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5" r:id="rId1"/>
  </p:sldMasterIdLst>
  <p:notesMasterIdLst>
    <p:notesMasterId r:id="rId84"/>
  </p:notesMasterIdLst>
  <p:sldIdLst>
    <p:sldId id="357" r:id="rId2"/>
    <p:sldId id="345" r:id="rId3"/>
    <p:sldId id="364" r:id="rId4"/>
    <p:sldId id="266" r:id="rId5"/>
    <p:sldId id="291" r:id="rId6"/>
    <p:sldId id="263" r:id="rId7"/>
    <p:sldId id="281" r:id="rId8"/>
    <p:sldId id="256" r:id="rId9"/>
    <p:sldId id="271" r:id="rId10"/>
    <p:sldId id="270" r:id="rId11"/>
    <p:sldId id="265" r:id="rId12"/>
    <p:sldId id="269" r:id="rId13"/>
    <p:sldId id="277" r:id="rId14"/>
    <p:sldId id="278" r:id="rId15"/>
    <p:sldId id="280" r:id="rId16"/>
    <p:sldId id="377" r:id="rId17"/>
    <p:sldId id="306" r:id="rId18"/>
    <p:sldId id="307" r:id="rId19"/>
    <p:sldId id="287" r:id="rId20"/>
    <p:sldId id="290" r:id="rId21"/>
    <p:sldId id="284" r:id="rId22"/>
    <p:sldId id="262" r:id="rId23"/>
    <p:sldId id="376" r:id="rId24"/>
    <p:sldId id="258" r:id="rId25"/>
    <p:sldId id="259" r:id="rId26"/>
    <p:sldId id="264" r:id="rId27"/>
    <p:sldId id="261" r:id="rId28"/>
    <p:sldId id="286" r:id="rId29"/>
    <p:sldId id="257" r:id="rId30"/>
    <p:sldId id="260" r:id="rId31"/>
    <p:sldId id="267" r:id="rId32"/>
    <p:sldId id="268" r:id="rId33"/>
    <p:sldId id="283" r:id="rId34"/>
    <p:sldId id="292" r:id="rId35"/>
    <p:sldId id="294" r:id="rId36"/>
    <p:sldId id="293" r:id="rId37"/>
    <p:sldId id="309" r:id="rId38"/>
    <p:sldId id="310" r:id="rId39"/>
    <p:sldId id="366" r:id="rId40"/>
    <p:sldId id="367" r:id="rId41"/>
    <p:sldId id="373" r:id="rId42"/>
    <p:sldId id="370" r:id="rId43"/>
    <p:sldId id="374" r:id="rId44"/>
    <p:sldId id="361" r:id="rId45"/>
    <p:sldId id="360" r:id="rId46"/>
    <p:sldId id="337" r:id="rId47"/>
    <p:sldId id="355" r:id="rId48"/>
    <p:sldId id="339" r:id="rId49"/>
    <p:sldId id="338" r:id="rId50"/>
    <p:sldId id="365" r:id="rId51"/>
    <p:sldId id="351" r:id="rId52"/>
    <p:sldId id="340" r:id="rId53"/>
    <p:sldId id="352" r:id="rId54"/>
    <p:sldId id="341" r:id="rId55"/>
    <p:sldId id="356" r:id="rId56"/>
    <p:sldId id="342" r:id="rId57"/>
    <p:sldId id="354" r:id="rId58"/>
    <p:sldId id="344" r:id="rId59"/>
    <p:sldId id="321" r:id="rId60"/>
    <p:sldId id="322" r:id="rId61"/>
    <p:sldId id="323" r:id="rId62"/>
    <p:sldId id="325" r:id="rId63"/>
    <p:sldId id="326" r:id="rId64"/>
    <p:sldId id="327" r:id="rId65"/>
    <p:sldId id="329" r:id="rId66"/>
    <p:sldId id="331" r:id="rId67"/>
    <p:sldId id="285" r:id="rId68"/>
    <p:sldId id="353" r:id="rId69"/>
    <p:sldId id="358" r:id="rId70"/>
    <p:sldId id="300" r:id="rId71"/>
    <p:sldId id="273" r:id="rId72"/>
    <p:sldId id="276" r:id="rId73"/>
    <p:sldId id="295" r:id="rId74"/>
    <p:sldId id="296" r:id="rId75"/>
    <p:sldId id="297" r:id="rId76"/>
    <p:sldId id="298" r:id="rId77"/>
    <p:sldId id="299" r:id="rId78"/>
    <p:sldId id="378" r:id="rId79"/>
    <p:sldId id="303" r:id="rId80"/>
    <p:sldId id="362" r:id="rId81"/>
    <p:sldId id="363" r:id="rId82"/>
    <p:sldId id="375" r:id="rId8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id="{2E491C9B-68CA-44C7-81BF-C02D169139CD}">
          <p14:sldIdLst>
            <p14:sldId id="357"/>
          </p14:sldIdLst>
        </p14:section>
        <p14:section name="Section" id="{3730667C-8F93-4157-B5A2-D27223A4333A}">
          <p14:sldIdLst>
            <p14:sldId id="345"/>
            <p14:sldId id="364"/>
            <p14:sldId id="266"/>
            <p14:sldId id="291"/>
            <p14:sldId id="263"/>
            <p14:sldId id="281"/>
          </p14:sldIdLst>
        </p14:section>
        <p14:section name="Text" id="{6C139256-6A63-488C-94BD-A7FE74F4EDD5}">
          <p14:sldIdLst>
            <p14:sldId id="256"/>
            <p14:sldId id="271"/>
            <p14:sldId id="270"/>
            <p14:sldId id="265"/>
            <p14:sldId id="269"/>
            <p14:sldId id="277"/>
            <p14:sldId id="278"/>
            <p14:sldId id="280"/>
            <p14:sldId id="377"/>
          </p14:sldIdLst>
        </p14:section>
        <p14:section name="Timeline" id="{2F487DA4-1F91-4727-AAEC-D538A5B95847}">
          <p14:sldIdLst>
            <p14:sldId id="306"/>
            <p14:sldId id="307"/>
            <p14:sldId id="287"/>
          </p14:sldIdLst>
        </p14:section>
        <p14:section name="Portfolio" id="{D2E1A8CA-1FD5-4485-8591-DAE3AE6D1331}">
          <p14:sldIdLst>
            <p14:sldId id="290"/>
            <p14:sldId id="284"/>
            <p14:sldId id="262"/>
            <p14:sldId id="376"/>
          </p14:sldIdLst>
        </p14:section>
        <p14:section name="Highlight" id="{5E52DD82-7328-4AB8-851B-A72C39D64FAD}">
          <p14:sldIdLst>
            <p14:sldId id="258"/>
            <p14:sldId id="259"/>
            <p14:sldId id="264"/>
            <p14:sldId id="261"/>
            <p14:sldId id="286"/>
            <p14:sldId id="257"/>
            <p14:sldId id="260"/>
          </p14:sldIdLst>
        </p14:section>
        <p14:section name="Steps" id="{99BAF8BC-C491-437C-9774-9573F2859292}">
          <p14:sldIdLst>
            <p14:sldId id="267"/>
            <p14:sldId id="268"/>
            <p14:sldId id="283"/>
            <p14:sldId id="292"/>
            <p14:sldId id="294"/>
            <p14:sldId id="293"/>
            <p14:sldId id="309"/>
            <p14:sldId id="310"/>
          </p14:sldIdLst>
        </p14:section>
        <p14:section name="Team" id="{83DDA188-FB5F-4D43-B760-EB140E1FCA21}">
          <p14:sldIdLst>
            <p14:sldId id="366"/>
            <p14:sldId id="367"/>
            <p14:sldId id="373"/>
            <p14:sldId id="370"/>
            <p14:sldId id="374"/>
          </p14:sldIdLst>
        </p14:section>
        <p14:section name="Logos" id="{FD6765FC-89BA-40F5-B771-BE0966951A76}">
          <p14:sldIdLst>
            <p14:sldId id="361"/>
            <p14:sldId id="360"/>
          </p14:sldIdLst>
        </p14:section>
        <p14:section name="Mockups" id="{317905FB-636A-4E74-B631-9FDC6325A048}">
          <p14:sldIdLst>
            <p14:sldId id="337"/>
            <p14:sldId id="355"/>
            <p14:sldId id="339"/>
            <p14:sldId id="338"/>
            <p14:sldId id="365"/>
            <p14:sldId id="351"/>
            <p14:sldId id="340"/>
            <p14:sldId id="352"/>
            <p14:sldId id="341"/>
            <p14:sldId id="356"/>
            <p14:sldId id="342"/>
            <p14:sldId id="354"/>
            <p14:sldId id="344"/>
          </p14:sldIdLst>
        </p14:section>
        <p14:section name="Charts &amp; Numbers" id="{85C22825-ECE0-4204-A5EA-56F5BA5C2AE2}">
          <p14:sldIdLst>
            <p14:sldId id="321"/>
            <p14:sldId id="322"/>
            <p14:sldId id="323"/>
            <p14:sldId id="325"/>
            <p14:sldId id="326"/>
            <p14:sldId id="327"/>
            <p14:sldId id="329"/>
            <p14:sldId id="331"/>
            <p14:sldId id="285"/>
            <p14:sldId id="353"/>
            <p14:sldId id="358"/>
            <p14:sldId id="300"/>
          </p14:sldIdLst>
        </p14:section>
        <p14:section name="Pricing" id="{7999C9BD-1E52-4543-89E1-82A252B40766}">
          <p14:sldIdLst>
            <p14:sldId id="273"/>
            <p14:sldId id="276"/>
          </p14:sldIdLst>
        </p14:section>
        <p14:section name="Maps" id="{8A918DE3-443F-4E2B-BB3D-187DC3A90EBC}">
          <p14:sldIdLst>
            <p14:sldId id="295"/>
            <p14:sldId id="296"/>
            <p14:sldId id="297"/>
            <p14:sldId id="298"/>
            <p14:sldId id="299"/>
          </p14:sldIdLst>
        </p14:section>
        <p14:section name="Ressources" id="{4AD6E85F-65D5-44FE-9D48-C1AAF5E31D37}">
          <p14:sldIdLst>
            <p14:sldId id="378"/>
            <p14:sldId id="303"/>
            <p14:sldId id="362"/>
            <p14:sldId id="363"/>
            <p14:sldId id="375"/>
          </p14:sldIdLst>
        </p14:section>
      </p14:sectionLst>
    </p:ext>
    <p:ext uri="{EFAFB233-063F-42B5-8137-9DF3F51BA10A}">
      <p15:sldGuideLst xmlns:p15="http://schemas.microsoft.com/office/powerpoint/2012/main">
        <p15:guide id="2" pos="846" userDrawn="1">
          <p15:clr>
            <a:srgbClr val="A4A3A4"/>
          </p15:clr>
        </p15:guide>
        <p15:guide id="3" pos="6834" userDrawn="1">
          <p15:clr>
            <a:srgbClr val="A4A3A4"/>
          </p15:clr>
        </p15:guide>
        <p15:guide id="4" orient="horz" pos="504" userDrawn="1">
          <p15:clr>
            <a:srgbClr val="A4A3A4"/>
          </p15:clr>
        </p15:guide>
        <p15:guide id="5" orient="horz" pos="3816" userDrawn="1">
          <p15:clr>
            <a:srgbClr val="A4A3A4"/>
          </p15:clr>
        </p15:guide>
        <p15:guide id="7" pos="3840" userDrawn="1">
          <p15:clr>
            <a:srgbClr val="A4A3A4"/>
          </p15:clr>
        </p15:guide>
        <p15:guide id="8" orient="horz" pos="2160" userDrawn="1">
          <p15:clr>
            <a:srgbClr val="A4A3A4"/>
          </p15:clr>
        </p15:guide>
        <p15:guide id="9" pos="1209" userDrawn="1">
          <p15:clr>
            <a:srgbClr val="A4A3A4"/>
          </p15:clr>
        </p15:guide>
        <p15:guide id="10" pos="6471" userDrawn="1">
          <p15:clr>
            <a:srgbClr val="A4A3A4"/>
          </p15:clr>
        </p15:guide>
        <p15:guide id="11" pos="420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EDED"/>
    <a:srgbClr val="F44336"/>
    <a:srgbClr val="FFFFFF"/>
    <a:srgbClr val="F8F8F8"/>
    <a:srgbClr val="111111"/>
    <a:srgbClr val="12002A"/>
    <a:srgbClr val="1D0022"/>
    <a:srgbClr val="000E2A"/>
    <a:srgbClr val="0013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32" autoAdjust="0"/>
    <p:restoredTop sz="96242" autoAdjust="0"/>
  </p:normalViewPr>
  <p:slideViewPr>
    <p:cSldViewPr snapToGrid="0">
      <p:cViewPr varScale="1">
        <p:scale>
          <a:sx n="157" d="100"/>
          <a:sy n="157" d="100"/>
        </p:scale>
        <p:origin x="3084" y="150"/>
      </p:cViewPr>
      <p:guideLst>
        <p:guide pos="846"/>
        <p:guide pos="6834"/>
        <p:guide orient="horz" pos="504"/>
        <p:guide orient="horz" pos="3816"/>
        <p:guide pos="3840"/>
        <p:guide orient="horz" pos="2160"/>
        <p:guide pos="1209"/>
        <p:guide pos="6471"/>
        <p:guide pos="4203"/>
      </p:guideLst>
    </p:cSldViewPr>
  </p:slid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0582223858258"/>
          <c:y val="0.183681722524107"/>
          <c:w val="0.80450425277040405"/>
          <c:h val="0.545171505905512"/>
        </c:manualLayout>
      </c:layout>
      <c:areaChart>
        <c:grouping val="stacked"/>
        <c:varyColors val="0"/>
        <c:ser>
          <c:idx val="0"/>
          <c:order val="0"/>
          <c:tx>
            <c:strRef>
              <c:f>Blatt1!$B$1</c:f>
              <c:strCache>
                <c:ptCount val="1"/>
                <c:pt idx="0">
                  <c:v>Company 1</c:v>
                </c:pt>
              </c:strCache>
            </c:strRef>
          </c:tx>
          <c:spPr>
            <a:solidFill>
              <a:schemeClr val="accent1">
                <a:lumMod val="20000"/>
                <a:lumOff val="80000"/>
              </a:schemeClr>
            </a:solidFill>
            <a:ln>
              <a:noFill/>
            </a:ln>
            <a:effectLst/>
          </c:spPr>
          <c:cat>
            <c:numRef>
              <c:f>Blatt1!$A$2:$A$14</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pt idx="12">
                  <c:v>13</c:v>
                </c:pt>
              </c:numCache>
            </c:numRef>
          </c:cat>
          <c:val>
            <c:numRef>
              <c:f>Blatt1!$B$2:$B$14</c:f>
              <c:numCache>
                <c:formatCode>General</c:formatCode>
                <c:ptCount val="13"/>
                <c:pt idx="0">
                  <c:v>0</c:v>
                </c:pt>
                <c:pt idx="1">
                  <c:v>4</c:v>
                </c:pt>
                <c:pt idx="2">
                  <c:v>2</c:v>
                </c:pt>
                <c:pt idx="3">
                  <c:v>1</c:v>
                </c:pt>
                <c:pt idx="4">
                  <c:v>2</c:v>
                </c:pt>
                <c:pt idx="5">
                  <c:v>5</c:v>
                </c:pt>
                <c:pt idx="6">
                  <c:v>3</c:v>
                </c:pt>
                <c:pt idx="7">
                  <c:v>2</c:v>
                </c:pt>
                <c:pt idx="8">
                  <c:v>4</c:v>
                </c:pt>
                <c:pt idx="9">
                  <c:v>2</c:v>
                </c:pt>
                <c:pt idx="10">
                  <c:v>1</c:v>
                </c:pt>
                <c:pt idx="11">
                  <c:v>6</c:v>
                </c:pt>
                <c:pt idx="12">
                  <c:v>4</c:v>
                </c:pt>
              </c:numCache>
            </c:numRef>
          </c:val>
          <c:extLst>
            <c:ext xmlns:c16="http://schemas.microsoft.com/office/drawing/2014/chart" uri="{C3380CC4-5D6E-409C-BE32-E72D297353CC}">
              <c16:uniqueId val="{00000000-4B2B-46E1-BE17-62FA4853C665}"/>
            </c:ext>
          </c:extLst>
        </c:ser>
        <c:ser>
          <c:idx val="1"/>
          <c:order val="1"/>
          <c:tx>
            <c:strRef>
              <c:f>Blatt1!$C$1</c:f>
              <c:strCache>
                <c:ptCount val="1"/>
                <c:pt idx="0">
                  <c:v>Company 2</c:v>
                </c:pt>
              </c:strCache>
            </c:strRef>
          </c:tx>
          <c:spPr>
            <a:solidFill>
              <a:schemeClr val="accent1">
                <a:lumMod val="40000"/>
                <a:lumOff val="60000"/>
              </a:schemeClr>
            </a:solidFill>
            <a:ln>
              <a:noFill/>
            </a:ln>
            <a:effectLst/>
          </c:spPr>
          <c:cat>
            <c:numRef>
              <c:f>Blatt1!$A$2:$A$14</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pt idx="12">
                  <c:v>13</c:v>
                </c:pt>
              </c:numCache>
            </c:numRef>
          </c:cat>
          <c:val>
            <c:numRef>
              <c:f>Blatt1!$C$2:$C$14</c:f>
              <c:numCache>
                <c:formatCode>General</c:formatCode>
                <c:ptCount val="13"/>
                <c:pt idx="0">
                  <c:v>3</c:v>
                </c:pt>
                <c:pt idx="1">
                  <c:v>5</c:v>
                </c:pt>
                <c:pt idx="2">
                  <c:v>2</c:v>
                </c:pt>
                <c:pt idx="3">
                  <c:v>4</c:v>
                </c:pt>
                <c:pt idx="4">
                  <c:v>6</c:v>
                </c:pt>
                <c:pt idx="5">
                  <c:v>2</c:v>
                </c:pt>
                <c:pt idx="6">
                  <c:v>5</c:v>
                </c:pt>
                <c:pt idx="7">
                  <c:v>3</c:v>
                </c:pt>
                <c:pt idx="8">
                  <c:v>2</c:v>
                </c:pt>
                <c:pt idx="9">
                  <c:v>4</c:v>
                </c:pt>
                <c:pt idx="10">
                  <c:v>3</c:v>
                </c:pt>
                <c:pt idx="11">
                  <c:v>2</c:v>
                </c:pt>
                <c:pt idx="12">
                  <c:v>1</c:v>
                </c:pt>
              </c:numCache>
            </c:numRef>
          </c:val>
          <c:extLst>
            <c:ext xmlns:c16="http://schemas.microsoft.com/office/drawing/2014/chart" uri="{C3380CC4-5D6E-409C-BE32-E72D297353CC}">
              <c16:uniqueId val="{00000001-4B2B-46E1-BE17-62FA4853C665}"/>
            </c:ext>
          </c:extLst>
        </c:ser>
        <c:ser>
          <c:idx val="2"/>
          <c:order val="2"/>
          <c:tx>
            <c:strRef>
              <c:f>Blatt1!$D$1</c:f>
              <c:strCache>
                <c:ptCount val="1"/>
                <c:pt idx="0">
                  <c:v>Company 3</c:v>
                </c:pt>
              </c:strCache>
            </c:strRef>
          </c:tx>
          <c:spPr>
            <a:solidFill>
              <a:schemeClr val="accent1">
                <a:lumMod val="60000"/>
                <a:lumOff val="40000"/>
              </a:schemeClr>
            </a:solidFill>
            <a:ln>
              <a:noFill/>
            </a:ln>
            <a:effectLst/>
          </c:spPr>
          <c:cat>
            <c:numRef>
              <c:f>Blatt1!$A$2:$A$14</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pt idx="12">
                  <c:v>13</c:v>
                </c:pt>
              </c:numCache>
            </c:numRef>
          </c:cat>
          <c:val>
            <c:numRef>
              <c:f>Blatt1!$D$2:$D$14</c:f>
              <c:numCache>
                <c:formatCode>General</c:formatCode>
                <c:ptCount val="13"/>
                <c:pt idx="0">
                  <c:v>6</c:v>
                </c:pt>
                <c:pt idx="1">
                  <c:v>2</c:v>
                </c:pt>
                <c:pt idx="2">
                  <c:v>1</c:v>
                </c:pt>
                <c:pt idx="3">
                  <c:v>5</c:v>
                </c:pt>
                <c:pt idx="4">
                  <c:v>1</c:v>
                </c:pt>
                <c:pt idx="5">
                  <c:v>3</c:v>
                </c:pt>
                <c:pt idx="6">
                  <c:v>1</c:v>
                </c:pt>
                <c:pt idx="7">
                  <c:v>4</c:v>
                </c:pt>
                <c:pt idx="8">
                  <c:v>3</c:v>
                </c:pt>
                <c:pt idx="9">
                  <c:v>4</c:v>
                </c:pt>
                <c:pt idx="10">
                  <c:v>2</c:v>
                </c:pt>
                <c:pt idx="11">
                  <c:v>5</c:v>
                </c:pt>
                <c:pt idx="12">
                  <c:v>6</c:v>
                </c:pt>
              </c:numCache>
            </c:numRef>
          </c:val>
          <c:extLst>
            <c:ext xmlns:c16="http://schemas.microsoft.com/office/drawing/2014/chart" uri="{C3380CC4-5D6E-409C-BE32-E72D297353CC}">
              <c16:uniqueId val="{00000002-4B2B-46E1-BE17-62FA4853C665}"/>
            </c:ext>
          </c:extLst>
        </c:ser>
        <c:ser>
          <c:idx val="3"/>
          <c:order val="3"/>
          <c:tx>
            <c:strRef>
              <c:f>Blatt1!$E$1</c:f>
              <c:strCache>
                <c:ptCount val="1"/>
                <c:pt idx="0">
                  <c:v>Company 4</c:v>
                </c:pt>
              </c:strCache>
            </c:strRef>
          </c:tx>
          <c:spPr>
            <a:solidFill>
              <a:schemeClr val="accent1"/>
            </a:solidFill>
            <a:ln>
              <a:noFill/>
            </a:ln>
            <a:effectLst/>
          </c:spPr>
          <c:cat>
            <c:numRef>
              <c:f>Blatt1!$A$2:$A$14</c:f>
              <c:numCache>
                <c:formatCode>General</c:formatCode>
                <c:ptCount val="13"/>
                <c:pt idx="0">
                  <c:v>1</c:v>
                </c:pt>
                <c:pt idx="1">
                  <c:v>2</c:v>
                </c:pt>
                <c:pt idx="2">
                  <c:v>3</c:v>
                </c:pt>
                <c:pt idx="3">
                  <c:v>4</c:v>
                </c:pt>
                <c:pt idx="4">
                  <c:v>5</c:v>
                </c:pt>
                <c:pt idx="5">
                  <c:v>6</c:v>
                </c:pt>
                <c:pt idx="6">
                  <c:v>7</c:v>
                </c:pt>
                <c:pt idx="7">
                  <c:v>8</c:v>
                </c:pt>
                <c:pt idx="8">
                  <c:v>9</c:v>
                </c:pt>
                <c:pt idx="9">
                  <c:v>10</c:v>
                </c:pt>
                <c:pt idx="10">
                  <c:v>11</c:v>
                </c:pt>
                <c:pt idx="11">
                  <c:v>12</c:v>
                </c:pt>
                <c:pt idx="12">
                  <c:v>13</c:v>
                </c:pt>
              </c:numCache>
            </c:numRef>
          </c:cat>
          <c:val>
            <c:numRef>
              <c:f>Blatt1!$E$2:$E$14</c:f>
              <c:numCache>
                <c:formatCode>General</c:formatCode>
                <c:ptCount val="13"/>
                <c:pt idx="0">
                  <c:v>8</c:v>
                </c:pt>
                <c:pt idx="1">
                  <c:v>5</c:v>
                </c:pt>
                <c:pt idx="2">
                  <c:v>3</c:v>
                </c:pt>
                <c:pt idx="3">
                  <c:v>2</c:v>
                </c:pt>
                <c:pt idx="4">
                  <c:v>4</c:v>
                </c:pt>
                <c:pt idx="5">
                  <c:v>5</c:v>
                </c:pt>
                <c:pt idx="6">
                  <c:v>3</c:v>
                </c:pt>
                <c:pt idx="7">
                  <c:v>0</c:v>
                </c:pt>
                <c:pt idx="8">
                  <c:v>4</c:v>
                </c:pt>
                <c:pt idx="9">
                  <c:v>4</c:v>
                </c:pt>
                <c:pt idx="10">
                  <c:v>3</c:v>
                </c:pt>
                <c:pt idx="11">
                  <c:v>5</c:v>
                </c:pt>
                <c:pt idx="12">
                  <c:v>2</c:v>
                </c:pt>
              </c:numCache>
            </c:numRef>
          </c:val>
          <c:extLst>
            <c:ext xmlns:c16="http://schemas.microsoft.com/office/drawing/2014/chart" uri="{C3380CC4-5D6E-409C-BE32-E72D297353CC}">
              <c16:uniqueId val="{00000003-4B2B-46E1-BE17-62FA4853C665}"/>
            </c:ext>
          </c:extLst>
        </c:ser>
        <c:dLbls>
          <c:showLegendKey val="0"/>
          <c:showVal val="0"/>
          <c:showCatName val="0"/>
          <c:showSerName val="0"/>
          <c:showPercent val="0"/>
          <c:showBubbleSize val="0"/>
        </c:dLbls>
        <c:axId val="2111587824"/>
        <c:axId val="2108634640"/>
      </c:areaChart>
      <c:catAx>
        <c:axId val="211158782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fr-FR" sz="1197" b="0" i="0" u="none" strike="noStrike" kern="1200" baseline="0">
                <a:solidFill>
                  <a:schemeClr val="bg2">
                    <a:lumMod val="50000"/>
                  </a:schemeClr>
                </a:solidFill>
                <a:latin typeface="+mn-lt"/>
                <a:ea typeface="+mn-ea"/>
                <a:cs typeface="+mn-cs"/>
              </a:defRPr>
            </a:pPr>
            <a:endParaRPr lang="fr-FR"/>
          </a:p>
        </c:txPr>
        <c:crossAx val="2108634640"/>
        <c:crosses val="autoZero"/>
        <c:auto val="1"/>
        <c:lblAlgn val="ctr"/>
        <c:lblOffset val="100"/>
        <c:noMultiLvlLbl val="0"/>
      </c:catAx>
      <c:valAx>
        <c:axId val="210863464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fr-FR" sz="1197" b="0" i="0" u="none" strike="noStrike" kern="1200" baseline="0">
                <a:solidFill>
                  <a:schemeClr val="bg2">
                    <a:lumMod val="50000"/>
                  </a:schemeClr>
                </a:solidFill>
                <a:latin typeface="+mn-lt"/>
                <a:ea typeface="+mn-ea"/>
                <a:cs typeface="+mn-cs"/>
              </a:defRPr>
            </a:pPr>
            <a:endParaRPr lang="fr-FR"/>
          </a:p>
        </c:txPr>
        <c:crossAx val="2111587824"/>
        <c:crosses val="autoZero"/>
        <c:crossBetween val="midCat"/>
      </c:valAx>
      <c:spPr>
        <a:noFill/>
        <a:ln w="25400">
          <a:noFill/>
        </a:ln>
        <a:effectLst/>
      </c:spPr>
    </c:plotArea>
    <c:legend>
      <c:legendPos val="b"/>
      <c:layout>
        <c:manualLayout>
          <c:xMode val="edge"/>
          <c:yMode val="edge"/>
          <c:x val="0.100373752614504"/>
          <c:y val="0.85831344033671497"/>
          <c:w val="0.80350847360237299"/>
          <c:h val="6.3775049470741599E-2"/>
        </c:manualLayout>
      </c:layout>
      <c:overlay val="0"/>
      <c:spPr>
        <a:noFill/>
        <a:ln>
          <a:noFill/>
        </a:ln>
        <a:effectLst/>
      </c:spPr>
      <c:txPr>
        <a:bodyPr rot="0" spcFirstLastPara="1" vertOverflow="ellipsis" vert="horz" wrap="square" anchor="ctr" anchorCtr="1"/>
        <a:lstStyle/>
        <a:p>
          <a:pPr>
            <a:defRPr lang="fr-FR" sz="1197" b="0" i="0" u="none" strike="noStrike" kern="1200" baseline="0">
              <a:solidFill>
                <a:schemeClr val="bg2">
                  <a:lumMod val="50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sz="1100" b="0" i="0">
          <a:latin typeface="Roboto Light" charset="0"/>
          <a:ea typeface="Roboto Light" charset="0"/>
          <a:cs typeface="Roboto Light" charset="0"/>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manualLayout>
          <c:layoutTarget val="inner"/>
          <c:xMode val="edge"/>
          <c:yMode val="edge"/>
          <c:x val="9.5089520059992494E-2"/>
          <c:y val="6.0662983425414402E-2"/>
          <c:w val="0.823561273590801"/>
          <c:h val="0.77156196980902203"/>
        </c:manualLayout>
      </c:layout>
      <c:lineChart>
        <c:grouping val="standard"/>
        <c:varyColors val="0"/>
        <c:ser>
          <c:idx val="0"/>
          <c:order val="0"/>
          <c:tx>
            <c:strRef>
              <c:f>Sheet1!$B$1</c:f>
              <c:strCache>
                <c:ptCount val="1"/>
                <c:pt idx="0">
                  <c:v>Sales</c:v>
                </c:pt>
              </c:strCache>
            </c:strRef>
          </c:tx>
          <c:spPr>
            <a:ln w="25400" cap="rnd" cmpd="sng" algn="ctr">
              <a:solidFill>
                <a:schemeClr val="accent1">
                  <a:lumMod val="20000"/>
                  <a:lumOff val="80000"/>
                </a:schemeClr>
              </a:solidFill>
              <a:prstDash val="solid"/>
              <a:round/>
            </a:ln>
            <a:effectLst/>
          </c:spPr>
          <c:marker>
            <c:symbol val="circle"/>
            <c:size val="8"/>
            <c:spPr>
              <a:solidFill>
                <a:srgbClr val="F88E86"/>
              </a:solidFill>
              <a:ln w="6350" cap="flat" cmpd="sng" algn="ctr">
                <a:solidFill>
                  <a:schemeClr val="accent1">
                    <a:lumMod val="20000"/>
                    <a:lumOff val="80000"/>
                  </a:schemeClr>
                </a:solidFill>
                <a:prstDash val="solid"/>
                <a:round/>
              </a:ln>
              <a:effectLst/>
            </c:spPr>
          </c:marker>
          <c:dPt>
            <c:idx val="0"/>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0C-831F-4792-9D5A-41C525F8416A}"/>
              </c:ext>
            </c:extLst>
          </c:dPt>
          <c:dPt>
            <c:idx val="1"/>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0D-831F-4792-9D5A-41C525F8416A}"/>
              </c:ext>
            </c:extLst>
          </c:dPt>
          <c:dPt>
            <c:idx val="2"/>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0E-831F-4792-9D5A-41C525F8416A}"/>
              </c:ext>
            </c:extLst>
          </c:dPt>
          <c:dPt>
            <c:idx val="3"/>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0F-831F-4792-9D5A-41C525F8416A}"/>
              </c:ext>
            </c:extLst>
          </c:dPt>
          <c:dPt>
            <c:idx val="4"/>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10-831F-4792-9D5A-41C525F8416A}"/>
              </c:ext>
            </c:extLst>
          </c:dPt>
          <c:dPt>
            <c:idx val="5"/>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11-831F-4792-9D5A-41C525F8416A}"/>
              </c:ext>
            </c:extLst>
          </c:dPt>
          <c:dPt>
            <c:idx val="6"/>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12-831F-4792-9D5A-41C525F8416A}"/>
              </c:ext>
            </c:extLst>
          </c:dPt>
          <c:dPt>
            <c:idx val="7"/>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13-831F-4792-9D5A-41C525F8416A}"/>
              </c:ext>
            </c:extLst>
          </c:dPt>
          <c:dPt>
            <c:idx val="8"/>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14-831F-4792-9D5A-41C525F8416A}"/>
              </c:ext>
            </c:extLst>
          </c:dPt>
          <c:dPt>
            <c:idx val="9"/>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15-831F-4792-9D5A-41C525F8416A}"/>
              </c:ext>
            </c:extLst>
          </c:dPt>
          <c:dPt>
            <c:idx val="10"/>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16-831F-4792-9D5A-41C525F8416A}"/>
              </c:ext>
            </c:extLst>
          </c:dPt>
          <c:dPt>
            <c:idx val="11"/>
            <c:marker>
              <c:spPr>
                <a:solidFill>
                  <a:schemeClr val="accent1">
                    <a:lumMod val="20000"/>
                    <a:lumOff val="80000"/>
                  </a:schemeClr>
                </a:solidFill>
                <a:ln w="6350" cap="flat" cmpd="sng" algn="ctr">
                  <a:solidFill>
                    <a:schemeClr val="accent1">
                      <a:lumMod val="20000"/>
                      <a:lumOff val="80000"/>
                    </a:schemeClr>
                  </a:solidFill>
                  <a:prstDash val="solid"/>
                  <a:round/>
                </a:ln>
                <a:effectLst/>
              </c:spPr>
            </c:marker>
            <c:bubble3D val="0"/>
            <c:extLst>
              <c:ext xmlns:c16="http://schemas.microsoft.com/office/drawing/2014/chart" uri="{C3380CC4-5D6E-409C-BE32-E72D297353CC}">
                <c16:uniqueId val="{00000017-831F-4792-9D5A-41C525F8416A}"/>
              </c:ext>
            </c:extLst>
          </c:dPt>
          <c:dLbls>
            <c:spPr>
              <a:noFill/>
              <a:ln>
                <a:noFill/>
              </a:ln>
              <a:effectLst/>
            </c:spPr>
            <c:txPr>
              <a:bodyPr rot="0" spcFirstLastPara="1" vertOverflow="ellipsis" vert="horz" wrap="square" anchor="ctr" anchorCtr="1"/>
              <a:lstStyle/>
              <a:p>
                <a:pPr>
                  <a:defRPr lang="fr-FR" sz="1197" b="0" i="0" u="none" strike="noStrike" kern="1200" baseline="0">
                    <a:solidFill>
                      <a:srgbClr val="1D1D1D">
                        <a:lumMod val="75000"/>
                        <a:lumOff val="25000"/>
                      </a:srgb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0%</c:formatCode>
                <c:ptCount val="12"/>
                <c:pt idx="0">
                  <c:v>0.05</c:v>
                </c:pt>
                <c:pt idx="1">
                  <c:v>0.1</c:v>
                </c:pt>
                <c:pt idx="2">
                  <c:v>0.15</c:v>
                </c:pt>
                <c:pt idx="3">
                  <c:v>0.22</c:v>
                </c:pt>
                <c:pt idx="4">
                  <c:v>0.3</c:v>
                </c:pt>
                <c:pt idx="5">
                  <c:v>0.28000000000000003</c:v>
                </c:pt>
                <c:pt idx="6">
                  <c:v>0.22</c:v>
                </c:pt>
                <c:pt idx="7">
                  <c:v>0.32</c:v>
                </c:pt>
                <c:pt idx="8">
                  <c:v>0.45</c:v>
                </c:pt>
                <c:pt idx="9">
                  <c:v>0.6</c:v>
                </c:pt>
                <c:pt idx="10">
                  <c:v>0.65</c:v>
                </c:pt>
                <c:pt idx="11">
                  <c:v>0.55000000000000004</c:v>
                </c:pt>
              </c:numCache>
            </c:numRef>
          </c:val>
          <c:smooth val="0"/>
          <c:extLst>
            <c:ext xmlns:c16="http://schemas.microsoft.com/office/drawing/2014/chart" uri="{C3380CC4-5D6E-409C-BE32-E72D297353CC}">
              <c16:uniqueId val="{00000000-9B0C-4B92-B7F9-45B7AADE3A63}"/>
            </c:ext>
          </c:extLst>
        </c:ser>
        <c:ser>
          <c:idx val="1"/>
          <c:order val="1"/>
          <c:tx>
            <c:strRef>
              <c:f>Sheet1!$C$1</c:f>
              <c:strCache>
                <c:ptCount val="1"/>
                <c:pt idx="0">
                  <c:v>Revenue</c:v>
                </c:pt>
              </c:strCache>
            </c:strRef>
          </c:tx>
          <c:spPr>
            <a:ln w="25400" cap="rnd" cmpd="sng" algn="ctr">
              <a:solidFill>
                <a:schemeClr val="accent1"/>
              </a:solidFill>
              <a:prstDash val="solid"/>
              <a:round/>
            </a:ln>
            <a:effectLst/>
          </c:spPr>
          <c:marker>
            <c:symbol val="circle"/>
            <c:size val="7"/>
            <c:spPr>
              <a:solidFill>
                <a:srgbClr val="F44336"/>
              </a:solidFill>
              <a:ln w="6350" cap="flat" cmpd="sng" algn="ctr">
                <a:solidFill>
                  <a:schemeClr val="accent1"/>
                </a:solidFill>
                <a:prstDash val="solid"/>
                <a:round/>
              </a:ln>
              <a:effectLst/>
            </c:spPr>
          </c:marker>
          <c:dPt>
            <c:idx val="0"/>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0-831F-4792-9D5A-41C525F8416A}"/>
              </c:ext>
            </c:extLst>
          </c:dPt>
          <c:dPt>
            <c:idx val="1"/>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1-831F-4792-9D5A-41C525F8416A}"/>
              </c:ext>
            </c:extLst>
          </c:dPt>
          <c:dPt>
            <c:idx val="2"/>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2-831F-4792-9D5A-41C525F8416A}"/>
              </c:ext>
            </c:extLst>
          </c:dPt>
          <c:dPt>
            <c:idx val="3"/>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3-831F-4792-9D5A-41C525F8416A}"/>
              </c:ext>
            </c:extLst>
          </c:dPt>
          <c:dPt>
            <c:idx val="4"/>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4-831F-4792-9D5A-41C525F8416A}"/>
              </c:ext>
            </c:extLst>
          </c:dPt>
          <c:dPt>
            <c:idx val="5"/>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5-831F-4792-9D5A-41C525F8416A}"/>
              </c:ext>
            </c:extLst>
          </c:dPt>
          <c:dPt>
            <c:idx val="6"/>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6-831F-4792-9D5A-41C525F8416A}"/>
              </c:ext>
            </c:extLst>
          </c:dPt>
          <c:dPt>
            <c:idx val="7"/>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7-831F-4792-9D5A-41C525F8416A}"/>
              </c:ext>
            </c:extLst>
          </c:dPt>
          <c:dPt>
            <c:idx val="8"/>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8-831F-4792-9D5A-41C525F8416A}"/>
              </c:ext>
            </c:extLst>
          </c:dPt>
          <c:dPt>
            <c:idx val="9"/>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9-831F-4792-9D5A-41C525F8416A}"/>
              </c:ext>
            </c:extLst>
          </c:dPt>
          <c:dPt>
            <c:idx val="10"/>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A-831F-4792-9D5A-41C525F8416A}"/>
              </c:ext>
            </c:extLst>
          </c:dPt>
          <c:dPt>
            <c:idx val="11"/>
            <c:marker>
              <c:spPr>
                <a:solidFill>
                  <a:schemeClr val="accent1"/>
                </a:solidFill>
                <a:ln w="6350" cap="flat" cmpd="sng" algn="ctr">
                  <a:solidFill>
                    <a:schemeClr val="accent1"/>
                  </a:solidFill>
                  <a:prstDash val="solid"/>
                  <a:round/>
                </a:ln>
                <a:effectLst/>
              </c:spPr>
            </c:marker>
            <c:bubble3D val="0"/>
            <c:extLst>
              <c:ext xmlns:c16="http://schemas.microsoft.com/office/drawing/2014/chart" uri="{C3380CC4-5D6E-409C-BE32-E72D297353CC}">
                <c16:uniqueId val="{0000000B-831F-4792-9D5A-41C525F8416A}"/>
              </c:ext>
            </c:extLst>
          </c:dPt>
          <c:dLbls>
            <c:spPr>
              <a:noFill/>
              <a:ln>
                <a:noFill/>
              </a:ln>
              <a:effectLst/>
            </c:spPr>
            <c:txPr>
              <a:bodyPr rot="0" spcFirstLastPara="1" vertOverflow="ellipsis" vert="horz" wrap="square" anchor="ctr" anchorCtr="1"/>
              <a:lstStyle/>
              <a:p>
                <a:pPr>
                  <a:defRPr lang="fr-FR" sz="1197" b="0" i="0" u="none" strike="noStrike" kern="1200" baseline="0">
                    <a:solidFill>
                      <a:srgbClr val="1D1D1D">
                        <a:lumMod val="75000"/>
                        <a:lumOff val="25000"/>
                      </a:srgb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0%</c:formatCode>
                <c:ptCount val="12"/>
                <c:pt idx="0">
                  <c:v>0.28000000000000003</c:v>
                </c:pt>
                <c:pt idx="1">
                  <c:v>0.38</c:v>
                </c:pt>
                <c:pt idx="2">
                  <c:v>0.4</c:v>
                </c:pt>
                <c:pt idx="3">
                  <c:v>0.48</c:v>
                </c:pt>
                <c:pt idx="4">
                  <c:v>0.65</c:v>
                </c:pt>
                <c:pt idx="5">
                  <c:v>0.65</c:v>
                </c:pt>
                <c:pt idx="6">
                  <c:v>0.78</c:v>
                </c:pt>
                <c:pt idx="7">
                  <c:v>0.85</c:v>
                </c:pt>
                <c:pt idx="8">
                  <c:v>0.86</c:v>
                </c:pt>
                <c:pt idx="9">
                  <c:v>0.85</c:v>
                </c:pt>
                <c:pt idx="10">
                  <c:v>0.9</c:v>
                </c:pt>
                <c:pt idx="11">
                  <c:v>0.85</c:v>
                </c:pt>
              </c:numCache>
            </c:numRef>
          </c:val>
          <c:smooth val="0"/>
          <c:extLst>
            <c:ext xmlns:c16="http://schemas.microsoft.com/office/drawing/2014/chart" uri="{C3380CC4-5D6E-409C-BE32-E72D297353CC}">
              <c16:uniqueId val="{00000001-9B0C-4B92-B7F9-45B7AADE3A63}"/>
            </c:ext>
          </c:extLst>
        </c:ser>
        <c:dLbls>
          <c:showLegendKey val="0"/>
          <c:showVal val="0"/>
          <c:showCatName val="0"/>
          <c:showSerName val="0"/>
          <c:showPercent val="0"/>
          <c:showBubbleSize val="0"/>
        </c:dLbls>
        <c:marker val="1"/>
        <c:smooth val="0"/>
        <c:axId val="2098486336"/>
        <c:axId val="2101188080"/>
      </c:lineChart>
      <c:catAx>
        <c:axId val="2098486336"/>
        <c:scaling>
          <c:orientation val="minMax"/>
        </c:scaling>
        <c:delete val="0"/>
        <c:axPos val="b"/>
        <c:numFmt formatCode="General" sourceLinked="1"/>
        <c:majorTickMark val="out"/>
        <c:minorTickMark val="none"/>
        <c:tickLblPos val="nextTo"/>
        <c:spPr>
          <a:noFill/>
          <a:ln w="6350" cap="flat" cmpd="sng" algn="ctr">
            <a:noFill/>
            <a:prstDash val="solid"/>
            <a:round/>
          </a:ln>
          <a:effectLst/>
        </c:spPr>
        <c:txPr>
          <a:bodyPr rot="-60000000" spcFirstLastPara="1" vertOverflow="ellipsis" vert="horz" wrap="square" anchor="ctr" anchorCtr="1"/>
          <a:lstStyle/>
          <a:p>
            <a:pPr>
              <a:defRPr sz="1100" b="0" i="0" u="none" strike="noStrike" kern="1200" baseline="0">
                <a:solidFill>
                  <a:schemeClr val="bg2">
                    <a:lumMod val="50000"/>
                  </a:schemeClr>
                </a:solidFill>
                <a:latin typeface="+mn-lt"/>
                <a:ea typeface="Roboto Light" charset="0"/>
                <a:cs typeface="Roboto Light" charset="0"/>
              </a:defRPr>
            </a:pPr>
            <a:endParaRPr lang="fr-FR"/>
          </a:p>
        </c:txPr>
        <c:crossAx val="2101188080"/>
        <c:crosses val="autoZero"/>
        <c:auto val="1"/>
        <c:lblAlgn val="ctr"/>
        <c:lblOffset val="100"/>
        <c:noMultiLvlLbl val="0"/>
      </c:catAx>
      <c:valAx>
        <c:axId val="2101188080"/>
        <c:scaling>
          <c:orientation val="minMax"/>
        </c:scaling>
        <c:delete val="1"/>
        <c:axPos val="l"/>
        <c:majorGridlines>
          <c:spPr>
            <a:ln w="6350" cap="flat" cmpd="sng" algn="ctr">
              <a:solidFill>
                <a:schemeClr val="bg1">
                  <a:lumMod val="85000"/>
                </a:schemeClr>
              </a:solidFill>
              <a:prstDash val="solid"/>
              <a:round/>
            </a:ln>
            <a:effectLst/>
          </c:spPr>
        </c:majorGridlines>
        <c:numFmt formatCode="0%" sourceLinked="1"/>
        <c:majorTickMark val="out"/>
        <c:minorTickMark val="none"/>
        <c:tickLblPos val="nextTo"/>
        <c:crossAx val="2098486336"/>
        <c:crosses val="autoZero"/>
        <c:crossBetween val="between"/>
      </c:valAx>
      <c:spPr>
        <a:noFill/>
        <a:ln w="6350">
          <a:noFill/>
        </a:ln>
        <a:effectLst/>
      </c:spPr>
    </c:plotArea>
    <c:legend>
      <c:legendPos val="b"/>
      <c:layout>
        <c:manualLayout>
          <c:xMode val="edge"/>
          <c:yMode val="edge"/>
          <c:x val="0.336918100806263"/>
          <c:y val="0.89295940277886798"/>
          <c:w val="0.33913602715828201"/>
          <c:h val="9.5587485987975201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bg2">
                  <a:lumMod val="50000"/>
                </a:schemeClr>
              </a:solidFill>
              <a:latin typeface="+mn-lt"/>
              <a:ea typeface="Roboto Light" charset="0"/>
              <a:cs typeface="Roboto Light" charset="0"/>
            </a:defRPr>
          </a:pPr>
          <a:endParaRPr lang="fr-FR"/>
        </a:p>
      </c:txPr>
    </c:legend>
    <c:plotVisOnly val="1"/>
    <c:dispBlanksAs val="gap"/>
    <c:showDLblsOverMax val="0"/>
  </c:chart>
  <c:spPr>
    <a:noFill/>
    <a:ln w="6350" cap="flat" cmpd="sng" algn="ctr">
      <a:noFill/>
      <a:prstDash val="solid"/>
      <a:miter lim="800000"/>
    </a:ln>
    <a:effectLst/>
  </c:spPr>
  <c:txPr>
    <a:bodyPr/>
    <a:lstStyle/>
    <a:p>
      <a:pPr>
        <a:defRPr sz="1100" b="0" i="0">
          <a:solidFill>
            <a:schemeClr val="tx1"/>
          </a:solidFill>
          <a:latin typeface="Roboto Light" charset="0"/>
          <a:ea typeface="Roboto Light" charset="0"/>
          <a:cs typeface="Roboto Light" charset="0"/>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1"/>
          <c:extLst>
            <c:ext xmlns:c16="http://schemas.microsoft.com/office/drawing/2014/chart" uri="{C3380CC4-5D6E-409C-BE32-E72D297353CC}">
              <c16:uniqueId val="{00000000-1EA9-435E-A92B-117230FCEC86}"/>
            </c:ext>
          </c:extLst>
        </c:ser>
        <c:ser>
          <c:idx val="1"/>
          <c:order val="1"/>
          <c:tx>
            <c:strRef>
              <c:f>Sheet1!$C$1</c:f>
              <c:strCache>
                <c:ptCount val="1"/>
                <c:pt idx="0">
                  <c:v>Series 2</c:v>
                </c:pt>
              </c:strCache>
            </c:strRef>
          </c:tx>
          <c:spPr>
            <a:ln w="28575" cap="rnd">
              <a:solidFill>
                <a:schemeClr val="accent1">
                  <a:lumMod val="20000"/>
                  <a:lumOff val="80000"/>
                </a:schemeClr>
              </a:solidFill>
              <a:round/>
            </a:ln>
            <a:effectLst/>
          </c:spPr>
          <c:marker>
            <c:symbol val="none"/>
          </c:marker>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1"/>
          <c:extLst>
            <c:ext xmlns:c16="http://schemas.microsoft.com/office/drawing/2014/chart" uri="{C3380CC4-5D6E-409C-BE32-E72D297353CC}">
              <c16:uniqueId val="{00000001-1EA9-435E-A92B-117230FCEC86}"/>
            </c:ext>
          </c:extLst>
        </c:ser>
        <c:ser>
          <c:idx val="2"/>
          <c:order val="2"/>
          <c:tx>
            <c:strRef>
              <c:f>Sheet1!$D$1</c:f>
              <c:strCache>
                <c:ptCount val="1"/>
                <c:pt idx="0">
                  <c:v>Series 3</c:v>
                </c:pt>
              </c:strCache>
            </c:strRef>
          </c:tx>
          <c:spPr>
            <a:ln w="28575" cap="rnd">
              <a:solidFill>
                <a:schemeClr val="accent1">
                  <a:lumMod val="60000"/>
                  <a:lumOff val="40000"/>
                </a:schemeClr>
              </a:solidFill>
              <a:round/>
            </a:ln>
            <a:effectLst/>
          </c:spPr>
          <c:marker>
            <c:symbol val="none"/>
          </c:marker>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1.5</c:v>
                </c:pt>
                <c:pt idx="1">
                  <c:v>2</c:v>
                </c:pt>
                <c:pt idx="2">
                  <c:v>3</c:v>
                </c:pt>
                <c:pt idx="3">
                  <c:v>5</c:v>
                </c:pt>
              </c:numCache>
            </c:numRef>
          </c:val>
          <c:smooth val="1"/>
          <c:extLst>
            <c:ext xmlns:c16="http://schemas.microsoft.com/office/drawing/2014/chart" uri="{C3380CC4-5D6E-409C-BE32-E72D297353CC}">
              <c16:uniqueId val="{00000002-1EA9-435E-A92B-117230FCEC86}"/>
            </c:ext>
          </c:extLst>
        </c:ser>
        <c:dLbls>
          <c:dLblPos val="t"/>
          <c:showLegendKey val="0"/>
          <c:showVal val="1"/>
          <c:showCatName val="0"/>
          <c:showSerName val="0"/>
          <c:showPercent val="0"/>
          <c:showBubbleSize val="0"/>
        </c:dLbls>
        <c:smooth val="0"/>
        <c:axId val="2103375072"/>
        <c:axId val="2103377872"/>
      </c:lineChart>
      <c:catAx>
        <c:axId val="2103375072"/>
        <c:scaling>
          <c:orientation val="minMax"/>
        </c:scaling>
        <c:delete val="1"/>
        <c:axPos val="b"/>
        <c:numFmt formatCode="General" sourceLinked="1"/>
        <c:majorTickMark val="none"/>
        <c:minorTickMark val="none"/>
        <c:tickLblPos val="nextTo"/>
        <c:crossAx val="2103377872"/>
        <c:crosses val="autoZero"/>
        <c:auto val="1"/>
        <c:lblAlgn val="ctr"/>
        <c:lblOffset val="100"/>
        <c:noMultiLvlLbl val="0"/>
      </c:catAx>
      <c:valAx>
        <c:axId val="2103377872"/>
        <c:scaling>
          <c:orientation val="minMax"/>
        </c:scaling>
        <c:delete val="1"/>
        <c:axPos val="l"/>
        <c:numFmt formatCode="General" sourceLinked="1"/>
        <c:majorTickMark val="none"/>
        <c:minorTickMark val="none"/>
        <c:tickLblPos val="nextTo"/>
        <c:crossAx val="2103375072"/>
        <c:crosses val="autoZero"/>
        <c:crossBetween val="between"/>
      </c:valAx>
      <c:spPr>
        <a:noFill/>
        <a:ln>
          <a:noFill/>
        </a:ln>
        <a:effectLst/>
      </c:spPr>
    </c:plotArea>
    <c:legend>
      <c:legendPos val="b"/>
      <c:layout>
        <c:manualLayout>
          <c:xMode val="edge"/>
          <c:yMode val="edge"/>
          <c:x val="0.37858426661616401"/>
          <c:y val="0.78962316746904704"/>
          <c:w val="0.24283138474666899"/>
          <c:h val="5.10018423350245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0"/>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3515-4AE0-8C03-63808767DB2C}"/>
            </c:ext>
          </c:extLst>
        </c:ser>
        <c:ser>
          <c:idx val="1"/>
          <c:order val="1"/>
          <c:tx>
            <c:strRef>
              <c:f>Sheet1!$C$1</c:f>
              <c:strCache>
                <c:ptCount val="1"/>
                <c:pt idx="0">
                  <c:v>Series 2</c:v>
                </c:pt>
              </c:strCache>
            </c:strRef>
          </c:tx>
          <c:spPr>
            <a:solidFill>
              <a:schemeClr val="accent1">
                <a:lumMod val="60000"/>
                <a:lumOff val="40000"/>
              </a:schemeClr>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3515-4AE0-8C03-63808767DB2C}"/>
            </c:ext>
          </c:extLst>
        </c:ser>
        <c:ser>
          <c:idx val="2"/>
          <c:order val="2"/>
          <c:tx>
            <c:strRef>
              <c:f>Sheet1!$D$1</c:f>
              <c:strCache>
                <c:ptCount val="1"/>
                <c:pt idx="0">
                  <c:v>Series 3</c:v>
                </c:pt>
              </c:strCache>
            </c:strRef>
          </c:tx>
          <c:spPr>
            <a:solidFill>
              <a:schemeClr val="accent1">
                <a:lumMod val="20000"/>
                <a:lumOff val="80000"/>
              </a:schemeClr>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fr-FR"/>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3515-4AE0-8C03-63808767DB2C}"/>
            </c:ext>
          </c:extLst>
        </c:ser>
        <c:dLbls>
          <c:dLblPos val="outEnd"/>
          <c:showLegendKey val="0"/>
          <c:showVal val="1"/>
          <c:showCatName val="0"/>
          <c:showSerName val="0"/>
          <c:showPercent val="0"/>
          <c:showBubbleSize val="0"/>
        </c:dLbls>
        <c:gapWidth val="219"/>
        <c:overlap val="-27"/>
        <c:axId val="2103351888"/>
        <c:axId val="2103353296"/>
      </c:barChart>
      <c:catAx>
        <c:axId val="2103351888"/>
        <c:scaling>
          <c:orientation val="minMax"/>
        </c:scaling>
        <c:delete val="1"/>
        <c:axPos val="b"/>
        <c:numFmt formatCode="General" sourceLinked="1"/>
        <c:majorTickMark val="none"/>
        <c:minorTickMark val="none"/>
        <c:tickLblPos val="nextTo"/>
        <c:crossAx val="2103353296"/>
        <c:crosses val="autoZero"/>
        <c:auto val="1"/>
        <c:lblAlgn val="ctr"/>
        <c:lblOffset val="100"/>
        <c:noMultiLvlLbl val="0"/>
      </c:catAx>
      <c:valAx>
        <c:axId val="2103353296"/>
        <c:scaling>
          <c:orientation val="minMax"/>
        </c:scaling>
        <c:delete val="1"/>
        <c:axPos val="l"/>
        <c:numFmt formatCode="General" sourceLinked="1"/>
        <c:majorTickMark val="none"/>
        <c:minorTickMark val="none"/>
        <c:tickLblPos val="nextTo"/>
        <c:crossAx val="2103351888"/>
        <c:crosses val="autoZero"/>
        <c:crossBetween val="between"/>
      </c:valAx>
      <c:spPr>
        <a:noFill/>
        <a:ln w="25400">
          <a:noFill/>
        </a:ln>
        <a:effectLst/>
      </c:spPr>
    </c:plotArea>
    <c:legend>
      <c:legendPos val="b"/>
      <c:layout>
        <c:manualLayout>
          <c:xMode val="edge"/>
          <c:yMode val="edge"/>
          <c:x val="0.30122388219916801"/>
          <c:y val="0.91285503394353296"/>
          <c:w val="0.39755223560166397"/>
          <c:h val="7.658654180567900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0"/>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3-4D6E-47AD-B5FF-98B7CFEFDCA8}"/>
              </c:ext>
            </c:extLst>
          </c:dPt>
          <c:dPt>
            <c:idx val="1"/>
            <c:bubble3D val="0"/>
            <c:spPr>
              <a:solidFill>
                <a:schemeClr val="accent1">
                  <a:lumMod val="75000"/>
                </a:schemeClr>
              </a:solidFill>
              <a:ln w="19050">
                <a:noFill/>
              </a:ln>
              <a:effectLst/>
            </c:spPr>
            <c:extLst>
              <c:ext xmlns:c16="http://schemas.microsoft.com/office/drawing/2014/chart" uri="{C3380CC4-5D6E-409C-BE32-E72D297353CC}">
                <c16:uniqueId val="{00000004-4D6E-47AD-B5FF-98B7CFEFDCA8}"/>
              </c:ext>
            </c:extLst>
          </c:dPt>
          <c:dPt>
            <c:idx val="2"/>
            <c:bubble3D val="0"/>
            <c:spPr>
              <a:solidFill>
                <a:schemeClr val="accent1">
                  <a:lumMod val="60000"/>
                  <a:lumOff val="40000"/>
                </a:schemeClr>
              </a:solidFill>
              <a:ln w="19050">
                <a:noFill/>
              </a:ln>
              <a:effectLst/>
            </c:spPr>
            <c:extLst>
              <c:ext xmlns:c16="http://schemas.microsoft.com/office/drawing/2014/chart" uri="{C3380CC4-5D6E-409C-BE32-E72D297353CC}">
                <c16:uniqueId val="{00000002-4D6E-47AD-B5FF-98B7CFEFDCA8}"/>
              </c:ext>
            </c:extLst>
          </c:dPt>
          <c:dPt>
            <c:idx val="3"/>
            <c:bubble3D val="0"/>
            <c:spPr>
              <a:solidFill>
                <a:schemeClr val="accent1">
                  <a:lumMod val="20000"/>
                  <a:lumOff val="80000"/>
                </a:schemeClr>
              </a:solidFill>
              <a:ln w="19050">
                <a:noFill/>
              </a:ln>
              <a:effectLst/>
            </c:spPr>
            <c:extLst>
              <c:ext xmlns:c16="http://schemas.microsoft.com/office/drawing/2014/chart" uri="{C3380CC4-5D6E-409C-BE32-E72D297353CC}">
                <c16:uniqueId val="{00000001-4D6E-47AD-B5FF-98B7CFEFDCA8}"/>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1st Qtr</c:v>
                </c:pt>
                <c:pt idx="1">
                  <c:v>2nd Qtr</c:v>
                </c:pt>
                <c:pt idx="2">
                  <c:v>3rd Qtr</c:v>
                </c:pt>
                <c:pt idx="3">
                  <c:v>4th Qtr</c:v>
                </c:pt>
              </c:strCache>
            </c:strRef>
          </c:cat>
          <c:val>
            <c:numRef>
              <c:f>Sheet1!$B$2:$B$5</c:f>
              <c:numCache>
                <c:formatCode>General</c:formatCode>
                <c:ptCount val="4"/>
                <c:pt idx="0">
                  <c:v>8.2000000000000011</c:v>
                </c:pt>
                <c:pt idx="1">
                  <c:v>3.2</c:v>
                </c:pt>
                <c:pt idx="2">
                  <c:v>1.4</c:v>
                </c:pt>
                <c:pt idx="3">
                  <c:v>1.2</c:v>
                </c:pt>
              </c:numCache>
            </c:numRef>
          </c:val>
          <c:extLst>
            <c:ext xmlns:c16="http://schemas.microsoft.com/office/drawing/2014/chart" uri="{C3380CC4-5D6E-409C-BE32-E72D297353CC}">
              <c16:uniqueId val="{00000000-4D6E-47AD-B5FF-98B7CFEFDCA8}"/>
            </c:ext>
          </c:extLst>
        </c:ser>
        <c:dLbls>
          <c:showLegendKey val="0"/>
          <c:showVal val="1"/>
          <c:showCatName val="0"/>
          <c:showSerName val="0"/>
          <c:showPercent val="0"/>
          <c:showBubbleSize val="0"/>
          <c:showLeaderLines val="1"/>
        </c:dLbls>
        <c:firstSliceAng val="0"/>
        <c:holeSize val="50"/>
      </c:doughnutChart>
      <c:spPr>
        <a:noFill/>
        <a:ln>
          <a:noFill/>
        </a:ln>
        <a:effectLst/>
      </c:spPr>
    </c:plotArea>
    <c:legend>
      <c:legendPos val="r"/>
      <c:layout>
        <c:manualLayout>
          <c:xMode val="edge"/>
          <c:yMode val="edge"/>
          <c:x val="0.77050040957021204"/>
          <c:y val="0.37732336396823801"/>
          <c:w val="0.114870239634086"/>
          <c:h val="0.245353272063524"/>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4">
  <a:schemeClr val="accent1"/>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Helvetica Neue Fin" charset="0"/>
              </a:defRPr>
            </a:lvl1pPr>
          </a:lstStyle>
          <a:p>
            <a:endParaRPr lang="fr-FR"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Helvetica Neue Fin" charset="0"/>
              </a:defRPr>
            </a:lvl1pPr>
          </a:lstStyle>
          <a:p>
            <a:fld id="{5D971959-953B-463E-BAAE-BE8CB048C413}" type="datetimeFigureOut">
              <a:rPr lang="fr-FR" smtClean="0"/>
              <a:pPr/>
              <a:t>27/02/2019</a:t>
            </a:fld>
            <a:endParaRPr lang="fr-F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r-FR"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Helvetica Neue Fin" charset="0"/>
              </a:defRPr>
            </a:lvl1pPr>
          </a:lstStyle>
          <a:p>
            <a:endParaRPr lang="fr-FR"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Helvetica Neue Fin" charset="0"/>
              </a:defRPr>
            </a:lvl1pPr>
          </a:lstStyle>
          <a:p>
            <a:fld id="{01BB0138-77EE-466A-BAEB-47D907700EE9}" type="slidenum">
              <a:rPr lang="fr-FR" smtClean="0"/>
              <a:pPr/>
              <a:t>‹#›</a:t>
            </a:fld>
            <a:endParaRPr lang="fr-FR" dirty="0"/>
          </a:p>
        </p:txBody>
      </p:sp>
    </p:spTree>
    <p:extLst>
      <p:ext uri="{BB962C8B-B14F-4D97-AF65-F5344CB8AC3E}">
        <p14:creationId xmlns:p14="http://schemas.microsoft.com/office/powerpoint/2010/main" val="130653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Helvetica Neue Fin" charset="0"/>
        <a:ea typeface="+mn-ea"/>
        <a:cs typeface="+mn-cs"/>
      </a:defRPr>
    </a:lvl1pPr>
    <a:lvl2pPr marL="457200" algn="l" defTabSz="914400" rtl="0" eaLnBrk="1" latinLnBrk="0" hangingPunct="1">
      <a:defRPr sz="1200" b="0" i="0" kern="1200">
        <a:solidFill>
          <a:schemeClr val="tx1"/>
        </a:solidFill>
        <a:latin typeface="Helvetica Neue Fin" charset="0"/>
        <a:ea typeface="+mn-ea"/>
        <a:cs typeface="+mn-cs"/>
      </a:defRPr>
    </a:lvl2pPr>
    <a:lvl3pPr marL="914400" algn="l" defTabSz="914400" rtl="0" eaLnBrk="1" latinLnBrk="0" hangingPunct="1">
      <a:defRPr sz="1200" b="0" i="0" kern="1200">
        <a:solidFill>
          <a:schemeClr val="tx1"/>
        </a:solidFill>
        <a:latin typeface="Helvetica Neue Fin" charset="0"/>
        <a:ea typeface="+mn-ea"/>
        <a:cs typeface="+mn-cs"/>
      </a:defRPr>
    </a:lvl3pPr>
    <a:lvl4pPr marL="1371600" algn="l" defTabSz="914400" rtl="0" eaLnBrk="1" latinLnBrk="0" hangingPunct="1">
      <a:defRPr sz="1200" b="0" i="0" kern="1200">
        <a:solidFill>
          <a:schemeClr val="tx1"/>
        </a:solidFill>
        <a:latin typeface="Helvetica Neue Fin" charset="0"/>
        <a:ea typeface="+mn-ea"/>
        <a:cs typeface="+mn-cs"/>
      </a:defRPr>
    </a:lvl4pPr>
    <a:lvl5pPr marL="1828800" algn="l" defTabSz="914400" rtl="0" eaLnBrk="1" latinLnBrk="0" hangingPunct="1">
      <a:defRPr sz="1200" b="0" i="0" kern="1200">
        <a:solidFill>
          <a:schemeClr val="tx1"/>
        </a:solidFill>
        <a:latin typeface="Helvetica Neue Fi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FC6089-3D82-43B1-99D2-E34B66D1CEF3}" type="slidenum">
              <a:rPr kumimoji="0" lang="fr-FR"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520167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FC6089-3D82-43B1-99D2-E34B66D1CEF3}" type="slidenum">
              <a:rPr kumimoji="0" lang="fr-FR"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fr-FR"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485813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FC6089-3D82-43B1-99D2-E34B66D1CEF3}" type="slidenum">
              <a:rPr kumimoji="0" lang="fr-FR"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fr-FR"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0579567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hyperlink" Target="https://www.slidor.fr/" TargetMode="External"/><Relationship Id="rId4" Type="http://schemas.openxmlformats.org/officeDocument/2006/relationships/image" Target="../media/image2.sv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Whit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4629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am 1">
    <p:spTree>
      <p:nvGrpSpPr>
        <p:cNvPr id="1" name=""/>
        <p:cNvGrpSpPr/>
        <p:nvPr/>
      </p:nvGrpSpPr>
      <p:grpSpPr>
        <a:xfrm>
          <a:off x="0" y="0"/>
          <a:ext cx="0" cy="0"/>
          <a:chOff x="0" y="0"/>
          <a:chExt cx="0" cy="0"/>
        </a:xfrm>
      </p:grpSpPr>
      <p:sp>
        <p:nvSpPr>
          <p:cNvPr id="12" name="Picture Placeholder 10">
            <a:extLst>
              <a:ext uri="{FF2B5EF4-FFF2-40B4-BE49-F238E27FC236}">
                <a16:creationId xmlns:a16="http://schemas.microsoft.com/office/drawing/2014/main" id="{7BF478B0-BD0C-4753-83DD-0647CA2A70FC}"/>
              </a:ext>
            </a:extLst>
          </p:cNvPr>
          <p:cNvSpPr>
            <a:spLocks noGrp="1"/>
          </p:cNvSpPr>
          <p:nvPr>
            <p:ph type="pic" sz="quarter" idx="14" hasCustomPrompt="1"/>
          </p:nvPr>
        </p:nvSpPr>
        <p:spPr>
          <a:xfrm>
            <a:off x="3903992" y="2612615"/>
            <a:ext cx="1864997" cy="1866477"/>
          </a:xfrm>
          <a:prstGeom prst="ellipse">
            <a:avLst/>
          </a:prstGeom>
          <a:solidFill>
            <a:schemeClr val="tx1"/>
          </a:solidFill>
        </p:spPr>
        <p:txBody>
          <a:bodyPr>
            <a:normAutofit/>
          </a:bodyPr>
          <a:lstStyle>
            <a:lvl1pPr marL="0" indent="0" algn="ctr">
              <a:buNone/>
              <a:defRPr sz="1050"/>
            </a:lvl1pPr>
          </a:lstStyle>
          <a:p>
            <a:r>
              <a:rPr lang="fr-FR" dirty="0"/>
              <a:t>Picture</a:t>
            </a:r>
          </a:p>
        </p:txBody>
      </p:sp>
      <p:sp>
        <p:nvSpPr>
          <p:cNvPr id="13" name="Picture Placeholder 10">
            <a:extLst>
              <a:ext uri="{FF2B5EF4-FFF2-40B4-BE49-F238E27FC236}">
                <a16:creationId xmlns:a16="http://schemas.microsoft.com/office/drawing/2014/main" id="{4E75A3EB-2585-4E8B-966D-EE16E52809A4}"/>
              </a:ext>
            </a:extLst>
          </p:cNvPr>
          <p:cNvSpPr>
            <a:spLocks noGrp="1"/>
          </p:cNvSpPr>
          <p:nvPr>
            <p:ph type="pic" sz="quarter" idx="15" hasCustomPrompt="1"/>
          </p:nvPr>
        </p:nvSpPr>
        <p:spPr>
          <a:xfrm>
            <a:off x="6443986" y="2621323"/>
            <a:ext cx="1864997" cy="1866477"/>
          </a:xfrm>
          <a:prstGeom prst="ellipse">
            <a:avLst/>
          </a:prstGeom>
          <a:solidFill>
            <a:schemeClr val="tx1"/>
          </a:solidFill>
        </p:spPr>
        <p:txBody>
          <a:bodyPr>
            <a:normAutofit/>
          </a:bodyPr>
          <a:lstStyle>
            <a:lvl1pPr marL="0" indent="0" algn="ctr">
              <a:buNone/>
              <a:defRPr sz="1050"/>
            </a:lvl1pPr>
          </a:lstStyle>
          <a:p>
            <a:r>
              <a:rPr lang="fr-FR" dirty="0"/>
              <a:t>Picture</a:t>
            </a:r>
          </a:p>
        </p:txBody>
      </p:sp>
      <p:sp>
        <p:nvSpPr>
          <p:cNvPr id="14" name="Picture Placeholder 10">
            <a:extLst>
              <a:ext uri="{FF2B5EF4-FFF2-40B4-BE49-F238E27FC236}">
                <a16:creationId xmlns:a16="http://schemas.microsoft.com/office/drawing/2014/main" id="{92B3B241-D439-47C0-9E90-9F4C8234BE09}"/>
              </a:ext>
            </a:extLst>
          </p:cNvPr>
          <p:cNvSpPr>
            <a:spLocks noGrp="1"/>
          </p:cNvSpPr>
          <p:nvPr>
            <p:ph type="pic" sz="quarter" idx="16" hasCustomPrompt="1"/>
          </p:nvPr>
        </p:nvSpPr>
        <p:spPr>
          <a:xfrm>
            <a:off x="8983978" y="2612615"/>
            <a:ext cx="1864997" cy="1866477"/>
          </a:xfrm>
          <a:prstGeom prst="ellipse">
            <a:avLst/>
          </a:prstGeom>
          <a:solidFill>
            <a:schemeClr val="tx1"/>
          </a:solidFill>
        </p:spPr>
        <p:txBody>
          <a:bodyPr>
            <a:normAutofit/>
          </a:bodyPr>
          <a:lstStyle>
            <a:lvl1pPr marL="0" indent="0" algn="ctr" rtl="0">
              <a:buNone/>
              <a:defRPr sz="1050"/>
            </a:lvl1pPr>
          </a:lstStyle>
          <a:p>
            <a:r>
              <a:rPr lang="fr-FR" dirty="0"/>
              <a:t>Picture</a:t>
            </a:r>
          </a:p>
        </p:txBody>
      </p:sp>
      <p:sp>
        <p:nvSpPr>
          <p:cNvPr id="11" name="Picture Placeholder 10">
            <a:extLst>
              <a:ext uri="{FF2B5EF4-FFF2-40B4-BE49-F238E27FC236}">
                <a16:creationId xmlns:a16="http://schemas.microsoft.com/office/drawing/2014/main" id="{833B4748-1D15-492B-BFA6-8B1A7240F821}"/>
              </a:ext>
            </a:extLst>
          </p:cNvPr>
          <p:cNvSpPr>
            <a:spLocks noGrp="1"/>
          </p:cNvSpPr>
          <p:nvPr>
            <p:ph type="pic" sz="quarter" idx="13" hasCustomPrompt="1"/>
          </p:nvPr>
        </p:nvSpPr>
        <p:spPr>
          <a:xfrm>
            <a:off x="1364002" y="2612615"/>
            <a:ext cx="1864997" cy="1866477"/>
          </a:xfrm>
          <a:prstGeom prst="ellipse">
            <a:avLst/>
          </a:prstGeom>
          <a:solidFill>
            <a:schemeClr val="tx1"/>
          </a:solidFill>
        </p:spPr>
        <p:txBody>
          <a:bodyPr>
            <a:normAutofit/>
          </a:bodyPr>
          <a:lstStyle>
            <a:lvl1pPr marL="0" indent="0" algn="ctr">
              <a:buNone/>
              <a:defRPr sz="1050"/>
            </a:lvl1pPr>
          </a:lstStyle>
          <a:p>
            <a:r>
              <a:rPr lang="fr-FR" dirty="0"/>
              <a:t>Picture</a:t>
            </a:r>
          </a:p>
        </p:txBody>
      </p:sp>
    </p:spTree>
    <p:extLst>
      <p:ext uri="{BB962C8B-B14F-4D97-AF65-F5344CB8AC3E}">
        <p14:creationId xmlns:p14="http://schemas.microsoft.com/office/powerpoint/2010/main" val="1245937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am 2">
    <p:spTree>
      <p:nvGrpSpPr>
        <p:cNvPr id="1" name=""/>
        <p:cNvGrpSpPr/>
        <p:nvPr/>
      </p:nvGrpSpPr>
      <p:grpSpPr>
        <a:xfrm>
          <a:off x="0" y="0"/>
          <a:ext cx="0" cy="0"/>
          <a:chOff x="0" y="0"/>
          <a:chExt cx="0" cy="0"/>
        </a:xfrm>
      </p:grpSpPr>
      <p:sp>
        <p:nvSpPr>
          <p:cNvPr id="35" name="Picture Placeholder 10">
            <a:extLst>
              <a:ext uri="{FF2B5EF4-FFF2-40B4-BE49-F238E27FC236}">
                <a16:creationId xmlns:a16="http://schemas.microsoft.com/office/drawing/2014/main" id="{28A52817-9434-4248-A9F0-5409D58D80AB}"/>
              </a:ext>
            </a:extLst>
          </p:cNvPr>
          <p:cNvSpPr>
            <a:spLocks noGrp="1"/>
          </p:cNvSpPr>
          <p:nvPr>
            <p:ph type="pic" sz="quarter" idx="13" hasCustomPrompt="1"/>
          </p:nvPr>
        </p:nvSpPr>
        <p:spPr>
          <a:xfrm>
            <a:off x="1367754" y="234695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38" name="Picture Placeholder 10">
            <a:extLst>
              <a:ext uri="{FF2B5EF4-FFF2-40B4-BE49-F238E27FC236}">
                <a16:creationId xmlns:a16="http://schemas.microsoft.com/office/drawing/2014/main" id="{48CC145B-9158-4C89-BDE8-D80C6BEAD342}"/>
              </a:ext>
            </a:extLst>
          </p:cNvPr>
          <p:cNvSpPr>
            <a:spLocks noGrp="1"/>
          </p:cNvSpPr>
          <p:nvPr>
            <p:ph type="pic" sz="quarter" idx="14" hasCustomPrompt="1"/>
          </p:nvPr>
        </p:nvSpPr>
        <p:spPr>
          <a:xfrm>
            <a:off x="4776437" y="234695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39" name="Picture Placeholder 10">
            <a:extLst>
              <a:ext uri="{FF2B5EF4-FFF2-40B4-BE49-F238E27FC236}">
                <a16:creationId xmlns:a16="http://schemas.microsoft.com/office/drawing/2014/main" id="{18240BEE-6B48-4E46-8571-243D0874F8AD}"/>
              </a:ext>
            </a:extLst>
          </p:cNvPr>
          <p:cNvSpPr>
            <a:spLocks noGrp="1"/>
          </p:cNvSpPr>
          <p:nvPr>
            <p:ph type="pic" sz="quarter" idx="15" hasCustomPrompt="1"/>
          </p:nvPr>
        </p:nvSpPr>
        <p:spPr>
          <a:xfrm>
            <a:off x="8190198" y="234695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40" name="Picture Placeholder 10">
            <a:extLst>
              <a:ext uri="{FF2B5EF4-FFF2-40B4-BE49-F238E27FC236}">
                <a16:creationId xmlns:a16="http://schemas.microsoft.com/office/drawing/2014/main" id="{891A3D34-F938-43C2-B3E0-F6637FB470EA}"/>
              </a:ext>
            </a:extLst>
          </p:cNvPr>
          <p:cNvSpPr>
            <a:spLocks noGrp="1"/>
          </p:cNvSpPr>
          <p:nvPr>
            <p:ph type="pic" sz="quarter" idx="16" hasCustomPrompt="1"/>
          </p:nvPr>
        </p:nvSpPr>
        <p:spPr>
          <a:xfrm>
            <a:off x="1367754" y="364374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41" name="Picture Placeholder 10">
            <a:extLst>
              <a:ext uri="{FF2B5EF4-FFF2-40B4-BE49-F238E27FC236}">
                <a16:creationId xmlns:a16="http://schemas.microsoft.com/office/drawing/2014/main" id="{8AA6258D-C0D6-4D37-B7E6-AF882A75F99E}"/>
              </a:ext>
            </a:extLst>
          </p:cNvPr>
          <p:cNvSpPr>
            <a:spLocks noGrp="1"/>
          </p:cNvSpPr>
          <p:nvPr>
            <p:ph type="pic" sz="quarter" idx="17" hasCustomPrompt="1"/>
          </p:nvPr>
        </p:nvSpPr>
        <p:spPr>
          <a:xfrm>
            <a:off x="4776437" y="364374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42" name="Picture Placeholder 10">
            <a:extLst>
              <a:ext uri="{FF2B5EF4-FFF2-40B4-BE49-F238E27FC236}">
                <a16:creationId xmlns:a16="http://schemas.microsoft.com/office/drawing/2014/main" id="{C05DB888-4CC2-422E-A90D-0F5961F52473}"/>
              </a:ext>
            </a:extLst>
          </p:cNvPr>
          <p:cNvSpPr>
            <a:spLocks noGrp="1"/>
          </p:cNvSpPr>
          <p:nvPr>
            <p:ph type="pic" sz="quarter" idx="18" hasCustomPrompt="1"/>
          </p:nvPr>
        </p:nvSpPr>
        <p:spPr>
          <a:xfrm>
            <a:off x="8190198" y="3643749"/>
            <a:ext cx="872827" cy="871943"/>
          </a:xfrm>
          <a:prstGeom prst="ellipse">
            <a:avLst/>
          </a:prstGeom>
          <a:solidFill>
            <a:schemeClr val="tx1"/>
          </a:solidFill>
        </p:spPr>
        <p:txBody>
          <a:bodyPr>
            <a:normAutofit/>
          </a:bodyPr>
          <a:lstStyle>
            <a:lvl1pPr marL="0" indent="0" algn="ctr">
              <a:buNone/>
              <a:defRPr sz="600"/>
            </a:lvl1pPr>
          </a:lstStyle>
          <a:p>
            <a:r>
              <a:rPr lang="fr-FR" dirty="0"/>
              <a:t>Picture</a:t>
            </a:r>
          </a:p>
          <a:p>
            <a:endParaRPr lang="fr-FR" dirty="0"/>
          </a:p>
        </p:txBody>
      </p:sp>
      <p:sp>
        <p:nvSpPr>
          <p:cNvPr id="43" name="Picture Placeholder 10">
            <a:extLst>
              <a:ext uri="{FF2B5EF4-FFF2-40B4-BE49-F238E27FC236}">
                <a16:creationId xmlns:a16="http://schemas.microsoft.com/office/drawing/2014/main" id="{91B0F4F4-8EDC-454F-99C3-EFA4EFF06681}"/>
              </a:ext>
            </a:extLst>
          </p:cNvPr>
          <p:cNvSpPr>
            <a:spLocks noGrp="1"/>
          </p:cNvSpPr>
          <p:nvPr>
            <p:ph type="pic" sz="quarter" idx="19" hasCustomPrompt="1"/>
          </p:nvPr>
        </p:nvSpPr>
        <p:spPr>
          <a:xfrm>
            <a:off x="1367754" y="4995008"/>
            <a:ext cx="872827" cy="871943"/>
          </a:xfrm>
          <a:prstGeom prst="ellipse">
            <a:avLst/>
          </a:prstGeom>
          <a:solidFill>
            <a:schemeClr val="tx1"/>
          </a:solidFill>
        </p:spPr>
        <p:txBody>
          <a:bodyPr>
            <a:normAutofit/>
          </a:bodyPr>
          <a:lstStyle>
            <a:lvl1pPr marL="0" indent="0" algn="ctr" rtl="0">
              <a:buNone/>
              <a:defRPr sz="600"/>
            </a:lvl1pPr>
          </a:lstStyle>
          <a:p>
            <a:r>
              <a:rPr lang="fr-FR" dirty="0"/>
              <a:t>Picture</a:t>
            </a:r>
          </a:p>
          <a:p>
            <a:endParaRPr lang="fr-FR" dirty="0"/>
          </a:p>
        </p:txBody>
      </p:sp>
      <p:sp>
        <p:nvSpPr>
          <p:cNvPr id="44" name="Picture Placeholder 10">
            <a:extLst>
              <a:ext uri="{FF2B5EF4-FFF2-40B4-BE49-F238E27FC236}">
                <a16:creationId xmlns:a16="http://schemas.microsoft.com/office/drawing/2014/main" id="{5F25E1E5-622D-44E9-9FD1-48BBA5FC389D}"/>
              </a:ext>
            </a:extLst>
          </p:cNvPr>
          <p:cNvSpPr>
            <a:spLocks noGrp="1"/>
          </p:cNvSpPr>
          <p:nvPr>
            <p:ph type="pic" sz="quarter" idx="20" hasCustomPrompt="1"/>
          </p:nvPr>
        </p:nvSpPr>
        <p:spPr>
          <a:xfrm>
            <a:off x="4776437" y="4995008"/>
            <a:ext cx="872827" cy="871943"/>
          </a:xfrm>
          <a:prstGeom prst="ellipse">
            <a:avLst/>
          </a:prstGeom>
          <a:solidFill>
            <a:schemeClr val="tx1"/>
          </a:solidFill>
        </p:spPr>
        <p:txBody>
          <a:bodyPr>
            <a:normAutofit/>
          </a:bodyPr>
          <a:lstStyle>
            <a:lvl1pPr marL="0" indent="0" algn="ctr" rtl="0">
              <a:buNone/>
              <a:defRPr sz="600"/>
            </a:lvl1pPr>
          </a:lstStyle>
          <a:p>
            <a:r>
              <a:rPr lang="fr-FR" dirty="0"/>
              <a:t>Picture</a:t>
            </a:r>
          </a:p>
          <a:p>
            <a:endParaRPr lang="fr-FR" dirty="0"/>
          </a:p>
        </p:txBody>
      </p:sp>
      <p:sp>
        <p:nvSpPr>
          <p:cNvPr id="45" name="Picture Placeholder 10">
            <a:extLst>
              <a:ext uri="{FF2B5EF4-FFF2-40B4-BE49-F238E27FC236}">
                <a16:creationId xmlns:a16="http://schemas.microsoft.com/office/drawing/2014/main" id="{FF0CB30F-6742-4E8E-9918-FF5A545074AE}"/>
              </a:ext>
            </a:extLst>
          </p:cNvPr>
          <p:cNvSpPr>
            <a:spLocks noGrp="1"/>
          </p:cNvSpPr>
          <p:nvPr>
            <p:ph type="pic" sz="quarter" idx="21" hasCustomPrompt="1"/>
          </p:nvPr>
        </p:nvSpPr>
        <p:spPr>
          <a:xfrm>
            <a:off x="8190198" y="4995008"/>
            <a:ext cx="872827" cy="871943"/>
          </a:xfrm>
          <a:prstGeom prst="ellipse">
            <a:avLst/>
          </a:prstGeom>
          <a:solidFill>
            <a:schemeClr val="tx1"/>
          </a:solidFill>
        </p:spPr>
        <p:txBody>
          <a:bodyPr>
            <a:normAutofit/>
          </a:bodyPr>
          <a:lstStyle>
            <a:lvl1pPr marL="0" indent="0" algn="ctr" rtl="0">
              <a:buNone/>
              <a:defRPr sz="600"/>
            </a:lvl1pPr>
          </a:lstStyle>
          <a:p>
            <a:r>
              <a:rPr lang="fr-FR" dirty="0"/>
              <a:t>Picture</a:t>
            </a:r>
          </a:p>
          <a:p>
            <a:endParaRPr lang="fr-FR" dirty="0"/>
          </a:p>
        </p:txBody>
      </p:sp>
    </p:spTree>
    <p:extLst>
      <p:ext uri="{BB962C8B-B14F-4D97-AF65-F5344CB8AC3E}">
        <p14:creationId xmlns:p14="http://schemas.microsoft.com/office/powerpoint/2010/main" val="3403101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am 3">
    <p:spTree>
      <p:nvGrpSpPr>
        <p:cNvPr id="1" name=""/>
        <p:cNvGrpSpPr/>
        <p:nvPr/>
      </p:nvGrpSpPr>
      <p:grpSpPr>
        <a:xfrm>
          <a:off x="0" y="0"/>
          <a:ext cx="0" cy="0"/>
          <a:chOff x="0" y="0"/>
          <a:chExt cx="0" cy="0"/>
        </a:xfrm>
      </p:grpSpPr>
      <p:sp>
        <p:nvSpPr>
          <p:cNvPr id="26" name="Picture Placeholder 10">
            <a:extLst>
              <a:ext uri="{FF2B5EF4-FFF2-40B4-BE49-F238E27FC236}">
                <a16:creationId xmlns:a16="http://schemas.microsoft.com/office/drawing/2014/main" id="{22EE241B-2BBC-4744-835C-8F40458A127C}"/>
              </a:ext>
            </a:extLst>
          </p:cNvPr>
          <p:cNvSpPr>
            <a:spLocks noGrp="1"/>
          </p:cNvSpPr>
          <p:nvPr>
            <p:ph type="pic" sz="quarter" idx="13" hasCustomPrompt="1"/>
          </p:nvPr>
        </p:nvSpPr>
        <p:spPr>
          <a:xfrm>
            <a:off x="1343505" y="112540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27" name="Picture Placeholder 10">
            <a:extLst>
              <a:ext uri="{FF2B5EF4-FFF2-40B4-BE49-F238E27FC236}">
                <a16:creationId xmlns:a16="http://schemas.microsoft.com/office/drawing/2014/main" id="{6CAB5CF8-20D7-4B90-95C9-20E098992A49}"/>
              </a:ext>
            </a:extLst>
          </p:cNvPr>
          <p:cNvSpPr>
            <a:spLocks noGrp="1"/>
          </p:cNvSpPr>
          <p:nvPr>
            <p:ph type="pic" sz="quarter" idx="14" hasCustomPrompt="1"/>
          </p:nvPr>
        </p:nvSpPr>
        <p:spPr>
          <a:xfrm>
            <a:off x="3783307" y="112540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28" name="Picture Placeholder 10">
            <a:extLst>
              <a:ext uri="{FF2B5EF4-FFF2-40B4-BE49-F238E27FC236}">
                <a16:creationId xmlns:a16="http://schemas.microsoft.com/office/drawing/2014/main" id="{62CEBB88-3D8A-4909-B93A-1F994D6624FA}"/>
              </a:ext>
            </a:extLst>
          </p:cNvPr>
          <p:cNvSpPr>
            <a:spLocks noGrp="1"/>
          </p:cNvSpPr>
          <p:nvPr>
            <p:ph type="pic" sz="quarter" idx="15" hasCustomPrompt="1"/>
          </p:nvPr>
        </p:nvSpPr>
        <p:spPr>
          <a:xfrm>
            <a:off x="6223109" y="112540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29" name="Picture Placeholder 10">
            <a:extLst>
              <a:ext uri="{FF2B5EF4-FFF2-40B4-BE49-F238E27FC236}">
                <a16:creationId xmlns:a16="http://schemas.microsoft.com/office/drawing/2014/main" id="{1EEB6057-CF61-47A1-8D3B-A9763726F611}"/>
              </a:ext>
            </a:extLst>
          </p:cNvPr>
          <p:cNvSpPr>
            <a:spLocks noGrp="1"/>
          </p:cNvSpPr>
          <p:nvPr>
            <p:ph type="pic" sz="quarter" idx="16" hasCustomPrompt="1"/>
          </p:nvPr>
        </p:nvSpPr>
        <p:spPr>
          <a:xfrm>
            <a:off x="8662910" y="1125405"/>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30" name="Picture Placeholder 10">
            <a:extLst>
              <a:ext uri="{FF2B5EF4-FFF2-40B4-BE49-F238E27FC236}">
                <a16:creationId xmlns:a16="http://schemas.microsoft.com/office/drawing/2014/main" id="{03BD2BA6-012F-4C7B-9935-0A0FF955DB30}"/>
              </a:ext>
            </a:extLst>
          </p:cNvPr>
          <p:cNvSpPr>
            <a:spLocks noGrp="1"/>
          </p:cNvSpPr>
          <p:nvPr>
            <p:ph type="pic" sz="quarter" idx="17" hasCustomPrompt="1"/>
          </p:nvPr>
        </p:nvSpPr>
        <p:spPr>
          <a:xfrm>
            <a:off x="1343505" y="2156312"/>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1" name="Picture Placeholder 10">
            <a:extLst>
              <a:ext uri="{FF2B5EF4-FFF2-40B4-BE49-F238E27FC236}">
                <a16:creationId xmlns:a16="http://schemas.microsoft.com/office/drawing/2014/main" id="{8212F895-139A-4202-8B95-2C7A110D6760}"/>
              </a:ext>
            </a:extLst>
          </p:cNvPr>
          <p:cNvSpPr>
            <a:spLocks noGrp="1"/>
          </p:cNvSpPr>
          <p:nvPr>
            <p:ph type="pic" sz="quarter" idx="18" hasCustomPrompt="1"/>
          </p:nvPr>
        </p:nvSpPr>
        <p:spPr>
          <a:xfrm>
            <a:off x="3783307" y="2156312"/>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2" name="Picture Placeholder 10">
            <a:extLst>
              <a:ext uri="{FF2B5EF4-FFF2-40B4-BE49-F238E27FC236}">
                <a16:creationId xmlns:a16="http://schemas.microsoft.com/office/drawing/2014/main" id="{49B61935-611C-4306-A86C-ADAC9B00FAE3}"/>
              </a:ext>
            </a:extLst>
          </p:cNvPr>
          <p:cNvSpPr>
            <a:spLocks noGrp="1"/>
          </p:cNvSpPr>
          <p:nvPr>
            <p:ph type="pic" sz="quarter" idx="19" hasCustomPrompt="1"/>
          </p:nvPr>
        </p:nvSpPr>
        <p:spPr>
          <a:xfrm>
            <a:off x="6223109" y="2156312"/>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3" name="Picture Placeholder 10">
            <a:extLst>
              <a:ext uri="{FF2B5EF4-FFF2-40B4-BE49-F238E27FC236}">
                <a16:creationId xmlns:a16="http://schemas.microsoft.com/office/drawing/2014/main" id="{CEBAAD78-3A0A-4669-9779-D4D727D7F89A}"/>
              </a:ext>
            </a:extLst>
          </p:cNvPr>
          <p:cNvSpPr>
            <a:spLocks noGrp="1"/>
          </p:cNvSpPr>
          <p:nvPr>
            <p:ph type="pic" sz="quarter" idx="20" hasCustomPrompt="1"/>
          </p:nvPr>
        </p:nvSpPr>
        <p:spPr>
          <a:xfrm>
            <a:off x="8662910" y="2156312"/>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34" name="Picture Placeholder 10">
            <a:extLst>
              <a:ext uri="{FF2B5EF4-FFF2-40B4-BE49-F238E27FC236}">
                <a16:creationId xmlns:a16="http://schemas.microsoft.com/office/drawing/2014/main" id="{97EC4FAC-6170-4C75-A3FD-3A5D85AA3657}"/>
              </a:ext>
            </a:extLst>
          </p:cNvPr>
          <p:cNvSpPr>
            <a:spLocks noGrp="1"/>
          </p:cNvSpPr>
          <p:nvPr>
            <p:ph type="pic" sz="quarter" idx="21" hasCustomPrompt="1"/>
          </p:nvPr>
        </p:nvSpPr>
        <p:spPr>
          <a:xfrm>
            <a:off x="1343505" y="320148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5" name="Picture Placeholder 10">
            <a:extLst>
              <a:ext uri="{FF2B5EF4-FFF2-40B4-BE49-F238E27FC236}">
                <a16:creationId xmlns:a16="http://schemas.microsoft.com/office/drawing/2014/main" id="{2ACB2DC4-26F7-4BC8-88B7-078896321308}"/>
              </a:ext>
            </a:extLst>
          </p:cNvPr>
          <p:cNvSpPr>
            <a:spLocks noGrp="1"/>
          </p:cNvSpPr>
          <p:nvPr>
            <p:ph type="pic" sz="quarter" idx="22" hasCustomPrompt="1"/>
          </p:nvPr>
        </p:nvSpPr>
        <p:spPr>
          <a:xfrm>
            <a:off x="3783307" y="320148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6" name="Picture Placeholder 10">
            <a:extLst>
              <a:ext uri="{FF2B5EF4-FFF2-40B4-BE49-F238E27FC236}">
                <a16:creationId xmlns:a16="http://schemas.microsoft.com/office/drawing/2014/main" id="{5C281E6C-DED0-4B17-941E-210561539334}"/>
              </a:ext>
            </a:extLst>
          </p:cNvPr>
          <p:cNvSpPr>
            <a:spLocks noGrp="1"/>
          </p:cNvSpPr>
          <p:nvPr>
            <p:ph type="pic" sz="quarter" idx="23" hasCustomPrompt="1"/>
          </p:nvPr>
        </p:nvSpPr>
        <p:spPr>
          <a:xfrm>
            <a:off x="6223109" y="3201485"/>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7" name="Picture Placeholder 10">
            <a:extLst>
              <a:ext uri="{FF2B5EF4-FFF2-40B4-BE49-F238E27FC236}">
                <a16:creationId xmlns:a16="http://schemas.microsoft.com/office/drawing/2014/main" id="{8A43420A-D73B-4EB8-8CF4-AD69734CBCA1}"/>
              </a:ext>
            </a:extLst>
          </p:cNvPr>
          <p:cNvSpPr>
            <a:spLocks noGrp="1"/>
          </p:cNvSpPr>
          <p:nvPr>
            <p:ph type="pic" sz="quarter" idx="24" hasCustomPrompt="1"/>
          </p:nvPr>
        </p:nvSpPr>
        <p:spPr>
          <a:xfrm>
            <a:off x="8662910" y="3201485"/>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38" name="Picture Placeholder 10">
            <a:extLst>
              <a:ext uri="{FF2B5EF4-FFF2-40B4-BE49-F238E27FC236}">
                <a16:creationId xmlns:a16="http://schemas.microsoft.com/office/drawing/2014/main" id="{436394BF-0BE0-4580-9A4B-6C3F669CE74A}"/>
              </a:ext>
            </a:extLst>
          </p:cNvPr>
          <p:cNvSpPr>
            <a:spLocks noGrp="1"/>
          </p:cNvSpPr>
          <p:nvPr>
            <p:ph type="pic" sz="quarter" idx="25" hasCustomPrompt="1"/>
          </p:nvPr>
        </p:nvSpPr>
        <p:spPr>
          <a:xfrm>
            <a:off x="1343505" y="4246658"/>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39" name="Picture Placeholder 10">
            <a:extLst>
              <a:ext uri="{FF2B5EF4-FFF2-40B4-BE49-F238E27FC236}">
                <a16:creationId xmlns:a16="http://schemas.microsoft.com/office/drawing/2014/main" id="{6E2E6841-CA27-4420-B76E-77748104AF8C}"/>
              </a:ext>
            </a:extLst>
          </p:cNvPr>
          <p:cNvSpPr>
            <a:spLocks noGrp="1"/>
          </p:cNvSpPr>
          <p:nvPr>
            <p:ph type="pic" sz="quarter" idx="26" hasCustomPrompt="1"/>
          </p:nvPr>
        </p:nvSpPr>
        <p:spPr>
          <a:xfrm>
            <a:off x="3783307" y="4246658"/>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40" name="Picture Placeholder 10">
            <a:extLst>
              <a:ext uri="{FF2B5EF4-FFF2-40B4-BE49-F238E27FC236}">
                <a16:creationId xmlns:a16="http://schemas.microsoft.com/office/drawing/2014/main" id="{B27D8595-9D80-4B4E-ABD1-DC192925DAC7}"/>
              </a:ext>
            </a:extLst>
          </p:cNvPr>
          <p:cNvSpPr>
            <a:spLocks noGrp="1"/>
          </p:cNvSpPr>
          <p:nvPr>
            <p:ph type="pic" sz="quarter" idx="27" hasCustomPrompt="1"/>
          </p:nvPr>
        </p:nvSpPr>
        <p:spPr>
          <a:xfrm>
            <a:off x="6223109" y="4246658"/>
            <a:ext cx="537516" cy="536970"/>
          </a:xfrm>
          <a:prstGeom prst="ellipse">
            <a:avLst/>
          </a:prstGeom>
          <a:solidFill>
            <a:schemeClr val="tx1"/>
          </a:solidFill>
        </p:spPr>
        <p:txBody>
          <a:bodyPr>
            <a:normAutofit/>
          </a:bodyPr>
          <a:lstStyle>
            <a:lvl1pPr marL="0" indent="0" algn="ctr">
              <a:buNone/>
              <a:defRPr sz="500"/>
            </a:lvl1pPr>
          </a:lstStyle>
          <a:p>
            <a:r>
              <a:rPr lang="fr-FR" dirty="0"/>
              <a:t>Picture</a:t>
            </a:r>
          </a:p>
          <a:p>
            <a:endParaRPr lang="fr-FR" dirty="0"/>
          </a:p>
        </p:txBody>
      </p:sp>
      <p:sp>
        <p:nvSpPr>
          <p:cNvPr id="41" name="Picture Placeholder 10">
            <a:extLst>
              <a:ext uri="{FF2B5EF4-FFF2-40B4-BE49-F238E27FC236}">
                <a16:creationId xmlns:a16="http://schemas.microsoft.com/office/drawing/2014/main" id="{008D5C9F-A7BE-434D-8A2D-382361D56102}"/>
              </a:ext>
            </a:extLst>
          </p:cNvPr>
          <p:cNvSpPr>
            <a:spLocks noGrp="1"/>
          </p:cNvSpPr>
          <p:nvPr>
            <p:ph type="pic" sz="quarter" idx="28" hasCustomPrompt="1"/>
          </p:nvPr>
        </p:nvSpPr>
        <p:spPr>
          <a:xfrm>
            <a:off x="8662910" y="4246658"/>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42" name="Picture Placeholder 10">
            <a:extLst>
              <a:ext uri="{FF2B5EF4-FFF2-40B4-BE49-F238E27FC236}">
                <a16:creationId xmlns:a16="http://schemas.microsoft.com/office/drawing/2014/main" id="{352F1818-2397-4AFC-B47F-7932B5FE27DB}"/>
              </a:ext>
            </a:extLst>
          </p:cNvPr>
          <p:cNvSpPr>
            <a:spLocks noGrp="1"/>
          </p:cNvSpPr>
          <p:nvPr>
            <p:ph type="pic" sz="quarter" idx="29" hasCustomPrompt="1"/>
          </p:nvPr>
        </p:nvSpPr>
        <p:spPr>
          <a:xfrm>
            <a:off x="1343505" y="5273432"/>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43" name="Picture Placeholder 10">
            <a:extLst>
              <a:ext uri="{FF2B5EF4-FFF2-40B4-BE49-F238E27FC236}">
                <a16:creationId xmlns:a16="http://schemas.microsoft.com/office/drawing/2014/main" id="{B32CAC22-C1FC-4489-8212-D7CB7E687C3D}"/>
              </a:ext>
            </a:extLst>
          </p:cNvPr>
          <p:cNvSpPr>
            <a:spLocks noGrp="1"/>
          </p:cNvSpPr>
          <p:nvPr>
            <p:ph type="pic" sz="quarter" idx="30" hasCustomPrompt="1"/>
          </p:nvPr>
        </p:nvSpPr>
        <p:spPr>
          <a:xfrm>
            <a:off x="3783307" y="5273432"/>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44" name="Picture Placeholder 10">
            <a:extLst>
              <a:ext uri="{FF2B5EF4-FFF2-40B4-BE49-F238E27FC236}">
                <a16:creationId xmlns:a16="http://schemas.microsoft.com/office/drawing/2014/main" id="{B56CC017-012F-4974-9E86-201FB003BE61}"/>
              </a:ext>
            </a:extLst>
          </p:cNvPr>
          <p:cNvSpPr>
            <a:spLocks noGrp="1"/>
          </p:cNvSpPr>
          <p:nvPr>
            <p:ph type="pic" sz="quarter" idx="31" hasCustomPrompt="1"/>
          </p:nvPr>
        </p:nvSpPr>
        <p:spPr>
          <a:xfrm>
            <a:off x="6223109" y="5273432"/>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
        <p:nvSpPr>
          <p:cNvPr id="45" name="Picture Placeholder 10">
            <a:extLst>
              <a:ext uri="{FF2B5EF4-FFF2-40B4-BE49-F238E27FC236}">
                <a16:creationId xmlns:a16="http://schemas.microsoft.com/office/drawing/2014/main" id="{9C7581D8-3435-4480-BB56-69621A99B889}"/>
              </a:ext>
            </a:extLst>
          </p:cNvPr>
          <p:cNvSpPr>
            <a:spLocks noGrp="1"/>
          </p:cNvSpPr>
          <p:nvPr>
            <p:ph type="pic" sz="quarter" idx="32" hasCustomPrompt="1"/>
          </p:nvPr>
        </p:nvSpPr>
        <p:spPr>
          <a:xfrm>
            <a:off x="8662910" y="5273432"/>
            <a:ext cx="537516" cy="536970"/>
          </a:xfrm>
          <a:prstGeom prst="ellipse">
            <a:avLst/>
          </a:prstGeom>
          <a:solidFill>
            <a:schemeClr val="tx1"/>
          </a:solidFill>
        </p:spPr>
        <p:txBody>
          <a:bodyPr>
            <a:normAutofit/>
          </a:bodyPr>
          <a:lstStyle>
            <a:lvl1pPr marL="0" indent="0" algn="ctr" rtl="0">
              <a:buNone/>
              <a:defRPr sz="500"/>
            </a:lvl1pPr>
          </a:lstStyle>
          <a:p>
            <a:r>
              <a:rPr lang="fr-FR" dirty="0"/>
              <a:t>Picture</a:t>
            </a:r>
          </a:p>
          <a:p>
            <a:endParaRPr lang="fr-FR" dirty="0"/>
          </a:p>
        </p:txBody>
      </p:sp>
    </p:spTree>
    <p:extLst>
      <p:ext uri="{BB962C8B-B14F-4D97-AF65-F5344CB8AC3E}">
        <p14:creationId xmlns:p14="http://schemas.microsoft.com/office/powerpoint/2010/main" val="25235575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am 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7B4F1CB-95E7-41BB-84CD-811F727BAF3E}"/>
              </a:ext>
            </a:extLst>
          </p:cNvPr>
          <p:cNvSpPr>
            <a:spLocks noGrp="1"/>
          </p:cNvSpPr>
          <p:nvPr>
            <p:ph type="pic" sz="quarter" idx="10" hasCustomPrompt="1"/>
          </p:nvPr>
        </p:nvSpPr>
        <p:spPr>
          <a:xfrm>
            <a:off x="1357314" y="2142548"/>
            <a:ext cx="2036618" cy="2597727"/>
          </a:xfrm>
          <a:prstGeom prst="rect">
            <a:avLst/>
          </a:prstGeom>
          <a:solidFill>
            <a:schemeClr val="tx1"/>
          </a:solidFill>
        </p:spPr>
        <p:txBody>
          <a:bodyPr/>
          <a:lstStyle>
            <a:lvl1pPr marL="0" indent="0" algn="ctr">
              <a:buNone/>
              <a:defRPr sz="1600"/>
            </a:lvl1pPr>
          </a:lstStyle>
          <a:p>
            <a:r>
              <a:rPr lang="fr-FR" dirty="0"/>
              <a:t>	</a:t>
            </a:r>
          </a:p>
          <a:p>
            <a:endParaRPr lang="fr-FR" dirty="0"/>
          </a:p>
          <a:p>
            <a:endParaRPr lang="fr-FR" dirty="0"/>
          </a:p>
          <a:p>
            <a:r>
              <a:rPr lang="fr-FR" dirty="0"/>
              <a:t>PICTURE</a:t>
            </a:r>
          </a:p>
        </p:txBody>
      </p:sp>
      <p:sp>
        <p:nvSpPr>
          <p:cNvPr id="12" name="Picture Placeholder 10">
            <a:extLst>
              <a:ext uri="{FF2B5EF4-FFF2-40B4-BE49-F238E27FC236}">
                <a16:creationId xmlns:a16="http://schemas.microsoft.com/office/drawing/2014/main" id="{2A54250B-4272-4700-9E95-FBE4CD93773E}"/>
              </a:ext>
            </a:extLst>
          </p:cNvPr>
          <p:cNvSpPr>
            <a:spLocks noGrp="1"/>
          </p:cNvSpPr>
          <p:nvPr>
            <p:ph type="pic" sz="quarter" idx="11" hasCustomPrompt="1"/>
          </p:nvPr>
        </p:nvSpPr>
        <p:spPr>
          <a:xfrm>
            <a:off x="3827255" y="2142548"/>
            <a:ext cx="2036618" cy="2597727"/>
          </a:xfrm>
          <a:prstGeom prst="rect">
            <a:avLst/>
          </a:prstGeom>
          <a:solidFill>
            <a:schemeClr val="tx1"/>
          </a:solidFill>
        </p:spPr>
        <p:txBody>
          <a:bodyPr/>
          <a:lstStyle>
            <a:lvl1pPr marL="0" indent="0" algn="ctr" rtl="0">
              <a:buNone/>
              <a:defRPr sz="1600"/>
            </a:lvl1pPr>
          </a:lstStyle>
          <a:p>
            <a:r>
              <a:rPr lang="fr-FR" dirty="0"/>
              <a:t>	</a:t>
            </a:r>
          </a:p>
          <a:p>
            <a:endParaRPr lang="fr-FR" dirty="0"/>
          </a:p>
          <a:p>
            <a:endParaRPr lang="fr-FR" dirty="0"/>
          </a:p>
          <a:p>
            <a:r>
              <a:rPr lang="fr-FR" dirty="0"/>
              <a:t>PICTURE</a:t>
            </a:r>
          </a:p>
        </p:txBody>
      </p:sp>
      <p:sp>
        <p:nvSpPr>
          <p:cNvPr id="13" name="Picture Placeholder 10">
            <a:extLst>
              <a:ext uri="{FF2B5EF4-FFF2-40B4-BE49-F238E27FC236}">
                <a16:creationId xmlns:a16="http://schemas.microsoft.com/office/drawing/2014/main" id="{63F891ED-CFDF-48EE-BC3D-74230214B071}"/>
              </a:ext>
            </a:extLst>
          </p:cNvPr>
          <p:cNvSpPr>
            <a:spLocks noGrp="1"/>
          </p:cNvSpPr>
          <p:nvPr>
            <p:ph type="pic" sz="quarter" idx="12" hasCustomPrompt="1"/>
          </p:nvPr>
        </p:nvSpPr>
        <p:spPr>
          <a:xfrm>
            <a:off x="6329860" y="2142548"/>
            <a:ext cx="2036618" cy="2597727"/>
          </a:xfrm>
          <a:prstGeom prst="rect">
            <a:avLst/>
          </a:prstGeom>
          <a:solidFill>
            <a:schemeClr val="tx1"/>
          </a:solidFill>
        </p:spPr>
        <p:txBody>
          <a:bodyPr/>
          <a:lstStyle>
            <a:lvl1pPr marL="0" indent="0" algn="ctr" rtl="0">
              <a:buNone/>
              <a:defRPr sz="1600"/>
            </a:lvl1pPr>
          </a:lstStyle>
          <a:p>
            <a:r>
              <a:rPr lang="fr-FR" dirty="0"/>
              <a:t>	</a:t>
            </a:r>
          </a:p>
          <a:p>
            <a:endParaRPr lang="fr-FR" dirty="0"/>
          </a:p>
          <a:p>
            <a:endParaRPr lang="fr-FR" dirty="0"/>
          </a:p>
          <a:p>
            <a:r>
              <a:rPr lang="fr-FR" dirty="0"/>
              <a:t>PICTURE</a:t>
            </a:r>
          </a:p>
        </p:txBody>
      </p:sp>
      <p:sp>
        <p:nvSpPr>
          <p:cNvPr id="14" name="Picture Placeholder 10">
            <a:extLst>
              <a:ext uri="{FF2B5EF4-FFF2-40B4-BE49-F238E27FC236}">
                <a16:creationId xmlns:a16="http://schemas.microsoft.com/office/drawing/2014/main" id="{7427D460-C8D5-4849-98E7-5367CC0527B3}"/>
              </a:ext>
            </a:extLst>
          </p:cNvPr>
          <p:cNvSpPr>
            <a:spLocks noGrp="1"/>
          </p:cNvSpPr>
          <p:nvPr>
            <p:ph type="pic" sz="quarter" idx="13" hasCustomPrompt="1"/>
          </p:nvPr>
        </p:nvSpPr>
        <p:spPr>
          <a:xfrm>
            <a:off x="8810626" y="2142548"/>
            <a:ext cx="2036618" cy="2597727"/>
          </a:xfrm>
          <a:prstGeom prst="rect">
            <a:avLst/>
          </a:prstGeom>
          <a:solidFill>
            <a:schemeClr val="tx1"/>
          </a:solidFill>
        </p:spPr>
        <p:txBody>
          <a:bodyPr/>
          <a:lstStyle>
            <a:lvl1pPr marL="0" indent="0" algn="ctr" rtl="0">
              <a:buNone/>
              <a:defRPr sz="1600"/>
            </a:lvl1pPr>
          </a:lstStyle>
          <a:p>
            <a:r>
              <a:rPr lang="fr-FR" dirty="0"/>
              <a:t>	</a:t>
            </a:r>
          </a:p>
          <a:p>
            <a:endParaRPr lang="fr-FR" dirty="0"/>
          </a:p>
          <a:p>
            <a:endParaRPr lang="fr-FR" dirty="0"/>
          </a:p>
          <a:p>
            <a:r>
              <a:rPr lang="fr-FR" dirty="0"/>
              <a:t>PICTURE</a:t>
            </a:r>
          </a:p>
        </p:txBody>
      </p:sp>
    </p:spTree>
    <p:extLst>
      <p:ext uri="{BB962C8B-B14F-4D97-AF65-F5344CB8AC3E}">
        <p14:creationId xmlns:p14="http://schemas.microsoft.com/office/powerpoint/2010/main" val="36623520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am presentation">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D0AF8791-9D94-4BF7-908B-96C3B4C29294}"/>
              </a:ext>
            </a:extLst>
          </p:cNvPr>
          <p:cNvSpPr>
            <a:spLocks noGrp="1"/>
          </p:cNvSpPr>
          <p:nvPr>
            <p:ph type="pic" sz="quarter" idx="10" hasCustomPrompt="1"/>
          </p:nvPr>
        </p:nvSpPr>
        <p:spPr>
          <a:xfrm>
            <a:off x="1357314" y="800100"/>
            <a:ext cx="3839072" cy="525780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31833520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ainer 1">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8AC4AD57-0BE9-49C6-825B-E9FA1F1C631B}"/>
              </a:ext>
            </a:extLst>
          </p:cNvPr>
          <p:cNvSpPr>
            <a:spLocks noGrp="1"/>
          </p:cNvSpPr>
          <p:nvPr>
            <p:ph type="pic" sz="quarter" idx="10" hasCustomPrompt="1"/>
          </p:nvPr>
        </p:nvSpPr>
        <p:spPr>
          <a:xfrm>
            <a:off x="1357313" y="2333624"/>
            <a:ext cx="9491659" cy="3724276"/>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13205981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ainer 2">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7716262" y="0"/>
            <a:ext cx="4475737" cy="685800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15643434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iner 3">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0" y="0"/>
            <a:ext cx="6096000" cy="685800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19189583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iner 4">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6096000" y="0"/>
            <a:ext cx="6096000" cy="685800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4685310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ainer 5">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427128" y="552450"/>
            <a:ext cx="8680183" cy="575310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943839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 logos Slide">
    <p:spTree>
      <p:nvGrpSpPr>
        <p:cNvPr id="1" name=""/>
        <p:cNvGrpSpPr/>
        <p:nvPr/>
      </p:nvGrpSpPr>
      <p:grpSpPr>
        <a:xfrm>
          <a:off x="0" y="0"/>
          <a:ext cx="0" cy="0"/>
          <a:chOff x="0" y="0"/>
          <a:chExt cx="0" cy="0"/>
        </a:xfrm>
      </p:grpSpPr>
      <p:sp>
        <p:nvSpPr>
          <p:cNvPr id="13" name="Espace réservé du contenu 12">
            <a:extLst>
              <a:ext uri="{FF2B5EF4-FFF2-40B4-BE49-F238E27FC236}">
                <a16:creationId xmlns:a16="http://schemas.microsoft.com/office/drawing/2014/main" id="{0FA82258-8070-4B7B-B7C6-919C1BFAD958}"/>
              </a:ext>
            </a:extLst>
          </p:cNvPr>
          <p:cNvSpPr>
            <a:spLocks noGrp="1"/>
          </p:cNvSpPr>
          <p:nvPr>
            <p:ph sz="quarter" idx="10" hasCustomPrompt="1"/>
          </p:nvPr>
        </p:nvSpPr>
        <p:spPr>
          <a:xfrm>
            <a:off x="1579910" y="2595169"/>
            <a:ext cx="1042520" cy="1008570"/>
          </a:xfrm>
          <a:prstGeom prst="rect">
            <a:avLst/>
          </a:prstGeom>
        </p:spPr>
        <p:txBody>
          <a:bodyPr anchor="t"/>
          <a:lstStyle>
            <a:lvl1pPr marL="0" indent="0" algn="ctr">
              <a:buNone/>
              <a:defRPr sz="1000"/>
            </a:lvl1pPr>
          </a:lstStyle>
          <a:p>
            <a:pPr lvl="0"/>
            <a:r>
              <a:rPr lang="fr-FR" dirty="0"/>
              <a:t>Drag &amp; Drop</a:t>
            </a:r>
            <a:endParaRPr lang="en-US" dirty="0"/>
          </a:p>
        </p:txBody>
      </p:sp>
      <p:sp>
        <p:nvSpPr>
          <p:cNvPr id="14" name="Espace réservé du contenu 12">
            <a:extLst>
              <a:ext uri="{FF2B5EF4-FFF2-40B4-BE49-F238E27FC236}">
                <a16:creationId xmlns:a16="http://schemas.microsoft.com/office/drawing/2014/main" id="{24B192B9-1979-47FD-B40B-D105E04FD493}"/>
              </a:ext>
            </a:extLst>
          </p:cNvPr>
          <p:cNvSpPr>
            <a:spLocks noGrp="1"/>
          </p:cNvSpPr>
          <p:nvPr>
            <p:ph sz="quarter" idx="11" hasCustomPrompt="1"/>
          </p:nvPr>
        </p:nvSpPr>
        <p:spPr>
          <a:xfrm>
            <a:off x="3577325" y="2595169"/>
            <a:ext cx="1042520" cy="1008570"/>
          </a:xfrm>
          <a:prstGeom prst="rect">
            <a:avLst/>
          </a:prstGeom>
        </p:spPr>
        <p:txBody>
          <a:bodyPr anchor="t"/>
          <a:lstStyle>
            <a:lvl1pPr marL="0" indent="0" algn="ctr">
              <a:buNone/>
              <a:defRPr sz="1000"/>
            </a:lvl1pPr>
          </a:lstStyle>
          <a:p>
            <a:pPr lvl="0"/>
            <a:r>
              <a:rPr lang="fr-FR" dirty="0"/>
              <a:t>Drag &amp; Drop</a:t>
            </a:r>
          </a:p>
        </p:txBody>
      </p:sp>
      <p:sp>
        <p:nvSpPr>
          <p:cNvPr id="17" name="Espace réservé du contenu 12">
            <a:extLst>
              <a:ext uri="{FF2B5EF4-FFF2-40B4-BE49-F238E27FC236}">
                <a16:creationId xmlns:a16="http://schemas.microsoft.com/office/drawing/2014/main" id="{201296E0-114D-4FAE-9474-548B5DC841EA}"/>
              </a:ext>
            </a:extLst>
          </p:cNvPr>
          <p:cNvSpPr>
            <a:spLocks noGrp="1"/>
          </p:cNvSpPr>
          <p:nvPr>
            <p:ph sz="quarter" idx="12" hasCustomPrompt="1"/>
          </p:nvPr>
        </p:nvSpPr>
        <p:spPr>
          <a:xfrm>
            <a:off x="5574740" y="2595169"/>
            <a:ext cx="1042520" cy="1008570"/>
          </a:xfrm>
          <a:prstGeom prst="rect">
            <a:avLst/>
          </a:prstGeom>
        </p:spPr>
        <p:txBody>
          <a:bodyPr anchor="t"/>
          <a:lstStyle>
            <a:lvl1pPr marL="0" indent="0" algn="ctr">
              <a:buNone/>
              <a:defRPr sz="1000"/>
            </a:lvl1pPr>
          </a:lstStyle>
          <a:p>
            <a:pPr lvl="0"/>
            <a:r>
              <a:rPr lang="fr-FR" dirty="0"/>
              <a:t>Drag &amp; Drop</a:t>
            </a:r>
          </a:p>
        </p:txBody>
      </p:sp>
      <p:sp>
        <p:nvSpPr>
          <p:cNvPr id="18" name="Espace réservé du contenu 12">
            <a:extLst>
              <a:ext uri="{FF2B5EF4-FFF2-40B4-BE49-F238E27FC236}">
                <a16:creationId xmlns:a16="http://schemas.microsoft.com/office/drawing/2014/main" id="{154D76DD-DF79-45CC-89FC-1544939578E9}"/>
              </a:ext>
            </a:extLst>
          </p:cNvPr>
          <p:cNvSpPr>
            <a:spLocks noGrp="1"/>
          </p:cNvSpPr>
          <p:nvPr>
            <p:ph sz="quarter" idx="13" hasCustomPrompt="1"/>
          </p:nvPr>
        </p:nvSpPr>
        <p:spPr>
          <a:xfrm>
            <a:off x="7572155" y="2595169"/>
            <a:ext cx="1042520" cy="1008570"/>
          </a:xfrm>
          <a:prstGeom prst="rect">
            <a:avLst/>
          </a:prstGeom>
        </p:spPr>
        <p:txBody>
          <a:bodyPr anchor="t"/>
          <a:lstStyle>
            <a:lvl1pPr marL="0" indent="0" algn="ctr">
              <a:buNone/>
              <a:defRPr sz="1000"/>
            </a:lvl1pPr>
          </a:lstStyle>
          <a:p>
            <a:pPr lvl="0"/>
            <a:r>
              <a:rPr lang="fr-FR" dirty="0"/>
              <a:t>Drag &amp; Drop</a:t>
            </a:r>
          </a:p>
        </p:txBody>
      </p:sp>
      <p:sp>
        <p:nvSpPr>
          <p:cNvPr id="21" name="Espace réservé du contenu 12">
            <a:extLst>
              <a:ext uri="{FF2B5EF4-FFF2-40B4-BE49-F238E27FC236}">
                <a16:creationId xmlns:a16="http://schemas.microsoft.com/office/drawing/2014/main" id="{E3E44833-1827-41DC-AEC3-0C01F1BAD462}"/>
              </a:ext>
            </a:extLst>
          </p:cNvPr>
          <p:cNvSpPr>
            <a:spLocks noGrp="1"/>
          </p:cNvSpPr>
          <p:nvPr>
            <p:ph sz="quarter" idx="14" hasCustomPrompt="1"/>
          </p:nvPr>
        </p:nvSpPr>
        <p:spPr>
          <a:xfrm>
            <a:off x="9569570" y="2595169"/>
            <a:ext cx="1042520" cy="1008570"/>
          </a:xfrm>
          <a:prstGeom prst="rect">
            <a:avLst/>
          </a:prstGeom>
        </p:spPr>
        <p:txBody>
          <a:bodyPr anchor="t"/>
          <a:lstStyle>
            <a:lvl1pPr marL="0" indent="0" algn="ctr">
              <a:buNone/>
              <a:defRPr sz="1000"/>
            </a:lvl1pPr>
          </a:lstStyle>
          <a:p>
            <a:pPr lvl="0"/>
            <a:r>
              <a:rPr lang="fr-FR" dirty="0"/>
              <a:t>Drag &amp; Drop</a:t>
            </a:r>
          </a:p>
        </p:txBody>
      </p:sp>
      <p:sp>
        <p:nvSpPr>
          <p:cNvPr id="22" name="Espace réservé du contenu 12">
            <a:extLst>
              <a:ext uri="{FF2B5EF4-FFF2-40B4-BE49-F238E27FC236}">
                <a16:creationId xmlns:a16="http://schemas.microsoft.com/office/drawing/2014/main" id="{36394FDD-DDC6-46CD-87AF-F343169F6B6C}"/>
              </a:ext>
            </a:extLst>
          </p:cNvPr>
          <p:cNvSpPr>
            <a:spLocks noGrp="1"/>
          </p:cNvSpPr>
          <p:nvPr>
            <p:ph sz="quarter" idx="15" hasCustomPrompt="1"/>
          </p:nvPr>
        </p:nvSpPr>
        <p:spPr>
          <a:xfrm>
            <a:off x="1579910" y="4544738"/>
            <a:ext cx="1042520" cy="1008570"/>
          </a:xfrm>
          <a:prstGeom prst="rect">
            <a:avLst/>
          </a:prstGeom>
        </p:spPr>
        <p:txBody>
          <a:bodyPr anchor="t"/>
          <a:lstStyle>
            <a:lvl1pPr marL="0" indent="0" algn="ctr">
              <a:buNone/>
              <a:defRPr sz="1000"/>
            </a:lvl1pPr>
          </a:lstStyle>
          <a:p>
            <a:pPr lvl="0"/>
            <a:r>
              <a:rPr lang="fr-FR" dirty="0"/>
              <a:t>Drag &amp; Drop</a:t>
            </a:r>
          </a:p>
        </p:txBody>
      </p:sp>
      <p:sp>
        <p:nvSpPr>
          <p:cNvPr id="23" name="Espace réservé du contenu 12">
            <a:extLst>
              <a:ext uri="{FF2B5EF4-FFF2-40B4-BE49-F238E27FC236}">
                <a16:creationId xmlns:a16="http://schemas.microsoft.com/office/drawing/2014/main" id="{F4892D69-01ED-4ACE-9A93-97CAA2FCC8E8}"/>
              </a:ext>
            </a:extLst>
          </p:cNvPr>
          <p:cNvSpPr>
            <a:spLocks noGrp="1"/>
          </p:cNvSpPr>
          <p:nvPr>
            <p:ph sz="quarter" idx="16" hasCustomPrompt="1"/>
          </p:nvPr>
        </p:nvSpPr>
        <p:spPr>
          <a:xfrm>
            <a:off x="3577325" y="4544738"/>
            <a:ext cx="1042520" cy="1008570"/>
          </a:xfrm>
          <a:prstGeom prst="rect">
            <a:avLst/>
          </a:prstGeom>
        </p:spPr>
        <p:txBody>
          <a:bodyPr anchor="t"/>
          <a:lstStyle>
            <a:lvl1pPr marL="0" indent="0" algn="ctr">
              <a:buNone/>
              <a:defRPr sz="1000"/>
            </a:lvl1pPr>
          </a:lstStyle>
          <a:p>
            <a:pPr lvl="0"/>
            <a:r>
              <a:rPr lang="fr-FR" dirty="0"/>
              <a:t>Drag &amp; Drop</a:t>
            </a:r>
          </a:p>
        </p:txBody>
      </p:sp>
      <p:sp>
        <p:nvSpPr>
          <p:cNvPr id="24" name="Espace réservé du contenu 12">
            <a:extLst>
              <a:ext uri="{FF2B5EF4-FFF2-40B4-BE49-F238E27FC236}">
                <a16:creationId xmlns:a16="http://schemas.microsoft.com/office/drawing/2014/main" id="{B911AC6F-ED1A-472B-82C9-F9B03EBADF44}"/>
              </a:ext>
            </a:extLst>
          </p:cNvPr>
          <p:cNvSpPr>
            <a:spLocks noGrp="1"/>
          </p:cNvSpPr>
          <p:nvPr>
            <p:ph sz="quarter" idx="17" hasCustomPrompt="1"/>
          </p:nvPr>
        </p:nvSpPr>
        <p:spPr>
          <a:xfrm>
            <a:off x="5574740" y="4544738"/>
            <a:ext cx="1042520" cy="1008570"/>
          </a:xfrm>
          <a:prstGeom prst="rect">
            <a:avLst/>
          </a:prstGeom>
        </p:spPr>
        <p:txBody>
          <a:bodyPr anchor="t"/>
          <a:lstStyle>
            <a:lvl1pPr marL="0" indent="0" algn="ctr">
              <a:buNone/>
              <a:defRPr sz="1000"/>
            </a:lvl1pPr>
          </a:lstStyle>
          <a:p>
            <a:pPr lvl="0"/>
            <a:r>
              <a:rPr lang="fr-FR" dirty="0"/>
              <a:t>Drag &amp; Drop</a:t>
            </a:r>
          </a:p>
        </p:txBody>
      </p:sp>
      <p:sp>
        <p:nvSpPr>
          <p:cNvPr id="25" name="Espace réservé du contenu 12">
            <a:extLst>
              <a:ext uri="{FF2B5EF4-FFF2-40B4-BE49-F238E27FC236}">
                <a16:creationId xmlns:a16="http://schemas.microsoft.com/office/drawing/2014/main" id="{2A92BF88-4F19-41E1-9684-DFAC07366387}"/>
              </a:ext>
            </a:extLst>
          </p:cNvPr>
          <p:cNvSpPr>
            <a:spLocks noGrp="1"/>
          </p:cNvSpPr>
          <p:nvPr>
            <p:ph sz="quarter" idx="18" hasCustomPrompt="1"/>
          </p:nvPr>
        </p:nvSpPr>
        <p:spPr>
          <a:xfrm>
            <a:off x="7572155" y="4544738"/>
            <a:ext cx="1042520" cy="1008570"/>
          </a:xfrm>
          <a:prstGeom prst="rect">
            <a:avLst/>
          </a:prstGeom>
        </p:spPr>
        <p:txBody>
          <a:bodyPr anchor="t"/>
          <a:lstStyle>
            <a:lvl1pPr marL="0" indent="0" algn="ctr">
              <a:buNone/>
              <a:defRPr sz="1000"/>
            </a:lvl1pPr>
          </a:lstStyle>
          <a:p>
            <a:pPr lvl="0"/>
            <a:r>
              <a:rPr lang="fr-FR" dirty="0"/>
              <a:t>Drag &amp; Drop</a:t>
            </a:r>
          </a:p>
        </p:txBody>
      </p:sp>
      <p:sp>
        <p:nvSpPr>
          <p:cNvPr id="26" name="Espace réservé du contenu 12">
            <a:extLst>
              <a:ext uri="{FF2B5EF4-FFF2-40B4-BE49-F238E27FC236}">
                <a16:creationId xmlns:a16="http://schemas.microsoft.com/office/drawing/2014/main" id="{6C4A12E5-2DFE-40D7-BD07-4F8CB3981E76}"/>
              </a:ext>
            </a:extLst>
          </p:cNvPr>
          <p:cNvSpPr>
            <a:spLocks noGrp="1"/>
          </p:cNvSpPr>
          <p:nvPr>
            <p:ph sz="quarter" idx="19" hasCustomPrompt="1"/>
          </p:nvPr>
        </p:nvSpPr>
        <p:spPr>
          <a:xfrm>
            <a:off x="9569570" y="4544738"/>
            <a:ext cx="1042520" cy="1008570"/>
          </a:xfrm>
          <a:prstGeom prst="rect">
            <a:avLst/>
          </a:prstGeom>
        </p:spPr>
        <p:txBody>
          <a:bodyPr anchor="t"/>
          <a:lstStyle>
            <a:lvl1pPr marL="0" indent="0" algn="ctr">
              <a:buNone/>
              <a:defRPr sz="1000"/>
            </a:lvl1pPr>
          </a:lstStyle>
          <a:p>
            <a:pPr lvl="0"/>
            <a:r>
              <a:rPr lang="fr-FR" dirty="0"/>
              <a:t>Drag &amp; Drop</a:t>
            </a:r>
          </a:p>
        </p:txBody>
      </p:sp>
    </p:spTree>
    <p:extLst>
      <p:ext uri="{BB962C8B-B14F-4D97-AF65-F5344CB8AC3E}">
        <p14:creationId xmlns:p14="http://schemas.microsoft.com/office/powerpoint/2010/main" val="15034039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Good morning">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1343025" y="800098"/>
            <a:ext cx="5329238" cy="5257801"/>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29672726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okey">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1343025" y="800098"/>
            <a:ext cx="2987055" cy="3641271"/>
          </a:xfrm>
          <a:prstGeom prst="rect">
            <a:avLst/>
          </a:prstGeom>
          <a:solidFill>
            <a:schemeClr val="tx1"/>
          </a:solidFill>
        </p:spPr>
        <p:txBody>
          <a:bodyPr/>
          <a:lstStyle>
            <a:lvl1pPr marL="0" indent="0" algn="ctr">
              <a:buNone/>
              <a:defRPr sz="2400"/>
            </a:lvl1pPr>
          </a:lstStyle>
          <a:p>
            <a:r>
              <a:rPr lang="fr-FR" dirty="0"/>
              <a:t>	</a:t>
            </a:r>
          </a:p>
          <a:p>
            <a:endParaRPr lang="fr-FR" dirty="0"/>
          </a:p>
          <a:p>
            <a:r>
              <a:rPr lang="fr-FR" dirty="0"/>
              <a:t>PICTURE</a:t>
            </a:r>
          </a:p>
        </p:txBody>
      </p:sp>
      <p:sp>
        <p:nvSpPr>
          <p:cNvPr id="6" name="Picture Placeholder 10">
            <a:extLst>
              <a:ext uri="{FF2B5EF4-FFF2-40B4-BE49-F238E27FC236}">
                <a16:creationId xmlns:a16="http://schemas.microsoft.com/office/drawing/2014/main" id="{72855E4E-0C63-46F6-AF74-7985B3D2289C}"/>
              </a:ext>
            </a:extLst>
          </p:cNvPr>
          <p:cNvSpPr>
            <a:spLocks noGrp="1"/>
          </p:cNvSpPr>
          <p:nvPr>
            <p:ph type="pic" sz="quarter" idx="11" hasCustomPrompt="1"/>
          </p:nvPr>
        </p:nvSpPr>
        <p:spPr>
          <a:xfrm>
            <a:off x="4568184" y="800098"/>
            <a:ext cx="2987057" cy="3641271"/>
          </a:xfrm>
          <a:prstGeom prst="rect">
            <a:avLst/>
          </a:prstGeom>
          <a:solidFill>
            <a:schemeClr val="tx1"/>
          </a:solidFill>
        </p:spPr>
        <p:txBody>
          <a:bodyPr/>
          <a:lstStyle>
            <a:lvl1pPr marL="0" indent="0" algn="ctr" rtl="0">
              <a:buNone/>
              <a:defRPr sz="2400"/>
            </a:lvl1pPr>
          </a:lstStyle>
          <a:p>
            <a:r>
              <a:rPr lang="fr-FR" dirty="0"/>
              <a:t>	</a:t>
            </a:r>
          </a:p>
          <a:p>
            <a:endParaRPr lang="fr-FR" dirty="0"/>
          </a:p>
          <a:p>
            <a:r>
              <a:rPr lang="fr-FR" dirty="0"/>
              <a:t>PICTURE</a:t>
            </a:r>
          </a:p>
        </p:txBody>
      </p:sp>
      <p:sp>
        <p:nvSpPr>
          <p:cNvPr id="8" name="Picture Placeholder 10">
            <a:extLst>
              <a:ext uri="{FF2B5EF4-FFF2-40B4-BE49-F238E27FC236}">
                <a16:creationId xmlns:a16="http://schemas.microsoft.com/office/drawing/2014/main" id="{0555A4FC-4CCB-4761-BA47-6EF02177460A}"/>
              </a:ext>
            </a:extLst>
          </p:cNvPr>
          <p:cNvSpPr>
            <a:spLocks noGrp="1"/>
          </p:cNvSpPr>
          <p:nvPr>
            <p:ph type="pic" sz="quarter" idx="12" hasCustomPrompt="1"/>
          </p:nvPr>
        </p:nvSpPr>
        <p:spPr>
          <a:xfrm>
            <a:off x="7793346" y="800098"/>
            <a:ext cx="3055627" cy="3641271"/>
          </a:xfrm>
          <a:prstGeom prst="rect">
            <a:avLst/>
          </a:prstGeom>
          <a:solidFill>
            <a:schemeClr val="tx1"/>
          </a:solidFill>
        </p:spPr>
        <p:txBody>
          <a:bodyPr/>
          <a:lstStyle>
            <a:lvl1pPr marL="0" indent="0" algn="ctr" rtl="0">
              <a:buNone/>
              <a:defRPr sz="24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33222416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ainer 6">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1343025" y="1160463"/>
            <a:ext cx="4752975" cy="4645024"/>
          </a:xfrm>
          <a:prstGeom prst="rect">
            <a:avLst/>
          </a:prstGeom>
          <a:solidFill>
            <a:schemeClr val="tx1"/>
          </a:solidFill>
        </p:spPr>
        <p:txBody>
          <a:bodyPr/>
          <a:lstStyle>
            <a:lvl1pPr marL="0" indent="0" algn="ctr">
              <a:buNone/>
              <a:defRPr sz="24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18386773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ainer 7">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0" y="0"/>
            <a:ext cx="696687" cy="6858000"/>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4320853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ainer 8">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489629" y="2227731"/>
            <a:ext cx="2487528" cy="1652918"/>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
        <p:nvSpPr>
          <p:cNvPr id="8" name="Picture Placeholder 10">
            <a:extLst>
              <a:ext uri="{FF2B5EF4-FFF2-40B4-BE49-F238E27FC236}">
                <a16:creationId xmlns:a16="http://schemas.microsoft.com/office/drawing/2014/main" id="{3C87B226-FB09-4A65-8099-8300B588C926}"/>
              </a:ext>
            </a:extLst>
          </p:cNvPr>
          <p:cNvSpPr>
            <a:spLocks noGrp="1"/>
          </p:cNvSpPr>
          <p:nvPr>
            <p:ph type="pic" sz="quarter" idx="11" hasCustomPrompt="1"/>
          </p:nvPr>
        </p:nvSpPr>
        <p:spPr>
          <a:xfrm>
            <a:off x="3398028" y="2227731"/>
            <a:ext cx="2487528" cy="1652918"/>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
        <p:nvSpPr>
          <p:cNvPr id="9" name="Picture Placeholder 10">
            <a:extLst>
              <a:ext uri="{FF2B5EF4-FFF2-40B4-BE49-F238E27FC236}">
                <a16:creationId xmlns:a16="http://schemas.microsoft.com/office/drawing/2014/main" id="{2DB8703F-F124-4DFE-A671-6E977F384329}"/>
              </a:ext>
            </a:extLst>
          </p:cNvPr>
          <p:cNvSpPr>
            <a:spLocks noGrp="1"/>
          </p:cNvSpPr>
          <p:nvPr>
            <p:ph type="pic" sz="quarter" idx="12" hasCustomPrompt="1"/>
          </p:nvPr>
        </p:nvSpPr>
        <p:spPr>
          <a:xfrm>
            <a:off x="6306426" y="2227731"/>
            <a:ext cx="2487528" cy="1652918"/>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
        <p:nvSpPr>
          <p:cNvPr id="10" name="Picture Placeholder 10">
            <a:extLst>
              <a:ext uri="{FF2B5EF4-FFF2-40B4-BE49-F238E27FC236}">
                <a16:creationId xmlns:a16="http://schemas.microsoft.com/office/drawing/2014/main" id="{92671105-6192-46DB-B120-D59094B55A07}"/>
              </a:ext>
            </a:extLst>
          </p:cNvPr>
          <p:cNvSpPr>
            <a:spLocks noGrp="1"/>
          </p:cNvSpPr>
          <p:nvPr>
            <p:ph type="pic" sz="quarter" idx="13" hasCustomPrompt="1"/>
          </p:nvPr>
        </p:nvSpPr>
        <p:spPr>
          <a:xfrm>
            <a:off x="9214824" y="2227731"/>
            <a:ext cx="2487528" cy="1652918"/>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30043623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ainer 9">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FE6CB746-1DFB-4E06-9747-15AC7A330E5A}"/>
              </a:ext>
            </a:extLst>
          </p:cNvPr>
          <p:cNvSpPr>
            <a:spLocks noGrp="1"/>
          </p:cNvSpPr>
          <p:nvPr>
            <p:ph type="pic" sz="quarter" idx="10" hasCustomPrompt="1"/>
          </p:nvPr>
        </p:nvSpPr>
        <p:spPr>
          <a:xfrm>
            <a:off x="8624046" y="0"/>
            <a:ext cx="3567954" cy="6858000"/>
          </a:xfrm>
          <a:prstGeom prst="rect">
            <a:avLst/>
          </a:prstGeom>
          <a:solidFill>
            <a:schemeClr val="tx1"/>
          </a:solidFill>
        </p:spPr>
        <p:txBody>
          <a:bodyPr>
            <a:normAutofit/>
          </a:bodyPr>
          <a:lstStyle>
            <a:lvl1pPr marL="0" indent="0" algn="ctr">
              <a:buNone/>
              <a:defRPr sz="28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40215169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ainer 10">
    <p:spTree>
      <p:nvGrpSpPr>
        <p:cNvPr id="1" name=""/>
        <p:cNvGrpSpPr/>
        <p:nvPr/>
      </p:nvGrpSpPr>
      <p:grpSpPr>
        <a:xfrm>
          <a:off x="0" y="0"/>
          <a:ext cx="0" cy="0"/>
          <a:chOff x="0" y="0"/>
          <a:chExt cx="0" cy="0"/>
        </a:xfrm>
      </p:grpSpPr>
      <p:sp>
        <p:nvSpPr>
          <p:cNvPr id="4" name="Picture Placeholder 10">
            <a:extLst>
              <a:ext uri="{FF2B5EF4-FFF2-40B4-BE49-F238E27FC236}">
                <a16:creationId xmlns:a16="http://schemas.microsoft.com/office/drawing/2014/main" id="{FEDBDA94-24D5-41E5-9379-523B7141822B}"/>
              </a:ext>
            </a:extLst>
          </p:cNvPr>
          <p:cNvSpPr>
            <a:spLocks noGrp="1"/>
          </p:cNvSpPr>
          <p:nvPr>
            <p:ph type="pic" sz="quarter" idx="10" hasCustomPrompt="1"/>
          </p:nvPr>
        </p:nvSpPr>
        <p:spPr>
          <a:xfrm>
            <a:off x="6096000" y="0"/>
            <a:ext cx="6096000" cy="6858000"/>
          </a:xfrm>
          <a:prstGeom prst="rect">
            <a:avLst/>
          </a:prstGeom>
          <a:solidFill>
            <a:schemeClr val="tx1"/>
          </a:solidFill>
        </p:spPr>
        <p:txBody>
          <a:bodyPr>
            <a:normAutofit/>
          </a:bodyPr>
          <a:lstStyle>
            <a:lvl1pPr marL="0" indent="0" algn="ctr">
              <a:buNone/>
              <a:defRPr sz="28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13899455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ainer 11">
    <p:spTree>
      <p:nvGrpSpPr>
        <p:cNvPr id="1" name=""/>
        <p:cNvGrpSpPr/>
        <p:nvPr/>
      </p:nvGrpSpPr>
      <p:grpSpPr>
        <a:xfrm>
          <a:off x="0" y="0"/>
          <a:ext cx="0" cy="0"/>
          <a:chOff x="0" y="0"/>
          <a:chExt cx="0" cy="0"/>
        </a:xfrm>
      </p:grpSpPr>
      <p:sp>
        <p:nvSpPr>
          <p:cNvPr id="4" name="Picture Placeholder 10">
            <a:extLst>
              <a:ext uri="{FF2B5EF4-FFF2-40B4-BE49-F238E27FC236}">
                <a16:creationId xmlns:a16="http://schemas.microsoft.com/office/drawing/2014/main" id="{FEDBDA94-24D5-41E5-9379-523B7141822B}"/>
              </a:ext>
            </a:extLst>
          </p:cNvPr>
          <p:cNvSpPr>
            <a:spLocks noGrp="1"/>
          </p:cNvSpPr>
          <p:nvPr>
            <p:ph type="pic" sz="quarter" idx="10" hasCustomPrompt="1"/>
          </p:nvPr>
        </p:nvSpPr>
        <p:spPr>
          <a:xfrm>
            <a:off x="144517" y="141890"/>
            <a:ext cx="3861170" cy="3626069"/>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
        <p:nvSpPr>
          <p:cNvPr id="8" name="Picture Placeholder 10">
            <a:extLst>
              <a:ext uri="{FF2B5EF4-FFF2-40B4-BE49-F238E27FC236}">
                <a16:creationId xmlns:a16="http://schemas.microsoft.com/office/drawing/2014/main" id="{B1F59BBA-0F82-46E4-88A7-8B4BF1FC9DD1}"/>
              </a:ext>
            </a:extLst>
          </p:cNvPr>
          <p:cNvSpPr>
            <a:spLocks noGrp="1"/>
          </p:cNvSpPr>
          <p:nvPr>
            <p:ph type="pic" sz="quarter" idx="11" hasCustomPrompt="1"/>
          </p:nvPr>
        </p:nvSpPr>
        <p:spPr>
          <a:xfrm>
            <a:off x="4165413" y="141890"/>
            <a:ext cx="3861170" cy="3626069"/>
          </a:xfrm>
          <a:prstGeom prst="rect">
            <a:avLst/>
          </a:prstGeom>
          <a:solidFill>
            <a:schemeClr val="tx1"/>
          </a:solidFill>
        </p:spPr>
        <p:txBody>
          <a:bodyPr/>
          <a:lstStyle>
            <a:lvl1pPr marL="0" indent="0" algn="ctr">
              <a:buNone/>
              <a:defRPr sz="1000"/>
            </a:lvl1pPr>
          </a:lstStyle>
          <a:p>
            <a:r>
              <a:rPr lang="fr-FR" dirty="0"/>
              <a:t>	</a:t>
            </a:r>
          </a:p>
          <a:p>
            <a:endParaRPr lang="fr-FR" dirty="0"/>
          </a:p>
          <a:p>
            <a:r>
              <a:rPr lang="fr-FR" dirty="0"/>
              <a:t>PICTURE</a:t>
            </a:r>
          </a:p>
        </p:txBody>
      </p:sp>
      <p:sp>
        <p:nvSpPr>
          <p:cNvPr id="9" name="Picture Placeholder 10">
            <a:extLst>
              <a:ext uri="{FF2B5EF4-FFF2-40B4-BE49-F238E27FC236}">
                <a16:creationId xmlns:a16="http://schemas.microsoft.com/office/drawing/2014/main" id="{1D484B8B-E091-4030-BC2B-6BA4849566E7}"/>
              </a:ext>
            </a:extLst>
          </p:cNvPr>
          <p:cNvSpPr>
            <a:spLocks noGrp="1"/>
          </p:cNvSpPr>
          <p:nvPr>
            <p:ph type="pic" sz="quarter" idx="12" hasCustomPrompt="1"/>
          </p:nvPr>
        </p:nvSpPr>
        <p:spPr>
          <a:xfrm>
            <a:off x="8186310" y="141890"/>
            <a:ext cx="3861170" cy="3626069"/>
          </a:xfrm>
          <a:prstGeom prst="rect">
            <a:avLst/>
          </a:prstGeom>
          <a:solidFill>
            <a:schemeClr val="tx1"/>
          </a:solidFill>
        </p:spPr>
        <p:txBody>
          <a:bodyPr/>
          <a:lstStyle>
            <a:lvl1pPr marL="0" indent="0" algn="ctr" rtl="0">
              <a:buNone/>
              <a:defRPr sz="10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28491174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ainer 12">
    <p:spTree>
      <p:nvGrpSpPr>
        <p:cNvPr id="1" name=""/>
        <p:cNvGrpSpPr/>
        <p:nvPr/>
      </p:nvGrpSpPr>
      <p:grpSpPr>
        <a:xfrm>
          <a:off x="0" y="0"/>
          <a:ext cx="0" cy="0"/>
          <a:chOff x="0" y="0"/>
          <a:chExt cx="0" cy="0"/>
        </a:xfrm>
      </p:grpSpPr>
      <p:sp>
        <p:nvSpPr>
          <p:cNvPr id="4" name="Picture Placeholder 10">
            <a:extLst>
              <a:ext uri="{FF2B5EF4-FFF2-40B4-BE49-F238E27FC236}">
                <a16:creationId xmlns:a16="http://schemas.microsoft.com/office/drawing/2014/main" id="{FEDBDA94-24D5-41E5-9379-523B7141822B}"/>
              </a:ext>
            </a:extLst>
          </p:cNvPr>
          <p:cNvSpPr>
            <a:spLocks noGrp="1"/>
          </p:cNvSpPr>
          <p:nvPr>
            <p:ph type="pic" sz="quarter" idx="10" hasCustomPrompt="1"/>
          </p:nvPr>
        </p:nvSpPr>
        <p:spPr>
          <a:xfrm>
            <a:off x="-1" y="1"/>
            <a:ext cx="6095999" cy="4194698"/>
          </a:xfrm>
          <a:prstGeom prst="rect">
            <a:avLst/>
          </a:prstGeom>
          <a:solidFill>
            <a:schemeClr val="tx1"/>
          </a:solidFill>
        </p:spPr>
        <p:txBody>
          <a:bodyPr>
            <a:normAutofit/>
          </a:bodyPr>
          <a:lstStyle>
            <a:lvl1pPr marL="0" indent="0" algn="ctr">
              <a:buNone/>
              <a:defRPr sz="2800"/>
            </a:lvl1pPr>
          </a:lstStyle>
          <a:p>
            <a:r>
              <a:rPr lang="fr-FR" dirty="0"/>
              <a:t>	</a:t>
            </a:r>
          </a:p>
          <a:p>
            <a:endParaRPr lang="fr-FR" dirty="0"/>
          </a:p>
          <a:p>
            <a:r>
              <a:rPr lang="fr-FR" dirty="0"/>
              <a:t>PICTURE</a:t>
            </a:r>
          </a:p>
        </p:txBody>
      </p:sp>
      <p:sp>
        <p:nvSpPr>
          <p:cNvPr id="12" name="Picture Placeholder 10">
            <a:extLst>
              <a:ext uri="{FF2B5EF4-FFF2-40B4-BE49-F238E27FC236}">
                <a16:creationId xmlns:a16="http://schemas.microsoft.com/office/drawing/2014/main" id="{35796EA6-35FB-4A7E-809F-A9815E5FEF4A}"/>
              </a:ext>
            </a:extLst>
          </p:cNvPr>
          <p:cNvSpPr>
            <a:spLocks noGrp="1"/>
          </p:cNvSpPr>
          <p:nvPr>
            <p:ph type="pic" sz="quarter" idx="11" hasCustomPrompt="1"/>
          </p:nvPr>
        </p:nvSpPr>
        <p:spPr>
          <a:xfrm>
            <a:off x="6095998" y="1"/>
            <a:ext cx="6095999" cy="4194698"/>
          </a:xfrm>
          <a:prstGeom prst="rect">
            <a:avLst/>
          </a:prstGeom>
          <a:solidFill>
            <a:schemeClr val="tx1"/>
          </a:solidFill>
        </p:spPr>
        <p:txBody>
          <a:bodyPr>
            <a:normAutofit/>
          </a:bodyPr>
          <a:lstStyle>
            <a:lvl1pPr marL="0" indent="0" algn="ctr">
              <a:buNone/>
              <a:defRPr sz="28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28613909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ainer 13">
    <p:spTree>
      <p:nvGrpSpPr>
        <p:cNvPr id="1" name=""/>
        <p:cNvGrpSpPr/>
        <p:nvPr/>
      </p:nvGrpSpPr>
      <p:grpSpPr>
        <a:xfrm>
          <a:off x="0" y="0"/>
          <a:ext cx="0" cy="0"/>
          <a:chOff x="0" y="0"/>
          <a:chExt cx="0" cy="0"/>
        </a:xfrm>
      </p:grpSpPr>
      <p:sp>
        <p:nvSpPr>
          <p:cNvPr id="4" name="Picture Placeholder 10">
            <a:extLst>
              <a:ext uri="{FF2B5EF4-FFF2-40B4-BE49-F238E27FC236}">
                <a16:creationId xmlns:a16="http://schemas.microsoft.com/office/drawing/2014/main" id="{FEDBDA94-24D5-41E5-9379-523B7141822B}"/>
              </a:ext>
            </a:extLst>
          </p:cNvPr>
          <p:cNvSpPr>
            <a:spLocks noGrp="1"/>
          </p:cNvSpPr>
          <p:nvPr>
            <p:ph type="pic" sz="quarter" idx="10" hasCustomPrompt="1"/>
          </p:nvPr>
        </p:nvSpPr>
        <p:spPr>
          <a:xfrm>
            <a:off x="-1" y="0"/>
            <a:ext cx="12192001" cy="6857999"/>
          </a:xfrm>
          <a:prstGeom prst="rect">
            <a:avLst/>
          </a:prstGeom>
          <a:solidFill>
            <a:schemeClr val="tx1"/>
          </a:solidFill>
        </p:spPr>
        <p:txBody>
          <a:bodyPr>
            <a:normAutofit/>
          </a:bodyPr>
          <a:lstStyle>
            <a:lvl1pPr marL="0" indent="0" algn="ctr">
              <a:buNone/>
              <a:defRPr sz="2800"/>
            </a:lvl1pPr>
          </a:lstStyle>
          <a:p>
            <a:r>
              <a:rPr lang="fr-FR" dirty="0"/>
              <a:t>	</a:t>
            </a:r>
          </a:p>
          <a:p>
            <a:endParaRPr lang="fr-FR" dirty="0"/>
          </a:p>
          <a:p>
            <a:r>
              <a:rPr lang="fr-FR" dirty="0"/>
              <a:t>PICTURE</a:t>
            </a:r>
          </a:p>
        </p:txBody>
      </p:sp>
    </p:spTree>
    <p:extLst>
      <p:ext uri="{BB962C8B-B14F-4D97-AF65-F5344CB8AC3E}">
        <p14:creationId xmlns:p14="http://schemas.microsoft.com/office/powerpoint/2010/main" val="1244479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 logos Slide">
    <p:spTree>
      <p:nvGrpSpPr>
        <p:cNvPr id="1" name=""/>
        <p:cNvGrpSpPr/>
        <p:nvPr/>
      </p:nvGrpSpPr>
      <p:grpSpPr>
        <a:xfrm>
          <a:off x="0" y="0"/>
          <a:ext cx="0" cy="0"/>
          <a:chOff x="0" y="0"/>
          <a:chExt cx="0" cy="0"/>
        </a:xfrm>
      </p:grpSpPr>
      <p:sp>
        <p:nvSpPr>
          <p:cNvPr id="13" name="Espace réservé du contenu 12">
            <a:extLst>
              <a:ext uri="{FF2B5EF4-FFF2-40B4-BE49-F238E27FC236}">
                <a16:creationId xmlns:a16="http://schemas.microsoft.com/office/drawing/2014/main" id="{0FA82258-8070-4B7B-B7C6-919C1BFAD958}"/>
              </a:ext>
            </a:extLst>
          </p:cNvPr>
          <p:cNvSpPr>
            <a:spLocks noGrp="1"/>
          </p:cNvSpPr>
          <p:nvPr>
            <p:ph sz="quarter" idx="10" hasCustomPrompt="1"/>
          </p:nvPr>
        </p:nvSpPr>
        <p:spPr>
          <a:xfrm>
            <a:off x="1492839"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0" name="Espace réservé du contenu 12">
            <a:extLst>
              <a:ext uri="{FF2B5EF4-FFF2-40B4-BE49-F238E27FC236}">
                <a16:creationId xmlns:a16="http://schemas.microsoft.com/office/drawing/2014/main" id="{B070F49F-DF60-4723-A91C-5C1E12D58613}"/>
              </a:ext>
            </a:extLst>
          </p:cNvPr>
          <p:cNvSpPr>
            <a:spLocks noGrp="1"/>
          </p:cNvSpPr>
          <p:nvPr>
            <p:ph sz="quarter" idx="11" hasCustomPrompt="1"/>
          </p:nvPr>
        </p:nvSpPr>
        <p:spPr>
          <a:xfrm>
            <a:off x="3178922"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1" name="Espace réservé du contenu 12">
            <a:extLst>
              <a:ext uri="{FF2B5EF4-FFF2-40B4-BE49-F238E27FC236}">
                <a16:creationId xmlns:a16="http://schemas.microsoft.com/office/drawing/2014/main" id="{1A46C95E-26CD-45AD-BB72-B430933BACC5}"/>
              </a:ext>
            </a:extLst>
          </p:cNvPr>
          <p:cNvSpPr>
            <a:spLocks noGrp="1"/>
          </p:cNvSpPr>
          <p:nvPr>
            <p:ph sz="quarter" idx="12" hasCustomPrompt="1"/>
          </p:nvPr>
        </p:nvSpPr>
        <p:spPr>
          <a:xfrm>
            <a:off x="4865005"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2" name="Espace réservé du contenu 12">
            <a:extLst>
              <a:ext uri="{FF2B5EF4-FFF2-40B4-BE49-F238E27FC236}">
                <a16:creationId xmlns:a16="http://schemas.microsoft.com/office/drawing/2014/main" id="{7C59A534-42C3-4A87-94C8-B2FBBAFC4BF6}"/>
              </a:ext>
            </a:extLst>
          </p:cNvPr>
          <p:cNvSpPr>
            <a:spLocks noGrp="1"/>
          </p:cNvSpPr>
          <p:nvPr>
            <p:ph sz="quarter" idx="13" hasCustomPrompt="1"/>
          </p:nvPr>
        </p:nvSpPr>
        <p:spPr>
          <a:xfrm>
            <a:off x="6551088"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3" name="Espace réservé du contenu 12">
            <a:extLst>
              <a:ext uri="{FF2B5EF4-FFF2-40B4-BE49-F238E27FC236}">
                <a16:creationId xmlns:a16="http://schemas.microsoft.com/office/drawing/2014/main" id="{4BB3DF69-45D4-47B3-BA99-BA35B5100C33}"/>
              </a:ext>
            </a:extLst>
          </p:cNvPr>
          <p:cNvSpPr>
            <a:spLocks noGrp="1"/>
          </p:cNvSpPr>
          <p:nvPr>
            <p:ph sz="quarter" idx="14" hasCustomPrompt="1"/>
          </p:nvPr>
        </p:nvSpPr>
        <p:spPr>
          <a:xfrm>
            <a:off x="8237171"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4" name="Espace réservé du contenu 12">
            <a:extLst>
              <a:ext uri="{FF2B5EF4-FFF2-40B4-BE49-F238E27FC236}">
                <a16:creationId xmlns:a16="http://schemas.microsoft.com/office/drawing/2014/main" id="{F2BAFCF9-6ACE-4E11-8AC5-705BA7DCE73A}"/>
              </a:ext>
            </a:extLst>
          </p:cNvPr>
          <p:cNvSpPr>
            <a:spLocks noGrp="1"/>
          </p:cNvSpPr>
          <p:nvPr>
            <p:ph sz="quarter" idx="15" hasCustomPrompt="1"/>
          </p:nvPr>
        </p:nvSpPr>
        <p:spPr>
          <a:xfrm>
            <a:off x="9923253" y="2198579"/>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5" name="Espace réservé du contenu 12">
            <a:extLst>
              <a:ext uri="{FF2B5EF4-FFF2-40B4-BE49-F238E27FC236}">
                <a16:creationId xmlns:a16="http://schemas.microsoft.com/office/drawing/2014/main" id="{9F748970-5446-41ED-9626-54FA09FD9DA4}"/>
              </a:ext>
            </a:extLst>
          </p:cNvPr>
          <p:cNvSpPr>
            <a:spLocks noGrp="1"/>
          </p:cNvSpPr>
          <p:nvPr>
            <p:ph sz="quarter" idx="16" hasCustomPrompt="1"/>
          </p:nvPr>
        </p:nvSpPr>
        <p:spPr>
          <a:xfrm>
            <a:off x="1492839"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6" name="Espace réservé du contenu 12">
            <a:extLst>
              <a:ext uri="{FF2B5EF4-FFF2-40B4-BE49-F238E27FC236}">
                <a16:creationId xmlns:a16="http://schemas.microsoft.com/office/drawing/2014/main" id="{658FDE67-743F-4741-AD12-5E89EB8B5203}"/>
              </a:ext>
            </a:extLst>
          </p:cNvPr>
          <p:cNvSpPr>
            <a:spLocks noGrp="1"/>
          </p:cNvSpPr>
          <p:nvPr>
            <p:ph sz="quarter" idx="17" hasCustomPrompt="1"/>
          </p:nvPr>
        </p:nvSpPr>
        <p:spPr>
          <a:xfrm>
            <a:off x="3178922"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7" name="Espace réservé du contenu 12">
            <a:extLst>
              <a:ext uri="{FF2B5EF4-FFF2-40B4-BE49-F238E27FC236}">
                <a16:creationId xmlns:a16="http://schemas.microsoft.com/office/drawing/2014/main" id="{3B72979C-C29D-4B32-BD44-7102EF391ECA}"/>
              </a:ext>
            </a:extLst>
          </p:cNvPr>
          <p:cNvSpPr>
            <a:spLocks noGrp="1"/>
          </p:cNvSpPr>
          <p:nvPr>
            <p:ph sz="quarter" idx="18" hasCustomPrompt="1"/>
          </p:nvPr>
        </p:nvSpPr>
        <p:spPr>
          <a:xfrm>
            <a:off x="4865005"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8" name="Espace réservé du contenu 12">
            <a:extLst>
              <a:ext uri="{FF2B5EF4-FFF2-40B4-BE49-F238E27FC236}">
                <a16:creationId xmlns:a16="http://schemas.microsoft.com/office/drawing/2014/main" id="{E26C070C-BBAD-4319-94CD-E920FBB48BBC}"/>
              </a:ext>
            </a:extLst>
          </p:cNvPr>
          <p:cNvSpPr>
            <a:spLocks noGrp="1"/>
          </p:cNvSpPr>
          <p:nvPr>
            <p:ph sz="quarter" idx="19" hasCustomPrompt="1"/>
          </p:nvPr>
        </p:nvSpPr>
        <p:spPr>
          <a:xfrm>
            <a:off x="6551088"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49" name="Espace réservé du contenu 12">
            <a:extLst>
              <a:ext uri="{FF2B5EF4-FFF2-40B4-BE49-F238E27FC236}">
                <a16:creationId xmlns:a16="http://schemas.microsoft.com/office/drawing/2014/main" id="{72D6E8D4-073F-4B82-807C-3DDAA7A1891C}"/>
              </a:ext>
            </a:extLst>
          </p:cNvPr>
          <p:cNvSpPr>
            <a:spLocks noGrp="1"/>
          </p:cNvSpPr>
          <p:nvPr>
            <p:ph sz="quarter" idx="20" hasCustomPrompt="1"/>
          </p:nvPr>
        </p:nvSpPr>
        <p:spPr>
          <a:xfrm>
            <a:off x="8237171"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0" name="Espace réservé du contenu 12">
            <a:extLst>
              <a:ext uri="{FF2B5EF4-FFF2-40B4-BE49-F238E27FC236}">
                <a16:creationId xmlns:a16="http://schemas.microsoft.com/office/drawing/2014/main" id="{D7188408-3746-4E2D-AC24-5C968B45D951}"/>
              </a:ext>
            </a:extLst>
          </p:cNvPr>
          <p:cNvSpPr>
            <a:spLocks noGrp="1"/>
          </p:cNvSpPr>
          <p:nvPr>
            <p:ph sz="quarter" idx="21" hasCustomPrompt="1"/>
          </p:nvPr>
        </p:nvSpPr>
        <p:spPr>
          <a:xfrm>
            <a:off x="9923253" y="3695501"/>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1" name="Espace réservé du contenu 12">
            <a:extLst>
              <a:ext uri="{FF2B5EF4-FFF2-40B4-BE49-F238E27FC236}">
                <a16:creationId xmlns:a16="http://schemas.microsoft.com/office/drawing/2014/main" id="{5B127143-F73B-447F-8E18-A821163DB15F}"/>
              </a:ext>
            </a:extLst>
          </p:cNvPr>
          <p:cNvSpPr>
            <a:spLocks noGrp="1"/>
          </p:cNvSpPr>
          <p:nvPr>
            <p:ph sz="quarter" idx="22" hasCustomPrompt="1"/>
          </p:nvPr>
        </p:nvSpPr>
        <p:spPr>
          <a:xfrm>
            <a:off x="1492839"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2" name="Espace réservé du contenu 12">
            <a:extLst>
              <a:ext uri="{FF2B5EF4-FFF2-40B4-BE49-F238E27FC236}">
                <a16:creationId xmlns:a16="http://schemas.microsoft.com/office/drawing/2014/main" id="{48201BCB-09BC-40A6-88E5-745ABA04D146}"/>
              </a:ext>
            </a:extLst>
          </p:cNvPr>
          <p:cNvSpPr>
            <a:spLocks noGrp="1"/>
          </p:cNvSpPr>
          <p:nvPr>
            <p:ph sz="quarter" idx="23" hasCustomPrompt="1"/>
          </p:nvPr>
        </p:nvSpPr>
        <p:spPr>
          <a:xfrm>
            <a:off x="3178922"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3" name="Espace réservé du contenu 12">
            <a:extLst>
              <a:ext uri="{FF2B5EF4-FFF2-40B4-BE49-F238E27FC236}">
                <a16:creationId xmlns:a16="http://schemas.microsoft.com/office/drawing/2014/main" id="{6CDF4116-C12D-409A-BD45-FCE9C3710FED}"/>
              </a:ext>
            </a:extLst>
          </p:cNvPr>
          <p:cNvSpPr>
            <a:spLocks noGrp="1"/>
          </p:cNvSpPr>
          <p:nvPr>
            <p:ph sz="quarter" idx="24" hasCustomPrompt="1"/>
          </p:nvPr>
        </p:nvSpPr>
        <p:spPr>
          <a:xfrm>
            <a:off x="4865005"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4" name="Espace réservé du contenu 12">
            <a:extLst>
              <a:ext uri="{FF2B5EF4-FFF2-40B4-BE49-F238E27FC236}">
                <a16:creationId xmlns:a16="http://schemas.microsoft.com/office/drawing/2014/main" id="{877E41ED-FA1D-4BD6-804A-2AE2A0E32216}"/>
              </a:ext>
            </a:extLst>
          </p:cNvPr>
          <p:cNvSpPr>
            <a:spLocks noGrp="1"/>
          </p:cNvSpPr>
          <p:nvPr>
            <p:ph sz="quarter" idx="25" hasCustomPrompt="1"/>
          </p:nvPr>
        </p:nvSpPr>
        <p:spPr>
          <a:xfrm>
            <a:off x="6551088"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5" name="Espace réservé du contenu 12">
            <a:extLst>
              <a:ext uri="{FF2B5EF4-FFF2-40B4-BE49-F238E27FC236}">
                <a16:creationId xmlns:a16="http://schemas.microsoft.com/office/drawing/2014/main" id="{A9609212-EAF9-4B4F-A5BF-6F7698F74590}"/>
              </a:ext>
            </a:extLst>
          </p:cNvPr>
          <p:cNvSpPr>
            <a:spLocks noGrp="1"/>
          </p:cNvSpPr>
          <p:nvPr>
            <p:ph sz="quarter" idx="26" hasCustomPrompt="1"/>
          </p:nvPr>
        </p:nvSpPr>
        <p:spPr>
          <a:xfrm>
            <a:off x="8237171"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
        <p:nvSpPr>
          <p:cNvPr id="56" name="Espace réservé du contenu 12">
            <a:extLst>
              <a:ext uri="{FF2B5EF4-FFF2-40B4-BE49-F238E27FC236}">
                <a16:creationId xmlns:a16="http://schemas.microsoft.com/office/drawing/2014/main" id="{3AC5948D-29D8-4F6E-B17F-0441995C2C3F}"/>
              </a:ext>
            </a:extLst>
          </p:cNvPr>
          <p:cNvSpPr>
            <a:spLocks noGrp="1"/>
          </p:cNvSpPr>
          <p:nvPr>
            <p:ph sz="quarter" idx="27" hasCustomPrompt="1"/>
          </p:nvPr>
        </p:nvSpPr>
        <p:spPr>
          <a:xfrm>
            <a:off x="9923253" y="5196497"/>
            <a:ext cx="775908" cy="754686"/>
          </a:xfrm>
          <a:prstGeom prst="rect">
            <a:avLst/>
          </a:prstGeom>
        </p:spPr>
        <p:txBody>
          <a:bodyPr anchor="t"/>
          <a:lstStyle>
            <a:lvl1pPr marL="0" indent="0" algn="ctr">
              <a:buNone/>
              <a:defRPr sz="800"/>
            </a:lvl1pPr>
          </a:lstStyle>
          <a:p>
            <a:pPr lvl="0"/>
            <a:r>
              <a:rPr lang="fr-FR" dirty="0"/>
              <a:t>Drag &amp; Drop</a:t>
            </a:r>
            <a:endParaRPr lang="en-US" dirty="0"/>
          </a:p>
        </p:txBody>
      </p:sp>
    </p:spTree>
    <p:extLst>
      <p:ext uri="{BB962C8B-B14F-4D97-AF65-F5344CB8AC3E}">
        <p14:creationId xmlns:p14="http://schemas.microsoft.com/office/powerpoint/2010/main" val="165389546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1A62A3B4-90FB-4299-99EA-8A0033116D1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059418" y="2781300"/>
            <a:ext cx="2073164" cy="1295399"/>
          </a:xfrm>
          <a:prstGeom prst="rect">
            <a:avLst/>
          </a:prstGeom>
        </p:spPr>
      </p:pic>
    </p:spTree>
    <p:extLst>
      <p:ext uri="{BB962C8B-B14F-4D97-AF65-F5344CB8AC3E}">
        <p14:creationId xmlns:p14="http://schemas.microsoft.com/office/powerpoint/2010/main" val="33541309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Phone X">
    <p:spTree>
      <p:nvGrpSpPr>
        <p:cNvPr id="1" name=""/>
        <p:cNvGrpSpPr/>
        <p:nvPr/>
      </p:nvGrpSpPr>
      <p:grpSpPr>
        <a:xfrm>
          <a:off x="0" y="0"/>
          <a:ext cx="0" cy="0"/>
          <a:chOff x="0" y="0"/>
          <a:chExt cx="0" cy="0"/>
        </a:xfrm>
      </p:grpSpPr>
      <p:sp>
        <p:nvSpPr>
          <p:cNvPr id="16" name="Picture Placeholder 2">
            <a:extLst>
              <a:ext uri="{FF2B5EF4-FFF2-40B4-BE49-F238E27FC236}">
                <a16:creationId xmlns:a16="http://schemas.microsoft.com/office/drawing/2014/main" id="{1908C951-434A-4DD1-AFA3-1AF87D704742}"/>
              </a:ext>
            </a:extLst>
          </p:cNvPr>
          <p:cNvSpPr>
            <a:spLocks noGrp="1"/>
          </p:cNvSpPr>
          <p:nvPr>
            <p:ph type="pic" sz="quarter" idx="11" hasCustomPrompt="1"/>
          </p:nvPr>
        </p:nvSpPr>
        <p:spPr>
          <a:xfrm>
            <a:off x="2547147" y="896184"/>
            <a:ext cx="2366010" cy="5138856"/>
          </a:xfrm>
          <a:custGeom>
            <a:avLst/>
            <a:gdLst>
              <a:gd name="connsiteX0" fmla="*/ 0 w 2366010"/>
              <a:gd name="connsiteY0" fmla="*/ 244787 h 5124450"/>
              <a:gd name="connsiteX1" fmla="*/ 244787 w 2366010"/>
              <a:gd name="connsiteY1" fmla="*/ 0 h 5124450"/>
              <a:gd name="connsiteX2" fmla="*/ 2121223 w 2366010"/>
              <a:gd name="connsiteY2" fmla="*/ 0 h 5124450"/>
              <a:gd name="connsiteX3" fmla="*/ 2366010 w 2366010"/>
              <a:gd name="connsiteY3" fmla="*/ 244787 h 5124450"/>
              <a:gd name="connsiteX4" fmla="*/ 2366010 w 2366010"/>
              <a:gd name="connsiteY4" fmla="*/ 4879663 h 5124450"/>
              <a:gd name="connsiteX5" fmla="*/ 2121223 w 2366010"/>
              <a:gd name="connsiteY5" fmla="*/ 5124450 h 5124450"/>
              <a:gd name="connsiteX6" fmla="*/ 244787 w 2366010"/>
              <a:gd name="connsiteY6" fmla="*/ 5124450 h 5124450"/>
              <a:gd name="connsiteX7" fmla="*/ 0 w 2366010"/>
              <a:gd name="connsiteY7" fmla="*/ 4879663 h 5124450"/>
              <a:gd name="connsiteX8" fmla="*/ 0 w 2366010"/>
              <a:gd name="connsiteY8" fmla="*/ 244787 h 5124450"/>
              <a:gd name="connsiteX0" fmla="*/ 0 w 2366010"/>
              <a:gd name="connsiteY0" fmla="*/ 244793 h 5124456"/>
              <a:gd name="connsiteX1" fmla="*/ 244787 w 2366010"/>
              <a:gd name="connsiteY1" fmla="*/ 6 h 5124456"/>
              <a:gd name="connsiteX2" fmla="*/ 659130 w 2366010"/>
              <a:gd name="connsiteY2" fmla="*/ 186696 h 5124456"/>
              <a:gd name="connsiteX3" fmla="*/ 2121223 w 2366010"/>
              <a:gd name="connsiteY3" fmla="*/ 6 h 5124456"/>
              <a:gd name="connsiteX4" fmla="*/ 2366010 w 2366010"/>
              <a:gd name="connsiteY4" fmla="*/ 244793 h 5124456"/>
              <a:gd name="connsiteX5" fmla="*/ 2366010 w 2366010"/>
              <a:gd name="connsiteY5" fmla="*/ 4879669 h 5124456"/>
              <a:gd name="connsiteX6" fmla="*/ 2121223 w 2366010"/>
              <a:gd name="connsiteY6" fmla="*/ 5124456 h 5124456"/>
              <a:gd name="connsiteX7" fmla="*/ 244787 w 2366010"/>
              <a:gd name="connsiteY7" fmla="*/ 5124456 h 5124456"/>
              <a:gd name="connsiteX8" fmla="*/ 0 w 2366010"/>
              <a:gd name="connsiteY8" fmla="*/ 4879669 h 5124456"/>
              <a:gd name="connsiteX9" fmla="*/ 0 w 2366010"/>
              <a:gd name="connsiteY9" fmla="*/ 244793 h 5124456"/>
              <a:gd name="connsiteX0" fmla="*/ 0 w 2366010"/>
              <a:gd name="connsiteY0" fmla="*/ 244794 h 5124457"/>
              <a:gd name="connsiteX1" fmla="*/ 244787 w 2366010"/>
              <a:gd name="connsiteY1" fmla="*/ 7 h 5124457"/>
              <a:gd name="connsiteX2" fmla="*/ 659130 w 2366010"/>
              <a:gd name="connsiteY2" fmla="*/ 186697 h 5124457"/>
              <a:gd name="connsiteX3" fmla="*/ 2121223 w 2366010"/>
              <a:gd name="connsiteY3" fmla="*/ 7 h 5124457"/>
              <a:gd name="connsiteX4" fmla="*/ 2366010 w 2366010"/>
              <a:gd name="connsiteY4" fmla="*/ 244794 h 5124457"/>
              <a:gd name="connsiteX5" fmla="*/ 2366010 w 2366010"/>
              <a:gd name="connsiteY5" fmla="*/ 4879670 h 5124457"/>
              <a:gd name="connsiteX6" fmla="*/ 2121223 w 2366010"/>
              <a:gd name="connsiteY6" fmla="*/ 5124457 h 5124457"/>
              <a:gd name="connsiteX7" fmla="*/ 244787 w 2366010"/>
              <a:gd name="connsiteY7" fmla="*/ 5124457 h 5124457"/>
              <a:gd name="connsiteX8" fmla="*/ 0 w 2366010"/>
              <a:gd name="connsiteY8" fmla="*/ 4879670 h 5124457"/>
              <a:gd name="connsiteX9" fmla="*/ 0 w 2366010"/>
              <a:gd name="connsiteY9" fmla="*/ 244794 h 5124457"/>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7353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9704 h 5139367"/>
              <a:gd name="connsiteX1" fmla="*/ 244787 w 2366010"/>
              <a:gd name="connsiteY1" fmla="*/ 14917 h 5139367"/>
              <a:gd name="connsiteX2" fmla="*/ 499110 w 2366010"/>
              <a:gd name="connsiteY2" fmla="*/ 30158 h 5139367"/>
              <a:gd name="connsiteX3" fmla="*/ 735330 w 2366010"/>
              <a:gd name="connsiteY3" fmla="*/ 201607 h 5139367"/>
              <a:gd name="connsiteX4" fmla="*/ 2121223 w 2366010"/>
              <a:gd name="connsiteY4" fmla="*/ 14917 h 5139367"/>
              <a:gd name="connsiteX5" fmla="*/ 2366010 w 2366010"/>
              <a:gd name="connsiteY5" fmla="*/ 259704 h 5139367"/>
              <a:gd name="connsiteX6" fmla="*/ 2366010 w 2366010"/>
              <a:gd name="connsiteY6" fmla="*/ 4894580 h 5139367"/>
              <a:gd name="connsiteX7" fmla="*/ 2121223 w 2366010"/>
              <a:gd name="connsiteY7" fmla="*/ 5139367 h 5139367"/>
              <a:gd name="connsiteX8" fmla="*/ 244787 w 2366010"/>
              <a:gd name="connsiteY8" fmla="*/ 5139367 h 5139367"/>
              <a:gd name="connsiteX9" fmla="*/ 0 w 2366010"/>
              <a:gd name="connsiteY9" fmla="*/ 4894580 h 5139367"/>
              <a:gd name="connsiteX10" fmla="*/ 0 w 2366010"/>
              <a:gd name="connsiteY10" fmla="*/ 259704 h 5139367"/>
              <a:gd name="connsiteX0" fmla="*/ 0 w 2366010"/>
              <a:gd name="connsiteY0" fmla="*/ 255334 h 5134997"/>
              <a:gd name="connsiteX1" fmla="*/ 244787 w 2366010"/>
              <a:gd name="connsiteY1" fmla="*/ 10547 h 5134997"/>
              <a:gd name="connsiteX2" fmla="*/ 499110 w 2366010"/>
              <a:gd name="connsiteY2" fmla="*/ 25788 h 5134997"/>
              <a:gd name="connsiteX3" fmla="*/ 735330 w 2366010"/>
              <a:gd name="connsiteY3" fmla="*/ 19723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5334 h 5134997"/>
              <a:gd name="connsiteX1" fmla="*/ 244787 w 2366010"/>
              <a:gd name="connsiteY1" fmla="*/ 10547 h 5134997"/>
              <a:gd name="connsiteX2" fmla="*/ 499110 w 2366010"/>
              <a:gd name="connsiteY2" fmla="*/ 25788 h 5134997"/>
              <a:gd name="connsiteX3" fmla="*/ 731520 w 2366010"/>
              <a:gd name="connsiteY3" fmla="*/ 19342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1685 h 5131348"/>
              <a:gd name="connsiteX1" fmla="*/ 244787 w 2366010"/>
              <a:gd name="connsiteY1" fmla="*/ 6898 h 5131348"/>
              <a:gd name="connsiteX2" fmla="*/ 510540 w 2366010"/>
              <a:gd name="connsiteY2" fmla="*/ 10709 h 5131348"/>
              <a:gd name="connsiteX3" fmla="*/ 73914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1685 h 5131348"/>
              <a:gd name="connsiteX1" fmla="*/ 244787 w 2366010"/>
              <a:gd name="connsiteY1" fmla="*/ 6898 h 5131348"/>
              <a:gd name="connsiteX2" fmla="*/ 510540 w 2366010"/>
              <a:gd name="connsiteY2" fmla="*/ 10709 h 5131348"/>
              <a:gd name="connsiteX3" fmla="*/ 72771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5624 h 5135287"/>
              <a:gd name="connsiteX1" fmla="*/ 244787 w 2366010"/>
              <a:gd name="connsiteY1" fmla="*/ 10837 h 5135287"/>
              <a:gd name="connsiteX2" fmla="*/ 520700 w 2366010"/>
              <a:gd name="connsiteY2" fmla="*/ 7028 h 5135287"/>
              <a:gd name="connsiteX3" fmla="*/ 727710 w 2366010"/>
              <a:gd name="connsiteY3" fmla="*/ 193717 h 5135287"/>
              <a:gd name="connsiteX4" fmla="*/ 2121223 w 2366010"/>
              <a:gd name="connsiteY4" fmla="*/ 10837 h 5135287"/>
              <a:gd name="connsiteX5" fmla="*/ 2366010 w 2366010"/>
              <a:gd name="connsiteY5" fmla="*/ 255624 h 5135287"/>
              <a:gd name="connsiteX6" fmla="*/ 2366010 w 2366010"/>
              <a:gd name="connsiteY6" fmla="*/ 4890500 h 5135287"/>
              <a:gd name="connsiteX7" fmla="*/ 2121223 w 2366010"/>
              <a:gd name="connsiteY7" fmla="*/ 5135287 h 5135287"/>
              <a:gd name="connsiteX8" fmla="*/ 244787 w 2366010"/>
              <a:gd name="connsiteY8" fmla="*/ 5135287 h 5135287"/>
              <a:gd name="connsiteX9" fmla="*/ 0 w 2366010"/>
              <a:gd name="connsiteY9" fmla="*/ 4890500 h 5135287"/>
              <a:gd name="connsiteX10" fmla="*/ 0 w 2366010"/>
              <a:gd name="connsiteY10" fmla="*/ 255624 h 5135287"/>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2381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58153 w 2366010"/>
              <a:gd name="connsiteY5" fmla="*/ 1375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5773 w 2366010"/>
              <a:gd name="connsiteY5" fmla="*/ 17823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73393 w 2366010"/>
              <a:gd name="connsiteY5" fmla="*/ 21125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63996 h 5143659"/>
              <a:gd name="connsiteX1" fmla="*/ 237167 w 2366010"/>
              <a:gd name="connsiteY1" fmla="*/ 16669 h 5143659"/>
              <a:gd name="connsiteX2" fmla="*/ 520700 w 2366010"/>
              <a:gd name="connsiteY2" fmla="*/ 15400 h 5143659"/>
              <a:gd name="connsiteX3" fmla="*/ 727710 w 2366010"/>
              <a:gd name="connsiteY3" fmla="*/ 202089 h 5143659"/>
              <a:gd name="connsiteX4" fmla="*/ 1364453 w 2366010"/>
              <a:gd name="connsiteY4" fmla="*/ 203362 h 5143659"/>
              <a:gd name="connsiteX5" fmla="*/ 1760693 w 2366010"/>
              <a:gd name="connsiteY5" fmla="*/ 195742 h 5143659"/>
              <a:gd name="connsiteX6" fmla="*/ 1864833 w 2366010"/>
              <a:gd name="connsiteY6" fmla="*/ 25562 h 5143659"/>
              <a:gd name="connsiteX7" fmla="*/ 2121223 w 2366010"/>
              <a:gd name="connsiteY7" fmla="*/ 19209 h 5143659"/>
              <a:gd name="connsiteX8" fmla="*/ 2366010 w 2366010"/>
              <a:gd name="connsiteY8" fmla="*/ 263996 h 5143659"/>
              <a:gd name="connsiteX9" fmla="*/ 2366010 w 2366010"/>
              <a:gd name="connsiteY9" fmla="*/ 4898872 h 5143659"/>
              <a:gd name="connsiteX10" fmla="*/ 2121223 w 2366010"/>
              <a:gd name="connsiteY10" fmla="*/ 5143659 h 5143659"/>
              <a:gd name="connsiteX11" fmla="*/ 244787 w 2366010"/>
              <a:gd name="connsiteY11" fmla="*/ 5143659 h 5143659"/>
              <a:gd name="connsiteX12" fmla="*/ 0 w 2366010"/>
              <a:gd name="connsiteY12" fmla="*/ 4898872 h 5143659"/>
              <a:gd name="connsiteX13" fmla="*/ 0 w 2366010"/>
              <a:gd name="connsiteY13" fmla="*/ 263996 h 5143659"/>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364453 w 2366010"/>
              <a:gd name="connsiteY4" fmla="*/ 196014 h 5136311"/>
              <a:gd name="connsiteX5" fmla="*/ 1760693 w 2366010"/>
              <a:gd name="connsiteY5" fmla="*/ 188394 h 5136311"/>
              <a:gd name="connsiteX6" fmla="*/ 1864833 w 2366010"/>
              <a:gd name="connsiteY6" fmla="*/ 18214 h 5136311"/>
              <a:gd name="connsiteX7" fmla="*/ 2121223 w 2366010"/>
              <a:gd name="connsiteY7" fmla="*/ 11861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6069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60632 h 5140295"/>
              <a:gd name="connsiteX1" fmla="*/ 237167 w 2366010"/>
              <a:gd name="connsiteY1" fmla="*/ 13305 h 5140295"/>
              <a:gd name="connsiteX2" fmla="*/ 520700 w 2366010"/>
              <a:gd name="connsiteY2" fmla="*/ 12036 h 5140295"/>
              <a:gd name="connsiteX3" fmla="*/ 727710 w 2366010"/>
              <a:gd name="connsiteY3" fmla="*/ 198725 h 5140295"/>
              <a:gd name="connsiteX4" fmla="*/ 1364453 w 2366010"/>
              <a:gd name="connsiteY4" fmla="*/ 199998 h 5140295"/>
              <a:gd name="connsiteX5" fmla="*/ 1753073 w 2366010"/>
              <a:gd name="connsiteY5" fmla="*/ 192378 h 5140295"/>
              <a:gd name="connsiteX6" fmla="*/ 1857213 w 2366010"/>
              <a:gd name="connsiteY6" fmla="*/ 14578 h 5140295"/>
              <a:gd name="connsiteX7" fmla="*/ 2121223 w 2366010"/>
              <a:gd name="connsiteY7" fmla="*/ 15845 h 5140295"/>
              <a:gd name="connsiteX8" fmla="*/ 2366010 w 2366010"/>
              <a:gd name="connsiteY8" fmla="*/ 260632 h 5140295"/>
              <a:gd name="connsiteX9" fmla="*/ 2366010 w 2366010"/>
              <a:gd name="connsiteY9" fmla="*/ 4895508 h 5140295"/>
              <a:gd name="connsiteX10" fmla="*/ 2121223 w 2366010"/>
              <a:gd name="connsiteY10" fmla="*/ 5140295 h 5140295"/>
              <a:gd name="connsiteX11" fmla="*/ 244787 w 2366010"/>
              <a:gd name="connsiteY11" fmla="*/ 5140295 h 5140295"/>
              <a:gd name="connsiteX12" fmla="*/ 0 w 2366010"/>
              <a:gd name="connsiteY12" fmla="*/ 4895508 h 5140295"/>
              <a:gd name="connsiteX13" fmla="*/ 0 w 2366010"/>
              <a:gd name="connsiteY13" fmla="*/ 260632 h 5140295"/>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364453 w 2366010"/>
              <a:gd name="connsiteY4" fmla="*/ 207009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8788 w 2366010"/>
              <a:gd name="connsiteY5" fmla="*/ 173797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32790 w 2366010"/>
              <a:gd name="connsiteY3" fmla="*/ 189664 h 5136311"/>
              <a:gd name="connsiteX4" fmla="*/ 1274918 w 2366010"/>
              <a:gd name="connsiteY4" fmla="*/ 194110 h 5136311"/>
              <a:gd name="connsiteX5" fmla="*/ 1758788 w 2366010"/>
              <a:gd name="connsiteY5" fmla="*/ 173797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66010" h="5136311">
                <a:moveTo>
                  <a:pt x="0" y="256648"/>
                </a:moveTo>
                <a:cubicBezTo>
                  <a:pt x="0" y="121456"/>
                  <a:pt x="101975" y="14401"/>
                  <a:pt x="237167" y="9321"/>
                </a:cubicBezTo>
                <a:cubicBezTo>
                  <a:pt x="333052" y="-1632"/>
                  <a:pt x="444023" y="-4013"/>
                  <a:pt x="520700" y="8052"/>
                </a:cubicBezTo>
                <a:cubicBezTo>
                  <a:pt x="570707" y="42977"/>
                  <a:pt x="486568" y="204269"/>
                  <a:pt x="732790" y="189664"/>
                </a:cubicBezTo>
                <a:cubicBezTo>
                  <a:pt x="889925" y="194321"/>
                  <a:pt x="1103918" y="196755"/>
                  <a:pt x="1274918" y="194110"/>
                </a:cubicBezTo>
                <a:cubicBezTo>
                  <a:pt x="1445918" y="191466"/>
                  <a:pt x="1661739" y="204383"/>
                  <a:pt x="1758788" y="173797"/>
                </a:cubicBezTo>
                <a:cubicBezTo>
                  <a:pt x="1855837" y="143211"/>
                  <a:pt x="1797125" y="37475"/>
                  <a:pt x="1857213" y="10594"/>
                </a:cubicBezTo>
                <a:cubicBezTo>
                  <a:pt x="1896981" y="-1049"/>
                  <a:pt x="2008907" y="688"/>
                  <a:pt x="2133923" y="4245"/>
                </a:cubicBezTo>
                <a:cubicBezTo>
                  <a:pt x="2258939" y="7802"/>
                  <a:pt x="2366010" y="121456"/>
                  <a:pt x="2366010" y="256648"/>
                </a:cubicBezTo>
                <a:lnTo>
                  <a:pt x="2366010" y="4891524"/>
                </a:lnTo>
                <a:cubicBezTo>
                  <a:pt x="2366010" y="5026716"/>
                  <a:pt x="2256415" y="5136311"/>
                  <a:pt x="2121223" y="5136311"/>
                </a:cubicBezTo>
                <a:lnTo>
                  <a:pt x="244787" y="5136311"/>
                </a:lnTo>
                <a:cubicBezTo>
                  <a:pt x="109595" y="5136311"/>
                  <a:pt x="0" y="5026716"/>
                  <a:pt x="0" y="4891524"/>
                </a:cubicBezTo>
                <a:lnTo>
                  <a:pt x="0" y="256648"/>
                </a:lnTo>
                <a:close/>
              </a:path>
            </a:pathLst>
          </a:custGeom>
          <a:solidFill>
            <a:schemeClr val="tx1"/>
          </a:solidFill>
        </p:spPr>
        <p:txBody>
          <a:bodyPr lIns="252000" tIns="612000" bIns="90000" anchor="t">
            <a:normAutofit/>
          </a:bodyPr>
          <a:lstStyle>
            <a:lvl1pPr marL="0" indent="0" algn="l">
              <a:buNone/>
              <a:defRPr lang="fr-FR" sz="2800" b="0" i="0" kern="1200" dirty="0">
                <a:solidFill>
                  <a:schemeClr val="accent1"/>
                </a:solidFill>
                <a:latin typeface="Helvetica Neue Moyen" charset="0"/>
                <a:ea typeface="+mn-ea"/>
                <a:cs typeface="Helvetica Neue Moyen"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25399270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Phone X Zoom">
    <p:spTree>
      <p:nvGrpSpPr>
        <p:cNvPr id="1" name=""/>
        <p:cNvGrpSpPr/>
        <p:nvPr/>
      </p:nvGrpSpPr>
      <p:grpSpPr>
        <a:xfrm>
          <a:off x="0" y="0"/>
          <a:ext cx="0" cy="0"/>
          <a:chOff x="0" y="0"/>
          <a:chExt cx="0" cy="0"/>
        </a:xfrm>
      </p:grpSpPr>
      <p:sp>
        <p:nvSpPr>
          <p:cNvPr id="16" name="Picture Placeholder 2">
            <a:extLst>
              <a:ext uri="{FF2B5EF4-FFF2-40B4-BE49-F238E27FC236}">
                <a16:creationId xmlns:a16="http://schemas.microsoft.com/office/drawing/2014/main" id="{1908C951-434A-4DD1-AFA3-1AF87D704742}"/>
              </a:ext>
            </a:extLst>
          </p:cNvPr>
          <p:cNvSpPr>
            <a:spLocks noGrp="1"/>
          </p:cNvSpPr>
          <p:nvPr>
            <p:ph type="pic" sz="quarter" idx="11" hasCustomPrompt="1"/>
          </p:nvPr>
        </p:nvSpPr>
        <p:spPr>
          <a:xfrm>
            <a:off x="1103086" y="1534810"/>
            <a:ext cx="3795555" cy="5334729"/>
          </a:xfrm>
          <a:custGeom>
            <a:avLst/>
            <a:gdLst>
              <a:gd name="connsiteX0" fmla="*/ 0 w 2366010"/>
              <a:gd name="connsiteY0" fmla="*/ 244787 h 5124450"/>
              <a:gd name="connsiteX1" fmla="*/ 244787 w 2366010"/>
              <a:gd name="connsiteY1" fmla="*/ 0 h 5124450"/>
              <a:gd name="connsiteX2" fmla="*/ 2121223 w 2366010"/>
              <a:gd name="connsiteY2" fmla="*/ 0 h 5124450"/>
              <a:gd name="connsiteX3" fmla="*/ 2366010 w 2366010"/>
              <a:gd name="connsiteY3" fmla="*/ 244787 h 5124450"/>
              <a:gd name="connsiteX4" fmla="*/ 2366010 w 2366010"/>
              <a:gd name="connsiteY4" fmla="*/ 4879663 h 5124450"/>
              <a:gd name="connsiteX5" fmla="*/ 2121223 w 2366010"/>
              <a:gd name="connsiteY5" fmla="*/ 5124450 h 5124450"/>
              <a:gd name="connsiteX6" fmla="*/ 244787 w 2366010"/>
              <a:gd name="connsiteY6" fmla="*/ 5124450 h 5124450"/>
              <a:gd name="connsiteX7" fmla="*/ 0 w 2366010"/>
              <a:gd name="connsiteY7" fmla="*/ 4879663 h 5124450"/>
              <a:gd name="connsiteX8" fmla="*/ 0 w 2366010"/>
              <a:gd name="connsiteY8" fmla="*/ 244787 h 5124450"/>
              <a:gd name="connsiteX0" fmla="*/ 0 w 2366010"/>
              <a:gd name="connsiteY0" fmla="*/ 244793 h 5124456"/>
              <a:gd name="connsiteX1" fmla="*/ 244787 w 2366010"/>
              <a:gd name="connsiteY1" fmla="*/ 6 h 5124456"/>
              <a:gd name="connsiteX2" fmla="*/ 659130 w 2366010"/>
              <a:gd name="connsiteY2" fmla="*/ 186696 h 5124456"/>
              <a:gd name="connsiteX3" fmla="*/ 2121223 w 2366010"/>
              <a:gd name="connsiteY3" fmla="*/ 6 h 5124456"/>
              <a:gd name="connsiteX4" fmla="*/ 2366010 w 2366010"/>
              <a:gd name="connsiteY4" fmla="*/ 244793 h 5124456"/>
              <a:gd name="connsiteX5" fmla="*/ 2366010 w 2366010"/>
              <a:gd name="connsiteY5" fmla="*/ 4879669 h 5124456"/>
              <a:gd name="connsiteX6" fmla="*/ 2121223 w 2366010"/>
              <a:gd name="connsiteY6" fmla="*/ 5124456 h 5124456"/>
              <a:gd name="connsiteX7" fmla="*/ 244787 w 2366010"/>
              <a:gd name="connsiteY7" fmla="*/ 5124456 h 5124456"/>
              <a:gd name="connsiteX8" fmla="*/ 0 w 2366010"/>
              <a:gd name="connsiteY8" fmla="*/ 4879669 h 5124456"/>
              <a:gd name="connsiteX9" fmla="*/ 0 w 2366010"/>
              <a:gd name="connsiteY9" fmla="*/ 244793 h 5124456"/>
              <a:gd name="connsiteX0" fmla="*/ 0 w 2366010"/>
              <a:gd name="connsiteY0" fmla="*/ 244794 h 5124457"/>
              <a:gd name="connsiteX1" fmla="*/ 244787 w 2366010"/>
              <a:gd name="connsiteY1" fmla="*/ 7 h 5124457"/>
              <a:gd name="connsiteX2" fmla="*/ 659130 w 2366010"/>
              <a:gd name="connsiteY2" fmla="*/ 186697 h 5124457"/>
              <a:gd name="connsiteX3" fmla="*/ 2121223 w 2366010"/>
              <a:gd name="connsiteY3" fmla="*/ 7 h 5124457"/>
              <a:gd name="connsiteX4" fmla="*/ 2366010 w 2366010"/>
              <a:gd name="connsiteY4" fmla="*/ 244794 h 5124457"/>
              <a:gd name="connsiteX5" fmla="*/ 2366010 w 2366010"/>
              <a:gd name="connsiteY5" fmla="*/ 4879670 h 5124457"/>
              <a:gd name="connsiteX6" fmla="*/ 2121223 w 2366010"/>
              <a:gd name="connsiteY6" fmla="*/ 5124457 h 5124457"/>
              <a:gd name="connsiteX7" fmla="*/ 244787 w 2366010"/>
              <a:gd name="connsiteY7" fmla="*/ 5124457 h 5124457"/>
              <a:gd name="connsiteX8" fmla="*/ 0 w 2366010"/>
              <a:gd name="connsiteY8" fmla="*/ 4879670 h 5124457"/>
              <a:gd name="connsiteX9" fmla="*/ 0 w 2366010"/>
              <a:gd name="connsiteY9" fmla="*/ 244794 h 5124457"/>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7353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9704 h 5139367"/>
              <a:gd name="connsiteX1" fmla="*/ 244787 w 2366010"/>
              <a:gd name="connsiteY1" fmla="*/ 14917 h 5139367"/>
              <a:gd name="connsiteX2" fmla="*/ 499110 w 2366010"/>
              <a:gd name="connsiteY2" fmla="*/ 30158 h 5139367"/>
              <a:gd name="connsiteX3" fmla="*/ 735330 w 2366010"/>
              <a:gd name="connsiteY3" fmla="*/ 201607 h 5139367"/>
              <a:gd name="connsiteX4" fmla="*/ 2121223 w 2366010"/>
              <a:gd name="connsiteY4" fmla="*/ 14917 h 5139367"/>
              <a:gd name="connsiteX5" fmla="*/ 2366010 w 2366010"/>
              <a:gd name="connsiteY5" fmla="*/ 259704 h 5139367"/>
              <a:gd name="connsiteX6" fmla="*/ 2366010 w 2366010"/>
              <a:gd name="connsiteY6" fmla="*/ 4894580 h 5139367"/>
              <a:gd name="connsiteX7" fmla="*/ 2121223 w 2366010"/>
              <a:gd name="connsiteY7" fmla="*/ 5139367 h 5139367"/>
              <a:gd name="connsiteX8" fmla="*/ 244787 w 2366010"/>
              <a:gd name="connsiteY8" fmla="*/ 5139367 h 5139367"/>
              <a:gd name="connsiteX9" fmla="*/ 0 w 2366010"/>
              <a:gd name="connsiteY9" fmla="*/ 4894580 h 5139367"/>
              <a:gd name="connsiteX10" fmla="*/ 0 w 2366010"/>
              <a:gd name="connsiteY10" fmla="*/ 259704 h 5139367"/>
              <a:gd name="connsiteX0" fmla="*/ 0 w 2366010"/>
              <a:gd name="connsiteY0" fmla="*/ 255334 h 5134997"/>
              <a:gd name="connsiteX1" fmla="*/ 244787 w 2366010"/>
              <a:gd name="connsiteY1" fmla="*/ 10547 h 5134997"/>
              <a:gd name="connsiteX2" fmla="*/ 499110 w 2366010"/>
              <a:gd name="connsiteY2" fmla="*/ 25788 h 5134997"/>
              <a:gd name="connsiteX3" fmla="*/ 735330 w 2366010"/>
              <a:gd name="connsiteY3" fmla="*/ 19723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5334 h 5134997"/>
              <a:gd name="connsiteX1" fmla="*/ 244787 w 2366010"/>
              <a:gd name="connsiteY1" fmla="*/ 10547 h 5134997"/>
              <a:gd name="connsiteX2" fmla="*/ 499110 w 2366010"/>
              <a:gd name="connsiteY2" fmla="*/ 25788 h 5134997"/>
              <a:gd name="connsiteX3" fmla="*/ 731520 w 2366010"/>
              <a:gd name="connsiteY3" fmla="*/ 19342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1685 h 5131348"/>
              <a:gd name="connsiteX1" fmla="*/ 244787 w 2366010"/>
              <a:gd name="connsiteY1" fmla="*/ 6898 h 5131348"/>
              <a:gd name="connsiteX2" fmla="*/ 510540 w 2366010"/>
              <a:gd name="connsiteY2" fmla="*/ 10709 h 5131348"/>
              <a:gd name="connsiteX3" fmla="*/ 73914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1685 h 5131348"/>
              <a:gd name="connsiteX1" fmla="*/ 244787 w 2366010"/>
              <a:gd name="connsiteY1" fmla="*/ 6898 h 5131348"/>
              <a:gd name="connsiteX2" fmla="*/ 510540 w 2366010"/>
              <a:gd name="connsiteY2" fmla="*/ 10709 h 5131348"/>
              <a:gd name="connsiteX3" fmla="*/ 72771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5624 h 5135287"/>
              <a:gd name="connsiteX1" fmla="*/ 244787 w 2366010"/>
              <a:gd name="connsiteY1" fmla="*/ 10837 h 5135287"/>
              <a:gd name="connsiteX2" fmla="*/ 520700 w 2366010"/>
              <a:gd name="connsiteY2" fmla="*/ 7028 h 5135287"/>
              <a:gd name="connsiteX3" fmla="*/ 727710 w 2366010"/>
              <a:gd name="connsiteY3" fmla="*/ 193717 h 5135287"/>
              <a:gd name="connsiteX4" fmla="*/ 2121223 w 2366010"/>
              <a:gd name="connsiteY4" fmla="*/ 10837 h 5135287"/>
              <a:gd name="connsiteX5" fmla="*/ 2366010 w 2366010"/>
              <a:gd name="connsiteY5" fmla="*/ 255624 h 5135287"/>
              <a:gd name="connsiteX6" fmla="*/ 2366010 w 2366010"/>
              <a:gd name="connsiteY6" fmla="*/ 4890500 h 5135287"/>
              <a:gd name="connsiteX7" fmla="*/ 2121223 w 2366010"/>
              <a:gd name="connsiteY7" fmla="*/ 5135287 h 5135287"/>
              <a:gd name="connsiteX8" fmla="*/ 244787 w 2366010"/>
              <a:gd name="connsiteY8" fmla="*/ 5135287 h 5135287"/>
              <a:gd name="connsiteX9" fmla="*/ 0 w 2366010"/>
              <a:gd name="connsiteY9" fmla="*/ 4890500 h 5135287"/>
              <a:gd name="connsiteX10" fmla="*/ 0 w 2366010"/>
              <a:gd name="connsiteY10" fmla="*/ 255624 h 5135287"/>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2381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58153 w 2366010"/>
              <a:gd name="connsiteY5" fmla="*/ 1375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5773 w 2366010"/>
              <a:gd name="connsiteY5" fmla="*/ 17823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73393 w 2366010"/>
              <a:gd name="connsiteY5" fmla="*/ 21125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63996 h 5143659"/>
              <a:gd name="connsiteX1" fmla="*/ 237167 w 2366010"/>
              <a:gd name="connsiteY1" fmla="*/ 16669 h 5143659"/>
              <a:gd name="connsiteX2" fmla="*/ 520700 w 2366010"/>
              <a:gd name="connsiteY2" fmla="*/ 15400 h 5143659"/>
              <a:gd name="connsiteX3" fmla="*/ 727710 w 2366010"/>
              <a:gd name="connsiteY3" fmla="*/ 202089 h 5143659"/>
              <a:gd name="connsiteX4" fmla="*/ 1364453 w 2366010"/>
              <a:gd name="connsiteY4" fmla="*/ 203362 h 5143659"/>
              <a:gd name="connsiteX5" fmla="*/ 1760693 w 2366010"/>
              <a:gd name="connsiteY5" fmla="*/ 195742 h 5143659"/>
              <a:gd name="connsiteX6" fmla="*/ 1864833 w 2366010"/>
              <a:gd name="connsiteY6" fmla="*/ 25562 h 5143659"/>
              <a:gd name="connsiteX7" fmla="*/ 2121223 w 2366010"/>
              <a:gd name="connsiteY7" fmla="*/ 19209 h 5143659"/>
              <a:gd name="connsiteX8" fmla="*/ 2366010 w 2366010"/>
              <a:gd name="connsiteY8" fmla="*/ 263996 h 5143659"/>
              <a:gd name="connsiteX9" fmla="*/ 2366010 w 2366010"/>
              <a:gd name="connsiteY9" fmla="*/ 4898872 h 5143659"/>
              <a:gd name="connsiteX10" fmla="*/ 2121223 w 2366010"/>
              <a:gd name="connsiteY10" fmla="*/ 5143659 h 5143659"/>
              <a:gd name="connsiteX11" fmla="*/ 244787 w 2366010"/>
              <a:gd name="connsiteY11" fmla="*/ 5143659 h 5143659"/>
              <a:gd name="connsiteX12" fmla="*/ 0 w 2366010"/>
              <a:gd name="connsiteY12" fmla="*/ 4898872 h 5143659"/>
              <a:gd name="connsiteX13" fmla="*/ 0 w 2366010"/>
              <a:gd name="connsiteY13" fmla="*/ 263996 h 5143659"/>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364453 w 2366010"/>
              <a:gd name="connsiteY4" fmla="*/ 196014 h 5136311"/>
              <a:gd name="connsiteX5" fmla="*/ 1760693 w 2366010"/>
              <a:gd name="connsiteY5" fmla="*/ 188394 h 5136311"/>
              <a:gd name="connsiteX6" fmla="*/ 1864833 w 2366010"/>
              <a:gd name="connsiteY6" fmla="*/ 18214 h 5136311"/>
              <a:gd name="connsiteX7" fmla="*/ 2121223 w 2366010"/>
              <a:gd name="connsiteY7" fmla="*/ 11861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6069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60632 h 5140295"/>
              <a:gd name="connsiteX1" fmla="*/ 237167 w 2366010"/>
              <a:gd name="connsiteY1" fmla="*/ 13305 h 5140295"/>
              <a:gd name="connsiteX2" fmla="*/ 520700 w 2366010"/>
              <a:gd name="connsiteY2" fmla="*/ 12036 h 5140295"/>
              <a:gd name="connsiteX3" fmla="*/ 727710 w 2366010"/>
              <a:gd name="connsiteY3" fmla="*/ 198725 h 5140295"/>
              <a:gd name="connsiteX4" fmla="*/ 1364453 w 2366010"/>
              <a:gd name="connsiteY4" fmla="*/ 199998 h 5140295"/>
              <a:gd name="connsiteX5" fmla="*/ 1753073 w 2366010"/>
              <a:gd name="connsiteY5" fmla="*/ 192378 h 5140295"/>
              <a:gd name="connsiteX6" fmla="*/ 1857213 w 2366010"/>
              <a:gd name="connsiteY6" fmla="*/ 14578 h 5140295"/>
              <a:gd name="connsiteX7" fmla="*/ 2121223 w 2366010"/>
              <a:gd name="connsiteY7" fmla="*/ 15845 h 5140295"/>
              <a:gd name="connsiteX8" fmla="*/ 2366010 w 2366010"/>
              <a:gd name="connsiteY8" fmla="*/ 260632 h 5140295"/>
              <a:gd name="connsiteX9" fmla="*/ 2366010 w 2366010"/>
              <a:gd name="connsiteY9" fmla="*/ 4895508 h 5140295"/>
              <a:gd name="connsiteX10" fmla="*/ 2121223 w 2366010"/>
              <a:gd name="connsiteY10" fmla="*/ 5140295 h 5140295"/>
              <a:gd name="connsiteX11" fmla="*/ 244787 w 2366010"/>
              <a:gd name="connsiteY11" fmla="*/ 5140295 h 5140295"/>
              <a:gd name="connsiteX12" fmla="*/ 0 w 2366010"/>
              <a:gd name="connsiteY12" fmla="*/ 4895508 h 5140295"/>
              <a:gd name="connsiteX13" fmla="*/ 0 w 2366010"/>
              <a:gd name="connsiteY13" fmla="*/ 260632 h 5140295"/>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364453 w 2366010"/>
              <a:gd name="connsiteY4" fmla="*/ 207009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8788 w 2366010"/>
              <a:gd name="connsiteY5" fmla="*/ 173797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32790 w 2366010"/>
              <a:gd name="connsiteY3" fmla="*/ 189664 h 5136311"/>
              <a:gd name="connsiteX4" fmla="*/ 1274918 w 2366010"/>
              <a:gd name="connsiteY4" fmla="*/ 194110 h 5136311"/>
              <a:gd name="connsiteX5" fmla="*/ 1758788 w 2366010"/>
              <a:gd name="connsiteY5" fmla="*/ 173797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84244 w 2384244"/>
              <a:gd name="connsiteY9" fmla="*/ 4891524 h 5136311"/>
              <a:gd name="connsiteX10" fmla="*/ 2139457 w 2384244"/>
              <a:gd name="connsiteY10" fmla="*/ 5136311 h 5136311"/>
              <a:gd name="connsiteX11" fmla="*/ 263021 w 2384244"/>
              <a:gd name="connsiteY11" fmla="*/ 5136311 h 5136311"/>
              <a:gd name="connsiteX12" fmla="*/ 18234 w 2384244"/>
              <a:gd name="connsiteY12" fmla="*/ 4891524 h 5136311"/>
              <a:gd name="connsiteX13" fmla="*/ 0 w 2384244"/>
              <a:gd name="connsiteY13" fmla="*/ 3346754 h 5136311"/>
              <a:gd name="connsiteX14" fmla="*/ 18234 w 2384244"/>
              <a:gd name="connsiteY14" fmla="*/ 256648 h 5136311"/>
              <a:gd name="connsiteX0" fmla="*/ 18234 w 2384244"/>
              <a:gd name="connsiteY0" fmla="*/ 334285 h 5213948"/>
              <a:gd name="connsiteX1" fmla="*/ 255401 w 2384244"/>
              <a:gd name="connsiteY1" fmla="*/ 86958 h 5213948"/>
              <a:gd name="connsiteX2" fmla="*/ 538934 w 2384244"/>
              <a:gd name="connsiteY2" fmla="*/ 85689 h 5213948"/>
              <a:gd name="connsiteX3" fmla="*/ 751024 w 2384244"/>
              <a:gd name="connsiteY3" fmla="*/ 267301 h 5213948"/>
              <a:gd name="connsiteX4" fmla="*/ 1293152 w 2384244"/>
              <a:gd name="connsiteY4" fmla="*/ 271747 h 5213948"/>
              <a:gd name="connsiteX5" fmla="*/ 1777022 w 2384244"/>
              <a:gd name="connsiteY5" fmla="*/ 251434 h 5213948"/>
              <a:gd name="connsiteX6" fmla="*/ 1875447 w 2384244"/>
              <a:gd name="connsiteY6" fmla="*/ 88231 h 5213948"/>
              <a:gd name="connsiteX7" fmla="*/ 2152157 w 2384244"/>
              <a:gd name="connsiteY7" fmla="*/ 81882 h 5213948"/>
              <a:gd name="connsiteX8" fmla="*/ 2384244 w 2384244"/>
              <a:gd name="connsiteY8" fmla="*/ 334285 h 5213948"/>
              <a:gd name="connsiteX9" fmla="*/ 2379641 w 2384244"/>
              <a:gd name="connsiteY9" fmla="*/ 3424391 h 5213948"/>
              <a:gd name="connsiteX10" fmla="*/ 2384244 w 2384244"/>
              <a:gd name="connsiteY10" fmla="*/ 4969161 h 5213948"/>
              <a:gd name="connsiteX11" fmla="*/ 2139457 w 2384244"/>
              <a:gd name="connsiteY11" fmla="*/ 5213948 h 5213948"/>
              <a:gd name="connsiteX12" fmla="*/ 263021 w 2384244"/>
              <a:gd name="connsiteY12" fmla="*/ 5213948 h 5213948"/>
              <a:gd name="connsiteX13" fmla="*/ 18234 w 2384244"/>
              <a:gd name="connsiteY13" fmla="*/ 4969161 h 5213948"/>
              <a:gd name="connsiteX14" fmla="*/ 0 w 2384244"/>
              <a:gd name="connsiteY14" fmla="*/ 3424391 h 5213948"/>
              <a:gd name="connsiteX15" fmla="*/ 18234 w 2384244"/>
              <a:gd name="connsiteY15" fmla="*/ 334285 h 5213948"/>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79641 w 2384244"/>
              <a:gd name="connsiteY9" fmla="*/ 3346754 h 5136311"/>
              <a:gd name="connsiteX10" fmla="*/ 2384244 w 2384244"/>
              <a:gd name="connsiteY10" fmla="*/ 4891524 h 5136311"/>
              <a:gd name="connsiteX11" fmla="*/ 2139457 w 2384244"/>
              <a:gd name="connsiteY11" fmla="*/ 5136311 h 5136311"/>
              <a:gd name="connsiteX12" fmla="*/ 263021 w 2384244"/>
              <a:gd name="connsiteY12" fmla="*/ 5136311 h 5136311"/>
              <a:gd name="connsiteX13" fmla="*/ 18234 w 2384244"/>
              <a:gd name="connsiteY13" fmla="*/ 4891524 h 5136311"/>
              <a:gd name="connsiteX14" fmla="*/ 0 w 2384244"/>
              <a:gd name="connsiteY14" fmla="*/ 3346754 h 5136311"/>
              <a:gd name="connsiteX15" fmla="*/ 18234 w 2384244"/>
              <a:gd name="connsiteY15" fmla="*/ 256648 h 5136311"/>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79641 w 2384244"/>
              <a:gd name="connsiteY9" fmla="*/ 3346754 h 5136311"/>
              <a:gd name="connsiteX10" fmla="*/ 2384244 w 2384244"/>
              <a:gd name="connsiteY10" fmla="*/ 4891524 h 5136311"/>
              <a:gd name="connsiteX11" fmla="*/ 2139457 w 2384244"/>
              <a:gd name="connsiteY11" fmla="*/ 5136311 h 5136311"/>
              <a:gd name="connsiteX12" fmla="*/ 263021 w 2384244"/>
              <a:gd name="connsiteY12" fmla="*/ 5136311 h 5136311"/>
              <a:gd name="connsiteX13" fmla="*/ 18234 w 2384244"/>
              <a:gd name="connsiteY13" fmla="*/ 4891524 h 5136311"/>
              <a:gd name="connsiteX14" fmla="*/ 0 w 2384244"/>
              <a:gd name="connsiteY14" fmla="*/ 3346754 h 5136311"/>
              <a:gd name="connsiteX15" fmla="*/ 18234 w 2384244"/>
              <a:gd name="connsiteY15" fmla="*/ 256648 h 5136311"/>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79641 w 2384244"/>
              <a:gd name="connsiteY9" fmla="*/ 3346754 h 5136311"/>
              <a:gd name="connsiteX10" fmla="*/ 2384244 w 2384244"/>
              <a:gd name="connsiteY10" fmla="*/ 4891524 h 5136311"/>
              <a:gd name="connsiteX11" fmla="*/ 2139457 w 2384244"/>
              <a:gd name="connsiteY11" fmla="*/ 5136311 h 5136311"/>
              <a:gd name="connsiteX12" fmla="*/ 263021 w 2384244"/>
              <a:gd name="connsiteY12" fmla="*/ 5136311 h 5136311"/>
              <a:gd name="connsiteX13" fmla="*/ 18234 w 2384244"/>
              <a:gd name="connsiteY13" fmla="*/ 4891524 h 5136311"/>
              <a:gd name="connsiteX14" fmla="*/ 0 w 2384244"/>
              <a:gd name="connsiteY14" fmla="*/ 3346754 h 5136311"/>
              <a:gd name="connsiteX15" fmla="*/ 18234 w 2384244"/>
              <a:gd name="connsiteY15" fmla="*/ 256648 h 5136311"/>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79641 w 2384244"/>
              <a:gd name="connsiteY9" fmla="*/ 3346754 h 5136311"/>
              <a:gd name="connsiteX10" fmla="*/ 2384244 w 2384244"/>
              <a:gd name="connsiteY10" fmla="*/ 4891524 h 5136311"/>
              <a:gd name="connsiteX11" fmla="*/ 2139457 w 2384244"/>
              <a:gd name="connsiteY11" fmla="*/ 5136311 h 5136311"/>
              <a:gd name="connsiteX12" fmla="*/ 263021 w 2384244"/>
              <a:gd name="connsiteY12" fmla="*/ 5136311 h 5136311"/>
              <a:gd name="connsiteX13" fmla="*/ 0 w 2384244"/>
              <a:gd name="connsiteY13" fmla="*/ 3346754 h 5136311"/>
              <a:gd name="connsiteX14" fmla="*/ 18234 w 2384244"/>
              <a:gd name="connsiteY14" fmla="*/ 256648 h 5136311"/>
              <a:gd name="connsiteX0" fmla="*/ 18234 w 2384244"/>
              <a:gd name="connsiteY0" fmla="*/ 256648 h 5136311"/>
              <a:gd name="connsiteX1" fmla="*/ 255401 w 2384244"/>
              <a:gd name="connsiteY1" fmla="*/ 9321 h 5136311"/>
              <a:gd name="connsiteX2" fmla="*/ 538934 w 2384244"/>
              <a:gd name="connsiteY2" fmla="*/ 8052 h 5136311"/>
              <a:gd name="connsiteX3" fmla="*/ 751024 w 2384244"/>
              <a:gd name="connsiteY3" fmla="*/ 189664 h 5136311"/>
              <a:gd name="connsiteX4" fmla="*/ 1293152 w 2384244"/>
              <a:gd name="connsiteY4" fmla="*/ 194110 h 5136311"/>
              <a:gd name="connsiteX5" fmla="*/ 1777022 w 2384244"/>
              <a:gd name="connsiteY5" fmla="*/ 173797 h 5136311"/>
              <a:gd name="connsiteX6" fmla="*/ 1875447 w 2384244"/>
              <a:gd name="connsiteY6" fmla="*/ 10594 h 5136311"/>
              <a:gd name="connsiteX7" fmla="*/ 2152157 w 2384244"/>
              <a:gd name="connsiteY7" fmla="*/ 4245 h 5136311"/>
              <a:gd name="connsiteX8" fmla="*/ 2384244 w 2384244"/>
              <a:gd name="connsiteY8" fmla="*/ 256648 h 5136311"/>
              <a:gd name="connsiteX9" fmla="*/ 2379641 w 2384244"/>
              <a:gd name="connsiteY9" fmla="*/ 3346754 h 5136311"/>
              <a:gd name="connsiteX10" fmla="*/ 2384244 w 2384244"/>
              <a:gd name="connsiteY10" fmla="*/ 4891524 h 5136311"/>
              <a:gd name="connsiteX11" fmla="*/ 2139457 w 2384244"/>
              <a:gd name="connsiteY11" fmla="*/ 5136311 h 5136311"/>
              <a:gd name="connsiteX12" fmla="*/ 0 w 2384244"/>
              <a:gd name="connsiteY12" fmla="*/ 3346754 h 5136311"/>
              <a:gd name="connsiteX13" fmla="*/ 18234 w 2384244"/>
              <a:gd name="connsiteY13" fmla="*/ 256648 h 5136311"/>
              <a:gd name="connsiteX0" fmla="*/ 18234 w 2384244"/>
              <a:gd name="connsiteY0" fmla="*/ 256648 h 4891524"/>
              <a:gd name="connsiteX1" fmla="*/ 255401 w 2384244"/>
              <a:gd name="connsiteY1" fmla="*/ 9321 h 4891524"/>
              <a:gd name="connsiteX2" fmla="*/ 538934 w 2384244"/>
              <a:gd name="connsiteY2" fmla="*/ 8052 h 4891524"/>
              <a:gd name="connsiteX3" fmla="*/ 751024 w 2384244"/>
              <a:gd name="connsiteY3" fmla="*/ 189664 h 4891524"/>
              <a:gd name="connsiteX4" fmla="*/ 1293152 w 2384244"/>
              <a:gd name="connsiteY4" fmla="*/ 194110 h 4891524"/>
              <a:gd name="connsiteX5" fmla="*/ 1777022 w 2384244"/>
              <a:gd name="connsiteY5" fmla="*/ 173797 h 4891524"/>
              <a:gd name="connsiteX6" fmla="*/ 1875447 w 2384244"/>
              <a:gd name="connsiteY6" fmla="*/ 10594 h 4891524"/>
              <a:gd name="connsiteX7" fmla="*/ 2152157 w 2384244"/>
              <a:gd name="connsiteY7" fmla="*/ 4245 h 4891524"/>
              <a:gd name="connsiteX8" fmla="*/ 2384244 w 2384244"/>
              <a:gd name="connsiteY8" fmla="*/ 256648 h 4891524"/>
              <a:gd name="connsiteX9" fmla="*/ 2379641 w 2384244"/>
              <a:gd name="connsiteY9" fmla="*/ 3346754 h 4891524"/>
              <a:gd name="connsiteX10" fmla="*/ 2384244 w 2384244"/>
              <a:gd name="connsiteY10" fmla="*/ 4891524 h 4891524"/>
              <a:gd name="connsiteX11" fmla="*/ 0 w 2384244"/>
              <a:gd name="connsiteY11" fmla="*/ 3346754 h 4891524"/>
              <a:gd name="connsiteX12" fmla="*/ 18234 w 2384244"/>
              <a:gd name="connsiteY12" fmla="*/ 256648 h 4891524"/>
              <a:gd name="connsiteX0" fmla="*/ 18234 w 2384244"/>
              <a:gd name="connsiteY0" fmla="*/ 256648 h 3733017"/>
              <a:gd name="connsiteX1" fmla="*/ 255401 w 2384244"/>
              <a:gd name="connsiteY1" fmla="*/ 9321 h 3733017"/>
              <a:gd name="connsiteX2" fmla="*/ 538934 w 2384244"/>
              <a:gd name="connsiteY2" fmla="*/ 8052 h 3733017"/>
              <a:gd name="connsiteX3" fmla="*/ 751024 w 2384244"/>
              <a:gd name="connsiteY3" fmla="*/ 189664 h 3733017"/>
              <a:gd name="connsiteX4" fmla="*/ 1293152 w 2384244"/>
              <a:gd name="connsiteY4" fmla="*/ 194110 h 3733017"/>
              <a:gd name="connsiteX5" fmla="*/ 1777022 w 2384244"/>
              <a:gd name="connsiteY5" fmla="*/ 173797 h 3733017"/>
              <a:gd name="connsiteX6" fmla="*/ 1875447 w 2384244"/>
              <a:gd name="connsiteY6" fmla="*/ 10594 h 3733017"/>
              <a:gd name="connsiteX7" fmla="*/ 2152157 w 2384244"/>
              <a:gd name="connsiteY7" fmla="*/ 4245 h 3733017"/>
              <a:gd name="connsiteX8" fmla="*/ 2384244 w 2384244"/>
              <a:gd name="connsiteY8" fmla="*/ 256648 h 3733017"/>
              <a:gd name="connsiteX9" fmla="*/ 2379641 w 2384244"/>
              <a:gd name="connsiteY9" fmla="*/ 3346754 h 3733017"/>
              <a:gd name="connsiteX10" fmla="*/ 0 w 2384244"/>
              <a:gd name="connsiteY10" fmla="*/ 3346754 h 3733017"/>
              <a:gd name="connsiteX11" fmla="*/ 18234 w 2384244"/>
              <a:gd name="connsiteY11" fmla="*/ 256648 h 3733017"/>
              <a:gd name="connsiteX0" fmla="*/ 18234 w 2384244"/>
              <a:gd name="connsiteY0" fmla="*/ 256648 h 3576698"/>
              <a:gd name="connsiteX1" fmla="*/ 255401 w 2384244"/>
              <a:gd name="connsiteY1" fmla="*/ 9321 h 3576698"/>
              <a:gd name="connsiteX2" fmla="*/ 538934 w 2384244"/>
              <a:gd name="connsiteY2" fmla="*/ 8052 h 3576698"/>
              <a:gd name="connsiteX3" fmla="*/ 751024 w 2384244"/>
              <a:gd name="connsiteY3" fmla="*/ 189664 h 3576698"/>
              <a:gd name="connsiteX4" fmla="*/ 1293152 w 2384244"/>
              <a:gd name="connsiteY4" fmla="*/ 194110 h 3576698"/>
              <a:gd name="connsiteX5" fmla="*/ 1777022 w 2384244"/>
              <a:gd name="connsiteY5" fmla="*/ 173797 h 3576698"/>
              <a:gd name="connsiteX6" fmla="*/ 1875447 w 2384244"/>
              <a:gd name="connsiteY6" fmla="*/ 10594 h 3576698"/>
              <a:gd name="connsiteX7" fmla="*/ 2152157 w 2384244"/>
              <a:gd name="connsiteY7" fmla="*/ 4245 h 3576698"/>
              <a:gd name="connsiteX8" fmla="*/ 2384244 w 2384244"/>
              <a:gd name="connsiteY8" fmla="*/ 256648 h 3576698"/>
              <a:gd name="connsiteX9" fmla="*/ 2379641 w 2384244"/>
              <a:gd name="connsiteY9" fmla="*/ 3346754 h 3576698"/>
              <a:gd name="connsiteX10" fmla="*/ 0 w 2384244"/>
              <a:gd name="connsiteY10" fmla="*/ 3346754 h 3576698"/>
              <a:gd name="connsiteX11" fmla="*/ 18234 w 2384244"/>
              <a:gd name="connsiteY11" fmla="*/ 256648 h 3576698"/>
              <a:gd name="connsiteX0" fmla="*/ 18234 w 2384244"/>
              <a:gd name="connsiteY0" fmla="*/ 256648 h 3366131"/>
              <a:gd name="connsiteX1" fmla="*/ 255401 w 2384244"/>
              <a:gd name="connsiteY1" fmla="*/ 9321 h 3366131"/>
              <a:gd name="connsiteX2" fmla="*/ 538934 w 2384244"/>
              <a:gd name="connsiteY2" fmla="*/ 8052 h 3366131"/>
              <a:gd name="connsiteX3" fmla="*/ 751024 w 2384244"/>
              <a:gd name="connsiteY3" fmla="*/ 189664 h 3366131"/>
              <a:gd name="connsiteX4" fmla="*/ 1293152 w 2384244"/>
              <a:gd name="connsiteY4" fmla="*/ 194110 h 3366131"/>
              <a:gd name="connsiteX5" fmla="*/ 1777022 w 2384244"/>
              <a:gd name="connsiteY5" fmla="*/ 173797 h 3366131"/>
              <a:gd name="connsiteX6" fmla="*/ 1875447 w 2384244"/>
              <a:gd name="connsiteY6" fmla="*/ 10594 h 3366131"/>
              <a:gd name="connsiteX7" fmla="*/ 2152157 w 2384244"/>
              <a:gd name="connsiteY7" fmla="*/ 4245 h 3366131"/>
              <a:gd name="connsiteX8" fmla="*/ 2384244 w 2384244"/>
              <a:gd name="connsiteY8" fmla="*/ 256648 h 3366131"/>
              <a:gd name="connsiteX9" fmla="*/ 2379641 w 2384244"/>
              <a:gd name="connsiteY9" fmla="*/ 3346754 h 3366131"/>
              <a:gd name="connsiteX10" fmla="*/ 0 w 2384244"/>
              <a:gd name="connsiteY10" fmla="*/ 3346754 h 3366131"/>
              <a:gd name="connsiteX11" fmla="*/ 18234 w 2384244"/>
              <a:gd name="connsiteY11" fmla="*/ 256648 h 3366131"/>
              <a:gd name="connsiteX0" fmla="*/ 18234 w 2384244"/>
              <a:gd name="connsiteY0" fmla="*/ 256648 h 3366131"/>
              <a:gd name="connsiteX1" fmla="*/ 255401 w 2384244"/>
              <a:gd name="connsiteY1" fmla="*/ 9321 h 3366131"/>
              <a:gd name="connsiteX2" fmla="*/ 538934 w 2384244"/>
              <a:gd name="connsiteY2" fmla="*/ 8052 h 3366131"/>
              <a:gd name="connsiteX3" fmla="*/ 751024 w 2384244"/>
              <a:gd name="connsiteY3" fmla="*/ 189664 h 3366131"/>
              <a:gd name="connsiteX4" fmla="*/ 1293152 w 2384244"/>
              <a:gd name="connsiteY4" fmla="*/ 194110 h 3366131"/>
              <a:gd name="connsiteX5" fmla="*/ 1777022 w 2384244"/>
              <a:gd name="connsiteY5" fmla="*/ 173797 h 3366131"/>
              <a:gd name="connsiteX6" fmla="*/ 1875447 w 2384244"/>
              <a:gd name="connsiteY6" fmla="*/ 10594 h 3366131"/>
              <a:gd name="connsiteX7" fmla="*/ 2152157 w 2384244"/>
              <a:gd name="connsiteY7" fmla="*/ 4245 h 3366131"/>
              <a:gd name="connsiteX8" fmla="*/ 2384244 w 2384244"/>
              <a:gd name="connsiteY8" fmla="*/ 256648 h 3366131"/>
              <a:gd name="connsiteX9" fmla="*/ 2379641 w 2384244"/>
              <a:gd name="connsiteY9" fmla="*/ 3346754 h 3366131"/>
              <a:gd name="connsiteX10" fmla="*/ 0 w 2384244"/>
              <a:gd name="connsiteY10" fmla="*/ 3346754 h 3366131"/>
              <a:gd name="connsiteX11" fmla="*/ 18234 w 2384244"/>
              <a:gd name="connsiteY11" fmla="*/ 256648 h 3366131"/>
              <a:gd name="connsiteX0" fmla="*/ 18234 w 2384244"/>
              <a:gd name="connsiteY0" fmla="*/ 256648 h 3349443"/>
              <a:gd name="connsiteX1" fmla="*/ 255401 w 2384244"/>
              <a:gd name="connsiteY1" fmla="*/ 9321 h 3349443"/>
              <a:gd name="connsiteX2" fmla="*/ 538934 w 2384244"/>
              <a:gd name="connsiteY2" fmla="*/ 8052 h 3349443"/>
              <a:gd name="connsiteX3" fmla="*/ 751024 w 2384244"/>
              <a:gd name="connsiteY3" fmla="*/ 189664 h 3349443"/>
              <a:gd name="connsiteX4" fmla="*/ 1293152 w 2384244"/>
              <a:gd name="connsiteY4" fmla="*/ 194110 h 3349443"/>
              <a:gd name="connsiteX5" fmla="*/ 1777022 w 2384244"/>
              <a:gd name="connsiteY5" fmla="*/ 173797 h 3349443"/>
              <a:gd name="connsiteX6" fmla="*/ 1875447 w 2384244"/>
              <a:gd name="connsiteY6" fmla="*/ 10594 h 3349443"/>
              <a:gd name="connsiteX7" fmla="*/ 2152157 w 2384244"/>
              <a:gd name="connsiteY7" fmla="*/ 4245 h 3349443"/>
              <a:gd name="connsiteX8" fmla="*/ 2384244 w 2384244"/>
              <a:gd name="connsiteY8" fmla="*/ 256648 h 3349443"/>
              <a:gd name="connsiteX9" fmla="*/ 2379641 w 2384244"/>
              <a:gd name="connsiteY9" fmla="*/ 3346754 h 3349443"/>
              <a:gd name="connsiteX10" fmla="*/ 0 w 2384244"/>
              <a:gd name="connsiteY10" fmla="*/ 3346754 h 3349443"/>
              <a:gd name="connsiteX11" fmla="*/ 18234 w 2384244"/>
              <a:gd name="connsiteY11" fmla="*/ 256648 h 334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84244" h="3349443">
                <a:moveTo>
                  <a:pt x="18234" y="256648"/>
                </a:moveTo>
                <a:cubicBezTo>
                  <a:pt x="18234" y="121456"/>
                  <a:pt x="120209" y="14401"/>
                  <a:pt x="255401" y="9321"/>
                </a:cubicBezTo>
                <a:cubicBezTo>
                  <a:pt x="351286" y="-1632"/>
                  <a:pt x="462257" y="-4013"/>
                  <a:pt x="538934" y="8052"/>
                </a:cubicBezTo>
                <a:cubicBezTo>
                  <a:pt x="588941" y="42977"/>
                  <a:pt x="504802" y="204269"/>
                  <a:pt x="751024" y="189664"/>
                </a:cubicBezTo>
                <a:cubicBezTo>
                  <a:pt x="908159" y="194321"/>
                  <a:pt x="1122152" y="196755"/>
                  <a:pt x="1293152" y="194110"/>
                </a:cubicBezTo>
                <a:cubicBezTo>
                  <a:pt x="1464152" y="191466"/>
                  <a:pt x="1679973" y="204383"/>
                  <a:pt x="1777022" y="173797"/>
                </a:cubicBezTo>
                <a:cubicBezTo>
                  <a:pt x="1874071" y="143211"/>
                  <a:pt x="1815359" y="37475"/>
                  <a:pt x="1875447" y="10594"/>
                </a:cubicBezTo>
                <a:cubicBezTo>
                  <a:pt x="1915215" y="-1049"/>
                  <a:pt x="2027141" y="688"/>
                  <a:pt x="2152157" y="4245"/>
                </a:cubicBezTo>
                <a:cubicBezTo>
                  <a:pt x="2277173" y="7802"/>
                  <a:pt x="2373683" y="57529"/>
                  <a:pt x="2384244" y="256648"/>
                </a:cubicBezTo>
                <a:cubicBezTo>
                  <a:pt x="2382710" y="1286683"/>
                  <a:pt x="2381175" y="2316719"/>
                  <a:pt x="2379641" y="3346754"/>
                </a:cubicBezTo>
                <a:cubicBezTo>
                  <a:pt x="2383433" y="3351451"/>
                  <a:pt x="1520" y="3349029"/>
                  <a:pt x="0" y="3346754"/>
                </a:cubicBezTo>
                <a:lnTo>
                  <a:pt x="18234" y="256648"/>
                </a:lnTo>
                <a:close/>
              </a:path>
            </a:pathLst>
          </a:custGeom>
          <a:solidFill>
            <a:schemeClr val="tx1"/>
          </a:solidFill>
        </p:spPr>
        <p:txBody>
          <a:bodyPr lIns="252000" tIns="612000" bIns="90000" anchor="t">
            <a:normAutofit/>
          </a:bodyPr>
          <a:lstStyle>
            <a:lvl1pPr marL="0" indent="0" algn="l">
              <a:buNone/>
              <a:defRPr lang="fr-FR" sz="2800" b="0" i="0" kern="1200" dirty="0">
                <a:solidFill>
                  <a:schemeClr val="accent1"/>
                </a:solidFill>
                <a:latin typeface="Helvetica Neue Moyen" charset="0"/>
                <a:ea typeface="+mn-ea"/>
                <a:cs typeface="Helvetica Neue Moyen"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28354605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Phone 8">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BDEBE99-BA7C-4A77-B9B3-C3E2B94B23B6}"/>
              </a:ext>
            </a:extLst>
          </p:cNvPr>
          <p:cNvSpPr>
            <a:spLocks noGrp="1"/>
          </p:cNvSpPr>
          <p:nvPr>
            <p:ph type="pic" sz="quarter" idx="10" hasCustomPrompt="1"/>
          </p:nvPr>
        </p:nvSpPr>
        <p:spPr>
          <a:xfrm>
            <a:off x="2620962" y="1463041"/>
            <a:ext cx="2220277" cy="3930014"/>
          </a:xfrm>
          <a:prstGeom prst="rect">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b="0" i="0" kern="1200" dirty="0">
                <a:solidFill>
                  <a:schemeClr val="accent1"/>
                </a:solidFill>
                <a:latin typeface="Helvetica Neue Moyen" charset="0"/>
                <a:ea typeface="+mn-ea"/>
                <a:cs typeface="Helvetica Neue Moyen"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398241835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Macbook">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D01FD7D-D544-4772-B580-7DC1E6243425}"/>
              </a:ext>
            </a:extLst>
          </p:cNvPr>
          <p:cNvSpPr>
            <a:spLocks noGrp="1"/>
          </p:cNvSpPr>
          <p:nvPr>
            <p:ph type="pic" sz="quarter" idx="10" hasCustomPrompt="1"/>
          </p:nvPr>
        </p:nvSpPr>
        <p:spPr>
          <a:xfrm>
            <a:off x="6688183" y="2235200"/>
            <a:ext cx="5503817" cy="4622800"/>
          </a:xfrm>
          <a:prstGeom prst="rect">
            <a:avLst/>
          </a:prstGeom>
          <a:solidFill>
            <a:schemeClr val="tx1"/>
          </a:solidFill>
        </p:spPr>
        <p:txBody>
          <a:bodyPr lIns="396000" tIns="1476000" rIns="72000" bIns="72000">
            <a:normAutofit/>
          </a:bodyPr>
          <a:lstStyle>
            <a:lvl1pPr marL="0" marR="0" indent="0" algn="l" defTabSz="914400" rtl="0" eaLnBrk="1" fontAlgn="auto" latinLnBrk="0" hangingPunct="1">
              <a:lnSpc>
                <a:spcPct val="90000"/>
              </a:lnSpc>
              <a:spcBef>
                <a:spcPts val="1000"/>
              </a:spcBef>
              <a:spcAft>
                <a:spcPts val="0"/>
              </a:spcAft>
              <a:buClrTx/>
              <a:buSzTx/>
              <a:buFontTx/>
              <a:buNone/>
              <a:tabLst/>
              <a:defRPr lang="fr-FR" sz="3600" b="0" i="0" kern="1200" dirty="0">
                <a:solidFill>
                  <a:schemeClr val="accent1"/>
                </a:solidFill>
                <a:latin typeface="Helvetica Neue Moyen" charset="0"/>
                <a:ea typeface="+mn-ea"/>
                <a:cs typeface="Helvetica Neue Moyen"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28500042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Macbook Zoom">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D01FD7D-D544-4772-B580-7DC1E6243425}"/>
              </a:ext>
            </a:extLst>
          </p:cNvPr>
          <p:cNvSpPr>
            <a:spLocks noGrp="1"/>
          </p:cNvSpPr>
          <p:nvPr>
            <p:ph type="pic" sz="quarter" idx="10" hasCustomPrompt="1"/>
          </p:nvPr>
        </p:nvSpPr>
        <p:spPr>
          <a:xfrm>
            <a:off x="6543040" y="1745672"/>
            <a:ext cx="5661660" cy="3567545"/>
          </a:xfrm>
          <a:prstGeom prst="rect">
            <a:avLst/>
          </a:prstGeom>
          <a:solidFill>
            <a:schemeClr val="tx1"/>
          </a:solidFill>
        </p:spPr>
        <p:txBody>
          <a:bodyPr lIns="396000" tIns="1476000" rIns="72000" bIns="72000">
            <a:normAutofit/>
          </a:bodyPr>
          <a:lstStyle>
            <a:lvl1pPr marL="0" marR="0" indent="0" algn="l" defTabSz="914400" rtl="0" eaLnBrk="1" fontAlgn="auto" latinLnBrk="0" hangingPunct="1">
              <a:lnSpc>
                <a:spcPct val="90000"/>
              </a:lnSpc>
              <a:spcBef>
                <a:spcPts val="1000"/>
              </a:spcBef>
              <a:spcAft>
                <a:spcPts val="0"/>
              </a:spcAft>
              <a:buClrTx/>
              <a:buSzTx/>
              <a:buFontTx/>
              <a:buNone/>
              <a:tabLst/>
              <a:defRPr lang="fr-FR" sz="3600" b="0" i="0" kern="1200" dirty="0">
                <a:solidFill>
                  <a:schemeClr val="accent1"/>
                </a:solidFill>
                <a:latin typeface="Helvetica Neue Moyen" charset="0"/>
                <a:ea typeface="+mn-ea"/>
                <a:cs typeface="Helvetica Neue Moyen"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31070322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ell XPS 13">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D01FD7D-D544-4772-B580-7DC1E6243425}"/>
              </a:ext>
            </a:extLst>
          </p:cNvPr>
          <p:cNvSpPr>
            <a:spLocks noGrp="1"/>
          </p:cNvSpPr>
          <p:nvPr>
            <p:ph type="pic" sz="quarter" idx="10" hasCustomPrompt="1"/>
          </p:nvPr>
        </p:nvSpPr>
        <p:spPr>
          <a:xfrm>
            <a:off x="5651501" y="1380445"/>
            <a:ext cx="6540499" cy="3681412"/>
          </a:xfrm>
          <a:prstGeom prst="rect">
            <a:avLst/>
          </a:prstGeom>
          <a:solidFill>
            <a:schemeClr val="tx1"/>
          </a:solidFill>
        </p:spPr>
        <p:txBody>
          <a:bodyPr lIns="396000" tIns="1476000" rIns="72000" bIns="72000">
            <a:normAutofit/>
          </a:bodyPr>
          <a:lstStyle>
            <a:lvl1pPr marL="0" marR="0" indent="0" algn="l" defTabSz="914400" rtl="0" eaLnBrk="1" fontAlgn="auto" latinLnBrk="0" hangingPunct="1">
              <a:lnSpc>
                <a:spcPct val="90000"/>
              </a:lnSpc>
              <a:spcBef>
                <a:spcPts val="1000"/>
              </a:spcBef>
              <a:spcAft>
                <a:spcPts val="0"/>
              </a:spcAft>
              <a:buClrTx/>
              <a:buSzTx/>
              <a:buFontTx/>
              <a:buNone/>
              <a:tabLst/>
              <a:defRPr lang="fr-FR" sz="3600" b="0" i="0" kern="1200" dirty="0">
                <a:solidFill>
                  <a:schemeClr val="accent1"/>
                </a:solidFill>
                <a:latin typeface="Helvetica Neue Moyen" charset="0"/>
                <a:ea typeface="+mn-ea"/>
                <a:cs typeface="Helvetica Neue Moyen"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34541123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martWatch">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B6F9079A-40FC-45CA-B075-1C157417CDD3}"/>
              </a:ext>
            </a:extLst>
          </p:cNvPr>
          <p:cNvSpPr>
            <a:spLocks noGrp="1"/>
          </p:cNvSpPr>
          <p:nvPr>
            <p:ph type="pic" sz="quarter" idx="10" hasCustomPrompt="1"/>
          </p:nvPr>
        </p:nvSpPr>
        <p:spPr>
          <a:xfrm>
            <a:off x="1657987" y="2600960"/>
            <a:ext cx="1327149" cy="1651804"/>
          </a:xfrm>
          <a:prstGeom prst="rect">
            <a:avLst/>
          </a:prstGeom>
          <a:solidFill>
            <a:schemeClr val="tx1"/>
          </a:solidFill>
        </p:spPr>
        <p:txBody>
          <a:bodyPr lIns="108000" tIns="108000" rIns="108000">
            <a:noAutofit/>
          </a:bodyPr>
          <a:lstStyle>
            <a:lvl1pPr marL="0" marR="0" indent="0" algn="l" defTabSz="914400" rtl="0" eaLnBrk="1" fontAlgn="auto" latinLnBrk="0" hangingPunct="1">
              <a:lnSpc>
                <a:spcPct val="100000"/>
              </a:lnSpc>
              <a:spcBef>
                <a:spcPts val="1000"/>
              </a:spcBef>
              <a:spcAft>
                <a:spcPts val="0"/>
              </a:spcAft>
              <a:buClrTx/>
              <a:buSzTx/>
              <a:buFontTx/>
              <a:buNone/>
              <a:tabLst/>
              <a:defRPr lang="fr-FR" sz="1200" b="0" i="0" kern="1200" dirty="0">
                <a:solidFill>
                  <a:schemeClr val="accent1"/>
                </a:solidFill>
                <a:latin typeface="Helvetica Neue Moyen" charset="0"/>
                <a:ea typeface="+mn-ea"/>
                <a:cs typeface="Helvetica Neue Moyen"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28622976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martWatch 2">
    <p:spTree>
      <p:nvGrpSpPr>
        <p:cNvPr id="1" name=""/>
        <p:cNvGrpSpPr/>
        <p:nvPr/>
      </p:nvGrpSpPr>
      <p:grpSpPr>
        <a:xfrm>
          <a:off x="0" y="0"/>
          <a:ext cx="0" cy="0"/>
          <a:chOff x="0" y="0"/>
          <a:chExt cx="0" cy="0"/>
        </a:xfrm>
      </p:grpSpPr>
      <p:sp>
        <p:nvSpPr>
          <p:cNvPr id="11" name="Picture Placeholder 2">
            <a:extLst>
              <a:ext uri="{FF2B5EF4-FFF2-40B4-BE49-F238E27FC236}">
                <a16:creationId xmlns:a16="http://schemas.microsoft.com/office/drawing/2014/main" id="{A3C18045-4E97-4F51-A09F-D85E0CDDEC54}"/>
              </a:ext>
            </a:extLst>
          </p:cNvPr>
          <p:cNvSpPr>
            <a:spLocks noGrp="1"/>
          </p:cNvSpPr>
          <p:nvPr>
            <p:ph type="pic" sz="quarter" idx="10" hasCustomPrompt="1"/>
          </p:nvPr>
        </p:nvSpPr>
        <p:spPr>
          <a:xfrm>
            <a:off x="7506874" y="2217581"/>
            <a:ext cx="1938270" cy="2422838"/>
          </a:xfrm>
          <a:prstGeom prst="rect">
            <a:avLst/>
          </a:prstGeom>
          <a:solidFill>
            <a:schemeClr val="tx1"/>
          </a:solidFill>
        </p:spPr>
        <p:txBody>
          <a:bodyPr lIns="180000" tIns="1044000" rIns="72000" bIns="72000">
            <a:noAutofit/>
          </a:bodyPr>
          <a:lstStyle>
            <a:lvl1pPr marL="0" marR="0" indent="0" algn="l" defTabSz="914400" rtl="0" eaLnBrk="1" fontAlgn="auto" latinLnBrk="0" hangingPunct="1">
              <a:lnSpc>
                <a:spcPct val="90000"/>
              </a:lnSpc>
              <a:spcBef>
                <a:spcPts val="1000"/>
              </a:spcBef>
              <a:spcAft>
                <a:spcPts val="0"/>
              </a:spcAft>
              <a:buClrTx/>
              <a:buSzTx/>
              <a:buFontTx/>
              <a:buNone/>
              <a:tabLst/>
              <a:defRPr lang="fr-FR" sz="2400" b="0" i="0" kern="1200" dirty="0">
                <a:solidFill>
                  <a:schemeClr val="accent1"/>
                </a:solidFill>
                <a:latin typeface="Helvetica Neue Moyen" charset="0"/>
                <a:ea typeface="+mn-ea"/>
                <a:cs typeface="Helvetica Neue Moyen"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16868338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otorola Moto 360">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060C29C-669A-4435-98F7-08E7CA3CB23F}"/>
              </a:ext>
            </a:extLst>
          </p:cNvPr>
          <p:cNvSpPr>
            <a:spLocks noGrp="1"/>
          </p:cNvSpPr>
          <p:nvPr>
            <p:ph type="pic" sz="quarter" idx="10" hasCustomPrompt="1"/>
          </p:nvPr>
        </p:nvSpPr>
        <p:spPr>
          <a:xfrm>
            <a:off x="7097712" y="2143919"/>
            <a:ext cx="2568575" cy="2568575"/>
          </a:xfrm>
          <a:prstGeom prst="ellipse">
            <a:avLst/>
          </a:prstGeom>
          <a:solidFill>
            <a:schemeClr val="tx1"/>
          </a:solidFill>
        </p:spPr>
        <p:txBody>
          <a:bodyPr>
            <a:normAutofit/>
          </a:bodyPr>
          <a:lstStyle>
            <a:lvl1pPr marL="0" indent="0" algn="ctr">
              <a:spcBef>
                <a:spcPts val="0"/>
              </a:spcBef>
              <a:buNone/>
              <a:defRPr lang="fr-FR" sz="2000" b="0" i="0" kern="1200" dirty="0">
                <a:solidFill>
                  <a:schemeClr val="accent1"/>
                </a:solidFill>
                <a:latin typeface="Helvetica Neue Moyen" charset="0"/>
                <a:ea typeface="+mn-ea"/>
                <a:cs typeface="Helvetica Neue Moyen" charset="0"/>
              </a:defRPr>
            </a:lvl1pPr>
          </a:lstStyle>
          <a:p>
            <a:r>
              <a:rPr lang="fr-FR" dirty="0"/>
              <a:t>Click to add a </a:t>
            </a:r>
            <a:r>
              <a:rPr lang="fr-FR" dirty="0" err="1"/>
              <a:t>picture</a:t>
            </a:r>
            <a:endParaRPr lang="fr-FR" dirty="0"/>
          </a:p>
        </p:txBody>
      </p:sp>
    </p:spTree>
    <p:extLst>
      <p:ext uri="{BB962C8B-B14F-4D97-AF65-F5344CB8AC3E}">
        <p14:creationId xmlns:p14="http://schemas.microsoft.com/office/powerpoint/2010/main" val="831216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ter 1">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BA04EA87-5121-4DFC-BCCF-E229FBB46187}"/>
              </a:ext>
            </a:extLst>
          </p:cNvPr>
          <p:cNvSpPr>
            <a:spLocks noGrp="1"/>
          </p:cNvSpPr>
          <p:nvPr>
            <p:ph type="pic" sz="quarter" idx="10" hasCustomPrompt="1"/>
          </p:nvPr>
        </p:nvSpPr>
        <p:spPr>
          <a:xfrm>
            <a:off x="7535119" y="1105236"/>
            <a:ext cx="3903672" cy="4647530"/>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366857377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amsung Galaxy S8">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11B93FC0-473A-4AAF-9633-2ACB63BDC73F}"/>
              </a:ext>
            </a:extLst>
          </p:cNvPr>
          <p:cNvSpPr>
            <a:spLocks noGrp="1"/>
          </p:cNvSpPr>
          <p:nvPr>
            <p:ph type="pic" sz="quarter" idx="10" hasCustomPrompt="1"/>
          </p:nvPr>
        </p:nvSpPr>
        <p:spPr>
          <a:xfrm>
            <a:off x="2560320" y="1024891"/>
            <a:ext cx="2335530" cy="4802886"/>
          </a:xfrm>
          <a:prstGeom prst="roundRect">
            <a:avLst>
              <a:gd name="adj" fmla="val 9054"/>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b="0" i="0" kern="1200" dirty="0">
                <a:solidFill>
                  <a:schemeClr val="accent1"/>
                </a:solidFill>
                <a:latin typeface="Helvetica Neue Moyen" charset="0"/>
                <a:ea typeface="+mn-ea"/>
                <a:cs typeface="Helvetica Neue Moyen"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40176449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amsung Galaxy S8 Zoom">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11B93FC0-473A-4AAF-9633-2ACB63BDC73F}"/>
              </a:ext>
            </a:extLst>
          </p:cNvPr>
          <p:cNvSpPr>
            <a:spLocks noGrp="1"/>
          </p:cNvSpPr>
          <p:nvPr>
            <p:ph type="pic" sz="quarter" idx="10" hasCustomPrompt="1"/>
          </p:nvPr>
        </p:nvSpPr>
        <p:spPr>
          <a:xfrm>
            <a:off x="1168400" y="1558290"/>
            <a:ext cx="3867150" cy="5325110"/>
          </a:xfrm>
          <a:custGeom>
            <a:avLst/>
            <a:gdLst>
              <a:gd name="connsiteX0" fmla="*/ 0 w 3854450"/>
              <a:gd name="connsiteY0" fmla="*/ 348982 h 7926459"/>
              <a:gd name="connsiteX1" fmla="*/ 348982 w 3854450"/>
              <a:gd name="connsiteY1" fmla="*/ 0 h 7926459"/>
              <a:gd name="connsiteX2" fmla="*/ 3505468 w 3854450"/>
              <a:gd name="connsiteY2" fmla="*/ 0 h 7926459"/>
              <a:gd name="connsiteX3" fmla="*/ 3854450 w 3854450"/>
              <a:gd name="connsiteY3" fmla="*/ 348982 h 7926459"/>
              <a:gd name="connsiteX4" fmla="*/ 3854450 w 3854450"/>
              <a:gd name="connsiteY4" fmla="*/ 7577477 h 7926459"/>
              <a:gd name="connsiteX5" fmla="*/ 3505468 w 3854450"/>
              <a:gd name="connsiteY5" fmla="*/ 7926459 h 7926459"/>
              <a:gd name="connsiteX6" fmla="*/ 348982 w 3854450"/>
              <a:gd name="connsiteY6" fmla="*/ 7926459 h 7926459"/>
              <a:gd name="connsiteX7" fmla="*/ 0 w 3854450"/>
              <a:gd name="connsiteY7" fmla="*/ 7577477 h 7926459"/>
              <a:gd name="connsiteX8" fmla="*/ 0 w 3854450"/>
              <a:gd name="connsiteY8" fmla="*/ 348982 h 7926459"/>
              <a:gd name="connsiteX0" fmla="*/ 12700 w 3867150"/>
              <a:gd name="connsiteY0" fmla="*/ 348982 h 7926459"/>
              <a:gd name="connsiteX1" fmla="*/ 361682 w 3867150"/>
              <a:gd name="connsiteY1" fmla="*/ 0 h 7926459"/>
              <a:gd name="connsiteX2" fmla="*/ 3518168 w 3867150"/>
              <a:gd name="connsiteY2" fmla="*/ 0 h 7926459"/>
              <a:gd name="connsiteX3" fmla="*/ 3867150 w 3867150"/>
              <a:gd name="connsiteY3" fmla="*/ 348982 h 7926459"/>
              <a:gd name="connsiteX4" fmla="*/ 3867150 w 3867150"/>
              <a:gd name="connsiteY4" fmla="*/ 7577477 h 7926459"/>
              <a:gd name="connsiteX5" fmla="*/ 3518168 w 3867150"/>
              <a:gd name="connsiteY5" fmla="*/ 7926459 h 7926459"/>
              <a:gd name="connsiteX6" fmla="*/ 361682 w 3867150"/>
              <a:gd name="connsiteY6" fmla="*/ 7926459 h 7926459"/>
              <a:gd name="connsiteX7" fmla="*/ 12700 w 3867150"/>
              <a:gd name="connsiteY7" fmla="*/ 7577477 h 7926459"/>
              <a:gd name="connsiteX8" fmla="*/ 0 w 3867150"/>
              <a:gd name="connsiteY8" fmla="*/ 5299710 h 7926459"/>
              <a:gd name="connsiteX9" fmla="*/ 12700 w 3867150"/>
              <a:gd name="connsiteY9" fmla="*/ 348982 h 7926459"/>
              <a:gd name="connsiteX0" fmla="*/ 12700 w 3867150"/>
              <a:gd name="connsiteY0" fmla="*/ 348982 h 7926459"/>
              <a:gd name="connsiteX1" fmla="*/ 361682 w 3867150"/>
              <a:gd name="connsiteY1" fmla="*/ 0 h 7926459"/>
              <a:gd name="connsiteX2" fmla="*/ 3518168 w 3867150"/>
              <a:gd name="connsiteY2" fmla="*/ 0 h 7926459"/>
              <a:gd name="connsiteX3" fmla="*/ 3867150 w 3867150"/>
              <a:gd name="connsiteY3" fmla="*/ 348982 h 7926459"/>
              <a:gd name="connsiteX4" fmla="*/ 3860800 w 3867150"/>
              <a:gd name="connsiteY4" fmla="*/ 5325110 h 7926459"/>
              <a:gd name="connsiteX5" fmla="*/ 3867150 w 3867150"/>
              <a:gd name="connsiteY5" fmla="*/ 7577477 h 7926459"/>
              <a:gd name="connsiteX6" fmla="*/ 3518168 w 3867150"/>
              <a:gd name="connsiteY6" fmla="*/ 7926459 h 7926459"/>
              <a:gd name="connsiteX7" fmla="*/ 361682 w 3867150"/>
              <a:gd name="connsiteY7" fmla="*/ 7926459 h 7926459"/>
              <a:gd name="connsiteX8" fmla="*/ 12700 w 3867150"/>
              <a:gd name="connsiteY8" fmla="*/ 7577477 h 7926459"/>
              <a:gd name="connsiteX9" fmla="*/ 0 w 3867150"/>
              <a:gd name="connsiteY9" fmla="*/ 5299710 h 7926459"/>
              <a:gd name="connsiteX10" fmla="*/ 12700 w 3867150"/>
              <a:gd name="connsiteY10" fmla="*/ 348982 h 7926459"/>
              <a:gd name="connsiteX0" fmla="*/ 12700 w 3886723"/>
              <a:gd name="connsiteY0" fmla="*/ 348982 h 7926459"/>
              <a:gd name="connsiteX1" fmla="*/ 361682 w 3886723"/>
              <a:gd name="connsiteY1" fmla="*/ 0 h 7926459"/>
              <a:gd name="connsiteX2" fmla="*/ 3518168 w 3886723"/>
              <a:gd name="connsiteY2" fmla="*/ 0 h 7926459"/>
              <a:gd name="connsiteX3" fmla="*/ 3867150 w 3886723"/>
              <a:gd name="connsiteY3" fmla="*/ 348982 h 7926459"/>
              <a:gd name="connsiteX4" fmla="*/ 3860800 w 3886723"/>
              <a:gd name="connsiteY4" fmla="*/ 5325110 h 7926459"/>
              <a:gd name="connsiteX5" fmla="*/ 3518168 w 3886723"/>
              <a:gd name="connsiteY5" fmla="*/ 7926459 h 7926459"/>
              <a:gd name="connsiteX6" fmla="*/ 361682 w 3886723"/>
              <a:gd name="connsiteY6" fmla="*/ 7926459 h 7926459"/>
              <a:gd name="connsiteX7" fmla="*/ 12700 w 3886723"/>
              <a:gd name="connsiteY7" fmla="*/ 7577477 h 7926459"/>
              <a:gd name="connsiteX8" fmla="*/ 0 w 3886723"/>
              <a:gd name="connsiteY8" fmla="*/ 5299710 h 7926459"/>
              <a:gd name="connsiteX9" fmla="*/ 12700 w 3886723"/>
              <a:gd name="connsiteY9" fmla="*/ 348982 h 7926459"/>
              <a:gd name="connsiteX0" fmla="*/ 12700 w 3867150"/>
              <a:gd name="connsiteY0" fmla="*/ 348982 h 7926459"/>
              <a:gd name="connsiteX1" fmla="*/ 361682 w 3867150"/>
              <a:gd name="connsiteY1" fmla="*/ 0 h 7926459"/>
              <a:gd name="connsiteX2" fmla="*/ 3518168 w 3867150"/>
              <a:gd name="connsiteY2" fmla="*/ 0 h 7926459"/>
              <a:gd name="connsiteX3" fmla="*/ 3867150 w 3867150"/>
              <a:gd name="connsiteY3" fmla="*/ 348982 h 7926459"/>
              <a:gd name="connsiteX4" fmla="*/ 3860800 w 3867150"/>
              <a:gd name="connsiteY4" fmla="*/ 5325110 h 7926459"/>
              <a:gd name="connsiteX5" fmla="*/ 361682 w 3867150"/>
              <a:gd name="connsiteY5" fmla="*/ 7926459 h 7926459"/>
              <a:gd name="connsiteX6" fmla="*/ 12700 w 3867150"/>
              <a:gd name="connsiteY6" fmla="*/ 7577477 h 7926459"/>
              <a:gd name="connsiteX7" fmla="*/ 0 w 3867150"/>
              <a:gd name="connsiteY7" fmla="*/ 5299710 h 7926459"/>
              <a:gd name="connsiteX8" fmla="*/ 12700 w 3867150"/>
              <a:gd name="connsiteY8" fmla="*/ 348982 h 7926459"/>
              <a:gd name="connsiteX0" fmla="*/ 12700 w 3867150"/>
              <a:gd name="connsiteY0" fmla="*/ 348982 h 7577489"/>
              <a:gd name="connsiteX1" fmla="*/ 361682 w 3867150"/>
              <a:gd name="connsiteY1" fmla="*/ 0 h 7577489"/>
              <a:gd name="connsiteX2" fmla="*/ 3518168 w 3867150"/>
              <a:gd name="connsiteY2" fmla="*/ 0 h 7577489"/>
              <a:gd name="connsiteX3" fmla="*/ 3867150 w 3867150"/>
              <a:gd name="connsiteY3" fmla="*/ 348982 h 7577489"/>
              <a:gd name="connsiteX4" fmla="*/ 3860800 w 3867150"/>
              <a:gd name="connsiteY4" fmla="*/ 5325110 h 7577489"/>
              <a:gd name="connsiteX5" fmla="*/ 12700 w 3867150"/>
              <a:gd name="connsiteY5" fmla="*/ 7577477 h 7577489"/>
              <a:gd name="connsiteX6" fmla="*/ 0 w 3867150"/>
              <a:gd name="connsiteY6" fmla="*/ 5299710 h 7577489"/>
              <a:gd name="connsiteX7" fmla="*/ 12700 w 3867150"/>
              <a:gd name="connsiteY7" fmla="*/ 348982 h 7577489"/>
              <a:gd name="connsiteX0" fmla="*/ 12700 w 3867150"/>
              <a:gd name="connsiteY0" fmla="*/ 348982 h 5932961"/>
              <a:gd name="connsiteX1" fmla="*/ 361682 w 3867150"/>
              <a:gd name="connsiteY1" fmla="*/ 0 h 5932961"/>
              <a:gd name="connsiteX2" fmla="*/ 3518168 w 3867150"/>
              <a:gd name="connsiteY2" fmla="*/ 0 h 5932961"/>
              <a:gd name="connsiteX3" fmla="*/ 3867150 w 3867150"/>
              <a:gd name="connsiteY3" fmla="*/ 348982 h 5932961"/>
              <a:gd name="connsiteX4" fmla="*/ 3860800 w 3867150"/>
              <a:gd name="connsiteY4" fmla="*/ 5325110 h 5932961"/>
              <a:gd name="connsiteX5" fmla="*/ 0 w 3867150"/>
              <a:gd name="connsiteY5" fmla="*/ 5299710 h 5932961"/>
              <a:gd name="connsiteX6" fmla="*/ 12700 w 3867150"/>
              <a:gd name="connsiteY6" fmla="*/ 348982 h 5932961"/>
              <a:gd name="connsiteX0" fmla="*/ 12700 w 3867150"/>
              <a:gd name="connsiteY0" fmla="*/ 348982 h 5697434"/>
              <a:gd name="connsiteX1" fmla="*/ 361682 w 3867150"/>
              <a:gd name="connsiteY1" fmla="*/ 0 h 5697434"/>
              <a:gd name="connsiteX2" fmla="*/ 3518168 w 3867150"/>
              <a:gd name="connsiteY2" fmla="*/ 0 h 5697434"/>
              <a:gd name="connsiteX3" fmla="*/ 3867150 w 3867150"/>
              <a:gd name="connsiteY3" fmla="*/ 348982 h 5697434"/>
              <a:gd name="connsiteX4" fmla="*/ 3860800 w 3867150"/>
              <a:gd name="connsiteY4" fmla="*/ 5325110 h 5697434"/>
              <a:gd name="connsiteX5" fmla="*/ 0 w 3867150"/>
              <a:gd name="connsiteY5" fmla="*/ 5299710 h 5697434"/>
              <a:gd name="connsiteX6" fmla="*/ 12700 w 3867150"/>
              <a:gd name="connsiteY6" fmla="*/ 348982 h 5697434"/>
              <a:gd name="connsiteX0" fmla="*/ 12700 w 3867150"/>
              <a:gd name="connsiteY0" fmla="*/ 348982 h 5348214"/>
              <a:gd name="connsiteX1" fmla="*/ 361682 w 3867150"/>
              <a:gd name="connsiteY1" fmla="*/ 0 h 5348214"/>
              <a:gd name="connsiteX2" fmla="*/ 3518168 w 3867150"/>
              <a:gd name="connsiteY2" fmla="*/ 0 h 5348214"/>
              <a:gd name="connsiteX3" fmla="*/ 3867150 w 3867150"/>
              <a:gd name="connsiteY3" fmla="*/ 348982 h 5348214"/>
              <a:gd name="connsiteX4" fmla="*/ 3860800 w 3867150"/>
              <a:gd name="connsiteY4" fmla="*/ 5325110 h 5348214"/>
              <a:gd name="connsiteX5" fmla="*/ 0 w 3867150"/>
              <a:gd name="connsiteY5" fmla="*/ 5299710 h 5348214"/>
              <a:gd name="connsiteX6" fmla="*/ 12700 w 3867150"/>
              <a:gd name="connsiteY6" fmla="*/ 348982 h 5348214"/>
              <a:gd name="connsiteX0" fmla="*/ 12700 w 3867150"/>
              <a:gd name="connsiteY0" fmla="*/ 348982 h 5353474"/>
              <a:gd name="connsiteX1" fmla="*/ 361682 w 3867150"/>
              <a:gd name="connsiteY1" fmla="*/ 0 h 5353474"/>
              <a:gd name="connsiteX2" fmla="*/ 3518168 w 3867150"/>
              <a:gd name="connsiteY2" fmla="*/ 0 h 5353474"/>
              <a:gd name="connsiteX3" fmla="*/ 3867150 w 3867150"/>
              <a:gd name="connsiteY3" fmla="*/ 348982 h 5353474"/>
              <a:gd name="connsiteX4" fmla="*/ 3860800 w 3867150"/>
              <a:gd name="connsiteY4" fmla="*/ 5325110 h 5353474"/>
              <a:gd name="connsiteX5" fmla="*/ 0 w 3867150"/>
              <a:gd name="connsiteY5" fmla="*/ 5312410 h 5353474"/>
              <a:gd name="connsiteX6" fmla="*/ 12700 w 3867150"/>
              <a:gd name="connsiteY6" fmla="*/ 348982 h 5353474"/>
              <a:gd name="connsiteX0" fmla="*/ 12700 w 3867150"/>
              <a:gd name="connsiteY0" fmla="*/ 348982 h 5340388"/>
              <a:gd name="connsiteX1" fmla="*/ 361682 w 3867150"/>
              <a:gd name="connsiteY1" fmla="*/ 0 h 5340388"/>
              <a:gd name="connsiteX2" fmla="*/ 3518168 w 3867150"/>
              <a:gd name="connsiteY2" fmla="*/ 0 h 5340388"/>
              <a:gd name="connsiteX3" fmla="*/ 3867150 w 3867150"/>
              <a:gd name="connsiteY3" fmla="*/ 348982 h 5340388"/>
              <a:gd name="connsiteX4" fmla="*/ 3860800 w 3867150"/>
              <a:gd name="connsiteY4" fmla="*/ 5325110 h 5340388"/>
              <a:gd name="connsiteX5" fmla="*/ 0 w 3867150"/>
              <a:gd name="connsiteY5" fmla="*/ 5312410 h 5340388"/>
              <a:gd name="connsiteX6" fmla="*/ 12700 w 3867150"/>
              <a:gd name="connsiteY6" fmla="*/ 348982 h 5340388"/>
              <a:gd name="connsiteX0" fmla="*/ 12700 w 3867150"/>
              <a:gd name="connsiteY0" fmla="*/ 348982 h 5325110"/>
              <a:gd name="connsiteX1" fmla="*/ 361682 w 3867150"/>
              <a:gd name="connsiteY1" fmla="*/ 0 h 5325110"/>
              <a:gd name="connsiteX2" fmla="*/ 3518168 w 3867150"/>
              <a:gd name="connsiteY2" fmla="*/ 0 h 5325110"/>
              <a:gd name="connsiteX3" fmla="*/ 3867150 w 3867150"/>
              <a:gd name="connsiteY3" fmla="*/ 348982 h 5325110"/>
              <a:gd name="connsiteX4" fmla="*/ 3860800 w 3867150"/>
              <a:gd name="connsiteY4" fmla="*/ 5325110 h 5325110"/>
              <a:gd name="connsiteX5" fmla="*/ 0 w 3867150"/>
              <a:gd name="connsiteY5" fmla="*/ 5312410 h 5325110"/>
              <a:gd name="connsiteX6" fmla="*/ 12700 w 3867150"/>
              <a:gd name="connsiteY6" fmla="*/ 348982 h 5325110"/>
              <a:gd name="connsiteX0" fmla="*/ 12700 w 3867150"/>
              <a:gd name="connsiteY0" fmla="*/ 348982 h 5325110"/>
              <a:gd name="connsiteX1" fmla="*/ 361682 w 3867150"/>
              <a:gd name="connsiteY1" fmla="*/ 0 h 5325110"/>
              <a:gd name="connsiteX2" fmla="*/ 3518168 w 3867150"/>
              <a:gd name="connsiteY2" fmla="*/ 0 h 5325110"/>
              <a:gd name="connsiteX3" fmla="*/ 3867150 w 3867150"/>
              <a:gd name="connsiteY3" fmla="*/ 348982 h 5325110"/>
              <a:gd name="connsiteX4" fmla="*/ 3860800 w 3867150"/>
              <a:gd name="connsiteY4" fmla="*/ 5325110 h 5325110"/>
              <a:gd name="connsiteX5" fmla="*/ 0 w 3867150"/>
              <a:gd name="connsiteY5" fmla="*/ 5325110 h 5325110"/>
              <a:gd name="connsiteX6" fmla="*/ 12700 w 3867150"/>
              <a:gd name="connsiteY6" fmla="*/ 348982 h 5325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7150" h="5325110">
                <a:moveTo>
                  <a:pt x="12700" y="348982"/>
                </a:moveTo>
                <a:cubicBezTo>
                  <a:pt x="12700" y="156245"/>
                  <a:pt x="168945" y="0"/>
                  <a:pt x="361682" y="0"/>
                </a:cubicBezTo>
                <a:lnTo>
                  <a:pt x="3518168" y="0"/>
                </a:lnTo>
                <a:cubicBezTo>
                  <a:pt x="3710905" y="0"/>
                  <a:pt x="3867150" y="156245"/>
                  <a:pt x="3867150" y="348982"/>
                </a:cubicBezTo>
                <a:cubicBezTo>
                  <a:pt x="3865033" y="2007691"/>
                  <a:pt x="3862917" y="3666401"/>
                  <a:pt x="3860800" y="5325110"/>
                </a:cubicBezTo>
                <a:cubicBezTo>
                  <a:pt x="3851275" y="5324731"/>
                  <a:pt x="6350" y="5303565"/>
                  <a:pt x="0" y="5325110"/>
                </a:cubicBezTo>
                <a:cubicBezTo>
                  <a:pt x="4233" y="3674867"/>
                  <a:pt x="8467" y="1999225"/>
                  <a:pt x="12700" y="348982"/>
                </a:cubicBezTo>
                <a:close/>
              </a:path>
            </a:pathLst>
          </a:cu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b="0" i="0" kern="1200" dirty="0">
                <a:solidFill>
                  <a:schemeClr val="accent1"/>
                </a:solidFill>
                <a:latin typeface="Helvetica Neue Moyen" charset="0"/>
                <a:ea typeface="+mn-ea"/>
                <a:cs typeface="Helvetica Neue Moyen"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4659002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Pad Pro">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CA23F7C5-F348-47D4-9C59-49AD0BB71814}"/>
              </a:ext>
            </a:extLst>
          </p:cNvPr>
          <p:cNvSpPr>
            <a:spLocks noGrp="1"/>
          </p:cNvSpPr>
          <p:nvPr>
            <p:ph type="pic" sz="quarter" idx="10" hasCustomPrompt="1"/>
          </p:nvPr>
        </p:nvSpPr>
        <p:spPr>
          <a:xfrm>
            <a:off x="2090681" y="1257485"/>
            <a:ext cx="3270364" cy="4346840"/>
          </a:xfrm>
          <a:prstGeom prst="rect">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b="0" i="0" kern="1200" dirty="0">
                <a:solidFill>
                  <a:schemeClr val="accent1"/>
                </a:solidFill>
                <a:latin typeface="Helvetica Neue Moyen" charset="0"/>
                <a:ea typeface="+mn-ea"/>
                <a:cs typeface="Helvetica Neue Moyen"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32536831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Mac">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FD0C9DF6-807F-40E6-84C6-BA52193E138C}"/>
              </a:ext>
            </a:extLst>
          </p:cNvPr>
          <p:cNvSpPr>
            <a:spLocks noGrp="1"/>
          </p:cNvSpPr>
          <p:nvPr>
            <p:ph type="pic" sz="quarter" idx="10" hasCustomPrompt="1"/>
          </p:nvPr>
        </p:nvSpPr>
        <p:spPr>
          <a:xfrm>
            <a:off x="1205230" y="1558545"/>
            <a:ext cx="4685030" cy="2633471"/>
          </a:xfrm>
          <a:prstGeom prst="rect">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b="0" i="0" kern="1200" dirty="0">
                <a:solidFill>
                  <a:schemeClr val="accent1"/>
                </a:solidFill>
                <a:latin typeface="Helvetica Neue Moyen" charset="0"/>
                <a:ea typeface="+mn-ea"/>
                <a:cs typeface="Helvetica Neue Moyen"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228914031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V Sony">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FD0C9DF6-807F-40E6-84C6-BA52193E138C}"/>
              </a:ext>
            </a:extLst>
          </p:cNvPr>
          <p:cNvSpPr>
            <a:spLocks noGrp="1"/>
          </p:cNvSpPr>
          <p:nvPr>
            <p:ph type="pic" sz="quarter" idx="10" hasCustomPrompt="1"/>
          </p:nvPr>
        </p:nvSpPr>
        <p:spPr>
          <a:xfrm>
            <a:off x="-352425" y="1114424"/>
            <a:ext cx="7591425" cy="4279107"/>
          </a:xfrm>
          <a:prstGeom prst="rect">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b="0" i="0" kern="1200" dirty="0">
                <a:solidFill>
                  <a:schemeClr val="accent1"/>
                </a:solidFill>
                <a:latin typeface="Helvetica Neue Moyen" charset="0"/>
                <a:ea typeface="+mn-ea"/>
                <a:cs typeface="Helvetica Neue Moyen"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150400028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mposition Mockups">
    <p:spTree>
      <p:nvGrpSpPr>
        <p:cNvPr id="1" name=""/>
        <p:cNvGrpSpPr/>
        <p:nvPr/>
      </p:nvGrpSpPr>
      <p:grpSpPr>
        <a:xfrm>
          <a:off x="0" y="0"/>
          <a:ext cx="0" cy="0"/>
          <a:chOff x="0" y="0"/>
          <a:chExt cx="0" cy="0"/>
        </a:xfrm>
      </p:grpSpPr>
      <p:sp>
        <p:nvSpPr>
          <p:cNvPr id="10" name="Picture Placeholder 4">
            <a:extLst>
              <a:ext uri="{FF2B5EF4-FFF2-40B4-BE49-F238E27FC236}">
                <a16:creationId xmlns:a16="http://schemas.microsoft.com/office/drawing/2014/main" id="{77071DD5-C8B5-4225-B8DE-07EA5BA539F6}"/>
              </a:ext>
            </a:extLst>
          </p:cNvPr>
          <p:cNvSpPr>
            <a:spLocks noGrp="1"/>
          </p:cNvSpPr>
          <p:nvPr>
            <p:ph type="pic" sz="quarter" idx="10" hasCustomPrompt="1"/>
          </p:nvPr>
        </p:nvSpPr>
        <p:spPr>
          <a:xfrm>
            <a:off x="7227570" y="1966364"/>
            <a:ext cx="5148656" cy="3851506"/>
          </a:xfrm>
          <a:prstGeom prst="rect">
            <a:avLst/>
          </a:prstGeom>
          <a:solidFill>
            <a:schemeClr val="tx1"/>
          </a:solidFill>
        </p:spPr>
        <p:txBody>
          <a:bodyPr lIns="216000" tIns="216000">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lang="fr-FR" sz="2800" b="0" i="0" kern="1200" dirty="0">
                <a:solidFill>
                  <a:schemeClr val="accent1"/>
                </a:solidFill>
                <a:latin typeface="Helvetica Neue Moyen" charset="0"/>
                <a:ea typeface="+mn-ea"/>
                <a:cs typeface="Helvetica Neue Moyen"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
        <p:nvSpPr>
          <p:cNvPr id="12" name="Picture Placeholder 2">
            <a:extLst>
              <a:ext uri="{FF2B5EF4-FFF2-40B4-BE49-F238E27FC236}">
                <a16:creationId xmlns:a16="http://schemas.microsoft.com/office/drawing/2014/main" id="{2FFAE08D-92CA-4E3A-9155-D1B40C69A854}"/>
              </a:ext>
            </a:extLst>
          </p:cNvPr>
          <p:cNvSpPr>
            <a:spLocks noGrp="1"/>
          </p:cNvSpPr>
          <p:nvPr>
            <p:ph type="pic" sz="quarter" idx="11" hasCustomPrompt="1"/>
          </p:nvPr>
        </p:nvSpPr>
        <p:spPr>
          <a:xfrm>
            <a:off x="1621155" y="4225803"/>
            <a:ext cx="853013" cy="1058154"/>
          </a:xfrm>
          <a:prstGeom prst="rect">
            <a:avLst/>
          </a:prstGeom>
          <a:solidFill>
            <a:schemeClr val="tx1"/>
          </a:solidFill>
        </p:spPr>
        <p:txBody>
          <a:bodyPr lIns="72000" tIns="324000" rIns="72000" bIns="72000">
            <a:noAutofit/>
          </a:bodyPr>
          <a:lstStyle>
            <a:lvl1pPr marL="0" marR="0" indent="0" algn="l" defTabSz="914400" rtl="0" eaLnBrk="1" fontAlgn="auto" latinLnBrk="0" hangingPunct="1">
              <a:lnSpc>
                <a:spcPct val="70000"/>
              </a:lnSpc>
              <a:spcBef>
                <a:spcPts val="1000"/>
              </a:spcBef>
              <a:spcAft>
                <a:spcPts val="0"/>
              </a:spcAft>
              <a:buClrTx/>
              <a:buSzTx/>
              <a:buFontTx/>
              <a:buNone/>
              <a:tabLst/>
              <a:defRPr lang="fr-FR" sz="1000" b="0" i="0" kern="1200" dirty="0">
                <a:solidFill>
                  <a:schemeClr val="accent1"/>
                </a:solidFill>
                <a:latin typeface="Helvetica Neue Moyen" charset="0"/>
                <a:ea typeface="+mn-ea"/>
                <a:cs typeface="Helvetica Neue Moyen"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
        <p:nvSpPr>
          <p:cNvPr id="14" name="Picture Placeholder 2">
            <a:extLst>
              <a:ext uri="{FF2B5EF4-FFF2-40B4-BE49-F238E27FC236}">
                <a16:creationId xmlns:a16="http://schemas.microsoft.com/office/drawing/2014/main" id="{150A7111-6589-40CE-A556-684125F67275}"/>
              </a:ext>
            </a:extLst>
          </p:cNvPr>
          <p:cNvSpPr>
            <a:spLocks noGrp="1"/>
          </p:cNvSpPr>
          <p:nvPr>
            <p:ph type="pic" sz="quarter" idx="12" hasCustomPrompt="1"/>
          </p:nvPr>
        </p:nvSpPr>
        <p:spPr>
          <a:xfrm>
            <a:off x="3818269" y="2254257"/>
            <a:ext cx="1683544" cy="3658476"/>
          </a:xfrm>
          <a:custGeom>
            <a:avLst/>
            <a:gdLst>
              <a:gd name="connsiteX0" fmla="*/ 0 w 2366010"/>
              <a:gd name="connsiteY0" fmla="*/ 244787 h 5124450"/>
              <a:gd name="connsiteX1" fmla="*/ 244787 w 2366010"/>
              <a:gd name="connsiteY1" fmla="*/ 0 h 5124450"/>
              <a:gd name="connsiteX2" fmla="*/ 2121223 w 2366010"/>
              <a:gd name="connsiteY2" fmla="*/ 0 h 5124450"/>
              <a:gd name="connsiteX3" fmla="*/ 2366010 w 2366010"/>
              <a:gd name="connsiteY3" fmla="*/ 244787 h 5124450"/>
              <a:gd name="connsiteX4" fmla="*/ 2366010 w 2366010"/>
              <a:gd name="connsiteY4" fmla="*/ 4879663 h 5124450"/>
              <a:gd name="connsiteX5" fmla="*/ 2121223 w 2366010"/>
              <a:gd name="connsiteY5" fmla="*/ 5124450 h 5124450"/>
              <a:gd name="connsiteX6" fmla="*/ 244787 w 2366010"/>
              <a:gd name="connsiteY6" fmla="*/ 5124450 h 5124450"/>
              <a:gd name="connsiteX7" fmla="*/ 0 w 2366010"/>
              <a:gd name="connsiteY7" fmla="*/ 4879663 h 5124450"/>
              <a:gd name="connsiteX8" fmla="*/ 0 w 2366010"/>
              <a:gd name="connsiteY8" fmla="*/ 244787 h 5124450"/>
              <a:gd name="connsiteX0" fmla="*/ 0 w 2366010"/>
              <a:gd name="connsiteY0" fmla="*/ 244793 h 5124456"/>
              <a:gd name="connsiteX1" fmla="*/ 244787 w 2366010"/>
              <a:gd name="connsiteY1" fmla="*/ 6 h 5124456"/>
              <a:gd name="connsiteX2" fmla="*/ 659130 w 2366010"/>
              <a:gd name="connsiteY2" fmla="*/ 186696 h 5124456"/>
              <a:gd name="connsiteX3" fmla="*/ 2121223 w 2366010"/>
              <a:gd name="connsiteY3" fmla="*/ 6 h 5124456"/>
              <a:gd name="connsiteX4" fmla="*/ 2366010 w 2366010"/>
              <a:gd name="connsiteY4" fmla="*/ 244793 h 5124456"/>
              <a:gd name="connsiteX5" fmla="*/ 2366010 w 2366010"/>
              <a:gd name="connsiteY5" fmla="*/ 4879669 h 5124456"/>
              <a:gd name="connsiteX6" fmla="*/ 2121223 w 2366010"/>
              <a:gd name="connsiteY6" fmla="*/ 5124456 h 5124456"/>
              <a:gd name="connsiteX7" fmla="*/ 244787 w 2366010"/>
              <a:gd name="connsiteY7" fmla="*/ 5124456 h 5124456"/>
              <a:gd name="connsiteX8" fmla="*/ 0 w 2366010"/>
              <a:gd name="connsiteY8" fmla="*/ 4879669 h 5124456"/>
              <a:gd name="connsiteX9" fmla="*/ 0 w 2366010"/>
              <a:gd name="connsiteY9" fmla="*/ 244793 h 5124456"/>
              <a:gd name="connsiteX0" fmla="*/ 0 w 2366010"/>
              <a:gd name="connsiteY0" fmla="*/ 244794 h 5124457"/>
              <a:gd name="connsiteX1" fmla="*/ 244787 w 2366010"/>
              <a:gd name="connsiteY1" fmla="*/ 7 h 5124457"/>
              <a:gd name="connsiteX2" fmla="*/ 659130 w 2366010"/>
              <a:gd name="connsiteY2" fmla="*/ 186697 h 5124457"/>
              <a:gd name="connsiteX3" fmla="*/ 2121223 w 2366010"/>
              <a:gd name="connsiteY3" fmla="*/ 7 h 5124457"/>
              <a:gd name="connsiteX4" fmla="*/ 2366010 w 2366010"/>
              <a:gd name="connsiteY4" fmla="*/ 244794 h 5124457"/>
              <a:gd name="connsiteX5" fmla="*/ 2366010 w 2366010"/>
              <a:gd name="connsiteY5" fmla="*/ 4879670 h 5124457"/>
              <a:gd name="connsiteX6" fmla="*/ 2121223 w 2366010"/>
              <a:gd name="connsiteY6" fmla="*/ 5124457 h 5124457"/>
              <a:gd name="connsiteX7" fmla="*/ 244787 w 2366010"/>
              <a:gd name="connsiteY7" fmla="*/ 5124457 h 5124457"/>
              <a:gd name="connsiteX8" fmla="*/ 0 w 2366010"/>
              <a:gd name="connsiteY8" fmla="*/ 4879670 h 5124457"/>
              <a:gd name="connsiteX9" fmla="*/ 0 w 2366010"/>
              <a:gd name="connsiteY9" fmla="*/ 244794 h 5124457"/>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6591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3683 h 5133346"/>
              <a:gd name="connsiteX1" fmla="*/ 244787 w 2366010"/>
              <a:gd name="connsiteY1" fmla="*/ 8896 h 5133346"/>
              <a:gd name="connsiteX2" fmla="*/ 502920 w 2366010"/>
              <a:gd name="connsiteY2" fmla="*/ 50807 h 5133346"/>
              <a:gd name="connsiteX3" fmla="*/ 735330 w 2366010"/>
              <a:gd name="connsiteY3" fmla="*/ 195586 h 5133346"/>
              <a:gd name="connsiteX4" fmla="*/ 2121223 w 2366010"/>
              <a:gd name="connsiteY4" fmla="*/ 8896 h 5133346"/>
              <a:gd name="connsiteX5" fmla="*/ 2366010 w 2366010"/>
              <a:gd name="connsiteY5" fmla="*/ 253683 h 5133346"/>
              <a:gd name="connsiteX6" fmla="*/ 2366010 w 2366010"/>
              <a:gd name="connsiteY6" fmla="*/ 4888559 h 5133346"/>
              <a:gd name="connsiteX7" fmla="*/ 2121223 w 2366010"/>
              <a:gd name="connsiteY7" fmla="*/ 5133346 h 5133346"/>
              <a:gd name="connsiteX8" fmla="*/ 244787 w 2366010"/>
              <a:gd name="connsiteY8" fmla="*/ 5133346 h 5133346"/>
              <a:gd name="connsiteX9" fmla="*/ 0 w 2366010"/>
              <a:gd name="connsiteY9" fmla="*/ 4888559 h 5133346"/>
              <a:gd name="connsiteX10" fmla="*/ 0 w 2366010"/>
              <a:gd name="connsiteY10" fmla="*/ 253683 h 5133346"/>
              <a:gd name="connsiteX0" fmla="*/ 0 w 2366010"/>
              <a:gd name="connsiteY0" fmla="*/ 259704 h 5139367"/>
              <a:gd name="connsiteX1" fmla="*/ 244787 w 2366010"/>
              <a:gd name="connsiteY1" fmla="*/ 14917 h 5139367"/>
              <a:gd name="connsiteX2" fmla="*/ 499110 w 2366010"/>
              <a:gd name="connsiteY2" fmla="*/ 30158 h 5139367"/>
              <a:gd name="connsiteX3" fmla="*/ 735330 w 2366010"/>
              <a:gd name="connsiteY3" fmla="*/ 201607 h 5139367"/>
              <a:gd name="connsiteX4" fmla="*/ 2121223 w 2366010"/>
              <a:gd name="connsiteY4" fmla="*/ 14917 h 5139367"/>
              <a:gd name="connsiteX5" fmla="*/ 2366010 w 2366010"/>
              <a:gd name="connsiteY5" fmla="*/ 259704 h 5139367"/>
              <a:gd name="connsiteX6" fmla="*/ 2366010 w 2366010"/>
              <a:gd name="connsiteY6" fmla="*/ 4894580 h 5139367"/>
              <a:gd name="connsiteX7" fmla="*/ 2121223 w 2366010"/>
              <a:gd name="connsiteY7" fmla="*/ 5139367 h 5139367"/>
              <a:gd name="connsiteX8" fmla="*/ 244787 w 2366010"/>
              <a:gd name="connsiteY8" fmla="*/ 5139367 h 5139367"/>
              <a:gd name="connsiteX9" fmla="*/ 0 w 2366010"/>
              <a:gd name="connsiteY9" fmla="*/ 4894580 h 5139367"/>
              <a:gd name="connsiteX10" fmla="*/ 0 w 2366010"/>
              <a:gd name="connsiteY10" fmla="*/ 259704 h 5139367"/>
              <a:gd name="connsiteX0" fmla="*/ 0 w 2366010"/>
              <a:gd name="connsiteY0" fmla="*/ 255334 h 5134997"/>
              <a:gd name="connsiteX1" fmla="*/ 244787 w 2366010"/>
              <a:gd name="connsiteY1" fmla="*/ 10547 h 5134997"/>
              <a:gd name="connsiteX2" fmla="*/ 499110 w 2366010"/>
              <a:gd name="connsiteY2" fmla="*/ 25788 h 5134997"/>
              <a:gd name="connsiteX3" fmla="*/ 735330 w 2366010"/>
              <a:gd name="connsiteY3" fmla="*/ 19723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5334 h 5134997"/>
              <a:gd name="connsiteX1" fmla="*/ 244787 w 2366010"/>
              <a:gd name="connsiteY1" fmla="*/ 10547 h 5134997"/>
              <a:gd name="connsiteX2" fmla="*/ 499110 w 2366010"/>
              <a:gd name="connsiteY2" fmla="*/ 25788 h 5134997"/>
              <a:gd name="connsiteX3" fmla="*/ 731520 w 2366010"/>
              <a:gd name="connsiteY3" fmla="*/ 193427 h 5134997"/>
              <a:gd name="connsiteX4" fmla="*/ 2121223 w 2366010"/>
              <a:gd name="connsiteY4" fmla="*/ 10547 h 5134997"/>
              <a:gd name="connsiteX5" fmla="*/ 2366010 w 2366010"/>
              <a:gd name="connsiteY5" fmla="*/ 255334 h 5134997"/>
              <a:gd name="connsiteX6" fmla="*/ 2366010 w 2366010"/>
              <a:gd name="connsiteY6" fmla="*/ 4890210 h 5134997"/>
              <a:gd name="connsiteX7" fmla="*/ 2121223 w 2366010"/>
              <a:gd name="connsiteY7" fmla="*/ 5134997 h 5134997"/>
              <a:gd name="connsiteX8" fmla="*/ 244787 w 2366010"/>
              <a:gd name="connsiteY8" fmla="*/ 5134997 h 5134997"/>
              <a:gd name="connsiteX9" fmla="*/ 0 w 2366010"/>
              <a:gd name="connsiteY9" fmla="*/ 4890210 h 5134997"/>
              <a:gd name="connsiteX10" fmla="*/ 0 w 2366010"/>
              <a:gd name="connsiteY10" fmla="*/ 255334 h 5134997"/>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152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8273 h 5137936"/>
              <a:gd name="connsiteX1" fmla="*/ 244787 w 2366010"/>
              <a:gd name="connsiteY1" fmla="*/ 13486 h 5137936"/>
              <a:gd name="connsiteX2" fmla="*/ 510540 w 2366010"/>
              <a:gd name="connsiteY2" fmla="*/ 17297 h 5137936"/>
              <a:gd name="connsiteX3" fmla="*/ 739140 w 2366010"/>
              <a:gd name="connsiteY3" fmla="*/ 196366 h 5137936"/>
              <a:gd name="connsiteX4" fmla="*/ 2121223 w 2366010"/>
              <a:gd name="connsiteY4" fmla="*/ 13486 h 5137936"/>
              <a:gd name="connsiteX5" fmla="*/ 2366010 w 2366010"/>
              <a:gd name="connsiteY5" fmla="*/ 258273 h 5137936"/>
              <a:gd name="connsiteX6" fmla="*/ 2366010 w 2366010"/>
              <a:gd name="connsiteY6" fmla="*/ 4893149 h 5137936"/>
              <a:gd name="connsiteX7" fmla="*/ 2121223 w 2366010"/>
              <a:gd name="connsiteY7" fmla="*/ 5137936 h 5137936"/>
              <a:gd name="connsiteX8" fmla="*/ 244787 w 2366010"/>
              <a:gd name="connsiteY8" fmla="*/ 5137936 h 5137936"/>
              <a:gd name="connsiteX9" fmla="*/ 0 w 2366010"/>
              <a:gd name="connsiteY9" fmla="*/ 4893149 h 5137936"/>
              <a:gd name="connsiteX10" fmla="*/ 0 w 2366010"/>
              <a:gd name="connsiteY10" fmla="*/ 258273 h 5137936"/>
              <a:gd name="connsiteX0" fmla="*/ 0 w 2366010"/>
              <a:gd name="connsiteY0" fmla="*/ 251685 h 5131348"/>
              <a:gd name="connsiteX1" fmla="*/ 244787 w 2366010"/>
              <a:gd name="connsiteY1" fmla="*/ 6898 h 5131348"/>
              <a:gd name="connsiteX2" fmla="*/ 510540 w 2366010"/>
              <a:gd name="connsiteY2" fmla="*/ 10709 h 5131348"/>
              <a:gd name="connsiteX3" fmla="*/ 73914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1685 h 5131348"/>
              <a:gd name="connsiteX1" fmla="*/ 244787 w 2366010"/>
              <a:gd name="connsiteY1" fmla="*/ 6898 h 5131348"/>
              <a:gd name="connsiteX2" fmla="*/ 510540 w 2366010"/>
              <a:gd name="connsiteY2" fmla="*/ 10709 h 5131348"/>
              <a:gd name="connsiteX3" fmla="*/ 727710 w 2366010"/>
              <a:gd name="connsiteY3" fmla="*/ 189778 h 5131348"/>
              <a:gd name="connsiteX4" fmla="*/ 2121223 w 2366010"/>
              <a:gd name="connsiteY4" fmla="*/ 6898 h 5131348"/>
              <a:gd name="connsiteX5" fmla="*/ 2366010 w 2366010"/>
              <a:gd name="connsiteY5" fmla="*/ 251685 h 5131348"/>
              <a:gd name="connsiteX6" fmla="*/ 2366010 w 2366010"/>
              <a:gd name="connsiteY6" fmla="*/ 4886561 h 5131348"/>
              <a:gd name="connsiteX7" fmla="*/ 2121223 w 2366010"/>
              <a:gd name="connsiteY7" fmla="*/ 5131348 h 5131348"/>
              <a:gd name="connsiteX8" fmla="*/ 244787 w 2366010"/>
              <a:gd name="connsiteY8" fmla="*/ 5131348 h 5131348"/>
              <a:gd name="connsiteX9" fmla="*/ 0 w 2366010"/>
              <a:gd name="connsiteY9" fmla="*/ 4886561 h 5131348"/>
              <a:gd name="connsiteX10" fmla="*/ 0 w 2366010"/>
              <a:gd name="connsiteY10" fmla="*/ 251685 h 5131348"/>
              <a:gd name="connsiteX0" fmla="*/ 0 w 2366010"/>
              <a:gd name="connsiteY0" fmla="*/ 255624 h 5135287"/>
              <a:gd name="connsiteX1" fmla="*/ 244787 w 2366010"/>
              <a:gd name="connsiteY1" fmla="*/ 10837 h 5135287"/>
              <a:gd name="connsiteX2" fmla="*/ 520700 w 2366010"/>
              <a:gd name="connsiteY2" fmla="*/ 7028 h 5135287"/>
              <a:gd name="connsiteX3" fmla="*/ 727710 w 2366010"/>
              <a:gd name="connsiteY3" fmla="*/ 193717 h 5135287"/>
              <a:gd name="connsiteX4" fmla="*/ 2121223 w 2366010"/>
              <a:gd name="connsiteY4" fmla="*/ 10837 h 5135287"/>
              <a:gd name="connsiteX5" fmla="*/ 2366010 w 2366010"/>
              <a:gd name="connsiteY5" fmla="*/ 255624 h 5135287"/>
              <a:gd name="connsiteX6" fmla="*/ 2366010 w 2366010"/>
              <a:gd name="connsiteY6" fmla="*/ 4890500 h 5135287"/>
              <a:gd name="connsiteX7" fmla="*/ 2121223 w 2366010"/>
              <a:gd name="connsiteY7" fmla="*/ 5135287 h 5135287"/>
              <a:gd name="connsiteX8" fmla="*/ 244787 w 2366010"/>
              <a:gd name="connsiteY8" fmla="*/ 5135287 h 5135287"/>
              <a:gd name="connsiteX9" fmla="*/ 0 w 2366010"/>
              <a:gd name="connsiteY9" fmla="*/ 4890500 h 5135287"/>
              <a:gd name="connsiteX10" fmla="*/ 0 w 2366010"/>
              <a:gd name="connsiteY10" fmla="*/ 255624 h 5135287"/>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2121223 w 2366010"/>
              <a:gd name="connsiteY4" fmla="*/ 11860 h 5136310"/>
              <a:gd name="connsiteX5" fmla="*/ 2366010 w 2366010"/>
              <a:gd name="connsiteY5" fmla="*/ 256647 h 5136310"/>
              <a:gd name="connsiteX6" fmla="*/ 2366010 w 2366010"/>
              <a:gd name="connsiteY6" fmla="*/ 4891523 h 5136310"/>
              <a:gd name="connsiteX7" fmla="*/ 2121223 w 2366010"/>
              <a:gd name="connsiteY7" fmla="*/ 5136310 h 5136310"/>
              <a:gd name="connsiteX8" fmla="*/ 244787 w 2366010"/>
              <a:gd name="connsiteY8" fmla="*/ 5136310 h 5136310"/>
              <a:gd name="connsiteX9" fmla="*/ 0 w 2366010"/>
              <a:gd name="connsiteY9" fmla="*/ 4891523 h 5136310"/>
              <a:gd name="connsiteX10" fmla="*/ 0 w 2366010"/>
              <a:gd name="connsiteY10"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2381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2121223 w 2366010"/>
              <a:gd name="connsiteY5" fmla="*/ 11860 h 5136310"/>
              <a:gd name="connsiteX6" fmla="*/ 2366010 w 2366010"/>
              <a:gd name="connsiteY6" fmla="*/ 256647 h 5136310"/>
              <a:gd name="connsiteX7" fmla="*/ 2366010 w 2366010"/>
              <a:gd name="connsiteY7" fmla="*/ 4891523 h 5136310"/>
              <a:gd name="connsiteX8" fmla="*/ 2121223 w 2366010"/>
              <a:gd name="connsiteY8" fmla="*/ 5136310 h 5136310"/>
              <a:gd name="connsiteX9" fmla="*/ 244787 w 2366010"/>
              <a:gd name="connsiteY9" fmla="*/ 5136310 h 5136310"/>
              <a:gd name="connsiteX10" fmla="*/ 0 w 2366010"/>
              <a:gd name="connsiteY10" fmla="*/ 4891523 h 5136310"/>
              <a:gd name="connsiteX11" fmla="*/ 0 w 2366010"/>
              <a:gd name="connsiteY11"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58153 w 2366010"/>
              <a:gd name="connsiteY5" fmla="*/ 1375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5773 w 2366010"/>
              <a:gd name="connsiteY5" fmla="*/ 17823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73393 w 2366010"/>
              <a:gd name="connsiteY5" fmla="*/ 21125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6647 h 5136310"/>
              <a:gd name="connsiteX1" fmla="*/ 237167 w 2366010"/>
              <a:gd name="connsiteY1" fmla="*/ 9320 h 5136310"/>
              <a:gd name="connsiteX2" fmla="*/ 520700 w 2366010"/>
              <a:gd name="connsiteY2" fmla="*/ 8051 h 5136310"/>
              <a:gd name="connsiteX3" fmla="*/ 727710 w 2366010"/>
              <a:gd name="connsiteY3" fmla="*/ 194740 h 5136310"/>
              <a:gd name="connsiteX4" fmla="*/ 1364453 w 2366010"/>
              <a:gd name="connsiteY4" fmla="*/ 196013 h 5136310"/>
              <a:gd name="connsiteX5" fmla="*/ 1760693 w 2366010"/>
              <a:gd name="connsiteY5" fmla="*/ 188393 h 5136310"/>
              <a:gd name="connsiteX6" fmla="*/ 2121223 w 2366010"/>
              <a:gd name="connsiteY6" fmla="*/ 11860 h 5136310"/>
              <a:gd name="connsiteX7" fmla="*/ 2366010 w 2366010"/>
              <a:gd name="connsiteY7" fmla="*/ 256647 h 5136310"/>
              <a:gd name="connsiteX8" fmla="*/ 2366010 w 2366010"/>
              <a:gd name="connsiteY8" fmla="*/ 4891523 h 5136310"/>
              <a:gd name="connsiteX9" fmla="*/ 2121223 w 2366010"/>
              <a:gd name="connsiteY9" fmla="*/ 5136310 h 5136310"/>
              <a:gd name="connsiteX10" fmla="*/ 244787 w 2366010"/>
              <a:gd name="connsiteY10" fmla="*/ 5136310 h 5136310"/>
              <a:gd name="connsiteX11" fmla="*/ 0 w 2366010"/>
              <a:gd name="connsiteY11" fmla="*/ 4891523 h 5136310"/>
              <a:gd name="connsiteX12" fmla="*/ 0 w 2366010"/>
              <a:gd name="connsiteY12" fmla="*/ 256647 h 5136310"/>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58231 h 5137894"/>
              <a:gd name="connsiteX1" fmla="*/ 237167 w 2366010"/>
              <a:gd name="connsiteY1" fmla="*/ 10904 h 5137894"/>
              <a:gd name="connsiteX2" fmla="*/ 520700 w 2366010"/>
              <a:gd name="connsiteY2" fmla="*/ 9635 h 5137894"/>
              <a:gd name="connsiteX3" fmla="*/ 727710 w 2366010"/>
              <a:gd name="connsiteY3" fmla="*/ 196324 h 5137894"/>
              <a:gd name="connsiteX4" fmla="*/ 1364453 w 2366010"/>
              <a:gd name="connsiteY4" fmla="*/ 197597 h 5137894"/>
              <a:gd name="connsiteX5" fmla="*/ 1760693 w 2366010"/>
              <a:gd name="connsiteY5" fmla="*/ 189977 h 5137894"/>
              <a:gd name="connsiteX6" fmla="*/ 1877533 w 2366010"/>
              <a:gd name="connsiteY6" fmla="*/ 37577 h 5137894"/>
              <a:gd name="connsiteX7" fmla="*/ 2121223 w 2366010"/>
              <a:gd name="connsiteY7" fmla="*/ 13444 h 5137894"/>
              <a:gd name="connsiteX8" fmla="*/ 2366010 w 2366010"/>
              <a:gd name="connsiteY8" fmla="*/ 258231 h 5137894"/>
              <a:gd name="connsiteX9" fmla="*/ 2366010 w 2366010"/>
              <a:gd name="connsiteY9" fmla="*/ 4893107 h 5137894"/>
              <a:gd name="connsiteX10" fmla="*/ 2121223 w 2366010"/>
              <a:gd name="connsiteY10" fmla="*/ 5137894 h 5137894"/>
              <a:gd name="connsiteX11" fmla="*/ 244787 w 2366010"/>
              <a:gd name="connsiteY11" fmla="*/ 5137894 h 5137894"/>
              <a:gd name="connsiteX12" fmla="*/ 0 w 2366010"/>
              <a:gd name="connsiteY12" fmla="*/ 4893107 h 5137894"/>
              <a:gd name="connsiteX13" fmla="*/ 0 w 2366010"/>
              <a:gd name="connsiteY13" fmla="*/ 258231 h 5137894"/>
              <a:gd name="connsiteX0" fmla="*/ 0 w 2366010"/>
              <a:gd name="connsiteY0" fmla="*/ 263996 h 5143659"/>
              <a:gd name="connsiteX1" fmla="*/ 237167 w 2366010"/>
              <a:gd name="connsiteY1" fmla="*/ 16669 h 5143659"/>
              <a:gd name="connsiteX2" fmla="*/ 520700 w 2366010"/>
              <a:gd name="connsiteY2" fmla="*/ 15400 h 5143659"/>
              <a:gd name="connsiteX3" fmla="*/ 727710 w 2366010"/>
              <a:gd name="connsiteY3" fmla="*/ 202089 h 5143659"/>
              <a:gd name="connsiteX4" fmla="*/ 1364453 w 2366010"/>
              <a:gd name="connsiteY4" fmla="*/ 203362 h 5143659"/>
              <a:gd name="connsiteX5" fmla="*/ 1760693 w 2366010"/>
              <a:gd name="connsiteY5" fmla="*/ 195742 h 5143659"/>
              <a:gd name="connsiteX6" fmla="*/ 1864833 w 2366010"/>
              <a:gd name="connsiteY6" fmla="*/ 25562 h 5143659"/>
              <a:gd name="connsiteX7" fmla="*/ 2121223 w 2366010"/>
              <a:gd name="connsiteY7" fmla="*/ 19209 h 5143659"/>
              <a:gd name="connsiteX8" fmla="*/ 2366010 w 2366010"/>
              <a:gd name="connsiteY8" fmla="*/ 263996 h 5143659"/>
              <a:gd name="connsiteX9" fmla="*/ 2366010 w 2366010"/>
              <a:gd name="connsiteY9" fmla="*/ 4898872 h 5143659"/>
              <a:gd name="connsiteX10" fmla="*/ 2121223 w 2366010"/>
              <a:gd name="connsiteY10" fmla="*/ 5143659 h 5143659"/>
              <a:gd name="connsiteX11" fmla="*/ 244787 w 2366010"/>
              <a:gd name="connsiteY11" fmla="*/ 5143659 h 5143659"/>
              <a:gd name="connsiteX12" fmla="*/ 0 w 2366010"/>
              <a:gd name="connsiteY12" fmla="*/ 4898872 h 5143659"/>
              <a:gd name="connsiteX13" fmla="*/ 0 w 2366010"/>
              <a:gd name="connsiteY13" fmla="*/ 263996 h 5143659"/>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364453 w 2366010"/>
              <a:gd name="connsiteY4" fmla="*/ 196014 h 5136311"/>
              <a:gd name="connsiteX5" fmla="*/ 1760693 w 2366010"/>
              <a:gd name="connsiteY5" fmla="*/ 188394 h 5136311"/>
              <a:gd name="connsiteX6" fmla="*/ 1864833 w 2366010"/>
              <a:gd name="connsiteY6" fmla="*/ 18214 h 5136311"/>
              <a:gd name="connsiteX7" fmla="*/ 2121223 w 2366010"/>
              <a:gd name="connsiteY7" fmla="*/ 11861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6069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58309 h 5137972"/>
              <a:gd name="connsiteX1" fmla="*/ 237167 w 2366010"/>
              <a:gd name="connsiteY1" fmla="*/ 10982 h 5137972"/>
              <a:gd name="connsiteX2" fmla="*/ 520700 w 2366010"/>
              <a:gd name="connsiteY2" fmla="*/ 9713 h 5137972"/>
              <a:gd name="connsiteX3" fmla="*/ 727710 w 2366010"/>
              <a:gd name="connsiteY3" fmla="*/ 196402 h 5137972"/>
              <a:gd name="connsiteX4" fmla="*/ 1364453 w 2366010"/>
              <a:gd name="connsiteY4" fmla="*/ 197675 h 5137972"/>
              <a:gd name="connsiteX5" fmla="*/ 1753073 w 2366010"/>
              <a:gd name="connsiteY5" fmla="*/ 190055 h 5137972"/>
              <a:gd name="connsiteX6" fmla="*/ 1864833 w 2366010"/>
              <a:gd name="connsiteY6" fmla="*/ 19875 h 5137972"/>
              <a:gd name="connsiteX7" fmla="*/ 2121223 w 2366010"/>
              <a:gd name="connsiteY7" fmla="*/ 13522 h 5137972"/>
              <a:gd name="connsiteX8" fmla="*/ 2366010 w 2366010"/>
              <a:gd name="connsiteY8" fmla="*/ 258309 h 5137972"/>
              <a:gd name="connsiteX9" fmla="*/ 2366010 w 2366010"/>
              <a:gd name="connsiteY9" fmla="*/ 4893185 h 5137972"/>
              <a:gd name="connsiteX10" fmla="*/ 2121223 w 2366010"/>
              <a:gd name="connsiteY10" fmla="*/ 5137972 h 5137972"/>
              <a:gd name="connsiteX11" fmla="*/ 244787 w 2366010"/>
              <a:gd name="connsiteY11" fmla="*/ 5137972 h 5137972"/>
              <a:gd name="connsiteX12" fmla="*/ 0 w 2366010"/>
              <a:gd name="connsiteY12" fmla="*/ 4893185 h 5137972"/>
              <a:gd name="connsiteX13" fmla="*/ 0 w 2366010"/>
              <a:gd name="connsiteY13" fmla="*/ 258309 h 5137972"/>
              <a:gd name="connsiteX0" fmla="*/ 0 w 2366010"/>
              <a:gd name="connsiteY0" fmla="*/ 260632 h 5140295"/>
              <a:gd name="connsiteX1" fmla="*/ 237167 w 2366010"/>
              <a:gd name="connsiteY1" fmla="*/ 13305 h 5140295"/>
              <a:gd name="connsiteX2" fmla="*/ 520700 w 2366010"/>
              <a:gd name="connsiteY2" fmla="*/ 12036 h 5140295"/>
              <a:gd name="connsiteX3" fmla="*/ 727710 w 2366010"/>
              <a:gd name="connsiteY3" fmla="*/ 198725 h 5140295"/>
              <a:gd name="connsiteX4" fmla="*/ 1364453 w 2366010"/>
              <a:gd name="connsiteY4" fmla="*/ 199998 h 5140295"/>
              <a:gd name="connsiteX5" fmla="*/ 1753073 w 2366010"/>
              <a:gd name="connsiteY5" fmla="*/ 192378 h 5140295"/>
              <a:gd name="connsiteX6" fmla="*/ 1857213 w 2366010"/>
              <a:gd name="connsiteY6" fmla="*/ 14578 h 5140295"/>
              <a:gd name="connsiteX7" fmla="*/ 2121223 w 2366010"/>
              <a:gd name="connsiteY7" fmla="*/ 15845 h 5140295"/>
              <a:gd name="connsiteX8" fmla="*/ 2366010 w 2366010"/>
              <a:gd name="connsiteY8" fmla="*/ 260632 h 5140295"/>
              <a:gd name="connsiteX9" fmla="*/ 2366010 w 2366010"/>
              <a:gd name="connsiteY9" fmla="*/ 4895508 h 5140295"/>
              <a:gd name="connsiteX10" fmla="*/ 2121223 w 2366010"/>
              <a:gd name="connsiteY10" fmla="*/ 5140295 h 5140295"/>
              <a:gd name="connsiteX11" fmla="*/ 244787 w 2366010"/>
              <a:gd name="connsiteY11" fmla="*/ 5140295 h 5140295"/>
              <a:gd name="connsiteX12" fmla="*/ 0 w 2366010"/>
              <a:gd name="connsiteY12" fmla="*/ 4895508 h 5140295"/>
              <a:gd name="connsiteX13" fmla="*/ 0 w 2366010"/>
              <a:gd name="connsiteY13" fmla="*/ 260632 h 5140295"/>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59044 h 5138707"/>
              <a:gd name="connsiteX1" fmla="*/ 237167 w 2366010"/>
              <a:gd name="connsiteY1" fmla="*/ 11717 h 5138707"/>
              <a:gd name="connsiteX2" fmla="*/ 520700 w 2366010"/>
              <a:gd name="connsiteY2" fmla="*/ 10448 h 5138707"/>
              <a:gd name="connsiteX3" fmla="*/ 727710 w 2366010"/>
              <a:gd name="connsiteY3" fmla="*/ 197137 h 5138707"/>
              <a:gd name="connsiteX4" fmla="*/ 1364453 w 2366010"/>
              <a:gd name="connsiteY4" fmla="*/ 198410 h 5138707"/>
              <a:gd name="connsiteX5" fmla="*/ 1753073 w 2366010"/>
              <a:gd name="connsiteY5" fmla="*/ 190790 h 5138707"/>
              <a:gd name="connsiteX6" fmla="*/ 1857213 w 2366010"/>
              <a:gd name="connsiteY6" fmla="*/ 12990 h 5138707"/>
              <a:gd name="connsiteX7" fmla="*/ 2121223 w 2366010"/>
              <a:gd name="connsiteY7" fmla="*/ 14257 h 5138707"/>
              <a:gd name="connsiteX8" fmla="*/ 2366010 w 2366010"/>
              <a:gd name="connsiteY8" fmla="*/ 259044 h 5138707"/>
              <a:gd name="connsiteX9" fmla="*/ 2366010 w 2366010"/>
              <a:gd name="connsiteY9" fmla="*/ 4893920 h 5138707"/>
              <a:gd name="connsiteX10" fmla="*/ 2121223 w 2366010"/>
              <a:gd name="connsiteY10" fmla="*/ 5138707 h 5138707"/>
              <a:gd name="connsiteX11" fmla="*/ 244787 w 2366010"/>
              <a:gd name="connsiteY11" fmla="*/ 5138707 h 5138707"/>
              <a:gd name="connsiteX12" fmla="*/ 0 w 2366010"/>
              <a:gd name="connsiteY12" fmla="*/ 4893920 h 5138707"/>
              <a:gd name="connsiteX13" fmla="*/ 0 w 2366010"/>
              <a:gd name="connsiteY13" fmla="*/ 259044 h 5138707"/>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3073 w 2366010"/>
              <a:gd name="connsiteY5" fmla="*/ 193915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2169 h 5141832"/>
              <a:gd name="connsiteX1" fmla="*/ 237167 w 2366010"/>
              <a:gd name="connsiteY1" fmla="*/ 14842 h 5141832"/>
              <a:gd name="connsiteX2" fmla="*/ 520700 w 2366010"/>
              <a:gd name="connsiteY2" fmla="*/ 13573 h 5141832"/>
              <a:gd name="connsiteX3" fmla="*/ 727710 w 2366010"/>
              <a:gd name="connsiteY3" fmla="*/ 200262 h 5141832"/>
              <a:gd name="connsiteX4" fmla="*/ 1364453 w 2366010"/>
              <a:gd name="connsiteY4" fmla="*/ 201535 h 5141832"/>
              <a:gd name="connsiteX5" fmla="*/ 1755613 w 2366010"/>
              <a:gd name="connsiteY5" fmla="*/ 186299 h 5141832"/>
              <a:gd name="connsiteX6" fmla="*/ 1857213 w 2366010"/>
              <a:gd name="connsiteY6" fmla="*/ 16115 h 5141832"/>
              <a:gd name="connsiteX7" fmla="*/ 2121223 w 2366010"/>
              <a:gd name="connsiteY7" fmla="*/ 17382 h 5141832"/>
              <a:gd name="connsiteX8" fmla="*/ 2366010 w 2366010"/>
              <a:gd name="connsiteY8" fmla="*/ 262169 h 5141832"/>
              <a:gd name="connsiteX9" fmla="*/ 2366010 w 2366010"/>
              <a:gd name="connsiteY9" fmla="*/ 4897045 h 5141832"/>
              <a:gd name="connsiteX10" fmla="*/ 2121223 w 2366010"/>
              <a:gd name="connsiteY10" fmla="*/ 5141832 h 5141832"/>
              <a:gd name="connsiteX11" fmla="*/ 244787 w 2366010"/>
              <a:gd name="connsiteY11" fmla="*/ 5141832 h 5141832"/>
              <a:gd name="connsiteX12" fmla="*/ 0 w 2366010"/>
              <a:gd name="connsiteY12" fmla="*/ 4897045 h 5141832"/>
              <a:gd name="connsiteX13" fmla="*/ 0 w 2366010"/>
              <a:gd name="connsiteY13" fmla="*/ 262169 h 5141832"/>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1383 h 5141046"/>
              <a:gd name="connsiteX1" fmla="*/ 237167 w 2366010"/>
              <a:gd name="connsiteY1" fmla="*/ 14056 h 5141046"/>
              <a:gd name="connsiteX2" fmla="*/ 520700 w 2366010"/>
              <a:gd name="connsiteY2" fmla="*/ 12787 h 5141046"/>
              <a:gd name="connsiteX3" fmla="*/ 727710 w 2366010"/>
              <a:gd name="connsiteY3" fmla="*/ 199476 h 5141046"/>
              <a:gd name="connsiteX4" fmla="*/ 1364453 w 2366010"/>
              <a:gd name="connsiteY4" fmla="*/ 200749 h 5141046"/>
              <a:gd name="connsiteX5" fmla="*/ 1755613 w 2366010"/>
              <a:gd name="connsiteY5" fmla="*/ 185513 h 5141046"/>
              <a:gd name="connsiteX6" fmla="*/ 1857213 w 2366010"/>
              <a:gd name="connsiteY6" fmla="*/ 15329 h 5141046"/>
              <a:gd name="connsiteX7" fmla="*/ 2121223 w 2366010"/>
              <a:gd name="connsiteY7" fmla="*/ 16596 h 5141046"/>
              <a:gd name="connsiteX8" fmla="*/ 2366010 w 2366010"/>
              <a:gd name="connsiteY8" fmla="*/ 261383 h 5141046"/>
              <a:gd name="connsiteX9" fmla="*/ 2366010 w 2366010"/>
              <a:gd name="connsiteY9" fmla="*/ 4896259 h 5141046"/>
              <a:gd name="connsiteX10" fmla="*/ 2121223 w 2366010"/>
              <a:gd name="connsiteY10" fmla="*/ 5141046 h 5141046"/>
              <a:gd name="connsiteX11" fmla="*/ 244787 w 2366010"/>
              <a:gd name="connsiteY11" fmla="*/ 5141046 h 5141046"/>
              <a:gd name="connsiteX12" fmla="*/ 0 w 2366010"/>
              <a:gd name="connsiteY12" fmla="*/ 4896259 h 5141046"/>
              <a:gd name="connsiteX13" fmla="*/ 0 w 2366010"/>
              <a:gd name="connsiteY13" fmla="*/ 261383 h 5141046"/>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6517 h 5146180"/>
              <a:gd name="connsiteX1" fmla="*/ 237167 w 2366010"/>
              <a:gd name="connsiteY1" fmla="*/ 19190 h 5146180"/>
              <a:gd name="connsiteX2" fmla="*/ 520700 w 2366010"/>
              <a:gd name="connsiteY2" fmla="*/ 17921 h 5146180"/>
              <a:gd name="connsiteX3" fmla="*/ 727710 w 2366010"/>
              <a:gd name="connsiteY3" fmla="*/ 204610 h 5146180"/>
              <a:gd name="connsiteX4" fmla="*/ 1364453 w 2366010"/>
              <a:gd name="connsiteY4" fmla="*/ 205883 h 5146180"/>
              <a:gd name="connsiteX5" fmla="*/ 1755613 w 2366010"/>
              <a:gd name="connsiteY5" fmla="*/ 190647 h 5146180"/>
              <a:gd name="connsiteX6" fmla="*/ 1857213 w 2366010"/>
              <a:gd name="connsiteY6" fmla="*/ 20463 h 5146180"/>
              <a:gd name="connsiteX7" fmla="*/ 2133923 w 2366010"/>
              <a:gd name="connsiteY7" fmla="*/ 14114 h 5146180"/>
              <a:gd name="connsiteX8" fmla="*/ 2366010 w 2366010"/>
              <a:gd name="connsiteY8" fmla="*/ 266517 h 5146180"/>
              <a:gd name="connsiteX9" fmla="*/ 2366010 w 2366010"/>
              <a:gd name="connsiteY9" fmla="*/ 4901393 h 5146180"/>
              <a:gd name="connsiteX10" fmla="*/ 2121223 w 2366010"/>
              <a:gd name="connsiteY10" fmla="*/ 5146180 h 5146180"/>
              <a:gd name="connsiteX11" fmla="*/ 244787 w 2366010"/>
              <a:gd name="connsiteY11" fmla="*/ 5146180 h 5146180"/>
              <a:gd name="connsiteX12" fmla="*/ 0 w 2366010"/>
              <a:gd name="connsiteY12" fmla="*/ 4901393 h 5146180"/>
              <a:gd name="connsiteX13" fmla="*/ 0 w 2366010"/>
              <a:gd name="connsiteY13" fmla="*/ 266517 h 5146180"/>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364453 w 2366010"/>
              <a:gd name="connsiteY4" fmla="*/ 207009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5613 w 2366010"/>
              <a:gd name="connsiteY5" fmla="*/ 191773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67643 h 5147306"/>
              <a:gd name="connsiteX1" fmla="*/ 237167 w 2366010"/>
              <a:gd name="connsiteY1" fmla="*/ 20316 h 5147306"/>
              <a:gd name="connsiteX2" fmla="*/ 520700 w 2366010"/>
              <a:gd name="connsiteY2" fmla="*/ 19047 h 5147306"/>
              <a:gd name="connsiteX3" fmla="*/ 727710 w 2366010"/>
              <a:gd name="connsiteY3" fmla="*/ 205736 h 5147306"/>
              <a:gd name="connsiteX4" fmla="*/ 1274918 w 2366010"/>
              <a:gd name="connsiteY4" fmla="*/ 205105 h 5147306"/>
              <a:gd name="connsiteX5" fmla="*/ 1753708 w 2366010"/>
              <a:gd name="connsiteY5" fmla="*/ 189869 h 5147306"/>
              <a:gd name="connsiteX6" fmla="*/ 1857213 w 2366010"/>
              <a:gd name="connsiteY6" fmla="*/ 21589 h 5147306"/>
              <a:gd name="connsiteX7" fmla="*/ 2133923 w 2366010"/>
              <a:gd name="connsiteY7" fmla="*/ 15240 h 5147306"/>
              <a:gd name="connsiteX8" fmla="*/ 2366010 w 2366010"/>
              <a:gd name="connsiteY8" fmla="*/ 267643 h 5147306"/>
              <a:gd name="connsiteX9" fmla="*/ 2366010 w 2366010"/>
              <a:gd name="connsiteY9" fmla="*/ 4902519 h 5147306"/>
              <a:gd name="connsiteX10" fmla="*/ 2121223 w 2366010"/>
              <a:gd name="connsiteY10" fmla="*/ 5147306 h 5147306"/>
              <a:gd name="connsiteX11" fmla="*/ 244787 w 2366010"/>
              <a:gd name="connsiteY11" fmla="*/ 5147306 h 5147306"/>
              <a:gd name="connsiteX12" fmla="*/ 0 w 2366010"/>
              <a:gd name="connsiteY12" fmla="*/ 4902519 h 5147306"/>
              <a:gd name="connsiteX13" fmla="*/ 0 w 2366010"/>
              <a:gd name="connsiteY13" fmla="*/ 267643 h 5147306"/>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6648 h 5136311"/>
              <a:gd name="connsiteX1" fmla="*/ 237167 w 2366010"/>
              <a:gd name="connsiteY1" fmla="*/ 9321 h 5136311"/>
              <a:gd name="connsiteX2" fmla="*/ 520700 w 2366010"/>
              <a:gd name="connsiteY2" fmla="*/ 8052 h 5136311"/>
              <a:gd name="connsiteX3" fmla="*/ 727710 w 2366010"/>
              <a:gd name="connsiteY3" fmla="*/ 194741 h 5136311"/>
              <a:gd name="connsiteX4" fmla="*/ 1274918 w 2366010"/>
              <a:gd name="connsiteY4" fmla="*/ 194110 h 5136311"/>
              <a:gd name="connsiteX5" fmla="*/ 1753708 w 2366010"/>
              <a:gd name="connsiteY5" fmla="*/ 178874 h 5136311"/>
              <a:gd name="connsiteX6" fmla="*/ 1857213 w 2366010"/>
              <a:gd name="connsiteY6" fmla="*/ 10594 h 5136311"/>
              <a:gd name="connsiteX7" fmla="*/ 2133923 w 2366010"/>
              <a:gd name="connsiteY7" fmla="*/ 4245 h 5136311"/>
              <a:gd name="connsiteX8" fmla="*/ 2366010 w 2366010"/>
              <a:gd name="connsiteY8" fmla="*/ 256648 h 5136311"/>
              <a:gd name="connsiteX9" fmla="*/ 2366010 w 2366010"/>
              <a:gd name="connsiteY9" fmla="*/ 4891524 h 5136311"/>
              <a:gd name="connsiteX10" fmla="*/ 2121223 w 2366010"/>
              <a:gd name="connsiteY10" fmla="*/ 5136311 h 5136311"/>
              <a:gd name="connsiteX11" fmla="*/ 244787 w 2366010"/>
              <a:gd name="connsiteY11" fmla="*/ 5136311 h 5136311"/>
              <a:gd name="connsiteX12" fmla="*/ 0 w 2366010"/>
              <a:gd name="connsiteY12" fmla="*/ 4891524 h 5136311"/>
              <a:gd name="connsiteX13" fmla="*/ 0 w 2366010"/>
              <a:gd name="connsiteY13" fmla="*/ 256648 h 5136311"/>
              <a:gd name="connsiteX0" fmla="*/ 0 w 2366010"/>
              <a:gd name="connsiteY0" fmla="*/ 258251 h 5137914"/>
              <a:gd name="connsiteX1" fmla="*/ 237167 w 2366010"/>
              <a:gd name="connsiteY1" fmla="*/ 10924 h 5137914"/>
              <a:gd name="connsiteX2" fmla="*/ 518022 w 2366010"/>
              <a:gd name="connsiteY2" fmla="*/ 6979 h 5137914"/>
              <a:gd name="connsiteX3" fmla="*/ 727710 w 2366010"/>
              <a:gd name="connsiteY3" fmla="*/ 196344 h 5137914"/>
              <a:gd name="connsiteX4" fmla="*/ 1274918 w 2366010"/>
              <a:gd name="connsiteY4" fmla="*/ 195713 h 5137914"/>
              <a:gd name="connsiteX5" fmla="*/ 1753708 w 2366010"/>
              <a:gd name="connsiteY5" fmla="*/ 180477 h 5137914"/>
              <a:gd name="connsiteX6" fmla="*/ 1857213 w 2366010"/>
              <a:gd name="connsiteY6" fmla="*/ 12197 h 5137914"/>
              <a:gd name="connsiteX7" fmla="*/ 2133923 w 2366010"/>
              <a:gd name="connsiteY7" fmla="*/ 5848 h 5137914"/>
              <a:gd name="connsiteX8" fmla="*/ 2366010 w 2366010"/>
              <a:gd name="connsiteY8" fmla="*/ 258251 h 5137914"/>
              <a:gd name="connsiteX9" fmla="*/ 2366010 w 2366010"/>
              <a:gd name="connsiteY9" fmla="*/ 4893127 h 5137914"/>
              <a:gd name="connsiteX10" fmla="*/ 2121223 w 2366010"/>
              <a:gd name="connsiteY10" fmla="*/ 5137914 h 5137914"/>
              <a:gd name="connsiteX11" fmla="*/ 244787 w 2366010"/>
              <a:gd name="connsiteY11" fmla="*/ 5137914 h 5137914"/>
              <a:gd name="connsiteX12" fmla="*/ 0 w 2366010"/>
              <a:gd name="connsiteY12" fmla="*/ 4893127 h 5137914"/>
              <a:gd name="connsiteX13" fmla="*/ 0 w 2366010"/>
              <a:gd name="connsiteY13" fmla="*/ 258251 h 5137914"/>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53708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53708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53708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48353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48353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48353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48353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 name="connsiteX0" fmla="*/ 0 w 2366010"/>
              <a:gd name="connsiteY0" fmla="*/ 259323 h 5138986"/>
              <a:gd name="connsiteX1" fmla="*/ 234490 w 2366010"/>
              <a:gd name="connsiteY1" fmla="*/ 9320 h 5138986"/>
              <a:gd name="connsiteX2" fmla="*/ 518022 w 2366010"/>
              <a:gd name="connsiteY2" fmla="*/ 8051 h 5138986"/>
              <a:gd name="connsiteX3" fmla="*/ 727710 w 2366010"/>
              <a:gd name="connsiteY3" fmla="*/ 197416 h 5138986"/>
              <a:gd name="connsiteX4" fmla="*/ 1274918 w 2366010"/>
              <a:gd name="connsiteY4" fmla="*/ 196785 h 5138986"/>
              <a:gd name="connsiteX5" fmla="*/ 1748353 w 2366010"/>
              <a:gd name="connsiteY5" fmla="*/ 181549 h 5138986"/>
              <a:gd name="connsiteX6" fmla="*/ 1857213 w 2366010"/>
              <a:gd name="connsiteY6" fmla="*/ 13269 h 5138986"/>
              <a:gd name="connsiteX7" fmla="*/ 2133923 w 2366010"/>
              <a:gd name="connsiteY7" fmla="*/ 6920 h 5138986"/>
              <a:gd name="connsiteX8" fmla="*/ 2366010 w 2366010"/>
              <a:gd name="connsiteY8" fmla="*/ 259323 h 5138986"/>
              <a:gd name="connsiteX9" fmla="*/ 2366010 w 2366010"/>
              <a:gd name="connsiteY9" fmla="*/ 4894199 h 5138986"/>
              <a:gd name="connsiteX10" fmla="*/ 2121223 w 2366010"/>
              <a:gd name="connsiteY10" fmla="*/ 5138986 h 5138986"/>
              <a:gd name="connsiteX11" fmla="*/ 244787 w 2366010"/>
              <a:gd name="connsiteY11" fmla="*/ 5138986 h 5138986"/>
              <a:gd name="connsiteX12" fmla="*/ 0 w 2366010"/>
              <a:gd name="connsiteY12" fmla="*/ 4894199 h 5138986"/>
              <a:gd name="connsiteX13" fmla="*/ 0 w 2366010"/>
              <a:gd name="connsiteY13" fmla="*/ 259323 h 5138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366010" h="5138986">
                <a:moveTo>
                  <a:pt x="0" y="259323"/>
                </a:moveTo>
                <a:cubicBezTo>
                  <a:pt x="0" y="124131"/>
                  <a:pt x="99298" y="14400"/>
                  <a:pt x="234490" y="9320"/>
                </a:cubicBezTo>
                <a:cubicBezTo>
                  <a:pt x="330375" y="-1633"/>
                  <a:pt x="441345" y="-4014"/>
                  <a:pt x="518022" y="8051"/>
                </a:cubicBezTo>
                <a:cubicBezTo>
                  <a:pt x="568029" y="42976"/>
                  <a:pt x="608553" y="191263"/>
                  <a:pt x="727710" y="197416"/>
                </a:cubicBezTo>
                <a:cubicBezTo>
                  <a:pt x="883276" y="205449"/>
                  <a:pt x="1056621" y="196753"/>
                  <a:pt x="1274918" y="196785"/>
                </a:cubicBezTo>
                <a:cubicBezTo>
                  <a:pt x="1493215" y="196817"/>
                  <a:pt x="1691464" y="206784"/>
                  <a:pt x="1748353" y="181549"/>
                </a:cubicBezTo>
                <a:cubicBezTo>
                  <a:pt x="1805242" y="156314"/>
                  <a:pt x="1797125" y="40150"/>
                  <a:pt x="1857213" y="13269"/>
                </a:cubicBezTo>
                <a:cubicBezTo>
                  <a:pt x="1896981" y="1626"/>
                  <a:pt x="2008907" y="3363"/>
                  <a:pt x="2133923" y="6920"/>
                </a:cubicBezTo>
                <a:cubicBezTo>
                  <a:pt x="2258939" y="10477"/>
                  <a:pt x="2366010" y="124131"/>
                  <a:pt x="2366010" y="259323"/>
                </a:cubicBezTo>
                <a:lnTo>
                  <a:pt x="2366010" y="4894199"/>
                </a:lnTo>
                <a:cubicBezTo>
                  <a:pt x="2366010" y="5029391"/>
                  <a:pt x="2256415" y="5138986"/>
                  <a:pt x="2121223" y="5138986"/>
                </a:cubicBezTo>
                <a:lnTo>
                  <a:pt x="244787" y="5138986"/>
                </a:lnTo>
                <a:cubicBezTo>
                  <a:pt x="109595" y="5138986"/>
                  <a:pt x="0" y="5029391"/>
                  <a:pt x="0" y="4894199"/>
                </a:cubicBezTo>
                <a:lnTo>
                  <a:pt x="0" y="259323"/>
                </a:lnTo>
                <a:close/>
              </a:path>
            </a:pathLst>
          </a:custGeom>
          <a:solidFill>
            <a:schemeClr val="tx1"/>
          </a:solidFill>
        </p:spPr>
        <p:txBody>
          <a:bodyPr lIns="252000" tIns="360000" bIns="90000" anchor="t">
            <a:normAutofit/>
          </a:bodyPr>
          <a:lstStyle>
            <a:lvl1pPr marL="0" indent="0" algn="l">
              <a:buNone/>
              <a:defRPr lang="fr-FR" sz="2400" b="0" i="0" kern="1200" dirty="0">
                <a:solidFill>
                  <a:schemeClr val="accent1"/>
                </a:solidFill>
                <a:latin typeface="Helvetica Neue Moyen" charset="0"/>
                <a:ea typeface="+mn-ea"/>
                <a:cs typeface="Helvetica Neue Moyen" charset="0"/>
              </a:defRPr>
            </a:lvl1pPr>
          </a:lstStyle>
          <a:p>
            <a:r>
              <a:rPr lang="fr-FR" dirty="0"/>
              <a:t>Click </a:t>
            </a:r>
            <a:br>
              <a:rPr lang="fr-FR" dirty="0"/>
            </a:br>
            <a:r>
              <a:rPr lang="fr-FR" dirty="0"/>
              <a:t>to </a:t>
            </a:r>
            <a:r>
              <a:rPr lang="fr-FR" dirty="0" err="1"/>
              <a:t>add</a:t>
            </a:r>
            <a:r>
              <a:rPr lang="fr-FR" dirty="0"/>
              <a:t> </a:t>
            </a:r>
            <a:br>
              <a:rPr lang="fr-FR" dirty="0"/>
            </a:br>
            <a:r>
              <a:rPr lang="fr-FR" dirty="0"/>
              <a:t>a </a:t>
            </a:r>
            <a:r>
              <a:rPr lang="fr-FR" dirty="0" err="1"/>
              <a:t>picture</a:t>
            </a:r>
            <a:endParaRPr lang="fr-FR" dirty="0"/>
          </a:p>
        </p:txBody>
      </p:sp>
    </p:spTree>
    <p:extLst>
      <p:ext uri="{BB962C8B-B14F-4D97-AF65-F5344CB8AC3E}">
        <p14:creationId xmlns:p14="http://schemas.microsoft.com/office/powerpoint/2010/main" val="27132455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ictures - 6 Collage">
    <p:bg>
      <p:bgPr>
        <a:solidFill>
          <a:srgbClr val="F7F7F7"/>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4064000" cy="3429000"/>
          </a:xfrm>
          <a:prstGeom prst="rect">
            <a:avLst/>
          </a:prstGeom>
          <a:solidFill>
            <a:schemeClr val="tx2"/>
          </a:solidFill>
        </p:spPr>
        <p:txBody>
          <a:bodyPr lIns="252000" tIns="252000" rIns="0" bIns="0">
            <a:normAutofit/>
          </a:bodyPr>
          <a:lstStyle>
            <a:lvl1pPr marL="0" indent="0">
              <a:buNone/>
              <a:defRPr sz="2000" b="0" i="0" baseline="0">
                <a:solidFill>
                  <a:schemeClr val="accent1"/>
                </a:solidFill>
                <a:latin typeface="Helvetica Neue Moyen" charset="0"/>
                <a:cs typeface="Helvetica Neue Fin" charset="0"/>
              </a:defRPr>
            </a:lvl1pPr>
          </a:lstStyle>
          <a:p>
            <a:r>
              <a:rPr lang="fr-FR" dirty="0"/>
              <a:t>Click to </a:t>
            </a:r>
            <a:br>
              <a:rPr lang="fr-FR" dirty="0"/>
            </a:br>
            <a:r>
              <a:rPr lang="fr-FR" dirty="0"/>
              <a:t>add a </a:t>
            </a:r>
            <a:r>
              <a:rPr lang="fr-FR" dirty="0" err="1"/>
              <a:t>picture</a:t>
            </a:r>
            <a:endParaRPr lang="fr-FR" dirty="0"/>
          </a:p>
        </p:txBody>
      </p:sp>
      <p:sp>
        <p:nvSpPr>
          <p:cNvPr id="16" name="Picture Placeholder 3"/>
          <p:cNvSpPr>
            <a:spLocks noGrp="1"/>
          </p:cNvSpPr>
          <p:nvPr>
            <p:ph type="pic" sz="quarter" idx="11" hasCustomPrompt="1"/>
          </p:nvPr>
        </p:nvSpPr>
        <p:spPr>
          <a:xfrm>
            <a:off x="4064000" y="0"/>
            <a:ext cx="4064000" cy="3429000"/>
          </a:xfrm>
          <a:prstGeom prst="rect">
            <a:avLst/>
          </a:prstGeom>
          <a:solidFill>
            <a:schemeClr val="tx2"/>
          </a:solidFill>
        </p:spPr>
        <p:txBody>
          <a:bodyPr lIns="252000" tIns="252000" rIns="0" bIns="0">
            <a:normAutofit/>
          </a:bodyPr>
          <a:lstStyle>
            <a:lvl1pPr marL="0" indent="0">
              <a:buNone/>
              <a:defRPr sz="2000" b="0" i="0" baseline="0">
                <a:solidFill>
                  <a:schemeClr val="accent1"/>
                </a:solidFill>
                <a:latin typeface="Helvetica Neue Moyen" charset="0"/>
                <a:cs typeface="Helvetica Neue Fin" charset="0"/>
              </a:defRPr>
            </a:lvl1pPr>
          </a:lstStyle>
          <a:p>
            <a:r>
              <a:rPr lang="fr-FR" dirty="0"/>
              <a:t>Click to </a:t>
            </a:r>
            <a:br>
              <a:rPr lang="fr-FR" dirty="0"/>
            </a:br>
            <a:r>
              <a:rPr lang="fr-FR" dirty="0"/>
              <a:t>add a </a:t>
            </a:r>
            <a:r>
              <a:rPr lang="fr-FR" dirty="0" err="1"/>
              <a:t>picture</a:t>
            </a:r>
            <a:endParaRPr lang="fr-FR" dirty="0"/>
          </a:p>
        </p:txBody>
      </p:sp>
      <p:sp>
        <p:nvSpPr>
          <p:cNvPr id="17" name="Picture Placeholder 3"/>
          <p:cNvSpPr>
            <a:spLocks noGrp="1"/>
          </p:cNvSpPr>
          <p:nvPr>
            <p:ph type="pic" sz="quarter" idx="12" hasCustomPrompt="1"/>
          </p:nvPr>
        </p:nvSpPr>
        <p:spPr>
          <a:xfrm>
            <a:off x="8128000" y="0"/>
            <a:ext cx="4064000" cy="3429000"/>
          </a:xfrm>
          <a:prstGeom prst="rect">
            <a:avLst/>
          </a:prstGeom>
          <a:solidFill>
            <a:schemeClr val="tx2"/>
          </a:solidFill>
        </p:spPr>
        <p:txBody>
          <a:bodyPr lIns="252000" tIns="252000" rIns="0" bIns="0">
            <a:normAutofit/>
          </a:bodyPr>
          <a:lstStyle>
            <a:lvl1pPr marL="0" indent="0">
              <a:buNone/>
              <a:defRPr sz="2000" b="0" i="0" baseline="0">
                <a:solidFill>
                  <a:schemeClr val="accent1"/>
                </a:solidFill>
                <a:latin typeface="Helvetica Neue Moyen" charset="0"/>
                <a:cs typeface="Helvetica Neue Fin" charset="0"/>
              </a:defRPr>
            </a:lvl1pPr>
          </a:lstStyle>
          <a:p>
            <a:r>
              <a:rPr lang="fr-FR" dirty="0"/>
              <a:t>Click to </a:t>
            </a:r>
            <a:br>
              <a:rPr lang="fr-FR" dirty="0"/>
            </a:br>
            <a:r>
              <a:rPr lang="fr-FR" dirty="0"/>
              <a:t>add a </a:t>
            </a:r>
            <a:r>
              <a:rPr lang="fr-FR" dirty="0" err="1"/>
              <a:t>picture</a:t>
            </a:r>
            <a:endParaRPr lang="fr-FR" dirty="0"/>
          </a:p>
        </p:txBody>
      </p:sp>
      <p:sp>
        <p:nvSpPr>
          <p:cNvPr id="18" name="Picture Placeholder 3"/>
          <p:cNvSpPr>
            <a:spLocks noGrp="1"/>
          </p:cNvSpPr>
          <p:nvPr>
            <p:ph type="pic" sz="quarter" idx="13" hasCustomPrompt="1"/>
          </p:nvPr>
        </p:nvSpPr>
        <p:spPr>
          <a:xfrm>
            <a:off x="8128000" y="3429000"/>
            <a:ext cx="4064000" cy="3429000"/>
          </a:xfrm>
          <a:prstGeom prst="rect">
            <a:avLst/>
          </a:prstGeom>
          <a:solidFill>
            <a:schemeClr val="tx2"/>
          </a:solidFill>
        </p:spPr>
        <p:txBody>
          <a:bodyPr lIns="252000" tIns="252000" rIns="0" bIns="0">
            <a:normAutofit/>
          </a:bodyPr>
          <a:lstStyle>
            <a:lvl1pPr marL="0" indent="0">
              <a:buNone/>
              <a:defRPr sz="2000" b="0" i="0" baseline="0">
                <a:solidFill>
                  <a:schemeClr val="accent1"/>
                </a:solidFill>
                <a:latin typeface="Helvetica Neue Moyen" charset="0"/>
                <a:cs typeface="Helvetica Neue Fin" charset="0"/>
              </a:defRPr>
            </a:lvl1pPr>
          </a:lstStyle>
          <a:p>
            <a:r>
              <a:rPr lang="fr-FR" dirty="0"/>
              <a:t>Click to </a:t>
            </a:r>
            <a:br>
              <a:rPr lang="fr-FR" dirty="0"/>
            </a:br>
            <a:r>
              <a:rPr lang="fr-FR" dirty="0"/>
              <a:t>add a </a:t>
            </a:r>
            <a:r>
              <a:rPr lang="fr-FR" dirty="0" err="1"/>
              <a:t>picture</a:t>
            </a:r>
            <a:endParaRPr lang="fr-FR" dirty="0"/>
          </a:p>
        </p:txBody>
      </p:sp>
      <p:sp>
        <p:nvSpPr>
          <p:cNvPr id="19" name="Picture Placeholder 3"/>
          <p:cNvSpPr>
            <a:spLocks noGrp="1"/>
          </p:cNvSpPr>
          <p:nvPr>
            <p:ph type="pic" sz="quarter" idx="14" hasCustomPrompt="1"/>
          </p:nvPr>
        </p:nvSpPr>
        <p:spPr>
          <a:xfrm>
            <a:off x="4064000" y="3429000"/>
            <a:ext cx="4064000" cy="3429000"/>
          </a:xfrm>
          <a:prstGeom prst="rect">
            <a:avLst/>
          </a:prstGeom>
          <a:solidFill>
            <a:schemeClr val="tx2"/>
          </a:solidFill>
        </p:spPr>
        <p:txBody>
          <a:bodyPr lIns="252000" tIns="252000" rIns="0" bIns="0">
            <a:normAutofit/>
          </a:bodyPr>
          <a:lstStyle>
            <a:lvl1pPr marL="0" indent="0">
              <a:buNone/>
              <a:defRPr sz="2000" b="0" i="0" baseline="0">
                <a:solidFill>
                  <a:schemeClr val="accent1"/>
                </a:solidFill>
                <a:latin typeface="Helvetica Neue Moyen" charset="0"/>
                <a:cs typeface="Helvetica Neue Fin" charset="0"/>
              </a:defRPr>
            </a:lvl1pPr>
          </a:lstStyle>
          <a:p>
            <a:r>
              <a:rPr lang="fr-FR" dirty="0"/>
              <a:t>Click to </a:t>
            </a:r>
            <a:br>
              <a:rPr lang="fr-FR" dirty="0"/>
            </a:br>
            <a:r>
              <a:rPr lang="fr-FR" dirty="0"/>
              <a:t>add a </a:t>
            </a:r>
            <a:r>
              <a:rPr lang="fr-FR" dirty="0" err="1"/>
              <a:t>picture</a:t>
            </a:r>
            <a:endParaRPr lang="fr-FR" dirty="0"/>
          </a:p>
        </p:txBody>
      </p:sp>
      <p:sp>
        <p:nvSpPr>
          <p:cNvPr id="20" name="Picture Placeholder 3"/>
          <p:cNvSpPr>
            <a:spLocks noGrp="1"/>
          </p:cNvSpPr>
          <p:nvPr>
            <p:ph type="pic" sz="quarter" idx="15" hasCustomPrompt="1"/>
          </p:nvPr>
        </p:nvSpPr>
        <p:spPr>
          <a:xfrm>
            <a:off x="0" y="3429000"/>
            <a:ext cx="4064000" cy="3429000"/>
          </a:xfrm>
          <a:prstGeom prst="rect">
            <a:avLst/>
          </a:prstGeom>
          <a:solidFill>
            <a:schemeClr val="tx2"/>
          </a:solidFill>
        </p:spPr>
        <p:txBody>
          <a:bodyPr lIns="252000" tIns="252000" rIns="0" bIns="0">
            <a:normAutofit/>
          </a:bodyPr>
          <a:lstStyle>
            <a:lvl1pPr marL="0" indent="0">
              <a:buNone/>
              <a:defRPr sz="2000" b="0" i="0" baseline="0">
                <a:solidFill>
                  <a:schemeClr val="accent1"/>
                </a:solidFill>
                <a:latin typeface="Helvetica Neue Moyen" charset="0"/>
                <a:cs typeface="Helvetica Neue Fin" charset="0"/>
              </a:defRPr>
            </a:lvl1pPr>
          </a:lstStyle>
          <a:p>
            <a:r>
              <a:rPr lang="fr-FR" dirty="0"/>
              <a:t>Click to </a:t>
            </a:r>
            <a:br>
              <a:rPr lang="fr-FR" dirty="0"/>
            </a:br>
            <a:r>
              <a:rPr lang="fr-FR" dirty="0"/>
              <a:t>add a </a:t>
            </a:r>
            <a:r>
              <a:rPr lang="fr-FR" dirty="0" err="1"/>
              <a:t>picture</a:t>
            </a:r>
            <a:endParaRPr lang="fr-FR" dirty="0"/>
          </a:p>
        </p:txBody>
      </p:sp>
    </p:spTree>
    <p:extLst>
      <p:ext uri="{BB962C8B-B14F-4D97-AF65-F5344CB8AC3E}">
        <p14:creationId xmlns:p14="http://schemas.microsoft.com/office/powerpoint/2010/main" val="197175112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77B15E9-FE43-4841-B877-CF972643F917}"/>
              </a:ext>
            </a:extLst>
          </p:cNvPr>
          <p:cNvPicPr>
            <a:picLocks noChangeAspect="1"/>
          </p:cNvPicPr>
          <p:nvPr userDrawn="1"/>
        </p:nvPicPr>
        <p:blipFill rotWithShape="1">
          <a:blip r:embed="rId2"/>
          <a:srcRect l="70" r="70"/>
          <a:stretch/>
        </p:blipFill>
        <p:spPr>
          <a:xfrm>
            <a:off x="0" y="0"/>
            <a:ext cx="12192000" cy="6858000"/>
          </a:xfrm>
          <a:prstGeom prst="rect">
            <a:avLst/>
          </a:prstGeom>
        </p:spPr>
      </p:pic>
      <p:pic>
        <p:nvPicPr>
          <p:cNvPr id="7" name="Graphic 6">
            <a:extLst>
              <a:ext uri="{FF2B5EF4-FFF2-40B4-BE49-F238E27FC236}">
                <a16:creationId xmlns:a16="http://schemas.microsoft.com/office/drawing/2014/main" id="{6E8AD5E2-80B9-4596-9CB1-D5569DED9AC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630219" y="1588849"/>
            <a:ext cx="2931562" cy="1831762"/>
          </a:xfrm>
          <a:prstGeom prst="rect">
            <a:avLst/>
          </a:prstGeom>
        </p:spPr>
      </p:pic>
      <p:sp>
        <p:nvSpPr>
          <p:cNvPr id="8" name="Rectangle 7">
            <a:extLst>
              <a:ext uri="{FF2B5EF4-FFF2-40B4-BE49-F238E27FC236}">
                <a16:creationId xmlns:a16="http://schemas.microsoft.com/office/drawing/2014/main" id="{60C311A9-D5EE-4491-885B-DF9302BF251A}"/>
              </a:ext>
            </a:extLst>
          </p:cNvPr>
          <p:cNvSpPr/>
          <p:nvPr userDrawn="1"/>
        </p:nvSpPr>
        <p:spPr>
          <a:xfrm>
            <a:off x="3375660" y="3948127"/>
            <a:ext cx="5440680" cy="428698"/>
          </a:xfrm>
          <a:prstGeom prst="rect">
            <a:avLst/>
          </a:prstGeom>
          <a:noFill/>
        </p:spPr>
        <p:txBody>
          <a:bodyPr wrap="square" lIns="0" tIns="0" rIns="0" bIns="0" rtlCol="0" anchor="ctr">
            <a:noAutofit/>
          </a:bodyPr>
          <a:lstStyle/>
          <a:p>
            <a:pPr algn="ctr">
              <a:lnSpc>
                <a:spcPct val="130000"/>
              </a:lnSpc>
              <a:spcAft>
                <a:spcPts val="600"/>
              </a:spcAft>
            </a:pPr>
            <a:r>
              <a:rPr lang="fr-FR" b="0" i="0" dirty="0">
                <a:solidFill>
                  <a:schemeClr val="bg1"/>
                </a:solidFill>
                <a:latin typeface="Helvetica Neue Fin" charset="0"/>
                <a:cs typeface="Helvetica Neue Fin" charset="0"/>
              </a:rPr>
              <a:t>A free PowerPoint Template made by Slidor.</a:t>
            </a:r>
          </a:p>
        </p:txBody>
      </p:sp>
      <p:grpSp>
        <p:nvGrpSpPr>
          <p:cNvPr id="9" name="Graphic 14">
            <a:extLst>
              <a:ext uri="{FF2B5EF4-FFF2-40B4-BE49-F238E27FC236}">
                <a16:creationId xmlns:a16="http://schemas.microsoft.com/office/drawing/2014/main" id="{D66DC7D3-23E7-4869-88B2-69EB16427068}"/>
              </a:ext>
            </a:extLst>
          </p:cNvPr>
          <p:cNvGrpSpPr/>
          <p:nvPr userDrawn="1"/>
        </p:nvGrpSpPr>
        <p:grpSpPr>
          <a:xfrm>
            <a:off x="6552060" y="3298862"/>
            <a:ext cx="848807" cy="172639"/>
            <a:chOff x="-4840605" y="4879650"/>
            <a:chExt cx="3371850" cy="685800"/>
          </a:xfrm>
        </p:grpSpPr>
        <p:sp>
          <p:nvSpPr>
            <p:cNvPr id="10" name="Freeform: Shape 9">
              <a:extLst>
                <a:ext uri="{FF2B5EF4-FFF2-40B4-BE49-F238E27FC236}">
                  <a16:creationId xmlns:a16="http://schemas.microsoft.com/office/drawing/2014/main" id="{E7923F90-C7F5-4957-8E42-1B5A2C22CF63}"/>
                </a:ext>
              </a:extLst>
            </p:cNvPr>
            <p:cNvSpPr/>
            <p:nvPr/>
          </p:nvSpPr>
          <p:spPr>
            <a:xfrm>
              <a:off x="-4847749" y="4872506"/>
              <a:ext cx="733425" cy="695325"/>
            </a:xfrm>
            <a:custGeom>
              <a:avLst/>
              <a:gdLst>
                <a:gd name="connsiteX0" fmla="*/ 727520 w 733425"/>
                <a:gd name="connsiteY0" fmla="*/ 349758 h 695325"/>
                <a:gd name="connsiteX1" fmla="*/ 728091 w 733425"/>
                <a:gd name="connsiteY1" fmla="*/ 349472 h 695325"/>
                <a:gd name="connsiteX2" fmla="*/ 650748 w 733425"/>
                <a:gd name="connsiteY2" fmla="*/ 303276 h 695325"/>
                <a:gd name="connsiteX3" fmla="*/ 161258 w 733425"/>
                <a:gd name="connsiteY3" fmla="*/ 7144 h 695325"/>
                <a:gd name="connsiteX4" fmla="*/ 11240 w 733425"/>
                <a:gd name="connsiteY4" fmla="*/ 51530 h 695325"/>
                <a:gd name="connsiteX5" fmla="*/ 505968 w 733425"/>
                <a:gd name="connsiteY5" fmla="*/ 349282 h 695325"/>
                <a:gd name="connsiteX6" fmla="*/ 7144 w 733425"/>
                <a:gd name="connsiteY6" fmla="*/ 645605 h 695325"/>
                <a:gd name="connsiteX7" fmla="*/ 161258 w 733425"/>
                <a:gd name="connsiteY7" fmla="*/ 692372 h 695325"/>
                <a:gd name="connsiteX8" fmla="*/ 270605 w 733425"/>
                <a:gd name="connsiteY8" fmla="*/ 626174 h 695325"/>
                <a:gd name="connsiteX9" fmla="*/ 650653 w 733425"/>
                <a:gd name="connsiteY9" fmla="*/ 396240 h 695325"/>
                <a:gd name="connsiteX10" fmla="*/ 728091 w 733425"/>
                <a:gd name="connsiteY10" fmla="*/ 350139 h 695325"/>
                <a:gd name="connsiteX11" fmla="*/ 727520 w 733425"/>
                <a:gd name="connsiteY11" fmla="*/ 349758 h 695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33425" h="695325">
                  <a:moveTo>
                    <a:pt x="727520" y="349758"/>
                  </a:moveTo>
                  <a:lnTo>
                    <a:pt x="728091" y="349472"/>
                  </a:lnTo>
                  <a:lnTo>
                    <a:pt x="650748" y="303276"/>
                  </a:lnTo>
                  <a:lnTo>
                    <a:pt x="161258" y="7144"/>
                  </a:lnTo>
                  <a:lnTo>
                    <a:pt x="11240" y="51530"/>
                  </a:lnTo>
                  <a:lnTo>
                    <a:pt x="505968" y="349282"/>
                  </a:lnTo>
                  <a:lnTo>
                    <a:pt x="7144" y="645605"/>
                  </a:lnTo>
                  <a:lnTo>
                    <a:pt x="161258" y="692372"/>
                  </a:lnTo>
                  <a:lnTo>
                    <a:pt x="270605" y="626174"/>
                  </a:lnTo>
                  <a:lnTo>
                    <a:pt x="650653" y="396240"/>
                  </a:lnTo>
                  <a:lnTo>
                    <a:pt x="728091" y="350139"/>
                  </a:lnTo>
                  <a:lnTo>
                    <a:pt x="727520" y="349758"/>
                  </a:lnTo>
                  <a:close/>
                </a:path>
              </a:pathLst>
            </a:custGeom>
            <a:solidFill>
              <a:srgbClr val="F04C3B"/>
            </a:solidFill>
            <a:ln w="9525" cap="flat">
              <a:noFill/>
              <a:prstDash val="solid"/>
              <a:miter/>
            </a:ln>
          </p:spPr>
          <p:txBody>
            <a:bodyPr rtlCol="0" anchor="ctr"/>
            <a:lstStyle/>
            <a:p>
              <a:endParaRPr lang="fr-FR" b="0" i="0" dirty="0">
                <a:latin typeface="Helvetica Neue Normal" charset="0"/>
              </a:endParaRPr>
            </a:p>
          </p:txBody>
        </p:sp>
        <p:sp>
          <p:nvSpPr>
            <p:cNvPr id="11" name="Freeform: Shape 10">
              <a:extLst>
                <a:ext uri="{FF2B5EF4-FFF2-40B4-BE49-F238E27FC236}">
                  <a16:creationId xmlns:a16="http://schemas.microsoft.com/office/drawing/2014/main" id="{1A91D39A-3051-4BF8-9AD2-6A54CECBDBDA}"/>
                </a:ext>
              </a:extLst>
            </p:cNvPr>
            <p:cNvSpPr/>
            <p:nvPr/>
          </p:nvSpPr>
          <p:spPr>
            <a:xfrm>
              <a:off x="-4462177" y="5214930"/>
              <a:ext cx="238125" cy="142875"/>
            </a:xfrm>
            <a:custGeom>
              <a:avLst/>
              <a:gdLst>
                <a:gd name="connsiteX0" fmla="*/ 120777 w 238125"/>
                <a:gd name="connsiteY0" fmla="*/ 7144 h 142875"/>
                <a:gd name="connsiteX1" fmla="*/ 231648 w 238125"/>
                <a:gd name="connsiteY1" fmla="*/ 73819 h 142875"/>
                <a:gd name="connsiteX2" fmla="*/ 120682 w 238125"/>
                <a:gd name="connsiteY2" fmla="*/ 141256 h 142875"/>
                <a:gd name="connsiteX3" fmla="*/ 7144 w 238125"/>
                <a:gd name="connsiteY3" fmla="*/ 74200 h 142875"/>
                <a:gd name="connsiteX4" fmla="*/ 120777 w 238125"/>
                <a:gd name="connsiteY4" fmla="*/ 7144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125" h="142875">
                  <a:moveTo>
                    <a:pt x="120777" y="7144"/>
                  </a:moveTo>
                  <a:lnTo>
                    <a:pt x="231648" y="73819"/>
                  </a:lnTo>
                  <a:lnTo>
                    <a:pt x="120682" y="141256"/>
                  </a:lnTo>
                  <a:lnTo>
                    <a:pt x="7144" y="74200"/>
                  </a:lnTo>
                  <a:lnTo>
                    <a:pt x="120777" y="7144"/>
                  </a:lnTo>
                  <a:close/>
                </a:path>
              </a:pathLst>
            </a:custGeom>
            <a:solidFill>
              <a:srgbClr val="010101">
                <a:alpha val="30000"/>
              </a:srgbClr>
            </a:solidFill>
            <a:ln w="9525" cap="flat">
              <a:noFill/>
              <a:prstDash val="solid"/>
              <a:miter/>
            </a:ln>
          </p:spPr>
          <p:txBody>
            <a:bodyPr rtlCol="0" anchor="ctr"/>
            <a:lstStyle/>
            <a:p>
              <a:endParaRPr lang="fr-FR" b="0" i="0" dirty="0">
                <a:latin typeface="Helvetica Neue Normal" charset="0"/>
              </a:endParaRPr>
            </a:p>
          </p:txBody>
        </p:sp>
        <p:sp>
          <p:nvSpPr>
            <p:cNvPr id="12" name="Freeform: Shape 11">
              <a:extLst>
                <a:ext uri="{FF2B5EF4-FFF2-40B4-BE49-F238E27FC236}">
                  <a16:creationId xmlns:a16="http://schemas.microsoft.com/office/drawing/2014/main" id="{F85F7B6D-1347-40FE-A80A-D5BD017DF9CD}"/>
                </a:ext>
              </a:extLst>
            </p:cNvPr>
            <p:cNvSpPr/>
            <p:nvPr/>
          </p:nvSpPr>
          <p:spPr>
            <a:xfrm>
              <a:off x="-3434715" y="5011381"/>
              <a:ext cx="295275" cy="419100"/>
            </a:xfrm>
            <a:custGeom>
              <a:avLst/>
              <a:gdLst>
                <a:gd name="connsiteX0" fmla="*/ 7144 w 295275"/>
                <a:gd name="connsiteY0" fmla="*/ 50483 h 419100"/>
                <a:gd name="connsiteX1" fmla="*/ 78772 w 295275"/>
                <a:gd name="connsiteY1" fmla="*/ 7144 h 419100"/>
                <a:gd name="connsiteX2" fmla="*/ 78772 w 295275"/>
                <a:gd name="connsiteY2" fmla="*/ 349472 h 419100"/>
                <a:gd name="connsiteX3" fmla="*/ 292989 w 295275"/>
                <a:gd name="connsiteY3" fmla="*/ 349472 h 419100"/>
                <a:gd name="connsiteX4" fmla="*/ 292989 w 295275"/>
                <a:gd name="connsiteY4" fmla="*/ 414623 h 419100"/>
                <a:gd name="connsiteX5" fmla="*/ 7239 w 295275"/>
                <a:gd name="connsiteY5" fmla="*/ 414623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5275" h="419100">
                  <a:moveTo>
                    <a:pt x="7144" y="50483"/>
                  </a:moveTo>
                  <a:lnTo>
                    <a:pt x="78772" y="7144"/>
                  </a:lnTo>
                  <a:lnTo>
                    <a:pt x="78772" y="349472"/>
                  </a:lnTo>
                  <a:lnTo>
                    <a:pt x="292989" y="349472"/>
                  </a:lnTo>
                  <a:lnTo>
                    <a:pt x="292989" y="414623"/>
                  </a:lnTo>
                  <a:lnTo>
                    <a:pt x="7239" y="414623"/>
                  </a:lnTo>
                  <a:close/>
                </a:path>
              </a:pathLst>
            </a:custGeom>
            <a:solidFill>
              <a:schemeClr val="bg1"/>
            </a:solidFill>
            <a:ln w="9525" cap="flat">
              <a:noFill/>
              <a:prstDash val="solid"/>
              <a:miter/>
            </a:ln>
          </p:spPr>
          <p:txBody>
            <a:bodyPr rtlCol="0" anchor="ctr"/>
            <a:lstStyle/>
            <a:p>
              <a:endParaRPr lang="fr-FR" b="0" i="0" dirty="0">
                <a:latin typeface="Helvetica Neue Normal" charset="0"/>
              </a:endParaRPr>
            </a:p>
          </p:txBody>
        </p:sp>
        <p:sp>
          <p:nvSpPr>
            <p:cNvPr id="13" name="Freeform: Shape 12">
              <a:extLst>
                <a:ext uri="{FF2B5EF4-FFF2-40B4-BE49-F238E27FC236}">
                  <a16:creationId xmlns:a16="http://schemas.microsoft.com/office/drawing/2014/main" id="{876C7694-BEEB-45BD-8514-3A1381390988}"/>
                </a:ext>
              </a:extLst>
            </p:cNvPr>
            <p:cNvSpPr/>
            <p:nvPr/>
          </p:nvSpPr>
          <p:spPr>
            <a:xfrm>
              <a:off x="-3041142" y="5011381"/>
              <a:ext cx="85725" cy="419100"/>
            </a:xfrm>
            <a:custGeom>
              <a:avLst/>
              <a:gdLst>
                <a:gd name="connsiteX0" fmla="*/ 7144 w 85725"/>
                <a:gd name="connsiteY0" fmla="*/ 51721 h 419100"/>
                <a:gd name="connsiteX1" fmla="*/ 78772 w 85725"/>
                <a:gd name="connsiteY1" fmla="*/ 7144 h 419100"/>
                <a:gd name="connsiteX2" fmla="*/ 78772 w 85725"/>
                <a:gd name="connsiteY2" fmla="*/ 414623 h 419100"/>
                <a:gd name="connsiteX3" fmla="*/ 7144 w 85725"/>
                <a:gd name="connsiteY3" fmla="*/ 414623 h 419100"/>
              </a:gdLst>
              <a:ahLst/>
              <a:cxnLst>
                <a:cxn ang="0">
                  <a:pos x="connsiteX0" y="connsiteY0"/>
                </a:cxn>
                <a:cxn ang="0">
                  <a:pos x="connsiteX1" y="connsiteY1"/>
                </a:cxn>
                <a:cxn ang="0">
                  <a:pos x="connsiteX2" y="connsiteY2"/>
                </a:cxn>
                <a:cxn ang="0">
                  <a:pos x="connsiteX3" y="connsiteY3"/>
                </a:cxn>
              </a:cxnLst>
              <a:rect l="l" t="t" r="r" b="b"/>
              <a:pathLst>
                <a:path w="85725" h="419100">
                  <a:moveTo>
                    <a:pt x="7144" y="51721"/>
                  </a:moveTo>
                  <a:lnTo>
                    <a:pt x="78772" y="7144"/>
                  </a:lnTo>
                  <a:lnTo>
                    <a:pt x="78772" y="414623"/>
                  </a:lnTo>
                  <a:lnTo>
                    <a:pt x="7144" y="414623"/>
                  </a:lnTo>
                  <a:close/>
                </a:path>
              </a:pathLst>
            </a:custGeom>
            <a:solidFill>
              <a:schemeClr val="bg1"/>
            </a:solidFill>
            <a:ln w="9525" cap="flat">
              <a:noFill/>
              <a:prstDash val="solid"/>
              <a:miter/>
            </a:ln>
          </p:spPr>
          <p:txBody>
            <a:bodyPr rtlCol="0" anchor="ctr"/>
            <a:lstStyle/>
            <a:p>
              <a:endParaRPr lang="fr-FR" b="0" i="0" dirty="0">
                <a:latin typeface="Helvetica Neue Normal" charset="0"/>
              </a:endParaRPr>
            </a:p>
          </p:txBody>
        </p:sp>
        <p:sp>
          <p:nvSpPr>
            <p:cNvPr id="14" name="Freeform: Shape 13">
              <a:extLst>
                <a:ext uri="{FF2B5EF4-FFF2-40B4-BE49-F238E27FC236}">
                  <a16:creationId xmlns:a16="http://schemas.microsoft.com/office/drawing/2014/main" id="{1233C57D-BC6C-45E8-BD7C-CD3182F4BBD4}"/>
                </a:ext>
              </a:extLst>
            </p:cNvPr>
            <p:cNvSpPr/>
            <p:nvPr/>
          </p:nvSpPr>
          <p:spPr>
            <a:xfrm>
              <a:off x="-2831592" y="5011365"/>
              <a:ext cx="381000" cy="419100"/>
            </a:xfrm>
            <a:custGeom>
              <a:avLst/>
              <a:gdLst>
                <a:gd name="connsiteX0" fmla="*/ 7144 w 381000"/>
                <a:gd name="connsiteY0" fmla="*/ 7160 h 419100"/>
                <a:gd name="connsiteX1" fmla="*/ 159544 w 381000"/>
                <a:gd name="connsiteY1" fmla="*/ 7160 h 419100"/>
                <a:gd name="connsiteX2" fmla="*/ 247174 w 381000"/>
                <a:gd name="connsiteY2" fmla="*/ 22590 h 419100"/>
                <a:gd name="connsiteX3" fmla="*/ 315849 w 381000"/>
                <a:gd name="connsiteY3" fmla="*/ 65357 h 419100"/>
                <a:gd name="connsiteX4" fmla="*/ 360426 w 381000"/>
                <a:gd name="connsiteY4" fmla="*/ 129746 h 419100"/>
                <a:gd name="connsiteX5" fmla="*/ 376142 w 381000"/>
                <a:gd name="connsiteY5" fmla="*/ 209756 h 419100"/>
                <a:gd name="connsiteX6" fmla="*/ 376142 w 381000"/>
                <a:gd name="connsiteY6" fmla="*/ 210899 h 419100"/>
                <a:gd name="connsiteX7" fmla="*/ 360426 w 381000"/>
                <a:gd name="connsiteY7" fmla="*/ 291290 h 419100"/>
                <a:gd name="connsiteX8" fmla="*/ 315849 w 381000"/>
                <a:gd name="connsiteY8" fmla="*/ 355870 h 419100"/>
                <a:gd name="connsiteX9" fmla="*/ 247174 w 381000"/>
                <a:gd name="connsiteY9" fmla="*/ 398923 h 419100"/>
                <a:gd name="connsiteX10" fmla="*/ 159544 w 381000"/>
                <a:gd name="connsiteY10" fmla="*/ 414639 h 419100"/>
                <a:gd name="connsiteX11" fmla="*/ 7144 w 381000"/>
                <a:gd name="connsiteY11" fmla="*/ 414639 h 419100"/>
                <a:gd name="connsiteX12" fmla="*/ 78391 w 381000"/>
                <a:gd name="connsiteY12" fmla="*/ 72787 h 419100"/>
                <a:gd name="connsiteX13" fmla="*/ 78391 w 381000"/>
                <a:gd name="connsiteY13" fmla="*/ 349869 h 419100"/>
                <a:gd name="connsiteX14" fmla="*/ 158687 w 381000"/>
                <a:gd name="connsiteY14" fmla="*/ 349869 h 419100"/>
                <a:gd name="connsiteX15" fmla="*/ 216884 w 381000"/>
                <a:gd name="connsiteY15" fmla="*/ 339677 h 419100"/>
                <a:gd name="connsiteX16" fmla="*/ 261461 w 381000"/>
                <a:gd name="connsiteY16" fmla="*/ 311102 h 419100"/>
                <a:gd name="connsiteX17" fmla="*/ 290036 w 381000"/>
                <a:gd name="connsiteY17" fmla="*/ 267478 h 419100"/>
                <a:gd name="connsiteX18" fmla="*/ 300228 w 381000"/>
                <a:gd name="connsiteY18" fmla="*/ 212518 h 419100"/>
                <a:gd name="connsiteX19" fmla="*/ 300228 w 381000"/>
                <a:gd name="connsiteY19" fmla="*/ 211280 h 419100"/>
                <a:gd name="connsiteX20" fmla="*/ 290036 w 381000"/>
                <a:gd name="connsiteY20" fmla="*/ 156035 h 419100"/>
                <a:gd name="connsiteX21" fmla="*/ 261461 w 381000"/>
                <a:gd name="connsiteY21" fmla="*/ 112030 h 419100"/>
                <a:gd name="connsiteX22" fmla="*/ 216884 w 381000"/>
                <a:gd name="connsiteY22" fmla="*/ 83455 h 419100"/>
                <a:gd name="connsiteX23" fmla="*/ 158687 w 381000"/>
                <a:gd name="connsiteY23" fmla="*/ 72977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000" h="419100">
                  <a:moveTo>
                    <a:pt x="7144" y="7160"/>
                  </a:moveTo>
                  <a:lnTo>
                    <a:pt x="159544" y="7160"/>
                  </a:lnTo>
                  <a:cubicBezTo>
                    <a:pt x="189459" y="6817"/>
                    <a:pt x="219175" y="12050"/>
                    <a:pt x="247174" y="22590"/>
                  </a:cubicBezTo>
                  <a:cubicBezTo>
                    <a:pt x="272645" y="32212"/>
                    <a:pt x="295978" y="46743"/>
                    <a:pt x="315849" y="65357"/>
                  </a:cubicBezTo>
                  <a:cubicBezTo>
                    <a:pt x="335007" y="83502"/>
                    <a:pt x="350187" y="105428"/>
                    <a:pt x="360426" y="129746"/>
                  </a:cubicBezTo>
                  <a:cubicBezTo>
                    <a:pt x="371036" y="155075"/>
                    <a:pt x="376383" y="182297"/>
                    <a:pt x="376142" y="209756"/>
                  </a:cubicBezTo>
                  <a:lnTo>
                    <a:pt x="376142" y="210899"/>
                  </a:lnTo>
                  <a:cubicBezTo>
                    <a:pt x="376371" y="238481"/>
                    <a:pt x="371025" y="265825"/>
                    <a:pt x="360426" y="291290"/>
                  </a:cubicBezTo>
                  <a:cubicBezTo>
                    <a:pt x="350257" y="315703"/>
                    <a:pt x="335070" y="337705"/>
                    <a:pt x="315849" y="355870"/>
                  </a:cubicBezTo>
                  <a:cubicBezTo>
                    <a:pt x="295967" y="374540"/>
                    <a:pt x="272642" y="389163"/>
                    <a:pt x="247174" y="398923"/>
                  </a:cubicBezTo>
                  <a:cubicBezTo>
                    <a:pt x="219219" y="409651"/>
                    <a:pt x="189485" y="414983"/>
                    <a:pt x="159544" y="414639"/>
                  </a:cubicBezTo>
                  <a:lnTo>
                    <a:pt x="7144" y="414639"/>
                  </a:lnTo>
                  <a:close/>
                  <a:moveTo>
                    <a:pt x="78391" y="72787"/>
                  </a:moveTo>
                  <a:lnTo>
                    <a:pt x="78391" y="349869"/>
                  </a:lnTo>
                  <a:lnTo>
                    <a:pt x="158687" y="349869"/>
                  </a:lnTo>
                  <a:cubicBezTo>
                    <a:pt x="178551" y="350118"/>
                    <a:pt x="198287" y="346662"/>
                    <a:pt x="216884" y="339677"/>
                  </a:cubicBezTo>
                  <a:cubicBezTo>
                    <a:pt x="233595" y="333409"/>
                    <a:pt x="248788" y="323670"/>
                    <a:pt x="261461" y="311102"/>
                  </a:cubicBezTo>
                  <a:cubicBezTo>
                    <a:pt x="273861" y="298662"/>
                    <a:pt x="283586" y="283816"/>
                    <a:pt x="290036" y="267478"/>
                  </a:cubicBezTo>
                  <a:cubicBezTo>
                    <a:pt x="296973" y="249995"/>
                    <a:pt x="300435" y="231327"/>
                    <a:pt x="300228" y="212518"/>
                  </a:cubicBezTo>
                  <a:lnTo>
                    <a:pt x="300228" y="211280"/>
                  </a:lnTo>
                  <a:cubicBezTo>
                    <a:pt x="300417" y="192381"/>
                    <a:pt x="296957" y="173623"/>
                    <a:pt x="290036" y="156035"/>
                  </a:cubicBezTo>
                  <a:cubicBezTo>
                    <a:pt x="283637" y="139559"/>
                    <a:pt x="273910" y="124578"/>
                    <a:pt x="261461" y="112030"/>
                  </a:cubicBezTo>
                  <a:cubicBezTo>
                    <a:pt x="248705" y="99567"/>
                    <a:pt x="233535" y="89843"/>
                    <a:pt x="216884" y="83455"/>
                  </a:cubicBezTo>
                  <a:cubicBezTo>
                    <a:pt x="198344" y="76236"/>
                    <a:pt x="178581" y="72678"/>
                    <a:pt x="158687" y="72977"/>
                  </a:cubicBezTo>
                  <a:close/>
                </a:path>
              </a:pathLst>
            </a:custGeom>
            <a:solidFill>
              <a:schemeClr val="bg1"/>
            </a:solidFill>
            <a:ln w="9525" cap="flat">
              <a:noFill/>
              <a:prstDash val="solid"/>
              <a:miter/>
            </a:ln>
          </p:spPr>
          <p:txBody>
            <a:bodyPr rtlCol="0" anchor="ctr"/>
            <a:lstStyle/>
            <a:p>
              <a:endParaRPr lang="fr-FR" b="0" i="0" dirty="0">
                <a:latin typeface="Helvetica Neue Normal" charset="0"/>
              </a:endParaRPr>
            </a:p>
          </p:txBody>
        </p:sp>
        <p:sp>
          <p:nvSpPr>
            <p:cNvPr id="15" name="Freeform: Shape 14">
              <a:extLst>
                <a:ext uri="{FF2B5EF4-FFF2-40B4-BE49-F238E27FC236}">
                  <a16:creationId xmlns:a16="http://schemas.microsoft.com/office/drawing/2014/main" id="{E8A94DF9-BAFB-4BE4-9840-26E3AE412F1B}"/>
                </a:ext>
              </a:extLst>
            </p:cNvPr>
            <p:cNvSpPr/>
            <p:nvPr/>
          </p:nvSpPr>
          <p:spPr>
            <a:xfrm>
              <a:off x="-2364680" y="5004696"/>
              <a:ext cx="438150" cy="428625"/>
            </a:xfrm>
            <a:custGeom>
              <a:avLst/>
              <a:gdLst>
                <a:gd name="connsiteX0" fmla="*/ 218983 w 438150"/>
                <a:gd name="connsiteY0" fmla="*/ 428357 h 428625"/>
                <a:gd name="connsiteX1" fmla="*/ 133258 w 438150"/>
                <a:gd name="connsiteY1" fmla="*/ 411783 h 428625"/>
                <a:gd name="connsiteX2" fmla="*/ 66583 w 438150"/>
                <a:gd name="connsiteY2" fmla="*/ 366635 h 428625"/>
                <a:gd name="connsiteX3" fmla="*/ 22864 w 438150"/>
                <a:gd name="connsiteY3" fmla="*/ 299960 h 428625"/>
                <a:gd name="connsiteX4" fmla="*/ 7147 w 438150"/>
                <a:gd name="connsiteY4" fmla="*/ 218807 h 428625"/>
                <a:gd name="connsiteX5" fmla="*/ 7147 w 438150"/>
                <a:gd name="connsiteY5" fmla="*/ 217569 h 428625"/>
                <a:gd name="connsiteX6" fmla="*/ 22864 w 438150"/>
                <a:gd name="connsiteY6" fmla="*/ 136416 h 428625"/>
                <a:gd name="connsiteX7" fmla="*/ 67155 w 438150"/>
                <a:gd name="connsiteY7" fmla="*/ 69741 h 428625"/>
                <a:gd name="connsiteX8" fmla="*/ 134687 w 438150"/>
                <a:gd name="connsiteY8" fmla="*/ 24021 h 428625"/>
                <a:gd name="connsiteX9" fmla="*/ 220888 w 438150"/>
                <a:gd name="connsiteY9" fmla="*/ 7161 h 428625"/>
                <a:gd name="connsiteX10" fmla="*/ 306613 w 438150"/>
                <a:gd name="connsiteY10" fmla="*/ 23735 h 428625"/>
                <a:gd name="connsiteX11" fmla="*/ 373288 w 438150"/>
                <a:gd name="connsiteY11" fmla="*/ 68883 h 428625"/>
                <a:gd name="connsiteX12" fmla="*/ 416913 w 438150"/>
                <a:gd name="connsiteY12" fmla="*/ 135558 h 428625"/>
                <a:gd name="connsiteX13" fmla="*/ 432629 w 438150"/>
                <a:gd name="connsiteY13" fmla="*/ 216711 h 428625"/>
                <a:gd name="connsiteX14" fmla="*/ 432629 w 438150"/>
                <a:gd name="connsiteY14" fmla="*/ 217854 h 428625"/>
                <a:gd name="connsiteX15" fmla="*/ 416913 w 438150"/>
                <a:gd name="connsiteY15" fmla="*/ 299103 h 428625"/>
                <a:gd name="connsiteX16" fmla="*/ 372717 w 438150"/>
                <a:gd name="connsiteY16" fmla="*/ 365778 h 428625"/>
                <a:gd name="connsiteX17" fmla="*/ 218983 w 438150"/>
                <a:gd name="connsiteY17" fmla="*/ 428357 h 428625"/>
                <a:gd name="connsiteX18" fmla="*/ 220222 w 438150"/>
                <a:gd name="connsiteY18" fmla="*/ 361682 h 428625"/>
                <a:gd name="connsiteX19" fmla="*/ 319091 w 438150"/>
                <a:gd name="connsiteY19" fmla="*/ 319677 h 428625"/>
                <a:gd name="connsiteX20" fmla="*/ 347666 w 438150"/>
                <a:gd name="connsiteY20" fmla="*/ 274147 h 428625"/>
                <a:gd name="connsiteX21" fmla="*/ 357858 w 438150"/>
                <a:gd name="connsiteY21" fmla="*/ 218140 h 428625"/>
                <a:gd name="connsiteX22" fmla="*/ 357858 w 438150"/>
                <a:gd name="connsiteY22" fmla="*/ 216997 h 428625"/>
                <a:gd name="connsiteX23" fmla="*/ 347666 w 438150"/>
                <a:gd name="connsiteY23" fmla="*/ 160704 h 428625"/>
                <a:gd name="connsiteX24" fmla="*/ 275181 w 438150"/>
                <a:gd name="connsiteY24" fmla="*/ 83457 h 428625"/>
                <a:gd name="connsiteX25" fmla="*/ 163738 w 438150"/>
                <a:gd name="connsiteY25" fmla="*/ 83457 h 428625"/>
                <a:gd name="connsiteX26" fmla="*/ 120304 w 438150"/>
                <a:gd name="connsiteY26" fmla="*/ 114318 h 428625"/>
                <a:gd name="connsiteX27" fmla="*/ 91729 w 438150"/>
                <a:gd name="connsiteY27" fmla="*/ 160133 h 428625"/>
                <a:gd name="connsiteX28" fmla="*/ 81537 w 438150"/>
                <a:gd name="connsiteY28" fmla="*/ 216140 h 428625"/>
                <a:gd name="connsiteX29" fmla="*/ 81538 w 438150"/>
                <a:gd name="connsiteY29" fmla="*/ 217283 h 428625"/>
                <a:gd name="connsiteX30" fmla="*/ 91729 w 438150"/>
                <a:gd name="connsiteY30" fmla="*/ 273290 h 428625"/>
                <a:gd name="connsiteX31" fmla="*/ 120304 w 438150"/>
                <a:gd name="connsiteY31" fmla="*/ 319391 h 428625"/>
                <a:gd name="connsiteX32" fmla="*/ 164310 w 438150"/>
                <a:gd name="connsiteY32" fmla="*/ 350633 h 428625"/>
                <a:gd name="connsiteX33" fmla="*/ 220222 w 438150"/>
                <a:gd name="connsiteY33" fmla="*/ 361968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38150" h="428625">
                  <a:moveTo>
                    <a:pt x="218983" y="428357"/>
                  </a:moveTo>
                  <a:cubicBezTo>
                    <a:pt x="189583" y="428674"/>
                    <a:pt x="160422" y="423037"/>
                    <a:pt x="133258" y="411783"/>
                  </a:cubicBezTo>
                  <a:cubicBezTo>
                    <a:pt x="108249" y="401324"/>
                    <a:pt x="85580" y="385974"/>
                    <a:pt x="66583" y="366635"/>
                  </a:cubicBezTo>
                  <a:cubicBezTo>
                    <a:pt x="47851" y="347434"/>
                    <a:pt x="33006" y="324794"/>
                    <a:pt x="22864" y="299960"/>
                  </a:cubicBezTo>
                  <a:cubicBezTo>
                    <a:pt x="12325" y="274210"/>
                    <a:pt x="6984" y="246630"/>
                    <a:pt x="7147" y="218807"/>
                  </a:cubicBezTo>
                  <a:lnTo>
                    <a:pt x="7147" y="217569"/>
                  </a:lnTo>
                  <a:cubicBezTo>
                    <a:pt x="6984" y="189746"/>
                    <a:pt x="12325" y="162166"/>
                    <a:pt x="22864" y="136416"/>
                  </a:cubicBezTo>
                  <a:cubicBezTo>
                    <a:pt x="33146" y="111519"/>
                    <a:pt x="48191" y="88870"/>
                    <a:pt x="67155" y="69741"/>
                  </a:cubicBezTo>
                  <a:cubicBezTo>
                    <a:pt x="86504" y="50285"/>
                    <a:pt x="109437" y="34760"/>
                    <a:pt x="134687" y="24021"/>
                  </a:cubicBezTo>
                  <a:cubicBezTo>
                    <a:pt x="161953" y="12523"/>
                    <a:pt x="191300" y="6783"/>
                    <a:pt x="220888" y="7161"/>
                  </a:cubicBezTo>
                  <a:cubicBezTo>
                    <a:pt x="250288" y="6854"/>
                    <a:pt x="279446" y="12492"/>
                    <a:pt x="306613" y="23735"/>
                  </a:cubicBezTo>
                  <a:cubicBezTo>
                    <a:pt x="331611" y="34217"/>
                    <a:pt x="354275" y="49564"/>
                    <a:pt x="373288" y="68883"/>
                  </a:cubicBezTo>
                  <a:cubicBezTo>
                    <a:pt x="392011" y="88073"/>
                    <a:pt x="406827" y="110718"/>
                    <a:pt x="416913" y="135558"/>
                  </a:cubicBezTo>
                  <a:cubicBezTo>
                    <a:pt x="427461" y="161306"/>
                    <a:pt x="432803" y="188888"/>
                    <a:pt x="432629" y="216711"/>
                  </a:cubicBezTo>
                  <a:lnTo>
                    <a:pt x="432629" y="217854"/>
                  </a:lnTo>
                  <a:cubicBezTo>
                    <a:pt x="432803" y="245709"/>
                    <a:pt x="427461" y="273322"/>
                    <a:pt x="416913" y="299103"/>
                  </a:cubicBezTo>
                  <a:cubicBezTo>
                    <a:pt x="406665" y="323995"/>
                    <a:pt x="391652" y="346644"/>
                    <a:pt x="372717" y="365778"/>
                  </a:cubicBezTo>
                  <a:cubicBezTo>
                    <a:pt x="332099" y="406653"/>
                    <a:pt x="276600" y="429244"/>
                    <a:pt x="218983" y="428357"/>
                  </a:cubicBezTo>
                  <a:close/>
                  <a:moveTo>
                    <a:pt x="220222" y="361682"/>
                  </a:moveTo>
                  <a:cubicBezTo>
                    <a:pt x="257610" y="362161"/>
                    <a:pt x="293481" y="346921"/>
                    <a:pt x="319091" y="319677"/>
                  </a:cubicBezTo>
                  <a:cubicBezTo>
                    <a:pt x="331504" y="306517"/>
                    <a:pt x="341213" y="291048"/>
                    <a:pt x="347666" y="274147"/>
                  </a:cubicBezTo>
                  <a:cubicBezTo>
                    <a:pt x="354525" y="256277"/>
                    <a:pt x="357982" y="237281"/>
                    <a:pt x="357858" y="218140"/>
                  </a:cubicBezTo>
                  <a:lnTo>
                    <a:pt x="357858" y="216997"/>
                  </a:lnTo>
                  <a:cubicBezTo>
                    <a:pt x="357948" y="197766"/>
                    <a:pt x="354493" y="178683"/>
                    <a:pt x="347666" y="160704"/>
                  </a:cubicBezTo>
                  <a:cubicBezTo>
                    <a:pt x="334823" y="126287"/>
                    <a:pt x="308712" y="98460"/>
                    <a:pt x="275181" y="83457"/>
                  </a:cubicBezTo>
                  <a:cubicBezTo>
                    <a:pt x="239636" y="68025"/>
                    <a:pt x="199283" y="68025"/>
                    <a:pt x="163738" y="83457"/>
                  </a:cubicBezTo>
                  <a:cubicBezTo>
                    <a:pt x="147300" y="90661"/>
                    <a:pt x="132516" y="101165"/>
                    <a:pt x="120304" y="114318"/>
                  </a:cubicBezTo>
                  <a:cubicBezTo>
                    <a:pt x="107954" y="127634"/>
                    <a:pt x="98256" y="143184"/>
                    <a:pt x="91729" y="160133"/>
                  </a:cubicBezTo>
                  <a:cubicBezTo>
                    <a:pt x="84886" y="178008"/>
                    <a:pt x="81429" y="197000"/>
                    <a:pt x="81537" y="216140"/>
                  </a:cubicBezTo>
                  <a:lnTo>
                    <a:pt x="81538" y="217283"/>
                  </a:lnTo>
                  <a:cubicBezTo>
                    <a:pt x="81421" y="236423"/>
                    <a:pt x="84877" y="255418"/>
                    <a:pt x="91729" y="273290"/>
                  </a:cubicBezTo>
                  <a:cubicBezTo>
                    <a:pt x="98242" y="290331"/>
                    <a:pt x="107940" y="305977"/>
                    <a:pt x="120304" y="319391"/>
                  </a:cubicBezTo>
                  <a:cubicBezTo>
                    <a:pt x="132678" y="332710"/>
                    <a:pt x="147656" y="343344"/>
                    <a:pt x="164310" y="350633"/>
                  </a:cubicBezTo>
                  <a:cubicBezTo>
                    <a:pt x="181946" y="358291"/>
                    <a:pt x="200996" y="362153"/>
                    <a:pt x="220222" y="361968"/>
                  </a:cubicBezTo>
                  <a:close/>
                </a:path>
              </a:pathLst>
            </a:custGeom>
            <a:solidFill>
              <a:schemeClr val="bg1"/>
            </a:solidFill>
            <a:ln w="9525" cap="flat">
              <a:noFill/>
              <a:prstDash val="solid"/>
              <a:miter/>
            </a:ln>
          </p:spPr>
          <p:txBody>
            <a:bodyPr rtlCol="0" anchor="ctr"/>
            <a:lstStyle/>
            <a:p>
              <a:endParaRPr lang="fr-FR" b="0" i="0" dirty="0">
                <a:latin typeface="Helvetica Neue Normal" charset="0"/>
              </a:endParaRPr>
            </a:p>
          </p:txBody>
        </p:sp>
        <p:sp>
          <p:nvSpPr>
            <p:cNvPr id="16" name="Freeform: Shape 15">
              <a:extLst>
                <a:ext uri="{FF2B5EF4-FFF2-40B4-BE49-F238E27FC236}">
                  <a16:creationId xmlns:a16="http://schemas.microsoft.com/office/drawing/2014/main" id="{5F9A081A-E818-4296-AF04-3676C01030AA}"/>
                </a:ext>
              </a:extLst>
            </p:cNvPr>
            <p:cNvSpPr/>
            <p:nvPr/>
          </p:nvSpPr>
          <p:spPr>
            <a:xfrm>
              <a:off x="-1823371" y="5011354"/>
              <a:ext cx="352425" cy="419100"/>
            </a:xfrm>
            <a:custGeom>
              <a:avLst/>
              <a:gdLst>
                <a:gd name="connsiteX0" fmla="*/ 7144 w 352425"/>
                <a:gd name="connsiteY0" fmla="*/ 7171 h 419100"/>
                <a:gd name="connsiteX1" fmla="*/ 188786 w 352425"/>
                <a:gd name="connsiteY1" fmla="*/ 7171 h 419100"/>
                <a:gd name="connsiteX2" fmla="*/ 256889 w 352425"/>
                <a:gd name="connsiteY2" fmla="*/ 17934 h 419100"/>
                <a:gd name="connsiteX3" fmla="*/ 306419 w 352425"/>
                <a:gd name="connsiteY3" fmla="*/ 47938 h 419100"/>
                <a:gd name="connsiteX4" fmla="*/ 331470 w 352425"/>
                <a:gd name="connsiteY4" fmla="*/ 86895 h 419100"/>
                <a:gd name="connsiteX5" fmla="*/ 340138 w 352425"/>
                <a:gd name="connsiteY5" fmla="*/ 135854 h 419100"/>
                <a:gd name="connsiteX6" fmla="*/ 340138 w 352425"/>
                <a:gd name="connsiteY6" fmla="*/ 136997 h 419100"/>
                <a:gd name="connsiteX7" fmla="*/ 313087 w 352425"/>
                <a:gd name="connsiteY7" fmla="*/ 217673 h 419100"/>
                <a:gd name="connsiteX8" fmla="*/ 243554 w 352425"/>
                <a:gd name="connsiteY8" fmla="*/ 260441 h 419100"/>
                <a:gd name="connsiteX9" fmla="*/ 353568 w 352425"/>
                <a:gd name="connsiteY9" fmla="*/ 414650 h 419100"/>
                <a:gd name="connsiteX10" fmla="*/ 268605 w 352425"/>
                <a:gd name="connsiteY10" fmla="*/ 414650 h 419100"/>
                <a:gd name="connsiteX11" fmla="*/ 168402 w 352425"/>
                <a:gd name="connsiteY11" fmla="*/ 272823 h 419100"/>
                <a:gd name="connsiteX12" fmla="*/ 78772 w 352425"/>
                <a:gd name="connsiteY12" fmla="*/ 272823 h 419100"/>
                <a:gd name="connsiteX13" fmla="*/ 78772 w 352425"/>
                <a:gd name="connsiteY13" fmla="*/ 414841 h 419100"/>
                <a:gd name="connsiteX14" fmla="*/ 7144 w 352425"/>
                <a:gd name="connsiteY14" fmla="*/ 414841 h 419100"/>
                <a:gd name="connsiteX15" fmla="*/ 183547 w 352425"/>
                <a:gd name="connsiteY15" fmla="*/ 209196 h 419100"/>
                <a:gd name="connsiteX16" fmla="*/ 244698 w 352425"/>
                <a:gd name="connsiteY16" fmla="*/ 190813 h 419100"/>
                <a:gd name="connsiteX17" fmla="*/ 267367 w 352425"/>
                <a:gd name="connsiteY17" fmla="*/ 141093 h 419100"/>
                <a:gd name="connsiteX18" fmla="*/ 267367 w 352425"/>
                <a:gd name="connsiteY18" fmla="*/ 139949 h 419100"/>
                <a:gd name="connsiteX19" fmla="*/ 245269 w 352425"/>
                <a:gd name="connsiteY19" fmla="*/ 89562 h 419100"/>
                <a:gd name="connsiteX20" fmla="*/ 182975 w 352425"/>
                <a:gd name="connsiteY20" fmla="*/ 72417 h 419100"/>
                <a:gd name="connsiteX21" fmla="*/ 78772 w 352425"/>
                <a:gd name="connsiteY21" fmla="*/ 72417 h 419100"/>
                <a:gd name="connsiteX22" fmla="*/ 78772 w 352425"/>
                <a:gd name="connsiteY22" fmla="*/ 209196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52425" h="419100">
                  <a:moveTo>
                    <a:pt x="7144" y="7171"/>
                  </a:moveTo>
                  <a:lnTo>
                    <a:pt x="188786" y="7171"/>
                  </a:lnTo>
                  <a:cubicBezTo>
                    <a:pt x="211939" y="6790"/>
                    <a:pt x="234982" y="10431"/>
                    <a:pt x="256889" y="17934"/>
                  </a:cubicBezTo>
                  <a:cubicBezTo>
                    <a:pt x="275324" y="24344"/>
                    <a:pt x="292201" y="34567"/>
                    <a:pt x="306419" y="47938"/>
                  </a:cubicBezTo>
                  <a:cubicBezTo>
                    <a:pt x="317253" y="59148"/>
                    <a:pt x="325766" y="72387"/>
                    <a:pt x="331470" y="86895"/>
                  </a:cubicBezTo>
                  <a:cubicBezTo>
                    <a:pt x="337403" y="102527"/>
                    <a:pt x="340343" y="119135"/>
                    <a:pt x="340138" y="135854"/>
                  </a:cubicBezTo>
                  <a:lnTo>
                    <a:pt x="340138" y="136997"/>
                  </a:lnTo>
                  <a:cubicBezTo>
                    <a:pt x="341579" y="166333"/>
                    <a:pt x="331921" y="195136"/>
                    <a:pt x="313087" y="217673"/>
                  </a:cubicBezTo>
                  <a:cubicBezTo>
                    <a:pt x="294505" y="238320"/>
                    <a:pt x="270363" y="253169"/>
                    <a:pt x="243554" y="260441"/>
                  </a:cubicBezTo>
                  <a:lnTo>
                    <a:pt x="353568" y="414650"/>
                  </a:lnTo>
                  <a:lnTo>
                    <a:pt x="268605" y="414650"/>
                  </a:lnTo>
                  <a:lnTo>
                    <a:pt x="168402" y="272823"/>
                  </a:lnTo>
                  <a:lnTo>
                    <a:pt x="78772" y="272823"/>
                  </a:lnTo>
                  <a:lnTo>
                    <a:pt x="78772" y="414841"/>
                  </a:lnTo>
                  <a:lnTo>
                    <a:pt x="7144" y="414841"/>
                  </a:lnTo>
                  <a:close/>
                  <a:moveTo>
                    <a:pt x="183547" y="209196"/>
                  </a:moveTo>
                  <a:cubicBezTo>
                    <a:pt x="205449" y="210374"/>
                    <a:pt x="227076" y="203873"/>
                    <a:pt x="244698" y="190813"/>
                  </a:cubicBezTo>
                  <a:cubicBezTo>
                    <a:pt x="259749" y="178802"/>
                    <a:pt x="268170" y="160332"/>
                    <a:pt x="267367" y="141093"/>
                  </a:cubicBezTo>
                  <a:lnTo>
                    <a:pt x="267367" y="139949"/>
                  </a:lnTo>
                  <a:cubicBezTo>
                    <a:pt x="268637" y="120559"/>
                    <a:pt x="260394" y="101763"/>
                    <a:pt x="245269" y="89562"/>
                  </a:cubicBezTo>
                  <a:cubicBezTo>
                    <a:pt x="226982" y="77093"/>
                    <a:pt x="205067" y="71061"/>
                    <a:pt x="182975" y="72417"/>
                  </a:cubicBezTo>
                  <a:lnTo>
                    <a:pt x="78772" y="72417"/>
                  </a:lnTo>
                  <a:lnTo>
                    <a:pt x="78772" y="209196"/>
                  </a:lnTo>
                  <a:close/>
                </a:path>
              </a:pathLst>
            </a:custGeom>
            <a:solidFill>
              <a:schemeClr val="bg1"/>
            </a:solidFill>
            <a:ln w="9525" cap="flat">
              <a:noFill/>
              <a:prstDash val="solid"/>
              <a:miter/>
            </a:ln>
          </p:spPr>
          <p:txBody>
            <a:bodyPr rtlCol="0" anchor="ctr"/>
            <a:lstStyle/>
            <a:p>
              <a:endParaRPr lang="fr-FR" b="0" i="0" dirty="0">
                <a:latin typeface="Helvetica Neue Normal" charset="0"/>
              </a:endParaRPr>
            </a:p>
          </p:txBody>
        </p:sp>
        <p:sp>
          <p:nvSpPr>
            <p:cNvPr id="17" name="Freeform: Shape 16">
              <a:extLst>
                <a:ext uri="{FF2B5EF4-FFF2-40B4-BE49-F238E27FC236}">
                  <a16:creationId xmlns:a16="http://schemas.microsoft.com/office/drawing/2014/main" id="{2F93CB37-9F90-4482-81C5-10C26B916690}"/>
                </a:ext>
              </a:extLst>
            </p:cNvPr>
            <p:cNvSpPr/>
            <p:nvPr/>
          </p:nvSpPr>
          <p:spPr>
            <a:xfrm>
              <a:off x="-3862578" y="5009827"/>
              <a:ext cx="323850" cy="428625"/>
            </a:xfrm>
            <a:custGeom>
              <a:avLst/>
              <a:gdLst>
                <a:gd name="connsiteX0" fmla="*/ 177165 w 323850"/>
                <a:gd name="connsiteY0" fmla="*/ 425606 h 428625"/>
                <a:gd name="connsiteX1" fmla="*/ 86963 w 323850"/>
                <a:gd name="connsiteY1" fmla="*/ 409605 h 428625"/>
                <a:gd name="connsiteX2" fmla="*/ 7144 w 323850"/>
                <a:gd name="connsiteY2" fmla="*/ 360455 h 428625"/>
                <a:gd name="connsiteX3" fmla="*/ 68199 w 323850"/>
                <a:gd name="connsiteY3" fmla="*/ 323784 h 428625"/>
                <a:gd name="connsiteX4" fmla="*/ 68866 w 323850"/>
                <a:gd name="connsiteY4" fmla="*/ 323784 h 428625"/>
                <a:gd name="connsiteX5" fmla="*/ 110490 w 323850"/>
                <a:gd name="connsiteY5" fmla="*/ 348263 h 428625"/>
                <a:gd name="connsiteX6" fmla="*/ 178879 w 323850"/>
                <a:gd name="connsiteY6" fmla="*/ 361980 h 428625"/>
                <a:gd name="connsiteX7" fmla="*/ 231648 w 323850"/>
                <a:gd name="connsiteY7" fmla="*/ 347692 h 428625"/>
                <a:gd name="connsiteX8" fmla="*/ 250698 w 323850"/>
                <a:gd name="connsiteY8" fmla="*/ 310735 h 428625"/>
                <a:gd name="connsiteX9" fmla="*/ 250698 w 323850"/>
                <a:gd name="connsiteY9" fmla="*/ 309592 h 428625"/>
                <a:gd name="connsiteX10" fmla="*/ 246983 w 323850"/>
                <a:gd name="connsiteY10" fmla="*/ 290066 h 428625"/>
                <a:gd name="connsiteX11" fmla="*/ 233077 w 323850"/>
                <a:gd name="connsiteY11" fmla="*/ 274349 h 428625"/>
                <a:gd name="connsiteX12" fmla="*/ 205073 w 323850"/>
                <a:gd name="connsiteY12" fmla="*/ 260348 h 428625"/>
                <a:gd name="connsiteX13" fmla="*/ 158877 w 323850"/>
                <a:gd name="connsiteY13" fmla="*/ 247584 h 428625"/>
                <a:gd name="connsiteX14" fmla="*/ 100965 w 323850"/>
                <a:gd name="connsiteY14" fmla="*/ 230439 h 428625"/>
                <a:gd name="connsiteX15" fmla="*/ 58388 w 323850"/>
                <a:gd name="connsiteY15" fmla="*/ 207103 h 428625"/>
                <a:gd name="connsiteX16" fmla="*/ 32194 w 323850"/>
                <a:gd name="connsiteY16" fmla="*/ 173670 h 428625"/>
                <a:gd name="connsiteX17" fmla="*/ 23241 w 323850"/>
                <a:gd name="connsiteY17" fmla="*/ 126045 h 428625"/>
                <a:gd name="connsiteX18" fmla="*/ 23241 w 323850"/>
                <a:gd name="connsiteY18" fmla="*/ 124902 h 428625"/>
                <a:gd name="connsiteX19" fmla="*/ 33719 w 323850"/>
                <a:gd name="connsiteY19" fmla="*/ 77277 h 428625"/>
                <a:gd name="connsiteX20" fmla="*/ 62294 w 323850"/>
                <a:gd name="connsiteY20" fmla="*/ 40034 h 428625"/>
                <a:gd name="connsiteX21" fmla="*/ 106299 w 323850"/>
                <a:gd name="connsiteY21" fmla="*/ 15841 h 428625"/>
                <a:gd name="connsiteX22" fmla="*/ 162116 w 323850"/>
                <a:gd name="connsiteY22" fmla="*/ 7173 h 428625"/>
                <a:gd name="connsiteX23" fmla="*/ 242792 w 323850"/>
                <a:gd name="connsiteY23" fmla="*/ 20222 h 428625"/>
                <a:gd name="connsiteX24" fmla="*/ 310039 w 323850"/>
                <a:gd name="connsiteY24" fmla="*/ 58322 h 428625"/>
                <a:gd name="connsiteX25" fmla="*/ 246983 w 323850"/>
                <a:gd name="connsiteY25" fmla="*/ 96422 h 428625"/>
                <a:gd name="connsiteX26" fmla="*/ 245459 w 323850"/>
                <a:gd name="connsiteY26" fmla="*/ 95660 h 428625"/>
                <a:gd name="connsiteX27" fmla="*/ 216313 w 323850"/>
                <a:gd name="connsiteY27" fmla="*/ 81563 h 428625"/>
                <a:gd name="connsiteX28" fmla="*/ 160973 w 323850"/>
                <a:gd name="connsiteY28" fmla="*/ 70800 h 428625"/>
                <a:gd name="connsiteX29" fmla="*/ 112109 w 323850"/>
                <a:gd name="connsiteY29" fmla="*/ 84707 h 428625"/>
                <a:gd name="connsiteX30" fmla="*/ 94583 w 323850"/>
                <a:gd name="connsiteY30" fmla="*/ 119092 h 428625"/>
                <a:gd name="connsiteX31" fmla="*/ 94583 w 323850"/>
                <a:gd name="connsiteY31" fmla="*/ 120235 h 428625"/>
                <a:gd name="connsiteX32" fmla="*/ 98679 w 323850"/>
                <a:gd name="connsiteY32" fmla="*/ 140904 h 428625"/>
                <a:gd name="connsiteX33" fmla="*/ 113824 w 323850"/>
                <a:gd name="connsiteY33" fmla="*/ 157192 h 428625"/>
                <a:gd name="connsiteX34" fmla="*/ 143542 w 323850"/>
                <a:gd name="connsiteY34" fmla="*/ 170908 h 428625"/>
                <a:gd name="connsiteX35" fmla="*/ 191834 w 323850"/>
                <a:gd name="connsiteY35" fmla="*/ 184338 h 428625"/>
                <a:gd name="connsiteX36" fmla="*/ 248317 w 323850"/>
                <a:gd name="connsiteY36" fmla="*/ 202340 h 428625"/>
                <a:gd name="connsiteX37" fmla="*/ 289369 w 323850"/>
                <a:gd name="connsiteY37" fmla="*/ 226534 h 428625"/>
                <a:gd name="connsiteX38" fmla="*/ 314039 w 323850"/>
                <a:gd name="connsiteY38" fmla="*/ 259681 h 428625"/>
                <a:gd name="connsiteX39" fmla="*/ 322231 w 323850"/>
                <a:gd name="connsiteY39" fmla="*/ 303591 h 428625"/>
                <a:gd name="connsiteX40" fmla="*/ 322231 w 323850"/>
                <a:gd name="connsiteY40" fmla="*/ 304829 h 428625"/>
                <a:gd name="connsiteX41" fmla="*/ 311467 w 323850"/>
                <a:gd name="connsiteY41" fmla="*/ 356074 h 428625"/>
                <a:gd name="connsiteX42" fmla="*/ 281464 w 323850"/>
                <a:gd name="connsiteY42" fmla="*/ 394174 h 428625"/>
                <a:gd name="connsiteX43" fmla="*/ 235934 w 323850"/>
                <a:gd name="connsiteY43" fmla="*/ 417224 h 428625"/>
                <a:gd name="connsiteX44" fmla="*/ 177165 w 323850"/>
                <a:gd name="connsiteY44" fmla="*/ 425606 h 428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23850" h="428625">
                  <a:moveTo>
                    <a:pt x="177165" y="425606"/>
                  </a:moveTo>
                  <a:cubicBezTo>
                    <a:pt x="146382" y="425714"/>
                    <a:pt x="115831" y="420294"/>
                    <a:pt x="86963" y="409605"/>
                  </a:cubicBezTo>
                  <a:cubicBezTo>
                    <a:pt x="57459" y="398476"/>
                    <a:pt x="30363" y="381791"/>
                    <a:pt x="7144" y="360455"/>
                  </a:cubicBezTo>
                  <a:lnTo>
                    <a:pt x="68199" y="323784"/>
                  </a:lnTo>
                  <a:cubicBezTo>
                    <a:pt x="68199" y="323784"/>
                    <a:pt x="68199" y="323784"/>
                    <a:pt x="68866" y="323784"/>
                  </a:cubicBezTo>
                  <a:cubicBezTo>
                    <a:pt x="81831" y="333400"/>
                    <a:pt x="95785" y="341606"/>
                    <a:pt x="110490" y="348263"/>
                  </a:cubicBezTo>
                  <a:cubicBezTo>
                    <a:pt x="132050" y="357652"/>
                    <a:pt x="155366" y="362328"/>
                    <a:pt x="178879" y="361980"/>
                  </a:cubicBezTo>
                  <a:cubicBezTo>
                    <a:pt x="197543" y="362973"/>
                    <a:pt x="216035" y="357966"/>
                    <a:pt x="231648" y="347692"/>
                  </a:cubicBezTo>
                  <a:cubicBezTo>
                    <a:pt x="243797" y="339350"/>
                    <a:pt x="250952" y="325470"/>
                    <a:pt x="250698" y="310735"/>
                  </a:cubicBezTo>
                  <a:lnTo>
                    <a:pt x="250698" y="309592"/>
                  </a:lnTo>
                  <a:cubicBezTo>
                    <a:pt x="250847" y="302894"/>
                    <a:pt x="249581" y="296241"/>
                    <a:pt x="246983" y="290066"/>
                  </a:cubicBezTo>
                  <a:cubicBezTo>
                    <a:pt x="243715" y="283760"/>
                    <a:pt x="238938" y="278361"/>
                    <a:pt x="233077" y="274349"/>
                  </a:cubicBezTo>
                  <a:cubicBezTo>
                    <a:pt x="224454" y="268378"/>
                    <a:pt x="215025" y="263663"/>
                    <a:pt x="205073" y="260348"/>
                  </a:cubicBezTo>
                  <a:cubicBezTo>
                    <a:pt x="189931" y="255214"/>
                    <a:pt x="174507" y="250952"/>
                    <a:pt x="158877" y="247584"/>
                  </a:cubicBezTo>
                  <a:cubicBezTo>
                    <a:pt x="139212" y="243167"/>
                    <a:pt x="119865" y="237439"/>
                    <a:pt x="100965" y="230439"/>
                  </a:cubicBezTo>
                  <a:cubicBezTo>
                    <a:pt x="85654" y="224903"/>
                    <a:pt x="71292" y="217031"/>
                    <a:pt x="58388" y="207103"/>
                  </a:cubicBezTo>
                  <a:cubicBezTo>
                    <a:pt x="47128" y="198195"/>
                    <a:pt x="38150" y="186735"/>
                    <a:pt x="32194" y="173670"/>
                  </a:cubicBezTo>
                  <a:cubicBezTo>
                    <a:pt x="25866" y="158610"/>
                    <a:pt x="22814" y="142376"/>
                    <a:pt x="23241" y="126045"/>
                  </a:cubicBezTo>
                  <a:lnTo>
                    <a:pt x="23241" y="124902"/>
                  </a:lnTo>
                  <a:cubicBezTo>
                    <a:pt x="23084" y="108439"/>
                    <a:pt x="26667" y="92155"/>
                    <a:pt x="33719" y="77277"/>
                  </a:cubicBezTo>
                  <a:cubicBezTo>
                    <a:pt x="40464" y="62958"/>
                    <a:pt x="50209" y="50257"/>
                    <a:pt x="62294" y="40034"/>
                  </a:cubicBezTo>
                  <a:cubicBezTo>
                    <a:pt x="75311" y="29275"/>
                    <a:pt x="90240" y="21067"/>
                    <a:pt x="106299" y="15841"/>
                  </a:cubicBezTo>
                  <a:cubicBezTo>
                    <a:pt x="124297" y="9886"/>
                    <a:pt x="143159" y="6957"/>
                    <a:pt x="162116" y="7173"/>
                  </a:cubicBezTo>
                  <a:cubicBezTo>
                    <a:pt x="189566" y="6737"/>
                    <a:pt x="216878" y="11155"/>
                    <a:pt x="242792" y="20222"/>
                  </a:cubicBezTo>
                  <a:cubicBezTo>
                    <a:pt x="267106" y="29234"/>
                    <a:pt x="289812" y="42098"/>
                    <a:pt x="310039" y="58322"/>
                  </a:cubicBezTo>
                  <a:lnTo>
                    <a:pt x="246983" y="96422"/>
                  </a:lnTo>
                  <a:lnTo>
                    <a:pt x="245459" y="95660"/>
                  </a:lnTo>
                  <a:cubicBezTo>
                    <a:pt x="236093" y="90271"/>
                    <a:pt x="226353" y="85560"/>
                    <a:pt x="216313" y="81563"/>
                  </a:cubicBezTo>
                  <a:cubicBezTo>
                    <a:pt x="198720" y="74484"/>
                    <a:pt x="179936" y="70831"/>
                    <a:pt x="160973" y="70800"/>
                  </a:cubicBezTo>
                  <a:cubicBezTo>
                    <a:pt x="143578" y="69748"/>
                    <a:pt x="126344" y="74653"/>
                    <a:pt x="112109" y="84707"/>
                  </a:cubicBezTo>
                  <a:cubicBezTo>
                    <a:pt x="101085" y="92690"/>
                    <a:pt x="94566" y="105481"/>
                    <a:pt x="94583" y="119092"/>
                  </a:cubicBezTo>
                  <a:lnTo>
                    <a:pt x="94583" y="120235"/>
                  </a:lnTo>
                  <a:cubicBezTo>
                    <a:pt x="94474" y="127337"/>
                    <a:pt x="95870" y="134381"/>
                    <a:pt x="98679" y="140904"/>
                  </a:cubicBezTo>
                  <a:cubicBezTo>
                    <a:pt x="102108" y="147641"/>
                    <a:pt x="107354" y="153283"/>
                    <a:pt x="113824" y="157192"/>
                  </a:cubicBezTo>
                  <a:cubicBezTo>
                    <a:pt x="123126" y="162973"/>
                    <a:pt x="133108" y="167580"/>
                    <a:pt x="143542" y="170908"/>
                  </a:cubicBezTo>
                  <a:cubicBezTo>
                    <a:pt x="155924" y="175162"/>
                    <a:pt x="172021" y="179639"/>
                    <a:pt x="191834" y="184338"/>
                  </a:cubicBezTo>
                  <a:cubicBezTo>
                    <a:pt x="211040" y="189079"/>
                    <a:pt x="229909" y="195093"/>
                    <a:pt x="248317" y="202340"/>
                  </a:cubicBezTo>
                  <a:cubicBezTo>
                    <a:pt x="263233" y="208104"/>
                    <a:pt x="277101" y="216277"/>
                    <a:pt x="289369" y="226534"/>
                  </a:cubicBezTo>
                  <a:cubicBezTo>
                    <a:pt x="300024" y="235547"/>
                    <a:pt x="308464" y="246887"/>
                    <a:pt x="314039" y="259681"/>
                  </a:cubicBezTo>
                  <a:cubicBezTo>
                    <a:pt x="319741" y="273604"/>
                    <a:pt x="322529" y="288548"/>
                    <a:pt x="322231" y="303591"/>
                  </a:cubicBezTo>
                  <a:lnTo>
                    <a:pt x="322231" y="304829"/>
                  </a:lnTo>
                  <a:cubicBezTo>
                    <a:pt x="322497" y="322498"/>
                    <a:pt x="318820" y="340005"/>
                    <a:pt x="311467" y="356074"/>
                  </a:cubicBezTo>
                  <a:cubicBezTo>
                    <a:pt x="304408" y="370837"/>
                    <a:pt x="294161" y="383850"/>
                    <a:pt x="281464" y="394174"/>
                  </a:cubicBezTo>
                  <a:cubicBezTo>
                    <a:pt x="267913" y="404717"/>
                    <a:pt x="252453" y="412544"/>
                    <a:pt x="235934" y="417224"/>
                  </a:cubicBezTo>
                  <a:cubicBezTo>
                    <a:pt x="216857" y="422865"/>
                    <a:pt x="197058" y="425688"/>
                    <a:pt x="177165" y="425606"/>
                  </a:cubicBezTo>
                  <a:close/>
                </a:path>
              </a:pathLst>
            </a:custGeom>
            <a:solidFill>
              <a:schemeClr val="bg1"/>
            </a:solidFill>
            <a:ln w="9525" cap="flat">
              <a:noFill/>
              <a:prstDash val="solid"/>
              <a:miter/>
            </a:ln>
          </p:spPr>
          <p:txBody>
            <a:bodyPr rtlCol="0" anchor="ctr"/>
            <a:lstStyle/>
            <a:p>
              <a:endParaRPr lang="fr-FR" b="0" i="0" dirty="0">
                <a:latin typeface="Helvetica Neue Normal" charset="0"/>
              </a:endParaRPr>
            </a:p>
          </p:txBody>
        </p:sp>
      </p:grpSp>
      <p:grpSp>
        <p:nvGrpSpPr>
          <p:cNvPr id="2" name="Group 1">
            <a:extLst>
              <a:ext uri="{FF2B5EF4-FFF2-40B4-BE49-F238E27FC236}">
                <a16:creationId xmlns:a16="http://schemas.microsoft.com/office/drawing/2014/main" id="{D79AB743-22E3-4CAA-BED0-6EAB007C6F88}"/>
              </a:ext>
            </a:extLst>
          </p:cNvPr>
          <p:cNvGrpSpPr/>
          <p:nvPr userDrawn="1"/>
        </p:nvGrpSpPr>
        <p:grpSpPr>
          <a:xfrm>
            <a:off x="5250180" y="4888006"/>
            <a:ext cx="1691640" cy="425104"/>
            <a:chOff x="7641302" y="5435575"/>
            <a:chExt cx="1691640" cy="425104"/>
          </a:xfrm>
        </p:grpSpPr>
        <p:sp>
          <p:nvSpPr>
            <p:cNvPr id="19" name="Rectangle: Rounded Corners 18">
              <a:extLst>
                <a:ext uri="{FF2B5EF4-FFF2-40B4-BE49-F238E27FC236}">
                  <a16:creationId xmlns:a16="http://schemas.microsoft.com/office/drawing/2014/main" id="{0FAAD364-CC01-4DB6-9EDD-DFE1AB2147CA}"/>
                </a:ext>
              </a:extLst>
            </p:cNvPr>
            <p:cNvSpPr/>
            <p:nvPr/>
          </p:nvSpPr>
          <p:spPr>
            <a:xfrm>
              <a:off x="7641302" y="5435575"/>
              <a:ext cx="1691640" cy="425104"/>
            </a:xfrm>
            <a:prstGeom prst="roundRect">
              <a:avLst>
                <a:gd name="adj" fmla="val 0"/>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txBody>
            <a:bodyPr lIns="0" tIns="0" rIns="252000" bIns="0" rtlCol="0" anchor="ctr"/>
            <a:lstStyle/>
            <a:p>
              <a:pPr algn="ctr"/>
              <a:r>
                <a:rPr lang="fr-FR" sz="1100" b="0" i="0" spc="100" baseline="0" dirty="0">
                  <a:solidFill>
                    <a:schemeClr val="bg1"/>
                  </a:solidFill>
                  <a:latin typeface="Helvetica Neue Moyen" charset="0"/>
                </a:rPr>
                <a:t>VISIT US</a:t>
              </a:r>
            </a:p>
          </p:txBody>
        </p:sp>
        <p:sp>
          <p:nvSpPr>
            <p:cNvPr id="21" name="Graphic 30">
              <a:extLst>
                <a:ext uri="{FF2B5EF4-FFF2-40B4-BE49-F238E27FC236}">
                  <a16:creationId xmlns:a16="http://schemas.microsoft.com/office/drawing/2014/main" id="{DA2EB7B7-D6F7-4C8F-93B8-20234A9EE0BB}"/>
                </a:ext>
              </a:extLst>
            </p:cNvPr>
            <p:cNvSpPr/>
            <p:nvPr/>
          </p:nvSpPr>
          <p:spPr>
            <a:xfrm>
              <a:off x="8943182" y="5579170"/>
              <a:ext cx="79476" cy="137914"/>
            </a:xfrm>
            <a:custGeom>
              <a:avLst/>
              <a:gdLst>
                <a:gd name="connsiteX0" fmla="*/ 33604 w 323850"/>
                <a:gd name="connsiteY0" fmla="*/ 558660 h 561975"/>
                <a:gd name="connsiteX1" fmla="*/ 7144 w 323850"/>
                <a:gd name="connsiteY1" fmla="*/ 531257 h 561975"/>
                <a:gd name="connsiteX2" fmla="*/ 268910 w 323850"/>
                <a:gd name="connsiteY2" fmla="*/ 278511 h 561975"/>
                <a:gd name="connsiteX3" fmla="*/ 7391 w 323850"/>
                <a:gd name="connsiteY3" fmla="*/ 35033 h 561975"/>
                <a:gd name="connsiteX4" fmla="*/ 33357 w 323850"/>
                <a:gd name="connsiteY4" fmla="*/ 7144 h 561975"/>
                <a:gd name="connsiteX5" fmla="*/ 324288 w 323850"/>
                <a:gd name="connsiteY5" fmla="*/ 278016 h 561975"/>
                <a:gd name="connsiteX6" fmla="*/ 33604 w 323850"/>
                <a:gd name="connsiteY6" fmla="*/ 558660 h 561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3850" h="561975">
                  <a:moveTo>
                    <a:pt x="33604" y="558660"/>
                  </a:moveTo>
                  <a:lnTo>
                    <a:pt x="7144" y="531257"/>
                  </a:lnTo>
                  <a:lnTo>
                    <a:pt x="268910" y="278511"/>
                  </a:lnTo>
                  <a:lnTo>
                    <a:pt x="7391" y="35033"/>
                  </a:lnTo>
                  <a:lnTo>
                    <a:pt x="33357" y="7144"/>
                  </a:lnTo>
                  <a:lnTo>
                    <a:pt x="324288" y="278016"/>
                  </a:lnTo>
                  <a:lnTo>
                    <a:pt x="33604" y="558660"/>
                  </a:lnTo>
                </a:path>
              </a:pathLst>
            </a:custGeom>
            <a:solidFill>
              <a:schemeClr val="bg1"/>
            </a:solidFill>
            <a:ln w="9525" cap="flat">
              <a:noFill/>
              <a:prstDash val="solid"/>
              <a:miter/>
            </a:ln>
          </p:spPr>
          <p:txBody>
            <a:bodyPr rtlCol="0" anchor="ctr"/>
            <a:lstStyle/>
            <a:p>
              <a:endParaRPr lang="fr-FR" b="0" i="0" dirty="0">
                <a:latin typeface="Helvetica Neue Normal" charset="0"/>
              </a:endParaRPr>
            </a:p>
          </p:txBody>
        </p:sp>
      </p:grpSp>
      <p:sp>
        <p:nvSpPr>
          <p:cNvPr id="22" name="Rectangle 21">
            <a:hlinkClick r:id="rId5"/>
            <a:extLst>
              <a:ext uri="{FF2B5EF4-FFF2-40B4-BE49-F238E27FC236}">
                <a16:creationId xmlns:a16="http://schemas.microsoft.com/office/drawing/2014/main" id="{AB89052F-50A1-4BC9-8E02-36EC129B12F8}"/>
              </a:ext>
            </a:extLst>
          </p:cNvPr>
          <p:cNvSpPr/>
          <p:nvPr userDrawn="1"/>
        </p:nvSpPr>
        <p:spPr>
          <a:xfrm>
            <a:off x="5207000" y="4845050"/>
            <a:ext cx="1778000" cy="511018"/>
          </a:xfrm>
          <a:prstGeom prst="rect">
            <a:avLst/>
          </a:prstGeom>
          <a:solidFill>
            <a:schemeClr val="accent2">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0" i="0" dirty="0">
              <a:latin typeface="Helvetica Neue Normal" charset="0"/>
            </a:endParaRPr>
          </a:p>
        </p:txBody>
      </p:sp>
      <p:sp>
        <p:nvSpPr>
          <p:cNvPr id="23" name="Rectangle 22">
            <a:extLst>
              <a:ext uri="{FF2B5EF4-FFF2-40B4-BE49-F238E27FC236}">
                <a16:creationId xmlns:a16="http://schemas.microsoft.com/office/drawing/2014/main" id="{2D9C42D9-6359-4049-8072-3AD80D3A28AC}"/>
              </a:ext>
            </a:extLst>
          </p:cNvPr>
          <p:cNvSpPr/>
          <p:nvPr userDrawn="1"/>
        </p:nvSpPr>
        <p:spPr>
          <a:xfrm>
            <a:off x="6345600" y="3253351"/>
            <a:ext cx="231315" cy="286232"/>
          </a:xfrm>
          <a:prstGeom prst="rect">
            <a:avLst/>
          </a:prstGeom>
          <a:noFill/>
        </p:spPr>
        <p:txBody>
          <a:bodyPr wrap="square" lIns="0" rIns="0" rtlCol="0" anchor="ctr">
            <a:spAutoFit/>
          </a:bodyPr>
          <a:lstStyle/>
          <a:p>
            <a:pPr algn="just">
              <a:lnSpc>
                <a:spcPct val="140000"/>
              </a:lnSpc>
              <a:spcAft>
                <a:spcPts val="600"/>
              </a:spcAft>
            </a:pPr>
            <a:r>
              <a:rPr lang="fr-FR" sz="900" b="0" i="0" dirty="0">
                <a:solidFill>
                  <a:schemeClr val="bg1"/>
                </a:solidFill>
                <a:latin typeface="Helvetica Neue Fin" charset="0"/>
                <a:cs typeface="Helvetica Neue Fin" charset="0"/>
              </a:rPr>
              <a:t>by</a:t>
            </a:r>
          </a:p>
        </p:txBody>
      </p:sp>
    </p:spTree>
    <p:extLst>
      <p:ext uri="{BB962C8B-B14F-4D97-AF65-F5344CB8AC3E}">
        <p14:creationId xmlns:p14="http://schemas.microsoft.com/office/powerpoint/2010/main" val="3134397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1.1">
    <p:spTree>
      <p:nvGrpSpPr>
        <p:cNvPr id="1" name=""/>
        <p:cNvGrpSpPr/>
        <p:nvPr/>
      </p:nvGrpSpPr>
      <p:grpSpPr>
        <a:xfrm>
          <a:off x="0" y="0"/>
          <a:ext cx="0" cy="0"/>
          <a:chOff x="0" y="0"/>
          <a:chExt cx="0" cy="0"/>
        </a:xfrm>
      </p:grpSpPr>
      <p:sp>
        <p:nvSpPr>
          <p:cNvPr id="6" name="Picture Placeholder 10">
            <a:extLst>
              <a:ext uri="{FF2B5EF4-FFF2-40B4-BE49-F238E27FC236}">
                <a16:creationId xmlns:a16="http://schemas.microsoft.com/office/drawing/2014/main" id="{167E6FD1-1BAF-4D06-862F-B9B72EC0F7BC}"/>
              </a:ext>
            </a:extLst>
          </p:cNvPr>
          <p:cNvSpPr>
            <a:spLocks noGrp="1"/>
          </p:cNvSpPr>
          <p:nvPr>
            <p:ph type="pic" sz="quarter" idx="10" hasCustomPrompt="1"/>
          </p:nvPr>
        </p:nvSpPr>
        <p:spPr>
          <a:xfrm>
            <a:off x="6672263" y="800099"/>
            <a:ext cx="4752975" cy="5257801"/>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3926913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enu">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4FB3DE57-AFE9-4820-B949-FA693C6FFFB1}"/>
              </a:ext>
            </a:extLst>
          </p:cNvPr>
          <p:cNvSpPr>
            <a:spLocks noGrp="1"/>
          </p:cNvSpPr>
          <p:nvPr>
            <p:ph type="pic" sz="quarter" idx="10" hasCustomPrompt="1"/>
          </p:nvPr>
        </p:nvSpPr>
        <p:spPr>
          <a:xfrm>
            <a:off x="5316538" y="805814"/>
            <a:ext cx="6875462" cy="5246372"/>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16183439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enu 2">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4FB3DE57-AFE9-4820-B949-FA693C6FFFB1}"/>
              </a:ext>
            </a:extLst>
          </p:cNvPr>
          <p:cNvSpPr>
            <a:spLocks noGrp="1"/>
          </p:cNvSpPr>
          <p:nvPr>
            <p:ph type="pic" sz="quarter" idx="10" hasCustomPrompt="1"/>
          </p:nvPr>
        </p:nvSpPr>
        <p:spPr>
          <a:xfrm>
            <a:off x="3048000" y="3428999"/>
            <a:ext cx="9144000" cy="3428999"/>
          </a:xfrm>
          <a:prstGeom prst="rect">
            <a:avLst/>
          </a:prstGeom>
          <a:solidFill>
            <a:schemeClr val="tx1"/>
          </a:solidFill>
        </p:spPr>
        <p:txBody>
          <a:bodyPr/>
          <a:lstStyle>
            <a:lvl1pPr marL="0" indent="0" algn="ctr">
              <a:buNone/>
              <a:defRPr sz="2400"/>
            </a:lvl1pPr>
          </a:lstStyle>
          <a:p>
            <a:r>
              <a:rPr lang="fr-FR" dirty="0"/>
              <a:t>	</a:t>
            </a:r>
          </a:p>
          <a:p>
            <a:endParaRPr lang="fr-FR" dirty="0"/>
          </a:p>
          <a:p>
            <a:endParaRPr lang="fr-FR" dirty="0"/>
          </a:p>
          <a:p>
            <a:endParaRPr lang="fr-FR" dirty="0"/>
          </a:p>
          <a:p>
            <a:r>
              <a:rPr lang="fr-FR" dirty="0"/>
              <a:t>PICTURE</a:t>
            </a:r>
          </a:p>
        </p:txBody>
      </p:sp>
    </p:spTree>
    <p:extLst>
      <p:ext uri="{BB962C8B-B14F-4D97-AF65-F5344CB8AC3E}">
        <p14:creationId xmlns:p14="http://schemas.microsoft.com/office/powerpoint/2010/main" val="2252591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orfolio 1">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4FB3DE57-AFE9-4820-B949-FA693C6FFFB1}"/>
              </a:ext>
            </a:extLst>
          </p:cNvPr>
          <p:cNvSpPr>
            <a:spLocks noGrp="1"/>
          </p:cNvSpPr>
          <p:nvPr>
            <p:ph type="pic" sz="quarter" idx="10" hasCustomPrompt="1"/>
          </p:nvPr>
        </p:nvSpPr>
        <p:spPr>
          <a:xfrm>
            <a:off x="1083310" y="2034858"/>
            <a:ext cx="4835350" cy="2086864"/>
          </a:xfrm>
          <a:prstGeom prst="rect">
            <a:avLst/>
          </a:prstGeom>
          <a:solidFill>
            <a:schemeClr val="tx1"/>
          </a:solidFill>
        </p:spPr>
        <p:txBody>
          <a:bodyPr tIns="288000" bIns="2484000">
            <a:noAutofit/>
          </a:bodyPr>
          <a:lstStyle>
            <a:lvl1pPr marL="0" indent="0" algn="ctr">
              <a:buNone/>
              <a:defRPr sz="1800" b="1">
                <a:solidFill>
                  <a:schemeClr val="accent1"/>
                </a:solidFill>
              </a:defRPr>
            </a:lvl1pPr>
          </a:lstStyle>
          <a:p>
            <a:r>
              <a:rPr lang="fr-FR" dirty="0"/>
              <a:t>	</a:t>
            </a:r>
          </a:p>
          <a:p>
            <a:r>
              <a:rPr lang="fr-FR" dirty="0"/>
              <a:t>Picture</a:t>
            </a:r>
          </a:p>
        </p:txBody>
      </p:sp>
      <p:sp>
        <p:nvSpPr>
          <p:cNvPr id="24" name="Picture Placeholder 10">
            <a:extLst>
              <a:ext uri="{FF2B5EF4-FFF2-40B4-BE49-F238E27FC236}">
                <a16:creationId xmlns:a16="http://schemas.microsoft.com/office/drawing/2014/main" id="{1DE33140-D326-4494-8DB4-ACF90E3C8600}"/>
              </a:ext>
            </a:extLst>
          </p:cNvPr>
          <p:cNvSpPr>
            <a:spLocks noGrp="1"/>
          </p:cNvSpPr>
          <p:nvPr>
            <p:ph type="pic" sz="quarter" idx="11" hasCustomPrompt="1"/>
          </p:nvPr>
        </p:nvSpPr>
        <p:spPr>
          <a:xfrm>
            <a:off x="6263180" y="2034858"/>
            <a:ext cx="4845510" cy="2086864"/>
          </a:xfrm>
          <a:prstGeom prst="rect">
            <a:avLst/>
          </a:prstGeom>
          <a:solidFill>
            <a:schemeClr val="tx1"/>
          </a:solidFill>
        </p:spPr>
        <p:txBody>
          <a:bodyPr tIns="288000" bIns="2484000">
            <a:noAutofit/>
          </a:bodyPr>
          <a:lstStyle>
            <a:lvl1pPr marL="0" indent="0" algn="ctr" rtl="0">
              <a:buNone/>
              <a:defRPr sz="1800" b="1">
                <a:solidFill>
                  <a:schemeClr val="accent1"/>
                </a:solidFill>
              </a:defRPr>
            </a:lvl1pPr>
          </a:lstStyle>
          <a:p>
            <a:r>
              <a:rPr lang="fr-FR" dirty="0"/>
              <a:t>	</a:t>
            </a:r>
          </a:p>
          <a:p>
            <a:r>
              <a:rPr lang="fr-FR" dirty="0"/>
              <a:t>Picture</a:t>
            </a:r>
          </a:p>
        </p:txBody>
      </p:sp>
      <p:sp>
        <p:nvSpPr>
          <p:cNvPr id="25" name="Picture Placeholder 10">
            <a:extLst>
              <a:ext uri="{FF2B5EF4-FFF2-40B4-BE49-F238E27FC236}">
                <a16:creationId xmlns:a16="http://schemas.microsoft.com/office/drawing/2014/main" id="{72C13F67-F61E-47C3-A6D3-99FD3E040E6B}"/>
              </a:ext>
            </a:extLst>
          </p:cNvPr>
          <p:cNvSpPr>
            <a:spLocks noGrp="1"/>
          </p:cNvSpPr>
          <p:nvPr>
            <p:ph type="pic" sz="quarter" idx="12" hasCustomPrompt="1"/>
          </p:nvPr>
        </p:nvSpPr>
        <p:spPr>
          <a:xfrm>
            <a:off x="6263180" y="4462667"/>
            <a:ext cx="4845510" cy="2086864"/>
          </a:xfrm>
          <a:prstGeom prst="rect">
            <a:avLst/>
          </a:prstGeom>
          <a:solidFill>
            <a:schemeClr val="tx1"/>
          </a:solidFill>
        </p:spPr>
        <p:txBody>
          <a:bodyPr tIns="288000" bIns="2484000">
            <a:noAutofit/>
          </a:bodyPr>
          <a:lstStyle>
            <a:lvl1pPr marL="0" indent="0" algn="ctr" rtl="0">
              <a:buNone/>
              <a:defRPr sz="1800" b="1">
                <a:solidFill>
                  <a:schemeClr val="accent1"/>
                </a:solidFill>
              </a:defRPr>
            </a:lvl1pPr>
          </a:lstStyle>
          <a:p>
            <a:r>
              <a:rPr lang="fr-FR" dirty="0"/>
              <a:t>	</a:t>
            </a:r>
          </a:p>
          <a:p>
            <a:r>
              <a:rPr lang="fr-FR" dirty="0"/>
              <a:t>Picture</a:t>
            </a:r>
          </a:p>
        </p:txBody>
      </p:sp>
      <p:sp>
        <p:nvSpPr>
          <p:cNvPr id="26" name="Picture Placeholder 10">
            <a:extLst>
              <a:ext uri="{FF2B5EF4-FFF2-40B4-BE49-F238E27FC236}">
                <a16:creationId xmlns:a16="http://schemas.microsoft.com/office/drawing/2014/main" id="{EF5DE429-D884-40C9-B0F5-6FA66002752C}"/>
              </a:ext>
            </a:extLst>
          </p:cNvPr>
          <p:cNvSpPr>
            <a:spLocks noGrp="1"/>
          </p:cNvSpPr>
          <p:nvPr>
            <p:ph type="pic" sz="quarter" idx="13" hasCustomPrompt="1"/>
          </p:nvPr>
        </p:nvSpPr>
        <p:spPr>
          <a:xfrm>
            <a:off x="1083310" y="4462667"/>
            <a:ext cx="4835350" cy="2086864"/>
          </a:xfrm>
          <a:prstGeom prst="rect">
            <a:avLst/>
          </a:prstGeom>
          <a:solidFill>
            <a:schemeClr val="tx1"/>
          </a:solidFill>
        </p:spPr>
        <p:txBody>
          <a:bodyPr tIns="288000" bIns="2484000">
            <a:noAutofit/>
          </a:bodyPr>
          <a:lstStyle>
            <a:lvl1pPr marL="0" indent="0" algn="ctr" rtl="0">
              <a:buNone/>
              <a:defRPr sz="1800" b="1">
                <a:solidFill>
                  <a:schemeClr val="accent1"/>
                </a:solidFill>
              </a:defRPr>
            </a:lvl1pPr>
          </a:lstStyle>
          <a:p>
            <a:r>
              <a:rPr lang="fr-FR" dirty="0"/>
              <a:t>	</a:t>
            </a:r>
          </a:p>
          <a:p>
            <a:r>
              <a:rPr lang="fr-FR" dirty="0"/>
              <a:t>Picture</a:t>
            </a:r>
          </a:p>
        </p:txBody>
      </p:sp>
      <p:sp>
        <p:nvSpPr>
          <p:cNvPr id="9" name="Espace réservé du texte 2">
            <a:extLst>
              <a:ext uri="{FF2B5EF4-FFF2-40B4-BE49-F238E27FC236}">
                <a16:creationId xmlns:a16="http://schemas.microsoft.com/office/drawing/2014/main" id="{53E28430-BF0E-4EB2-8CF6-514BFB60BE52}"/>
              </a:ext>
            </a:extLst>
          </p:cNvPr>
          <p:cNvSpPr>
            <a:spLocks noGrp="1"/>
          </p:cNvSpPr>
          <p:nvPr>
            <p:ph type="body" sz="quarter" idx="20" hasCustomPrompt="1"/>
          </p:nvPr>
        </p:nvSpPr>
        <p:spPr>
          <a:xfrm>
            <a:off x="1083310" y="3154934"/>
            <a:ext cx="4835350"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45720" rIns="91440" bIns="252000" numCol="1" spcCol="0" rtlCol="0" fromWordArt="0" anchor="b" anchorCtr="0" forceAA="0" compatLnSpc="1">
            <a:prstTxWarp prst="textNoShape">
              <a:avLst/>
            </a:prstTxWarp>
            <a:noAutofit/>
          </a:bodyPr>
          <a:lstStyle>
            <a:lvl1pPr marL="0" indent="0">
              <a:buNone/>
              <a:defRPr kumimoji="0" lang="en-US" sz="16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0" name="Espace réservé du texte 2">
            <a:extLst>
              <a:ext uri="{FF2B5EF4-FFF2-40B4-BE49-F238E27FC236}">
                <a16:creationId xmlns:a16="http://schemas.microsoft.com/office/drawing/2014/main" id="{4CC977C2-23FC-446F-AF25-B21729685F1E}"/>
              </a:ext>
            </a:extLst>
          </p:cNvPr>
          <p:cNvSpPr>
            <a:spLocks noGrp="1"/>
          </p:cNvSpPr>
          <p:nvPr>
            <p:ph type="body" sz="quarter" idx="21" hasCustomPrompt="1"/>
          </p:nvPr>
        </p:nvSpPr>
        <p:spPr>
          <a:xfrm>
            <a:off x="1083310" y="3541587"/>
            <a:ext cx="53323" cy="3952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11" name="Espace réservé du texte 2">
            <a:extLst>
              <a:ext uri="{FF2B5EF4-FFF2-40B4-BE49-F238E27FC236}">
                <a16:creationId xmlns:a16="http://schemas.microsoft.com/office/drawing/2014/main" id="{763291BD-1B23-4F4E-A28B-D5B20078DDFD}"/>
              </a:ext>
            </a:extLst>
          </p:cNvPr>
          <p:cNvSpPr>
            <a:spLocks noGrp="1"/>
          </p:cNvSpPr>
          <p:nvPr>
            <p:ph type="body" sz="quarter" idx="22" hasCustomPrompt="1"/>
          </p:nvPr>
        </p:nvSpPr>
        <p:spPr>
          <a:xfrm>
            <a:off x="6263180" y="3154934"/>
            <a:ext cx="4835350"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45720" rIns="91440" bIns="252000" numCol="1" spcCol="0" rtlCol="0" fromWordArt="0" anchor="b" anchorCtr="0" forceAA="0" compatLnSpc="1">
            <a:prstTxWarp prst="textNoShape">
              <a:avLst/>
            </a:prstTxWarp>
            <a:noAutofit/>
          </a:bodyPr>
          <a:lstStyle>
            <a:lvl1pPr marL="0" indent="0">
              <a:buNone/>
              <a:defRPr kumimoji="0" lang="en-US" sz="16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2" name="Espace réservé du texte 2">
            <a:extLst>
              <a:ext uri="{FF2B5EF4-FFF2-40B4-BE49-F238E27FC236}">
                <a16:creationId xmlns:a16="http://schemas.microsoft.com/office/drawing/2014/main" id="{32E3775C-73B3-46F8-8D0B-C26A2FB24C58}"/>
              </a:ext>
            </a:extLst>
          </p:cNvPr>
          <p:cNvSpPr>
            <a:spLocks noGrp="1"/>
          </p:cNvSpPr>
          <p:nvPr>
            <p:ph type="body" sz="quarter" idx="23" hasCustomPrompt="1"/>
          </p:nvPr>
        </p:nvSpPr>
        <p:spPr>
          <a:xfrm>
            <a:off x="6263180" y="3541587"/>
            <a:ext cx="53323" cy="3952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13" name="Espace réservé du texte 2">
            <a:extLst>
              <a:ext uri="{FF2B5EF4-FFF2-40B4-BE49-F238E27FC236}">
                <a16:creationId xmlns:a16="http://schemas.microsoft.com/office/drawing/2014/main" id="{130B80C7-1AF7-412E-AEEA-2B26FC4163CF}"/>
              </a:ext>
            </a:extLst>
          </p:cNvPr>
          <p:cNvSpPr>
            <a:spLocks noGrp="1"/>
          </p:cNvSpPr>
          <p:nvPr>
            <p:ph type="body" sz="quarter" idx="24" hasCustomPrompt="1"/>
          </p:nvPr>
        </p:nvSpPr>
        <p:spPr>
          <a:xfrm>
            <a:off x="1083310" y="5582743"/>
            <a:ext cx="4835350"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45720" rIns="91440" bIns="252000" numCol="1" spcCol="0" rtlCol="0" fromWordArt="0" anchor="b" anchorCtr="0" forceAA="0" compatLnSpc="1">
            <a:prstTxWarp prst="textNoShape">
              <a:avLst/>
            </a:prstTxWarp>
            <a:noAutofit/>
          </a:bodyPr>
          <a:lstStyle>
            <a:lvl1pPr marL="0" indent="0">
              <a:buNone/>
              <a:defRPr kumimoji="0" lang="en-US" sz="16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4" name="Espace réservé du texte 2">
            <a:extLst>
              <a:ext uri="{FF2B5EF4-FFF2-40B4-BE49-F238E27FC236}">
                <a16:creationId xmlns:a16="http://schemas.microsoft.com/office/drawing/2014/main" id="{45A66AAF-512E-407E-AE51-F6DF878A3489}"/>
              </a:ext>
            </a:extLst>
          </p:cNvPr>
          <p:cNvSpPr>
            <a:spLocks noGrp="1"/>
          </p:cNvSpPr>
          <p:nvPr>
            <p:ph type="body" sz="quarter" idx="25" hasCustomPrompt="1"/>
          </p:nvPr>
        </p:nvSpPr>
        <p:spPr>
          <a:xfrm>
            <a:off x="1083310" y="5969396"/>
            <a:ext cx="53323" cy="3952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15" name="Espace réservé du texte 2">
            <a:extLst>
              <a:ext uri="{FF2B5EF4-FFF2-40B4-BE49-F238E27FC236}">
                <a16:creationId xmlns:a16="http://schemas.microsoft.com/office/drawing/2014/main" id="{B1AB9A89-FC73-4026-9488-2029870505CB}"/>
              </a:ext>
            </a:extLst>
          </p:cNvPr>
          <p:cNvSpPr>
            <a:spLocks noGrp="1"/>
          </p:cNvSpPr>
          <p:nvPr>
            <p:ph type="body" sz="quarter" idx="26" hasCustomPrompt="1"/>
          </p:nvPr>
        </p:nvSpPr>
        <p:spPr>
          <a:xfrm>
            <a:off x="6263180" y="5582743"/>
            <a:ext cx="4835350"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45720" rIns="91440" bIns="252000" numCol="1" spcCol="0" rtlCol="0" fromWordArt="0" anchor="b" anchorCtr="0" forceAA="0" compatLnSpc="1">
            <a:prstTxWarp prst="textNoShape">
              <a:avLst/>
            </a:prstTxWarp>
            <a:noAutofit/>
          </a:bodyPr>
          <a:lstStyle>
            <a:lvl1pPr marL="0" indent="0">
              <a:buNone/>
              <a:defRPr kumimoji="0" lang="en-US" sz="16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6" name="Espace réservé du texte 2">
            <a:extLst>
              <a:ext uri="{FF2B5EF4-FFF2-40B4-BE49-F238E27FC236}">
                <a16:creationId xmlns:a16="http://schemas.microsoft.com/office/drawing/2014/main" id="{77ACB13C-2706-413C-927A-1CB63BB15501}"/>
              </a:ext>
            </a:extLst>
          </p:cNvPr>
          <p:cNvSpPr>
            <a:spLocks noGrp="1"/>
          </p:cNvSpPr>
          <p:nvPr>
            <p:ph type="body" sz="quarter" idx="27" hasCustomPrompt="1"/>
          </p:nvPr>
        </p:nvSpPr>
        <p:spPr>
          <a:xfrm>
            <a:off x="6263180" y="5969396"/>
            <a:ext cx="53323" cy="3952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Tree>
    <p:extLst>
      <p:ext uri="{BB962C8B-B14F-4D97-AF65-F5344CB8AC3E}">
        <p14:creationId xmlns:p14="http://schemas.microsoft.com/office/powerpoint/2010/main" val="4201974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ortfolio 2">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4FB3DE57-AFE9-4820-B949-FA693C6FFFB1}"/>
              </a:ext>
            </a:extLst>
          </p:cNvPr>
          <p:cNvSpPr>
            <a:spLocks noGrp="1"/>
          </p:cNvSpPr>
          <p:nvPr>
            <p:ph type="pic" sz="quarter" idx="10" hasCustomPrompt="1"/>
          </p:nvPr>
        </p:nvSpPr>
        <p:spPr>
          <a:xfrm>
            <a:off x="325120" y="2092914"/>
            <a:ext cx="2113280" cy="2086864"/>
          </a:xfrm>
          <a:prstGeom prst="rect">
            <a:avLst/>
          </a:prstGeom>
          <a:solidFill>
            <a:schemeClr val="tx1"/>
          </a:solidFill>
        </p:spPr>
        <p:txBody>
          <a:bodyPr lIns="0" tIns="0" rIns="0" bIns="648000">
            <a:normAutofit/>
          </a:bodyPr>
          <a:lstStyle>
            <a:lvl1pPr marL="0" indent="0" algn="ctr">
              <a:buNone/>
              <a:defRPr sz="1800" b="1">
                <a:solidFill>
                  <a:schemeClr val="accent1"/>
                </a:solidFill>
              </a:defRPr>
            </a:lvl1pPr>
          </a:lstStyle>
          <a:p>
            <a:r>
              <a:rPr lang="fr-FR" dirty="0"/>
              <a:t>	</a:t>
            </a:r>
          </a:p>
          <a:p>
            <a:r>
              <a:rPr lang="fr-FR" dirty="0"/>
              <a:t>Picture</a:t>
            </a:r>
          </a:p>
        </p:txBody>
      </p:sp>
      <p:sp>
        <p:nvSpPr>
          <p:cNvPr id="35" name="Picture Placeholder 10">
            <a:extLst>
              <a:ext uri="{FF2B5EF4-FFF2-40B4-BE49-F238E27FC236}">
                <a16:creationId xmlns:a16="http://schemas.microsoft.com/office/drawing/2014/main" id="{ADDFEC20-88DE-440E-8C22-D2A2B237932C}"/>
              </a:ext>
            </a:extLst>
          </p:cNvPr>
          <p:cNvSpPr>
            <a:spLocks noGrp="1"/>
          </p:cNvSpPr>
          <p:nvPr>
            <p:ph type="pic" sz="quarter" idx="11" hasCustomPrompt="1"/>
          </p:nvPr>
        </p:nvSpPr>
        <p:spPr>
          <a:xfrm>
            <a:off x="2682240" y="2092914"/>
            <a:ext cx="2113280" cy="2086864"/>
          </a:xfrm>
          <a:prstGeom prst="rect">
            <a:avLst/>
          </a:prstGeom>
          <a:solidFill>
            <a:schemeClr val="tx1"/>
          </a:solidFill>
        </p:spPr>
        <p:txBody>
          <a:bodyPr lIns="0" tIns="0" rIns="0" bIns="648000">
            <a:normAutofit/>
          </a:bodyPr>
          <a:lstStyle>
            <a:lvl1pPr marL="0" indent="0" algn="ctr">
              <a:buNone/>
              <a:defRPr sz="1800" b="1">
                <a:solidFill>
                  <a:schemeClr val="accent1"/>
                </a:solidFill>
              </a:defRPr>
            </a:lvl1pPr>
          </a:lstStyle>
          <a:p>
            <a:r>
              <a:rPr lang="fr-FR" dirty="0"/>
              <a:t>	</a:t>
            </a:r>
          </a:p>
          <a:p>
            <a:r>
              <a:rPr lang="fr-FR" dirty="0"/>
              <a:t>Picture</a:t>
            </a:r>
          </a:p>
        </p:txBody>
      </p:sp>
      <p:sp>
        <p:nvSpPr>
          <p:cNvPr id="36" name="Picture Placeholder 10">
            <a:extLst>
              <a:ext uri="{FF2B5EF4-FFF2-40B4-BE49-F238E27FC236}">
                <a16:creationId xmlns:a16="http://schemas.microsoft.com/office/drawing/2014/main" id="{3FA24DDE-A296-4264-94A3-D62AF5BDC096}"/>
              </a:ext>
            </a:extLst>
          </p:cNvPr>
          <p:cNvSpPr>
            <a:spLocks noGrp="1"/>
          </p:cNvSpPr>
          <p:nvPr>
            <p:ph type="pic" sz="quarter" idx="12" hasCustomPrompt="1"/>
          </p:nvPr>
        </p:nvSpPr>
        <p:spPr>
          <a:xfrm>
            <a:off x="5039360" y="2092914"/>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37" name="Picture Placeholder 10">
            <a:extLst>
              <a:ext uri="{FF2B5EF4-FFF2-40B4-BE49-F238E27FC236}">
                <a16:creationId xmlns:a16="http://schemas.microsoft.com/office/drawing/2014/main" id="{944FD892-B40E-4C8A-BEFD-A9870E1F95BB}"/>
              </a:ext>
            </a:extLst>
          </p:cNvPr>
          <p:cNvSpPr>
            <a:spLocks noGrp="1"/>
          </p:cNvSpPr>
          <p:nvPr>
            <p:ph type="pic" sz="quarter" idx="13" hasCustomPrompt="1"/>
          </p:nvPr>
        </p:nvSpPr>
        <p:spPr>
          <a:xfrm>
            <a:off x="7396480" y="2092914"/>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38" name="Picture Placeholder 10">
            <a:extLst>
              <a:ext uri="{FF2B5EF4-FFF2-40B4-BE49-F238E27FC236}">
                <a16:creationId xmlns:a16="http://schemas.microsoft.com/office/drawing/2014/main" id="{AFF585DB-A83A-4238-915C-7030522C217F}"/>
              </a:ext>
            </a:extLst>
          </p:cNvPr>
          <p:cNvSpPr>
            <a:spLocks noGrp="1"/>
          </p:cNvSpPr>
          <p:nvPr>
            <p:ph type="pic" sz="quarter" idx="14" hasCustomPrompt="1"/>
          </p:nvPr>
        </p:nvSpPr>
        <p:spPr>
          <a:xfrm>
            <a:off x="9753600" y="2092914"/>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39" name="Picture Placeholder 10">
            <a:extLst>
              <a:ext uri="{FF2B5EF4-FFF2-40B4-BE49-F238E27FC236}">
                <a16:creationId xmlns:a16="http://schemas.microsoft.com/office/drawing/2014/main" id="{B800CBA0-2590-40E4-B56A-5697FBD2E0C8}"/>
              </a:ext>
            </a:extLst>
          </p:cNvPr>
          <p:cNvSpPr>
            <a:spLocks noGrp="1"/>
          </p:cNvSpPr>
          <p:nvPr>
            <p:ph type="pic" sz="quarter" idx="15" hasCustomPrompt="1"/>
          </p:nvPr>
        </p:nvSpPr>
        <p:spPr>
          <a:xfrm>
            <a:off x="325120" y="4431823"/>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40" name="Picture Placeholder 10">
            <a:extLst>
              <a:ext uri="{FF2B5EF4-FFF2-40B4-BE49-F238E27FC236}">
                <a16:creationId xmlns:a16="http://schemas.microsoft.com/office/drawing/2014/main" id="{137815DD-834A-450B-81D9-F1D90A0CAEDD}"/>
              </a:ext>
            </a:extLst>
          </p:cNvPr>
          <p:cNvSpPr>
            <a:spLocks noGrp="1"/>
          </p:cNvSpPr>
          <p:nvPr>
            <p:ph type="pic" sz="quarter" idx="16" hasCustomPrompt="1"/>
          </p:nvPr>
        </p:nvSpPr>
        <p:spPr>
          <a:xfrm>
            <a:off x="2682240" y="4431823"/>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41" name="Picture Placeholder 10">
            <a:extLst>
              <a:ext uri="{FF2B5EF4-FFF2-40B4-BE49-F238E27FC236}">
                <a16:creationId xmlns:a16="http://schemas.microsoft.com/office/drawing/2014/main" id="{1D58274C-6E9E-4343-91B3-DACB9E20B2F0}"/>
              </a:ext>
            </a:extLst>
          </p:cNvPr>
          <p:cNvSpPr>
            <a:spLocks noGrp="1"/>
          </p:cNvSpPr>
          <p:nvPr>
            <p:ph type="pic" sz="quarter" idx="17" hasCustomPrompt="1"/>
          </p:nvPr>
        </p:nvSpPr>
        <p:spPr>
          <a:xfrm>
            <a:off x="5039360" y="4431823"/>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42" name="Picture Placeholder 10">
            <a:extLst>
              <a:ext uri="{FF2B5EF4-FFF2-40B4-BE49-F238E27FC236}">
                <a16:creationId xmlns:a16="http://schemas.microsoft.com/office/drawing/2014/main" id="{7ADC8F93-D983-4E6E-8384-5D7D814EEFA6}"/>
              </a:ext>
            </a:extLst>
          </p:cNvPr>
          <p:cNvSpPr>
            <a:spLocks noGrp="1"/>
          </p:cNvSpPr>
          <p:nvPr>
            <p:ph type="pic" sz="quarter" idx="18" hasCustomPrompt="1"/>
          </p:nvPr>
        </p:nvSpPr>
        <p:spPr>
          <a:xfrm>
            <a:off x="7396480" y="4431823"/>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43" name="Picture Placeholder 10">
            <a:extLst>
              <a:ext uri="{FF2B5EF4-FFF2-40B4-BE49-F238E27FC236}">
                <a16:creationId xmlns:a16="http://schemas.microsoft.com/office/drawing/2014/main" id="{8B4B45E4-553B-409A-9111-A940DD06D269}"/>
              </a:ext>
            </a:extLst>
          </p:cNvPr>
          <p:cNvSpPr>
            <a:spLocks noGrp="1"/>
          </p:cNvSpPr>
          <p:nvPr>
            <p:ph type="pic" sz="quarter" idx="19" hasCustomPrompt="1"/>
          </p:nvPr>
        </p:nvSpPr>
        <p:spPr>
          <a:xfrm>
            <a:off x="9753600" y="4431823"/>
            <a:ext cx="2113280" cy="2086864"/>
          </a:xfrm>
          <a:prstGeom prst="rect">
            <a:avLst/>
          </a:prstGeom>
          <a:solidFill>
            <a:schemeClr val="tx1"/>
          </a:solidFill>
        </p:spPr>
        <p:txBody>
          <a:bodyPr lIns="0" tIns="0" rIns="0" bIns="648000">
            <a:normAutofit/>
          </a:bodyPr>
          <a:lstStyle>
            <a:lvl1pPr marL="0" indent="0" algn="ctr" rtl="0">
              <a:buNone/>
              <a:defRPr sz="1800" b="1">
                <a:solidFill>
                  <a:schemeClr val="accent1"/>
                </a:solidFill>
              </a:defRPr>
            </a:lvl1pPr>
          </a:lstStyle>
          <a:p>
            <a:r>
              <a:rPr lang="fr-FR" dirty="0"/>
              <a:t>	</a:t>
            </a:r>
          </a:p>
          <a:p>
            <a:r>
              <a:rPr lang="fr-FR" dirty="0"/>
              <a:t>Picture</a:t>
            </a:r>
          </a:p>
        </p:txBody>
      </p:sp>
      <p:sp>
        <p:nvSpPr>
          <p:cNvPr id="3" name="Espace réservé du texte 2">
            <a:extLst>
              <a:ext uri="{FF2B5EF4-FFF2-40B4-BE49-F238E27FC236}">
                <a16:creationId xmlns:a16="http://schemas.microsoft.com/office/drawing/2014/main" id="{316C72E8-81C8-4FB4-85BA-C194C185D587}"/>
              </a:ext>
            </a:extLst>
          </p:cNvPr>
          <p:cNvSpPr>
            <a:spLocks noGrp="1"/>
          </p:cNvSpPr>
          <p:nvPr>
            <p:ph type="body" sz="quarter" idx="20" hasCustomPrompt="1"/>
          </p:nvPr>
        </p:nvSpPr>
        <p:spPr>
          <a:xfrm>
            <a:off x="325119" y="3212990"/>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6" name="Espace réservé du texte 2">
            <a:extLst>
              <a:ext uri="{FF2B5EF4-FFF2-40B4-BE49-F238E27FC236}">
                <a16:creationId xmlns:a16="http://schemas.microsoft.com/office/drawing/2014/main" id="{1D08509A-CA5E-4810-BB02-ED01A7E3EDC4}"/>
              </a:ext>
            </a:extLst>
          </p:cNvPr>
          <p:cNvSpPr>
            <a:spLocks noGrp="1"/>
          </p:cNvSpPr>
          <p:nvPr>
            <p:ph type="body" sz="quarter" idx="21" hasCustomPrompt="1"/>
          </p:nvPr>
        </p:nvSpPr>
        <p:spPr>
          <a:xfrm>
            <a:off x="325120" y="3648808"/>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17" name="Espace réservé du texte 2">
            <a:extLst>
              <a:ext uri="{FF2B5EF4-FFF2-40B4-BE49-F238E27FC236}">
                <a16:creationId xmlns:a16="http://schemas.microsoft.com/office/drawing/2014/main" id="{758071FC-D284-419F-9B56-2BB8AC98B408}"/>
              </a:ext>
            </a:extLst>
          </p:cNvPr>
          <p:cNvSpPr>
            <a:spLocks noGrp="1"/>
          </p:cNvSpPr>
          <p:nvPr>
            <p:ph type="body" sz="quarter" idx="22" hasCustomPrompt="1"/>
          </p:nvPr>
        </p:nvSpPr>
        <p:spPr>
          <a:xfrm>
            <a:off x="2682238" y="3212990"/>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18" name="Espace réservé du texte 2">
            <a:extLst>
              <a:ext uri="{FF2B5EF4-FFF2-40B4-BE49-F238E27FC236}">
                <a16:creationId xmlns:a16="http://schemas.microsoft.com/office/drawing/2014/main" id="{A7FB7B32-A6F1-441F-ABF7-ED5E7620E93A}"/>
              </a:ext>
            </a:extLst>
          </p:cNvPr>
          <p:cNvSpPr>
            <a:spLocks noGrp="1"/>
          </p:cNvSpPr>
          <p:nvPr>
            <p:ph type="body" sz="quarter" idx="23" hasCustomPrompt="1"/>
          </p:nvPr>
        </p:nvSpPr>
        <p:spPr>
          <a:xfrm>
            <a:off x="2682239" y="3648808"/>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19" name="Espace réservé du texte 2">
            <a:extLst>
              <a:ext uri="{FF2B5EF4-FFF2-40B4-BE49-F238E27FC236}">
                <a16:creationId xmlns:a16="http://schemas.microsoft.com/office/drawing/2014/main" id="{3BB5C338-6573-4AD1-B7C1-7F31BC5582AF}"/>
              </a:ext>
            </a:extLst>
          </p:cNvPr>
          <p:cNvSpPr>
            <a:spLocks noGrp="1"/>
          </p:cNvSpPr>
          <p:nvPr>
            <p:ph type="body" sz="quarter" idx="24" hasCustomPrompt="1"/>
          </p:nvPr>
        </p:nvSpPr>
        <p:spPr>
          <a:xfrm>
            <a:off x="5039355" y="3212990"/>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20" name="Espace réservé du texte 2">
            <a:extLst>
              <a:ext uri="{FF2B5EF4-FFF2-40B4-BE49-F238E27FC236}">
                <a16:creationId xmlns:a16="http://schemas.microsoft.com/office/drawing/2014/main" id="{E62FFDFA-4672-49E8-BA29-A820D4E34A7F}"/>
              </a:ext>
            </a:extLst>
          </p:cNvPr>
          <p:cNvSpPr>
            <a:spLocks noGrp="1"/>
          </p:cNvSpPr>
          <p:nvPr>
            <p:ph type="body" sz="quarter" idx="25" hasCustomPrompt="1"/>
          </p:nvPr>
        </p:nvSpPr>
        <p:spPr>
          <a:xfrm>
            <a:off x="5039356" y="3648808"/>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21" name="Espace réservé du texte 2">
            <a:extLst>
              <a:ext uri="{FF2B5EF4-FFF2-40B4-BE49-F238E27FC236}">
                <a16:creationId xmlns:a16="http://schemas.microsoft.com/office/drawing/2014/main" id="{A11689A5-79C4-4A87-B01A-4B9F8A428EC3}"/>
              </a:ext>
            </a:extLst>
          </p:cNvPr>
          <p:cNvSpPr>
            <a:spLocks noGrp="1"/>
          </p:cNvSpPr>
          <p:nvPr>
            <p:ph type="body" sz="quarter" idx="26" hasCustomPrompt="1"/>
          </p:nvPr>
        </p:nvSpPr>
        <p:spPr>
          <a:xfrm>
            <a:off x="7396469" y="3212990"/>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22" name="Espace réservé du texte 2">
            <a:extLst>
              <a:ext uri="{FF2B5EF4-FFF2-40B4-BE49-F238E27FC236}">
                <a16:creationId xmlns:a16="http://schemas.microsoft.com/office/drawing/2014/main" id="{184713B9-EF45-452D-AB5C-E790803F48EA}"/>
              </a:ext>
            </a:extLst>
          </p:cNvPr>
          <p:cNvSpPr>
            <a:spLocks noGrp="1"/>
          </p:cNvSpPr>
          <p:nvPr>
            <p:ph type="body" sz="quarter" idx="27" hasCustomPrompt="1"/>
          </p:nvPr>
        </p:nvSpPr>
        <p:spPr>
          <a:xfrm>
            <a:off x="7396470" y="3648808"/>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23" name="Espace réservé du texte 2">
            <a:extLst>
              <a:ext uri="{FF2B5EF4-FFF2-40B4-BE49-F238E27FC236}">
                <a16:creationId xmlns:a16="http://schemas.microsoft.com/office/drawing/2014/main" id="{70B08813-7DA6-42D4-9260-A3656B183C0F}"/>
              </a:ext>
            </a:extLst>
          </p:cNvPr>
          <p:cNvSpPr>
            <a:spLocks noGrp="1"/>
          </p:cNvSpPr>
          <p:nvPr>
            <p:ph type="body" sz="quarter" idx="28" hasCustomPrompt="1"/>
          </p:nvPr>
        </p:nvSpPr>
        <p:spPr>
          <a:xfrm>
            <a:off x="9753586" y="3212990"/>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24" name="Espace réservé du texte 2">
            <a:extLst>
              <a:ext uri="{FF2B5EF4-FFF2-40B4-BE49-F238E27FC236}">
                <a16:creationId xmlns:a16="http://schemas.microsoft.com/office/drawing/2014/main" id="{C11A3551-612E-49A8-9DFD-0DB2C3B6CF27}"/>
              </a:ext>
            </a:extLst>
          </p:cNvPr>
          <p:cNvSpPr>
            <a:spLocks noGrp="1"/>
          </p:cNvSpPr>
          <p:nvPr>
            <p:ph type="body" sz="quarter" idx="29" hasCustomPrompt="1"/>
          </p:nvPr>
        </p:nvSpPr>
        <p:spPr>
          <a:xfrm>
            <a:off x="9753587" y="3648808"/>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25" name="Espace réservé du texte 2">
            <a:extLst>
              <a:ext uri="{FF2B5EF4-FFF2-40B4-BE49-F238E27FC236}">
                <a16:creationId xmlns:a16="http://schemas.microsoft.com/office/drawing/2014/main" id="{15D23A70-0BB2-4635-BFD7-77425C4431CF}"/>
              </a:ext>
            </a:extLst>
          </p:cNvPr>
          <p:cNvSpPr>
            <a:spLocks noGrp="1"/>
          </p:cNvSpPr>
          <p:nvPr>
            <p:ph type="body" sz="quarter" idx="30" hasCustomPrompt="1"/>
          </p:nvPr>
        </p:nvSpPr>
        <p:spPr>
          <a:xfrm>
            <a:off x="325119" y="5551899"/>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26" name="Espace réservé du texte 2">
            <a:extLst>
              <a:ext uri="{FF2B5EF4-FFF2-40B4-BE49-F238E27FC236}">
                <a16:creationId xmlns:a16="http://schemas.microsoft.com/office/drawing/2014/main" id="{A8DE0069-A8B7-4E2A-A88D-ED057F4A156D}"/>
              </a:ext>
            </a:extLst>
          </p:cNvPr>
          <p:cNvSpPr>
            <a:spLocks noGrp="1"/>
          </p:cNvSpPr>
          <p:nvPr>
            <p:ph type="body" sz="quarter" idx="31" hasCustomPrompt="1"/>
          </p:nvPr>
        </p:nvSpPr>
        <p:spPr>
          <a:xfrm>
            <a:off x="325120" y="5987717"/>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27" name="Espace réservé du texte 2">
            <a:extLst>
              <a:ext uri="{FF2B5EF4-FFF2-40B4-BE49-F238E27FC236}">
                <a16:creationId xmlns:a16="http://schemas.microsoft.com/office/drawing/2014/main" id="{DED62EA6-CA25-42AF-932E-E226621A7D9A}"/>
              </a:ext>
            </a:extLst>
          </p:cNvPr>
          <p:cNvSpPr>
            <a:spLocks noGrp="1"/>
          </p:cNvSpPr>
          <p:nvPr>
            <p:ph type="body" sz="quarter" idx="32" hasCustomPrompt="1"/>
          </p:nvPr>
        </p:nvSpPr>
        <p:spPr>
          <a:xfrm>
            <a:off x="2682238" y="5551899"/>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28" name="Espace réservé du texte 2">
            <a:extLst>
              <a:ext uri="{FF2B5EF4-FFF2-40B4-BE49-F238E27FC236}">
                <a16:creationId xmlns:a16="http://schemas.microsoft.com/office/drawing/2014/main" id="{69C73F44-1303-4699-9741-5071A8683183}"/>
              </a:ext>
            </a:extLst>
          </p:cNvPr>
          <p:cNvSpPr>
            <a:spLocks noGrp="1"/>
          </p:cNvSpPr>
          <p:nvPr>
            <p:ph type="body" sz="quarter" idx="33" hasCustomPrompt="1"/>
          </p:nvPr>
        </p:nvSpPr>
        <p:spPr>
          <a:xfrm>
            <a:off x="2682239" y="5987717"/>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29" name="Espace réservé du texte 2">
            <a:extLst>
              <a:ext uri="{FF2B5EF4-FFF2-40B4-BE49-F238E27FC236}">
                <a16:creationId xmlns:a16="http://schemas.microsoft.com/office/drawing/2014/main" id="{3FAB9CE8-C8F6-4097-9876-3D5BB131A6EE}"/>
              </a:ext>
            </a:extLst>
          </p:cNvPr>
          <p:cNvSpPr>
            <a:spLocks noGrp="1"/>
          </p:cNvSpPr>
          <p:nvPr>
            <p:ph type="body" sz="quarter" idx="34" hasCustomPrompt="1"/>
          </p:nvPr>
        </p:nvSpPr>
        <p:spPr>
          <a:xfrm>
            <a:off x="5039355" y="5551899"/>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30" name="Espace réservé du texte 2">
            <a:extLst>
              <a:ext uri="{FF2B5EF4-FFF2-40B4-BE49-F238E27FC236}">
                <a16:creationId xmlns:a16="http://schemas.microsoft.com/office/drawing/2014/main" id="{2FE7EAC6-53B9-40F7-BAC8-FFAFE182DB60}"/>
              </a:ext>
            </a:extLst>
          </p:cNvPr>
          <p:cNvSpPr>
            <a:spLocks noGrp="1"/>
          </p:cNvSpPr>
          <p:nvPr>
            <p:ph type="body" sz="quarter" idx="35" hasCustomPrompt="1"/>
          </p:nvPr>
        </p:nvSpPr>
        <p:spPr>
          <a:xfrm>
            <a:off x="5039356" y="5987717"/>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31" name="Espace réservé du texte 2">
            <a:extLst>
              <a:ext uri="{FF2B5EF4-FFF2-40B4-BE49-F238E27FC236}">
                <a16:creationId xmlns:a16="http://schemas.microsoft.com/office/drawing/2014/main" id="{4AA8E213-976B-4F42-BF73-C960C4D9F66D}"/>
              </a:ext>
            </a:extLst>
          </p:cNvPr>
          <p:cNvSpPr>
            <a:spLocks noGrp="1"/>
          </p:cNvSpPr>
          <p:nvPr>
            <p:ph type="body" sz="quarter" idx="36" hasCustomPrompt="1"/>
          </p:nvPr>
        </p:nvSpPr>
        <p:spPr>
          <a:xfrm>
            <a:off x="7396469" y="5551899"/>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32" name="Espace réservé du texte 2">
            <a:extLst>
              <a:ext uri="{FF2B5EF4-FFF2-40B4-BE49-F238E27FC236}">
                <a16:creationId xmlns:a16="http://schemas.microsoft.com/office/drawing/2014/main" id="{2B1B6386-3DB5-4B9B-9D72-E30B0FE4104F}"/>
              </a:ext>
            </a:extLst>
          </p:cNvPr>
          <p:cNvSpPr>
            <a:spLocks noGrp="1"/>
          </p:cNvSpPr>
          <p:nvPr>
            <p:ph type="body" sz="quarter" idx="37" hasCustomPrompt="1"/>
          </p:nvPr>
        </p:nvSpPr>
        <p:spPr>
          <a:xfrm>
            <a:off x="7396470" y="5987717"/>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
        <p:nvSpPr>
          <p:cNvPr id="33" name="Espace réservé du texte 2">
            <a:extLst>
              <a:ext uri="{FF2B5EF4-FFF2-40B4-BE49-F238E27FC236}">
                <a16:creationId xmlns:a16="http://schemas.microsoft.com/office/drawing/2014/main" id="{E3598400-E700-44A3-8903-DB65AFF1248F}"/>
              </a:ext>
            </a:extLst>
          </p:cNvPr>
          <p:cNvSpPr>
            <a:spLocks noGrp="1"/>
          </p:cNvSpPr>
          <p:nvPr>
            <p:ph type="body" sz="quarter" idx="38" hasCustomPrompt="1"/>
          </p:nvPr>
        </p:nvSpPr>
        <p:spPr>
          <a:xfrm>
            <a:off x="9753586" y="5551899"/>
            <a:ext cx="2113279" cy="966788"/>
          </a:xfrm>
          <a:prstGeom prst="rect">
            <a:avLst/>
          </a:prstGeom>
          <a:gradFill flip="none" rotWithShape="1">
            <a:gsLst>
              <a:gs pos="64000">
                <a:srgbClr val="1D1D1D">
                  <a:alpha val="78000"/>
                </a:srgbClr>
              </a:gs>
              <a:gs pos="6000">
                <a:schemeClr val="tx1">
                  <a:alpha val="0"/>
                </a:schemeClr>
              </a:gs>
              <a:gs pos="100000">
                <a:schemeClr val="tx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Insert </a:t>
            </a:r>
            <a:r>
              <a:rPr lang="fr-FR" dirty="0" err="1"/>
              <a:t>text</a:t>
            </a:r>
            <a:r>
              <a:rPr lang="fr-FR" dirty="0"/>
              <a:t> </a:t>
            </a:r>
            <a:r>
              <a:rPr lang="fr-FR" dirty="0" err="1"/>
              <a:t>here</a:t>
            </a:r>
            <a:endParaRPr lang="en-US" dirty="0"/>
          </a:p>
        </p:txBody>
      </p:sp>
      <p:sp>
        <p:nvSpPr>
          <p:cNvPr id="34" name="Espace réservé du texte 2">
            <a:extLst>
              <a:ext uri="{FF2B5EF4-FFF2-40B4-BE49-F238E27FC236}">
                <a16:creationId xmlns:a16="http://schemas.microsoft.com/office/drawing/2014/main" id="{64D6E52E-F777-4A62-937F-D377DFED58CE}"/>
              </a:ext>
            </a:extLst>
          </p:cNvPr>
          <p:cNvSpPr>
            <a:spLocks noGrp="1"/>
          </p:cNvSpPr>
          <p:nvPr>
            <p:ph type="body" sz="quarter" idx="39" hasCustomPrompt="1"/>
          </p:nvPr>
        </p:nvSpPr>
        <p:spPr>
          <a:xfrm>
            <a:off x="9753587" y="5987717"/>
            <a:ext cx="45719" cy="3253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52000" tIns="45720" rIns="91440" bIns="252000" numCol="1" spcCol="0" rtlCol="0" fromWordArt="0" anchor="b" anchorCtr="0" forceAA="0" compatLnSpc="1">
            <a:prstTxWarp prst="textNoShape">
              <a:avLst/>
            </a:prstTxWarp>
            <a:noAutofit/>
          </a:bodyPr>
          <a:lstStyle>
            <a:lvl1pPr marL="0" indent="0">
              <a:buNone/>
              <a:defRPr kumimoji="0" lang="en-US" sz="1400" b="0" i="0" u="none" strike="noStrike" cap="none" spc="0" normalizeH="0" baseline="0" dirty="0">
                <a:ln>
                  <a:noFill/>
                </a:ln>
                <a:solidFill>
                  <a:prstClr val="white"/>
                </a:solidFill>
                <a:effectLst/>
                <a:uLnTx/>
                <a:uFillTx/>
                <a:latin typeface="Helvetica Neue Normal" charset="0"/>
              </a:defRPr>
            </a:lvl1pPr>
          </a:lstStyle>
          <a:p>
            <a:pPr marL="228600" marR="0" lvl="0" indent="-228600" fontAlgn="auto">
              <a:lnSpc>
                <a:spcPct val="100000"/>
              </a:lnSpc>
              <a:spcBef>
                <a:spcPts val="0"/>
              </a:spcBef>
              <a:spcAft>
                <a:spcPts val="0"/>
              </a:spcAft>
              <a:buClrTx/>
              <a:buSzTx/>
              <a:tabLst/>
            </a:pPr>
            <a:r>
              <a:rPr lang="fr-FR" dirty="0"/>
              <a:t> </a:t>
            </a:r>
            <a:endParaRPr lang="en-US" dirty="0"/>
          </a:p>
        </p:txBody>
      </p:sp>
    </p:spTree>
    <p:extLst>
      <p:ext uri="{BB962C8B-B14F-4D97-AF65-F5344CB8AC3E}">
        <p14:creationId xmlns:p14="http://schemas.microsoft.com/office/powerpoint/2010/main" val="64160229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FC0C2059-8C38-4CB4-80C3-6F18F2A8F4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809542128"/>
      </p:ext>
    </p:extLst>
  </p:cSld>
  <p:clrMap bg1="lt1" tx1="dk1" bg2="lt2" tx2="dk2" accent1="accent1" accent2="accent2" accent3="accent3" accent4="accent4" accent5="accent5" accent6="accent6" hlink="hlink" folHlink="folHlink"/>
  <p:sldLayoutIdLst>
    <p:sldLayoutId id="2147483654" r:id="rId1"/>
    <p:sldLayoutId id="2147483725" r:id="rId2"/>
    <p:sldLayoutId id="2147483726" r:id="rId3"/>
    <p:sldLayoutId id="2147483682" r:id="rId4"/>
    <p:sldLayoutId id="2147483683" r:id="rId5"/>
    <p:sldLayoutId id="2147483684" r:id="rId6"/>
    <p:sldLayoutId id="2147483685" r:id="rId7"/>
    <p:sldLayoutId id="2147483701" r:id="rId8"/>
    <p:sldLayoutId id="2147483724" r:id="rId9"/>
    <p:sldLayoutId id="2147483678" r:id="rId10"/>
    <p:sldLayoutId id="2147483656" r:id="rId11"/>
    <p:sldLayoutId id="2147483679" r:id="rId12"/>
    <p:sldLayoutId id="2147483680" r:id="rId13"/>
    <p:sldLayoutId id="2147483681" r:id="rId14"/>
    <p:sldLayoutId id="2147483686" r:id="rId15"/>
    <p:sldLayoutId id="2147483687" r:id="rId16"/>
    <p:sldLayoutId id="2147483688" r:id="rId17"/>
    <p:sldLayoutId id="2147483689" r:id="rId18"/>
    <p:sldLayoutId id="2147483690" r:id="rId19"/>
    <p:sldLayoutId id="2147483691" r:id="rId20"/>
    <p:sldLayoutId id="2147483692" r:id="rId21"/>
    <p:sldLayoutId id="2147483693" r:id="rId22"/>
    <p:sldLayoutId id="2147483694" r:id="rId23"/>
    <p:sldLayoutId id="2147483695" r:id="rId24"/>
    <p:sldLayoutId id="2147483696" r:id="rId25"/>
    <p:sldLayoutId id="2147483697" r:id="rId26"/>
    <p:sldLayoutId id="2147483698" r:id="rId27"/>
    <p:sldLayoutId id="2147483699" r:id="rId28"/>
    <p:sldLayoutId id="2147483700" r:id="rId29"/>
    <p:sldLayoutId id="2147483704" r:id="rId30"/>
    <p:sldLayoutId id="2147483705" r:id="rId31"/>
    <p:sldLayoutId id="2147483706" r:id="rId32"/>
    <p:sldLayoutId id="2147483707" r:id="rId33"/>
    <p:sldLayoutId id="2147483708" r:id="rId34"/>
    <p:sldLayoutId id="2147483709" r:id="rId35"/>
    <p:sldLayoutId id="2147483710" r:id="rId36"/>
    <p:sldLayoutId id="2147483711" r:id="rId37"/>
    <p:sldLayoutId id="2147483712" r:id="rId38"/>
    <p:sldLayoutId id="2147483713" r:id="rId39"/>
    <p:sldLayoutId id="2147483714" r:id="rId40"/>
    <p:sldLayoutId id="2147483715" r:id="rId41"/>
    <p:sldLayoutId id="2147483716" r:id="rId42"/>
    <p:sldLayoutId id="2147483717" r:id="rId43"/>
    <p:sldLayoutId id="2147483718" r:id="rId44"/>
    <p:sldLayoutId id="2147483719" r:id="rId45"/>
    <p:sldLayoutId id="2147483722" r:id="rId46"/>
    <p:sldLayoutId id="2147483721" r:id="rId4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36000" indent="-228600" algn="l" defTabSz="914400" rtl="0" eaLnBrk="1" latinLnBrk="0" hangingPunct="1">
        <a:lnSpc>
          <a:spcPct val="110000"/>
        </a:lnSpc>
        <a:spcBef>
          <a:spcPts val="0"/>
        </a:spcBef>
        <a:spcAft>
          <a:spcPts val="600"/>
        </a:spcAft>
        <a:buFont typeface="Arial" panose="020B0604020202020204" pitchFamily="34" charset="0"/>
        <a:buChar char="•"/>
        <a:defRPr kumimoji="0" lang="fr-FR" sz="3600" b="0" i="0" u="none" strike="noStrike" kern="1200" cap="none" spc="0" normalizeH="0" baseline="0" dirty="0" smtClean="0">
          <a:ln>
            <a:noFill/>
          </a:ln>
          <a:solidFill>
            <a:schemeClr val="accent1"/>
          </a:solidFill>
          <a:effectLst/>
          <a:uLnTx/>
          <a:uFillTx/>
          <a:latin typeface="Helvetica Neue Moyen" charset="0"/>
          <a:ea typeface="+mn-ea"/>
          <a:cs typeface="Helvetica Neue Moyen" charset="0"/>
        </a:defRPr>
      </a:lvl1pPr>
      <a:lvl2pPr marL="36000" indent="-2286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kumimoji="0" lang="fr-FR" sz="2000" b="0" i="0" u="none" strike="noStrike" kern="1200" cap="none" spc="0" normalizeH="0" baseline="0" dirty="0" smtClean="0">
          <a:ln>
            <a:noFill/>
          </a:ln>
          <a:solidFill>
            <a:schemeClr val="tx1"/>
          </a:solidFill>
          <a:effectLst/>
          <a:uLnTx/>
          <a:uFillTx/>
          <a:latin typeface="Helvetica Neue Moyen" charset="0"/>
          <a:ea typeface="+mn-ea"/>
          <a:cs typeface="Helvetica Neue Moyen" charset="0"/>
        </a:defRPr>
      </a:lvl2pPr>
      <a:lvl3pPr marL="36000" indent="-228600" algn="l" defTabSz="914400" rtl="0" eaLnBrk="1" latinLnBrk="0" hangingPunct="1">
        <a:lnSpc>
          <a:spcPct val="150000"/>
        </a:lnSpc>
        <a:spcBef>
          <a:spcPts val="0"/>
        </a:spcBef>
        <a:spcAft>
          <a:spcPts val="600"/>
        </a:spcAft>
        <a:buFont typeface="Arial" panose="020B0604020202020204" pitchFamily="34" charset="0"/>
        <a:buChar char="•"/>
        <a:defRPr lang="fr-FR" sz="1200" b="0" i="0" kern="1200" dirty="0" smtClean="0">
          <a:solidFill>
            <a:schemeClr val="tx1"/>
          </a:solidFill>
          <a:latin typeface="Helvetica Neue Normal" charset="0"/>
          <a:ea typeface="+mn-ea"/>
          <a:cs typeface="Helvetica Neue Norm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hyperlink" Target="mailto:hello@slidor.fr"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4.xml"/><Relationship Id="rId6" Type="http://schemas.openxmlformats.org/officeDocument/2006/relationships/image" Target="../media/image9.jpg"/><Relationship Id="rId5" Type="http://schemas.openxmlformats.org/officeDocument/2006/relationships/image" Target="../media/image13.jpg"/><Relationship Id="rId4" Type="http://schemas.openxmlformats.org/officeDocument/2006/relationships/image" Target="../media/image12.jpg"/></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image" Target="../media/image5.jpg"/><Relationship Id="rId3" Type="http://schemas.openxmlformats.org/officeDocument/2006/relationships/image" Target="../media/image14.jpg"/><Relationship Id="rId7" Type="http://schemas.openxmlformats.org/officeDocument/2006/relationships/image" Target="../media/image4.jpg"/><Relationship Id="rId2" Type="http://schemas.openxmlformats.org/officeDocument/2006/relationships/image" Target="../media/image13.jpg"/><Relationship Id="rId1" Type="http://schemas.openxmlformats.org/officeDocument/2006/relationships/slideLayout" Target="../slideLayouts/slideLayout9.xml"/><Relationship Id="rId6" Type="http://schemas.openxmlformats.org/officeDocument/2006/relationships/image" Target="../media/image17.jpg"/><Relationship Id="rId5" Type="http://schemas.openxmlformats.org/officeDocument/2006/relationships/image" Target="../media/image16.jpg"/><Relationship Id="rId10" Type="http://schemas.openxmlformats.org/officeDocument/2006/relationships/image" Target="../media/image9.jpg"/><Relationship Id="rId4" Type="http://schemas.openxmlformats.org/officeDocument/2006/relationships/image" Target="../media/image15.jpg"/><Relationship Id="rId9" Type="http://schemas.openxmlformats.org/officeDocument/2006/relationships/image" Target="../media/image12.jpg"/></Relationships>
</file>

<file path=ppt/slides/_rels/slide2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4.jpg"/><Relationship Id="rId1" Type="http://schemas.openxmlformats.org/officeDocument/2006/relationships/slideLayout" Target="../slideLayouts/slideLayout8.xml"/><Relationship Id="rId5" Type="http://schemas.openxmlformats.org/officeDocument/2006/relationships/image" Target="../media/image16.jpg"/><Relationship Id="rId4" Type="http://schemas.openxmlformats.org/officeDocument/2006/relationships/image" Target="../media/image12.jpg"/></Relationships>
</file>

<file path=ppt/slides/_rels/slide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4.jpg"/><Relationship Id="rId1" Type="http://schemas.openxmlformats.org/officeDocument/2006/relationships/slideLayout" Target="../slideLayouts/slideLayout21.xml"/><Relationship Id="rId4" Type="http://schemas.openxmlformats.org/officeDocument/2006/relationships/image" Target="../media/image13.jpg"/></Relationships>
</file>

<file path=ppt/slides/_rels/slide23.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46.xml"/><Relationship Id="rId6" Type="http://schemas.openxmlformats.org/officeDocument/2006/relationships/image" Target="../media/image14.jpg"/><Relationship Id="rId5" Type="http://schemas.openxmlformats.org/officeDocument/2006/relationships/image" Target="../media/image12.jpg"/><Relationship Id="rId4" Type="http://schemas.openxmlformats.org/officeDocument/2006/relationships/image" Target="../media/image15.jpg"/></Relationships>
</file>

<file path=ppt/slides/_rels/slide2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7.xml"/><Relationship Id="rId4" Type="http://schemas.openxmlformats.org/officeDocument/2006/relationships/image" Target="../media/image4.jpg"/></Relationships>
</file>

<file path=ppt/slides/_rels/slide2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8.jpg"/><Relationship Id="rId1" Type="http://schemas.openxmlformats.org/officeDocument/2006/relationships/slideLayout" Target="../slideLayouts/slideLayout19.xml"/><Relationship Id="rId4" Type="http://schemas.openxmlformats.org/officeDocument/2006/relationships/image" Target="../media/image11.svg"/></Relationships>
</file>

<file path=ppt/slides/_rels/slide31.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7.sv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2.jpg"/><Relationship Id="rId1" Type="http://schemas.openxmlformats.org/officeDocument/2006/relationships/slideLayout" Target="../slideLayouts/slideLayout27.xml"/><Relationship Id="rId4" Type="http://schemas.openxmlformats.org/officeDocument/2006/relationships/image" Target="../media/image16.jpg"/></Relationships>
</file>

<file path=ppt/slides/_rels/slide3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6.xml"/></Relationships>
</file>

<file path=ppt/slides/_rels/slide3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6.xml"/></Relationships>
</file>

<file path=ppt/slides/_rels/slide3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8.jpg"/></Relationships>
</file>

<file path=ppt/slides/_rels/slide40.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image" Target="../media/image25.jpg"/><Relationship Id="rId1" Type="http://schemas.openxmlformats.org/officeDocument/2006/relationships/slideLayout" Target="../slideLayouts/slideLayout11.xml"/><Relationship Id="rId6" Type="http://schemas.openxmlformats.org/officeDocument/2006/relationships/image" Target="../media/image29.jpg"/><Relationship Id="rId5" Type="http://schemas.openxmlformats.org/officeDocument/2006/relationships/image" Target="../media/image28.jpeg"/><Relationship Id="rId10" Type="http://schemas.openxmlformats.org/officeDocument/2006/relationships/image" Target="../media/image33.jpeg"/><Relationship Id="rId4" Type="http://schemas.openxmlformats.org/officeDocument/2006/relationships/image" Target="../media/image27.jpeg"/><Relationship Id="rId9" Type="http://schemas.openxmlformats.org/officeDocument/2006/relationships/image" Target="../media/image32.jpeg"/></Relationships>
</file>

<file path=ppt/slides/_rels/slide41.xml.rels><?xml version="1.0" encoding="UTF-8" standalone="yes"?>
<Relationships xmlns="http://schemas.openxmlformats.org/package/2006/relationships"><Relationship Id="rId8" Type="http://schemas.openxmlformats.org/officeDocument/2006/relationships/image" Target="../media/image40.jpeg"/><Relationship Id="rId13" Type="http://schemas.openxmlformats.org/officeDocument/2006/relationships/image" Target="../media/image45.jpeg"/><Relationship Id="rId18" Type="http://schemas.openxmlformats.org/officeDocument/2006/relationships/image" Target="../media/image50.jpeg"/><Relationship Id="rId3" Type="http://schemas.openxmlformats.org/officeDocument/2006/relationships/image" Target="../media/image35.jpeg"/><Relationship Id="rId21" Type="http://schemas.openxmlformats.org/officeDocument/2006/relationships/image" Target="../media/image53.jpeg"/><Relationship Id="rId7" Type="http://schemas.openxmlformats.org/officeDocument/2006/relationships/image" Target="../media/image39.jpeg"/><Relationship Id="rId12" Type="http://schemas.openxmlformats.org/officeDocument/2006/relationships/image" Target="../media/image44.jpeg"/><Relationship Id="rId17" Type="http://schemas.openxmlformats.org/officeDocument/2006/relationships/image" Target="../media/image49.jpeg"/><Relationship Id="rId2" Type="http://schemas.openxmlformats.org/officeDocument/2006/relationships/image" Target="../media/image34.jpeg"/><Relationship Id="rId16" Type="http://schemas.openxmlformats.org/officeDocument/2006/relationships/image" Target="../media/image48.jpeg"/><Relationship Id="rId20" Type="http://schemas.openxmlformats.org/officeDocument/2006/relationships/image" Target="../media/image52.jpeg"/><Relationship Id="rId1" Type="http://schemas.openxmlformats.org/officeDocument/2006/relationships/slideLayout" Target="../slideLayouts/slideLayout12.xml"/><Relationship Id="rId6" Type="http://schemas.openxmlformats.org/officeDocument/2006/relationships/image" Target="../media/image38.jpeg"/><Relationship Id="rId11" Type="http://schemas.openxmlformats.org/officeDocument/2006/relationships/image" Target="../media/image43.jpeg"/><Relationship Id="rId5" Type="http://schemas.openxmlformats.org/officeDocument/2006/relationships/image" Target="../media/image37.jpeg"/><Relationship Id="rId15" Type="http://schemas.openxmlformats.org/officeDocument/2006/relationships/image" Target="../media/image47.jpeg"/><Relationship Id="rId10" Type="http://schemas.openxmlformats.org/officeDocument/2006/relationships/image" Target="../media/image42.jpeg"/><Relationship Id="rId19" Type="http://schemas.openxmlformats.org/officeDocument/2006/relationships/image" Target="../media/image51.jpeg"/><Relationship Id="rId4" Type="http://schemas.openxmlformats.org/officeDocument/2006/relationships/image" Target="../media/image36.jpeg"/><Relationship Id="rId9" Type="http://schemas.openxmlformats.org/officeDocument/2006/relationships/image" Target="../media/image41.jpeg"/><Relationship Id="rId14" Type="http://schemas.openxmlformats.org/officeDocument/2006/relationships/image" Target="../media/image46.jpeg"/></Relationships>
</file>

<file path=ppt/slides/_rels/slide4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jpeg"/></Relationships>
</file>

<file path=ppt/slides/_rels/slide4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31.xml"/></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32.xml"/></Relationships>
</file>

<file path=ppt/slides/_rels/slide4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2.png"/><Relationship Id="rId1" Type="http://schemas.openxmlformats.org/officeDocument/2006/relationships/slideLayout" Target="../slideLayouts/slideLayout33.xml"/></Relationships>
</file>

<file path=ppt/slides/_rels/slide4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3.png"/><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3.png"/><Relationship Id="rId1" Type="http://schemas.openxmlformats.org/officeDocument/2006/relationships/slideLayout" Target="../slideLayouts/slideLayout35.xml"/></Relationships>
</file>

<file path=ppt/slides/_rels/slide5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4.png"/><Relationship Id="rId1" Type="http://schemas.openxmlformats.org/officeDocument/2006/relationships/slideLayout" Target="../slideLayouts/slideLayout36.xml"/></Relationships>
</file>

<file path=ppt/slides/_rels/slide5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5.png"/><Relationship Id="rId1" Type="http://schemas.openxmlformats.org/officeDocument/2006/relationships/slideLayout" Target="../slideLayouts/slideLayout38.xml"/></Relationships>
</file>

<file path=ppt/slides/_rels/slide5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6.png"/><Relationship Id="rId1" Type="http://schemas.openxmlformats.org/officeDocument/2006/relationships/slideLayout" Target="../slideLayouts/slideLayout39.xml"/></Relationships>
</file>

<file path=ppt/slides/_rels/slide5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7.png"/><Relationship Id="rId1" Type="http://schemas.openxmlformats.org/officeDocument/2006/relationships/slideLayout" Target="../slideLayouts/slideLayout40.xml"/></Relationships>
</file>

<file path=ppt/slides/_rels/slide5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7.png"/><Relationship Id="rId1" Type="http://schemas.openxmlformats.org/officeDocument/2006/relationships/slideLayout" Target="../slideLayouts/slideLayout41.xml"/></Relationships>
</file>

<file path=ppt/slides/_rels/slide5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8.png"/><Relationship Id="rId1" Type="http://schemas.openxmlformats.org/officeDocument/2006/relationships/slideLayout" Target="../slideLayouts/slideLayout42.xml"/></Relationships>
</file>

<file path=ppt/slides/_rels/slide5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9.png"/><Relationship Id="rId1" Type="http://schemas.openxmlformats.org/officeDocument/2006/relationships/slideLayout" Target="../slideLayouts/slideLayout44.xml"/></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8.png"/><Relationship Id="rId1" Type="http://schemas.openxmlformats.org/officeDocument/2006/relationships/slideLayout" Target="../slideLayouts/slideLayout45.xml"/><Relationship Id="rId5" Type="http://schemas.openxmlformats.org/officeDocument/2006/relationships/image" Target="../media/image61.png"/><Relationship Id="rId4" Type="http://schemas.openxmlformats.org/officeDocument/2006/relationships/image" Target="../media/image70.png"/></Relationships>
</file>

<file path=ppt/slides/_rels/slide5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slide" Target="slide5.xml"/></Relationships>
</file>

<file path=ppt/slides/_rels/slide6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3.jpg"/><Relationship Id="rId1" Type="http://schemas.openxmlformats.org/officeDocument/2006/relationships/slideLayout" Target="../slideLayouts/slideLayout2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8" Type="http://schemas.openxmlformats.org/officeDocument/2006/relationships/image" Target="../media/image77.png"/><Relationship Id="rId13" Type="http://schemas.openxmlformats.org/officeDocument/2006/relationships/image" Target="../media/image82.svg"/><Relationship Id="rId18" Type="http://schemas.openxmlformats.org/officeDocument/2006/relationships/image" Target="../media/image87.png"/><Relationship Id="rId3" Type="http://schemas.openxmlformats.org/officeDocument/2006/relationships/image" Target="../media/image72.svg"/><Relationship Id="rId7" Type="http://schemas.openxmlformats.org/officeDocument/2006/relationships/image" Target="../media/image76.svg"/><Relationship Id="rId12" Type="http://schemas.openxmlformats.org/officeDocument/2006/relationships/image" Target="../media/image81.png"/><Relationship Id="rId17" Type="http://schemas.openxmlformats.org/officeDocument/2006/relationships/image" Target="../media/image86.svg"/><Relationship Id="rId2" Type="http://schemas.openxmlformats.org/officeDocument/2006/relationships/image" Target="../media/image71.png"/><Relationship Id="rId16" Type="http://schemas.openxmlformats.org/officeDocument/2006/relationships/image" Target="../media/image85.png"/><Relationship Id="rId1" Type="http://schemas.openxmlformats.org/officeDocument/2006/relationships/slideLayout" Target="../slideLayouts/slideLayout11.xml"/><Relationship Id="rId6" Type="http://schemas.openxmlformats.org/officeDocument/2006/relationships/image" Target="../media/image75.png"/><Relationship Id="rId11" Type="http://schemas.openxmlformats.org/officeDocument/2006/relationships/image" Target="../media/image80.svg"/><Relationship Id="rId5" Type="http://schemas.openxmlformats.org/officeDocument/2006/relationships/image" Target="../media/image74.svg"/><Relationship Id="rId15" Type="http://schemas.openxmlformats.org/officeDocument/2006/relationships/image" Target="../media/image84.svg"/><Relationship Id="rId10" Type="http://schemas.openxmlformats.org/officeDocument/2006/relationships/image" Target="../media/image79.png"/><Relationship Id="rId19" Type="http://schemas.openxmlformats.org/officeDocument/2006/relationships/image" Target="../media/image88.svg"/><Relationship Id="rId4" Type="http://schemas.openxmlformats.org/officeDocument/2006/relationships/image" Target="../media/image73.png"/><Relationship Id="rId9" Type="http://schemas.openxmlformats.org/officeDocument/2006/relationships/image" Target="../media/image78.svg"/><Relationship Id="rId14" Type="http://schemas.openxmlformats.org/officeDocument/2006/relationships/image" Target="../media/image83.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2268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F8A0F5C-5C6B-47C2-96B1-DCDB923954D3}"/>
              </a:ext>
            </a:extLst>
          </p:cNvPr>
          <p:cNvSpPr txBox="1"/>
          <p:nvPr/>
        </p:nvSpPr>
        <p:spPr>
          <a:xfrm>
            <a:off x="1317625" y="669792"/>
            <a:ext cx="9505950" cy="1846659"/>
          </a:xfrm>
          <a:prstGeom prst="rect">
            <a:avLst/>
          </a:prstGeom>
          <a:noFill/>
        </p:spPr>
        <p:txBody>
          <a:bodyPr wrap="square" lIns="0" tIns="0" rIns="0" bIns="0" rtlCol="0" anchor="t">
            <a:spAutoFit/>
          </a:bodyPr>
          <a:lstStyle/>
          <a:p>
            <a:r>
              <a:rPr lang="en-US" sz="4000" dirty="0">
                <a:latin typeface="Helvetica Neue Moyen" charset="0"/>
                <a:cs typeface="Helvetica Neue Moyen" charset="0"/>
              </a:rPr>
              <a:t>Leverage agile frameworks to provide a robust synopsis for high level overviews.</a:t>
            </a:r>
            <a:endParaRPr lang="fr-FR" sz="4000" dirty="0">
              <a:latin typeface="Helvetica Neue Moyen" charset="0"/>
              <a:cs typeface="Helvetica Neue Moyen" charset="0"/>
            </a:endParaRPr>
          </a:p>
        </p:txBody>
      </p:sp>
      <p:sp>
        <p:nvSpPr>
          <p:cNvPr id="5" name="TextBox 4">
            <a:extLst>
              <a:ext uri="{FF2B5EF4-FFF2-40B4-BE49-F238E27FC236}">
                <a16:creationId xmlns:a16="http://schemas.microsoft.com/office/drawing/2014/main" id="{7E11740C-C5EC-4E44-B1CC-60FD90A4348A}"/>
              </a:ext>
            </a:extLst>
          </p:cNvPr>
          <p:cNvSpPr txBox="1"/>
          <p:nvPr/>
        </p:nvSpPr>
        <p:spPr>
          <a:xfrm>
            <a:off x="1343025" y="4732988"/>
            <a:ext cx="3068955" cy="517065"/>
          </a:xfrm>
          <a:prstGeom prst="rect">
            <a:avLst/>
          </a:prstGeom>
          <a:noFill/>
        </p:spPr>
        <p:txBody>
          <a:bodyPr wrap="square" lIns="0" tIns="0" rIns="0" bIns="0" rtlCol="0" anchor="ctr">
            <a:spAutoFit/>
          </a:bodyPr>
          <a:lstStyle/>
          <a:p>
            <a:pPr>
              <a:lnSpc>
                <a:spcPct val="120000"/>
              </a:lnSpc>
            </a:pPr>
            <a:r>
              <a:rPr lang="en-US" sz="1400" dirty="0">
                <a:solidFill>
                  <a:schemeClr val="bg1"/>
                </a:solidFill>
                <a:latin typeface="Helvetica Neue Normal" charset="0"/>
                <a:cs typeface="Helvetica Neue Normal" charset="0"/>
              </a:rPr>
              <a:t>Capitalize on low hanging fruit </a:t>
            </a:r>
            <a:br>
              <a:rPr lang="en-US" sz="1400" dirty="0">
                <a:solidFill>
                  <a:schemeClr val="bg1"/>
                </a:solidFill>
                <a:latin typeface="Helvetica Neue Normal" charset="0"/>
                <a:cs typeface="Helvetica Neue Normal" charset="0"/>
              </a:rPr>
            </a:br>
            <a:r>
              <a:rPr lang="en-US" sz="1400" dirty="0">
                <a:solidFill>
                  <a:schemeClr val="bg1"/>
                </a:solidFill>
                <a:latin typeface="Helvetica Neue Normal" charset="0"/>
                <a:cs typeface="Helvetica Neue Normal" charset="0"/>
              </a:rPr>
              <a:t>to identify a ballpark </a:t>
            </a:r>
            <a:endParaRPr lang="fr-FR" sz="1400" dirty="0">
              <a:solidFill>
                <a:schemeClr val="bg1"/>
              </a:solidFill>
              <a:latin typeface="Helvetica Neue Normal" charset="0"/>
              <a:cs typeface="Helvetica Neue Normal" charset="0"/>
            </a:endParaRPr>
          </a:p>
        </p:txBody>
      </p:sp>
      <p:sp>
        <p:nvSpPr>
          <p:cNvPr id="7" name="TextBox 6">
            <a:extLst>
              <a:ext uri="{FF2B5EF4-FFF2-40B4-BE49-F238E27FC236}">
                <a16:creationId xmlns:a16="http://schemas.microsoft.com/office/drawing/2014/main" id="{1DC379CD-1253-45F1-941C-3AF9B7A8D9BC}"/>
              </a:ext>
            </a:extLst>
          </p:cNvPr>
          <p:cNvSpPr txBox="1"/>
          <p:nvPr/>
        </p:nvSpPr>
        <p:spPr>
          <a:xfrm>
            <a:off x="4561522" y="4732988"/>
            <a:ext cx="3468053" cy="517065"/>
          </a:xfrm>
          <a:prstGeom prst="rect">
            <a:avLst/>
          </a:prstGeom>
          <a:noFill/>
        </p:spPr>
        <p:txBody>
          <a:bodyPr wrap="square" lIns="0" tIns="0" rIns="0" bIns="0" rtlCol="0" anchor="ctr">
            <a:spAutoFit/>
          </a:bodyPr>
          <a:lstStyle/>
          <a:p>
            <a:pPr>
              <a:lnSpc>
                <a:spcPct val="120000"/>
              </a:lnSpc>
            </a:pPr>
            <a:r>
              <a:rPr lang="en-US" sz="1400" dirty="0">
                <a:solidFill>
                  <a:schemeClr val="bg1"/>
                </a:solidFill>
                <a:latin typeface="Helvetica Neue Normal" charset="0"/>
                <a:cs typeface="Helvetica Neue Normal" charset="0"/>
              </a:rPr>
              <a:t>Collaboratively administrate empowered markets via plug-and-play networks. </a:t>
            </a:r>
            <a:endParaRPr lang="fr-FR" sz="1400" dirty="0">
              <a:solidFill>
                <a:schemeClr val="bg1"/>
              </a:solidFill>
              <a:latin typeface="Helvetica Neue Normal" charset="0"/>
              <a:cs typeface="Helvetica Neue Normal" charset="0"/>
            </a:endParaRPr>
          </a:p>
        </p:txBody>
      </p:sp>
      <p:sp>
        <p:nvSpPr>
          <p:cNvPr id="8" name="TextBox 7">
            <a:extLst>
              <a:ext uri="{FF2B5EF4-FFF2-40B4-BE49-F238E27FC236}">
                <a16:creationId xmlns:a16="http://schemas.microsoft.com/office/drawing/2014/main" id="{495204F1-563A-498D-8C08-51B2348B5A38}"/>
              </a:ext>
            </a:extLst>
          </p:cNvPr>
          <p:cNvSpPr txBox="1"/>
          <p:nvPr/>
        </p:nvSpPr>
        <p:spPr>
          <a:xfrm>
            <a:off x="1343025" y="2401017"/>
            <a:ext cx="4076700" cy="3600986"/>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Leverage agile frameworks to provide a robust synopsis for high level overviews. Iterative approaches to corporate strategy foster collaborative thinking to further the overall value proposition. Organically grow the holistic world view of disruptive innovation via workplace diversity and empowerment.</a:t>
            </a:r>
          </a:p>
          <a:p>
            <a:pPr>
              <a:lnSpc>
                <a:spcPct val="150000"/>
              </a:lnSpc>
            </a:pPr>
            <a:endParaRPr lang="en-US" dirty="0">
              <a:latin typeface="Helvetica Neue Normal" charset="0"/>
              <a:cs typeface="Helvetica Neue Normal" charset="0"/>
            </a:endParaRPr>
          </a:p>
          <a:p>
            <a:pPr>
              <a:lnSpc>
                <a:spcPct val="150000"/>
              </a:lnSpc>
            </a:pPr>
            <a:r>
              <a:rPr lang="en-US" dirty="0">
                <a:latin typeface="Helvetica Neue Normal" charset="0"/>
                <a:cs typeface="Helvetica Neue Normal" charset="0"/>
              </a:rPr>
              <a:t>Bring to the table win-win survival strategies to ensure proactive domination. At the end of the day, going forward, a new normal that has evolved from generation X is on the runway heading towards a streamlined cloud solution. User generated content in real-time will have multiple touchpoints for offshoring.</a:t>
            </a:r>
          </a:p>
        </p:txBody>
      </p:sp>
      <p:sp>
        <p:nvSpPr>
          <p:cNvPr id="9" name="TextBox 8">
            <a:extLst>
              <a:ext uri="{FF2B5EF4-FFF2-40B4-BE49-F238E27FC236}">
                <a16:creationId xmlns:a16="http://schemas.microsoft.com/office/drawing/2014/main" id="{064BF4C2-5BDD-44CB-8402-FAE08A8CE764}"/>
              </a:ext>
            </a:extLst>
          </p:cNvPr>
          <p:cNvSpPr txBox="1"/>
          <p:nvPr/>
        </p:nvSpPr>
        <p:spPr>
          <a:xfrm>
            <a:off x="6672263" y="2401017"/>
            <a:ext cx="4076700" cy="332398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Moyen" charset="0"/>
                <a:cs typeface="Helvetica Neue Normal" charset="0"/>
              </a:rPr>
              <a:t>Capitalize on low hanging fruit to identify a ballpark value added activity to beta test. Override the digital divide with additional clickthrough's from DevOps. </a:t>
            </a:r>
          </a:p>
          <a:p>
            <a:pPr>
              <a:lnSpc>
                <a:spcPct val="150000"/>
              </a:lnSpc>
            </a:pPr>
            <a:endParaRPr lang="en-US" dirty="0">
              <a:latin typeface="Helvetica Neue Normal" charset="0"/>
              <a:cs typeface="Helvetica Neue Normal" charset="0"/>
            </a:endParaRPr>
          </a:p>
          <a:p>
            <a:pPr>
              <a:lnSpc>
                <a:spcPct val="150000"/>
              </a:lnSpc>
            </a:pPr>
            <a:r>
              <a:rPr lang="en-US" dirty="0">
                <a:latin typeface="Helvetica Neue Normal" charset="0"/>
                <a:cs typeface="Helvetica Neue Normal" charset="0"/>
              </a:rPr>
              <a:t>Nanotechnology immersion along the information highway will close the loop on focusing solely on the bottom line. </a:t>
            </a:r>
            <a:r>
              <a:rPr lang="en-US" dirty="0">
                <a:solidFill>
                  <a:schemeClr val="accent1"/>
                </a:solidFill>
                <a:latin typeface="Helvetica Neue Moyen" charset="0"/>
                <a:cs typeface="Helvetica Neue Normal" charset="0"/>
              </a:rPr>
              <a:t>Podcasting operational change management </a:t>
            </a:r>
            <a:r>
              <a:rPr lang="en-US" dirty="0">
                <a:latin typeface="Helvetica Neue Normal" charset="0"/>
                <a:cs typeface="Helvetica Neue Normal" charset="0"/>
              </a:rPr>
              <a:t>inside of workflows to establish a framework. Bring to the table win-win survival strategies to ensure proactive domination. At the end of the day, going forward, a new normal that has evolved from generation X is on the runway heading towards a streamlined cloud solution. </a:t>
            </a:r>
          </a:p>
        </p:txBody>
      </p:sp>
    </p:spTree>
    <p:extLst>
      <p:ext uri="{BB962C8B-B14F-4D97-AF65-F5344CB8AC3E}">
        <p14:creationId xmlns:p14="http://schemas.microsoft.com/office/powerpoint/2010/main" val="760178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F8A0F5C-5C6B-47C2-96B1-DCDB923954D3}"/>
              </a:ext>
            </a:extLst>
          </p:cNvPr>
          <p:cNvSpPr txBox="1"/>
          <p:nvPr/>
        </p:nvSpPr>
        <p:spPr>
          <a:xfrm>
            <a:off x="1317625" y="1207901"/>
            <a:ext cx="9505950" cy="1708160"/>
          </a:xfrm>
          <a:prstGeom prst="rect">
            <a:avLst/>
          </a:prstGeom>
          <a:noFill/>
        </p:spPr>
        <p:txBody>
          <a:bodyPr wrap="square" lIns="0" rIns="0" bIns="0" rtlCol="0" anchor="t">
            <a:spAutoFit/>
          </a:bodyPr>
          <a:lstStyle/>
          <a:p>
            <a:pPr>
              <a:lnSpc>
                <a:spcPct val="90000"/>
              </a:lnSpc>
            </a:pPr>
            <a:r>
              <a:rPr lang="en-US" sz="6000" dirty="0">
                <a:latin typeface="Helvetica Neue Moyen" charset="0"/>
                <a:cs typeface="Helvetica Neue Moyen" charset="0"/>
              </a:rPr>
              <a:t>Create slides</a:t>
            </a:r>
            <a:br>
              <a:rPr lang="en-US" sz="6000" dirty="0">
                <a:latin typeface="Helvetica Neue Moyen" charset="0"/>
                <a:cs typeface="Helvetica Neue Moyen" charset="0"/>
              </a:rPr>
            </a:br>
            <a:r>
              <a:rPr lang="en-US" sz="6000" dirty="0">
                <a:latin typeface="Helvetica Neue Moyen" charset="0"/>
                <a:cs typeface="Helvetica Neue Moyen" charset="0"/>
              </a:rPr>
              <a:t>enthusiastically.</a:t>
            </a:r>
            <a:endParaRPr lang="fr-FR" sz="6000" dirty="0">
              <a:latin typeface="Helvetica Neue Moyen" charset="0"/>
              <a:cs typeface="Helvetica Neue Moyen" charset="0"/>
            </a:endParaRPr>
          </a:p>
        </p:txBody>
      </p:sp>
      <p:sp>
        <p:nvSpPr>
          <p:cNvPr id="5" name="TextBox 4">
            <a:extLst>
              <a:ext uri="{FF2B5EF4-FFF2-40B4-BE49-F238E27FC236}">
                <a16:creationId xmlns:a16="http://schemas.microsoft.com/office/drawing/2014/main" id="{7E11740C-C5EC-4E44-B1CC-60FD90A4348A}"/>
              </a:ext>
            </a:extLst>
          </p:cNvPr>
          <p:cNvSpPr txBox="1"/>
          <p:nvPr/>
        </p:nvSpPr>
        <p:spPr>
          <a:xfrm>
            <a:off x="1343024" y="4283543"/>
            <a:ext cx="4320000" cy="1292662"/>
          </a:xfrm>
          <a:prstGeom prst="rect">
            <a:avLst/>
          </a:prstGeom>
          <a:noFill/>
        </p:spPr>
        <p:txBody>
          <a:bodyPr wrap="square" lIns="0" tIns="0" bIns="0" rtlCol="0" anchor="t">
            <a:spAutoFit/>
          </a:bodyPr>
          <a:lstStyle/>
          <a:p>
            <a:pPr>
              <a:lnSpc>
                <a:spcPct val="150000"/>
              </a:lnSpc>
            </a:pPr>
            <a:r>
              <a:rPr lang="en-US" sz="1400" dirty="0">
                <a:latin typeface="Helvetica Neue Normal" charset="0"/>
                <a:cs typeface="Helvetica Neue Normal" charset="0"/>
              </a:rPr>
              <a:t>Bring to the table win-win survival strategies to ensure proactive domination. At the end of the day, going forward, a new normal that has evolved from generation X.</a:t>
            </a:r>
            <a:endParaRPr lang="fr-FR" sz="1400" dirty="0">
              <a:latin typeface="Helvetica Neue Normal" charset="0"/>
              <a:cs typeface="Helvetica Neue Normal" charset="0"/>
            </a:endParaRPr>
          </a:p>
        </p:txBody>
      </p:sp>
      <p:sp>
        <p:nvSpPr>
          <p:cNvPr id="7" name="TextBox 6">
            <a:extLst>
              <a:ext uri="{FF2B5EF4-FFF2-40B4-BE49-F238E27FC236}">
                <a16:creationId xmlns:a16="http://schemas.microsoft.com/office/drawing/2014/main" id="{1DC379CD-1253-45F1-941C-3AF9B7A8D9BC}"/>
              </a:ext>
            </a:extLst>
          </p:cNvPr>
          <p:cNvSpPr txBox="1"/>
          <p:nvPr/>
        </p:nvSpPr>
        <p:spPr>
          <a:xfrm>
            <a:off x="6655978" y="4283543"/>
            <a:ext cx="4320000" cy="1292662"/>
          </a:xfrm>
          <a:prstGeom prst="rect">
            <a:avLst/>
          </a:prstGeom>
          <a:noFill/>
        </p:spPr>
        <p:txBody>
          <a:bodyPr wrap="square" lIns="0" tIns="0" bIns="0" rtlCol="0" anchor="t">
            <a:spAutoFit/>
          </a:bodyPr>
          <a:lstStyle/>
          <a:p>
            <a:pPr>
              <a:lnSpc>
                <a:spcPct val="150000"/>
              </a:lnSpc>
            </a:pPr>
            <a:r>
              <a:rPr lang="en-US" sz="1400" dirty="0">
                <a:latin typeface="Helvetica Neue Normal" charset="0"/>
                <a:cs typeface="Helvetica Neue Normal" charset="0"/>
              </a:rPr>
              <a:t>Efficiently unleash cross-media information without cross-media value. Quickly maximize timely deliverables for real-time schemas. Dramatically maintain clicks-and-mortar solutions.</a:t>
            </a:r>
            <a:endParaRPr lang="fr-FR" sz="1400" dirty="0">
              <a:latin typeface="Helvetica Neue Normal" charset="0"/>
              <a:cs typeface="Helvetica Neue Normal" charset="0"/>
            </a:endParaRPr>
          </a:p>
        </p:txBody>
      </p:sp>
      <p:sp>
        <p:nvSpPr>
          <p:cNvPr id="8" name="TextBox 7">
            <a:extLst>
              <a:ext uri="{FF2B5EF4-FFF2-40B4-BE49-F238E27FC236}">
                <a16:creationId xmlns:a16="http://schemas.microsoft.com/office/drawing/2014/main" id="{54C5939A-C0E3-4AF9-B59D-2465145A376D}"/>
              </a:ext>
            </a:extLst>
          </p:cNvPr>
          <p:cNvSpPr txBox="1"/>
          <p:nvPr/>
        </p:nvSpPr>
        <p:spPr>
          <a:xfrm>
            <a:off x="1343025" y="3929473"/>
            <a:ext cx="1809750" cy="221599"/>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Helvetica Neue Moyen" charset="0"/>
                <a:cs typeface="Helvetica Neue Normal" charset="0"/>
              </a:rPr>
              <a:t>PODCASTING </a:t>
            </a:r>
            <a:endParaRPr lang="fr-FR" sz="1200" spc="100" dirty="0">
              <a:solidFill>
                <a:schemeClr val="accent1"/>
              </a:solidFill>
              <a:latin typeface="Helvetica Neue Moyen" charset="0"/>
              <a:cs typeface="Helvetica Neue Normal" charset="0"/>
            </a:endParaRPr>
          </a:p>
        </p:txBody>
      </p:sp>
      <p:sp>
        <p:nvSpPr>
          <p:cNvPr id="9" name="TextBox 8">
            <a:extLst>
              <a:ext uri="{FF2B5EF4-FFF2-40B4-BE49-F238E27FC236}">
                <a16:creationId xmlns:a16="http://schemas.microsoft.com/office/drawing/2014/main" id="{3BAA687B-18D8-4C05-B8D2-1E266F3FEA1A}"/>
              </a:ext>
            </a:extLst>
          </p:cNvPr>
          <p:cNvSpPr txBox="1"/>
          <p:nvPr/>
        </p:nvSpPr>
        <p:spPr>
          <a:xfrm>
            <a:off x="6655979" y="3929473"/>
            <a:ext cx="1809750" cy="221599"/>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Helvetica Neue Moyen" charset="0"/>
                <a:cs typeface="Helvetica Neue Normal" charset="0"/>
              </a:rPr>
              <a:t>MAKING </a:t>
            </a:r>
            <a:endParaRPr lang="fr-FR" sz="1200" spc="100" dirty="0">
              <a:solidFill>
                <a:schemeClr val="accent1"/>
              </a:solidFill>
              <a:latin typeface="Helvetica Neue Moyen" charset="0"/>
              <a:cs typeface="Helvetica Neue Normal" charset="0"/>
            </a:endParaRPr>
          </a:p>
        </p:txBody>
      </p:sp>
    </p:spTree>
    <p:extLst>
      <p:ext uri="{BB962C8B-B14F-4D97-AF65-F5344CB8AC3E}">
        <p14:creationId xmlns:p14="http://schemas.microsoft.com/office/powerpoint/2010/main" val="3452350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9063556-7B95-466F-929C-3811BDDCF54A}"/>
              </a:ext>
            </a:extLst>
          </p:cNvPr>
          <p:cNvSpPr txBox="1"/>
          <p:nvPr/>
        </p:nvSpPr>
        <p:spPr>
          <a:xfrm>
            <a:off x="1335820" y="812800"/>
            <a:ext cx="4610100" cy="1233094"/>
          </a:xfrm>
          <a:prstGeom prst="rect">
            <a:avLst/>
          </a:prstGeom>
          <a:noFill/>
        </p:spPr>
        <p:txBody>
          <a:bodyPr wrap="square" lIns="0" tIns="0" rIns="0" bIns="0" rtlCol="0" anchor="t">
            <a:spAutoFit/>
          </a:bodyPr>
          <a:lstStyle/>
          <a:p>
            <a:pPr>
              <a:lnSpc>
                <a:spcPct val="110000"/>
              </a:lnSpc>
            </a:pPr>
            <a:r>
              <a:rPr lang="en-US" sz="2400" dirty="0">
                <a:latin typeface="Helvetica Neue Moyen" charset="0"/>
                <a:cs typeface="Helvetica Neue Moyen" charset="0"/>
              </a:rPr>
              <a:t>Efficiently unleash cross-media information without cross-media value. At the end of the day.</a:t>
            </a:r>
            <a:endParaRPr lang="fr-FR" sz="2400" dirty="0">
              <a:latin typeface="Helvetica Neue Moyen" charset="0"/>
              <a:cs typeface="Helvetica Neue Moyen" charset="0"/>
            </a:endParaRPr>
          </a:p>
        </p:txBody>
      </p:sp>
      <p:sp>
        <p:nvSpPr>
          <p:cNvPr id="5" name="TextBox 4">
            <a:extLst>
              <a:ext uri="{FF2B5EF4-FFF2-40B4-BE49-F238E27FC236}">
                <a16:creationId xmlns:a16="http://schemas.microsoft.com/office/drawing/2014/main" id="{B247E102-CE02-4BE9-9C76-BD55F7D527E4}"/>
              </a:ext>
            </a:extLst>
          </p:cNvPr>
          <p:cNvSpPr txBox="1"/>
          <p:nvPr/>
        </p:nvSpPr>
        <p:spPr>
          <a:xfrm>
            <a:off x="1343025" y="2228297"/>
            <a:ext cx="4076700" cy="3877985"/>
          </a:xfrm>
          <a:prstGeom prst="rect">
            <a:avLst/>
          </a:prstGeom>
          <a:noFill/>
        </p:spPr>
        <p:txBody>
          <a:bodyPr wrap="square" lIns="0" t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Bring to the table win-win survival strategies to ensure proactive domination. At the end of the day, going forward, a new normal that has evolved from generation X is on the runway heading towards a streamlined cloud solution. User generated content in real-time will have multiple touchpoints for offshoring.</a:t>
            </a:r>
          </a:p>
          <a:p>
            <a:pPr>
              <a:lnSpc>
                <a:spcPct val="150000"/>
              </a:lnSpc>
            </a:pPr>
            <a:endParaRPr lang="en-US" dirty="0">
              <a:latin typeface="Helvetica Neue Normal" charset="0"/>
              <a:cs typeface="Helvetica Neue Normal" charset="0"/>
            </a:endParaRPr>
          </a:p>
          <a:p>
            <a:pPr>
              <a:lnSpc>
                <a:spcPct val="150000"/>
              </a:lnSpc>
            </a:pPr>
            <a:r>
              <a:rPr lang="en-US" dirty="0">
                <a:latin typeface="Helvetica Neue Normal" charset="0"/>
                <a:cs typeface="Helvetica Neue Normal" charset="0"/>
              </a:rPr>
              <a:t>Capitalize on low hanging fruit to identify a ballpark value added activity to beta test. Override the digital divide with additional clickthrough's from DevOps. Nanotechnology immersion along the information highway will close the loop on focusing solely on the bottom line. Podcasting operational change management inside of workflows to establish a framework. </a:t>
            </a:r>
          </a:p>
        </p:txBody>
      </p:sp>
      <p:sp>
        <p:nvSpPr>
          <p:cNvPr id="8" name="TextBox 7">
            <a:extLst>
              <a:ext uri="{FF2B5EF4-FFF2-40B4-BE49-F238E27FC236}">
                <a16:creationId xmlns:a16="http://schemas.microsoft.com/office/drawing/2014/main" id="{E386F21A-4DF1-477D-8C2F-37F288F6D866}"/>
              </a:ext>
            </a:extLst>
          </p:cNvPr>
          <p:cNvSpPr txBox="1"/>
          <p:nvPr/>
        </p:nvSpPr>
        <p:spPr>
          <a:xfrm>
            <a:off x="6672263" y="816057"/>
            <a:ext cx="4076700" cy="5539978"/>
          </a:xfrm>
          <a:prstGeom prst="rect">
            <a:avLst/>
          </a:prstGeom>
          <a:noFill/>
        </p:spPr>
        <p:txBody>
          <a:bodyPr wrap="square" lIns="0" t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Moyen" charset="0"/>
                <a:cs typeface="Helvetica Neue Normal" charset="0"/>
              </a:rPr>
              <a:t>Bring to the table win-win survival strategies to ensure proactive domination. At the end of the day, going forward, a new normal that has evolved from generation X is on the runway heading towards a streamlined cloud solution. </a:t>
            </a:r>
            <a:r>
              <a:rPr lang="en-US" dirty="0">
                <a:solidFill>
                  <a:schemeClr val="accent1"/>
                </a:solidFill>
                <a:latin typeface="Helvetica Neue Moyen" charset="0"/>
                <a:cs typeface="Helvetica Neue Normal" charset="0"/>
              </a:rPr>
              <a:t>User generated content in real-time will have multiple touchpoints for offshoring.</a:t>
            </a:r>
          </a:p>
          <a:p>
            <a:pPr>
              <a:lnSpc>
                <a:spcPct val="150000"/>
              </a:lnSpc>
            </a:pPr>
            <a:endParaRPr lang="en-US" dirty="0">
              <a:latin typeface="Helvetica Neue Normal" charset="0"/>
              <a:cs typeface="Helvetica Neue Normal" charset="0"/>
            </a:endParaRPr>
          </a:p>
          <a:p>
            <a:pPr>
              <a:lnSpc>
                <a:spcPct val="150000"/>
              </a:lnSpc>
            </a:pPr>
            <a:r>
              <a:rPr lang="en-US" dirty="0">
                <a:latin typeface="Helvetica Neue Normal" charset="0"/>
                <a:cs typeface="Helvetica Neue Normal" charset="0"/>
              </a:rPr>
              <a:t>Capitalize on low hanging fruit to identify a ballpark value added activity to beta test. Override the digital divide with additional clickthrough's from DevOps. Nanotechnology immersion along the information highway will close the loop on focusing solely on the bottom line. Podcasting operational change management inside of workflows to establish a framework. Bring to the table win-win survival strategies to ensure proactive domination. At the end of the day, going forward, a new normal that has evolved from generation X is on the runway heading towards a streamlined cloud solution. Podcasting operational change management inside of workflows to establish a framework. </a:t>
            </a:r>
          </a:p>
        </p:txBody>
      </p:sp>
    </p:spTree>
    <p:extLst>
      <p:ext uri="{BB962C8B-B14F-4D97-AF65-F5344CB8AC3E}">
        <p14:creationId xmlns:p14="http://schemas.microsoft.com/office/powerpoint/2010/main" val="2493772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9063556-7B95-466F-929C-3811BDDCF54A}"/>
              </a:ext>
            </a:extLst>
          </p:cNvPr>
          <p:cNvSpPr txBox="1"/>
          <p:nvPr/>
        </p:nvSpPr>
        <p:spPr>
          <a:xfrm>
            <a:off x="1343025" y="2058338"/>
            <a:ext cx="2814637" cy="914096"/>
          </a:xfrm>
          <a:prstGeom prst="rect">
            <a:avLst/>
          </a:prstGeom>
          <a:noFill/>
        </p:spPr>
        <p:txBody>
          <a:bodyPr wrap="square" lIns="0" tIns="0" rIns="0" bIns="0" rtlCol="0" anchor="t">
            <a:spAutoFit/>
          </a:bodyPr>
          <a:lstStyle/>
          <a:p>
            <a:pPr>
              <a:lnSpc>
                <a:spcPct val="110000"/>
              </a:lnSpc>
            </a:pPr>
            <a:r>
              <a:rPr lang="en-US" dirty="0">
                <a:latin typeface="Helvetica Neue Moyen" charset="0"/>
                <a:cs typeface="Helvetica Neue Moyen" charset="0"/>
              </a:rPr>
              <a:t>Podcasting operational change management inside of workflows.</a:t>
            </a:r>
            <a:endParaRPr lang="fr-FR" dirty="0">
              <a:latin typeface="Helvetica Neue Moyen" charset="0"/>
              <a:cs typeface="Helvetica Neue Moyen" charset="0"/>
            </a:endParaRPr>
          </a:p>
        </p:txBody>
      </p:sp>
      <p:sp>
        <p:nvSpPr>
          <p:cNvPr id="5" name="TextBox 4">
            <a:extLst>
              <a:ext uri="{FF2B5EF4-FFF2-40B4-BE49-F238E27FC236}">
                <a16:creationId xmlns:a16="http://schemas.microsoft.com/office/drawing/2014/main" id="{B247E102-CE02-4BE9-9C76-BD55F7D527E4}"/>
              </a:ext>
            </a:extLst>
          </p:cNvPr>
          <p:cNvSpPr txBox="1"/>
          <p:nvPr/>
        </p:nvSpPr>
        <p:spPr>
          <a:xfrm>
            <a:off x="1343025" y="3243723"/>
            <a:ext cx="2814637" cy="193899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Bring to the table win-win survival strategies to ensure proactive domination. At the end of the day, going forward, a new normal that has evolved from generation X is on the runway heading towards a streamlined cloud solution. </a:t>
            </a:r>
          </a:p>
        </p:txBody>
      </p:sp>
      <p:sp>
        <p:nvSpPr>
          <p:cNvPr id="6" name="TextBox 5">
            <a:extLst>
              <a:ext uri="{FF2B5EF4-FFF2-40B4-BE49-F238E27FC236}">
                <a16:creationId xmlns:a16="http://schemas.microsoft.com/office/drawing/2014/main" id="{A4F9CF25-9D7D-4EE6-BC79-7DE7F7288349}"/>
              </a:ext>
            </a:extLst>
          </p:cNvPr>
          <p:cNvSpPr txBox="1"/>
          <p:nvPr/>
        </p:nvSpPr>
        <p:spPr>
          <a:xfrm>
            <a:off x="4976813" y="2058338"/>
            <a:ext cx="2814637" cy="914096"/>
          </a:xfrm>
          <a:prstGeom prst="rect">
            <a:avLst/>
          </a:prstGeom>
          <a:noFill/>
        </p:spPr>
        <p:txBody>
          <a:bodyPr wrap="square" lIns="0" tIns="0" rIns="0" bIns="0" rtlCol="0" anchor="t">
            <a:spAutoFit/>
          </a:bodyPr>
          <a:lstStyle/>
          <a:p>
            <a:pPr>
              <a:lnSpc>
                <a:spcPct val="110000"/>
              </a:lnSpc>
            </a:pPr>
            <a:r>
              <a:rPr lang="en-US" dirty="0">
                <a:latin typeface="Helvetica Neue Moyen" charset="0"/>
                <a:cs typeface="Helvetica Neue Moyen" charset="0"/>
              </a:rPr>
              <a:t>Taking seamless key performance indicators offline to maximize.</a:t>
            </a:r>
            <a:endParaRPr lang="fr-FR" dirty="0">
              <a:latin typeface="Helvetica Neue Moyen" charset="0"/>
              <a:cs typeface="Helvetica Neue Moyen" charset="0"/>
            </a:endParaRPr>
          </a:p>
        </p:txBody>
      </p:sp>
      <p:sp>
        <p:nvSpPr>
          <p:cNvPr id="7" name="TextBox 6">
            <a:extLst>
              <a:ext uri="{FF2B5EF4-FFF2-40B4-BE49-F238E27FC236}">
                <a16:creationId xmlns:a16="http://schemas.microsoft.com/office/drawing/2014/main" id="{1C507BF8-B5B8-48B0-BE31-9193F9A65367}"/>
              </a:ext>
            </a:extLst>
          </p:cNvPr>
          <p:cNvSpPr txBox="1"/>
          <p:nvPr/>
        </p:nvSpPr>
        <p:spPr>
          <a:xfrm>
            <a:off x="4976813" y="3243723"/>
            <a:ext cx="2814637" cy="193899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Completely synergize resource taxing relationships via premier niche markets. Professionally cultivate one-to-one customer service with robust ideas. Dynamically innovate resource-leveling customer service for state of the art customer service.</a:t>
            </a:r>
          </a:p>
        </p:txBody>
      </p:sp>
      <p:sp>
        <p:nvSpPr>
          <p:cNvPr id="9" name="TextBox 8">
            <a:extLst>
              <a:ext uri="{FF2B5EF4-FFF2-40B4-BE49-F238E27FC236}">
                <a16:creationId xmlns:a16="http://schemas.microsoft.com/office/drawing/2014/main" id="{888C2B7A-90B2-40AE-8CC7-49C28DBF004F}"/>
              </a:ext>
            </a:extLst>
          </p:cNvPr>
          <p:cNvSpPr txBox="1"/>
          <p:nvPr/>
        </p:nvSpPr>
        <p:spPr>
          <a:xfrm>
            <a:off x="8610601" y="2058338"/>
            <a:ext cx="2814637" cy="914096"/>
          </a:xfrm>
          <a:prstGeom prst="rect">
            <a:avLst/>
          </a:prstGeom>
          <a:noFill/>
        </p:spPr>
        <p:txBody>
          <a:bodyPr wrap="square" lIns="0" tIns="0" rIns="0" bIns="0" rtlCol="0" anchor="t">
            <a:spAutoFit/>
          </a:bodyPr>
          <a:lstStyle/>
          <a:p>
            <a:pPr>
              <a:lnSpc>
                <a:spcPct val="110000"/>
              </a:lnSpc>
            </a:pPr>
            <a:r>
              <a:rPr lang="en-US" dirty="0">
                <a:latin typeface="Helvetica Neue Moyen" charset="0"/>
                <a:cs typeface="Helvetica Neue Moyen" charset="0"/>
              </a:rPr>
              <a:t>Collaboratively administrate empowered markets via networks.</a:t>
            </a:r>
            <a:endParaRPr lang="fr-FR" dirty="0">
              <a:latin typeface="Helvetica Neue Moyen" charset="0"/>
              <a:cs typeface="Helvetica Neue Moyen" charset="0"/>
            </a:endParaRPr>
          </a:p>
        </p:txBody>
      </p:sp>
      <p:sp>
        <p:nvSpPr>
          <p:cNvPr id="10" name="TextBox 9">
            <a:extLst>
              <a:ext uri="{FF2B5EF4-FFF2-40B4-BE49-F238E27FC236}">
                <a16:creationId xmlns:a16="http://schemas.microsoft.com/office/drawing/2014/main" id="{BEA6F897-B28D-47D9-9D56-731F429EA125}"/>
              </a:ext>
            </a:extLst>
          </p:cNvPr>
          <p:cNvSpPr txBox="1"/>
          <p:nvPr/>
        </p:nvSpPr>
        <p:spPr>
          <a:xfrm>
            <a:off x="8610601" y="3243723"/>
            <a:ext cx="2814637" cy="193899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Objectively innovate empowered manufactured products whereas parallel platforms. Holistically predominate extensible testing procedures for reliable supply chains. Dramatically engage top-line web services vis-a-vis cutting-edge deliverables.</a:t>
            </a:r>
          </a:p>
        </p:txBody>
      </p:sp>
      <p:sp>
        <p:nvSpPr>
          <p:cNvPr id="17" name="TextBox 16">
            <a:extLst>
              <a:ext uri="{FF2B5EF4-FFF2-40B4-BE49-F238E27FC236}">
                <a16:creationId xmlns:a16="http://schemas.microsoft.com/office/drawing/2014/main" id="{F82BAFFC-7EA8-4959-A269-293249BACA4D}"/>
              </a:ext>
            </a:extLst>
          </p:cNvPr>
          <p:cNvSpPr txBox="1"/>
          <p:nvPr/>
        </p:nvSpPr>
        <p:spPr>
          <a:xfrm>
            <a:off x="1343025" y="1689136"/>
            <a:ext cx="1809750" cy="221599"/>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Helvetica Neue Moyen" charset="0"/>
                <a:cs typeface="Helvetica Neue Normal" charset="0"/>
              </a:rPr>
              <a:t>INCUBATE </a:t>
            </a:r>
            <a:endParaRPr lang="fr-FR" sz="1200" spc="100" dirty="0">
              <a:solidFill>
                <a:schemeClr val="accent1"/>
              </a:solidFill>
              <a:latin typeface="Helvetica Neue Moyen" charset="0"/>
              <a:cs typeface="Helvetica Neue Normal" charset="0"/>
            </a:endParaRPr>
          </a:p>
        </p:txBody>
      </p:sp>
      <p:sp>
        <p:nvSpPr>
          <p:cNvPr id="18" name="TextBox 17">
            <a:extLst>
              <a:ext uri="{FF2B5EF4-FFF2-40B4-BE49-F238E27FC236}">
                <a16:creationId xmlns:a16="http://schemas.microsoft.com/office/drawing/2014/main" id="{52C7A491-E92A-4014-AA92-0371F64F899A}"/>
              </a:ext>
            </a:extLst>
          </p:cNvPr>
          <p:cNvSpPr txBox="1"/>
          <p:nvPr/>
        </p:nvSpPr>
        <p:spPr>
          <a:xfrm>
            <a:off x="4976813" y="1689136"/>
            <a:ext cx="1809750" cy="221599"/>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Helvetica Neue Moyen" charset="0"/>
                <a:cs typeface="Helvetica Neue Normal" charset="0"/>
              </a:rPr>
              <a:t>ADMINISTRATE </a:t>
            </a:r>
            <a:endParaRPr lang="fr-FR" sz="1200" spc="100" dirty="0">
              <a:solidFill>
                <a:schemeClr val="accent1"/>
              </a:solidFill>
              <a:latin typeface="Helvetica Neue Moyen" charset="0"/>
              <a:cs typeface="Helvetica Neue Normal" charset="0"/>
            </a:endParaRPr>
          </a:p>
        </p:txBody>
      </p:sp>
      <p:sp>
        <p:nvSpPr>
          <p:cNvPr id="19" name="TextBox 18">
            <a:extLst>
              <a:ext uri="{FF2B5EF4-FFF2-40B4-BE49-F238E27FC236}">
                <a16:creationId xmlns:a16="http://schemas.microsoft.com/office/drawing/2014/main" id="{2CF24C50-C927-4875-9B46-0CAF034F1036}"/>
              </a:ext>
            </a:extLst>
          </p:cNvPr>
          <p:cNvSpPr txBox="1"/>
          <p:nvPr/>
        </p:nvSpPr>
        <p:spPr>
          <a:xfrm>
            <a:off x="8610601" y="1689136"/>
            <a:ext cx="1809750" cy="221599"/>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Helvetica Neue Moyen" charset="0"/>
                <a:cs typeface="Helvetica Neue Normal" charset="0"/>
              </a:rPr>
              <a:t>PROCRASTINATE </a:t>
            </a:r>
            <a:endParaRPr lang="fr-FR" sz="1200" spc="100" dirty="0">
              <a:solidFill>
                <a:schemeClr val="accent1"/>
              </a:solidFill>
              <a:latin typeface="Helvetica Neue Moyen" charset="0"/>
              <a:cs typeface="Helvetica Neue Normal" charset="0"/>
            </a:endParaRPr>
          </a:p>
        </p:txBody>
      </p:sp>
    </p:spTree>
    <p:extLst>
      <p:ext uri="{BB962C8B-B14F-4D97-AF65-F5344CB8AC3E}">
        <p14:creationId xmlns:p14="http://schemas.microsoft.com/office/powerpoint/2010/main" val="3429382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AB99E9-632A-44E8-9380-21A6FBDADCEF}"/>
              </a:ext>
            </a:extLst>
          </p:cNvPr>
          <p:cNvSpPr/>
          <p:nvPr/>
        </p:nvSpPr>
        <p:spPr>
          <a:xfrm>
            <a:off x="1" y="-1"/>
            <a:ext cx="6096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4" name="TextBox 3">
            <a:extLst>
              <a:ext uri="{FF2B5EF4-FFF2-40B4-BE49-F238E27FC236}">
                <a16:creationId xmlns:a16="http://schemas.microsoft.com/office/drawing/2014/main" id="{D9063556-7B95-466F-929C-3811BDDCF54A}"/>
              </a:ext>
            </a:extLst>
          </p:cNvPr>
          <p:cNvSpPr txBox="1"/>
          <p:nvPr/>
        </p:nvSpPr>
        <p:spPr>
          <a:xfrm>
            <a:off x="1919288" y="2058338"/>
            <a:ext cx="2814637" cy="914096"/>
          </a:xfrm>
          <a:prstGeom prst="rect">
            <a:avLst/>
          </a:prstGeom>
          <a:noFill/>
        </p:spPr>
        <p:txBody>
          <a:bodyPr wrap="square" lIns="0" tIns="0" rIns="0" bIns="0" rtlCol="0" anchor="t">
            <a:spAutoFit/>
          </a:bodyPr>
          <a:lstStyle/>
          <a:p>
            <a:pPr>
              <a:lnSpc>
                <a:spcPct val="110000"/>
              </a:lnSpc>
            </a:pPr>
            <a:r>
              <a:rPr lang="en-US" dirty="0">
                <a:solidFill>
                  <a:schemeClr val="bg1"/>
                </a:solidFill>
                <a:latin typeface="Helvetica Neue Moyen" charset="0"/>
                <a:cs typeface="Helvetica Neue Moyen" charset="0"/>
              </a:rPr>
              <a:t>Podcasting operational change management inside of workflows.</a:t>
            </a:r>
            <a:endParaRPr lang="fr-FR" dirty="0">
              <a:solidFill>
                <a:schemeClr val="bg1"/>
              </a:solidFill>
              <a:latin typeface="Helvetica Neue Moyen" charset="0"/>
              <a:cs typeface="Helvetica Neue Moyen" charset="0"/>
            </a:endParaRPr>
          </a:p>
        </p:txBody>
      </p:sp>
      <p:sp>
        <p:nvSpPr>
          <p:cNvPr id="5" name="TextBox 4">
            <a:extLst>
              <a:ext uri="{FF2B5EF4-FFF2-40B4-BE49-F238E27FC236}">
                <a16:creationId xmlns:a16="http://schemas.microsoft.com/office/drawing/2014/main" id="{B247E102-CE02-4BE9-9C76-BD55F7D527E4}"/>
              </a:ext>
            </a:extLst>
          </p:cNvPr>
          <p:cNvSpPr txBox="1"/>
          <p:nvPr/>
        </p:nvSpPr>
        <p:spPr>
          <a:xfrm>
            <a:off x="1919288" y="3243723"/>
            <a:ext cx="2814637" cy="193899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solidFill>
                  <a:schemeClr val="bg1"/>
                </a:solidFill>
                <a:latin typeface="Helvetica Neue Normal" charset="0"/>
                <a:cs typeface="Helvetica Neue Normal" charset="0"/>
              </a:rPr>
              <a:t>Bring to the table win-win survival strategies to ensure proactive domination. At the end of the day, going forward, a new normal that has evolved from generation X is on the runway heading towards a streamlined cloud solution. </a:t>
            </a:r>
          </a:p>
        </p:txBody>
      </p:sp>
      <p:sp>
        <p:nvSpPr>
          <p:cNvPr id="6" name="TextBox 5">
            <a:extLst>
              <a:ext uri="{FF2B5EF4-FFF2-40B4-BE49-F238E27FC236}">
                <a16:creationId xmlns:a16="http://schemas.microsoft.com/office/drawing/2014/main" id="{A4F9CF25-9D7D-4EE6-BC79-7DE7F7288349}"/>
              </a:ext>
            </a:extLst>
          </p:cNvPr>
          <p:cNvSpPr txBox="1"/>
          <p:nvPr/>
        </p:nvSpPr>
        <p:spPr>
          <a:xfrm>
            <a:off x="8034340" y="2058338"/>
            <a:ext cx="2814637" cy="914096"/>
          </a:xfrm>
          <a:prstGeom prst="rect">
            <a:avLst/>
          </a:prstGeom>
          <a:noFill/>
        </p:spPr>
        <p:txBody>
          <a:bodyPr wrap="square" lIns="0" tIns="0" rIns="0" bIns="0" rtlCol="0" anchor="t">
            <a:spAutoFit/>
          </a:bodyPr>
          <a:lstStyle/>
          <a:p>
            <a:pPr>
              <a:lnSpc>
                <a:spcPct val="110000"/>
              </a:lnSpc>
            </a:pPr>
            <a:r>
              <a:rPr lang="en-US" dirty="0">
                <a:latin typeface="Helvetica Neue Moyen" charset="0"/>
                <a:cs typeface="Helvetica Neue Moyen" charset="0"/>
              </a:rPr>
              <a:t>Taking seamless key performance indicators offline to maximize.</a:t>
            </a:r>
            <a:endParaRPr lang="fr-FR" dirty="0">
              <a:latin typeface="Helvetica Neue Moyen" charset="0"/>
              <a:cs typeface="Helvetica Neue Moyen" charset="0"/>
            </a:endParaRPr>
          </a:p>
        </p:txBody>
      </p:sp>
      <p:sp>
        <p:nvSpPr>
          <p:cNvPr id="7" name="TextBox 6">
            <a:extLst>
              <a:ext uri="{FF2B5EF4-FFF2-40B4-BE49-F238E27FC236}">
                <a16:creationId xmlns:a16="http://schemas.microsoft.com/office/drawing/2014/main" id="{1C507BF8-B5B8-48B0-BE31-9193F9A65367}"/>
              </a:ext>
            </a:extLst>
          </p:cNvPr>
          <p:cNvSpPr txBox="1"/>
          <p:nvPr/>
        </p:nvSpPr>
        <p:spPr>
          <a:xfrm>
            <a:off x="8034340" y="3243723"/>
            <a:ext cx="2814637" cy="193899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Completely synergize resource taxing relationships via premier niche markets. Professionally cultivate one-to-one customer service with robust ideas. Dynamically innovate resource-leveling customer service for state of the art customer service.</a:t>
            </a:r>
          </a:p>
        </p:txBody>
      </p:sp>
      <p:sp>
        <p:nvSpPr>
          <p:cNvPr id="17" name="TextBox 16">
            <a:extLst>
              <a:ext uri="{FF2B5EF4-FFF2-40B4-BE49-F238E27FC236}">
                <a16:creationId xmlns:a16="http://schemas.microsoft.com/office/drawing/2014/main" id="{F82BAFFC-7EA8-4959-A269-293249BACA4D}"/>
              </a:ext>
            </a:extLst>
          </p:cNvPr>
          <p:cNvSpPr txBox="1"/>
          <p:nvPr/>
        </p:nvSpPr>
        <p:spPr>
          <a:xfrm>
            <a:off x="1919288" y="1689136"/>
            <a:ext cx="1809750" cy="221599"/>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Helvetica Neue Moyen" charset="0"/>
                <a:cs typeface="Helvetica Neue Normal" charset="0"/>
              </a:rPr>
              <a:t>INCUBATE </a:t>
            </a:r>
            <a:endParaRPr lang="fr-FR" sz="1200" spc="100" dirty="0">
              <a:solidFill>
                <a:schemeClr val="accent1"/>
              </a:solidFill>
              <a:latin typeface="Helvetica Neue Moyen" charset="0"/>
              <a:cs typeface="Helvetica Neue Normal" charset="0"/>
            </a:endParaRPr>
          </a:p>
        </p:txBody>
      </p:sp>
      <p:sp>
        <p:nvSpPr>
          <p:cNvPr id="18" name="TextBox 17">
            <a:extLst>
              <a:ext uri="{FF2B5EF4-FFF2-40B4-BE49-F238E27FC236}">
                <a16:creationId xmlns:a16="http://schemas.microsoft.com/office/drawing/2014/main" id="{52C7A491-E92A-4014-AA92-0371F64F899A}"/>
              </a:ext>
            </a:extLst>
          </p:cNvPr>
          <p:cNvSpPr txBox="1"/>
          <p:nvPr/>
        </p:nvSpPr>
        <p:spPr>
          <a:xfrm>
            <a:off x="8034340" y="1689136"/>
            <a:ext cx="1809750" cy="221599"/>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Helvetica Neue Moyen" charset="0"/>
                <a:cs typeface="Helvetica Neue Normal" charset="0"/>
              </a:rPr>
              <a:t>ADMINISTRATE </a:t>
            </a:r>
            <a:endParaRPr lang="fr-FR" sz="1200" spc="100" dirty="0">
              <a:solidFill>
                <a:schemeClr val="accent1"/>
              </a:solidFill>
              <a:latin typeface="Helvetica Neue Moyen" charset="0"/>
              <a:cs typeface="Helvetica Neue Normal" charset="0"/>
            </a:endParaRPr>
          </a:p>
        </p:txBody>
      </p:sp>
    </p:spTree>
    <p:extLst>
      <p:ext uri="{BB962C8B-B14F-4D97-AF65-F5344CB8AC3E}">
        <p14:creationId xmlns:p14="http://schemas.microsoft.com/office/powerpoint/2010/main" val="3500452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AB99E9-632A-44E8-9380-21A6FBDADCEF}"/>
              </a:ext>
            </a:extLst>
          </p:cNvPr>
          <p:cNvSpPr/>
          <p:nvPr/>
        </p:nvSpPr>
        <p:spPr>
          <a:xfrm>
            <a:off x="1" y="-1"/>
            <a:ext cx="6096000" cy="6858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4" name="TextBox 3">
            <a:extLst>
              <a:ext uri="{FF2B5EF4-FFF2-40B4-BE49-F238E27FC236}">
                <a16:creationId xmlns:a16="http://schemas.microsoft.com/office/drawing/2014/main" id="{D9063556-7B95-466F-929C-3811BDDCF54A}"/>
              </a:ext>
            </a:extLst>
          </p:cNvPr>
          <p:cNvSpPr txBox="1"/>
          <p:nvPr/>
        </p:nvSpPr>
        <p:spPr>
          <a:xfrm>
            <a:off x="1343025" y="1914013"/>
            <a:ext cx="2814637" cy="541687"/>
          </a:xfrm>
          <a:prstGeom prst="rect">
            <a:avLst/>
          </a:prstGeom>
          <a:noFill/>
        </p:spPr>
        <p:txBody>
          <a:bodyPr wrap="square" lIns="0" tIns="0" rIns="0" bIns="0" rtlCol="0" anchor="b">
            <a:spAutoFit/>
          </a:bodyPr>
          <a:lstStyle/>
          <a:p>
            <a:pPr>
              <a:lnSpc>
                <a:spcPct val="110000"/>
              </a:lnSpc>
            </a:pPr>
            <a:r>
              <a:rPr lang="en-US" sz="3200" dirty="0">
                <a:solidFill>
                  <a:schemeClr val="bg1"/>
                </a:solidFill>
                <a:latin typeface="Helvetica Neue Moyen" charset="0"/>
                <a:cs typeface="Helvetica Neue Moyen" charset="0"/>
              </a:rPr>
              <a:t>About </a:t>
            </a:r>
            <a:r>
              <a:rPr lang="en-US" sz="3200" dirty="0">
                <a:solidFill>
                  <a:schemeClr val="accent1"/>
                </a:solidFill>
                <a:latin typeface="Helvetica Neue Moyen" charset="0"/>
                <a:cs typeface="Helvetica Neue Moyen" charset="0"/>
              </a:rPr>
              <a:t>us</a:t>
            </a:r>
            <a:endParaRPr lang="fr-FR" sz="3200" dirty="0">
              <a:solidFill>
                <a:schemeClr val="accent1"/>
              </a:solidFill>
              <a:latin typeface="Helvetica Neue Moyen" charset="0"/>
              <a:cs typeface="Helvetica Neue Moyen" charset="0"/>
            </a:endParaRPr>
          </a:p>
        </p:txBody>
      </p:sp>
      <p:sp>
        <p:nvSpPr>
          <p:cNvPr id="5" name="TextBox 4">
            <a:extLst>
              <a:ext uri="{FF2B5EF4-FFF2-40B4-BE49-F238E27FC236}">
                <a16:creationId xmlns:a16="http://schemas.microsoft.com/office/drawing/2014/main" id="{B247E102-CE02-4BE9-9C76-BD55F7D527E4}"/>
              </a:ext>
            </a:extLst>
          </p:cNvPr>
          <p:cNvSpPr txBox="1"/>
          <p:nvPr/>
        </p:nvSpPr>
        <p:spPr>
          <a:xfrm>
            <a:off x="1343025" y="2750905"/>
            <a:ext cx="2814637" cy="193899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solidFill>
                  <a:schemeClr val="bg1"/>
                </a:solidFill>
                <a:latin typeface="Helvetica Neue Normal" charset="0"/>
                <a:cs typeface="Helvetica Neue Normal" charset="0"/>
              </a:rPr>
              <a:t>Bring to the table win-win survival strategies to ensure proactive domination. At the end of the day, going forward, a new normal that has evolved from generation X is on the runway heading towards a streamlined cloud solution. </a:t>
            </a:r>
          </a:p>
        </p:txBody>
      </p:sp>
      <p:sp>
        <p:nvSpPr>
          <p:cNvPr id="9" name="TextBox 8">
            <a:extLst>
              <a:ext uri="{FF2B5EF4-FFF2-40B4-BE49-F238E27FC236}">
                <a16:creationId xmlns:a16="http://schemas.microsoft.com/office/drawing/2014/main" id="{5DCB2325-7CEB-4EDA-8345-459583EDC1EB}"/>
              </a:ext>
            </a:extLst>
          </p:cNvPr>
          <p:cNvSpPr txBox="1"/>
          <p:nvPr/>
        </p:nvSpPr>
        <p:spPr>
          <a:xfrm>
            <a:off x="6672263" y="2355672"/>
            <a:ext cx="1809750" cy="461665"/>
          </a:xfrm>
          <a:prstGeom prst="rect">
            <a:avLst/>
          </a:prstGeom>
          <a:noFill/>
        </p:spPr>
        <p:txBody>
          <a:bodyPr wrap="square" lIns="0" tIns="0" bIns="0" rtlCol="0" anchor="t">
            <a:spAutoFit/>
          </a:bodyPr>
          <a:lstStyle/>
          <a:p>
            <a:pPr>
              <a:lnSpc>
                <a:spcPct val="125000"/>
              </a:lnSpc>
            </a:pPr>
            <a:r>
              <a:rPr lang="en-US" sz="1200" dirty="0">
                <a:latin typeface="Helvetica Neue Normal" charset="0"/>
                <a:cs typeface="Helvetica Neue Normal" charset="0"/>
              </a:rPr>
              <a:t>10 Rue </a:t>
            </a:r>
            <a:r>
              <a:rPr lang="en-US" sz="1200" dirty="0" err="1">
                <a:latin typeface="Helvetica Neue Normal" charset="0"/>
                <a:cs typeface="Helvetica Neue Normal" charset="0"/>
              </a:rPr>
              <a:t>Chaptal</a:t>
            </a:r>
            <a:br>
              <a:rPr lang="en-US" sz="1200" dirty="0">
                <a:latin typeface="Helvetica Neue Normal" charset="0"/>
                <a:cs typeface="Helvetica Neue Normal" charset="0"/>
              </a:rPr>
            </a:br>
            <a:r>
              <a:rPr lang="en-US" sz="1200" dirty="0">
                <a:latin typeface="Helvetica Neue Normal" charset="0"/>
                <a:cs typeface="Helvetica Neue Normal" charset="0"/>
              </a:rPr>
              <a:t>75009 Paris</a:t>
            </a:r>
            <a:endParaRPr lang="fr-FR" sz="1200" dirty="0">
              <a:latin typeface="Helvetica Neue Normal" charset="0"/>
              <a:cs typeface="Helvetica Neue Normal" charset="0"/>
            </a:endParaRPr>
          </a:p>
        </p:txBody>
      </p:sp>
      <p:sp>
        <p:nvSpPr>
          <p:cNvPr id="10" name="TextBox 9">
            <a:extLst>
              <a:ext uri="{FF2B5EF4-FFF2-40B4-BE49-F238E27FC236}">
                <a16:creationId xmlns:a16="http://schemas.microsoft.com/office/drawing/2014/main" id="{4E134FEA-2ADB-4E68-8119-1E6DA0386F76}"/>
              </a:ext>
            </a:extLst>
          </p:cNvPr>
          <p:cNvSpPr txBox="1"/>
          <p:nvPr/>
        </p:nvSpPr>
        <p:spPr>
          <a:xfrm>
            <a:off x="9329737" y="2355672"/>
            <a:ext cx="1809750" cy="692497"/>
          </a:xfrm>
          <a:prstGeom prst="rect">
            <a:avLst/>
          </a:prstGeom>
          <a:noFill/>
        </p:spPr>
        <p:txBody>
          <a:bodyPr wrap="square" lIns="0" t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r>
              <a:rPr lang="en-US" dirty="0">
                <a:latin typeface="Helvetica Neue Normal" charset="0"/>
                <a:cs typeface="Helvetica Neue Normal" charset="0"/>
              </a:rPr>
              <a:t>Collaboratively administrate empowered markets via networks. </a:t>
            </a:r>
          </a:p>
        </p:txBody>
      </p:sp>
      <p:sp>
        <p:nvSpPr>
          <p:cNvPr id="11" name="TextBox 10">
            <a:extLst>
              <a:ext uri="{FF2B5EF4-FFF2-40B4-BE49-F238E27FC236}">
                <a16:creationId xmlns:a16="http://schemas.microsoft.com/office/drawing/2014/main" id="{B5492B35-68E6-4BF4-8175-E5D811F0983C}"/>
              </a:ext>
            </a:extLst>
          </p:cNvPr>
          <p:cNvSpPr txBox="1"/>
          <p:nvPr/>
        </p:nvSpPr>
        <p:spPr>
          <a:xfrm>
            <a:off x="6672263" y="1935942"/>
            <a:ext cx="1809750" cy="221599"/>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Helvetica Neue Moyen" charset="0"/>
                <a:cs typeface="Helvetica Neue Normal" charset="0"/>
              </a:rPr>
              <a:t>ADDRESS</a:t>
            </a:r>
            <a:r>
              <a:rPr lang="en-US" sz="1200" spc="100" dirty="0">
                <a:solidFill>
                  <a:schemeClr val="accent1"/>
                </a:solidFill>
                <a:latin typeface="Helvetica Neue Normal" charset="0"/>
                <a:cs typeface="Helvetica Neue Normal" charset="0"/>
              </a:rPr>
              <a:t> </a:t>
            </a:r>
            <a:endParaRPr lang="fr-FR" sz="1200" spc="100" dirty="0">
              <a:solidFill>
                <a:schemeClr val="accent1"/>
              </a:solidFill>
              <a:latin typeface="Helvetica Neue Normal" charset="0"/>
              <a:cs typeface="Helvetica Neue Normal" charset="0"/>
            </a:endParaRPr>
          </a:p>
        </p:txBody>
      </p:sp>
      <p:sp>
        <p:nvSpPr>
          <p:cNvPr id="12" name="TextBox 11">
            <a:extLst>
              <a:ext uri="{FF2B5EF4-FFF2-40B4-BE49-F238E27FC236}">
                <a16:creationId xmlns:a16="http://schemas.microsoft.com/office/drawing/2014/main" id="{3E7E2203-5EDB-46B4-BD4D-B6CB260C9758}"/>
              </a:ext>
            </a:extLst>
          </p:cNvPr>
          <p:cNvSpPr txBox="1"/>
          <p:nvPr/>
        </p:nvSpPr>
        <p:spPr>
          <a:xfrm>
            <a:off x="9329735" y="1935942"/>
            <a:ext cx="1809750" cy="221599"/>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Helvetica Neue Moyen" charset="0"/>
                <a:cs typeface="Helvetica Neue Normal" charset="0"/>
              </a:rPr>
              <a:t>DEVOPS</a:t>
            </a:r>
            <a:endParaRPr lang="fr-FR" sz="1200" spc="100" dirty="0">
              <a:solidFill>
                <a:schemeClr val="accent1"/>
              </a:solidFill>
              <a:latin typeface="Helvetica Neue Moyen" charset="0"/>
              <a:cs typeface="Helvetica Neue Normal" charset="0"/>
            </a:endParaRPr>
          </a:p>
        </p:txBody>
      </p:sp>
      <p:sp>
        <p:nvSpPr>
          <p:cNvPr id="13" name="TextBox 12">
            <a:extLst>
              <a:ext uri="{FF2B5EF4-FFF2-40B4-BE49-F238E27FC236}">
                <a16:creationId xmlns:a16="http://schemas.microsoft.com/office/drawing/2014/main" id="{3F9FFCC1-9BCD-45FF-A7A4-E97A31A6F045}"/>
              </a:ext>
            </a:extLst>
          </p:cNvPr>
          <p:cNvSpPr txBox="1"/>
          <p:nvPr/>
        </p:nvSpPr>
        <p:spPr>
          <a:xfrm>
            <a:off x="6672263" y="4070172"/>
            <a:ext cx="1809750" cy="461665"/>
          </a:xfrm>
          <a:prstGeom prst="rect">
            <a:avLst/>
          </a:prstGeom>
          <a:noFill/>
        </p:spPr>
        <p:txBody>
          <a:bodyPr wrap="square" lIns="0" tIns="0" bIns="0" rtlCol="0" anchor="t">
            <a:spAutoFit/>
          </a:bodyPr>
          <a:lstStyle/>
          <a:p>
            <a:pPr>
              <a:lnSpc>
                <a:spcPct val="125000"/>
              </a:lnSpc>
            </a:pPr>
            <a:r>
              <a:rPr lang="en-US" sz="1200" dirty="0">
                <a:latin typeface="Helvetica Neue Normal" charset="0"/>
                <a:cs typeface="Helvetica Neue Normal" charset="0"/>
                <a:hlinkClick r:id="rId2"/>
              </a:rPr>
              <a:t>hello@slidor.fr</a:t>
            </a:r>
            <a:endParaRPr lang="en-US" sz="1200" dirty="0">
              <a:latin typeface="Helvetica Neue Normal" charset="0"/>
              <a:cs typeface="Helvetica Neue Normal" charset="0"/>
            </a:endParaRPr>
          </a:p>
          <a:p>
            <a:pPr>
              <a:lnSpc>
                <a:spcPct val="125000"/>
              </a:lnSpc>
            </a:pPr>
            <a:r>
              <a:rPr lang="en-US" sz="1200" dirty="0">
                <a:latin typeface="Helvetica Neue Normal" charset="0"/>
                <a:cs typeface="Helvetica Neue Normal" charset="0"/>
              </a:rPr>
              <a:t>+ 33 01 01 01 01</a:t>
            </a:r>
            <a:endParaRPr lang="fr-FR" sz="1200" dirty="0">
              <a:latin typeface="Helvetica Neue Normal" charset="0"/>
              <a:cs typeface="Helvetica Neue Normal" charset="0"/>
            </a:endParaRPr>
          </a:p>
        </p:txBody>
      </p:sp>
      <p:sp>
        <p:nvSpPr>
          <p:cNvPr id="14" name="TextBox 13">
            <a:extLst>
              <a:ext uri="{FF2B5EF4-FFF2-40B4-BE49-F238E27FC236}">
                <a16:creationId xmlns:a16="http://schemas.microsoft.com/office/drawing/2014/main" id="{38CA2B51-4C06-4E89-8991-976123D5C83B}"/>
              </a:ext>
            </a:extLst>
          </p:cNvPr>
          <p:cNvSpPr txBox="1"/>
          <p:nvPr/>
        </p:nvSpPr>
        <p:spPr>
          <a:xfrm>
            <a:off x="6672263" y="3650442"/>
            <a:ext cx="1809750" cy="221599"/>
          </a:xfrm>
          <a:prstGeom prst="rect">
            <a:avLst/>
          </a:prstGeom>
          <a:noFill/>
        </p:spPr>
        <p:txBody>
          <a:bodyPr wrap="square" lIns="0" tIns="0" bIns="0" rtlCol="0" anchor="b">
            <a:spAutoFit/>
          </a:bodyPr>
          <a:lstStyle/>
          <a:p>
            <a:pPr>
              <a:lnSpc>
                <a:spcPct val="120000"/>
              </a:lnSpc>
            </a:pPr>
            <a:r>
              <a:rPr lang="en-US" sz="1200" spc="100" dirty="0">
                <a:solidFill>
                  <a:schemeClr val="accent1"/>
                </a:solidFill>
                <a:latin typeface="Helvetica Neue Moyen" charset="0"/>
                <a:cs typeface="Helvetica Neue Normal" charset="0"/>
              </a:rPr>
              <a:t>CONTACT</a:t>
            </a:r>
            <a:r>
              <a:rPr lang="en-US" sz="1200" spc="100" dirty="0">
                <a:solidFill>
                  <a:schemeClr val="accent1"/>
                </a:solidFill>
                <a:latin typeface="Helvetica Neue Normal" charset="0"/>
                <a:cs typeface="Helvetica Neue Normal" charset="0"/>
              </a:rPr>
              <a:t> </a:t>
            </a:r>
            <a:endParaRPr lang="fr-FR" sz="1200" spc="100" dirty="0">
              <a:solidFill>
                <a:schemeClr val="accent1"/>
              </a:solidFill>
              <a:latin typeface="Helvetica Neue Normal" charset="0"/>
              <a:cs typeface="Helvetica Neue Normal" charset="0"/>
            </a:endParaRPr>
          </a:p>
        </p:txBody>
      </p:sp>
    </p:spTree>
    <p:extLst>
      <p:ext uri="{BB962C8B-B14F-4D97-AF65-F5344CB8AC3E}">
        <p14:creationId xmlns:p14="http://schemas.microsoft.com/office/powerpoint/2010/main" val="700230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73149F-1BC7-46D5-8988-5EBB71111D74}"/>
              </a:ext>
            </a:extLst>
          </p:cNvPr>
          <p:cNvSpPr txBox="1"/>
          <p:nvPr/>
        </p:nvSpPr>
        <p:spPr>
          <a:xfrm>
            <a:off x="1885950" y="2866057"/>
            <a:ext cx="8420100" cy="1083374"/>
          </a:xfrm>
          <a:prstGeom prst="rect">
            <a:avLst/>
          </a:prstGeom>
          <a:noFill/>
        </p:spPr>
        <p:txBody>
          <a:bodyPr wrap="square" lIns="0" tIns="0" rIns="0" bIns="0" rtlCol="0" anchor="b">
            <a:spAutoFit/>
          </a:bodyPr>
          <a:lstStyle/>
          <a:p>
            <a:pPr lvl="0" algn="ctr">
              <a:lnSpc>
                <a:spcPct val="110000"/>
              </a:lnSpc>
              <a:defRPr/>
            </a:pPr>
            <a:r>
              <a:rPr lang="en-US" sz="3200" dirty="0">
                <a:solidFill>
                  <a:schemeClr val="bg1"/>
                </a:solidFill>
                <a:latin typeface="Helvetica Neue Moyen" charset="0"/>
                <a:cs typeface="Helvetica Neue Moyen" charset="0"/>
              </a:rPr>
              <a:t>Completely synergize resource taxing relationships via premier niche markets.</a:t>
            </a:r>
            <a:endParaRPr kumimoji="0" lang="en-US" sz="3200" u="none" strike="noStrike" kern="1200" cap="none" spc="0" normalizeH="0" baseline="0" noProof="0" dirty="0">
              <a:ln>
                <a:noFill/>
              </a:ln>
              <a:solidFill>
                <a:schemeClr val="bg1"/>
              </a:solidFill>
              <a:effectLst/>
              <a:uLnTx/>
              <a:uFillTx/>
              <a:latin typeface="Helvetica Neue Moyen" charset="0"/>
              <a:ea typeface="+mn-ea"/>
              <a:cs typeface="Helvetica Neue Moyen" charset="0"/>
            </a:endParaRPr>
          </a:p>
        </p:txBody>
      </p:sp>
      <p:sp>
        <p:nvSpPr>
          <p:cNvPr id="3" name="TextBox 2">
            <a:extLst>
              <a:ext uri="{FF2B5EF4-FFF2-40B4-BE49-F238E27FC236}">
                <a16:creationId xmlns:a16="http://schemas.microsoft.com/office/drawing/2014/main" id="{0B060003-2880-40FD-AE72-1E8B25385728}"/>
              </a:ext>
            </a:extLst>
          </p:cNvPr>
          <p:cNvSpPr txBox="1"/>
          <p:nvPr/>
        </p:nvSpPr>
        <p:spPr>
          <a:xfrm>
            <a:off x="1885950" y="4130406"/>
            <a:ext cx="8420100" cy="236988"/>
          </a:xfrm>
          <a:prstGeom prst="rect">
            <a:avLst/>
          </a:prstGeom>
          <a:noFill/>
        </p:spPr>
        <p:txBody>
          <a:bodyPr wrap="square" lIns="0" tIns="0" rIns="0" bIns="0" rtlCol="0">
            <a:spAutoFit/>
          </a:bodyPr>
          <a:lstStyle/>
          <a:p>
            <a:pPr lvl="0" algn="ctr">
              <a:lnSpc>
                <a:spcPct val="110000"/>
              </a:lnSpc>
              <a:defRPr/>
            </a:pPr>
            <a:r>
              <a:rPr kumimoji="0" lang="en-US" sz="1400" u="none" strike="noStrike" kern="1200" cap="none" spc="0" normalizeH="0" baseline="0" noProof="0" dirty="0">
                <a:ln>
                  <a:noFill/>
                </a:ln>
                <a:solidFill>
                  <a:schemeClr val="bg1"/>
                </a:solidFill>
                <a:effectLst/>
                <a:uLnTx/>
                <a:uFillTx/>
                <a:latin typeface="Helvetica Neue Moyen" charset="0"/>
                <a:ea typeface="+mn-ea"/>
                <a:cs typeface="Helvetica Neue Moyen" charset="0"/>
              </a:rPr>
              <a:t>Yep.</a:t>
            </a:r>
          </a:p>
        </p:txBody>
      </p:sp>
    </p:spTree>
    <p:extLst>
      <p:ext uri="{BB962C8B-B14F-4D97-AF65-F5344CB8AC3E}">
        <p14:creationId xmlns:p14="http://schemas.microsoft.com/office/powerpoint/2010/main" val="19205961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Box 78">
            <a:extLst>
              <a:ext uri="{FF2B5EF4-FFF2-40B4-BE49-F238E27FC236}">
                <a16:creationId xmlns:a16="http://schemas.microsoft.com/office/drawing/2014/main" id="{975CB727-1FF6-49CF-A449-97795C302C88}"/>
              </a:ext>
            </a:extLst>
          </p:cNvPr>
          <p:cNvSpPr txBox="1"/>
          <p:nvPr/>
        </p:nvSpPr>
        <p:spPr>
          <a:xfrm>
            <a:off x="3397968" y="2235275"/>
            <a:ext cx="1876274" cy="196977"/>
          </a:xfrm>
          <a:prstGeom prst="rect">
            <a:avLst/>
          </a:prstGeom>
          <a:noFill/>
        </p:spPr>
        <p:txBody>
          <a:bodyPr wrap="square" lIns="0" tIns="0" rIns="0" b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600" u="none" strike="noStrike" kern="1200" cap="none" spc="0" normalizeH="0" baseline="0" noProof="0" dirty="0">
                <a:ln>
                  <a:noFill/>
                </a:ln>
                <a:effectLst/>
                <a:uLnTx/>
                <a:uFillTx/>
                <a:latin typeface="Helvetica Neue Moyen" charset="0"/>
                <a:ea typeface="Helvetica Neue Normal" charset="0"/>
                <a:cs typeface="Helvetica Neue Normal" charset="0"/>
              </a:rPr>
              <a:t>About Company</a:t>
            </a:r>
          </a:p>
        </p:txBody>
      </p:sp>
      <p:sp>
        <p:nvSpPr>
          <p:cNvPr id="80" name="TextBox 79">
            <a:extLst>
              <a:ext uri="{FF2B5EF4-FFF2-40B4-BE49-F238E27FC236}">
                <a16:creationId xmlns:a16="http://schemas.microsoft.com/office/drawing/2014/main" id="{8F80412E-3806-49A4-9FD0-5093141B2C8B}"/>
              </a:ext>
            </a:extLst>
          </p:cNvPr>
          <p:cNvSpPr txBox="1"/>
          <p:nvPr/>
        </p:nvSpPr>
        <p:spPr>
          <a:xfrm>
            <a:off x="3397968" y="1930168"/>
            <a:ext cx="1876274" cy="172355"/>
          </a:xfrm>
          <a:prstGeom prst="rect">
            <a:avLst/>
          </a:prstGeom>
          <a:noFill/>
        </p:spPr>
        <p:txBody>
          <a:bodyPr wrap="squar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u="none" strike="noStrike" kern="1200" cap="none" spc="0" normalizeH="0" baseline="0" noProof="0" dirty="0">
                <a:ln>
                  <a:noFill/>
                </a:ln>
                <a:solidFill>
                  <a:schemeClr val="accent1"/>
                </a:solidFill>
                <a:effectLst/>
                <a:uLnTx/>
                <a:uFillTx/>
                <a:latin typeface="Helvetica Neue Moyen" charset="0"/>
                <a:ea typeface="Helvetica Neue Normal" charset="0"/>
                <a:cs typeface="Helvetica Neue Normal" charset="0"/>
              </a:rPr>
              <a:t>09:30PM</a:t>
            </a:r>
          </a:p>
        </p:txBody>
      </p:sp>
      <p:cxnSp>
        <p:nvCxnSpPr>
          <p:cNvPr id="82" name="Straight Connector 81">
            <a:extLst>
              <a:ext uri="{FF2B5EF4-FFF2-40B4-BE49-F238E27FC236}">
                <a16:creationId xmlns:a16="http://schemas.microsoft.com/office/drawing/2014/main" id="{0BCAA7CC-1319-4138-B159-90AF7D03C249}"/>
              </a:ext>
            </a:extLst>
          </p:cNvPr>
          <p:cNvCxnSpPr>
            <a:cxnSpLocks/>
          </p:cNvCxnSpPr>
          <p:nvPr/>
        </p:nvCxnSpPr>
        <p:spPr>
          <a:xfrm>
            <a:off x="3406398" y="2710543"/>
            <a:ext cx="0" cy="4147457"/>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52EDE700-F6A0-4D04-A27B-2B978A8864CA}"/>
              </a:ext>
            </a:extLst>
          </p:cNvPr>
          <p:cNvSpPr txBox="1"/>
          <p:nvPr/>
        </p:nvSpPr>
        <p:spPr>
          <a:xfrm>
            <a:off x="5444482" y="3396265"/>
            <a:ext cx="1876274" cy="196977"/>
          </a:xfrm>
          <a:prstGeom prst="rect">
            <a:avLst/>
          </a:prstGeom>
          <a:noFill/>
        </p:spPr>
        <p:txBody>
          <a:bodyPr wrap="square" lIns="0" tIns="0" rIns="0" b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600" u="none" strike="noStrike" kern="1200" cap="none" spc="0" normalizeH="0" baseline="0" noProof="0" dirty="0">
                <a:ln>
                  <a:noFill/>
                </a:ln>
                <a:effectLst/>
                <a:uLnTx/>
                <a:uFillTx/>
                <a:latin typeface="Helvetica Neue Moyen" charset="0"/>
                <a:ea typeface="Helvetica Neue Normal" charset="0"/>
                <a:cs typeface="Helvetica Neue Normal" charset="0"/>
              </a:rPr>
              <a:t>This Year</a:t>
            </a:r>
          </a:p>
        </p:txBody>
      </p:sp>
      <p:sp>
        <p:nvSpPr>
          <p:cNvPr id="85" name="TextBox 84">
            <a:extLst>
              <a:ext uri="{FF2B5EF4-FFF2-40B4-BE49-F238E27FC236}">
                <a16:creationId xmlns:a16="http://schemas.microsoft.com/office/drawing/2014/main" id="{FE093A0E-DFD3-4447-825C-ADCB75237A23}"/>
              </a:ext>
            </a:extLst>
          </p:cNvPr>
          <p:cNvSpPr txBox="1"/>
          <p:nvPr/>
        </p:nvSpPr>
        <p:spPr>
          <a:xfrm>
            <a:off x="5444482" y="3091158"/>
            <a:ext cx="1876274" cy="172355"/>
          </a:xfrm>
          <a:prstGeom prst="rect">
            <a:avLst/>
          </a:prstGeom>
          <a:noFill/>
        </p:spPr>
        <p:txBody>
          <a:bodyPr wrap="squar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u="none" strike="noStrike" kern="1200" cap="none" spc="0" normalizeH="0" baseline="0" noProof="0" dirty="0">
                <a:ln>
                  <a:noFill/>
                </a:ln>
                <a:solidFill>
                  <a:schemeClr val="accent1"/>
                </a:solidFill>
                <a:effectLst/>
                <a:uLnTx/>
                <a:uFillTx/>
                <a:latin typeface="Helvetica Neue Moyen" charset="0"/>
                <a:ea typeface="Helvetica Neue Normal" charset="0"/>
                <a:cs typeface="Helvetica Neue Normal" charset="0"/>
              </a:rPr>
              <a:t>11:00PM</a:t>
            </a:r>
          </a:p>
        </p:txBody>
      </p:sp>
      <p:cxnSp>
        <p:nvCxnSpPr>
          <p:cNvPr id="87" name="Straight Connector 86">
            <a:extLst>
              <a:ext uri="{FF2B5EF4-FFF2-40B4-BE49-F238E27FC236}">
                <a16:creationId xmlns:a16="http://schemas.microsoft.com/office/drawing/2014/main" id="{5C6E4C83-F7E8-4776-95F6-116646169C58}"/>
              </a:ext>
            </a:extLst>
          </p:cNvPr>
          <p:cNvCxnSpPr>
            <a:cxnSpLocks/>
          </p:cNvCxnSpPr>
          <p:nvPr/>
        </p:nvCxnSpPr>
        <p:spPr>
          <a:xfrm>
            <a:off x="5452912" y="3864428"/>
            <a:ext cx="0" cy="299357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3479A894-53B9-4343-BC95-597CFB48713E}"/>
              </a:ext>
            </a:extLst>
          </p:cNvPr>
          <p:cNvSpPr txBox="1"/>
          <p:nvPr/>
        </p:nvSpPr>
        <p:spPr>
          <a:xfrm>
            <a:off x="7505834" y="2235275"/>
            <a:ext cx="1876274" cy="196977"/>
          </a:xfrm>
          <a:prstGeom prst="rect">
            <a:avLst/>
          </a:prstGeom>
          <a:noFill/>
        </p:spPr>
        <p:txBody>
          <a:bodyPr wrap="square" lIns="0" tIns="0" rIns="0" b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600" u="none" strike="noStrike" kern="1200" cap="none" spc="0" normalizeH="0" baseline="0" noProof="0" dirty="0">
                <a:ln>
                  <a:noFill/>
                </a:ln>
                <a:effectLst/>
                <a:uLnTx/>
                <a:uFillTx/>
                <a:latin typeface="Helvetica Neue Moyen" charset="0"/>
                <a:ea typeface="Helvetica Neue Normal" charset="0"/>
                <a:cs typeface="Helvetica Neue Normal" charset="0"/>
              </a:rPr>
              <a:t>Next Year</a:t>
            </a:r>
          </a:p>
        </p:txBody>
      </p:sp>
      <p:sp>
        <p:nvSpPr>
          <p:cNvPr id="110" name="TextBox 109">
            <a:extLst>
              <a:ext uri="{FF2B5EF4-FFF2-40B4-BE49-F238E27FC236}">
                <a16:creationId xmlns:a16="http://schemas.microsoft.com/office/drawing/2014/main" id="{CA5792B2-1DB4-4CD9-9D20-761EF73C1D39}"/>
              </a:ext>
            </a:extLst>
          </p:cNvPr>
          <p:cNvSpPr txBox="1"/>
          <p:nvPr/>
        </p:nvSpPr>
        <p:spPr>
          <a:xfrm>
            <a:off x="7505834" y="1930168"/>
            <a:ext cx="1876274" cy="172355"/>
          </a:xfrm>
          <a:prstGeom prst="rect">
            <a:avLst/>
          </a:prstGeom>
          <a:noFill/>
        </p:spPr>
        <p:txBody>
          <a:bodyPr wrap="squar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u="none" strike="noStrike" kern="1200" cap="none" spc="0" normalizeH="0" baseline="0" noProof="0" dirty="0">
                <a:ln>
                  <a:noFill/>
                </a:ln>
                <a:solidFill>
                  <a:schemeClr val="accent1"/>
                </a:solidFill>
                <a:effectLst/>
                <a:uLnTx/>
                <a:uFillTx/>
                <a:latin typeface="Helvetica Neue Moyen" charset="0"/>
                <a:ea typeface="Helvetica Neue Normal" charset="0"/>
                <a:cs typeface="Helvetica Neue Normal" charset="0"/>
              </a:rPr>
              <a:t>14:00PM</a:t>
            </a:r>
          </a:p>
        </p:txBody>
      </p:sp>
      <p:cxnSp>
        <p:nvCxnSpPr>
          <p:cNvPr id="112" name="Straight Connector 111">
            <a:extLst>
              <a:ext uri="{FF2B5EF4-FFF2-40B4-BE49-F238E27FC236}">
                <a16:creationId xmlns:a16="http://schemas.microsoft.com/office/drawing/2014/main" id="{428F9F67-264C-4A53-94BA-9E51CDC03AF6}"/>
              </a:ext>
            </a:extLst>
          </p:cNvPr>
          <p:cNvCxnSpPr>
            <a:cxnSpLocks/>
          </p:cNvCxnSpPr>
          <p:nvPr/>
        </p:nvCxnSpPr>
        <p:spPr>
          <a:xfrm>
            <a:off x="7514264" y="2710543"/>
            <a:ext cx="0" cy="4147457"/>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51552595-592D-48A0-A857-ED8692271B9A}"/>
              </a:ext>
            </a:extLst>
          </p:cNvPr>
          <p:cNvSpPr txBox="1"/>
          <p:nvPr/>
        </p:nvSpPr>
        <p:spPr>
          <a:xfrm>
            <a:off x="1343025" y="3396265"/>
            <a:ext cx="1876274" cy="196977"/>
          </a:xfrm>
          <a:prstGeom prst="rect">
            <a:avLst/>
          </a:prstGeom>
          <a:noFill/>
        </p:spPr>
        <p:txBody>
          <a:bodyPr wrap="square" lIns="0" tIns="0" rIns="0" b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600" u="none" strike="noStrike" kern="1200" cap="none" spc="0" normalizeH="0" baseline="0" noProof="0" dirty="0">
                <a:ln>
                  <a:noFill/>
                </a:ln>
                <a:effectLst/>
                <a:uLnTx/>
                <a:uFillTx/>
                <a:latin typeface="Helvetica Neue Moyen" charset="0"/>
                <a:ea typeface="Helvetica Neue Normal" charset="0"/>
                <a:cs typeface="Helvetica Neue Normal" charset="0"/>
              </a:rPr>
              <a:t>Team</a:t>
            </a:r>
          </a:p>
        </p:txBody>
      </p:sp>
      <p:sp>
        <p:nvSpPr>
          <p:cNvPr id="115" name="TextBox 114">
            <a:extLst>
              <a:ext uri="{FF2B5EF4-FFF2-40B4-BE49-F238E27FC236}">
                <a16:creationId xmlns:a16="http://schemas.microsoft.com/office/drawing/2014/main" id="{7A3C69DC-4A6A-459C-88B8-24B9BE8281CA}"/>
              </a:ext>
            </a:extLst>
          </p:cNvPr>
          <p:cNvSpPr txBox="1"/>
          <p:nvPr/>
        </p:nvSpPr>
        <p:spPr>
          <a:xfrm>
            <a:off x="1343025" y="3091158"/>
            <a:ext cx="1876274" cy="172355"/>
          </a:xfrm>
          <a:prstGeom prst="rect">
            <a:avLst/>
          </a:prstGeom>
          <a:noFill/>
        </p:spPr>
        <p:txBody>
          <a:bodyPr wrap="squar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u="none" strike="noStrike" kern="1200" cap="none" spc="0" normalizeH="0" baseline="0" noProof="0" dirty="0">
                <a:ln>
                  <a:noFill/>
                </a:ln>
                <a:solidFill>
                  <a:schemeClr val="accent1"/>
                </a:solidFill>
                <a:effectLst/>
                <a:uLnTx/>
                <a:uFillTx/>
                <a:latin typeface="Helvetica Neue Moyen" charset="0"/>
                <a:ea typeface="Helvetica Neue Normal" charset="0"/>
                <a:cs typeface="Helvetica Neue Normal" charset="0"/>
              </a:rPr>
              <a:t>09:00PM</a:t>
            </a:r>
          </a:p>
        </p:txBody>
      </p:sp>
      <p:cxnSp>
        <p:nvCxnSpPr>
          <p:cNvPr id="117" name="Straight Connector 116">
            <a:extLst>
              <a:ext uri="{FF2B5EF4-FFF2-40B4-BE49-F238E27FC236}">
                <a16:creationId xmlns:a16="http://schemas.microsoft.com/office/drawing/2014/main" id="{50CF6070-BE66-471D-A18B-0CA251663E40}"/>
              </a:ext>
            </a:extLst>
          </p:cNvPr>
          <p:cNvCxnSpPr>
            <a:cxnSpLocks/>
          </p:cNvCxnSpPr>
          <p:nvPr/>
        </p:nvCxnSpPr>
        <p:spPr>
          <a:xfrm>
            <a:off x="1351455" y="3864428"/>
            <a:ext cx="0" cy="299357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AF2BDC85-C964-4E60-864F-0916B590074C}"/>
              </a:ext>
            </a:extLst>
          </p:cNvPr>
          <p:cNvSpPr txBox="1"/>
          <p:nvPr/>
        </p:nvSpPr>
        <p:spPr>
          <a:xfrm>
            <a:off x="9568896" y="3396265"/>
            <a:ext cx="1876274" cy="196977"/>
          </a:xfrm>
          <a:prstGeom prst="rect">
            <a:avLst/>
          </a:prstGeom>
          <a:noFill/>
        </p:spPr>
        <p:txBody>
          <a:bodyPr wrap="square" lIns="0" tIns="0" rIns="0" b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600" u="none" strike="noStrike" kern="1200" cap="none" spc="0" normalizeH="0" baseline="0" noProof="0" dirty="0">
                <a:ln>
                  <a:noFill/>
                </a:ln>
                <a:effectLst/>
                <a:uLnTx/>
                <a:uFillTx/>
                <a:latin typeface="Helvetica Neue Moyen" charset="0"/>
                <a:ea typeface="Helvetica Neue Normal" charset="0"/>
                <a:cs typeface="Helvetica Neue Normal" charset="0"/>
              </a:rPr>
              <a:t>Thank You</a:t>
            </a:r>
          </a:p>
        </p:txBody>
      </p:sp>
      <p:sp>
        <p:nvSpPr>
          <p:cNvPr id="120" name="TextBox 119">
            <a:extLst>
              <a:ext uri="{FF2B5EF4-FFF2-40B4-BE49-F238E27FC236}">
                <a16:creationId xmlns:a16="http://schemas.microsoft.com/office/drawing/2014/main" id="{21491CF2-E7C2-45A9-94ED-56C9F10FC87A}"/>
              </a:ext>
            </a:extLst>
          </p:cNvPr>
          <p:cNvSpPr txBox="1"/>
          <p:nvPr/>
        </p:nvSpPr>
        <p:spPr>
          <a:xfrm>
            <a:off x="9568896" y="3091158"/>
            <a:ext cx="1876274" cy="172355"/>
          </a:xfrm>
          <a:prstGeom prst="rect">
            <a:avLst/>
          </a:prstGeom>
          <a:noFill/>
        </p:spPr>
        <p:txBody>
          <a:bodyPr wrap="squar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u="none" strike="noStrike" kern="1200" cap="none" spc="0" normalizeH="0" baseline="0" noProof="0" dirty="0">
                <a:ln>
                  <a:noFill/>
                </a:ln>
                <a:solidFill>
                  <a:schemeClr val="accent1"/>
                </a:solidFill>
                <a:effectLst/>
                <a:uLnTx/>
                <a:uFillTx/>
                <a:latin typeface="Helvetica Neue Moyen" charset="0"/>
                <a:ea typeface="Helvetica Neue Normal" charset="0"/>
                <a:cs typeface="Helvetica Neue Normal" charset="0"/>
              </a:rPr>
              <a:t>16:00PM</a:t>
            </a:r>
          </a:p>
        </p:txBody>
      </p:sp>
      <p:cxnSp>
        <p:nvCxnSpPr>
          <p:cNvPr id="122" name="Straight Connector 121">
            <a:extLst>
              <a:ext uri="{FF2B5EF4-FFF2-40B4-BE49-F238E27FC236}">
                <a16:creationId xmlns:a16="http://schemas.microsoft.com/office/drawing/2014/main" id="{AB5D68B4-15C5-4119-9CB0-9DBE8B8A835E}"/>
              </a:ext>
            </a:extLst>
          </p:cNvPr>
          <p:cNvCxnSpPr>
            <a:cxnSpLocks/>
          </p:cNvCxnSpPr>
          <p:nvPr/>
        </p:nvCxnSpPr>
        <p:spPr>
          <a:xfrm>
            <a:off x="9577326" y="3864428"/>
            <a:ext cx="0" cy="299357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C5C61FAB-8389-4533-9405-148EEFFBC688}"/>
              </a:ext>
            </a:extLst>
          </p:cNvPr>
          <p:cNvSpPr txBox="1"/>
          <p:nvPr/>
        </p:nvSpPr>
        <p:spPr>
          <a:xfrm>
            <a:off x="1343025" y="1175409"/>
            <a:ext cx="2462213" cy="664797"/>
          </a:xfrm>
          <a:prstGeom prst="rect">
            <a:avLst/>
          </a:prstGeom>
          <a:noFill/>
        </p:spPr>
        <p:txBody>
          <a:bodyPr wrap="none" lIns="0" tIns="0" rIns="0" b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5400" u="none" strike="noStrike" kern="1200" cap="none" spc="0" normalizeH="0" baseline="0" noProof="0" dirty="0">
                <a:ln>
                  <a:noFill/>
                </a:ln>
                <a:effectLst/>
                <a:uLnTx/>
                <a:uFillTx/>
                <a:latin typeface="Helvetica Neue Moyen" charset="0"/>
                <a:ea typeface="Helvetica Neue Normal" charset="0"/>
                <a:cs typeface="Helvetica Neue Normal" charset="0"/>
              </a:rPr>
              <a:t>Agenda</a:t>
            </a:r>
          </a:p>
        </p:txBody>
      </p:sp>
      <p:sp>
        <p:nvSpPr>
          <p:cNvPr id="129" name="TextBox 128">
            <a:extLst>
              <a:ext uri="{FF2B5EF4-FFF2-40B4-BE49-F238E27FC236}">
                <a16:creationId xmlns:a16="http://schemas.microsoft.com/office/drawing/2014/main" id="{7748B792-2D2B-4D14-A3E5-F7E4E3D23A02}"/>
              </a:ext>
            </a:extLst>
          </p:cNvPr>
          <p:cNvSpPr txBox="1"/>
          <p:nvPr/>
        </p:nvSpPr>
        <p:spPr>
          <a:xfrm>
            <a:off x="1359599" y="800100"/>
            <a:ext cx="830356" cy="147733"/>
          </a:xfrm>
          <a:prstGeom prst="rect">
            <a:avLst/>
          </a:prstGeom>
          <a:noFill/>
        </p:spPr>
        <p:txBody>
          <a:bodyPr wrap="non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TIMELINE</a:t>
            </a:r>
          </a:p>
        </p:txBody>
      </p:sp>
      <p:sp>
        <p:nvSpPr>
          <p:cNvPr id="24" name="TextBox 23">
            <a:extLst>
              <a:ext uri="{FF2B5EF4-FFF2-40B4-BE49-F238E27FC236}">
                <a16:creationId xmlns:a16="http://schemas.microsoft.com/office/drawing/2014/main" id="{E141534A-602A-41A3-976C-FA499BA1969B}"/>
              </a:ext>
            </a:extLst>
          </p:cNvPr>
          <p:cNvSpPr txBox="1"/>
          <p:nvPr/>
        </p:nvSpPr>
        <p:spPr>
          <a:xfrm>
            <a:off x="3591477" y="2674793"/>
            <a:ext cx="1682765" cy="2215991"/>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Helvetica Neue Moyen" charset="0"/>
                <a:ea typeface="Helvetica Neue Fin" charset="0"/>
                <a:cs typeface="Helvetica Neue Fin" charset="0"/>
              </a:rPr>
              <a:t>Completely synergize resource taxing relationships via premier niche markets. Professionally cultivate one-to-one customer service with robust ideas. Dynamically innovate resource-leveling customer service for state of the art customer service.</a:t>
            </a:r>
          </a:p>
        </p:txBody>
      </p:sp>
      <p:sp>
        <p:nvSpPr>
          <p:cNvPr id="25" name="TextBox 24">
            <a:extLst>
              <a:ext uri="{FF2B5EF4-FFF2-40B4-BE49-F238E27FC236}">
                <a16:creationId xmlns:a16="http://schemas.microsoft.com/office/drawing/2014/main" id="{32A92E10-14AE-427E-801E-ADF736E12A2F}"/>
              </a:ext>
            </a:extLst>
          </p:cNvPr>
          <p:cNvSpPr txBox="1"/>
          <p:nvPr/>
        </p:nvSpPr>
        <p:spPr>
          <a:xfrm>
            <a:off x="5637991" y="3835783"/>
            <a:ext cx="1682765" cy="1661993"/>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Helvetica Neue Moyen" charset="0"/>
                <a:ea typeface="Helvetica Neue Fin" charset="0"/>
                <a:cs typeface="Helvetica Neue Fin" charset="0"/>
              </a:rPr>
              <a:t>Efficiently unleash cross-media information without cross-media value. Quickly maximize timely deliverables for real-time schemas. Dramatically maintain clicks-and-mortar solutions without functional solutions.</a:t>
            </a:r>
          </a:p>
        </p:txBody>
      </p:sp>
      <p:sp>
        <p:nvSpPr>
          <p:cNvPr id="26" name="TextBox 25">
            <a:extLst>
              <a:ext uri="{FF2B5EF4-FFF2-40B4-BE49-F238E27FC236}">
                <a16:creationId xmlns:a16="http://schemas.microsoft.com/office/drawing/2014/main" id="{42E35764-DAA9-49D7-BFA0-847B82915084}"/>
              </a:ext>
            </a:extLst>
          </p:cNvPr>
          <p:cNvSpPr txBox="1"/>
          <p:nvPr/>
        </p:nvSpPr>
        <p:spPr>
          <a:xfrm>
            <a:off x="7699343" y="2674793"/>
            <a:ext cx="1682765" cy="2215991"/>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Helvetica Neue Moyen" charset="0"/>
                <a:ea typeface="Helvetica Neue Fin" charset="0"/>
                <a:cs typeface="Helvetica Neue Fin" charset="0"/>
              </a:rPr>
              <a:t>Proactively envisioned multimedia based expertise and cross-media growth strategies. Seamlessly visualize quality intellectual capital without superior collaboration and idea-sharing. Holistically pontificate installed base portals after maintainable products.</a:t>
            </a:r>
          </a:p>
        </p:txBody>
      </p:sp>
      <p:sp>
        <p:nvSpPr>
          <p:cNvPr id="27" name="TextBox 26">
            <a:extLst>
              <a:ext uri="{FF2B5EF4-FFF2-40B4-BE49-F238E27FC236}">
                <a16:creationId xmlns:a16="http://schemas.microsoft.com/office/drawing/2014/main" id="{41E1C074-23BC-46DB-A046-3CD61D722C80}"/>
              </a:ext>
            </a:extLst>
          </p:cNvPr>
          <p:cNvSpPr txBox="1"/>
          <p:nvPr/>
        </p:nvSpPr>
        <p:spPr>
          <a:xfrm>
            <a:off x="1536534" y="3835783"/>
            <a:ext cx="1682765" cy="1846659"/>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Helvetica Neue Moyen" charset="0"/>
                <a:ea typeface="Helvetica Neue Fin" charset="0"/>
                <a:cs typeface="Helvetica Neue Fin" charset="0"/>
              </a:rPr>
              <a:t>Objectively innovate empowered manufactured products whereas parallel platforms. Holistically predominate extensible testing procedures for reliable supply chains. Dramatically engage top-line web services vis-a-vis cutting-edge deliverables</a:t>
            </a:r>
          </a:p>
        </p:txBody>
      </p:sp>
      <p:sp>
        <p:nvSpPr>
          <p:cNvPr id="28" name="TextBox 27">
            <a:extLst>
              <a:ext uri="{FF2B5EF4-FFF2-40B4-BE49-F238E27FC236}">
                <a16:creationId xmlns:a16="http://schemas.microsoft.com/office/drawing/2014/main" id="{93CFE4EA-E642-4888-83A3-5FC6FEC1501E}"/>
              </a:ext>
            </a:extLst>
          </p:cNvPr>
          <p:cNvSpPr txBox="1"/>
          <p:nvPr/>
        </p:nvSpPr>
        <p:spPr>
          <a:xfrm>
            <a:off x="9762405" y="3835783"/>
            <a:ext cx="1682765" cy="2215991"/>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Helvetica Neue Moyen" charset="0"/>
                <a:ea typeface="Helvetica Neue Fin" charset="0"/>
                <a:cs typeface="Helvetica Neue Fin" charset="0"/>
              </a:rPr>
              <a:t>Capitalize on low hanging fruit to identify a ballpark value added activity to beta test. Override the digital divide with additional clickthrough's from DevOps. Nanotechnology immersion along the information highway will close the loop on focusing solely on the bottom line.</a:t>
            </a:r>
          </a:p>
        </p:txBody>
      </p:sp>
    </p:spTree>
    <p:extLst>
      <p:ext uri="{BB962C8B-B14F-4D97-AF65-F5344CB8AC3E}">
        <p14:creationId xmlns:p14="http://schemas.microsoft.com/office/powerpoint/2010/main" val="18315180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Box 79">
            <a:extLst>
              <a:ext uri="{FF2B5EF4-FFF2-40B4-BE49-F238E27FC236}">
                <a16:creationId xmlns:a16="http://schemas.microsoft.com/office/drawing/2014/main" id="{8F80412E-3806-49A4-9FD0-5093141B2C8B}"/>
              </a:ext>
            </a:extLst>
          </p:cNvPr>
          <p:cNvSpPr txBox="1"/>
          <p:nvPr/>
        </p:nvSpPr>
        <p:spPr>
          <a:xfrm>
            <a:off x="3397968" y="2259897"/>
            <a:ext cx="1876274" cy="264688"/>
          </a:xfrm>
          <a:prstGeom prst="rect">
            <a:avLst/>
          </a:prstGeom>
          <a:noFill/>
        </p:spPr>
        <p:txBody>
          <a:bodyPr wrap="square" l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u="none" strike="noStrike" kern="1200" cap="none" spc="0" normalizeH="0" baseline="0" noProof="0" dirty="0">
                <a:ln>
                  <a:noFill/>
                </a:ln>
                <a:solidFill>
                  <a:schemeClr val="accent1"/>
                </a:solidFill>
                <a:effectLst/>
                <a:uLnTx/>
                <a:uFillTx/>
                <a:latin typeface="Helvetica Neue Moyen" charset="0"/>
                <a:ea typeface="Helvetica Neue Normal" charset="0"/>
                <a:cs typeface="Helvetica Neue Normal" charset="0"/>
              </a:rPr>
              <a:t>2016</a:t>
            </a:r>
          </a:p>
        </p:txBody>
      </p:sp>
      <p:sp>
        <p:nvSpPr>
          <p:cNvPr id="81" name="TextBox 80">
            <a:extLst>
              <a:ext uri="{FF2B5EF4-FFF2-40B4-BE49-F238E27FC236}">
                <a16:creationId xmlns:a16="http://schemas.microsoft.com/office/drawing/2014/main" id="{F49FA06B-9764-421C-A133-E4B5CB7F5DF2}"/>
              </a:ext>
            </a:extLst>
          </p:cNvPr>
          <p:cNvSpPr txBox="1"/>
          <p:nvPr/>
        </p:nvSpPr>
        <p:spPr>
          <a:xfrm>
            <a:off x="3591477" y="2674793"/>
            <a:ext cx="1682765" cy="2215991"/>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Helvetica Neue Moyen" charset="0"/>
                <a:ea typeface="Helvetica Neue Fin" charset="0"/>
                <a:cs typeface="Helvetica Neue Fin" charset="0"/>
              </a:rPr>
              <a:t>Completely synergize resource taxing relationships via premier niche markets. Professionally cultivate one-to-one customer service with robust ideas. Dynamically innovate resource-leveling customer service for state of the art customer service.</a:t>
            </a:r>
          </a:p>
        </p:txBody>
      </p:sp>
      <p:cxnSp>
        <p:nvCxnSpPr>
          <p:cNvPr id="82" name="Straight Connector 81">
            <a:extLst>
              <a:ext uri="{FF2B5EF4-FFF2-40B4-BE49-F238E27FC236}">
                <a16:creationId xmlns:a16="http://schemas.microsoft.com/office/drawing/2014/main" id="{0BCAA7CC-1319-4138-B159-90AF7D03C249}"/>
              </a:ext>
            </a:extLst>
          </p:cNvPr>
          <p:cNvCxnSpPr>
            <a:cxnSpLocks/>
          </p:cNvCxnSpPr>
          <p:nvPr/>
        </p:nvCxnSpPr>
        <p:spPr>
          <a:xfrm>
            <a:off x="3406398" y="2710543"/>
            <a:ext cx="0" cy="4147457"/>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FE093A0E-DFD3-4447-825C-ADCB75237A23}"/>
              </a:ext>
            </a:extLst>
          </p:cNvPr>
          <p:cNvSpPr txBox="1"/>
          <p:nvPr/>
        </p:nvSpPr>
        <p:spPr>
          <a:xfrm>
            <a:off x="5444482" y="3472336"/>
            <a:ext cx="1876274" cy="264688"/>
          </a:xfrm>
          <a:prstGeom prst="rect">
            <a:avLst/>
          </a:prstGeom>
          <a:noFill/>
        </p:spPr>
        <p:txBody>
          <a:bodyPr wrap="square" l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u="none" strike="noStrike" kern="1200" cap="none" spc="0" normalizeH="0" baseline="0" noProof="0" dirty="0">
                <a:ln>
                  <a:noFill/>
                </a:ln>
                <a:solidFill>
                  <a:schemeClr val="accent1"/>
                </a:solidFill>
                <a:effectLst/>
                <a:uLnTx/>
                <a:uFillTx/>
                <a:latin typeface="Helvetica Neue Moyen" charset="0"/>
                <a:ea typeface="Helvetica Neue Normal" charset="0"/>
                <a:cs typeface="Helvetica Neue Normal" charset="0"/>
              </a:rPr>
              <a:t>2017</a:t>
            </a:r>
          </a:p>
        </p:txBody>
      </p:sp>
      <p:sp>
        <p:nvSpPr>
          <p:cNvPr id="86" name="TextBox 85">
            <a:extLst>
              <a:ext uri="{FF2B5EF4-FFF2-40B4-BE49-F238E27FC236}">
                <a16:creationId xmlns:a16="http://schemas.microsoft.com/office/drawing/2014/main" id="{0D6708A5-5A0F-4DC5-A958-051EA2DFB8CE}"/>
              </a:ext>
            </a:extLst>
          </p:cNvPr>
          <p:cNvSpPr txBox="1"/>
          <p:nvPr/>
        </p:nvSpPr>
        <p:spPr>
          <a:xfrm>
            <a:off x="5637991" y="3835783"/>
            <a:ext cx="1682765" cy="1661993"/>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Helvetica Neue Moyen" charset="0"/>
                <a:ea typeface="Helvetica Neue Fin" charset="0"/>
                <a:cs typeface="Helvetica Neue Fin" charset="0"/>
              </a:rPr>
              <a:t>Efficiently unleash cross-media information without cross-media value. Quickly maximize timely deliverables for real-time schemas. Dramatically maintain clicks-and-mortar solutions without functional solutions.</a:t>
            </a:r>
          </a:p>
        </p:txBody>
      </p:sp>
      <p:cxnSp>
        <p:nvCxnSpPr>
          <p:cNvPr id="87" name="Straight Connector 86">
            <a:extLst>
              <a:ext uri="{FF2B5EF4-FFF2-40B4-BE49-F238E27FC236}">
                <a16:creationId xmlns:a16="http://schemas.microsoft.com/office/drawing/2014/main" id="{5C6E4C83-F7E8-4776-95F6-116646169C58}"/>
              </a:ext>
            </a:extLst>
          </p:cNvPr>
          <p:cNvCxnSpPr>
            <a:cxnSpLocks/>
          </p:cNvCxnSpPr>
          <p:nvPr/>
        </p:nvCxnSpPr>
        <p:spPr>
          <a:xfrm>
            <a:off x="5452912" y="3864428"/>
            <a:ext cx="0" cy="299357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0" name="TextBox 109">
            <a:extLst>
              <a:ext uri="{FF2B5EF4-FFF2-40B4-BE49-F238E27FC236}">
                <a16:creationId xmlns:a16="http://schemas.microsoft.com/office/drawing/2014/main" id="{CA5792B2-1DB4-4CD9-9D20-761EF73C1D39}"/>
              </a:ext>
            </a:extLst>
          </p:cNvPr>
          <p:cNvSpPr txBox="1"/>
          <p:nvPr/>
        </p:nvSpPr>
        <p:spPr>
          <a:xfrm>
            <a:off x="7505834" y="2259897"/>
            <a:ext cx="1876274" cy="264688"/>
          </a:xfrm>
          <a:prstGeom prst="rect">
            <a:avLst/>
          </a:prstGeom>
          <a:noFill/>
        </p:spPr>
        <p:txBody>
          <a:bodyPr wrap="square" l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u="none" strike="noStrike" kern="1200" cap="none" spc="0" normalizeH="0" baseline="0" noProof="0" dirty="0">
                <a:ln>
                  <a:noFill/>
                </a:ln>
                <a:solidFill>
                  <a:schemeClr val="accent1"/>
                </a:solidFill>
                <a:effectLst/>
                <a:uLnTx/>
                <a:uFillTx/>
                <a:latin typeface="Helvetica Neue Moyen" charset="0"/>
                <a:ea typeface="Helvetica Neue Normal" charset="0"/>
                <a:cs typeface="Helvetica Neue Normal" charset="0"/>
              </a:rPr>
              <a:t>2018</a:t>
            </a:r>
          </a:p>
        </p:txBody>
      </p:sp>
      <p:sp>
        <p:nvSpPr>
          <p:cNvPr id="111" name="TextBox 110">
            <a:extLst>
              <a:ext uri="{FF2B5EF4-FFF2-40B4-BE49-F238E27FC236}">
                <a16:creationId xmlns:a16="http://schemas.microsoft.com/office/drawing/2014/main" id="{75D3408E-2F00-4E12-9866-D2A466D7A1FE}"/>
              </a:ext>
            </a:extLst>
          </p:cNvPr>
          <p:cNvSpPr txBox="1"/>
          <p:nvPr/>
        </p:nvSpPr>
        <p:spPr>
          <a:xfrm>
            <a:off x="7699343" y="2674793"/>
            <a:ext cx="1682765" cy="2215991"/>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Helvetica Neue Moyen" charset="0"/>
                <a:ea typeface="Helvetica Neue Fin" charset="0"/>
                <a:cs typeface="Helvetica Neue Fin" charset="0"/>
              </a:rPr>
              <a:t>Proactively envisioned multimedia based expertise and cross-media growth strategies. Seamlessly visualize quality intellectual capital without superior collaboration and idea-sharing. Holistically pontificate installed base portals after maintainable products.</a:t>
            </a:r>
          </a:p>
        </p:txBody>
      </p:sp>
      <p:cxnSp>
        <p:nvCxnSpPr>
          <p:cNvPr id="112" name="Straight Connector 111">
            <a:extLst>
              <a:ext uri="{FF2B5EF4-FFF2-40B4-BE49-F238E27FC236}">
                <a16:creationId xmlns:a16="http://schemas.microsoft.com/office/drawing/2014/main" id="{428F9F67-264C-4A53-94BA-9E51CDC03AF6}"/>
              </a:ext>
            </a:extLst>
          </p:cNvPr>
          <p:cNvCxnSpPr>
            <a:cxnSpLocks/>
          </p:cNvCxnSpPr>
          <p:nvPr/>
        </p:nvCxnSpPr>
        <p:spPr>
          <a:xfrm>
            <a:off x="7514264" y="2710543"/>
            <a:ext cx="0" cy="4147457"/>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7A3C69DC-4A6A-459C-88B8-24B9BE8281CA}"/>
              </a:ext>
            </a:extLst>
          </p:cNvPr>
          <p:cNvSpPr txBox="1"/>
          <p:nvPr/>
        </p:nvSpPr>
        <p:spPr>
          <a:xfrm>
            <a:off x="1343025" y="3472336"/>
            <a:ext cx="1876274" cy="264688"/>
          </a:xfrm>
          <a:prstGeom prst="rect">
            <a:avLst/>
          </a:prstGeom>
          <a:noFill/>
        </p:spPr>
        <p:txBody>
          <a:bodyPr wrap="square" l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u="none" strike="noStrike" kern="1200" cap="none" spc="0" normalizeH="0" baseline="0" noProof="0" dirty="0">
                <a:ln>
                  <a:noFill/>
                </a:ln>
                <a:solidFill>
                  <a:schemeClr val="accent1"/>
                </a:solidFill>
                <a:effectLst/>
                <a:uLnTx/>
                <a:uFillTx/>
                <a:latin typeface="Helvetica Neue Moyen" charset="0"/>
                <a:ea typeface="Helvetica Neue Normal" charset="0"/>
                <a:cs typeface="Helvetica Neue Normal" charset="0"/>
              </a:rPr>
              <a:t>2015</a:t>
            </a:r>
          </a:p>
        </p:txBody>
      </p:sp>
      <p:sp>
        <p:nvSpPr>
          <p:cNvPr id="116" name="TextBox 115">
            <a:extLst>
              <a:ext uri="{FF2B5EF4-FFF2-40B4-BE49-F238E27FC236}">
                <a16:creationId xmlns:a16="http://schemas.microsoft.com/office/drawing/2014/main" id="{94A42AEC-E223-49BA-8C23-86633B99B12C}"/>
              </a:ext>
            </a:extLst>
          </p:cNvPr>
          <p:cNvSpPr txBox="1"/>
          <p:nvPr/>
        </p:nvSpPr>
        <p:spPr>
          <a:xfrm>
            <a:off x="1536534" y="3835783"/>
            <a:ext cx="1682765" cy="1846659"/>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Helvetica Neue Moyen" charset="0"/>
                <a:ea typeface="Helvetica Neue Fin" charset="0"/>
                <a:cs typeface="Helvetica Neue Fin" charset="0"/>
              </a:rPr>
              <a:t>Objectively innovate empowered manufactured products whereas parallel platforms. Holistically predominate extensible testing procedures for reliable supply chains. Dramatically engage top-line web services vis-a-vis cutting-edge deliverables</a:t>
            </a:r>
          </a:p>
        </p:txBody>
      </p:sp>
      <p:cxnSp>
        <p:nvCxnSpPr>
          <p:cNvPr id="117" name="Straight Connector 116">
            <a:extLst>
              <a:ext uri="{FF2B5EF4-FFF2-40B4-BE49-F238E27FC236}">
                <a16:creationId xmlns:a16="http://schemas.microsoft.com/office/drawing/2014/main" id="{50CF6070-BE66-471D-A18B-0CA251663E40}"/>
              </a:ext>
            </a:extLst>
          </p:cNvPr>
          <p:cNvCxnSpPr>
            <a:cxnSpLocks/>
          </p:cNvCxnSpPr>
          <p:nvPr/>
        </p:nvCxnSpPr>
        <p:spPr>
          <a:xfrm>
            <a:off x="1351455" y="3864428"/>
            <a:ext cx="0" cy="299357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0" name="TextBox 119">
            <a:extLst>
              <a:ext uri="{FF2B5EF4-FFF2-40B4-BE49-F238E27FC236}">
                <a16:creationId xmlns:a16="http://schemas.microsoft.com/office/drawing/2014/main" id="{21491CF2-E7C2-45A9-94ED-56C9F10FC87A}"/>
              </a:ext>
            </a:extLst>
          </p:cNvPr>
          <p:cNvSpPr txBox="1"/>
          <p:nvPr/>
        </p:nvSpPr>
        <p:spPr>
          <a:xfrm>
            <a:off x="9568896" y="3472336"/>
            <a:ext cx="1876274" cy="264688"/>
          </a:xfrm>
          <a:prstGeom prst="rect">
            <a:avLst/>
          </a:prstGeom>
          <a:noFill/>
        </p:spPr>
        <p:txBody>
          <a:bodyPr wrap="square" l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400" u="none" strike="noStrike" kern="1200" cap="none" spc="0" normalizeH="0" baseline="0" noProof="0" dirty="0">
                <a:ln>
                  <a:noFill/>
                </a:ln>
                <a:solidFill>
                  <a:schemeClr val="accent1"/>
                </a:solidFill>
                <a:effectLst/>
                <a:uLnTx/>
                <a:uFillTx/>
                <a:latin typeface="Helvetica Neue Moyen" charset="0"/>
                <a:ea typeface="Helvetica Neue Normal" charset="0"/>
                <a:cs typeface="Helvetica Neue Normal" charset="0"/>
              </a:rPr>
              <a:t>2019</a:t>
            </a:r>
          </a:p>
        </p:txBody>
      </p:sp>
      <p:sp>
        <p:nvSpPr>
          <p:cNvPr id="121" name="TextBox 120">
            <a:extLst>
              <a:ext uri="{FF2B5EF4-FFF2-40B4-BE49-F238E27FC236}">
                <a16:creationId xmlns:a16="http://schemas.microsoft.com/office/drawing/2014/main" id="{93E761CC-740C-4CF2-A762-8C8003A3E929}"/>
              </a:ext>
            </a:extLst>
          </p:cNvPr>
          <p:cNvSpPr txBox="1"/>
          <p:nvPr/>
        </p:nvSpPr>
        <p:spPr>
          <a:xfrm>
            <a:off x="9762405" y="3835783"/>
            <a:ext cx="1682765" cy="2215991"/>
          </a:xfrm>
          <a:prstGeom prst="rect">
            <a:avLst/>
          </a:prstGeom>
          <a:noFill/>
        </p:spPr>
        <p:txBody>
          <a:bodyPr wrap="square" lIns="0" tIns="0" rIns="91440" bIns="0" rtlCol="0">
            <a:spAutoFit/>
          </a:bodyPr>
          <a:lstStyle/>
          <a:p>
            <a:pPr lvl="0">
              <a:lnSpc>
                <a:spcPct val="120000"/>
              </a:lnSpc>
              <a:defRPr/>
            </a:pPr>
            <a:r>
              <a:rPr lang="en-US" sz="1000" dirty="0">
                <a:solidFill>
                  <a:schemeClr val="tx1">
                    <a:lumMod val="90000"/>
                    <a:lumOff val="10000"/>
                    <a:alpha val="70000"/>
                  </a:schemeClr>
                </a:solidFill>
                <a:latin typeface="Helvetica Neue Moyen" charset="0"/>
                <a:ea typeface="Helvetica Neue Fin" charset="0"/>
                <a:cs typeface="Helvetica Neue Fin" charset="0"/>
              </a:rPr>
              <a:t>Capitalize on low hanging fruit to identify a ballpark value added activity to beta test. Override the digital divide with additional clickthrough's from DevOps. Nanotechnology immersion along the information highway will close the loop on focusing solely on the bottom line.</a:t>
            </a:r>
          </a:p>
        </p:txBody>
      </p:sp>
      <p:cxnSp>
        <p:nvCxnSpPr>
          <p:cNvPr id="122" name="Straight Connector 121">
            <a:extLst>
              <a:ext uri="{FF2B5EF4-FFF2-40B4-BE49-F238E27FC236}">
                <a16:creationId xmlns:a16="http://schemas.microsoft.com/office/drawing/2014/main" id="{AB5D68B4-15C5-4119-9CB0-9DBE8B8A835E}"/>
              </a:ext>
            </a:extLst>
          </p:cNvPr>
          <p:cNvCxnSpPr>
            <a:cxnSpLocks/>
          </p:cNvCxnSpPr>
          <p:nvPr/>
        </p:nvCxnSpPr>
        <p:spPr>
          <a:xfrm>
            <a:off x="9577326" y="3864428"/>
            <a:ext cx="0" cy="299357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354661FA-912D-438E-BA2D-3E764FBE7CDF}"/>
              </a:ext>
            </a:extLst>
          </p:cNvPr>
          <p:cNvSpPr txBox="1"/>
          <p:nvPr/>
        </p:nvSpPr>
        <p:spPr>
          <a:xfrm>
            <a:off x="1343025" y="1175409"/>
            <a:ext cx="2462213" cy="664797"/>
          </a:xfrm>
          <a:prstGeom prst="rect">
            <a:avLst/>
          </a:prstGeom>
          <a:noFill/>
        </p:spPr>
        <p:txBody>
          <a:bodyPr wrap="none" lIns="0" tIns="0" rIns="0" b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5400" u="none" strike="noStrike" kern="1200" cap="none" spc="0" normalizeH="0" baseline="0" noProof="0" dirty="0">
                <a:ln>
                  <a:noFill/>
                </a:ln>
                <a:effectLst/>
                <a:uLnTx/>
                <a:uFillTx/>
                <a:latin typeface="Helvetica Neue Moyen" charset="0"/>
                <a:ea typeface="Helvetica Neue Normal" charset="0"/>
                <a:cs typeface="Helvetica Neue Normal" charset="0"/>
              </a:rPr>
              <a:t>Agenda</a:t>
            </a:r>
          </a:p>
        </p:txBody>
      </p:sp>
      <p:sp>
        <p:nvSpPr>
          <p:cNvPr id="20" name="TextBox 19">
            <a:extLst>
              <a:ext uri="{FF2B5EF4-FFF2-40B4-BE49-F238E27FC236}">
                <a16:creationId xmlns:a16="http://schemas.microsoft.com/office/drawing/2014/main" id="{2A9170B2-2FDE-41EA-A80C-E9C49BE9A1AF}"/>
              </a:ext>
            </a:extLst>
          </p:cNvPr>
          <p:cNvSpPr txBox="1"/>
          <p:nvPr/>
        </p:nvSpPr>
        <p:spPr>
          <a:xfrm>
            <a:off x="1359599" y="800100"/>
            <a:ext cx="830356" cy="147733"/>
          </a:xfrm>
          <a:prstGeom prst="rect">
            <a:avLst/>
          </a:prstGeom>
          <a:noFill/>
        </p:spPr>
        <p:txBody>
          <a:bodyPr wrap="non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TIMELINE</a:t>
            </a:r>
          </a:p>
        </p:txBody>
      </p:sp>
    </p:spTree>
    <p:extLst>
      <p:ext uri="{BB962C8B-B14F-4D97-AF65-F5344CB8AC3E}">
        <p14:creationId xmlns:p14="http://schemas.microsoft.com/office/powerpoint/2010/main" val="2543817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5C5D03CE-9E81-4E37-A14D-9C4DC026D3A8}"/>
              </a:ext>
            </a:extLst>
          </p:cNvPr>
          <p:cNvSpPr/>
          <p:nvPr/>
        </p:nvSpPr>
        <p:spPr>
          <a:xfrm>
            <a:off x="3398034" y="2227731"/>
            <a:ext cx="2487525" cy="38468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34" name="TextBox 33">
            <a:extLst>
              <a:ext uri="{FF2B5EF4-FFF2-40B4-BE49-F238E27FC236}">
                <a16:creationId xmlns:a16="http://schemas.microsoft.com/office/drawing/2014/main" id="{BCB9A84E-AC8C-4A30-8469-59B897D4149B}"/>
              </a:ext>
            </a:extLst>
          </p:cNvPr>
          <p:cNvSpPr txBox="1"/>
          <p:nvPr/>
        </p:nvSpPr>
        <p:spPr>
          <a:xfrm>
            <a:off x="3698881" y="4095647"/>
            <a:ext cx="1888040"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2015</a:t>
            </a:r>
            <a:endParaRPr kumimoji="0" lang="fr-FR" sz="1600" u="none" strike="noStrike" kern="1200" cap="none" spc="0" normalizeH="0" baseline="0" noProof="0" dirty="0">
              <a:ln>
                <a:noFill/>
              </a:ln>
              <a:solidFill>
                <a:schemeClr val="accent1"/>
              </a:solidFill>
              <a:effectLst/>
              <a:uLnTx/>
              <a:uFillTx/>
              <a:latin typeface="Helvetica Neue Moyen" charset="0"/>
              <a:ea typeface="+mn-ea"/>
              <a:cs typeface="Helvetica Neue Moyen" charset="0"/>
            </a:endParaRPr>
          </a:p>
        </p:txBody>
      </p:sp>
      <p:sp>
        <p:nvSpPr>
          <p:cNvPr id="35" name="TextBox 34">
            <a:extLst>
              <a:ext uri="{FF2B5EF4-FFF2-40B4-BE49-F238E27FC236}">
                <a16:creationId xmlns:a16="http://schemas.microsoft.com/office/drawing/2014/main" id="{C0C4405E-380D-4EF1-A03D-9D674E381476}"/>
              </a:ext>
            </a:extLst>
          </p:cNvPr>
          <p:cNvSpPr txBox="1"/>
          <p:nvPr/>
        </p:nvSpPr>
        <p:spPr>
          <a:xfrm>
            <a:off x="3696670" y="4477758"/>
            <a:ext cx="1888040" cy="76174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sz="1100" dirty="0">
                <a:latin typeface="Helvetica Neue Normal" charset="0"/>
                <a:cs typeface="Helvetica Neue Normal" charset="0"/>
              </a:rPr>
              <a:t>Bring to the table win-win survival strategies to ensure proactive domination.</a:t>
            </a:r>
          </a:p>
        </p:txBody>
      </p:sp>
      <p:sp>
        <p:nvSpPr>
          <p:cNvPr id="25" name="Rectangle 24">
            <a:extLst>
              <a:ext uri="{FF2B5EF4-FFF2-40B4-BE49-F238E27FC236}">
                <a16:creationId xmlns:a16="http://schemas.microsoft.com/office/drawing/2014/main" id="{66DF82A8-F7D6-4003-978F-B9A62A9B18FE}"/>
              </a:ext>
            </a:extLst>
          </p:cNvPr>
          <p:cNvSpPr/>
          <p:nvPr/>
        </p:nvSpPr>
        <p:spPr>
          <a:xfrm>
            <a:off x="489635" y="2227731"/>
            <a:ext cx="2487525" cy="38468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28" name="TextBox 27">
            <a:extLst>
              <a:ext uri="{FF2B5EF4-FFF2-40B4-BE49-F238E27FC236}">
                <a16:creationId xmlns:a16="http://schemas.microsoft.com/office/drawing/2014/main" id="{4CFEF24B-CE43-41C3-B46A-58F14D1C52D0}"/>
              </a:ext>
            </a:extLst>
          </p:cNvPr>
          <p:cNvSpPr txBox="1"/>
          <p:nvPr/>
        </p:nvSpPr>
        <p:spPr>
          <a:xfrm>
            <a:off x="790482" y="4095647"/>
            <a:ext cx="1888040"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2014</a:t>
            </a:r>
            <a:endParaRPr kumimoji="0" lang="fr-FR" sz="1600" u="none" strike="noStrike" kern="1200" cap="none" spc="0" normalizeH="0" baseline="0" noProof="0" dirty="0">
              <a:ln>
                <a:noFill/>
              </a:ln>
              <a:solidFill>
                <a:schemeClr val="accent1"/>
              </a:solidFill>
              <a:effectLst/>
              <a:uLnTx/>
              <a:uFillTx/>
              <a:latin typeface="Helvetica Neue Moyen" charset="0"/>
              <a:ea typeface="+mn-ea"/>
              <a:cs typeface="Helvetica Neue Moyen" charset="0"/>
            </a:endParaRPr>
          </a:p>
        </p:txBody>
      </p:sp>
      <p:sp>
        <p:nvSpPr>
          <p:cNvPr id="29" name="TextBox 28">
            <a:extLst>
              <a:ext uri="{FF2B5EF4-FFF2-40B4-BE49-F238E27FC236}">
                <a16:creationId xmlns:a16="http://schemas.microsoft.com/office/drawing/2014/main" id="{B553F9A6-38FD-41DF-9A71-B0B3BB6F2FBE}"/>
              </a:ext>
            </a:extLst>
          </p:cNvPr>
          <p:cNvSpPr txBox="1"/>
          <p:nvPr/>
        </p:nvSpPr>
        <p:spPr>
          <a:xfrm>
            <a:off x="788271" y="4477758"/>
            <a:ext cx="1888040" cy="127438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sz="1100" dirty="0">
                <a:latin typeface="Helvetica Neue Normal" charset="0"/>
                <a:cs typeface="Helvetica Neue Normal" charset="0"/>
              </a:rPr>
              <a:t>Efficiently unleash cross-media information without cross-media value. Quickly maximize timely deliverables for real-time schemas. </a:t>
            </a:r>
          </a:p>
        </p:txBody>
      </p:sp>
      <p:sp>
        <p:nvSpPr>
          <p:cNvPr id="41" name="Rectangle 40">
            <a:extLst>
              <a:ext uri="{FF2B5EF4-FFF2-40B4-BE49-F238E27FC236}">
                <a16:creationId xmlns:a16="http://schemas.microsoft.com/office/drawing/2014/main" id="{0ABF450F-00AE-4872-9F07-D684DBDCD8D4}"/>
              </a:ext>
            </a:extLst>
          </p:cNvPr>
          <p:cNvSpPr/>
          <p:nvPr/>
        </p:nvSpPr>
        <p:spPr>
          <a:xfrm>
            <a:off x="6306436" y="2227731"/>
            <a:ext cx="2487525" cy="38468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43" name="TextBox 42">
            <a:extLst>
              <a:ext uri="{FF2B5EF4-FFF2-40B4-BE49-F238E27FC236}">
                <a16:creationId xmlns:a16="http://schemas.microsoft.com/office/drawing/2014/main" id="{E702EEE9-46DB-452E-AC53-B648F952DC92}"/>
              </a:ext>
            </a:extLst>
          </p:cNvPr>
          <p:cNvSpPr txBox="1"/>
          <p:nvPr/>
        </p:nvSpPr>
        <p:spPr>
          <a:xfrm>
            <a:off x="6607283" y="4095647"/>
            <a:ext cx="1888040"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2016</a:t>
            </a:r>
            <a:endParaRPr kumimoji="0" lang="fr-FR" sz="1600" u="none" strike="noStrike" kern="1200" cap="none" spc="0" normalizeH="0" baseline="0" noProof="0" dirty="0">
              <a:ln>
                <a:noFill/>
              </a:ln>
              <a:solidFill>
                <a:schemeClr val="accent1"/>
              </a:solidFill>
              <a:effectLst/>
              <a:uLnTx/>
              <a:uFillTx/>
              <a:latin typeface="Helvetica Neue Moyen" charset="0"/>
              <a:ea typeface="+mn-ea"/>
              <a:cs typeface="Helvetica Neue Moyen" charset="0"/>
            </a:endParaRPr>
          </a:p>
        </p:txBody>
      </p:sp>
      <p:sp>
        <p:nvSpPr>
          <p:cNvPr id="44" name="TextBox 43">
            <a:extLst>
              <a:ext uri="{FF2B5EF4-FFF2-40B4-BE49-F238E27FC236}">
                <a16:creationId xmlns:a16="http://schemas.microsoft.com/office/drawing/2014/main" id="{7C409411-B304-443A-BFE8-C862D0E43182}"/>
              </a:ext>
            </a:extLst>
          </p:cNvPr>
          <p:cNvSpPr txBox="1"/>
          <p:nvPr/>
        </p:nvSpPr>
        <p:spPr>
          <a:xfrm>
            <a:off x="6605072" y="4477758"/>
            <a:ext cx="1888040" cy="102046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sz="1100" dirty="0">
                <a:latin typeface="Helvetica Neue Normal" charset="0"/>
                <a:cs typeface="Helvetica Neue Normal" charset="0"/>
              </a:rPr>
              <a:t>Podcasting operational change management inside of workflows to establish a framework. </a:t>
            </a:r>
          </a:p>
        </p:txBody>
      </p:sp>
      <p:sp>
        <p:nvSpPr>
          <p:cNvPr id="50" name="Rectangle 49">
            <a:extLst>
              <a:ext uri="{FF2B5EF4-FFF2-40B4-BE49-F238E27FC236}">
                <a16:creationId xmlns:a16="http://schemas.microsoft.com/office/drawing/2014/main" id="{B3AEF9CF-8633-4E18-8A87-B8AA0894CCDB}"/>
              </a:ext>
            </a:extLst>
          </p:cNvPr>
          <p:cNvSpPr/>
          <p:nvPr/>
        </p:nvSpPr>
        <p:spPr>
          <a:xfrm>
            <a:off x="9214840" y="2227731"/>
            <a:ext cx="2487525" cy="38468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52" name="TextBox 51">
            <a:extLst>
              <a:ext uri="{FF2B5EF4-FFF2-40B4-BE49-F238E27FC236}">
                <a16:creationId xmlns:a16="http://schemas.microsoft.com/office/drawing/2014/main" id="{545851A1-B1AA-4F9E-8D87-C64448DA8E49}"/>
              </a:ext>
            </a:extLst>
          </p:cNvPr>
          <p:cNvSpPr txBox="1"/>
          <p:nvPr/>
        </p:nvSpPr>
        <p:spPr>
          <a:xfrm>
            <a:off x="9515687" y="4095646"/>
            <a:ext cx="1888041" cy="246221"/>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2017</a:t>
            </a:r>
            <a:endParaRPr kumimoji="0" lang="fr-FR" sz="1600" u="none" strike="noStrike" kern="1200" cap="none" spc="0" normalizeH="0" baseline="0" noProof="0" dirty="0">
              <a:ln>
                <a:noFill/>
              </a:ln>
              <a:solidFill>
                <a:schemeClr val="accent1"/>
              </a:solidFill>
              <a:effectLst/>
              <a:uLnTx/>
              <a:uFillTx/>
              <a:latin typeface="Helvetica Neue Moyen" charset="0"/>
              <a:ea typeface="+mn-ea"/>
              <a:cs typeface="Helvetica Neue Moyen" charset="0"/>
            </a:endParaRPr>
          </a:p>
        </p:txBody>
      </p:sp>
      <p:sp>
        <p:nvSpPr>
          <p:cNvPr id="53" name="TextBox 52">
            <a:extLst>
              <a:ext uri="{FF2B5EF4-FFF2-40B4-BE49-F238E27FC236}">
                <a16:creationId xmlns:a16="http://schemas.microsoft.com/office/drawing/2014/main" id="{077CDA6B-E02C-461C-B8A4-331DEFF295E1}"/>
              </a:ext>
            </a:extLst>
          </p:cNvPr>
          <p:cNvSpPr txBox="1"/>
          <p:nvPr/>
        </p:nvSpPr>
        <p:spPr>
          <a:xfrm>
            <a:off x="9513476" y="4477758"/>
            <a:ext cx="1888041" cy="76174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sz="1100" dirty="0">
                <a:latin typeface="Helvetica Neue Normal" charset="0"/>
                <a:cs typeface="Helvetica Neue Normal" charset="0"/>
              </a:rPr>
              <a:t>Collaboratively administrate empowered markets via </a:t>
            </a:r>
          </a:p>
          <a:p>
            <a:pPr lvl="0">
              <a:lnSpc>
                <a:spcPct val="150000"/>
              </a:lnSpc>
              <a:defRPr/>
            </a:pPr>
            <a:r>
              <a:rPr lang="en-US" sz="1100" dirty="0">
                <a:latin typeface="Helvetica Neue Normal" charset="0"/>
                <a:cs typeface="Helvetica Neue Normal" charset="0"/>
              </a:rPr>
              <a:t>plug-and-play networks.</a:t>
            </a:r>
          </a:p>
        </p:txBody>
      </p:sp>
      <p:sp>
        <p:nvSpPr>
          <p:cNvPr id="20" name="TextBox 34">
            <a:extLst>
              <a:ext uri="{FF2B5EF4-FFF2-40B4-BE49-F238E27FC236}">
                <a16:creationId xmlns:a16="http://schemas.microsoft.com/office/drawing/2014/main" id="{A9EFA7E9-8988-444F-B0B7-85C1FF8F3CD0}"/>
              </a:ext>
            </a:extLst>
          </p:cNvPr>
          <p:cNvSpPr txBox="1"/>
          <p:nvPr/>
        </p:nvSpPr>
        <p:spPr>
          <a:xfrm>
            <a:off x="1343025" y="1173085"/>
            <a:ext cx="2680221" cy="664797"/>
          </a:xfrm>
          <a:prstGeom prst="rect">
            <a:avLst/>
          </a:prstGeom>
          <a:noFill/>
        </p:spPr>
        <p:txBody>
          <a:bodyPr wrap="none" lIns="0" tIns="0" rIns="0" bIns="0" rtlCol="0">
            <a:spAutoFit/>
          </a:bodyPr>
          <a:lstStyle/>
          <a:p>
            <a:pPr lvl="0">
              <a:lnSpc>
                <a:spcPct val="80000"/>
              </a:lnSpc>
              <a:defRPr/>
            </a:pPr>
            <a:r>
              <a:rPr lang="en-US" sz="5400" dirty="0">
                <a:latin typeface="Helvetica Neue Moyen" charset="0"/>
                <a:ea typeface="Helvetica Neue Normal" charset="0"/>
                <a:cs typeface="Helvetica Neue Normal" charset="0"/>
              </a:rPr>
              <a:t>Timeline</a:t>
            </a:r>
          </a:p>
        </p:txBody>
      </p:sp>
      <p:sp>
        <p:nvSpPr>
          <p:cNvPr id="21" name="TextBox 35">
            <a:extLst>
              <a:ext uri="{FF2B5EF4-FFF2-40B4-BE49-F238E27FC236}">
                <a16:creationId xmlns:a16="http://schemas.microsoft.com/office/drawing/2014/main" id="{E1AAFE53-4C1E-4054-B39F-B1B0BF8EA98B}"/>
              </a:ext>
            </a:extLst>
          </p:cNvPr>
          <p:cNvSpPr txBox="1"/>
          <p:nvPr/>
        </p:nvSpPr>
        <p:spPr>
          <a:xfrm>
            <a:off x="1359599" y="804402"/>
            <a:ext cx="810222"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Helvetica Neue Moyen" charset="0"/>
                <a:cs typeface="Helvetica Neue Normal" charset="0"/>
              </a:rPr>
              <a:t>HISTORY </a:t>
            </a:r>
          </a:p>
        </p:txBody>
      </p:sp>
      <p:pic>
        <p:nvPicPr>
          <p:cNvPr id="12" name="Picture Placeholder 11">
            <a:extLst>
              <a:ext uri="{FF2B5EF4-FFF2-40B4-BE49-F238E27FC236}">
                <a16:creationId xmlns:a16="http://schemas.microsoft.com/office/drawing/2014/main" id="{D293FD7F-3469-491F-A5AA-EB8327FA219E}"/>
              </a:ext>
            </a:extLst>
          </p:cNvPr>
          <p:cNvPicPr>
            <a:picLocks noGrp="1" noChangeAspect="1"/>
          </p:cNvPicPr>
          <p:nvPr>
            <p:ph type="pic" sz="quarter" idx="10"/>
          </p:nvPr>
        </p:nvPicPr>
        <p:blipFill>
          <a:blip r:embed="rId3"/>
          <a:srcRect t="5296" b="5296"/>
          <a:stretch>
            <a:fillRect/>
          </a:stretch>
        </p:blipFill>
        <p:spPr/>
      </p:pic>
      <p:pic>
        <p:nvPicPr>
          <p:cNvPr id="14" name="Picture Placeholder 13">
            <a:extLst>
              <a:ext uri="{FF2B5EF4-FFF2-40B4-BE49-F238E27FC236}">
                <a16:creationId xmlns:a16="http://schemas.microsoft.com/office/drawing/2014/main" id="{4359C120-C3E4-4EF4-97A3-60EBC2407951}"/>
              </a:ext>
            </a:extLst>
          </p:cNvPr>
          <p:cNvPicPr>
            <a:picLocks noGrp="1" noChangeAspect="1"/>
          </p:cNvPicPr>
          <p:nvPr>
            <p:ph type="pic" sz="quarter" idx="11"/>
          </p:nvPr>
        </p:nvPicPr>
        <p:blipFill>
          <a:blip r:embed="rId4"/>
          <a:srcRect t="108" b="108"/>
          <a:stretch>
            <a:fillRect/>
          </a:stretch>
        </p:blipFill>
        <p:spPr/>
      </p:pic>
      <p:pic>
        <p:nvPicPr>
          <p:cNvPr id="17" name="Picture Placeholder 16">
            <a:extLst>
              <a:ext uri="{FF2B5EF4-FFF2-40B4-BE49-F238E27FC236}">
                <a16:creationId xmlns:a16="http://schemas.microsoft.com/office/drawing/2014/main" id="{0E317DB3-C55B-469B-A8B2-C1508D5FF20E}"/>
              </a:ext>
            </a:extLst>
          </p:cNvPr>
          <p:cNvPicPr>
            <a:picLocks noGrp="1" noChangeAspect="1"/>
          </p:cNvPicPr>
          <p:nvPr>
            <p:ph type="pic" sz="quarter" idx="12"/>
          </p:nvPr>
        </p:nvPicPr>
        <p:blipFill>
          <a:blip r:embed="rId5"/>
          <a:srcRect l="7732" r="7732"/>
          <a:stretch>
            <a:fillRect/>
          </a:stretch>
        </p:blipFill>
        <p:spPr/>
      </p:pic>
      <p:pic>
        <p:nvPicPr>
          <p:cNvPr id="19" name="Picture Placeholder 18">
            <a:extLst>
              <a:ext uri="{FF2B5EF4-FFF2-40B4-BE49-F238E27FC236}">
                <a16:creationId xmlns:a16="http://schemas.microsoft.com/office/drawing/2014/main" id="{28EFC60E-1B72-449F-A05D-34957A535E8E}"/>
              </a:ext>
            </a:extLst>
          </p:cNvPr>
          <p:cNvPicPr>
            <a:picLocks noGrp="1" noChangeAspect="1"/>
          </p:cNvPicPr>
          <p:nvPr>
            <p:ph type="pic" sz="quarter" idx="13"/>
          </p:nvPr>
        </p:nvPicPr>
        <p:blipFill>
          <a:blip r:embed="rId6"/>
          <a:srcRect t="108" b="108"/>
          <a:stretch>
            <a:fillRect/>
          </a:stretch>
        </p:blipFill>
        <p:spPr/>
      </p:pic>
    </p:spTree>
    <p:extLst>
      <p:ext uri="{BB962C8B-B14F-4D97-AF65-F5344CB8AC3E}">
        <p14:creationId xmlns:p14="http://schemas.microsoft.com/office/powerpoint/2010/main" val="3986611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16F8FF5-D206-4BC1-97C5-118E812768F0}"/>
              </a:ext>
            </a:extLst>
          </p:cNvPr>
          <p:cNvSpPr/>
          <p:nvPr/>
        </p:nvSpPr>
        <p:spPr>
          <a:xfrm>
            <a:off x="0" y="274322"/>
            <a:ext cx="10141527" cy="63093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6" name="TextBox 5">
            <a:extLst>
              <a:ext uri="{FF2B5EF4-FFF2-40B4-BE49-F238E27FC236}">
                <a16:creationId xmlns:a16="http://schemas.microsoft.com/office/drawing/2014/main" id="{04AB6577-AFB7-4260-AAEF-8D384D8CF9F4}"/>
              </a:ext>
            </a:extLst>
          </p:cNvPr>
          <p:cNvSpPr txBox="1"/>
          <p:nvPr/>
        </p:nvSpPr>
        <p:spPr>
          <a:xfrm>
            <a:off x="1343025" y="2363380"/>
            <a:ext cx="5139055" cy="1541961"/>
          </a:xfrm>
          <a:prstGeom prst="rect">
            <a:avLst/>
          </a:prstGeom>
          <a:noFill/>
        </p:spPr>
        <p:txBody>
          <a:bodyPr wrap="square" lIns="0" tIns="0" rIns="0" bIns="0" rtlCol="0" anchor="t">
            <a:spAutoFit/>
          </a:bodyPr>
          <a:lstStyle/>
          <a:p>
            <a:pPr lvl="0">
              <a:lnSpc>
                <a:spcPct val="90000"/>
              </a:lnSpc>
              <a:defRPr/>
            </a:pPr>
            <a:r>
              <a:rPr lang="fr-FR" sz="5400" dirty="0">
                <a:solidFill>
                  <a:schemeClr val="accent1"/>
                </a:solidFill>
                <a:latin typeface="Helvetica Neue Moyen" charset="0"/>
                <a:cs typeface="Helvetica Neue Moyen" charset="0"/>
              </a:rPr>
              <a:t>Leverage</a:t>
            </a:r>
            <a:r>
              <a:rPr lang="fr-FR" sz="5400" dirty="0">
                <a:solidFill>
                  <a:prstClr val="white"/>
                </a:solidFill>
                <a:latin typeface="Helvetica Neue Moyen" charset="0"/>
                <a:cs typeface="Helvetica Neue Moyen" charset="0"/>
              </a:rPr>
              <a:t> </a:t>
            </a:r>
            <a:r>
              <a:rPr lang="fr-FR" sz="5400" dirty="0">
                <a:solidFill>
                  <a:schemeClr val="accent1"/>
                </a:solidFill>
                <a:latin typeface="Helvetica Neue Moyen" charset="0"/>
                <a:cs typeface="Helvetica Neue Moyen" charset="0"/>
              </a:rPr>
              <a:t>agile </a:t>
            </a:r>
            <a:r>
              <a:rPr lang="fr-FR" sz="5400" dirty="0">
                <a:solidFill>
                  <a:schemeClr val="bg1"/>
                </a:solidFill>
                <a:latin typeface="Helvetica Neue Moyen" charset="0"/>
                <a:cs typeface="Helvetica Neue Moyen" charset="0"/>
              </a:rPr>
              <a:t>frameworks </a:t>
            </a:r>
            <a:endParaRPr kumimoji="0" lang="fr-FR" sz="5400" u="none" strike="noStrike" kern="1200" cap="none" spc="0" normalizeH="0" baseline="0" noProof="0" dirty="0">
              <a:ln>
                <a:noFill/>
              </a:ln>
              <a:solidFill>
                <a:schemeClr val="bg1"/>
              </a:solidFill>
              <a:effectLst/>
              <a:uLnTx/>
              <a:uFillTx/>
              <a:latin typeface="Helvetica Neue Moyen" charset="0"/>
              <a:cs typeface="Helvetica Neue Moyen" charset="0"/>
            </a:endParaRPr>
          </a:p>
        </p:txBody>
      </p:sp>
      <p:sp>
        <p:nvSpPr>
          <p:cNvPr id="9" name="TextBox 8">
            <a:extLst>
              <a:ext uri="{FF2B5EF4-FFF2-40B4-BE49-F238E27FC236}">
                <a16:creationId xmlns:a16="http://schemas.microsoft.com/office/drawing/2014/main" id="{30B8C1CF-BE41-4ED9-88F3-69C14BACD512}"/>
              </a:ext>
            </a:extLst>
          </p:cNvPr>
          <p:cNvSpPr txBox="1"/>
          <p:nvPr/>
        </p:nvSpPr>
        <p:spPr>
          <a:xfrm>
            <a:off x="1343026" y="1809382"/>
            <a:ext cx="631248" cy="553998"/>
          </a:xfrm>
          <a:prstGeom prst="rect">
            <a:avLst/>
          </a:prstGeom>
          <a:noFill/>
        </p:spPr>
        <p:txBody>
          <a:bodyPr wrap="square" lIns="0" tIns="0" rIns="0" bIns="0" rtlCol="0" anchor="b">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4000" u="none" strike="noStrike" kern="1200" cap="none" spc="0" normalizeH="0" baseline="0" noProof="0" dirty="0">
                <a:ln>
                  <a:noFill/>
                </a:ln>
                <a:solidFill>
                  <a:schemeClr val="bg1"/>
                </a:solidFill>
                <a:effectLst/>
                <a:uLnTx/>
                <a:uFillTx/>
                <a:latin typeface="Helvetica Neue Moyen" charset="0"/>
                <a:ea typeface="+mn-ea"/>
                <a:cs typeface="Helvetica Neue Moyen" charset="0"/>
              </a:rPr>
              <a:t>01</a:t>
            </a:r>
          </a:p>
        </p:txBody>
      </p:sp>
      <p:pic>
        <p:nvPicPr>
          <p:cNvPr id="19" name="Picture Placeholder 18">
            <a:extLst>
              <a:ext uri="{FF2B5EF4-FFF2-40B4-BE49-F238E27FC236}">
                <a16:creationId xmlns:a16="http://schemas.microsoft.com/office/drawing/2014/main" id="{0660F2C8-2290-4060-8BDB-17724A03F271}"/>
              </a:ext>
            </a:extLst>
          </p:cNvPr>
          <p:cNvPicPr>
            <a:picLocks noGrp="1" noChangeAspect="1"/>
          </p:cNvPicPr>
          <p:nvPr>
            <p:ph type="pic" sz="quarter" idx="10"/>
          </p:nvPr>
        </p:nvPicPr>
        <p:blipFill rotWithShape="1">
          <a:blip r:embed="rId2"/>
          <a:srcRect l="394" r="32372"/>
          <a:stretch/>
        </p:blipFill>
        <p:spPr>
          <a:xfrm>
            <a:off x="6672263" y="800099"/>
            <a:ext cx="4752975" cy="5257801"/>
          </a:xfrm>
        </p:spPr>
      </p:pic>
    </p:spTree>
    <p:extLst>
      <p:ext uri="{BB962C8B-B14F-4D97-AF65-F5344CB8AC3E}">
        <p14:creationId xmlns:p14="http://schemas.microsoft.com/office/powerpoint/2010/main" val="26137991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Placeholder 53">
            <a:extLst>
              <a:ext uri="{FF2B5EF4-FFF2-40B4-BE49-F238E27FC236}">
                <a16:creationId xmlns:a16="http://schemas.microsoft.com/office/drawing/2014/main" id="{789C731F-94FE-4568-AB29-A921FB4D8C8A}"/>
              </a:ext>
            </a:extLst>
          </p:cNvPr>
          <p:cNvPicPr>
            <a:picLocks noGrp="1" noChangeAspect="1"/>
          </p:cNvPicPr>
          <p:nvPr>
            <p:ph type="pic" sz="quarter" idx="10"/>
          </p:nvPr>
        </p:nvPicPr>
        <p:blipFill>
          <a:blip r:embed="rId2"/>
          <a:srcRect l="21533" r="21533"/>
          <a:stretch>
            <a:fillRect/>
          </a:stretch>
        </p:blipFill>
        <p:spPr/>
      </p:pic>
      <p:pic>
        <p:nvPicPr>
          <p:cNvPr id="56" name="Picture Placeholder 55">
            <a:extLst>
              <a:ext uri="{FF2B5EF4-FFF2-40B4-BE49-F238E27FC236}">
                <a16:creationId xmlns:a16="http://schemas.microsoft.com/office/drawing/2014/main" id="{3CD44A27-EB61-44A7-B766-7011CED6F7CF}"/>
              </a:ext>
            </a:extLst>
          </p:cNvPr>
          <p:cNvPicPr>
            <a:picLocks noGrp="1" noChangeAspect="1"/>
          </p:cNvPicPr>
          <p:nvPr>
            <p:ph type="pic" sz="quarter" idx="11"/>
          </p:nvPr>
        </p:nvPicPr>
        <p:blipFill>
          <a:blip r:embed="rId3"/>
          <a:srcRect l="21533" r="21533"/>
          <a:stretch>
            <a:fillRect/>
          </a:stretch>
        </p:blipFill>
        <p:spPr/>
      </p:pic>
      <p:pic>
        <p:nvPicPr>
          <p:cNvPr id="58" name="Picture Placeholder 57">
            <a:extLst>
              <a:ext uri="{FF2B5EF4-FFF2-40B4-BE49-F238E27FC236}">
                <a16:creationId xmlns:a16="http://schemas.microsoft.com/office/drawing/2014/main" id="{9DC74667-2EAF-4AFC-AD8B-7A25A7ADD6C8}"/>
              </a:ext>
            </a:extLst>
          </p:cNvPr>
          <p:cNvPicPr>
            <a:picLocks noGrp="1" noChangeAspect="1"/>
          </p:cNvPicPr>
          <p:nvPr>
            <p:ph type="pic" sz="quarter" idx="12"/>
          </p:nvPr>
        </p:nvPicPr>
        <p:blipFill>
          <a:blip r:embed="rId4"/>
          <a:srcRect l="21511" r="21511"/>
          <a:stretch>
            <a:fillRect/>
          </a:stretch>
        </p:blipFill>
        <p:spPr/>
      </p:pic>
      <p:pic>
        <p:nvPicPr>
          <p:cNvPr id="60" name="Picture Placeholder 59">
            <a:extLst>
              <a:ext uri="{FF2B5EF4-FFF2-40B4-BE49-F238E27FC236}">
                <a16:creationId xmlns:a16="http://schemas.microsoft.com/office/drawing/2014/main" id="{739CE55E-41F8-4E75-A84F-C56F5AC8F138}"/>
              </a:ext>
            </a:extLst>
          </p:cNvPr>
          <p:cNvPicPr>
            <a:picLocks noGrp="1" noChangeAspect="1"/>
          </p:cNvPicPr>
          <p:nvPr>
            <p:ph type="pic" sz="quarter" idx="13"/>
          </p:nvPr>
        </p:nvPicPr>
        <p:blipFill>
          <a:blip r:embed="rId5"/>
          <a:srcRect l="14772" r="14772"/>
          <a:stretch>
            <a:fillRect/>
          </a:stretch>
        </p:blipFill>
        <p:spPr/>
      </p:pic>
      <p:pic>
        <p:nvPicPr>
          <p:cNvPr id="62" name="Picture Placeholder 61">
            <a:extLst>
              <a:ext uri="{FF2B5EF4-FFF2-40B4-BE49-F238E27FC236}">
                <a16:creationId xmlns:a16="http://schemas.microsoft.com/office/drawing/2014/main" id="{34CA1479-6FEF-438D-BA8D-4858413057C7}"/>
              </a:ext>
            </a:extLst>
          </p:cNvPr>
          <p:cNvPicPr>
            <a:picLocks noGrp="1" noChangeAspect="1"/>
          </p:cNvPicPr>
          <p:nvPr>
            <p:ph type="pic" sz="quarter" idx="14"/>
          </p:nvPr>
        </p:nvPicPr>
        <p:blipFill>
          <a:blip r:embed="rId6"/>
          <a:srcRect l="21216" r="21216"/>
          <a:stretch>
            <a:fillRect/>
          </a:stretch>
        </p:blipFill>
        <p:spPr/>
      </p:pic>
      <p:pic>
        <p:nvPicPr>
          <p:cNvPr id="64" name="Picture Placeholder 63">
            <a:extLst>
              <a:ext uri="{FF2B5EF4-FFF2-40B4-BE49-F238E27FC236}">
                <a16:creationId xmlns:a16="http://schemas.microsoft.com/office/drawing/2014/main" id="{A167D190-3B6A-479D-9524-CD77468A36A5}"/>
              </a:ext>
            </a:extLst>
          </p:cNvPr>
          <p:cNvPicPr>
            <a:picLocks noGrp="1" noChangeAspect="1"/>
          </p:cNvPicPr>
          <p:nvPr>
            <p:ph type="pic" sz="quarter" idx="15"/>
          </p:nvPr>
        </p:nvPicPr>
        <p:blipFill>
          <a:blip r:embed="rId7"/>
          <a:srcRect l="12331" r="12331"/>
          <a:stretch>
            <a:fillRect/>
          </a:stretch>
        </p:blipFill>
        <p:spPr/>
      </p:pic>
      <p:pic>
        <p:nvPicPr>
          <p:cNvPr id="75" name="Picture Placeholder 74">
            <a:extLst>
              <a:ext uri="{FF2B5EF4-FFF2-40B4-BE49-F238E27FC236}">
                <a16:creationId xmlns:a16="http://schemas.microsoft.com/office/drawing/2014/main" id="{8FDFFAC2-A438-49E4-8027-AF1F5AD348D0}"/>
              </a:ext>
            </a:extLst>
          </p:cNvPr>
          <p:cNvPicPr>
            <a:picLocks noGrp="1" noChangeAspect="1"/>
          </p:cNvPicPr>
          <p:nvPr>
            <p:ph type="pic" sz="quarter" idx="16"/>
          </p:nvPr>
        </p:nvPicPr>
        <p:blipFill>
          <a:blip r:embed="rId8"/>
          <a:srcRect l="15813" r="15813"/>
          <a:stretch>
            <a:fillRect/>
          </a:stretch>
        </p:blipFill>
        <p:spPr/>
      </p:pic>
      <p:pic>
        <p:nvPicPr>
          <p:cNvPr id="77" name="Picture Placeholder 76">
            <a:extLst>
              <a:ext uri="{FF2B5EF4-FFF2-40B4-BE49-F238E27FC236}">
                <a16:creationId xmlns:a16="http://schemas.microsoft.com/office/drawing/2014/main" id="{4921712D-8656-4B4D-8D19-30A776E7CE06}"/>
              </a:ext>
            </a:extLst>
          </p:cNvPr>
          <p:cNvPicPr>
            <a:picLocks noGrp="1" noChangeAspect="1"/>
          </p:cNvPicPr>
          <p:nvPr>
            <p:ph type="pic" sz="quarter" idx="17"/>
          </p:nvPr>
        </p:nvPicPr>
        <p:blipFill>
          <a:blip r:embed="rId9"/>
          <a:srcRect l="16223" r="16223"/>
          <a:stretch>
            <a:fillRect/>
          </a:stretch>
        </p:blipFill>
        <p:spPr/>
      </p:pic>
      <p:pic>
        <p:nvPicPr>
          <p:cNvPr id="79" name="Picture Placeholder 78">
            <a:extLst>
              <a:ext uri="{FF2B5EF4-FFF2-40B4-BE49-F238E27FC236}">
                <a16:creationId xmlns:a16="http://schemas.microsoft.com/office/drawing/2014/main" id="{4528E46B-6CC8-4DB4-8B51-041B27F4A97E}"/>
              </a:ext>
            </a:extLst>
          </p:cNvPr>
          <p:cNvPicPr>
            <a:picLocks noGrp="1" noChangeAspect="1"/>
          </p:cNvPicPr>
          <p:nvPr>
            <p:ph type="pic" sz="quarter" idx="18"/>
          </p:nvPr>
        </p:nvPicPr>
        <p:blipFill>
          <a:blip r:embed="rId3"/>
          <a:srcRect l="21511" r="21511"/>
          <a:stretch>
            <a:fillRect/>
          </a:stretch>
        </p:blipFill>
        <p:spPr/>
      </p:pic>
      <p:pic>
        <p:nvPicPr>
          <p:cNvPr id="81" name="Picture Placeholder 80">
            <a:extLst>
              <a:ext uri="{FF2B5EF4-FFF2-40B4-BE49-F238E27FC236}">
                <a16:creationId xmlns:a16="http://schemas.microsoft.com/office/drawing/2014/main" id="{7586FD8E-CC4A-4356-8F62-B813C5B52234}"/>
              </a:ext>
            </a:extLst>
          </p:cNvPr>
          <p:cNvPicPr>
            <a:picLocks noGrp="1" noChangeAspect="1"/>
          </p:cNvPicPr>
          <p:nvPr>
            <p:ph type="pic" sz="quarter" idx="19"/>
          </p:nvPr>
        </p:nvPicPr>
        <p:blipFill>
          <a:blip r:embed="rId10"/>
          <a:srcRect l="16249" r="16249"/>
          <a:stretch>
            <a:fillRect/>
          </a:stretch>
        </p:blipFill>
        <p:spPr/>
      </p:pic>
      <p:sp>
        <p:nvSpPr>
          <p:cNvPr id="100" name="Espace réservé du texte 99">
            <a:extLst>
              <a:ext uri="{FF2B5EF4-FFF2-40B4-BE49-F238E27FC236}">
                <a16:creationId xmlns:a16="http://schemas.microsoft.com/office/drawing/2014/main" id="{66AF2490-44C4-485A-AD04-06E372F4ECB8}"/>
              </a:ext>
            </a:extLst>
          </p:cNvPr>
          <p:cNvSpPr>
            <a:spLocks noGrp="1"/>
          </p:cNvSpPr>
          <p:nvPr>
            <p:ph type="body" sz="quarter" idx="20"/>
          </p:nvPr>
        </p:nvSpPr>
        <p:spPr/>
        <p:txBody>
          <a:bodyPr/>
          <a:lstStyle/>
          <a:p>
            <a:r>
              <a:rPr lang="fr-FR" dirty="0"/>
              <a:t>Project 1</a:t>
            </a:r>
            <a:endParaRPr lang="en-US" dirty="0"/>
          </a:p>
        </p:txBody>
      </p:sp>
      <p:sp>
        <p:nvSpPr>
          <p:cNvPr id="101" name="Espace réservé du texte 100">
            <a:extLst>
              <a:ext uri="{FF2B5EF4-FFF2-40B4-BE49-F238E27FC236}">
                <a16:creationId xmlns:a16="http://schemas.microsoft.com/office/drawing/2014/main" id="{A0083846-B7C4-41A8-8A49-F789E34B3803}"/>
              </a:ext>
            </a:extLst>
          </p:cNvPr>
          <p:cNvSpPr>
            <a:spLocks noGrp="1"/>
          </p:cNvSpPr>
          <p:nvPr>
            <p:ph type="body" sz="quarter" idx="21"/>
          </p:nvPr>
        </p:nvSpPr>
        <p:spPr/>
        <p:txBody>
          <a:bodyPr/>
          <a:lstStyle/>
          <a:p>
            <a:r>
              <a:rPr lang="fr-FR" dirty="0"/>
              <a:t> </a:t>
            </a:r>
            <a:endParaRPr lang="en-US" dirty="0"/>
          </a:p>
        </p:txBody>
      </p:sp>
      <p:sp>
        <p:nvSpPr>
          <p:cNvPr id="132" name="Espace réservé du texte 131">
            <a:extLst>
              <a:ext uri="{FF2B5EF4-FFF2-40B4-BE49-F238E27FC236}">
                <a16:creationId xmlns:a16="http://schemas.microsoft.com/office/drawing/2014/main" id="{BA28423D-D449-47F4-9D1A-71D04CC7C268}"/>
              </a:ext>
            </a:extLst>
          </p:cNvPr>
          <p:cNvSpPr>
            <a:spLocks noGrp="1"/>
          </p:cNvSpPr>
          <p:nvPr>
            <p:ph type="body" sz="quarter" idx="22"/>
          </p:nvPr>
        </p:nvSpPr>
        <p:spPr/>
        <p:txBody>
          <a:bodyPr/>
          <a:lstStyle/>
          <a:p>
            <a:r>
              <a:rPr lang="fr-FR" dirty="0"/>
              <a:t>Project 2</a:t>
            </a:r>
            <a:endParaRPr lang="en-US" dirty="0"/>
          </a:p>
        </p:txBody>
      </p:sp>
      <p:sp>
        <p:nvSpPr>
          <p:cNvPr id="133" name="Espace réservé du texte 132">
            <a:extLst>
              <a:ext uri="{FF2B5EF4-FFF2-40B4-BE49-F238E27FC236}">
                <a16:creationId xmlns:a16="http://schemas.microsoft.com/office/drawing/2014/main" id="{5D5A61DE-3FB0-41EC-827C-C77A36B1CE04}"/>
              </a:ext>
            </a:extLst>
          </p:cNvPr>
          <p:cNvSpPr>
            <a:spLocks noGrp="1"/>
          </p:cNvSpPr>
          <p:nvPr>
            <p:ph type="body" sz="quarter" idx="23"/>
          </p:nvPr>
        </p:nvSpPr>
        <p:spPr/>
        <p:txBody>
          <a:bodyPr/>
          <a:lstStyle/>
          <a:p>
            <a:r>
              <a:rPr lang="fr-FR" dirty="0"/>
              <a:t> </a:t>
            </a:r>
            <a:endParaRPr lang="en-US" dirty="0"/>
          </a:p>
        </p:txBody>
      </p:sp>
      <p:sp>
        <p:nvSpPr>
          <p:cNvPr id="134" name="Espace réservé du texte 133">
            <a:extLst>
              <a:ext uri="{FF2B5EF4-FFF2-40B4-BE49-F238E27FC236}">
                <a16:creationId xmlns:a16="http://schemas.microsoft.com/office/drawing/2014/main" id="{AF3BB090-7B51-4CFB-99C4-5696A8E00A0C}"/>
              </a:ext>
            </a:extLst>
          </p:cNvPr>
          <p:cNvSpPr>
            <a:spLocks noGrp="1"/>
          </p:cNvSpPr>
          <p:nvPr>
            <p:ph type="body" sz="quarter" idx="24"/>
          </p:nvPr>
        </p:nvSpPr>
        <p:spPr/>
        <p:txBody>
          <a:bodyPr/>
          <a:lstStyle/>
          <a:p>
            <a:r>
              <a:rPr lang="fr-FR" dirty="0"/>
              <a:t>Project 3</a:t>
            </a:r>
            <a:endParaRPr lang="en-US" dirty="0"/>
          </a:p>
        </p:txBody>
      </p:sp>
      <p:sp>
        <p:nvSpPr>
          <p:cNvPr id="135" name="Espace réservé du texte 134">
            <a:extLst>
              <a:ext uri="{FF2B5EF4-FFF2-40B4-BE49-F238E27FC236}">
                <a16:creationId xmlns:a16="http://schemas.microsoft.com/office/drawing/2014/main" id="{AD2956EF-44F4-4B0B-8A77-91BD26098120}"/>
              </a:ext>
            </a:extLst>
          </p:cNvPr>
          <p:cNvSpPr>
            <a:spLocks noGrp="1"/>
          </p:cNvSpPr>
          <p:nvPr>
            <p:ph type="body" sz="quarter" idx="25"/>
          </p:nvPr>
        </p:nvSpPr>
        <p:spPr/>
        <p:txBody>
          <a:bodyPr/>
          <a:lstStyle/>
          <a:p>
            <a:r>
              <a:rPr lang="fr-FR" dirty="0"/>
              <a:t> </a:t>
            </a:r>
            <a:endParaRPr lang="en-US" dirty="0"/>
          </a:p>
        </p:txBody>
      </p:sp>
      <p:sp>
        <p:nvSpPr>
          <p:cNvPr id="136" name="Espace réservé du texte 135">
            <a:extLst>
              <a:ext uri="{FF2B5EF4-FFF2-40B4-BE49-F238E27FC236}">
                <a16:creationId xmlns:a16="http://schemas.microsoft.com/office/drawing/2014/main" id="{2A98E452-B6B5-408F-8747-5C79FF5B562B}"/>
              </a:ext>
            </a:extLst>
          </p:cNvPr>
          <p:cNvSpPr>
            <a:spLocks noGrp="1"/>
          </p:cNvSpPr>
          <p:nvPr>
            <p:ph type="body" sz="quarter" idx="26"/>
          </p:nvPr>
        </p:nvSpPr>
        <p:spPr/>
        <p:txBody>
          <a:bodyPr/>
          <a:lstStyle/>
          <a:p>
            <a:r>
              <a:rPr lang="fr-FR" dirty="0"/>
              <a:t>Project 4</a:t>
            </a:r>
            <a:endParaRPr lang="en-US" dirty="0"/>
          </a:p>
        </p:txBody>
      </p:sp>
      <p:sp>
        <p:nvSpPr>
          <p:cNvPr id="137" name="Espace réservé du texte 136">
            <a:extLst>
              <a:ext uri="{FF2B5EF4-FFF2-40B4-BE49-F238E27FC236}">
                <a16:creationId xmlns:a16="http://schemas.microsoft.com/office/drawing/2014/main" id="{EDCDB4F3-5318-4DFE-A7D4-5BB2441AECC2}"/>
              </a:ext>
            </a:extLst>
          </p:cNvPr>
          <p:cNvSpPr>
            <a:spLocks noGrp="1"/>
          </p:cNvSpPr>
          <p:nvPr>
            <p:ph type="body" sz="quarter" idx="27"/>
          </p:nvPr>
        </p:nvSpPr>
        <p:spPr/>
        <p:txBody>
          <a:bodyPr/>
          <a:lstStyle/>
          <a:p>
            <a:r>
              <a:rPr lang="fr-FR" dirty="0"/>
              <a:t> </a:t>
            </a:r>
            <a:endParaRPr lang="en-US" dirty="0"/>
          </a:p>
        </p:txBody>
      </p:sp>
      <p:sp>
        <p:nvSpPr>
          <p:cNvPr id="138" name="Espace réservé du texte 137">
            <a:extLst>
              <a:ext uri="{FF2B5EF4-FFF2-40B4-BE49-F238E27FC236}">
                <a16:creationId xmlns:a16="http://schemas.microsoft.com/office/drawing/2014/main" id="{C8F796FC-3823-4E90-A718-2B8813083C86}"/>
              </a:ext>
            </a:extLst>
          </p:cNvPr>
          <p:cNvSpPr>
            <a:spLocks noGrp="1"/>
          </p:cNvSpPr>
          <p:nvPr>
            <p:ph type="body" sz="quarter" idx="28"/>
          </p:nvPr>
        </p:nvSpPr>
        <p:spPr/>
        <p:txBody>
          <a:bodyPr/>
          <a:lstStyle/>
          <a:p>
            <a:r>
              <a:rPr lang="fr-FR" dirty="0"/>
              <a:t>Project 5</a:t>
            </a:r>
            <a:endParaRPr lang="en-US" dirty="0"/>
          </a:p>
        </p:txBody>
      </p:sp>
      <p:sp>
        <p:nvSpPr>
          <p:cNvPr id="139" name="Espace réservé du texte 138">
            <a:extLst>
              <a:ext uri="{FF2B5EF4-FFF2-40B4-BE49-F238E27FC236}">
                <a16:creationId xmlns:a16="http://schemas.microsoft.com/office/drawing/2014/main" id="{8B9F5160-FC50-4FF3-B36A-2A652AC59D2F}"/>
              </a:ext>
            </a:extLst>
          </p:cNvPr>
          <p:cNvSpPr>
            <a:spLocks noGrp="1"/>
          </p:cNvSpPr>
          <p:nvPr>
            <p:ph type="body" sz="quarter" idx="29"/>
          </p:nvPr>
        </p:nvSpPr>
        <p:spPr/>
        <p:txBody>
          <a:bodyPr/>
          <a:lstStyle/>
          <a:p>
            <a:r>
              <a:rPr lang="fr-FR" dirty="0"/>
              <a:t> </a:t>
            </a:r>
            <a:endParaRPr lang="en-US" dirty="0"/>
          </a:p>
        </p:txBody>
      </p:sp>
      <p:sp>
        <p:nvSpPr>
          <p:cNvPr id="140" name="Espace réservé du texte 139">
            <a:extLst>
              <a:ext uri="{FF2B5EF4-FFF2-40B4-BE49-F238E27FC236}">
                <a16:creationId xmlns:a16="http://schemas.microsoft.com/office/drawing/2014/main" id="{B5D9A88A-922C-4780-9C50-09EC5A4C0409}"/>
              </a:ext>
            </a:extLst>
          </p:cNvPr>
          <p:cNvSpPr>
            <a:spLocks noGrp="1"/>
          </p:cNvSpPr>
          <p:nvPr>
            <p:ph type="body" sz="quarter" idx="30"/>
          </p:nvPr>
        </p:nvSpPr>
        <p:spPr/>
        <p:txBody>
          <a:bodyPr/>
          <a:lstStyle/>
          <a:p>
            <a:r>
              <a:rPr lang="fr-FR" dirty="0"/>
              <a:t>Project 6</a:t>
            </a:r>
            <a:endParaRPr lang="en-US" dirty="0"/>
          </a:p>
        </p:txBody>
      </p:sp>
      <p:sp>
        <p:nvSpPr>
          <p:cNvPr id="141" name="Espace réservé du texte 140">
            <a:extLst>
              <a:ext uri="{FF2B5EF4-FFF2-40B4-BE49-F238E27FC236}">
                <a16:creationId xmlns:a16="http://schemas.microsoft.com/office/drawing/2014/main" id="{B2574C27-35F9-4AA6-A01F-109DADFB301C}"/>
              </a:ext>
            </a:extLst>
          </p:cNvPr>
          <p:cNvSpPr>
            <a:spLocks noGrp="1"/>
          </p:cNvSpPr>
          <p:nvPr>
            <p:ph type="body" sz="quarter" idx="31"/>
          </p:nvPr>
        </p:nvSpPr>
        <p:spPr/>
        <p:txBody>
          <a:bodyPr/>
          <a:lstStyle/>
          <a:p>
            <a:r>
              <a:rPr lang="fr-FR" dirty="0"/>
              <a:t> </a:t>
            </a:r>
            <a:endParaRPr lang="en-US" dirty="0"/>
          </a:p>
        </p:txBody>
      </p:sp>
      <p:sp>
        <p:nvSpPr>
          <p:cNvPr id="142" name="Espace réservé du texte 141">
            <a:extLst>
              <a:ext uri="{FF2B5EF4-FFF2-40B4-BE49-F238E27FC236}">
                <a16:creationId xmlns:a16="http://schemas.microsoft.com/office/drawing/2014/main" id="{F9AC1924-CFCC-4786-9F0A-25DBDC9C48C6}"/>
              </a:ext>
            </a:extLst>
          </p:cNvPr>
          <p:cNvSpPr>
            <a:spLocks noGrp="1"/>
          </p:cNvSpPr>
          <p:nvPr>
            <p:ph type="body" sz="quarter" idx="32"/>
          </p:nvPr>
        </p:nvSpPr>
        <p:spPr/>
        <p:txBody>
          <a:bodyPr/>
          <a:lstStyle/>
          <a:p>
            <a:r>
              <a:rPr lang="fr-FR" dirty="0"/>
              <a:t>Project 7</a:t>
            </a:r>
            <a:endParaRPr lang="en-US" dirty="0"/>
          </a:p>
        </p:txBody>
      </p:sp>
      <p:sp>
        <p:nvSpPr>
          <p:cNvPr id="143" name="Espace réservé du texte 142">
            <a:extLst>
              <a:ext uri="{FF2B5EF4-FFF2-40B4-BE49-F238E27FC236}">
                <a16:creationId xmlns:a16="http://schemas.microsoft.com/office/drawing/2014/main" id="{A9E2F88C-CB6A-4970-86FA-3DE39C0E04D3}"/>
              </a:ext>
            </a:extLst>
          </p:cNvPr>
          <p:cNvSpPr>
            <a:spLocks noGrp="1"/>
          </p:cNvSpPr>
          <p:nvPr>
            <p:ph type="body" sz="quarter" idx="33"/>
          </p:nvPr>
        </p:nvSpPr>
        <p:spPr/>
        <p:txBody>
          <a:bodyPr/>
          <a:lstStyle/>
          <a:p>
            <a:r>
              <a:rPr lang="fr-FR" dirty="0"/>
              <a:t> </a:t>
            </a:r>
            <a:endParaRPr lang="en-US" dirty="0"/>
          </a:p>
        </p:txBody>
      </p:sp>
      <p:sp>
        <p:nvSpPr>
          <p:cNvPr id="144" name="Espace réservé du texte 143">
            <a:extLst>
              <a:ext uri="{FF2B5EF4-FFF2-40B4-BE49-F238E27FC236}">
                <a16:creationId xmlns:a16="http://schemas.microsoft.com/office/drawing/2014/main" id="{D76BFD2E-E480-4CBB-B68E-724A2D9A06AC}"/>
              </a:ext>
            </a:extLst>
          </p:cNvPr>
          <p:cNvSpPr>
            <a:spLocks noGrp="1"/>
          </p:cNvSpPr>
          <p:nvPr>
            <p:ph type="body" sz="quarter" idx="34"/>
          </p:nvPr>
        </p:nvSpPr>
        <p:spPr/>
        <p:txBody>
          <a:bodyPr/>
          <a:lstStyle/>
          <a:p>
            <a:r>
              <a:rPr lang="fr-FR" dirty="0"/>
              <a:t>Project 8</a:t>
            </a:r>
            <a:endParaRPr lang="en-US" dirty="0"/>
          </a:p>
        </p:txBody>
      </p:sp>
      <p:sp>
        <p:nvSpPr>
          <p:cNvPr id="145" name="Espace réservé du texte 144">
            <a:extLst>
              <a:ext uri="{FF2B5EF4-FFF2-40B4-BE49-F238E27FC236}">
                <a16:creationId xmlns:a16="http://schemas.microsoft.com/office/drawing/2014/main" id="{3F4333D9-8002-4F9B-BB92-FA50D05BC850}"/>
              </a:ext>
            </a:extLst>
          </p:cNvPr>
          <p:cNvSpPr>
            <a:spLocks noGrp="1"/>
          </p:cNvSpPr>
          <p:nvPr>
            <p:ph type="body" sz="quarter" idx="35"/>
          </p:nvPr>
        </p:nvSpPr>
        <p:spPr/>
        <p:txBody>
          <a:bodyPr/>
          <a:lstStyle/>
          <a:p>
            <a:r>
              <a:rPr lang="fr-FR" dirty="0"/>
              <a:t> </a:t>
            </a:r>
            <a:endParaRPr lang="en-US" dirty="0"/>
          </a:p>
        </p:txBody>
      </p:sp>
      <p:sp>
        <p:nvSpPr>
          <p:cNvPr id="146" name="Espace réservé du texte 145">
            <a:extLst>
              <a:ext uri="{FF2B5EF4-FFF2-40B4-BE49-F238E27FC236}">
                <a16:creationId xmlns:a16="http://schemas.microsoft.com/office/drawing/2014/main" id="{1F2ABE65-CF7D-4801-9E7A-811F256192C2}"/>
              </a:ext>
            </a:extLst>
          </p:cNvPr>
          <p:cNvSpPr>
            <a:spLocks noGrp="1"/>
          </p:cNvSpPr>
          <p:nvPr>
            <p:ph type="body" sz="quarter" idx="36"/>
          </p:nvPr>
        </p:nvSpPr>
        <p:spPr/>
        <p:txBody>
          <a:bodyPr/>
          <a:lstStyle/>
          <a:p>
            <a:r>
              <a:rPr lang="fr-FR" dirty="0"/>
              <a:t>Project 9</a:t>
            </a:r>
            <a:endParaRPr lang="en-US" dirty="0"/>
          </a:p>
        </p:txBody>
      </p:sp>
      <p:sp>
        <p:nvSpPr>
          <p:cNvPr id="147" name="Espace réservé du texte 146">
            <a:extLst>
              <a:ext uri="{FF2B5EF4-FFF2-40B4-BE49-F238E27FC236}">
                <a16:creationId xmlns:a16="http://schemas.microsoft.com/office/drawing/2014/main" id="{8F8B64AE-108D-4201-BA96-1633B203159C}"/>
              </a:ext>
            </a:extLst>
          </p:cNvPr>
          <p:cNvSpPr>
            <a:spLocks noGrp="1"/>
          </p:cNvSpPr>
          <p:nvPr>
            <p:ph type="body" sz="quarter" idx="37"/>
          </p:nvPr>
        </p:nvSpPr>
        <p:spPr/>
        <p:txBody>
          <a:bodyPr/>
          <a:lstStyle/>
          <a:p>
            <a:r>
              <a:rPr lang="fr-FR" dirty="0"/>
              <a:t> </a:t>
            </a:r>
            <a:endParaRPr lang="en-US" dirty="0"/>
          </a:p>
        </p:txBody>
      </p:sp>
      <p:sp>
        <p:nvSpPr>
          <p:cNvPr id="148" name="Espace réservé du texte 147">
            <a:extLst>
              <a:ext uri="{FF2B5EF4-FFF2-40B4-BE49-F238E27FC236}">
                <a16:creationId xmlns:a16="http://schemas.microsoft.com/office/drawing/2014/main" id="{BE92D23D-FE5D-49BF-8CC8-7582C499DE48}"/>
              </a:ext>
            </a:extLst>
          </p:cNvPr>
          <p:cNvSpPr>
            <a:spLocks noGrp="1"/>
          </p:cNvSpPr>
          <p:nvPr>
            <p:ph type="body" sz="quarter" idx="38"/>
          </p:nvPr>
        </p:nvSpPr>
        <p:spPr/>
        <p:txBody>
          <a:bodyPr/>
          <a:lstStyle/>
          <a:p>
            <a:r>
              <a:rPr lang="fr-FR" dirty="0"/>
              <a:t>Project 10</a:t>
            </a:r>
            <a:endParaRPr lang="en-US" dirty="0"/>
          </a:p>
        </p:txBody>
      </p:sp>
      <p:sp>
        <p:nvSpPr>
          <p:cNvPr id="149" name="Espace réservé du texte 148">
            <a:extLst>
              <a:ext uri="{FF2B5EF4-FFF2-40B4-BE49-F238E27FC236}">
                <a16:creationId xmlns:a16="http://schemas.microsoft.com/office/drawing/2014/main" id="{AC430868-C61B-44EA-BCE8-F52B57EC842E}"/>
              </a:ext>
            </a:extLst>
          </p:cNvPr>
          <p:cNvSpPr>
            <a:spLocks noGrp="1"/>
          </p:cNvSpPr>
          <p:nvPr>
            <p:ph type="body" sz="quarter" idx="39"/>
          </p:nvPr>
        </p:nvSpPr>
        <p:spPr/>
        <p:txBody>
          <a:bodyPr/>
          <a:lstStyle/>
          <a:p>
            <a:r>
              <a:rPr lang="fr-FR" dirty="0"/>
              <a:t> </a:t>
            </a:r>
            <a:endParaRPr lang="en-US" dirty="0"/>
          </a:p>
        </p:txBody>
      </p:sp>
      <p:sp>
        <p:nvSpPr>
          <p:cNvPr id="42" name="TextBox 127">
            <a:extLst>
              <a:ext uri="{FF2B5EF4-FFF2-40B4-BE49-F238E27FC236}">
                <a16:creationId xmlns:a16="http://schemas.microsoft.com/office/drawing/2014/main" id="{0E95E6B9-E43A-4646-B57D-2BA2C61FDC48}"/>
              </a:ext>
            </a:extLst>
          </p:cNvPr>
          <p:cNvSpPr txBox="1"/>
          <p:nvPr/>
        </p:nvSpPr>
        <p:spPr>
          <a:xfrm>
            <a:off x="1343025" y="1175409"/>
            <a:ext cx="2748958" cy="664797"/>
          </a:xfrm>
          <a:prstGeom prst="rect">
            <a:avLst/>
          </a:prstGeom>
          <a:noFill/>
        </p:spPr>
        <p:txBody>
          <a:bodyPr wrap="none" lIns="0" tIns="0" rIns="0" bIns="0" rtlCol="0">
            <a:spAutoFit/>
          </a:bodyPr>
          <a:lstStyle/>
          <a:p>
            <a:pPr lvl="0">
              <a:lnSpc>
                <a:spcPct val="80000"/>
              </a:lnSpc>
              <a:defRPr/>
            </a:pPr>
            <a:r>
              <a:rPr lang="en-US" sz="5400" dirty="0">
                <a:latin typeface="Helvetica Neue Moyen" charset="0"/>
                <a:ea typeface="Helvetica Neue Normal" charset="0"/>
                <a:cs typeface="Helvetica Neue Normal" charset="0"/>
              </a:rPr>
              <a:t>Portfolio</a:t>
            </a:r>
          </a:p>
        </p:txBody>
      </p:sp>
      <p:sp>
        <p:nvSpPr>
          <p:cNvPr id="43" name="TextBox 128">
            <a:extLst>
              <a:ext uri="{FF2B5EF4-FFF2-40B4-BE49-F238E27FC236}">
                <a16:creationId xmlns:a16="http://schemas.microsoft.com/office/drawing/2014/main" id="{E0699203-56C7-4F67-B27B-71E71DB5452D}"/>
              </a:ext>
            </a:extLst>
          </p:cNvPr>
          <p:cNvSpPr txBox="1"/>
          <p:nvPr/>
        </p:nvSpPr>
        <p:spPr>
          <a:xfrm>
            <a:off x="1359599" y="800100"/>
            <a:ext cx="528991"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Helvetica Neue Moyen" charset="0"/>
                <a:cs typeface="Helvetica Neue Normal" charset="0"/>
              </a:rPr>
              <a:t>WORK</a:t>
            </a:r>
          </a:p>
        </p:txBody>
      </p:sp>
    </p:spTree>
    <p:extLst>
      <p:ext uri="{BB962C8B-B14F-4D97-AF65-F5344CB8AC3E}">
        <p14:creationId xmlns:p14="http://schemas.microsoft.com/office/powerpoint/2010/main" val="32594535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C3DCC20C-9F43-474F-898A-4C95240B1CD4}"/>
              </a:ext>
            </a:extLst>
          </p:cNvPr>
          <p:cNvPicPr>
            <a:picLocks noGrp="1" noChangeAspect="1"/>
          </p:cNvPicPr>
          <p:nvPr>
            <p:ph type="pic" sz="quarter" idx="10"/>
          </p:nvPr>
        </p:nvPicPr>
        <p:blipFill>
          <a:blip r:embed="rId2"/>
          <a:srcRect t="20999" b="20999"/>
          <a:stretch>
            <a:fillRect/>
          </a:stretch>
        </p:blipFill>
        <p:spPr/>
      </p:pic>
      <p:pic>
        <p:nvPicPr>
          <p:cNvPr id="5" name="Picture Placeholder 4">
            <a:extLst>
              <a:ext uri="{FF2B5EF4-FFF2-40B4-BE49-F238E27FC236}">
                <a16:creationId xmlns:a16="http://schemas.microsoft.com/office/drawing/2014/main" id="{E0A160CB-5AE8-47E8-9C8D-86967B7BEA77}"/>
              </a:ext>
            </a:extLst>
          </p:cNvPr>
          <p:cNvPicPr>
            <a:picLocks noGrp="1" noChangeAspect="1"/>
          </p:cNvPicPr>
          <p:nvPr>
            <p:ph type="pic" sz="quarter" idx="11"/>
          </p:nvPr>
        </p:nvPicPr>
        <p:blipFill>
          <a:blip r:embed="rId3"/>
          <a:srcRect t="11743" b="11743"/>
          <a:stretch>
            <a:fillRect/>
          </a:stretch>
        </p:blipFill>
        <p:spPr/>
      </p:pic>
      <p:pic>
        <p:nvPicPr>
          <p:cNvPr id="7" name="Picture Placeholder 6">
            <a:extLst>
              <a:ext uri="{FF2B5EF4-FFF2-40B4-BE49-F238E27FC236}">
                <a16:creationId xmlns:a16="http://schemas.microsoft.com/office/drawing/2014/main" id="{1EEF2DC3-E601-4F68-803B-2A65F815EF57}"/>
              </a:ext>
            </a:extLst>
          </p:cNvPr>
          <p:cNvPicPr>
            <a:picLocks noGrp="1" noChangeAspect="1"/>
          </p:cNvPicPr>
          <p:nvPr>
            <p:ph type="pic" sz="quarter" idx="12"/>
          </p:nvPr>
        </p:nvPicPr>
        <p:blipFill>
          <a:blip r:embed="rId4"/>
          <a:srcRect t="17683" b="17683"/>
          <a:stretch>
            <a:fillRect/>
          </a:stretch>
        </p:blipFill>
        <p:spPr/>
      </p:pic>
      <p:pic>
        <p:nvPicPr>
          <p:cNvPr id="9" name="Picture Placeholder 8">
            <a:extLst>
              <a:ext uri="{FF2B5EF4-FFF2-40B4-BE49-F238E27FC236}">
                <a16:creationId xmlns:a16="http://schemas.microsoft.com/office/drawing/2014/main" id="{81A2FE8E-A33E-4A24-9804-DE6B3034CEB5}"/>
              </a:ext>
            </a:extLst>
          </p:cNvPr>
          <p:cNvPicPr>
            <a:picLocks noGrp="1" noChangeAspect="1"/>
          </p:cNvPicPr>
          <p:nvPr>
            <p:ph type="pic" sz="quarter" idx="13"/>
          </p:nvPr>
        </p:nvPicPr>
        <p:blipFill>
          <a:blip r:embed="rId5"/>
          <a:srcRect t="18990" b="18990"/>
          <a:stretch>
            <a:fillRect/>
          </a:stretch>
        </p:blipFill>
        <p:spPr/>
      </p:pic>
      <p:sp>
        <p:nvSpPr>
          <p:cNvPr id="10" name="Espace réservé du texte 9">
            <a:extLst>
              <a:ext uri="{FF2B5EF4-FFF2-40B4-BE49-F238E27FC236}">
                <a16:creationId xmlns:a16="http://schemas.microsoft.com/office/drawing/2014/main" id="{86D836A1-B569-480B-BBE3-1292D36749A2}"/>
              </a:ext>
            </a:extLst>
          </p:cNvPr>
          <p:cNvSpPr>
            <a:spLocks noGrp="1"/>
          </p:cNvSpPr>
          <p:nvPr>
            <p:ph type="body" sz="quarter" idx="20"/>
          </p:nvPr>
        </p:nvSpPr>
        <p:spPr/>
        <p:txBody>
          <a:bodyPr/>
          <a:lstStyle/>
          <a:p>
            <a:r>
              <a:rPr lang="fr-FR" dirty="0"/>
              <a:t>Project 1</a:t>
            </a:r>
            <a:endParaRPr lang="en-US" dirty="0"/>
          </a:p>
        </p:txBody>
      </p:sp>
      <p:sp>
        <p:nvSpPr>
          <p:cNvPr id="11" name="Espace réservé du texte 10">
            <a:extLst>
              <a:ext uri="{FF2B5EF4-FFF2-40B4-BE49-F238E27FC236}">
                <a16:creationId xmlns:a16="http://schemas.microsoft.com/office/drawing/2014/main" id="{FBA1D9D7-F4A7-475F-917D-A425E8A0EA9E}"/>
              </a:ext>
            </a:extLst>
          </p:cNvPr>
          <p:cNvSpPr>
            <a:spLocks noGrp="1"/>
          </p:cNvSpPr>
          <p:nvPr>
            <p:ph type="body" sz="quarter" idx="21"/>
          </p:nvPr>
        </p:nvSpPr>
        <p:spPr/>
        <p:txBody>
          <a:bodyPr/>
          <a:lstStyle/>
          <a:p>
            <a:r>
              <a:rPr lang="fr-FR" dirty="0"/>
              <a:t> </a:t>
            </a:r>
            <a:endParaRPr lang="en-US" dirty="0"/>
          </a:p>
        </p:txBody>
      </p:sp>
      <p:sp>
        <p:nvSpPr>
          <p:cNvPr id="12" name="Espace réservé du texte 11">
            <a:extLst>
              <a:ext uri="{FF2B5EF4-FFF2-40B4-BE49-F238E27FC236}">
                <a16:creationId xmlns:a16="http://schemas.microsoft.com/office/drawing/2014/main" id="{C9F439B8-B355-4C72-8426-8D4DDF2F3124}"/>
              </a:ext>
            </a:extLst>
          </p:cNvPr>
          <p:cNvSpPr>
            <a:spLocks noGrp="1"/>
          </p:cNvSpPr>
          <p:nvPr>
            <p:ph type="body" sz="quarter" idx="22"/>
          </p:nvPr>
        </p:nvSpPr>
        <p:spPr/>
        <p:txBody>
          <a:bodyPr/>
          <a:lstStyle/>
          <a:p>
            <a:r>
              <a:rPr lang="fr-FR" dirty="0"/>
              <a:t>Project 2</a:t>
            </a:r>
            <a:endParaRPr lang="en-US" dirty="0"/>
          </a:p>
        </p:txBody>
      </p:sp>
      <p:sp>
        <p:nvSpPr>
          <p:cNvPr id="13" name="Espace réservé du texte 12">
            <a:extLst>
              <a:ext uri="{FF2B5EF4-FFF2-40B4-BE49-F238E27FC236}">
                <a16:creationId xmlns:a16="http://schemas.microsoft.com/office/drawing/2014/main" id="{786121E4-FE46-446F-BD76-88A8A0690157}"/>
              </a:ext>
            </a:extLst>
          </p:cNvPr>
          <p:cNvSpPr>
            <a:spLocks noGrp="1"/>
          </p:cNvSpPr>
          <p:nvPr>
            <p:ph type="body" sz="quarter" idx="23"/>
          </p:nvPr>
        </p:nvSpPr>
        <p:spPr/>
        <p:txBody>
          <a:bodyPr/>
          <a:lstStyle/>
          <a:p>
            <a:r>
              <a:rPr lang="fr-FR" dirty="0"/>
              <a:t> </a:t>
            </a:r>
            <a:endParaRPr lang="en-US" dirty="0"/>
          </a:p>
        </p:txBody>
      </p:sp>
      <p:sp>
        <p:nvSpPr>
          <p:cNvPr id="14" name="Espace réservé du texte 13">
            <a:extLst>
              <a:ext uri="{FF2B5EF4-FFF2-40B4-BE49-F238E27FC236}">
                <a16:creationId xmlns:a16="http://schemas.microsoft.com/office/drawing/2014/main" id="{20772F69-243A-4A70-89AE-DFD659190696}"/>
              </a:ext>
            </a:extLst>
          </p:cNvPr>
          <p:cNvSpPr>
            <a:spLocks noGrp="1"/>
          </p:cNvSpPr>
          <p:nvPr>
            <p:ph type="body" sz="quarter" idx="24"/>
          </p:nvPr>
        </p:nvSpPr>
        <p:spPr/>
        <p:txBody>
          <a:bodyPr/>
          <a:lstStyle/>
          <a:p>
            <a:r>
              <a:rPr lang="fr-FR" dirty="0"/>
              <a:t>Project 3</a:t>
            </a:r>
            <a:endParaRPr lang="en-US" dirty="0"/>
          </a:p>
        </p:txBody>
      </p:sp>
      <p:sp>
        <p:nvSpPr>
          <p:cNvPr id="15" name="Espace réservé du texte 14">
            <a:extLst>
              <a:ext uri="{FF2B5EF4-FFF2-40B4-BE49-F238E27FC236}">
                <a16:creationId xmlns:a16="http://schemas.microsoft.com/office/drawing/2014/main" id="{6E382BEA-F67D-4906-96A3-5C01141113F8}"/>
              </a:ext>
            </a:extLst>
          </p:cNvPr>
          <p:cNvSpPr>
            <a:spLocks noGrp="1"/>
          </p:cNvSpPr>
          <p:nvPr>
            <p:ph type="body" sz="quarter" idx="25"/>
          </p:nvPr>
        </p:nvSpPr>
        <p:spPr/>
        <p:txBody>
          <a:bodyPr/>
          <a:lstStyle/>
          <a:p>
            <a:r>
              <a:rPr lang="fr-FR" dirty="0"/>
              <a:t> </a:t>
            </a:r>
            <a:endParaRPr lang="en-US" dirty="0"/>
          </a:p>
        </p:txBody>
      </p:sp>
      <p:sp>
        <p:nvSpPr>
          <p:cNvPr id="16" name="Espace réservé du texte 15">
            <a:extLst>
              <a:ext uri="{FF2B5EF4-FFF2-40B4-BE49-F238E27FC236}">
                <a16:creationId xmlns:a16="http://schemas.microsoft.com/office/drawing/2014/main" id="{7A9FA7E8-0865-45BF-ACB7-AA705BC28DAC}"/>
              </a:ext>
            </a:extLst>
          </p:cNvPr>
          <p:cNvSpPr>
            <a:spLocks noGrp="1"/>
          </p:cNvSpPr>
          <p:nvPr>
            <p:ph type="body" sz="quarter" idx="26"/>
          </p:nvPr>
        </p:nvSpPr>
        <p:spPr/>
        <p:txBody>
          <a:bodyPr/>
          <a:lstStyle/>
          <a:p>
            <a:r>
              <a:rPr lang="fr-FR" dirty="0"/>
              <a:t>Project 4</a:t>
            </a:r>
            <a:endParaRPr lang="en-US" dirty="0"/>
          </a:p>
        </p:txBody>
      </p:sp>
      <p:sp>
        <p:nvSpPr>
          <p:cNvPr id="19" name="Espace réservé du texte 18">
            <a:extLst>
              <a:ext uri="{FF2B5EF4-FFF2-40B4-BE49-F238E27FC236}">
                <a16:creationId xmlns:a16="http://schemas.microsoft.com/office/drawing/2014/main" id="{25FCC497-3FA1-4457-94AC-ABDEAB5D98F5}"/>
              </a:ext>
            </a:extLst>
          </p:cNvPr>
          <p:cNvSpPr>
            <a:spLocks noGrp="1"/>
          </p:cNvSpPr>
          <p:nvPr>
            <p:ph type="body" sz="quarter" idx="27"/>
          </p:nvPr>
        </p:nvSpPr>
        <p:spPr/>
        <p:txBody>
          <a:bodyPr/>
          <a:lstStyle/>
          <a:p>
            <a:r>
              <a:rPr lang="fr-FR" dirty="0"/>
              <a:t> </a:t>
            </a:r>
            <a:endParaRPr lang="en-US" dirty="0"/>
          </a:p>
        </p:txBody>
      </p:sp>
      <p:sp>
        <p:nvSpPr>
          <p:cNvPr id="17" name="TextBox 127">
            <a:extLst>
              <a:ext uri="{FF2B5EF4-FFF2-40B4-BE49-F238E27FC236}">
                <a16:creationId xmlns:a16="http://schemas.microsoft.com/office/drawing/2014/main" id="{E253759D-60CF-40D4-856A-D073083A8E0A}"/>
              </a:ext>
            </a:extLst>
          </p:cNvPr>
          <p:cNvSpPr txBox="1"/>
          <p:nvPr/>
        </p:nvSpPr>
        <p:spPr>
          <a:xfrm>
            <a:off x="1343025" y="1175409"/>
            <a:ext cx="2748958" cy="664797"/>
          </a:xfrm>
          <a:prstGeom prst="rect">
            <a:avLst/>
          </a:prstGeom>
          <a:noFill/>
        </p:spPr>
        <p:txBody>
          <a:bodyPr wrap="none" lIns="0" tIns="0" rIns="0" bIns="0" rtlCol="0">
            <a:spAutoFit/>
          </a:bodyPr>
          <a:lstStyle/>
          <a:p>
            <a:pPr lvl="0">
              <a:lnSpc>
                <a:spcPct val="80000"/>
              </a:lnSpc>
              <a:defRPr/>
            </a:pPr>
            <a:r>
              <a:rPr lang="en-US" sz="5400" dirty="0">
                <a:latin typeface="Helvetica Neue Moyen" charset="0"/>
                <a:ea typeface="Helvetica Neue Normal" charset="0"/>
                <a:cs typeface="Helvetica Neue Normal" charset="0"/>
              </a:rPr>
              <a:t>Portfolio</a:t>
            </a:r>
          </a:p>
        </p:txBody>
      </p:sp>
      <p:sp>
        <p:nvSpPr>
          <p:cNvPr id="18" name="TextBox 128">
            <a:extLst>
              <a:ext uri="{FF2B5EF4-FFF2-40B4-BE49-F238E27FC236}">
                <a16:creationId xmlns:a16="http://schemas.microsoft.com/office/drawing/2014/main" id="{6D34C0AE-B9F7-4171-8C55-98784D3C8D7D}"/>
              </a:ext>
            </a:extLst>
          </p:cNvPr>
          <p:cNvSpPr txBox="1"/>
          <p:nvPr/>
        </p:nvSpPr>
        <p:spPr>
          <a:xfrm>
            <a:off x="1359599" y="800100"/>
            <a:ext cx="528991"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Helvetica Neue Moyen" charset="0"/>
                <a:cs typeface="Helvetica Neue Normal" charset="0"/>
              </a:rPr>
              <a:t>WORK</a:t>
            </a:r>
          </a:p>
        </p:txBody>
      </p:sp>
    </p:spTree>
    <p:extLst>
      <p:ext uri="{BB962C8B-B14F-4D97-AF65-F5344CB8AC3E}">
        <p14:creationId xmlns:p14="http://schemas.microsoft.com/office/powerpoint/2010/main" val="12278050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4D5DA5E9-7438-4C1D-8A34-0F075881A0A0}"/>
              </a:ext>
            </a:extLst>
          </p:cNvPr>
          <p:cNvSpPr txBox="1"/>
          <p:nvPr/>
        </p:nvSpPr>
        <p:spPr>
          <a:xfrm>
            <a:off x="1343025" y="4584700"/>
            <a:ext cx="2987055" cy="369332"/>
          </a:xfrm>
          <a:prstGeom prst="rect">
            <a:avLst/>
          </a:prstGeom>
          <a:noFill/>
        </p:spPr>
        <p:txBody>
          <a:bodyPr wrap="square" lIns="0" tIns="0" rIns="0" bIns="0" rtlCol="0">
            <a:spAutoFit/>
          </a:bodyPr>
          <a:lstStyle/>
          <a:p>
            <a:r>
              <a:rPr lang="en-US" sz="2400" dirty="0">
                <a:latin typeface="Helvetica Neue Moyen" charset="0"/>
                <a:cs typeface="Helvetica Neue Moyen" charset="0"/>
              </a:rPr>
              <a:t>Bokeh.</a:t>
            </a:r>
            <a:endParaRPr lang="fr-FR" sz="2400" dirty="0">
              <a:latin typeface="Helvetica Neue Moyen" charset="0"/>
              <a:cs typeface="Helvetica Neue Moyen" charset="0"/>
            </a:endParaRPr>
          </a:p>
        </p:txBody>
      </p:sp>
      <p:sp>
        <p:nvSpPr>
          <p:cNvPr id="15" name="TextBox 14">
            <a:extLst>
              <a:ext uri="{FF2B5EF4-FFF2-40B4-BE49-F238E27FC236}">
                <a16:creationId xmlns:a16="http://schemas.microsoft.com/office/drawing/2014/main" id="{5101D0EE-D375-41CB-9C4C-2F12255EB842}"/>
              </a:ext>
            </a:extLst>
          </p:cNvPr>
          <p:cNvSpPr txBox="1"/>
          <p:nvPr/>
        </p:nvSpPr>
        <p:spPr>
          <a:xfrm>
            <a:off x="4568186" y="4584700"/>
            <a:ext cx="2987055" cy="369332"/>
          </a:xfrm>
          <a:prstGeom prst="rect">
            <a:avLst/>
          </a:prstGeom>
          <a:noFill/>
        </p:spPr>
        <p:txBody>
          <a:bodyPr wrap="square" lIns="0" tIns="0" rIns="0" bIns="0" rtlCol="0">
            <a:spAutoFit/>
          </a:bodyPr>
          <a:lstStyle/>
          <a:p>
            <a:r>
              <a:rPr lang="en-US" sz="2400" dirty="0">
                <a:solidFill>
                  <a:schemeClr val="accent1"/>
                </a:solidFill>
                <a:latin typeface="Helvetica Neue Moyen" charset="0"/>
                <a:cs typeface="Helvetica Neue Moyen" charset="0"/>
              </a:rPr>
              <a:t>Hot.</a:t>
            </a:r>
            <a:endParaRPr lang="fr-FR" sz="2400" dirty="0">
              <a:solidFill>
                <a:schemeClr val="accent1"/>
              </a:solidFill>
              <a:latin typeface="Helvetica Neue Moyen" charset="0"/>
              <a:cs typeface="Helvetica Neue Moyen" charset="0"/>
            </a:endParaRPr>
          </a:p>
        </p:txBody>
      </p:sp>
      <p:sp>
        <p:nvSpPr>
          <p:cNvPr id="16" name="TextBox 15">
            <a:extLst>
              <a:ext uri="{FF2B5EF4-FFF2-40B4-BE49-F238E27FC236}">
                <a16:creationId xmlns:a16="http://schemas.microsoft.com/office/drawing/2014/main" id="{E76596BC-E429-43ED-A5B3-111FE5852C7C}"/>
              </a:ext>
            </a:extLst>
          </p:cNvPr>
          <p:cNvSpPr txBox="1"/>
          <p:nvPr/>
        </p:nvSpPr>
        <p:spPr>
          <a:xfrm>
            <a:off x="7793346" y="4584700"/>
            <a:ext cx="2987055" cy="369332"/>
          </a:xfrm>
          <a:prstGeom prst="rect">
            <a:avLst/>
          </a:prstGeom>
          <a:noFill/>
        </p:spPr>
        <p:txBody>
          <a:bodyPr wrap="square" lIns="0" tIns="0" rIns="0" bIns="0" rtlCol="0">
            <a:spAutoFit/>
          </a:bodyPr>
          <a:lstStyle/>
          <a:p>
            <a:r>
              <a:rPr lang="en-US" sz="2400" dirty="0">
                <a:latin typeface="Helvetica Neue Moyen" charset="0"/>
                <a:cs typeface="Helvetica Neue Moyen" charset="0"/>
              </a:rPr>
              <a:t>Colorful.</a:t>
            </a:r>
            <a:endParaRPr lang="fr-FR" sz="2400" dirty="0">
              <a:latin typeface="Helvetica Neue Moyen" charset="0"/>
              <a:cs typeface="Helvetica Neue Moyen" charset="0"/>
            </a:endParaRPr>
          </a:p>
        </p:txBody>
      </p:sp>
      <p:sp>
        <p:nvSpPr>
          <p:cNvPr id="17" name="TextBox 16">
            <a:extLst>
              <a:ext uri="{FF2B5EF4-FFF2-40B4-BE49-F238E27FC236}">
                <a16:creationId xmlns:a16="http://schemas.microsoft.com/office/drawing/2014/main" id="{7B21B9F1-08DB-4173-8974-E4B7CCBC4175}"/>
              </a:ext>
            </a:extLst>
          </p:cNvPr>
          <p:cNvSpPr txBox="1"/>
          <p:nvPr/>
        </p:nvSpPr>
        <p:spPr>
          <a:xfrm>
            <a:off x="1343025" y="5143527"/>
            <a:ext cx="2987055" cy="553998"/>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Efficiently unleash cross-media information without cross-media value.</a:t>
            </a:r>
          </a:p>
        </p:txBody>
      </p:sp>
      <p:sp>
        <p:nvSpPr>
          <p:cNvPr id="18" name="TextBox 17">
            <a:extLst>
              <a:ext uri="{FF2B5EF4-FFF2-40B4-BE49-F238E27FC236}">
                <a16:creationId xmlns:a16="http://schemas.microsoft.com/office/drawing/2014/main" id="{C526F022-2219-4F2F-A496-61893129AD07}"/>
              </a:ext>
            </a:extLst>
          </p:cNvPr>
          <p:cNvSpPr txBox="1"/>
          <p:nvPr/>
        </p:nvSpPr>
        <p:spPr>
          <a:xfrm>
            <a:off x="4568186" y="5143527"/>
            <a:ext cx="2987055" cy="83099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Proactively envisioned multimedia based expertise and cross-media growth strategies.</a:t>
            </a:r>
          </a:p>
        </p:txBody>
      </p:sp>
      <p:sp>
        <p:nvSpPr>
          <p:cNvPr id="19" name="TextBox 18">
            <a:extLst>
              <a:ext uri="{FF2B5EF4-FFF2-40B4-BE49-F238E27FC236}">
                <a16:creationId xmlns:a16="http://schemas.microsoft.com/office/drawing/2014/main" id="{D8102C8E-C17F-4881-BA10-34D58C8C4927}"/>
              </a:ext>
            </a:extLst>
          </p:cNvPr>
          <p:cNvSpPr txBox="1"/>
          <p:nvPr/>
        </p:nvSpPr>
        <p:spPr>
          <a:xfrm>
            <a:off x="7793346" y="5143527"/>
            <a:ext cx="2479675" cy="553998"/>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Podcasting operational change management inside of workflows.</a:t>
            </a:r>
          </a:p>
        </p:txBody>
      </p:sp>
      <p:pic>
        <p:nvPicPr>
          <p:cNvPr id="9" name="Picture Placeholder 8">
            <a:extLst>
              <a:ext uri="{FF2B5EF4-FFF2-40B4-BE49-F238E27FC236}">
                <a16:creationId xmlns:a16="http://schemas.microsoft.com/office/drawing/2014/main" id="{F3D34BE3-BA33-4403-9A9B-F11FAA1E6BE6}"/>
              </a:ext>
            </a:extLst>
          </p:cNvPr>
          <p:cNvPicPr>
            <a:picLocks noGrp="1" noChangeAspect="1"/>
          </p:cNvPicPr>
          <p:nvPr>
            <p:ph type="pic" sz="quarter" idx="10"/>
          </p:nvPr>
        </p:nvPicPr>
        <p:blipFill rotWithShape="1">
          <a:blip r:embed="rId2"/>
          <a:srcRect l="5223" r="33759"/>
          <a:stretch/>
        </p:blipFill>
        <p:spPr>
          <a:xfrm>
            <a:off x="1343025" y="800098"/>
            <a:ext cx="2987055" cy="3641271"/>
          </a:xfrm>
        </p:spPr>
      </p:pic>
      <p:pic>
        <p:nvPicPr>
          <p:cNvPr id="12" name="Picture Placeholder 11">
            <a:extLst>
              <a:ext uri="{FF2B5EF4-FFF2-40B4-BE49-F238E27FC236}">
                <a16:creationId xmlns:a16="http://schemas.microsoft.com/office/drawing/2014/main" id="{78F79EF5-0290-40BE-AE6A-E642C054BBF1}"/>
              </a:ext>
            </a:extLst>
          </p:cNvPr>
          <p:cNvPicPr>
            <a:picLocks noGrp="1" noChangeAspect="1"/>
          </p:cNvPicPr>
          <p:nvPr>
            <p:ph type="pic" sz="quarter" idx="11"/>
          </p:nvPr>
        </p:nvPicPr>
        <p:blipFill>
          <a:blip r:embed="rId3"/>
          <a:srcRect l="22679" r="22679"/>
          <a:stretch>
            <a:fillRect/>
          </a:stretch>
        </p:blipFill>
        <p:spPr/>
      </p:pic>
      <p:pic>
        <p:nvPicPr>
          <p:cNvPr id="20" name="Picture Placeholder 19">
            <a:extLst>
              <a:ext uri="{FF2B5EF4-FFF2-40B4-BE49-F238E27FC236}">
                <a16:creationId xmlns:a16="http://schemas.microsoft.com/office/drawing/2014/main" id="{1FDC725C-B350-43E5-9B3F-1DA639A5AF37}"/>
              </a:ext>
            </a:extLst>
          </p:cNvPr>
          <p:cNvPicPr>
            <a:picLocks noGrp="1" noChangeAspect="1"/>
          </p:cNvPicPr>
          <p:nvPr>
            <p:ph type="pic" sz="quarter" idx="12"/>
          </p:nvPr>
        </p:nvPicPr>
        <p:blipFill>
          <a:blip r:embed="rId4"/>
          <a:srcRect l="26399" r="26399"/>
          <a:stretch>
            <a:fillRect/>
          </a:stretch>
        </p:blipFill>
        <p:spPr/>
      </p:pic>
    </p:spTree>
    <p:extLst>
      <p:ext uri="{BB962C8B-B14F-4D97-AF65-F5344CB8AC3E}">
        <p14:creationId xmlns:p14="http://schemas.microsoft.com/office/powerpoint/2010/main" val="29172461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46A53605-0B64-48AD-9160-4108B4471324}"/>
              </a:ext>
            </a:extLst>
          </p:cNvPr>
          <p:cNvPicPr>
            <a:picLocks noGrp="1" noChangeAspect="1"/>
          </p:cNvPicPr>
          <p:nvPr>
            <p:ph type="pic" sz="quarter" idx="10"/>
          </p:nvPr>
        </p:nvPicPr>
        <p:blipFill>
          <a:blip r:embed="rId2"/>
          <a:srcRect l="8750" r="8750"/>
          <a:stretch>
            <a:fillRect/>
          </a:stretch>
        </p:blipFill>
        <p:spPr/>
      </p:pic>
      <p:pic>
        <p:nvPicPr>
          <p:cNvPr id="11" name="Picture Placeholder 10">
            <a:extLst>
              <a:ext uri="{FF2B5EF4-FFF2-40B4-BE49-F238E27FC236}">
                <a16:creationId xmlns:a16="http://schemas.microsoft.com/office/drawing/2014/main" id="{20BCAB0F-95F5-4651-B8D8-9462B6F365CC}"/>
              </a:ext>
            </a:extLst>
          </p:cNvPr>
          <p:cNvPicPr>
            <a:picLocks noGrp="1" noChangeAspect="1"/>
          </p:cNvPicPr>
          <p:nvPr>
            <p:ph type="pic" sz="quarter" idx="11"/>
          </p:nvPr>
        </p:nvPicPr>
        <p:blipFill>
          <a:blip r:embed="rId3"/>
          <a:srcRect l="5926" r="5926"/>
          <a:stretch>
            <a:fillRect/>
          </a:stretch>
        </p:blipFill>
        <p:spPr/>
      </p:pic>
      <p:pic>
        <p:nvPicPr>
          <p:cNvPr id="13" name="Picture Placeholder 12">
            <a:extLst>
              <a:ext uri="{FF2B5EF4-FFF2-40B4-BE49-F238E27FC236}">
                <a16:creationId xmlns:a16="http://schemas.microsoft.com/office/drawing/2014/main" id="{37E7169A-7B11-40B5-A6C8-7AEE267EC1DD}"/>
              </a:ext>
            </a:extLst>
          </p:cNvPr>
          <p:cNvPicPr>
            <a:picLocks noGrp="1" noChangeAspect="1"/>
          </p:cNvPicPr>
          <p:nvPr>
            <p:ph type="pic" sz="quarter" idx="12"/>
          </p:nvPr>
        </p:nvPicPr>
        <p:blipFill>
          <a:blip r:embed="rId4"/>
          <a:srcRect l="16667" r="16667"/>
          <a:stretch>
            <a:fillRect/>
          </a:stretch>
        </p:blipFill>
        <p:spPr/>
      </p:pic>
      <p:pic>
        <p:nvPicPr>
          <p:cNvPr id="15" name="Picture Placeholder 14">
            <a:extLst>
              <a:ext uri="{FF2B5EF4-FFF2-40B4-BE49-F238E27FC236}">
                <a16:creationId xmlns:a16="http://schemas.microsoft.com/office/drawing/2014/main" id="{F02A2F26-4BCA-45C2-BF51-8B414BF5158F}"/>
              </a:ext>
            </a:extLst>
          </p:cNvPr>
          <p:cNvPicPr>
            <a:picLocks noGrp="1" noChangeAspect="1"/>
          </p:cNvPicPr>
          <p:nvPr>
            <p:ph type="pic" sz="quarter" idx="13"/>
          </p:nvPr>
        </p:nvPicPr>
        <p:blipFill>
          <a:blip r:embed="rId5"/>
          <a:srcRect l="10509" r="10509"/>
          <a:stretch>
            <a:fillRect/>
          </a:stretch>
        </p:blipFill>
        <p:spPr/>
      </p:pic>
      <p:pic>
        <p:nvPicPr>
          <p:cNvPr id="17" name="Picture Placeholder 16">
            <a:extLst>
              <a:ext uri="{FF2B5EF4-FFF2-40B4-BE49-F238E27FC236}">
                <a16:creationId xmlns:a16="http://schemas.microsoft.com/office/drawing/2014/main" id="{95F21D81-1568-4559-BF75-2F26B340B6AA}"/>
              </a:ext>
            </a:extLst>
          </p:cNvPr>
          <p:cNvPicPr>
            <a:picLocks noGrp="1" noChangeAspect="1"/>
          </p:cNvPicPr>
          <p:nvPr>
            <p:ph type="pic" sz="quarter" idx="14"/>
          </p:nvPr>
        </p:nvPicPr>
        <p:blipFill>
          <a:blip r:embed="rId6"/>
          <a:srcRect l="16667" r="16667"/>
          <a:stretch>
            <a:fillRect/>
          </a:stretch>
        </p:blipFill>
        <p:spPr/>
      </p:pic>
      <p:pic>
        <p:nvPicPr>
          <p:cNvPr id="19" name="Picture Placeholder 18">
            <a:extLst>
              <a:ext uri="{FF2B5EF4-FFF2-40B4-BE49-F238E27FC236}">
                <a16:creationId xmlns:a16="http://schemas.microsoft.com/office/drawing/2014/main" id="{44B210C9-14C0-4956-811C-924735E24E15}"/>
              </a:ext>
            </a:extLst>
          </p:cNvPr>
          <p:cNvPicPr>
            <a:picLocks noGrp="1" noChangeAspect="1"/>
          </p:cNvPicPr>
          <p:nvPr>
            <p:ph type="pic" sz="quarter" idx="15"/>
          </p:nvPr>
        </p:nvPicPr>
        <p:blipFill>
          <a:blip r:embed="rId7"/>
          <a:srcRect l="16296" r="16296"/>
          <a:stretch>
            <a:fillRect/>
          </a:stretch>
        </p:blipFill>
        <p:spPr/>
      </p:pic>
    </p:spTree>
    <p:extLst>
      <p:ext uri="{BB962C8B-B14F-4D97-AF65-F5344CB8AC3E}">
        <p14:creationId xmlns:p14="http://schemas.microsoft.com/office/powerpoint/2010/main" val="4069683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9063556-7B95-466F-929C-3811BDDCF54A}"/>
              </a:ext>
            </a:extLst>
          </p:cNvPr>
          <p:cNvSpPr txBox="1"/>
          <p:nvPr/>
        </p:nvSpPr>
        <p:spPr>
          <a:xfrm>
            <a:off x="6672263" y="1514475"/>
            <a:ext cx="4076700" cy="1628716"/>
          </a:xfrm>
          <a:prstGeom prst="rect">
            <a:avLst/>
          </a:prstGeom>
          <a:noFill/>
        </p:spPr>
        <p:txBody>
          <a:bodyPr wrap="square" lIns="0" tIns="0" rIns="0" bIns="0" rtlCol="0">
            <a:spAutoFit/>
          </a:bodyPr>
          <a:lstStyle/>
          <a:p>
            <a:pPr>
              <a:lnSpc>
                <a:spcPct val="110000"/>
              </a:lnSpc>
            </a:pPr>
            <a:r>
              <a:rPr lang="en-US" sz="3200" dirty="0">
                <a:latin typeface="Helvetica Neue Moyen" charset="0"/>
                <a:cs typeface="Helvetica Neue Moyen" charset="0"/>
              </a:rPr>
              <a:t>Capitalize on low hanging fruit to identify a ballpark </a:t>
            </a:r>
            <a:endParaRPr lang="fr-FR" sz="3200" dirty="0">
              <a:latin typeface="Helvetica Neue Moyen" charset="0"/>
              <a:cs typeface="Helvetica Neue Moyen" charset="0"/>
            </a:endParaRPr>
          </a:p>
        </p:txBody>
      </p:sp>
      <p:sp>
        <p:nvSpPr>
          <p:cNvPr id="5" name="TextBox 4">
            <a:extLst>
              <a:ext uri="{FF2B5EF4-FFF2-40B4-BE49-F238E27FC236}">
                <a16:creationId xmlns:a16="http://schemas.microsoft.com/office/drawing/2014/main" id="{B247E102-CE02-4BE9-9C76-BD55F7D527E4}"/>
              </a:ext>
            </a:extLst>
          </p:cNvPr>
          <p:cNvSpPr txBox="1"/>
          <p:nvPr/>
        </p:nvSpPr>
        <p:spPr>
          <a:xfrm>
            <a:off x="6672263" y="3584657"/>
            <a:ext cx="4076700" cy="83099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a:t>
            </a:r>
          </a:p>
        </p:txBody>
      </p:sp>
      <p:sp>
        <p:nvSpPr>
          <p:cNvPr id="6" name="TextBox 5">
            <a:extLst>
              <a:ext uri="{FF2B5EF4-FFF2-40B4-BE49-F238E27FC236}">
                <a16:creationId xmlns:a16="http://schemas.microsoft.com/office/drawing/2014/main" id="{28DA9C59-46FF-4992-8078-F8DD8674AAC7}"/>
              </a:ext>
            </a:extLst>
          </p:cNvPr>
          <p:cNvSpPr txBox="1"/>
          <p:nvPr/>
        </p:nvSpPr>
        <p:spPr>
          <a:xfrm>
            <a:off x="6672263" y="1163316"/>
            <a:ext cx="1809750" cy="221599"/>
          </a:xfrm>
          <a:prstGeom prst="rect">
            <a:avLst/>
          </a:prstGeom>
          <a:noFill/>
        </p:spPr>
        <p:txBody>
          <a:bodyPr wrap="square" lIns="0" tIns="0" rIns="0" bIns="0" rtlCol="0" anchor="b">
            <a:spAutoFit/>
          </a:bodyPr>
          <a:lstStyle/>
          <a:p>
            <a:pPr>
              <a:lnSpc>
                <a:spcPct val="120000"/>
              </a:lnSpc>
            </a:pPr>
            <a:r>
              <a:rPr lang="en-US" sz="1200" spc="100" dirty="0">
                <a:solidFill>
                  <a:schemeClr val="accent1"/>
                </a:solidFill>
                <a:latin typeface="Helvetica Neue Moyen" charset="0"/>
                <a:cs typeface="Helvetica Neue Normal" charset="0"/>
              </a:rPr>
              <a:t>PODCASTING</a:t>
            </a:r>
            <a:r>
              <a:rPr lang="en-US" sz="1200" spc="100" dirty="0">
                <a:solidFill>
                  <a:schemeClr val="accent1"/>
                </a:solidFill>
                <a:latin typeface="Helvetica Neue Normal" charset="0"/>
                <a:cs typeface="Helvetica Neue Normal" charset="0"/>
              </a:rPr>
              <a:t> </a:t>
            </a:r>
            <a:endParaRPr lang="fr-FR" sz="1200" spc="100" dirty="0">
              <a:solidFill>
                <a:schemeClr val="accent1"/>
              </a:solidFill>
              <a:latin typeface="Helvetica Neue Normal" charset="0"/>
              <a:cs typeface="Helvetica Neue Normal" charset="0"/>
            </a:endParaRPr>
          </a:p>
        </p:txBody>
      </p:sp>
      <p:sp>
        <p:nvSpPr>
          <p:cNvPr id="7" name="Rectangle: Rounded Corners 6">
            <a:extLst>
              <a:ext uri="{FF2B5EF4-FFF2-40B4-BE49-F238E27FC236}">
                <a16:creationId xmlns:a16="http://schemas.microsoft.com/office/drawing/2014/main" id="{0BCAAD90-52E4-4EBF-8039-CB7D9DD2FF0C}"/>
              </a:ext>
            </a:extLst>
          </p:cNvPr>
          <p:cNvSpPr/>
          <p:nvPr/>
        </p:nvSpPr>
        <p:spPr>
          <a:xfrm>
            <a:off x="6672263" y="5172075"/>
            <a:ext cx="1717249" cy="502026"/>
          </a:xfrm>
          <a:prstGeom prst="roundRect">
            <a:avLst>
              <a:gd name="adj" fmla="val 833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400" dirty="0">
                <a:latin typeface="Helvetica Neue Moyen" charset="0"/>
              </a:rPr>
              <a:t>Discover</a:t>
            </a:r>
          </a:p>
        </p:txBody>
      </p:sp>
      <p:pic>
        <p:nvPicPr>
          <p:cNvPr id="17" name="Graphic 16">
            <a:extLst>
              <a:ext uri="{FF2B5EF4-FFF2-40B4-BE49-F238E27FC236}">
                <a16:creationId xmlns:a16="http://schemas.microsoft.com/office/drawing/2014/main" id="{8808E4BE-66CE-4943-A28E-44E70822536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343855" y="5272859"/>
            <a:ext cx="300458" cy="300458"/>
          </a:xfrm>
          <a:prstGeom prst="rect">
            <a:avLst/>
          </a:prstGeom>
        </p:spPr>
      </p:pic>
      <p:sp>
        <p:nvSpPr>
          <p:cNvPr id="11" name="Rectangle: Rounded Corners 10">
            <a:hlinkClick r:id="" action="ppaction://hlinkshowjump?jump=nextslide"/>
            <a:extLst>
              <a:ext uri="{FF2B5EF4-FFF2-40B4-BE49-F238E27FC236}">
                <a16:creationId xmlns:a16="http://schemas.microsoft.com/office/drawing/2014/main" id="{33B5C924-9156-4872-BD01-B6710FAA3588}"/>
              </a:ext>
            </a:extLst>
          </p:cNvPr>
          <p:cNvSpPr/>
          <p:nvPr/>
        </p:nvSpPr>
        <p:spPr>
          <a:xfrm>
            <a:off x="6672263" y="5172075"/>
            <a:ext cx="1717248" cy="502026"/>
          </a:xfrm>
          <a:prstGeom prst="roundRect">
            <a:avLst>
              <a:gd name="adj" fmla="val 8603"/>
            </a:avLst>
          </a:prstGeom>
          <a:solidFill>
            <a:schemeClr val="accent1">
              <a:alpha val="0"/>
            </a:schemeClr>
          </a:solidFill>
          <a:ln>
            <a:solidFill>
              <a:schemeClr val="accent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14" name="Rectangle: Rounded Corners 13">
            <a:hlinkClick r:id="" action="ppaction://hlinkshowjump?jump=nextslide"/>
            <a:extLst>
              <a:ext uri="{FF2B5EF4-FFF2-40B4-BE49-F238E27FC236}">
                <a16:creationId xmlns:a16="http://schemas.microsoft.com/office/drawing/2014/main" id="{3C4AF7B6-6ABF-4C0D-9ED7-7EB035AA953C}"/>
              </a:ext>
            </a:extLst>
          </p:cNvPr>
          <p:cNvSpPr/>
          <p:nvPr/>
        </p:nvSpPr>
        <p:spPr>
          <a:xfrm>
            <a:off x="11315280" y="5214938"/>
            <a:ext cx="357608" cy="459163"/>
          </a:xfrm>
          <a:prstGeom prst="roundRect">
            <a:avLst>
              <a:gd name="adj" fmla="val 8603"/>
            </a:avLst>
          </a:prstGeom>
          <a:solidFill>
            <a:schemeClr val="accent1">
              <a:alpha val="0"/>
            </a:schemeClr>
          </a:solidFill>
          <a:ln>
            <a:solidFill>
              <a:schemeClr val="accent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pic>
        <p:nvPicPr>
          <p:cNvPr id="9" name="Picture Placeholder 8">
            <a:extLst>
              <a:ext uri="{FF2B5EF4-FFF2-40B4-BE49-F238E27FC236}">
                <a16:creationId xmlns:a16="http://schemas.microsoft.com/office/drawing/2014/main" id="{2008815C-093B-4F80-B59C-8B2FBBF8602A}"/>
              </a:ext>
            </a:extLst>
          </p:cNvPr>
          <p:cNvPicPr>
            <a:picLocks noGrp="1" noChangeAspect="1"/>
          </p:cNvPicPr>
          <p:nvPr>
            <p:ph type="pic" sz="quarter" idx="10"/>
          </p:nvPr>
        </p:nvPicPr>
        <p:blipFill rotWithShape="1">
          <a:blip r:embed="rId4"/>
          <a:srcRect l="3584" r="30304"/>
          <a:stretch/>
        </p:blipFill>
        <p:spPr>
          <a:xfrm>
            <a:off x="0" y="0"/>
            <a:ext cx="6096000" cy="6858000"/>
          </a:xfrm>
        </p:spPr>
      </p:pic>
    </p:spTree>
    <p:extLst>
      <p:ext uri="{BB962C8B-B14F-4D97-AF65-F5344CB8AC3E}">
        <p14:creationId xmlns:p14="http://schemas.microsoft.com/office/powerpoint/2010/main" val="34503420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9063556-7B95-466F-929C-3811BDDCF54A}"/>
              </a:ext>
            </a:extLst>
          </p:cNvPr>
          <p:cNvSpPr txBox="1"/>
          <p:nvPr/>
        </p:nvSpPr>
        <p:spPr>
          <a:xfrm>
            <a:off x="1343025" y="1514475"/>
            <a:ext cx="4076700" cy="1628716"/>
          </a:xfrm>
          <a:prstGeom prst="rect">
            <a:avLst/>
          </a:prstGeom>
          <a:noFill/>
        </p:spPr>
        <p:txBody>
          <a:bodyPr wrap="square" lIns="0" tIns="0" rIns="0" bIns="0" rtlCol="0" anchor="t">
            <a:spAutoFit/>
          </a:bodyPr>
          <a:lstStyle/>
          <a:p>
            <a:pPr>
              <a:lnSpc>
                <a:spcPct val="110000"/>
              </a:lnSpc>
            </a:pPr>
            <a:r>
              <a:rPr lang="en-US" sz="3200" dirty="0">
                <a:latin typeface="Helvetica Neue Moyen" charset="0"/>
                <a:cs typeface="Helvetica Neue Moyen" charset="0"/>
              </a:rPr>
              <a:t>Capitalize on low hanging fruit to identify a ballpark </a:t>
            </a:r>
            <a:endParaRPr lang="fr-FR" sz="3200" dirty="0">
              <a:latin typeface="Helvetica Neue Moyen" charset="0"/>
              <a:cs typeface="Helvetica Neue Moyen" charset="0"/>
            </a:endParaRPr>
          </a:p>
        </p:txBody>
      </p:sp>
      <p:sp>
        <p:nvSpPr>
          <p:cNvPr id="5" name="TextBox 4">
            <a:extLst>
              <a:ext uri="{FF2B5EF4-FFF2-40B4-BE49-F238E27FC236}">
                <a16:creationId xmlns:a16="http://schemas.microsoft.com/office/drawing/2014/main" id="{B247E102-CE02-4BE9-9C76-BD55F7D527E4}"/>
              </a:ext>
            </a:extLst>
          </p:cNvPr>
          <p:cNvSpPr txBox="1"/>
          <p:nvPr/>
        </p:nvSpPr>
        <p:spPr>
          <a:xfrm>
            <a:off x="1343025" y="3584657"/>
            <a:ext cx="4076700" cy="83099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a:t>
            </a:r>
          </a:p>
        </p:txBody>
      </p:sp>
      <p:sp>
        <p:nvSpPr>
          <p:cNvPr id="6" name="TextBox 5">
            <a:extLst>
              <a:ext uri="{FF2B5EF4-FFF2-40B4-BE49-F238E27FC236}">
                <a16:creationId xmlns:a16="http://schemas.microsoft.com/office/drawing/2014/main" id="{28DA9C59-46FF-4992-8078-F8DD8674AAC7}"/>
              </a:ext>
            </a:extLst>
          </p:cNvPr>
          <p:cNvSpPr txBox="1"/>
          <p:nvPr/>
        </p:nvSpPr>
        <p:spPr>
          <a:xfrm>
            <a:off x="1343025" y="1163316"/>
            <a:ext cx="1809750" cy="221599"/>
          </a:xfrm>
          <a:prstGeom prst="rect">
            <a:avLst/>
          </a:prstGeom>
          <a:noFill/>
        </p:spPr>
        <p:txBody>
          <a:bodyPr wrap="square" lIns="0" tIns="0" rIns="0" bIns="0" rtlCol="0" anchor="b">
            <a:spAutoFit/>
          </a:bodyPr>
          <a:lstStyle/>
          <a:p>
            <a:pPr>
              <a:lnSpc>
                <a:spcPct val="120000"/>
              </a:lnSpc>
            </a:pPr>
            <a:r>
              <a:rPr lang="en-US" sz="1200" spc="100" dirty="0">
                <a:solidFill>
                  <a:schemeClr val="accent1"/>
                </a:solidFill>
                <a:latin typeface="Helvetica Neue Moyen" charset="0"/>
                <a:cs typeface="Helvetica Neue Normal" charset="0"/>
              </a:rPr>
              <a:t>PODCASTING</a:t>
            </a:r>
            <a:r>
              <a:rPr lang="en-US" sz="1200" spc="100" dirty="0">
                <a:solidFill>
                  <a:schemeClr val="accent1"/>
                </a:solidFill>
                <a:latin typeface="Helvetica Neue Normal" charset="0"/>
                <a:cs typeface="Helvetica Neue Normal" charset="0"/>
              </a:rPr>
              <a:t> </a:t>
            </a:r>
            <a:endParaRPr lang="fr-FR" sz="1200" spc="100" dirty="0">
              <a:solidFill>
                <a:schemeClr val="accent1"/>
              </a:solidFill>
              <a:latin typeface="Helvetica Neue Normal" charset="0"/>
              <a:cs typeface="Helvetica Neue Normal" charset="0"/>
            </a:endParaRPr>
          </a:p>
        </p:txBody>
      </p:sp>
      <p:sp>
        <p:nvSpPr>
          <p:cNvPr id="7" name="Rectangle: Rounded Corners 6">
            <a:extLst>
              <a:ext uri="{FF2B5EF4-FFF2-40B4-BE49-F238E27FC236}">
                <a16:creationId xmlns:a16="http://schemas.microsoft.com/office/drawing/2014/main" id="{0BCAAD90-52E4-4EBF-8039-CB7D9DD2FF0C}"/>
              </a:ext>
            </a:extLst>
          </p:cNvPr>
          <p:cNvSpPr/>
          <p:nvPr/>
        </p:nvSpPr>
        <p:spPr>
          <a:xfrm>
            <a:off x="1343025" y="5172075"/>
            <a:ext cx="1717249" cy="502026"/>
          </a:xfrm>
          <a:prstGeom prst="roundRect">
            <a:avLst>
              <a:gd name="adj" fmla="val 833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400" dirty="0">
                <a:latin typeface="Helvetica Neue Moyen" charset="0"/>
              </a:rPr>
              <a:t>Discover</a:t>
            </a:r>
          </a:p>
        </p:txBody>
      </p:sp>
      <p:sp>
        <p:nvSpPr>
          <p:cNvPr id="12" name="Rectangle: Rounded Corners 11">
            <a:hlinkClick r:id="" action="ppaction://hlinkshowjump?jump=nextslide"/>
            <a:extLst>
              <a:ext uri="{FF2B5EF4-FFF2-40B4-BE49-F238E27FC236}">
                <a16:creationId xmlns:a16="http://schemas.microsoft.com/office/drawing/2014/main" id="{E371E514-B7EB-4B31-9EDE-5EA025DE797F}"/>
              </a:ext>
            </a:extLst>
          </p:cNvPr>
          <p:cNvSpPr/>
          <p:nvPr/>
        </p:nvSpPr>
        <p:spPr>
          <a:xfrm>
            <a:off x="1343026" y="5172075"/>
            <a:ext cx="1717248" cy="502026"/>
          </a:xfrm>
          <a:prstGeom prst="roundRect">
            <a:avLst>
              <a:gd name="adj" fmla="val 9551"/>
            </a:avLst>
          </a:prstGeom>
          <a:solidFill>
            <a:schemeClr val="accent1">
              <a:alpha val="0"/>
            </a:schemeClr>
          </a:solidFill>
          <a:ln>
            <a:solidFill>
              <a:schemeClr val="accent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pic>
        <p:nvPicPr>
          <p:cNvPr id="11" name="Picture Placeholder 10">
            <a:extLst>
              <a:ext uri="{FF2B5EF4-FFF2-40B4-BE49-F238E27FC236}">
                <a16:creationId xmlns:a16="http://schemas.microsoft.com/office/drawing/2014/main" id="{4DD622E6-9709-4DE1-9BB6-769ACE75D57B}"/>
              </a:ext>
            </a:extLst>
          </p:cNvPr>
          <p:cNvPicPr>
            <a:picLocks noGrp="1" noChangeAspect="1"/>
          </p:cNvPicPr>
          <p:nvPr>
            <p:ph type="pic" sz="quarter" idx="10"/>
          </p:nvPr>
        </p:nvPicPr>
        <p:blipFill>
          <a:blip r:embed="rId2"/>
          <a:srcRect l="20382" r="20382"/>
          <a:stretch>
            <a:fillRect/>
          </a:stretch>
        </p:blipFill>
        <p:spPr/>
      </p:pic>
    </p:spTree>
    <p:extLst>
      <p:ext uri="{BB962C8B-B14F-4D97-AF65-F5344CB8AC3E}">
        <p14:creationId xmlns:p14="http://schemas.microsoft.com/office/powerpoint/2010/main" val="25437297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9063556-7B95-466F-929C-3811BDDCF54A}"/>
              </a:ext>
            </a:extLst>
          </p:cNvPr>
          <p:cNvSpPr txBox="1"/>
          <p:nvPr/>
        </p:nvSpPr>
        <p:spPr>
          <a:xfrm>
            <a:off x="1919288" y="2683938"/>
            <a:ext cx="4076700" cy="1083374"/>
          </a:xfrm>
          <a:prstGeom prst="rect">
            <a:avLst/>
          </a:prstGeom>
          <a:noFill/>
        </p:spPr>
        <p:txBody>
          <a:bodyPr wrap="square" lIns="0" tIns="0" rIns="0" bIns="0" rtlCol="0" anchor="t">
            <a:spAutoFit/>
          </a:bodyPr>
          <a:lstStyle/>
          <a:p>
            <a:pPr>
              <a:lnSpc>
                <a:spcPct val="110000"/>
              </a:lnSpc>
            </a:pPr>
            <a:r>
              <a:rPr lang="en-US" sz="3200" dirty="0">
                <a:latin typeface="Helvetica Neue Moyen" charset="0"/>
                <a:cs typeface="Helvetica Neue Moyen" charset="0"/>
              </a:rPr>
              <a:t>Collaboratively administrate</a:t>
            </a:r>
            <a:endParaRPr lang="fr-FR" sz="3200" dirty="0">
              <a:latin typeface="Helvetica Neue Moyen" charset="0"/>
              <a:cs typeface="Helvetica Neue Moyen" charset="0"/>
            </a:endParaRPr>
          </a:p>
        </p:txBody>
      </p:sp>
      <p:sp>
        <p:nvSpPr>
          <p:cNvPr id="5" name="TextBox 4">
            <a:extLst>
              <a:ext uri="{FF2B5EF4-FFF2-40B4-BE49-F238E27FC236}">
                <a16:creationId xmlns:a16="http://schemas.microsoft.com/office/drawing/2014/main" id="{B247E102-CE02-4BE9-9C76-BD55F7D527E4}"/>
              </a:ext>
            </a:extLst>
          </p:cNvPr>
          <p:cNvSpPr txBox="1"/>
          <p:nvPr/>
        </p:nvSpPr>
        <p:spPr>
          <a:xfrm>
            <a:off x="1919288" y="3968456"/>
            <a:ext cx="4076700" cy="83099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a:t>
            </a:r>
          </a:p>
        </p:txBody>
      </p:sp>
      <p:sp>
        <p:nvSpPr>
          <p:cNvPr id="6" name="TextBox 5">
            <a:extLst>
              <a:ext uri="{FF2B5EF4-FFF2-40B4-BE49-F238E27FC236}">
                <a16:creationId xmlns:a16="http://schemas.microsoft.com/office/drawing/2014/main" id="{28DA9C59-46FF-4992-8078-F8DD8674AAC7}"/>
              </a:ext>
            </a:extLst>
          </p:cNvPr>
          <p:cNvSpPr txBox="1"/>
          <p:nvPr/>
        </p:nvSpPr>
        <p:spPr>
          <a:xfrm>
            <a:off x="1919288" y="2273024"/>
            <a:ext cx="1809750" cy="221599"/>
          </a:xfrm>
          <a:prstGeom prst="rect">
            <a:avLst/>
          </a:prstGeom>
          <a:noFill/>
        </p:spPr>
        <p:txBody>
          <a:bodyPr wrap="square" lIns="0" tIns="0" rIns="0" bIns="0" rtlCol="0" anchor="b">
            <a:spAutoFit/>
          </a:bodyPr>
          <a:lstStyle/>
          <a:p>
            <a:pPr>
              <a:lnSpc>
                <a:spcPct val="120000"/>
              </a:lnSpc>
            </a:pPr>
            <a:r>
              <a:rPr lang="en-US" sz="1200" spc="100" dirty="0">
                <a:solidFill>
                  <a:schemeClr val="accent1"/>
                </a:solidFill>
                <a:latin typeface="Helvetica Neue Moyen" charset="0"/>
                <a:cs typeface="Helvetica Neue Normal" charset="0"/>
              </a:rPr>
              <a:t>SHOWCASING</a:t>
            </a:r>
            <a:endParaRPr lang="fr-FR" sz="1200" spc="100" dirty="0">
              <a:solidFill>
                <a:schemeClr val="accent1"/>
              </a:solidFill>
              <a:latin typeface="Helvetica Neue Moyen" charset="0"/>
              <a:cs typeface="Helvetica Neue Normal" charset="0"/>
            </a:endParaRPr>
          </a:p>
        </p:txBody>
      </p:sp>
      <p:sp>
        <p:nvSpPr>
          <p:cNvPr id="7" name="Rectangle: Rounded Corners 6">
            <a:extLst>
              <a:ext uri="{FF2B5EF4-FFF2-40B4-BE49-F238E27FC236}">
                <a16:creationId xmlns:a16="http://schemas.microsoft.com/office/drawing/2014/main" id="{0BCAAD90-52E4-4EBF-8039-CB7D9DD2FF0C}"/>
              </a:ext>
            </a:extLst>
          </p:cNvPr>
          <p:cNvSpPr/>
          <p:nvPr/>
        </p:nvSpPr>
        <p:spPr>
          <a:xfrm>
            <a:off x="1919288" y="5555874"/>
            <a:ext cx="1717249" cy="502026"/>
          </a:xfrm>
          <a:prstGeom prst="roundRect">
            <a:avLst>
              <a:gd name="adj" fmla="val 833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400" dirty="0">
                <a:latin typeface="Helvetica Neue Moyen" charset="0"/>
              </a:rPr>
              <a:t>Discover</a:t>
            </a:r>
          </a:p>
        </p:txBody>
      </p:sp>
      <p:sp>
        <p:nvSpPr>
          <p:cNvPr id="10" name="Rectangle: Rounded Corners 9">
            <a:hlinkClick r:id="" action="ppaction://hlinkshowjump?jump=nextslide"/>
            <a:extLst>
              <a:ext uri="{FF2B5EF4-FFF2-40B4-BE49-F238E27FC236}">
                <a16:creationId xmlns:a16="http://schemas.microsoft.com/office/drawing/2014/main" id="{13C2B324-7381-497E-8399-995783DAC2C8}"/>
              </a:ext>
            </a:extLst>
          </p:cNvPr>
          <p:cNvSpPr/>
          <p:nvPr/>
        </p:nvSpPr>
        <p:spPr>
          <a:xfrm>
            <a:off x="1919288" y="5555874"/>
            <a:ext cx="1717248" cy="502026"/>
          </a:xfrm>
          <a:prstGeom prst="roundRect">
            <a:avLst>
              <a:gd name="adj" fmla="val 8603"/>
            </a:avLst>
          </a:prstGeom>
          <a:solidFill>
            <a:schemeClr val="accent1">
              <a:alpha val="0"/>
            </a:schemeClr>
          </a:solidFill>
          <a:ln>
            <a:solidFill>
              <a:schemeClr val="accent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pic>
        <p:nvPicPr>
          <p:cNvPr id="9" name="Picture Placeholder 8">
            <a:extLst>
              <a:ext uri="{FF2B5EF4-FFF2-40B4-BE49-F238E27FC236}">
                <a16:creationId xmlns:a16="http://schemas.microsoft.com/office/drawing/2014/main" id="{F017A914-5148-4299-B492-D80FF13DF42D}"/>
              </a:ext>
            </a:extLst>
          </p:cNvPr>
          <p:cNvPicPr>
            <a:picLocks noGrp="1" noChangeAspect="1"/>
          </p:cNvPicPr>
          <p:nvPr>
            <p:ph type="pic" sz="quarter" idx="10"/>
          </p:nvPr>
        </p:nvPicPr>
        <p:blipFill>
          <a:blip r:embed="rId2"/>
          <a:srcRect l="31647" r="31647"/>
          <a:stretch>
            <a:fillRect/>
          </a:stretch>
        </p:blipFill>
        <p:spPr/>
      </p:pic>
    </p:spTree>
    <p:extLst>
      <p:ext uri="{BB962C8B-B14F-4D97-AF65-F5344CB8AC3E}">
        <p14:creationId xmlns:p14="http://schemas.microsoft.com/office/powerpoint/2010/main" val="30085828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1381F4B-F947-4FEC-ACA5-EAC3FCE70D84}"/>
              </a:ext>
            </a:extLst>
          </p:cNvPr>
          <p:cNvSpPr/>
          <p:nvPr/>
        </p:nvSpPr>
        <p:spPr>
          <a:xfrm>
            <a:off x="0" y="0"/>
            <a:ext cx="30353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8" name="TextBox 7">
            <a:extLst>
              <a:ext uri="{FF2B5EF4-FFF2-40B4-BE49-F238E27FC236}">
                <a16:creationId xmlns:a16="http://schemas.microsoft.com/office/drawing/2014/main" id="{20536294-37F4-437A-AB7C-2D7AB5B53883}"/>
              </a:ext>
            </a:extLst>
          </p:cNvPr>
          <p:cNvSpPr txBox="1"/>
          <p:nvPr/>
        </p:nvSpPr>
        <p:spPr>
          <a:xfrm>
            <a:off x="7348538" y="1470670"/>
            <a:ext cx="3500437" cy="1532146"/>
          </a:xfrm>
          <a:prstGeom prst="rect">
            <a:avLst/>
          </a:prstGeom>
          <a:noFill/>
        </p:spPr>
        <p:txBody>
          <a:bodyPr wrap="square" lIns="0" tIns="0" rIns="0" bIns="0" rtlCol="0" anchor="b">
            <a:spAutoFit/>
          </a:bodyPr>
          <a:lstStyle/>
          <a:p>
            <a:pPr>
              <a:lnSpc>
                <a:spcPct val="90000"/>
              </a:lnSpc>
            </a:pPr>
            <a:r>
              <a:rPr lang="en-US" sz="5400" dirty="0">
                <a:latin typeface="Helvetica Neue Moyen" charset="0"/>
                <a:cs typeface="Helvetica Neue Moyen" charset="0"/>
              </a:rPr>
              <a:t>Good Morning</a:t>
            </a:r>
            <a:endParaRPr lang="fr-FR" sz="5400" dirty="0">
              <a:latin typeface="Helvetica Neue Moyen" charset="0"/>
              <a:cs typeface="Helvetica Neue Moyen" charset="0"/>
            </a:endParaRPr>
          </a:p>
        </p:txBody>
      </p:sp>
      <p:sp>
        <p:nvSpPr>
          <p:cNvPr id="9" name="TextBox 8">
            <a:extLst>
              <a:ext uri="{FF2B5EF4-FFF2-40B4-BE49-F238E27FC236}">
                <a16:creationId xmlns:a16="http://schemas.microsoft.com/office/drawing/2014/main" id="{AC78F000-482F-44BE-B882-5772965FDFDE}"/>
              </a:ext>
            </a:extLst>
          </p:cNvPr>
          <p:cNvSpPr txBox="1"/>
          <p:nvPr/>
        </p:nvSpPr>
        <p:spPr>
          <a:xfrm>
            <a:off x="7348538" y="3325804"/>
            <a:ext cx="3500437" cy="553998"/>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Podcasting operational change management inside of workflows to establish a framework. </a:t>
            </a:r>
          </a:p>
        </p:txBody>
      </p:sp>
      <p:sp>
        <p:nvSpPr>
          <p:cNvPr id="10" name="Rectangle: Rounded Corners 9">
            <a:extLst>
              <a:ext uri="{FF2B5EF4-FFF2-40B4-BE49-F238E27FC236}">
                <a16:creationId xmlns:a16="http://schemas.microsoft.com/office/drawing/2014/main" id="{02820E06-60C1-45D6-AD75-9CA0AFD853E5}"/>
              </a:ext>
            </a:extLst>
          </p:cNvPr>
          <p:cNvSpPr/>
          <p:nvPr/>
        </p:nvSpPr>
        <p:spPr>
          <a:xfrm>
            <a:off x="7348538" y="4885304"/>
            <a:ext cx="1717249" cy="502026"/>
          </a:xfrm>
          <a:prstGeom prst="roundRect">
            <a:avLst>
              <a:gd name="adj" fmla="val 833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sz="1400" dirty="0">
                <a:latin typeface="Helvetica Neue Moyen" charset="0"/>
              </a:rPr>
              <a:t>That selfie</a:t>
            </a:r>
          </a:p>
        </p:txBody>
      </p:sp>
      <p:sp>
        <p:nvSpPr>
          <p:cNvPr id="11" name="Rectangle: Rounded Corners 10">
            <a:hlinkClick r:id="" action="ppaction://hlinkshowjump?jump=nextslide"/>
            <a:extLst>
              <a:ext uri="{FF2B5EF4-FFF2-40B4-BE49-F238E27FC236}">
                <a16:creationId xmlns:a16="http://schemas.microsoft.com/office/drawing/2014/main" id="{2AA041EE-FDEA-4BDF-9F08-4201F8C1B53B}"/>
              </a:ext>
            </a:extLst>
          </p:cNvPr>
          <p:cNvSpPr/>
          <p:nvPr/>
        </p:nvSpPr>
        <p:spPr>
          <a:xfrm>
            <a:off x="7348538" y="4885304"/>
            <a:ext cx="1717248" cy="502026"/>
          </a:xfrm>
          <a:prstGeom prst="roundRect">
            <a:avLst>
              <a:gd name="adj" fmla="val 8603"/>
            </a:avLst>
          </a:prstGeom>
          <a:solidFill>
            <a:schemeClr val="accent1">
              <a:alpha val="0"/>
            </a:schemeClr>
          </a:solidFill>
          <a:ln>
            <a:solidFill>
              <a:schemeClr val="accent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pic>
        <p:nvPicPr>
          <p:cNvPr id="6" name="Picture Placeholder 5">
            <a:extLst>
              <a:ext uri="{FF2B5EF4-FFF2-40B4-BE49-F238E27FC236}">
                <a16:creationId xmlns:a16="http://schemas.microsoft.com/office/drawing/2014/main" id="{19DCEC26-8868-4DF3-8EE4-72010F21373C}"/>
              </a:ext>
            </a:extLst>
          </p:cNvPr>
          <p:cNvPicPr>
            <a:picLocks noGrp="1" noChangeAspect="1"/>
          </p:cNvPicPr>
          <p:nvPr>
            <p:ph type="pic" sz="quarter" idx="10"/>
          </p:nvPr>
        </p:nvPicPr>
        <p:blipFill>
          <a:blip r:embed="rId2"/>
          <a:srcRect l="21493" r="21493"/>
          <a:stretch>
            <a:fillRect/>
          </a:stretch>
        </p:blipFill>
        <p:spPr/>
      </p:pic>
    </p:spTree>
    <p:extLst>
      <p:ext uri="{BB962C8B-B14F-4D97-AF65-F5344CB8AC3E}">
        <p14:creationId xmlns:p14="http://schemas.microsoft.com/office/powerpoint/2010/main" val="6456482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ECE093F-0B28-4024-8522-A3046ADC1BC4}"/>
              </a:ext>
            </a:extLst>
          </p:cNvPr>
          <p:cNvSpPr/>
          <p:nvPr/>
        </p:nvSpPr>
        <p:spPr>
          <a:xfrm>
            <a:off x="5785191" y="3037490"/>
            <a:ext cx="483476" cy="25329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5" name="Rectangle 4">
            <a:extLst>
              <a:ext uri="{FF2B5EF4-FFF2-40B4-BE49-F238E27FC236}">
                <a16:creationId xmlns:a16="http://schemas.microsoft.com/office/drawing/2014/main" id="{B3891AF3-88BA-42CA-A642-D68490970260}"/>
              </a:ext>
            </a:extLst>
          </p:cNvPr>
          <p:cNvSpPr/>
          <p:nvPr/>
        </p:nvSpPr>
        <p:spPr>
          <a:xfrm>
            <a:off x="908390" y="643759"/>
            <a:ext cx="4212020" cy="42120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6" name="TextBox 5">
            <a:extLst>
              <a:ext uri="{FF2B5EF4-FFF2-40B4-BE49-F238E27FC236}">
                <a16:creationId xmlns:a16="http://schemas.microsoft.com/office/drawing/2014/main" id="{2BBD2685-4CCD-4C4D-8F13-6A1347C957F7}"/>
              </a:ext>
            </a:extLst>
          </p:cNvPr>
          <p:cNvSpPr txBox="1"/>
          <p:nvPr/>
        </p:nvSpPr>
        <p:spPr>
          <a:xfrm>
            <a:off x="6957278" y="2452009"/>
            <a:ext cx="4063069" cy="609398"/>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latin typeface="Helvetica Neue Moyen" charset="0"/>
                <a:ea typeface="+mn-ea"/>
                <a:cs typeface="Helvetica Neue Moyen" charset="0"/>
              </a:rPr>
              <a:t>Taking seamless key performance indicators offline to maximize.</a:t>
            </a:r>
            <a:endParaRPr kumimoji="0" lang="fr-FR" sz="1800" u="none" strike="noStrike" kern="1200" cap="none" spc="0" normalizeH="0" baseline="0" noProof="0" dirty="0">
              <a:ln>
                <a:noFill/>
              </a:ln>
              <a:effectLst/>
              <a:uLnTx/>
              <a:uFillTx/>
              <a:latin typeface="Helvetica Neue Moyen" charset="0"/>
              <a:ea typeface="+mn-ea"/>
              <a:cs typeface="Helvetica Neue Moyen" charset="0"/>
            </a:endParaRPr>
          </a:p>
        </p:txBody>
      </p:sp>
      <p:sp>
        <p:nvSpPr>
          <p:cNvPr id="7" name="TextBox 6">
            <a:extLst>
              <a:ext uri="{FF2B5EF4-FFF2-40B4-BE49-F238E27FC236}">
                <a16:creationId xmlns:a16="http://schemas.microsoft.com/office/drawing/2014/main" id="{A295810A-8493-483F-9614-E189D38AE446}"/>
              </a:ext>
            </a:extLst>
          </p:cNvPr>
          <p:cNvSpPr txBox="1"/>
          <p:nvPr/>
        </p:nvSpPr>
        <p:spPr>
          <a:xfrm>
            <a:off x="6957278" y="3185093"/>
            <a:ext cx="4063069" cy="138499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Normal" charset="0"/>
                <a:ea typeface="+mn-ea"/>
                <a:cs typeface="Helvetica Neue Normal" charset="0"/>
              </a:rPr>
              <a:t>Completely synergize resource taxing relationships via premier niche markets. Professionally cultivate one-to-one customer service with robust ideas. Dynamically innovate resource-leveling customer service for state of the art customer service.</a:t>
            </a:r>
          </a:p>
        </p:txBody>
      </p:sp>
      <p:sp>
        <p:nvSpPr>
          <p:cNvPr id="8" name="TextBox 17">
            <a:extLst>
              <a:ext uri="{FF2B5EF4-FFF2-40B4-BE49-F238E27FC236}">
                <a16:creationId xmlns:a16="http://schemas.microsoft.com/office/drawing/2014/main" id="{622FF2E9-AC2F-46B6-88B6-4691D0507903}"/>
              </a:ext>
            </a:extLst>
          </p:cNvPr>
          <p:cNvSpPr txBox="1"/>
          <p:nvPr/>
        </p:nvSpPr>
        <p:spPr>
          <a:xfrm>
            <a:off x="6957278" y="2082807"/>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LEVERAGE </a:t>
            </a:r>
          </a:p>
        </p:txBody>
      </p:sp>
      <p:pic>
        <p:nvPicPr>
          <p:cNvPr id="11" name="Picture Placeholder 10">
            <a:extLst>
              <a:ext uri="{FF2B5EF4-FFF2-40B4-BE49-F238E27FC236}">
                <a16:creationId xmlns:a16="http://schemas.microsoft.com/office/drawing/2014/main" id="{7EC62E5B-38A3-4A82-A857-125DD7A0E5B9}"/>
              </a:ext>
            </a:extLst>
          </p:cNvPr>
          <p:cNvPicPr>
            <a:picLocks noGrp="1" noChangeAspect="1"/>
          </p:cNvPicPr>
          <p:nvPr>
            <p:ph type="pic" sz="quarter" idx="10"/>
          </p:nvPr>
        </p:nvPicPr>
        <p:blipFill>
          <a:blip r:embed="rId2"/>
          <a:srcRect l="20902" r="20902"/>
          <a:stretch>
            <a:fillRect/>
          </a:stretch>
        </p:blipFill>
        <p:spPr/>
      </p:pic>
    </p:spTree>
    <p:extLst>
      <p:ext uri="{BB962C8B-B14F-4D97-AF65-F5344CB8AC3E}">
        <p14:creationId xmlns:p14="http://schemas.microsoft.com/office/powerpoint/2010/main" val="4633182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F8A0F5C-5C6B-47C2-96B1-DCDB923954D3}"/>
              </a:ext>
            </a:extLst>
          </p:cNvPr>
          <p:cNvSpPr txBox="1"/>
          <p:nvPr/>
        </p:nvSpPr>
        <p:spPr>
          <a:xfrm>
            <a:off x="1343025" y="800100"/>
            <a:ext cx="4191002" cy="1107996"/>
          </a:xfrm>
          <a:prstGeom prst="rect">
            <a:avLst/>
          </a:prstGeom>
          <a:noFill/>
        </p:spPr>
        <p:txBody>
          <a:bodyPr wrap="square" lIns="0" tIns="0" rIns="0" bIns="0" rtlCol="0">
            <a:spAutoFit/>
          </a:bodyPr>
          <a:lstStyle/>
          <a:p>
            <a:r>
              <a:rPr lang="en-US" sz="2400" dirty="0">
                <a:latin typeface="Helvetica Neue Moyen" charset="0"/>
                <a:cs typeface="Helvetica Neue Moyen" charset="0"/>
              </a:rPr>
              <a:t>Robust synopsis </a:t>
            </a:r>
            <a:br>
              <a:rPr lang="en-US" sz="2400" dirty="0">
                <a:latin typeface="Helvetica Neue Moyen" charset="0"/>
                <a:cs typeface="Helvetica Neue Moyen" charset="0"/>
              </a:rPr>
            </a:br>
            <a:r>
              <a:rPr lang="en-US" sz="2400" dirty="0">
                <a:latin typeface="Helvetica Neue Moyen" charset="0"/>
                <a:cs typeface="Helvetica Neue Moyen" charset="0"/>
              </a:rPr>
              <a:t>for </a:t>
            </a:r>
            <a:r>
              <a:rPr lang="en-US" sz="2400" dirty="0">
                <a:solidFill>
                  <a:schemeClr val="accent1"/>
                </a:solidFill>
                <a:latin typeface="Helvetica Neue Moyen" charset="0"/>
                <a:cs typeface="Helvetica Neue Moyen" charset="0"/>
              </a:rPr>
              <a:t>high level </a:t>
            </a:r>
            <a:br>
              <a:rPr lang="en-US" sz="2400" dirty="0">
                <a:solidFill>
                  <a:schemeClr val="accent1"/>
                </a:solidFill>
                <a:latin typeface="Helvetica Neue Moyen" charset="0"/>
                <a:cs typeface="Helvetica Neue Moyen" charset="0"/>
              </a:rPr>
            </a:br>
            <a:r>
              <a:rPr lang="en-US" sz="2400" dirty="0">
                <a:solidFill>
                  <a:schemeClr val="accent1"/>
                </a:solidFill>
                <a:latin typeface="Helvetica Neue Moyen" charset="0"/>
                <a:cs typeface="Helvetica Neue Moyen" charset="0"/>
              </a:rPr>
              <a:t>overviews.</a:t>
            </a:r>
            <a:endParaRPr lang="fr-FR" sz="2400" dirty="0">
              <a:solidFill>
                <a:schemeClr val="accent1"/>
              </a:solidFill>
              <a:latin typeface="Helvetica Neue Moyen" charset="0"/>
              <a:cs typeface="Helvetica Neue Moyen" charset="0"/>
            </a:endParaRPr>
          </a:p>
        </p:txBody>
      </p:sp>
      <p:sp>
        <p:nvSpPr>
          <p:cNvPr id="5" name="TextBox 4">
            <a:extLst>
              <a:ext uri="{FF2B5EF4-FFF2-40B4-BE49-F238E27FC236}">
                <a16:creationId xmlns:a16="http://schemas.microsoft.com/office/drawing/2014/main" id="{7E11740C-C5EC-4E44-B1CC-60FD90A4348A}"/>
              </a:ext>
            </a:extLst>
          </p:cNvPr>
          <p:cNvSpPr txBox="1"/>
          <p:nvPr/>
        </p:nvSpPr>
        <p:spPr>
          <a:xfrm>
            <a:off x="6102350" y="1172192"/>
            <a:ext cx="2140501" cy="461665"/>
          </a:xfrm>
          <a:prstGeom prst="rect">
            <a:avLst/>
          </a:prstGeom>
          <a:noFill/>
        </p:spPr>
        <p:txBody>
          <a:bodyPr wrap="square" lIns="0" tIns="0" rIns="0" bIns="0" rtlCol="0" anchor="t">
            <a:spAutoFit/>
          </a:bodyPr>
          <a:lstStyle/>
          <a:p>
            <a:pPr>
              <a:lnSpc>
                <a:spcPct val="125000"/>
              </a:lnSpc>
            </a:pPr>
            <a:r>
              <a:rPr lang="en-US" sz="1200" dirty="0">
                <a:latin typeface="Helvetica Neue Normal" charset="0"/>
                <a:cs typeface="Helvetica Neue Normal" charset="0"/>
              </a:rPr>
              <a:t>Capitalize on low hanging fruit </a:t>
            </a:r>
            <a:br>
              <a:rPr lang="en-US" sz="1200" dirty="0">
                <a:latin typeface="Helvetica Neue Normal" charset="0"/>
                <a:cs typeface="Helvetica Neue Normal" charset="0"/>
              </a:rPr>
            </a:br>
            <a:r>
              <a:rPr lang="en-US" sz="1200" dirty="0">
                <a:latin typeface="Helvetica Neue Normal" charset="0"/>
                <a:cs typeface="Helvetica Neue Normal" charset="0"/>
              </a:rPr>
              <a:t>to identify a ballpark </a:t>
            </a:r>
            <a:endParaRPr lang="fr-FR" sz="1200" dirty="0">
              <a:latin typeface="Helvetica Neue Normal" charset="0"/>
              <a:cs typeface="Helvetica Neue Normal" charset="0"/>
            </a:endParaRPr>
          </a:p>
        </p:txBody>
      </p:sp>
      <p:sp>
        <p:nvSpPr>
          <p:cNvPr id="8" name="TextBox 7">
            <a:extLst>
              <a:ext uri="{FF2B5EF4-FFF2-40B4-BE49-F238E27FC236}">
                <a16:creationId xmlns:a16="http://schemas.microsoft.com/office/drawing/2014/main" id="{74D6C10B-6FD8-4F77-B233-1D67E3539D99}"/>
              </a:ext>
            </a:extLst>
          </p:cNvPr>
          <p:cNvSpPr txBox="1"/>
          <p:nvPr/>
        </p:nvSpPr>
        <p:spPr>
          <a:xfrm>
            <a:off x="9039225" y="1172192"/>
            <a:ext cx="1809750" cy="69249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r>
              <a:rPr lang="en-US" dirty="0">
                <a:latin typeface="Helvetica Neue Normal" charset="0"/>
                <a:cs typeface="Helvetica Neue Normal" charset="0"/>
              </a:rPr>
              <a:t>Collaboratively administrate empowered markets via networks. </a:t>
            </a:r>
          </a:p>
        </p:txBody>
      </p:sp>
      <p:sp>
        <p:nvSpPr>
          <p:cNvPr id="11" name="TextBox 10">
            <a:extLst>
              <a:ext uri="{FF2B5EF4-FFF2-40B4-BE49-F238E27FC236}">
                <a16:creationId xmlns:a16="http://schemas.microsoft.com/office/drawing/2014/main" id="{6A6E7CFE-5EA6-43A8-9F8F-C291B3E2644D}"/>
              </a:ext>
            </a:extLst>
          </p:cNvPr>
          <p:cNvSpPr txBox="1"/>
          <p:nvPr/>
        </p:nvSpPr>
        <p:spPr>
          <a:xfrm>
            <a:off x="6089651" y="779518"/>
            <a:ext cx="1809750" cy="221599"/>
          </a:xfrm>
          <a:prstGeom prst="rect">
            <a:avLst/>
          </a:prstGeom>
          <a:noFill/>
        </p:spPr>
        <p:txBody>
          <a:bodyPr wrap="square" lIns="0" tIns="0" rIns="0" bIns="0" rtlCol="0" anchor="b">
            <a:spAutoFit/>
          </a:bodyPr>
          <a:lstStyle/>
          <a:p>
            <a:pPr>
              <a:lnSpc>
                <a:spcPct val="120000"/>
              </a:lnSpc>
            </a:pPr>
            <a:r>
              <a:rPr lang="en-US" sz="1200" spc="100" dirty="0">
                <a:solidFill>
                  <a:schemeClr val="accent1"/>
                </a:solidFill>
                <a:latin typeface="Helvetica Neue Moyen" charset="0"/>
                <a:cs typeface="Helvetica Neue Normal" charset="0"/>
              </a:rPr>
              <a:t>PODCASTING</a:t>
            </a:r>
            <a:r>
              <a:rPr lang="en-US" sz="1200" spc="100" dirty="0">
                <a:solidFill>
                  <a:schemeClr val="accent1"/>
                </a:solidFill>
                <a:latin typeface="Helvetica Neue Normal" charset="0"/>
                <a:cs typeface="Helvetica Neue Normal" charset="0"/>
              </a:rPr>
              <a:t> </a:t>
            </a:r>
            <a:endParaRPr lang="fr-FR" sz="1200" spc="100" dirty="0">
              <a:solidFill>
                <a:schemeClr val="accent1"/>
              </a:solidFill>
              <a:latin typeface="Helvetica Neue Normal" charset="0"/>
              <a:cs typeface="Helvetica Neue Normal" charset="0"/>
            </a:endParaRPr>
          </a:p>
        </p:txBody>
      </p:sp>
      <p:sp>
        <p:nvSpPr>
          <p:cNvPr id="13" name="TextBox 12">
            <a:extLst>
              <a:ext uri="{FF2B5EF4-FFF2-40B4-BE49-F238E27FC236}">
                <a16:creationId xmlns:a16="http://schemas.microsoft.com/office/drawing/2014/main" id="{5FAB007A-62C6-448C-8502-3D9979A15BF6}"/>
              </a:ext>
            </a:extLst>
          </p:cNvPr>
          <p:cNvSpPr txBox="1"/>
          <p:nvPr/>
        </p:nvSpPr>
        <p:spPr>
          <a:xfrm>
            <a:off x="9026523" y="779518"/>
            <a:ext cx="1809750" cy="221599"/>
          </a:xfrm>
          <a:prstGeom prst="rect">
            <a:avLst/>
          </a:prstGeom>
          <a:noFill/>
        </p:spPr>
        <p:txBody>
          <a:bodyPr wrap="square" lIns="0" tIns="0" rIns="0" bIns="0" rtlCol="0" anchor="b">
            <a:spAutoFit/>
          </a:bodyPr>
          <a:lstStyle/>
          <a:p>
            <a:pPr>
              <a:lnSpc>
                <a:spcPct val="120000"/>
              </a:lnSpc>
            </a:pPr>
            <a:r>
              <a:rPr lang="en-US" sz="1200" spc="100" dirty="0">
                <a:solidFill>
                  <a:schemeClr val="accent1"/>
                </a:solidFill>
                <a:latin typeface="Helvetica Neue Moyen" charset="0"/>
                <a:cs typeface="Helvetica Neue Normal" charset="0"/>
              </a:rPr>
              <a:t>DEVOPS</a:t>
            </a:r>
            <a:endParaRPr lang="fr-FR" sz="1200" spc="100" dirty="0">
              <a:solidFill>
                <a:schemeClr val="accent1"/>
              </a:solidFill>
              <a:latin typeface="Helvetica Neue Moyen" charset="0"/>
              <a:cs typeface="Helvetica Neue Normal" charset="0"/>
            </a:endParaRPr>
          </a:p>
        </p:txBody>
      </p:sp>
      <p:pic>
        <p:nvPicPr>
          <p:cNvPr id="7" name="Picture Placeholder 6">
            <a:extLst>
              <a:ext uri="{FF2B5EF4-FFF2-40B4-BE49-F238E27FC236}">
                <a16:creationId xmlns:a16="http://schemas.microsoft.com/office/drawing/2014/main" id="{7DAAA739-7EBA-4B53-8566-C294D0C2546D}"/>
              </a:ext>
            </a:extLst>
          </p:cNvPr>
          <p:cNvPicPr>
            <a:picLocks noGrp="1" noChangeAspect="1"/>
          </p:cNvPicPr>
          <p:nvPr>
            <p:ph type="pic" sz="quarter" idx="10"/>
          </p:nvPr>
        </p:nvPicPr>
        <p:blipFill>
          <a:blip r:embed="rId2"/>
          <a:srcRect t="15122" b="15122"/>
          <a:stretch>
            <a:fillRect/>
          </a:stretch>
        </p:blipFill>
        <p:spPr/>
      </p:pic>
    </p:spTree>
    <p:extLst>
      <p:ext uri="{BB962C8B-B14F-4D97-AF65-F5344CB8AC3E}">
        <p14:creationId xmlns:p14="http://schemas.microsoft.com/office/powerpoint/2010/main" val="669189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16F8FF5-D206-4BC1-97C5-118E812768F0}"/>
              </a:ext>
            </a:extLst>
          </p:cNvPr>
          <p:cNvSpPr/>
          <p:nvPr/>
        </p:nvSpPr>
        <p:spPr>
          <a:xfrm>
            <a:off x="0" y="274322"/>
            <a:ext cx="10141527" cy="6309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3" name="TextBox 2">
            <a:extLst>
              <a:ext uri="{FF2B5EF4-FFF2-40B4-BE49-F238E27FC236}">
                <a16:creationId xmlns:a16="http://schemas.microsoft.com/office/drawing/2014/main" id="{003C4AE0-743B-4BEA-8E8D-5433F0AAE470}"/>
              </a:ext>
            </a:extLst>
          </p:cNvPr>
          <p:cNvSpPr txBox="1"/>
          <p:nvPr/>
        </p:nvSpPr>
        <p:spPr>
          <a:xfrm>
            <a:off x="1343025" y="2363380"/>
            <a:ext cx="5139055" cy="1541961"/>
          </a:xfrm>
          <a:prstGeom prst="rect">
            <a:avLst/>
          </a:prstGeom>
          <a:noFill/>
        </p:spPr>
        <p:txBody>
          <a:bodyPr wrap="square" lIns="0" tIns="0" rIns="0" bIns="0" rtlCol="0" anchor="t">
            <a:spAutoFit/>
          </a:bodyPr>
          <a:lstStyle/>
          <a:p>
            <a:pPr lvl="0">
              <a:lnSpc>
                <a:spcPct val="90000"/>
              </a:lnSpc>
              <a:defRPr/>
            </a:pPr>
            <a:r>
              <a:rPr lang="fr-FR" sz="5400" dirty="0">
                <a:solidFill>
                  <a:schemeClr val="accent1"/>
                </a:solidFill>
                <a:latin typeface="Helvetica Neue Moyen" charset="0"/>
                <a:cs typeface="Helvetica Neue Moyen" charset="0"/>
              </a:rPr>
              <a:t>Leverage</a:t>
            </a:r>
            <a:r>
              <a:rPr lang="fr-FR" sz="5400" dirty="0">
                <a:solidFill>
                  <a:prstClr val="white"/>
                </a:solidFill>
                <a:latin typeface="Helvetica Neue Moyen" charset="0"/>
                <a:cs typeface="Helvetica Neue Moyen" charset="0"/>
              </a:rPr>
              <a:t> </a:t>
            </a:r>
            <a:r>
              <a:rPr lang="fr-FR" sz="5400" dirty="0">
                <a:solidFill>
                  <a:schemeClr val="accent1"/>
                </a:solidFill>
                <a:latin typeface="Helvetica Neue Moyen" charset="0"/>
                <a:cs typeface="Helvetica Neue Moyen" charset="0"/>
              </a:rPr>
              <a:t>agile </a:t>
            </a:r>
            <a:r>
              <a:rPr lang="fr-FR" sz="5400" dirty="0">
                <a:latin typeface="Helvetica Neue Moyen" charset="0"/>
                <a:cs typeface="Helvetica Neue Moyen" charset="0"/>
              </a:rPr>
              <a:t>frameworks </a:t>
            </a:r>
            <a:endParaRPr kumimoji="0" lang="fr-FR" sz="5400" u="none" strike="noStrike" kern="1200" cap="none" spc="0" normalizeH="0" baseline="0" noProof="0" dirty="0">
              <a:ln>
                <a:noFill/>
              </a:ln>
              <a:effectLst/>
              <a:uLnTx/>
              <a:uFillTx/>
              <a:latin typeface="Helvetica Neue Moyen" charset="0"/>
              <a:cs typeface="Helvetica Neue Moyen" charset="0"/>
            </a:endParaRPr>
          </a:p>
        </p:txBody>
      </p:sp>
      <p:sp>
        <p:nvSpPr>
          <p:cNvPr id="8" name="TextBox 7">
            <a:extLst>
              <a:ext uri="{FF2B5EF4-FFF2-40B4-BE49-F238E27FC236}">
                <a16:creationId xmlns:a16="http://schemas.microsoft.com/office/drawing/2014/main" id="{D3A9221F-A215-4DBD-BCC6-AAC1D1E11CF7}"/>
              </a:ext>
            </a:extLst>
          </p:cNvPr>
          <p:cNvSpPr txBox="1"/>
          <p:nvPr/>
        </p:nvSpPr>
        <p:spPr>
          <a:xfrm>
            <a:off x="1343026" y="1809382"/>
            <a:ext cx="631248" cy="553998"/>
          </a:xfrm>
          <a:prstGeom prst="rect">
            <a:avLst/>
          </a:prstGeom>
          <a:noFill/>
        </p:spPr>
        <p:txBody>
          <a:bodyPr wrap="square" lIns="0" tIns="0" rIns="0" bIns="0" rtlCol="0" anchor="b">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4000" u="none" strike="noStrike" kern="1200" cap="none" spc="0" normalizeH="0" baseline="0" noProof="0" dirty="0">
                <a:ln>
                  <a:noFill/>
                </a:ln>
                <a:effectLst/>
                <a:uLnTx/>
                <a:uFillTx/>
                <a:latin typeface="Helvetica Neue Moyen" charset="0"/>
                <a:ea typeface="+mn-ea"/>
                <a:cs typeface="Helvetica Neue Moyen" charset="0"/>
              </a:rPr>
              <a:t>01</a:t>
            </a:r>
          </a:p>
        </p:txBody>
      </p:sp>
      <p:pic>
        <p:nvPicPr>
          <p:cNvPr id="19" name="Picture Placeholder 18">
            <a:extLst>
              <a:ext uri="{FF2B5EF4-FFF2-40B4-BE49-F238E27FC236}">
                <a16:creationId xmlns:a16="http://schemas.microsoft.com/office/drawing/2014/main" id="{2494A039-1B18-409F-A285-034F8B00A5BB}"/>
              </a:ext>
            </a:extLst>
          </p:cNvPr>
          <p:cNvPicPr>
            <a:picLocks noGrp="1" noChangeAspect="1"/>
          </p:cNvPicPr>
          <p:nvPr>
            <p:ph type="pic" sz="quarter" idx="10"/>
          </p:nvPr>
        </p:nvPicPr>
        <p:blipFill>
          <a:blip r:embed="rId2"/>
          <a:srcRect l="19490" r="19490"/>
          <a:stretch>
            <a:fillRect/>
          </a:stretch>
        </p:blipFill>
        <p:spPr/>
      </p:pic>
    </p:spTree>
    <p:extLst>
      <p:ext uri="{BB962C8B-B14F-4D97-AF65-F5344CB8AC3E}">
        <p14:creationId xmlns:p14="http://schemas.microsoft.com/office/powerpoint/2010/main" val="25972129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a:extLst>
              <a:ext uri="{FF2B5EF4-FFF2-40B4-BE49-F238E27FC236}">
                <a16:creationId xmlns:a16="http://schemas.microsoft.com/office/drawing/2014/main" id="{C0C6760F-59F6-447D-8E98-DFC41CE2E39C}"/>
              </a:ext>
            </a:extLst>
          </p:cNvPr>
          <p:cNvPicPr>
            <a:picLocks noGrp="1" noChangeAspect="1"/>
          </p:cNvPicPr>
          <p:nvPr>
            <p:ph type="pic" sz="quarter" idx="10"/>
          </p:nvPr>
        </p:nvPicPr>
        <p:blipFill>
          <a:blip r:embed="rId2"/>
          <a:srcRect l="7564" r="7564"/>
          <a:stretch>
            <a:fillRect/>
          </a:stretch>
        </p:blipFill>
        <p:spPr/>
      </p:pic>
      <p:pic>
        <p:nvPicPr>
          <p:cNvPr id="5" name="Graphic 4">
            <a:extLst>
              <a:ext uri="{FF2B5EF4-FFF2-40B4-BE49-F238E27FC236}">
                <a16:creationId xmlns:a16="http://schemas.microsoft.com/office/drawing/2014/main" id="{B727DD11-0CE4-4D11-A166-00A76C977D7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096205" y="4587059"/>
            <a:ext cx="300458" cy="300458"/>
          </a:xfrm>
          <a:prstGeom prst="rect">
            <a:avLst/>
          </a:prstGeom>
        </p:spPr>
      </p:pic>
      <p:sp>
        <p:nvSpPr>
          <p:cNvPr id="8" name="Rectangle: Rounded Corners 7">
            <a:hlinkClick r:id="" action="ppaction://hlinkshowjump?jump=nextslide"/>
            <a:extLst>
              <a:ext uri="{FF2B5EF4-FFF2-40B4-BE49-F238E27FC236}">
                <a16:creationId xmlns:a16="http://schemas.microsoft.com/office/drawing/2014/main" id="{C87D0175-9ABD-4C4C-93EA-3C45386B5AAB}"/>
              </a:ext>
            </a:extLst>
          </p:cNvPr>
          <p:cNvSpPr/>
          <p:nvPr/>
        </p:nvSpPr>
        <p:spPr>
          <a:xfrm>
            <a:off x="11006138" y="4548560"/>
            <a:ext cx="547688" cy="425871"/>
          </a:xfrm>
          <a:prstGeom prst="roundRect">
            <a:avLst>
              <a:gd name="adj" fmla="val 8603"/>
            </a:avLst>
          </a:prstGeom>
          <a:solidFill>
            <a:schemeClr val="accent1">
              <a:alpha val="0"/>
            </a:schemeClr>
          </a:solidFill>
          <a:ln>
            <a:solidFill>
              <a:schemeClr val="accent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4" name="Rectangle 3">
            <a:extLst>
              <a:ext uri="{FF2B5EF4-FFF2-40B4-BE49-F238E27FC236}">
                <a16:creationId xmlns:a16="http://schemas.microsoft.com/office/drawing/2014/main" id="{E95AE9DE-E5D7-447B-B8F4-5F4C1CF5AF52}"/>
              </a:ext>
            </a:extLst>
          </p:cNvPr>
          <p:cNvSpPr/>
          <p:nvPr/>
        </p:nvSpPr>
        <p:spPr>
          <a:xfrm>
            <a:off x="8521700" y="1807414"/>
            <a:ext cx="3243172" cy="324317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2000" tIns="288000" rIns="432000" bIns="288000" numCol="1" spcCol="0" rtlCol="0" fromWordArt="0" anchor="ctr" anchorCtr="0" forceAA="0" compatLnSpc="1">
            <a:prstTxWarp prst="textNoShape">
              <a:avLst/>
            </a:prstTxWarp>
            <a:noAutofit/>
          </a:bodyPr>
          <a:lstStyle/>
          <a:p>
            <a:pPr lvl="0">
              <a:lnSpc>
                <a:spcPct val="120000"/>
              </a:lnSpc>
            </a:pPr>
            <a:r>
              <a:rPr lang="en-US" sz="2000" dirty="0">
                <a:solidFill>
                  <a:schemeClr val="bg1"/>
                </a:solidFill>
                <a:latin typeface="Helvetica Neue Moyen" charset="0"/>
                <a:cs typeface="Helvetica Neue Moyen" charset="0"/>
              </a:rPr>
              <a:t>Collaboratively administrate empowered markets via plug-and-play networks.</a:t>
            </a:r>
            <a:endParaRPr lang="fr-FR" sz="2000" dirty="0">
              <a:solidFill>
                <a:schemeClr val="bg1"/>
              </a:solidFill>
              <a:latin typeface="Helvetica Neue Moyen" charset="0"/>
              <a:cs typeface="Helvetica Neue Moyen" charset="0"/>
            </a:endParaRPr>
          </a:p>
        </p:txBody>
      </p:sp>
    </p:spTree>
    <p:extLst>
      <p:ext uri="{BB962C8B-B14F-4D97-AF65-F5344CB8AC3E}">
        <p14:creationId xmlns:p14="http://schemas.microsoft.com/office/powerpoint/2010/main" val="21501542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7FD469C-CBD2-4240-BE68-E05528D4CA48}"/>
              </a:ext>
            </a:extLst>
          </p:cNvPr>
          <p:cNvSpPr/>
          <p:nvPr/>
        </p:nvSpPr>
        <p:spPr>
          <a:xfrm>
            <a:off x="1343025" y="800100"/>
            <a:ext cx="3012758" cy="4191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12" name="Rectangle 11">
            <a:extLst>
              <a:ext uri="{FF2B5EF4-FFF2-40B4-BE49-F238E27FC236}">
                <a16:creationId xmlns:a16="http://schemas.microsoft.com/office/drawing/2014/main" id="{7F16C5F8-9436-4EB3-9AAF-B33C58291D95}"/>
              </a:ext>
            </a:extLst>
          </p:cNvPr>
          <p:cNvSpPr/>
          <p:nvPr/>
        </p:nvSpPr>
        <p:spPr>
          <a:xfrm>
            <a:off x="4877753" y="800100"/>
            <a:ext cx="3012758" cy="4191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solidFill>
                <a:schemeClr val="accent1"/>
              </a:solidFill>
              <a:latin typeface="Helvetica Neue Normal" charset="0"/>
            </a:endParaRPr>
          </a:p>
        </p:txBody>
      </p:sp>
      <p:sp>
        <p:nvSpPr>
          <p:cNvPr id="13" name="Rectangle 12">
            <a:extLst>
              <a:ext uri="{FF2B5EF4-FFF2-40B4-BE49-F238E27FC236}">
                <a16:creationId xmlns:a16="http://schemas.microsoft.com/office/drawing/2014/main" id="{493C48F4-8701-45AB-A966-D246CFA44C43}"/>
              </a:ext>
            </a:extLst>
          </p:cNvPr>
          <p:cNvSpPr/>
          <p:nvPr/>
        </p:nvSpPr>
        <p:spPr>
          <a:xfrm>
            <a:off x="8412481" y="800100"/>
            <a:ext cx="3012758" cy="4191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14" name="TextBox 13">
            <a:extLst>
              <a:ext uri="{FF2B5EF4-FFF2-40B4-BE49-F238E27FC236}">
                <a16:creationId xmlns:a16="http://schemas.microsoft.com/office/drawing/2014/main" id="{4D5DA5E9-7438-4C1D-8A34-0F075881A0A0}"/>
              </a:ext>
            </a:extLst>
          </p:cNvPr>
          <p:cNvSpPr txBox="1"/>
          <p:nvPr/>
        </p:nvSpPr>
        <p:spPr>
          <a:xfrm>
            <a:off x="1769404" y="1108547"/>
            <a:ext cx="2160000" cy="307777"/>
          </a:xfrm>
          <a:prstGeom prst="rect">
            <a:avLst/>
          </a:prstGeom>
          <a:noFill/>
        </p:spPr>
        <p:txBody>
          <a:bodyPr wrap="square" lIns="0" tIns="0" rIns="0" bIns="0" rtlCol="0">
            <a:spAutoFit/>
          </a:bodyPr>
          <a:lstStyle/>
          <a:p>
            <a:r>
              <a:rPr lang="en-US" sz="2000" dirty="0">
                <a:latin typeface="Helvetica Neue Moyen" charset="0"/>
                <a:cs typeface="Helvetica Neue Moyen" charset="0"/>
              </a:rPr>
              <a:t>Capitalize.</a:t>
            </a:r>
            <a:endParaRPr lang="fr-FR" sz="2000" dirty="0">
              <a:latin typeface="Helvetica Neue Moyen" charset="0"/>
              <a:cs typeface="Helvetica Neue Moyen" charset="0"/>
            </a:endParaRPr>
          </a:p>
        </p:txBody>
      </p:sp>
      <p:sp>
        <p:nvSpPr>
          <p:cNvPr id="17" name="TextBox 16">
            <a:extLst>
              <a:ext uri="{FF2B5EF4-FFF2-40B4-BE49-F238E27FC236}">
                <a16:creationId xmlns:a16="http://schemas.microsoft.com/office/drawing/2014/main" id="{7B21B9F1-08DB-4173-8974-E4B7CCBC4175}"/>
              </a:ext>
            </a:extLst>
          </p:cNvPr>
          <p:cNvSpPr txBox="1"/>
          <p:nvPr/>
        </p:nvSpPr>
        <p:spPr>
          <a:xfrm>
            <a:off x="1766874" y="1667374"/>
            <a:ext cx="2160000" cy="2771909"/>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Capitalize on low hanging fruit to identify a ballpark value added activity to beta test. Override the digital divide with additional clickthrough's from DevOps. Nanotechnology immersion along the information highway will close the loop on focusing solely on the bottom line.</a:t>
            </a:r>
          </a:p>
        </p:txBody>
      </p:sp>
      <p:sp>
        <p:nvSpPr>
          <p:cNvPr id="20" name="TextBox 19">
            <a:extLst>
              <a:ext uri="{FF2B5EF4-FFF2-40B4-BE49-F238E27FC236}">
                <a16:creationId xmlns:a16="http://schemas.microsoft.com/office/drawing/2014/main" id="{94CCE3AE-35B4-4B33-A641-D04AC5B732DA}"/>
              </a:ext>
            </a:extLst>
          </p:cNvPr>
          <p:cNvSpPr txBox="1"/>
          <p:nvPr/>
        </p:nvSpPr>
        <p:spPr>
          <a:xfrm>
            <a:off x="5305084" y="1108547"/>
            <a:ext cx="2160000" cy="307777"/>
          </a:xfrm>
          <a:prstGeom prst="rect">
            <a:avLst/>
          </a:prstGeom>
          <a:noFill/>
        </p:spPr>
        <p:txBody>
          <a:bodyPr wrap="square" lIns="0" tIns="0" rIns="0" bIns="0" rtlCol="0">
            <a:spAutoFit/>
          </a:bodyPr>
          <a:lstStyle/>
          <a:p>
            <a:r>
              <a:rPr lang="en-US" sz="2000" dirty="0">
                <a:solidFill>
                  <a:schemeClr val="bg1"/>
                </a:solidFill>
                <a:latin typeface="Helvetica Neue Moyen" charset="0"/>
                <a:cs typeface="Helvetica Neue Moyen" charset="0"/>
              </a:rPr>
              <a:t>Leverage.</a:t>
            </a:r>
            <a:endParaRPr lang="fr-FR" sz="2000" dirty="0">
              <a:solidFill>
                <a:schemeClr val="bg1"/>
              </a:solidFill>
              <a:latin typeface="Helvetica Neue Moyen" charset="0"/>
              <a:cs typeface="Helvetica Neue Moyen" charset="0"/>
            </a:endParaRPr>
          </a:p>
        </p:txBody>
      </p:sp>
      <p:sp>
        <p:nvSpPr>
          <p:cNvPr id="21" name="TextBox 20">
            <a:extLst>
              <a:ext uri="{FF2B5EF4-FFF2-40B4-BE49-F238E27FC236}">
                <a16:creationId xmlns:a16="http://schemas.microsoft.com/office/drawing/2014/main" id="{CFCA54CE-E864-4AB2-A1BF-96EC03715ACC}"/>
              </a:ext>
            </a:extLst>
          </p:cNvPr>
          <p:cNvSpPr txBox="1"/>
          <p:nvPr/>
        </p:nvSpPr>
        <p:spPr>
          <a:xfrm>
            <a:off x="5302554" y="1667374"/>
            <a:ext cx="2160000" cy="3048908"/>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solidFill>
                  <a:schemeClr val="bg1"/>
                </a:solidFill>
                <a:latin typeface="Helvetica Neue Normal" charset="0"/>
                <a:cs typeface="Helvetica Neue Normal" charset="0"/>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22" name="TextBox 21">
            <a:extLst>
              <a:ext uri="{FF2B5EF4-FFF2-40B4-BE49-F238E27FC236}">
                <a16:creationId xmlns:a16="http://schemas.microsoft.com/office/drawing/2014/main" id="{C00B602E-21FC-4A97-BA8F-2684CE35E251}"/>
              </a:ext>
            </a:extLst>
          </p:cNvPr>
          <p:cNvSpPr txBox="1"/>
          <p:nvPr/>
        </p:nvSpPr>
        <p:spPr>
          <a:xfrm>
            <a:off x="8840764" y="1108547"/>
            <a:ext cx="2160000" cy="307777"/>
          </a:xfrm>
          <a:prstGeom prst="rect">
            <a:avLst/>
          </a:prstGeom>
          <a:noFill/>
        </p:spPr>
        <p:txBody>
          <a:bodyPr wrap="square" lIns="0" tIns="0" rIns="0" bIns="0" rtlCol="0">
            <a:spAutoFit/>
          </a:bodyPr>
          <a:lstStyle/>
          <a:p>
            <a:r>
              <a:rPr lang="en-US" sz="2000" dirty="0">
                <a:latin typeface="Helvetica Neue Moyen" charset="0"/>
                <a:cs typeface="Helvetica Neue Moyen" charset="0"/>
              </a:rPr>
              <a:t>Innovate.</a:t>
            </a:r>
            <a:endParaRPr lang="fr-FR" sz="2000" dirty="0">
              <a:latin typeface="Helvetica Neue Moyen" charset="0"/>
              <a:cs typeface="Helvetica Neue Moyen" charset="0"/>
            </a:endParaRPr>
          </a:p>
        </p:txBody>
      </p:sp>
      <p:sp>
        <p:nvSpPr>
          <p:cNvPr id="23" name="TextBox 22">
            <a:extLst>
              <a:ext uri="{FF2B5EF4-FFF2-40B4-BE49-F238E27FC236}">
                <a16:creationId xmlns:a16="http://schemas.microsoft.com/office/drawing/2014/main" id="{EB67CD7E-E950-4271-83AB-5DE84BF86A2A}"/>
              </a:ext>
            </a:extLst>
          </p:cNvPr>
          <p:cNvSpPr txBox="1"/>
          <p:nvPr/>
        </p:nvSpPr>
        <p:spPr>
          <a:xfrm>
            <a:off x="8838234" y="1667374"/>
            <a:ext cx="2160000" cy="2494910"/>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Completely synergize resource taxing relationships via premier niche markets. Professionally cultivate one-to-one customer service with robust ideas. Dynamically innovate resource-leveling customer service for state of the art customer service.</a:t>
            </a:r>
          </a:p>
        </p:txBody>
      </p:sp>
      <p:pic>
        <p:nvPicPr>
          <p:cNvPr id="24" name="Graphic 23">
            <a:extLst>
              <a:ext uri="{FF2B5EF4-FFF2-40B4-BE49-F238E27FC236}">
                <a16:creationId xmlns:a16="http://schemas.microsoft.com/office/drawing/2014/main" id="{2C8EA64F-C26E-4232-8932-72B8136C27C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055325" y="5272859"/>
            <a:ext cx="300458" cy="300458"/>
          </a:xfrm>
          <a:prstGeom prst="rect">
            <a:avLst/>
          </a:prstGeom>
        </p:spPr>
      </p:pic>
      <p:pic>
        <p:nvPicPr>
          <p:cNvPr id="25" name="Graphic 24">
            <a:extLst>
              <a:ext uri="{FF2B5EF4-FFF2-40B4-BE49-F238E27FC236}">
                <a16:creationId xmlns:a16="http://schemas.microsoft.com/office/drawing/2014/main" id="{7E325347-5315-4866-8541-5825E06510F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590053" y="5272859"/>
            <a:ext cx="300458" cy="300458"/>
          </a:xfrm>
          <a:prstGeom prst="rect">
            <a:avLst/>
          </a:prstGeom>
        </p:spPr>
      </p:pic>
      <p:pic>
        <p:nvPicPr>
          <p:cNvPr id="26" name="Graphic 25">
            <a:extLst>
              <a:ext uri="{FF2B5EF4-FFF2-40B4-BE49-F238E27FC236}">
                <a16:creationId xmlns:a16="http://schemas.microsoft.com/office/drawing/2014/main" id="{3992DD57-C70C-4DE6-A05D-996AD132001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124780" y="5272859"/>
            <a:ext cx="300458" cy="300458"/>
          </a:xfrm>
          <a:prstGeom prst="rect">
            <a:avLst/>
          </a:prstGeom>
        </p:spPr>
      </p:pic>
    </p:spTree>
    <p:extLst>
      <p:ext uri="{BB962C8B-B14F-4D97-AF65-F5344CB8AC3E}">
        <p14:creationId xmlns:p14="http://schemas.microsoft.com/office/powerpoint/2010/main" val="31779062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7FD469C-CBD2-4240-BE68-E05528D4CA48}"/>
              </a:ext>
            </a:extLst>
          </p:cNvPr>
          <p:cNvSpPr/>
          <p:nvPr/>
        </p:nvSpPr>
        <p:spPr>
          <a:xfrm>
            <a:off x="1343025" y="800100"/>
            <a:ext cx="3012758" cy="252546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14" name="TextBox 13">
            <a:extLst>
              <a:ext uri="{FF2B5EF4-FFF2-40B4-BE49-F238E27FC236}">
                <a16:creationId xmlns:a16="http://schemas.microsoft.com/office/drawing/2014/main" id="{4D5DA5E9-7438-4C1D-8A34-0F075881A0A0}"/>
              </a:ext>
            </a:extLst>
          </p:cNvPr>
          <p:cNvSpPr txBox="1"/>
          <p:nvPr/>
        </p:nvSpPr>
        <p:spPr>
          <a:xfrm>
            <a:off x="1769404" y="1108547"/>
            <a:ext cx="2160000" cy="307777"/>
          </a:xfrm>
          <a:prstGeom prst="rect">
            <a:avLst/>
          </a:prstGeom>
          <a:noFill/>
        </p:spPr>
        <p:txBody>
          <a:bodyPr wrap="square" lIns="0" tIns="0" rIns="0" bIns="0" rtlCol="0" anchor="t">
            <a:spAutoFit/>
          </a:bodyPr>
          <a:lstStyle/>
          <a:p>
            <a:r>
              <a:rPr lang="en-US" sz="2000" dirty="0">
                <a:solidFill>
                  <a:schemeClr val="bg1"/>
                </a:solidFill>
                <a:latin typeface="Helvetica Neue Moyen" charset="0"/>
                <a:cs typeface="Helvetica Neue Moyen" charset="0"/>
              </a:rPr>
              <a:t>Capitalize.</a:t>
            </a:r>
            <a:endParaRPr lang="fr-FR" sz="2000" dirty="0">
              <a:solidFill>
                <a:schemeClr val="bg1"/>
              </a:solidFill>
              <a:latin typeface="Helvetica Neue Moyen" charset="0"/>
              <a:cs typeface="Helvetica Neue Moyen" charset="0"/>
            </a:endParaRPr>
          </a:p>
        </p:txBody>
      </p:sp>
      <p:sp>
        <p:nvSpPr>
          <p:cNvPr id="32" name="TextBox 31">
            <a:extLst>
              <a:ext uri="{FF2B5EF4-FFF2-40B4-BE49-F238E27FC236}">
                <a16:creationId xmlns:a16="http://schemas.microsoft.com/office/drawing/2014/main" id="{14493352-36BD-4A8C-9D9B-4EFC4D914861}"/>
              </a:ext>
            </a:extLst>
          </p:cNvPr>
          <p:cNvSpPr txBox="1"/>
          <p:nvPr/>
        </p:nvSpPr>
        <p:spPr>
          <a:xfrm>
            <a:off x="1766874" y="1667374"/>
            <a:ext cx="2160000" cy="1386914"/>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solidFill>
                  <a:schemeClr val="bg1"/>
                </a:solidFill>
                <a:latin typeface="Helvetica Neue Normal" charset="0"/>
                <a:cs typeface="Helvetica Neue Normal" charset="0"/>
              </a:rPr>
              <a:t>Efficiently unleash cross-media information without cross-media value. Quickly maximize timely deliverables for real-time schemas. </a:t>
            </a:r>
          </a:p>
        </p:txBody>
      </p:sp>
      <p:sp>
        <p:nvSpPr>
          <p:cNvPr id="34" name="Rectangle 33">
            <a:extLst>
              <a:ext uri="{FF2B5EF4-FFF2-40B4-BE49-F238E27FC236}">
                <a16:creationId xmlns:a16="http://schemas.microsoft.com/office/drawing/2014/main" id="{EA0E3999-A88E-4243-86F0-19D247FE632D}"/>
              </a:ext>
            </a:extLst>
          </p:cNvPr>
          <p:cNvSpPr/>
          <p:nvPr/>
        </p:nvSpPr>
        <p:spPr>
          <a:xfrm>
            <a:off x="4589622" y="800100"/>
            <a:ext cx="3012758" cy="252546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35" name="TextBox 34">
            <a:extLst>
              <a:ext uri="{FF2B5EF4-FFF2-40B4-BE49-F238E27FC236}">
                <a16:creationId xmlns:a16="http://schemas.microsoft.com/office/drawing/2014/main" id="{100242F5-3C4C-4190-AA17-FAD68F4FADF5}"/>
              </a:ext>
            </a:extLst>
          </p:cNvPr>
          <p:cNvSpPr txBox="1"/>
          <p:nvPr/>
        </p:nvSpPr>
        <p:spPr>
          <a:xfrm>
            <a:off x="5016001" y="1108547"/>
            <a:ext cx="2160000" cy="307777"/>
          </a:xfrm>
          <a:prstGeom prst="rect">
            <a:avLst/>
          </a:prstGeom>
          <a:noFill/>
        </p:spPr>
        <p:txBody>
          <a:bodyPr wrap="square" lIns="0" tIns="0" rIns="0" bIns="0" rtlCol="0" anchor="t">
            <a:spAutoFit/>
          </a:bodyPr>
          <a:lstStyle/>
          <a:p>
            <a:r>
              <a:rPr lang="en-US" sz="2000" dirty="0">
                <a:latin typeface="Helvetica Neue Moyen" charset="0"/>
                <a:cs typeface="Helvetica Neue Moyen" charset="0"/>
              </a:rPr>
              <a:t>Leverage.</a:t>
            </a:r>
            <a:endParaRPr lang="fr-FR" sz="2000" dirty="0">
              <a:latin typeface="Helvetica Neue Moyen" charset="0"/>
              <a:cs typeface="Helvetica Neue Moyen" charset="0"/>
            </a:endParaRPr>
          </a:p>
        </p:txBody>
      </p:sp>
      <p:sp>
        <p:nvSpPr>
          <p:cNvPr id="36" name="TextBox 35">
            <a:extLst>
              <a:ext uri="{FF2B5EF4-FFF2-40B4-BE49-F238E27FC236}">
                <a16:creationId xmlns:a16="http://schemas.microsoft.com/office/drawing/2014/main" id="{74BD5DEA-7A05-435B-A0F3-E69E4E67B4DD}"/>
              </a:ext>
            </a:extLst>
          </p:cNvPr>
          <p:cNvSpPr txBox="1"/>
          <p:nvPr/>
        </p:nvSpPr>
        <p:spPr>
          <a:xfrm>
            <a:off x="5013471" y="1667374"/>
            <a:ext cx="2160000" cy="83099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Bring to the table win-win survival strategies to ensure proactive domination.</a:t>
            </a:r>
          </a:p>
        </p:txBody>
      </p:sp>
      <p:sp>
        <p:nvSpPr>
          <p:cNvPr id="38" name="Rectangle 37">
            <a:extLst>
              <a:ext uri="{FF2B5EF4-FFF2-40B4-BE49-F238E27FC236}">
                <a16:creationId xmlns:a16="http://schemas.microsoft.com/office/drawing/2014/main" id="{09AF9EC3-6524-4DA7-A28D-10C323F438B9}"/>
              </a:ext>
            </a:extLst>
          </p:cNvPr>
          <p:cNvSpPr/>
          <p:nvPr/>
        </p:nvSpPr>
        <p:spPr>
          <a:xfrm>
            <a:off x="7836219" y="800100"/>
            <a:ext cx="3012758" cy="252546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39" name="TextBox 38">
            <a:extLst>
              <a:ext uri="{FF2B5EF4-FFF2-40B4-BE49-F238E27FC236}">
                <a16:creationId xmlns:a16="http://schemas.microsoft.com/office/drawing/2014/main" id="{DC8D6CC8-CE98-4EE2-A6AF-AC6D91AE8860}"/>
              </a:ext>
            </a:extLst>
          </p:cNvPr>
          <p:cNvSpPr txBox="1"/>
          <p:nvPr/>
        </p:nvSpPr>
        <p:spPr>
          <a:xfrm>
            <a:off x="8262598" y="1108547"/>
            <a:ext cx="2160000" cy="307777"/>
          </a:xfrm>
          <a:prstGeom prst="rect">
            <a:avLst/>
          </a:prstGeom>
          <a:noFill/>
        </p:spPr>
        <p:txBody>
          <a:bodyPr wrap="square" lIns="0" tIns="0" rIns="0" bIns="0" rtlCol="0" anchor="t">
            <a:spAutoFit/>
          </a:bodyPr>
          <a:lstStyle/>
          <a:p>
            <a:r>
              <a:rPr lang="en-US" sz="2000" dirty="0">
                <a:latin typeface="Helvetica Neue Moyen" charset="0"/>
                <a:cs typeface="Helvetica Neue Moyen" charset="0"/>
              </a:rPr>
              <a:t>Innovate.</a:t>
            </a:r>
            <a:endParaRPr lang="fr-FR" sz="2000" dirty="0">
              <a:latin typeface="Helvetica Neue Moyen" charset="0"/>
              <a:cs typeface="Helvetica Neue Moyen" charset="0"/>
            </a:endParaRPr>
          </a:p>
        </p:txBody>
      </p:sp>
      <p:sp>
        <p:nvSpPr>
          <p:cNvPr id="40" name="TextBox 39">
            <a:extLst>
              <a:ext uri="{FF2B5EF4-FFF2-40B4-BE49-F238E27FC236}">
                <a16:creationId xmlns:a16="http://schemas.microsoft.com/office/drawing/2014/main" id="{68240234-5B98-4B7D-B388-5DF535851BF9}"/>
              </a:ext>
            </a:extLst>
          </p:cNvPr>
          <p:cNvSpPr txBox="1"/>
          <p:nvPr/>
        </p:nvSpPr>
        <p:spPr>
          <a:xfrm>
            <a:off x="8260068" y="1667374"/>
            <a:ext cx="2160000"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Podcasting operational change management inside of workflows to establish a framework. </a:t>
            </a:r>
          </a:p>
        </p:txBody>
      </p:sp>
      <p:sp>
        <p:nvSpPr>
          <p:cNvPr id="42" name="Rectangle 41">
            <a:extLst>
              <a:ext uri="{FF2B5EF4-FFF2-40B4-BE49-F238E27FC236}">
                <a16:creationId xmlns:a16="http://schemas.microsoft.com/office/drawing/2014/main" id="{3ACFD70C-9766-4BCF-BD66-9AD7269FC79C}"/>
              </a:ext>
            </a:extLst>
          </p:cNvPr>
          <p:cNvSpPr/>
          <p:nvPr/>
        </p:nvSpPr>
        <p:spPr>
          <a:xfrm>
            <a:off x="1343025" y="3532432"/>
            <a:ext cx="3012758" cy="252546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43" name="TextBox 42">
            <a:extLst>
              <a:ext uri="{FF2B5EF4-FFF2-40B4-BE49-F238E27FC236}">
                <a16:creationId xmlns:a16="http://schemas.microsoft.com/office/drawing/2014/main" id="{EC8CAA22-948A-49F4-966A-568F2B37D4FE}"/>
              </a:ext>
            </a:extLst>
          </p:cNvPr>
          <p:cNvSpPr txBox="1"/>
          <p:nvPr/>
        </p:nvSpPr>
        <p:spPr>
          <a:xfrm>
            <a:off x="1769404" y="3840879"/>
            <a:ext cx="2160000" cy="307777"/>
          </a:xfrm>
          <a:prstGeom prst="rect">
            <a:avLst/>
          </a:prstGeom>
          <a:noFill/>
        </p:spPr>
        <p:txBody>
          <a:bodyPr wrap="square" lIns="0" tIns="0" rIns="0" bIns="0" rtlCol="0" anchor="t">
            <a:spAutoFit/>
          </a:bodyPr>
          <a:lstStyle/>
          <a:p>
            <a:r>
              <a:rPr lang="en-US" sz="2000" dirty="0">
                <a:latin typeface="Helvetica Neue Moyen" charset="0"/>
                <a:cs typeface="Helvetica Neue Moyen" charset="0"/>
              </a:rPr>
              <a:t>Education.</a:t>
            </a:r>
            <a:endParaRPr lang="fr-FR" sz="2000" dirty="0">
              <a:latin typeface="Helvetica Neue Moyen" charset="0"/>
              <a:cs typeface="Helvetica Neue Moyen" charset="0"/>
            </a:endParaRPr>
          </a:p>
        </p:txBody>
      </p:sp>
      <p:sp>
        <p:nvSpPr>
          <p:cNvPr id="44" name="TextBox 43">
            <a:extLst>
              <a:ext uri="{FF2B5EF4-FFF2-40B4-BE49-F238E27FC236}">
                <a16:creationId xmlns:a16="http://schemas.microsoft.com/office/drawing/2014/main" id="{CFA9367C-BCC7-4CA8-B564-C5BA6EFDFCF6}"/>
              </a:ext>
            </a:extLst>
          </p:cNvPr>
          <p:cNvSpPr txBox="1"/>
          <p:nvPr/>
        </p:nvSpPr>
        <p:spPr>
          <a:xfrm>
            <a:off x="1766874" y="4399706"/>
            <a:ext cx="2160000" cy="83099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Collaboratively administrate empowered markets via plug-and-play networks.</a:t>
            </a:r>
          </a:p>
        </p:txBody>
      </p:sp>
      <p:sp>
        <p:nvSpPr>
          <p:cNvPr id="46" name="Rectangle 45">
            <a:extLst>
              <a:ext uri="{FF2B5EF4-FFF2-40B4-BE49-F238E27FC236}">
                <a16:creationId xmlns:a16="http://schemas.microsoft.com/office/drawing/2014/main" id="{10D13352-194B-4025-A540-96418CA3CF34}"/>
              </a:ext>
            </a:extLst>
          </p:cNvPr>
          <p:cNvSpPr/>
          <p:nvPr/>
        </p:nvSpPr>
        <p:spPr>
          <a:xfrm>
            <a:off x="4589622" y="3532432"/>
            <a:ext cx="3012758" cy="252546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47" name="TextBox 46">
            <a:extLst>
              <a:ext uri="{FF2B5EF4-FFF2-40B4-BE49-F238E27FC236}">
                <a16:creationId xmlns:a16="http://schemas.microsoft.com/office/drawing/2014/main" id="{38F862CD-5B36-4861-AB2B-DDFC78541036}"/>
              </a:ext>
            </a:extLst>
          </p:cNvPr>
          <p:cNvSpPr txBox="1"/>
          <p:nvPr/>
        </p:nvSpPr>
        <p:spPr>
          <a:xfrm>
            <a:off x="5016001" y="3840879"/>
            <a:ext cx="2160000" cy="307777"/>
          </a:xfrm>
          <a:prstGeom prst="rect">
            <a:avLst/>
          </a:prstGeom>
          <a:noFill/>
        </p:spPr>
        <p:txBody>
          <a:bodyPr wrap="square" lIns="0" tIns="0" rIns="0" bIns="0" rtlCol="0" anchor="t">
            <a:spAutoFit/>
          </a:bodyPr>
          <a:lstStyle/>
          <a:p>
            <a:r>
              <a:rPr lang="en-US" sz="2000" dirty="0">
                <a:latin typeface="Helvetica Neue Moyen" charset="0"/>
                <a:cs typeface="Helvetica Neue Moyen" charset="0"/>
              </a:rPr>
              <a:t>Progress.</a:t>
            </a:r>
            <a:endParaRPr lang="fr-FR" sz="2000" dirty="0">
              <a:latin typeface="Helvetica Neue Moyen" charset="0"/>
              <a:cs typeface="Helvetica Neue Moyen" charset="0"/>
            </a:endParaRPr>
          </a:p>
        </p:txBody>
      </p:sp>
      <p:sp>
        <p:nvSpPr>
          <p:cNvPr id="48" name="TextBox 47">
            <a:extLst>
              <a:ext uri="{FF2B5EF4-FFF2-40B4-BE49-F238E27FC236}">
                <a16:creationId xmlns:a16="http://schemas.microsoft.com/office/drawing/2014/main" id="{3315A551-56DF-4594-AB54-8050E4260E3A}"/>
              </a:ext>
            </a:extLst>
          </p:cNvPr>
          <p:cNvSpPr txBox="1"/>
          <p:nvPr/>
        </p:nvSpPr>
        <p:spPr>
          <a:xfrm>
            <a:off x="5013471" y="4399706"/>
            <a:ext cx="2160000"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latin typeface="Helvetica Neue Normal" charset="0"/>
                <a:cs typeface="Helvetica Neue Normal" charset="0"/>
              </a:rPr>
              <a:t>Objectively innovate empowered manufactured products whereas parallel platforms.</a:t>
            </a:r>
          </a:p>
        </p:txBody>
      </p:sp>
      <p:sp>
        <p:nvSpPr>
          <p:cNvPr id="50" name="Rectangle 49">
            <a:extLst>
              <a:ext uri="{FF2B5EF4-FFF2-40B4-BE49-F238E27FC236}">
                <a16:creationId xmlns:a16="http://schemas.microsoft.com/office/drawing/2014/main" id="{7D74D3CF-2BB2-4EF5-8FB2-433C1A10B5A3}"/>
              </a:ext>
            </a:extLst>
          </p:cNvPr>
          <p:cNvSpPr/>
          <p:nvPr/>
        </p:nvSpPr>
        <p:spPr>
          <a:xfrm>
            <a:off x="7836219" y="3532432"/>
            <a:ext cx="3012758" cy="25254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51" name="TextBox 50">
            <a:extLst>
              <a:ext uri="{FF2B5EF4-FFF2-40B4-BE49-F238E27FC236}">
                <a16:creationId xmlns:a16="http://schemas.microsoft.com/office/drawing/2014/main" id="{C6ABC405-428F-408E-8595-172CE79AE6B3}"/>
              </a:ext>
            </a:extLst>
          </p:cNvPr>
          <p:cNvSpPr txBox="1"/>
          <p:nvPr/>
        </p:nvSpPr>
        <p:spPr>
          <a:xfrm>
            <a:off x="8262598" y="3840879"/>
            <a:ext cx="2160000" cy="307777"/>
          </a:xfrm>
          <a:prstGeom prst="rect">
            <a:avLst/>
          </a:prstGeom>
          <a:noFill/>
        </p:spPr>
        <p:txBody>
          <a:bodyPr wrap="square" lIns="0" tIns="0" rIns="0" bIns="0" rtlCol="0" anchor="t">
            <a:spAutoFit/>
          </a:bodyPr>
          <a:lstStyle/>
          <a:p>
            <a:r>
              <a:rPr lang="en-US" sz="2000" dirty="0">
                <a:solidFill>
                  <a:schemeClr val="bg1"/>
                </a:solidFill>
                <a:latin typeface="Helvetica Neue Moyen" charset="0"/>
                <a:cs typeface="Helvetica Neue Moyen" charset="0"/>
              </a:rPr>
              <a:t>Productivity.</a:t>
            </a:r>
            <a:endParaRPr lang="fr-FR" sz="2000" dirty="0">
              <a:solidFill>
                <a:schemeClr val="bg1"/>
              </a:solidFill>
              <a:latin typeface="Helvetica Neue Moyen" charset="0"/>
              <a:cs typeface="Helvetica Neue Moyen" charset="0"/>
            </a:endParaRPr>
          </a:p>
        </p:txBody>
      </p:sp>
      <p:sp>
        <p:nvSpPr>
          <p:cNvPr id="52" name="TextBox 51">
            <a:extLst>
              <a:ext uri="{FF2B5EF4-FFF2-40B4-BE49-F238E27FC236}">
                <a16:creationId xmlns:a16="http://schemas.microsoft.com/office/drawing/2014/main" id="{F708EF1C-09AF-4842-83E7-962720BC5CE5}"/>
              </a:ext>
            </a:extLst>
          </p:cNvPr>
          <p:cNvSpPr txBox="1"/>
          <p:nvPr/>
        </p:nvSpPr>
        <p:spPr>
          <a:xfrm>
            <a:off x="8260068" y="4399706"/>
            <a:ext cx="2160000" cy="1107996"/>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a:lnSpc>
                <a:spcPct val="150000"/>
              </a:lnSpc>
            </a:pPr>
            <a:r>
              <a:rPr lang="en-US" dirty="0">
                <a:solidFill>
                  <a:schemeClr val="bg1"/>
                </a:solidFill>
                <a:latin typeface="Helvetica Neue Normal" charset="0"/>
                <a:cs typeface="Helvetica Neue Normal" charset="0"/>
              </a:rPr>
              <a:t>Proactively envisioned multimedia based expertise and cross-media growth strategies. </a:t>
            </a:r>
          </a:p>
        </p:txBody>
      </p:sp>
    </p:spTree>
    <p:extLst>
      <p:ext uri="{BB962C8B-B14F-4D97-AF65-F5344CB8AC3E}">
        <p14:creationId xmlns:p14="http://schemas.microsoft.com/office/powerpoint/2010/main" val="23286927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31CC581-7572-4036-9091-2F548A614081}"/>
              </a:ext>
            </a:extLst>
          </p:cNvPr>
          <p:cNvSpPr/>
          <p:nvPr/>
        </p:nvSpPr>
        <p:spPr>
          <a:xfrm>
            <a:off x="696687" y="0"/>
            <a:ext cx="486591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8" name="TextBox 7">
            <a:extLst>
              <a:ext uri="{FF2B5EF4-FFF2-40B4-BE49-F238E27FC236}">
                <a16:creationId xmlns:a16="http://schemas.microsoft.com/office/drawing/2014/main" id="{56224F75-3E1E-4280-A7AF-B17420884282}"/>
              </a:ext>
            </a:extLst>
          </p:cNvPr>
          <p:cNvSpPr txBox="1"/>
          <p:nvPr/>
        </p:nvSpPr>
        <p:spPr>
          <a:xfrm>
            <a:off x="1343025" y="2346094"/>
            <a:ext cx="2933700" cy="194091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Normal" charset="0"/>
                <a:ea typeface="+mn-ea"/>
                <a:cs typeface="Helvetica Neue Normal" charset="0"/>
              </a:rPr>
              <a:t>Objectively innovate empowered manufactured products whereas parallel platforms. Holistically predominate extensible testing procedures for reliable supply chains. Dramatically engage top-line web services vis-a-vis cutting-edge deliverables.</a:t>
            </a:r>
          </a:p>
        </p:txBody>
      </p:sp>
      <p:sp>
        <p:nvSpPr>
          <p:cNvPr id="9" name="TextBox 8">
            <a:extLst>
              <a:ext uri="{FF2B5EF4-FFF2-40B4-BE49-F238E27FC236}">
                <a16:creationId xmlns:a16="http://schemas.microsoft.com/office/drawing/2014/main" id="{F5D27C9E-8DA8-4EE6-8811-E5F4B1C33C6F}"/>
              </a:ext>
            </a:extLst>
          </p:cNvPr>
          <p:cNvSpPr txBox="1"/>
          <p:nvPr/>
        </p:nvSpPr>
        <p:spPr>
          <a:xfrm>
            <a:off x="1343025" y="1237633"/>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RESOURCE </a:t>
            </a:r>
            <a:endParaRPr kumimoji="0" lang="fr-FR"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endParaRPr>
          </a:p>
        </p:txBody>
      </p:sp>
      <p:sp>
        <p:nvSpPr>
          <p:cNvPr id="10" name="TextBox 9">
            <a:extLst>
              <a:ext uri="{FF2B5EF4-FFF2-40B4-BE49-F238E27FC236}">
                <a16:creationId xmlns:a16="http://schemas.microsoft.com/office/drawing/2014/main" id="{C1395D83-25F4-4F84-8D33-35EA31F76408}"/>
              </a:ext>
            </a:extLst>
          </p:cNvPr>
          <p:cNvSpPr txBox="1"/>
          <p:nvPr/>
        </p:nvSpPr>
        <p:spPr>
          <a:xfrm>
            <a:off x="1343025" y="1541753"/>
            <a:ext cx="2390775" cy="677108"/>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latin typeface="Helvetica Neue Moyen" charset="0"/>
                <a:ea typeface="+mn-ea"/>
                <a:cs typeface="Helvetica Neue Moyen" charset="0"/>
              </a:rPr>
              <a:t>Quickly maximize timely deliverables</a:t>
            </a:r>
            <a:endParaRPr kumimoji="0" lang="fr-FR" sz="2000" u="none" strike="noStrike" kern="1200" cap="none" spc="0" normalizeH="0" baseline="0" noProof="0" dirty="0">
              <a:ln>
                <a:noFill/>
              </a:ln>
              <a:effectLst/>
              <a:uLnTx/>
              <a:uFillTx/>
              <a:latin typeface="Helvetica Neue Moyen" charset="0"/>
              <a:ea typeface="+mn-ea"/>
              <a:cs typeface="Helvetica Neue Moyen" charset="0"/>
            </a:endParaRPr>
          </a:p>
        </p:txBody>
      </p:sp>
      <p:sp>
        <p:nvSpPr>
          <p:cNvPr id="12" name="TextBox 11">
            <a:extLst>
              <a:ext uri="{FF2B5EF4-FFF2-40B4-BE49-F238E27FC236}">
                <a16:creationId xmlns:a16="http://schemas.microsoft.com/office/drawing/2014/main" id="{07532949-A117-44B3-A880-752B497F88E0}"/>
              </a:ext>
            </a:extLst>
          </p:cNvPr>
          <p:cNvSpPr txBox="1"/>
          <p:nvPr/>
        </p:nvSpPr>
        <p:spPr>
          <a:xfrm>
            <a:off x="6674794" y="1555731"/>
            <a:ext cx="2160000" cy="30777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latin typeface="Helvetica Neue Moyen" charset="0"/>
                <a:ea typeface="+mn-ea"/>
                <a:cs typeface="Helvetica Neue Moyen" charset="0"/>
              </a:rPr>
              <a:t>Customers </a:t>
            </a:r>
            <a:endParaRPr kumimoji="0" lang="fr-FR" sz="2000" u="none" strike="noStrike" kern="1200" cap="none" spc="0" normalizeH="0" baseline="0" noProof="0" dirty="0">
              <a:ln>
                <a:noFill/>
              </a:ln>
              <a:effectLst/>
              <a:uLnTx/>
              <a:uFillTx/>
              <a:latin typeface="Helvetica Neue Moyen" charset="0"/>
              <a:ea typeface="+mn-ea"/>
              <a:cs typeface="Helvetica Neue Moyen" charset="0"/>
            </a:endParaRPr>
          </a:p>
        </p:txBody>
      </p:sp>
      <p:sp>
        <p:nvSpPr>
          <p:cNvPr id="13" name="TextBox 12">
            <a:extLst>
              <a:ext uri="{FF2B5EF4-FFF2-40B4-BE49-F238E27FC236}">
                <a16:creationId xmlns:a16="http://schemas.microsoft.com/office/drawing/2014/main" id="{FE908EAA-2A20-4616-9019-21ADE0A25AAE}"/>
              </a:ext>
            </a:extLst>
          </p:cNvPr>
          <p:cNvSpPr txBox="1"/>
          <p:nvPr/>
        </p:nvSpPr>
        <p:spPr>
          <a:xfrm>
            <a:off x="6672263" y="2008540"/>
            <a:ext cx="3517899"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Normal" charset="0"/>
                <a:ea typeface="+mn-ea"/>
                <a:cs typeface="Helvetica Neue Normal" charset="0"/>
              </a:rPr>
              <a:t>Bring to the table win-win survival strategies to ensure proactive domination. At the end of the day, going forward, a new normal that has evolved from generation X</a:t>
            </a:r>
          </a:p>
        </p:txBody>
      </p:sp>
      <p:sp>
        <p:nvSpPr>
          <p:cNvPr id="14" name="TextBox 13">
            <a:extLst>
              <a:ext uri="{FF2B5EF4-FFF2-40B4-BE49-F238E27FC236}">
                <a16:creationId xmlns:a16="http://schemas.microsoft.com/office/drawing/2014/main" id="{535BFD0D-47E0-4DA9-BEDB-A08AF39D5443}"/>
              </a:ext>
            </a:extLst>
          </p:cNvPr>
          <p:cNvSpPr txBox="1"/>
          <p:nvPr/>
        </p:nvSpPr>
        <p:spPr>
          <a:xfrm>
            <a:off x="6672263" y="1258215"/>
            <a:ext cx="353069" cy="215444"/>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01</a:t>
            </a:r>
            <a:endParaRPr kumimoji="0" lang="fr-FR" sz="1400" u="none" strike="noStrike" kern="1200" cap="none" spc="0" normalizeH="0" baseline="0" noProof="0" dirty="0">
              <a:ln>
                <a:noFill/>
              </a:ln>
              <a:solidFill>
                <a:schemeClr val="accent1"/>
              </a:solidFill>
              <a:effectLst/>
              <a:uLnTx/>
              <a:uFillTx/>
              <a:latin typeface="Helvetica Neue Moyen" charset="0"/>
              <a:ea typeface="+mn-ea"/>
              <a:cs typeface="Helvetica Neue Moyen" charset="0"/>
            </a:endParaRPr>
          </a:p>
        </p:txBody>
      </p:sp>
      <p:sp>
        <p:nvSpPr>
          <p:cNvPr id="17" name="TextBox 16">
            <a:extLst>
              <a:ext uri="{FF2B5EF4-FFF2-40B4-BE49-F238E27FC236}">
                <a16:creationId xmlns:a16="http://schemas.microsoft.com/office/drawing/2014/main" id="{364ED80D-8D18-4F27-AE5B-28956A395DBF}"/>
              </a:ext>
            </a:extLst>
          </p:cNvPr>
          <p:cNvSpPr txBox="1"/>
          <p:nvPr/>
        </p:nvSpPr>
        <p:spPr>
          <a:xfrm>
            <a:off x="6674794" y="4041756"/>
            <a:ext cx="2160000" cy="30777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latin typeface="Helvetica Neue Moyen" charset="0"/>
                <a:ea typeface="+mn-ea"/>
                <a:cs typeface="Helvetica Neue Moyen" charset="0"/>
              </a:rPr>
              <a:t>Networks</a:t>
            </a:r>
            <a:endParaRPr kumimoji="0" lang="fr-FR" sz="2000" u="none" strike="noStrike" kern="1200" cap="none" spc="0" normalizeH="0" baseline="0" noProof="0" dirty="0">
              <a:ln>
                <a:noFill/>
              </a:ln>
              <a:effectLst/>
              <a:uLnTx/>
              <a:uFillTx/>
              <a:latin typeface="Helvetica Neue Moyen" charset="0"/>
              <a:ea typeface="+mn-ea"/>
              <a:cs typeface="Helvetica Neue Moyen" charset="0"/>
            </a:endParaRPr>
          </a:p>
        </p:txBody>
      </p:sp>
      <p:sp>
        <p:nvSpPr>
          <p:cNvPr id="18" name="TextBox 17">
            <a:extLst>
              <a:ext uri="{FF2B5EF4-FFF2-40B4-BE49-F238E27FC236}">
                <a16:creationId xmlns:a16="http://schemas.microsoft.com/office/drawing/2014/main" id="{F54DC824-2DCA-48B9-80AB-813E36BB0649}"/>
              </a:ext>
            </a:extLst>
          </p:cNvPr>
          <p:cNvSpPr txBox="1"/>
          <p:nvPr/>
        </p:nvSpPr>
        <p:spPr>
          <a:xfrm>
            <a:off x="6672263" y="4494565"/>
            <a:ext cx="3517899" cy="1386914"/>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Efficiently unleash cross-media information without cross-media value. Quickly maximize timely deliverables for real-time schemas. Dramatically maintain clicks-and-mortar solutions without functional solutions.</a:t>
            </a:r>
            <a:endParaRPr kumimoji="0" lang="en-US" sz="1200" u="none" strike="noStrike" kern="1200" cap="none" spc="0" normalizeH="0" baseline="0" noProof="0" dirty="0">
              <a:ln>
                <a:noFill/>
              </a:ln>
              <a:effectLst/>
              <a:uLnTx/>
              <a:uFillTx/>
              <a:latin typeface="Helvetica Neue Normal" charset="0"/>
              <a:cs typeface="Helvetica Neue Normal" charset="0"/>
            </a:endParaRPr>
          </a:p>
        </p:txBody>
      </p:sp>
      <p:sp>
        <p:nvSpPr>
          <p:cNvPr id="19" name="TextBox 18">
            <a:extLst>
              <a:ext uri="{FF2B5EF4-FFF2-40B4-BE49-F238E27FC236}">
                <a16:creationId xmlns:a16="http://schemas.microsoft.com/office/drawing/2014/main" id="{FC00B81B-BF24-4301-B1E0-0F28E1C5C3B6}"/>
              </a:ext>
            </a:extLst>
          </p:cNvPr>
          <p:cNvSpPr txBox="1"/>
          <p:nvPr/>
        </p:nvSpPr>
        <p:spPr>
          <a:xfrm>
            <a:off x="6672263" y="3763547"/>
            <a:ext cx="353069" cy="215444"/>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02</a:t>
            </a:r>
            <a:endParaRPr kumimoji="0" lang="fr-FR" sz="1400" u="none" strike="noStrike" kern="1200" cap="none" spc="0" normalizeH="0" baseline="0" noProof="0" dirty="0">
              <a:ln>
                <a:noFill/>
              </a:ln>
              <a:solidFill>
                <a:schemeClr val="accent1"/>
              </a:solidFill>
              <a:effectLst/>
              <a:uLnTx/>
              <a:uFillTx/>
              <a:latin typeface="Helvetica Neue Moyen" charset="0"/>
              <a:ea typeface="+mn-ea"/>
              <a:cs typeface="Helvetica Neue Moyen" charset="0"/>
            </a:endParaRPr>
          </a:p>
        </p:txBody>
      </p:sp>
      <p:pic>
        <p:nvPicPr>
          <p:cNvPr id="5" name="Picture Placeholder 4">
            <a:extLst>
              <a:ext uri="{FF2B5EF4-FFF2-40B4-BE49-F238E27FC236}">
                <a16:creationId xmlns:a16="http://schemas.microsoft.com/office/drawing/2014/main" id="{A4C0AE30-3183-4835-8315-A161A2C0D19C}"/>
              </a:ext>
            </a:extLst>
          </p:cNvPr>
          <p:cNvPicPr>
            <a:picLocks noGrp="1" noChangeAspect="1"/>
          </p:cNvPicPr>
          <p:nvPr>
            <p:ph type="pic" sz="quarter" idx="10"/>
          </p:nvPr>
        </p:nvPicPr>
        <p:blipFill>
          <a:blip r:embed="rId2"/>
          <a:srcRect l="47142" r="47142"/>
          <a:stretch>
            <a:fillRect/>
          </a:stretch>
        </p:blipFill>
        <p:spPr/>
      </p:pic>
    </p:spTree>
    <p:extLst>
      <p:ext uri="{BB962C8B-B14F-4D97-AF65-F5344CB8AC3E}">
        <p14:creationId xmlns:p14="http://schemas.microsoft.com/office/powerpoint/2010/main" val="28627403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75142B9-BA98-4A8F-982A-15B30D0FF533}"/>
              </a:ext>
            </a:extLst>
          </p:cNvPr>
          <p:cNvSpPr/>
          <p:nvPr/>
        </p:nvSpPr>
        <p:spPr>
          <a:xfrm>
            <a:off x="0" y="0"/>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11" name="Rectangle 10">
            <a:extLst>
              <a:ext uri="{FF2B5EF4-FFF2-40B4-BE49-F238E27FC236}">
                <a16:creationId xmlns:a16="http://schemas.microsoft.com/office/drawing/2014/main" id="{402DC88B-C26E-48B9-93A4-D9802153FCCD}"/>
              </a:ext>
            </a:extLst>
          </p:cNvPr>
          <p:cNvSpPr/>
          <p:nvPr/>
        </p:nvSpPr>
        <p:spPr>
          <a:xfrm>
            <a:off x="8624046" y="-1"/>
            <a:ext cx="3567953" cy="6858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15" name="TextBox 3">
            <a:extLst>
              <a:ext uri="{FF2B5EF4-FFF2-40B4-BE49-F238E27FC236}">
                <a16:creationId xmlns:a16="http://schemas.microsoft.com/office/drawing/2014/main" id="{5F93910E-E109-4389-A6EB-5D7990286E63}"/>
              </a:ext>
            </a:extLst>
          </p:cNvPr>
          <p:cNvSpPr txBox="1"/>
          <p:nvPr/>
        </p:nvSpPr>
        <p:spPr>
          <a:xfrm>
            <a:off x="1312308" y="1022979"/>
            <a:ext cx="4076700" cy="1207313"/>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u="none" strike="noStrike" kern="1200" cap="none" spc="0" normalizeH="0" baseline="0" noProof="0" dirty="0">
                <a:ln>
                  <a:noFill/>
                </a:ln>
                <a:solidFill>
                  <a:prstClr val="white"/>
                </a:solidFill>
                <a:effectLst/>
                <a:uLnTx/>
                <a:uFillTx/>
                <a:latin typeface="Helvetica Neue Moyen" charset="0"/>
                <a:ea typeface="+mn-ea"/>
                <a:cs typeface="Helvetica Neue Moyen" charset="0"/>
              </a:rPr>
              <a:t>agile frameworks</a:t>
            </a:r>
            <a:endParaRPr kumimoji="0" lang="fr-FR" sz="3600" u="none" strike="noStrike" kern="1200" cap="none" spc="0" normalizeH="0" baseline="0" noProof="0" dirty="0">
              <a:ln>
                <a:noFill/>
              </a:ln>
              <a:solidFill>
                <a:prstClr val="white"/>
              </a:solidFill>
              <a:effectLst/>
              <a:uLnTx/>
              <a:uFillTx/>
              <a:latin typeface="Helvetica Neue Moyen" charset="0"/>
              <a:ea typeface="+mn-ea"/>
              <a:cs typeface="Helvetica Neue Moyen" charset="0"/>
            </a:endParaRPr>
          </a:p>
        </p:txBody>
      </p:sp>
      <p:sp>
        <p:nvSpPr>
          <p:cNvPr id="16" name="TextBox 13">
            <a:extLst>
              <a:ext uri="{FF2B5EF4-FFF2-40B4-BE49-F238E27FC236}">
                <a16:creationId xmlns:a16="http://schemas.microsoft.com/office/drawing/2014/main" id="{723AF61F-5FB9-478F-AEDF-8D0C76FD4B6F}"/>
              </a:ext>
            </a:extLst>
          </p:cNvPr>
          <p:cNvSpPr txBox="1"/>
          <p:nvPr/>
        </p:nvSpPr>
        <p:spPr>
          <a:xfrm>
            <a:off x="827195" y="4063098"/>
            <a:ext cx="2160000" cy="30777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latin typeface="Helvetica Neue Moyen" charset="0"/>
                <a:ea typeface="+mn-ea"/>
                <a:cs typeface="Helvetica Neue Moyen" charset="0"/>
              </a:rPr>
              <a:t>Leverage.</a:t>
            </a:r>
            <a:endParaRPr kumimoji="0" lang="fr-FR" sz="2000" u="none" strike="noStrike" kern="1200" cap="none" spc="0" normalizeH="0" baseline="0" noProof="0" dirty="0">
              <a:ln>
                <a:noFill/>
              </a:ln>
              <a:effectLst/>
              <a:uLnTx/>
              <a:uFillTx/>
              <a:latin typeface="Helvetica Neue Moyen" charset="0"/>
              <a:ea typeface="+mn-ea"/>
              <a:cs typeface="Helvetica Neue Moyen" charset="0"/>
            </a:endParaRPr>
          </a:p>
        </p:txBody>
      </p:sp>
      <p:sp>
        <p:nvSpPr>
          <p:cNvPr id="17" name="TextBox 16">
            <a:extLst>
              <a:ext uri="{FF2B5EF4-FFF2-40B4-BE49-F238E27FC236}">
                <a16:creationId xmlns:a16="http://schemas.microsoft.com/office/drawing/2014/main" id="{D81F5750-9CE4-4A06-A04C-866CA227D31D}"/>
              </a:ext>
            </a:extLst>
          </p:cNvPr>
          <p:cNvSpPr txBox="1"/>
          <p:nvPr/>
        </p:nvSpPr>
        <p:spPr>
          <a:xfrm>
            <a:off x="824665" y="4560943"/>
            <a:ext cx="1928386" cy="166199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Efficiently unleash cross-media information without cross-media value. Quickly maximize timely deliverables for real-time schemas. </a:t>
            </a:r>
          </a:p>
        </p:txBody>
      </p:sp>
      <p:sp>
        <p:nvSpPr>
          <p:cNvPr id="18" name="TextBox 13">
            <a:extLst>
              <a:ext uri="{FF2B5EF4-FFF2-40B4-BE49-F238E27FC236}">
                <a16:creationId xmlns:a16="http://schemas.microsoft.com/office/drawing/2014/main" id="{3B386824-A799-4A93-8AD8-A626D205CC3B}"/>
              </a:ext>
            </a:extLst>
          </p:cNvPr>
          <p:cNvSpPr txBox="1"/>
          <p:nvPr/>
        </p:nvSpPr>
        <p:spPr>
          <a:xfrm>
            <a:off x="3390127" y="4063098"/>
            <a:ext cx="2160000" cy="30777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latin typeface="Helvetica Neue Moyen" charset="0"/>
                <a:ea typeface="+mn-ea"/>
                <a:cs typeface="Helvetica Neue Moyen" charset="0"/>
              </a:rPr>
              <a:t>Agile.</a:t>
            </a:r>
            <a:endParaRPr kumimoji="0" lang="fr-FR" sz="2000" u="none" strike="noStrike" kern="1200" cap="none" spc="0" normalizeH="0" baseline="0" noProof="0" dirty="0">
              <a:ln>
                <a:noFill/>
              </a:ln>
              <a:effectLst/>
              <a:uLnTx/>
              <a:uFillTx/>
              <a:latin typeface="Helvetica Neue Moyen" charset="0"/>
              <a:ea typeface="+mn-ea"/>
              <a:cs typeface="Helvetica Neue Moyen" charset="0"/>
            </a:endParaRPr>
          </a:p>
        </p:txBody>
      </p:sp>
      <p:sp>
        <p:nvSpPr>
          <p:cNvPr id="19" name="TextBox 16">
            <a:extLst>
              <a:ext uri="{FF2B5EF4-FFF2-40B4-BE49-F238E27FC236}">
                <a16:creationId xmlns:a16="http://schemas.microsoft.com/office/drawing/2014/main" id="{4C9CACB1-20FC-4321-AD45-EF39A006DA4B}"/>
              </a:ext>
            </a:extLst>
          </p:cNvPr>
          <p:cNvSpPr txBox="1"/>
          <p:nvPr/>
        </p:nvSpPr>
        <p:spPr>
          <a:xfrm>
            <a:off x="3387597" y="4560943"/>
            <a:ext cx="1928386" cy="83099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Bring to the table win-win survival strategies to ensure proactive domination.</a:t>
            </a:r>
          </a:p>
        </p:txBody>
      </p:sp>
      <p:sp>
        <p:nvSpPr>
          <p:cNvPr id="20" name="TextBox 13">
            <a:extLst>
              <a:ext uri="{FF2B5EF4-FFF2-40B4-BE49-F238E27FC236}">
                <a16:creationId xmlns:a16="http://schemas.microsoft.com/office/drawing/2014/main" id="{667B5DF7-6CD4-4E8C-81C3-2E1ED4B44AB5}"/>
              </a:ext>
            </a:extLst>
          </p:cNvPr>
          <p:cNvSpPr txBox="1"/>
          <p:nvPr/>
        </p:nvSpPr>
        <p:spPr>
          <a:xfrm>
            <a:off x="5888749" y="4063098"/>
            <a:ext cx="2160000" cy="30777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latin typeface="Helvetica Neue Moyen" charset="0"/>
                <a:ea typeface="+mn-ea"/>
                <a:cs typeface="Helvetica Neue Moyen" charset="0"/>
              </a:rPr>
              <a:t>Framework.</a:t>
            </a:r>
            <a:endParaRPr kumimoji="0" lang="fr-FR" sz="2000" u="none" strike="noStrike" kern="1200" cap="none" spc="0" normalizeH="0" baseline="0" noProof="0" dirty="0">
              <a:ln>
                <a:noFill/>
              </a:ln>
              <a:effectLst/>
              <a:uLnTx/>
              <a:uFillTx/>
              <a:latin typeface="Helvetica Neue Moyen" charset="0"/>
              <a:ea typeface="+mn-ea"/>
              <a:cs typeface="Helvetica Neue Moyen" charset="0"/>
            </a:endParaRPr>
          </a:p>
        </p:txBody>
      </p:sp>
      <p:sp>
        <p:nvSpPr>
          <p:cNvPr id="21" name="TextBox 16">
            <a:extLst>
              <a:ext uri="{FF2B5EF4-FFF2-40B4-BE49-F238E27FC236}">
                <a16:creationId xmlns:a16="http://schemas.microsoft.com/office/drawing/2014/main" id="{D49E9CD3-2A0A-4030-A24F-EAC697E9F751}"/>
              </a:ext>
            </a:extLst>
          </p:cNvPr>
          <p:cNvSpPr txBox="1"/>
          <p:nvPr/>
        </p:nvSpPr>
        <p:spPr>
          <a:xfrm>
            <a:off x="5886219" y="4560943"/>
            <a:ext cx="1928386"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a:t>
            </a:r>
          </a:p>
        </p:txBody>
      </p:sp>
      <p:pic>
        <p:nvPicPr>
          <p:cNvPr id="5" name="Picture Placeholder 4">
            <a:extLst>
              <a:ext uri="{FF2B5EF4-FFF2-40B4-BE49-F238E27FC236}">
                <a16:creationId xmlns:a16="http://schemas.microsoft.com/office/drawing/2014/main" id="{0372F439-C1D0-4397-A424-2CF544BE4BA6}"/>
              </a:ext>
            </a:extLst>
          </p:cNvPr>
          <p:cNvPicPr>
            <a:picLocks noGrp="1" noChangeAspect="1"/>
          </p:cNvPicPr>
          <p:nvPr>
            <p:ph type="pic" sz="quarter" idx="10"/>
          </p:nvPr>
        </p:nvPicPr>
        <p:blipFill>
          <a:blip r:embed="rId2"/>
          <a:srcRect l="31889" r="31889"/>
          <a:stretch>
            <a:fillRect/>
          </a:stretch>
        </p:blipFill>
        <p:spPr/>
      </p:pic>
    </p:spTree>
    <p:extLst>
      <p:ext uri="{BB962C8B-B14F-4D97-AF65-F5344CB8AC3E}">
        <p14:creationId xmlns:p14="http://schemas.microsoft.com/office/powerpoint/2010/main" val="1209414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3">
            <a:extLst>
              <a:ext uri="{FF2B5EF4-FFF2-40B4-BE49-F238E27FC236}">
                <a16:creationId xmlns:a16="http://schemas.microsoft.com/office/drawing/2014/main" id="{63583619-EAE4-4C4E-B603-43BC588A2B38}"/>
              </a:ext>
            </a:extLst>
          </p:cNvPr>
          <p:cNvSpPr txBox="1"/>
          <p:nvPr/>
        </p:nvSpPr>
        <p:spPr>
          <a:xfrm>
            <a:off x="406586" y="4715483"/>
            <a:ext cx="2160000" cy="307777"/>
          </a:xfrm>
          <a:prstGeom prst="rect">
            <a:avLst/>
          </a:prstGeom>
          <a:noFill/>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solidFill>
                  <a:schemeClr val="tx2"/>
                </a:solidFill>
                <a:effectLst/>
                <a:uLnTx/>
                <a:uFillTx/>
                <a:latin typeface="Helvetica Neue Moyen" charset="0"/>
                <a:ea typeface="+mn-ea"/>
                <a:cs typeface="Helvetica Neue Moyen" charset="0"/>
              </a:rPr>
              <a:t>Capitalize.</a:t>
            </a:r>
            <a:endParaRPr kumimoji="0" lang="fr-FR" sz="2000" u="none" strike="noStrike" kern="1200" cap="none" spc="0" normalizeH="0" baseline="0" noProof="0" dirty="0">
              <a:ln>
                <a:noFill/>
              </a:ln>
              <a:solidFill>
                <a:schemeClr val="tx2"/>
              </a:solidFill>
              <a:effectLst/>
              <a:uLnTx/>
              <a:uFillTx/>
              <a:latin typeface="Helvetica Neue Moyen" charset="0"/>
              <a:ea typeface="+mn-ea"/>
              <a:cs typeface="Helvetica Neue Moyen" charset="0"/>
            </a:endParaRPr>
          </a:p>
        </p:txBody>
      </p:sp>
      <p:sp>
        <p:nvSpPr>
          <p:cNvPr id="19" name="TextBox 16">
            <a:extLst>
              <a:ext uri="{FF2B5EF4-FFF2-40B4-BE49-F238E27FC236}">
                <a16:creationId xmlns:a16="http://schemas.microsoft.com/office/drawing/2014/main" id="{D9DD0127-C03C-4A0C-AAAB-9F29B7687B8A}"/>
              </a:ext>
            </a:extLst>
          </p:cNvPr>
          <p:cNvSpPr txBox="1"/>
          <p:nvPr/>
        </p:nvSpPr>
        <p:spPr>
          <a:xfrm>
            <a:off x="406586" y="5274310"/>
            <a:ext cx="2785241"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schemeClr val="tx2"/>
                </a:solidFill>
                <a:latin typeface="Helvetica Neue Normal" charset="0"/>
                <a:cs typeface="Helvetica Neue Normal" charset="0"/>
              </a:rPr>
              <a:t>Capitalize on low hanging fruit to identify a ballpark value added activity to beta test. Override the digital divide with additional clickthrough's from DevOps.</a:t>
            </a:r>
          </a:p>
        </p:txBody>
      </p:sp>
      <p:sp>
        <p:nvSpPr>
          <p:cNvPr id="2" name="Rectangle 1">
            <a:extLst>
              <a:ext uri="{FF2B5EF4-FFF2-40B4-BE49-F238E27FC236}">
                <a16:creationId xmlns:a16="http://schemas.microsoft.com/office/drawing/2014/main" id="{9C2CE9DF-A7E9-43AA-AFD0-C169774CA4C0}"/>
              </a:ext>
            </a:extLst>
          </p:cNvPr>
          <p:cNvSpPr/>
          <p:nvPr/>
        </p:nvSpPr>
        <p:spPr>
          <a:xfrm>
            <a:off x="406586" y="4125244"/>
            <a:ext cx="455253" cy="492443"/>
          </a:xfrm>
          <a:prstGeom prst="rect">
            <a:avLst/>
          </a:prstGeom>
        </p:spPr>
        <p:txBody>
          <a:bodyPr wrap="none" lIns="0" tIns="0" rIns="0" bIns="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u="none" strike="noStrike" kern="1200" cap="none" spc="0" normalizeH="0" baseline="0" noProof="0" dirty="0">
                <a:ln>
                  <a:noFill/>
                </a:ln>
                <a:solidFill>
                  <a:schemeClr val="accent1"/>
                </a:solidFill>
                <a:effectLst/>
                <a:uLnTx/>
                <a:uFillTx/>
                <a:latin typeface="Helvetica Neue Moyen" charset="0"/>
                <a:ea typeface="+mn-ea"/>
                <a:cs typeface="+mn-cs"/>
              </a:rPr>
              <a:t>01</a:t>
            </a:r>
          </a:p>
        </p:txBody>
      </p:sp>
      <p:sp>
        <p:nvSpPr>
          <p:cNvPr id="16" name="TextBox 13">
            <a:extLst>
              <a:ext uri="{FF2B5EF4-FFF2-40B4-BE49-F238E27FC236}">
                <a16:creationId xmlns:a16="http://schemas.microsoft.com/office/drawing/2014/main" id="{6A41BADC-89E0-45A8-80C1-6BF32F1E93DF}"/>
              </a:ext>
            </a:extLst>
          </p:cNvPr>
          <p:cNvSpPr txBox="1"/>
          <p:nvPr/>
        </p:nvSpPr>
        <p:spPr>
          <a:xfrm>
            <a:off x="4457886" y="4715483"/>
            <a:ext cx="2160000" cy="307777"/>
          </a:xfrm>
          <a:prstGeom prst="rect">
            <a:avLst/>
          </a:prstGeom>
          <a:noFill/>
        </p:spPr>
        <p:txBody>
          <a:bodyPr wrap="square" lIns="0" tIns="0" rIns="0" bIns="0" rtlCol="0" anchor="t">
            <a:spAutoFit/>
          </a:bodyPr>
          <a:lstStyle/>
          <a:p>
            <a:pPr lvl="0">
              <a:defRPr/>
            </a:pPr>
            <a:r>
              <a:rPr lang="en-US" sz="2000" dirty="0">
                <a:solidFill>
                  <a:schemeClr val="tx2"/>
                </a:solidFill>
                <a:latin typeface="Helvetica Neue Moyen" charset="0"/>
                <a:cs typeface="Helvetica Neue Moyen" charset="0"/>
              </a:rPr>
              <a:t>Leverage.</a:t>
            </a:r>
          </a:p>
        </p:txBody>
      </p:sp>
      <p:sp>
        <p:nvSpPr>
          <p:cNvPr id="17" name="TextBox 16">
            <a:extLst>
              <a:ext uri="{FF2B5EF4-FFF2-40B4-BE49-F238E27FC236}">
                <a16:creationId xmlns:a16="http://schemas.microsoft.com/office/drawing/2014/main" id="{968DE42C-2168-44E4-8223-6B46F01EEAD6}"/>
              </a:ext>
            </a:extLst>
          </p:cNvPr>
          <p:cNvSpPr txBox="1"/>
          <p:nvPr/>
        </p:nvSpPr>
        <p:spPr>
          <a:xfrm>
            <a:off x="4457886" y="5274310"/>
            <a:ext cx="3233192"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schemeClr val="tx2"/>
                </a:solidFill>
                <a:latin typeface="Helvetica Neue Normal" charset="0"/>
                <a:cs typeface="Helvetica Neue Normal" charset="0"/>
              </a:rPr>
              <a:t>Podcasting operational change management inside of workflows to establish a framework. Taking seamless key performance indicators offline to maximize the long tail.</a:t>
            </a:r>
          </a:p>
        </p:txBody>
      </p:sp>
      <p:sp>
        <p:nvSpPr>
          <p:cNvPr id="22" name="Rectangle 21">
            <a:extLst>
              <a:ext uri="{FF2B5EF4-FFF2-40B4-BE49-F238E27FC236}">
                <a16:creationId xmlns:a16="http://schemas.microsoft.com/office/drawing/2014/main" id="{4922B504-767A-4AEF-808D-E73E5C932403}"/>
              </a:ext>
            </a:extLst>
          </p:cNvPr>
          <p:cNvSpPr/>
          <p:nvPr/>
        </p:nvSpPr>
        <p:spPr>
          <a:xfrm>
            <a:off x="4457886" y="4125243"/>
            <a:ext cx="455253" cy="492443"/>
          </a:xfrm>
          <a:prstGeom prst="rect">
            <a:avLst/>
          </a:prstGeom>
        </p:spPr>
        <p:txBody>
          <a:bodyPr wrap="none" lIns="0" tIns="0" rIns="0" bIns="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u="none" strike="noStrike" kern="1200" cap="none" spc="0" normalizeH="0" baseline="0" noProof="0" dirty="0">
                <a:ln>
                  <a:noFill/>
                </a:ln>
                <a:solidFill>
                  <a:schemeClr val="accent1"/>
                </a:solidFill>
                <a:effectLst/>
                <a:uLnTx/>
                <a:uFillTx/>
                <a:latin typeface="Helvetica Neue Moyen" charset="0"/>
                <a:ea typeface="+mn-ea"/>
                <a:cs typeface="+mn-cs"/>
              </a:rPr>
              <a:t>02</a:t>
            </a:r>
          </a:p>
        </p:txBody>
      </p:sp>
      <p:sp>
        <p:nvSpPr>
          <p:cNvPr id="23" name="TextBox 13">
            <a:extLst>
              <a:ext uri="{FF2B5EF4-FFF2-40B4-BE49-F238E27FC236}">
                <a16:creationId xmlns:a16="http://schemas.microsoft.com/office/drawing/2014/main" id="{1C9F52A9-E82B-4F75-B3B9-1FA88D3EA892}"/>
              </a:ext>
            </a:extLst>
          </p:cNvPr>
          <p:cNvSpPr txBox="1"/>
          <p:nvPr/>
        </p:nvSpPr>
        <p:spPr>
          <a:xfrm>
            <a:off x="8509186" y="4715483"/>
            <a:ext cx="2160000" cy="307777"/>
          </a:xfrm>
          <a:prstGeom prst="rect">
            <a:avLst/>
          </a:prstGeom>
          <a:noFill/>
        </p:spPr>
        <p:txBody>
          <a:bodyPr wrap="square" lIns="0" tIns="0" rIns="0" bIns="0" rtlCol="0" anchor="t">
            <a:spAutoFit/>
          </a:bodyPr>
          <a:lstStyle/>
          <a:p>
            <a:pPr lvl="0">
              <a:defRPr/>
            </a:pPr>
            <a:r>
              <a:rPr lang="en-US" sz="2000" dirty="0">
                <a:solidFill>
                  <a:schemeClr val="tx2"/>
                </a:solidFill>
                <a:latin typeface="Helvetica Neue Moyen" charset="0"/>
                <a:cs typeface="Helvetica Neue Moyen" charset="0"/>
              </a:rPr>
              <a:t>Innovate.</a:t>
            </a:r>
          </a:p>
        </p:txBody>
      </p:sp>
      <p:sp>
        <p:nvSpPr>
          <p:cNvPr id="26" name="TextBox 25">
            <a:extLst>
              <a:ext uri="{FF2B5EF4-FFF2-40B4-BE49-F238E27FC236}">
                <a16:creationId xmlns:a16="http://schemas.microsoft.com/office/drawing/2014/main" id="{C14689EA-FEB8-4300-BB9B-5641D455575C}"/>
              </a:ext>
            </a:extLst>
          </p:cNvPr>
          <p:cNvSpPr txBox="1"/>
          <p:nvPr/>
        </p:nvSpPr>
        <p:spPr>
          <a:xfrm>
            <a:off x="8509186" y="5274310"/>
            <a:ext cx="2785241"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schemeClr val="tx2"/>
                </a:solidFill>
                <a:latin typeface="Helvetica Neue Normal" charset="0"/>
                <a:cs typeface="Helvetica Neue Normal" charset="0"/>
              </a:rPr>
              <a:t>Efficiently unleash cross-media information without cross-media value. Quickly maximize timely deliverables for real-time schemas. </a:t>
            </a:r>
          </a:p>
        </p:txBody>
      </p:sp>
      <p:sp>
        <p:nvSpPr>
          <p:cNvPr id="27" name="Rectangle 26">
            <a:extLst>
              <a:ext uri="{FF2B5EF4-FFF2-40B4-BE49-F238E27FC236}">
                <a16:creationId xmlns:a16="http://schemas.microsoft.com/office/drawing/2014/main" id="{5F4AB630-22E3-472C-A2C6-1A252DF7D394}"/>
              </a:ext>
            </a:extLst>
          </p:cNvPr>
          <p:cNvSpPr/>
          <p:nvPr/>
        </p:nvSpPr>
        <p:spPr>
          <a:xfrm>
            <a:off x="8509186" y="4125243"/>
            <a:ext cx="455253" cy="492443"/>
          </a:xfrm>
          <a:prstGeom prst="rect">
            <a:avLst/>
          </a:prstGeom>
        </p:spPr>
        <p:txBody>
          <a:bodyPr wrap="none" lIns="0" tIns="0" rIns="0" bIns="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3200" u="none" strike="noStrike" kern="1200" cap="none" spc="0" normalizeH="0" baseline="0" noProof="0" dirty="0">
                <a:ln>
                  <a:noFill/>
                </a:ln>
                <a:solidFill>
                  <a:schemeClr val="accent1"/>
                </a:solidFill>
                <a:effectLst/>
                <a:uLnTx/>
                <a:uFillTx/>
                <a:latin typeface="Helvetica Neue Moyen" charset="0"/>
                <a:ea typeface="+mn-ea"/>
                <a:cs typeface="+mn-cs"/>
              </a:rPr>
              <a:t>03</a:t>
            </a:r>
          </a:p>
        </p:txBody>
      </p:sp>
      <p:pic>
        <p:nvPicPr>
          <p:cNvPr id="11" name="Picture Placeholder 10">
            <a:extLst>
              <a:ext uri="{FF2B5EF4-FFF2-40B4-BE49-F238E27FC236}">
                <a16:creationId xmlns:a16="http://schemas.microsoft.com/office/drawing/2014/main" id="{ACC6F736-85C3-44C4-A3DD-ACC10D81EE5E}"/>
              </a:ext>
            </a:extLst>
          </p:cNvPr>
          <p:cNvPicPr>
            <a:picLocks noGrp="1" noChangeAspect="1"/>
          </p:cNvPicPr>
          <p:nvPr>
            <p:ph type="pic" sz="quarter" idx="10"/>
          </p:nvPr>
        </p:nvPicPr>
        <p:blipFill>
          <a:blip r:embed="rId2"/>
          <a:srcRect l="14536" r="14536"/>
          <a:stretch>
            <a:fillRect/>
          </a:stretch>
        </p:blipFill>
        <p:spPr/>
      </p:pic>
      <p:pic>
        <p:nvPicPr>
          <p:cNvPr id="13" name="Picture Placeholder 12">
            <a:extLst>
              <a:ext uri="{FF2B5EF4-FFF2-40B4-BE49-F238E27FC236}">
                <a16:creationId xmlns:a16="http://schemas.microsoft.com/office/drawing/2014/main" id="{8D35CB7D-7027-49CD-B301-A2B9E6D5A102}"/>
              </a:ext>
            </a:extLst>
          </p:cNvPr>
          <p:cNvPicPr>
            <a:picLocks noGrp="1" noChangeAspect="1"/>
          </p:cNvPicPr>
          <p:nvPr>
            <p:ph type="pic" sz="quarter" idx="11"/>
          </p:nvPr>
        </p:nvPicPr>
        <p:blipFill rotWithShape="1">
          <a:blip r:embed="rId3"/>
          <a:srcRect l="1567" r="19272"/>
          <a:stretch/>
        </p:blipFill>
        <p:spPr>
          <a:xfrm>
            <a:off x="4165413" y="141890"/>
            <a:ext cx="3861170" cy="3626069"/>
          </a:xfrm>
        </p:spPr>
      </p:pic>
      <p:pic>
        <p:nvPicPr>
          <p:cNvPr id="15" name="Picture Placeholder 14">
            <a:extLst>
              <a:ext uri="{FF2B5EF4-FFF2-40B4-BE49-F238E27FC236}">
                <a16:creationId xmlns:a16="http://schemas.microsoft.com/office/drawing/2014/main" id="{316C3B62-517D-431F-87C6-F5F33B47857E}"/>
              </a:ext>
            </a:extLst>
          </p:cNvPr>
          <p:cNvPicPr>
            <a:picLocks noGrp="1" noChangeAspect="1"/>
          </p:cNvPicPr>
          <p:nvPr>
            <p:ph type="pic" sz="quarter" idx="12"/>
          </p:nvPr>
        </p:nvPicPr>
        <p:blipFill>
          <a:blip r:embed="rId4"/>
          <a:srcRect l="12956" r="12956"/>
          <a:stretch>
            <a:fillRect/>
          </a:stretch>
        </p:blipFill>
        <p:spPr/>
      </p:pic>
    </p:spTree>
    <p:extLst>
      <p:ext uri="{BB962C8B-B14F-4D97-AF65-F5344CB8AC3E}">
        <p14:creationId xmlns:p14="http://schemas.microsoft.com/office/powerpoint/2010/main" val="23128344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BEADEFB1-46FD-445E-B799-CB359F474E32}"/>
              </a:ext>
            </a:extLst>
          </p:cNvPr>
          <p:cNvPicPr>
            <a:picLocks noGrp="1" noChangeAspect="1"/>
          </p:cNvPicPr>
          <p:nvPr>
            <p:ph type="pic" sz="quarter" idx="10"/>
          </p:nvPr>
        </p:nvPicPr>
        <p:blipFill>
          <a:blip r:embed="rId2"/>
          <a:srcRect l="19062" r="19062"/>
          <a:stretch>
            <a:fillRect/>
          </a:stretch>
        </p:blipFill>
        <p:spPr/>
      </p:pic>
      <p:sp>
        <p:nvSpPr>
          <p:cNvPr id="4" name="Rectangle 3">
            <a:extLst>
              <a:ext uri="{FF2B5EF4-FFF2-40B4-BE49-F238E27FC236}">
                <a16:creationId xmlns:a16="http://schemas.microsoft.com/office/drawing/2014/main" id="{BE26E2C0-0296-4494-825D-2414F96E2672}"/>
              </a:ext>
            </a:extLst>
          </p:cNvPr>
          <p:cNvSpPr/>
          <p:nvPr/>
        </p:nvSpPr>
        <p:spPr>
          <a:xfrm>
            <a:off x="7919545" y="2659117"/>
            <a:ext cx="3647090" cy="3647090"/>
          </a:xfrm>
          <a:prstGeom prst="rect">
            <a:avLst/>
          </a:prstGeom>
          <a:solidFill>
            <a:schemeClr val="bg1"/>
          </a:solidFill>
          <a:ln>
            <a:noFill/>
          </a:ln>
          <a:effectLst>
            <a:outerShdw blurRad="381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3" name="Rectangle 2">
            <a:extLst>
              <a:ext uri="{FF2B5EF4-FFF2-40B4-BE49-F238E27FC236}">
                <a16:creationId xmlns:a16="http://schemas.microsoft.com/office/drawing/2014/main" id="{7E6E621B-F12C-4E57-91BF-3041E38E4BD5}"/>
              </a:ext>
            </a:extLst>
          </p:cNvPr>
          <p:cNvSpPr/>
          <p:nvPr/>
        </p:nvSpPr>
        <p:spPr>
          <a:xfrm>
            <a:off x="4272455" y="2659117"/>
            <a:ext cx="3647090" cy="364709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2" name="Rectangle 1">
            <a:extLst>
              <a:ext uri="{FF2B5EF4-FFF2-40B4-BE49-F238E27FC236}">
                <a16:creationId xmlns:a16="http://schemas.microsoft.com/office/drawing/2014/main" id="{3482DE21-CA94-4BFA-BDBF-CDA2DD428203}"/>
              </a:ext>
            </a:extLst>
          </p:cNvPr>
          <p:cNvSpPr/>
          <p:nvPr/>
        </p:nvSpPr>
        <p:spPr>
          <a:xfrm>
            <a:off x="625365" y="2659117"/>
            <a:ext cx="3647090" cy="3647090"/>
          </a:xfrm>
          <a:prstGeom prst="rect">
            <a:avLst/>
          </a:prstGeom>
          <a:solidFill>
            <a:schemeClr val="accent1"/>
          </a:solidFill>
          <a:ln>
            <a:noFill/>
          </a:ln>
          <a:effectLst>
            <a:outerShdw blurRad="381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7" name="TextBox 3">
            <a:extLst>
              <a:ext uri="{FF2B5EF4-FFF2-40B4-BE49-F238E27FC236}">
                <a16:creationId xmlns:a16="http://schemas.microsoft.com/office/drawing/2014/main" id="{F2141BB0-9A25-41E8-BF44-D4C2030D0733}"/>
              </a:ext>
            </a:extLst>
          </p:cNvPr>
          <p:cNvSpPr txBox="1"/>
          <p:nvPr/>
        </p:nvSpPr>
        <p:spPr>
          <a:xfrm>
            <a:off x="1030014" y="3072679"/>
            <a:ext cx="686085" cy="812530"/>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u="none" strike="noStrike" kern="1200" cap="none" spc="0" normalizeH="0" baseline="0" noProof="0" dirty="0">
                <a:ln>
                  <a:noFill/>
                </a:ln>
                <a:solidFill>
                  <a:prstClr val="white"/>
                </a:solidFill>
                <a:effectLst/>
                <a:uLnTx/>
                <a:uFillTx/>
                <a:latin typeface="Helvetica Neue Moyen" charset="0"/>
                <a:ea typeface="+mn-ea"/>
                <a:cs typeface="Helvetica Neue Moyen" charset="0"/>
              </a:rPr>
              <a:t>01</a:t>
            </a:r>
            <a:endParaRPr kumimoji="0" lang="fr-FR" sz="4800" u="none" strike="noStrike" kern="1200" cap="none" spc="0" normalizeH="0" baseline="0" noProof="0" dirty="0">
              <a:ln>
                <a:noFill/>
              </a:ln>
              <a:solidFill>
                <a:prstClr val="white"/>
              </a:solidFill>
              <a:effectLst/>
              <a:uLnTx/>
              <a:uFillTx/>
              <a:latin typeface="Helvetica Neue Moyen" charset="0"/>
              <a:ea typeface="+mn-ea"/>
              <a:cs typeface="Helvetica Neue Moyen" charset="0"/>
            </a:endParaRPr>
          </a:p>
        </p:txBody>
      </p:sp>
      <p:sp>
        <p:nvSpPr>
          <p:cNvPr id="8" name="TextBox 13">
            <a:extLst>
              <a:ext uri="{FF2B5EF4-FFF2-40B4-BE49-F238E27FC236}">
                <a16:creationId xmlns:a16="http://schemas.microsoft.com/office/drawing/2014/main" id="{F4859B8D-75D4-4566-AA4E-FB365532BB97}"/>
              </a:ext>
            </a:extLst>
          </p:cNvPr>
          <p:cNvSpPr txBox="1"/>
          <p:nvPr/>
        </p:nvSpPr>
        <p:spPr>
          <a:xfrm>
            <a:off x="1085095" y="3892721"/>
            <a:ext cx="2160000" cy="307777"/>
          </a:xfrm>
          <a:prstGeom prst="rect">
            <a:avLst/>
          </a:prstGeom>
          <a:noFill/>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solidFill>
                  <a:prstClr val="white"/>
                </a:solidFill>
                <a:effectLst/>
                <a:uLnTx/>
                <a:uFillTx/>
                <a:latin typeface="Helvetica Neue Moyen" charset="0"/>
                <a:ea typeface="+mn-ea"/>
                <a:cs typeface="Helvetica Neue Moyen" charset="0"/>
              </a:rPr>
              <a:t>Capitalize.</a:t>
            </a:r>
            <a:endParaRPr kumimoji="0" lang="fr-FR" sz="2000" u="none" strike="noStrike" kern="1200" cap="none" spc="0" normalizeH="0" baseline="0" noProof="0" dirty="0">
              <a:ln>
                <a:noFill/>
              </a:ln>
              <a:solidFill>
                <a:prstClr val="white"/>
              </a:solidFill>
              <a:effectLst/>
              <a:uLnTx/>
              <a:uFillTx/>
              <a:latin typeface="Helvetica Neue Moyen" charset="0"/>
              <a:ea typeface="+mn-ea"/>
              <a:cs typeface="Helvetica Neue Moyen" charset="0"/>
            </a:endParaRPr>
          </a:p>
        </p:txBody>
      </p:sp>
      <p:sp>
        <p:nvSpPr>
          <p:cNvPr id="9" name="TextBox 16">
            <a:extLst>
              <a:ext uri="{FF2B5EF4-FFF2-40B4-BE49-F238E27FC236}">
                <a16:creationId xmlns:a16="http://schemas.microsoft.com/office/drawing/2014/main" id="{E476FB28-A8A4-4469-A0FE-53843E6DC73C}"/>
              </a:ext>
            </a:extLst>
          </p:cNvPr>
          <p:cNvSpPr txBox="1"/>
          <p:nvPr/>
        </p:nvSpPr>
        <p:spPr>
          <a:xfrm>
            <a:off x="1082565" y="4388946"/>
            <a:ext cx="2785241" cy="1107996"/>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prstClr val="white"/>
                </a:solidFill>
                <a:latin typeface="Helvetica Neue Normal" charset="0"/>
                <a:cs typeface="Helvetica Neue Normal" charset="0"/>
              </a:rPr>
              <a:t>Capitalize on low hanging fruit to identify a ballpark value added activity to beta test. Override the digital divide with additional clickthrough's from DevOps.</a:t>
            </a:r>
          </a:p>
        </p:txBody>
      </p:sp>
      <p:sp>
        <p:nvSpPr>
          <p:cNvPr id="13" name="TextBox 3">
            <a:extLst>
              <a:ext uri="{FF2B5EF4-FFF2-40B4-BE49-F238E27FC236}">
                <a16:creationId xmlns:a16="http://schemas.microsoft.com/office/drawing/2014/main" id="{6EF53583-D89F-4117-A9B7-FB796BB8FF09}"/>
              </a:ext>
            </a:extLst>
          </p:cNvPr>
          <p:cNvSpPr txBox="1"/>
          <p:nvPr/>
        </p:nvSpPr>
        <p:spPr>
          <a:xfrm>
            <a:off x="4677104" y="3072679"/>
            <a:ext cx="686085" cy="812530"/>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u="none" strike="noStrike" kern="1200" cap="none" spc="0" normalizeH="0" baseline="0" noProof="0" dirty="0">
                <a:ln>
                  <a:noFill/>
                </a:ln>
                <a:effectLst/>
                <a:uLnTx/>
                <a:uFillTx/>
                <a:latin typeface="Helvetica Neue Moyen" charset="0"/>
                <a:ea typeface="+mn-ea"/>
                <a:cs typeface="Helvetica Neue Moyen" charset="0"/>
              </a:rPr>
              <a:t>02</a:t>
            </a:r>
            <a:endParaRPr kumimoji="0" lang="fr-FR" sz="4800" u="none" strike="noStrike" kern="1200" cap="none" spc="0" normalizeH="0" baseline="0" noProof="0" dirty="0">
              <a:ln>
                <a:noFill/>
              </a:ln>
              <a:effectLst/>
              <a:uLnTx/>
              <a:uFillTx/>
              <a:latin typeface="Helvetica Neue Moyen" charset="0"/>
              <a:ea typeface="+mn-ea"/>
              <a:cs typeface="Helvetica Neue Moyen" charset="0"/>
            </a:endParaRPr>
          </a:p>
        </p:txBody>
      </p:sp>
      <p:sp>
        <p:nvSpPr>
          <p:cNvPr id="14" name="TextBox 13">
            <a:extLst>
              <a:ext uri="{FF2B5EF4-FFF2-40B4-BE49-F238E27FC236}">
                <a16:creationId xmlns:a16="http://schemas.microsoft.com/office/drawing/2014/main" id="{CE7DDE10-9AA8-4FB1-BB7C-3B78F8FCD4EB}"/>
              </a:ext>
            </a:extLst>
          </p:cNvPr>
          <p:cNvSpPr txBox="1"/>
          <p:nvPr/>
        </p:nvSpPr>
        <p:spPr>
          <a:xfrm>
            <a:off x="4679634" y="3892721"/>
            <a:ext cx="2160000" cy="307777"/>
          </a:xfrm>
          <a:prstGeom prst="rect">
            <a:avLst/>
          </a:prstGeom>
          <a:noFill/>
        </p:spPr>
        <p:txBody>
          <a:bodyPr wrap="square" lIns="0" tIns="0" rIns="0" bIns="0" rtlCol="0" anchor="t">
            <a:spAutoFit/>
          </a:bodyPr>
          <a:lstStyle/>
          <a:p>
            <a:pPr lvl="0">
              <a:defRPr/>
            </a:pPr>
            <a:r>
              <a:rPr lang="en-US" sz="2000" dirty="0">
                <a:latin typeface="Helvetica Neue Moyen" charset="0"/>
                <a:cs typeface="Helvetica Neue Moyen" charset="0"/>
              </a:rPr>
              <a:t>Leverage</a:t>
            </a:r>
            <a:r>
              <a:rPr kumimoji="0" lang="en-US" sz="2000" u="none" strike="noStrike" kern="1200" cap="none" spc="0" normalizeH="0" baseline="0" noProof="0" dirty="0">
                <a:ln>
                  <a:noFill/>
                </a:ln>
                <a:effectLst/>
                <a:uLnTx/>
                <a:uFillTx/>
                <a:latin typeface="Helvetica Neue Moyen" charset="0"/>
                <a:ea typeface="+mn-ea"/>
                <a:cs typeface="Helvetica Neue Moyen" charset="0"/>
              </a:rPr>
              <a:t>.</a:t>
            </a:r>
            <a:endParaRPr kumimoji="0" lang="fr-FR" sz="2000" u="none" strike="noStrike" kern="1200" cap="none" spc="0" normalizeH="0" baseline="0" noProof="0" dirty="0">
              <a:ln>
                <a:noFill/>
              </a:ln>
              <a:effectLst/>
              <a:uLnTx/>
              <a:uFillTx/>
              <a:latin typeface="Helvetica Neue Moyen" charset="0"/>
              <a:ea typeface="+mn-ea"/>
              <a:cs typeface="Helvetica Neue Moyen" charset="0"/>
            </a:endParaRPr>
          </a:p>
        </p:txBody>
      </p:sp>
      <p:sp>
        <p:nvSpPr>
          <p:cNvPr id="15" name="TextBox 16">
            <a:extLst>
              <a:ext uri="{FF2B5EF4-FFF2-40B4-BE49-F238E27FC236}">
                <a16:creationId xmlns:a16="http://schemas.microsoft.com/office/drawing/2014/main" id="{AF66C89A-CF34-4814-81A0-E713C4548B8E}"/>
              </a:ext>
            </a:extLst>
          </p:cNvPr>
          <p:cNvSpPr txBox="1"/>
          <p:nvPr/>
        </p:nvSpPr>
        <p:spPr>
          <a:xfrm>
            <a:off x="4677104" y="4388946"/>
            <a:ext cx="2785241" cy="1386914"/>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a:t>
            </a:r>
          </a:p>
        </p:txBody>
      </p:sp>
      <p:sp>
        <p:nvSpPr>
          <p:cNvPr id="17" name="TextBox 3">
            <a:extLst>
              <a:ext uri="{FF2B5EF4-FFF2-40B4-BE49-F238E27FC236}">
                <a16:creationId xmlns:a16="http://schemas.microsoft.com/office/drawing/2014/main" id="{049FBC00-9630-4AC3-9169-04321A094ED7}"/>
              </a:ext>
            </a:extLst>
          </p:cNvPr>
          <p:cNvSpPr txBox="1"/>
          <p:nvPr/>
        </p:nvSpPr>
        <p:spPr>
          <a:xfrm>
            <a:off x="8324194" y="3072679"/>
            <a:ext cx="686085" cy="812530"/>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u="none" strike="noStrike" kern="1200" cap="none" spc="0" normalizeH="0" baseline="0" noProof="0" dirty="0">
                <a:ln>
                  <a:noFill/>
                </a:ln>
                <a:effectLst/>
                <a:uLnTx/>
                <a:uFillTx/>
                <a:latin typeface="Helvetica Neue Moyen" charset="0"/>
                <a:ea typeface="+mn-ea"/>
                <a:cs typeface="Helvetica Neue Moyen" charset="0"/>
              </a:rPr>
              <a:t>03</a:t>
            </a:r>
            <a:endParaRPr kumimoji="0" lang="fr-FR" sz="4800" u="none" strike="noStrike" kern="1200" cap="none" spc="0" normalizeH="0" baseline="0" noProof="0" dirty="0">
              <a:ln>
                <a:noFill/>
              </a:ln>
              <a:effectLst/>
              <a:uLnTx/>
              <a:uFillTx/>
              <a:latin typeface="Helvetica Neue Moyen" charset="0"/>
              <a:ea typeface="+mn-ea"/>
              <a:cs typeface="Helvetica Neue Moyen" charset="0"/>
            </a:endParaRPr>
          </a:p>
        </p:txBody>
      </p:sp>
      <p:sp>
        <p:nvSpPr>
          <p:cNvPr id="18" name="TextBox 13">
            <a:extLst>
              <a:ext uri="{FF2B5EF4-FFF2-40B4-BE49-F238E27FC236}">
                <a16:creationId xmlns:a16="http://schemas.microsoft.com/office/drawing/2014/main" id="{1550912A-5375-4AAE-AE34-112D1AE12F65}"/>
              </a:ext>
            </a:extLst>
          </p:cNvPr>
          <p:cNvSpPr txBox="1"/>
          <p:nvPr/>
        </p:nvSpPr>
        <p:spPr>
          <a:xfrm>
            <a:off x="8326724" y="3892721"/>
            <a:ext cx="2160000" cy="307777"/>
          </a:xfrm>
          <a:prstGeom prst="rect">
            <a:avLst/>
          </a:prstGeom>
          <a:noFill/>
        </p:spPr>
        <p:txBody>
          <a:bodyPr wrap="square" lIns="0" tIns="0" rIns="0" bIns="0" rtlCol="0" anchor="t">
            <a:spAutoFit/>
          </a:bodyPr>
          <a:lstStyle/>
          <a:p>
            <a:pPr lvl="0">
              <a:defRPr/>
            </a:pPr>
            <a:r>
              <a:rPr lang="en-US" sz="2000" dirty="0">
                <a:latin typeface="Helvetica Neue Moyen" charset="0"/>
                <a:cs typeface="Helvetica Neue Moyen" charset="0"/>
              </a:rPr>
              <a:t>Innovate.</a:t>
            </a:r>
            <a:endParaRPr kumimoji="0" lang="fr-FR" sz="2000" u="none" strike="noStrike" kern="1200" cap="none" spc="0" normalizeH="0" baseline="0" noProof="0" dirty="0">
              <a:ln>
                <a:noFill/>
              </a:ln>
              <a:effectLst/>
              <a:uLnTx/>
              <a:uFillTx/>
              <a:latin typeface="Helvetica Neue Moyen" charset="0"/>
              <a:ea typeface="+mn-ea"/>
              <a:cs typeface="Helvetica Neue Moyen" charset="0"/>
            </a:endParaRPr>
          </a:p>
        </p:txBody>
      </p:sp>
      <p:sp>
        <p:nvSpPr>
          <p:cNvPr id="19" name="TextBox 16">
            <a:extLst>
              <a:ext uri="{FF2B5EF4-FFF2-40B4-BE49-F238E27FC236}">
                <a16:creationId xmlns:a16="http://schemas.microsoft.com/office/drawing/2014/main" id="{6306C3D5-AD87-44B1-8949-77953E09DFBF}"/>
              </a:ext>
            </a:extLst>
          </p:cNvPr>
          <p:cNvSpPr txBox="1"/>
          <p:nvPr/>
        </p:nvSpPr>
        <p:spPr>
          <a:xfrm>
            <a:off x="8324194" y="4388946"/>
            <a:ext cx="2785241"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Completely synergize resource taxing relationships via premier niche markets. Professionally cultivate one-to-one customer service with robust ideas.</a:t>
            </a:r>
          </a:p>
        </p:txBody>
      </p:sp>
      <p:sp>
        <p:nvSpPr>
          <p:cNvPr id="22" name="TextBox 3">
            <a:extLst>
              <a:ext uri="{FF2B5EF4-FFF2-40B4-BE49-F238E27FC236}">
                <a16:creationId xmlns:a16="http://schemas.microsoft.com/office/drawing/2014/main" id="{495CFD0A-9AF4-48BE-9012-FFCFEE069662}"/>
              </a:ext>
            </a:extLst>
          </p:cNvPr>
          <p:cNvSpPr txBox="1"/>
          <p:nvPr/>
        </p:nvSpPr>
        <p:spPr>
          <a:xfrm>
            <a:off x="1312308" y="1018071"/>
            <a:ext cx="4076700" cy="1217128"/>
          </a:xfrm>
          <a:prstGeom prst="rect">
            <a:avLst/>
          </a:prstGeom>
          <a:noFill/>
        </p:spPr>
        <p:txBody>
          <a:bodyPr wrap="squar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u="none" strike="noStrike" kern="1200" cap="none" spc="0" normalizeH="0" baseline="0" noProof="0" dirty="0">
                <a:ln>
                  <a:noFill/>
                </a:ln>
                <a:effectLst/>
                <a:uLnTx/>
                <a:uFillTx/>
                <a:latin typeface="Helvetica Neue Moyen" charset="0"/>
                <a:ea typeface="+mn-ea"/>
                <a:cs typeface="Helvetica Neue Moyen" charset="0"/>
              </a:rPr>
              <a:t>agile frameworks</a:t>
            </a:r>
            <a:endParaRPr kumimoji="0" lang="fr-FR" sz="3600" u="none" strike="noStrike" kern="1200" cap="none" spc="0" normalizeH="0" baseline="0" noProof="0" dirty="0">
              <a:ln>
                <a:noFill/>
              </a:ln>
              <a:effectLst/>
              <a:uLnTx/>
              <a:uFillTx/>
              <a:latin typeface="Helvetica Neue Moyen" charset="0"/>
              <a:ea typeface="+mn-ea"/>
              <a:cs typeface="Helvetica Neue Moyen" charset="0"/>
            </a:endParaRPr>
          </a:p>
        </p:txBody>
      </p:sp>
    </p:spTree>
    <p:extLst>
      <p:ext uri="{BB962C8B-B14F-4D97-AF65-F5344CB8AC3E}">
        <p14:creationId xmlns:p14="http://schemas.microsoft.com/office/powerpoint/2010/main" val="25757829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73A9648A-8F1E-4B33-85CC-71D88FC8240C}"/>
              </a:ext>
            </a:extLst>
          </p:cNvPr>
          <p:cNvPicPr>
            <a:picLocks noGrp="1" noChangeAspect="1"/>
          </p:cNvPicPr>
          <p:nvPr>
            <p:ph type="pic" sz="quarter" idx="10"/>
          </p:nvPr>
        </p:nvPicPr>
        <p:blipFill>
          <a:blip r:embed="rId2"/>
          <a:srcRect l="20382" r="20382"/>
          <a:stretch>
            <a:fillRect/>
          </a:stretch>
        </p:blipFill>
        <p:spPr/>
      </p:pic>
      <p:sp>
        <p:nvSpPr>
          <p:cNvPr id="4" name="Rectangle 3">
            <a:extLst>
              <a:ext uri="{FF2B5EF4-FFF2-40B4-BE49-F238E27FC236}">
                <a16:creationId xmlns:a16="http://schemas.microsoft.com/office/drawing/2014/main" id="{BE26E2C0-0296-4494-825D-2414F96E2672}"/>
              </a:ext>
            </a:extLst>
          </p:cNvPr>
          <p:cNvSpPr/>
          <p:nvPr/>
        </p:nvSpPr>
        <p:spPr>
          <a:xfrm>
            <a:off x="7919545" y="2659117"/>
            <a:ext cx="3647090" cy="3647090"/>
          </a:xfrm>
          <a:prstGeom prst="rect">
            <a:avLst/>
          </a:prstGeom>
          <a:solidFill>
            <a:schemeClr val="bg1"/>
          </a:solidFill>
          <a:ln>
            <a:noFill/>
          </a:ln>
          <a:effectLst>
            <a:outerShdw blurRad="381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3" name="Rectangle 2">
            <a:extLst>
              <a:ext uri="{FF2B5EF4-FFF2-40B4-BE49-F238E27FC236}">
                <a16:creationId xmlns:a16="http://schemas.microsoft.com/office/drawing/2014/main" id="{7E6E621B-F12C-4E57-91BF-3041E38E4BD5}"/>
              </a:ext>
            </a:extLst>
          </p:cNvPr>
          <p:cNvSpPr/>
          <p:nvPr/>
        </p:nvSpPr>
        <p:spPr>
          <a:xfrm>
            <a:off x="4272455" y="2659117"/>
            <a:ext cx="3647090" cy="3647090"/>
          </a:xfrm>
          <a:prstGeom prst="rect">
            <a:avLst/>
          </a:prstGeom>
          <a:solidFill>
            <a:schemeClr val="accent1"/>
          </a:solidFill>
          <a:ln>
            <a:noFill/>
          </a:ln>
          <a:effectLst>
            <a:outerShdw blurRad="381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2" name="Rectangle 1">
            <a:extLst>
              <a:ext uri="{FF2B5EF4-FFF2-40B4-BE49-F238E27FC236}">
                <a16:creationId xmlns:a16="http://schemas.microsoft.com/office/drawing/2014/main" id="{3482DE21-CA94-4BFA-BDBF-CDA2DD428203}"/>
              </a:ext>
            </a:extLst>
          </p:cNvPr>
          <p:cNvSpPr/>
          <p:nvPr/>
        </p:nvSpPr>
        <p:spPr>
          <a:xfrm>
            <a:off x="625365" y="2659117"/>
            <a:ext cx="3647090" cy="3647090"/>
          </a:xfrm>
          <a:prstGeom prst="rect">
            <a:avLst/>
          </a:prstGeom>
          <a:solidFill>
            <a:schemeClr val="bg1"/>
          </a:solidFill>
          <a:ln>
            <a:noFill/>
          </a:ln>
          <a:effectLst>
            <a:outerShdw blurRad="381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16" name="TextBox 3">
            <a:extLst>
              <a:ext uri="{FF2B5EF4-FFF2-40B4-BE49-F238E27FC236}">
                <a16:creationId xmlns:a16="http://schemas.microsoft.com/office/drawing/2014/main" id="{E6977C0E-DE8F-4BAE-BA76-50E2FB3BDB61}"/>
              </a:ext>
            </a:extLst>
          </p:cNvPr>
          <p:cNvSpPr txBox="1"/>
          <p:nvPr/>
        </p:nvSpPr>
        <p:spPr>
          <a:xfrm>
            <a:off x="1312308" y="1018071"/>
            <a:ext cx="4076700" cy="1217128"/>
          </a:xfrm>
          <a:prstGeom prst="rect">
            <a:avLst/>
          </a:prstGeom>
          <a:noFill/>
        </p:spPr>
        <p:txBody>
          <a:bodyPr wrap="squar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u="none" strike="noStrike" kern="1200" cap="none" spc="0" normalizeH="0" baseline="0" noProof="0" dirty="0">
                <a:ln>
                  <a:noFill/>
                </a:ln>
                <a:effectLst/>
                <a:uLnTx/>
                <a:uFillTx/>
                <a:latin typeface="Helvetica Neue Moyen" charset="0"/>
                <a:ea typeface="+mn-ea"/>
                <a:cs typeface="Helvetica Neue Moyen" charset="0"/>
              </a:rPr>
              <a:t>agile frameworks</a:t>
            </a:r>
            <a:endParaRPr kumimoji="0" lang="fr-FR" sz="3600" u="none" strike="noStrike" kern="1200" cap="none" spc="0" normalizeH="0" baseline="0" noProof="0" dirty="0">
              <a:ln>
                <a:noFill/>
              </a:ln>
              <a:effectLst/>
              <a:uLnTx/>
              <a:uFillTx/>
              <a:latin typeface="Helvetica Neue Moyen" charset="0"/>
              <a:ea typeface="+mn-ea"/>
              <a:cs typeface="Helvetica Neue Moyen" charset="0"/>
            </a:endParaRPr>
          </a:p>
        </p:txBody>
      </p:sp>
      <p:sp>
        <p:nvSpPr>
          <p:cNvPr id="21" name="TextBox 3">
            <a:extLst>
              <a:ext uri="{FF2B5EF4-FFF2-40B4-BE49-F238E27FC236}">
                <a16:creationId xmlns:a16="http://schemas.microsoft.com/office/drawing/2014/main" id="{BE801554-B799-4A76-9FBC-8E653971ED54}"/>
              </a:ext>
            </a:extLst>
          </p:cNvPr>
          <p:cNvSpPr txBox="1"/>
          <p:nvPr/>
        </p:nvSpPr>
        <p:spPr>
          <a:xfrm>
            <a:off x="1030014" y="3072679"/>
            <a:ext cx="686085" cy="812530"/>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u="none" strike="noStrike" kern="1200" cap="none" spc="0" normalizeH="0" baseline="0" noProof="0" dirty="0">
                <a:ln>
                  <a:noFill/>
                </a:ln>
                <a:effectLst/>
                <a:uLnTx/>
                <a:uFillTx/>
                <a:latin typeface="Helvetica Neue Moyen" charset="0"/>
                <a:ea typeface="+mn-ea"/>
                <a:cs typeface="Helvetica Neue Moyen" charset="0"/>
              </a:rPr>
              <a:t>01</a:t>
            </a:r>
            <a:endParaRPr kumimoji="0" lang="fr-FR" sz="4800" u="none" strike="noStrike" kern="1200" cap="none" spc="0" normalizeH="0" baseline="0" noProof="0" dirty="0">
              <a:ln>
                <a:noFill/>
              </a:ln>
              <a:effectLst/>
              <a:uLnTx/>
              <a:uFillTx/>
              <a:latin typeface="Helvetica Neue Moyen" charset="0"/>
              <a:ea typeface="+mn-ea"/>
              <a:cs typeface="Helvetica Neue Moyen" charset="0"/>
            </a:endParaRPr>
          </a:p>
        </p:txBody>
      </p:sp>
      <p:sp>
        <p:nvSpPr>
          <p:cNvPr id="22" name="TextBox 13">
            <a:extLst>
              <a:ext uri="{FF2B5EF4-FFF2-40B4-BE49-F238E27FC236}">
                <a16:creationId xmlns:a16="http://schemas.microsoft.com/office/drawing/2014/main" id="{45A0605F-FDEE-4B1B-9171-6E99CB2474A0}"/>
              </a:ext>
            </a:extLst>
          </p:cNvPr>
          <p:cNvSpPr txBox="1"/>
          <p:nvPr/>
        </p:nvSpPr>
        <p:spPr>
          <a:xfrm>
            <a:off x="1032544" y="3892721"/>
            <a:ext cx="2160000" cy="307777"/>
          </a:xfrm>
          <a:prstGeom prst="rect">
            <a:avLst/>
          </a:prstGeom>
          <a:noFill/>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latin typeface="Helvetica Neue Moyen" charset="0"/>
                <a:ea typeface="+mn-ea"/>
                <a:cs typeface="Helvetica Neue Moyen" charset="0"/>
              </a:rPr>
              <a:t>Capitalize.</a:t>
            </a:r>
            <a:endParaRPr kumimoji="0" lang="fr-FR" sz="2000" u="none" strike="noStrike" kern="1200" cap="none" spc="0" normalizeH="0" baseline="0" noProof="0" dirty="0">
              <a:ln>
                <a:noFill/>
              </a:ln>
              <a:effectLst/>
              <a:uLnTx/>
              <a:uFillTx/>
              <a:latin typeface="Helvetica Neue Moyen" charset="0"/>
              <a:ea typeface="+mn-ea"/>
              <a:cs typeface="Helvetica Neue Moyen" charset="0"/>
            </a:endParaRPr>
          </a:p>
        </p:txBody>
      </p:sp>
      <p:sp>
        <p:nvSpPr>
          <p:cNvPr id="23" name="TextBox 16">
            <a:extLst>
              <a:ext uri="{FF2B5EF4-FFF2-40B4-BE49-F238E27FC236}">
                <a16:creationId xmlns:a16="http://schemas.microsoft.com/office/drawing/2014/main" id="{CD584F37-6F3B-4556-B0E2-2A886C7E330D}"/>
              </a:ext>
            </a:extLst>
          </p:cNvPr>
          <p:cNvSpPr txBox="1"/>
          <p:nvPr/>
        </p:nvSpPr>
        <p:spPr>
          <a:xfrm>
            <a:off x="1030014" y="4388946"/>
            <a:ext cx="2785241"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Capitalize on low hanging fruit to identify a ballpark value added activity to beta test. Override the digital divide with additional clickthrough's from DevOps.</a:t>
            </a:r>
          </a:p>
        </p:txBody>
      </p:sp>
      <p:sp>
        <p:nvSpPr>
          <p:cNvPr id="24" name="TextBox 3">
            <a:extLst>
              <a:ext uri="{FF2B5EF4-FFF2-40B4-BE49-F238E27FC236}">
                <a16:creationId xmlns:a16="http://schemas.microsoft.com/office/drawing/2014/main" id="{37B09FE2-6DDB-4567-941F-03741359594D}"/>
              </a:ext>
            </a:extLst>
          </p:cNvPr>
          <p:cNvSpPr txBox="1"/>
          <p:nvPr/>
        </p:nvSpPr>
        <p:spPr>
          <a:xfrm>
            <a:off x="4677104" y="3072679"/>
            <a:ext cx="686085" cy="812530"/>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u="none" strike="noStrike" kern="1200" cap="none" spc="0" normalizeH="0" baseline="0" noProof="0" dirty="0">
                <a:ln>
                  <a:noFill/>
                </a:ln>
                <a:solidFill>
                  <a:schemeClr val="bg1"/>
                </a:solidFill>
                <a:effectLst/>
                <a:uLnTx/>
                <a:uFillTx/>
                <a:latin typeface="Helvetica Neue Moyen" charset="0"/>
                <a:ea typeface="+mn-ea"/>
                <a:cs typeface="Helvetica Neue Moyen" charset="0"/>
              </a:rPr>
              <a:t>02</a:t>
            </a:r>
            <a:endParaRPr kumimoji="0" lang="fr-FR" sz="4800" u="none" strike="noStrike" kern="1200" cap="none" spc="0" normalizeH="0" baseline="0" noProof="0" dirty="0">
              <a:ln>
                <a:noFill/>
              </a:ln>
              <a:solidFill>
                <a:schemeClr val="bg1"/>
              </a:solidFill>
              <a:effectLst/>
              <a:uLnTx/>
              <a:uFillTx/>
              <a:latin typeface="Helvetica Neue Moyen" charset="0"/>
              <a:ea typeface="+mn-ea"/>
              <a:cs typeface="Helvetica Neue Moyen" charset="0"/>
            </a:endParaRPr>
          </a:p>
        </p:txBody>
      </p:sp>
      <p:sp>
        <p:nvSpPr>
          <p:cNvPr id="25" name="TextBox 24">
            <a:extLst>
              <a:ext uri="{FF2B5EF4-FFF2-40B4-BE49-F238E27FC236}">
                <a16:creationId xmlns:a16="http://schemas.microsoft.com/office/drawing/2014/main" id="{DFF9B63F-FACB-4347-A4A3-429307C1A7F5}"/>
              </a:ext>
            </a:extLst>
          </p:cNvPr>
          <p:cNvSpPr txBox="1"/>
          <p:nvPr/>
        </p:nvSpPr>
        <p:spPr>
          <a:xfrm>
            <a:off x="4679634" y="3892721"/>
            <a:ext cx="2160000" cy="307777"/>
          </a:xfrm>
          <a:prstGeom prst="rect">
            <a:avLst/>
          </a:prstGeom>
          <a:noFill/>
        </p:spPr>
        <p:txBody>
          <a:bodyPr wrap="square" lIns="0" tIns="0" rIns="0" bIns="0" rtlCol="0" anchor="t">
            <a:spAutoFit/>
          </a:bodyPr>
          <a:lstStyle/>
          <a:p>
            <a:pPr lvl="0">
              <a:defRPr/>
            </a:pPr>
            <a:r>
              <a:rPr lang="en-US" sz="2000" dirty="0">
                <a:solidFill>
                  <a:schemeClr val="bg1"/>
                </a:solidFill>
                <a:latin typeface="Helvetica Neue Moyen" charset="0"/>
                <a:cs typeface="Helvetica Neue Moyen" charset="0"/>
              </a:rPr>
              <a:t>Leverage</a:t>
            </a:r>
            <a:r>
              <a:rPr kumimoji="0" lang="en-US" sz="2000" u="none" strike="noStrike" kern="1200" cap="none" spc="0" normalizeH="0" baseline="0" noProof="0" dirty="0">
                <a:ln>
                  <a:noFill/>
                </a:ln>
                <a:solidFill>
                  <a:schemeClr val="bg1"/>
                </a:solidFill>
                <a:effectLst/>
                <a:uLnTx/>
                <a:uFillTx/>
                <a:latin typeface="Helvetica Neue Moyen" charset="0"/>
                <a:ea typeface="+mn-ea"/>
                <a:cs typeface="Helvetica Neue Moyen" charset="0"/>
              </a:rPr>
              <a:t>.</a:t>
            </a:r>
            <a:endParaRPr kumimoji="0" lang="fr-FR" sz="2000" u="none" strike="noStrike" kern="1200" cap="none" spc="0" normalizeH="0" baseline="0" noProof="0" dirty="0">
              <a:ln>
                <a:noFill/>
              </a:ln>
              <a:solidFill>
                <a:schemeClr val="bg1"/>
              </a:solidFill>
              <a:effectLst/>
              <a:uLnTx/>
              <a:uFillTx/>
              <a:latin typeface="Helvetica Neue Moyen" charset="0"/>
              <a:ea typeface="+mn-ea"/>
              <a:cs typeface="Helvetica Neue Moyen" charset="0"/>
            </a:endParaRPr>
          </a:p>
        </p:txBody>
      </p:sp>
      <p:sp>
        <p:nvSpPr>
          <p:cNvPr id="26" name="TextBox 16">
            <a:extLst>
              <a:ext uri="{FF2B5EF4-FFF2-40B4-BE49-F238E27FC236}">
                <a16:creationId xmlns:a16="http://schemas.microsoft.com/office/drawing/2014/main" id="{09D010BC-CA05-41D6-9DC8-889C81AF9FA8}"/>
              </a:ext>
            </a:extLst>
          </p:cNvPr>
          <p:cNvSpPr txBox="1"/>
          <p:nvPr/>
        </p:nvSpPr>
        <p:spPr>
          <a:xfrm>
            <a:off x="4677104" y="4388946"/>
            <a:ext cx="2785241" cy="1386914"/>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schemeClr val="bg1"/>
                </a:solidFill>
                <a:latin typeface="Helvetica Neue Normal" charset="0"/>
                <a:cs typeface="Helvetica Neue Normal" charset="0"/>
              </a:rPr>
              <a:t>Podcasting operational change management inside of workflows to establish a framework. Taking seamless key performance indicators offline to maximize the long tail.</a:t>
            </a:r>
          </a:p>
        </p:txBody>
      </p:sp>
      <p:sp>
        <p:nvSpPr>
          <p:cNvPr id="27" name="TextBox 3">
            <a:extLst>
              <a:ext uri="{FF2B5EF4-FFF2-40B4-BE49-F238E27FC236}">
                <a16:creationId xmlns:a16="http://schemas.microsoft.com/office/drawing/2014/main" id="{C18F86E9-CB53-459F-933A-D57BC5E0BA55}"/>
              </a:ext>
            </a:extLst>
          </p:cNvPr>
          <p:cNvSpPr txBox="1"/>
          <p:nvPr/>
        </p:nvSpPr>
        <p:spPr>
          <a:xfrm>
            <a:off x="8324194" y="3072679"/>
            <a:ext cx="686085" cy="812530"/>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u="none" strike="noStrike" kern="1200" cap="none" spc="0" normalizeH="0" baseline="0" noProof="0" dirty="0">
                <a:ln>
                  <a:noFill/>
                </a:ln>
                <a:effectLst/>
                <a:uLnTx/>
                <a:uFillTx/>
                <a:latin typeface="Helvetica Neue Moyen" charset="0"/>
                <a:ea typeface="+mn-ea"/>
                <a:cs typeface="Helvetica Neue Moyen" charset="0"/>
              </a:rPr>
              <a:t>03</a:t>
            </a:r>
            <a:endParaRPr kumimoji="0" lang="fr-FR" sz="4800" u="none" strike="noStrike" kern="1200" cap="none" spc="0" normalizeH="0" baseline="0" noProof="0" dirty="0">
              <a:ln>
                <a:noFill/>
              </a:ln>
              <a:effectLst/>
              <a:uLnTx/>
              <a:uFillTx/>
              <a:latin typeface="Helvetica Neue Moyen" charset="0"/>
              <a:ea typeface="+mn-ea"/>
              <a:cs typeface="Helvetica Neue Moyen" charset="0"/>
            </a:endParaRPr>
          </a:p>
        </p:txBody>
      </p:sp>
      <p:sp>
        <p:nvSpPr>
          <p:cNvPr id="28" name="TextBox 13">
            <a:extLst>
              <a:ext uri="{FF2B5EF4-FFF2-40B4-BE49-F238E27FC236}">
                <a16:creationId xmlns:a16="http://schemas.microsoft.com/office/drawing/2014/main" id="{B9E2CE2D-E1E0-46FC-A779-04CB39AEC33D}"/>
              </a:ext>
            </a:extLst>
          </p:cNvPr>
          <p:cNvSpPr txBox="1"/>
          <p:nvPr/>
        </p:nvSpPr>
        <p:spPr>
          <a:xfrm>
            <a:off x="8326724" y="3892721"/>
            <a:ext cx="2160000" cy="307777"/>
          </a:xfrm>
          <a:prstGeom prst="rect">
            <a:avLst/>
          </a:prstGeom>
          <a:noFill/>
        </p:spPr>
        <p:txBody>
          <a:bodyPr wrap="square" lIns="0" tIns="0" rIns="0" bIns="0" rtlCol="0" anchor="t">
            <a:spAutoFit/>
          </a:bodyPr>
          <a:lstStyle/>
          <a:p>
            <a:pPr lvl="0">
              <a:defRPr/>
            </a:pPr>
            <a:r>
              <a:rPr lang="en-US" sz="2000" dirty="0">
                <a:latin typeface="Helvetica Neue Moyen" charset="0"/>
                <a:cs typeface="Helvetica Neue Moyen" charset="0"/>
              </a:rPr>
              <a:t>Innovate.</a:t>
            </a:r>
            <a:endParaRPr kumimoji="0" lang="fr-FR" sz="2000" u="none" strike="noStrike" kern="1200" cap="none" spc="0" normalizeH="0" baseline="0" noProof="0" dirty="0">
              <a:ln>
                <a:noFill/>
              </a:ln>
              <a:effectLst/>
              <a:uLnTx/>
              <a:uFillTx/>
              <a:latin typeface="Helvetica Neue Moyen" charset="0"/>
              <a:ea typeface="+mn-ea"/>
              <a:cs typeface="Helvetica Neue Moyen" charset="0"/>
            </a:endParaRPr>
          </a:p>
        </p:txBody>
      </p:sp>
      <p:sp>
        <p:nvSpPr>
          <p:cNvPr id="29" name="TextBox 16">
            <a:extLst>
              <a:ext uri="{FF2B5EF4-FFF2-40B4-BE49-F238E27FC236}">
                <a16:creationId xmlns:a16="http://schemas.microsoft.com/office/drawing/2014/main" id="{65FE294F-BA80-43F0-853D-1E21AC041372}"/>
              </a:ext>
            </a:extLst>
          </p:cNvPr>
          <p:cNvSpPr txBox="1"/>
          <p:nvPr/>
        </p:nvSpPr>
        <p:spPr>
          <a:xfrm>
            <a:off x="8324194" y="4388946"/>
            <a:ext cx="2785241"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Completely synergize resource taxing relationships via premier niche markets. Professionally cultivate one-to-one customer service with robust ideas.</a:t>
            </a:r>
          </a:p>
        </p:txBody>
      </p:sp>
    </p:spTree>
    <p:extLst>
      <p:ext uri="{BB962C8B-B14F-4D97-AF65-F5344CB8AC3E}">
        <p14:creationId xmlns:p14="http://schemas.microsoft.com/office/powerpoint/2010/main" val="42900604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7361E3EF-EBF5-4E64-BA98-6CAF4D1814F0}"/>
              </a:ext>
            </a:extLst>
          </p:cNvPr>
          <p:cNvPicPr>
            <a:picLocks noGrp="1" noChangeAspect="1"/>
          </p:cNvPicPr>
          <p:nvPr>
            <p:ph type="pic" sz="quarter" idx="10"/>
          </p:nvPr>
        </p:nvPicPr>
        <p:blipFill>
          <a:blip r:embed="rId2"/>
          <a:srcRect l="20000" r="20000"/>
          <a:stretch>
            <a:fillRect/>
          </a:stretch>
        </p:blipFill>
        <p:spPr/>
      </p:pic>
      <p:sp>
        <p:nvSpPr>
          <p:cNvPr id="4" name="Rectangle 3">
            <a:extLst>
              <a:ext uri="{FF2B5EF4-FFF2-40B4-BE49-F238E27FC236}">
                <a16:creationId xmlns:a16="http://schemas.microsoft.com/office/drawing/2014/main" id="{BE26E2C0-0296-4494-825D-2414F96E2672}"/>
              </a:ext>
            </a:extLst>
          </p:cNvPr>
          <p:cNvSpPr/>
          <p:nvPr/>
        </p:nvSpPr>
        <p:spPr>
          <a:xfrm>
            <a:off x="7919545" y="2659117"/>
            <a:ext cx="3647090" cy="3647090"/>
          </a:xfrm>
          <a:prstGeom prst="rect">
            <a:avLst/>
          </a:prstGeom>
          <a:solidFill>
            <a:schemeClr val="accent1"/>
          </a:solidFill>
          <a:ln>
            <a:noFill/>
          </a:ln>
          <a:effectLst>
            <a:outerShdw blurRad="381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3" name="Rectangle 2">
            <a:extLst>
              <a:ext uri="{FF2B5EF4-FFF2-40B4-BE49-F238E27FC236}">
                <a16:creationId xmlns:a16="http://schemas.microsoft.com/office/drawing/2014/main" id="{7E6E621B-F12C-4E57-91BF-3041E38E4BD5}"/>
              </a:ext>
            </a:extLst>
          </p:cNvPr>
          <p:cNvSpPr/>
          <p:nvPr/>
        </p:nvSpPr>
        <p:spPr>
          <a:xfrm>
            <a:off x="4272455" y="2659117"/>
            <a:ext cx="3647090" cy="364709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2" name="Rectangle 1">
            <a:extLst>
              <a:ext uri="{FF2B5EF4-FFF2-40B4-BE49-F238E27FC236}">
                <a16:creationId xmlns:a16="http://schemas.microsoft.com/office/drawing/2014/main" id="{3482DE21-CA94-4BFA-BDBF-CDA2DD428203}"/>
              </a:ext>
            </a:extLst>
          </p:cNvPr>
          <p:cNvSpPr/>
          <p:nvPr/>
        </p:nvSpPr>
        <p:spPr>
          <a:xfrm>
            <a:off x="625365" y="2659117"/>
            <a:ext cx="3647090" cy="3647090"/>
          </a:xfrm>
          <a:prstGeom prst="rect">
            <a:avLst/>
          </a:prstGeom>
          <a:solidFill>
            <a:schemeClr val="bg1"/>
          </a:solidFill>
          <a:ln>
            <a:noFill/>
          </a:ln>
          <a:effectLst>
            <a:outerShdw blurRad="381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16" name="TextBox 3">
            <a:extLst>
              <a:ext uri="{FF2B5EF4-FFF2-40B4-BE49-F238E27FC236}">
                <a16:creationId xmlns:a16="http://schemas.microsoft.com/office/drawing/2014/main" id="{81FBD832-3DA7-4E54-A653-1C6FFBD67079}"/>
              </a:ext>
            </a:extLst>
          </p:cNvPr>
          <p:cNvSpPr txBox="1"/>
          <p:nvPr/>
        </p:nvSpPr>
        <p:spPr>
          <a:xfrm>
            <a:off x="1312308" y="1018071"/>
            <a:ext cx="4076700" cy="1217128"/>
          </a:xfrm>
          <a:prstGeom prst="rect">
            <a:avLst/>
          </a:prstGeom>
          <a:noFill/>
        </p:spPr>
        <p:txBody>
          <a:bodyPr wrap="squar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600" u="none" strike="noStrike" kern="1200" cap="none" spc="0" normalizeH="0" baseline="0" noProof="0" dirty="0">
                <a:ln>
                  <a:noFill/>
                </a:ln>
                <a:effectLst/>
                <a:uLnTx/>
                <a:uFillTx/>
                <a:latin typeface="Helvetica Neue Moyen" charset="0"/>
                <a:ea typeface="+mn-ea"/>
                <a:cs typeface="Helvetica Neue Moyen" charset="0"/>
              </a:rPr>
              <a:t>agile frameworks</a:t>
            </a:r>
            <a:endParaRPr kumimoji="0" lang="fr-FR" sz="3600" u="none" strike="noStrike" kern="1200" cap="none" spc="0" normalizeH="0" baseline="0" noProof="0" dirty="0">
              <a:ln>
                <a:noFill/>
              </a:ln>
              <a:effectLst/>
              <a:uLnTx/>
              <a:uFillTx/>
              <a:latin typeface="Helvetica Neue Moyen" charset="0"/>
              <a:ea typeface="+mn-ea"/>
              <a:cs typeface="Helvetica Neue Moyen" charset="0"/>
            </a:endParaRPr>
          </a:p>
        </p:txBody>
      </p:sp>
      <p:sp>
        <p:nvSpPr>
          <p:cNvPr id="21" name="TextBox 3">
            <a:extLst>
              <a:ext uri="{FF2B5EF4-FFF2-40B4-BE49-F238E27FC236}">
                <a16:creationId xmlns:a16="http://schemas.microsoft.com/office/drawing/2014/main" id="{F013AA6B-EA65-4FF5-8A07-6E4655D8E703}"/>
              </a:ext>
            </a:extLst>
          </p:cNvPr>
          <p:cNvSpPr txBox="1"/>
          <p:nvPr/>
        </p:nvSpPr>
        <p:spPr>
          <a:xfrm>
            <a:off x="1030014" y="3072679"/>
            <a:ext cx="686085" cy="812530"/>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u="none" strike="noStrike" kern="1200" cap="none" spc="0" normalizeH="0" baseline="0" noProof="0" dirty="0">
                <a:ln>
                  <a:noFill/>
                </a:ln>
                <a:effectLst/>
                <a:uLnTx/>
                <a:uFillTx/>
                <a:latin typeface="Helvetica Neue Moyen" charset="0"/>
                <a:ea typeface="+mn-ea"/>
                <a:cs typeface="Helvetica Neue Moyen" charset="0"/>
              </a:rPr>
              <a:t>01</a:t>
            </a:r>
            <a:endParaRPr kumimoji="0" lang="fr-FR" sz="4800" u="none" strike="noStrike" kern="1200" cap="none" spc="0" normalizeH="0" baseline="0" noProof="0" dirty="0">
              <a:ln>
                <a:noFill/>
              </a:ln>
              <a:effectLst/>
              <a:uLnTx/>
              <a:uFillTx/>
              <a:latin typeface="Helvetica Neue Moyen" charset="0"/>
              <a:ea typeface="+mn-ea"/>
              <a:cs typeface="Helvetica Neue Moyen" charset="0"/>
            </a:endParaRPr>
          </a:p>
        </p:txBody>
      </p:sp>
      <p:sp>
        <p:nvSpPr>
          <p:cNvPr id="22" name="TextBox 13">
            <a:extLst>
              <a:ext uri="{FF2B5EF4-FFF2-40B4-BE49-F238E27FC236}">
                <a16:creationId xmlns:a16="http://schemas.microsoft.com/office/drawing/2014/main" id="{EA0BEEE3-625E-4897-B0E0-0E99E4F73B4F}"/>
              </a:ext>
            </a:extLst>
          </p:cNvPr>
          <p:cNvSpPr txBox="1"/>
          <p:nvPr/>
        </p:nvSpPr>
        <p:spPr>
          <a:xfrm>
            <a:off x="1032544" y="3892721"/>
            <a:ext cx="2160000" cy="307777"/>
          </a:xfrm>
          <a:prstGeom prst="rect">
            <a:avLst/>
          </a:prstGeom>
          <a:noFill/>
        </p:spPr>
        <p:txBody>
          <a:bodyPr wrap="squar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effectLst/>
                <a:uLnTx/>
                <a:uFillTx/>
                <a:latin typeface="Helvetica Neue Moyen" charset="0"/>
                <a:ea typeface="+mn-ea"/>
                <a:cs typeface="Helvetica Neue Moyen" charset="0"/>
              </a:rPr>
              <a:t>Capitalize.</a:t>
            </a:r>
            <a:endParaRPr kumimoji="0" lang="fr-FR" sz="2000" u="none" strike="noStrike" kern="1200" cap="none" spc="0" normalizeH="0" baseline="0" noProof="0" dirty="0">
              <a:ln>
                <a:noFill/>
              </a:ln>
              <a:effectLst/>
              <a:uLnTx/>
              <a:uFillTx/>
              <a:latin typeface="Helvetica Neue Moyen" charset="0"/>
              <a:ea typeface="+mn-ea"/>
              <a:cs typeface="Helvetica Neue Moyen" charset="0"/>
            </a:endParaRPr>
          </a:p>
        </p:txBody>
      </p:sp>
      <p:sp>
        <p:nvSpPr>
          <p:cNvPr id="23" name="TextBox 16">
            <a:extLst>
              <a:ext uri="{FF2B5EF4-FFF2-40B4-BE49-F238E27FC236}">
                <a16:creationId xmlns:a16="http://schemas.microsoft.com/office/drawing/2014/main" id="{44F373A6-BD12-4D05-A90B-A63F53B5EACE}"/>
              </a:ext>
            </a:extLst>
          </p:cNvPr>
          <p:cNvSpPr txBox="1"/>
          <p:nvPr/>
        </p:nvSpPr>
        <p:spPr>
          <a:xfrm>
            <a:off x="1030014" y="4388946"/>
            <a:ext cx="2785241"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Capitalize on low hanging fruit to identify a ballpark value added activity to beta test. Override the digital divide with additional clickthrough's from DevOps.</a:t>
            </a:r>
          </a:p>
        </p:txBody>
      </p:sp>
      <p:sp>
        <p:nvSpPr>
          <p:cNvPr id="24" name="TextBox 3">
            <a:extLst>
              <a:ext uri="{FF2B5EF4-FFF2-40B4-BE49-F238E27FC236}">
                <a16:creationId xmlns:a16="http://schemas.microsoft.com/office/drawing/2014/main" id="{8F56A4BC-559C-4214-AB2C-9DB149569ECD}"/>
              </a:ext>
            </a:extLst>
          </p:cNvPr>
          <p:cNvSpPr txBox="1"/>
          <p:nvPr/>
        </p:nvSpPr>
        <p:spPr>
          <a:xfrm>
            <a:off x="4677104" y="3072679"/>
            <a:ext cx="686085" cy="812530"/>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u="none" strike="noStrike" kern="1200" cap="none" spc="0" normalizeH="0" baseline="0" noProof="0" dirty="0">
                <a:ln>
                  <a:noFill/>
                </a:ln>
                <a:effectLst/>
                <a:uLnTx/>
                <a:uFillTx/>
                <a:latin typeface="Helvetica Neue Moyen" charset="0"/>
                <a:ea typeface="+mn-ea"/>
                <a:cs typeface="Helvetica Neue Moyen" charset="0"/>
              </a:rPr>
              <a:t>02</a:t>
            </a:r>
            <a:endParaRPr kumimoji="0" lang="fr-FR" sz="4800" u="none" strike="noStrike" kern="1200" cap="none" spc="0" normalizeH="0" baseline="0" noProof="0" dirty="0">
              <a:ln>
                <a:noFill/>
              </a:ln>
              <a:effectLst/>
              <a:uLnTx/>
              <a:uFillTx/>
              <a:latin typeface="Helvetica Neue Moyen" charset="0"/>
              <a:ea typeface="+mn-ea"/>
              <a:cs typeface="Helvetica Neue Moyen" charset="0"/>
            </a:endParaRPr>
          </a:p>
        </p:txBody>
      </p:sp>
      <p:sp>
        <p:nvSpPr>
          <p:cNvPr id="25" name="TextBox 24">
            <a:extLst>
              <a:ext uri="{FF2B5EF4-FFF2-40B4-BE49-F238E27FC236}">
                <a16:creationId xmlns:a16="http://schemas.microsoft.com/office/drawing/2014/main" id="{E858EE36-6330-4C4E-9F66-7CC69C68A635}"/>
              </a:ext>
            </a:extLst>
          </p:cNvPr>
          <p:cNvSpPr txBox="1"/>
          <p:nvPr/>
        </p:nvSpPr>
        <p:spPr>
          <a:xfrm>
            <a:off x="4679634" y="3892721"/>
            <a:ext cx="2160000" cy="307777"/>
          </a:xfrm>
          <a:prstGeom prst="rect">
            <a:avLst/>
          </a:prstGeom>
          <a:noFill/>
        </p:spPr>
        <p:txBody>
          <a:bodyPr wrap="square" lIns="0" tIns="0" rIns="0" bIns="0" rtlCol="0" anchor="t">
            <a:spAutoFit/>
          </a:bodyPr>
          <a:lstStyle/>
          <a:p>
            <a:pPr lvl="0">
              <a:defRPr/>
            </a:pPr>
            <a:r>
              <a:rPr lang="en-US" sz="2000" dirty="0">
                <a:latin typeface="Helvetica Neue Moyen" charset="0"/>
                <a:cs typeface="Helvetica Neue Moyen" charset="0"/>
              </a:rPr>
              <a:t>Leverage</a:t>
            </a:r>
            <a:r>
              <a:rPr kumimoji="0" lang="en-US" sz="2000" u="none" strike="noStrike" kern="1200" cap="none" spc="0" normalizeH="0" baseline="0" noProof="0" dirty="0">
                <a:ln>
                  <a:noFill/>
                </a:ln>
                <a:effectLst/>
                <a:uLnTx/>
                <a:uFillTx/>
                <a:latin typeface="Helvetica Neue Moyen" charset="0"/>
                <a:ea typeface="+mn-ea"/>
                <a:cs typeface="Helvetica Neue Moyen" charset="0"/>
              </a:rPr>
              <a:t>.</a:t>
            </a:r>
            <a:endParaRPr kumimoji="0" lang="fr-FR" sz="2000" u="none" strike="noStrike" kern="1200" cap="none" spc="0" normalizeH="0" baseline="0" noProof="0" dirty="0">
              <a:ln>
                <a:noFill/>
              </a:ln>
              <a:effectLst/>
              <a:uLnTx/>
              <a:uFillTx/>
              <a:latin typeface="Helvetica Neue Moyen" charset="0"/>
              <a:ea typeface="+mn-ea"/>
              <a:cs typeface="Helvetica Neue Moyen" charset="0"/>
            </a:endParaRPr>
          </a:p>
        </p:txBody>
      </p:sp>
      <p:sp>
        <p:nvSpPr>
          <p:cNvPr id="26" name="TextBox 16">
            <a:extLst>
              <a:ext uri="{FF2B5EF4-FFF2-40B4-BE49-F238E27FC236}">
                <a16:creationId xmlns:a16="http://schemas.microsoft.com/office/drawing/2014/main" id="{2ACD6DF6-A161-449E-BAA8-F54C654AC0AB}"/>
              </a:ext>
            </a:extLst>
          </p:cNvPr>
          <p:cNvSpPr txBox="1"/>
          <p:nvPr/>
        </p:nvSpPr>
        <p:spPr>
          <a:xfrm>
            <a:off x="4677104" y="4388946"/>
            <a:ext cx="2785241" cy="1386914"/>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a:t>
            </a:r>
          </a:p>
        </p:txBody>
      </p:sp>
      <p:sp>
        <p:nvSpPr>
          <p:cNvPr id="27" name="TextBox 3">
            <a:extLst>
              <a:ext uri="{FF2B5EF4-FFF2-40B4-BE49-F238E27FC236}">
                <a16:creationId xmlns:a16="http://schemas.microsoft.com/office/drawing/2014/main" id="{1A5D24D2-53AC-4264-BAB8-FA0EE679CA3C}"/>
              </a:ext>
            </a:extLst>
          </p:cNvPr>
          <p:cNvSpPr txBox="1"/>
          <p:nvPr/>
        </p:nvSpPr>
        <p:spPr>
          <a:xfrm>
            <a:off x="8324194" y="3072679"/>
            <a:ext cx="686085" cy="812530"/>
          </a:xfrm>
          <a:prstGeom prst="rect">
            <a:avLst/>
          </a:prstGeom>
          <a:noFill/>
        </p:spPr>
        <p:txBody>
          <a:bodyPr wrap="non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800" u="none" strike="noStrike" kern="1200" cap="none" spc="0" normalizeH="0" baseline="0" noProof="0" dirty="0">
                <a:ln>
                  <a:noFill/>
                </a:ln>
                <a:solidFill>
                  <a:schemeClr val="bg1"/>
                </a:solidFill>
                <a:effectLst/>
                <a:uLnTx/>
                <a:uFillTx/>
                <a:latin typeface="Helvetica Neue Moyen" charset="0"/>
                <a:ea typeface="+mn-ea"/>
                <a:cs typeface="Helvetica Neue Moyen" charset="0"/>
              </a:rPr>
              <a:t>03</a:t>
            </a:r>
            <a:endParaRPr kumimoji="0" lang="fr-FR" sz="4800" u="none" strike="noStrike" kern="1200" cap="none" spc="0" normalizeH="0" baseline="0" noProof="0" dirty="0">
              <a:ln>
                <a:noFill/>
              </a:ln>
              <a:solidFill>
                <a:schemeClr val="bg1"/>
              </a:solidFill>
              <a:effectLst/>
              <a:uLnTx/>
              <a:uFillTx/>
              <a:latin typeface="Helvetica Neue Moyen" charset="0"/>
              <a:ea typeface="+mn-ea"/>
              <a:cs typeface="Helvetica Neue Moyen" charset="0"/>
            </a:endParaRPr>
          </a:p>
        </p:txBody>
      </p:sp>
      <p:sp>
        <p:nvSpPr>
          <p:cNvPr id="28" name="TextBox 13">
            <a:extLst>
              <a:ext uri="{FF2B5EF4-FFF2-40B4-BE49-F238E27FC236}">
                <a16:creationId xmlns:a16="http://schemas.microsoft.com/office/drawing/2014/main" id="{BCDED3D3-D742-469B-B430-A91731D8F6B0}"/>
              </a:ext>
            </a:extLst>
          </p:cNvPr>
          <p:cNvSpPr txBox="1"/>
          <p:nvPr/>
        </p:nvSpPr>
        <p:spPr>
          <a:xfrm>
            <a:off x="8326724" y="3892721"/>
            <a:ext cx="2160000" cy="307777"/>
          </a:xfrm>
          <a:prstGeom prst="rect">
            <a:avLst/>
          </a:prstGeom>
          <a:noFill/>
        </p:spPr>
        <p:txBody>
          <a:bodyPr wrap="square" lIns="0" tIns="0" rIns="0" bIns="0" rtlCol="0" anchor="t">
            <a:spAutoFit/>
          </a:bodyPr>
          <a:lstStyle/>
          <a:p>
            <a:pPr lvl="0">
              <a:defRPr/>
            </a:pPr>
            <a:r>
              <a:rPr lang="en-US" sz="2000" dirty="0">
                <a:solidFill>
                  <a:schemeClr val="bg1"/>
                </a:solidFill>
                <a:latin typeface="Helvetica Neue Moyen" charset="0"/>
                <a:cs typeface="Helvetica Neue Moyen" charset="0"/>
              </a:rPr>
              <a:t>Innovate.</a:t>
            </a:r>
            <a:endParaRPr kumimoji="0" lang="fr-FR" sz="2000" u="none" strike="noStrike" kern="1200" cap="none" spc="0" normalizeH="0" baseline="0" noProof="0" dirty="0">
              <a:ln>
                <a:noFill/>
              </a:ln>
              <a:solidFill>
                <a:schemeClr val="bg1"/>
              </a:solidFill>
              <a:effectLst/>
              <a:uLnTx/>
              <a:uFillTx/>
              <a:latin typeface="Helvetica Neue Moyen" charset="0"/>
              <a:cs typeface="Helvetica Neue Moyen" charset="0"/>
            </a:endParaRPr>
          </a:p>
        </p:txBody>
      </p:sp>
      <p:sp>
        <p:nvSpPr>
          <p:cNvPr id="29" name="TextBox 16">
            <a:extLst>
              <a:ext uri="{FF2B5EF4-FFF2-40B4-BE49-F238E27FC236}">
                <a16:creationId xmlns:a16="http://schemas.microsoft.com/office/drawing/2014/main" id="{3E0802A1-47FC-436C-90CD-4FE61408ED32}"/>
              </a:ext>
            </a:extLst>
          </p:cNvPr>
          <p:cNvSpPr txBox="1"/>
          <p:nvPr/>
        </p:nvSpPr>
        <p:spPr>
          <a:xfrm>
            <a:off x="8324194" y="4388946"/>
            <a:ext cx="2785241"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schemeClr val="bg1"/>
                </a:solidFill>
                <a:latin typeface="Helvetica Neue Normal" charset="0"/>
                <a:cs typeface="Helvetica Neue Normal" charset="0"/>
              </a:rPr>
              <a:t>Completely synergize resource taxing relationships via premier niche markets. Professionally cultivate one-to-one customer service with robust ideas.</a:t>
            </a:r>
          </a:p>
        </p:txBody>
      </p:sp>
    </p:spTree>
    <p:extLst>
      <p:ext uri="{BB962C8B-B14F-4D97-AF65-F5344CB8AC3E}">
        <p14:creationId xmlns:p14="http://schemas.microsoft.com/office/powerpoint/2010/main" val="4876809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69712855-C820-40D3-9B8E-6E61B1D6836F}"/>
              </a:ext>
            </a:extLst>
          </p:cNvPr>
          <p:cNvSpPr/>
          <p:nvPr/>
        </p:nvSpPr>
        <p:spPr>
          <a:xfrm>
            <a:off x="0" y="3543300"/>
            <a:ext cx="12192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26" name="TextBox 25">
            <a:extLst>
              <a:ext uri="{FF2B5EF4-FFF2-40B4-BE49-F238E27FC236}">
                <a16:creationId xmlns:a16="http://schemas.microsoft.com/office/drawing/2014/main" id="{62DAAC3F-1619-480A-A195-3D69726955FB}"/>
              </a:ext>
            </a:extLst>
          </p:cNvPr>
          <p:cNvSpPr txBox="1"/>
          <p:nvPr/>
        </p:nvSpPr>
        <p:spPr>
          <a:xfrm>
            <a:off x="1366102" y="4829615"/>
            <a:ext cx="1862900" cy="553998"/>
          </a:xfrm>
          <a:prstGeom prst="rect">
            <a:avLst/>
          </a:prstGeom>
          <a:noFill/>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latin typeface="Helvetica Neue Moyen" charset="0"/>
                <a:ea typeface="+mn-ea"/>
                <a:cs typeface="Helvetica Neue Normal" charset="0"/>
              </a:rPr>
              <a:t>Sara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solidFill>
                  <a:schemeClr val="accent1"/>
                </a:solidFill>
                <a:effectLst/>
                <a:uLnTx/>
                <a:uFillTx/>
                <a:latin typeface="Helvetica Neue Moyen" charset="0"/>
                <a:ea typeface="+mn-ea"/>
                <a:cs typeface="Helvetica Neue Normal" charset="0"/>
              </a:rPr>
              <a:t>Crosh</a:t>
            </a:r>
            <a:endParaRPr kumimoji="0" lang="fr-FR" sz="1800" u="none" strike="noStrike" kern="1200" cap="none" spc="0" normalizeH="0" baseline="0" noProof="0" dirty="0">
              <a:ln>
                <a:noFill/>
              </a:ln>
              <a:solidFill>
                <a:schemeClr val="accent1"/>
              </a:solidFill>
              <a:effectLst/>
              <a:uLnTx/>
              <a:uFillTx/>
              <a:latin typeface="Helvetica Neue Moyen" charset="0"/>
              <a:ea typeface="+mn-ea"/>
              <a:cs typeface="Helvetica Neue Normal" charset="0"/>
            </a:endParaRPr>
          </a:p>
        </p:txBody>
      </p:sp>
      <p:sp>
        <p:nvSpPr>
          <p:cNvPr id="27" name="TextBox 26">
            <a:extLst>
              <a:ext uri="{FF2B5EF4-FFF2-40B4-BE49-F238E27FC236}">
                <a16:creationId xmlns:a16="http://schemas.microsoft.com/office/drawing/2014/main" id="{870144CF-BC22-47DD-BB90-756F6629D4C1}"/>
              </a:ext>
            </a:extLst>
          </p:cNvPr>
          <p:cNvSpPr txBox="1"/>
          <p:nvPr/>
        </p:nvSpPr>
        <p:spPr>
          <a:xfrm>
            <a:off x="1420344" y="5556080"/>
            <a:ext cx="1750219" cy="221599"/>
          </a:xfrm>
          <a:prstGeom prst="rect">
            <a:avLst/>
          </a:prstGeom>
          <a:noFill/>
        </p:spPr>
        <p:txBody>
          <a:bodyPr wrap="square" lIns="0" tIns="0" rIns="0" bIns="0" rtlCol="0" anchor="t">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normalizeH="0" baseline="0" noProof="0" dirty="0">
                <a:ln>
                  <a:noFill/>
                </a:ln>
                <a:effectLst/>
                <a:uLnTx/>
                <a:uFillTx/>
                <a:latin typeface="Helvetica Neue Fin" charset="0"/>
                <a:cs typeface="Helvetica Neue Fin" charset="0"/>
              </a:rPr>
              <a:t>Designer </a:t>
            </a:r>
            <a:endParaRPr kumimoji="0" lang="fr-FR" sz="1200" u="none" strike="noStrike" kern="1200" cap="none" normalizeH="0" baseline="0" noProof="0" dirty="0">
              <a:ln>
                <a:noFill/>
              </a:ln>
              <a:effectLst/>
              <a:uLnTx/>
              <a:uFillTx/>
              <a:latin typeface="Helvetica Neue Fin" charset="0"/>
              <a:cs typeface="Helvetica Neue Fin" charset="0"/>
            </a:endParaRPr>
          </a:p>
        </p:txBody>
      </p:sp>
      <p:sp>
        <p:nvSpPr>
          <p:cNvPr id="30" name="TextBox 29">
            <a:extLst>
              <a:ext uri="{FF2B5EF4-FFF2-40B4-BE49-F238E27FC236}">
                <a16:creationId xmlns:a16="http://schemas.microsoft.com/office/drawing/2014/main" id="{B3347D15-2D19-4B20-84EA-451D1D29A460}"/>
              </a:ext>
            </a:extLst>
          </p:cNvPr>
          <p:cNvSpPr txBox="1"/>
          <p:nvPr/>
        </p:nvSpPr>
        <p:spPr>
          <a:xfrm>
            <a:off x="3906093" y="4829615"/>
            <a:ext cx="1862900" cy="553998"/>
          </a:xfrm>
          <a:prstGeom prst="rect">
            <a:avLst/>
          </a:prstGeom>
          <a:noFill/>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latin typeface="Helvetica Neue Moyen" charset="0"/>
                <a:ea typeface="+mn-ea"/>
                <a:cs typeface="Helvetica Neue Normal" charset="0"/>
              </a:rPr>
              <a:t>Vincent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solidFill>
                  <a:schemeClr val="accent1"/>
                </a:solidFill>
                <a:effectLst/>
                <a:uLnTx/>
                <a:uFillTx/>
                <a:latin typeface="Helvetica Neue Moyen" charset="0"/>
                <a:ea typeface="+mn-ea"/>
                <a:cs typeface="Helvetica Neue Normal" charset="0"/>
              </a:rPr>
              <a:t>Barlou</a:t>
            </a:r>
            <a:endParaRPr kumimoji="0" lang="fr-FR" sz="1800" u="none" strike="noStrike" kern="1200" cap="none" spc="0" normalizeH="0" baseline="0" noProof="0" dirty="0">
              <a:ln>
                <a:noFill/>
              </a:ln>
              <a:solidFill>
                <a:schemeClr val="accent1"/>
              </a:solidFill>
              <a:effectLst/>
              <a:uLnTx/>
              <a:uFillTx/>
              <a:latin typeface="Helvetica Neue Moyen" charset="0"/>
              <a:ea typeface="+mn-ea"/>
              <a:cs typeface="Helvetica Neue Normal" charset="0"/>
            </a:endParaRPr>
          </a:p>
        </p:txBody>
      </p:sp>
      <p:sp>
        <p:nvSpPr>
          <p:cNvPr id="31" name="TextBox 30">
            <a:extLst>
              <a:ext uri="{FF2B5EF4-FFF2-40B4-BE49-F238E27FC236}">
                <a16:creationId xmlns:a16="http://schemas.microsoft.com/office/drawing/2014/main" id="{E3E1D999-3C11-47F9-A735-C036DAA4E2CD}"/>
              </a:ext>
            </a:extLst>
          </p:cNvPr>
          <p:cNvSpPr txBox="1"/>
          <p:nvPr/>
        </p:nvSpPr>
        <p:spPr>
          <a:xfrm>
            <a:off x="3960335" y="5556080"/>
            <a:ext cx="1750219" cy="221599"/>
          </a:xfrm>
          <a:prstGeom prst="rect">
            <a:avLst/>
          </a:prstGeom>
          <a:noFill/>
        </p:spPr>
        <p:txBody>
          <a:bodyPr wrap="square" lIns="0" tIns="0" rIns="0" bIns="0" rtlCol="0" anchor="t">
            <a:spAutoFit/>
          </a:bodyPr>
          <a:lstStyle/>
          <a:p>
            <a:pPr algn="ctr">
              <a:lnSpc>
                <a:spcPct val="120000"/>
              </a:lnSpc>
              <a:defRPr/>
            </a:pPr>
            <a:r>
              <a:rPr lang="en-US" sz="1200" dirty="0">
                <a:latin typeface="Helvetica Neue Fin" charset="0"/>
                <a:cs typeface="Helvetica Neue Fin" charset="0"/>
              </a:rPr>
              <a:t>Development </a:t>
            </a:r>
            <a:endParaRPr lang="fr-FR" sz="1200" dirty="0">
              <a:latin typeface="Helvetica Neue Fin" charset="0"/>
              <a:cs typeface="Helvetica Neue Fin" charset="0"/>
            </a:endParaRPr>
          </a:p>
        </p:txBody>
      </p:sp>
      <p:sp>
        <p:nvSpPr>
          <p:cNvPr id="44" name="TextBox 43">
            <a:extLst>
              <a:ext uri="{FF2B5EF4-FFF2-40B4-BE49-F238E27FC236}">
                <a16:creationId xmlns:a16="http://schemas.microsoft.com/office/drawing/2014/main" id="{E5FBF71B-5A71-4805-9370-F4AA5B561595}"/>
              </a:ext>
            </a:extLst>
          </p:cNvPr>
          <p:cNvSpPr txBox="1"/>
          <p:nvPr/>
        </p:nvSpPr>
        <p:spPr>
          <a:xfrm>
            <a:off x="6446084" y="4829615"/>
            <a:ext cx="1862900" cy="553998"/>
          </a:xfrm>
          <a:prstGeom prst="rect">
            <a:avLst/>
          </a:prstGeom>
          <a:noFill/>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latin typeface="Helvetica Neue Moyen" charset="0"/>
                <a:ea typeface="+mn-ea"/>
                <a:cs typeface="Helvetica Neue Normal" charset="0"/>
              </a:rPr>
              <a:t>Fiona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solidFill>
                  <a:schemeClr val="accent1"/>
                </a:solidFill>
                <a:effectLst/>
                <a:uLnTx/>
                <a:uFillTx/>
                <a:latin typeface="Helvetica Neue Moyen" charset="0"/>
                <a:ea typeface="+mn-ea"/>
                <a:cs typeface="Helvetica Neue Normal" charset="0"/>
              </a:rPr>
              <a:t>Zaza</a:t>
            </a:r>
            <a:endParaRPr kumimoji="0" lang="fr-FR" sz="1800" u="none" strike="noStrike" kern="1200" cap="none" spc="0" normalizeH="0" baseline="0" noProof="0" dirty="0">
              <a:ln>
                <a:noFill/>
              </a:ln>
              <a:solidFill>
                <a:schemeClr val="accent1"/>
              </a:solidFill>
              <a:effectLst/>
              <a:uLnTx/>
              <a:uFillTx/>
              <a:latin typeface="Helvetica Neue Moyen" charset="0"/>
              <a:ea typeface="+mn-ea"/>
              <a:cs typeface="Helvetica Neue Normal" charset="0"/>
            </a:endParaRPr>
          </a:p>
        </p:txBody>
      </p:sp>
      <p:sp>
        <p:nvSpPr>
          <p:cNvPr id="46" name="TextBox 45">
            <a:extLst>
              <a:ext uri="{FF2B5EF4-FFF2-40B4-BE49-F238E27FC236}">
                <a16:creationId xmlns:a16="http://schemas.microsoft.com/office/drawing/2014/main" id="{176B083C-9CC5-427A-8E68-404904F0C854}"/>
              </a:ext>
            </a:extLst>
          </p:cNvPr>
          <p:cNvSpPr txBox="1"/>
          <p:nvPr/>
        </p:nvSpPr>
        <p:spPr>
          <a:xfrm>
            <a:off x="6500326" y="5556080"/>
            <a:ext cx="1750219" cy="221599"/>
          </a:xfrm>
          <a:prstGeom prst="rect">
            <a:avLst/>
          </a:prstGeom>
          <a:noFill/>
        </p:spPr>
        <p:txBody>
          <a:bodyPr wrap="square" lIns="0" tIns="0" rIns="0" bIns="0" rtlCol="0" anchor="t">
            <a:spAutoFit/>
          </a:bodyPr>
          <a:lstStyle/>
          <a:p>
            <a:pPr algn="ctr">
              <a:lnSpc>
                <a:spcPct val="120000"/>
              </a:lnSpc>
              <a:defRPr/>
            </a:pPr>
            <a:r>
              <a:rPr lang="en-US" sz="1200" dirty="0">
                <a:latin typeface="Helvetica Neue Fin" charset="0"/>
                <a:cs typeface="Helvetica Neue Fin" charset="0"/>
              </a:rPr>
              <a:t>Consulting </a:t>
            </a:r>
            <a:endParaRPr lang="fr-FR" sz="1200" dirty="0">
              <a:latin typeface="Helvetica Neue Fin" charset="0"/>
              <a:cs typeface="Helvetica Neue Fin" charset="0"/>
            </a:endParaRPr>
          </a:p>
        </p:txBody>
      </p:sp>
      <p:sp>
        <p:nvSpPr>
          <p:cNvPr id="50" name="TextBox 49">
            <a:extLst>
              <a:ext uri="{FF2B5EF4-FFF2-40B4-BE49-F238E27FC236}">
                <a16:creationId xmlns:a16="http://schemas.microsoft.com/office/drawing/2014/main" id="{BBCCFABD-EFFF-46B7-AF23-36818F5EC12F}"/>
              </a:ext>
            </a:extLst>
          </p:cNvPr>
          <p:cNvSpPr txBox="1"/>
          <p:nvPr/>
        </p:nvSpPr>
        <p:spPr>
          <a:xfrm>
            <a:off x="8986076" y="4829615"/>
            <a:ext cx="1862900" cy="553998"/>
          </a:xfrm>
          <a:prstGeom prst="rect">
            <a:avLst/>
          </a:prstGeom>
          <a:noFill/>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latin typeface="Helvetica Neue Moyen" charset="0"/>
                <a:ea typeface="+mn-ea"/>
                <a:cs typeface="Helvetica Neue Normal" charset="0"/>
              </a:rPr>
              <a:t>Lee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solidFill>
                  <a:schemeClr val="accent1"/>
                </a:solidFill>
                <a:effectLst/>
                <a:uLnTx/>
                <a:uFillTx/>
                <a:latin typeface="Helvetica Neue Moyen" charset="0"/>
                <a:ea typeface="+mn-ea"/>
                <a:cs typeface="Helvetica Neue Normal" charset="0"/>
              </a:rPr>
              <a:t>Coupeur</a:t>
            </a:r>
            <a:endParaRPr kumimoji="0" lang="fr-FR" sz="1800" u="none" strike="noStrike" kern="1200" cap="none" spc="0" normalizeH="0" baseline="0" noProof="0" dirty="0">
              <a:ln>
                <a:noFill/>
              </a:ln>
              <a:solidFill>
                <a:schemeClr val="accent1"/>
              </a:solidFill>
              <a:effectLst/>
              <a:uLnTx/>
              <a:uFillTx/>
              <a:latin typeface="Helvetica Neue Moyen" charset="0"/>
              <a:ea typeface="+mn-ea"/>
              <a:cs typeface="Helvetica Neue Normal" charset="0"/>
            </a:endParaRPr>
          </a:p>
        </p:txBody>
      </p:sp>
      <p:sp>
        <p:nvSpPr>
          <p:cNvPr id="51" name="TextBox 50">
            <a:extLst>
              <a:ext uri="{FF2B5EF4-FFF2-40B4-BE49-F238E27FC236}">
                <a16:creationId xmlns:a16="http://schemas.microsoft.com/office/drawing/2014/main" id="{5D0F760A-B2A1-4FCD-BB91-BB6E31591D00}"/>
              </a:ext>
            </a:extLst>
          </p:cNvPr>
          <p:cNvSpPr txBox="1"/>
          <p:nvPr/>
        </p:nvSpPr>
        <p:spPr>
          <a:xfrm>
            <a:off x="9040318" y="5556080"/>
            <a:ext cx="1750219" cy="221599"/>
          </a:xfrm>
          <a:prstGeom prst="rect">
            <a:avLst/>
          </a:prstGeom>
          <a:noFill/>
        </p:spPr>
        <p:txBody>
          <a:bodyPr wrap="square" lIns="0" tIns="0" rIns="0" bIns="0" rtlCol="0" anchor="t">
            <a:spAutoFit/>
          </a:bodyPr>
          <a:lstStyle/>
          <a:p>
            <a:pPr algn="ctr">
              <a:lnSpc>
                <a:spcPct val="120000"/>
              </a:lnSpc>
              <a:defRPr/>
            </a:pPr>
            <a:r>
              <a:rPr lang="en-US" sz="1200" dirty="0">
                <a:latin typeface="Helvetica Neue Fin" charset="0"/>
                <a:cs typeface="Helvetica Neue Fin" charset="0"/>
              </a:rPr>
              <a:t>Monitor </a:t>
            </a:r>
            <a:endParaRPr lang="fr-FR" sz="1200" dirty="0">
              <a:latin typeface="Helvetica Neue Fin" charset="0"/>
              <a:cs typeface="Helvetica Neue Fin" charset="0"/>
            </a:endParaRPr>
          </a:p>
        </p:txBody>
      </p:sp>
      <p:sp>
        <p:nvSpPr>
          <p:cNvPr id="21" name="TextBox 127">
            <a:extLst>
              <a:ext uri="{FF2B5EF4-FFF2-40B4-BE49-F238E27FC236}">
                <a16:creationId xmlns:a16="http://schemas.microsoft.com/office/drawing/2014/main" id="{10AC4243-DE3E-41CD-AE47-53C1BAF4747C}"/>
              </a:ext>
            </a:extLst>
          </p:cNvPr>
          <p:cNvSpPr txBox="1"/>
          <p:nvPr/>
        </p:nvSpPr>
        <p:spPr>
          <a:xfrm>
            <a:off x="1343025" y="1175409"/>
            <a:ext cx="3065006" cy="664797"/>
          </a:xfrm>
          <a:prstGeom prst="rect">
            <a:avLst/>
          </a:prstGeom>
          <a:noFill/>
        </p:spPr>
        <p:txBody>
          <a:bodyPr wrap="none" lIns="0" tIns="0" rIns="0" bIns="0" rtlCol="0">
            <a:spAutoFit/>
          </a:bodyPr>
          <a:lstStyle/>
          <a:p>
            <a:pPr lvl="0">
              <a:lnSpc>
                <a:spcPct val="80000"/>
              </a:lnSpc>
              <a:defRPr/>
            </a:pPr>
            <a:r>
              <a:rPr lang="en-US" sz="5400" dirty="0">
                <a:latin typeface="Helvetica Neue Moyen" charset="0"/>
                <a:ea typeface="Helvetica Neue Normal" charset="0"/>
                <a:cs typeface="Helvetica Neue Normal" charset="0"/>
              </a:rPr>
              <a:t>Our Team</a:t>
            </a:r>
          </a:p>
        </p:txBody>
      </p:sp>
      <p:sp>
        <p:nvSpPr>
          <p:cNvPr id="23" name="TextBox 128">
            <a:extLst>
              <a:ext uri="{FF2B5EF4-FFF2-40B4-BE49-F238E27FC236}">
                <a16:creationId xmlns:a16="http://schemas.microsoft.com/office/drawing/2014/main" id="{D73B38F9-3381-48C9-9EB4-F51B546ED868}"/>
              </a:ext>
            </a:extLst>
          </p:cNvPr>
          <p:cNvSpPr txBox="1"/>
          <p:nvPr/>
        </p:nvSpPr>
        <p:spPr>
          <a:xfrm>
            <a:off x="1359599" y="800100"/>
            <a:ext cx="735779"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Helvetica Neue Moyen" charset="0"/>
                <a:cs typeface="Helvetica Neue Normal" charset="0"/>
              </a:rPr>
              <a:t>PEOPLE </a:t>
            </a:r>
          </a:p>
        </p:txBody>
      </p:sp>
      <p:pic>
        <p:nvPicPr>
          <p:cNvPr id="17" name="Picture Placeholder 16">
            <a:extLst>
              <a:ext uri="{FF2B5EF4-FFF2-40B4-BE49-F238E27FC236}">
                <a16:creationId xmlns:a16="http://schemas.microsoft.com/office/drawing/2014/main" id="{B5E923E4-44D1-47EA-8C9E-1B01CA559AF0}"/>
              </a:ext>
            </a:extLst>
          </p:cNvPr>
          <p:cNvPicPr>
            <a:picLocks noGrp="1" noChangeAspect="1"/>
          </p:cNvPicPr>
          <p:nvPr>
            <p:ph type="pic" sz="quarter" idx="16"/>
          </p:nvPr>
        </p:nvPicPr>
        <p:blipFill>
          <a:blip r:embed="rId3"/>
          <a:srcRect t="16667" b="16667"/>
          <a:stretch>
            <a:fillRect/>
          </a:stretch>
        </p:blipFill>
        <p:spPr>
          <a:xfrm>
            <a:off x="8983663" y="2613025"/>
            <a:ext cx="1865312" cy="1865313"/>
          </a:xfrm>
        </p:spPr>
      </p:pic>
      <p:pic>
        <p:nvPicPr>
          <p:cNvPr id="13" name="Picture Placeholder 12">
            <a:extLst>
              <a:ext uri="{FF2B5EF4-FFF2-40B4-BE49-F238E27FC236}">
                <a16:creationId xmlns:a16="http://schemas.microsoft.com/office/drawing/2014/main" id="{D1C95B27-9E36-45FA-9A20-CDC189D82D38}"/>
              </a:ext>
            </a:extLst>
          </p:cNvPr>
          <p:cNvPicPr>
            <a:picLocks noGrp="1" noChangeAspect="1"/>
          </p:cNvPicPr>
          <p:nvPr>
            <p:ph type="pic" sz="quarter" idx="14"/>
          </p:nvPr>
        </p:nvPicPr>
        <p:blipFill>
          <a:blip r:embed="rId4"/>
          <a:srcRect l="7317" r="7317"/>
          <a:stretch>
            <a:fillRect/>
          </a:stretch>
        </p:blipFill>
        <p:spPr/>
      </p:pic>
      <p:pic>
        <p:nvPicPr>
          <p:cNvPr id="19" name="Picture Placeholder 18">
            <a:extLst>
              <a:ext uri="{FF2B5EF4-FFF2-40B4-BE49-F238E27FC236}">
                <a16:creationId xmlns:a16="http://schemas.microsoft.com/office/drawing/2014/main" id="{0FAB76C1-9B48-4656-BB39-7F33F8E86592}"/>
              </a:ext>
            </a:extLst>
          </p:cNvPr>
          <p:cNvPicPr>
            <a:picLocks noGrp="1" noChangeAspect="1"/>
          </p:cNvPicPr>
          <p:nvPr>
            <p:ph type="pic" sz="quarter" idx="13"/>
          </p:nvPr>
        </p:nvPicPr>
        <p:blipFill>
          <a:blip r:embed="rId5"/>
          <a:srcRect l="16667" r="16667"/>
          <a:stretch>
            <a:fillRect/>
          </a:stretch>
        </p:blipFill>
        <p:spPr/>
      </p:pic>
      <p:pic>
        <p:nvPicPr>
          <p:cNvPr id="25" name="Picture Placeholder 24">
            <a:extLst>
              <a:ext uri="{FF2B5EF4-FFF2-40B4-BE49-F238E27FC236}">
                <a16:creationId xmlns:a16="http://schemas.microsoft.com/office/drawing/2014/main" id="{0F22F913-1A68-423D-A641-DDF38BC723C9}"/>
              </a:ext>
            </a:extLst>
          </p:cNvPr>
          <p:cNvPicPr>
            <a:picLocks noGrp="1" noChangeAspect="1"/>
          </p:cNvPicPr>
          <p:nvPr>
            <p:ph type="pic" sz="quarter" idx="15"/>
          </p:nvPr>
        </p:nvPicPr>
        <p:blipFill>
          <a:blip r:embed="rId6"/>
          <a:srcRect l="16695" r="16695"/>
          <a:stretch>
            <a:fillRect/>
          </a:stretch>
        </p:blipFill>
        <p:spPr/>
      </p:pic>
    </p:spTree>
    <p:extLst>
      <p:ext uri="{BB962C8B-B14F-4D97-AF65-F5344CB8AC3E}">
        <p14:creationId xmlns:p14="http://schemas.microsoft.com/office/powerpoint/2010/main" val="4087101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96DB697A-87F8-46CD-B791-911B7AACBA55}"/>
              </a:ext>
            </a:extLst>
          </p:cNvPr>
          <p:cNvSpPr txBox="1"/>
          <p:nvPr/>
        </p:nvSpPr>
        <p:spPr>
          <a:xfrm>
            <a:off x="1919288" y="1485362"/>
            <a:ext cx="3116538" cy="338554"/>
          </a:xfrm>
          <a:prstGeom prst="rect">
            <a:avLst/>
          </a:prstGeom>
          <a:noFill/>
        </p:spPr>
        <p:txBody>
          <a:bodyPr wrap="square" lIns="0" tIns="0" rIns="0" bIns="0" rtlCol="0" anchor="b">
            <a:spAutoFit/>
          </a:bodyPr>
          <a:lstStyle/>
          <a:p>
            <a:pPr>
              <a:lnSpc>
                <a:spcPct val="110000"/>
              </a:lnSpc>
            </a:pPr>
            <a:r>
              <a:rPr lang="en-US" sz="2000" dirty="0">
                <a:latin typeface="Helvetica Neue Moyen" charset="0"/>
                <a:cs typeface="Helvetica Neue Moyen" charset="0"/>
              </a:rPr>
              <a:t>About</a:t>
            </a:r>
            <a:endParaRPr lang="fr-FR" sz="2000" dirty="0">
              <a:latin typeface="Helvetica Neue Moyen" charset="0"/>
              <a:cs typeface="Helvetica Neue Moyen" charset="0"/>
            </a:endParaRPr>
          </a:p>
        </p:txBody>
      </p:sp>
      <p:sp>
        <p:nvSpPr>
          <p:cNvPr id="13" name="TextBox 12">
            <a:extLst>
              <a:ext uri="{FF2B5EF4-FFF2-40B4-BE49-F238E27FC236}">
                <a16:creationId xmlns:a16="http://schemas.microsoft.com/office/drawing/2014/main" id="{276A2F7E-B11E-41F8-BE30-1565995A9D3C}"/>
              </a:ext>
            </a:extLst>
          </p:cNvPr>
          <p:cNvSpPr txBox="1"/>
          <p:nvPr/>
        </p:nvSpPr>
        <p:spPr>
          <a:xfrm>
            <a:off x="1919287" y="2365906"/>
            <a:ext cx="3116537" cy="338554"/>
          </a:xfrm>
          <a:prstGeom prst="rect">
            <a:avLst/>
          </a:prstGeom>
          <a:noFill/>
        </p:spPr>
        <p:txBody>
          <a:bodyPr wrap="square" lIns="0" tIns="0" rIns="0" bIns="0" rtlCol="0" anchor="b">
            <a:spAutoFit/>
          </a:bodyPr>
          <a:lstStyle/>
          <a:p>
            <a:pPr>
              <a:lnSpc>
                <a:spcPct val="110000"/>
              </a:lnSpc>
            </a:pPr>
            <a:r>
              <a:rPr lang="en-US" sz="2000" dirty="0">
                <a:solidFill>
                  <a:schemeClr val="accent1"/>
                </a:solidFill>
                <a:latin typeface="Helvetica Neue Moyen" charset="0"/>
                <a:cs typeface="Helvetica Neue Moyen" charset="0"/>
              </a:rPr>
              <a:t>Portfolio</a:t>
            </a:r>
            <a:endParaRPr lang="fr-FR" sz="2000" dirty="0">
              <a:solidFill>
                <a:schemeClr val="accent1"/>
              </a:solidFill>
              <a:latin typeface="Helvetica Neue Moyen" charset="0"/>
              <a:cs typeface="Helvetica Neue Moyen" charset="0"/>
            </a:endParaRPr>
          </a:p>
        </p:txBody>
      </p:sp>
      <p:sp>
        <p:nvSpPr>
          <p:cNvPr id="20" name="TextBox 19">
            <a:extLst>
              <a:ext uri="{FF2B5EF4-FFF2-40B4-BE49-F238E27FC236}">
                <a16:creationId xmlns:a16="http://schemas.microsoft.com/office/drawing/2014/main" id="{F038F31B-E637-4091-BEBF-EF5A66263863}"/>
              </a:ext>
            </a:extLst>
          </p:cNvPr>
          <p:cNvSpPr txBox="1"/>
          <p:nvPr/>
        </p:nvSpPr>
        <p:spPr>
          <a:xfrm>
            <a:off x="1919287" y="4126994"/>
            <a:ext cx="3116537" cy="338554"/>
          </a:xfrm>
          <a:prstGeom prst="rect">
            <a:avLst/>
          </a:prstGeom>
          <a:noFill/>
        </p:spPr>
        <p:txBody>
          <a:bodyPr wrap="square" lIns="0" tIns="0" rIns="0" bIns="0" rtlCol="0" anchor="b">
            <a:spAutoFit/>
          </a:bodyPr>
          <a:lstStyle/>
          <a:p>
            <a:pPr>
              <a:lnSpc>
                <a:spcPct val="110000"/>
              </a:lnSpc>
            </a:pPr>
            <a:r>
              <a:rPr lang="en-US" sz="2000" dirty="0">
                <a:latin typeface="Helvetica Neue Moyen" charset="0"/>
                <a:cs typeface="Helvetica Neue Moyen" charset="0"/>
              </a:rPr>
              <a:t>Product</a:t>
            </a:r>
            <a:endParaRPr lang="fr-FR" sz="2000" dirty="0">
              <a:latin typeface="Helvetica Neue Moyen" charset="0"/>
              <a:cs typeface="Helvetica Neue Moyen" charset="0"/>
            </a:endParaRPr>
          </a:p>
        </p:txBody>
      </p:sp>
      <p:sp>
        <p:nvSpPr>
          <p:cNvPr id="21" name="TextBox 20">
            <a:extLst>
              <a:ext uri="{FF2B5EF4-FFF2-40B4-BE49-F238E27FC236}">
                <a16:creationId xmlns:a16="http://schemas.microsoft.com/office/drawing/2014/main" id="{9702A90E-AC2B-46CB-859B-DD743BAA7F85}"/>
              </a:ext>
            </a:extLst>
          </p:cNvPr>
          <p:cNvSpPr txBox="1"/>
          <p:nvPr/>
        </p:nvSpPr>
        <p:spPr>
          <a:xfrm>
            <a:off x="1919287" y="5007539"/>
            <a:ext cx="3116537" cy="338554"/>
          </a:xfrm>
          <a:prstGeom prst="rect">
            <a:avLst/>
          </a:prstGeom>
          <a:noFill/>
        </p:spPr>
        <p:txBody>
          <a:bodyPr wrap="square" lIns="0" tIns="0" rIns="0" bIns="0" rtlCol="0" anchor="b">
            <a:spAutoFit/>
          </a:bodyPr>
          <a:lstStyle/>
          <a:p>
            <a:pPr>
              <a:lnSpc>
                <a:spcPct val="110000"/>
              </a:lnSpc>
            </a:pPr>
            <a:r>
              <a:rPr lang="en-US" sz="2000" dirty="0">
                <a:latin typeface="Helvetica Neue Moyen" charset="0"/>
                <a:cs typeface="Helvetica Neue Moyen" charset="0"/>
              </a:rPr>
              <a:t>Contact</a:t>
            </a:r>
            <a:endParaRPr lang="fr-FR" sz="2000" dirty="0">
              <a:latin typeface="Helvetica Neue Moyen" charset="0"/>
              <a:cs typeface="Helvetica Neue Moyen" charset="0"/>
            </a:endParaRPr>
          </a:p>
        </p:txBody>
      </p:sp>
      <p:sp>
        <p:nvSpPr>
          <p:cNvPr id="27" name="TextBox 26">
            <a:extLst>
              <a:ext uri="{FF2B5EF4-FFF2-40B4-BE49-F238E27FC236}">
                <a16:creationId xmlns:a16="http://schemas.microsoft.com/office/drawing/2014/main" id="{AE5779FE-0787-4D21-9F00-E3ECA5F4996E}"/>
              </a:ext>
            </a:extLst>
          </p:cNvPr>
          <p:cNvSpPr txBox="1"/>
          <p:nvPr/>
        </p:nvSpPr>
        <p:spPr>
          <a:xfrm>
            <a:off x="1919287" y="3246450"/>
            <a:ext cx="3116537" cy="338554"/>
          </a:xfrm>
          <a:prstGeom prst="rect">
            <a:avLst/>
          </a:prstGeom>
          <a:noFill/>
        </p:spPr>
        <p:txBody>
          <a:bodyPr wrap="square" lIns="0" tIns="0" rIns="0" bIns="0" rtlCol="0" anchor="b">
            <a:spAutoFit/>
          </a:bodyPr>
          <a:lstStyle/>
          <a:p>
            <a:pPr>
              <a:lnSpc>
                <a:spcPct val="110000"/>
              </a:lnSpc>
            </a:pPr>
            <a:r>
              <a:rPr lang="en-US" sz="2000" dirty="0">
                <a:latin typeface="Helvetica Neue Moyen" charset="0"/>
                <a:cs typeface="Helvetica Neue Moyen" charset="0"/>
              </a:rPr>
              <a:t>Jobs</a:t>
            </a:r>
            <a:endParaRPr lang="fr-FR" sz="2000" dirty="0">
              <a:latin typeface="Helvetica Neue Moyen" charset="0"/>
              <a:cs typeface="Helvetica Neue Moyen" charset="0"/>
            </a:endParaRPr>
          </a:p>
        </p:txBody>
      </p:sp>
      <p:pic>
        <p:nvPicPr>
          <p:cNvPr id="28" name="Graphic 27">
            <a:extLst>
              <a:ext uri="{FF2B5EF4-FFF2-40B4-BE49-F238E27FC236}">
                <a16:creationId xmlns:a16="http://schemas.microsoft.com/office/drawing/2014/main" id="{07661603-0029-418A-9D51-61814FB563A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43025" y="2398227"/>
            <a:ext cx="300458" cy="300458"/>
          </a:xfrm>
          <a:prstGeom prst="rect">
            <a:avLst/>
          </a:prstGeom>
        </p:spPr>
      </p:pic>
      <p:sp>
        <p:nvSpPr>
          <p:cNvPr id="10" name="TextBox 9">
            <a:extLst>
              <a:ext uri="{FF2B5EF4-FFF2-40B4-BE49-F238E27FC236}">
                <a16:creationId xmlns:a16="http://schemas.microsoft.com/office/drawing/2014/main" id="{E6DCC9A1-14C6-4B89-81B2-F63059101779}"/>
              </a:ext>
            </a:extLst>
          </p:cNvPr>
          <p:cNvSpPr txBox="1"/>
          <p:nvPr/>
        </p:nvSpPr>
        <p:spPr>
          <a:xfrm>
            <a:off x="1919288" y="1831155"/>
            <a:ext cx="3116537" cy="203133"/>
          </a:xfrm>
          <a:prstGeom prst="rect">
            <a:avLst/>
          </a:prstGeom>
          <a:noFill/>
        </p:spPr>
        <p:txBody>
          <a:bodyPr wrap="square" lIns="0" tIns="0" rIns="0" bIns="0" rtlCol="0" anchor="t">
            <a:spAutoFit/>
          </a:bodyPr>
          <a:lstStyle/>
          <a:p>
            <a:pPr>
              <a:lnSpc>
                <a:spcPct val="120000"/>
              </a:lnSpc>
            </a:pPr>
            <a:r>
              <a:rPr lang="en-US" sz="1100" dirty="0">
                <a:solidFill>
                  <a:schemeClr val="bg2">
                    <a:lumMod val="90000"/>
                  </a:schemeClr>
                </a:solidFill>
                <a:latin typeface="Helvetica Neue Normal" charset="0"/>
                <a:cs typeface="Helvetica Neue Normal" charset="0"/>
              </a:rPr>
              <a:t>Who are we?</a:t>
            </a:r>
            <a:endParaRPr lang="fr-FR" sz="1100" dirty="0">
              <a:solidFill>
                <a:schemeClr val="bg2">
                  <a:lumMod val="90000"/>
                </a:schemeClr>
              </a:solidFill>
              <a:latin typeface="Helvetica Neue Normal" charset="0"/>
              <a:cs typeface="Helvetica Neue Normal" charset="0"/>
            </a:endParaRPr>
          </a:p>
        </p:txBody>
      </p:sp>
      <p:sp>
        <p:nvSpPr>
          <p:cNvPr id="11" name="TextBox 10">
            <a:extLst>
              <a:ext uri="{FF2B5EF4-FFF2-40B4-BE49-F238E27FC236}">
                <a16:creationId xmlns:a16="http://schemas.microsoft.com/office/drawing/2014/main" id="{2597E3AD-F541-4BE6-AF17-4626C3984FE0}"/>
              </a:ext>
            </a:extLst>
          </p:cNvPr>
          <p:cNvSpPr txBox="1"/>
          <p:nvPr/>
        </p:nvSpPr>
        <p:spPr>
          <a:xfrm>
            <a:off x="1919288" y="2705363"/>
            <a:ext cx="3116537" cy="203133"/>
          </a:xfrm>
          <a:prstGeom prst="rect">
            <a:avLst/>
          </a:prstGeom>
          <a:noFill/>
        </p:spPr>
        <p:txBody>
          <a:bodyPr wrap="square" lIns="0" tIns="0" rIns="0" bIns="0" rtlCol="0" anchor="t">
            <a:spAutoFit/>
          </a:bodyPr>
          <a:lstStyle/>
          <a:p>
            <a:pPr>
              <a:lnSpc>
                <a:spcPct val="120000"/>
              </a:lnSpc>
            </a:pPr>
            <a:r>
              <a:rPr lang="en-US" sz="1100" dirty="0">
                <a:solidFill>
                  <a:schemeClr val="bg2">
                    <a:lumMod val="90000"/>
                  </a:schemeClr>
                </a:solidFill>
                <a:latin typeface="Helvetica Neue Normal" charset="0"/>
                <a:cs typeface="Helvetica Neue Normal" charset="0"/>
              </a:rPr>
              <a:t>Our best slides</a:t>
            </a:r>
            <a:endParaRPr lang="fr-FR" sz="1100" dirty="0">
              <a:solidFill>
                <a:schemeClr val="bg2">
                  <a:lumMod val="90000"/>
                </a:schemeClr>
              </a:solidFill>
              <a:latin typeface="Helvetica Neue Normal" charset="0"/>
              <a:cs typeface="Helvetica Neue Normal" charset="0"/>
            </a:endParaRPr>
          </a:p>
        </p:txBody>
      </p:sp>
      <p:sp>
        <p:nvSpPr>
          <p:cNvPr id="14" name="TextBox 13">
            <a:extLst>
              <a:ext uri="{FF2B5EF4-FFF2-40B4-BE49-F238E27FC236}">
                <a16:creationId xmlns:a16="http://schemas.microsoft.com/office/drawing/2014/main" id="{92C85DD0-93F9-4756-A159-4A3F7FC4A66B}"/>
              </a:ext>
            </a:extLst>
          </p:cNvPr>
          <p:cNvSpPr txBox="1"/>
          <p:nvPr/>
        </p:nvSpPr>
        <p:spPr>
          <a:xfrm>
            <a:off x="1919288" y="3597782"/>
            <a:ext cx="3116537" cy="203133"/>
          </a:xfrm>
          <a:prstGeom prst="rect">
            <a:avLst/>
          </a:prstGeom>
          <a:noFill/>
        </p:spPr>
        <p:txBody>
          <a:bodyPr wrap="square" lIns="0" tIns="0" rIns="0" bIns="0" rtlCol="0" anchor="t">
            <a:spAutoFit/>
          </a:bodyPr>
          <a:lstStyle/>
          <a:p>
            <a:pPr>
              <a:lnSpc>
                <a:spcPct val="120000"/>
              </a:lnSpc>
            </a:pPr>
            <a:r>
              <a:rPr lang="en-US" sz="1100" dirty="0">
                <a:solidFill>
                  <a:schemeClr val="bg2">
                    <a:lumMod val="90000"/>
                  </a:schemeClr>
                </a:solidFill>
                <a:latin typeface="Helvetica Neue Normal" charset="0"/>
                <a:cs typeface="Helvetica Neue Normal" charset="0"/>
              </a:rPr>
              <a:t>Join us</a:t>
            </a:r>
            <a:endParaRPr lang="fr-FR" sz="1100" dirty="0">
              <a:solidFill>
                <a:schemeClr val="bg2">
                  <a:lumMod val="90000"/>
                </a:schemeClr>
              </a:solidFill>
              <a:latin typeface="Helvetica Neue Normal" charset="0"/>
              <a:cs typeface="Helvetica Neue Normal" charset="0"/>
            </a:endParaRPr>
          </a:p>
        </p:txBody>
      </p:sp>
      <p:sp>
        <p:nvSpPr>
          <p:cNvPr id="15" name="TextBox 14">
            <a:extLst>
              <a:ext uri="{FF2B5EF4-FFF2-40B4-BE49-F238E27FC236}">
                <a16:creationId xmlns:a16="http://schemas.microsoft.com/office/drawing/2014/main" id="{78B9FF6C-99DE-4946-BA0F-B54591D4ACC3}"/>
              </a:ext>
            </a:extLst>
          </p:cNvPr>
          <p:cNvSpPr txBox="1"/>
          <p:nvPr/>
        </p:nvSpPr>
        <p:spPr>
          <a:xfrm>
            <a:off x="1919288" y="4471990"/>
            <a:ext cx="3116537" cy="203133"/>
          </a:xfrm>
          <a:prstGeom prst="rect">
            <a:avLst/>
          </a:prstGeom>
          <a:noFill/>
        </p:spPr>
        <p:txBody>
          <a:bodyPr wrap="square" lIns="0" tIns="0" rIns="0" bIns="0" rtlCol="0" anchor="t">
            <a:spAutoFit/>
          </a:bodyPr>
          <a:lstStyle/>
          <a:p>
            <a:pPr>
              <a:lnSpc>
                <a:spcPct val="120000"/>
              </a:lnSpc>
            </a:pPr>
            <a:r>
              <a:rPr lang="en-US" sz="1100" dirty="0">
                <a:solidFill>
                  <a:schemeClr val="bg2">
                    <a:lumMod val="90000"/>
                  </a:schemeClr>
                </a:solidFill>
                <a:latin typeface="Helvetica Neue Normal" charset="0"/>
                <a:cs typeface="Helvetica Neue Normal" charset="0"/>
              </a:rPr>
              <a:t>Discover the future</a:t>
            </a:r>
            <a:endParaRPr lang="fr-FR" sz="1100" dirty="0">
              <a:solidFill>
                <a:schemeClr val="bg2">
                  <a:lumMod val="90000"/>
                </a:schemeClr>
              </a:solidFill>
              <a:latin typeface="Helvetica Neue Normal" charset="0"/>
              <a:cs typeface="Helvetica Neue Normal" charset="0"/>
            </a:endParaRPr>
          </a:p>
        </p:txBody>
      </p:sp>
      <p:sp>
        <p:nvSpPr>
          <p:cNvPr id="16" name="TextBox 15">
            <a:extLst>
              <a:ext uri="{FF2B5EF4-FFF2-40B4-BE49-F238E27FC236}">
                <a16:creationId xmlns:a16="http://schemas.microsoft.com/office/drawing/2014/main" id="{D85709A8-5458-4FA9-8706-A2E2554076B1}"/>
              </a:ext>
            </a:extLst>
          </p:cNvPr>
          <p:cNvSpPr txBox="1"/>
          <p:nvPr/>
        </p:nvSpPr>
        <p:spPr>
          <a:xfrm>
            <a:off x="1919288" y="5366004"/>
            <a:ext cx="3116537" cy="203133"/>
          </a:xfrm>
          <a:prstGeom prst="rect">
            <a:avLst/>
          </a:prstGeom>
          <a:noFill/>
        </p:spPr>
        <p:txBody>
          <a:bodyPr wrap="square" lIns="0" tIns="0" rIns="0" bIns="0" rtlCol="0" anchor="t">
            <a:spAutoFit/>
          </a:bodyPr>
          <a:lstStyle/>
          <a:p>
            <a:pPr>
              <a:lnSpc>
                <a:spcPct val="120000"/>
              </a:lnSpc>
            </a:pPr>
            <a:r>
              <a:rPr lang="en-US" sz="1100" dirty="0">
                <a:solidFill>
                  <a:schemeClr val="bg2">
                    <a:lumMod val="90000"/>
                  </a:schemeClr>
                </a:solidFill>
                <a:latin typeface="Helvetica Neue Normal" charset="0"/>
                <a:cs typeface="Helvetica Neue Normal" charset="0"/>
              </a:rPr>
              <a:t>Get in touch</a:t>
            </a:r>
            <a:endParaRPr lang="fr-FR" sz="1100" dirty="0">
              <a:solidFill>
                <a:schemeClr val="bg2">
                  <a:lumMod val="90000"/>
                </a:schemeClr>
              </a:solidFill>
              <a:latin typeface="Helvetica Neue Normal" charset="0"/>
              <a:cs typeface="Helvetica Neue Normal" charset="0"/>
            </a:endParaRPr>
          </a:p>
        </p:txBody>
      </p:sp>
      <p:pic>
        <p:nvPicPr>
          <p:cNvPr id="17" name="Espace réservé pour une image  16">
            <a:extLst>
              <a:ext uri="{FF2B5EF4-FFF2-40B4-BE49-F238E27FC236}">
                <a16:creationId xmlns:a16="http://schemas.microsoft.com/office/drawing/2014/main" id="{3CDD7D89-E472-40F5-8EDF-1C26E51BDE4D}"/>
              </a:ext>
            </a:extLst>
          </p:cNvPr>
          <p:cNvPicPr>
            <a:picLocks noGrp="1" noChangeAspect="1"/>
          </p:cNvPicPr>
          <p:nvPr>
            <p:ph type="pic" sz="quarter" idx="10"/>
          </p:nvPr>
        </p:nvPicPr>
        <p:blipFill>
          <a:blip r:embed="rId4"/>
          <a:srcRect l="6237" r="6237"/>
          <a:stretch>
            <a:fillRect/>
          </a:stretch>
        </p:blipFill>
        <p:spPr/>
      </p:pic>
    </p:spTree>
    <p:extLst>
      <p:ext uri="{BB962C8B-B14F-4D97-AF65-F5344CB8AC3E}">
        <p14:creationId xmlns:p14="http://schemas.microsoft.com/office/powerpoint/2010/main" val="38673979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61">
            <a:extLst>
              <a:ext uri="{FF2B5EF4-FFF2-40B4-BE49-F238E27FC236}">
                <a16:creationId xmlns:a16="http://schemas.microsoft.com/office/drawing/2014/main" id="{D9C25798-84F1-4BC6-8A3B-4AAF665BC058}"/>
              </a:ext>
            </a:extLst>
          </p:cNvPr>
          <p:cNvSpPr txBox="1"/>
          <p:nvPr/>
        </p:nvSpPr>
        <p:spPr>
          <a:xfrm>
            <a:off x="2339041" y="2493537"/>
            <a:ext cx="2325345"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a:ln>
                  <a:noFill/>
                </a:ln>
                <a:effectLst/>
                <a:uLnTx/>
                <a:uFillTx/>
                <a:latin typeface="Helvetica Neue Moyen" charset="0"/>
                <a:ea typeface="+mn-ea"/>
                <a:cs typeface="Helvetica Neue Fin" charset="0"/>
              </a:rPr>
              <a:t>Jean</a:t>
            </a:r>
            <a:r>
              <a:rPr kumimoji="0" lang="en-US" sz="16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6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Masse</a:t>
            </a:r>
          </a:p>
        </p:txBody>
      </p:sp>
      <p:sp>
        <p:nvSpPr>
          <p:cNvPr id="63" name="TextBox 62">
            <a:extLst>
              <a:ext uri="{FF2B5EF4-FFF2-40B4-BE49-F238E27FC236}">
                <a16:creationId xmlns:a16="http://schemas.microsoft.com/office/drawing/2014/main" id="{CE9F070E-F01B-41E1-AA50-E42E3A1DB663}"/>
              </a:ext>
            </a:extLst>
          </p:cNvPr>
          <p:cNvSpPr txBox="1"/>
          <p:nvPr/>
        </p:nvSpPr>
        <p:spPr>
          <a:xfrm>
            <a:off x="2339041" y="2798337"/>
            <a:ext cx="2004365"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Fin" charset="0"/>
                <a:ea typeface="+mn-ea"/>
                <a:cs typeface="Helvetica Neue Fin" charset="0"/>
              </a:rPr>
              <a:t>Designer </a:t>
            </a:r>
          </a:p>
        </p:txBody>
      </p:sp>
      <p:sp>
        <p:nvSpPr>
          <p:cNvPr id="84" name="TextBox 83">
            <a:extLst>
              <a:ext uri="{FF2B5EF4-FFF2-40B4-BE49-F238E27FC236}">
                <a16:creationId xmlns:a16="http://schemas.microsoft.com/office/drawing/2014/main" id="{870B64D1-75D1-4640-BAAE-4289AEDBDF8A}"/>
              </a:ext>
            </a:extLst>
          </p:cNvPr>
          <p:cNvSpPr txBox="1"/>
          <p:nvPr/>
        </p:nvSpPr>
        <p:spPr>
          <a:xfrm>
            <a:off x="5752802" y="2493537"/>
            <a:ext cx="2354170"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a:ln>
                  <a:noFill/>
                </a:ln>
                <a:effectLst/>
                <a:uLnTx/>
                <a:uFillTx/>
                <a:latin typeface="Helvetica Neue Moyen" charset="0"/>
                <a:ea typeface="+mn-ea"/>
                <a:cs typeface="Helvetica Neue Fin" charset="0"/>
              </a:rPr>
              <a:t>Maëva</a:t>
            </a:r>
            <a:r>
              <a:rPr kumimoji="0" lang="en-US" sz="16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6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Difoul</a:t>
            </a:r>
          </a:p>
        </p:txBody>
      </p:sp>
      <p:sp>
        <p:nvSpPr>
          <p:cNvPr id="85" name="TextBox 84">
            <a:extLst>
              <a:ext uri="{FF2B5EF4-FFF2-40B4-BE49-F238E27FC236}">
                <a16:creationId xmlns:a16="http://schemas.microsoft.com/office/drawing/2014/main" id="{473894AC-EB39-4A34-A38F-65C1BEA51615}"/>
              </a:ext>
            </a:extLst>
          </p:cNvPr>
          <p:cNvSpPr txBox="1"/>
          <p:nvPr/>
        </p:nvSpPr>
        <p:spPr>
          <a:xfrm>
            <a:off x="5752801" y="2798337"/>
            <a:ext cx="2283732"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Fin" charset="0"/>
                <a:ea typeface="+mn-ea"/>
                <a:cs typeface="Helvetica Neue Fin" charset="0"/>
              </a:rPr>
              <a:t>Development</a:t>
            </a:r>
          </a:p>
        </p:txBody>
      </p:sp>
      <p:sp>
        <p:nvSpPr>
          <p:cNvPr id="93" name="TextBox 92">
            <a:extLst>
              <a:ext uri="{FF2B5EF4-FFF2-40B4-BE49-F238E27FC236}">
                <a16:creationId xmlns:a16="http://schemas.microsoft.com/office/drawing/2014/main" id="{FAB6EE55-C66D-4594-ADA2-D324FF45C151}"/>
              </a:ext>
            </a:extLst>
          </p:cNvPr>
          <p:cNvSpPr txBox="1"/>
          <p:nvPr/>
        </p:nvSpPr>
        <p:spPr>
          <a:xfrm>
            <a:off x="9171639" y="2493537"/>
            <a:ext cx="2779061"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a:ln>
                  <a:noFill/>
                </a:ln>
                <a:effectLst/>
                <a:uLnTx/>
                <a:uFillTx/>
                <a:latin typeface="Helvetica Neue Moyen" charset="0"/>
                <a:ea typeface="+mn-ea"/>
                <a:cs typeface="Helvetica Neue Fin" charset="0"/>
              </a:rPr>
              <a:t>Erwin</a:t>
            </a:r>
            <a:r>
              <a:rPr kumimoji="0" lang="en-US" sz="16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6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Lablouse</a:t>
            </a:r>
          </a:p>
        </p:txBody>
      </p:sp>
      <p:sp>
        <p:nvSpPr>
          <p:cNvPr id="94" name="TextBox 93">
            <a:extLst>
              <a:ext uri="{FF2B5EF4-FFF2-40B4-BE49-F238E27FC236}">
                <a16:creationId xmlns:a16="http://schemas.microsoft.com/office/drawing/2014/main" id="{6DD54750-24AD-49C8-9531-310CDF3598A1}"/>
              </a:ext>
            </a:extLst>
          </p:cNvPr>
          <p:cNvSpPr txBox="1"/>
          <p:nvPr/>
        </p:nvSpPr>
        <p:spPr>
          <a:xfrm>
            <a:off x="9171639" y="2798337"/>
            <a:ext cx="1924993"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Fin" charset="0"/>
                <a:ea typeface="+mn-ea"/>
                <a:cs typeface="Helvetica Neue Fin" charset="0"/>
              </a:rPr>
              <a:t>Consulting</a:t>
            </a:r>
          </a:p>
        </p:txBody>
      </p:sp>
      <p:sp>
        <p:nvSpPr>
          <p:cNvPr id="41" name="TextBox 40">
            <a:extLst>
              <a:ext uri="{FF2B5EF4-FFF2-40B4-BE49-F238E27FC236}">
                <a16:creationId xmlns:a16="http://schemas.microsoft.com/office/drawing/2014/main" id="{40DBA236-D125-4ADA-A1C5-E54115A1AA19}"/>
              </a:ext>
            </a:extLst>
          </p:cNvPr>
          <p:cNvSpPr txBox="1"/>
          <p:nvPr/>
        </p:nvSpPr>
        <p:spPr>
          <a:xfrm>
            <a:off x="2339041" y="3919913"/>
            <a:ext cx="2325345"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a:ln>
                  <a:noFill/>
                </a:ln>
                <a:effectLst/>
                <a:uLnTx/>
                <a:uFillTx/>
                <a:latin typeface="Helvetica Neue Moyen" charset="0"/>
                <a:ea typeface="+mn-ea"/>
                <a:cs typeface="Helvetica Neue Fin" charset="0"/>
              </a:rPr>
              <a:t>Jérôme</a:t>
            </a:r>
            <a:r>
              <a:rPr kumimoji="0" lang="en-US" sz="16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6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Dorsli</a:t>
            </a:r>
          </a:p>
        </p:txBody>
      </p:sp>
      <p:sp>
        <p:nvSpPr>
          <p:cNvPr id="42" name="TextBox 41">
            <a:extLst>
              <a:ext uri="{FF2B5EF4-FFF2-40B4-BE49-F238E27FC236}">
                <a16:creationId xmlns:a16="http://schemas.microsoft.com/office/drawing/2014/main" id="{312FD0E6-52D1-4F99-9C72-ADBFD3DEFD82}"/>
              </a:ext>
            </a:extLst>
          </p:cNvPr>
          <p:cNvSpPr txBox="1"/>
          <p:nvPr/>
        </p:nvSpPr>
        <p:spPr>
          <a:xfrm>
            <a:off x="2339041" y="4224713"/>
            <a:ext cx="2004365"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Fin" charset="0"/>
                <a:ea typeface="+mn-ea"/>
                <a:cs typeface="Helvetica Neue Fin" charset="0"/>
              </a:rPr>
              <a:t>Monitor </a:t>
            </a:r>
          </a:p>
        </p:txBody>
      </p:sp>
      <p:sp>
        <p:nvSpPr>
          <p:cNvPr id="43" name="TextBox 42">
            <a:extLst>
              <a:ext uri="{FF2B5EF4-FFF2-40B4-BE49-F238E27FC236}">
                <a16:creationId xmlns:a16="http://schemas.microsoft.com/office/drawing/2014/main" id="{1F4AEA12-139E-4B6E-9612-E242206D133C}"/>
              </a:ext>
            </a:extLst>
          </p:cNvPr>
          <p:cNvSpPr txBox="1"/>
          <p:nvPr/>
        </p:nvSpPr>
        <p:spPr>
          <a:xfrm>
            <a:off x="5752802" y="3919913"/>
            <a:ext cx="2354170"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a:ln>
                  <a:noFill/>
                </a:ln>
                <a:effectLst/>
                <a:uLnTx/>
                <a:uFillTx/>
                <a:latin typeface="Helvetica Neue Moyen" charset="0"/>
                <a:ea typeface="+mn-ea"/>
                <a:cs typeface="Helvetica Neue Fin" charset="0"/>
              </a:rPr>
              <a:t>Elise</a:t>
            </a:r>
            <a:r>
              <a:rPr kumimoji="0" lang="en-US" sz="16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6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Lotus</a:t>
            </a:r>
          </a:p>
        </p:txBody>
      </p:sp>
      <p:sp>
        <p:nvSpPr>
          <p:cNvPr id="44" name="TextBox 43">
            <a:extLst>
              <a:ext uri="{FF2B5EF4-FFF2-40B4-BE49-F238E27FC236}">
                <a16:creationId xmlns:a16="http://schemas.microsoft.com/office/drawing/2014/main" id="{5D02F0AC-3000-42D1-BD61-A2A18BC77054}"/>
              </a:ext>
            </a:extLst>
          </p:cNvPr>
          <p:cNvSpPr txBox="1"/>
          <p:nvPr/>
        </p:nvSpPr>
        <p:spPr>
          <a:xfrm>
            <a:off x="5752801" y="4224713"/>
            <a:ext cx="2283732"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Fin" charset="0"/>
                <a:ea typeface="+mn-ea"/>
                <a:cs typeface="Helvetica Neue Fin" charset="0"/>
              </a:rPr>
              <a:t>Designer </a:t>
            </a:r>
          </a:p>
        </p:txBody>
      </p:sp>
      <p:sp>
        <p:nvSpPr>
          <p:cNvPr id="45" name="TextBox 44">
            <a:extLst>
              <a:ext uri="{FF2B5EF4-FFF2-40B4-BE49-F238E27FC236}">
                <a16:creationId xmlns:a16="http://schemas.microsoft.com/office/drawing/2014/main" id="{2F1EB330-2F0F-4DE2-BF31-59EF3CD607DA}"/>
              </a:ext>
            </a:extLst>
          </p:cNvPr>
          <p:cNvSpPr txBox="1"/>
          <p:nvPr/>
        </p:nvSpPr>
        <p:spPr>
          <a:xfrm>
            <a:off x="9171639" y="3919913"/>
            <a:ext cx="2779061"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a:ln>
                  <a:noFill/>
                </a:ln>
                <a:effectLst/>
                <a:uLnTx/>
                <a:uFillTx/>
                <a:latin typeface="Helvetica Neue Moyen" charset="0"/>
                <a:ea typeface="+mn-ea"/>
                <a:cs typeface="Helvetica Neue Fin" charset="0"/>
              </a:rPr>
              <a:t>Barbara</a:t>
            </a:r>
            <a:r>
              <a:rPr kumimoji="0" lang="en-US" sz="16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6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Tatouille</a:t>
            </a:r>
          </a:p>
        </p:txBody>
      </p:sp>
      <p:sp>
        <p:nvSpPr>
          <p:cNvPr id="46" name="TextBox 45">
            <a:extLst>
              <a:ext uri="{FF2B5EF4-FFF2-40B4-BE49-F238E27FC236}">
                <a16:creationId xmlns:a16="http://schemas.microsoft.com/office/drawing/2014/main" id="{640B308E-EA4D-42FE-B178-4A7B626E5E6E}"/>
              </a:ext>
            </a:extLst>
          </p:cNvPr>
          <p:cNvSpPr txBox="1"/>
          <p:nvPr/>
        </p:nvSpPr>
        <p:spPr>
          <a:xfrm>
            <a:off x="9171639" y="4224713"/>
            <a:ext cx="1924993"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Fin" charset="0"/>
                <a:ea typeface="+mn-ea"/>
                <a:cs typeface="Helvetica Neue Fin" charset="0"/>
              </a:rPr>
              <a:t>Development</a:t>
            </a:r>
          </a:p>
        </p:txBody>
      </p:sp>
      <p:sp>
        <p:nvSpPr>
          <p:cNvPr id="47" name="TextBox 46">
            <a:extLst>
              <a:ext uri="{FF2B5EF4-FFF2-40B4-BE49-F238E27FC236}">
                <a16:creationId xmlns:a16="http://schemas.microsoft.com/office/drawing/2014/main" id="{C14A8F6F-5EB5-47DC-A171-26C3E30EE9CB}"/>
              </a:ext>
            </a:extLst>
          </p:cNvPr>
          <p:cNvSpPr txBox="1"/>
          <p:nvPr/>
        </p:nvSpPr>
        <p:spPr>
          <a:xfrm>
            <a:off x="2339041" y="5297280"/>
            <a:ext cx="2325345"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a:ln>
                  <a:noFill/>
                </a:ln>
                <a:effectLst/>
                <a:uLnTx/>
                <a:uFillTx/>
                <a:latin typeface="Helvetica Neue Moyen" charset="0"/>
                <a:ea typeface="+mn-ea"/>
                <a:cs typeface="Helvetica Neue Fin" charset="0"/>
              </a:rPr>
              <a:t>Yujia</a:t>
            </a:r>
            <a:r>
              <a:rPr kumimoji="0" lang="en-US" sz="16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6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Ding</a:t>
            </a:r>
          </a:p>
        </p:txBody>
      </p:sp>
      <p:sp>
        <p:nvSpPr>
          <p:cNvPr id="48" name="TextBox 47">
            <a:extLst>
              <a:ext uri="{FF2B5EF4-FFF2-40B4-BE49-F238E27FC236}">
                <a16:creationId xmlns:a16="http://schemas.microsoft.com/office/drawing/2014/main" id="{56B48883-C053-401A-8F78-D71E7053676B}"/>
              </a:ext>
            </a:extLst>
          </p:cNvPr>
          <p:cNvSpPr txBox="1"/>
          <p:nvPr/>
        </p:nvSpPr>
        <p:spPr>
          <a:xfrm>
            <a:off x="2339041" y="5602080"/>
            <a:ext cx="2004365"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Fin" charset="0"/>
                <a:ea typeface="+mn-ea"/>
                <a:cs typeface="Helvetica Neue Fin" charset="0"/>
              </a:rPr>
              <a:t>Consulting</a:t>
            </a:r>
          </a:p>
        </p:txBody>
      </p:sp>
      <p:sp>
        <p:nvSpPr>
          <p:cNvPr id="49" name="TextBox 48">
            <a:extLst>
              <a:ext uri="{FF2B5EF4-FFF2-40B4-BE49-F238E27FC236}">
                <a16:creationId xmlns:a16="http://schemas.microsoft.com/office/drawing/2014/main" id="{1A416AC9-C3D6-44B4-81F1-5CAA4A7C6DCC}"/>
              </a:ext>
            </a:extLst>
          </p:cNvPr>
          <p:cNvSpPr txBox="1"/>
          <p:nvPr/>
        </p:nvSpPr>
        <p:spPr>
          <a:xfrm>
            <a:off x="9171640" y="5297280"/>
            <a:ext cx="2354170"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a:ln>
                  <a:noFill/>
                </a:ln>
                <a:effectLst/>
                <a:uLnTx/>
                <a:uFillTx/>
                <a:latin typeface="Helvetica Neue Moyen" charset="0"/>
                <a:ea typeface="+mn-ea"/>
                <a:cs typeface="Helvetica Neue Fin" charset="0"/>
              </a:rPr>
              <a:t>François</a:t>
            </a:r>
            <a:r>
              <a:rPr kumimoji="0" lang="en-US" sz="16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6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Latulipe</a:t>
            </a:r>
          </a:p>
        </p:txBody>
      </p:sp>
      <p:sp>
        <p:nvSpPr>
          <p:cNvPr id="50" name="TextBox 49">
            <a:extLst>
              <a:ext uri="{FF2B5EF4-FFF2-40B4-BE49-F238E27FC236}">
                <a16:creationId xmlns:a16="http://schemas.microsoft.com/office/drawing/2014/main" id="{44398CCD-F635-4C8F-AA2C-9A7A71714C65}"/>
              </a:ext>
            </a:extLst>
          </p:cNvPr>
          <p:cNvSpPr txBox="1"/>
          <p:nvPr/>
        </p:nvSpPr>
        <p:spPr>
          <a:xfrm>
            <a:off x="9171639" y="5602080"/>
            <a:ext cx="2283732"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Fin" charset="0"/>
                <a:ea typeface="+mn-ea"/>
                <a:cs typeface="Helvetica Neue Fin" charset="0"/>
              </a:rPr>
              <a:t>Designer </a:t>
            </a:r>
          </a:p>
        </p:txBody>
      </p:sp>
      <p:sp>
        <p:nvSpPr>
          <p:cNvPr id="51" name="TextBox 50">
            <a:extLst>
              <a:ext uri="{FF2B5EF4-FFF2-40B4-BE49-F238E27FC236}">
                <a16:creationId xmlns:a16="http://schemas.microsoft.com/office/drawing/2014/main" id="{B05211AD-57AC-4360-8D40-7F5AA8D3D839}"/>
              </a:ext>
            </a:extLst>
          </p:cNvPr>
          <p:cNvSpPr txBox="1"/>
          <p:nvPr/>
        </p:nvSpPr>
        <p:spPr>
          <a:xfrm>
            <a:off x="5752802" y="5297280"/>
            <a:ext cx="2283732" cy="246221"/>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a:ln>
                  <a:noFill/>
                </a:ln>
                <a:effectLst/>
                <a:uLnTx/>
                <a:uFillTx/>
                <a:latin typeface="Helvetica Neue Moyen" charset="0"/>
                <a:ea typeface="+mn-ea"/>
                <a:cs typeface="Helvetica Neue Fin" charset="0"/>
              </a:rPr>
              <a:t>Lucien</a:t>
            </a:r>
            <a:r>
              <a:rPr kumimoji="0" lang="en-US" sz="16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6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Blanc</a:t>
            </a:r>
          </a:p>
        </p:txBody>
      </p:sp>
      <p:sp>
        <p:nvSpPr>
          <p:cNvPr id="52" name="TextBox 51">
            <a:extLst>
              <a:ext uri="{FF2B5EF4-FFF2-40B4-BE49-F238E27FC236}">
                <a16:creationId xmlns:a16="http://schemas.microsoft.com/office/drawing/2014/main" id="{07443324-8DA5-4CCF-9F2D-C08674D2042D}"/>
              </a:ext>
            </a:extLst>
          </p:cNvPr>
          <p:cNvSpPr txBox="1"/>
          <p:nvPr/>
        </p:nvSpPr>
        <p:spPr>
          <a:xfrm>
            <a:off x="5752801" y="5602080"/>
            <a:ext cx="1924993" cy="184666"/>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Fin" charset="0"/>
                <a:ea typeface="+mn-ea"/>
                <a:cs typeface="Helvetica Neue Fin" charset="0"/>
              </a:rPr>
              <a:t>Monitor </a:t>
            </a:r>
          </a:p>
        </p:txBody>
      </p:sp>
      <p:sp>
        <p:nvSpPr>
          <p:cNvPr id="31" name="TextBox 127">
            <a:extLst>
              <a:ext uri="{FF2B5EF4-FFF2-40B4-BE49-F238E27FC236}">
                <a16:creationId xmlns:a16="http://schemas.microsoft.com/office/drawing/2014/main" id="{54DD2FF6-6858-4BA2-B1F5-F6A75CE407C0}"/>
              </a:ext>
            </a:extLst>
          </p:cNvPr>
          <p:cNvSpPr txBox="1"/>
          <p:nvPr/>
        </p:nvSpPr>
        <p:spPr>
          <a:xfrm>
            <a:off x="1343025" y="1175409"/>
            <a:ext cx="3065006" cy="664797"/>
          </a:xfrm>
          <a:prstGeom prst="rect">
            <a:avLst/>
          </a:prstGeom>
          <a:noFill/>
        </p:spPr>
        <p:txBody>
          <a:bodyPr wrap="none" lIns="0" tIns="0" rIns="0" bIns="0" rtlCol="0">
            <a:spAutoFit/>
          </a:bodyPr>
          <a:lstStyle/>
          <a:p>
            <a:pPr lvl="0">
              <a:lnSpc>
                <a:spcPct val="80000"/>
              </a:lnSpc>
              <a:defRPr/>
            </a:pPr>
            <a:r>
              <a:rPr lang="en-US" sz="5400" dirty="0">
                <a:latin typeface="Helvetica Neue Moyen" charset="0"/>
                <a:ea typeface="Helvetica Neue Normal" charset="0"/>
                <a:cs typeface="Helvetica Neue Normal" charset="0"/>
              </a:rPr>
              <a:t>Our Team</a:t>
            </a:r>
          </a:p>
        </p:txBody>
      </p:sp>
      <p:sp>
        <p:nvSpPr>
          <p:cNvPr id="32" name="TextBox 128">
            <a:extLst>
              <a:ext uri="{FF2B5EF4-FFF2-40B4-BE49-F238E27FC236}">
                <a16:creationId xmlns:a16="http://schemas.microsoft.com/office/drawing/2014/main" id="{5E328A97-2CD6-4720-860E-480EB2C148BB}"/>
              </a:ext>
            </a:extLst>
          </p:cNvPr>
          <p:cNvSpPr txBox="1"/>
          <p:nvPr/>
        </p:nvSpPr>
        <p:spPr>
          <a:xfrm>
            <a:off x="1359599" y="800100"/>
            <a:ext cx="801501"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Helvetica Neue Moyen" charset="0"/>
                <a:cs typeface="Helvetica Neue Normal" charset="0"/>
              </a:rPr>
              <a:t>HUMANS </a:t>
            </a:r>
          </a:p>
        </p:txBody>
      </p:sp>
      <p:pic>
        <p:nvPicPr>
          <p:cNvPr id="5" name="Picture Placeholder 4">
            <a:extLst>
              <a:ext uri="{FF2B5EF4-FFF2-40B4-BE49-F238E27FC236}">
                <a16:creationId xmlns:a16="http://schemas.microsoft.com/office/drawing/2014/main" id="{1971DAD2-07EC-4ECD-BAE8-0B06EB142115}"/>
              </a:ext>
            </a:extLst>
          </p:cNvPr>
          <p:cNvPicPr>
            <a:picLocks noGrp="1" noChangeAspect="1"/>
          </p:cNvPicPr>
          <p:nvPr>
            <p:ph type="pic" sz="quarter" idx="14"/>
          </p:nvPr>
        </p:nvPicPr>
        <p:blipFill>
          <a:blip r:embed="rId2"/>
          <a:srcRect/>
          <a:stretch>
            <a:fillRect/>
          </a:stretch>
        </p:blipFill>
        <p:spPr/>
      </p:pic>
      <p:pic>
        <p:nvPicPr>
          <p:cNvPr id="7" name="Picture Placeholder 6">
            <a:extLst>
              <a:ext uri="{FF2B5EF4-FFF2-40B4-BE49-F238E27FC236}">
                <a16:creationId xmlns:a16="http://schemas.microsoft.com/office/drawing/2014/main" id="{70FBAD35-4112-43E8-9416-81F5ED401CE0}"/>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pic>
        <p:nvPicPr>
          <p:cNvPr id="13" name="Picture Placeholder 12">
            <a:extLst>
              <a:ext uri="{FF2B5EF4-FFF2-40B4-BE49-F238E27FC236}">
                <a16:creationId xmlns:a16="http://schemas.microsoft.com/office/drawing/2014/main" id="{EBCD3221-3033-43EF-BB4E-79C42DCBC784}"/>
              </a:ext>
            </a:extLst>
          </p:cNvPr>
          <p:cNvPicPr>
            <a:picLocks noGrp="1" noChangeAspect="1"/>
          </p:cNvPicPr>
          <p:nvPr>
            <p:ph type="pic" sz="quarter" idx="18"/>
          </p:nvPr>
        </p:nvPicPr>
        <p:blipFill>
          <a:blip r:embed="rId4" cstate="screen">
            <a:extLst>
              <a:ext uri="{28A0092B-C50C-407E-A947-70E740481C1C}">
                <a14:useLocalDpi xmlns:a14="http://schemas.microsoft.com/office/drawing/2010/main"/>
              </a:ext>
            </a:extLst>
          </a:blip>
          <a:srcRect/>
          <a:stretch>
            <a:fillRect/>
          </a:stretch>
        </p:blipFill>
        <p:spPr/>
      </p:pic>
      <p:pic>
        <p:nvPicPr>
          <p:cNvPr id="19" name="Picture Placeholder 18">
            <a:extLst>
              <a:ext uri="{FF2B5EF4-FFF2-40B4-BE49-F238E27FC236}">
                <a16:creationId xmlns:a16="http://schemas.microsoft.com/office/drawing/2014/main" id="{6CA1808B-FC44-4251-B365-DA53128A1659}"/>
              </a:ext>
            </a:extLst>
          </p:cNvPr>
          <p:cNvPicPr>
            <a:picLocks noGrp="1" noChangeAspect="1"/>
          </p:cNvPicPr>
          <p:nvPr>
            <p:ph type="pic" sz="quarter" idx="21"/>
          </p:nvPr>
        </p:nvPicPr>
        <p:blipFill>
          <a:blip r:embed="rId5" cstate="screen">
            <a:extLst>
              <a:ext uri="{28A0092B-C50C-407E-A947-70E740481C1C}">
                <a14:useLocalDpi xmlns:a14="http://schemas.microsoft.com/office/drawing/2010/main"/>
              </a:ext>
            </a:extLst>
          </a:blip>
          <a:srcRect/>
          <a:stretch>
            <a:fillRect/>
          </a:stretch>
        </p:blipFill>
        <p:spPr/>
      </p:pic>
      <p:pic>
        <p:nvPicPr>
          <p:cNvPr id="11" name="Picture Placeholder 10">
            <a:extLst>
              <a:ext uri="{FF2B5EF4-FFF2-40B4-BE49-F238E27FC236}">
                <a16:creationId xmlns:a16="http://schemas.microsoft.com/office/drawing/2014/main" id="{288E8746-DEFE-480E-BD3D-95AD50060C33}"/>
              </a:ext>
            </a:extLst>
          </p:cNvPr>
          <p:cNvPicPr>
            <a:picLocks noGrp="1" noChangeAspect="1"/>
          </p:cNvPicPr>
          <p:nvPr>
            <p:ph type="pic" sz="quarter" idx="17"/>
          </p:nvPr>
        </p:nvPicPr>
        <p:blipFill>
          <a:blip r:embed="rId6"/>
          <a:srcRect/>
          <a:stretch>
            <a:fillRect/>
          </a:stretch>
        </p:blipFill>
        <p:spPr/>
      </p:pic>
      <p:pic>
        <p:nvPicPr>
          <p:cNvPr id="17" name="Picture Placeholder 16">
            <a:extLst>
              <a:ext uri="{FF2B5EF4-FFF2-40B4-BE49-F238E27FC236}">
                <a16:creationId xmlns:a16="http://schemas.microsoft.com/office/drawing/2014/main" id="{0BCADB7C-8593-44B8-9F9A-0FB532D85278}"/>
              </a:ext>
            </a:extLst>
          </p:cNvPr>
          <p:cNvPicPr>
            <a:picLocks noGrp="1" noChangeAspect="1"/>
          </p:cNvPicPr>
          <p:nvPr>
            <p:ph type="pic" sz="quarter" idx="20"/>
          </p:nvPr>
        </p:nvPicPr>
        <p:blipFill>
          <a:blip r:embed="rId7" cstate="screen">
            <a:extLst>
              <a:ext uri="{28A0092B-C50C-407E-A947-70E740481C1C}">
                <a14:useLocalDpi xmlns:a14="http://schemas.microsoft.com/office/drawing/2010/main"/>
              </a:ext>
            </a:extLst>
          </a:blip>
          <a:srcRect/>
          <a:stretch>
            <a:fillRect/>
          </a:stretch>
        </p:blipFill>
        <p:spPr/>
      </p:pic>
      <p:pic>
        <p:nvPicPr>
          <p:cNvPr id="15" name="Picture Placeholder 14">
            <a:extLst>
              <a:ext uri="{FF2B5EF4-FFF2-40B4-BE49-F238E27FC236}">
                <a16:creationId xmlns:a16="http://schemas.microsoft.com/office/drawing/2014/main" id="{10C6C514-4C9D-412C-B240-7E174510A715}"/>
              </a:ext>
            </a:extLst>
          </p:cNvPr>
          <p:cNvPicPr>
            <a:picLocks noGrp="1" noChangeAspect="1"/>
          </p:cNvPicPr>
          <p:nvPr>
            <p:ph type="pic" sz="quarter" idx="19"/>
          </p:nvPr>
        </p:nvPicPr>
        <p:blipFill>
          <a:blip r:embed="rId8" cstate="screen">
            <a:extLst>
              <a:ext uri="{28A0092B-C50C-407E-A947-70E740481C1C}">
                <a14:useLocalDpi xmlns:a14="http://schemas.microsoft.com/office/drawing/2010/main"/>
              </a:ext>
            </a:extLst>
          </a:blip>
          <a:srcRect/>
          <a:stretch>
            <a:fillRect/>
          </a:stretch>
        </p:blipFill>
        <p:spPr/>
      </p:pic>
      <p:pic>
        <p:nvPicPr>
          <p:cNvPr id="9" name="Picture Placeholder 8">
            <a:extLst>
              <a:ext uri="{FF2B5EF4-FFF2-40B4-BE49-F238E27FC236}">
                <a16:creationId xmlns:a16="http://schemas.microsoft.com/office/drawing/2014/main" id="{6151E0BC-FC55-4ACA-A495-62776933FF3D}"/>
              </a:ext>
            </a:extLst>
          </p:cNvPr>
          <p:cNvPicPr>
            <a:picLocks noGrp="1" noChangeAspect="1"/>
          </p:cNvPicPr>
          <p:nvPr>
            <p:ph type="pic" sz="quarter" idx="16"/>
          </p:nvPr>
        </p:nvPicPr>
        <p:blipFill>
          <a:blip r:embed="rId9" cstate="screen">
            <a:extLst>
              <a:ext uri="{28A0092B-C50C-407E-A947-70E740481C1C}">
                <a14:useLocalDpi xmlns:a14="http://schemas.microsoft.com/office/drawing/2010/main"/>
              </a:ext>
            </a:extLst>
          </a:blip>
          <a:srcRect/>
          <a:stretch>
            <a:fillRect/>
          </a:stretch>
        </p:blipFill>
        <p:spPr/>
      </p:pic>
      <p:pic>
        <p:nvPicPr>
          <p:cNvPr id="3" name="Picture Placeholder 2">
            <a:extLst>
              <a:ext uri="{FF2B5EF4-FFF2-40B4-BE49-F238E27FC236}">
                <a16:creationId xmlns:a16="http://schemas.microsoft.com/office/drawing/2014/main" id="{73DA892D-970E-49AB-97BF-ED698E0E22A4}"/>
              </a:ext>
            </a:extLst>
          </p:cNvPr>
          <p:cNvPicPr>
            <a:picLocks noGrp="1" noChangeAspect="1"/>
          </p:cNvPicPr>
          <p:nvPr>
            <p:ph type="pic" sz="quarter" idx="13"/>
          </p:nvPr>
        </p:nvPicPr>
        <p:blipFill>
          <a:blip r:embed="rId10"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8085377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81">
            <a:extLst>
              <a:ext uri="{FF2B5EF4-FFF2-40B4-BE49-F238E27FC236}">
                <a16:creationId xmlns:a16="http://schemas.microsoft.com/office/drawing/2014/main" id="{472E2992-5629-48FB-9B9C-FE664440918B}"/>
              </a:ext>
            </a:extLst>
          </p:cNvPr>
          <p:cNvSpPr txBox="1"/>
          <p:nvPr/>
        </p:nvSpPr>
        <p:spPr>
          <a:xfrm>
            <a:off x="1991655" y="1188811"/>
            <a:ext cx="1344920"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Louise</a:t>
            </a:r>
            <a:r>
              <a:rPr kumimoji="0" lang="en-US" sz="14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Delerond</a:t>
            </a:r>
          </a:p>
        </p:txBody>
      </p:sp>
      <p:sp>
        <p:nvSpPr>
          <p:cNvPr id="87" name="TextBox 86">
            <a:extLst>
              <a:ext uri="{FF2B5EF4-FFF2-40B4-BE49-F238E27FC236}">
                <a16:creationId xmlns:a16="http://schemas.microsoft.com/office/drawing/2014/main" id="{EE28B235-9B9F-40D7-B5F2-6C172E780E32}"/>
              </a:ext>
            </a:extLst>
          </p:cNvPr>
          <p:cNvSpPr txBox="1"/>
          <p:nvPr/>
        </p:nvSpPr>
        <p:spPr>
          <a:xfrm>
            <a:off x="1991655" y="1425321"/>
            <a:ext cx="52257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Designer </a:t>
            </a:r>
          </a:p>
        </p:txBody>
      </p:sp>
      <p:sp>
        <p:nvSpPr>
          <p:cNvPr id="96" name="TextBox 95">
            <a:extLst>
              <a:ext uri="{FF2B5EF4-FFF2-40B4-BE49-F238E27FC236}">
                <a16:creationId xmlns:a16="http://schemas.microsoft.com/office/drawing/2014/main" id="{0A661013-FED5-4277-BAA5-38C9C7D8E0AE}"/>
              </a:ext>
            </a:extLst>
          </p:cNvPr>
          <p:cNvSpPr txBox="1"/>
          <p:nvPr/>
        </p:nvSpPr>
        <p:spPr>
          <a:xfrm>
            <a:off x="4466961" y="1188811"/>
            <a:ext cx="992259"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Jean</a:t>
            </a:r>
            <a:r>
              <a:rPr kumimoji="0" lang="en-US" sz="14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Masse</a:t>
            </a:r>
          </a:p>
        </p:txBody>
      </p:sp>
      <p:sp>
        <p:nvSpPr>
          <p:cNvPr id="102" name="TextBox 101">
            <a:extLst>
              <a:ext uri="{FF2B5EF4-FFF2-40B4-BE49-F238E27FC236}">
                <a16:creationId xmlns:a16="http://schemas.microsoft.com/office/drawing/2014/main" id="{3FE21C4C-4B03-4473-AE12-17E01C58EEEF}"/>
              </a:ext>
            </a:extLst>
          </p:cNvPr>
          <p:cNvSpPr txBox="1"/>
          <p:nvPr/>
        </p:nvSpPr>
        <p:spPr>
          <a:xfrm>
            <a:off x="6884333" y="1188811"/>
            <a:ext cx="1378583"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Cédric </a:t>
            </a: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Lesbulles</a:t>
            </a:r>
          </a:p>
        </p:txBody>
      </p:sp>
      <p:sp>
        <p:nvSpPr>
          <p:cNvPr id="103" name="TextBox 102">
            <a:extLst>
              <a:ext uri="{FF2B5EF4-FFF2-40B4-BE49-F238E27FC236}">
                <a16:creationId xmlns:a16="http://schemas.microsoft.com/office/drawing/2014/main" id="{87D84C16-95A9-45F5-BC3C-3D0A8A1DF637}"/>
              </a:ext>
            </a:extLst>
          </p:cNvPr>
          <p:cNvSpPr txBox="1"/>
          <p:nvPr/>
        </p:nvSpPr>
        <p:spPr>
          <a:xfrm>
            <a:off x="6884333" y="1425321"/>
            <a:ext cx="585097"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Consulting</a:t>
            </a:r>
          </a:p>
        </p:txBody>
      </p:sp>
      <p:sp>
        <p:nvSpPr>
          <p:cNvPr id="121" name="TextBox 120">
            <a:extLst>
              <a:ext uri="{FF2B5EF4-FFF2-40B4-BE49-F238E27FC236}">
                <a16:creationId xmlns:a16="http://schemas.microsoft.com/office/drawing/2014/main" id="{AC7AB0BC-3DBB-403A-AD35-6C2ED53FABAD}"/>
              </a:ext>
            </a:extLst>
          </p:cNvPr>
          <p:cNvSpPr txBox="1"/>
          <p:nvPr/>
        </p:nvSpPr>
        <p:spPr>
          <a:xfrm>
            <a:off x="9357287" y="1188811"/>
            <a:ext cx="1203535"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Oudam</a:t>
            </a:r>
            <a:r>
              <a:rPr kumimoji="0" lang="en-US" sz="14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Tadam</a:t>
            </a:r>
          </a:p>
        </p:txBody>
      </p:sp>
      <p:sp>
        <p:nvSpPr>
          <p:cNvPr id="122" name="TextBox 121">
            <a:extLst>
              <a:ext uri="{FF2B5EF4-FFF2-40B4-BE49-F238E27FC236}">
                <a16:creationId xmlns:a16="http://schemas.microsoft.com/office/drawing/2014/main" id="{84B963F9-3F79-4615-81CA-E67641581806}"/>
              </a:ext>
            </a:extLst>
          </p:cNvPr>
          <p:cNvSpPr txBox="1"/>
          <p:nvPr/>
        </p:nvSpPr>
        <p:spPr>
          <a:xfrm>
            <a:off x="9357287" y="1425321"/>
            <a:ext cx="732573"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Development</a:t>
            </a:r>
          </a:p>
        </p:txBody>
      </p:sp>
      <p:sp>
        <p:nvSpPr>
          <p:cNvPr id="125" name="TextBox 124">
            <a:extLst>
              <a:ext uri="{FF2B5EF4-FFF2-40B4-BE49-F238E27FC236}">
                <a16:creationId xmlns:a16="http://schemas.microsoft.com/office/drawing/2014/main" id="{ED168A56-9BFB-474D-9486-2914F5178A93}"/>
              </a:ext>
            </a:extLst>
          </p:cNvPr>
          <p:cNvSpPr txBox="1"/>
          <p:nvPr/>
        </p:nvSpPr>
        <p:spPr>
          <a:xfrm>
            <a:off x="1991655" y="2241707"/>
            <a:ext cx="1096454"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Maeva</a:t>
            </a:r>
            <a:r>
              <a:rPr kumimoji="0" lang="en-US" sz="14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lang="en-US" sz="1400" dirty="0">
                <a:solidFill>
                  <a:schemeClr val="accent1"/>
                </a:solidFill>
                <a:latin typeface="Helvetica Neue Moyen" charset="0"/>
                <a:cs typeface="Helvetica Neue Fin" charset="0"/>
              </a:rPr>
              <a:t>Eviain</a:t>
            </a:r>
            <a:endParaRPr kumimoji="0" lang="en-US" sz="1400" u="none" strike="noStrike" kern="1200" cap="none" spc="0" normalizeH="0" baseline="0" noProof="0" dirty="0">
              <a:ln>
                <a:noFill/>
              </a:ln>
              <a:solidFill>
                <a:schemeClr val="accent1"/>
              </a:solidFill>
              <a:effectLst/>
              <a:uLnTx/>
              <a:uFillTx/>
              <a:latin typeface="Helvetica Neue Moyen" charset="0"/>
              <a:cs typeface="Helvetica Neue Fin" charset="0"/>
            </a:endParaRPr>
          </a:p>
        </p:txBody>
      </p:sp>
      <p:sp>
        <p:nvSpPr>
          <p:cNvPr id="126" name="TextBox 125">
            <a:extLst>
              <a:ext uri="{FF2B5EF4-FFF2-40B4-BE49-F238E27FC236}">
                <a16:creationId xmlns:a16="http://schemas.microsoft.com/office/drawing/2014/main" id="{D94B02B8-E057-4F87-90E8-BD8191CE5965}"/>
              </a:ext>
            </a:extLst>
          </p:cNvPr>
          <p:cNvSpPr txBox="1"/>
          <p:nvPr/>
        </p:nvSpPr>
        <p:spPr>
          <a:xfrm>
            <a:off x="1991655" y="2480213"/>
            <a:ext cx="52257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Designer </a:t>
            </a:r>
          </a:p>
        </p:txBody>
      </p:sp>
      <p:sp>
        <p:nvSpPr>
          <p:cNvPr id="129" name="TextBox 128">
            <a:extLst>
              <a:ext uri="{FF2B5EF4-FFF2-40B4-BE49-F238E27FC236}">
                <a16:creationId xmlns:a16="http://schemas.microsoft.com/office/drawing/2014/main" id="{7A9856B2-1D62-4BF9-A3A9-5F1ED6F57F6F}"/>
              </a:ext>
            </a:extLst>
          </p:cNvPr>
          <p:cNvSpPr txBox="1"/>
          <p:nvPr/>
        </p:nvSpPr>
        <p:spPr>
          <a:xfrm>
            <a:off x="4466961" y="2241707"/>
            <a:ext cx="997068"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Jeremy</a:t>
            </a:r>
            <a:r>
              <a:rPr kumimoji="0" lang="en-US" sz="14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lang="en-US" sz="1400" dirty="0">
                <a:solidFill>
                  <a:schemeClr val="accent1"/>
                </a:solidFill>
                <a:latin typeface="Helvetica Neue Moyen" charset="0"/>
                <a:cs typeface="Helvetica Neue Fin" charset="0"/>
              </a:rPr>
              <a:t>Prot</a:t>
            </a:r>
            <a:endParaRPr kumimoji="0" lang="en-US" sz="1400" u="none" strike="noStrike" kern="1200" cap="none" spc="0" normalizeH="0" baseline="0" noProof="0" dirty="0">
              <a:ln>
                <a:noFill/>
              </a:ln>
              <a:solidFill>
                <a:schemeClr val="accent1"/>
              </a:solidFill>
              <a:effectLst/>
              <a:uLnTx/>
              <a:uFillTx/>
              <a:latin typeface="Helvetica Neue Moyen" charset="0"/>
              <a:cs typeface="Helvetica Neue Fin" charset="0"/>
            </a:endParaRPr>
          </a:p>
        </p:txBody>
      </p:sp>
      <p:sp>
        <p:nvSpPr>
          <p:cNvPr id="133" name="TextBox 132">
            <a:extLst>
              <a:ext uri="{FF2B5EF4-FFF2-40B4-BE49-F238E27FC236}">
                <a16:creationId xmlns:a16="http://schemas.microsoft.com/office/drawing/2014/main" id="{6B53CC26-6F4D-4213-84FE-8E4847AE8BB3}"/>
              </a:ext>
            </a:extLst>
          </p:cNvPr>
          <p:cNvSpPr txBox="1"/>
          <p:nvPr/>
        </p:nvSpPr>
        <p:spPr>
          <a:xfrm>
            <a:off x="6884333" y="2241707"/>
            <a:ext cx="831959"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Leo</a:t>
            </a:r>
            <a:r>
              <a:rPr kumimoji="0" lang="en-US" sz="14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Nidas</a:t>
            </a:r>
          </a:p>
        </p:txBody>
      </p:sp>
      <p:sp>
        <p:nvSpPr>
          <p:cNvPr id="134" name="TextBox 133">
            <a:extLst>
              <a:ext uri="{FF2B5EF4-FFF2-40B4-BE49-F238E27FC236}">
                <a16:creationId xmlns:a16="http://schemas.microsoft.com/office/drawing/2014/main" id="{D5B4F92C-DB24-498C-87AD-916C5A16E89E}"/>
              </a:ext>
            </a:extLst>
          </p:cNvPr>
          <p:cNvSpPr txBox="1"/>
          <p:nvPr/>
        </p:nvSpPr>
        <p:spPr>
          <a:xfrm>
            <a:off x="6884333" y="2480213"/>
            <a:ext cx="585097"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Consulting</a:t>
            </a:r>
          </a:p>
        </p:txBody>
      </p:sp>
      <p:sp>
        <p:nvSpPr>
          <p:cNvPr id="137" name="TextBox 136">
            <a:extLst>
              <a:ext uri="{FF2B5EF4-FFF2-40B4-BE49-F238E27FC236}">
                <a16:creationId xmlns:a16="http://schemas.microsoft.com/office/drawing/2014/main" id="{69150414-2090-444C-93B0-A6FACB38648A}"/>
              </a:ext>
            </a:extLst>
          </p:cNvPr>
          <p:cNvSpPr txBox="1"/>
          <p:nvPr/>
        </p:nvSpPr>
        <p:spPr>
          <a:xfrm>
            <a:off x="9357287" y="2241707"/>
            <a:ext cx="1168781"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Vincent</a:t>
            </a:r>
            <a:r>
              <a:rPr kumimoji="0" lang="en-US" sz="14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lang="en-US" sz="1400" dirty="0">
                <a:solidFill>
                  <a:schemeClr val="accent1"/>
                </a:solidFill>
                <a:latin typeface="Helvetica Neue Moyen" charset="0"/>
                <a:cs typeface="Helvetica Neue Fin" charset="0"/>
              </a:rPr>
              <a:t>Zelclu</a:t>
            </a:r>
            <a:endPar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Fin" charset="0"/>
            </a:endParaRPr>
          </a:p>
        </p:txBody>
      </p:sp>
      <p:sp>
        <p:nvSpPr>
          <p:cNvPr id="138" name="TextBox 137">
            <a:extLst>
              <a:ext uri="{FF2B5EF4-FFF2-40B4-BE49-F238E27FC236}">
                <a16:creationId xmlns:a16="http://schemas.microsoft.com/office/drawing/2014/main" id="{8FBEE849-39E9-44DA-861C-90CC4F503F58}"/>
              </a:ext>
            </a:extLst>
          </p:cNvPr>
          <p:cNvSpPr txBox="1"/>
          <p:nvPr/>
        </p:nvSpPr>
        <p:spPr>
          <a:xfrm>
            <a:off x="9357287" y="2480213"/>
            <a:ext cx="732573"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Development</a:t>
            </a:r>
          </a:p>
        </p:txBody>
      </p:sp>
      <p:sp>
        <p:nvSpPr>
          <p:cNvPr id="141" name="TextBox 140">
            <a:extLst>
              <a:ext uri="{FF2B5EF4-FFF2-40B4-BE49-F238E27FC236}">
                <a16:creationId xmlns:a16="http://schemas.microsoft.com/office/drawing/2014/main" id="{8DA03CF2-5A59-4381-99BC-3EAD41EC5A0A}"/>
              </a:ext>
            </a:extLst>
          </p:cNvPr>
          <p:cNvSpPr txBox="1"/>
          <p:nvPr/>
        </p:nvSpPr>
        <p:spPr>
          <a:xfrm>
            <a:off x="1991655" y="3289695"/>
            <a:ext cx="1263166"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Margaux</a:t>
            </a:r>
            <a:r>
              <a:rPr kumimoji="0" lang="en-US" sz="14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Blond</a:t>
            </a:r>
          </a:p>
        </p:txBody>
      </p:sp>
      <p:sp>
        <p:nvSpPr>
          <p:cNvPr id="142" name="TextBox 141">
            <a:extLst>
              <a:ext uri="{FF2B5EF4-FFF2-40B4-BE49-F238E27FC236}">
                <a16:creationId xmlns:a16="http://schemas.microsoft.com/office/drawing/2014/main" id="{29A28838-D1CD-4D39-82B9-41799E119AC5}"/>
              </a:ext>
            </a:extLst>
          </p:cNvPr>
          <p:cNvSpPr txBox="1"/>
          <p:nvPr/>
        </p:nvSpPr>
        <p:spPr>
          <a:xfrm>
            <a:off x="1991655" y="3534743"/>
            <a:ext cx="52257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Designer </a:t>
            </a:r>
          </a:p>
        </p:txBody>
      </p:sp>
      <p:sp>
        <p:nvSpPr>
          <p:cNvPr id="145" name="TextBox 144">
            <a:extLst>
              <a:ext uri="{FF2B5EF4-FFF2-40B4-BE49-F238E27FC236}">
                <a16:creationId xmlns:a16="http://schemas.microsoft.com/office/drawing/2014/main" id="{3A43E545-E78A-420D-9BD1-90DF8E7AFE5E}"/>
              </a:ext>
            </a:extLst>
          </p:cNvPr>
          <p:cNvSpPr txBox="1"/>
          <p:nvPr/>
        </p:nvSpPr>
        <p:spPr>
          <a:xfrm>
            <a:off x="4466961" y="3289695"/>
            <a:ext cx="1142942"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Jerome</a:t>
            </a:r>
            <a:r>
              <a:rPr kumimoji="0" lang="en-US" sz="14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lang="en-US" sz="1400" dirty="0">
                <a:solidFill>
                  <a:schemeClr val="accent1"/>
                </a:solidFill>
                <a:latin typeface="Helvetica Neue Moyen" charset="0"/>
                <a:cs typeface="Helvetica Neue Fin" charset="0"/>
              </a:rPr>
              <a:t>Dorsli</a:t>
            </a:r>
            <a:endParaRPr kumimoji="0" lang="en-US" sz="1400" u="none" strike="noStrike" kern="1200" cap="none" spc="0" normalizeH="0" baseline="0" noProof="0" dirty="0">
              <a:ln>
                <a:noFill/>
              </a:ln>
              <a:solidFill>
                <a:schemeClr val="accent1"/>
              </a:solidFill>
              <a:effectLst/>
              <a:uLnTx/>
              <a:uFillTx/>
              <a:latin typeface="Helvetica Neue Moyen" charset="0"/>
              <a:cs typeface="Helvetica Neue Fin" charset="0"/>
            </a:endParaRPr>
          </a:p>
        </p:txBody>
      </p:sp>
      <p:sp>
        <p:nvSpPr>
          <p:cNvPr id="149" name="TextBox 148">
            <a:extLst>
              <a:ext uri="{FF2B5EF4-FFF2-40B4-BE49-F238E27FC236}">
                <a16:creationId xmlns:a16="http://schemas.microsoft.com/office/drawing/2014/main" id="{9C9CCC37-D548-40C0-B694-00BFA77166B5}"/>
              </a:ext>
            </a:extLst>
          </p:cNvPr>
          <p:cNvSpPr txBox="1"/>
          <p:nvPr/>
        </p:nvSpPr>
        <p:spPr>
          <a:xfrm>
            <a:off x="6884333" y="3289695"/>
            <a:ext cx="974626"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Lucas</a:t>
            </a:r>
            <a:r>
              <a:rPr kumimoji="0" lang="en-US" sz="14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Koux</a:t>
            </a:r>
          </a:p>
        </p:txBody>
      </p:sp>
      <p:sp>
        <p:nvSpPr>
          <p:cNvPr id="150" name="TextBox 149">
            <a:extLst>
              <a:ext uri="{FF2B5EF4-FFF2-40B4-BE49-F238E27FC236}">
                <a16:creationId xmlns:a16="http://schemas.microsoft.com/office/drawing/2014/main" id="{58393594-02F4-4415-B54F-72BAAD8A9EA1}"/>
              </a:ext>
            </a:extLst>
          </p:cNvPr>
          <p:cNvSpPr txBox="1"/>
          <p:nvPr/>
        </p:nvSpPr>
        <p:spPr>
          <a:xfrm>
            <a:off x="6884333" y="3534743"/>
            <a:ext cx="585097"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Consulting</a:t>
            </a:r>
          </a:p>
        </p:txBody>
      </p:sp>
      <p:sp>
        <p:nvSpPr>
          <p:cNvPr id="153" name="TextBox 152">
            <a:extLst>
              <a:ext uri="{FF2B5EF4-FFF2-40B4-BE49-F238E27FC236}">
                <a16:creationId xmlns:a16="http://schemas.microsoft.com/office/drawing/2014/main" id="{AF96E028-102E-42C4-92CB-20A00E88A003}"/>
              </a:ext>
            </a:extLst>
          </p:cNvPr>
          <p:cNvSpPr txBox="1"/>
          <p:nvPr/>
        </p:nvSpPr>
        <p:spPr>
          <a:xfrm>
            <a:off x="9357287" y="3289695"/>
            <a:ext cx="989053"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Adrien</a:t>
            </a:r>
            <a:r>
              <a:rPr kumimoji="0" lang="en-US" sz="14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Zaza</a:t>
            </a:r>
          </a:p>
        </p:txBody>
      </p:sp>
      <p:sp>
        <p:nvSpPr>
          <p:cNvPr id="154" name="TextBox 153">
            <a:extLst>
              <a:ext uri="{FF2B5EF4-FFF2-40B4-BE49-F238E27FC236}">
                <a16:creationId xmlns:a16="http://schemas.microsoft.com/office/drawing/2014/main" id="{18448916-CFB1-4089-B708-6ED3E42579B7}"/>
              </a:ext>
            </a:extLst>
          </p:cNvPr>
          <p:cNvSpPr txBox="1"/>
          <p:nvPr/>
        </p:nvSpPr>
        <p:spPr>
          <a:xfrm>
            <a:off x="9357287" y="3534743"/>
            <a:ext cx="732573"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Development</a:t>
            </a:r>
          </a:p>
        </p:txBody>
      </p:sp>
      <p:sp>
        <p:nvSpPr>
          <p:cNvPr id="157" name="TextBox 156">
            <a:extLst>
              <a:ext uri="{FF2B5EF4-FFF2-40B4-BE49-F238E27FC236}">
                <a16:creationId xmlns:a16="http://schemas.microsoft.com/office/drawing/2014/main" id="{C34E0ACD-0F99-46BE-92D0-991B19C90292}"/>
              </a:ext>
            </a:extLst>
          </p:cNvPr>
          <p:cNvSpPr txBox="1"/>
          <p:nvPr/>
        </p:nvSpPr>
        <p:spPr>
          <a:xfrm>
            <a:off x="1991655" y="4296424"/>
            <a:ext cx="1420261" cy="430887"/>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Charlotte </a:t>
            </a:r>
            <a:r>
              <a:rPr kumimoji="0" lang="fr-FR" sz="14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Fraisier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u="none" strike="noStrike" kern="1200" cap="none" spc="0" normalizeH="0" baseline="0" noProof="0" dirty="0">
              <a:ln>
                <a:noFill/>
              </a:ln>
              <a:solidFill>
                <a:srgbClr val="F44336"/>
              </a:solidFill>
              <a:effectLst/>
              <a:uLnTx/>
              <a:uFillTx/>
              <a:latin typeface="Helvetica Neue Moyen" charset="0"/>
              <a:ea typeface="+mn-ea"/>
              <a:cs typeface="Helvetica Neue Fin" charset="0"/>
            </a:endParaRPr>
          </a:p>
        </p:txBody>
      </p:sp>
      <p:sp>
        <p:nvSpPr>
          <p:cNvPr id="158" name="TextBox 157">
            <a:extLst>
              <a:ext uri="{FF2B5EF4-FFF2-40B4-BE49-F238E27FC236}">
                <a16:creationId xmlns:a16="http://schemas.microsoft.com/office/drawing/2014/main" id="{86EC29DE-5F6F-4BCB-8122-2D86F07AF48D}"/>
              </a:ext>
            </a:extLst>
          </p:cNvPr>
          <p:cNvSpPr txBox="1"/>
          <p:nvPr/>
        </p:nvSpPr>
        <p:spPr>
          <a:xfrm>
            <a:off x="1991655" y="4545482"/>
            <a:ext cx="52257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Designer </a:t>
            </a:r>
          </a:p>
        </p:txBody>
      </p:sp>
      <p:sp>
        <p:nvSpPr>
          <p:cNvPr id="161" name="TextBox 160">
            <a:extLst>
              <a:ext uri="{FF2B5EF4-FFF2-40B4-BE49-F238E27FC236}">
                <a16:creationId xmlns:a16="http://schemas.microsoft.com/office/drawing/2014/main" id="{0C2B040D-8644-4C8E-8016-21CB39E5CC8A}"/>
              </a:ext>
            </a:extLst>
          </p:cNvPr>
          <p:cNvSpPr txBox="1"/>
          <p:nvPr/>
        </p:nvSpPr>
        <p:spPr>
          <a:xfrm>
            <a:off x="4466961" y="4296424"/>
            <a:ext cx="1235916"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Baptiste</a:t>
            </a:r>
            <a:r>
              <a:rPr kumimoji="0" lang="en-US" sz="14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Carne</a:t>
            </a:r>
          </a:p>
        </p:txBody>
      </p:sp>
      <p:sp>
        <p:nvSpPr>
          <p:cNvPr id="165" name="TextBox 164">
            <a:extLst>
              <a:ext uri="{FF2B5EF4-FFF2-40B4-BE49-F238E27FC236}">
                <a16:creationId xmlns:a16="http://schemas.microsoft.com/office/drawing/2014/main" id="{9AC6AFD2-CD3F-4F9E-BC5C-E0114ADF0B72}"/>
              </a:ext>
            </a:extLst>
          </p:cNvPr>
          <p:cNvSpPr txBox="1"/>
          <p:nvPr/>
        </p:nvSpPr>
        <p:spPr>
          <a:xfrm>
            <a:off x="6884333" y="4296424"/>
            <a:ext cx="1139736"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Harold </a:t>
            </a: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Kumar</a:t>
            </a:r>
          </a:p>
        </p:txBody>
      </p:sp>
      <p:sp>
        <p:nvSpPr>
          <p:cNvPr id="166" name="TextBox 165">
            <a:extLst>
              <a:ext uri="{FF2B5EF4-FFF2-40B4-BE49-F238E27FC236}">
                <a16:creationId xmlns:a16="http://schemas.microsoft.com/office/drawing/2014/main" id="{8C01ADD6-E0DB-4A87-BF11-6210F9A8264F}"/>
              </a:ext>
            </a:extLst>
          </p:cNvPr>
          <p:cNvSpPr txBox="1"/>
          <p:nvPr/>
        </p:nvSpPr>
        <p:spPr>
          <a:xfrm>
            <a:off x="6884333" y="4545482"/>
            <a:ext cx="585097"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Consulting</a:t>
            </a:r>
          </a:p>
        </p:txBody>
      </p:sp>
      <p:sp>
        <p:nvSpPr>
          <p:cNvPr id="169" name="TextBox 168">
            <a:extLst>
              <a:ext uri="{FF2B5EF4-FFF2-40B4-BE49-F238E27FC236}">
                <a16:creationId xmlns:a16="http://schemas.microsoft.com/office/drawing/2014/main" id="{27D378A6-5839-483F-AD8F-5419A591C94B}"/>
              </a:ext>
            </a:extLst>
          </p:cNvPr>
          <p:cNvSpPr txBox="1"/>
          <p:nvPr/>
        </p:nvSpPr>
        <p:spPr>
          <a:xfrm>
            <a:off x="9357287" y="4296424"/>
            <a:ext cx="1223092"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Robin </a:t>
            </a: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Daymon</a:t>
            </a:r>
          </a:p>
        </p:txBody>
      </p:sp>
      <p:sp>
        <p:nvSpPr>
          <p:cNvPr id="170" name="TextBox 169">
            <a:extLst>
              <a:ext uri="{FF2B5EF4-FFF2-40B4-BE49-F238E27FC236}">
                <a16:creationId xmlns:a16="http://schemas.microsoft.com/office/drawing/2014/main" id="{5F47C6BF-4F78-45C9-93E6-73FAE51B9BC2}"/>
              </a:ext>
            </a:extLst>
          </p:cNvPr>
          <p:cNvSpPr txBox="1"/>
          <p:nvPr/>
        </p:nvSpPr>
        <p:spPr>
          <a:xfrm>
            <a:off x="9357287" y="4545482"/>
            <a:ext cx="732573"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Development</a:t>
            </a:r>
          </a:p>
        </p:txBody>
      </p:sp>
      <p:sp>
        <p:nvSpPr>
          <p:cNvPr id="221" name="TextBox 220">
            <a:extLst>
              <a:ext uri="{FF2B5EF4-FFF2-40B4-BE49-F238E27FC236}">
                <a16:creationId xmlns:a16="http://schemas.microsoft.com/office/drawing/2014/main" id="{2AE2FCAC-5F15-4C41-A259-38BF86A5BC51}"/>
              </a:ext>
            </a:extLst>
          </p:cNvPr>
          <p:cNvSpPr txBox="1"/>
          <p:nvPr/>
        </p:nvSpPr>
        <p:spPr>
          <a:xfrm>
            <a:off x="1991655" y="5356713"/>
            <a:ext cx="1319272"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Renaud </a:t>
            </a: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Uleman</a:t>
            </a:r>
            <a:endParaRPr kumimoji="0" lang="en-US" sz="1400" u="none" strike="noStrike" kern="1200" cap="none" spc="0" normalizeH="0" baseline="0" noProof="0" dirty="0">
              <a:ln>
                <a:noFill/>
              </a:ln>
              <a:solidFill>
                <a:schemeClr val="accent1"/>
              </a:solidFill>
              <a:effectLst/>
              <a:uLnTx/>
              <a:uFillTx/>
              <a:latin typeface="Helvetica Neue Moyen" charset="0"/>
              <a:cs typeface="Helvetica Neue Fin" charset="0"/>
            </a:endParaRPr>
          </a:p>
        </p:txBody>
      </p:sp>
      <p:sp>
        <p:nvSpPr>
          <p:cNvPr id="222" name="TextBox 221">
            <a:extLst>
              <a:ext uri="{FF2B5EF4-FFF2-40B4-BE49-F238E27FC236}">
                <a16:creationId xmlns:a16="http://schemas.microsoft.com/office/drawing/2014/main" id="{F1F18BBA-021D-4D73-B4D7-619A7E4F9425}"/>
              </a:ext>
            </a:extLst>
          </p:cNvPr>
          <p:cNvSpPr txBox="1"/>
          <p:nvPr/>
        </p:nvSpPr>
        <p:spPr>
          <a:xfrm>
            <a:off x="1991655" y="5596913"/>
            <a:ext cx="522579"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Designer </a:t>
            </a:r>
          </a:p>
        </p:txBody>
      </p:sp>
      <p:sp>
        <p:nvSpPr>
          <p:cNvPr id="225" name="TextBox 224">
            <a:extLst>
              <a:ext uri="{FF2B5EF4-FFF2-40B4-BE49-F238E27FC236}">
                <a16:creationId xmlns:a16="http://schemas.microsoft.com/office/drawing/2014/main" id="{3602B5F7-BD46-40C0-B7A7-EE45EF332F8E}"/>
              </a:ext>
            </a:extLst>
          </p:cNvPr>
          <p:cNvSpPr txBox="1"/>
          <p:nvPr/>
        </p:nvSpPr>
        <p:spPr>
          <a:xfrm>
            <a:off x="4466961" y="5356713"/>
            <a:ext cx="1292020"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Gaetan </a:t>
            </a: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Lesinge</a:t>
            </a:r>
          </a:p>
        </p:txBody>
      </p:sp>
      <p:sp>
        <p:nvSpPr>
          <p:cNvPr id="229" name="TextBox 228">
            <a:extLst>
              <a:ext uri="{FF2B5EF4-FFF2-40B4-BE49-F238E27FC236}">
                <a16:creationId xmlns:a16="http://schemas.microsoft.com/office/drawing/2014/main" id="{63666EF0-C670-4273-8B82-0B87E2569889}"/>
              </a:ext>
            </a:extLst>
          </p:cNvPr>
          <p:cNvSpPr txBox="1"/>
          <p:nvPr/>
        </p:nvSpPr>
        <p:spPr>
          <a:xfrm>
            <a:off x="6884333" y="5356713"/>
            <a:ext cx="1024319"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Sara</a:t>
            </a:r>
            <a:r>
              <a:rPr kumimoji="0" lang="en-US" sz="1400" u="none" strike="noStrike" kern="1200" cap="none" spc="0" normalizeH="0" baseline="0" noProof="0" dirty="0">
                <a:ln>
                  <a:noFill/>
                </a:ln>
                <a:solidFill>
                  <a:srgbClr val="1D1D1D"/>
                </a:solidFill>
                <a:effectLst/>
                <a:uLnTx/>
                <a:uFillTx/>
                <a:latin typeface="Helvetica Neue Moyen" charset="0"/>
                <a:ea typeface="+mn-ea"/>
                <a:cs typeface="Helvetica Neue Fin" charset="0"/>
              </a:rPr>
              <a:t> </a:t>
            </a: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Croche</a:t>
            </a:r>
          </a:p>
        </p:txBody>
      </p:sp>
      <p:sp>
        <p:nvSpPr>
          <p:cNvPr id="230" name="TextBox 229">
            <a:extLst>
              <a:ext uri="{FF2B5EF4-FFF2-40B4-BE49-F238E27FC236}">
                <a16:creationId xmlns:a16="http://schemas.microsoft.com/office/drawing/2014/main" id="{CB21E7ED-E23B-48C4-8F5A-373DB3D5C73D}"/>
              </a:ext>
            </a:extLst>
          </p:cNvPr>
          <p:cNvSpPr txBox="1"/>
          <p:nvPr/>
        </p:nvSpPr>
        <p:spPr>
          <a:xfrm>
            <a:off x="6884333" y="5596913"/>
            <a:ext cx="585097"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Consulting</a:t>
            </a:r>
          </a:p>
        </p:txBody>
      </p:sp>
      <p:sp>
        <p:nvSpPr>
          <p:cNvPr id="233" name="TextBox 232">
            <a:extLst>
              <a:ext uri="{FF2B5EF4-FFF2-40B4-BE49-F238E27FC236}">
                <a16:creationId xmlns:a16="http://schemas.microsoft.com/office/drawing/2014/main" id="{91147D3D-59D8-44EA-945E-1925E4275DA3}"/>
              </a:ext>
            </a:extLst>
          </p:cNvPr>
          <p:cNvSpPr txBox="1"/>
          <p:nvPr/>
        </p:nvSpPr>
        <p:spPr>
          <a:xfrm>
            <a:off x="9357287" y="5356713"/>
            <a:ext cx="1397819" cy="215444"/>
          </a:xfrm>
          <a:prstGeom prst="rect">
            <a:avLst/>
          </a:prstGeom>
          <a:noFill/>
          <a:effectLst/>
        </p:spPr>
        <p:txBody>
          <a:bodyPr wrap="non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Moyen" charset="0"/>
                <a:ea typeface="+mn-ea"/>
                <a:cs typeface="Helvetica Neue Fin" charset="0"/>
              </a:rPr>
              <a:t>Roberto </a:t>
            </a:r>
            <a:r>
              <a:rPr kumimoji="0" lang="en-US" sz="1400" u="none" strike="noStrike" kern="1200" cap="none" spc="0" normalizeH="0" baseline="0" noProof="0" dirty="0">
                <a:ln>
                  <a:noFill/>
                </a:ln>
                <a:solidFill>
                  <a:schemeClr val="accent1"/>
                </a:solidFill>
                <a:effectLst/>
                <a:uLnTx/>
                <a:uFillTx/>
                <a:latin typeface="Helvetica Neue Moyen" charset="0"/>
                <a:ea typeface="+mn-ea"/>
                <a:cs typeface="Helvetica Neue Fin" charset="0"/>
              </a:rPr>
              <a:t>Racique</a:t>
            </a:r>
          </a:p>
        </p:txBody>
      </p:sp>
      <p:sp>
        <p:nvSpPr>
          <p:cNvPr id="234" name="TextBox 233">
            <a:extLst>
              <a:ext uri="{FF2B5EF4-FFF2-40B4-BE49-F238E27FC236}">
                <a16:creationId xmlns:a16="http://schemas.microsoft.com/office/drawing/2014/main" id="{8EA89C4E-6733-4F21-9EA2-60235D6588EC}"/>
              </a:ext>
            </a:extLst>
          </p:cNvPr>
          <p:cNvSpPr txBox="1"/>
          <p:nvPr/>
        </p:nvSpPr>
        <p:spPr>
          <a:xfrm>
            <a:off x="9357287" y="5596913"/>
            <a:ext cx="732573"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Development</a:t>
            </a:r>
          </a:p>
        </p:txBody>
      </p:sp>
      <p:sp>
        <p:nvSpPr>
          <p:cNvPr id="190" name="TextBox 189">
            <a:extLst>
              <a:ext uri="{FF2B5EF4-FFF2-40B4-BE49-F238E27FC236}">
                <a16:creationId xmlns:a16="http://schemas.microsoft.com/office/drawing/2014/main" id="{2B799F75-C34D-4147-8A9C-4AFBA7A7DF8B}"/>
              </a:ext>
            </a:extLst>
          </p:cNvPr>
          <p:cNvSpPr txBox="1"/>
          <p:nvPr/>
        </p:nvSpPr>
        <p:spPr>
          <a:xfrm>
            <a:off x="4466961" y="1425321"/>
            <a:ext cx="585097"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Consulting</a:t>
            </a:r>
          </a:p>
        </p:txBody>
      </p:sp>
      <p:sp>
        <p:nvSpPr>
          <p:cNvPr id="191" name="TextBox 190">
            <a:extLst>
              <a:ext uri="{FF2B5EF4-FFF2-40B4-BE49-F238E27FC236}">
                <a16:creationId xmlns:a16="http://schemas.microsoft.com/office/drawing/2014/main" id="{168B6C54-61F2-432B-8652-F003FAB7AB5B}"/>
              </a:ext>
            </a:extLst>
          </p:cNvPr>
          <p:cNvSpPr txBox="1"/>
          <p:nvPr/>
        </p:nvSpPr>
        <p:spPr>
          <a:xfrm>
            <a:off x="4466961" y="2480213"/>
            <a:ext cx="585097"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Consulting</a:t>
            </a:r>
          </a:p>
        </p:txBody>
      </p:sp>
      <p:sp>
        <p:nvSpPr>
          <p:cNvPr id="192" name="TextBox 191">
            <a:extLst>
              <a:ext uri="{FF2B5EF4-FFF2-40B4-BE49-F238E27FC236}">
                <a16:creationId xmlns:a16="http://schemas.microsoft.com/office/drawing/2014/main" id="{6360BE70-984E-491A-8413-F67267AD7F63}"/>
              </a:ext>
            </a:extLst>
          </p:cNvPr>
          <p:cNvSpPr txBox="1"/>
          <p:nvPr/>
        </p:nvSpPr>
        <p:spPr>
          <a:xfrm>
            <a:off x="4466961" y="3534743"/>
            <a:ext cx="487313"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Designer</a:t>
            </a:r>
          </a:p>
        </p:txBody>
      </p:sp>
      <p:sp>
        <p:nvSpPr>
          <p:cNvPr id="193" name="TextBox 192">
            <a:extLst>
              <a:ext uri="{FF2B5EF4-FFF2-40B4-BE49-F238E27FC236}">
                <a16:creationId xmlns:a16="http://schemas.microsoft.com/office/drawing/2014/main" id="{2B055307-E4DD-43DE-8315-D97AA38BD19E}"/>
              </a:ext>
            </a:extLst>
          </p:cNvPr>
          <p:cNvSpPr txBox="1"/>
          <p:nvPr/>
        </p:nvSpPr>
        <p:spPr>
          <a:xfrm>
            <a:off x="4466961" y="4545482"/>
            <a:ext cx="487313"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Designer</a:t>
            </a:r>
          </a:p>
        </p:txBody>
      </p:sp>
      <p:sp>
        <p:nvSpPr>
          <p:cNvPr id="194" name="TextBox 193">
            <a:extLst>
              <a:ext uri="{FF2B5EF4-FFF2-40B4-BE49-F238E27FC236}">
                <a16:creationId xmlns:a16="http://schemas.microsoft.com/office/drawing/2014/main" id="{DAEB5B25-DE2E-423D-800F-F91EB4DEFDA1}"/>
              </a:ext>
            </a:extLst>
          </p:cNvPr>
          <p:cNvSpPr txBox="1"/>
          <p:nvPr/>
        </p:nvSpPr>
        <p:spPr>
          <a:xfrm>
            <a:off x="4466961" y="5596913"/>
            <a:ext cx="585097" cy="153888"/>
          </a:xfrm>
          <a:prstGeom prst="rect">
            <a:avLst/>
          </a:prstGeom>
          <a:noFill/>
          <a:effectLst/>
        </p:spPr>
        <p:txBody>
          <a:bodyPr wrap="none" lIns="0" tIns="0" rIns="0" bIns="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u="none" strike="noStrike" kern="1200" cap="none" spc="0" normalizeH="0" baseline="0" noProof="0" dirty="0">
                <a:ln>
                  <a:noFill/>
                </a:ln>
                <a:effectLst/>
                <a:uLnTx/>
                <a:uFillTx/>
                <a:latin typeface="Helvetica Neue Fin" charset="0"/>
                <a:ea typeface="+mn-ea"/>
                <a:cs typeface="Helvetica Neue Fin" charset="0"/>
              </a:rPr>
              <a:t>Consulting</a:t>
            </a:r>
          </a:p>
        </p:txBody>
      </p:sp>
      <p:pic>
        <p:nvPicPr>
          <p:cNvPr id="61" name="Picture Placeholder 60">
            <a:extLst>
              <a:ext uri="{FF2B5EF4-FFF2-40B4-BE49-F238E27FC236}">
                <a16:creationId xmlns:a16="http://schemas.microsoft.com/office/drawing/2014/main" id="{A5D71D0C-E46E-46AF-B32B-A148BEE74CAF}"/>
              </a:ext>
            </a:extLst>
          </p:cNvPr>
          <p:cNvPicPr>
            <a:picLocks noGrp="1" noChangeAspect="1"/>
          </p:cNvPicPr>
          <p:nvPr>
            <p:ph type="pic" sz="quarter" idx="23"/>
          </p:nvPr>
        </p:nvPicPr>
        <p:blipFill>
          <a:blip r:embed="rId2" cstate="screen">
            <a:extLst>
              <a:ext uri="{28A0092B-C50C-407E-A947-70E740481C1C}">
                <a14:useLocalDpi xmlns:a14="http://schemas.microsoft.com/office/drawing/2010/main"/>
              </a:ext>
            </a:extLst>
          </a:blip>
          <a:srcRect/>
          <a:stretch>
            <a:fillRect/>
          </a:stretch>
        </p:blipFill>
        <p:spPr/>
      </p:pic>
      <p:pic>
        <p:nvPicPr>
          <p:cNvPr id="59" name="Picture Placeholder 58">
            <a:extLst>
              <a:ext uri="{FF2B5EF4-FFF2-40B4-BE49-F238E27FC236}">
                <a16:creationId xmlns:a16="http://schemas.microsoft.com/office/drawing/2014/main" id="{18BED016-A426-45EB-AF58-CEB509D436A1}"/>
              </a:ext>
            </a:extLst>
          </p:cNvPr>
          <p:cNvPicPr>
            <a:picLocks noGrp="1" noChangeAspect="1"/>
          </p:cNvPicPr>
          <p:nvPr>
            <p:ph type="pic" sz="quarter" idx="19"/>
          </p:nvPr>
        </p:nvPicPr>
        <p:blipFill>
          <a:blip r:embed="rId3" cstate="screen">
            <a:extLst>
              <a:ext uri="{28A0092B-C50C-407E-A947-70E740481C1C}">
                <a14:useLocalDpi xmlns:a14="http://schemas.microsoft.com/office/drawing/2010/main"/>
              </a:ext>
            </a:extLst>
          </a:blip>
          <a:srcRect/>
          <a:stretch>
            <a:fillRect/>
          </a:stretch>
        </p:blipFill>
        <p:spPr/>
      </p:pic>
      <p:pic>
        <p:nvPicPr>
          <p:cNvPr id="67" name="Picture Placeholder 66">
            <a:extLst>
              <a:ext uri="{FF2B5EF4-FFF2-40B4-BE49-F238E27FC236}">
                <a16:creationId xmlns:a16="http://schemas.microsoft.com/office/drawing/2014/main" id="{4AE1ADC0-F785-432E-A7F9-B510FAA3D97E}"/>
              </a:ext>
            </a:extLst>
          </p:cNvPr>
          <p:cNvPicPr>
            <a:picLocks noGrp="1" noChangeAspect="1"/>
          </p:cNvPicPr>
          <p:nvPr>
            <p:ph type="pic" sz="quarter" idx="31"/>
          </p:nvPr>
        </p:nvPicPr>
        <p:blipFill>
          <a:blip r:embed="rId4" cstate="screen">
            <a:extLst>
              <a:ext uri="{28A0092B-C50C-407E-A947-70E740481C1C}">
                <a14:useLocalDpi xmlns:a14="http://schemas.microsoft.com/office/drawing/2010/main"/>
              </a:ext>
            </a:extLst>
          </a:blip>
          <a:srcRect/>
          <a:stretch>
            <a:fillRect/>
          </a:stretch>
        </p:blipFill>
        <p:spPr/>
      </p:pic>
      <p:pic>
        <p:nvPicPr>
          <p:cNvPr id="57" name="Picture Placeholder 56">
            <a:extLst>
              <a:ext uri="{FF2B5EF4-FFF2-40B4-BE49-F238E27FC236}">
                <a16:creationId xmlns:a16="http://schemas.microsoft.com/office/drawing/2014/main" id="{EE991E3C-D016-4EE2-8BFD-1F6574A2AA10}"/>
              </a:ext>
            </a:extLst>
          </p:cNvPr>
          <p:cNvPicPr>
            <a:picLocks noGrp="1" noChangeAspect="1"/>
          </p:cNvPicPr>
          <p:nvPr>
            <p:ph type="pic" sz="quarter" idx="15"/>
          </p:nvPr>
        </p:nvPicPr>
        <p:blipFill>
          <a:blip r:embed="rId5" cstate="screen">
            <a:extLst>
              <a:ext uri="{28A0092B-C50C-407E-A947-70E740481C1C}">
                <a14:useLocalDpi xmlns:a14="http://schemas.microsoft.com/office/drawing/2010/main"/>
              </a:ext>
            </a:extLst>
          </a:blip>
          <a:srcRect/>
          <a:stretch>
            <a:fillRect/>
          </a:stretch>
        </p:blipFill>
        <p:spPr/>
      </p:pic>
      <p:pic>
        <p:nvPicPr>
          <p:cNvPr id="63" name="Picture Placeholder 62">
            <a:extLst>
              <a:ext uri="{FF2B5EF4-FFF2-40B4-BE49-F238E27FC236}">
                <a16:creationId xmlns:a16="http://schemas.microsoft.com/office/drawing/2014/main" id="{4930A879-84E4-497A-B25E-7659B0F5197E}"/>
              </a:ext>
            </a:extLst>
          </p:cNvPr>
          <p:cNvPicPr>
            <a:picLocks noGrp="1" noChangeAspect="1"/>
          </p:cNvPicPr>
          <p:nvPr>
            <p:ph type="pic" sz="quarter" idx="27"/>
          </p:nvPr>
        </p:nvPicPr>
        <p:blipFill>
          <a:blip r:embed="rId6" cstate="screen">
            <a:extLst>
              <a:ext uri="{28A0092B-C50C-407E-A947-70E740481C1C}">
                <a14:useLocalDpi xmlns:a14="http://schemas.microsoft.com/office/drawing/2010/main"/>
              </a:ext>
            </a:extLst>
          </a:blip>
          <a:srcRect/>
          <a:stretch>
            <a:fillRect/>
          </a:stretch>
        </p:blipFill>
        <p:spPr/>
      </p:pic>
      <p:pic>
        <p:nvPicPr>
          <p:cNvPr id="12" name="Picture Placeholder 11">
            <a:extLst>
              <a:ext uri="{FF2B5EF4-FFF2-40B4-BE49-F238E27FC236}">
                <a16:creationId xmlns:a16="http://schemas.microsoft.com/office/drawing/2014/main" id="{70690CF9-64E0-4EB7-8EBD-0398CEAECE2E}"/>
              </a:ext>
            </a:extLst>
          </p:cNvPr>
          <p:cNvPicPr>
            <a:picLocks noGrp="1" noChangeAspect="1"/>
          </p:cNvPicPr>
          <p:nvPr>
            <p:ph type="pic" sz="quarter" idx="14"/>
          </p:nvPr>
        </p:nvPicPr>
        <p:blipFill>
          <a:blip r:embed="rId7" cstate="screen">
            <a:extLst>
              <a:ext uri="{28A0092B-C50C-407E-A947-70E740481C1C}">
                <a14:useLocalDpi xmlns:a14="http://schemas.microsoft.com/office/drawing/2010/main"/>
              </a:ext>
            </a:extLst>
          </a:blip>
          <a:srcRect/>
          <a:stretch>
            <a:fillRect/>
          </a:stretch>
        </p:blipFill>
        <p:spPr/>
      </p:pic>
      <p:pic>
        <p:nvPicPr>
          <p:cNvPr id="51" name="Picture Placeholder 50">
            <a:extLst>
              <a:ext uri="{FF2B5EF4-FFF2-40B4-BE49-F238E27FC236}">
                <a16:creationId xmlns:a16="http://schemas.microsoft.com/office/drawing/2014/main" id="{67DD1CB6-BF01-454C-9785-2E40E935D848}"/>
              </a:ext>
            </a:extLst>
          </p:cNvPr>
          <p:cNvPicPr>
            <a:picLocks noGrp="1" noChangeAspect="1"/>
          </p:cNvPicPr>
          <p:nvPr>
            <p:ph type="pic" sz="quarter" idx="26"/>
          </p:nvPr>
        </p:nvPicPr>
        <p:blipFill>
          <a:blip r:embed="rId8" cstate="screen">
            <a:extLst>
              <a:ext uri="{28A0092B-C50C-407E-A947-70E740481C1C}">
                <a14:useLocalDpi xmlns:a14="http://schemas.microsoft.com/office/drawing/2010/main"/>
              </a:ext>
            </a:extLst>
          </a:blip>
          <a:srcRect/>
          <a:stretch>
            <a:fillRect/>
          </a:stretch>
        </p:blipFill>
        <p:spPr/>
      </p:pic>
      <p:pic>
        <p:nvPicPr>
          <p:cNvPr id="49" name="Picture Placeholder 48">
            <a:extLst>
              <a:ext uri="{FF2B5EF4-FFF2-40B4-BE49-F238E27FC236}">
                <a16:creationId xmlns:a16="http://schemas.microsoft.com/office/drawing/2014/main" id="{7CBD0FBD-7D76-4559-8C5C-F6EEC0C9D309}"/>
              </a:ext>
            </a:extLst>
          </p:cNvPr>
          <p:cNvPicPr>
            <a:picLocks noGrp="1" noChangeAspect="1"/>
          </p:cNvPicPr>
          <p:nvPr>
            <p:ph type="pic" sz="quarter" idx="22"/>
          </p:nvPr>
        </p:nvPicPr>
        <p:blipFill>
          <a:blip r:embed="rId9" cstate="screen">
            <a:extLst>
              <a:ext uri="{28A0092B-C50C-407E-A947-70E740481C1C}">
                <a14:useLocalDpi xmlns:a14="http://schemas.microsoft.com/office/drawing/2010/main"/>
              </a:ext>
            </a:extLst>
          </a:blip>
          <a:srcRect/>
          <a:stretch>
            <a:fillRect/>
          </a:stretch>
        </p:blipFill>
        <p:spPr/>
      </p:pic>
      <p:pic>
        <p:nvPicPr>
          <p:cNvPr id="45" name="Picture Placeholder 44">
            <a:extLst>
              <a:ext uri="{FF2B5EF4-FFF2-40B4-BE49-F238E27FC236}">
                <a16:creationId xmlns:a16="http://schemas.microsoft.com/office/drawing/2014/main" id="{9A179D90-47EE-414E-83D9-A5B9E2B19FCE}"/>
              </a:ext>
            </a:extLst>
          </p:cNvPr>
          <p:cNvPicPr>
            <a:picLocks noGrp="1" noChangeAspect="1"/>
          </p:cNvPicPr>
          <p:nvPr>
            <p:ph type="pic" sz="quarter" idx="18"/>
          </p:nvPr>
        </p:nvPicPr>
        <p:blipFill>
          <a:blip r:embed="rId10" cstate="screen">
            <a:extLst>
              <a:ext uri="{28A0092B-C50C-407E-A947-70E740481C1C}">
                <a14:useLocalDpi xmlns:a14="http://schemas.microsoft.com/office/drawing/2010/main"/>
              </a:ext>
            </a:extLst>
          </a:blip>
          <a:srcRect/>
          <a:stretch>
            <a:fillRect/>
          </a:stretch>
        </p:blipFill>
        <p:spPr>
          <a:xfrm>
            <a:off x="3783307" y="2156312"/>
            <a:ext cx="537516" cy="536970"/>
          </a:xfrm>
        </p:spPr>
      </p:pic>
      <p:pic>
        <p:nvPicPr>
          <p:cNvPr id="55" name="Picture Placeholder 54">
            <a:extLst>
              <a:ext uri="{FF2B5EF4-FFF2-40B4-BE49-F238E27FC236}">
                <a16:creationId xmlns:a16="http://schemas.microsoft.com/office/drawing/2014/main" id="{236FFBAE-4611-4872-9EA0-D8D3573734AD}"/>
              </a:ext>
            </a:extLst>
          </p:cNvPr>
          <p:cNvPicPr>
            <a:picLocks noGrp="1" noChangeAspect="1"/>
          </p:cNvPicPr>
          <p:nvPr>
            <p:ph type="pic" sz="quarter" idx="30"/>
          </p:nvPr>
        </p:nvPicPr>
        <p:blipFill>
          <a:blip r:embed="rId11" cstate="screen">
            <a:extLst>
              <a:ext uri="{28A0092B-C50C-407E-A947-70E740481C1C}">
                <a14:useLocalDpi xmlns:a14="http://schemas.microsoft.com/office/drawing/2010/main"/>
              </a:ext>
            </a:extLst>
          </a:blip>
          <a:srcRect/>
          <a:stretch>
            <a:fillRect/>
          </a:stretch>
        </p:blipFill>
        <p:spPr/>
      </p:pic>
      <p:pic>
        <p:nvPicPr>
          <p:cNvPr id="20" name="Picture Placeholder 19">
            <a:extLst>
              <a:ext uri="{FF2B5EF4-FFF2-40B4-BE49-F238E27FC236}">
                <a16:creationId xmlns:a16="http://schemas.microsoft.com/office/drawing/2014/main" id="{0221BC62-2977-46D5-ACF0-393A740337D1}"/>
              </a:ext>
            </a:extLst>
          </p:cNvPr>
          <p:cNvPicPr>
            <a:picLocks noGrp="1" noChangeAspect="1"/>
          </p:cNvPicPr>
          <p:nvPr>
            <p:ph type="pic" sz="quarter" idx="17"/>
          </p:nvPr>
        </p:nvPicPr>
        <p:blipFill>
          <a:blip r:embed="rId12" cstate="screen">
            <a:extLst>
              <a:ext uri="{28A0092B-C50C-407E-A947-70E740481C1C}">
                <a14:useLocalDpi xmlns:a14="http://schemas.microsoft.com/office/drawing/2010/main"/>
              </a:ext>
            </a:extLst>
          </a:blip>
          <a:srcRect/>
          <a:stretch>
            <a:fillRect/>
          </a:stretch>
        </p:blipFill>
        <p:spPr/>
      </p:pic>
      <p:pic>
        <p:nvPicPr>
          <p:cNvPr id="36" name="Picture Placeholder 35">
            <a:extLst>
              <a:ext uri="{FF2B5EF4-FFF2-40B4-BE49-F238E27FC236}">
                <a16:creationId xmlns:a16="http://schemas.microsoft.com/office/drawing/2014/main" id="{56293D9E-DE7F-40F9-9EC7-9D79DA124D44}"/>
              </a:ext>
            </a:extLst>
          </p:cNvPr>
          <p:cNvPicPr>
            <a:picLocks noGrp="1" noChangeAspect="1"/>
          </p:cNvPicPr>
          <p:nvPr>
            <p:ph type="pic" sz="quarter" idx="21"/>
          </p:nvPr>
        </p:nvPicPr>
        <p:blipFill>
          <a:blip r:embed="rId13" cstate="screen">
            <a:extLst>
              <a:ext uri="{28A0092B-C50C-407E-A947-70E740481C1C}">
                <a14:useLocalDpi xmlns:a14="http://schemas.microsoft.com/office/drawing/2010/main"/>
              </a:ext>
            </a:extLst>
          </a:blip>
          <a:srcRect/>
          <a:stretch>
            <a:fillRect/>
          </a:stretch>
        </p:blipFill>
        <p:spPr/>
      </p:pic>
      <p:pic>
        <p:nvPicPr>
          <p:cNvPr id="40" name="Picture Placeholder 39">
            <a:extLst>
              <a:ext uri="{FF2B5EF4-FFF2-40B4-BE49-F238E27FC236}">
                <a16:creationId xmlns:a16="http://schemas.microsoft.com/office/drawing/2014/main" id="{B925DD81-F656-41C1-9733-89728BD61512}"/>
              </a:ext>
            </a:extLst>
          </p:cNvPr>
          <p:cNvPicPr>
            <a:picLocks noGrp="1" noChangeAspect="1"/>
          </p:cNvPicPr>
          <p:nvPr>
            <p:ph type="pic" sz="quarter" idx="29"/>
          </p:nvPr>
        </p:nvPicPr>
        <p:blipFill>
          <a:blip r:embed="rId14" cstate="screen">
            <a:extLst>
              <a:ext uri="{28A0092B-C50C-407E-A947-70E740481C1C}">
                <a14:useLocalDpi xmlns:a14="http://schemas.microsoft.com/office/drawing/2010/main"/>
              </a:ext>
            </a:extLst>
          </a:blip>
          <a:srcRect/>
          <a:stretch>
            <a:fillRect/>
          </a:stretch>
        </p:blipFill>
        <p:spPr/>
      </p:pic>
      <p:pic>
        <p:nvPicPr>
          <p:cNvPr id="4" name="Picture Placeholder 3">
            <a:extLst>
              <a:ext uri="{FF2B5EF4-FFF2-40B4-BE49-F238E27FC236}">
                <a16:creationId xmlns:a16="http://schemas.microsoft.com/office/drawing/2014/main" id="{C6700107-D4D4-4100-81EA-F1666CE7FF9D}"/>
              </a:ext>
            </a:extLst>
          </p:cNvPr>
          <p:cNvPicPr>
            <a:picLocks noGrp="1" noChangeAspect="1"/>
          </p:cNvPicPr>
          <p:nvPr>
            <p:ph type="pic" sz="quarter" idx="13"/>
          </p:nvPr>
        </p:nvPicPr>
        <p:blipFill>
          <a:blip r:embed="rId15" cstate="screen">
            <a:extLst>
              <a:ext uri="{28A0092B-C50C-407E-A947-70E740481C1C}">
                <a14:useLocalDpi xmlns:a14="http://schemas.microsoft.com/office/drawing/2010/main"/>
              </a:ext>
            </a:extLst>
          </a:blip>
          <a:srcRect/>
          <a:stretch>
            <a:fillRect/>
          </a:stretch>
        </p:blipFill>
        <p:spPr/>
      </p:pic>
      <p:pic>
        <p:nvPicPr>
          <p:cNvPr id="28" name="Picture Placeholder 27">
            <a:extLst>
              <a:ext uri="{FF2B5EF4-FFF2-40B4-BE49-F238E27FC236}">
                <a16:creationId xmlns:a16="http://schemas.microsoft.com/office/drawing/2014/main" id="{E40C6700-9D71-4FE0-9C2C-CB73E4656756}"/>
              </a:ext>
            </a:extLst>
          </p:cNvPr>
          <p:cNvPicPr>
            <a:picLocks noGrp="1" noChangeAspect="1"/>
          </p:cNvPicPr>
          <p:nvPr>
            <p:ph type="pic" sz="quarter" idx="25"/>
          </p:nvPr>
        </p:nvPicPr>
        <p:blipFill>
          <a:blip r:embed="rId16" cstate="screen">
            <a:extLst>
              <a:ext uri="{28A0092B-C50C-407E-A947-70E740481C1C}">
                <a14:useLocalDpi xmlns:a14="http://schemas.microsoft.com/office/drawing/2010/main"/>
              </a:ext>
            </a:extLst>
          </a:blip>
          <a:srcRect/>
          <a:stretch>
            <a:fillRect/>
          </a:stretch>
        </p:blipFill>
        <p:spPr/>
      </p:pic>
      <p:pic>
        <p:nvPicPr>
          <p:cNvPr id="71" name="Picture Placeholder 70">
            <a:extLst>
              <a:ext uri="{FF2B5EF4-FFF2-40B4-BE49-F238E27FC236}">
                <a16:creationId xmlns:a16="http://schemas.microsoft.com/office/drawing/2014/main" id="{FBCA52E3-FE3A-4557-9F77-14CBBE11C792}"/>
              </a:ext>
            </a:extLst>
          </p:cNvPr>
          <p:cNvPicPr>
            <a:picLocks noGrp="1" noChangeAspect="1"/>
          </p:cNvPicPr>
          <p:nvPr>
            <p:ph type="pic" sz="quarter" idx="20"/>
          </p:nvPr>
        </p:nvPicPr>
        <p:blipFill>
          <a:blip r:embed="rId17" cstate="screen">
            <a:extLst>
              <a:ext uri="{28A0092B-C50C-407E-A947-70E740481C1C}">
                <a14:useLocalDpi xmlns:a14="http://schemas.microsoft.com/office/drawing/2010/main"/>
              </a:ext>
            </a:extLst>
          </a:blip>
          <a:srcRect/>
          <a:stretch>
            <a:fillRect/>
          </a:stretch>
        </p:blipFill>
        <p:spPr/>
      </p:pic>
      <p:pic>
        <p:nvPicPr>
          <p:cNvPr id="77" name="Picture Placeholder 76">
            <a:extLst>
              <a:ext uri="{FF2B5EF4-FFF2-40B4-BE49-F238E27FC236}">
                <a16:creationId xmlns:a16="http://schemas.microsoft.com/office/drawing/2014/main" id="{B7E8F0B8-D1FA-4703-A2B5-79A4373DBFF8}"/>
              </a:ext>
            </a:extLst>
          </p:cNvPr>
          <p:cNvPicPr>
            <a:picLocks noGrp="1" noChangeAspect="1"/>
          </p:cNvPicPr>
          <p:nvPr>
            <p:ph type="pic" sz="quarter" idx="32"/>
          </p:nvPr>
        </p:nvPicPr>
        <p:blipFill>
          <a:blip r:embed="rId18" cstate="screen">
            <a:extLst>
              <a:ext uri="{28A0092B-C50C-407E-A947-70E740481C1C}">
                <a14:useLocalDpi xmlns:a14="http://schemas.microsoft.com/office/drawing/2010/main"/>
              </a:ext>
            </a:extLst>
          </a:blip>
          <a:srcRect/>
          <a:stretch>
            <a:fillRect/>
          </a:stretch>
        </p:blipFill>
        <p:spPr/>
      </p:pic>
      <p:pic>
        <p:nvPicPr>
          <p:cNvPr id="73" name="Picture Placeholder 72">
            <a:extLst>
              <a:ext uri="{FF2B5EF4-FFF2-40B4-BE49-F238E27FC236}">
                <a16:creationId xmlns:a16="http://schemas.microsoft.com/office/drawing/2014/main" id="{4BA1F476-AFB8-4D2B-A1F4-8B6B4C5C6B71}"/>
              </a:ext>
            </a:extLst>
          </p:cNvPr>
          <p:cNvPicPr>
            <a:picLocks noGrp="1" noChangeAspect="1"/>
          </p:cNvPicPr>
          <p:nvPr>
            <p:ph type="pic" sz="quarter" idx="24"/>
          </p:nvPr>
        </p:nvPicPr>
        <p:blipFill>
          <a:blip r:embed="rId19" cstate="screen">
            <a:extLst>
              <a:ext uri="{28A0092B-C50C-407E-A947-70E740481C1C}">
                <a14:useLocalDpi xmlns:a14="http://schemas.microsoft.com/office/drawing/2010/main"/>
              </a:ext>
            </a:extLst>
          </a:blip>
          <a:srcRect/>
          <a:stretch>
            <a:fillRect/>
          </a:stretch>
        </p:blipFill>
        <p:spPr/>
      </p:pic>
      <p:pic>
        <p:nvPicPr>
          <p:cNvPr id="75" name="Picture Placeholder 74">
            <a:extLst>
              <a:ext uri="{FF2B5EF4-FFF2-40B4-BE49-F238E27FC236}">
                <a16:creationId xmlns:a16="http://schemas.microsoft.com/office/drawing/2014/main" id="{7E0402EA-5377-4FF2-8CB7-BAC616D6D25C}"/>
              </a:ext>
            </a:extLst>
          </p:cNvPr>
          <p:cNvPicPr>
            <a:picLocks noGrp="1" noChangeAspect="1"/>
          </p:cNvPicPr>
          <p:nvPr>
            <p:ph type="pic" sz="quarter" idx="28"/>
          </p:nvPr>
        </p:nvPicPr>
        <p:blipFill>
          <a:blip r:embed="rId20" cstate="screen">
            <a:extLst>
              <a:ext uri="{28A0092B-C50C-407E-A947-70E740481C1C}">
                <a14:useLocalDpi xmlns:a14="http://schemas.microsoft.com/office/drawing/2010/main"/>
              </a:ext>
            </a:extLst>
          </a:blip>
          <a:srcRect/>
          <a:stretch>
            <a:fillRect/>
          </a:stretch>
        </p:blipFill>
        <p:spPr/>
      </p:pic>
      <p:pic>
        <p:nvPicPr>
          <p:cNvPr id="69" name="Picture Placeholder 68">
            <a:extLst>
              <a:ext uri="{FF2B5EF4-FFF2-40B4-BE49-F238E27FC236}">
                <a16:creationId xmlns:a16="http://schemas.microsoft.com/office/drawing/2014/main" id="{EC7E4DBF-014F-4034-8B61-6F50D3729E2B}"/>
              </a:ext>
            </a:extLst>
          </p:cNvPr>
          <p:cNvPicPr>
            <a:picLocks noGrp="1" noChangeAspect="1"/>
          </p:cNvPicPr>
          <p:nvPr>
            <p:ph type="pic" sz="quarter" idx="16"/>
          </p:nvPr>
        </p:nvPicPr>
        <p:blipFill>
          <a:blip r:embed="rId21"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9155534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9E2728-8CEC-4A9B-8078-4613040B3A9A}"/>
              </a:ext>
            </a:extLst>
          </p:cNvPr>
          <p:cNvSpPr/>
          <p:nvPr/>
        </p:nvSpPr>
        <p:spPr>
          <a:xfrm>
            <a:off x="0" y="0"/>
            <a:ext cx="44831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chemeClr val="tx1"/>
              </a:solidFill>
              <a:effectLst/>
              <a:uLnTx/>
              <a:uFillTx/>
              <a:latin typeface="Helvetica Neue Normal" charset="0"/>
              <a:ea typeface="+mn-ea"/>
              <a:cs typeface="+mn-cs"/>
            </a:endParaRPr>
          </a:p>
        </p:txBody>
      </p:sp>
      <p:sp>
        <p:nvSpPr>
          <p:cNvPr id="6" name="TextBox 5">
            <a:extLst>
              <a:ext uri="{FF2B5EF4-FFF2-40B4-BE49-F238E27FC236}">
                <a16:creationId xmlns:a16="http://schemas.microsoft.com/office/drawing/2014/main" id="{58C385CA-B125-4502-AF92-CE6C5650FF2B}"/>
              </a:ext>
            </a:extLst>
          </p:cNvPr>
          <p:cNvSpPr txBox="1"/>
          <p:nvPr/>
        </p:nvSpPr>
        <p:spPr>
          <a:xfrm>
            <a:off x="6096000" y="1033700"/>
            <a:ext cx="5329353" cy="677108"/>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u="none" strike="noStrike" kern="1200" cap="none" spc="-150" normalizeH="0" baseline="0" noProof="0" dirty="0">
                <a:ln>
                  <a:noFill/>
                </a:ln>
                <a:effectLst/>
                <a:uLnTx/>
                <a:uFillTx/>
                <a:latin typeface="Helvetica Neue Moyen" charset="0"/>
                <a:ea typeface="+mn-ea"/>
                <a:cs typeface="Helvetica Neue Fin" charset="0"/>
              </a:rPr>
              <a:t>Jean</a:t>
            </a:r>
            <a:r>
              <a:rPr kumimoji="0" lang="en-US" sz="4400" u="none" strike="noStrike" kern="1200" cap="none" spc="-150" normalizeH="0" baseline="0" noProof="0" dirty="0">
                <a:ln>
                  <a:noFill/>
                </a:ln>
                <a:solidFill>
                  <a:srgbClr val="1D1D1D"/>
                </a:solidFill>
                <a:effectLst/>
                <a:uLnTx/>
                <a:uFillTx/>
                <a:latin typeface="Helvetica Neue Moyen" charset="0"/>
                <a:ea typeface="+mn-ea"/>
                <a:cs typeface="Helvetica Neue Fin" charset="0"/>
              </a:rPr>
              <a:t> </a:t>
            </a:r>
            <a:r>
              <a:rPr kumimoji="0" lang="en-US" sz="4400" u="none" strike="noStrike" kern="1200" cap="none" spc="-150" normalizeH="0" baseline="0" noProof="0" dirty="0">
                <a:ln>
                  <a:noFill/>
                </a:ln>
                <a:solidFill>
                  <a:schemeClr val="accent1"/>
                </a:solidFill>
                <a:effectLst/>
                <a:uLnTx/>
                <a:uFillTx/>
                <a:latin typeface="Helvetica Neue Moyen" charset="0"/>
                <a:ea typeface="+mn-ea"/>
                <a:cs typeface="Helvetica Neue Fin" charset="0"/>
              </a:rPr>
              <a:t>Placeholder</a:t>
            </a:r>
          </a:p>
        </p:txBody>
      </p:sp>
      <p:sp>
        <p:nvSpPr>
          <p:cNvPr id="7" name="TextBox 6">
            <a:extLst>
              <a:ext uri="{FF2B5EF4-FFF2-40B4-BE49-F238E27FC236}">
                <a16:creationId xmlns:a16="http://schemas.microsoft.com/office/drawing/2014/main" id="{502C799B-9C5A-4B25-B941-323C13453B46}"/>
              </a:ext>
            </a:extLst>
          </p:cNvPr>
          <p:cNvSpPr txBox="1"/>
          <p:nvPr/>
        </p:nvSpPr>
        <p:spPr>
          <a:xfrm>
            <a:off x="6096000" y="1752256"/>
            <a:ext cx="5329353" cy="369332"/>
          </a:xfrm>
          <a:prstGeom prst="rect">
            <a:avLst/>
          </a:prstGeom>
          <a:noFill/>
          <a:effectLst/>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u="none" strike="noStrike" kern="1200" cap="none" spc="-150" normalizeH="0" baseline="0" noProof="0" dirty="0">
                <a:ln>
                  <a:noFill/>
                </a:ln>
                <a:solidFill>
                  <a:srgbClr val="A6A6A6"/>
                </a:solidFill>
                <a:effectLst/>
                <a:uLnTx/>
                <a:uFillTx/>
                <a:latin typeface="Helvetica Neue Normal" charset="0"/>
                <a:ea typeface="+mn-ea"/>
                <a:cs typeface="Helvetica Neue Fin" charset="0"/>
              </a:rPr>
              <a:t>Designer</a:t>
            </a:r>
          </a:p>
        </p:txBody>
      </p:sp>
      <p:sp>
        <p:nvSpPr>
          <p:cNvPr id="8" name="Rectangle: Rounded Corners 7">
            <a:extLst>
              <a:ext uri="{FF2B5EF4-FFF2-40B4-BE49-F238E27FC236}">
                <a16:creationId xmlns:a16="http://schemas.microsoft.com/office/drawing/2014/main" id="{5381FFB5-233C-4252-9202-685C8EA5882A}"/>
              </a:ext>
            </a:extLst>
          </p:cNvPr>
          <p:cNvSpPr/>
          <p:nvPr/>
        </p:nvSpPr>
        <p:spPr>
          <a:xfrm>
            <a:off x="6097604" y="3065648"/>
            <a:ext cx="3596640" cy="18288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9" name="Rectangle: Rounded Corners 8">
            <a:extLst>
              <a:ext uri="{FF2B5EF4-FFF2-40B4-BE49-F238E27FC236}">
                <a16:creationId xmlns:a16="http://schemas.microsoft.com/office/drawing/2014/main" id="{7D035A5D-BF23-4AC6-99AC-D46819E2D70B}"/>
              </a:ext>
            </a:extLst>
          </p:cNvPr>
          <p:cNvSpPr/>
          <p:nvPr/>
        </p:nvSpPr>
        <p:spPr>
          <a:xfrm>
            <a:off x="6097604" y="3065648"/>
            <a:ext cx="2433320" cy="18288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10" name="Rectangle: Rounded Corners 9">
            <a:extLst>
              <a:ext uri="{FF2B5EF4-FFF2-40B4-BE49-F238E27FC236}">
                <a16:creationId xmlns:a16="http://schemas.microsoft.com/office/drawing/2014/main" id="{B1A9913C-EB14-47B0-A4F5-B8674A840347}"/>
              </a:ext>
            </a:extLst>
          </p:cNvPr>
          <p:cNvSpPr/>
          <p:nvPr/>
        </p:nvSpPr>
        <p:spPr>
          <a:xfrm>
            <a:off x="6097604" y="3842889"/>
            <a:ext cx="3596640" cy="18288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11" name="Rectangle: Rounded Corners 10">
            <a:extLst>
              <a:ext uri="{FF2B5EF4-FFF2-40B4-BE49-F238E27FC236}">
                <a16:creationId xmlns:a16="http://schemas.microsoft.com/office/drawing/2014/main" id="{091A025B-9C62-46CC-A180-EE24EDECB046}"/>
              </a:ext>
            </a:extLst>
          </p:cNvPr>
          <p:cNvSpPr/>
          <p:nvPr/>
        </p:nvSpPr>
        <p:spPr>
          <a:xfrm>
            <a:off x="6097604" y="3842889"/>
            <a:ext cx="1887220" cy="18288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12" name="Rectangle: Rounded Corners 11">
            <a:extLst>
              <a:ext uri="{FF2B5EF4-FFF2-40B4-BE49-F238E27FC236}">
                <a16:creationId xmlns:a16="http://schemas.microsoft.com/office/drawing/2014/main" id="{6B1A7BAA-C73C-4BF3-8AD5-D78A05C06574}"/>
              </a:ext>
            </a:extLst>
          </p:cNvPr>
          <p:cNvSpPr/>
          <p:nvPr/>
        </p:nvSpPr>
        <p:spPr>
          <a:xfrm>
            <a:off x="6097604" y="4620130"/>
            <a:ext cx="3596640" cy="18288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13" name="Rectangle: Rounded Corners 12">
            <a:extLst>
              <a:ext uri="{FF2B5EF4-FFF2-40B4-BE49-F238E27FC236}">
                <a16:creationId xmlns:a16="http://schemas.microsoft.com/office/drawing/2014/main" id="{DF693873-3C2D-46A0-92C2-D77B174C4DED}"/>
              </a:ext>
            </a:extLst>
          </p:cNvPr>
          <p:cNvSpPr/>
          <p:nvPr/>
        </p:nvSpPr>
        <p:spPr>
          <a:xfrm>
            <a:off x="6097604" y="4620130"/>
            <a:ext cx="2999740" cy="18288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14" name="Rectangle: Rounded Corners 13">
            <a:extLst>
              <a:ext uri="{FF2B5EF4-FFF2-40B4-BE49-F238E27FC236}">
                <a16:creationId xmlns:a16="http://schemas.microsoft.com/office/drawing/2014/main" id="{06A20619-5355-442C-BE9D-D2AA7BC4B762}"/>
              </a:ext>
            </a:extLst>
          </p:cNvPr>
          <p:cNvSpPr/>
          <p:nvPr/>
        </p:nvSpPr>
        <p:spPr>
          <a:xfrm>
            <a:off x="6097604" y="5397371"/>
            <a:ext cx="3596640" cy="18288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15" name="Rectangle: Rounded Corners 14">
            <a:extLst>
              <a:ext uri="{FF2B5EF4-FFF2-40B4-BE49-F238E27FC236}">
                <a16:creationId xmlns:a16="http://schemas.microsoft.com/office/drawing/2014/main" id="{A732CEF8-36DC-42FA-A7BD-E60C953006B7}"/>
              </a:ext>
            </a:extLst>
          </p:cNvPr>
          <p:cNvSpPr/>
          <p:nvPr/>
        </p:nvSpPr>
        <p:spPr>
          <a:xfrm>
            <a:off x="6097604" y="5397371"/>
            <a:ext cx="3362962" cy="18288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16" name="TextBox 15">
            <a:extLst>
              <a:ext uri="{FF2B5EF4-FFF2-40B4-BE49-F238E27FC236}">
                <a16:creationId xmlns:a16="http://schemas.microsoft.com/office/drawing/2014/main" id="{7FC6DA48-A208-45F8-9E1D-4BD8F9DBA9CA}"/>
              </a:ext>
            </a:extLst>
          </p:cNvPr>
          <p:cNvSpPr txBox="1"/>
          <p:nvPr/>
        </p:nvSpPr>
        <p:spPr>
          <a:xfrm>
            <a:off x="6096000" y="2762600"/>
            <a:ext cx="3707707" cy="215444"/>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Normal" charset="0"/>
                <a:ea typeface="+mn-ea"/>
                <a:cs typeface="Helvetica Neue Fin" charset="0"/>
              </a:rPr>
              <a:t>PowerPoint</a:t>
            </a:r>
          </a:p>
        </p:txBody>
      </p:sp>
      <p:sp>
        <p:nvSpPr>
          <p:cNvPr id="18" name="TextBox 17">
            <a:extLst>
              <a:ext uri="{FF2B5EF4-FFF2-40B4-BE49-F238E27FC236}">
                <a16:creationId xmlns:a16="http://schemas.microsoft.com/office/drawing/2014/main" id="{883F29C7-B215-4B3D-AE09-DCD70D66A8B5}"/>
              </a:ext>
            </a:extLst>
          </p:cNvPr>
          <p:cNvSpPr txBox="1"/>
          <p:nvPr/>
        </p:nvSpPr>
        <p:spPr>
          <a:xfrm>
            <a:off x="6096000" y="3536379"/>
            <a:ext cx="3707707" cy="215444"/>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Normal" charset="0"/>
                <a:ea typeface="+mn-ea"/>
                <a:cs typeface="Helvetica Neue Fin" charset="0"/>
              </a:rPr>
              <a:t>After Effects</a:t>
            </a:r>
          </a:p>
        </p:txBody>
      </p:sp>
      <p:sp>
        <p:nvSpPr>
          <p:cNvPr id="19" name="TextBox 18">
            <a:extLst>
              <a:ext uri="{FF2B5EF4-FFF2-40B4-BE49-F238E27FC236}">
                <a16:creationId xmlns:a16="http://schemas.microsoft.com/office/drawing/2014/main" id="{6F162E83-93B2-4123-909D-4DE91F6748FD}"/>
              </a:ext>
            </a:extLst>
          </p:cNvPr>
          <p:cNvSpPr txBox="1"/>
          <p:nvPr/>
        </p:nvSpPr>
        <p:spPr>
          <a:xfrm>
            <a:off x="6096000" y="4317778"/>
            <a:ext cx="3707707" cy="215444"/>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Normal" charset="0"/>
                <a:ea typeface="+mn-ea"/>
                <a:cs typeface="Helvetica Neue Fin" charset="0"/>
              </a:rPr>
              <a:t>Illustrator</a:t>
            </a:r>
          </a:p>
        </p:txBody>
      </p:sp>
      <p:sp>
        <p:nvSpPr>
          <p:cNvPr id="20" name="TextBox 19">
            <a:extLst>
              <a:ext uri="{FF2B5EF4-FFF2-40B4-BE49-F238E27FC236}">
                <a16:creationId xmlns:a16="http://schemas.microsoft.com/office/drawing/2014/main" id="{412F1059-09E8-4DF7-9968-E481FA063177}"/>
              </a:ext>
            </a:extLst>
          </p:cNvPr>
          <p:cNvSpPr txBox="1"/>
          <p:nvPr/>
        </p:nvSpPr>
        <p:spPr>
          <a:xfrm>
            <a:off x="6096000" y="5091557"/>
            <a:ext cx="3707707" cy="215444"/>
          </a:xfrm>
          <a:prstGeom prst="rect">
            <a:avLst/>
          </a:prstGeom>
          <a:noFill/>
          <a:effectLst/>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u="none" strike="noStrike" kern="1200" cap="none" spc="0" normalizeH="0" baseline="0" noProof="0" dirty="0">
                <a:ln>
                  <a:noFill/>
                </a:ln>
                <a:effectLst/>
                <a:uLnTx/>
                <a:uFillTx/>
                <a:latin typeface="Helvetica Neue Normal" charset="0"/>
                <a:ea typeface="+mn-ea"/>
                <a:cs typeface="Helvetica Neue Fin" charset="0"/>
              </a:rPr>
              <a:t>Photoshop</a:t>
            </a:r>
          </a:p>
        </p:txBody>
      </p:sp>
      <p:pic>
        <p:nvPicPr>
          <p:cNvPr id="25" name="Picture Placeholder 24">
            <a:extLst>
              <a:ext uri="{FF2B5EF4-FFF2-40B4-BE49-F238E27FC236}">
                <a16:creationId xmlns:a16="http://schemas.microsoft.com/office/drawing/2014/main" id="{B8A38F6A-9AFC-462B-8AE1-C4B36D8C91CB}"/>
              </a:ext>
            </a:extLst>
          </p:cNvPr>
          <p:cNvPicPr>
            <a:picLocks noGrp="1" noChangeAspect="1"/>
          </p:cNvPicPr>
          <p:nvPr>
            <p:ph type="pic" sz="quarter" idx="10"/>
          </p:nvPr>
        </p:nvPicPr>
        <p:blipFill rotWithShape="1">
          <a:blip r:embed="rId2" cstate="screen">
            <a:extLst>
              <a:ext uri="{28A0092B-C50C-407E-A947-70E740481C1C}">
                <a14:useLocalDpi xmlns:a14="http://schemas.microsoft.com/office/drawing/2010/main"/>
              </a:ext>
            </a:extLst>
          </a:blip>
          <a:srcRect/>
          <a:stretch/>
        </p:blipFill>
        <p:spPr>
          <a:xfrm>
            <a:off x="1357314" y="800100"/>
            <a:ext cx="3839072" cy="5257800"/>
          </a:xfrm>
        </p:spPr>
      </p:pic>
    </p:spTree>
    <p:extLst>
      <p:ext uri="{BB962C8B-B14F-4D97-AF65-F5344CB8AC3E}">
        <p14:creationId xmlns:p14="http://schemas.microsoft.com/office/powerpoint/2010/main" val="272435123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69712855-C820-40D3-9B8E-6E61B1D6836F}"/>
              </a:ext>
            </a:extLst>
          </p:cNvPr>
          <p:cNvSpPr/>
          <p:nvPr/>
        </p:nvSpPr>
        <p:spPr>
          <a:xfrm>
            <a:off x="1348303" y="4739901"/>
            <a:ext cx="2036618" cy="131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26" name="TextBox 25">
            <a:extLst>
              <a:ext uri="{FF2B5EF4-FFF2-40B4-BE49-F238E27FC236}">
                <a16:creationId xmlns:a16="http://schemas.microsoft.com/office/drawing/2014/main" id="{62DAAC3F-1619-480A-A195-3D69726955FB}"/>
              </a:ext>
            </a:extLst>
          </p:cNvPr>
          <p:cNvSpPr txBox="1"/>
          <p:nvPr/>
        </p:nvSpPr>
        <p:spPr>
          <a:xfrm>
            <a:off x="1492552" y="5022994"/>
            <a:ext cx="1750219" cy="553998"/>
          </a:xfrm>
          <a:prstGeom prst="rect">
            <a:avLst/>
          </a:prstGeom>
          <a:noFill/>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latin typeface="Helvetica Neue Moyen" charset="0"/>
                <a:ea typeface="+mn-ea"/>
                <a:cs typeface="Helvetica Neue Normal" charset="0"/>
              </a:rPr>
              <a:t>Aude</a:t>
            </a:r>
            <a:br>
              <a:rPr kumimoji="0" lang="en-US" sz="1800" u="none" strike="noStrike" kern="1200" cap="none" spc="0" normalizeH="0" baseline="0" noProof="0" dirty="0">
                <a:ln>
                  <a:noFill/>
                </a:ln>
                <a:solidFill>
                  <a:srgbClr val="1D1D1D"/>
                </a:solidFill>
                <a:effectLst/>
                <a:uLnTx/>
                <a:uFillTx/>
                <a:latin typeface="Helvetica Neue Moyen" charset="0"/>
                <a:ea typeface="+mn-ea"/>
                <a:cs typeface="Helvetica Neue Normal" charset="0"/>
              </a:rPr>
            </a:br>
            <a:r>
              <a:rPr kumimoji="0" lang="en-US" sz="1800" u="none" strike="noStrike" kern="1200" cap="none" spc="0" normalizeH="0" baseline="0" noProof="0" dirty="0" err="1">
                <a:ln>
                  <a:noFill/>
                </a:ln>
                <a:solidFill>
                  <a:schemeClr val="accent1"/>
                </a:solidFill>
                <a:effectLst/>
                <a:uLnTx/>
                <a:uFillTx/>
                <a:latin typeface="Helvetica Neue Moyen" charset="0"/>
                <a:ea typeface="+mn-ea"/>
                <a:cs typeface="Helvetica Neue Normal" charset="0"/>
              </a:rPr>
              <a:t>Javel</a:t>
            </a:r>
            <a:endParaRPr kumimoji="0" lang="fr-FR" sz="1800" u="none" strike="noStrike" kern="1200" cap="none" spc="0" normalizeH="0" baseline="0" noProof="0" dirty="0">
              <a:ln>
                <a:noFill/>
              </a:ln>
              <a:solidFill>
                <a:schemeClr val="accent1"/>
              </a:solidFill>
              <a:effectLst/>
              <a:uLnTx/>
              <a:uFillTx/>
              <a:latin typeface="Helvetica Neue Moyen" charset="0"/>
              <a:ea typeface="+mn-ea"/>
              <a:cs typeface="Helvetica Neue Normal" charset="0"/>
            </a:endParaRPr>
          </a:p>
        </p:txBody>
      </p:sp>
      <p:sp>
        <p:nvSpPr>
          <p:cNvPr id="27" name="TextBox 26">
            <a:extLst>
              <a:ext uri="{FF2B5EF4-FFF2-40B4-BE49-F238E27FC236}">
                <a16:creationId xmlns:a16="http://schemas.microsoft.com/office/drawing/2014/main" id="{870144CF-BC22-47DD-BB90-756F6629D4C1}"/>
              </a:ext>
            </a:extLst>
          </p:cNvPr>
          <p:cNvSpPr txBox="1"/>
          <p:nvPr/>
        </p:nvSpPr>
        <p:spPr>
          <a:xfrm>
            <a:off x="1490454" y="5658694"/>
            <a:ext cx="1750219" cy="221599"/>
          </a:xfrm>
          <a:prstGeom prst="rect">
            <a:avLst/>
          </a:prstGeom>
          <a:noFill/>
        </p:spPr>
        <p:txBody>
          <a:bodyPr wrap="square" lIns="0" tIns="0" rIns="0" bIns="0" rtlCol="0" anchor="t">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0" normalizeH="0" baseline="0" noProof="0" dirty="0">
                <a:ln>
                  <a:noFill/>
                </a:ln>
                <a:solidFill>
                  <a:schemeClr val="tx2"/>
                </a:solidFill>
                <a:effectLst/>
                <a:uLnTx/>
                <a:uFillTx/>
                <a:latin typeface="Helvetica Neue Fin" charset="0"/>
                <a:cs typeface="Helvetica Neue Fin" charset="0"/>
              </a:rPr>
              <a:t>Designer</a:t>
            </a:r>
            <a:r>
              <a:rPr kumimoji="0" lang="en-US" sz="1200" u="none" strike="noStrike" kern="1200" cap="none" spc="100" normalizeH="0" baseline="0" noProof="0" dirty="0">
                <a:ln>
                  <a:noFill/>
                </a:ln>
                <a:solidFill>
                  <a:schemeClr val="tx2"/>
                </a:solidFill>
                <a:effectLst/>
                <a:uLnTx/>
                <a:uFillTx/>
                <a:latin typeface="Helvetica Neue Fin" charset="0"/>
                <a:cs typeface="Helvetica Neue Fin" charset="0"/>
              </a:rPr>
              <a:t> </a:t>
            </a:r>
            <a:endParaRPr kumimoji="0" lang="fr-FR" sz="1200" u="none" strike="noStrike" kern="1200" cap="none" spc="100" normalizeH="0" baseline="0" noProof="0" dirty="0">
              <a:ln>
                <a:noFill/>
              </a:ln>
              <a:solidFill>
                <a:schemeClr val="tx2"/>
              </a:solidFill>
              <a:effectLst/>
              <a:uLnTx/>
              <a:uFillTx/>
              <a:latin typeface="Helvetica Neue Fin" charset="0"/>
              <a:cs typeface="Helvetica Neue Fin" charset="0"/>
            </a:endParaRPr>
          </a:p>
        </p:txBody>
      </p:sp>
      <p:sp>
        <p:nvSpPr>
          <p:cNvPr id="56" name="Rectangle 55">
            <a:extLst>
              <a:ext uri="{FF2B5EF4-FFF2-40B4-BE49-F238E27FC236}">
                <a16:creationId xmlns:a16="http://schemas.microsoft.com/office/drawing/2014/main" id="{769BDDDD-C3A5-41DE-9090-25CC8C27A3E1}"/>
              </a:ext>
            </a:extLst>
          </p:cNvPr>
          <p:cNvSpPr/>
          <p:nvPr/>
        </p:nvSpPr>
        <p:spPr>
          <a:xfrm>
            <a:off x="3827255" y="4739901"/>
            <a:ext cx="2036618" cy="131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30" name="TextBox 29">
            <a:extLst>
              <a:ext uri="{FF2B5EF4-FFF2-40B4-BE49-F238E27FC236}">
                <a16:creationId xmlns:a16="http://schemas.microsoft.com/office/drawing/2014/main" id="{B3347D15-2D19-4B20-84EA-451D1D29A460}"/>
              </a:ext>
            </a:extLst>
          </p:cNvPr>
          <p:cNvSpPr txBox="1"/>
          <p:nvPr/>
        </p:nvSpPr>
        <p:spPr>
          <a:xfrm>
            <a:off x="3987082" y="5022994"/>
            <a:ext cx="1750219" cy="553998"/>
          </a:xfrm>
          <a:prstGeom prst="rect">
            <a:avLst/>
          </a:prstGeom>
          <a:noFill/>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latin typeface="Helvetica Neue Moyen" charset="0"/>
                <a:ea typeface="+mn-ea"/>
                <a:cs typeface="Helvetica Neue Normal" charset="0"/>
              </a:rPr>
              <a:t>Alain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solidFill>
                  <a:schemeClr val="accent1"/>
                </a:solidFill>
                <a:effectLst/>
                <a:uLnTx/>
                <a:uFillTx/>
                <a:latin typeface="Helvetica Neue Moyen" charset="0"/>
                <a:ea typeface="+mn-ea"/>
                <a:cs typeface="Helvetica Neue Normal" charset="0"/>
              </a:rPr>
              <a:t>Parfait</a:t>
            </a:r>
            <a:endParaRPr kumimoji="0" lang="fr-FR" sz="1800" u="none" strike="noStrike" kern="1200" cap="none" spc="0" normalizeH="0" baseline="0" noProof="0" dirty="0">
              <a:ln>
                <a:noFill/>
              </a:ln>
              <a:solidFill>
                <a:schemeClr val="accent1"/>
              </a:solidFill>
              <a:effectLst/>
              <a:uLnTx/>
              <a:uFillTx/>
              <a:latin typeface="Helvetica Neue Moyen" charset="0"/>
              <a:ea typeface="+mn-ea"/>
              <a:cs typeface="Helvetica Neue Normal" charset="0"/>
            </a:endParaRPr>
          </a:p>
        </p:txBody>
      </p:sp>
      <p:sp>
        <p:nvSpPr>
          <p:cNvPr id="31" name="TextBox 30">
            <a:extLst>
              <a:ext uri="{FF2B5EF4-FFF2-40B4-BE49-F238E27FC236}">
                <a16:creationId xmlns:a16="http://schemas.microsoft.com/office/drawing/2014/main" id="{E3E1D999-3C11-47F9-A735-C036DAA4E2CD}"/>
              </a:ext>
            </a:extLst>
          </p:cNvPr>
          <p:cNvSpPr txBox="1"/>
          <p:nvPr/>
        </p:nvSpPr>
        <p:spPr>
          <a:xfrm>
            <a:off x="3984984" y="5658694"/>
            <a:ext cx="1750219" cy="221599"/>
          </a:xfrm>
          <a:prstGeom prst="rect">
            <a:avLst/>
          </a:prstGeom>
          <a:noFill/>
        </p:spPr>
        <p:txBody>
          <a:bodyPr wrap="square" lIns="0" tIns="0" rIns="0" bIns="0" rtlCol="0" anchor="t">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0" normalizeH="0" baseline="0" noProof="0" dirty="0">
                <a:ln>
                  <a:noFill/>
                </a:ln>
                <a:solidFill>
                  <a:schemeClr val="tx2"/>
                </a:solidFill>
                <a:effectLst/>
                <a:uLnTx/>
                <a:uFillTx/>
                <a:latin typeface="Helvetica Neue Fin" charset="0"/>
                <a:cs typeface="Helvetica Neue Fin" charset="0"/>
              </a:rPr>
              <a:t>Development</a:t>
            </a:r>
            <a:r>
              <a:rPr kumimoji="0" lang="en-US" sz="1200" u="none" strike="noStrike" kern="1200" cap="none" spc="100" normalizeH="0" baseline="0" noProof="0" dirty="0">
                <a:ln>
                  <a:noFill/>
                </a:ln>
                <a:solidFill>
                  <a:schemeClr val="tx2"/>
                </a:solidFill>
                <a:effectLst/>
                <a:uLnTx/>
                <a:uFillTx/>
                <a:latin typeface="Helvetica Neue Fin" charset="0"/>
                <a:cs typeface="Helvetica Neue Fin" charset="0"/>
              </a:rPr>
              <a:t> </a:t>
            </a:r>
            <a:endParaRPr kumimoji="0" lang="fr-FR" sz="1200" u="none" strike="noStrike" kern="1200" cap="none" spc="100" normalizeH="0" baseline="0" noProof="0" dirty="0">
              <a:ln>
                <a:noFill/>
              </a:ln>
              <a:solidFill>
                <a:schemeClr val="tx2"/>
              </a:solidFill>
              <a:effectLst/>
              <a:uLnTx/>
              <a:uFillTx/>
              <a:latin typeface="Helvetica Neue Fin" charset="0"/>
              <a:cs typeface="Helvetica Neue Fin" charset="0"/>
            </a:endParaRPr>
          </a:p>
        </p:txBody>
      </p:sp>
      <p:sp>
        <p:nvSpPr>
          <p:cNvPr id="57" name="Rectangle 56">
            <a:extLst>
              <a:ext uri="{FF2B5EF4-FFF2-40B4-BE49-F238E27FC236}">
                <a16:creationId xmlns:a16="http://schemas.microsoft.com/office/drawing/2014/main" id="{AB9D8EC1-86A7-46A6-8480-0FE05DA70B60}"/>
              </a:ext>
            </a:extLst>
          </p:cNvPr>
          <p:cNvSpPr/>
          <p:nvPr/>
        </p:nvSpPr>
        <p:spPr>
          <a:xfrm>
            <a:off x="6328994" y="4739901"/>
            <a:ext cx="2036618" cy="131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44" name="TextBox 43">
            <a:extLst>
              <a:ext uri="{FF2B5EF4-FFF2-40B4-BE49-F238E27FC236}">
                <a16:creationId xmlns:a16="http://schemas.microsoft.com/office/drawing/2014/main" id="{E5FBF71B-5A71-4805-9370-F4AA5B561595}"/>
              </a:ext>
            </a:extLst>
          </p:cNvPr>
          <p:cNvSpPr txBox="1"/>
          <p:nvPr/>
        </p:nvSpPr>
        <p:spPr>
          <a:xfrm>
            <a:off x="6473243" y="5022994"/>
            <a:ext cx="1750219" cy="553998"/>
          </a:xfrm>
          <a:prstGeom prst="rect">
            <a:avLst/>
          </a:prstGeom>
          <a:noFill/>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latin typeface="Helvetica Neue Moyen" charset="0"/>
                <a:ea typeface="+mn-ea"/>
                <a:cs typeface="Helvetica Neue Normal" charset="0"/>
              </a:rPr>
              <a:t>Eve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solidFill>
                  <a:schemeClr val="accent1"/>
                </a:solidFill>
                <a:effectLst/>
                <a:uLnTx/>
                <a:uFillTx/>
                <a:latin typeface="Helvetica Neue Moyen" charset="0"/>
                <a:ea typeface="+mn-ea"/>
                <a:cs typeface="Helvetica Neue Normal" charset="0"/>
              </a:rPr>
              <a:t>Rest</a:t>
            </a:r>
            <a:endParaRPr kumimoji="0" lang="fr-FR" sz="1800" u="none" strike="noStrike" kern="1200" cap="none" spc="0" normalizeH="0" baseline="0" noProof="0" dirty="0">
              <a:ln>
                <a:noFill/>
              </a:ln>
              <a:solidFill>
                <a:schemeClr val="accent1"/>
              </a:solidFill>
              <a:effectLst/>
              <a:uLnTx/>
              <a:uFillTx/>
              <a:latin typeface="Helvetica Neue Moyen" charset="0"/>
              <a:ea typeface="+mn-ea"/>
              <a:cs typeface="Helvetica Neue Normal" charset="0"/>
            </a:endParaRPr>
          </a:p>
        </p:txBody>
      </p:sp>
      <p:sp>
        <p:nvSpPr>
          <p:cNvPr id="46" name="TextBox 45">
            <a:extLst>
              <a:ext uri="{FF2B5EF4-FFF2-40B4-BE49-F238E27FC236}">
                <a16:creationId xmlns:a16="http://schemas.microsoft.com/office/drawing/2014/main" id="{176B083C-9CC5-427A-8E68-404904F0C854}"/>
              </a:ext>
            </a:extLst>
          </p:cNvPr>
          <p:cNvSpPr txBox="1"/>
          <p:nvPr/>
        </p:nvSpPr>
        <p:spPr>
          <a:xfrm>
            <a:off x="6471145" y="5658694"/>
            <a:ext cx="1750219" cy="221599"/>
          </a:xfrm>
          <a:prstGeom prst="rect">
            <a:avLst/>
          </a:prstGeom>
          <a:noFill/>
        </p:spPr>
        <p:txBody>
          <a:bodyPr wrap="square" lIns="0" tIns="0" rIns="0" bIns="0" rtlCol="0" anchor="t">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0" normalizeH="0" baseline="0" noProof="0" dirty="0">
                <a:ln>
                  <a:noFill/>
                </a:ln>
                <a:solidFill>
                  <a:schemeClr val="tx2"/>
                </a:solidFill>
                <a:effectLst/>
                <a:uLnTx/>
                <a:uFillTx/>
                <a:latin typeface="Helvetica Neue Fin" charset="0"/>
                <a:cs typeface="Helvetica Neue Fin" charset="0"/>
              </a:rPr>
              <a:t>Consulting</a:t>
            </a:r>
            <a:r>
              <a:rPr kumimoji="0" lang="en-US" sz="1200" u="none" strike="noStrike" kern="1200" cap="none" spc="100" normalizeH="0" baseline="0" noProof="0" dirty="0">
                <a:ln>
                  <a:noFill/>
                </a:ln>
                <a:solidFill>
                  <a:schemeClr val="tx2"/>
                </a:solidFill>
                <a:effectLst/>
                <a:uLnTx/>
                <a:uFillTx/>
                <a:latin typeface="Helvetica Neue Fin" charset="0"/>
                <a:cs typeface="Helvetica Neue Fin" charset="0"/>
              </a:rPr>
              <a:t> </a:t>
            </a:r>
            <a:endParaRPr kumimoji="0" lang="fr-FR" sz="1200" u="none" strike="noStrike" kern="1200" cap="none" spc="100" normalizeH="0" baseline="0" noProof="0" dirty="0">
              <a:ln>
                <a:noFill/>
              </a:ln>
              <a:solidFill>
                <a:schemeClr val="tx2"/>
              </a:solidFill>
              <a:effectLst/>
              <a:uLnTx/>
              <a:uFillTx/>
              <a:latin typeface="Helvetica Neue Fin" charset="0"/>
              <a:cs typeface="Helvetica Neue Fin" charset="0"/>
            </a:endParaRPr>
          </a:p>
        </p:txBody>
      </p:sp>
      <p:sp>
        <p:nvSpPr>
          <p:cNvPr id="58" name="Rectangle 57">
            <a:extLst>
              <a:ext uri="{FF2B5EF4-FFF2-40B4-BE49-F238E27FC236}">
                <a16:creationId xmlns:a16="http://schemas.microsoft.com/office/drawing/2014/main" id="{B3E0D001-4BE5-46EB-AC03-451E34AD3552}"/>
              </a:ext>
            </a:extLst>
          </p:cNvPr>
          <p:cNvSpPr/>
          <p:nvPr/>
        </p:nvSpPr>
        <p:spPr>
          <a:xfrm>
            <a:off x="8810626" y="4739901"/>
            <a:ext cx="2036618" cy="131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50" name="TextBox 49">
            <a:extLst>
              <a:ext uri="{FF2B5EF4-FFF2-40B4-BE49-F238E27FC236}">
                <a16:creationId xmlns:a16="http://schemas.microsoft.com/office/drawing/2014/main" id="{BBCCFABD-EFFF-46B7-AF23-36818F5EC12F}"/>
              </a:ext>
            </a:extLst>
          </p:cNvPr>
          <p:cNvSpPr txBox="1"/>
          <p:nvPr/>
        </p:nvSpPr>
        <p:spPr>
          <a:xfrm>
            <a:off x="8964976" y="5022994"/>
            <a:ext cx="1750219" cy="553998"/>
          </a:xfrm>
          <a:prstGeom prst="rect">
            <a:avLst/>
          </a:prstGeom>
          <a:noFill/>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effectLst/>
                <a:uLnTx/>
                <a:uFillTx/>
                <a:latin typeface="Helvetica Neue Moyen" charset="0"/>
                <a:ea typeface="+mn-ea"/>
                <a:cs typeface="Helvetica Neue Normal" charset="0"/>
              </a:rPr>
              <a:t>Nestor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u="none" strike="noStrike" kern="1200" cap="none" spc="0" normalizeH="0" baseline="0" noProof="0" dirty="0">
                <a:ln>
                  <a:noFill/>
                </a:ln>
                <a:solidFill>
                  <a:srgbClr val="1D1D1D"/>
                </a:solidFill>
                <a:effectLst/>
                <a:uLnTx/>
                <a:uFillTx/>
                <a:latin typeface="Helvetica Neue Moyen" charset="0"/>
                <a:ea typeface="+mn-ea"/>
                <a:cs typeface="Helvetica Neue Normal" charset="0"/>
              </a:rPr>
              <a:t> </a:t>
            </a:r>
            <a:r>
              <a:rPr kumimoji="0" lang="en-US" sz="1800" u="none" strike="noStrike" kern="1200" cap="none" spc="0" normalizeH="0" baseline="0" noProof="0" dirty="0" err="1">
                <a:ln>
                  <a:noFill/>
                </a:ln>
                <a:solidFill>
                  <a:schemeClr val="accent1"/>
                </a:solidFill>
                <a:effectLst/>
                <a:uLnTx/>
                <a:uFillTx/>
                <a:latin typeface="Helvetica Neue Moyen" charset="0"/>
                <a:ea typeface="+mn-ea"/>
                <a:cs typeface="Helvetica Neue Normal" charset="0"/>
              </a:rPr>
              <a:t>Ticoli</a:t>
            </a:r>
            <a:endParaRPr kumimoji="0" lang="fr-FR" sz="1800" u="none" strike="noStrike" kern="1200" cap="none" spc="0" normalizeH="0" baseline="0" noProof="0" dirty="0">
              <a:ln>
                <a:noFill/>
              </a:ln>
              <a:solidFill>
                <a:schemeClr val="accent1"/>
              </a:solidFill>
              <a:effectLst/>
              <a:uLnTx/>
              <a:uFillTx/>
              <a:latin typeface="Helvetica Neue Moyen" charset="0"/>
              <a:ea typeface="+mn-ea"/>
              <a:cs typeface="Helvetica Neue Normal" charset="0"/>
            </a:endParaRPr>
          </a:p>
        </p:txBody>
      </p:sp>
      <p:sp>
        <p:nvSpPr>
          <p:cNvPr id="51" name="TextBox 50">
            <a:extLst>
              <a:ext uri="{FF2B5EF4-FFF2-40B4-BE49-F238E27FC236}">
                <a16:creationId xmlns:a16="http://schemas.microsoft.com/office/drawing/2014/main" id="{5D0F760A-B2A1-4FCD-BB91-BB6E31591D00}"/>
              </a:ext>
            </a:extLst>
          </p:cNvPr>
          <p:cNvSpPr txBox="1"/>
          <p:nvPr/>
        </p:nvSpPr>
        <p:spPr>
          <a:xfrm>
            <a:off x="8962878" y="5658694"/>
            <a:ext cx="1750219" cy="221599"/>
          </a:xfrm>
          <a:prstGeom prst="rect">
            <a:avLst/>
          </a:prstGeom>
          <a:noFill/>
        </p:spPr>
        <p:txBody>
          <a:bodyPr wrap="square" lIns="0" tIns="0" rIns="0" bIns="0" rtlCol="0" anchor="t">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0" normalizeH="0" baseline="0" noProof="0" dirty="0">
                <a:ln>
                  <a:noFill/>
                </a:ln>
                <a:solidFill>
                  <a:schemeClr val="tx2"/>
                </a:solidFill>
                <a:effectLst/>
                <a:uLnTx/>
                <a:uFillTx/>
                <a:latin typeface="Helvetica Neue Fin" charset="0"/>
                <a:cs typeface="Helvetica Neue Fin" charset="0"/>
              </a:rPr>
              <a:t>Monitor</a:t>
            </a:r>
            <a:r>
              <a:rPr kumimoji="0" lang="en-US" sz="1200" u="none" strike="noStrike" kern="1200" cap="none" spc="100" normalizeH="0" baseline="0" noProof="0" dirty="0">
                <a:ln>
                  <a:noFill/>
                </a:ln>
                <a:solidFill>
                  <a:schemeClr val="tx2"/>
                </a:solidFill>
                <a:effectLst/>
                <a:uLnTx/>
                <a:uFillTx/>
                <a:latin typeface="Helvetica Neue Fin" charset="0"/>
                <a:cs typeface="Helvetica Neue Fin" charset="0"/>
              </a:rPr>
              <a:t> </a:t>
            </a:r>
            <a:endParaRPr kumimoji="0" lang="fr-FR" sz="1200" u="none" strike="noStrike" kern="1200" cap="none" spc="100" normalizeH="0" baseline="0" noProof="0" dirty="0">
              <a:ln>
                <a:noFill/>
              </a:ln>
              <a:solidFill>
                <a:schemeClr val="tx2"/>
              </a:solidFill>
              <a:effectLst/>
              <a:uLnTx/>
              <a:uFillTx/>
              <a:latin typeface="Helvetica Neue Fin" charset="0"/>
              <a:cs typeface="Helvetica Neue Fin" charset="0"/>
            </a:endParaRPr>
          </a:p>
        </p:txBody>
      </p:sp>
      <p:sp>
        <p:nvSpPr>
          <p:cNvPr id="24" name="TextBox 127">
            <a:extLst>
              <a:ext uri="{FF2B5EF4-FFF2-40B4-BE49-F238E27FC236}">
                <a16:creationId xmlns:a16="http://schemas.microsoft.com/office/drawing/2014/main" id="{264608CF-EAC0-4321-A460-F8C46B4A27E0}"/>
              </a:ext>
            </a:extLst>
          </p:cNvPr>
          <p:cNvSpPr txBox="1"/>
          <p:nvPr/>
        </p:nvSpPr>
        <p:spPr>
          <a:xfrm>
            <a:off x="1343025" y="1175409"/>
            <a:ext cx="3065006" cy="664797"/>
          </a:xfrm>
          <a:prstGeom prst="rect">
            <a:avLst/>
          </a:prstGeom>
          <a:noFill/>
        </p:spPr>
        <p:txBody>
          <a:bodyPr wrap="none" lIns="0" tIns="0" rIns="0" bIns="0" rtlCol="0">
            <a:spAutoFit/>
          </a:bodyPr>
          <a:lstStyle/>
          <a:p>
            <a:pPr lvl="0">
              <a:lnSpc>
                <a:spcPct val="80000"/>
              </a:lnSpc>
              <a:defRPr/>
            </a:pPr>
            <a:r>
              <a:rPr lang="en-US" sz="5400" dirty="0">
                <a:latin typeface="Helvetica Neue Moyen" charset="0"/>
                <a:ea typeface="Helvetica Neue Normal" charset="0"/>
                <a:cs typeface="Helvetica Neue Normal" charset="0"/>
              </a:rPr>
              <a:t>Our Team</a:t>
            </a:r>
          </a:p>
        </p:txBody>
      </p:sp>
      <p:sp>
        <p:nvSpPr>
          <p:cNvPr id="28" name="TextBox 128">
            <a:extLst>
              <a:ext uri="{FF2B5EF4-FFF2-40B4-BE49-F238E27FC236}">
                <a16:creationId xmlns:a16="http://schemas.microsoft.com/office/drawing/2014/main" id="{C32EC2CB-826D-4741-8EAB-4E6531C9B1A5}"/>
              </a:ext>
            </a:extLst>
          </p:cNvPr>
          <p:cNvSpPr txBox="1"/>
          <p:nvPr/>
        </p:nvSpPr>
        <p:spPr>
          <a:xfrm>
            <a:off x="1359599" y="800100"/>
            <a:ext cx="899285"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Helvetica Neue Moyen" charset="0"/>
                <a:cs typeface="Helvetica Neue Normal" charset="0"/>
              </a:rPr>
              <a:t>BIG FOUR </a:t>
            </a:r>
          </a:p>
        </p:txBody>
      </p:sp>
      <p:pic>
        <p:nvPicPr>
          <p:cNvPr id="8" name="Picture Placeholder 7">
            <a:extLst>
              <a:ext uri="{FF2B5EF4-FFF2-40B4-BE49-F238E27FC236}">
                <a16:creationId xmlns:a16="http://schemas.microsoft.com/office/drawing/2014/main" id="{AD7DC3E6-E611-4D95-B3BF-89F42378C9C4}"/>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p:pic>
      <p:pic>
        <p:nvPicPr>
          <p:cNvPr id="13" name="Picture Placeholder 12">
            <a:extLst>
              <a:ext uri="{FF2B5EF4-FFF2-40B4-BE49-F238E27FC236}">
                <a16:creationId xmlns:a16="http://schemas.microsoft.com/office/drawing/2014/main" id="{780DEE9D-3A4E-455A-A045-4D29CFBD4EC2}"/>
              </a:ext>
            </a:extLst>
          </p:cNvPr>
          <p:cNvPicPr>
            <a:picLocks noGrp="1" noChangeAspect="1"/>
          </p:cNvPicPr>
          <p:nvPr>
            <p:ph type="pic" sz="quarter" idx="13"/>
          </p:nvPr>
        </p:nvPicPr>
        <p:blipFill>
          <a:blip r:embed="rId4" cstate="screen">
            <a:extLst>
              <a:ext uri="{28A0092B-C50C-407E-A947-70E740481C1C}">
                <a14:useLocalDpi xmlns:a14="http://schemas.microsoft.com/office/drawing/2010/main"/>
              </a:ext>
            </a:extLst>
          </a:blip>
          <a:srcRect/>
          <a:stretch>
            <a:fillRect/>
          </a:stretch>
        </p:blipFill>
        <p:spPr/>
      </p:pic>
      <p:pic>
        <p:nvPicPr>
          <p:cNvPr id="4" name="Picture Placeholder 3">
            <a:extLst>
              <a:ext uri="{FF2B5EF4-FFF2-40B4-BE49-F238E27FC236}">
                <a16:creationId xmlns:a16="http://schemas.microsoft.com/office/drawing/2014/main" id="{C44FE405-F9C9-41FC-8D97-63BC11F43492}"/>
              </a:ext>
            </a:extLst>
          </p:cNvPr>
          <p:cNvPicPr>
            <a:picLocks noGrp="1" noChangeAspect="1"/>
          </p:cNvPicPr>
          <p:nvPr>
            <p:ph type="pic" sz="quarter" idx="10"/>
          </p:nvPr>
        </p:nvPicPr>
        <p:blipFill>
          <a:blip r:embed="rId5" cstate="screen">
            <a:extLst>
              <a:ext uri="{28A0092B-C50C-407E-A947-70E740481C1C}">
                <a14:useLocalDpi xmlns:a14="http://schemas.microsoft.com/office/drawing/2010/main"/>
              </a:ext>
            </a:extLst>
          </a:blip>
          <a:srcRect/>
          <a:stretch>
            <a:fillRect/>
          </a:stretch>
        </p:blipFill>
        <p:spPr/>
      </p:pic>
      <p:pic>
        <p:nvPicPr>
          <p:cNvPr id="11" name="Picture Placeholder 10">
            <a:extLst>
              <a:ext uri="{FF2B5EF4-FFF2-40B4-BE49-F238E27FC236}">
                <a16:creationId xmlns:a16="http://schemas.microsoft.com/office/drawing/2014/main" id="{0BB7C176-075F-4C3C-A4E0-0AFE6080AE9C}"/>
              </a:ext>
            </a:extLst>
          </p:cNvPr>
          <p:cNvPicPr>
            <a:picLocks noGrp="1" noChangeAspect="1"/>
          </p:cNvPicPr>
          <p:nvPr>
            <p:ph type="pic" sz="quarter" idx="12"/>
          </p:nvPr>
        </p:nvPicPr>
        <p:blipFill>
          <a:blip r:embed="rId6"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9929450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B0A4DC3-A136-403B-A120-90B7827BBF72}"/>
              </a:ext>
            </a:extLst>
          </p:cNvPr>
          <p:cNvSpPr/>
          <p:nvPr/>
        </p:nvSpPr>
        <p:spPr>
          <a:xfrm>
            <a:off x="1343025" y="4313206"/>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28" name="Rectangle 27">
            <a:extLst>
              <a:ext uri="{FF2B5EF4-FFF2-40B4-BE49-F238E27FC236}">
                <a16:creationId xmlns:a16="http://schemas.microsoft.com/office/drawing/2014/main" id="{7F095077-4642-45E1-ABD4-9064169C7109}"/>
              </a:ext>
            </a:extLst>
          </p:cNvPr>
          <p:cNvSpPr/>
          <p:nvPr/>
        </p:nvSpPr>
        <p:spPr>
          <a:xfrm>
            <a:off x="3340440" y="4313206"/>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31" name="Rectangle 30">
            <a:extLst>
              <a:ext uri="{FF2B5EF4-FFF2-40B4-BE49-F238E27FC236}">
                <a16:creationId xmlns:a16="http://schemas.microsoft.com/office/drawing/2014/main" id="{799A0E6E-9127-4570-980F-C83D9AE9AD41}"/>
              </a:ext>
            </a:extLst>
          </p:cNvPr>
          <p:cNvSpPr/>
          <p:nvPr/>
        </p:nvSpPr>
        <p:spPr>
          <a:xfrm>
            <a:off x="5337855" y="4313206"/>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34" name="Rectangle 33">
            <a:extLst>
              <a:ext uri="{FF2B5EF4-FFF2-40B4-BE49-F238E27FC236}">
                <a16:creationId xmlns:a16="http://schemas.microsoft.com/office/drawing/2014/main" id="{12D5C04D-A61F-4D56-9E70-B338E17C1374}"/>
              </a:ext>
            </a:extLst>
          </p:cNvPr>
          <p:cNvSpPr/>
          <p:nvPr/>
        </p:nvSpPr>
        <p:spPr>
          <a:xfrm>
            <a:off x="7335270" y="4313206"/>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39" name="Rectangle 38">
            <a:extLst>
              <a:ext uri="{FF2B5EF4-FFF2-40B4-BE49-F238E27FC236}">
                <a16:creationId xmlns:a16="http://schemas.microsoft.com/office/drawing/2014/main" id="{6470D4C5-E451-4ABE-93DF-8741F21C174E}"/>
              </a:ext>
            </a:extLst>
          </p:cNvPr>
          <p:cNvSpPr/>
          <p:nvPr/>
        </p:nvSpPr>
        <p:spPr>
          <a:xfrm>
            <a:off x="9332685" y="4313206"/>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45" name="Rectangle 44">
            <a:extLst>
              <a:ext uri="{FF2B5EF4-FFF2-40B4-BE49-F238E27FC236}">
                <a16:creationId xmlns:a16="http://schemas.microsoft.com/office/drawing/2014/main" id="{B2F03578-57F2-4EC9-96CB-416BB1FAA78B}"/>
              </a:ext>
            </a:extLst>
          </p:cNvPr>
          <p:cNvSpPr/>
          <p:nvPr/>
        </p:nvSpPr>
        <p:spPr>
          <a:xfrm>
            <a:off x="1343025" y="2358090"/>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48" name="Rectangle 47">
            <a:extLst>
              <a:ext uri="{FF2B5EF4-FFF2-40B4-BE49-F238E27FC236}">
                <a16:creationId xmlns:a16="http://schemas.microsoft.com/office/drawing/2014/main" id="{92CE3E02-24C0-432E-9579-F172826F8D24}"/>
              </a:ext>
            </a:extLst>
          </p:cNvPr>
          <p:cNvSpPr/>
          <p:nvPr/>
        </p:nvSpPr>
        <p:spPr>
          <a:xfrm>
            <a:off x="3340440" y="2358090"/>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51" name="Rectangle 50">
            <a:extLst>
              <a:ext uri="{FF2B5EF4-FFF2-40B4-BE49-F238E27FC236}">
                <a16:creationId xmlns:a16="http://schemas.microsoft.com/office/drawing/2014/main" id="{DE4CDB53-ACAE-4BB3-9517-FE758A8B331D}"/>
              </a:ext>
            </a:extLst>
          </p:cNvPr>
          <p:cNvSpPr/>
          <p:nvPr/>
        </p:nvSpPr>
        <p:spPr>
          <a:xfrm>
            <a:off x="5337855" y="2358090"/>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54" name="Rectangle 53">
            <a:extLst>
              <a:ext uri="{FF2B5EF4-FFF2-40B4-BE49-F238E27FC236}">
                <a16:creationId xmlns:a16="http://schemas.microsoft.com/office/drawing/2014/main" id="{717277BA-CFDC-47E7-B9DF-690CE54ECE9D}"/>
              </a:ext>
            </a:extLst>
          </p:cNvPr>
          <p:cNvSpPr/>
          <p:nvPr/>
        </p:nvSpPr>
        <p:spPr>
          <a:xfrm>
            <a:off x="7335270" y="2358090"/>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57" name="Rectangle 56">
            <a:extLst>
              <a:ext uri="{FF2B5EF4-FFF2-40B4-BE49-F238E27FC236}">
                <a16:creationId xmlns:a16="http://schemas.microsoft.com/office/drawing/2014/main" id="{88E03555-01D6-4F2E-98CE-36CB0B015666}"/>
              </a:ext>
            </a:extLst>
          </p:cNvPr>
          <p:cNvSpPr/>
          <p:nvPr/>
        </p:nvSpPr>
        <p:spPr>
          <a:xfrm>
            <a:off x="9332685" y="2358090"/>
            <a:ext cx="1516290" cy="1474819"/>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41" name="TextBox 127">
            <a:extLst>
              <a:ext uri="{FF2B5EF4-FFF2-40B4-BE49-F238E27FC236}">
                <a16:creationId xmlns:a16="http://schemas.microsoft.com/office/drawing/2014/main" id="{F1C0FB09-AD33-433D-A4D9-87F1A860DB96}"/>
              </a:ext>
            </a:extLst>
          </p:cNvPr>
          <p:cNvSpPr txBox="1"/>
          <p:nvPr/>
        </p:nvSpPr>
        <p:spPr>
          <a:xfrm>
            <a:off x="1343025" y="1175409"/>
            <a:ext cx="3449662" cy="664797"/>
          </a:xfrm>
          <a:prstGeom prst="rect">
            <a:avLst/>
          </a:prstGeom>
          <a:noFill/>
        </p:spPr>
        <p:txBody>
          <a:bodyPr wrap="none" lIns="0" tIns="0" rIns="0" bIns="0" rtlCol="0">
            <a:spAutoFit/>
          </a:bodyPr>
          <a:lstStyle/>
          <a:p>
            <a:pPr lvl="0">
              <a:lnSpc>
                <a:spcPct val="80000"/>
              </a:lnSpc>
              <a:defRPr/>
            </a:pPr>
            <a:r>
              <a:rPr lang="en-US" sz="5400" dirty="0">
                <a:latin typeface="Helvetica Neue Moyen" charset="0"/>
                <a:ea typeface="Helvetica Neue Normal" charset="0"/>
                <a:cs typeface="Helvetica Neue Normal" charset="0"/>
              </a:rPr>
              <a:t>Our clients</a:t>
            </a:r>
          </a:p>
        </p:txBody>
      </p:sp>
      <p:sp>
        <p:nvSpPr>
          <p:cNvPr id="42" name="TextBox 128">
            <a:extLst>
              <a:ext uri="{FF2B5EF4-FFF2-40B4-BE49-F238E27FC236}">
                <a16:creationId xmlns:a16="http://schemas.microsoft.com/office/drawing/2014/main" id="{FA97831D-A7F5-4341-B5C0-ECED93E8EE65}"/>
              </a:ext>
            </a:extLst>
          </p:cNvPr>
          <p:cNvSpPr txBox="1"/>
          <p:nvPr/>
        </p:nvSpPr>
        <p:spPr>
          <a:xfrm>
            <a:off x="1359599" y="800100"/>
            <a:ext cx="870431"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Helvetica Neue Moyen" charset="0"/>
                <a:cs typeface="Helvetica Neue Normal" charset="0"/>
              </a:rPr>
              <a:t>BUSINESS</a:t>
            </a:r>
          </a:p>
        </p:txBody>
      </p:sp>
      <p:pic>
        <p:nvPicPr>
          <p:cNvPr id="102" name="Espace réservé du contenu 101">
            <a:extLst>
              <a:ext uri="{FF2B5EF4-FFF2-40B4-BE49-F238E27FC236}">
                <a16:creationId xmlns:a16="http://schemas.microsoft.com/office/drawing/2014/main" id="{C93C6622-A612-4E55-8DAF-69A55A1252F2}"/>
              </a:ext>
            </a:extLst>
          </p:cNvPr>
          <p:cNvPicPr>
            <a:picLocks noGrp="1" noChangeAspect="1"/>
          </p:cNvPicPr>
          <p:nvPr>
            <p:ph sz="quarter" idx="10"/>
          </p:nvPr>
        </p:nvPicPr>
        <p:blipFill>
          <a:blip r:embed="rId2"/>
          <a:stretch>
            <a:fillRect/>
          </a:stretch>
        </p:blipFill>
        <p:spPr>
          <a:xfrm>
            <a:off x="1579563" y="2992228"/>
            <a:ext cx="1042987" cy="214732"/>
          </a:xfrm>
        </p:spPr>
      </p:pic>
      <p:pic>
        <p:nvPicPr>
          <p:cNvPr id="106" name="Espace réservé du contenu 105">
            <a:extLst>
              <a:ext uri="{FF2B5EF4-FFF2-40B4-BE49-F238E27FC236}">
                <a16:creationId xmlns:a16="http://schemas.microsoft.com/office/drawing/2014/main" id="{7580B624-A8F2-4470-94D0-90FA69FDF4B5}"/>
              </a:ext>
            </a:extLst>
          </p:cNvPr>
          <p:cNvPicPr>
            <a:picLocks noGrp="1" noChangeAspect="1"/>
          </p:cNvPicPr>
          <p:nvPr>
            <p:ph sz="quarter" idx="11"/>
          </p:nvPr>
        </p:nvPicPr>
        <p:blipFill>
          <a:blip r:embed="rId2"/>
          <a:stretch>
            <a:fillRect/>
          </a:stretch>
        </p:blipFill>
        <p:spPr>
          <a:xfrm>
            <a:off x="3576638" y="2992228"/>
            <a:ext cx="1042987" cy="214732"/>
          </a:xfrm>
        </p:spPr>
      </p:pic>
      <p:pic>
        <p:nvPicPr>
          <p:cNvPr id="108" name="Espace réservé du contenu 107">
            <a:extLst>
              <a:ext uri="{FF2B5EF4-FFF2-40B4-BE49-F238E27FC236}">
                <a16:creationId xmlns:a16="http://schemas.microsoft.com/office/drawing/2014/main" id="{AFA76F81-EDEB-40FB-BD35-3246090C9DCA}"/>
              </a:ext>
            </a:extLst>
          </p:cNvPr>
          <p:cNvPicPr>
            <a:picLocks noGrp="1" noChangeAspect="1"/>
          </p:cNvPicPr>
          <p:nvPr>
            <p:ph sz="quarter" idx="12"/>
          </p:nvPr>
        </p:nvPicPr>
        <p:blipFill>
          <a:blip r:embed="rId2"/>
          <a:stretch>
            <a:fillRect/>
          </a:stretch>
        </p:blipFill>
        <p:spPr>
          <a:xfrm>
            <a:off x="5575300" y="2992391"/>
            <a:ext cx="1041400" cy="214405"/>
          </a:xfrm>
        </p:spPr>
      </p:pic>
      <p:pic>
        <p:nvPicPr>
          <p:cNvPr id="110" name="Espace réservé du contenu 109">
            <a:extLst>
              <a:ext uri="{FF2B5EF4-FFF2-40B4-BE49-F238E27FC236}">
                <a16:creationId xmlns:a16="http://schemas.microsoft.com/office/drawing/2014/main" id="{A5F6C2A5-4454-4FD8-BFD2-428051DFB48E}"/>
              </a:ext>
            </a:extLst>
          </p:cNvPr>
          <p:cNvPicPr>
            <a:picLocks noGrp="1" noChangeAspect="1"/>
          </p:cNvPicPr>
          <p:nvPr>
            <p:ph sz="quarter" idx="13"/>
          </p:nvPr>
        </p:nvPicPr>
        <p:blipFill>
          <a:blip r:embed="rId2"/>
          <a:stretch>
            <a:fillRect/>
          </a:stretch>
        </p:blipFill>
        <p:spPr>
          <a:xfrm>
            <a:off x="7572375" y="2992228"/>
            <a:ext cx="1042988" cy="214732"/>
          </a:xfrm>
        </p:spPr>
      </p:pic>
      <p:pic>
        <p:nvPicPr>
          <p:cNvPr id="112" name="Espace réservé du contenu 111">
            <a:extLst>
              <a:ext uri="{FF2B5EF4-FFF2-40B4-BE49-F238E27FC236}">
                <a16:creationId xmlns:a16="http://schemas.microsoft.com/office/drawing/2014/main" id="{D7D322DF-C6A0-4639-B83C-1373791A174A}"/>
              </a:ext>
            </a:extLst>
          </p:cNvPr>
          <p:cNvPicPr>
            <a:picLocks noGrp="1" noChangeAspect="1"/>
          </p:cNvPicPr>
          <p:nvPr>
            <p:ph sz="quarter" idx="14"/>
          </p:nvPr>
        </p:nvPicPr>
        <p:blipFill>
          <a:blip r:embed="rId2"/>
          <a:stretch>
            <a:fillRect/>
          </a:stretch>
        </p:blipFill>
        <p:spPr>
          <a:xfrm>
            <a:off x="9569450" y="2992228"/>
            <a:ext cx="1042988" cy="214732"/>
          </a:xfrm>
        </p:spPr>
      </p:pic>
      <p:pic>
        <p:nvPicPr>
          <p:cNvPr id="114" name="Espace réservé du contenu 113">
            <a:extLst>
              <a:ext uri="{FF2B5EF4-FFF2-40B4-BE49-F238E27FC236}">
                <a16:creationId xmlns:a16="http://schemas.microsoft.com/office/drawing/2014/main" id="{C19C6788-C557-4661-8CA6-AC610ABCC825}"/>
              </a:ext>
            </a:extLst>
          </p:cNvPr>
          <p:cNvPicPr>
            <a:picLocks noGrp="1" noChangeAspect="1"/>
          </p:cNvPicPr>
          <p:nvPr>
            <p:ph sz="quarter" idx="15"/>
          </p:nvPr>
        </p:nvPicPr>
        <p:blipFill>
          <a:blip r:embed="rId2"/>
          <a:stretch>
            <a:fillRect/>
          </a:stretch>
        </p:blipFill>
        <p:spPr>
          <a:xfrm>
            <a:off x="1579563" y="4941678"/>
            <a:ext cx="1042987" cy="214732"/>
          </a:xfrm>
        </p:spPr>
      </p:pic>
      <p:pic>
        <p:nvPicPr>
          <p:cNvPr id="116" name="Espace réservé du contenu 115">
            <a:extLst>
              <a:ext uri="{FF2B5EF4-FFF2-40B4-BE49-F238E27FC236}">
                <a16:creationId xmlns:a16="http://schemas.microsoft.com/office/drawing/2014/main" id="{FE3CF001-F535-49E7-8FCE-1494E18373DA}"/>
              </a:ext>
            </a:extLst>
          </p:cNvPr>
          <p:cNvPicPr>
            <a:picLocks noGrp="1" noChangeAspect="1"/>
          </p:cNvPicPr>
          <p:nvPr>
            <p:ph sz="quarter" idx="16"/>
          </p:nvPr>
        </p:nvPicPr>
        <p:blipFill>
          <a:blip r:embed="rId2"/>
          <a:stretch>
            <a:fillRect/>
          </a:stretch>
        </p:blipFill>
        <p:spPr>
          <a:xfrm>
            <a:off x="3576638" y="4941678"/>
            <a:ext cx="1042987" cy="214732"/>
          </a:xfrm>
        </p:spPr>
      </p:pic>
      <p:pic>
        <p:nvPicPr>
          <p:cNvPr id="118" name="Espace réservé du contenu 117">
            <a:extLst>
              <a:ext uri="{FF2B5EF4-FFF2-40B4-BE49-F238E27FC236}">
                <a16:creationId xmlns:a16="http://schemas.microsoft.com/office/drawing/2014/main" id="{4167FB0E-18B7-4EC3-9299-F16CC4053062}"/>
              </a:ext>
            </a:extLst>
          </p:cNvPr>
          <p:cNvPicPr>
            <a:picLocks noGrp="1" noChangeAspect="1"/>
          </p:cNvPicPr>
          <p:nvPr>
            <p:ph sz="quarter" idx="17"/>
          </p:nvPr>
        </p:nvPicPr>
        <p:blipFill>
          <a:blip r:embed="rId2"/>
          <a:stretch>
            <a:fillRect/>
          </a:stretch>
        </p:blipFill>
        <p:spPr>
          <a:xfrm>
            <a:off x="5575300" y="4941841"/>
            <a:ext cx="1041400" cy="214405"/>
          </a:xfrm>
        </p:spPr>
      </p:pic>
      <p:pic>
        <p:nvPicPr>
          <p:cNvPr id="120" name="Espace réservé du contenu 119">
            <a:extLst>
              <a:ext uri="{FF2B5EF4-FFF2-40B4-BE49-F238E27FC236}">
                <a16:creationId xmlns:a16="http://schemas.microsoft.com/office/drawing/2014/main" id="{C0288088-07B3-4E23-A764-F5DD41255DE3}"/>
              </a:ext>
            </a:extLst>
          </p:cNvPr>
          <p:cNvPicPr>
            <a:picLocks noGrp="1" noChangeAspect="1"/>
          </p:cNvPicPr>
          <p:nvPr>
            <p:ph sz="quarter" idx="18"/>
          </p:nvPr>
        </p:nvPicPr>
        <p:blipFill>
          <a:blip r:embed="rId2"/>
          <a:stretch>
            <a:fillRect/>
          </a:stretch>
        </p:blipFill>
        <p:spPr>
          <a:xfrm>
            <a:off x="7572375" y="4941678"/>
            <a:ext cx="1042988" cy="214732"/>
          </a:xfrm>
        </p:spPr>
      </p:pic>
      <p:pic>
        <p:nvPicPr>
          <p:cNvPr id="122" name="Espace réservé du contenu 121">
            <a:extLst>
              <a:ext uri="{FF2B5EF4-FFF2-40B4-BE49-F238E27FC236}">
                <a16:creationId xmlns:a16="http://schemas.microsoft.com/office/drawing/2014/main" id="{9AC8EA6A-093B-46B3-9C96-EAA902C4803F}"/>
              </a:ext>
            </a:extLst>
          </p:cNvPr>
          <p:cNvPicPr>
            <a:picLocks noGrp="1" noChangeAspect="1"/>
          </p:cNvPicPr>
          <p:nvPr>
            <p:ph sz="quarter" idx="19"/>
          </p:nvPr>
        </p:nvPicPr>
        <p:blipFill>
          <a:blip r:embed="rId2"/>
          <a:stretch>
            <a:fillRect/>
          </a:stretch>
        </p:blipFill>
        <p:spPr>
          <a:xfrm>
            <a:off x="9569450" y="4941678"/>
            <a:ext cx="1042988" cy="214732"/>
          </a:xfrm>
        </p:spPr>
      </p:pic>
    </p:spTree>
    <p:extLst>
      <p:ext uri="{BB962C8B-B14F-4D97-AF65-F5344CB8AC3E}">
        <p14:creationId xmlns:p14="http://schemas.microsoft.com/office/powerpoint/2010/main" val="14169757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D535BDD7-C5D7-41C4-BF6E-AAAEEB261765}"/>
              </a:ext>
            </a:extLst>
          </p:cNvPr>
          <p:cNvSpPr/>
          <p:nvPr/>
        </p:nvSpPr>
        <p:spPr>
          <a:xfrm>
            <a:off x="1343025" y="2021332"/>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44" name="Rectangle 43">
            <a:extLst>
              <a:ext uri="{FF2B5EF4-FFF2-40B4-BE49-F238E27FC236}">
                <a16:creationId xmlns:a16="http://schemas.microsoft.com/office/drawing/2014/main" id="{F7B2E0F1-CB85-4ED0-89F2-237458DC3523}"/>
              </a:ext>
            </a:extLst>
          </p:cNvPr>
          <p:cNvSpPr/>
          <p:nvPr/>
        </p:nvSpPr>
        <p:spPr>
          <a:xfrm>
            <a:off x="3029108" y="2021332"/>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47" name="Rectangle 46">
            <a:extLst>
              <a:ext uri="{FF2B5EF4-FFF2-40B4-BE49-F238E27FC236}">
                <a16:creationId xmlns:a16="http://schemas.microsoft.com/office/drawing/2014/main" id="{9E2F18DA-0683-463B-9514-A28BBC287924}"/>
              </a:ext>
            </a:extLst>
          </p:cNvPr>
          <p:cNvSpPr/>
          <p:nvPr/>
        </p:nvSpPr>
        <p:spPr>
          <a:xfrm>
            <a:off x="4715191" y="2021332"/>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50" name="Rectangle 49">
            <a:extLst>
              <a:ext uri="{FF2B5EF4-FFF2-40B4-BE49-F238E27FC236}">
                <a16:creationId xmlns:a16="http://schemas.microsoft.com/office/drawing/2014/main" id="{FE1A29B6-ACAC-4455-B271-B5E2FD9CB498}"/>
              </a:ext>
            </a:extLst>
          </p:cNvPr>
          <p:cNvSpPr/>
          <p:nvPr/>
        </p:nvSpPr>
        <p:spPr>
          <a:xfrm>
            <a:off x="6401274" y="2021332"/>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53" name="Rectangle 52">
            <a:extLst>
              <a:ext uri="{FF2B5EF4-FFF2-40B4-BE49-F238E27FC236}">
                <a16:creationId xmlns:a16="http://schemas.microsoft.com/office/drawing/2014/main" id="{EF27EAD5-5739-4797-90A4-BFE190E6FCA1}"/>
              </a:ext>
            </a:extLst>
          </p:cNvPr>
          <p:cNvSpPr/>
          <p:nvPr/>
        </p:nvSpPr>
        <p:spPr>
          <a:xfrm>
            <a:off x="8087357" y="2021332"/>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56" name="Rectangle 55">
            <a:extLst>
              <a:ext uri="{FF2B5EF4-FFF2-40B4-BE49-F238E27FC236}">
                <a16:creationId xmlns:a16="http://schemas.microsoft.com/office/drawing/2014/main" id="{5836E121-5F31-4CEA-88E5-A4487AFE70EA}"/>
              </a:ext>
            </a:extLst>
          </p:cNvPr>
          <p:cNvSpPr/>
          <p:nvPr/>
        </p:nvSpPr>
        <p:spPr>
          <a:xfrm>
            <a:off x="9773439" y="2021332"/>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59" name="Rectangle 58">
            <a:extLst>
              <a:ext uri="{FF2B5EF4-FFF2-40B4-BE49-F238E27FC236}">
                <a16:creationId xmlns:a16="http://schemas.microsoft.com/office/drawing/2014/main" id="{F0925981-AAA4-4647-9AB0-5B37CA50D0B5}"/>
              </a:ext>
            </a:extLst>
          </p:cNvPr>
          <p:cNvSpPr/>
          <p:nvPr/>
        </p:nvSpPr>
        <p:spPr>
          <a:xfrm>
            <a:off x="1343025" y="3518254"/>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62" name="Rectangle 61">
            <a:extLst>
              <a:ext uri="{FF2B5EF4-FFF2-40B4-BE49-F238E27FC236}">
                <a16:creationId xmlns:a16="http://schemas.microsoft.com/office/drawing/2014/main" id="{62F3B279-ACD8-4CA1-A1EF-66606B92F34E}"/>
              </a:ext>
            </a:extLst>
          </p:cNvPr>
          <p:cNvSpPr/>
          <p:nvPr/>
        </p:nvSpPr>
        <p:spPr>
          <a:xfrm>
            <a:off x="3029108" y="3518253"/>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65" name="Rectangle 64">
            <a:extLst>
              <a:ext uri="{FF2B5EF4-FFF2-40B4-BE49-F238E27FC236}">
                <a16:creationId xmlns:a16="http://schemas.microsoft.com/office/drawing/2014/main" id="{05BF72C3-5B26-4008-89E9-BC06F2D5C1E8}"/>
              </a:ext>
            </a:extLst>
          </p:cNvPr>
          <p:cNvSpPr/>
          <p:nvPr/>
        </p:nvSpPr>
        <p:spPr>
          <a:xfrm>
            <a:off x="4715191" y="3518253"/>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68" name="Rectangle 67">
            <a:extLst>
              <a:ext uri="{FF2B5EF4-FFF2-40B4-BE49-F238E27FC236}">
                <a16:creationId xmlns:a16="http://schemas.microsoft.com/office/drawing/2014/main" id="{AC60E397-61E2-4208-A5A0-79E230090A8D}"/>
              </a:ext>
            </a:extLst>
          </p:cNvPr>
          <p:cNvSpPr/>
          <p:nvPr/>
        </p:nvSpPr>
        <p:spPr>
          <a:xfrm>
            <a:off x="6401274" y="3518253"/>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71" name="Rectangle 70">
            <a:extLst>
              <a:ext uri="{FF2B5EF4-FFF2-40B4-BE49-F238E27FC236}">
                <a16:creationId xmlns:a16="http://schemas.microsoft.com/office/drawing/2014/main" id="{5BFC1ECF-8AC6-42AD-8622-95FC1486BACB}"/>
              </a:ext>
            </a:extLst>
          </p:cNvPr>
          <p:cNvSpPr/>
          <p:nvPr/>
        </p:nvSpPr>
        <p:spPr>
          <a:xfrm>
            <a:off x="8087357" y="3518253"/>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74" name="Rectangle 73">
            <a:extLst>
              <a:ext uri="{FF2B5EF4-FFF2-40B4-BE49-F238E27FC236}">
                <a16:creationId xmlns:a16="http://schemas.microsoft.com/office/drawing/2014/main" id="{567D923B-2D18-48BD-86A8-AD429C14EEC5}"/>
              </a:ext>
            </a:extLst>
          </p:cNvPr>
          <p:cNvSpPr/>
          <p:nvPr/>
        </p:nvSpPr>
        <p:spPr>
          <a:xfrm>
            <a:off x="9773439" y="3518253"/>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77" name="Rectangle 76">
            <a:extLst>
              <a:ext uri="{FF2B5EF4-FFF2-40B4-BE49-F238E27FC236}">
                <a16:creationId xmlns:a16="http://schemas.microsoft.com/office/drawing/2014/main" id="{76CC8181-D93E-4344-9FEE-0C5868A68DCC}"/>
              </a:ext>
            </a:extLst>
          </p:cNvPr>
          <p:cNvSpPr/>
          <p:nvPr/>
        </p:nvSpPr>
        <p:spPr>
          <a:xfrm>
            <a:off x="1343025" y="5015175"/>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80" name="Rectangle 79">
            <a:extLst>
              <a:ext uri="{FF2B5EF4-FFF2-40B4-BE49-F238E27FC236}">
                <a16:creationId xmlns:a16="http://schemas.microsoft.com/office/drawing/2014/main" id="{E087711E-FCA8-4FDC-BC2D-65D3CB029B80}"/>
              </a:ext>
            </a:extLst>
          </p:cNvPr>
          <p:cNvSpPr/>
          <p:nvPr/>
        </p:nvSpPr>
        <p:spPr>
          <a:xfrm>
            <a:off x="3029108" y="5015175"/>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83" name="Rectangle 82">
            <a:extLst>
              <a:ext uri="{FF2B5EF4-FFF2-40B4-BE49-F238E27FC236}">
                <a16:creationId xmlns:a16="http://schemas.microsoft.com/office/drawing/2014/main" id="{DF2EBB15-FB58-41F0-9205-E807F97DD69E}"/>
              </a:ext>
            </a:extLst>
          </p:cNvPr>
          <p:cNvSpPr/>
          <p:nvPr/>
        </p:nvSpPr>
        <p:spPr>
          <a:xfrm>
            <a:off x="4715191" y="5015175"/>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86" name="Rectangle 85">
            <a:extLst>
              <a:ext uri="{FF2B5EF4-FFF2-40B4-BE49-F238E27FC236}">
                <a16:creationId xmlns:a16="http://schemas.microsoft.com/office/drawing/2014/main" id="{1291A689-7182-4546-9324-3B7F4E9BA67C}"/>
              </a:ext>
            </a:extLst>
          </p:cNvPr>
          <p:cNvSpPr/>
          <p:nvPr/>
        </p:nvSpPr>
        <p:spPr>
          <a:xfrm>
            <a:off x="6401274" y="5015175"/>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89" name="Rectangle 88">
            <a:extLst>
              <a:ext uri="{FF2B5EF4-FFF2-40B4-BE49-F238E27FC236}">
                <a16:creationId xmlns:a16="http://schemas.microsoft.com/office/drawing/2014/main" id="{CF3FE4F4-2E3E-45C1-B893-FE2E6FB31DBE}"/>
              </a:ext>
            </a:extLst>
          </p:cNvPr>
          <p:cNvSpPr/>
          <p:nvPr/>
        </p:nvSpPr>
        <p:spPr>
          <a:xfrm>
            <a:off x="8087357" y="5015175"/>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92" name="Rectangle 91">
            <a:extLst>
              <a:ext uri="{FF2B5EF4-FFF2-40B4-BE49-F238E27FC236}">
                <a16:creationId xmlns:a16="http://schemas.microsoft.com/office/drawing/2014/main" id="{B3404596-4FCB-4634-B043-93CBB91188BF}"/>
              </a:ext>
            </a:extLst>
          </p:cNvPr>
          <p:cNvSpPr/>
          <p:nvPr/>
        </p:nvSpPr>
        <p:spPr>
          <a:xfrm>
            <a:off x="9773439" y="5015175"/>
            <a:ext cx="1075536" cy="1046120"/>
          </a:xfrm>
          <a:prstGeom prst="rect">
            <a:avLst/>
          </a:prstGeom>
          <a:solidFill>
            <a:schemeClr val="bg1"/>
          </a:solidFill>
          <a:ln>
            <a:noFill/>
          </a:ln>
          <a:effectLst>
            <a:outerShdw blurRad="266700" dist="165100" dir="5400000" sx="84000" sy="84000" algn="ctr" rotWithShape="0">
              <a:prstClr val="black">
                <a:alpha val="1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97" name="TextBox 127">
            <a:extLst>
              <a:ext uri="{FF2B5EF4-FFF2-40B4-BE49-F238E27FC236}">
                <a16:creationId xmlns:a16="http://schemas.microsoft.com/office/drawing/2014/main" id="{A97D29F9-E932-4B08-B716-F7AB7D6FD88C}"/>
              </a:ext>
            </a:extLst>
          </p:cNvPr>
          <p:cNvSpPr txBox="1"/>
          <p:nvPr/>
        </p:nvSpPr>
        <p:spPr>
          <a:xfrm>
            <a:off x="1343025" y="1175409"/>
            <a:ext cx="3449662" cy="664797"/>
          </a:xfrm>
          <a:prstGeom prst="rect">
            <a:avLst/>
          </a:prstGeom>
          <a:noFill/>
        </p:spPr>
        <p:txBody>
          <a:bodyPr wrap="none" lIns="0" tIns="0" rIns="0" bIns="0" rtlCol="0">
            <a:spAutoFit/>
          </a:bodyPr>
          <a:lstStyle/>
          <a:p>
            <a:pPr lvl="0">
              <a:lnSpc>
                <a:spcPct val="80000"/>
              </a:lnSpc>
              <a:defRPr/>
            </a:pPr>
            <a:r>
              <a:rPr lang="en-US" sz="5400" dirty="0">
                <a:latin typeface="Helvetica Neue Moyen" charset="0"/>
                <a:ea typeface="Helvetica Neue Normal" charset="0"/>
                <a:cs typeface="Helvetica Neue Normal" charset="0"/>
              </a:rPr>
              <a:t>Our clients</a:t>
            </a:r>
          </a:p>
        </p:txBody>
      </p:sp>
      <p:sp>
        <p:nvSpPr>
          <p:cNvPr id="98" name="TextBox 128">
            <a:extLst>
              <a:ext uri="{FF2B5EF4-FFF2-40B4-BE49-F238E27FC236}">
                <a16:creationId xmlns:a16="http://schemas.microsoft.com/office/drawing/2014/main" id="{06A8059C-B43F-4F3D-97DE-BB1318B29C72}"/>
              </a:ext>
            </a:extLst>
          </p:cNvPr>
          <p:cNvSpPr txBox="1"/>
          <p:nvPr/>
        </p:nvSpPr>
        <p:spPr>
          <a:xfrm>
            <a:off x="1359599" y="800100"/>
            <a:ext cx="870431"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Helvetica Neue Moyen" charset="0"/>
                <a:cs typeface="Helvetica Neue Normal" charset="0"/>
              </a:rPr>
              <a:t>BUSINESS</a:t>
            </a:r>
          </a:p>
        </p:txBody>
      </p:sp>
      <p:pic>
        <p:nvPicPr>
          <p:cNvPr id="21" name="Espace réservé du contenu 20">
            <a:extLst>
              <a:ext uri="{FF2B5EF4-FFF2-40B4-BE49-F238E27FC236}">
                <a16:creationId xmlns:a16="http://schemas.microsoft.com/office/drawing/2014/main" id="{451243E4-EFBF-4C4C-A291-0C59BBA48D1A}"/>
              </a:ext>
            </a:extLst>
          </p:cNvPr>
          <p:cNvPicPr>
            <a:picLocks noGrp="1" noChangeAspect="1"/>
          </p:cNvPicPr>
          <p:nvPr>
            <p:ph sz="quarter" idx="10"/>
          </p:nvPr>
        </p:nvPicPr>
        <p:blipFill>
          <a:blip r:embed="rId2"/>
          <a:stretch>
            <a:fillRect/>
          </a:stretch>
        </p:blipFill>
        <p:spPr>
          <a:xfrm>
            <a:off x="1492250" y="2464277"/>
            <a:ext cx="776288" cy="159824"/>
          </a:xfrm>
        </p:spPr>
      </p:pic>
      <p:pic>
        <p:nvPicPr>
          <p:cNvPr id="23" name="Espace réservé du contenu 22">
            <a:extLst>
              <a:ext uri="{FF2B5EF4-FFF2-40B4-BE49-F238E27FC236}">
                <a16:creationId xmlns:a16="http://schemas.microsoft.com/office/drawing/2014/main" id="{B25CDA46-B9B7-42CA-9B4F-595C986F6E6C}"/>
              </a:ext>
            </a:extLst>
          </p:cNvPr>
          <p:cNvPicPr>
            <a:picLocks noGrp="1" noChangeAspect="1"/>
          </p:cNvPicPr>
          <p:nvPr>
            <p:ph sz="quarter" idx="11"/>
          </p:nvPr>
        </p:nvPicPr>
        <p:blipFill>
          <a:blip r:embed="rId2"/>
          <a:stretch>
            <a:fillRect/>
          </a:stretch>
        </p:blipFill>
        <p:spPr>
          <a:xfrm>
            <a:off x="3178175" y="2464277"/>
            <a:ext cx="776288" cy="159824"/>
          </a:xfrm>
        </p:spPr>
      </p:pic>
      <p:pic>
        <p:nvPicPr>
          <p:cNvPr id="25" name="Espace réservé du contenu 24">
            <a:extLst>
              <a:ext uri="{FF2B5EF4-FFF2-40B4-BE49-F238E27FC236}">
                <a16:creationId xmlns:a16="http://schemas.microsoft.com/office/drawing/2014/main" id="{0F6AA2D3-550A-423A-9E9B-6EEEBEEDA5B1}"/>
              </a:ext>
            </a:extLst>
          </p:cNvPr>
          <p:cNvPicPr>
            <a:picLocks noGrp="1" noChangeAspect="1"/>
          </p:cNvPicPr>
          <p:nvPr>
            <p:ph sz="quarter" idx="12"/>
          </p:nvPr>
        </p:nvPicPr>
        <p:blipFill>
          <a:blip r:embed="rId2"/>
          <a:stretch>
            <a:fillRect/>
          </a:stretch>
        </p:blipFill>
        <p:spPr>
          <a:xfrm>
            <a:off x="4865688" y="2464440"/>
            <a:ext cx="774700" cy="159497"/>
          </a:xfrm>
        </p:spPr>
      </p:pic>
      <p:pic>
        <p:nvPicPr>
          <p:cNvPr id="27" name="Espace réservé du contenu 26">
            <a:extLst>
              <a:ext uri="{FF2B5EF4-FFF2-40B4-BE49-F238E27FC236}">
                <a16:creationId xmlns:a16="http://schemas.microsoft.com/office/drawing/2014/main" id="{CD253884-A678-4574-BC19-CDA007CFD698}"/>
              </a:ext>
            </a:extLst>
          </p:cNvPr>
          <p:cNvPicPr>
            <a:picLocks noGrp="1" noChangeAspect="1"/>
          </p:cNvPicPr>
          <p:nvPr>
            <p:ph sz="quarter" idx="13"/>
          </p:nvPr>
        </p:nvPicPr>
        <p:blipFill>
          <a:blip r:embed="rId2"/>
          <a:stretch>
            <a:fillRect/>
          </a:stretch>
        </p:blipFill>
        <p:spPr>
          <a:xfrm>
            <a:off x="6551613" y="2464440"/>
            <a:ext cx="774700" cy="159497"/>
          </a:xfrm>
        </p:spPr>
      </p:pic>
      <p:pic>
        <p:nvPicPr>
          <p:cNvPr id="29" name="Espace réservé du contenu 28">
            <a:extLst>
              <a:ext uri="{FF2B5EF4-FFF2-40B4-BE49-F238E27FC236}">
                <a16:creationId xmlns:a16="http://schemas.microsoft.com/office/drawing/2014/main" id="{52A3512E-D172-4FF4-AE6F-1245F56D14BB}"/>
              </a:ext>
            </a:extLst>
          </p:cNvPr>
          <p:cNvPicPr>
            <a:picLocks noGrp="1" noChangeAspect="1"/>
          </p:cNvPicPr>
          <p:nvPr>
            <p:ph sz="quarter" idx="14"/>
          </p:nvPr>
        </p:nvPicPr>
        <p:blipFill>
          <a:blip r:embed="rId2"/>
          <a:stretch>
            <a:fillRect/>
          </a:stretch>
        </p:blipFill>
        <p:spPr>
          <a:xfrm>
            <a:off x="8237538" y="2464277"/>
            <a:ext cx="776287" cy="159823"/>
          </a:xfrm>
        </p:spPr>
      </p:pic>
      <p:pic>
        <p:nvPicPr>
          <p:cNvPr id="31" name="Espace réservé du contenu 30">
            <a:extLst>
              <a:ext uri="{FF2B5EF4-FFF2-40B4-BE49-F238E27FC236}">
                <a16:creationId xmlns:a16="http://schemas.microsoft.com/office/drawing/2014/main" id="{F5A32DEB-C914-4F19-88EC-AFCAC813773B}"/>
              </a:ext>
            </a:extLst>
          </p:cNvPr>
          <p:cNvPicPr>
            <a:picLocks noGrp="1" noChangeAspect="1"/>
          </p:cNvPicPr>
          <p:nvPr>
            <p:ph sz="quarter" idx="15"/>
          </p:nvPr>
        </p:nvPicPr>
        <p:blipFill>
          <a:blip r:embed="rId2"/>
          <a:stretch>
            <a:fillRect/>
          </a:stretch>
        </p:blipFill>
        <p:spPr>
          <a:xfrm>
            <a:off x="9923463" y="2464277"/>
            <a:ext cx="776287" cy="159823"/>
          </a:xfrm>
        </p:spPr>
      </p:pic>
      <p:pic>
        <p:nvPicPr>
          <p:cNvPr id="33" name="Espace réservé du contenu 32">
            <a:extLst>
              <a:ext uri="{FF2B5EF4-FFF2-40B4-BE49-F238E27FC236}">
                <a16:creationId xmlns:a16="http://schemas.microsoft.com/office/drawing/2014/main" id="{D03A3DDA-EDF0-4333-95DA-4F186EBA89B6}"/>
              </a:ext>
            </a:extLst>
          </p:cNvPr>
          <p:cNvPicPr>
            <a:picLocks noGrp="1" noChangeAspect="1"/>
          </p:cNvPicPr>
          <p:nvPr>
            <p:ph sz="quarter" idx="16"/>
          </p:nvPr>
        </p:nvPicPr>
        <p:blipFill>
          <a:blip r:embed="rId2"/>
          <a:stretch>
            <a:fillRect/>
          </a:stretch>
        </p:blipFill>
        <p:spPr>
          <a:xfrm>
            <a:off x="1492250" y="3961289"/>
            <a:ext cx="776288" cy="159824"/>
          </a:xfrm>
        </p:spPr>
      </p:pic>
      <p:pic>
        <p:nvPicPr>
          <p:cNvPr id="35" name="Espace réservé du contenu 34">
            <a:extLst>
              <a:ext uri="{FF2B5EF4-FFF2-40B4-BE49-F238E27FC236}">
                <a16:creationId xmlns:a16="http://schemas.microsoft.com/office/drawing/2014/main" id="{EBC9D71E-2F2A-4343-ABD8-269EDE00481C}"/>
              </a:ext>
            </a:extLst>
          </p:cNvPr>
          <p:cNvPicPr>
            <a:picLocks noGrp="1" noChangeAspect="1"/>
          </p:cNvPicPr>
          <p:nvPr>
            <p:ph sz="quarter" idx="17"/>
          </p:nvPr>
        </p:nvPicPr>
        <p:blipFill>
          <a:blip r:embed="rId2"/>
          <a:stretch>
            <a:fillRect/>
          </a:stretch>
        </p:blipFill>
        <p:spPr>
          <a:xfrm>
            <a:off x="3178175" y="3961289"/>
            <a:ext cx="776288" cy="159824"/>
          </a:xfrm>
        </p:spPr>
      </p:pic>
      <p:pic>
        <p:nvPicPr>
          <p:cNvPr id="37" name="Espace réservé du contenu 36">
            <a:extLst>
              <a:ext uri="{FF2B5EF4-FFF2-40B4-BE49-F238E27FC236}">
                <a16:creationId xmlns:a16="http://schemas.microsoft.com/office/drawing/2014/main" id="{45499F05-3EFD-4D90-82D9-0C9599C92B72}"/>
              </a:ext>
            </a:extLst>
          </p:cNvPr>
          <p:cNvPicPr>
            <a:picLocks noGrp="1" noChangeAspect="1"/>
          </p:cNvPicPr>
          <p:nvPr>
            <p:ph sz="quarter" idx="18"/>
          </p:nvPr>
        </p:nvPicPr>
        <p:blipFill>
          <a:blip r:embed="rId2"/>
          <a:stretch>
            <a:fillRect/>
          </a:stretch>
        </p:blipFill>
        <p:spPr>
          <a:xfrm>
            <a:off x="4865688" y="3961453"/>
            <a:ext cx="774700" cy="159497"/>
          </a:xfrm>
        </p:spPr>
      </p:pic>
      <p:pic>
        <p:nvPicPr>
          <p:cNvPr id="39" name="Espace réservé du contenu 38">
            <a:extLst>
              <a:ext uri="{FF2B5EF4-FFF2-40B4-BE49-F238E27FC236}">
                <a16:creationId xmlns:a16="http://schemas.microsoft.com/office/drawing/2014/main" id="{9771C1CF-87F3-4FB8-A8A0-C36F9700B55C}"/>
              </a:ext>
            </a:extLst>
          </p:cNvPr>
          <p:cNvPicPr>
            <a:picLocks noGrp="1" noChangeAspect="1"/>
          </p:cNvPicPr>
          <p:nvPr>
            <p:ph sz="quarter" idx="19"/>
          </p:nvPr>
        </p:nvPicPr>
        <p:blipFill>
          <a:blip r:embed="rId2"/>
          <a:stretch>
            <a:fillRect/>
          </a:stretch>
        </p:blipFill>
        <p:spPr>
          <a:xfrm>
            <a:off x="6551613" y="3961453"/>
            <a:ext cx="774700" cy="159497"/>
          </a:xfrm>
        </p:spPr>
      </p:pic>
      <p:pic>
        <p:nvPicPr>
          <p:cNvPr id="43" name="Espace réservé du contenu 42">
            <a:extLst>
              <a:ext uri="{FF2B5EF4-FFF2-40B4-BE49-F238E27FC236}">
                <a16:creationId xmlns:a16="http://schemas.microsoft.com/office/drawing/2014/main" id="{43B15D98-0D92-400D-8D96-A7ECB5CB9C6B}"/>
              </a:ext>
            </a:extLst>
          </p:cNvPr>
          <p:cNvPicPr>
            <a:picLocks noGrp="1" noChangeAspect="1"/>
          </p:cNvPicPr>
          <p:nvPr>
            <p:ph sz="quarter" idx="20"/>
          </p:nvPr>
        </p:nvPicPr>
        <p:blipFill>
          <a:blip r:embed="rId2"/>
          <a:stretch>
            <a:fillRect/>
          </a:stretch>
        </p:blipFill>
        <p:spPr>
          <a:xfrm>
            <a:off x="8237538" y="3961290"/>
            <a:ext cx="776287" cy="159823"/>
          </a:xfrm>
        </p:spPr>
      </p:pic>
      <p:pic>
        <p:nvPicPr>
          <p:cNvPr id="49" name="Espace réservé du contenu 48">
            <a:extLst>
              <a:ext uri="{FF2B5EF4-FFF2-40B4-BE49-F238E27FC236}">
                <a16:creationId xmlns:a16="http://schemas.microsoft.com/office/drawing/2014/main" id="{A61E810A-937A-4FA6-BADB-78E96D73E1E7}"/>
              </a:ext>
            </a:extLst>
          </p:cNvPr>
          <p:cNvPicPr>
            <a:picLocks noGrp="1" noChangeAspect="1"/>
          </p:cNvPicPr>
          <p:nvPr>
            <p:ph sz="quarter" idx="21"/>
          </p:nvPr>
        </p:nvPicPr>
        <p:blipFill>
          <a:blip r:embed="rId2"/>
          <a:stretch>
            <a:fillRect/>
          </a:stretch>
        </p:blipFill>
        <p:spPr>
          <a:xfrm>
            <a:off x="9923463" y="3961290"/>
            <a:ext cx="776287" cy="159823"/>
          </a:xfrm>
        </p:spPr>
      </p:pic>
      <p:pic>
        <p:nvPicPr>
          <p:cNvPr id="55" name="Espace réservé du contenu 54">
            <a:extLst>
              <a:ext uri="{FF2B5EF4-FFF2-40B4-BE49-F238E27FC236}">
                <a16:creationId xmlns:a16="http://schemas.microsoft.com/office/drawing/2014/main" id="{5F563834-9A79-481B-8A2E-47009E5E7258}"/>
              </a:ext>
            </a:extLst>
          </p:cNvPr>
          <p:cNvPicPr>
            <a:picLocks noGrp="1" noChangeAspect="1"/>
          </p:cNvPicPr>
          <p:nvPr>
            <p:ph sz="quarter" idx="22"/>
          </p:nvPr>
        </p:nvPicPr>
        <p:blipFill>
          <a:blip r:embed="rId2"/>
          <a:stretch>
            <a:fillRect/>
          </a:stretch>
        </p:blipFill>
        <p:spPr>
          <a:xfrm>
            <a:off x="1492250" y="5462271"/>
            <a:ext cx="776288" cy="159824"/>
          </a:xfrm>
        </p:spPr>
      </p:pic>
      <p:pic>
        <p:nvPicPr>
          <p:cNvPr id="61" name="Espace réservé du contenu 60">
            <a:extLst>
              <a:ext uri="{FF2B5EF4-FFF2-40B4-BE49-F238E27FC236}">
                <a16:creationId xmlns:a16="http://schemas.microsoft.com/office/drawing/2014/main" id="{990A3F19-3252-4311-ADA9-043425DA86DF}"/>
              </a:ext>
            </a:extLst>
          </p:cNvPr>
          <p:cNvPicPr>
            <a:picLocks noGrp="1" noChangeAspect="1"/>
          </p:cNvPicPr>
          <p:nvPr>
            <p:ph sz="quarter" idx="23"/>
          </p:nvPr>
        </p:nvPicPr>
        <p:blipFill>
          <a:blip r:embed="rId2"/>
          <a:stretch>
            <a:fillRect/>
          </a:stretch>
        </p:blipFill>
        <p:spPr>
          <a:xfrm>
            <a:off x="3178175" y="5462271"/>
            <a:ext cx="776288" cy="159824"/>
          </a:xfrm>
        </p:spPr>
      </p:pic>
      <p:pic>
        <p:nvPicPr>
          <p:cNvPr id="67" name="Espace réservé du contenu 66">
            <a:extLst>
              <a:ext uri="{FF2B5EF4-FFF2-40B4-BE49-F238E27FC236}">
                <a16:creationId xmlns:a16="http://schemas.microsoft.com/office/drawing/2014/main" id="{523EB5EE-22A3-4709-A7FD-4D2B1AFDAE69}"/>
              </a:ext>
            </a:extLst>
          </p:cNvPr>
          <p:cNvPicPr>
            <a:picLocks noGrp="1" noChangeAspect="1"/>
          </p:cNvPicPr>
          <p:nvPr>
            <p:ph sz="quarter" idx="24"/>
          </p:nvPr>
        </p:nvPicPr>
        <p:blipFill>
          <a:blip r:embed="rId2"/>
          <a:stretch>
            <a:fillRect/>
          </a:stretch>
        </p:blipFill>
        <p:spPr>
          <a:xfrm>
            <a:off x="4865688" y="5462434"/>
            <a:ext cx="774700" cy="159497"/>
          </a:xfrm>
        </p:spPr>
      </p:pic>
      <p:pic>
        <p:nvPicPr>
          <p:cNvPr id="73" name="Espace réservé du contenu 72">
            <a:extLst>
              <a:ext uri="{FF2B5EF4-FFF2-40B4-BE49-F238E27FC236}">
                <a16:creationId xmlns:a16="http://schemas.microsoft.com/office/drawing/2014/main" id="{D1B5F67B-FE53-4196-866D-7D4BE8C5E845}"/>
              </a:ext>
            </a:extLst>
          </p:cNvPr>
          <p:cNvPicPr>
            <a:picLocks noGrp="1" noChangeAspect="1"/>
          </p:cNvPicPr>
          <p:nvPr>
            <p:ph sz="quarter" idx="25"/>
          </p:nvPr>
        </p:nvPicPr>
        <p:blipFill>
          <a:blip r:embed="rId2"/>
          <a:stretch>
            <a:fillRect/>
          </a:stretch>
        </p:blipFill>
        <p:spPr>
          <a:xfrm>
            <a:off x="6551613" y="5462434"/>
            <a:ext cx="774700" cy="159497"/>
          </a:xfrm>
        </p:spPr>
      </p:pic>
      <p:pic>
        <p:nvPicPr>
          <p:cNvPr id="79" name="Espace réservé du contenu 78">
            <a:extLst>
              <a:ext uri="{FF2B5EF4-FFF2-40B4-BE49-F238E27FC236}">
                <a16:creationId xmlns:a16="http://schemas.microsoft.com/office/drawing/2014/main" id="{335A85BB-12F6-4F4D-A2C5-B61678E3387E}"/>
              </a:ext>
            </a:extLst>
          </p:cNvPr>
          <p:cNvPicPr>
            <a:picLocks noGrp="1" noChangeAspect="1"/>
          </p:cNvPicPr>
          <p:nvPr>
            <p:ph sz="quarter" idx="26"/>
          </p:nvPr>
        </p:nvPicPr>
        <p:blipFill>
          <a:blip r:embed="rId2"/>
          <a:stretch>
            <a:fillRect/>
          </a:stretch>
        </p:blipFill>
        <p:spPr>
          <a:xfrm>
            <a:off x="8237538" y="5462271"/>
            <a:ext cx="776287" cy="159823"/>
          </a:xfrm>
        </p:spPr>
      </p:pic>
      <p:pic>
        <p:nvPicPr>
          <p:cNvPr id="85" name="Espace réservé du contenu 84">
            <a:extLst>
              <a:ext uri="{FF2B5EF4-FFF2-40B4-BE49-F238E27FC236}">
                <a16:creationId xmlns:a16="http://schemas.microsoft.com/office/drawing/2014/main" id="{F2E5653D-9FAA-46EE-AF1B-368E1454D789}"/>
              </a:ext>
            </a:extLst>
          </p:cNvPr>
          <p:cNvPicPr>
            <a:picLocks noGrp="1" noChangeAspect="1"/>
          </p:cNvPicPr>
          <p:nvPr>
            <p:ph sz="quarter" idx="27"/>
          </p:nvPr>
        </p:nvPicPr>
        <p:blipFill>
          <a:blip r:embed="rId2"/>
          <a:stretch>
            <a:fillRect/>
          </a:stretch>
        </p:blipFill>
        <p:spPr>
          <a:xfrm>
            <a:off x="9923463" y="5462271"/>
            <a:ext cx="776287" cy="159823"/>
          </a:xfrm>
        </p:spPr>
      </p:pic>
    </p:spTree>
    <p:extLst>
      <p:ext uri="{BB962C8B-B14F-4D97-AF65-F5344CB8AC3E}">
        <p14:creationId xmlns:p14="http://schemas.microsoft.com/office/powerpoint/2010/main" val="12366321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498858A-E00F-42BD-85B6-B038964DA9F8}"/>
              </a:ext>
            </a:extLst>
          </p:cNvPr>
          <p:cNvSpPr/>
          <p:nvPr/>
        </p:nvSpPr>
        <p:spPr>
          <a:xfrm>
            <a:off x="0"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pic>
        <p:nvPicPr>
          <p:cNvPr id="6" name="Picture 5">
            <a:extLst>
              <a:ext uri="{FF2B5EF4-FFF2-40B4-BE49-F238E27FC236}">
                <a16:creationId xmlns:a16="http://schemas.microsoft.com/office/drawing/2014/main" id="{7C074CDB-9587-465D-9A69-673F2FF1BB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3111" y="525780"/>
            <a:ext cx="2955281" cy="5881116"/>
          </a:xfrm>
          <a:prstGeom prst="rect">
            <a:avLst/>
          </a:prstGeom>
          <a:effectLst>
            <a:outerShdw blurRad="444500" dist="127000" dir="5400000" algn="t" rotWithShape="0">
              <a:prstClr val="black">
                <a:alpha val="30000"/>
              </a:prstClr>
            </a:outerShdw>
          </a:effectLst>
        </p:spPr>
      </p:pic>
      <p:sp>
        <p:nvSpPr>
          <p:cNvPr id="4" name="TextBox 3">
            <a:extLst>
              <a:ext uri="{FF2B5EF4-FFF2-40B4-BE49-F238E27FC236}">
                <a16:creationId xmlns:a16="http://schemas.microsoft.com/office/drawing/2014/main" id="{0D52A779-CAF4-4549-85F1-AA5F12633211}"/>
              </a:ext>
            </a:extLst>
          </p:cNvPr>
          <p:cNvSpPr txBox="1"/>
          <p:nvPr/>
        </p:nvSpPr>
        <p:spPr>
          <a:xfrm>
            <a:off x="6686549" y="1964651"/>
            <a:ext cx="3500437" cy="1541961"/>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u="none" strike="noStrike" kern="1200" cap="none" spc="0" normalizeH="0" baseline="0" noProof="0" dirty="0">
                <a:ln>
                  <a:noFill/>
                </a:ln>
                <a:effectLst/>
                <a:uLnTx/>
                <a:uFillTx/>
                <a:latin typeface="Helvetica Neue Moyen" charset="0"/>
                <a:ea typeface="+mn-ea"/>
                <a:cs typeface="Helvetica Neue Moyen" charset="0"/>
              </a:rPr>
              <a:t>Unlimited features</a:t>
            </a:r>
            <a:endParaRPr kumimoji="0" lang="fr-FR" sz="5400" u="none" strike="noStrike" kern="1200" cap="none" spc="0" normalizeH="0" baseline="0" noProof="0" dirty="0">
              <a:ln>
                <a:noFill/>
              </a:ln>
              <a:effectLst/>
              <a:uLnTx/>
              <a:uFillTx/>
              <a:latin typeface="Helvetica Neue Moyen" charset="0"/>
              <a:ea typeface="+mn-ea"/>
              <a:cs typeface="Helvetica Neue Moyen" charset="0"/>
            </a:endParaRPr>
          </a:p>
        </p:txBody>
      </p:sp>
      <p:sp>
        <p:nvSpPr>
          <p:cNvPr id="5" name="TextBox 4">
            <a:extLst>
              <a:ext uri="{FF2B5EF4-FFF2-40B4-BE49-F238E27FC236}">
                <a16:creationId xmlns:a16="http://schemas.microsoft.com/office/drawing/2014/main" id="{31557E26-736A-4F11-9168-10A6E587EB63}"/>
              </a:ext>
            </a:extLst>
          </p:cNvPr>
          <p:cNvSpPr txBox="1"/>
          <p:nvPr/>
        </p:nvSpPr>
        <p:spPr>
          <a:xfrm>
            <a:off x="6686549" y="3819785"/>
            <a:ext cx="3743865" cy="166391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7" name="TextBox 6">
            <a:extLst>
              <a:ext uri="{FF2B5EF4-FFF2-40B4-BE49-F238E27FC236}">
                <a16:creationId xmlns:a16="http://schemas.microsoft.com/office/drawing/2014/main" id="{14A9FF1F-4F57-411B-B8B2-F273E7AB93E1}"/>
              </a:ext>
            </a:extLst>
          </p:cNvPr>
          <p:cNvSpPr txBox="1"/>
          <p:nvPr/>
        </p:nvSpPr>
        <p:spPr>
          <a:xfrm>
            <a:off x="6686549" y="1697349"/>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#MOCKUP</a:t>
            </a:r>
          </a:p>
        </p:txBody>
      </p:sp>
      <p:pic>
        <p:nvPicPr>
          <p:cNvPr id="10" name="Picture Placeholder 9">
            <a:extLst>
              <a:ext uri="{FF2B5EF4-FFF2-40B4-BE49-F238E27FC236}">
                <a16:creationId xmlns:a16="http://schemas.microsoft.com/office/drawing/2014/main" id="{95D4C1B3-FF01-4210-8BDE-473808647AA9}"/>
              </a:ext>
            </a:extLst>
          </p:cNvPr>
          <p:cNvPicPr>
            <a:picLocks noGrp="1" noChangeAspect="1"/>
          </p:cNvPicPr>
          <p:nvPr>
            <p:ph type="pic" sz="quarter" idx="11"/>
          </p:nvPr>
        </p:nvPicPr>
        <p:blipFill>
          <a:blip r:embed="rId3"/>
          <a:srcRect l="37054" r="37054"/>
          <a:stretch>
            <a:fillRect/>
          </a:stretch>
        </p:blipFill>
        <p:spPr/>
      </p:pic>
    </p:spTree>
    <p:extLst>
      <p:ext uri="{BB962C8B-B14F-4D97-AF65-F5344CB8AC3E}">
        <p14:creationId xmlns:p14="http://schemas.microsoft.com/office/powerpoint/2010/main" val="1016507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498858A-E00F-42BD-85B6-B038964DA9F8}"/>
              </a:ext>
            </a:extLst>
          </p:cNvPr>
          <p:cNvSpPr/>
          <p:nvPr/>
        </p:nvSpPr>
        <p:spPr>
          <a:xfrm>
            <a:off x="0"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pic>
        <p:nvPicPr>
          <p:cNvPr id="6" name="Picture 5">
            <a:extLst>
              <a:ext uri="{FF2B5EF4-FFF2-40B4-BE49-F238E27FC236}">
                <a16:creationId xmlns:a16="http://schemas.microsoft.com/office/drawing/2014/main" id="{7C074CDB-9587-465D-9A69-673F2FF1BB9E}"/>
              </a:ext>
            </a:extLst>
          </p:cNvPr>
          <p:cNvPicPr>
            <a:picLocks noChangeAspect="1"/>
          </p:cNvPicPr>
          <p:nvPr/>
        </p:nvPicPr>
        <p:blipFill rotWithShape="1">
          <a:blip r:embed="rId2">
            <a:extLst>
              <a:ext uri="{28A0092B-C50C-407E-A947-70E740481C1C}">
                <a14:useLocalDpi xmlns:a14="http://schemas.microsoft.com/office/drawing/2010/main" val="0"/>
              </a:ext>
            </a:extLst>
          </a:blip>
          <a:srcRect b="36926"/>
          <a:stretch/>
        </p:blipFill>
        <p:spPr>
          <a:xfrm>
            <a:off x="665252" y="957581"/>
            <a:ext cx="4700829" cy="5900419"/>
          </a:xfrm>
          <a:prstGeom prst="rect">
            <a:avLst/>
          </a:prstGeom>
          <a:effectLst>
            <a:outerShdw blurRad="444500" dist="127000" dir="5400000" algn="t" rotWithShape="0">
              <a:prstClr val="black">
                <a:alpha val="30000"/>
              </a:prstClr>
            </a:outerShdw>
          </a:effectLst>
        </p:spPr>
      </p:pic>
      <p:sp>
        <p:nvSpPr>
          <p:cNvPr id="4" name="TextBox 3">
            <a:extLst>
              <a:ext uri="{FF2B5EF4-FFF2-40B4-BE49-F238E27FC236}">
                <a16:creationId xmlns:a16="http://schemas.microsoft.com/office/drawing/2014/main" id="{0D52A779-CAF4-4549-85F1-AA5F12633211}"/>
              </a:ext>
            </a:extLst>
          </p:cNvPr>
          <p:cNvSpPr txBox="1"/>
          <p:nvPr/>
        </p:nvSpPr>
        <p:spPr>
          <a:xfrm>
            <a:off x="6686549" y="1964651"/>
            <a:ext cx="3500437" cy="1541961"/>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u="none" strike="noStrike" kern="1200" cap="none" spc="0" normalizeH="0" baseline="0" noProof="0" dirty="0">
                <a:ln>
                  <a:noFill/>
                </a:ln>
                <a:effectLst/>
                <a:uLnTx/>
                <a:uFillTx/>
                <a:latin typeface="Helvetica Neue Moyen" charset="0"/>
                <a:ea typeface="+mn-ea"/>
                <a:cs typeface="Helvetica Neue Moyen" charset="0"/>
              </a:rPr>
              <a:t>Unlimited features</a:t>
            </a:r>
            <a:endParaRPr kumimoji="0" lang="fr-FR" sz="5400" u="none" strike="noStrike" kern="1200" cap="none" spc="0" normalizeH="0" baseline="0" noProof="0" dirty="0">
              <a:ln>
                <a:noFill/>
              </a:ln>
              <a:effectLst/>
              <a:uLnTx/>
              <a:uFillTx/>
              <a:latin typeface="Helvetica Neue Moyen" charset="0"/>
              <a:ea typeface="+mn-ea"/>
              <a:cs typeface="Helvetica Neue Moyen" charset="0"/>
            </a:endParaRPr>
          </a:p>
        </p:txBody>
      </p:sp>
      <p:sp>
        <p:nvSpPr>
          <p:cNvPr id="5" name="TextBox 4">
            <a:extLst>
              <a:ext uri="{FF2B5EF4-FFF2-40B4-BE49-F238E27FC236}">
                <a16:creationId xmlns:a16="http://schemas.microsoft.com/office/drawing/2014/main" id="{31557E26-736A-4F11-9168-10A6E587EB63}"/>
              </a:ext>
            </a:extLst>
          </p:cNvPr>
          <p:cNvSpPr txBox="1"/>
          <p:nvPr/>
        </p:nvSpPr>
        <p:spPr>
          <a:xfrm>
            <a:off x="6686549" y="3819785"/>
            <a:ext cx="3752492" cy="166391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7" name="TextBox 6">
            <a:extLst>
              <a:ext uri="{FF2B5EF4-FFF2-40B4-BE49-F238E27FC236}">
                <a16:creationId xmlns:a16="http://schemas.microsoft.com/office/drawing/2014/main" id="{14A9FF1F-4F57-411B-B8B2-F273E7AB93E1}"/>
              </a:ext>
            </a:extLst>
          </p:cNvPr>
          <p:cNvSpPr txBox="1"/>
          <p:nvPr/>
        </p:nvSpPr>
        <p:spPr>
          <a:xfrm>
            <a:off x="6686549" y="1697349"/>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#MOCKUP</a:t>
            </a:r>
          </a:p>
        </p:txBody>
      </p:sp>
      <p:pic>
        <p:nvPicPr>
          <p:cNvPr id="10" name="Picture Placeholder 9">
            <a:extLst>
              <a:ext uri="{FF2B5EF4-FFF2-40B4-BE49-F238E27FC236}">
                <a16:creationId xmlns:a16="http://schemas.microsoft.com/office/drawing/2014/main" id="{2D2868CB-379C-4D04-A5A7-7C4079E10B9F}"/>
              </a:ext>
            </a:extLst>
          </p:cNvPr>
          <p:cNvPicPr>
            <a:picLocks noGrp="1" noChangeAspect="1"/>
          </p:cNvPicPr>
          <p:nvPr>
            <p:ph type="pic" sz="quarter" idx="11"/>
          </p:nvPr>
        </p:nvPicPr>
        <p:blipFill>
          <a:blip r:embed="rId3"/>
          <a:srcRect l="29986" r="29986"/>
          <a:stretch>
            <a:fillRect/>
          </a:stretch>
        </p:blipFill>
        <p:spPr/>
      </p:pic>
    </p:spTree>
    <p:extLst>
      <p:ext uri="{BB962C8B-B14F-4D97-AF65-F5344CB8AC3E}">
        <p14:creationId xmlns:p14="http://schemas.microsoft.com/office/powerpoint/2010/main" val="34432703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47D71AE-3E85-4731-B008-4BF82770CC29}"/>
              </a:ext>
            </a:extLst>
          </p:cNvPr>
          <p:cNvSpPr/>
          <p:nvPr/>
        </p:nvSpPr>
        <p:spPr>
          <a:xfrm>
            <a:off x="0"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pic>
        <p:nvPicPr>
          <p:cNvPr id="9" name="Picture 8">
            <a:extLst>
              <a:ext uri="{FF2B5EF4-FFF2-40B4-BE49-F238E27FC236}">
                <a16:creationId xmlns:a16="http://schemas.microsoft.com/office/drawing/2014/main" id="{6B155F71-56EC-4F34-A00C-63C0475C59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5938" y="648182"/>
            <a:ext cx="2789627" cy="5561636"/>
          </a:xfrm>
          <a:prstGeom prst="rect">
            <a:avLst/>
          </a:prstGeom>
          <a:effectLst>
            <a:outerShdw blurRad="444500" dist="127000" dir="5400000" algn="t" rotWithShape="0">
              <a:prstClr val="black">
                <a:alpha val="30000"/>
              </a:prstClr>
            </a:outerShdw>
          </a:effectLst>
        </p:spPr>
      </p:pic>
      <p:sp>
        <p:nvSpPr>
          <p:cNvPr id="10" name="TextBox 9">
            <a:extLst>
              <a:ext uri="{FF2B5EF4-FFF2-40B4-BE49-F238E27FC236}">
                <a16:creationId xmlns:a16="http://schemas.microsoft.com/office/drawing/2014/main" id="{5BBA965E-1E43-47A9-8BA0-BEB46512516D}"/>
              </a:ext>
            </a:extLst>
          </p:cNvPr>
          <p:cNvSpPr txBox="1"/>
          <p:nvPr/>
        </p:nvSpPr>
        <p:spPr>
          <a:xfrm>
            <a:off x="6686549" y="1964651"/>
            <a:ext cx="3500437" cy="1541961"/>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u="none" strike="noStrike" kern="1200" cap="none" spc="0" normalizeH="0" baseline="0" noProof="0" dirty="0">
                <a:ln>
                  <a:noFill/>
                </a:ln>
                <a:effectLst/>
                <a:uLnTx/>
                <a:uFillTx/>
                <a:latin typeface="Helvetica Neue Moyen" charset="0"/>
                <a:ea typeface="+mn-ea"/>
                <a:cs typeface="Helvetica Neue Moyen" charset="0"/>
              </a:rPr>
              <a:t>Unlimited features</a:t>
            </a:r>
            <a:endParaRPr kumimoji="0" lang="fr-FR" sz="5400" u="none" strike="noStrike" kern="1200" cap="none" spc="0" normalizeH="0" baseline="0" noProof="0" dirty="0">
              <a:ln>
                <a:noFill/>
              </a:ln>
              <a:effectLst/>
              <a:uLnTx/>
              <a:uFillTx/>
              <a:latin typeface="Helvetica Neue Moyen" charset="0"/>
              <a:ea typeface="+mn-ea"/>
              <a:cs typeface="Helvetica Neue Moyen" charset="0"/>
            </a:endParaRPr>
          </a:p>
        </p:txBody>
      </p:sp>
      <p:sp>
        <p:nvSpPr>
          <p:cNvPr id="11" name="TextBox 10">
            <a:extLst>
              <a:ext uri="{FF2B5EF4-FFF2-40B4-BE49-F238E27FC236}">
                <a16:creationId xmlns:a16="http://schemas.microsoft.com/office/drawing/2014/main" id="{E723C8D3-259A-4703-B859-C365D5C7CD2A}"/>
              </a:ext>
            </a:extLst>
          </p:cNvPr>
          <p:cNvSpPr txBox="1"/>
          <p:nvPr/>
        </p:nvSpPr>
        <p:spPr>
          <a:xfrm>
            <a:off x="6686549" y="3819785"/>
            <a:ext cx="3752492" cy="166391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12" name="TextBox 11">
            <a:extLst>
              <a:ext uri="{FF2B5EF4-FFF2-40B4-BE49-F238E27FC236}">
                <a16:creationId xmlns:a16="http://schemas.microsoft.com/office/drawing/2014/main" id="{EC597533-333B-4ECB-8CED-14B9C776FB7A}"/>
              </a:ext>
            </a:extLst>
          </p:cNvPr>
          <p:cNvSpPr txBox="1"/>
          <p:nvPr/>
        </p:nvSpPr>
        <p:spPr>
          <a:xfrm>
            <a:off x="6686549" y="1697349"/>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#MOCKUP</a:t>
            </a:r>
          </a:p>
        </p:txBody>
      </p:sp>
      <p:pic>
        <p:nvPicPr>
          <p:cNvPr id="5" name="Picture Placeholder 4">
            <a:extLst>
              <a:ext uri="{FF2B5EF4-FFF2-40B4-BE49-F238E27FC236}">
                <a16:creationId xmlns:a16="http://schemas.microsoft.com/office/drawing/2014/main" id="{EC36D22B-4B8C-4CDA-BEF2-058788FF0601}"/>
              </a:ext>
            </a:extLst>
          </p:cNvPr>
          <p:cNvPicPr>
            <a:picLocks noGrp="1" noChangeAspect="1"/>
          </p:cNvPicPr>
          <p:nvPr>
            <p:ph type="pic" sz="quarter" idx="10"/>
          </p:nvPr>
        </p:nvPicPr>
        <p:blipFill>
          <a:blip r:embed="rId3"/>
          <a:srcRect l="34102" r="34102"/>
          <a:stretch>
            <a:fillRect/>
          </a:stretch>
        </p:blipFill>
        <p:spPr/>
      </p:pic>
    </p:spTree>
    <p:extLst>
      <p:ext uri="{BB962C8B-B14F-4D97-AF65-F5344CB8AC3E}">
        <p14:creationId xmlns:p14="http://schemas.microsoft.com/office/powerpoint/2010/main" val="260047091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9A930D8D-7B78-46E1-81B3-44DC7BCE950E}"/>
              </a:ext>
            </a:extLst>
          </p:cNvPr>
          <p:cNvSpPr/>
          <p:nvPr/>
        </p:nvSpPr>
        <p:spPr>
          <a:xfrm>
            <a:off x="8461248"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pic>
        <p:nvPicPr>
          <p:cNvPr id="12" name="Picture 11">
            <a:extLst>
              <a:ext uri="{FF2B5EF4-FFF2-40B4-BE49-F238E27FC236}">
                <a16:creationId xmlns:a16="http://schemas.microsoft.com/office/drawing/2014/main" id="{B556876C-80B4-4E02-8413-DAA75691DB66}"/>
              </a:ext>
            </a:extLst>
          </p:cNvPr>
          <p:cNvPicPr>
            <a:picLocks noChangeAspect="1"/>
          </p:cNvPicPr>
          <p:nvPr/>
        </p:nvPicPr>
        <p:blipFill rotWithShape="1">
          <a:blip r:embed="rId2">
            <a:extLst>
              <a:ext uri="{28A0092B-C50C-407E-A947-70E740481C1C}">
                <a14:useLocalDpi xmlns:a14="http://schemas.microsoft.com/office/drawing/2010/main" val="0"/>
              </a:ext>
            </a:extLst>
          </a:blip>
          <a:srcRect r="42179" b="28133"/>
          <a:stretch/>
        </p:blipFill>
        <p:spPr>
          <a:xfrm>
            <a:off x="5188222" y="1745672"/>
            <a:ext cx="7003778" cy="5112328"/>
          </a:xfrm>
          <a:prstGeom prst="rect">
            <a:avLst/>
          </a:prstGeom>
        </p:spPr>
      </p:pic>
      <p:sp>
        <p:nvSpPr>
          <p:cNvPr id="9" name="TextBox 8">
            <a:extLst>
              <a:ext uri="{FF2B5EF4-FFF2-40B4-BE49-F238E27FC236}">
                <a16:creationId xmlns:a16="http://schemas.microsoft.com/office/drawing/2014/main" id="{7E756B21-C334-4EB0-9BE3-62B23A97C01F}"/>
              </a:ext>
            </a:extLst>
          </p:cNvPr>
          <p:cNvSpPr txBox="1"/>
          <p:nvPr/>
        </p:nvSpPr>
        <p:spPr>
          <a:xfrm>
            <a:off x="1343025" y="2010818"/>
            <a:ext cx="3500437" cy="1495794"/>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u="none" strike="noStrike" kern="1200" cap="none" spc="0" normalizeH="0" baseline="0" noProof="0" dirty="0">
                <a:ln>
                  <a:noFill/>
                </a:ln>
                <a:effectLst/>
                <a:uLnTx/>
                <a:uFillTx/>
                <a:latin typeface="Helvetica Neue Moyen" charset="0"/>
                <a:ea typeface="+mn-ea"/>
                <a:cs typeface="Helvetica Neue Moyen" charset="0"/>
              </a:rPr>
              <a:t>Unlimited features</a:t>
            </a:r>
            <a:endParaRPr kumimoji="0" lang="fr-FR" sz="5400" u="none" strike="noStrike" kern="1200" cap="none" spc="0" normalizeH="0" baseline="0" noProof="0" dirty="0">
              <a:ln>
                <a:noFill/>
              </a:ln>
              <a:effectLst/>
              <a:uLnTx/>
              <a:uFillTx/>
              <a:latin typeface="Helvetica Neue Moyen" charset="0"/>
              <a:ea typeface="+mn-ea"/>
              <a:cs typeface="Helvetica Neue Moyen" charset="0"/>
            </a:endParaRPr>
          </a:p>
        </p:txBody>
      </p:sp>
      <p:sp>
        <p:nvSpPr>
          <p:cNvPr id="10" name="TextBox 9">
            <a:extLst>
              <a:ext uri="{FF2B5EF4-FFF2-40B4-BE49-F238E27FC236}">
                <a16:creationId xmlns:a16="http://schemas.microsoft.com/office/drawing/2014/main" id="{FFA064A2-9533-4F12-BB13-1572BF9BD3EF}"/>
              </a:ext>
            </a:extLst>
          </p:cNvPr>
          <p:cNvSpPr txBox="1"/>
          <p:nvPr/>
        </p:nvSpPr>
        <p:spPr>
          <a:xfrm>
            <a:off x="1343025" y="3819785"/>
            <a:ext cx="3755186" cy="166199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5" name="TextBox 4">
            <a:extLst>
              <a:ext uri="{FF2B5EF4-FFF2-40B4-BE49-F238E27FC236}">
                <a16:creationId xmlns:a16="http://schemas.microsoft.com/office/drawing/2014/main" id="{82C80EBB-DD02-49C5-A6E7-83304CBDB72E}"/>
              </a:ext>
            </a:extLst>
          </p:cNvPr>
          <p:cNvSpPr txBox="1"/>
          <p:nvPr/>
        </p:nvSpPr>
        <p:spPr>
          <a:xfrm>
            <a:off x="1343025" y="1697349"/>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#MOCKUP</a:t>
            </a:r>
          </a:p>
        </p:txBody>
      </p:sp>
      <p:pic>
        <p:nvPicPr>
          <p:cNvPr id="6" name="Picture Placeholder 5">
            <a:extLst>
              <a:ext uri="{FF2B5EF4-FFF2-40B4-BE49-F238E27FC236}">
                <a16:creationId xmlns:a16="http://schemas.microsoft.com/office/drawing/2014/main" id="{CF9F703A-26ED-4D62-A875-9D1D23C8D1C7}"/>
              </a:ext>
            </a:extLst>
          </p:cNvPr>
          <p:cNvPicPr>
            <a:picLocks noGrp="1" noChangeAspect="1"/>
          </p:cNvPicPr>
          <p:nvPr>
            <p:ph type="pic" sz="quarter" idx="10"/>
          </p:nvPr>
        </p:nvPicPr>
        <p:blipFill>
          <a:blip r:embed="rId3"/>
          <a:srcRect l="16515" r="16515"/>
          <a:stretch>
            <a:fillRect/>
          </a:stretch>
        </p:blipFill>
        <p:spPr/>
      </p:pic>
    </p:spTree>
    <p:extLst>
      <p:ext uri="{BB962C8B-B14F-4D97-AF65-F5344CB8AC3E}">
        <p14:creationId xmlns:p14="http://schemas.microsoft.com/office/powerpoint/2010/main" val="24433125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2D8ADCF-4934-40F9-ABAA-506F4565CA04}"/>
              </a:ext>
            </a:extLst>
          </p:cNvPr>
          <p:cNvSpPr/>
          <p:nvPr/>
        </p:nvSpPr>
        <p:spPr>
          <a:xfrm>
            <a:off x="0" y="0"/>
            <a:ext cx="3048000"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10" name="Rectangle 9">
            <a:extLst>
              <a:ext uri="{FF2B5EF4-FFF2-40B4-BE49-F238E27FC236}">
                <a16:creationId xmlns:a16="http://schemas.microsoft.com/office/drawing/2014/main" id="{561A11D4-A969-4455-A47B-057C7C0DBA86}"/>
              </a:ext>
            </a:extLst>
          </p:cNvPr>
          <p:cNvSpPr/>
          <p:nvPr/>
        </p:nvSpPr>
        <p:spPr>
          <a:xfrm>
            <a:off x="3048000" y="3496234"/>
            <a:ext cx="3048000" cy="33617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11" name="Rectangle 10">
            <a:extLst>
              <a:ext uri="{FF2B5EF4-FFF2-40B4-BE49-F238E27FC236}">
                <a16:creationId xmlns:a16="http://schemas.microsoft.com/office/drawing/2014/main" id="{FFED29E8-A125-4D7A-936B-3D4857D5A46E}"/>
              </a:ext>
            </a:extLst>
          </p:cNvPr>
          <p:cNvSpPr/>
          <p:nvPr/>
        </p:nvSpPr>
        <p:spPr>
          <a:xfrm>
            <a:off x="6096000" y="3496235"/>
            <a:ext cx="3048000" cy="33617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12" name="Rectangle 11">
            <a:extLst>
              <a:ext uri="{FF2B5EF4-FFF2-40B4-BE49-F238E27FC236}">
                <a16:creationId xmlns:a16="http://schemas.microsoft.com/office/drawing/2014/main" id="{7F5D2E9A-72D3-4EA3-A618-F75D433A3A2B}"/>
              </a:ext>
            </a:extLst>
          </p:cNvPr>
          <p:cNvSpPr/>
          <p:nvPr/>
        </p:nvSpPr>
        <p:spPr>
          <a:xfrm>
            <a:off x="9144000" y="3496234"/>
            <a:ext cx="3048000" cy="33617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2" name="TextBox 3">
            <a:extLst>
              <a:ext uri="{FF2B5EF4-FFF2-40B4-BE49-F238E27FC236}">
                <a16:creationId xmlns:a16="http://schemas.microsoft.com/office/drawing/2014/main" id="{FD705AE5-4DA2-4A42-9093-558A8A88B59F}"/>
              </a:ext>
            </a:extLst>
          </p:cNvPr>
          <p:cNvSpPr txBox="1"/>
          <p:nvPr/>
        </p:nvSpPr>
        <p:spPr>
          <a:xfrm>
            <a:off x="3810286" y="1268423"/>
            <a:ext cx="6565614" cy="541687"/>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Leverage</a:t>
            </a:r>
            <a:r>
              <a:rPr kumimoji="0" lang="en-US" sz="3200" u="none" strike="noStrike" kern="1200" cap="none" spc="0" normalizeH="0" baseline="0" noProof="0" dirty="0">
                <a:ln>
                  <a:noFill/>
                </a:ln>
                <a:solidFill>
                  <a:srgbClr val="1D1D1D"/>
                </a:solidFill>
                <a:effectLst/>
                <a:uLnTx/>
                <a:uFillTx/>
                <a:latin typeface="Helvetica Neue Moyen" charset="0"/>
                <a:ea typeface="+mn-ea"/>
                <a:cs typeface="Helvetica Neue Moyen" charset="0"/>
              </a:rPr>
              <a:t> </a:t>
            </a:r>
            <a:r>
              <a:rPr kumimoji="0" lang="en-US" sz="3200" u="none" strike="noStrike" kern="1200" cap="none" spc="0" normalizeH="0" baseline="0" noProof="0" dirty="0">
                <a:ln>
                  <a:noFill/>
                </a:ln>
                <a:effectLst/>
                <a:uLnTx/>
                <a:uFillTx/>
                <a:latin typeface="Helvetica Neue Moyen" charset="0"/>
                <a:ea typeface="+mn-ea"/>
                <a:cs typeface="Helvetica Neue Moyen" charset="0"/>
              </a:rPr>
              <a:t>agile frameworks</a:t>
            </a:r>
            <a:endParaRPr kumimoji="0" lang="fr-FR" sz="3200" u="none" strike="noStrike" kern="1200" cap="none" spc="0" normalizeH="0" baseline="0" noProof="0" dirty="0">
              <a:ln>
                <a:noFill/>
              </a:ln>
              <a:effectLst/>
              <a:uLnTx/>
              <a:uFillTx/>
              <a:latin typeface="Helvetica Neue Moyen" charset="0"/>
              <a:ea typeface="+mn-ea"/>
              <a:cs typeface="Helvetica Neue Moyen" charset="0"/>
            </a:endParaRPr>
          </a:p>
        </p:txBody>
      </p:sp>
      <p:sp>
        <p:nvSpPr>
          <p:cNvPr id="3" name="TextBox 4">
            <a:extLst>
              <a:ext uri="{FF2B5EF4-FFF2-40B4-BE49-F238E27FC236}">
                <a16:creationId xmlns:a16="http://schemas.microsoft.com/office/drawing/2014/main" id="{2692265B-03CD-4A02-9CE4-5EFF6F550CC1}"/>
              </a:ext>
            </a:extLst>
          </p:cNvPr>
          <p:cNvSpPr txBox="1"/>
          <p:nvPr/>
        </p:nvSpPr>
        <p:spPr>
          <a:xfrm>
            <a:off x="3835685" y="1814386"/>
            <a:ext cx="6540215" cy="553998"/>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to provide a robust synopsis for high level overviews. Iterative approaches to corporate strategy foster collaborative thinking to further the overall value proposition.</a:t>
            </a:r>
            <a:endParaRPr kumimoji="0" lang="en-US" sz="1200" u="none" strike="noStrike" kern="1200" cap="none" spc="0" normalizeH="0" baseline="0" noProof="0" dirty="0">
              <a:ln>
                <a:noFill/>
              </a:ln>
              <a:effectLst/>
              <a:uLnTx/>
              <a:uFillTx/>
              <a:latin typeface="Helvetica Neue Normal" charset="0"/>
              <a:ea typeface="+mn-ea"/>
              <a:cs typeface="Helvetica Neue Normal" charset="0"/>
            </a:endParaRPr>
          </a:p>
        </p:txBody>
      </p:sp>
      <p:sp>
        <p:nvSpPr>
          <p:cNvPr id="4" name="TextBox 5">
            <a:extLst>
              <a:ext uri="{FF2B5EF4-FFF2-40B4-BE49-F238E27FC236}">
                <a16:creationId xmlns:a16="http://schemas.microsoft.com/office/drawing/2014/main" id="{FCE76025-C1AE-4104-B64F-9FCCDE654D97}"/>
              </a:ext>
            </a:extLst>
          </p:cNvPr>
          <p:cNvSpPr txBox="1"/>
          <p:nvPr/>
        </p:nvSpPr>
        <p:spPr>
          <a:xfrm>
            <a:off x="3822986" y="984216"/>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LEVERAGE</a:t>
            </a:r>
            <a:endParaRPr kumimoji="0" lang="fr-FR"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endParaRPr>
          </a:p>
        </p:txBody>
      </p:sp>
      <p:sp>
        <p:nvSpPr>
          <p:cNvPr id="5" name="Rectangle: Rounded Corners 6">
            <a:extLst>
              <a:ext uri="{FF2B5EF4-FFF2-40B4-BE49-F238E27FC236}">
                <a16:creationId xmlns:a16="http://schemas.microsoft.com/office/drawing/2014/main" id="{DA71410B-9BEA-4B6F-BE29-745E28207530}"/>
              </a:ext>
            </a:extLst>
          </p:cNvPr>
          <p:cNvSpPr/>
          <p:nvPr/>
        </p:nvSpPr>
        <p:spPr>
          <a:xfrm>
            <a:off x="873125" y="887375"/>
            <a:ext cx="2057400" cy="435862"/>
          </a:xfrm>
          <a:prstGeom prst="rect">
            <a:avLst/>
          </a:prstGeom>
          <a:noFill/>
          <a:ln>
            <a:noFill/>
          </a:ln>
          <a:effectLst>
            <a:outerShdw blurRad="203200" dist="50800" dir="5400000" algn="ctr" rotWithShape="0">
              <a:schemeClr val="accent1">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u="none" strike="noStrike" kern="1200" cap="none" spc="0" normalizeH="0" baseline="0" noProof="0" dirty="0">
                <a:ln>
                  <a:noFill/>
                </a:ln>
                <a:solidFill>
                  <a:schemeClr val="accent1"/>
                </a:solidFill>
                <a:effectLst/>
                <a:uLnTx/>
                <a:uFillTx/>
                <a:latin typeface="Helvetica Neue Moyen" charset="0"/>
                <a:ea typeface="+mn-ea"/>
                <a:cs typeface="+mn-cs"/>
              </a:rPr>
              <a:t>Leverage </a:t>
            </a:r>
          </a:p>
        </p:txBody>
      </p:sp>
      <p:sp>
        <p:nvSpPr>
          <p:cNvPr id="15" name="Rectangle: Rounded Corners 6">
            <a:extLst>
              <a:ext uri="{FF2B5EF4-FFF2-40B4-BE49-F238E27FC236}">
                <a16:creationId xmlns:a16="http://schemas.microsoft.com/office/drawing/2014/main" id="{7FE1A9DF-7713-4339-8CF0-736ADDE53638}"/>
              </a:ext>
            </a:extLst>
          </p:cNvPr>
          <p:cNvSpPr/>
          <p:nvPr/>
        </p:nvSpPr>
        <p:spPr>
          <a:xfrm>
            <a:off x="873125" y="1841293"/>
            <a:ext cx="2057400" cy="4358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u="none" strike="noStrike" kern="1200" cap="none" spc="0" normalizeH="0" baseline="0" noProof="0" dirty="0">
                <a:ln>
                  <a:noFill/>
                </a:ln>
                <a:solidFill>
                  <a:prstClr val="white"/>
                </a:solidFill>
                <a:effectLst/>
                <a:uLnTx/>
                <a:uFillTx/>
                <a:latin typeface="Helvetica Neue Moyen" charset="0"/>
                <a:ea typeface="+mn-ea"/>
                <a:cs typeface="+mn-cs"/>
              </a:rPr>
              <a:t>Capitalize</a:t>
            </a:r>
          </a:p>
        </p:txBody>
      </p:sp>
      <p:sp>
        <p:nvSpPr>
          <p:cNvPr id="16" name="Rectangle: Rounded Corners 6">
            <a:extLst>
              <a:ext uri="{FF2B5EF4-FFF2-40B4-BE49-F238E27FC236}">
                <a16:creationId xmlns:a16="http://schemas.microsoft.com/office/drawing/2014/main" id="{D6001C09-3578-4FB1-BE0C-238ECE8C9F24}"/>
              </a:ext>
            </a:extLst>
          </p:cNvPr>
          <p:cNvSpPr/>
          <p:nvPr/>
        </p:nvSpPr>
        <p:spPr>
          <a:xfrm>
            <a:off x="873125" y="2795211"/>
            <a:ext cx="2057400" cy="4358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u="none" strike="noStrike" kern="1200" cap="none" spc="0" normalizeH="0" baseline="0" noProof="0" dirty="0">
                <a:ln>
                  <a:noFill/>
                </a:ln>
                <a:solidFill>
                  <a:prstClr val="white"/>
                </a:solidFill>
                <a:effectLst/>
                <a:uLnTx/>
                <a:uFillTx/>
                <a:latin typeface="Helvetica Neue Moyen" charset="0"/>
                <a:ea typeface="+mn-ea"/>
                <a:cs typeface="+mn-cs"/>
              </a:rPr>
              <a:t>Innovate</a:t>
            </a:r>
          </a:p>
        </p:txBody>
      </p:sp>
      <p:sp>
        <p:nvSpPr>
          <p:cNvPr id="13" name="Rectangle: Rounded Corners 6">
            <a:extLst>
              <a:ext uri="{FF2B5EF4-FFF2-40B4-BE49-F238E27FC236}">
                <a16:creationId xmlns:a16="http://schemas.microsoft.com/office/drawing/2014/main" id="{D4B8E3EE-D89E-49C7-8696-9A3A001A0515}"/>
              </a:ext>
            </a:extLst>
          </p:cNvPr>
          <p:cNvSpPr/>
          <p:nvPr/>
        </p:nvSpPr>
        <p:spPr>
          <a:xfrm>
            <a:off x="873125" y="3749129"/>
            <a:ext cx="2057400" cy="4358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u="none" strike="noStrike" kern="1200" cap="none" spc="0" normalizeH="0" baseline="0" noProof="0" dirty="0">
                <a:ln>
                  <a:noFill/>
                </a:ln>
                <a:solidFill>
                  <a:prstClr val="white"/>
                </a:solidFill>
                <a:effectLst/>
                <a:uLnTx/>
                <a:uFillTx/>
                <a:latin typeface="Helvetica Neue Moyen" charset="0"/>
                <a:ea typeface="+mn-ea"/>
                <a:cs typeface="+mn-cs"/>
              </a:rPr>
              <a:t>Development</a:t>
            </a:r>
          </a:p>
        </p:txBody>
      </p:sp>
      <p:sp>
        <p:nvSpPr>
          <p:cNvPr id="14" name="Rectangle: Rounded Corners 6">
            <a:extLst>
              <a:ext uri="{FF2B5EF4-FFF2-40B4-BE49-F238E27FC236}">
                <a16:creationId xmlns:a16="http://schemas.microsoft.com/office/drawing/2014/main" id="{E3C4959C-CD44-4756-ADD3-E745D3336DA1}"/>
              </a:ext>
            </a:extLst>
          </p:cNvPr>
          <p:cNvSpPr/>
          <p:nvPr/>
        </p:nvSpPr>
        <p:spPr>
          <a:xfrm>
            <a:off x="873125" y="4703047"/>
            <a:ext cx="2057400" cy="4358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u="none" strike="noStrike" kern="1200" cap="none" spc="0" normalizeH="0" baseline="0" noProof="0" dirty="0">
                <a:ln>
                  <a:noFill/>
                </a:ln>
                <a:solidFill>
                  <a:prstClr val="white"/>
                </a:solidFill>
                <a:effectLst/>
                <a:uLnTx/>
                <a:uFillTx/>
                <a:latin typeface="Helvetica Neue Moyen" charset="0"/>
                <a:ea typeface="+mn-ea"/>
                <a:cs typeface="+mn-cs"/>
              </a:rPr>
              <a:t>Design</a:t>
            </a:r>
          </a:p>
        </p:txBody>
      </p:sp>
      <p:sp>
        <p:nvSpPr>
          <p:cNvPr id="17" name="Rectangle: Rounded Corners 6">
            <a:extLst>
              <a:ext uri="{FF2B5EF4-FFF2-40B4-BE49-F238E27FC236}">
                <a16:creationId xmlns:a16="http://schemas.microsoft.com/office/drawing/2014/main" id="{41669010-1718-4E24-B4EC-8BA4B6DEDAD5}"/>
              </a:ext>
            </a:extLst>
          </p:cNvPr>
          <p:cNvSpPr/>
          <p:nvPr/>
        </p:nvSpPr>
        <p:spPr>
          <a:xfrm>
            <a:off x="873125" y="5656963"/>
            <a:ext cx="2057400" cy="4358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u="none" strike="noStrike" kern="1200" cap="none" spc="0" normalizeH="0" baseline="0" noProof="0" dirty="0">
                <a:ln>
                  <a:noFill/>
                </a:ln>
                <a:solidFill>
                  <a:prstClr val="white"/>
                </a:solidFill>
                <a:effectLst/>
                <a:uLnTx/>
                <a:uFillTx/>
                <a:latin typeface="Helvetica Neue Moyen" charset="0"/>
                <a:ea typeface="+mn-ea"/>
                <a:cs typeface="+mn-cs"/>
              </a:rPr>
              <a:t>Office</a:t>
            </a:r>
          </a:p>
        </p:txBody>
      </p:sp>
      <p:pic>
        <p:nvPicPr>
          <p:cNvPr id="27" name="Picture Placeholder 26">
            <a:extLst>
              <a:ext uri="{FF2B5EF4-FFF2-40B4-BE49-F238E27FC236}">
                <a16:creationId xmlns:a16="http://schemas.microsoft.com/office/drawing/2014/main" id="{DD8785A2-8F06-4AEF-92BA-A0259A85622B}"/>
              </a:ext>
            </a:extLst>
          </p:cNvPr>
          <p:cNvPicPr>
            <a:picLocks noGrp="1" noChangeAspect="1"/>
          </p:cNvPicPr>
          <p:nvPr>
            <p:ph type="pic" sz="quarter" idx="10"/>
          </p:nvPr>
        </p:nvPicPr>
        <p:blipFill>
          <a:blip r:embed="rId2"/>
          <a:srcRect t="22411" b="22411"/>
          <a:stretch>
            <a:fillRect/>
          </a:stretch>
        </p:blipFill>
        <p:spPr/>
      </p:pic>
    </p:spTree>
    <p:extLst>
      <p:ext uri="{BB962C8B-B14F-4D97-AF65-F5344CB8AC3E}">
        <p14:creationId xmlns:p14="http://schemas.microsoft.com/office/powerpoint/2010/main" val="273666612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D37492D-A625-42DF-AA8F-9C7D82931F2C}"/>
              </a:ext>
            </a:extLst>
          </p:cNvPr>
          <p:cNvSpPr/>
          <p:nvPr/>
        </p:nvSpPr>
        <p:spPr>
          <a:xfrm>
            <a:off x="8461248"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6" name="TextBox 5">
            <a:extLst>
              <a:ext uri="{FF2B5EF4-FFF2-40B4-BE49-F238E27FC236}">
                <a16:creationId xmlns:a16="http://schemas.microsoft.com/office/drawing/2014/main" id="{D2A3CF97-BB01-4483-BC79-421B886C8554}"/>
              </a:ext>
            </a:extLst>
          </p:cNvPr>
          <p:cNvSpPr txBox="1"/>
          <p:nvPr/>
        </p:nvSpPr>
        <p:spPr>
          <a:xfrm>
            <a:off x="1343025" y="3819785"/>
            <a:ext cx="3755186" cy="166391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7" name="TextBox 6">
            <a:extLst>
              <a:ext uri="{FF2B5EF4-FFF2-40B4-BE49-F238E27FC236}">
                <a16:creationId xmlns:a16="http://schemas.microsoft.com/office/drawing/2014/main" id="{3417DAD4-7F08-45FB-BD75-889AB07141FD}"/>
              </a:ext>
            </a:extLst>
          </p:cNvPr>
          <p:cNvSpPr txBox="1"/>
          <p:nvPr/>
        </p:nvSpPr>
        <p:spPr>
          <a:xfrm>
            <a:off x="1343025" y="1697349"/>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#MOCKUP</a:t>
            </a:r>
          </a:p>
        </p:txBody>
      </p:sp>
      <p:pic>
        <p:nvPicPr>
          <p:cNvPr id="3" name="Picture 2">
            <a:extLst>
              <a:ext uri="{FF2B5EF4-FFF2-40B4-BE49-F238E27FC236}">
                <a16:creationId xmlns:a16="http://schemas.microsoft.com/office/drawing/2014/main" id="{57EDC30B-63CC-4C12-8D8A-4372B0B3026A}"/>
              </a:ext>
            </a:extLst>
          </p:cNvPr>
          <p:cNvPicPr>
            <a:picLocks noChangeAspect="1"/>
          </p:cNvPicPr>
          <p:nvPr/>
        </p:nvPicPr>
        <p:blipFill rotWithShape="1">
          <a:blip r:embed="rId2">
            <a:extLst>
              <a:ext uri="{28A0092B-C50C-407E-A947-70E740481C1C}">
                <a14:useLocalDpi xmlns:a14="http://schemas.microsoft.com/office/drawing/2010/main" val="0"/>
              </a:ext>
            </a:extLst>
          </a:blip>
          <a:srcRect l="-1" t="-1" r="-2789" b="-1929"/>
          <a:stretch/>
        </p:blipFill>
        <p:spPr>
          <a:xfrm>
            <a:off x="5622141" y="1450299"/>
            <a:ext cx="7733450" cy="4503631"/>
          </a:xfrm>
          <a:prstGeom prst="rect">
            <a:avLst/>
          </a:prstGeom>
        </p:spPr>
      </p:pic>
      <p:sp>
        <p:nvSpPr>
          <p:cNvPr id="12" name="TextBox 11">
            <a:extLst>
              <a:ext uri="{FF2B5EF4-FFF2-40B4-BE49-F238E27FC236}">
                <a16:creationId xmlns:a16="http://schemas.microsoft.com/office/drawing/2014/main" id="{4FF4A5DF-AB61-474E-A580-920A74E94D57}"/>
              </a:ext>
            </a:extLst>
          </p:cNvPr>
          <p:cNvSpPr txBox="1"/>
          <p:nvPr/>
        </p:nvSpPr>
        <p:spPr>
          <a:xfrm>
            <a:off x="1343025" y="2010818"/>
            <a:ext cx="3500437" cy="1495794"/>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u="none" strike="noStrike" kern="1200" cap="none" spc="0" normalizeH="0" baseline="0" noProof="0" dirty="0">
                <a:ln>
                  <a:noFill/>
                </a:ln>
                <a:effectLst/>
                <a:uLnTx/>
                <a:uFillTx/>
                <a:latin typeface="Helvetica Neue Moyen" charset="0"/>
                <a:ea typeface="+mn-ea"/>
                <a:cs typeface="Helvetica Neue Moyen" charset="0"/>
              </a:rPr>
              <a:t>Unlimited features</a:t>
            </a:r>
            <a:endParaRPr kumimoji="0" lang="fr-FR" sz="5400" u="none" strike="noStrike" kern="1200" cap="none" spc="0" normalizeH="0" baseline="0" noProof="0" dirty="0">
              <a:ln>
                <a:noFill/>
              </a:ln>
              <a:effectLst/>
              <a:uLnTx/>
              <a:uFillTx/>
              <a:latin typeface="Helvetica Neue Moyen" charset="0"/>
              <a:ea typeface="+mn-ea"/>
              <a:cs typeface="Helvetica Neue Moyen" charset="0"/>
            </a:endParaRPr>
          </a:p>
        </p:txBody>
      </p:sp>
      <p:pic>
        <p:nvPicPr>
          <p:cNvPr id="10" name="Picture Placeholder 9">
            <a:extLst>
              <a:ext uri="{FF2B5EF4-FFF2-40B4-BE49-F238E27FC236}">
                <a16:creationId xmlns:a16="http://schemas.microsoft.com/office/drawing/2014/main" id="{702BB331-9689-47BE-B809-7D167067AEA8}"/>
              </a:ext>
            </a:extLst>
          </p:cNvPr>
          <p:cNvPicPr>
            <a:picLocks noGrp="1" noChangeAspect="1"/>
          </p:cNvPicPr>
          <p:nvPr>
            <p:ph type="pic" sz="quarter" idx="10"/>
          </p:nvPr>
        </p:nvPicPr>
        <p:blipFill>
          <a:blip r:embed="rId3"/>
          <a:srcRect l="5365" r="5365"/>
          <a:stretch>
            <a:fillRect/>
          </a:stretch>
        </p:blipFill>
        <p:spPr/>
      </p:pic>
    </p:spTree>
    <p:extLst>
      <p:ext uri="{BB962C8B-B14F-4D97-AF65-F5344CB8AC3E}">
        <p14:creationId xmlns:p14="http://schemas.microsoft.com/office/powerpoint/2010/main" val="9782494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00A96DD-2EE5-40E8-A14D-2CADBBEE2BB6}"/>
              </a:ext>
            </a:extLst>
          </p:cNvPr>
          <p:cNvSpPr/>
          <p:nvPr/>
        </p:nvSpPr>
        <p:spPr>
          <a:xfrm>
            <a:off x="8461248"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pic>
        <p:nvPicPr>
          <p:cNvPr id="3" name="Picture 2">
            <a:extLst>
              <a:ext uri="{FF2B5EF4-FFF2-40B4-BE49-F238E27FC236}">
                <a16:creationId xmlns:a16="http://schemas.microsoft.com/office/drawing/2014/main" id="{73CB4730-0DD0-4C85-9476-9482714A4BB3}"/>
              </a:ext>
            </a:extLst>
          </p:cNvPr>
          <p:cNvPicPr>
            <a:picLocks noChangeAspect="1"/>
          </p:cNvPicPr>
          <p:nvPr/>
        </p:nvPicPr>
        <p:blipFill>
          <a:blip r:embed="rId2"/>
          <a:stretch>
            <a:fillRect/>
          </a:stretch>
        </p:blipFill>
        <p:spPr>
          <a:xfrm>
            <a:off x="5016895" y="1205738"/>
            <a:ext cx="7820981" cy="4602016"/>
          </a:xfrm>
          <a:prstGeom prst="rect">
            <a:avLst/>
          </a:prstGeom>
          <a:effectLst>
            <a:outerShdw blurRad="482600" dist="50800" dir="5400000" algn="ctr" rotWithShape="0">
              <a:srgbClr val="000000">
                <a:alpha val="36000"/>
              </a:srgbClr>
            </a:outerShdw>
          </a:effectLst>
        </p:spPr>
      </p:pic>
      <p:sp>
        <p:nvSpPr>
          <p:cNvPr id="5" name="TextBox 4">
            <a:extLst>
              <a:ext uri="{FF2B5EF4-FFF2-40B4-BE49-F238E27FC236}">
                <a16:creationId xmlns:a16="http://schemas.microsoft.com/office/drawing/2014/main" id="{DC9313AE-9F8D-4FE9-BE7B-653DC50B914E}"/>
              </a:ext>
            </a:extLst>
          </p:cNvPr>
          <p:cNvSpPr txBox="1"/>
          <p:nvPr/>
        </p:nvSpPr>
        <p:spPr>
          <a:xfrm>
            <a:off x="1343025" y="3819785"/>
            <a:ext cx="3500437" cy="194091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6" name="TextBox 5">
            <a:extLst>
              <a:ext uri="{FF2B5EF4-FFF2-40B4-BE49-F238E27FC236}">
                <a16:creationId xmlns:a16="http://schemas.microsoft.com/office/drawing/2014/main" id="{9861F2C8-C1C7-40FA-AD5A-6CF9A2BC9B76}"/>
              </a:ext>
            </a:extLst>
          </p:cNvPr>
          <p:cNvSpPr txBox="1"/>
          <p:nvPr/>
        </p:nvSpPr>
        <p:spPr>
          <a:xfrm>
            <a:off x="1343025" y="1697349"/>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#MOCKUP</a:t>
            </a:r>
          </a:p>
        </p:txBody>
      </p:sp>
      <p:sp>
        <p:nvSpPr>
          <p:cNvPr id="8" name="TextBox 7">
            <a:extLst>
              <a:ext uri="{FF2B5EF4-FFF2-40B4-BE49-F238E27FC236}">
                <a16:creationId xmlns:a16="http://schemas.microsoft.com/office/drawing/2014/main" id="{D1210205-0CE3-4629-BBFF-F94D6AB2701D}"/>
              </a:ext>
            </a:extLst>
          </p:cNvPr>
          <p:cNvSpPr txBox="1"/>
          <p:nvPr/>
        </p:nvSpPr>
        <p:spPr>
          <a:xfrm>
            <a:off x="1343025" y="2010818"/>
            <a:ext cx="3500437" cy="1495794"/>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u="none" strike="noStrike" kern="1200" cap="none" spc="0" normalizeH="0" baseline="0" noProof="0" dirty="0">
                <a:ln>
                  <a:noFill/>
                </a:ln>
                <a:effectLst/>
                <a:uLnTx/>
                <a:uFillTx/>
                <a:latin typeface="Helvetica Neue Moyen" charset="0"/>
                <a:ea typeface="+mn-ea"/>
                <a:cs typeface="Helvetica Neue Moyen" charset="0"/>
              </a:rPr>
              <a:t>Unlimited features</a:t>
            </a:r>
            <a:endParaRPr kumimoji="0" lang="fr-FR" sz="5400" u="none" strike="noStrike" kern="1200" cap="none" spc="0" normalizeH="0" baseline="0" noProof="0" dirty="0">
              <a:ln>
                <a:noFill/>
              </a:ln>
              <a:effectLst/>
              <a:uLnTx/>
              <a:uFillTx/>
              <a:latin typeface="Helvetica Neue Moyen" charset="0"/>
              <a:ea typeface="+mn-ea"/>
              <a:cs typeface="Helvetica Neue Moyen" charset="0"/>
            </a:endParaRPr>
          </a:p>
        </p:txBody>
      </p:sp>
      <p:pic>
        <p:nvPicPr>
          <p:cNvPr id="9" name="Picture Placeholder 8">
            <a:extLst>
              <a:ext uri="{FF2B5EF4-FFF2-40B4-BE49-F238E27FC236}">
                <a16:creationId xmlns:a16="http://schemas.microsoft.com/office/drawing/2014/main" id="{6D39127E-78AA-4389-8985-B5EFAC3B8DFB}"/>
              </a:ext>
            </a:extLst>
          </p:cNvPr>
          <p:cNvPicPr>
            <a:picLocks noGrp="1" noChangeAspect="1"/>
          </p:cNvPicPr>
          <p:nvPr>
            <p:ph type="pic" sz="quarter" idx="10"/>
          </p:nvPr>
        </p:nvPicPr>
        <p:blipFill>
          <a:blip r:embed="rId3"/>
          <a:srcRect l="32" r="32"/>
          <a:stretch>
            <a:fillRect/>
          </a:stretch>
        </p:blipFill>
        <p:spPr/>
      </p:pic>
    </p:spTree>
    <p:extLst>
      <p:ext uri="{BB962C8B-B14F-4D97-AF65-F5344CB8AC3E}">
        <p14:creationId xmlns:p14="http://schemas.microsoft.com/office/powerpoint/2010/main" val="29570481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AA019EE-FA82-4299-A2D4-C3BE7D571397}"/>
              </a:ext>
            </a:extLst>
          </p:cNvPr>
          <p:cNvSpPr/>
          <p:nvPr/>
        </p:nvSpPr>
        <p:spPr>
          <a:xfrm>
            <a:off x="8371840" y="274322"/>
            <a:ext cx="3820160" cy="6309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pic>
        <p:nvPicPr>
          <p:cNvPr id="10" name="Picture 9">
            <a:extLst>
              <a:ext uri="{FF2B5EF4-FFF2-40B4-BE49-F238E27FC236}">
                <a16:creationId xmlns:a16="http://schemas.microsoft.com/office/drawing/2014/main" id="{CEA5C6E0-BF37-4127-94B3-629D421BF5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1667" y="497840"/>
            <a:ext cx="3159481" cy="5862320"/>
          </a:xfrm>
          <a:prstGeom prst="rect">
            <a:avLst/>
          </a:prstGeom>
          <a:effectLst>
            <a:outerShdw blurRad="444500" dist="127000" dir="5400000" algn="t" rotWithShape="0">
              <a:prstClr val="black">
                <a:alpha val="30000"/>
              </a:prstClr>
            </a:outerShdw>
          </a:effectLst>
        </p:spPr>
      </p:pic>
      <p:sp>
        <p:nvSpPr>
          <p:cNvPr id="8" name="TextBox 7">
            <a:extLst>
              <a:ext uri="{FF2B5EF4-FFF2-40B4-BE49-F238E27FC236}">
                <a16:creationId xmlns:a16="http://schemas.microsoft.com/office/drawing/2014/main" id="{09D2D797-9FF5-4BF6-B0BC-4FB46B6942BA}"/>
              </a:ext>
            </a:extLst>
          </p:cNvPr>
          <p:cNvSpPr txBox="1"/>
          <p:nvPr/>
        </p:nvSpPr>
        <p:spPr>
          <a:xfrm>
            <a:off x="1343025" y="3819785"/>
            <a:ext cx="3746560" cy="166199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9" name="TextBox 8">
            <a:extLst>
              <a:ext uri="{FF2B5EF4-FFF2-40B4-BE49-F238E27FC236}">
                <a16:creationId xmlns:a16="http://schemas.microsoft.com/office/drawing/2014/main" id="{958293CE-5583-49C4-A871-FBFA9FA3FE5F}"/>
              </a:ext>
            </a:extLst>
          </p:cNvPr>
          <p:cNvSpPr txBox="1"/>
          <p:nvPr/>
        </p:nvSpPr>
        <p:spPr>
          <a:xfrm>
            <a:off x="1343025" y="1697349"/>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#MOCKUP</a:t>
            </a:r>
          </a:p>
        </p:txBody>
      </p:sp>
      <p:sp>
        <p:nvSpPr>
          <p:cNvPr id="12" name="TextBox 11">
            <a:extLst>
              <a:ext uri="{FF2B5EF4-FFF2-40B4-BE49-F238E27FC236}">
                <a16:creationId xmlns:a16="http://schemas.microsoft.com/office/drawing/2014/main" id="{8DC81C06-2D99-448E-A864-291C313965D7}"/>
              </a:ext>
            </a:extLst>
          </p:cNvPr>
          <p:cNvSpPr txBox="1"/>
          <p:nvPr/>
        </p:nvSpPr>
        <p:spPr>
          <a:xfrm>
            <a:off x="1343025" y="2010818"/>
            <a:ext cx="3500437" cy="1495794"/>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u="none" strike="noStrike" kern="1200" cap="none" spc="0" normalizeH="0" baseline="0" noProof="0" dirty="0">
                <a:ln>
                  <a:noFill/>
                </a:ln>
                <a:effectLst/>
                <a:uLnTx/>
                <a:uFillTx/>
                <a:latin typeface="Helvetica Neue Moyen" charset="0"/>
                <a:ea typeface="+mn-ea"/>
                <a:cs typeface="Helvetica Neue Moyen" charset="0"/>
              </a:rPr>
              <a:t>Unlimited features</a:t>
            </a:r>
            <a:endParaRPr kumimoji="0" lang="fr-FR" sz="5400" u="none" strike="noStrike" kern="1200" cap="none" spc="0" normalizeH="0" baseline="0" noProof="0" dirty="0">
              <a:ln>
                <a:noFill/>
              </a:ln>
              <a:effectLst/>
              <a:uLnTx/>
              <a:uFillTx/>
              <a:latin typeface="Helvetica Neue Moyen" charset="0"/>
              <a:ea typeface="+mn-ea"/>
              <a:cs typeface="Helvetica Neue Moyen" charset="0"/>
            </a:endParaRPr>
          </a:p>
        </p:txBody>
      </p:sp>
      <p:pic>
        <p:nvPicPr>
          <p:cNvPr id="5" name="Picture Placeholder 4">
            <a:extLst>
              <a:ext uri="{FF2B5EF4-FFF2-40B4-BE49-F238E27FC236}">
                <a16:creationId xmlns:a16="http://schemas.microsoft.com/office/drawing/2014/main" id="{30E95ACF-AD75-4566-AB60-36BD6ECFDA86}"/>
              </a:ext>
            </a:extLst>
          </p:cNvPr>
          <p:cNvPicPr>
            <a:picLocks noGrp="1" noChangeAspect="1"/>
          </p:cNvPicPr>
          <p:nvPr>
            <p:ph type="pic" sz="quarter" idx="10"/>
          </p:nvPr>
        </p:nvPicPr>
        <p:blipFill>
          <a:blip r:embed="rId3"/>
          <a:srcRect l="27496" r="27496"/>
          <a:stretch>
            <a:fillRect/>
          </a:stretch>
        </p:blipFill>
        <p:spPr/>
      </p:pic>
    </p:spTree>
    <p:extLst>
      <p:ext uri="{BB962C8B-B14F-4D97-AF65-F5344CB8AC3E}">
        <p14:creationId xmlns:p14="http://schemas.microsoft.com/office/powerpoint/2010/main" val="127302931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2FE1535-8F7C-4648-AE2E-C7D9D9701339}"/>
              </a:ext>
            </a:extLst>
          </p:cNvPr>
          <p:cNvSpPr/>
          <p:nvPr/>
        </p:nvSpPr>
        <p:spPr>
          <a:xfrm>
            <a:off x="8371840" y="274322"/>
            <a:ext cx="3820160" cy="6309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9" name="TextBox 8">
            <a:extLst>
              <a:ext uri="{FF2B5EF4-FFF2-40B4-BE49-F238E27FC236}">
                <a16:creationId xmlns:a16="http://schemas.microsoft.com/office/drawing/2014/main" id="{2009BE45-8BC1-4A2F-A9F4-5DE19A33FEC4}"/>
              </a:ext>
            </a:extLst>
          </p:cNvPr>
          <p:cNvSpPr txBox="1"/>
          <p:nvPr/>
        </p:nvSpPr>
        <p:spPr>
          <a:xfrm>
            <a:off x="1343025" y="3819785"/>
            <a:ext cx="3820160" cy="166391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10" name="TextBox 9">
            <a:extLst>
              <a:ext uri="{FF2B5EF4-FFF2-40B4-BE49-F238E27FC236}">
                <a16:creationId xmlns:a16="http://schemas.microsoft.com/office/drawing/2014/main" id="{CC64D60E-97C8-40D3-8BC1-F332A2B90BD7}"/>
              </a:ext>
            </a:extLst>
          </p:cNvPr>
          <p:cNvSpPr txBox="1"/>
          <p:nvPr/>
        </p:nvSpPr>
        <p:spPr>
          <a:xfrm>
            <a:off x="1343025" y="1697349"/>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#MOCKUP</a:t>
            </a:r>
          </a:p>
        </p:txBody>
      </p:sp>
      <p:pic>
        <p:nvPicPr>
          <p:cNvPr id="3" name="Picture 2">
            <a:extLst>
              <a:ext uri="{FF2B5EF4-FFF2-40B4-BE49-F238E27FC236}">
                <a16:creationId xmlns:a16="http://schemas.microsoft.com/office/drawing/2014/main" id="{58121600-6589-4A4B-9FD3-1B036A0DBDF9}"/>
              </a:ext>
            </a:extLst>
          </p:cNvPr>
          <p:cNvPicPr>
            <a:picLocks noChangeAspect="1"/>
          </p:cNvPicPr>
          <p:nvPr/>
        </p:nvPicPr>
        <p:blipFill>
          <a:blip r:embed="rId2"/>
          <a:stretch>
            <a:fillRect/>
          </a:stretch>
        </p:blipFill>
        <p:spPr>
          <a:xfrm>
            <a:off x="6839584" y="1229631"/>
            <a:ext cx="3084830" cy="4398738"/>
          </a:xfrm>
          <a:prstGeom prst="rect">
            <a:avLst/>
          </a:prstGeom>
          <a:effectLst>
            <a:outerShdw blurRad="482600" dist="50800" dir="5400000" algn="ctr" rotWithShape="0">
              <a:srgbClr val="000000">
                <a:alpha val="33000"/>
              </a:srgbClr>
            </a:outerShdw>
          </a:effectLst>
        </p:spPr>
      </p:pic>
      <p:sp>
        <p:nvSpPr>
          <p:cNvPr id="11" name="TextBox 10">
            <a:extLst>
              <a:ext uri="{FF2B5EF4-FFF2-40B4-BE49-F238E27FC236}">
                <a16:creationId xmlns:a16="http://schemas.microsoft.com/office/drawing/2014/main" id="{AE34C79D-4757-4FDA-9506-535FF5114213}"/>
              </a:ext>
            </a:extLst>
          </p:cNvPr>
          <p:cNvSpPr txBox="1"/>
          <p:nvPr/>
        </p:nvSpPr>
        <p:spPr>
          <a:xfrm>
            <a:off x="1343025" y="2010818"/>
            <a:ext cx="3500437" cy="1495794"/>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u="none" strike="noStrike" kern="1200" cap="none" spc="0" normalizeH="0" baseline="0" noProof="0" dirty="0">
                <a:ln>
                  <a:noFill/>
                </a:ln>
                <a:effectLst/>
                <a:uLnTx/>
                <a:uFillTx/>
                <a:latin typeface="Helvetica Neue Moyen" charset="0"/>
                <a:ea typeface="+mn-ea"/>
                <a:cs typeface="Helvetica Neue Moyen" charset="0"/>
              </a:rPr>
              <a:t>Unlimited features</a:t>
            </a:r>
            <a:endParaRPr kumimoji="0" lang="fr-FR" sz="5400" u="none" strike="noStrike" kern="1200" cap="none" spc="0" normalizeH="0" baseline="0" noProof="0" dirty="0">
              <a:ln>
                <a:noFill/>
              </a:ln>
              <a:effectLst/>
              <a:uLnTx/>
              <a:uFillTx/>
              <a:latin typeface="Helvetica Neue Moyen" charset="0"/>
              <a:ea typeface="+mn-ea"/>
              <a:cs typeface="Helvetica Neue Moyen" charset="0"/>
            </a:endParaRPr>
          </a:p>
        </p:txBody>
      </p:sp>
      <p:pic>
        <p:nvPicPr>
          <p:cNvPr id="6" name="Picture Placeholder 5">
            <a:extLst>
              <a:ext uri="{FF2B5EF4-FFF2-40B4-BE49-F238E27FC236}">
                <a16:creationId xmlns:a16="http://schemas.microsoft.com/office/drawing/2014/main" id="{3A1AF7E3-544C-4DAC-8AA9-93C8A35878A0}"/>
              </a:ext>
            </a:extLst>
          </p:cNvPr>
          <p:cNvPicPr>
            <a:picLocks noGrp="1" noChangeAspect="1"/>
          </p:cNvPicPr>
          <p:nvPr>
            <p:ph type="pic" sz="quarter" idx="10"/>
          </p:nvPr>
        </p:nvPicPr>
        <p:blipFill>
          <a:blip r:embed="rId3"/>
          <a:srcRect l="21875" r="21875"/>
          <a:stretch>
            <a:fillRect/>
          </a:stretch>
        </p:blipFill>
        <p:spPr/>
      </p:pic>
    </p:spTree>
    <p:extLst>
      <p:ext uri="{BB962C8B-B14F-4D97-AF65-F5344CB8AC3E}">
        <p14:creationId xmlns:p14="http://schemas.microsoft.com/office/powerpoint/2010/main" val="35163376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65B5000-4CCE-4BA7-A9C3-BACF50FDD7FE}"/>
              </a:ext>
            </a:extLst>
          </p:cNvPr>
          <p:cNvSpPr/>
          <p:nvPr/>
        </p:nvSpPr>
        <p:spPr>
          <a:xfrm>
            <a:off x="0"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pic>
        <p:nvPicPr>
          <p:cNvPr id="7" name="Picture 6">
            <a:extLst>
              <a:ext uri="{FF2B5EF4-FFF2-40B4-BE49-F238E27FC236}">
                <a16:creationId xmlns:a16="http://schemas.microsoft.com/office/drawing/2014/main" id="{F04964E9-0F6B-4825-BEF2-2BF7DFBEA6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9814" y="518161"/>
            <a:ext cx="2652098" cy="5821678"/>
          </a:xfrm>
          <a:prstGeom prst="rect">
            <a:avLst/>
          </a:prstGeom>
          <a:effectLst>
            <a:outerShdw blurRad="444500" dist="127000" dir="5400000" algn="t" rotWithShape="0">
              <a:prstClr val="black">
                <a:alpha val="30000"/>
              </a:prstClr>
            </a:outerShdw>
          </a:effectLst>
        </p:spPr>
      </p:pic>
      <p:sp>
        <p:nvSpPr>
          <p:cNvPr id="8" name="TextBox 7">
            <a:extLst>
              <a:ext uri="{FF2B5EF4-FFF2-40B4-BE49-F238E27FC236}">
                <a16:creationId xmlns:a16="http://schemas.microsoft.com/office/drawing/2014/main" id="{366C2A98-DA24-4604-A70C-2B0AFE5F53B4}"/>
              </a:ext>
            </a:extLst>
          </p:cNvPr>
          <p:cNvSpPr txBox="1"/>
          <p:nvPr/>
        </p:nvSpPr>
        <p:spPr>
          <a:xfrm>
            <a:off x="6686549" y="1964651"/>
            <a:ext cx="3500437" cy="1541961"/>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u="none" strike="noStrike" kern="1200" cap="none" spc="0" normalizeH="0" baseline="0" noProof="0" dirty="0">
                <a:ln>
                  <a:noFill/>
                </a:ln>
                <a:effectLst/>
                <a:uLnTx/>
                <a:uFillTx/>
                <a:latin typeface="Helvetica Neue Moyen" charset="0"/>
                <a:ea typeface="+mn-ea"/>
                <a:cs typeface="Helvetica Neue Moyen" charset="0"/>
              </a:rPr>
              <a:t>Unlimited features</a:t>
            </a:r>
            <a:endParaRPr kumimoji="0" lang="fr-FR" sz="5400" u="none" strike="noStrike" kern="1200" cap="none" spc="0" normalizeH="0" baseline="0" noProof="0" dirty="0">
              <a:ln>
                <a:noFill/>
              </a:ln>
              <a:effectLst/>
              <a:uLnTx/>
              <a:uFillTx/>
              <a:latin typeface="Helvetica Neue Moyen" charset="0"/>
              <a:ea typeface="+mn-ea"/>
              <a:cs typeface="Helvetica Neue Moyen" charset="0"/>
            </a:endParaRPr>
          </a:p>
        </p:txBody>
      </p:sp>
      <p:sp>
        <p:nvSpPr>
          <p:cNvPr id="9" name="TextBox 8">
            <a:extLst>
              <a:ext uri="{FF2B5EF4-FFF2-40B4-BE49-F238E27FC236}">
                <a16:creationId xmlns:a16="http://schemas.microsoft.com/office/drawing/2014/main" id="{D511C5FA-83B5-4A90-8FE6-55B8A88BD765}"/>
              </a:ext>
            </a:extLst>
          </p:cNvPr>
          <p:cNvSpPr txBox="1"/>
          <p:nvPr/>
        </p:nvSpPr>
        <p:spPr>
          <a:xfrm>
            <a:off x="6686549" y="3819785"/>
            <a:ext cx="3752492" cy="166391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10" name="TextBox 9">
            <a:extLst>
              <a:ext uri="{FF2B5EF4-FFF2-40B4-BE49-F238E27FC236}">
                <a16:creationId xmlns:a16="http://schemas.microsoft.com/office/drawing/2014/main" id="{0D291976-11A4-4FDD-8611-B804AAADCFA2}"/>
              </a:ext>
            </a:extLst>
          </p:cNvPr>
          <p:cNvSpPr txBox="1"/>
          <p:nvPr/>
        </p:nvSpPr>
        <p:spPr>
          <a:xfrm>
            <a:off x="6686549" y="1697349"/>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#MOCKUP</a:t>
            </a:r>
          </a:p>
        </p:txBody>
      </p:sp>
      <p:pic>
        <p:nvPicPr>
          <p:cNvPr id="5" name="Picture Placeholder 4">
            <a:extLst>
              <a:ext uri="{FF2B5EF4-FFF2-40B4-BE49-F238E27FC236}">
                <a16:creationId xmlns:a16="http://schemas.microsoft.com/office/drawing/2014/main" id="{77F05CE7-6A0F-4E4F-AE64-33B1D4CE229E}"/>
              </a:ext>
            </a:extLst>
          </p:cNvPr>
          <p:cNvPicPr>
            <a:picLocks noGrp="1" noChangeAspect="1"/>
          </p:cNvPicPr>
          <p:nvPr>
            <p:ph type="pic" sz="quarter" idx="10"/>
          </p:nvPr>
        </p:nvPicPr>
        <p:blipFill>
          <a:blip r:embed="rId3"/>
          <a:srcRect l="36323" r="36323"/>
          <a:stretch>
            <a:fillRect/>
          </a:stretch>
        </p:blipFill>
        <p:spPr/>
      </p:pic>
    </p:spTree>
    <p:extLst>
      <p:ext uri="{BB962C8B-B14F-4D97-AF65-F5344CB8AC3E}">
        <p14:creationId xmlns:p14="http://schemas.microsoft.com/office/powerpoint/2010/main" val="415449991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628CB6B-7683-40C6-BE19-B91EF66EA24D}"/>
              </a:ext>
            </a:extLst>
          </p:cNvPr>
          <p:cNvSpPr/>
          <p:nvPr/>
        </p:nvSpPr>
        <p:spPr>
          <a:xfrm>
            <a:off x="0"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chemeClr val="accent1"/>
              </a:solidFill>
              <a:effectLst/>
              <a:uLnTx/>
              <a:uFillTx/>
              <a:latin typeface="Helvetica Neue Normal" charset="0"/>
              <a:ea typeface="+mn-ea"/>
              <a:cs typeface="+mn-cs"/>
            </a:endParaRPr>
          </a:p>
        </p:txBody>
      </p:sp>
      <p:pic>
        <p:nvPicPr>
          <p:cNvPr id="7" name="Picture 6">
            <a:extLst>
              <a:ext uri="{FF2B5EF4-FFF2-40B4-BE49-F238E27FC236}">
                <a16:creationId xmlns:a16="http://schemas.microsoft.com/office/drawing/2014/main" id="{EB1212B4-EC84-44B4-96F1-23D5AB219FDC}"/>
              </a:ext>
            </a:extLst>
          </p:cNvPr>
          <p:cNvPicPr>
            <a:picLocks noChangeAspect="1"/>
          </p:cNvPicPr>
          <p:nvPr/>
        </p:nvPicPr>
        <p:blipFill rotWithShape="1">
          <a:blip r:embed="rId2">
            <a:extLst>
              <a:ext uri="{28A0092B-C50C-407E-A947-70E740481C1C}">
                <a14:useLocalDpi xmlns:a14="http://schemas.microsoft.com/office/drawing/2010/main" val="0"/>
              </a:ext>
            </a:extLst>
          </a:blip>
          <a:srcRect b="36276"/>
          <a:stretch/>
        </p:blipFill>
        <p:spPr>
          <a:xfrm>
            <a:off x="911701" y="720436"/>
            <a:ext cx="4387662" cy="6137564"/>
          </a:xfrm>
          <a:prstGeom prst="rect">
            <a:avLst/>
          </a:prstGeom>
          <a:effectLst>
            <a:outerShdw blurRad="444500" dist="127000" dir="5400000" algn="t" rotWithShape="0">
              <a:prstClr val="black">
                <a:alpha val="30000"/>
              </a:prstClr>
            </a:outerShdw>
          </a:effectLst>
        </p:spPr>
      </p:pic>
      <p:sp>
        <p:nvSpPr>
          <p:cNvPr id="8" name="TextBox 7">
            <a:extLst>
              <a:ext uri="{FF2B5EF4-FFF2-40B4-BE49-F238E27FC236}">
                <a16:creationId xmlns:a16="http://schemas.microsoft.com/office/drawing/2014/main" id="{DE95A0EE-4FDC-4677-9585-E9700256200D}"/>
              </a:ext>
            </a:extLst>
          </p:cNvPr>
          <p:cNvSpPr txBox="1"/>
          <p:nvPr/>
        </p:nvSpPr>
        <p:spPr>
          <a:xfrm>
            <a:off x="6686549" y="1964651"/>
            <a:ext cx="3500437" cy="1541961"/>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u="none" strike="noStrike" kern="1200" cap="none" spc="0" normalizeH="0" baseline="0" noProof="0" dirty="0">
                <a:ln>
                  <a:noFill/>
                </a:ln>
                <a:effectLst/>
                <a:uLnTx/>
                <a:uFillTx/>
                <a:latin typeface="Helvetica Neue Moyen" charset="0"/>
                <a:ea typeface="+mn-ea"/>
                <a:cs typeface="Helvetica Neue Moyen" charset="0"/>
              </a:rPr>
              <a:t>Unlimited features</a:t>
            </a:r>
            <a:endParaRPr kumimoji="0" lang="fr-FR" sz="5400" u="none" strike="noStrike" kern="1200" cap="none" spc="0" normalizeH="0" baseline="0" noProof="0" dirty="0">
              <a:ln>
                <a:noFill/>
              </a:ln>
              <a:effectLst/>
              <a:uLnTx/>
              <a:uFillTx/>
              <a:latin typeface="Helvetica Neue Moyen" charset="0"/>
              <a:ea typeface="+mn-ea"/>
              <a:cs typeface="Helvetica Neue Moyen" charset="0"/>
            </a:endParaRPr>
          </a:p>
        </p:txBody>
      </p:sp>
      <p:sp>
        <p:nvSpPr>
          <p:cNvPr id="10" name="TextBox 9">
            <a:extLst>
              <a:ext uri="{FF2B5EF4-FFF2-40B4-BE49-F238E27FC236}">
                <a16:creationId xmlns:a16="http://schemas.microsoft.com/office/drawing/2014/main" id="{74134092-D87F-4417-830B-E1CD99A9B54B}"/>
              </a:ext>
            </a:extLst>
          </p:cNvPr>
          <p:cNvSpPr txBox="1"/>
          <p:nvPr/>
        </p:nvSpPr>
        <p:spPr>
          <a:xfrm>
            <a:off x="6686549" y="3819785"/>
            <a:ext cx="3752492" cy="166391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11" name="TextBox 10">
            <a:extLst>
              <a:ext uri="{FF2B5EF4-FFF2-40B4-BE49-F238E27FC236}">
                <a16:creationId xmlns:a16="http://schemas.microsoft.com/office/drawing/2014/main" id="{AE939A27-ECAF-4056-B224-64613BA05D76}"/>
              </a:ext>
            </a:extLst>
          </p:cNvPr>
          <p:cNvSpPr txBox="1"/>
          <p:nvPr/>
        </p:nvSpPr>
        <p:spPr>
          <a:xfrm>
            <a:off x="6686549" y="1697349"/>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#MOCKUP</a:t>
            </a:r>
          </a:p>
        </p:txBody>
      </p:sp>
      <p:pic>
        <p:nvPicPr>
          <p:cNvPr id="6" name="Picture Placeholder 5">
            <a:extLst>
              <a:ext uri="{FF2B5EF4-FFF2-40B4-BE49-F238E27FC236}">
                <a16:creationId xmlns:a16="http://schemas.microsoft.com/office/drawing/2014/main" id="{CC5AE864-27E3-4F31-AE8A-1E610122AA77}"/>
              </a:ext>
            </a:extLst>
          </p:cNvPr>
          <p:cNvPicPr>
            <a:picLocks noGrp="1" noChangeAspect="1"/>
          </p:cNvPicPr>
          <p:nvPr>
            <p:ph type="pic" sz="quarter" idx="10"/>
          </p:nvPr>
        </p:nvPicPr>
        <p:blipFill>
          <a:blip r:embed="rId3"/>
          <a:srcRect l="29573" r="29573"/>
          <a:stretch>
            <a:fillRect/>
          </a:stretch>
        </p:blipFill>
        <p:spPr/>
      </p:pic>
    </p:spTree>
    <p:extLst>
      <p:ext uri="{BB962C8B-B14F-4D97-AF65-F5344CB8AC3E}">
        <p14:creationId xmlns:p14="http://schemas.microsoft.com/office/powerpoint/2010/main" val="23751505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E403402-2F43-42EE-BD90-BA9F3A347696}"/>
              </a:ext>
            </a:extLst>
          </p:cNvPr>
          <p:cNvSpPr/>
          <p:nvPr/>
        </p:nvSpPr>
        <p:spPr>
          <a:xfrm>
            <a:off x="0"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chemeClr val="accent1"/>
              </a:solidFill>
              <a:effectLst/>
              <a:uLnTx/>
              <a:uFillTx/>
              <a:latin typeface="Helvetica Neue Normal" charset="0"/>
              <a:ea typeface="+mn-ea"/>
              <a:cs typeface="+mn-cs"/>
            </a:endParaRPr>
          </a:p>
        </p:txBody>
      </p:sp>
      <p:pic>
        <p:nvPicPr>
          <p:cNvPr id="7" name="Picture 6">
            <a:extLst>
              <a:ext uri="{FF2B5EF4-FFF2-40B4-BE49-F238E27FC236}">
                <a16:creationId xmlns:a16="http://schemas.microsoft.com/office/drawing/2014/main" id="{089C8A88-A4E0-490C-9E6B-5D0F26A66E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2182" y="711201"/>
            <a:ext cx="3877140" cy="5435598"/>
          </a:xfrm>
          <a:prstGeom prst="rect">
            <a:avLst/>
          </a:prstGeom>
          <a:effectLst>
            <a:outerShdw blurRad="444500" dist="127000" dir="5400000" algn="t" rotWithShape="0">
              <a:prstClr val="black">
                <a:alpha val="30000"/>
              </a:prstClr>
            </a:outerShdw>
          </a:effectLst>
        </p:spPr>
      </p:pic>
      <p:sp>
        <p:nvSpPr>
          <p:cNvPr id="8" name="TextBox 7">
            <a:extLst>
              <a:ext uri="{FF2B5EF4-FFF2-40B4-BE49-F238E27FC236}">
                <a16:creationId xmlns:a16="http://schemas.microsoft.com/office/drawing/2014/main" id="{2D75E057-2920-4930-91D7-C0B9028E44C1}"/>
              </a:ext>
            </a:extLst>
          </p:cNvPr>
          <p:cNvSpPr txBox="1"/>
          <p:nvPr/>
        </p:nvSpPr>
        <p:spPr>
          <a:xfrm>
            <a:off x="6686549" y="1964651"/>
            <a:ext cx="3500437" cy="1541961"/>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u="none" strike="noStrike" kern="1200" cap="none" spc="0" normalizeH="0" baseline="0" noProof="0" dirty="0">
                <a:ln>
                  <a:noFill/>
                </a:ln>
                <a:effectLst/>
                <a:uLnTx/>
                <a:uFillTx/>
                <a:latin typeface="Helvetica Neue Moyen" charset="0"/>
                <a:ea typeface="+mn-ea"/>
                <a:cs typeface="Helvetica Neue Moyen" charset="0"/>
              </a:rPr>
              <a:t>Unlimited features</a:t>
            </a:r>
            <a:endParaRPr kumimoji="0" lang="fr-FR" sz="5400" u="none" strike="noStrike" kern="1200" cap="none" spc="0" normalizeH="0" baseline="0" noProof="0" dirty="0">
              <a:ln>
                <a:noFill/>
              </a:ln>
              <a:effectLst/>
              <a:uLnTx/>
              <a:uFillTx/>
              <a:latin typeface="Helvetica Neue Moyen" charset="0"/>
              <a:ea typeface="+mn-ea"/>
              <a:cs typeface="Helvetica Neue Moyen" charset="0"/>
            </a:endParaRPr>
          </a:p>
        </p:txBody>
      </p:sp>
      <p:sp>
        <p:nvSpPr>
          <p:cNvPr id="9" name="TextBox 8">
            <a:extLst>
              <a:ext uri="{FF2B5EF4-FFF2-40B4-BE49-F238E27FC236}">
                <a16:creationId xmlns:a16="http://schemas.microsoft.com/office/drawing/2014/main" id="{D87AB919-F5D6-4755-B911-4307D33C1AEA}"/>
              </a:ext>
            </a:extLst>
          </p:cNvPr>
          <p:cNvSpPr txBox="1"/>
          <p:nvPr/>
        </p:nvSpPr>
        <p:spPr>
          <a:xfrm>
            <a:off x="6686549" y="3819785"/>
            <a:ext cx="3752492" cy="166391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10" name="TextBox 9">
            <a:extLst>
              <a:ext uri="{FF2B5EF4-FFF2-40B4-BE49-F238E27FC236}">
                <a16:creationId xmlns:a16="http://schemas.microsoft.com/office/drawing/2014/main" id="{190D1A48-15CB-4C7A-9183-3198B0BB500D}"/>
              </a:ext>
            </a:extLst>
          </p:cNvPr>
          <p:cNvSpPr txBox="1"/>
          <p:nvPr/>
        </p:nvSpPr>
        <p:spPr>
          <a:xfrm>
            <a:off x="6686549" y="1697349"/>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#MOCKUP</a:t>
            </a:r>
          </a:p>
        </p:txBody>
      </p:sp>
      <p:pic>
        <p:nvPicPr>
          <p:cNvPr id="5" name="Picture Placeholder 4">
            <a:extLst>
              <a:ext uri="{FF2B5EF4-FFF2-40B4-BE49-F238E27FC236}">
                <a16:creationId xmlns:a16="http://schemas.microsoft.com/office/drawing/2014/main" id="{E90F3C3A-D63F-4496-81EA-17FC04FC0829}"/>
              </a:ext>
            </a:extLst>
          </p:cNvPr>
          <p:cNvPicPr>
            <a:picLocks noGrp="1" noChangeAspect="1"/>
          </p:cNvPicPr>
          <p:nvPr>
            <p:ph type="pic" sz="quarter" idx="10"/>
          </p:nvPr>
        </p:nvPicPr>
        <p:blipFill>
          <a:blip r:embed="rId3"/>
          <a:srcRect l="28839" r="28839"/>
          <a:stretch>
            <a:fillRect/>
          </a:stretch>
        </p:blipFill>
        <p:spPr/>
      </p:pic>
    </p:spTree>
    <p:extLst>
      <p:ext uri="{BB962C8B-B14F-4D97-AF65-F5344CB8AC3E}">
        <p14:creationId xmlns:p14="http://schemas.microsoft.com/office/powerpoint/2010/main" val="39279834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110615D-01D3-4941-82FA-69BC9864CF1D}"/>
              </a:ext>
            </a:extLst>
          </p:cNvPr>
          <p:cNvSpPr/>
          <p:nvPr/>
        </p:nvSpPr>
        <p:spPr>
          <a:xfrm>
            <a:off x="0" y="0"/>
            <a:ext cx="37307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5" name="TextBox 4">
            <a:extLst>
              <a:ext uri="{FF2B5EF4-FFF2-40B4-BE49-F238E27FC236}">
                <a16:creationId xmlns:a16="http://schemas.microsoft.com/office/drawing/2014/main" id="{67AD1969-D07A-40CF-844F-99D3DC51AB74}"/>
              </a:ext>
            </a:extLst>
          </p:cNvPr>
          <p:cNvSpPr txBox="1"/>
          <p:nvPr/>
        </p:nvSpPr>
        <p:spPr>
          <a:xfrm>
            <a:off x="7980363" y="1964651"/>
            <a:ext cx="3500437" cy="1541961"/>
          </a:xfrm>
          <a:prstGeom prst="rect">
            <a:avLst/>
          </a:prstGeom>
          <a:noFill/>
        </p:spPr>
        <p:txBody>
          <a:bodyPr wrap="square" lIns="0" tIns="0" rIns="0" bIns="0" rtlCol="0" anchor="b">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u="none" strike="noStrike" kern="1200" cap="none" spc="0" normalizeH="0" baseline="0" noProof="0" dirty="0">
                <a:ln>
                  <a:noFill/>
                </a:ln>
                <a:effectLst/>
                <a:uLnTx/>
                <a:uFillTx/>
                <a:latin typeface="Helvetica Neue Moyen" charset="0"/>
                <a:ea typeface="+mn-ea"/>
                <a:cs typeface="Helvetica Neue Moyen" charset="0"/>
              </a:rPr>
              <a:t>Unlimited features</a:t>
            </a:r>
            <a:endParaRPr kumimoji="0" lang="fr-FR" sz="5400" u="none" strike="noStrike" kern="1200" cap="none" spc="0" normalizeH="0" baseline="0" noProof="0" dirty="0">
              <a:ln>
                <a:noFill/>
              </a:ln>
              <a:effectLst/>
              <a:uLnTx/>
              <a:uFillTx/>
              <a:latin typeface="Helvetica Neue Moyen" charset="0"/>
              <a:ea typeface="+mn-ea"/>
              <a:cs typeface="Helvetica Neue Moyen" charset="0"/>
            </a:endParaRPr>
          </a:p>
        </p:txBody>
      </p:sp>
      <p:sp>
        <p:nvSpPr>
          <p:cNvPr id="6" name="TextBox 5">
            <a:extLst>
              <a:ext uri="{FF2B5EF4-FFF2-40B4-BE49-F238E27FC236}">
                <a16:creationId xmlns:a16="http://schemas.microsoft.com/office/drawing/2014/main" id="{AA380263-50E7-4EAF-9BE7-F2B0670BA97C}"/>
              </a:ext>
            </a:extLst>
          </p:cNvPr>
          <p:cNvSpPr txBox="1"/>
          <p:nvPr/>
        </p:nvSpPr>
        <p:spPr>
          <a:xfrm>
            <a:off x="7980363" y="3718185"/>
            <a:ext cx="3500437" cy="194091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7" name="TextBox 6">
            <a:extLst>
              <a:ext uri="{FF2B5EF4-FFF2-40B4-BE49-F238E27FC236}">
                <a16:creationId xmlns:a16="http://schemas.microsoft.com/office/drawing/2014/main" id="{BD65B872-6322-4958-930E-89F948C487C1}"/>
              </a:ext>
            </a:extLst>
          </p:cNvPr>
          <p:cNvSpPr txBox="1"/>
          <p:nvPr/>
        </p:nvSpPr>
        <p:spPr>
          <a:xfrm>
            <a:off x="6400799" y="1717931"/>
            <a:ext cx="1809750" cy="221599"/>
          </a:xfrm>
          <a:prstGeom prst="rect">
            <a:avLst/>
          </a:prstGeom>
          <a:noFill/>
        </p:spPr>
        <p:txBody>
          <a:bodyPr wrap="square" lIns="0" t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rgbClr val="F44336"/>
                </a:solidFill>
                <a:effectLst/>
                <a:uLnTx/>
                <a:uFillTx/>
                <a:latin typeface="Helvetica Neue Moyen" charset="0"/>
                <a:ea typeface="+mn-ea"/>
                <a:cs typeface="Helvetica Neue Normal" charset="0"/>
              </a:rPr>
              <a:t>#MOCKUP</a:t>
            </a:r>
          </a:p>
        </p:txBody>
      </p:sp>
      <p:pic>
        <p:nvPicPr>
          <p:cNvPr id="3" name="Picture 2">
            <a:extLst>
              <a:ext uri="{FF2B5EF4-FFF2-40B4-BE49-F238E27FC236}">
                <a16:creationId xmlns:a16="http://schemas.microsoft.com/office/drawing/2014/main" id="{371AEA08-9A2B-4F52-A96F-9667B880E0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2371" y="985887"/>
            <a:ext cx="7750360" cy="4886225"/>
          </a:xfrm>
          <a:prstGeom prst="rect">
            <a:avLst/>
          </a:prstGeom>
          <a:effectLst>
            <a:outerShdw blurRad="279400" dist="50800" dir="5400000" algn="ctr" rotWithShape="0">
              <a:srgbClr val="000000">
                <a:alpha val="66000"/>
              </a:srgbClr>
            </a:outerShdw>
          </a:effectLst>
        </p:spPr>
      </p:pic>
      <p:sp>
        <p:nvSpPr>
          <p:cNvPr id="8" name="TextBox 7">
            <a:extLst>
              <a:ext uri="{FF2B5EF4-FFF2-40B4-BE49-F238E27FC236}">
                <a16:creationId xmlns:a16="http://schemas.microsoft.com/office/drawing/2014/main" id="{77F113F6-26ED-4418-BC81-92164167B219}"/>
              </a:ext>
            </a:extLst>
          </p:cNvPr>
          <p:cNvSpPr txBox="1"/>
          <p:nvPr/>
        </p:nvSpPr>
        <p:spPr>
          <a:xfrm>
            <a:off x="8010397" y="1728027"/>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#MOCKUP</a:t>
            </a:r>
          </a:p>
        </p:txBody>
      </p:sp>
      <p:pic>
        <p:nvPicPr>
          <p:cNvPr id="11" name="Picture Placeholder 10">
            <a:extLst>
              <a:ext uri="{FF2B5EF4-FFF2-40B4-BE49-F238E27FC236}">
                <a16:creationId xmlns:a16="http://schemas.microsoft.com/office/drawing/2014/main" id="{2E66D946-3C8C-4DC9-942F-78E04FD0A2EB}"/>
              </a:ext>
            </a:extLst>
          </p:cNvPr>
          <p:cNvPicPr>
            <a:picLocks noGrp="1" noChangeAspect="1"/>
          </p:cNvPicPr>
          <p:nvPr>
            <p:ph type="pic" sz="quarter" idx="10"/>
          </p:nvPr>
        </p:nvPicPr>
        <p:blipFill>
          <a:blip r:embed="rId3"/>
          <a:srcRect l="95" r="95"/>
          <a:stretch>
            <a:fillRect/>
          </a:stretch>
        </p:blipFill>
        <p:spPr/>
      </p:pic>
    </p:spTree>
    <p:extLst>
      <p:ext uri="{BB962C8B-B14F-4D97-AF65-F5344CB8AC3E}">
        <p14:creationId xmlns:p14="http://schemas.microsoft.com/office/powerpoint/2010/main" val="185271395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F0536FB-0F08-4C6D-8B8E-9403CCF7E7F0}"/>
              </a:ext>
            </a:extLst>
          </p:cNvPr>
          <p:cNvSpPr/>
          <p:nvPr/>
        </p:nvSpPr>
        <p:spPr>
          <a:xfrm>
            <a:off x="2050472" y="274322"/>
            <a:ext cx="10141527" cy="6309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pic>
        <p:nvPicPr>
          <p:cNvPr id="6" name="Picture 5">
            <a:extLst>
              <a:ext uri="{FF2B5EF4-FFF2-40B4-BE49-F238E27FC236}">
                <a16:creationId xmlns:a16="http://schemas.microsoft.com/office/drawing/2014/main" id="{57C189BD-2643-4CCF-A59C-F5C4D6BF0A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7505742" y="675776"/>
            <a:ext cx="4581060" cy="6422466"/>
          </a:xfrm>
          <a:prstGeom prst="rect">
            <a:avLst/>
          </a:prstGeom>
          <a:effectLst>
            <a:outerShdw blurRad="508000" dist="190500" dir="5400000" algn="t" rotWithShape="0">
              <a:prstClr val="black">
                <a:alpha val="42000"/>
              </a:prstClr>
            </a:outerShdw>
          </a:effectLst>
        </p:spPr>
      </p:pic>
      <p:pic>
        <p:nvPicPr>
          <p:cNvPr id="7" name="Picture 6">
            <a:extLst>
              <a:ext uri="{FF2B5EF4-FFF2-40B4-BE49-F238E27FC236}">
                <a16:creationId xmlns:a16="http://schemas.microsoft.com/office/drawing/2014/main" id="{3CFFC622-7111-4220-A0D1-04CD10C20C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6366" y="3474720"/>
            <a:ext cx="1379877" cy="2560320"/>
          </a:xfrm>
          <a:prstGeom prst="rect">
            <a:avLst/>
          </a:prstGeom>
          <a:effectLst>
            <a:outerShdw blurRad="508000" dist="190500" dir="5400000" algn="t" rotWithShape="0">
              <a:prstClr val="black">
                <a:alpha val="42000"/>
              </a:prstClr>
            </a:outerShdw>
          </a:effectLst>
        </p:spPr>
      </p:pic>
      <p:pic>
        <p:nvPicPr>
          <p:cNvPr id="8" name="Picture 7">
            <a:extLst>
              <a:ext uri="{FF2B5EF4-FFF2-40B4-BE49-F238E27FC236}">
                <a16:creationId xmlns:a16="http://schemas.microsoft.com/office/drawing/2014/main" id="{F17D1E47-EE0F-44C3-9FD4-46C8221115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9220" y="1992809"/>
            <a:ext cx="2102841" cy="4184730"/>
          </a:xfrm>
          <a:prstGeom prst="rect">
            <a:avLst/>
          </a:prstGeom>
          <a:effectLst>
            <a:outerShdw blurRad="508000" dist="177800" dir="5400000" algn="t" rotWithShape="0">
              <a:prstClr val="black">
                <a:alpha val="42000"/>
              </a:prstClr>
            </a:outerShdw>
          </a:effectLst>
        </p:spPr>
      </p:pic>
      <p:pic>
        <p:nvPicPr>
          <p:cNvPr id="13" name="Picture Placeholder 12">
            <a:extLst>
              <a:ext uri="{FF2B5EF4-FFF2-40B4-BE49-F238E27FC236}">
                <a16:creationId xmlns:a16="http://schemas.microsoft.com/office/drawing/2014/main" id="{94B2C386-9254-449F-855D-205AC0C50497}"/>
              </a:ext>
            </a:extLst>
          </p:cNvPr>
          <p:cNvPicPr>
            <a:picLocks noGrp="1" noChangeAspect="1"/>
          </p:cNvPicPr>
          <p:nvPr>
            <p:ph type="pic" sz="quarter" idx="10"/>
          </p:nvPr>
        </p:nvPicPr>
        <p:blipFill>
          <a:blip r:embed="rId5"/>
          <a:srcRect l="12403" r="12403"/>
          <a:stretch>
            <a:fillRect/>
          </a:stretch>
        </p:blipFill>
        <p:spPr/>
      </p:pic>
      <p:pic>
        <p:nvPicPr>
          <p:cNvPr id="17" name="Picture Placeholder 16">
            <a:extLst>
              <a:ext uri="{FF2B5EF4-FFF2-40B4-BE49-F238E27FC236}">
                <a16:creationId xmlns:a16="http://schemas.microsoft.com/office/drawing/2014/main" id="{137842AB-B4C7-44F6-B543-24FB31ED2EC7}"/>
              </a:ext>
            </a:extLst>
          </p:cNvPr>
          <p:cNvPicPr>
            <a:picLocks noGrp="1" noChangeAspect="1"/>
          </p:cNvPicPr>
          <p:nvPr>
            <p:ph type="pic" sz="quarter" idx="12"/>
          </p:nvPr>
        </p:nvPicPr>
        <p:blipFill>
          <a:blip r:embed="rId5"/>
          <a:srcRect l="37054" r="37054"/>
          <a:stretch>
            <a:fillRect/>
          </a:stretch>
        </p:blipFill>
        <p:spPr/>
      </p:pic>
      <p:pic>
        <p:nvPicPr>
          <p:cNvPr id="15" name="Picture Placeholder 14">
            <a:extLst>
              <a:ext uri="{FF2B5EF4-FFF2-40B4-BE49-F238E27FC236}">
                <a16:creationId xmlns:a16="http://schemas.microsoft.com/office/drawing/2014/main" id="{B84E8D29-E8C1-4D8A-A996-553FD33FFF3C}"/>
              </a:ext>
            </a:extLst>
          </p:cNvPr>
          <p:cNvPicPr>
            <a:picLocks noGrp="1" noChangeAspect="1"/>
          </p:cNvPicPr>
          <p:nvPr>
            <p:ph type="pic" sz="quarter" idx="11"/>
          </p:nvPr>
        </p:nvPicPr>
        <p:blipFill>
          <a:blip r:embed="rId5"/>
          <a:srcRect l="27280" r="27280"/>
          <a:stretch>
            <a:fillRect/>
          </a:stretch>
        </p:blipFill>
        <p:spPr/>
      </p:pic>
    </p:spTree>
    <p:extLst>
      <p:ext uri="{BB962C8B-B14F-4D97-AF65-F5344CB8AC3E}">
        <p14:creationId xmlns:p14="http://schemas.microsoft.com/office/powerpoint/2010/main" val="21270569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m 3">
            <a:extLst>
              <a:ext uri="{FF2B5EF4-FFF2-40B4-BE49-F238E27FC236}">
                <a16:creationId xmlns:a16="http://schemas.microsoft.com/office/drawing/2014/main" id="{88A58F22-8B5E-4565-8C33-4295F522BB18}"/>
              </a:ext>
            </a:extLst>
          </p:cNvPr>
          <p:cNvGraphicFramePr>
            <a:graphicFrameLocks/>
          </p:cNvGraphicFramePr>
          <p:nvPr>
            <p:extLst>
              <p:ext uri="{D42A27DB-BD31-4B8C-83A1-F6EECF244321}">
                <p14:modId xmlns:p14="http://schemas.microsoft.com/office/powerpoint/2010/main" val="1563167582"/>
              </p:ext>
            </p:extLst>
          </p:nvPr>
        </p:nvGraphicFramePr>
        <p:xfrm>
          <a:off x="4639733" y="1070883"/>
          <a:ext cx="6856942" cy="5217789"/>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9FDF19AF-D522-4C9D-A364-B2A2860556C3}"/>
              </a:ext>
            </a:extLst>
          </p:cNvPr>
          <p:cNvSpPr txBox="1"/>
          <p:nvPr/>
        </p:nvSpPr>
        <p:spPr>
          <a:xfrm>
            <a:off x="1343025" y="2192603"/>
            <a:ext cx="3296708" cy="1083374"/>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u="none" strike="noStrike" kern="1200" cap="none" spc="0" normalizeH="0" baseline="0" noProof="0" dirty="0">
                <a:ln>
                  <a:noFill/>
                </a:ln>
                <a:solidFill>
                  <a:schemeClr val="tx2"/>
                </a:solidFill>
                <a:effectLst/>
                <a:uLnTx/>
                <a:uFillTx/>
                <a:latin typeface="Helvetica Neue Moyen" charset="0"/>
                <a:ea typeface="+mn-ea"/>
                <a:cs typeface="Helvetica Neue Moyen" charset="0"/>
              </a:rPr>
              <a:t>What about </a:t>
            </a:r>
            <a:br>
              <a:rPr kumimoji="0" lang="en-US" sz="3200" u="none" strike="noStrike" kern="1200" cap="none" spc="0" normalizeH="0" baseline="0" noProof="0" dirty="0">
                <a:ln>
                  <a:noFill/>
                </a:ln>
                <a:solidFill>
                  <a:schemeClr val="tx2"/>
                </a:solidFill>
                <a:effectLst/>
                <a:uLnTx/>
                <a:uFillTx/>
                <a:latin typeface="Helvetica Neue Moyen" charset="0"/>
                <a:ea typeface="+mn-ea"/>
                <a:cs typeface="Helvetica Neue Moyen" charset="0"/>
              </a:rPr>
            </a:br>
            <a:r>
              <a:rPr kumimoji="0" lang="en-US" sz="32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numbers</a:t>
            </a:r>
          </a:p>
        </p:txBody>
      </p:sp>
      <p:sp>
        <p:nvSpPr>
          <p:cNvPr id="10" name="TextBox 9">
            <a:extLst>
              <a:ext uri="{FF2B5EF4-FFF2-40B4-BE49-F238E27FC236}">
                <a16:creationId xmlns:a16="http://schemas.microsoft.com/office/drawing/2014/main" id="{8BA6B15A-F1D0-4A52-957E-BB0619794FF8}"/>
              </a:ext>
            </a:extLst>
          </p:cNvPr>
          <p:cNvSpPr txBox="1"/>
          <p:nvPr/>
        </p:nvSpPr>
        <p:spPr>
          <a:xfrm>
            <a:off x="1343025" y="3679778"/>
            <a:ext cx="3090952" cy="194091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12" name="TextBox 11">
            <a:extLst>
              <a:ext uri="{FF2B5EF4-FFF2-40B4-BE49-F238E27FC236}">
                <a16:creationId xmlns:a16="http://schemas.microsoft.com/office/drawing/2014/main" id="{A660C9C0-004F-4E64-9656-66EE844A970A}"/>
              </a:ext>
            </a:extLst>
          </p:cNvPr>
          <p:cNvSpPr txBox="1"/>
          <p:nvPr/>
        </p:nvSpPr>
        <p:spPr>
          <a:xfrm>
            <a:off x="1343025" y="1934077"/>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CHART</a:t>
            </a:r>
          </a:p>
        </p:txBody>
      </p:sp>
    </p:spTree>
    <p:extLst>
      <p:ext uri="{BB962C8B-B14F-4D97-AF65-F5344CB8AC3E}">
        <p14:creationId xmlns:p14="http://schemas.microsoft.com/office/powerpoint/2010/main" val="4207692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F370444-F01B-4A00-B5F7-4F454B9850C1}"/>
              </a:ext>
            </a:extLst>
          </p:cNvPr>
          <p:cNvSpPr/>
          <p:nvPr/>
        </p:nvSpPr>
        <p:spPr>
          <a:xfrm>
            <a:off x="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12" name="TextBox 11">
            <a:extLst>
              <a:ext uri="{FF2B5EF4-FFF2-40B4-BE49-F238E27FC236}">
                <a16:creationId xmlns:a16="http://schemas.microsoft.com/office/drawing/2014/main" id="{96DB697A-87F8-46CD-B791-911B7AACBA55}"/>
              </a:ext>
            </a:extLst>
          </p:cNvPr>
          <p:cNvSpPr txBox="1"/>
          <p:nvPr/>
        </p:nvSpPr>
        <p:spPr>
          <a:xfrm>
            <a:off x="1343025" y="1498635"/>
            <a:ext cx="4076700" cy="338554"/>
          </a:xfrm>
          <a:prstGeom prst="rect">
            <a:avLst/>
          </a:prstGeom>
          <a:noFill/>
        </p:spPr>
        <p:txBody>
          <a:bodyPr wrap="square" lIns="0" tIns="0" rIns="0" bIns="0" rtlCol="0" anchor="ctr">
            <a:spAutoFit/>
          </a:bodyPr>
          <a:lstStyle/>
          <a:p>
            <a:pPr>
              <a:lnSpc>
                <a:spcPct val="110000"/>
              </a:lnSpc>
            </a:pPr>
            <a:r>
              <a:rPr lang="en-US" sz="2000" dirty="0">
                <a:solidFill>
                  <a:schemeClr val="bg1"/>
                </a:solidFill>
                <a:latin typeface="Helvetica Neue Moyen" charset="0"/>
                <a:cs typeface="Helvetica Neue Moyen" charset="0"/>
              </a:rPr>
              <a:t>About</a:t>
            </a:r>
            <a:endParaRPr lang="fr-FR" sz="2000" dirty="0">
              <a:solidFill>
                <a:schemeClr val="bg1"/>
              </a:solidFill>
              <a:latin typeface="Helvetica Neue Moyen" charset="0"/>
              <a:cs typeface="Helvetica Neue Moyen" charset="0"/>
            </a:endParaRPr>
          </a:p>
        </p:txBody>
      </p:sp>
      <p:sp>
        <p:nvSpPr>
          <p:cNvPr id="13" name="TextBox 12">
            <a:extLst>
              <a:ext uri="{FF2B5EF4-FFF2-40B4-BE49-F238E27FC236}">
                <a16:creationId xmlns:a16="http://schemas.microsoft.com/office/drawing/2014/main" id="{276A2F7E-B11E-41F8-BE30-1565995A9D3C}"/>
              </a:ext>
            </a:extLst>
          </p:cNvPr>
          <p:cNvSpPr txBox="1"/>
          <p:nvPr/>
        </p:nvSpPr>
        <p:spPr>
          <a:xfrm>
            <a:off x="1343025" y="2379179"/>
            <a:ext cx="4076700" cy="338554"/>
          </a:xfrm>
          <a:prstGeom prst="rect">
            <a:avLst/>
          </a:prstGeom>
          <a:noFill/>
        </p:spPr>
        <p:txBody>
          <a:bodyPr wrap="square" lIns="0" tIns="0" rIns="0" bIns="0" rtlCol="0" anchor="ctr">
            <a:spAutoFit/>
          </a:bodyPr>
          <a:lstStyle/>
          <a:p>
            <a:pPr>
              <a:lnSpc>
                <a:spcPct val="110000"/>
              </a:lnSpc>
            </a:pPr>
            <a:r>
              <a:rPr lang="en-US" sz="2000" dirty="0">
                <a:solidFill>
                  <a:schemeClr val="bg1"/>
                </a:solidFill>
                <a:latin typeface="Helvetica Neue Moyen" charset="0"/>
                <a:cs typeface="Helvetica Neue Moyen" charset="0"/>
              </a:rPr>
              <a:t>Portfolio</a:t>
            </a:r>
            <a:endParaRPr lang="fr-FR" sz="2000" dirty="0">
              <a:solidFill>
                <a:schemeClr val="bg1"/>
              </a:solidFill>
              <a:latin typeface="Helvetica Neue Moyen" charset="0"/>
              <a:cs typeface="Helvetica Neue Moyen" charset="0"/>
            </a:endParaRPr>
          </a:p>
        </p:txBody>
      </p:sp>
      <p:sp>
        <p:nvSpPr>
          <p:cNvPr id="20" name="TextBox 19">
            <a:extLst>
              <a:ext uri="{FF2B5EF4-FFF2-40B4-BE49-F238E27FC236}">
                <a16:creationId xmlns:a16="http://schemas.microsoft.com/office/drawing/2014/main" id="{F038F31B-E637-4091-BEBF-EF5A66263863}"/>
              </a:ext>
            </a:extLst>
          </p:cNvPr>
          <p:cNvSpPr txBox="1"/>
          <p:nvPr/>
        </p:nvSpPr>
        <p:spPr>
          <a:xfrm>
            <a:off x="1343025" y="4140267"/>
            <a:ext cx="4076700" cy="338554"/>
          </a:xfrm>
          <a:prstGeom prst="rect">
            <a:avLst/>
          </a:prstGeom>
          <a:noFill/>
        </p:spPr>
        <p:txBody>
          <a:bodyPr wrap="square" lIns="0" tIns="0" rIns="0" bIns="0" rtlCol="0" anchor="ctr">
            <a:spAutoFit/>
          </a:bodyPr>
          <a:lstStyle/>
          <a:p>
            <a:pPr>
              <a:lnSpc>
                <a:spcPct val="110000"/>
              </a:lnSpc>
            </a:pPr>
            <a:r>
              <a:rPr lang="en-US" sz="2000" dirty="0">
                <a:solidFill>
                  <a:schemeClr val="accent1"/>
                </a:solidFill>
                <a:latin typeface="Helvetica Neue Moyen" charset="0"/>
                <a:cs typeface="Helvetica Neue Moyen" charset="0"/>
              </a:rPr>
              <a:t>Product</a:t>
            </a:r>
            <a:endParaRPr lang="fr-FR" sz="2000" dirty="0">
              <a:solidFill>
                <a:schemeClr val="accent1"/>
              </a:solidFill>
              <a:latin typeface="Helvetica Neue Moyen" charset="0"/>
              <a:cs typeface="Helvetica Neue Moyen" charset="0"/>
            </a:endParaRPr>
          </a:p>
        </p:txBody>
      </p:sp>
      <p:sp>
        <p:nvSpPr>
          <p:cNvPr id="21" name="TextBox 20">
            <a:extLst>
              <a:ext uri="{FF2B5EF4-FFF2-40B4-BE49-F238E27FC236}">
                <a16:creationId xmlns:a16="http://schemas.microsoft.com/office/drawing/2014/main" id="{9702A90E-AC2B-46CB-859B-DD743BAA7F85}"/>
              </a:ext>
            </a:extLst>
          </p:cNvPr>
          <p:cNvSpPr txBox="1"/>
          <p:nvPr/>
        </p:nvSpPr>
        <p:spPr>
          <a:xfrm>
            <a:off x="1343025" y="5020812"/>
            <a:ext cx="4076700" cy="338554"/>
          </a:xfrm>
          <a:prstGeom prst="rect">
            <a:avLst/>
          </a:prstGeom>
          <a:noFill/>
        </p:spPr>
        <p:txBody>
          <a:bodyPr wrap="square" lIns="0" tIns="0" rIns="0" bIns="0" rtlCol="0" anchor="ctr">
            <a:spAutoFit/>
          </a:bodyPr>
          <a:lstStyle/>
          <a:p>
            <a:pPr>
              <a:lnSpc>
                <a:spcPct val="110000"/>
              </a:lnSpc>
            </a:pPr>
            <a:r>
              <a:rPr lang="en-US" sz="2000" dirty="0">
                <a:solidFill>
                  <a:schemeClr val="bg1"/>
                </a:solidFill>
                <a:latin typeface="Helvetica Neue Moyen" charset="0"/>
                <a:cs typeface="Helvetica Neue Moyen" charset="0"/>
              </a:rPr>
              <a:t>Contact</a:t>
            </a:r>
            <a:endParaRPr lang="fr-FR" sz="2000" dirty="0">
              <a:solidFill>
                <a:schemeClr val="bg1"/>
              </a:solidFill>
              <a:latin typeface="Helvetica Neue Moyen" charset="0"/>
              <a:cs typeface="Helvetica Neue Moyen" charset="0"/>
            </a:endParaRPr>
          </a:p>
        </p:txBody>
      </p:sp>
      <p:sp>
        <p:nvSpPr>
          <p:cNvPr id="27" name="TextBox 26">
            <a:extLst>
              <a:ext uri="{FF2B5EF4-FFF2-40B4-BE49-F238E27FC236}">
                <a16:creationId xmlns:a16="http://schemas.microsoft.com/office/drawing/2014/main" id="{AE5779FE-0787-4D21-9F00-E3ECA5F4996E}"/>
              </a:ext>
            </a:extLst>
          </p:cNvPr>
          <p:cNvSpPr txBox="1"/>
          <p:nvPr/>
        </p:nvSpPr>
        <p:spPr>
          <a:xfrm>
            <a:off x="1343025" y="3259723"/>
            <a:ext cx="4076700" cy="338554"/>
          </a:xfrm>
          <a:prstGeom prst="rect">
            <a:avLst/>
          </a:prstGeom>
          <a:noFill/>
        </p:spPr>
        <p:txBody>
          <a:bodyPr wrap="square" lIns="0" tIns="0" rIns="0" bIns="0" rtlCol="0" anchor="ctr">
            <a:spAutoFit/>
          </a:bodyPr>
          <a:lstStyle/>
          <a:p>
            <a:pPr>
              <a:lnSpc>
                <a:spcPct val="110000"/>
              </a:lnSpc>
            </a:pPr>
            <a:r>
              <a:rPr lang="en-US" sz="2000" dirty="0">
                <a:solidFill>
                  <a:schemeClr val="bg1"/>
                </a:solidFill>
                <a:latin typeface="Helvetica Neue Moyen" charset="0"/>
                <a:cs typeface="Helvetica Neue Moyen" charset="0"/>
              </a:rPr>
              <a:t>Jobs</a:t>
            </a:r>
            <a:endParaRPr lang="fr-FR" sz="2000" dirty="0">
              <a:solidFill>
                <a:schemeClr val="bg1"/>
              </a:solidFill>
              <a:latin typeface="Helvetica Neue Moyen" charset="0"/>
              <a:cs typeface="Helvetica Neue Moyen" charset="0"/>
            </a:endParaRPr>
          </a:p>
        </p:txBody>
      </p:sp>
      <p:sp>
        <p:nvSpPr>
          <p:cNvPr id="26" name="TextBox 25">
            <a:extLst>
              <a:ext uri="{FF2B5EF4-FFF2-40B4-BE49-F238E27FC236}">
                <a16:creationId xmlns:a16="http://schemas.microsoft.com/office/drawing/2014/main" id="{12CAD7EE-1D1F-4861-94E8-73AD15883E51}"/>
              </a:ext>
            </a:extLst>
          </p:cNvPr>
          <p:cNvSpPr txBox="1"/>
          <p:nvPr/>
        </p:nvSpPr>
        <p:spPr>
          <a:xfrm>
            <a:off x="7114367" y="2939386"/>
            <a:ext cx="4181475" cy="1385444"/>
          </a:xfrm>
          <a:prstGeom prst="rect">
            <a:avLst/>
          </a:prstGeom>
          <a:noFill/>
        </p:spPr>
        <p:txBody>
          <a:bodyPr wrap="square" lIns="0" tIns="0" rIns="0" bIns="0" rtlCol="0">
            <a:spAutoFit/>
          </a:bodyPr>
          <a:lstStyle/>
          <a:p>
            <a:pPr>
              <a:lnSpc>
                <a:spcPct val="125000"/>
              </a:lnSpc>
            </a:pPr>
            <a:r>
              <a:rPr lang="en-US" sz="2400" dirty="0">
                <a:latin typeface="Helvetica Neue Moyen" charset="0"/>
                <a:cs typeface="Helvetica Neue Moyen" charset="0"/>
              </a:rPr>
              <a:t>Generation X is on the runway heading towards a streamlined cloud solution.</a:t>
            </a:r>
            <a:endParaRPr lang="fr-FR" sz="2400" dirty="0">
              <a:solidFill>
                <a:schemeClr val="accent1"/>
              </a:solidFill>
              <a:latin typeface="Helvetica Neue Moyen" charset="0"/>
              <a:cs typeface="Helvetica Neue Moyen" charset="0"/>
            </a:endParaRPr>
          </a:p>
        </p:txBody>
      </p:sp>
      <p:pic>
        <p:nvPicPr>
          <p:cNvPr id="28" name="Graphic 27">
            <a:extLst>
              <a:ext uri="{FF2B5EF4-FFF2-40B4-BE49-F238E27FC236}">
                <a16:creationId xmlns:a16="http://schemas.microsoft.com/office/drawing/2014/main" id="{07661603-0029-418A-9D51-61814FB563A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14367" y="2533171"/>
            <a:ext cx="300458" cy="300458"/>
          </a:xfrm>
          <a:prstGeom prst="rect">
            <a:avLst/>
          </a:prstGeom>
        </p:spPr>
      </p:pic>
      <p:sp>
        <p:nvSpPr>
          <p:cNvPr id="10" name="Rectangle 9">
            <a:hlinkClick r:id="rId4" action="ppaction://hlinksldjump"/>
            <a:extLst>
              <a:ext uri="{FF2B5EF4-FFF2-40B4-BE49-F238E27FC236}">
                <a16:creationId xmlns:a16="http://schemas.microsoft.com/office/drawing/2014/main" id="{047F73BA-FC1B-4FCA-AEB9-B3551A7BD1D5}"/>
              </a:ext>
            </a:extLst>
          </p:cNvPr>
          <p:cNvSpPr/>
          <p:nvPr/>
        </p:nvSpPr>
        <p:spPr>
          <a:xfrm>
            <a:off x="7114367" y="2482850"/>
            <a:ext cx="365124" cy="414862"/>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Tree>
    <p:extLst>
      <p:ext uri="{BB962C8B-B14F-4D97-AF65-F5344CB8AC3E}">
        <p14:creationId xmlns:p14="http://schemas.microsoft.com/office/powerpoint/2010/main" val="74901455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B2E8C8F8-EEB5-4CBE-8F47-88B741A30CCC}"/>
              </a:ext>
            </a:extLst>
          </p:cNvPr>
          <p:cNvGraphicFramePr/>
          <p:nvPr>
            <p:extLst>
              <p:ext uri="{D42A27DB-BD31-4B8C-83A1-F6EECF244321}">
                <p14:modId xmlns:p14="http://schemas.microsoft.com/office/powerpoint/2010/main" val="1488046535"/>
              </p:ext>
            </p:extLst>
          </p:nvPr>
        </p:nvGraphicFramePr>
        <p:xfrm>
          <a:off x="4352925" y="1476741"/>
          <a:ext cx="7014986" cy="45974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A2151BAB-B7C2-4ACF-8F54-342F981FD979}"/>
              </a:ext>
            </a:extLst>
          </p:cNvPr>
          <p:cNvSpPr txBox="1"/>
          <p:nvPr/>
        </p:nvSpPr>
        <p:spPr>
          <a:xfrm>
            <a:off x="1343025" y="2192603"/>
            <a:ext cx="3624086" cy="1083374"/>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u="none" strike="noStrike" kern="1200" cap="none" spc="0" normalizeH="0" baseline="0" noProof="0" dirty="0">
                <a:ln>
                  <a:noFill/>
                </a:ln>
                <a:effectLst/>
                <a:uLnTx/>
                <a:uFillTx/>
                <a:latin typeface="Helvetica Neue Moyen" charset="0"/>
                <a:ea typeface="+mn-ea"/>
                <a:cs typeface="Helvetica Neue Moyen" charset="0"/>
              </a:rPr>
              <a:t>What about </a:t>
            </a:r>
            <a:br>
              <a:rPr kumimoji="0" lang="en-US" sz="3200" u="none" strike="noStrike" kern="1200" cap="none" spc="0" normalizeH="0" baseline="0" noProof="0" dirty="0">
                <a:ln>
                  <a:noFill/>
                </a:ln>
                <a:effectLst/>
                <a:uLnTx/>
                <a:uFillTx/>
                <a:latin typeface="Helvetica Neue Moyen" charset="0"/>
                <a:ea typeface="+mn-ea"/>
                <a:cs typeface="Helvetica Neue Moyen" charset="0"/>
              </a:rPr>
            </a:br>
            <a:r>
              <a:rPr kumimoji="0" lang="en-US" sz="32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numbers</a:t>
            </a:r>
          </a:p>
        </p:txBody>
      </p:sp>
      <p:sp>
        <p:nvSpPr>
          <p:cNvPr id="10" name="TextBox 9">
            <a:extLst>
              <a:ext uri="{FF2B5EF4-FFF2-40B4-BE49-F238E27FC236}">
                <a16:creationId xmlns:a16="http://schemas.microsoft.com/office/drawing/2014/main" id="{96B80259-8201-44E0-9EBA-5D1BC941CC12}"/>
              </a:ext>
            </a:extLst>
          </p:cNvPr>
          <p:cNvSpPr txBox="1"/>
          <p:nvPr/>
        </p:nvSpPr>
        <p:spPr>
          <a:xfrm>
            <a:off x="1343025" y="3679778"/>
            <a:ext cx="3009900" cy="225426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12" name="TextBox 11">
            <a:extLst>
              <a:ext uri="{FF2B5EF4-FFF2-40B4-BE49-F238E27FC236}">
                <a16:creationId xmlns:a16="http://schemas.microsoft.com/office/drawing/2014/main" id="{98270294-34A4-4FA7-8958-A8B828107049}"/>
              </a:ext>
            </a:extLst>
          </p:cNvPr>
          <p:cNvSpPr txBox="1"/>
          <p:nvPr/>
        </p:nvSpPr>
        <p:spPr>
          <a:xfrm>
            <a:off x="1343025" y="1934077"/>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CHART</a:t>
            </a:r>
          </a:p>
        </p:txBody>
      </p:sp>
    </p:spTree>
    <p:extLst>
      <p:ext uri="{BB962C8B-B14F-4D97-AF65-F5344CB8AC3E}">
        <p14:creationId xmlns:p14="http://schemas.microsoft.com/office/powerpoint/2010/main" val="233052634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0B8FBCF4-BDBC-448C-A558-279261B7D4D8}"/>
              </a:ext>
            </a:extLst>
          </p:cNvPr>
          <p:cNvGrpSpPr/>
          <p:nvPr/>
        </p:nvGrpSpPr>
        <p:grpSpPr>
          <a:xfrm>
            <a:off x="7042876" y="4600420"/>
            <a:ext cx="1822518" cy="1706236"/>
            <a:chOff x="7042876" y="4600420"/>
            <a:chExt cx="1822518" cy="1706236"/>
          </a:xfrm>
        </p:grpSpPr>
        <p:sp>
          <p:nvSpPr>
            <p:cNvPr id="10" name="Oval 9">
              <a:extLst>
                <a:ext uri="{FF2B5EF4-FFF2-40B4-BE49-F238E27FC236}">
                  <a16:creationId xmlns:a16="http://schemas.microsoft.com/office/drawing/2014/main" id="{3BE43DF1-FF74-4ECD-8046-263F9ABB24CB}"/>
                </a:ext>
              </a:extLst>
            </p:cNvPr>
            <p:cNvSpPr/>
            <p:nvPr/>
          </p:nvSpPr>
          <p:spPr>
            <a:xfrm>
              <a:off x="7042876" y="4600420"/>
              <a:ext cx="1706238" cy="1706236"/>
            </a:xfrm>
            <a:prstGeom prst="ellipse">
              <a:avLst/>
            </a:prstGeom>
            <a:solidFill>
              <a:schemeClr val="bg1"/>
            </a:solidFill>
            <a:ln w="50800">
              <a:solidFill>
                <a:srgbClr val="EAEAEA"/>
              </a:solidFill>
            </a:ln>
            <a:effectLst>
              <a:outerShdw blurRad="571500" dist="38100" dir="5400000" sx="105000" sy="105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u="none" strike="noStrike" kern="1200" cap="none" spc="300" normalizeH="0" baseline="0" noProof="0" dirty="0">
                <a:ln>
                  <a:noFill/>
                </a:ln>
                <a:solidFill>
                  <a:prstClr val="white"/>
                </a:solidFill>
                <a:effectLst/>
                <a:uLnTx/>
                <a:uFillTx/>
                <a:latin typeface="Helvetica Neue Fin" charset="0"/>
                <a:ea typeface="+mn-ea"/>
                <a:cs typeface="+mn-cs"/>
              </a:endParaRPr>
            </a:p>
          </p:txBody>
        </p:sp>
        <p:sp>
          <p:nvSpPr>
            <p:cNvPr id="11" name="Arc 10">
              <a:extLst>
                <a:ext uri="{FF2B5EF4-FFF2-40B4-BE49-F238E27FC236}">
                  <a16:creationId xmlns:a16="http://schemas.microsoft.com/office/drawing/2014/main" id="{87FD6B94-3036-49FB-9906-571E2A36E88C}"/>
                </a:ext>
              </a:extLst>
            </p:cNvPr>
            <p:cNvSpPr/>
            <p:nvPr/>
          </p:nvSpPr>
          <p:spPr>
            <a:xfrm>
              <a:off x="7042876" y="4600420"/>
              <a:ext cx="1706238" cy="1706236"/>
            </a:xfrm>
            <a:prstGeom prst="arc">
              <a:avLst>
                <a:gd name="adj1" fmla="val 16200000"/>
                <a:gd name="adj2" fmla="val 1981560"/>
              </a:avLst>
            </a:prstGeom>
            <a:ln w="508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2" name="TextBox 11">
              <a:extLst>
                <a:ext uri="{FF2B5EF4-FFF2-40B4-BE49-F238E27FC236}">
                  <a16:creationId xmlns:a16="http://schemas.microsoft.com/office/drawing/2014/main" id="{568E8F98-786E-47F3-8CDB-5B2420E8C55B}"/>
                </a:ext>
              </a:extLst>
            </p:cNvPr>
            <p:cNvSpPr txBox="1"/>
            <p:nvPr/>
          </p:nvSpPr>
          <p:spPr>
            <a:xfrm>
              <a:off x="7410161" y="5353213"/>
              <a:ext cx="1455233" cy="486287"/>
            </a:xfrm>
            <a:prstGeom prst="rect">
              <a:avLst/>
            </a:prstGeom>
            <a:noFill/>
            <a:effectLst/>
          </p:spPr>
          <p:txBody>
            <a:bodyPr wrap="square" l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3200" u="none" strike="noStrike" kern="1200" cap="none" spc="0" normalizeH="0" baseline="0" noProof="0" dirty="0">
                  <a:ln>
                    <a:noFill/>
                  </a:ln>
                  <a:effectLst/>
                  <a:uLnTx/>
                  <a:uFillTx/>
                  <a:latin typeface="Helvetica Neue Moyen" charset="0"/>
                  <a:ea typeface="+mn-ea"/>
                  <a:cs typeface="Helvetica Neue Moyen" charset="0"/>
                </a:rPr>
                <a:t>2010</a:t>
              </a:r>
            </a:p>
          </p:txBody>
        </p:sp>
        <p:sp>
          <p:nvSpPr>
            <p:cNvPr id="13" name="TextBox 12">
              <a:extLst>
                <a:ext uri="{FF2B5EF4-FFF2-40B4-BE49-F238E27FC236}">
                  <a16:creationId xmlns:a16="http://schemas.microsoft.com/office/drawing/2014/main" id="{CA270BDB-54CC-435A-9347-9048DC0867DF}"/>
                </a:ext>
              </a:extLst>
            </p:cNvPr>
            <p:cNvSpPr txBox="1"/>
            <p:nvPr/>
          </p:nvSpPr>
          <p:spPr>
            <a:xfrm>
              <a:off x="7432463" y="5738890"/>
              <a:ext cx="736070" cy="276999"/>
            </a:xfrm>
            <a:prstGeom prst="rect">
              <a:avLst/>
            </a:prstGeom>
            <a:noFill/>
            <a:effectLst/>
          </p:spPr>
          <p:txBody>
            <a:bodyPr wrap="square" lIns="0" tIns="0" rIns="9144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Normal" charset="0"/>
                  <a:ea typeface="+mn-ea"/>
                  <a:cs typeface="Helvetica Neue Normal" charset="0"/>
                </a:rPr>
                <a:t>Steps</a:t>
              </a:r>
            </a:p>
          </p:txBody>
        </p:sp>
        <p:sp>
          <p:nvSpPr>
            <p:cNvPr id="14" name="TextBox 13">
              <a:extLst>
                <a:ext uri="{FF2B5EF4-FFF2-40B4-BE49-F238E27FC236}">
                  <a16:creationId xmlns:a16="http://schemas.microsoft.com/office/drawing/2014/main" id="{BA4027D6-BEF3-478B-872A-BD21E8064CB3}"/>
                </a:ext>
              </a:extLst>
            </p:cNvPr>
            <p:cNvSpPr txBox="1"/>
            <p:nvPr/>
          </p:nvSpPr>
          <p:spPr>
            <a:xfrm>
              <a:off x="7432463" y="5042954"/>
              <a:ext cx="736070" cy="276999"/>
            </a:xfrm>
            <a:prstGeom prst="rect">
              <a:avLst/>
            </a:prstGeom>
            <a:noFill/>
            <a:effectLst/>
          </p:spPr>
          <p:txBody>
            <a:bodyPr wrap="square" lIns="0" tIns="0" rIns="9144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u="none" strike="noStrike" kern="1200" cap="none" spc="0" normalizeH="0" baseline="0" noProof="0" dirty="0">
                  <a:ln>
                    <a:noFill/>
                  </a:ln>
                  <a:solidFill>
                    <a:srgbClr val="F44336"/>
                  </a:solidFill>
                  <a:effectLst/>
                  <a:uLnTx/>
                  <a:uFillTx/>
                  <a:latin typeface="Helvetica Neue Normal" charset="0"/>
                  <a:ea typeface="+mn-ea"/>
                  <a:cs typeface="Helvetica Neue Normal" charset="0"/>
                </a:rPr>
                <a:t>Today</a:t>
              </a:r>
            </a:p>
          </p:txBody>
        </p:sp>
      </p:grpSp>
      <p:grpSp>
        <p:nvGrpSpPr>
          <p:cNvPr id="28" name="Group 27">
            <a:extLst>
              <a:ext uri="{FF2B5EF4-FFF2-40B4-BE49-F238E27FC236}">
                <a16:creationId xmlns:a16="http://schemas.microsoft.com/office/drawing/2014/main" id="{5DC440BE-5BD1-4F7A-AE8D-5916F50E5BC0}"/>
              </a:ext>
            </a:extLst>
          </p:cNvPr>
          <p:cNvGrpSpPr/>
          <p:nvPr/>
        </p:nvGrpSpPr>
        <p:grpSpPr>
          <a:xfrm>
            <a:off x="6900648" y="953063"/>
            <a:ext cx="2857640" cy="2857636"/>
            <a:chOff x="6900648" y="953063"/>
            <a:chExt cx="2857640" cy="2857636"/>
          </a:xfrm>
        </p:grpSpPr>
        <p:sp>
          <p:nvSpPr>
            <p:cNvPr id="16" name="Oval 15">
              <a:extLst>
                <a:ext uri="{FF2B5EF4-FFF2-40B4-BE49-F238E27FC236}">
                  <a16:creationId xmlns:a16="http://schemas.microsoft.com/office/drawing/2014/main" id="{CE215353-4F3A-45CC-AD0A-2BF583ED5C38}"/>
                </a:ext>
              </a:extLst>
            </p:cNvPr>
            <p:cNvSpPr/>
            <p:nvPr/>
          </p:nvSpPr>
          <p:spPr>
            <a:xfrm>
              <a:off x="6900649" y="953064"/>
              <a:ext cx="2857638" cy="2857634"/>
            </a:xfrm>
            <a:prstGeom prst="ellipse">
              <a:avLst/>
            </a:prstGeom>
            <a:solidFill>
              <a:schemeClr val="bg1"/>
            </a:solidFill>
            <a:ln w="50800">
              <a:solidFill>
                <a:srgbClr val="EAEAEA"/>
              </a:solidFill>
            </a:ln>
            <a:effectLst>
              <a:outerShdw blurRad="571500" dist="38100" dir="5400000" sx="105000" sy="105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u="none" strike="noStrike" kern="1200" cap="none" spc="300" normalizeH="0" baseline="0" noProof="0" dirty="0">
                <a:ln>
                  <a:noFill/>
                </a:ln>
                <a:solidFill>
                  <a:prstClr val="white"/>
                </a:solidFill>
                <a:effectLst/>
                <a:uLnTx/>
                <a:uFillTx/>
                <a:latin typeface="Helvetica Neue Fin" charset="0"/>
                <a:ea typeface="+mn-ea"/>
                <a:cs typeface="+mn-cs"/>
              </a:endParaRPr>
            </a:p>
          </p:txBody>
        </p:sp>
        <p:sp>
          <p:nvSpPr>
            <p:cNvPr id="17" name="Arc 16">
              <a:extLst>
                <a:ext uri="{FF2B5EF4-FFF2-40B4-BE49-F238E27FC236}">
                  <a16:creationId xmlns:a16="http://schemas.microsoft.com/office/drawing/2014/main" id="{16DA8777-5080-4EA4-9551-0715767E34BD}"/>
                </a:ext>
              </a:extLst>
            </p:cNvPr>
            <p:cNvSpPr/>
            <p:nvPr/>
          </p:nvSpPr>
          <p:spPr>
            <a:xfrm>
              <a:off x="6900648" y="953063"/>
              <a:ext cx="2857640" cy="2857636"/>
            </a:xfrm>
            <a:prstGeom prst="arc">
              <a:avLst>
                <a:gd name="adj1" fmla="val 16200000"/>
                <a:gd name="adj2" fmla="val 11652536"/>
              </a:avLst>
            </a:prstGeom>
            <a:ln w="508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8" name="TextBox 17">
              <a:extLst>
                <a:ext uri="{FF2B5EF4-FFF2-40B4-BE49-F238E27FC236}">
                  <a16:creationId xmlns:a16="http://schemas.microsoft.com/office/drawing/2014/main" id="{392E9D34-F3AB-4DB9-964E-6845F9639B31}"/>
                </a:ext>
              </a:extLst>
            </p:cNvPr>
            <p:cNvSpPr txBox="1"/>
            <p:nvPr/>
          </p:nvSpPr>
          <p:spPr>
            <a:xfrm>
              <a:off x="7662836" y="2281556"/>
              <a:ext cx="1455233" cy="486287"/>
            </a:xfrm>
            <a:prstGeom prst="rect">
              <a:avLst/>
            </a:prstGeom>
            <a:noFill/>
            <a:effectLst/>
          </p:spPr>
          <p:txBody>
            <a:bodyPr wrap="square" l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3200" u="none" strike="noStrike" kern="1200" cap="none" spc="0" normalizeH="0" baseline="0" noProof="0" dirty="0">
                  <a:ln>
                    <a:noFill/>
                  </a:ln>
                  <a:effectLst/>
                  <a:uLnTx/>
                  <a:uFillTx/>
                  <a:latin typeface="Helvetica Neue Moyen" charset="0"/>
                  <a:ea typeface="+mn-ea"/>
                  <a:cs typeface="Helvetica Neue Moyen" charset="0"/>
                </a:rPr>
                <a:t>8710</a:t>
              </a:r>
            </a:p>
          </p:txBody>
        </p:sp>
        <p:sp>
          <p:nvSpPr>
            <p:cNvPr id="19" name="TextBox 18">
              <a:extLst>
                <a:ext uri="{FF2B5EF4-FFF2-40B4-BE49-F238E27FC236}">
                  <a16:creationId xmlns:a16="http://schemas.microsoft.com/office/drawing/2014/main" id="{5AFBAEFF-D51B-4D55-B69B-389562913225}"/>
                </a:ext>
              </a:extLst>
            </p:cNvPr>
            <p:cNvSpPr txBox="1"/>
            <p:nvPr/>
          </p:nvSpPr>
          <p:spPr>
            <a:xfrm>
              <a:off x="7685138" y="2667233"/>
              <a:ext cx="736070" cy="276999"/>
            </a:xfrm>
            <a:prstGeom prst="rect">
              <a:avLst/>
            </a:prstGeom>
            <a:noFill/>
            <a:effectLst/>
          </p:spPr>
          <p:txBody>
            <a:bodyPr wrap="square" lIns="0" tIns="0" rIns="9144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Normal" charset="0"/>
                  <a:ea typeface="+mn-ea"/>
                  <a:cs typeface="Helvetica Neue Normal" charset="0"/>
                </a:rPr>
                <a:t>Steps</a:t>
              </a:r>
            </a:p>
          </p:txBody>
        </p:sp>
        <p:sp>
          <p:nvSpPr>
            <p:cNvPr id="20" name="TextBox 19">
              <a:extLst>
                <a:ext uri="{FF2B5EF4-FFF2-40B4-BE49-F238E27FC236}">
                  <a16:creationId xmlns:a16="http://schemas.microsoft.com/office/drawing/2014/main" id="{DD8363B8-6D89-4A88-B63F-54B967C6785B}"/>
                </a:ext>
              </a:extLst>
            </p:cNvPr>
            <p:cNvSpPr txBox="1"/>
            <p:nvPr/>
          </p:nvSpPr>
          <p:spPr>
            <a:xfrm>
              <a:off x="7685138" y="1971297"/>
              <a:ext cx="736070" cy="276999"/>
            </a:xfrm>
            <a:prstGeom prst="rect">
              <a:avLst/>
            </a:prstGeom>
            <a:noFill/>
            <a:effectLst/>
          </p:spPr>
          <p:txBody>
            <a:bodyPr wrap="square" lIns="0" tIns="0" rIns="9144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u="none" strike="noStrike" kern="1200" cap="none" spc="0" normalizeH="0" baseline="0" noProof="0" dirty="0">
                  <a:ln>
                    <a:noFill/>
                  </a:ln>
                  <a:solidFill>
                    <a:schemeClr val="accent1"/>
                  </a:solidFill>
                  <a:effectLst/>
                  <a:uLnTx/>
                  <a:uFillTx/>
                  <a:latin typeface="Helvetica Neue Normal" charset="0"/>
                  <a:ea typeface="+mn-ea"/>
                  <a:cs typeface="Helvetica Neue Normal" charset="0"/>
                </a:rPr>
                <a:t>Today</a:t>
              </a:r>
            </a:p>
          </p:txBody>
        </p:sp>
      </p:grpSp>
      <p:grpSp>
        <p:nvGrpSpPr>
          <p:cNvPr id="27" name="Group 26">
            <a:extLst>
              <a:ext uri="{FF2B5EF4-FFF2-40B4-BE49-F238E27FC236}">
                <a16:creationId xmlns:a16="http://schemas.microsoft.com/office/drawing/2014/main" id="{68BFF743-D8C1-4B22-A6E7-F169C27A2160}"/>
              </a:ext>
            </a:extLst>
          </p:cNvPr>
          <p:cNvGrpSpPr/>
          <p:nvPr/>
        </p:nvGrpSpPr>
        <p:grpSpPr>
          <a:xfrm>
            <a:off x="8896150" y="3556276"/>
            <a:ext cx="2051362" cy="2051360"/>
            <a:chOff x="8896150" y="3556276"/>
            <a:chExt cx="2051362" cy="2051360"/>
          </a:xfrm>
        </p:grpSpPr>
        <p:sp>
          <p:nvSpPr>
            <p:cNvPr id="22" name="Oval 21">
              <a:extLst>
                <a:ext uri="{FF2B5EF4-FFF2-40B4-BE49-F238E27FC236}">
                  <a16:creationId xmlns:a16="http://schemas.microsoft.com/office/drawing/2014/main" id="{07EEB8FC-CFB7-4D91-9A5C-1C4D4B54E608}"/>
                </a:ext>
              </a:extLst>
            </p:cNvPr>
            <p:cNvSpPr/>
            <p:nvPr/>
          </p:nvSpPr>
          <p:spPr>
            <a:xfrm>
              <a:off x="8896151" y="3556277"/>
              <a:ext cx="2051360" cy="2051358"/>
            </a:xfrm>
            <a:prstGeom prst="ellipse">
              <a:avLst/>
            </a:prstGeom>
            <a:solidFill>
              <a:schemeClr val="bg1"/>
            </a:solidFill>
            <a:ln w="50800">
              <a:solidFill>
                <a:srgbClr val="EAEAEA"/>
              </a:solidFill>
            </a:ln>
            <a:effectLst>
              <a:outerShdw blurRad="571500" dist="38100" dir="5400000" sx="105000" sy="105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u="none" strike="noStrike" kern="1200" cap="none" spc="300" normalizeH="0" baseline="0" noProof="0" dirty="0">
                <a:ln>
                  <a:noFill/>
                </a:ln>
                <a:solidFill>
                  <a:prstClr val="white"/>
                </a:solidFill>
                <a:effectLst/>
                <a:uLnTx/>
                <a:uFillTx/>
                <a:latin typeface="Helvetica Neue Fin" charset="0"/>
                <a:ea typeface="+mn-ea"/>
                <a:cs typeface="+mn-cs"/>
              </a:endParaRPr>
            </a:p>
          </p:txBody>
        </p:sp>
        <p:sp>
          <p:nvSpPr>
            <p:cNvPr id="23" name="Arc 22">
              <a:extLst>
                <a:ext uri="{FF2B5EF4-FFF2-40B4-BE49-F238E27FC236}">
                  <a16:creationId xmlns:a16="http://schemas.microsoft.com/office/drawing/2014/main" id="{AE3C3FAE-D8C8-4397-857A-6D61E7AF4431}"/>
                </a:ext>
              </a:extLst>
            </p:cNvPr>
            <p:cNvSpPr/>
            <p:nvPr/>
          </p:nvSpPr>
          <p:spPr>
            <a:xfrm>
              <a:off x="8896150" y="3556276"/>
              <a:ext cx="2051362" cy="2051360"/>
            </a:xfrm>
            <a:prstGeom prst="arc">
              <a:avLst>
                <a:gd name="adj1" fmla="val 16200000"/>
                <a:gd name="adj2" fmla="val 8491402"/>
              </a:avLst>
            </a:prstGeom>
            <a:ln w="50800">
              <a:solidFill>
                <a:schemeClr val="accent1"/>
              </a:solidFill>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24" name="TextBox 23">
              <a:extLst>
                <a:ext uri="{FF2B5EF4-FFF2-40B4-BE49-F238E27FC236}">
                  <a16:creationId xmlns:a16="http://schemas.microsoft.com/office/drawing/2014/main" id="{8736DE8F-D285-48D1-97C7-33348B1F2315}"/>
                </a:ext>
              </a:extLst>
            </p:cNvPr>
            <p:cNvSpPr txBox="1"/>
            <p:nvPr/>
          </p:nvSpPr>
          <p:spPr>
            <a:xfrm>
              <a:off x="9420662" y="4451067"/>
              <a:ext cx="1089020" cy="486287"/>
            </a:xfrm>
            <a:prstGeom prst="rect">
              <a:avLst/>
            </a:prstGeom>
            <a:noFill/>
            <a:effectLst/>
          </p:spPr>
          <p:txBody>
            <a:bodyPr wrap="square" lIns="0" rtlCol="0">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3200" u="none" strike="noStrike" kern="1200" cap="none" spc="0" normalizeH="0" baseline="0" noProof="0" dirty="0">
                  <a:ln>
                    <a:noFill/>
                  </a:ln>
                  <a:effectLst/>
                  <a:uLnTx/>
                  <a:uFillTx/>
                  <a:latin typeface="Helvetica Neue Moyen" charset="0"/>
                  <a:ea typeface="+mn-ea"/>
                  <a:cs typeface="Helvetica Neue Moyen" charset="0"/>
                </a:rPr>
                <a:t>4550</a:t>
              </a:r>
            </a:p>
          </p:txBody>
        </p:sp>
        <p:sp>
          <p:nvSpPr>
            <p:cNvPr id="25" name="TextBox 24">
              <a:extLst>
                <a:ext uri="{FF2B5EF4-FFF2-40B4-BE49-F238E27FC236}">
                  <a16:creationId xmlns:a16="http://schemas.microsoft.com/office/drawing/2014/main" id="{3211D0FB-1AE8-454D-AF81-554612BDAA18}"/>
                </a:ext>
              </a:extLst>
            </p:cNvPr>
            <p:cNvSpPr txBox="1"/>
            <p:nvPr/>
          </p:nvSpPr>
          <p:spPr>
            <a:xfrm>
              <a:off x="9420662" y="4798404"/>
              <a:ext cx="550836" cy="276999"/>
            </a:xfrm>
            <a:prstGeom prst="rect">
              <a:avLst/>
            </a:prstGeom>
            <a:noFill/>
            <a:effectLst/>
          </p:spPr>
          <p:txBody>
            <a:bodyPr wrap="square" lIns="0" tIns="0" rIns="9144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Normal" charset="0"/>
                  <a:ea typeface="+mn-ea"/>
                  <a:cs typeface="Helvetica Neue Normal" charset="0"/>
                </a:rPr>
                <a:t>Steps</a:t>
              </a:r>
            </a:p>
          </p:txBody>
        </p:sp>
        <p:sp>
          <p:nvSpPr>
            <p:cNvPr id="26" name="TextBox 25">
              <a:extLst>
                <a:ext uri="{FF2B5EF4-FFF2-40B4-BE49-F238E27FC236}">
                  <a16:creationId xmlns:a16="http://schemas.microsoft.com/office/drawing/2014/main" id="{289FB975-574E-4804-A14B-7AD859596E77}"/>
                </a:ext>
              </a:extLst>
            </p:cNvPr>
            <p:cNvSpPr txBox="1"/>
            <p:nvPr/>
          </p:nvSpPr>
          <p:spPr>
            <a:xfrm>
              <a:off x="9420662" y="4122940"/>
              <a:ext cx="550836" cy="276999"/>
            </a:xfrm>
            <a:prstGeom prst="rect">
              <a:avLst/>
            </a:prstGeom>
            <a:noFill/>
            <a:effectLst/>
          </p:spPr>
          <p:txBody>
            <a:bodyPr wrap="square" lIns="0" tIns="0" rIns="91440" bIns="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u="none" strike="noStrike" kern="1200" cap="none" spc="0" normalizeH="0" baseline="0" noProof="0" dirty="0">
                  <a:ln>
                    <a:noFill/>
                  </a:ln>
                  <a:solidFill>
                    <a:srgbClr val="F44336"/>
                  </a:solidFill>
                  <a:effectLst/>
                  <a:uLnTx/>
                  <a:uFillTx/>
                  <a:latin typeface="Helvetica Neue Normal" charset="0"/>
                  <a:ea typeface="+mn-ea"/>
                  <a:cs typeface="Helvetica Neue Normal" charset="0"/>
                </a:rPr>
                <a:t>Today</a:t>
              </a:r>
            </a:p>
          </p:txBody>
        </p:sp>
      </p:grpSp>
      <p:sp>
        <p:nvSpPr>
          <p:cNvPr id="30" name="TextBox 29">
            <a:extLst>
              <a:ext uri="{FF2B5EF4-FFF2-40B4-BE49-F238E27FC236}">
                <a16:creationId xmlns:a16="http://schemas.microsoft.com/office/drawing/2014/main" id="{60E285B7-2406-4ACA-AD7D-D10FEFA8AF81}"/>
              </a:ext>
            </a:extLst>
          </p:cNvPr>
          <p:cNvSpPr txBox="1"/>
          <p:nvPr/>
        </p:nvSpPr>
        <p:spPr>
          <a:xfrm>
            <a:off x="1343025" y="2192603"/>
            <a:ext cx="4076700" cy="1083374"/>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u="none" strike="noStrike" kern="1200" cap="none" spc="0" normalizeH="0" baseline="0" noProof="0" dirty="0">
                <a:ln>
                  <a:noFill/>
                </a:ln>
                <a:effectLst/>
                <a:uLnTx/>
                <a:uFillTx/>
                <a:latin typeface="Helvetica Neue Moyen" charset="0"/>
                <a:ea typeface="+mn-ea"/>
                <a:cs typeface="Helvetica Neue Moyen" charset="0"/>
              </a:rPr>
              <a:t>What about </a:t>
            </a:r>
            <a:br>
              <a:rPr kumimoji="0" lang="en-US" sz="3200" u="none" strike="noStrike" kern="1200" cap="none" spc="0" normalizeH="0" baseline="0" noProof="0" dirty="0">
                <a:ln>
                  <a:noFill/>
                </a:ln>
                <a:solidFill>
                  <a:srgbClr val="1D1D1D"/>
                </a:solidFill>
                <a:effectLst/>
                <a:uLnTx/>
                <a:uFillTx/>
                <a:latin typeface="Helvetica Neue Moyen" charset="0"/>
                <a:ea typeface="+mn-ea"/>
                <a:cs typeface="Helvetica Neue Moyen" charset="0"/>
              </a:rPr>
            </a:br>
            <a:r>
              <a:rPr kumimoji="0" lang="en-US" sz="32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numbers</a:t>
            </a:r>
          </a:p>
        </p:txBody>
      </p:sp>
      <p:sp>
        <p:nvSpPr>
          <p:cNvPr id="31" name="TextBox 30">
            <a:extLst>
              <a:ext uri="{FF2B5EF4-FFF2-40B4-BE49-F238E27FC236}">
                <a16:creationId xmlns:a16="http://schemas.microsoft.com/office/drawing/2014/main" id="{255D9D78-35DB-49D8-94F8-725B746D3816}"/>
              </a:ext>
            </a:extLst>
          </p:cNvPr>
          <p:cNvSpPr txBox="1"/>
          <p:nvPr/>
        </p:nvSpPr>
        <p:spPr>
          <a:xfrm>
            <a:off x="1343025" y="3679778"/>
            <a:ext cx="3116832" cy="194091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Podcasting operational change management inside of workflows to establish a framework. Taking seamless key performance indicators offline to maximize the long tail. Keeping your eye on the ball while performing a deep dive on the start-up mentality to derive convergence on cross-platform integration.</a:t>
            </a:r>
          </a:p>
        </p:txBody>
      </p:sp>
      <p:sp>
        <p:nvSpPr>
          <p:cNvPr id="32" name="TextBox 31">
            <a:extLst>
              <a:ext uri="{FF2B5EF4-FFF2-40B4-BE49-F238E27FC236}">
                <a16:creationId xmlns:a16="http://schemas.microsoft.com/office/drawing/2014/main" id="{7C3306D5-CC54-42CC-BA3E-2E1567A8AE4E}"/>
              </a:ext>
            </a:extLst>
          </p:cNvPr>
          <p:cNvSpPr txBox="1"/>
          <p:nvPr/>
        </p:nvSpPr>
        <p:spPr>
          <a:xfrm>
            <a:off x="1343025" y="1934077"/>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CHART</a:t>
            </a:r>
          </a:p>
        </p:txBody>
      </p:sp>
    </p:spTree>
    <p:extLst>
      <p:ext uri="{BB962C8B-B14F-4D97-AF65-F5344CB8AC3E}">
        <p14:creationId xmlns:p14="http://schemas.microsoft.com/office/powerpoint/2010/main" val="386960531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AF1BA388-6C0E-4101-936D-0ED8D08C6781}"/>
              </a:ext>
            </a:extLst>
          </p:cNvPr>
          <p:cNvGraphicFramePr/>
          <p:nvPr>
            <p:extLst>
              <p:ext uri="{D42A27DB-BD31-4B8C-83A1-F6EECF244321}">
                <p14:modId xmlns:p14="http://schemas.microsoft.com/office/powerpoint/2010/main" val="1427241543"/>
              </p:ext>
            </p:extLst>
          </p:nvPr>
        </p:nvGraphicFramePr>
        <p:xfrm>
          <a:off x="0" y="1511064"/>
          <a:ext cx="12191999"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EF8A0F5C-5C6B-47C2-96B1-DCDB923954D3}"/>
              </a:ext>
            </a:extLst>
          </p:cNvPr>
          <p:cNvSpPr txBox="1"/>
          <p:nvPr/>
        </p:nvSpPr>
        <p:spPr>
          <a:xfrm>
            <a:off x="1343025" y="1018417"/>
            <a:ext cx="9505950" cy="655564"/>
          </a:xfrm>
          <a:prstGeom prst="rect">
            <a:avLst/>
          </a:prstGeom>
          <a:noFill/>
        </p:spPr>
        <p:txBody>
          <a:bodyPr wrap="square" lIns="0" bIns="0" rtlCol="0">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4400" u="none" strike="noStrike" kern="1200" cap="none" spc="0" normalizeH="0" baseline="0" noProof="0" dirty="0">
                <a:ln>
                  <a:noFill/>
                </a:ln>
                <a:effectLst/>
                <a:uLnTx/>
                <a:uFillTx/>
                <a:latin typeface="Helvetica Neue Moyen" charset="0"/>
                <a:ea typeface="+mn-ea"/>
                <a:cs typeface="Helvetica Neue Moyen" charset="0"/>
              </a:rPr>
              <a:t>What about </a:t>
            </a:r>
            <a:r>
              <a:rPr kumimoji="0" lang="en-US" sz="44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numbers</a:t>
            </a:r>
          </a:p>
        </p:txBody>
      </p:sp>
      <p:sp>
        <p:nvSpPr>
          <p:cNvPr id="5" name="TextBox 4">
            <a:extLst>
              <a:ext uri="{FF2B5EF4-FFF2-40B4-BE49-F238E27FC236}">
                <a16:creationId xmlns:a16="http://schemas.microsoft.com/office/drawing/2014/main" id="{2F73E60A-4B03-4D95-BE4E-680FCA08E61E}"/>
              </a:ext>
            </a:extLst>
          </p:cNvPr>
          <p:cNvSpPr txBox="1"/>
          <p:nvPr/>
        </p:nvSpPr>
        <p:spPr>
          <a:xfrm>
            <a:off x="1343025" y="741418"/>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CHART</a:t>
            </a:r>
          </a:p>
        </p:txBody>
      </p:sp>
    </p:spTree>
    <p:extLst>
      <p:ext uri="{BB962C8B-B14F-4D97-AF65-F5344CB8AC3E}">
        <p14:creationId xmlns:p14="http://schemas.microsoft.com/office/powerpoint/2010/main" val="59610513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A92AE81-DCCF-4227-BACD-D18D51C16904}"/>
              </a:ext>
            </a:extLst>
          </p:cNvPr>
          <p:cNvSpPr txBox="1"/>
          <p:nvPr/>
        </p:nvSpPr>
        <p:spPr>
          <a:xfrm>
            <a:off x="1343025" y="2192603"/>
            <a:ext cx="4076700" cy="1083374"/>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u="none" strike="noStrike" kern="1200" cap="none" spc="0" normalizeH="0" baseline="0" noProof="0" dirty="0">
                <a:ln>
                  <a:noFill/>
                </a:ln>
                <a:effectLst/>
                <a:uLnTx/>
                <a:uFillTx/>
                <a:latin typeface="Helvetica Neue Moyen" charset="0"/>
                <a:ea typeface="+mn-ea"/>
                <a:cs typeface="Helvetica Neue Moyen" charset="0"/>
              </a:rPr>
              <a:t>What about </a:t>
            </a:r>
            <a:br>
              <a:rPr kumimoji="0" lang="en-US" sz="3200" u="none" strike="noStrike" kern="1200" cap="none" spc="0" normalizeH="0" baseline="0" noProof="0" dirty="0">
                <a:ln>
                  <a:noFill/>
                </a:ln>
                <a:solidFill>
                  <a:srgbClr val="1D1D1D"/>
                </a:solidFill>
                <a:effectLst/>
                <a:uLnTx/>
                <a:uFillTx/>
                <a:latin typeface="Helvetica Neue Moyen" charset="0"/>
                <a:ea typeface="+mn-ea"/>
                <a:cs typeface="Helvetica Neue Moyen" charset="0"/>
              </a:rPr>
            </a:br>
            <a:r>
              <a:rPr kumimoji="0" lang="en-US" sz="32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numbers</a:t>
            </a:r>
          </a:p>
        </p:txBody>
      </p:sp>
      <p:sp>
        <p:nvSpPr>
          <p:cNvPr id="9" name="TextBox 8">
            <a:extLst>
              <a:ext uri="{FF2B5EF4-FFF2-40B4-BE49-F238E27FC236}">
                <a16:creationId xmlns:a16="http://schemas.microsoft.com/office/drawing/2014/main" id="{C541EC26-9878-47B0-A072-EAD95D57EF39}"/>
              </a:ext>
            </a:extLst>
          </p:cNvPr>
          <p:cNvSpPr txBox="1"/>
          <p:nvPr/>
        </p:nvSpPr>
        <p:spPr>
          <a:xfrm>
            <a:off x="1343025" y="3679778"/>
            <a:ext cx="2924175" cy="194091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Completely synergize resource taxing relationships via premier niche markets. Professionally cultivate one-to-one customer service with robust ideas. Dynamically innovate resource-leveling customer service for state of the art customer service.</a:t>
            </a:r>
          </a:p>
        </p:txBody>
      </p:sp>
      <p:sp>
        <p:nvSpPr>
          <p:cNvPr id="11" name="TextBox 10">
            <a:extLst>
              <a:ext uri="{FF2B5EF4-FFF2-40B4-BE49-F238E27FC236}">
                <a16:creationId xmlns:a16="http://schemas.microsoft.com/office/drawing/2014/main" id="{19C79C43-1B20-4201-8F44-2036127DF4B7}"/>
              </a:ext>
            </a:extLst>
          </p:cNvPr>
          <p:cNvSpPr txBox="1"/>
          <p:nvPr/>
        </p:nvSpPr>
        <p:spPr>
          <a:xfrm>
            <a:off x="1343025" y="1934077"/>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CHART</a:t>
            </a:r>
          </a:p>
        </p:txBody>
      </p:sp>
      <p:graphicFrame>
        <p:nvGraphicFramePr>
          <p:cNvPr id="13" name="Chart 12">
            <a:extLst>
              <a:ext uri="{FF2B5EF4-FFF2-40B4-BE49-F238E27FC236}">
                <a16:creationId xmlns:a16="http://schemas.microsoft.com/office/drawing/2014/main" id="{A4E2A843-8FB4-4E57-A6B7-35985E969757}"/>
              </a:ext>
            </a:extLst>
          </p:cNvPr>
          <p:cNvGraphicFramePr/>
          <p:nvPr>
            <p:extLst>
              <p:ext uri="{D42A27DB-BD31-4B8C-83A1-F6EECF244321}">
                <p14:modId xmlns:p14="http://schemas.microsoft.com/office/powerpoint/2010/main" val="3511678279"/>
              </p:ext>
            </p:extLst>
          </p:nvPr>
        </p:nvGraphicFramePr>
        <p:xfrm>
          <a:off x="5212080" y="1593495"/>
          <a:ext cx="6334760" cy="360849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2313441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4DC30C98-6E9F-4B7E-80CB-DAFB56F2725A}"/>
              </a:ext>
            </a:extLst>
          </p:cNvPr>
          <p:cNvGraphicFramePr/>
          <p:nvPr>
            <p:extLst>
              <p:ext uri="{D42A27DB-BD31-4B8C-83A1-F6EECF244321}">
                <p14:modId xmlns:p14="http://schemas.microsoft.com/office/powerpoint/2010/main" val="2596272185"/>
              </p:ext>
            </p:extLst>
          </p:nvPr>
        </p:nvGraphicFramePr>
        <p:xfrm>
          <a:off x="4973321" y="1234440"/>
          <a:ext cx="6758304" cy="4505536"/>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E34F051A-3B05-47B3-9617-EA2FE6D6E4E4}"/>
              </a:ext>
            </a:extLst>
          </p:cNvPr>
          <p:cNvSpPr txBox="1"/>
          <p:nvPr/>
        </p:nvSpPr>
        <p:spPr>
          <a:xfrm>
            <a:off x="1343025" y="2192603"/>
            <a:ext cx="4076700" cy="1083374"/>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u="none" strike="noStrike" kern="1200" cap="none" spc="0" normalizeH="0" baseline="0" noProof="0" dirty="0">
                <a:ln>
                  <a:noFill/>
                </a:ln>
                <a:effectLst/>
                <a:uLnTx/>
                <a:uFillTx/>
                <a:latin typeface="Helvetica Neue Moyen" charset="0"/>
                <a:ea typeface="+mn-ea"/>
                <a:cs typeface="Helvetica Neue Moyen" charset="0"/>
              </a:rPr>
              <a:t>What about </a:t>
            </a:r>
            <a:br>
              <a:rPr kumimoji="0" lang="en-US" sz="3200" u="none" strike="noStrike" kern="1200" cap="none" spc="0" normalizeH="0" baseline="0" noProof="0" dirty="0">
                <a:ln>
                  <a:noFill/>
                </a:ln>
                <a:solidFill>
                  <a:srgbClr val="1D1D1D"/>
                </a:solidFill>
                <a:effectLst/>
                <a:uLnTx/>
                <a:uFillTx/>
                <a:latin typeface="Helvetica Neue Moyen" charset="0"/>
                <a:ea typeface="+mn-ea"/>
                <a:cs typeface="Helvetica Neue Moyen" charset="0"/>
              </a:rPr>
            </a:br>
            <a:r>
              <a:rPr kumimoji="0" lang="en-US" sz="32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numbers</a:t>
            </a:r>
          </a:p>
        </p:txBody>
      </p:sp>
      <p:sp>
        <p:nvSpPr>
          <p:cNvPr id="7" name="TextBox 6">
            <a:extLst>
              <a:ext uri="{FF2B5EF4-FFF2-40B4-BE49-F238E27FC236}">
                <a16:creationId xmlns:a16="http://schemas.microsoft.com/office/drawing/2014/main" id="{672A8D29-CAF7-4E5E-A77B-2A04F6BFB3CE}"/>
              </a:ext>
            </a:extLst>
          </p:cNvPr>
          <p:cNvSpPr txBox="1"/>
          <p:nvPr/>
        </p:nvSpPr>
        <p:spPr>
          <a:xfrm>
            <a:off x="1343025" y="3679778"/>
            <a:ext cx="2924175" cy="194091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Completely synergize resource taxing relationships via premier niche markets. Professionally cultivate one-to-one customer service with robust ideas. Dynamically innovate resource-leveling customer service for state of the art customer service.</a:t>
            </a:r>
          </a:p>
        </p:txBody>
      </p:sp>
      <p:sp>
        <p:nvSpPr>
          <p:cNvPr id="10" name="TextBox 9">
            <a:extLst>
              <a:ext uri="{FF2B5EF4-FFF2-40B4-BE49-F238E27FC236}">
                <a16:creationId xmlns:a16="http://schemas.microsoft.com/office/drawing/2014/main" id="{47E70B4A-DB0D-4B70-B670-706932F04DEC}"/>
              </a:ext>
            </a:extLst>
          </p:cNvPr>
          <p:cNvSpPr txBox="1"/>
          <p:nvPr/>
        </p:nvSpPr>
        <p:spPr>
          <a:xfrm>
            <a:off x="1343025" y="1934077"/>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CHART</a:t>
            </a:r>
          </a:p>
        </p:txBody>
      </p:sp>
    </p:spTree>
    <p:extLst>
      <p:ext uri="{BB962C8B-B14F-4D97-AF65-F5344CB8AC3E}">
        <p14:creationId xmlns:p14="http://schemas.microsoft.com/office/powerpoint/2010/main" val="82463559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34F051A-3B05-47B3-9617-EA2FE6D6E4E4}"/>
              </a:ext>
            </a:extLst>
          </p:cNvPr>
          <p:cNvSpPr txBox="1"/>
          <p:nvPr/>
        </p:nvSpPr>
        <p:spPr>
          <a:xfrm>
            <a:off x="1343025" y="2192603"/>
            <a:ext cx="4076700" cy="1083374"/>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u="none" strike="noStrike" kern="1200" cap="none" spc="0" normalizeH="0" baseline="0" noProof="0" dirty="0">
                <a:ln>
                  <a:noFill/>
                </a:ln>
                <a:effectLst/>
                <a:uLnTx/>
                <a:uFillTx/>
                <a:latin typeface="Helvetica Neue Moyen" charset="0"/>
                <a:ea typeface="+mn-ea"/>
                <a:cs typeface="Helvetica Neue Moyen" charset="0"/>
              </a:rPr>
              <a:t>What about </a:t>
            </a:r>
            <a:br>
              <a:rPr kumimoji="0" lang="en-US" sz="3200" u="none" strike="noStrike" kern="1200" cap="none" spc="0" normalizeH="0" baseline="0" noProof="0" dirty="0">
                <a:ln>
                  <a:noFill/>
                </a:ln>
                <a:solidFill>
                  <a:srgbClr val="1D1D1D"/>
                </a:solidFill>
                <a:effectLst/>
                <a:uLnTx/>
                <a:uFillTx/>
                <a:latin typeface="Helvetica Neue Moyen" charset="0"/>
                <a:ea typeface="+mn-ea"/>
                <a:cs typeface="Helvetica Neue Moyen" charset="0"/>
              </a:rPr>
            </a:br>
            <a:r>
              <a:rPr kumimoji="0" lang="en-US" sz="32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numbers</a:t>
            </a:r>
          </a:p>
        </p:txBody>
      </p:sp>
      <p:sp>
        <p:nvSpPr>
          <p:cNvPr id="7" name="TextBox 6">
            <a:extLst>
              <a:ext uri="{FF2B5EF4-FFF2-40B4-BE49-F238E27FC236}">
                <a16:creationId xmlns:a16="http://schemas.microsoft.com/office/drawing/2014/main" id="{672A8D29-CAF7-4E5E-A77B-2A04F6BFB3CE}"/>
              </a:ext>
            </a:extLst>
          </p:cNvPr>
          <p:cNvSpPr txBox="1"/>
          <p:nvPr/>
        </p:nvSpPr>
        <p:spPr>
          <a:xfrm>
            <a:off x="1343025" y="3679778"/>
            <a:ext cx="2924175" cy="1940912"/>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srgbClr val="1D1D1D"/>
                </a:solidFill>
                <a:latin typeface="Helvetica Neue Normal" charset="0"/>
                <a:cs typeface="Helvetica Neue Normal" charset="0"/>
              </a:rPr>
              <a:t>Completely synergize resource taxing relationships via premier niche markets. Professionally cultivate one-to-one customer service with robust ideas. Dynamically innovate resource-leveling customer service for state of the art customer service.</a:t>
            </a:r>
          </a:p>
        </p:txBody>
      </p:sp>
      <p:sp>
        <p:nvSpPr>
          <p:cNvPr id="10" name="TextBox 9">
            <a:extLst>
              <a:ext uri="{FF2B5EF4-FFF2-40B4-BE49-F238E27FC236}">
                <a16:creationId xmlns:a16="http://schemas.microsoft.com/office/drawing/2014/main" id="{47E70B4A-DB0D-4B70-B670-706932F04DEC}"/>
              </a:ext>
            </a:extLst>
          </p:cNvPr>
          <p:cNvSpPr txBox="1"/>
          <p:nvPr/>
        </p:nvSpPr>
        <p:spPr>
          <a:xfrm>
            <a:off x="1343025" y="1934077"/>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TABLE</a:t>
            </a:r>
          </a:p>
        </p:txBody>
      </p:sp>
      <p:graphicFrame>
        <p:nvGraphicFramePr>
          <p:cNvPr id="2" name="Tableau 1">
            <a:extLst>
              <a:ext uri="{FF2B5EF4-FFF2-40B4-BE49-F238E27FC236}">
                <a16:creationId xmlns:a16="http://schemas.microsoft.com/office/drawing/2014/main" id="{22778F32-12F4-4751-B060-99B3E5FCF27B}"/>
              </a:ext>
            </a:extLst>
          </p:cNvPr>
          <p:cNvGraphicFramePr>
            <a:graphicFrameLocks noGrp="1"/>
          </p:cNvGraphicFramePr>
          <p:nvPr>
            <p:extLst>
              <p:ext uri="{D42A27DB-BD31-4B8C-83A1-F6EECF244321}">
                <p14:modId xmlns:p14="http://schemas.microsoft.com/office/powerpoint/2010/main" val="496242715"/>
              </p:ext>
            </p:extLst>
          </p:nvPr>
        </p:nvGraphicFramePr>
        <p:xfrm>
          <a:off x="5292435" y="800100"/>
          <a:ext cx="5556548" cy="5292728"/>
        </p:xfrm>
        <a:graphic>
          <a:graphicData uri="http://schemas.openxmlformats.org/drawingml/2006/table">
            <a:tbl>
              <a:tblPr firstRow="1" bandRow="1">
                <a:tableStyleId>{5C22544A-7EE6-4342-B048-85BDC9FD1C3A}</a:tableStyleId>
              </a:tblPr>
              <a:tblGrid>
                <a:gridCol w="1389137">
                  <a:extLst>
                    <a:ext uri="{9D8B030D-6E8A-4147-A177-3AD203B41FA5}">
                      <a16:colId xmlns:a16="http://schemas.microsoft.com/office/drawing/2014/main" val="3221062380"/>
                    </a:ext>
                  </a:extLst>
                </a:gridCol>
                <a:gridCol w="1389137">
                  <a:extLst>
                    <a:ext uri="{9D8B030D-6E8A-4147-A177-3AD203B41FA5}">
                      <a16:colId xmlns:a16="http://schemas.microsoft.com/office/drawing/2014/main" val="233160206"/>
                    </a:ext>
                  </a:extLst>
                </a:gridCol>
                <a:gridCol w="1389137">
                  <a:extLst>
                    <a:ext uri="{9D8B030D-6E8A-4147-A177-3AD203B41FA5}">
                      <a16:colId xmlns:a16="http://schemas.microsoft.com/office/drawing/2014/main" val="3368111851"/>
                    </a:ext>
                  </a:extLst>
                </a:gridCol>
                <a:gridCol w="1389137">
                  <a:extLst>
                    <a:ext uri="{9D8B030D-6E8A-4147-A177-3AD203B41FA5}">
                      <a16:colId xmlns:a16="http://schemas.microsoft.com/office/drawing/2014/main" val="92788036"/>
                    </a:ext>
                  </a:extLst>
                </a:gridCol>
              </a:tblGrid>
              <a:tr h="756104">
                <a:tc>
                  <a:txBody>
                    <a:bodyPr/>
                    <a:lstStyle/>
                    <a:p>
                      <a:pPr algn="ctr"/>
                      <a:endParaRPr lang="fr-FR" sz="1400" b="0" i="0" dirty="0">
                        <a:latin typeface="Helvetica Neue Moyen"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algn="r"/>
                      <a:r>
                        <a:rPr lang="fr-FR" sz="1050" b="0" i="0" dirty="0">
                          <a:latin typeface="Helvetica Neue Moyen" charset="0"/>
                        </a:rPr>
                        <a:t>2017</a:t>
                      </a:r>
                    </a:p>
                  </a:txBody>
                  <a:tcPr marR="25200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50" b="0" i="0" kern="1200" dirty="0">
                          <a:solidFill>
                            <a:schemeClr val="lt1"/>
                          </a:solidFill>
                          <a:latin typeface="Helvetica Neue Moyen" charset="0"/>
                          <a:ea typeface="+mn-ea"/>
                          <a:cs typeface="+mn-cs"/>
                        </a:rPr>
                        <a:t>2018</a:t>
                      </a:r>
                    </a:p>
                  </a:txBody>
                  <a:tcPr marR="25200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50" b="0" i="0" kern="1200" dirty="0">
                          <a:solidFill>
                            <a:schemeClr val="lt1"/>
                          </a:solidFill>
                          <a:latin typeface="Helvetica Neue Moyen" charset="0"/>
                          <a:ea typeface="+mn-ea"/>
                          <a:cs typeface="+mn-cs"/>
                        </a:rPr>
                        <a:t>2019</a:t>
                      </a:r>
                    </a:p>
                  </a:txBody>
                  <a:tcPr marR="25200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651165835"/>
                  </a:ext>
                </a:extLst>
              </a:tr>
              <a:tr h="75610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50" b="0" i="0" kern="1200" dirty="0">
                          <a:solidFill>
                            <a:schemeClr val="bg1"/>
                          </a:solidFill>
                          <a:latin typeface="Helvetica Neue Moyen" charset="0"/>
                          <a:ea typeface="+mn-ea"/>
                          <a:cs typeface="+mn-cs"/>
                        </a:rPr>
                        <a:t>Sales</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tx2"/>
                    </a:solidFill>
                  </a:tcPr>
                </a:tc>
                <a:tc>
                  <a:txBody>
                    <a:bodyPr/>
                    <a:lstStyle/>
                    <a:p>
                      <a:pPr algn="r"/>
                      <a:r>
                        <a:rPr lang="fr-FR" sz="1000" b="0" i="0" dirty="0">
                          <a:latin typeface="Helvetica Neue Normal" charset="0"/>
                        </a:rPr>
                        <a:t>$100 000</a:t>
                      </a:r>
                    </a:p>
                  </a:txBody>
                  <a:tcPr marR="216000"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dk1"/>
                          </a:solidFill>
                          <a:latin typeface="Helvetica Neue Normal" charset="0"/>
                          <a:ea typeface="+mn-ea"/>
                          <a:cs typeface="+mn-cs"/>
                        </a:rPr>
                        <a:t>$800 000</a:t>
                      </a:r>
                    </a:p>
                  </a:txBody>
                  <a:tcPr marR="216000"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dk1"/>
                          </a:solidFill>
                          <a:latin typeface="Helvetica Neue Normal" charset="0"/>
                          <a:ea typeface="+mn-ea"/>
                          <a:cs typeface="+mn-cs"/>
                        </a:rPr>
                        <a:t>$2 000 000</a:t>
                      </a:r>
                    </a:p>
                  </a:txBody>
                  <a:tcPr marR="216000" anchor="ct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84832761"/>
                  </a:ext>
                </a:extLst>
              </a:tr>
              <a:tr h="75610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50" b="0" i="0" kern="1200" dirty="0">
                          <a:solidFill>
                            <a:schemeClr val="bg1"/>
                          </a:solidFill>
                          <a:latin typeface="Helvetica Neue Moyen" charset="0"/>
                          <a:ea typeface="+mn-ea"/>
                          <a:cs typeface="+mn-cs"/>
                        </a:rPr>
                        <a:t>Revenue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algn="r"/>
                      <a:r>
                        <a:rPr lang="fr-FR" sz="1000" b="0" i="0" dirty="0">
                          <a:latin typeface="Helvetica Neue Normal" charset="0"/>
                        </a:rPr>
                        <a:t>49%</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dirty="0">
                          <a:latin typeface="Helvetica Neue Normal" charset="0"/>
                        </a:rPr>
                        <a:t>51%</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dirty="0">
                          <a:latin typeface="Helvetica Neue Normal" charset="0"/>
                        </a:rPr>
                        <a:t>53%</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838805779"/>
                  </a:ext>
                </a:extLst>
              </a:tr>
              <a:tr h="75610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50" b="0" i="0" kern="1200" dirty="0">
                          <a:solidFill>
                            <a:schemeClr val="bg1"/>
                          </a:solidFill>
                          <a:latin typeface="Helvetica Neue Moyen" charset="0"/>
                          <a:ea typeface="+mn-ea"/>
                          <a:cs typeface="+mn-cs"/>
                        </a:rPr>
                        <a:t>Gross </a:t>
                      </a:r>
                      <a:r>
                        <a:rPr lang="fr-FR" sz="1050" b="0" i="0" kern="1200" dirty="0" err="1">
                          <a:solidFill>
                            <a:schemeClr val="bg1"/>
                          </a:solidFill>
                          <a:latin typeface="Helvetica Neue Moyen" charset="0"/>
                          <a:ea typeface="+mn-ea"/>
                          <a:cs typeface="+mn-cs"/>
                        </a:rPr>
                        <a:t>Margin</a:t>
                      </a:r>
                      <a:endParaRPr lang="fr-FR" sz="1050" b="0" i="0" kern="1200" dirty="0">
                        <a:solidFill>
                          <a:schemeClr val="bg1"/>
                        </a:solidFill>
                        <a:latin typeface="Helvetica Neue Moyen" charset="0"/>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dk1"/>
                          </a:solidFill>
                          <a:latin typeface="Helvetica Neue Normal" charset="0"/>
                          <a:ea typeface="+mn-ea"/>
                          <a:cs typeface="+mn-cs"/>
                        </a:rPr>
                        <a:t>$128</a:t>
                      </a:r>
                      <a:r>
                        <a:rPr lang="fr-FR" sz="1000" b="0" i="0" kern="1200" baseline="0" dirty="0">
                          <a:solidFill>
                            <a:schemeClr val="dk1"/>
                          </a:solidFill>
                          <a:latin typeface="Helvetica Neue Normal" charset="0"/>
                          <a:ea typeface="+mn-ea"/>
                          <a:cs typeface="+mn-cs"/>
                        </a:rPr>
                        <a:t> </a:t>
                      </a:r>
                      <a:r>
                        <a:rPr lang="fr-FR" sz="1000" b="0" i="0" kern="1200" dirty="0">
                          <a:solidFill>
                            <a:schemeClr val="dk1"/>
                          </a:solidFill>
                          <a:latin typeface="Helvetica Neue Normal" charset="0"/>
                          <a:ea typeface="+mn-ea"/>
                          <a:cs typeface="+mn-cs"/>
                        </a:rPr>
                        <a:t>000</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dk1"/>
                          </a:solidFill>
                          <a:latin typeface="Helvetica Neue Normal" charset="0"/>
                          <a:ea typeface="+mn-ea"/>
                          <a:cs typeface="+mn-cs"/>
                        </a:rPr>
                        <a:t>$418</a:t>
                      </a:r>
                      <a:r>
                        <a:rPr lang="fr-FR" sz="1000" b="0" i="0" kern="1200" baseline="0" dirty="0">
                          <a:solidFill>
                            <a:schemeClr val="dk1"/>
                          </a:solidFill>
                          <a:latin typeface="Helvetica Neue Normal" charset="0"/>
                          <a:ea typeface="+mn-ea"/>
                          <a:cs typeface="+mn-cs"/>
                        </a:rPr>
                        <a:t> </a:t>
                      </a:r>
                      <a:r>
                        <a:rPr lang="fr-FR" sz="1000" b="0" i="0" kern="1200" dirty="0">
                          <a:solidFill>
                            <a:schemeClr val="dk1"/>
                          </a:solidFill>
                          <a:latin typeface="Helvetica Neue Normal" charset="0"/>
                          <a:ea typeface="+mn-ea"/>
                          <a:cs typeface="+mn-cs"/>
                        </a:rPr>
                        <a:t>000</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dk1"/>
                          </a:solidFill>
                          <a:latin typeface="Helvetica Neue Normal" charset="0"/>
                          <a:ea typeface="+mn-ea"/>
                          <a:cs typeface="+mn-cs"/>
                        </a:rPr>
                        <a:t>$745</a:t>
                      </a:r>
                      <a:r>
                        <a:rPr lang="fr-FR" sz="1000" b="0" i="0" kern="1200" baseline="0" dirty="0">
                          <a:solidFill>
                            <a:schemeClr val="dk1"/>
                          </a:solidFill>
                          <a:latin typeface="Helvetica Neue Normal" charset="0"/>
                          <a:ea typeface="+mn-ea"/>
                          <a:cs typeface="+mn-cs"/>
                        </a:rPr>
                        <a:t> </a:t>
                      </a:r>
                      <a:r>
                        <a:rPr lang="fr-FR" sz="1000" b="0" i="0" kern="1200" dirty="0">
                          <a:solidFill>
                            <a:schemeClr val="dk1"/>
                          </a:solidFill>
                          <a:latin typeface="Helvetica Neue Normal" charset="0"/>
                          <a:ea typeface="+mn-ea"/>
                          <a:cs typeface="+mn-cs"/>
                        </a:rPr>
                        <a:t>000</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56373850"/>
                  </a:ext>
                </a:extLst>
              </a:tr>
              <a:tr h="75610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50" b="0" i="0" kern="1200" dirty="0">
                          <a:solidFill>
                            <a:schemeClr val="bg1"/>
                          </a:solidFill>
                          <a:latin typeface="Helvetica Neue Moyen" charset="0"/>
                          <a:ea typeface="+mn-ea"/>
                          <a:cs typeface="+mn-cs"/>
                        </a:rPr>
                        <a:t>Net Profit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dk1"/>
                          </a:solidFill>
                          <a:latin typeface="Helvetica Neue Normal" charset="0"/>
                          <a:ea typeface="+mn-ea"/>
                          <a:cs typeface="+mn-cs"/>
                        </a:rPr>
                        <a:t>$-28,000</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dk1"/>
                          </a:solidFill>
                          <a:latin typeface="Helvetica Neue Normal" charset="0"/>
                          <a:ea typeface="+mn-ea"/>
                          <a:cs typeface="+mn-cs"/>
                        </a:rPr>
                        <a:t>$350</a:t>
                      </a:r>
                      <a:r>
                        <a:rPr lang="fr-FR" sz="1000" b="0" i="0" kern="1200" baseline="0" dirty="0">
                          <a:solidFill>
                            <a:schemeClr val="dk1"/>
                          </a:solidFill>
                          <a:latin typeface="Helvetica Neue Normal" charset="0"/>
                          <a:ea typeface="+mn-ea"/>
                          <a:cs typeface="+mn-cs"/>
                        </a:rPr>
                        <a:t> </a:t>
                      </a:r>
                      <a:r>
                        <a:rPr lang="fr-FR" sz="1000" b="0" i="0" kern="1200" dirty="0">
                          <a:solidFill>
                            <a:schemeClr val="dk1"/>
                          </a:solidFill>
                          <a:latin typeface="Helvetica Neue Normal" charset="0"/>
                          <a:ea typeface="+mn-ea"/>
                          <a:cs typeface="+mn-cs"/>
                        </a:rPr>
                        <a:t>000</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dk1"/>
                          </a:solidFill>
                          <a:latin typeface="Helvetica Neue Normal" charset="0"/>
                          <a:ea typeface="+mn-ea"/>
                          <a:cs typeface="+mn-cs"/>
                        </a:rPr>
                        <a:t>$1</a:t>
                      </a:r>
                      <a:r>
                        <a:rPr lang="fr-FR" sz="1000" b="0" i="0" kern="1200" baseline="0" dirty="0">
                          <a:solidFill>
                            <a:schemeClr val="dk1"/>
                          </a:solidFill>
                          <a:latin typeface="Helvetica Neue Normal" charset="0"/>
                          <a:ea typeface="+mn-ea"/>
                          <a:cs typeface="+mn-cs"/>
                        </a:rPr>
                        <a:t> </a:t>
                      </a:r>
                      <a:r>
                        <a:rPr lang="fr-FR" sz="1000" b="0" i="0" kern="1200" dirty="0">
                          <a:solidFill>
                            <a:schemeClr val="dk1"/>
                          </a:solidFill>
                          <a:latin typeface="Helvetica Neue Normal" charset="0"/>
                          <a:ea typeface="+mn-ea"/>
                          <a:cs typeface="+mn-cs"/>
                        </a:rPr>
                        <a:t>200</a:t>
                      </a:r>
                      <a:r>
                        <a:rPr lang="fr-FR" sz="1000" b="0" i="0" kern="1200" baseline="0" dirty="0">
                          <a:solidFill>
                            <a:schemeClr val="dk1"/>
                          </a:solidFill>
                          <a:latin typeface="Helvetica Neue Normal" charset="0"/>
                          <a:ea typeface="+mn-ea"/>
                          <a:cs typeface="+mn-cs"/>
                        </a:rPr>
                        <a:t> </a:t>
                      </a:r>
                      <a:r>
                        <a:rPr lang="fr-FR" sz="1000" b="0" i="0" kern="1200" dirty="0">
                          <a:solidFill>
                            <a:schemeClr val="dk1"/>
                          </a:solidFill>
                          <a:latin typeface="Helvetica Neue Normal" charset="0"/>
                          <a:ea typeface="+mn-ea"/>
                          <a:cs typeface="+mn-cs"/>
                        </a:rPr>
                        <a:t>000</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3415346141"/>
                  </a:ext>
                </a:extLst>
              </a:tr>
              <a:tr h="75610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50" b="0" i="0" kern="1200" dirty="0" err="1">
                          <a:solidFill>
                            <a:schemeClr val="bg1"/>
                          </a:solidFill>
                          <a:latin typeface="Helvetica Neue Moyen" charset="0"/>
                          <a:ea typeface="+mn-ea"/>
                          <a:cs typeface="+mn-cs"/>
                        </a:rPr>
                        <a:t>Margin</a:t>
                      </a:r>
                      <a:r>
                        <a:rPr lang="fr-FR" sz="1050" b="0" i="0" kern="1200" dirty="0">
                          <a:solidFill>
                            <a:schemeClr val="bg1"/>
                          </a:solidFill>
                          <a:latin typeface="Helvetica Neue Moyen" charset="0"/>
                          <a:ea typeface="+mn-ea"/>
                          <a:cs typeface="+mn-cs"/>
                        </a:rPr>
                        <a: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dk1"/>
                          </a:solidFill>
                          <a:latin typeface="Helvetica Neue Normal" charset="0"/>
                          <a:ea typeface="+mn-ea"/>
                          <a:cs typeface="+mn-cs"/>
                        </a:rPr>
                        <a:t>-28%</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r"/>
                      <a:r>
                        <a:rPr lang="fr-FR" sz="1000" b="0" i="0" dirty="0">
                          <a:latin typeface="Helvetica Neue Normal" charset="0"/>
                        </a:rPr>
                        <a:t>44%</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r"/>
                      <a:r>
                        <a:rPr lang="fr-FR" sz="1000" b="0" i="0" dirty="0">
                          <a:latin typeface="Helvetica Neue Normal" charset="0"/>
                        </a:rPr>
                        <a:t>60%</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27531274"/>
                  </a:ext>
                </a:extLst>
              </a:tr>
              <a:tr h="75610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50" b="0" i="0" kern="1200" dirty="0" err="1">
                          <a:solidFill>
                            <a:schemeClr val="bg1"/>
                          </a:solidFill>
                          <a:latin typeface="Helvetica Neue Moyen" charset="0"/>
                          <a:ea typeface="+mn-ea"/>
                          <a:cs typeface="+mn-cs"/>
                        </a:rPr>
                        <a:t>Margin</a:t>
                      </a:r>
                      <a:endParaRPr lang="fr-FR" sz="1050" b="0" i="0" kern="1200" dirty="0">
                        <a:solidFill>
                          <a:schemeClr val="bg1"/>
                        </a:solidFill>
                        <a:latin typeface="Helvetica Neue Moyen" charset="0"/>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dk1"/>
                          </a:solidFill>
                          <a:latin typeface="Helvetica Neue Normal" charset="0"/>
                          <a:ea typeface="+mn-ea"/>
                          <a:cs typeface="+mn-cs"/>
                        </a:rPr>
                        <a:t>-28%</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tc>
                  <a:txBody>
                    <a:bodyPr/>
                    <a:lstStyle/>
                    <a:p>
                      <a:pPr algn="r"/>
                      <a:r>
                        <a:rPr lang="fr-FR" sz="1000" b="0" i="0" dirty="0">
                          <a:latin typeface="Helvetica Neue Normal" charset="0"/>
                        </a:rPr>
                        <a:t>44%</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tc>
                  <a:txBody>
                    <a:bodyPr/>
                    <a:lstStyle/>
                    <a:p>
                      <a:pPr algn="r"/>
                      <a:r>
                        <a:rPr lang="fr-FR" sz="1000" b="0" i="0" dirty="0">
                          <a:latin typeface="Helvetica Neue Normal" charset="0"/>
                        </a:rPr>
                        <a:t>60%</a:t>
                      </a:r>
                    </a:p>
                  </a:txBody>
                  <a:tcPr marR="21600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lumMod val="20000"/>
                        <a:lumOff val="80000"/>
                      </a:schemeClr>
                    </a:solidFill>
                  </a:tcPr>
                </a:tc>
                <a:extLst>
                  <a:ext uri="{0D108BD9-81ED-4DB2-BD59-A6C34878D82A}">
                    <a16:rowId xmlns:a16="http://schemas.microsoft.com/office/drawing/2014/main" val="309296557"/>
                  </a:ext>
                </a:extLst>
              </a:tr>
            </a:tbl>
          </a:graphicData>
        </a:graphic>
      </p:graphicFrame>
    </p:spTree>
    <p:extLst>
      <p:ext uri="{BB962C8B-B14F-4D97-AF65-F5344CB8AC3E}">
        <p14:creationId xmlns:p14="http://schemas.microsoft.com/office/powerpoint/2010/main" val="179243945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a:extLst>
              <a:ext uri="{FF2B5EF4-FFF2-40B4-BE49-F238E27FC236}">
                <a16:creationId xmlns:a16="http://schemas.microsoft.com/office/drawing/2014/main" id="{320207D2-9D30-481D-A38B-B1C26C50270D}"/>
              </a:ext>
            </a:extLst>
          </p:cNvPr>
          <p:cNvSpPr txBox="1"/>
          <p:nvPr/>
        </p:nvSpPr>
        <p:spPr>
          <a:xfrm>
            <a:off x="1343025" y="1064799"/>
            <a:ext cx="9505950" cy="609398"/>
          </a:xfrm>
          <a:prstGeom prst="rect">
            <a:avLst/>
          </a:prstGeom>
          <a:noFill/>
        </p:spPr>
        <p:txBody>
          <a:bodyPr wrap="square" lIns="0" tIns="0" rIns="0" bIns="0" rtlCol="0">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4400" u="none" strike="noStrike" kern="1200" cap="none" spc="0" normalizeH="0" baseline="0" noProof="0" dirty="0">
                <a:ln>
                  <a:noFill/>
                </a:ln>
                <a:effectLst/>
                <a:uLnTx/>
                <a:uFillTx/>
                <a:latin typeface="Helvetica Neue Moyen" charset="0"/>
                <a:ea typeface="+mn-ea"/>
                <a:cs typeface="Helvetica Neue Moyen" charset="0"/>
              </a:rPr>
              <a:t>What about </a:t>
            </a:r>
            <a:r>
              <a:rPr kumimoji="0" lang="en-US" sz="44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numbers</a:t>
            </a:r>
          </a:p>
        </p:txBody>
      </p:sp>
      <p:graphicFrame>
        <p:nvGraphicFramePr>
          <p:cNvPr id="5" name="Table 3">
            <a:extLst>
              <a:ext uri="{FF2B5EF4-FFF2-40B4-BE49-F238E27FC236}">
                <a16:creationId xmlns:a16="http://schemas.microsoft.com/office/drawing/2014/main" id="{258F5B75-118F-4D85-979F-658424C298EB}"/>
              </a:ext>
            </a:extLst>
          </p:cNvPr>
          <p:cNvGraphicFramePr>
            <a:graphicFrameLocks noGrp="1"/>
          </p:cNvGraphicFramePr>
          <p:nvPr>
            <p:extLst>
              <p:ext uri="{D42A27DB-BD31-4B8C-83A1-F6EECF244321}">
                <p14:modId xmlns:p14="http://schemas.microsoft.com/office/powerpoint/2010/main" val="924298263"/>
              </p:ext>
            </p:extLst>
          </p:nvPr>
        </p:nvGraphicFramePr>
        <p:xfrm>
          <a:off x="1343025" y="2141621"/>
          <a:ext cx="9505950" cy="3916284"/>
        </p:xfrm>
        <a:graphic>
          <a:graphicData uri="http://schemas.openxmlformats.org/drawingml/2006/table">
            <a:tbl>
              <a:tblPr firstRow="1" bandRow="1">
                <a:tableStyleId>{5C22544A-7EE6-4342-B048-85BDC9FD1C3A}</a:tableStyleId>
              </a:tblPr>
              <a:tblGrid>
                <a:gridCol w="1584325">
                  <a:extLst>
                    <a:ext uri="{9D8B030D-6E8A-4147-A177-3AD203B41FA5}">
                      <a16:colId xmlns:a16="http://schemas.microsoft.com/office/drawing/2014/main" val="3082751956"/>
                    </a:ext>
                  </a:extLst>
                </a:gridCol>
                <a:gridCol w="1584325">
                  <a:extLst>
                    <a:ext uri="{9D8B030D-6E8A-4147-A177-3AD203B41FA5}">
                      <a16:colId xmlns:a16="http://schemas.microsoft.com/office/drawing/2014/main" val="2244812369"/>
                    </a:ext>
                  </a:extLst>
                </a:gridCol>
                <a:gridCol w="1584325">
                  <a:extLst>
                    <a:ext uri="{9D8B030D-6E8A-4147-A177-3AD203B41FA5}">
                      <a16:colId xmlns:a16="http://schemas.microsoft.com/office/drawing/2014/main" val="596098516"/>
                    </a:ext>
                  </a:extLst>
                </a:gridCol>
                <a:gridCol w="1584325">
                  <a:extLst>
                    <a:ext uri="{9D8B030D-6E8A-4147-A177-3AD203B41FA5}">
                      <a16:colId xmlns:a16="http://schemas.microsoft.com/office/drawing/2014/main" val="583604825"/>
                    </a:ext>
                  </a:extLst>
                </a:gridCol>
                <a:gridCol w="1584325">
                  <a:extLst>
                    <a:ext uri="{9D8B030D-6E8A-4147-A177-3AD203B41FA5}">
                      <a16:colId xmlns:a16="http://schemas.microsoft.com/office/drawing/2014/main" val="536245533"/>
                    </a:ext>
                  </a:extLst>
                </a:gridCol>
                <a:gridCol w="1584325">
                  <a:extLst>
                    <a:ext uri="{9D8B030D-6E8A-4147-A177-3AD203B41FA5}">
                      <a16:colId xmlns:a16="http://schemas.microsoft.com/office/drawing/2014/main" val="1640758921"/>
                    </a:ext>
                  </a:extLst>
                </a:gridCol>
              </a:tblGrid>
              <a:tr h="541275">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fr-FR" sz="1400" b="0" i="0" kern="1200" dirty="0">
                        <a:solidFill>
                          <a:schemeClr val="lt1"/>
                        </a:solidFill>
                        <a:latin typeface="Helvetica Neue Moyen" charset="0"/>
                        <a:ea typeface="+mn-ea"/>
                        <a:cs typeface="+mn-cs"/>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bg1"/>
                          </a:solidFill>
                          <a:latin typeface="Helvetica Neue Moyen" charset="0"/>
                          <a:ea typeface="+mn-ea"/>
                          <a:cs typeface="+mn-cs"/>
                        </a:rPr>
                        <a:t>2016</a:t>
                      </a:r>
                    </a:p>
                  </a:txBody>
                  <a:tcPr marR="25200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bg1"/>
                          </a:solidFill>
                          <a:latin typeface="Helvetica Neue Moyen" charset="0"/>
                          <a:ea typeface="+mn-ea"/>
                          <a:cs typeface="+mn-cs"/>
                        </a:rPr>
                        <a:t>2017</a:t>
                      </a:r>
                    </a:p>
                  </a:txBody>
                  <a:tcPr marR="25200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bg1"/>
                          </a:solidFill>
                          <a:latin typeface="Helvetica Neue Moyen" charset="0"/>
                          <a:ea typeface="+mn-ea"/>
                          <a:cs typeface="+mn-cs"/>
                        </a:rPr>
                        <a:t>2018</a:t>
                      </a:r>
                    </a:p>
                  </a:txBody>
                  <a:tcPr marR="25200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bg1"/>
                          </a:solidFill>
                          <a:latin typeface="Helvetica Neue Moyen" charset="0"/>
                          <a:ea typeface="+mn-ea"/>
                          <a:cs typeface="+mn-cs"/>
                        </a:rPr>
                        <a:t>2019</a:t>
                      </a:r>
                    </a:p>
                  </a:txBody>
                  <a:tcPr marR="25200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200" b="0" i="0" kern="1200" dirty="0">
                          <a:solidFill>
                            <a:schemeClr val="bg1"/>
                          </a:solidFill>
                          <a:latin typeface="Helvetica Neue Moyen" charset="0"/>
                          <a:ea typeface="+mn-ea"/>
                          <a:cs typeface="+mn-cs"/>
                        </a:rPr>
                        <a:t>2020</a:t>
                      </a:r>
                    </a:p>
                  </a:txBody>
                  <a:tcPr marR="25200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914525372"/>
                  </a:ext>
                </a:extLst>
              </a:tr>
              <a:tr h="3294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lt1"/>
                          </a:solidFill>
                          <a:latin typeface="Helvetica Neue Moyen" charset="0"/>
                          <a:ea typeface="+mn-ea"/>
                          <a:cs typeface="+mn-cs"/>
                        </a:rPr>
                        <a:t>Sales</a:t>
                      </a: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50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400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1000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3000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657097929"/>
                  </a:ext>
                </a:extLst>
              </a:tr>
              <a:tr h="3294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lt1"/>
                          </a:solidFill>
                          <a:latin typeface="Helvetica Neue Moyen" charset="0"/>
                          <a:ea typeface="+mn-ea"/>
                          <a:cs typeface="+mn-cs"/>
                        </a:rPr>
                        <a:t>Revenue</a:t>
                      </a: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$100 000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$800 000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$2 000 000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$6 000 000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extLst>
                  <a:ext uri="{0D108BD9-81ED-4DB2-BD59-A6C34878D82A}">
                    <a16:rowId xmlns:a16="http://schemas.microsoft.com/office/drawing/2014/main" val="1011120188"/>
                  </a:ext>
                </a:extLst>
              </a:tr>
              <a:tr h="4114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lt1"/>
                          </a:solidFill>
                          <a:latin typeface="Helvetica Neue Moyen" charset="0"/>
                          <a:ea typeface="+mn-ea"/>
                          <a:cs typeface="+mn-cs"/>
                        </a:rPr>
                        <a:t>Gross </a:t>
                      </a:r>
                      <a:r>
                        <a:rPr lang="fr-FR" sz="1000" b="0" i="0" kern="1200" dirty="0" err="1">
                          <a:solidFill>
                            <a:schemeClr val="lt1"/>
                          </a:solidFill>
                          <a:latin typeface="Helvetica Neue Moyen" charset="0"/>
                          <a:ea typeface="+mn-ea"/>
                          <a:cs typeface="+mn-cs"/>
                        </a:rPr>
                        <a:t>Margin</a:t>
                      </a:r>
                      <a:r>
                        <a:rPr lang="fr-FR" sz="1000" b="0" i="0" kern="1200" dirty="0">
                          <a:solidFill>
                            <a:schemeClr val="lt1"/>
                          </a:solidFill>
                          <a:latin typeface="Helvetica Neue Moyen" charset="0"/>
                          <a:ea typeface="+mn-ea"/>
                          <a:cs typeface="+mn-cs"/>
                        </a:rPr>
                        <a:t> (%)</a:t>
                      </a: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49%</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51%</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53%</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58%</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2335100"/>
                  </a:ext>
                </a:extLst>
              </a:tr>
              <a:tr h="3294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i="0" kern="1200" dirty="0" err="1">
                          <a:solidFill>
                            <a:schemeClr val="lt1"/>
                          </a:solidFill>
                          <a:latin typeface="Helvetica Neue Moyen" charset="0"/>
                          <a:ea typeface="+mn-ea"/>
                          <a:cs typeface="+mn-cs"/>
                        </a:rPr>
                        <a:t>Expenses</a:t>
                      </a:r>
                      <a:endParaRPr lang="fr-FR" sz="1000" b="0" i="0" kern="1200" dirty="0">
                        <a:solidFill>
                          <a:schemeClr val="lt1"/>
                        </a:solidFill>
                        <a:latin typeface="Helvetica Neue Moyen" charset="0"/>
                        <a:ea typeface="+mn-ea"/>
                        <a:cs typeface="+mn-cs"/>
                      </a:endParaRP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$128 000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$450 000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$800 000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$1 200 000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extLst>
                  <a:ext uri="{0D108BD9-81ED-4DB2-BD59-A6C34878D82A}">
                    <a16:rowId xmlns:a16="http://schemas.microsoft.com/office/drawing/2014/main" val="1167428716"/>
                  </a:ext>
                </a:extLst>
              </a:tr>
              <a:tr h="3294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lt1"/>
                          </a:solidFill>
                          <a:latin typeface="Helvetica Neue Moyen" charset="0"/>
                          <a:ea typeface="+mn-ea"/>
                          <a:cs typeface="+mn-cs"/>
                        </a:rPr>
                        <a:t>Net Profit</a:t>
                      </a: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$-28,000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$350 000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$1 200 000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$4 800 000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30052735"/>
                  </a:ext>
                </a:extLst>
              </a:tr>
              <a:tr h="4114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lt1"/>
                          </a:solidFill>
                          <a:latin typeface="Helvetica Neue Moyen" charset="0"/>
                          <a:ea typeface="+mn-ea"/>
                          <a:cs typeface="+mn-cs"/>
                        </a:rPr>
                        <a:t>Profit </a:t>
                      </a:r>
                      <a:r>
                        <a:rPr lang="fr-FR" sz="1000" b="0" i="0" kern="1200" dirty="0" err="1">
                          <a:solidFill>
                            <a:schemeClr val="lt1"/>
                          </a:solidFill>
                          <a:latin typeface="Helvetica Neue Moyen" charset="0"/>
                          <a:ea typeface="+mn-ea"/>
                          <a:cs typeface="+mn-cs"/>
                        </a:rPr>
                        <a:t>Margin</a:t>
                      </a:r>
                      <a:r>
                        <a:rPr lang="fr-FR" sz="1000" b="0" i="0" kern="1200" dirty="0">
                          <a:solidFill>
                            <a:schemeClr val="lt1"/>
                          </a:solidFill>
                          <a:latin typeface="Helvetica Neue Moyen" charset="0"/>
                          <a:ea typeface="+mn-ea"/>
                          <a:cs typeface="+mn-cs"/>
                        </a:rPr>
                        <a:t> (%)</a:t>
                      </a: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-28%</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44%</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60%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80%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extLst>
                  <a:ext uri="{0D108BD9-81ED-4DB2-BD59-A6C34878D82A}">
                    <a16:rowId xmlns:a16="http://schemas.microsoft.com/office/drawing/2014/main" val="3861073864"/>
                  </a:ext>
                </a:extLst>
              </a:tr>
              <a:tr h="4114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lt1"/>
                          </a:solidFill>
                          <a:latin typeface="Helvetica Neue Moyen" charset="0"/>
                          <a:ea typeface="+mn-ea"/>
                          <a:cs typeface="+mn-cs"/>
                        </a:rPr>
                        <a:t>Profit </a:t>
                      </a:r>
                      <a:r>
                        <a:rPr lang="fr-FR" sz="1000" b="0" i="0" kern="1200" dirty="0" err="1">
                          <a:solidFill>
                            <a:schemeClr val="lt1"/>
                          </a:solidFill>
                          <a:latin typeface="Helvetica Neue Moyen" charset="0"/>
                          <a:ea typeface="+mn-ea"/>
                          <a:cs typeface="+mn-cs"/>
                        </a:rPr>
                        <a:t>Margin</a:t>
                      </a:r>
                      <a:r>
                        <a:rPr lang="fr-FR" sz="1000" b="0" i="0" kern="1200" dirty="0">
                          <a:solidFill>
                            <a:schemeClr val="lt1"/>
                          </a:solidFill>
                          <a:latin typeface="Helvetica Neue Moyen" charset="0"/>
                          <a:ea typeface="+mn-ea"/>
                          <a:cs typeface="+mn-cs"/>
                        </a:rPr>
                        <a:t> (%)</a:t>
                      </a: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-28%</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44%</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60%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80%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41323363"/>
                  </a:ext>
                </a:extLst>
              </a:tr>
              <a:tr h="4114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lt1"/>
                          </a:solidFill>
                          <a:latin typeface="Helvetica Neue Moyen" charset="0"/>
                          <a:ea typeface="+mn-ea"/>
                          <a:cs typeface="+mn-cs"/>
                        </a:rPr>
                        <a:t>Profit </a:t>
                      </a:r>
                      <a:r>
                        <a:rPr lang="fr-FR" sz="1000" b="0" i="0" kern="1200" dirty="0" err="1">
                          <a:solidFill>
                            <a:schemeClr val="lt1"/>
                          </a:solidFill>
                          <a:latin typeface="Helvetica Neue Moyen" charset="0"/>
                          <a:ea typeface="+mn-ea"/>
                          <a:cs typeface="+mn-cs"/>
                        </a:rPr>
                        <a:t>Margin</a:t>
                      </a:r>
                      <a:r>
                        <a:rPr lang="fr-FR" sz="1000" b="0" i="0" kern="1200" dirty="0">
                          <a:solidFill>
                            <a:schemeClr val="lt1"/>
                          </a:solidFill>
                          <a:latin typeface="Helvetica Neue Moyen" charset="0"/>
                          <a:ea typeface="+mn-ea"/>
                          <a:cs typeface="+mn-cs"/>
                        </a:rPr>
                        <a:t> (%)</a:t>
                      </a: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-28%</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44%</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60%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80%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DEDED"/>
                    </a:solidFill>
                  </a:tcPr>
                </a:tc>
                <a:extLst>
                  <a:ext uri="{0D108BD9-81ED-4DB2-BD59-A6C34878D82A}">
                    <a16:rowId xmlns:a16="http://schemas.microsoft.com/office/drawing/2014/main" val="1264260728"/>
                  </a:ext>
                </a:extLst>
              </a:tr>
              <a:tr h="41141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lt1"/>
                          </a:solidFill>
                          <a:latin typeface="Helvetica Neue Moyen" charset="0"/>
                          <a:ea typeface="+mn-ea"/>
                          <a:cs typeface="+mn-cs"/>
                        </a:rPr>
                        <a:t>Profit </a:t>
                      </a:r>
                      <a:r>
                        <a:rPr lang="fr-FR" sz="1000" b="0" i="0" kern="1200" dirty="0" err="1">
                          <a:solidFill>
                            <a:schemeClr val="lt1"/>
                          </a:solidFill>
                          <a:latin typeface="Helvetica Neue Moyen" charset="0"/>
                          <a:ea typeface="+mn-ea"/>
                          <a:cs typeface="+mn-cs"/>
                        </a:rPr>
                        <a:t>Margin</a:t>
                      </a:r>
                      <a:r>
                        <a:rPr lang="fr-FR" sz="1000" b="0" i="0" kern="1200" dirty="0">
                          <a:solidFill>
                            <a:schemeClr val="lt1"/>
                          </a:solidFill>
                          <a:latin typeface="Helvetica Neue Moyen" charset="0"/>
                          <a:ea typeface="+mn-ea"/>
                          <a:cs typeface="+mn-cs"/>
                        </a:rPr>
                        <a:t> (%)</a:t>
                      </a:r>
                    </a:p>
                  </a:txBody>
                  <a:tcPr marR="108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-28%</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44%</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60%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000" b="0" i="0" kern="1200" dirty="0">
                          <a:solidFill>
                            <a:schemeClr val="tx1"/>
                          </a:solidFill>
                          <a:latin typeface="Helvetica Neue Normal" charset="0"/>
                          <a:ea typeface="+mn-ea"/>
                          <a:cs typeface="+mn-cs"/>
                        </a:rPr>
                        <a:t>80%</a:t>
                      </a:r>
                    </a:p>
                  </a:txBody>
                  <a:tcPr marR="25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21411399"/>
                  </a:ext>
                </a:extLst>
              </a:tr>
            </a:tbl>
          </a:graphicData>
        </a:graphic>
      </p:graphicFrame>
      <p:sp>
        <p:nvSpPr>
          <p:cNvPr id="7" name="TextBox 128">
            <a:extLst>
              <a:ext uri="{FF2B5EF4-FFF2-40B4-BE49-F238E27FC236}">
                <a16:creationId xmlns:a16="http://schemas.microsoft.com/office/drawing/2014/main" id="{946D46B5-CA0E-46A5-AC6E-971674104E6E}"/>
              </a:ext>
            </a:extLst>
          </p:cNvPr>
          <p:cNvSpPr txBox="1"/>
          <p:nvPr/>
        </p:nvSpPr>
        <p:spPr>
          <a:xfrm>
            <a:off x="1343025" y="800100"/>
            <a:ext cx="548740" cy="147733"/>
          </a:xfrm>
          <a:prstGeom prst="rect">
            <a:avLst/>
          </a:prstGeom>
          <a:noFill/>
        </p:spPr>
        <p:txBody>
          <a:bodyPr wrap="none" lIns="0" tIns="0" rIns="0" bIns="0" rtlCol="0" anchor="b">
            <a:spAutoFit/>
          </a:bodyPr>
          <a:lstStyle/>
          <a:p>
            <a:pPr lvl="0">
              <a:lnSpc>
                <a:spcPct val="80000"/>
              </a:lnSpc>
              <a:defRPr/>
            </a:pPr>
            <a:r>
              <a:rPr lang="en-US" sz="1200" spc="100" dirty="0">
                <a:solidFill>
                  <a:schemeClr val="accent1"/>
                </a:solidFill>
                <a:latin typeface="Helvetica Neue Moyen" charset="0"/>
                <a:cs typeface="Helvetica Neue Normal" charset="0"/>
              </a:rPr>
              <a:t>TABLE</a:t>
            </a:r>
          </a:p>
        </p:txBody>
      </p:sp>
    </p:spTree>
    <p:extLst>
      <p:ext uri="{BB962C8B-B14F-4D97-AF65-F5344CB8AC3E}">
        <p14:creationId xmlns:p14="http://schemas.microsoft.com/office/powerpoint/2010/main" val="50106461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Rectangle 230">
            <a:extLst>
              <a:ext uri="{FF2B5EF4-FFF2-40B4-BE49-F238E27FC236}">
                <a16:creationId xmlns:a16="http://schemas.microsoft.com/office/drawing/2014/main" id="{7E02964B-D980-49C8-8EC6-594C129EB63D}"/>
              </a:ext>
            </a:extLst>
          </p:cNvPr>
          <p:cNvSpPr/>
          <p:nvPr/>
        </p:nvSpPr>
        <p:spPr>
          <a:xfrm>
            <a:off x="4472414" y="0"/>
            <a:ext cx="7719586" cy="6857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5" name="Rectangle 4">
            <a:extLst>
              <a:ext uri="{FF2B5EF4-FFF2-40B4-BE49-F238E27FC236}">
                <a16:creationId xmlns:a16="http://schemas.microsoft.com/office/drawing/2014/main" id="{A186FB6E-8995-45E8-BA15-0F936844024F}"/>
              </a:ext>
            </a:extLst>
          </p:cNvPr>
          <p:cNvSpPr/>
          <p:nvPr/>
        </p:nvSpPr>
        <p:spPr>
          <a:xfrm>
            <a:off x="-1" y="3429000"/>
            <a:ext cx="4472415" cy="3428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8" name="TextBox 7">
            <a:extLst>
              <a:ext uri="{FF2B5EF4-FFF2-40B4-BE49-F238E27FC236}">
                <a16:creationId xmlns:a16="http://schemas.microsoft.com/office/drawing/2014/main" id="{FA92AE81-DCCF-4227-BACD-D18D51C16904}"/>
              </a:ext>
            </a:extLst>
          </p:cNvPr>
          <p:cNvSpPr txBox="1"/>
          <p:nvPr/>
        </p:nvSpPr>
        <p:spPr>
          <a:xfrm>
            <a:off x="775447" y="1287222"/>
            <a:ext cx="3696967" cy="1077214"/>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3200" u="none" strike="noStrike" kern="1200" cap="none" spc="0" normalizeH="0" baseline="0" noProof="0" dirty="0">
                <a:ln>
                  <a:noFill/>
                </a:ln>
                <a:effectLst/>
                <a:uLnTx/>
                <a:uFillTx/>
                <a:latin typeface="Helvetica Neue Moyen" charset="0"/>
                <a:ea typeface="+mn-ea"/>
                <a:cs typeface="Helvetica Neue Moyen" charset="0"/>
              </a:rPr>
              <a:t>What about </a:t>
            </a:r>
            <a:br>
              <a:rPr kumimoji="0" lang="en-US" sz="3200" u="none" strike="noStrike" kern="1200" cap="none" spc="0" normalizeH="0" baseline="0" noProof="0" dirty="0">
                <a:ln>
                  <a:noFill/>
                </a:ln>
                <a:solidFill>
                  <a:srgbClr val="1D1D1D"/>
                </a:solidFill>
                <a:effectLst/>
                <a:uLnTx/>
                <a:uFillTx/>
                <a:latin typeface="Helvetica Neue Moyen" charset="0"/>
                <a:ea typeface="+mn-ea"/>
                <a:cs typeface="Helvetica Neue Moyen" charset="0"/>
              </a:rPr>
            </a:br>
            <a:r>
              <a:rPr kumimoji="0" lang="en-US" sz="32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numbers</a:t>
            </a:r>
          </a:p>
        </p:txBody>
      </p:sp>
      <p:sp>
        <p:nvSpPr>
          <p:cNvPr id="9" name="TextBox 8">
            <a:extLst>
              <a:ext uri="{FF2B5EF4-FFF2-40B4-BE49-F238E27FC236}">
                <a16:creationId xmlns:a16="http://schemas.microsoft.com/office/drawing/2014/main" id="{C541EC26-9878-47B0-A072-EAD95D57EF39}"/>
              </a:ext>
            </a:extLst>
          </p:cNvPr>
          <p:cNvSpPr txBox="1"/>
          <p:nvPr/>
        </p:nvSpPr>
        <p:spPr>
          <a:xfrm>
            <a:off x="768520" y="4905163"/>
            <a:ext cx="2642338" cy="83099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prstClr val="white"/>
                </a:solidFill>
                <a:latin typeface="Helvetica Neue Normal" charset="0"/>
                <a:cs typeface="Helvetica Neue Normal" charset="0"/>
              </a:rPr>
              <a:t>Bring to the table win-win survival strategies to ensure proactive domination. </a:t>
            </a:r>
            <a:endParaRPr kumimoji="0" lang="en-US" sz="1200" u="none" strike="noStrike" kern="1200" cap="none" spc="0" normalizeH="0" baseline="0" noProof="0" dirty="0">
              <a:ln>
                <a:noFill/>
              </a:ln>
              <a:solidFill>
                <a:prstClr val="white"/>
              </a:solidFill>
              <a:effectLst/>
              <a:uLnTx/>
              <a:uFillTx/>
              <a:latin typeface="Helvetica Neue Normal" charset="0"/>
              <a:ea typeface="+mn-ea"/>
              <a:cs typeface="Helvetica Neue Normal" charset="0"/>
            </a:endParaRPr>
          </a:p>
        </p:txBody>
      </p:sp>
      <p:grpSp>
        <p:nvGrpSpPr>
          <p:cNvPr id="6" name="Group 5">
            <a:extLst>
              <a:ext uri="{FF2B5EF4-FFF2-40B4-BE49-F238E27FC236}">
                <a16:creationId xmlns:a16="http://schemas.microsoft.com/office/drawing/2014/main" id="{E4E91A32-235A-4D5E-A193-973455E6573E}"/>
              </a:ext>
            </a:extLst>
          </p:cNvPr>
          <p:cNvGrpSpPr/>
          <p:nvPr/>
        </p:nvGrpSpPr>
        <p:grpSpPr>
          <a:xfrm>
            <a:off x="5955720" y="1470905"/>
            <a:ext cx="212675" cy="536999"/>
            <a:chOff x="7252702" y="2337375"/>
            <a:chExt cx="283144" cy="714746"/>
          </a:xfrm>
          <a:solidFill>
            <a:schemeClr val="accent1"/>
          </a:solidFill>
        </p:grpSpPr>
        <p:sp>
          <p:nvSpPr>
            <p:cNvPr id="7" name="Shape 3753">
              <a:extLst>
                <a:ext uri="{FF2B5EF4-FFF2-40B4-BE49-F238E27FC236}">
                  <a16:creationId xmlns:a16="http://schemas.microsoft.com/office/drawing/2014/main" id="{9A88B3D4-9346-4933-9B4A-6176D87532D3}"/>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0" name="Shape 3754">
              <a:extLst>
                <a:ext uri="{FF2B5EF4-FFF2-40B4-BE49-F238E27FC236}">
                  <a16:creationId xmlns:a16="http://schemas.microsoft.com/office/drawing/2014/main" id="{E8F5609C-6C55-4D9F-A910-814E59EA0E9B}"/>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5" name="Group 14">
            <a:extLst>
              <a:ext uri="{FF2B5EF4-FFF2-40B4-BE49-F238E27FC236}">
                <a16:creationId xmlns:a16="http://schemas.microsoft.com/office/drawing/2014/main" id="{C97404B5-9F38-4525-AC0A-47975406800B}"/>
              </a:ext>
            </a:extLst>
          </p:cNvPr>
          <p:cNvGrpSpPr/>
          <p:nvPr/>
        </p:nvGrpSpPr>
        <p:grpSpPr>
          <a:xfrm>
            <a:off x="6368475" y="1470905"/>
            <a:ext cx="212675" cy="536999"/>
            <a:chOff x="7252702" y="2337375"/>
            <a:chExt cx="283144" cy="714746"/>
          </a:xfrm>
          <a:solidFill>
            <a:schemeClr val="accent1"/>
          </a:solidFill>
        </p:grpSpPr>
        <p:sp>
          <p:nvSpPr>
            <p:cNvPr id="16" name="Shape 3753">
              <a:extLst>
                <a:ext uri="{FF2B5EF4-FFF2-40B4-BE49-F238E27FC236}">
                  <a16:creationId xmlns:a16="http://schemas.microsoft.com/office/drawing/2014/main" id="{4D585129-616A-464E-9D52-774955A83E08}"/>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7" name="Shape 3754">
              <a:extLst>
                <a:ext uri="{FF2B5EF4-FFF2-40B4-BE49-F238E27FC236}">
                  <a16:creationId xmlns:a16="http://schemas.microsoft.com/office/drawing/2014/main" id="{08E4C5BB-3DD3-401D-AE43-9BF9FA3648B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8" name="Group 17">
            <a:extLst>
              <a:ext uri="{FF2B5EF4-FFF2-40B4-BE49-F238E27FC236}">
                <a16:creationId xmlns:a16="http://schemas.microsoft.com/office/drawing/2014/main" id="{597CF138-78FF-49A0-BD23-DE5E5EE4A6AD}"/>
              </a:ext>
            </a:extLst>
          </p:cNvPr>
          <p:cNvGrpSpPr/>
          <p:nvPr/>
        </p:nvGrpSpPr>
        <p:grpSpPr>
          <a:xfrm>
            <a:off x="6781230" y="1470905"/>
            <a:ext cx="212675" cy="536999"/>
            <a:chOff x="7252702" y="2337375"/>
            <a:chExt cx="283144" cy="714746"/>
          </a:xfrm>
          <a:solidFill>
            <a:schemeClr val="accent1"/>
          </a:solidFill>
        </p:grpSpPr>
        <p:sp>
          <p:nvSpPr>
            <p:cNvPr id="19" name="Shape 3753">
              <a:extLst>
                <a:ext uri="{FF2B5EF4-FFF2-40B4-BE49-F238E27FC236}">
                  <a16:creationId xmlns:a16="http://schemas.microsoft.com/office/drawing/2014/main" id="{157B2496-C657-4640-A510-B8E6C4B9210A}"/>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20" name="Shape 3754">
              <a:extLst>
                <a:ext uri="{FF2B5EF4-FFF2-40B4-BE49-F238E27FC236}">
                  <a16:creationId xmlns:a16="http://schemas.microsoft.com/office/drawing/2014/main" id="{66DAC647-7FB9-435F-BBA3-53DCBCE6577C}"/>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21" name="Group 20">
            <a:extLst>
              <a:ext uri="{FF2B5EF4-FFF2-40B4-BE49-F238E27FC236}">
                <a16:creationId xmlns:a16="http://schemas.microsoft.com/office/drawing/2014/main" id="{D4B5D8FE-08AF-4667-9218-C6A776AC26A1}"/>
              </a:ext>
            </a:extLst>
          </p:cNvPr>
          <p:cNvGrpSpPr/>
          <p:nvPr/>
        </p:nvGrpSpPr>
        <p:grpSpPr>
          <a:xfrm>
            <a:off x="7193985" y="1470905"/>
            <a:ext cx="212675" cy="536999"/>
            <a:chOff x="7252702" y="2337375"/>
            <a:chExt cx="283144" cy="714746"/>
          </a:xfrm>
          <a:solidFill>
            <a:schemeClr val="accent1"/>
          </a:solidFill>
        </p:grpSpPr>
        <p:sp>
          <p:nvSpPr>
            <p:cNvPr id="22" name="Shape 3753">
              <a:extLst>
                <a:ext uri="{FF2B5EF4-FFF2-40B4-BE49-F238E27FC236}">
                  <a16:creationId xmlns:a16="http://schemas.microsoft.com/office/drawing/2014/main" id="{658640FD-1B3C-4F07-87B3-8F8D067058E8}"/>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23" name="Shape 3754">
              <a:extLst>
                <a:ext uri="{FF2B5EF4-FFF2-40B4-BE49-F238E27FC236}">
                  <a16:creationId xmlns:a16="http://schemas.microsoft.com/office/drawing/2014/main" id="{71D83226-C866-4F7C-8100-1BB326A60C17}"/>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24" name="Group 23">
            <a:extLst>
              <a:ext uri="{FF2B5EF4-FFF2-40B4-BE49-F238E27FC236}">
                <a16:creationId xmlns:a16="http://schemas.microsoft.com/office/drawing/2014/main" id="{70D86ACC-E356-4131-9D62-04011FB002B8}"/>
              </a:ext>
            </a:extLst>
          </p:cNvPr>
          <p:cNvGrpSpPr/>
          <p:nvPr/>
        </p:nvGrpSpPr>
        <p:grpSpPr>
          <a:xfrm>
            <a:off x="7606740" y="1470905"/>
            <a:ext cx="212675" cy="536999"/>
            <a:chOff x="7252702" y="2337375"/>
            <a:chExt cx="283144" cy="714746"/>
          </a:xfrm>
          <a:solidFill>
            <a:schemeClr val="accent1"/>
          </a:solidFill>
        </p:grpSpPr>
        <p:sp>
          <p:nvSpPr>
            <p:cNvPr id="25" name="Shape 3753">
              <a:extLst>
                <a:ext uri="{FF2B5EF4-FFF2-40B4-BE49-F238E27FC236}">
                  <a16:creationId xmlns:a16="http://schemas.microsoft.com/office/drawing/2014/main" id="{8C79FA12-EFF7-4E13-9913-09E922D216C3}"/>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26" name="Shape 3754">
              <a:extLst>
                <a:ext uri="{FF2B5EF4-FFF2-40B4-BE49-F238E27FC236}">
                  <a16:creationId xmlns:a16="http://schemas.microsoft.com/office/drawing/2014/main" id="{A5E3E7BC-EF96-4CC9-9D2E-1992A268028A}"/>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27" name="Group 26">
            <a:extLst>
              <a:ext uri="{FF2B5EF4-FFF2-40B4-BE49-F238E27FC236}">
                <a16:creationId xmlns:a16="http://schemas.microsoft.com/office/drawing/2014/main" id="{FB8365AF-74A2-45F3-BC21-E628FFD0F227}"/>
              </a:ext>
            </a:extLst>
          </p:cNvPr>
          <p:cNvGrpSpPr/>
          <p:nvPr/>
        </p:nvGrpSpPr>
        <p:grpSpPr>
          <a:xfrm>
            <a:off x="8019495" y="1470905"/>
            <a:ext cx="212675" cy="536999"/>
            <a:chOff x="7252702" y="2337375"/>
            <a:chExt cx="283144" cy="714746"/>
          </a:xfrm>
          <a:solidFill>
            <a:schemeClr val="accent1"/>
          </a:solidFill>
        </p:grpSpPr>
        <p:sp>
          <p:nvSpPr>
            <p:cNvPr id="28" name="Shape 3753">
              <a:extLst>
                <a:ext uri="{FF2B5EF4-FFF2-40B4-BE49-F238E27FC236}">
                  <a16:creationId xmlns:a16="http://schemas.microsoft.com/office/drawing/2014/main" id="{EE48C9EF-4395-4B74-BD4D-946ACA4C7CFF}"/>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29" name="Shape 3754">
              <a:extLst>
                <a:ext uri="{FF2B5EF4-FFF2-40B4-BE49-F238E27FC236}">
                  <a16:creationId xmlns:a16="http://schemas.microsoft.com/office/drawing/2014/main" id="{B27AA129-EBC1-48BF-8557-EC580C2577BA}"/>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30" name="Group 29">
            <a:extLst>
              <a:ext uri="{FF2B5EF4-FFF2-40B4-BE49-F238E27FC236}">
                <a16:creationId xmlns:a16="http://schemas.microsoft.com/office/drawing/2014/main" id="{DBB7A18E-3AB8-4790-9979-6EA0C053E9E5}"/>
              </a:ext>
            </a:extLst>
          </p:cNvPr>
          <p:cNvGrpSpPr/>
          <p:nvPr/>
        </p:nvGrpSpPr>
        <p:grpSpPr>
          <a:xfrm>
            <a:off x="8432250" y="1470905"/>
            <a:ext cx="212675" cy="536999"/>
            <a:chOff x="7252702" y="2337375"/>
            <a:chExt cx="283144" cy="714746"/>
          </a:xfrm>
          <a:solidFill>
            <a:schemeClr val="accent1"/>
          </a:solidFill>
        </p:grpSpPr>
        <p:sp>
          <p:nvSpPr>
            <p:cNvPr id="31" name="Shape 3753">
              <a:extLst>
                <a:ext uri="{FF2B5EF4-FFF2-40B4-BE49-F238E27FC236}">
                  <a16:creationId xmlns:a16="http://schemas.microsoft.com/office/drawing/2014/main" id="{5F998163-04A1-4CB7-A451-26B47A38BCA9}"/>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32" name="Shape 3754">
              <a:extLst>
                <a:ext uri="{FF2B5EF4-FFF2-40B4-BE49-F238E27FC236}">
                  <a16:creationId xmlns:a16="http://schemas.microsoft.com/office/drawing/2014/main" id="{2EAC1B5A-092A-49EE-BDDB-28EAF880D222}"/>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33" name="Group 32">
            <a:extLst>
              <a:ext uri="{FF2B5EF4-FFF2-40B4-BE49-F238E27FC236}">
                <a16:creationId xmlns:a16="http://schemas.microsoft.com/office/drawing/2014/main" id="{040DDABB-A593-4C17-B805-1AFA5B5E2CCE}"/>
              </a:ext>
            </a:extLst>
          </p:cNvPr>
          <p:cNvGrpSpPr/>
          <p:nvPr/>
        </p:nvGrpSpPr>
        <p:grpSpPr>
          <a:xfrm>
            <a:off x="8845005" y="1470905"/>
            <a:ext cx="212675" cy="536999"/>
            <a:chOff x="7252702" y="2337375"/>
            <a:chExt cx="283144" cy="714746"/>
          </a:xfrm>
          <a:solidFill>
            <a:schemeClr val="accent1"/>
          </a:solidFill>
        </p:grpSpPr>
        <p:sp>
          <p:nvSpPr>
            <p:cNvPr id="34" name="Shape 3753">
              <a:extLst>
                <a:ext uri="{FF2B5EF4-FFF2-40B4-BE49-F238E27FC236}">
                  <a16:creationId xmlns:a16="http://schemas.microsoft.com/office/drawing/2014/main" id="{CE015678-C583-413F-9449-44D08E01125A}"/>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35" name="Shape 3754">
              <a:extLst>
                <a:ext uri="{FF2B5EF4-FFF2-40B4-BE49-F238E27FC236}">
                  <a16:creationId xmlns:a16="http://schemas.microsoft.com/office/drawing/2014/main" id="{0FE5E377-1793-4BA1-9DBF-D95C3801E6B9}"/>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36" name="Group 35">
            <a:extLst>
              <a:ext uri="{FF2B5EF4-FFF2-40B4-BE49-F238E27FC236}">
                <a16:creationId xmlns:a16="http://schemas.microsoft.com/office/drawing/2014/main" id="{0CE219F2-B414-4379-99DA-DDA300A10D5F}"/>
              </a:ext>
            </a:extLst>
          </p:cNvPr>
          <p:cNvGrpSpPr/>
          <p:nvPr/>
        </p:nvGrpSpPr>
        <p:grpSpPr>
          <a:xfrm>
            <a:off x="9257760" y="1470905"/>
            <a:ext cx="212675" cy="536999"/>
            <a:chOff x="7252702" y="2337375"/>
            <a:chExt cx="283144" cy="714746"/>
          </a:xfrm>
          <a:solidFill>
            <a:schemeClr val="accent1"/>
          </a:solidFill>
        </p:grpSpPr>
        <p:sp>
          <p:nvSpPr>
            <p:cNvPr id="37" name="Shape 3753">
              <a:extLst>
                <a:ext uri="{FF2B5EF4-FFF2-40B4-BE49-F238E27FC236}">
                  <a16:creationId xmlns:a16="http://schemas.microsoft.com/office/drawing/2014/main" id="{3F82CBA3-3A7B-418C-9DC0-5A12C6F70F87}"/>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38" name="Shape 3754">
              <a:extLst>
                <a:ext uri="{FF2B5EF4-FFF2-40B4-BE49-F238E27FC236}">
                  <a16:creationId xmlns:a16="http://schemas.microsoft.com/office/drawing/2014/main" id="{65FEAC89-06C5-4BCB-B23C-C12758A3C5CA}"/>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39" name="Group 38">
            <a:extLst>
              <a:ext uri="{FF2B5EF4-FFF2-40B4-BE49-F238E27FC236}">
                <a16:creationId xmlns:a16="http://schemas.microsoft.com/office/drawing/2014/main" id="{41C0A5A7-C8FE-48BD-BCE5-52154C6241AC}"/>
              </a:ext>
            </a:extLst>
          </p:cNvPr>
          <p:cNvGrpSpPr/>
          <p:nvPr/>
        </p:nvGrpSpPr>
        <p:grpSpPr>
          <a:xfrm>
            <a:off x="9670515" y="1470905"/>
            <a:ext cx="212675" cy="536999"/>
            <a:chOff x="7252702" y="2337375"/>
            <a:chExt cx="283144" cy="714746"/>
          </a:xfrm>
          <a:solidFill>
            <a:schemeClr val="accent1"/>
          </a:solidFill>
        </p:grpSpPr>
        <p:sp>
          <p:nvSpPr>
            <p:cNvPr id="40" name="Shape 3753">
              <a:extLst>
                <a:ext uri="{FF2B5EF4-FFF2-40B4-BE49-F238E27FC236}">
                  <a16:creationId xmlns:a16="http://schemas.microsoft.com/office/drawing/2014/main" id="{C403831E-B5ED-474D-9390-E817B059F6E8}"/>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41" name="Shape 3754">
              <a:extLst>
                <a:ext uri="{FF2B5EF4-FFF2-40B4-BE49-F238E27FC236}">
                  <a16:creationId xmlns:a16="http://schemas.microsoft.com/office/drawing/2014/main" id="{E78983C1-C8FA-4E90-AFF6-13D1055E2576}"/>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42" name="Group 41">
            <a:extLst>
              <a:ext uri="{FF2B5EF4-FFF2-40B4-BE49-F238E27FC236}">
                <a16:creationId xmlns:a16="http://schemas.microsoft.com/office/drawing/2014/main" id="{5698046C-52A5-4817-B1E7-82EDC1269C0A}"/>
              </a:ext>
            </a:extLst>
          </p:cNvPr>
          <p:cNvGrpSpPr/>
          <p:nvPr/>
        </p:nvGrpSpPr>
        <p:grpSpPr>
          <a:xfrm>
            <a:off x="10083270" y="1470905"/>
            <a:ext cx="212675" cy="536999"/>
            <a:chOff x="7252702" y="2337375"/>
            <a:chExt cx="283144" cy="714746"/>
          </a:xfrm>
          <a:solidFill>
            <a:schemeClr val="accent1"/>
          </a:solidFill>
        </p:grpSpPr>
        <p:sp>
          <p:nvSpPr>
            <p:cNvPr id="43" name="Shape 3753">
              <a:extLst>
                <a:ext uri="{FF2B5EF4-FFF2-40B4-BE49-F238E27FC236}">
                  <a16:creationId xmlns:a16="http://schemas.microsoft.com/office/drawing/2014/main" id="{5FED71CB-A53B-44DE-AD81-236AED8371B1}"/>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44" name="Shape 3754">
              <a:extLst>
                <a:ext uri="{FF2B5EF4-FFF2-40B4-BE49-F238E27FC236}">
                  <a16:creationId xmlns:a16="http://schemas.microsoft.com/office/drawing/2014/main" id="{108C9674-0481-4C52-BF02-A7BE6E37D21A}"/>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45" name="Group 44">
            <a:extLst>
              <a:ext uri="{FF2B5EF4-FFF2-40B4-BE49-F238E27FC236}">
                <a16:creationId xmlns:a16="http://schemas.microsoft.com/office/drawing/2014/main" id="{51D48FEC-8EF1-4BA6-B6BE-53C623012F06}"/>
              </a:ext>
            </a:extLst>
          </p:cNvPr>
          <p:cNvGrpSpPr/>
          <p:nvPr/>
        </p:nvGrpSpPr>
        <p:grpSpPr>
          <a:xfrm>
            <a:off x="10496020" y="1470905"/>
            <a:ext cx="212675" cy="536999"/>
            <a:chOff x="7252702" y="2337375"/>
            <a:chExt cx="283144" cy="714746"/>
          </a:xfrm>
          <a:solidFill>
            <a:schemeClr val="accent1"/>
          </a:solidFill>
        </p:grpSpPr>
        <p:sp>
          <p:nvSpPr>
            <p:cNvPr id="46" name="Shape 3753">
              <a:extLst>
                <a:ext uri="{FF2B5EF4-FFF2-40B4-BE49-F238E27FC236}">
                  <a16:creationId xmlns:a16="http://schemas.microsoft.com/office/drawing/2014/main" id="{F280A899-6B74-4B70-B6E7-D590A1409D62}"/>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47" name="Shape 3754">
              <a:extLst>
                <a:ext uri="{FF2B5EF4-FFF2-40B4-BE49-F238E27FC236}">
                  <a16:creationId xmlns:a16="http://schemas.microsoft.com/office/drawing/2014/main" id="{B4DBB233-C165-462D-A5EA-CA637E4B3EDB}"/>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48" name="Group 47">
            <a:extLst>
              <a:ext uri="{FF2B5EF4-FFF2-40B4-BE49-F238E27FC236}">
                <a16:creationId xmlns:a16="http://schemas.microsoft.com/office/drawing/2014/main" id="{3C791D21-8F07-4041-8CD1-DCF1C7B8E273}"/>
              </a:ext>
            </a:extLst>
          </p:cNvPr>
          <p:cNvGrpSpPr/>
          <p:nvPr/>
        </p:nvGrpSpPr>
        <p:grpSpPr>
          <a:xfrm>
            <a:off x="5955720" y="2146743"/>
            <a:ext cx="212675" cy="536999"/>
            <a:chOff x="7252702" y="2337375"/>
            <a:chExt cx="283144" cy="714746"/>
          </a:xfrm>
          <a:solidFill>
            <a:schemeClr val="accent1"/>
          </a:solidFill>
        </p:grpSpPr>
        <p:sp>
          <p:nvSpPr>
            <p:cNvPr id="49" name="Shape 3753">
              <a:extLst>
                <a:ext uri="{FF2B5EF4-FFF2-40B4-BE49-F238E27FC236}">
                  <a16:creationId xmlns:a16="http://schemas.microsoft.com/office/drawing/2014/main" id="{114B44BC-F0A1-4D59-A055-EE17BE2526DA}"/>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50" name="Shape 3754">
              <a:extLst>
                <a:ext uri="{FF2B5EF4-FFF2-40B4-BE49-F238E27FC236}">
                  <a16:creationId xmlns:a16="http://schemas.microsoft.com/office/drawing/2014/main" id="{C28BA63F-3E1C-48FB-B0A2-8C89882B64A7}"/>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51" name="Group 50">
            <a:extLst>
              <a:ext uri="{FF2B5EF4-FFF2-40B4-BE49-F238E27FC236}">
                <a16:creationId xmlns:a16="http://schemas.microsoft.com/office/drawing/2014/main" id="{6F43572B-FAAD-4787-AC31-01D38E4E4332}"/>
              </a:ext>
            </a:extLst>
          </p:cNvPr>
          <p:cNvGrpSpPr/>
          <p:nvPr/>
        </p:nvGrpSpPr>
        <p:grpSpPr>
          <a:xfrm>
            <a:off x="6368475" y="2146743"/>
            <a:ext cx="212675" cy="536999"/>
            <a:chOff x="7252702" y="2337375"/>
            <a:chExt cx="283144" cy="714746"/>
          </a:xfrm>
          <a:solidFill>
            <a:schemeClr val="accent1"/>
          </a:solidFill>
        </p:grpSpPr>
        <p:sp>
          <p:nvSpPr>
            <p:cNvPr id="52" name="Shape 3753">
              <a:extLst>
                <a:ext uri="{FF2B5EF4-FFF2-40B4-BE49-F238E27FC236}">
                  <a16:creationId xmlns:a16="http://schemas.microsoft.com/office/drawing/2014/main" id="{A8F5A90C-2387-41E8-9E0B-681B965CAE41}"/>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53" name="Shape 3754">
              <a:extLst>
                <a:ext uri="{FF2B5EF4-FFF2-40B4-BE49-F238E27FC236}">
                  <a16:creationId xmlns:a16="http://schemas.microsoft.com/office/drawing/2014/main" id="{8A51A6B1-B126-46A2-A7CE-6BC676EE1CDF}"/>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54" name="Group 53">
            <a:extLst>
              <a:ext uri="{FF2B5EF4-FFF2-40B4-BE49-F238E27FC236}">
                <a16:creationId xmlns:a16="http://schemas.microsoft.com/office/drawing/2014/main" id="{DADD4637-B136-4D3D-BCDC-1DD247E61C32}"/>
              </a:ext>
            </a:extLst>
          </p:cNvPr>
          <p:cNvGrpSpPr/>
          <p:nvPr/>
        </p:nvGrpSpPr>
        <p:grpSpPr>
          <a:xfrm>
            <a:off x="6781230" y="2146743"/>
            <a:ext cx="212675" cy="536999"/>
            <a:chOff x="7252702" y="2337375"/>
            <a:chExt cx="283144" cy="714746"/>
          </a:xfrm>
          <a:solidFill>
            <a:schemeClr val="accent1"/>
          </a:solidFill>
        </p:grpSpPr>
        <p:sp>
          <p:nvSpPr>
            <p:cNvPr id="55" name="Shape 3753">
              <a:extLst>
                <a:ext uri="{FF2B5EF4-FFF2-40B4-BE49-F238E27FC236}">
                  <a16:creationId xmlns:a16="http://schemas.microsoft.com/office/drawing/2014/main" id="{B4B0DE61-DF2E-4756-B386-D6F737EC8D28}"/>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56" name="Shape 3754">
              <a:extLst>
                <a:ext uri="{FF2B5EF4-FFF2-40B4-BE49-F238E27FC236}">
                  <a16:creationId xmlns:a16="http://schemas.microsoft.com/office/drawing/2014/main" id="{B6396971-A77F-4DEA-969A-03139E24D95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57" name="Group 56">
            <a:extLst>
              <a:ext uri="{FF2B5EF4-FFF2-40B4-BE49-F238E27FC236}">
                <a16:creationId xmlns:a16="http://schemas.microsoft.com/office/drawing/2014/main" id="{ED29A04F-5262-486F-B1BE-9863F4DA8DE8}"/>
              </a:ext>
            </a:extLst>
          </p:cNvPr>
          <p:cNvGrpSpPr/>
          <p:nvPr/>
        </p:nvGrpSpPr>
        <p:grpSpPr>
          <a:xfrm>
            <a:off x="7193985" y="2146743"/>
            <a:ext cx="212675" cy="536999"/>
            <a:chOff x="7252702" y="2337375"/>
            <a:chExt cx="283144" cy="714746"/>
          </a:xfrm>
          <a:solidFill>
            <a:schemeClr val="accent1"/>
          </a:solidFill>
        </p:grpSpPr>
        <p:sp>
          <p:nvSpPr>
            <p:cNvPr id="58" name="Shape 3753">
              <a:extLst>
                <a:ext uri="{FF2B5EF4-FFF2-40B4-BE49-F238E27FC236}">
                  <a16:creationId xmlns:a16="http://schemas.microsoft.com/office/drawing/2014/main" id="{E5A07835-B214-4F05-9C69-2F060A7E6E9B}"/>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59" name="Shape 3754">
              <a:extLst>
                <a:ext uri="{FF2B5EF4-FFF2-40B4-BE49-F238E27FC236}">
                  <a16:creationId xmlns:a16="http://schemas.microsoft.com/office/drawing/2014/main" id="{14DF3860-7203-4DF3-8C43-06007E63CAE1}"/>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60" name="Group 59">
            <a:extLst>
              <a:ext uri="{FF2B5EF4-FFF2-40B4-BE49-F238E27FC236}">
                <a16:creationId xmlns:a16="http://schemas.microsoft.com/office/drawing/2014/main" id="{EF85398B-07BA-45F5-8ADA-33E4F22DE82C}"/>
              </a:ext>
            </a:extLst>
          </p:cNvPr>
          <p:cNvGrpSpPr/>
          <p:nvPr/>
        </p:nvGrpSpPr>
        <p:grpSpPr>
          <a:xfrm>
            <a:off x="7606740" y="2146743"/>
            <a:ext cx="212675" cy="536999"/>
            <a:chOff x="7252702" y="2337375"/>
            <a:chExt cx="283144" cy="714746"/>
          </a:xfrm>
          <a:solidFill>
            <a:schemeClr val="accent1"/>
          </a:solidFill>
        </p:grpSpPr>
        <p:sp>
          <p:nvSpPr>
            <p:cNvPr id="61" name="Shape 3753">
              <a:extLst>
                <a:ext uri="{FF2B5EF4-FFF2-40B4-BE49-F238E27FC236}">
                  <a16:creationId xmlns:a16="http://schemas.microsoft.com/office/drawing/2014/main" id="{AFD9487E-A924-4959-8F49-030458D0171F}"/>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62" name="Shape 3754">
              <a:extLst>
                <a:ext uri="{FF2B5EF4-FFF2-40B4-BE49-F238E27FC236}">
                  <a16:creationId xmlns:a16="http://schemas.microsoft.com/office/drawing/2014/main" id="{3969A23C-9D36-4B52-A312-6132AA1C4D7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63" name="Group 62">
            <a:extLst>
              <a:ext uri="{FF2B5EF4-FFF2-40B4-BE49-F238E27FC236}">
                <a16:creationId xmlns:a16="http://schemas.microsoft.com/office/drawing/2014/main" id="{0E6D4764-6959-4B4C-A917-7FA56B001595}"/>
              </a:ext>
            </a:extLst>
          </p:cNvPr>
          <p:cNvGrpSpPr/>
          <p:nvPr/>
        </p:nvGrpSpPr>
        <p:grpSpPr>
          <a:xfrm>
            <a:off x="8019495" y="2146743"/>
            <a:ext cx="212675" cy="536999"/>
            <a:chOff x="7252702" y="2337375"/>
            <a:chExt cx="283144" cy="714746"/>
          </a:xfrm>
          <a:solidFill>
            <a:schemeClr val="accent1"/>
          </a:solidFill>
        </p:grpSpPr>
        <p:sp>
          <p:nvSpPr>
            <p:cNvPr id="64" name="Shape 3753">
              <a:extLst>
                <a:ext uri="{FF2B5EF4-FFF2-40B4-BE49-F238E27FC236}">
                  <a16:creationId xmlns:a16="http://schemas.microsoft.com/office/drawing/2014/main" id="{2EE1B008-3538-41B8-9499-E26E20059033}"/>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65" name="Shape 3754">
              <a:extLst>
                <a:ext uri="{FF2B5EF4-FFF2-40B4-BE49-F238E27FC236}">
                  <a16:creationId xmlns:a16="http://schemas.microsoft.com/office/drawing/2014/main" id="{1CA8D724-DD19-4793-9767-8DFAF51F686B}"/>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66" name="Group 65">
            <a:extLst>
              <a:ext uri="{FF2B5EF4-FFF2-40B4-BE49-F238E27FC236}">
                <a16:creationId xmlns:a16="http://schemas.microsoft.com/office/drawing/2014/main" id="{081C24B0-C279-4FF8-9977-292D99CBEA87}"/>
              </a:ext>
            </a:extLst>
          </p:cNvPr>
          <p:cNvGrpSpPr/>
          <p:nvPr/>
        </p:nvGrpSpPr>
        <p:grpSpPr>
          <a:xfrm>
            <a:off x="8432250" y="2146743"/>
            <a:ext cx="212675" cy="536999"/>
            <a:chOff x="7252702" y="2337375"/>
            <a:chExt cx="283144" cy="714746"/>
          </a:xfrm>
          <a:solidFill>
            <a:schemeClr val="accent1"/>
          </a:solidFill>
        </p:grpSpPr>
        <p:sp>
          <p:nvSpPr>
            <p:cNvPr id="67" name="Shape 3753">
              <a:extLst>
                <a:ext uri="{FF2B5EF4-FFF2-40B4-BE49-F238E27FC236}">
                  <a16:creationId xmlns:a16="http://schemas.microsoft.com/office/drawing/2014/main" id="{C9EE5B26-1770-48DD-9B88-9F49B3A0626E}"/>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68" name="Shape 3754">
              <a:extLst>
                <a:ext uri="{FF2B5EF4-FFF2-40B4-BE49-F238E27FC236}">
                  <a16:creationId xmlns:a16="http://schemas.microsoft.com/office/drawing/2014/main" id="{7277C8CC-ADC5-4699-8A93-89E34E4F0E5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69" name="Group 68">
            <a:extLst>
              <a:ext uri="{FF2B5EF4-FFF2-40B4-BE49-F238E27FC236}">
                <a16:creationId xmlns:a16="http://schemas.microsoft.com/office/drawing/2014/main" id="{EFD693CA-79A1-421C-BB67-258BC0B07A7B}"/>
              </a:ext>
            </a:extLst>
          </p:cNvPr>
          <p:cNvGrpSpPr/>
          <p:nvPr/>
        </p:nvGrpSpPr>
        <p:grpSpPr>
          <a:xfrm>
            <a:off x="8845005" y="2146743"/>
            <a:ext cx="212675" cy="536999"/>
            <a:chOff x="7252702" y="2337375"/>
            <a:chExt cx="283144" cy="714746"/>
          </a:xfrm>
          <a:solidFill>
            <a:schemeClr val="accent1"/>
          </a:solidFill>
        </p:grpSpPr>
        <p:sp>
          <p:nvSpPr>
            <p:cNvPr id="70" name="Shape 3753">
              <a:extLst>
                <a:ext uri="{FF2B5EF4-FFF2-40B4-BE49-F238E27FC236}">
                  <a16:creationId xmlns:a16="http://schemas.microsoft.com/office/drawing/2014/main" id="{148D3356-1FF8-4214-8B3F-97E0D68668BD}"/>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71" name="Shape 3754">
              <a:extLst>
                <a:ext uri="{FF2B5EF4-FFF2-40B4-BE49-F238E27FC236}">
                  <a16:creationId xmlns:a16="http://schemas.microsoft.com/office/drawing/2014/main" id="{E8E6FA4E-0C2C-4CBE-9E2B-6F9B84E67107}"/>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72" name="Group 71">
            <a:extLst>
              <a:ext uri="{FF2B5EF4-FFF2-40B4-BE49-F238E27FC236}">
                <a16:creationId xmlns:a16="http://schemas.microsoft.com/office/drawing/2014/main" id="{1B3331F5-BB3C-49B1-98F6-3D2EDE18A25D}"/>
              </a:ext>
            </a:extLst>
          </p:cNvPr>
          <p:cNvGrpSpPr/>
          <p:nvPr/>
        </p:nvGrpSpPr>
        <p:grpSpPr>
          <a:xfrm>
            <a:off x="9257760" y="2146743"/>
            <a:ext cx="212675" cy="536999"/>
            <a:chOff x="7252702" y="2337375"/>
            <a:chExt cx="283144" cy="714746"/>
          </a:xfrm>
          <a:solidFill>
            <a:schemeClr val="accent1"/>
          </a:solidFill>
        </p:grpSpPr>
        <p:sp>
          <p:nvSpPr>
            <p:cNvPr id="73" name="Shape 3753">
              <a:extLst>
                <a:ext uri="{FF2B5EF4-FFF2-40B4-BE49-F238E27FC236}">
                  <a16:creationId xmlns:a16="http://schemas.microsoft.com/office/drawing/2014/main" id="{93FFBAE2-64B0-47B1-A0FC-3E2F0828CCE1}"/>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74" name="Shape 3754">
              <a:extLst>
                <a:ext uri="{FF2B5EF4-FFF2-40B4-BE49-F238E27FC236}">
                  <a16:creationId xmlns:a16="http://schemas.microsoft.com/office/drawing/2014/main" id="{F5BEFF96-7C9C-4D27-9D6B-006882BD2944}"/>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75" name="Group 74">
            <a:extLst>
              <a:ext uri="{FF2B5EF4-FFF2-40B4-BE49-F238E27FC236}">
                <a16:creationId xmlns:a16="http://schemas.microsoft.com/office/drawing/2014/main" id="{847DF286-02A5-44EA-B784-48FF0FA9CB6C}"/>
              </a:ext>
            </a:extLst>
          </p:cNvPr>
          <p:cNvGrpSpPr/>
          <p:nvPr/>
        </p:nvGrpSpPr>
        <p:grpSpPr>
          <a:xfrm>
            <a:off x="9670515" y="2146743"/>
            <a:ext cx="212675" cy="536999"/>
            <a:chOff x="7252702" y="2337375"/>
            <a:chExt cx="283144" cy="714746"/>
          </a:xfrm>
          <a:solidFill>
            <a:schemeClr val="accent1"/>
          </a:solidFill>
        </p:grpSpPr>
        <p:sp>
          <p:nvSpPr>
            <p:cNvPr id="76" name="Shape 3753">
              <a:extLst>
                <a:ext uri="{FF2B5EF4-FFF2-40B4-BE49-F238E27FC236}">
                  <a16:creationId xmlns:a16="http://schemas.microsoft.com/office/drawing/2014/main" id="{1DBE1348-CDB2-4F7A-BAE9-E8009F2BF1BB}"/>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77" name="Shape 3754">
              <a:extLst>
                <a:ext uri="{FF2B5EF4-FFF2-40B4-BE49-F238E27FC236}">
                  <a16:creationId xmlns:a16="http://schemas.microsoft.com/office/drawing/2014/main" id="{44D665E5-F2EC-48A8-8327-FFE20E8EB5A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78" name="Group 77">
            <a:extLst>
              <a:ext uri="{FF2B5EF4-FFF2-40B4-BE49-F238E27FC236}">
                <a16:creationId xmlns:a16="http://schemas.microsoft.com/office/drawing/2014/main" id="{04728B01-2C7B-47A0-8296-2190396AF13C}"/>
              </a:ext>
            </a:extLst>
          </p:cNvPr>
          <p:cNvGrpSpPr/>
          <p:nvPr/>
        </p:nvGrpSpPr>
        <p:grpSpPr>
          <a:xfrm>
            <a:off x="10083270" y="2146743"/>
            <a:ext cx="212675" cy="536999"/>
            <a:chOff x="7252702" y="2337375"/>
            <a:chExt cx="283144" cy="714746"/>
          </a:xfrm>
          <a:solidFill>
            <a:schemeClr val="accent1"/>
          </a:solidFill>
        </p:grpSpPr>
        <p:sp>
          <p:nvSpPr>
            <p:cNvPr id="79" name="Shape 3753">
              <a:extLst>
                <a:ext uri="{FF2B5EF4-FFF2-40B4-BE49-F238E27FC236}">
                  <a16:creationId xmlns:a16="http://schemas.microsoft.com/office/drawing/2014/main" id="{908EB53C-7459-43EC-8828-2CE1C1737141}"/>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80" name="Shape 3754">
              <a:extLst>
                <a:ext uri="{FF2B5EF4-FFF2-40B4-BE49-F238E27FC236}">
                  <a16:creationId xmlns:a16="http://schemas.microsoft.com/office/drawing/2014/main" id="{F6745806-1E08-41A3-B53D-0BDA60BAEB6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81" name="Group 80">
            <a:extLst>
              <a:ext uri="{FF2B5EF4-FFF2-40B4-BE49-F238E27FC236}">
                <a16:creationId xmlns:a16="http://schemas.microsoft.com/office/drawing/2014/main" id="{C0BEB4D4-C6D2-4EE0-A1CC-CEE0628E95FC}"/>
              </a:ext>
            </a:extLst>
          </p:cNvPr>
          <p:cNvGrpSpPr/>
          <p:nvPr/>
        </p:nvGrpSpPr>
        <p:grpSpPr>
          <a:xfrm>
            <a:off x="10496020" y="2146743"/>
            <a:ext cx="212675" cy="536999"/>
            <a:chOff x="7252702" y="2337375"/>
            <a:chExt cx="283144" cy="714746"/>
          </a:xfrm>
          <a:solidFill>
            <a:schemeClr val="accent1"/>
          </a:solidFill>
        </p:grpSpPr>
        <p:sp>
          <p:nvSpPr>
            <p:cNvPr id="82" name="Shape 3753">
              <a:extLst>
                <a:ext uri="{FF2B5EF4-FFF2-40B4-BE49-F238E27FC236}">
                  <a16:creationId xmlns:a16="http://schemas.microsoft.com/office/drawing/2014/main" id="{0081C600-1D5C-45F3-A0C5-E69AFC5BB338}"/>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83" name="Shape 3754">
              <a:extLst>
                <a:ext uri="{FF2B5EF4-FFF2-40B4-BE49-F238E27FC236}">
                  <a16:creationId xmlns:a16="http://schemas.microsoft.com/office/drawing/2014/main" id="{CBB9BF31-B3ED-4E6E-A412-65F44325772E}"/>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84" name="Group 83">
            <a:extLst>
              <a:ext uri="{FF2B5EF4-FFF2-40B4-BE49-F238E27FC236}">
                <a16:creationId xmlns:a16="http://schemas.microsoft.com/office/drawing/2014/main" id="{72DC2883-D254-40E6-8155-A311A7473168}"/>
              </a:ext>
            </a:extLst>
          </p:cNvPr>
          <p:cNvGrpSpPr/>
          <p:nvPr/>
        </p:nvGrpSpPr>
        <p:grpSpPr>
          <a:xfrm>
            <a:off x="5955720" y="2822581"/>
            <a:ext cx="212675" cy="536999"/>
            <a:chOff x="7252702" y="2337375"/>
            <a:chExt cx="283144" cy="714746"/>
          </a:xfrm>
          <a:solidFill>
            <a:schemeClr val="accent1"/>
          </a:solidFill>
        </p:grpSpPr>
        <p:sp>
          <p:nvSpPr>
            <p:cNvPr id="85" name="Shape 3753">
              <a:extLst>
                <a:ext uri="{FF2B5EF4-FFF2-40B4-BE49-F238E27FC236}">
                  <a16:creationId xmlns:a16="http://schemas.microsoft.com/office/drawing/2014/main" id="{8AAFCB48-6C0D-4957-B379-4CC1B42493F2}"/>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86" name="Shape 3754">
              <a:extLst>
                <a:ext uri="{FF2B5EF4-FFF2-40B4-BE49-F238E27FC236}">
                  <a16:creationId xmlns:a16="http://schemas.microsoft.com/office/drawing/2014/main" id="{13EF9C76-6E8B-497C-BC54-DFBF9E3B8440}"/>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87" name="Group 86">
            <a:extLst>
              <a:ext uri="{FF2B5EF4-FFF2-40B4-BE49-F238E27FC236}">
                <a16:creationId xmlns:a16="http://schemas.microsoft.com/office/drawing/2014/main" id="{AEBA3F50-D12F-4FDA-ACCD-9AD7E655BD48}"/>
              </a:ext>
            </a:extLst>
          </p:cNvPr>
          <p:cNvGrpSpPr/>
          <p:nvPr/>
        </p:nvGrpSpPr>
        <p:grpSpPr>
          <a:xfrm>
            <a:off x="6368475" y="2822581"/>
            <a:ext cx="212675" cy="536999"/>
            <a:chOff x="7252702" y="2337375"/>
            <a:chExt cx="283144" cy="714746"/>
          </a:xfrm>
          <a:solidFill>
            <a:schemeClr val="accent1"/>
          </a:solidFill>
        </p:grpSpPr>
        <p:sp>
          <p:nvSpPr>
            <p:cNvPr id="88" name="Shape 3753">
              <a:extLst>
                <a:ext uri="{FF2B5EF4-FFF2-40B4-BE49-F238E27FC236}">
                  <a16:creationId xmlns:a16="http://schemas.microsoft.com/office/drawing/2014/main" id="{832C6307-EC44-45C1-A078-A79F535AD689}"/>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89" name="Shape 3754">
              <a:extLst>
                <a:ext uri="{FF2B5EF4-FFF2-40B4-BE49-F238E27FC236}">
                  <a16:creationId xmlns:a16="http://schemas.microsoft.com/office/drawing/2014/main" id="{4B81F1D7-842B-432E-89D0-9D9277E9330F}"/>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90" name="Group 89">
            <a:extLst>
              <a:ext uri="{FF2B5EF4-FFF2-40B4-BE49-F238E27FC236}">
                <a16:creationId xmlns:a16="http://schemas.microsoft.com/office/drawing/2014/main" id="{08EF0F3F-73E2-4458-9EC0-20E8BC59D3E3}"/>
              </a:ext>
            </a:extLst>
          </p:cNvPr>
          <p:cNvGrpSpPr/>
          <p:nvPr/>
        </p:nvGrpSpPr>
        <p:grpSpPr>
          <a:xfrm>
            <a:off x="6781230" y="2822581"/>
            <a:ext cx="212675" cy="536999"/>
            <a:chOff x="7252702" y="2337375"/>
            <a:chExt cx="283144" cy="714746"/>
          </a:xfrm>
          <a:solidFill>
            <a:schemeClr val="accent1"/>
          </a:solidFill>
        </p:grpSpPr>
        <p:sp>
          <p:nvSpPr>
            <p:cNvPr id="91" name="Shape 3753">
              <a:extLst>
                <a:ext uri="{FF2B5EF4-FFF2-40B4-BE49-F238E27FC236}">
                  <a16:creationId xmlns:a16="http://schemas.microsoft.com/office/drawing/2014/main" id="{2FA87107-0F19-443F-A843-07B140EC48C4}"/>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92" name="Shape 3754">
              <a:extLst>
                <a:ext uri="{FF2B5EF4-FFF2-40B4-BE49-F238E27FC236}">
                  <a16:creationId xmlns:a16="http://schemas.microsoft.com/office/drawing/2014/main" id="{32413F26-F630-4BE1-98CB-0A9569B8B8F6}"/>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93" name="Group 92">
            <a:extLst>
              <a:ext uri="{FF2B5EF4-FFF2-40B4-BE49-F238E27FC236}">
                <a16:creationId xmlns:a16="http://schemas.microsoft.com/office/drawing/2014/main" id="{0C9D3121-DBDB-48BF-930F-46D9BF1ACA31}"/>
              </a:ext>
            </a:extLst>
          </p:cNvPr>
          <p:cNvGrpSpPr/>
          <p:nvPr/>
        </p:nvGrpSpPr>
        <p:grpSpPr>
          <a:xfrm>
            <a:off x="7193985" y="2822581"/>
            <a:ext cx="212675" cy="536999"/>
            <a:chOff x="7252702" y="2337375"/>
            <a:chExt cx="283144" cy="714746"/>
          </a:xfrm>
          <a:solidFill>
            <a:schemeClr val="accent1"/>
          </a:solidFill>
        </p:grpSpPr>
        <p:sp>
          <p:nvSpPr>
            <p:cNvPr id="94" name="Shape 3753">
              <a:extLst>
                <a:ext uri="{FF2B5EF4-FFF2-40B4-BE49-F238E27FC236}">
                  <a16:creationId xmlns:a16="http://schemas.microsoft.com/office/drawing/2014/main" id="{88FB1F59-9775-49E2-9DDB-765EAD5CA9D0}"/>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95" name="Shape 3754">
              <a:extLst>
                <a:ext uri="{FF2B5EF4-FFF2-40B4-BE49-F238E27FC236}">
                  <a16:creationId xmlns:a16="http://schemas.microsoft.com/office/drawing/2014/main" id="{696FC3CA-145A-4BA1-9136-973FADC78E18}"/>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96" name="Group 95">
            <a:extLst>
              <a:ext uri="{FF2B5EF4-FFF2-40B4-BE49-F238E27FC236}">
                <a16:creationId xmlns:a16="http://schemas.microsoft.com/office/drawing/2014/main" id="{DB1658B3-A41C-44A0-A761-086D162D635E}"/>
              </a:ext>
            </a:extLst>
          </p:cNvPr>
          <p:cNvGrpSpPr/>
          <p:nvPr/>
        </p:nvGrpSpPr>
        <p:grpSpPr>
          <a:xfrm>
            <a:off x="7606740" y="2822581"/>
            <a:ext cx="212675" cy="536999"/>
            <a:chOff x="7252702" y="2337375"/>
            <a:chExt cx="283144" cy="714746"/>
          </a:xfrm>
          <a:solidFill>
            <a:schemeClr val="accent1"/>
          </a:solidFill>
        </p:grpSpPr>
        <p:sp>
          <p:nvSpPr>
            <p:cNvPr id="97" name="Shape 3753">
              <a:extLst>
                <a:ext uri="{FF2B5EF4-FFF2-40B4-BE49-F238E27FC236}">
                  <a16:creationId xmlns:a16="http://schemas.microsoft.com/office/drawing/2014/main" id="{AF4C7606-3F93-4DE3-BD67-4A472F3DEA5B}"/>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98" name="Shape 3754">
              <a:extLst>
                <a:ext uri="{FF2B5EF4-FFF2-40B4-BE49-F238E27FC236}">
                  <a16:creationId xmlns:a16="http://schemas.microsoft.com/office/drawing/2014/main" id="{B3C7C9FD-4B07-466A-8654-92A212B241FF}"/>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99" name="Group 98">
            <a:extLst>
              <a:ext uri="{FF2B5EF4-FFF2-40B4-BE49-F238E27FC236}">
                <a16:creationId xmlns:a16="http://schemas.microsoft.com/office/drawing/2014/main" id="{AC84144C-5EE0-440F-BB09-0A221EA31FD8}"/>
              </a:ext>
            </a:extLst>
          </p:cNvPr>
          <p:cNvGrpSpPr/>
          <p:nvPr/>
        </p:nvGrpSpPr>
        <p:grpSpPr>
          <a:xfrm>
            <a:off x="8019495" y="2822581"/>
            <a:ext cx="212675" cy="536999"/>
            <a:chOff x="7252702" y="2337375"/>
            <a:chExt cx="283144" cy="714746"/>
          </a:xfrm>
          <a:solidFill>
            <a:schemeClr val="accent1"/>
          </a:solidFill>
        </p:grpSpPr>
        <p:sp>
          <p:nvSpPr>
            <p:cNvPr id="100" name="Shape 3753">
              <a:extLst>
                <a:ext uri="{FF2B5EF4-FFF2-40B4-BE49-F238E27FC236}">
                  <a16:creationId xmlns:a16="http://schemas.microsoft.com/office/drawing/2014/main" id="{466E974B-E681-470C-BDCA-145EEB7B444A}"/>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01" name="Shape 3754">
              <a:extLst>
                <a:ext uri="{FF2B5EF4-FFF2-40B4-BE49-F238E27FC236}">
                  <a16:creationId xmlns:a16="http://schemas.microsoft.com/office/drawing/2014/main" id="{5F71E5E1-1C9C-4C7A-87EC-FF7911F0F391}"/>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02" name="Group 101">
            <a:extLst>
              <a:ext uri="{FF2B5EF4-FFF2-40B4-BE49-F238E27FC236}">
                <a16:creationId xmlns:a16="http://schemas.microsoft.com/office/drawing/2014/main" id="{8F31AE12-BB75-42E5-B092-34DF34FCAB91}"/>
              </a:ext>
            </a:extLst>
          </p:cNvPr>
          <p:cNvGrpSpPr/>
          <p:nvPr/>
        </p:nvGrpSpPr>
        <p:grpSpPr>
          <a:xfrm>
            <a:off x="8432250" y="2822581"/>
            <a:ext cx="212675" cy="536999"/>
            <a:chOff x="7252702" y="2337375"/>
            <a:chExt cx="283144" cy="714746"/>
          </a:xfrm>
          <a:solidFill>
            <a:schemeClr val="accent1"/>
          </a:solidFill>
        </p:grpSpPr>
        <p:sp>
          <p:nvSpPr>
            <p:cNvPr id="103" name="Shape 3753">
              <a:extLst>
                <a:ext uri="{FF2B5EF4-FFF2-40B4-BE49-F238E27FC236}">
                  <a16:creationId xmlns:a16="http://schemas.microsoft.com/office/drawing/2014/main" id="{5B1ADC40-1260-4231-9410-D77596DE0A27}"/>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04" name="Shape 3754">
              <a:extLst>
                <a:ext uri="{FF2B5EF4-FFF2-40B4-BE49-F238E27FC236}">
                  <a16:creationId xmlns:a16="http://schemas.microsoft.com/office/drawing/2014/main" id="{F0735585-5D51-4A7B-874F-A8B336332B48}"/>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05" name="Group 104">
            <a:extLst>
              <a:ext uri="{FF2B5EF4-FFF2-40B4-BE49-F238E27FC236}">
                <a16:creationId xmlns:a16="http://schemas.microsoft.com/office/drawing/2014/main" id="{14F61F4E-BFC5-4763-8BB6-63C1FE1475F2}"/>
              </a:ext>
            </a:extLst>
          </p:cNvPr>
          <p:cNvGrpSpPr/>
          <p:nvPr/>
        </p:nvGrpSpPr>
        <p:grpSpPr>
          <a:xfrm>
            <a:off x="8845005" y="2822581"/>
            <a:ext cx="212675" cy="536999"/>
            <a:chOff x="7252702" y="2337375"/>
            <a:chExt cx="283144" cy="714746"/>
          </a:xfrm>
          <a:solidFill>
            <a:schemeClr val="accent1"/>
          </a:solidFill>
        </p:grpSpPr>
        <p:sp>
          <p:nvSpPr>
            <p:cNvPr id="106" name="Shape 3753">
              <a:extLst>
                <a:ext uri="{FF2B5EF4-FFF2-40B4-BE49-F238E27FC236}">
                  <a16:creationId xmlns:a16="http://schemas.microsoft.com/office/drawing/2014/main" id="{74A4DECC-29D2-4B1E-8A5A-6F413EB27B79}"/>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07" name="Shape 3754">
              <a:extLst>
                <a:ext uri="{FF2B5EF4-FFF2-40B4-BE49-F238E27FC236}">
                  <a16:creationId xmlns:a16="http://schemas.microsoft.com/office/drawing/2014/main" id="{3D6C4828-0D2A-4425-81FB-78BDC436596B}"/>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08" name="Group 107">
            <a:extLst>
              <a:ext uri="{FF2B5EF4-FFF2-40B4-BE49-F238E27FC236}">
                <a16:creationId xmlns:a16="http://schemas.microsoft.com/office/drawing/2014/main" id="{07C6B3C1-FA21-4056-8988-30DA7EDEA012}"/>
              </a:ext>
            </a:extLst>
          </p:cNvPr>
          <p:cNvGrpSpPr/>
          <p:nvPr/>
        </p:nvGrpSpPr>
        <p:grpSpPr>
          <a:xfrm>
            <a:off x="9257760" y="2822581"/>
            <a:ext cx="212675" cy="536999"/>
            <a:chOff x="7252702" y="2337375"/>
            <a:chExt cx="283144" cy="714746"/>
          </a:xfrm>
          <a:solidFill>
            <a:schemeClr val="accent1"/>
          </a:solidFill>
        </p:grpSpPr>
        <p:sp>
          <p:nvSpPr>
            <p:cNvPr id="109" name="Shape 3753">
              <a:extLst>
                <a:ext uri="{FF2B5EF4-FFF2-40B4-BE49-F238E27FC236}">
                  <a16:creationId xmlns:a16="http://schemas.microsoft.com/office/drawing/2014/main" id="{A405864C-7BAB-4D0D-99EF-324C0C98C97A}"/>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10" name="Shape 3754">
              <a:extLst>
                <a:ext uri="{FF2B5EF4-FFF2-40B4-BE49-F238E27FC236}">
                  <a16:creationId xmlns:a16="http://schemas.microsoft.com/office/drawing/2014/main" id="{A4150366-B4E4-42CF-AC40-513EDE770452}"/>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11" name="Group 110">
            <a:extLst>
              <a:ext uri="{FF2B5EF4-FFF2-40B4-BE49-F238E27FC236}">
                <a16:creationId xmlns:a16="http://schemas.microsoft.com/office/drawing/2014/main" id="{DD9779FC-E1E2-409D-82F5-60A70BC2FF40}"/>
              </a:ext>
            </a:extLst>
          </p:cNvPr>
          <p:cNvGrpSpPr/>
          <p:nvPr/>
        </p:nvGrpSpPr>
        <p:grpSpPr>
          <a:xfrm>
            <a:off x="9670515" y="2822581"/>
            <a:ext cx="212675" cy="536999"/>
            <a:chOff x="7252702" y="2337375"/>
            <a:chExt cx="283144" cy="714746"/>
          </a:xfrm>
          <a:solidFill>
            <a:schemeClr val="accent1"/>
          </a:solidFill>
        </p:grpSpPr>
        <p:sp>
          <p:nvSpPr>
            <p:cNvPr id="112" name="Shape 3753">
              <a:extLst>
                <a:ext uri="{FF2B5EF4-FFF2-40B4-BE49-F238E27FC236}">
                  <a16:creationId xmlns:a16="http://schemas.microsoft.com/office/drawing/2014/main" id="{C3FABF2F-BBB2-4E4A-A41F-D603EF08EE4E}"/>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13" name="Shape 3754">
              <a:extLst>
                <a:ext uri="{FF2B5EF4-FFF2-40B4-BE49-F238E27FC236}">
                  <a16:creationId xmlns:a16="http://schemas.microsoft.com/office/drawing/2014/main" id="{1947CBB2-2839-4B7E-AE3A-3B65A3B3044F}"/>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14" name="Group 113">
            <a:extLst>
              <a:ext uri="{FF2B5EF4-FFF2-40B4-BE49-F238E27FC236}">
                <a16:creationId xmlns:a16="http://schemas.microsoft.com/office/drawing/2014/main" id="{E4BE27F9-8EB7-4DD2-8957-ED5F7F57CA09}"/>
              </a:ext>
            </a:extLst>
          </p:cNvPr>
          <p:cNvGrpSpPr/>
          <p:nvPr/>
        </p:nvGrpSpPr>
        <p:grpSpPr>
          <a:xfrm>
            <a:off x="10083270" y="2822581"/>
            <a:ext cx="212675" cy="536999"/>
            <a:chOff x="7252702" y="2337375"/>
            <a:chExt cx="283144" cy="714746"/>
          </a:xfrm>
          <a:solidFill>
            <a:schemeClr val="accent1"/>
          </a:solidFill>
        </p:grpSpPr>
        <p:sp>
          <p:nvSpPr>
            <p:cNvPr id="115" name="Shape 3753">
              <a:extLst>
                <a:ext uri="{FF2B5EF4-FFF2-40B4-BE49-F238E27FC236}">
                  <a16:creationId xmlns:a16="http://schemas.microsoft.com/office/drawing/2014/main" id="{DC701DE4-838F-4FB3-928F-8DD59A39B048}"/>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16" name="Shape 3754">
              <a:extLst>
                <a:ext uri="{FF2B5EF4-FFF2-40B4-BE49-F238E27FC236}">
                  <a16:creationId xmlns:a16="http://schemas.microsoft.com/office/drawing/2014/main" id="{1F91399D-B7F1-4344-AA3A-64E1F63B0F0A}"/>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17" name="Group 116">
            <a:extLst>
              <a:ext uri="{FF2B5EF4-FFF2-40B4-BE49-F238E27FC236}">
                <a16:creationId xmlns:a16="http://schemas.microsoft.com/office/drawing/2014/main" id="{5EEF1B68-00FB-4613-A209-D43A167F9BD7}"/>
              </a:ext>
            </a:extLst>
          </p:cNvPr>
          <p:cNvGrpSpPr/>
          <p:nvPr/>
        </p:nvGrpSpPr>
        <p:grpSpPr>
          <a:xfrm>
            <a:off x="10496020" y="2822581"/>
            <a:ext cx="212675" cy="536999"/>
            <a:chOff x="7252702" y="2337375"/>
            <a:chExt cx="283144" cy="714746"/>
          </a:xfrm>
          <a:solidFill>
            <a:schemeClr val="accent1"/>
          </a:solidFill>
        </p:grpSpPr>
        <p:sp>
          <p:nvSpPr>
            <p:cNvPr id="118" name="Shape 3753">
              <a:extLst>
                <a:ext uri="{FF2B5EF4-FFF2-40B4-BE49-F238E27FC236}">
                  <a16:creationId xmlns:a16="http://schemas.microsoft.com/office/drawing/2014/main" id="{F02971FE-15B9-45FD-9F26-BFDB0515AA85}"/>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19" name="Shape 3754">
              <a:extLst>
                <a:ext uri="{FF2B5EF4-FFF2-40B4-BE49-F238E27FC236}">
                  <a16:creationId xmlns:a16="http://schemas.microsoft.com/office/drawing/2014/main" id="{2696DBB7-F546-4589-9871-1C9699277828}"/>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20" name="Group 119">
            <a:extLst>
              <a:ext uri="{FF2B5EF4-FFF2-40B4-BE49-F238E27FC236}">
                <a16:creationId xmlns:a16="http://schemas.microsoft.com/office/drawing/2014/main" id="{E98CDB9F-B69F-4049-A36D-E2BD135542D5}"/>
              </a:ext>
            </a:extLst>
          </p:cNvPr>
          <p:cNvGrpSpPr/>
          <p:nvPr/>
        </p:nvGrpSpPr>
        <p:grpSpPr>
          <a:xfrm>
            <a:off x="5955720" y="3498419"/>
            <a:ext cx="212675" cy="536999"/>
            <a:chOff x="7252702" y="2337375"/>
            <a:chExt cx="283144" cy="714746"/>
          </a:xfrm>
          <a:solidFill>
            <a:schemeClr val="accent1"/>
          </a:solidFill>
        </p:grpSpPr>
        <p:sp>
          <p:nvSpPr>
            <p:cNvPr id="121" name="Shape 3753">
              <a:extLst>
                <a:ext uri="{FF2B5EF4-FFF2-40B4-BE49-F238E27FC236}">
                  <a16:creationId xmlns:a16="http://schemas.microsoft.com/office/drawing/2014/main" id="{0C3D18C3-E4EC-48B8-A77B-41D205F61150}"/>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22" name="Shape 3754">
              <a:extLst>
                <a:ext uri="{FF2B5EF4-FFF2-40B4-BE49-F238E27FC236}">
                  <a16:creationId xmlns:a16="http://schemas.microsoft.com/office/drawing/2014/main" id="{67A7071C-123C-4BF4-91F0-8623047DAB1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23" name="Group 122">
            <a:extLst>
              <a:ext uri="{FF2B5EF4-FFF2-40B4-BE49-F238E27FC236}">
                <a16:creationId xmlns:a16="http://schemas.microsoft.com/office/drawing/2014/main" id="{1C93488D-B04B-4090-9807-484F2EC17185}"/>
              </a:ext>
            </a:extLst>
          </p:cNvPr>
          <p:cNvGrpSpPr/>
          <p:nvPr/>
        </p:nvGrpSpPr>
        <p:grpSpPr>
          <a:xfrm>
            <a:off x="6368475" y="3498419"/>
            <a:ext cx="212675" cy="536999"/>
            <a:chOff x="7252702" y="2337375"/>
            <a:chExt cx="283144" cy="714746"/>
          </a:xfrm>
          <a:solidFill>
            <a:schemeClr val="accent1"/>
          </a:solidFill>
        </p:grpSpPr>
        <p:sp>
          <p:nvSpPr>
            <p:cNvPr id="124" name="Shape 3753">
              <a:extLst>
                <a:ext uri="{FF2B5EF4-FFF2-40B4-BE49-F238E27FC236}">
                  <a16:creationId xmlns:a16="http://schemas.microsoft.com/office/drawing/2014/main" id="{237A34F3-951C-4E38-976C-C49EE4EA2B13}"/>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25" name="Shape 3754">
              <a:extLst>
                <a:ext uri="{FF2B5EF4-FFF2-40B4-BE49-F238E27FC236}">
                  <a16:creationId xmlns:a16="http://schemas.microsoft.com/office/drawing/2014/main" id="{4FF20EBF-D54F-4693-BDA9-C4600B9692EF}"/>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26" name="Group 125">
            <a:extLst>
              <a:ext uri="{FF2B5EF4-FFF2-40B4-BE49-F238E27FC236}">
                <a16:creationId xmlns:a16="http://schemas.microsoft.com/office/drawing/2014/main" id="{CA506AE0-B0CF-4953-BE21-D969E6B48605}"/>
              </a:ext>
            </a:extLst>
          </p:cNvPr>
          <p:cNvGrpSpPr/>
          <p:nvPr/>
        </p:nvGrpSpPr>
        <p:grpSpPr>
          <a:xfrm>
            <a:off x="6781230" y="3498419"/>
            <a:ext cx="212675" cy="536999"/>
            <a:chOff x="7252702" y="2337375"/>
            <a:chExt cx="283144" cy="714746"/>
          </a:xfrm>
          <a:solidFill>
            <a:schemeClr val="accent1"/>
          </a:solidFill>
        </p:grpSpPr>
        <p:sp>
          <p:nvSpPr>
            <p:cNvPr id="127" name="Shape 3753">
              <a:extLst>
                <a:ext uri="{FF2B5EF4-FFF2-40B4-BE49-F238E27FC236}">
                  <a16:creationId xmlns:a16="http://schemas.microsoft.com/office/drawing/2014/main" id="{C295E40F-AA09-4174-9549-4B7253295036}"/>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28" name="Shape 3754">
              <a:extLst>
                <a:ext uri="{FF2B5EF4-FFF2-40B4-BE49-F238E27FC236}">
                  <a16:creationId xmlns:a16="http://schemas.microsoft.com/office/drawing/2014/main" id="{24D5B1F4-9CA0-4820-842D-5450A9E8DC02}"/>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29" name="Group 128">
            <a:extLst>
              <a:ext uri="{FF2B5EF4-FFF2-40B4-BE49-F238E27FC236}">
                <a16:creationId xmlns:a16="http://schemas.microsoft.com/office/drawing/2014/main" id="{7E426720-477F-4A90-ACDA-DC95D2DED938}"/>
              </a:ext>
            </a:extLst>
          </p:cNvPr>
          <p:cNvGrpSpPr/>
          <p:nvPr/>
        </p:nvGrpSpPr>
        <p:grpSpPr>
          <a:xfrm>
            <a:off x="7193985" y="3498419"/>
            <a:ext cx="212675" cy="536999"/>
            <a:chOff x="7252702" y="2337375"/>
            <a:chExt cx="283144" cy="714746"/>
          </a:xfrm>
          <a:solidFill>
            <a:schemeClr val="accent1"/>
          </a:solidFill>
        </p:grpSpPr>
        <p:sp>
          <p:nvSpPr>
            <p:cNvPr id="130" name="Shape 3753">
              <a:extLst>
                <a:ext uri="{FF2B5EF4-FFF2-40B4-BE49-F238E27FC236}">
                  <a16:creationId xmlns:a16="http://schemas.microsoft.com/office/drawing/2014/main" id="{C8FAA55A-C300-461A-A2CE-9C58111D9B36}"/>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31" name="Shape 3754">
              <a:extLst>
                <a:ext uri="{FF2B5EF4-FFF2-40B4-BE49-F238E27FC236}">
                  <a16:creationId xmlns:a16="http://schemas.microsoft.com/office/drawing/2014/main" id="{4B424F48-ABC1-4CFE-A2B5-968D9A08CFDC}"/>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32" name="Group 131">
            <a:extLst>
              <a:ext uri="{FF2B5EF4-FFF2-40B4-BE49-F238E27FC236}">
                <a16:creationId xmlns:a16="http://schemas.microsoft.com/office/drawing/2014/main" id="{9D92AD0A-FE49-4CB3-947D-98D0186D5237}"/>
              </a:ext>
            </a:extLst>
          </p:cNvPr>
          <p:cNvGrpSpPr/>
          <p:nvPr/>
        </p:nvGrpSpPr>
        <p:grpSpPr>
          <a:xfrm>
            <a:off x="7606740" y="3498419"/>
            <a:ext cx="212675" cy="536999"/>
            <a:chOff x="7252702" y="2337375"/>
            <a:chExt cx="283144" cy="714746"/>
          </a:xfrm>
          <a:solidFill>
            <a:schemeClr val="accent1"/>
          </a:solidFill>
        </p:grpSpPr>
        <p:sp>
          <p:nvSpPr>
            <p:cNvPr id="133" name="Shape 3753">
              <a:extLst>
                <a:ext uri="{FF2B5EF4-FFF2-40B4-BE49-F238E27FC236}">
                  <a16:creationId xmlns:a16="http://schemas.microsoft.com/office/drawing/2014/main" id="{216E52AE-7585-40BF-A801-E3C5261A0E09}"/>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34" name="Shape 3754">
              <a:extLst>
                <a:ext uri="{FF2B5EF4-FFF2-40B4-BE49-F238E27FC236}">
                  <a16:creationId xmlns:a16="http://schemas.microsoft.com/office/drawing/2014/main" id="{A1B11D80-C4E7-4DF1-8D69-2A91C109CB17}"/>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35" name="Group 134">
            <a:extLst>
              <a:ext uri="{FF2B5EF4-FFF2-40B4-BE49-F238E27FC236}">
                <a16:creationId xmlns:a16="http://schemas.microsoft.com/office/drawing/2014/main" id="{8BC6BF33-A208-43AD-BA29-84EA8984DA8A}"/>
              </a:ext>
            </a:extLst>
          </p:cNvPr>
          <p:cNvGrpSpPr/>
          <p:nvPr/>
        </p:nvGrpSpPr>
        <p:grpSpPr>
          <a:xfrm>
            <a:off x="8019495" y="3498419"/>
            <a:ext cx="212675" cy="536999"/>
            <a:chOff x="7252702" y="2337375"/>
            <a:chExt cx="283144" cy="714746"/>
          </a:xfrm>
          <a:solidFill>
            <a:schemeClr val="bg1">
              <a:lumMod val="85000"/>
            </a:schemeClr>
          </a:solidFill>
        </p:grpSpPr>
        <p:sp>
          <p:nvSpPr>
            <p:cNvPr id="136" name="Shape 3753">
              <a:extLst>
                <a:ext uri="{FF2B5EF4-FFF2-40B4-BE49-F238E27FC236}">
                  <a16:creationId xmlns:a16="http://schemas.microsoft.com/office/drawing/2014/main" id="{7B4CEECC-CBED-4F66-875E-3D41053FB4DB}"/>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37" name="Shape 3754">
              <a:extLst>
                <a:ext uri="{FF2B5EF4-FFF2-40B4-BE49-F238E27FC236}">
                  <a16:creationId xmlns:a16="http://schemas.microsoft.com/office/drawing/2014/main" id="{75AFF1E6-D437-4C1E-B4EA-4451747EDCB8}"/>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38" name="Group 137">
            <a:extLst>
              <a:ext uri="{FF2B5EF4-FFF2-40B4-BE49-F238E27FC236}">
                <a16:creationId xmlns:a16="http://schemas.microsoft.com/office/drawing/2014/main" id="{20686EFB-EDFC-4DEC-BBDA-E8CBE25A4C76}"/>
              </a:ext>
            </a:extLst>
          </p:cNvPr>
          <p:cNvGrpSpPr/>
          <p:nvPr/>
        </p:nvGrpSpPr>
        <p:grpSpPr>
          <a:xfrm>
            <a:off x="8432250" y="3498419"/>
            <a:ext cx="212675" cy="536999"/>
            <a:chOff x="7252702" y="2337375"/>
            <a:chExt cx="283144" cy="714746"/>
          </a:xfrm>
          <a:solidFill>
            <a:schemeClr val="bg1">
              <a:lumMod val="85000"/>
            </a:schemeClr>
          </a:solidFill>
        </p:grpSpPr>
        <p:sp>
          <p:nvSpPr>
            <p:cNvPr id="139" name="Shape 3753">
              <a:extLst>
                <a:ext uri="{FF2B5EF4-FFF2-40B4-BE49-F238E27FC236}">
                  <a16:creationId xmlns:a16="http://schemas.microsoft.com/office/drawing/2014/main" id="{1EB48B5A-C25E-4D2D-974D-1BA726B3CB44}"/>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40" name="Shape 3754">
              <a:extLst>
                <a:ext uri="{FF2B5EF4-FFF2-40B4-BE49-F238E27FC236}">
                  <a16:creationId xmlns:a16="http://schemas.microsoft.com/office/drawing/2014/main" id="{06A3B2DD-9A58-44B4-A908-C96BB06BDC61}"/>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41" name="Group 140">
            <a:extLst>
              <a:ext uri="{FF2B5EF4-FFF2-40B4-BE49-F238E27FC236}">
                <a16:creationId xmlns:a16="http://schemas.microsoft.com/office/drawing/2014/main" id="{CCAB5722-0B70-47F5-95B0-F86AB0030576}"/>
              </a:ext>
            </a:extLst>
          </p:cNvPr>
          <p:cNvGrpSpPr/>
          <p:nvPr/>
        </p:nvGrpSpPr>
        <p:grpSpPr>
          <a:xfrm>
            <a:off x="8845005" y="3498419"/>
            <a:ext cx="212675" cy="536999"/>
            <a:chOff x="7252702" y="2337375"/>
            <a:chExt cx="283144" cy="714746"/>
          </a:xfrm>
          <a:solidFill>
            <a:schemeClr val="bg1">
              <a:lumMod val="85000"/>
            </a:schemeClr>
          </a:solidFill>
        </p:grpSpPr>
        <p:sp>
          <p:nvSpPr>
            <p:cNvPr id="142" name="Shape 3753">
              <a:extLst>
                <a:ext uri="{FF2B5EF4-FFF2-40B4-BE49-F238E27FC236}">
                  <a16:creationId xmlns:a16="http://schemas.microsoft.com/office/drawing/2014/main" id="{E676EF36-8F88-4722-8150-D68AB6E2F1C2}"/>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43" name="Shape 3754">
              <a:extLst>
                <a:ext uri="{FF2B5EF4-FFF2-40B4-BE49-F238E27FC236}">
                  <a16:creationId xmlns:a16="http://schemas.microsoft.com/office/drawing/2014/main" id="{75E145EB-148C-4E4C-8DA4-5A4D1BB26A66}"/>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44" name="Group 143">
            <a:extLst>
              <a:ext uri="{FF2B5EF4-FFF2-40B4-BE49-F238E27FC236}">
                <a16:creationId xmlns:a16="http://schemas.microsoft.com/office/drawing/2014/main" id="{6DF51131-B7C2-476B-8649-9E7A9383083A}"/>
              </a:ext>
            </a:extLst>
          </p:cNvPr>
          <p:cNvGrpSpPr/>
          <p:nvPr/>
        </p:nvGrpSpPr>
        <p:grpSpPr>
          <a:xfrm>
            <a:off x="9257760" y="3498419"/>
            <a:ext cx="212675" cy="536999"/>
            <a:chOff x="7252702" y="2337375"/>
            <a:chExt cx="283144" cy="714746"/>
          </a:xfrm>
          <a:solidFill>
            <a:schemeClr val="bg1">
              <a:lumMod val="85000"/>
            </a:schemeClr>
          </a:solidFill>
        </p:grpSpPr>
        <p:sp>
          <p:nvSpPr>
            <p:cNvPr id="145" name="Shape 3753">
              <a:extLst>
                <a:ext uri="{FF2B5EF4-FFF2-40B4-BE49-F238E27FC236}">
                  <a16:creationId xmlns:a16="http://schemas.microsoft.com/office/drawing/2014/main" id="{E632A674-9666-4239-ABFA-00BDBA07A83C}"/>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46" name="Shape 3754">
              <a:extLst>
                <a:ext uri="{FF2B5EF4-FFF2-40B4-BE49-F238E27FC236}">
                  <a16:creationId xmlns:a16="http://schemas.microsoft.com/office/drawing/2014/main" id="{0E1A90F4-FDE0-4B1B-946B-3F036DAE7FCC}"/>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47" name="Group 146">
            <a:extLst>
              <a:ext uri="{FF2B5EF4-FFF2-40B4-BE49-F238E27FC236}">
                <a16:creationId xmlns:a16="http://schemas.microsoft.com/office/drawing/2014/main" id="{021D644F-0DA3-4C60-8DFE-0016FDF7F72B}"/>
              </a:ext>
            </a:extLst>
          </p:cNvPr>
          <p:cNvGrpSpPr/>
          <p:nvPr/>
        </p:nvGrpSpPr>
        <p:grpSpPr>
          <a:xfrm>
            <a:off x="9670515" y="3498419"/>
            <a:ext cx="212675" cy="536999"/>
            <a:chOff x="7252702" y="2337375"/>
            <a:chExt cx="283144" cy="714746"/>
          </a:xfrm>
          <a:solidFill>
            <a:schemeClr val="bg1">
              <a:lumMod val="85000"/>
            </a:schemeClr>
          </a:solidFill>
        </p:grpSpPr>
        <p:sp>
          <p:nvSpPr>
            <p:cNvPr id="148" name="Shape 3753">
              <a:extLst>
                <a:ext uri="{FF2B5EF4-FFF2-40B4-BE49-F238E27FC236}">
                  <a16:creationId xmlns:a16="http://schemas.microsoft.com/office/drawing/2014/main" id="{C2376CEE-D8F3-4536-B183-B7E7D5CB53F6}"/>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49" name="Shape 3754">
              <a:extLst>
                <a:ext uri="{FF2B5EF4-FFF2-40B4-BE49-F238E27FC236}">
                  <a16:creationId xmlns:a16="http://schemas.microsoft.com/office/drawing/2014/main" id="{00814B63-CB80-47ED-BA02-69F505C1DE6C}"/>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50" name="Group 149">
            <a:extLst>
              <a:ext uri="{FF2B5EF4-FFF2-40B4-BE49-F238E27FC236}">
                <a16:creationId xmlns:a16="http://schemas.microsoft.com/office/drawing/2014/main" id="{4D43C6A5-55F4-4498-A98A-5E653089410F}"/>
              </a:ext>
            </a:extLst>
          </p:cNvPr>
          <p:cNvGrpSpPr/>
          <p:nvPr/>
        </p:nvGrpSpPr>
        <p:grpSpPr>
          <a:xfrm>
            <a:off x="10083270" y="3498419"/>
            <a:ext cx="212675" cy="536999"/>
            <a:chOff x="7252702" y="2337375"/>
            <a:chExt cx="283144" cy="714746"/>
          </a:xfrm>
          <a:solidFill>
            <a:schemeClr val="bg1">
              <a:lumMod val="85000"/>
            </a:schemeClr>
          </a:solidFill>
        </p:grpSpPr>
        <p:sp>
          <p:nvSpPr>
            <p:cNvPr id="151" name="Shape 3753">
              <a:extLst>
                <a:ext uri="{FF2B5EF4-FFF2-40B4-BE49-F238E27FC236}">
                  <a16:creationId xmlns:a16="http://schemas.microsoft.com/office/drawing/2014/main" id="{FA09B3FB-3373-4C81-A791-3D3654CF45E6}"/>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52" name="Shape 3754">
              <a:extLst>
                <a:ext uri="{FF2B5EF4-FFF2-40B4-BE49-F238E27FC236}">
                  <a16:creationId xmlns:a16="http://schemas.microsoft.com/office/drawing/2014/main" id="{3128F940-733F-4531-AE62-20B808F810DB}"/>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53" name="Group 152">
            <a:extLst>
              <a:ext uri="{FF2B5EF4-FFF2-40B4-BE49-F238E27FC236}">
                <a16:creationId xmlns:a16="http://schemas.microsoft.com/office/drawing/2014/main" id="{51C2CF5D-A011-4140-A9D3-CD5769707FB4}"/>
              </a:ext>
            </a:extLst>
          </p:cNvPr>
          <p:cNvGrpSpPr/>
          <p:nvPr/>
        </p:nvGrpSpPr>
        <p:grpSpPr>
          <a:xfrm>
            <a:off x="10496020" y="3498419"/>
            <a:ext cx="212675" cy="536999"/>
            <a:chOff x="7252702" y="2337375"/>
            <a:chExt cx="283144" cy="714746"/>
          </a:xfrm>
          <a:solidFill>
            <a:schemeClr val="bg1">
              <a:lumMod val="85000"/>
            </a:schemeClr>
          </a:solidFill>
        </p:grpSpPr>
        <p:sp>
          <p:nvSpPr>
            <p:cNvPr id="154" name="Shape 3753">
              <a:extLst>
                <a:ext uri="{FF2B5EF4-FFF2-40B4-BE49-F238E27FC236}">
                  <a16:creationId xmlns:a16="http://schemas.microsoft.com/office/drawing/2014/main" id="{21547CD0-BAA2-4BB6-97B6-6F62F295AFB5}"/>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55" name="Shape 3754">
              <a:extLst>
                <a:ext uri="{FF2B5EF4-FFF2-40B4-BE49-F238E27FC236}">
                  <a16:creationId xmlns:a16="http://schemas.microsoft.com/office/drawing/2014/main" id="{DC39FBBB-1D5D-4557-A3C7-6949E661C999}"/>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56" name="Group 155">
            <a:extLst>
              <a:ext uri="{FF2B5EF4-FFF2-40B4-BE49-F238E27FC236}">
                <a16:creationId xmlns:a16="http://schemas.microsoft.com/office/drawing/2014/main" id="{742924C2-44C2-48D7-9DE9-AA7BF19EA89E}"/>
              </a:ext>
            </a:extLst>
          </p:cNvPr>
          <p:cNvGrpSpPr/>
          <p:nvPr/>
        </p:nvGrpSpPr>
        <p:grpSpPr>
          <a:xfrm>
            <a:off x="5955720" y="4174257"/>
            <a:ext cx="212675" cy="536999"/>
            <a:chOff x="7252702" y="2337375"/>
            <a:chExt cx="283144" cy="714746"/>
          </a:xfrm>
          <a:solidFill>
            <a:schemeClr val="bg1">
              <a:lumMod val="85000"/>
            </a:schemeClr>
          </a:solidFill>
        </p:grpSpPr>
        <p:sp>
          <p:nvSpPr>
            <p:cNvPr id="157" name="Shape 3753">
              <a:extLst>
                <a:ext uri="{FF2B5EF4-FFF2-40B4-BE49-F238E27FC236}">
                  <a16:creationId xmlns:a16="http://schemas.microsoft.com/office/drawing/2014/main" id="{D4810AEF-FEEE-4D76-989C-6822687F054D}"/>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58" name="Shape 3754">
              <a:extLst>
                <a:ext uri="{FF2B5EF4-FFF2-40B4-BE49-F238E27FC236}">
                  <a16:creationId xmlns:a16="http://schemas.microsoft.com/office/drawing/2014/main" id="{3A61F40A-E191-49B7-B0E2-A07159CE04C3}"/>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59" name="Group 158">
            <a:extLst>
              <a:ext uri="{FF2B5EF4-FFF2-40B4-BE49-F238E27FC236}">
                <a16:creationId xmlns:a16="http://schemas.microsoft.com/office/drawing/2014/main" id="{3072EB25-086F-454B-979E-4491FCF7BA4E}"/>
              </a:ext>
            </a:extLst>
          </p:cNvPr>
          <p:cNvGrpSpPr/>
          <p:nvPr/>
        </p:nvGrpSpPr>
        <p:grpSpPr>
          <a:xfrm>
            <a:off x="6368475" y="4174257"/>
            <a:ext cx="212675" cy="536999"/>
            <a:chOff x="7252702" y="2337375"/>
            <a:chExt cx="283144" cy="714746"/>
          </a:xfrm>
          <a:solidFill>
            <a:schemeClr val="bg1">
              <a:lumMod val="85000"/>
            </a:schemeClr>
          </a:solidFill>
        </p:grpSpPr>
        <p:sp>
          <p:nvSpPr>
            <p:cNvPr id="160" name="Shape 3753">
              <a:extLst>
                <a:ext uri="{FF2B5EF4-FFF2-40B4-BE49-F238E27FC236}">
                  <a16:creationId xmlns:a16="http://schemas.microsoft.com/office/drawing/2014/main" id="{0276E3B6-C888-4A31-B171-6D119BF6FF34}"/>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61" name="Shape 3754">
              <a:extLst>
                <a:ext uri="{FF2B5EF4-FFF2-40B4-BE49-F238E27FC236}">
                  <a16:creationId xmlns:a16="http://schemas.microsoft.com/office/drawing/2014/main" id="{E1582197-3447-4ED5-B803-CC074CAFF1D6}"/>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62" name="Group 161">
            <a:extLst>
              <a:ext uri="{FF2B5EF4-FFF2-40B4-BE49-F238E27FC236}">
                <a16:creationId xmlns:a16="http://schemas.microsoft.com/office/drawing/2014/main" id="{8030B1E8-6496-4EA7-9FB7-B9276DEC0259}"/>
              </a:ext>
            </a:extLst>
          </p:cNvPr>
          <p:cNvGrpSpPr/>
          <p:nvPr/>
        </p:nvGrpSpPr>
        <p:grpSpPr>
          <a:xfrm>
            <a:off x="6781230" y="4174257"/>
            <a:ext cx="212675" cy="536999"/>
            <a:chOff x="7252702" y="2337375"/>
            <a:chExt cx="283144" cy="714746"/>
          </a:xfrm>
          <a:solidFill>
            <a:schemeClr val="bg1">
              <a:lumMod val="85000"/>
            </a:schemeClr>
          </a:solidFill>
        </p:grpSpPr>
        <p:sp>
          <p:nvSpPr>
            <p:cNvPr id="163" name="Shape 3753">
              <a:extLst>
                <a:ext uri="{FF2B5EF4-FFF2-40B4-BE49-F238E27FC236}">
                  <a16:creationId xmlns:a16="http://schemas.microsoft.com/office/drawing/2014/main" id="{049A76D8-DDA8-4037-94AA-31EFBCF3091D}"/>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64" name="Shape 3754">
              <a:extLst>
                <a:ext uri="{FF2B5EF4-FFF2-40B4-BE49-F238E27FC236}">
                  <a16:creationId xmlns:a16="http://schemas.microsoft.com/office/drawing/2014/main" id="{366E44C1-5EB2-4B41-BA7D-739295DE815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65" name="Group 164">
            <a:extLst>
              <a:ext uri="{FF2B5EF4-FFF2-40B4-BE49-F238E27FC236}">
                <a16:creationId xmlns:a16="http://schemas.microsoft.com/office/drawing/2014/main" id="{3F9ECDC9-F39A-40E9-9F09-99E7191F0080}"/>
              </a:ext>
            </a:extLst>
          </p:cNvPr>
          <p:cNvGrpSpPr/>
          <p:nvPr/>
        </p:nvGrpSpPr>
        <p:grpSpPr>
          <a:xfrm>
            <a:off x="7193985" y="4174257"/>
            <a:ext cx="212675" cy="536999"/>
            <a:chOff x="7252702" y="2337375"/>
            <a:chExt cx="283144" cy="714746"/>
          </a:xfrm>
          <a:solidFill>
            <a:schemeClr val="bg1">
              <a:lumMod val="85000"/>
            </a:schemeClr>
          </a:solidFill>
        </p:grpSpPr>
        <p:sp>
          <p:nvSpPr>
            <p:cNvPr id="166" name="Shape 3753">
              <a:extLst>
                <a:ext uri="{FF2B5EF4-FFF2-40B4-BE49-F238E27FC236}">
                  <a16:creationId xmlns:a16="http://schemas.microsoft.com/office/drawing/2014/main" id="{1B936A9E-F1DD-4999-ACC7-3121410F041D}"/>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67" name="Shape 3754">
              <a:extLst>
                <a:ext uri="{FF2B5EF4-FFF2-40B4-BE49-F238E27FC236}">
                  <a16:creationId xmlns:a16="http://schemas.microsoft.com/office/drawing/2014/main" id="{911D8791-DE8E-4A17-ACDF-F01A40D5ED43}"/>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68" name="Group 167">
            <a:extLst>
              <a:ext uri="{FF2B5EF4-FFF2-40B4-BE49-F238E27FC236}">
                <a16:creationId xmlns:a16="http://schemas.microsoft.com/office/drawing/2014/main" id="{18911579-25CC-489E-A864-B7CDBF718633}"/>
              </a:ext>
            </a:extLst>
          </p:cNvPr>
          <p:cNvGrpSpPr/>
          <p:nvPr/>
        </p:nvGrpSpPr>
        <p:grpSpPr>
          <a:xfrm>
            <a:off x="7606740" y="4174257"/>
            <a:ext cx="212675" cy="536999"/>
            <a:chOff x="7252702" y="2337375"/>
            <a:chExt cx="283144" cy="714746"/>
          </a:xfrm>
          <a:solidFill>
            <a:schemeClr val="bg1">
              <a:lumMod val="85000"/>
            </a:schemeClr>
          </a:solidFill>
        </p:grpSpPr>
        <p:sp>
          <p:nvSpPr>
            <p:cNvPr id="169" name="Shape 3753">
              <a:extLst>
                <a:ext uri="{FF2B5EF4-FFF2-40B4-BE49-F238E27FC236}">
                  <a16:creationId xmlns:a16="http://schemas.microsoft.com/office/drawing/2014/main" id="{3678D9EB-71A2-4845-87B6-1688F2B55060}"/>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70" name="Shape 3754">
              <a:extLst>
                <a:ext uri="{FF2B5EF4-FFF2-40B4-BE49-F238E27FC236}">
                  <a16:creationId xmlns:a16="http://schemas.microsoft.com/office/drawing/2014/main" id="{97F2C1A3-E108-4544-A0A5-E2F25329C045}"/>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71" name="Group 170">
            <a:extLst>
              <a:ext uri="{FF2B5EF4-FFF2-40B4-BE49-F238E27FC236}">
                <a16:creationId xmlns:a16="http://schemas.microsoft.com/office/drawing/2014/main" id="{88413E7B-3700-4667-B852-CA769BE293EB}"/>
              </a:ext>
            </a:extLst>
          </p:cNvPr>
          <p:cNvGrpSpPr/>
          <p:nvPr/>
        </p:nvGrpSpPr>
        <p:grpSpPr>
          <a:xfrm>
            <a:off x="8019495" y="4174257"/>
            <a:ext cx="212675" cy="536999"/>
            <a:chOff x="7252702" y="2337375"/>
            <a:chExt cx="283144" cy="714746"/>
          </a:xfrm>
          <a:solidFill>
            <a:schemeClr val="bg1">
              <a:lumMod val="85000"/>
            </a:schemeClr>
          </a:solidFill>
        </p:grpSpPr>
        <p:sp>
          <p:nvSpPr>
            <p:cNvPr id="172" name="Shape 3753">
              <a:extLst>
                <a:ext uri="{FF2B5EF4-FFF2-40B4-BE49-F238E27FC236}">
                  <a16:creationId xmlns:a16="http://schemas.microsoft.com/office/drawing/2014/main" id="{10BEE56F-2AF5-4971-9ADA-BDE4F1B3BB9E}"/>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73" name="Shape 3754">
              <a:extLst>
                <a:ext uri="{FF2B5EF4-FFF2-40B4-BE49-F238E27FC236}">
                  <a16:creationId xmlns:a16="http://schemas.microsoft.com/office/drawing/2014/main" id="{52A5CB7F-A773-4378-98CE-1D81FA6E34C0}"/>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74" name="Group 173">
            <a:extLst>
              <a:ext uri="{FF2B5EF4-FFF2-40B4-BE49-F238E27FC236}">
                <a16:creationId xmlns:a16="http://schemas.microsoft.com/office/drawing/2014/main" id="{2519C8FE-F6EF-4715-9074-5AE76A695F13}"/>
              </a:ext>
            </a:extLst>
          </p:cNvPr>
          <p:cNvGrpSpPr/>
          <p:nvPr/>
        </p:nvGrpSpPr>
        <p:grpSpPr>
          <a:xfrm>
            <a:off x="8432250" y="4174257"/>
            <a:ext cx="212675" cy="536999"/>
            <a:chOff x="7252702" y="2337375"/>
            <a:chExt cx="283144" cy="714746"/>
          </a:xfrm>
          <a:solidFill>
            <a:schemeClr val="bg1">
              <a:lumMod val="85000"/>
            </a:schemeClr>
          </a:solidFill>
        </p:grpSpPr>
        <p:sp>
          <p:nvSpPr>
            <p:cNvPr id="175" name="Shape 3753">
              <a:extLst>
                <a:ext uri="{FF2B5EF4-FFF2-40B4-BE49-F238E27FC236}">
                  <a16:creationId xmlns:a16="http://schemas.microsoft.com/office/drawing/2014/main" id="{1F75F684-613E-4543-813D-7B861B1A54C0}"/>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76" name="Shape 3754">
              <a:extLst>
                <a:ext uri="{FF2B5EF4-FFF2-40B4-BE49-F238E27FC236}">
                  <a16:creationId xmlns:a16="http://schemas.microsoft.com/office/drawing/2014/main" id="{93E12FED-AE86-4A42-B66F-8F685EB123BC}"/>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77" name="Group 176">
            <a:extLst>
              <a:ext uri="{FF2B5EF4-FFF2-40B4-BE49-F238E27FC236}">
                <a16:creationId xmlns:a16="http://schemas.microsoft.com/office/drawing/2014/main" id="{56DA7E93-07B7-404A-97EC-6B565BB3C394}"/>
              </a:ext>
            </a:extLst>
          </p:cNvPr>
          <p:cNvGrpSpPr/>
          <p:nvPr/>
        </p:nvGrpSpPr>
        <p:grpSpPr>
          <a:xfrm>
            <a:off x="8845005" y="4174257"/>
            <a:ext cx="212675" cy="536999"/>
            <a:chOff x="7252702" y="2337375"/>
            <a:chExt cx="283144" cy="714746"/>
          </a:xfrm>
          <a:solidFill>
            <a:schemeClr val="bg1">
              <a:lumMod val="85000"/>
            </a:schemeClr>
          </a:solidFill>
        </p:grpSpPr>
        <p:sp>
          <p:nvSpPr>
            <p:cNvPr id="178" name="Shape 3753">
              <a:extLst>
                <a:ext uri="{FF2B5EF4-FFF2-40B4-BE49-F238E27FC236}">
                  <a16:creationId xmlns:a16="http://schemas.microsoft.com/office/drawing/2014/main" id="{2870E8CD-7ACA-4D77-BB13-A4EB5575383B}"/>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79" name="Shape 3754">
              <a:extLst>
                <a:ext uri="{FF2B5EF4-FFF2-40B4-BE49-F238E27FC236}">
                  <a16:creationId xmlns:a16="http://schemas.microsoft.com/office/drawing/2014/main" id="{6AA426F3-711F-421E-953C-EAF34E69BD92}"/>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80" name="Group 179">
            <a:extLst>
              <a:ext uri="{FF2B5EF4-FFF2-40B4-BE49-F238E27FC236}">
                <a16:creationId xmlns:a16="http://schemas.microsoft.com/office/drawing/2014/main" id="{2A4BEB13-E6DB-4BA1-AD4B-1997E921A69E}"/>
              </a:ext>
            </a:extLst>
          </p:cNvPr>
          <p:cNvGrpSpPr/>
          <p:nvPr/>
        </p:nvGrpSpPr>
        <p:grpSpPr>
          <a:xfrm>
            <a:off x="9257760" y="4174257"/>
            <a:ext cx="212675" cy="536999"/>
            <a:chOff x="7252702" y="2337375"/>
            <a:chExt cx="283144" cy="714746"/>
          </a:xfrm>
          <a:solidFill>
            <a:schemeClr val="bg1">
              <a:lumMod val="85000"/>
            </a:schemeClr>
          </a:solidFill>
        </p:grpSpPr>
        <p:sp>
          <p:nvSpPr>
            <p:cNvPr id="181" name="Shape 3753">
              <a:extLst>
                <a:ext uri="{FF2B5EF4-FFF2-40B4-BE49-F238E27FC236}">
                  <a16:creationId xmlns:a16="http://schemas.microsoft.com/office/drawing/2014/main" id="{37430538-64E7-43CC-AE59-3D9700EFC662}"/>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82" name="Shape 3754">
              <a:extLst>
                <a:ext uri="{FF2B5EF4-FFF2-40B4-BE49-F238E27FC236}">
                  <a16:creationId xmlns:a16="http://schemas.microsoft.com/office/drawing/2014/main" id="{205EE927-E825-40DC-8CE1-29600F52B8A4}"/>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83" name="Group 182">
            <a:extLst>
              <a:ext uri="{FF2B5EF4-FFF2-40B4-BE49-F238E27FC236}">
                <a16:creationId xmlns:a16="http://schemas.microsoft.com/office/drawing/2014/main" id="{FC779C5A-9D0F-4D51-9476-758057884D9D}"/>
              </a:ext>
            </a:extLst>
          </p:cNvPr>
          <p:cNvGrpSpPr/>
          <p:nvPr/>
        </p:nvGrpSpPr>
        <p:grpSpPr>
          <a:xfrm>
            <a:off x="9670515" y="4174257"/>
            <a:ext cx="212675" cy="536999"/>
            <a:chOff x="7252702" y="2337375"/>
            <a:chExt cx="283144" cy="714746"/>
          </a:xfrm>
          <a:solidFill>
            <a:schemeClr val="bg1">
              <a:lumMod val="85000"/>
            </a:schemeClr>
          </a:solidFill>
        </p:grpSpPr>
        <p:sp>
          <p:nvSpPr>
            <p:cNvPr id="184" name="Shape 3753">
              <a:extLst>
                <a:ext uri="{FF2B5EF4-FFF2-40B4-BE49-F238E27FC236}">
                  <a16:creationId xmlns:a16="http://schemas.microsoft.com/office/drawing/2014/main" id="{7263E59C-C325-4C89-81E6-79FDA23FE1D6}"/>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85" name="Shape 3754">
              <a:extLst>
                <a:ext uri="{FF2B5EF4-FFF2-40B4-BE49-F238E27FC236}">
                  <a16:creationId xmlns:a16="http://schemas.microsoft.com/office/drawing/2014/main" id="{5FAB973A-3601-4BAE-948A-B8FA8C1C0075}"/>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86" name="Group 185">
            <a:extLst>
              <a:ext uri="{FF2B5EF4-FFF2-40B4-BE49-F238E27FC236}">
                <a16:creationId xmlns:a16="http://schemas.microsoft.com/office/drawing/2014/main" id="{1B99CB4B-B214-4F71-BD7B-871913CF8A52}"/>
              </a:ext>
            </a:extLst>
          </p:cNvPr>
          <p:cNvGrpSpPr/>
          <p:nvPr/>
        </p:nvGrpSpPr>
        <p:grpSpPr>
          <a:xfrm>
            <a:off x="10083270" y="4174257"/>
            <a:ext cx="212675" cy="536999"/>
            <a:chOff x="7252702" y="2337375"/>
            <a:chExt cx="283144" cy="714746"/>
          </a:xfrm>
          <a:solidFill>
            <a:schemeClr val="bg1">
              <a:lumMod val="85000"/>
            </a:schemeClr>
          </a:solidFill>
        </p:grpSpPr>
        <p:sp>
          <p:nvSpPr>
            <p:cNvPr id="187" name="Shape 3753">
              <a:extLst>
                <a:ext uri="{FF2B5EF4-FFF2-40B4-BE49-F238E27FC236}">
                  <a16:creationId xmlns:a16="http://schemas.microsoft.com/office/drawing/2014/main" id="{BAF3F717-E24E-4DF0-A3F4-5032B04741D5}"/>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88" name="Shape 3754">
              <a:extLst>
                <a:ext uri="{FF2B5EF4-FFF2-40B4-BE49-F238E27FC236}">
                  <a16:creationId xmlns:a16="http://schemas.microsoft.com/office/drawing/2014/main" id="{15D26B27-DD08-406D-97DE-0A7FD0978593}"/>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89" name="Group 188">
            <a:extLst>
              <a:ext uri="{FF2B5EF4-FFF2-40B4-BE49-F238E27FC236}">
                <a16:creationId xmlns:a16="http://schemas.microsoft.com/office/drawing/2014/main" id="{288797DB-5A5B-4021-AD2D-D1C0636D28BE}"/>
              </a:ext>
            </a:extLst>
          </p:cNvPr>
          <p:cNvGrpSpPr/>
          <p:nvPr/>
        </p:nvGrpSpPr>
        <p:grpSpPr>
          <a:xfrm>
            <a:off x="10496020" y="4174257"/>
            <a:ext cx="212675" cy="536999"/>
            <a:chOff x="7252702" y="2337375"/>
            <a:chExt cx="283144" cy="714746"/>
          </a:xfrm>
          <a:solidFill>
            <a:schemeClr val="bg1">
              <a:lumMod val="85000"/>
            </a:schemeClr>
          </a:solidFill>
        </p:grpSpPr>
        <p:sp>
          <p:nvSpPr>
            <p:cNvPr id="190" name="Shape 3753">
              <a:extLst>
                <a:ext uri="{FF2B5EF4-FFF2-40B4-BE49-F238E27FC236}">
                  <a16:creationId xmlns:a16="http://schemas.microsoft.com/office/drawing/2014/main" id="{D0923181-2BED-4D57-AF53-81FE72544E0E}"/>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91" name="Shape 3754">
              <a:extLst>
                <a:ext uri="{FF2B5EF4-FFF2-40B4-BE49-F238E27FC236}">
                  <a16:creationId xmlns:a16="http://schemas.microsoft.com/office/drawing/2014/main" id="{28B0BB2B-3EA0-4908-8D9C-CAF9E6F745C5}"/>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92" name="Group 191">
            <a:extLst>
              <a:ext uri="{FF2B5EF4-FFF2-40B4-BE49-F238E27FC236}">
                <a16:creationId xmlns:a16="http://schemas.microsoft.com/office/drawing/2014/main" id="{D43271BB-5FC6-4E14-BFB6-1AA024DD6F30}"/>
              </a:ext>
            </a:extLst>
          </p:cNvPr>
          <p:cNvGrpSpPr/>
          <p:nvPr/>
        </p:nvGrpSpPr>
        <p:grpSpPr>
          <a:xfrm>
            <a:off x="5955720" y="4850096"/>
            <a:ext cx="212675" cy="536999"/>
            <a:chOff x="7252702" y="2337375"/>
            <a:chExt cx="283144" cy="714746"/>
          </a:xfrm>
          <a:solidFill>
            <a:schemeClr val="bg1">
              <a:lumMod val="85000"/>
            </a:schemeClr>
          </a:solidFill>
        </p:grpSpPr>
        <p:sp>
          <p:nvSpPr>
            <p:cNvPr id="193" name="Shape 3753">
              <a:extLst>
                <a:ext uri="{FF2B5EF4-FFF2-40B4-BE49-F238E27FC236}">
                  <a16:creationId xmlns:a16="http://schemas.microsoft.com/office/drawing/2014/main" id="{92D70A54-4BB5-4131-A060-AA650189B6D5}"/>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94" name="Shape 3754">
              <a:extLst>
                <a:ext uri="{FF2B5EF4-FFF2-40B4-BE49-F238E27FC236}">
                  <a16:creationId xmlns:a16="http://schemas.microsoft.com/office/drawing/2014/main" id="{059C7D1D-3EDF-40DD-A190-941A48A6DB42}"/>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95" name="Group 194">
            <a:extLst>
              <a:ext uri="{FF2B5EF4-FFF2-40B4-BE49-F238E27FC236}">
                <a16:creationId xmlns:a16="http://schemas.microsoft.com/office/drawing/2014/main" id="{1E6D4732-20EA-4EEE-8039-D6A37A2E9A60}"/>
              </a:ext>
            </a:extLst>
          </p:cNvPr>
          <p:cNvGrpSpPr/>
          <p:nvPr/>
        </p:nvGrpSpPr>
        <p:grpSpPr>
          <a:xfrm>
            <a:off x="6368475" y="4850096"/>
            <a:ext cx="212675" cy="536999"/>
            <a:chOff x="7252702" y="2337375"/>
            <a:chExt cx="283144" cy="714746"/>
          </a:xfrm>
          <a:solidFill>
            <a:schemeClr val="bg1">
              <a:lumMod val="85000"/>
            </a:schemeClr>
          </a:solidFill>
        </p:grpSpPr>
        <p:sp>
          <p:nvSpPr>
            <p:cNvPr id="196" name="Shape 3753">
              <a:extLst>
                <a:ext uri="{FF2B5EF4-FFF2-40B4-BE49-F238E27FC236}">
                  <a16:creationId xmlns:a16="http://schemas.microsoft.com/office/drawing/2014/main" id="{F516BC9D-1184-4F93-B22B-F8DB33D050A4}"/>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197" name="Shape 3754">
              <a:extLst>
                <a:ext uri="{FF2B5EF4-FFF2-40B4-BE49-F238E27FC236}">
                  <a16:creationId xmlns:a16="http://schemas.microsoft.com/office/drawing/2014/main" id="{4715E1BA-48FD-40FC-A72C-D4F8DBB39039}"/>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198" name="Group 197">
            <a:extLst>
              <a:ext uri="{FF2B5EF4-FFF2-40B4-BE49-F238E27FC236}">
                <a16:creationId xmlns:a16="http://schemas.microsoft.com/office/drawing/2014/main" id="{4D7065EE-D031-4650-89D3-5B498B4DAA3F}"/>
              </a:ext>
            </a:extLst>
          </p:cNvPr>
          <p:cNvGrpSpPr/>
          <p:nvPr/>
        </p:nvGrpSpPr>
        <p:grpSpPr>
          <a:xfrm>
            <a:off x="6781230" y="4850096"/>
            <a:ext cx="212675" cy="536999"/>
            <a:chOff x="7252702" y="2337375"/>
            <a:chExt cx="283144" cy="714746"/>
          </a:xfrm>
          <a:solidFill>
            <a:schemeClr val="bg1">
              <a:lumMod val="85000"/>
            </a:schemeClr>
          </a:solidFill>
        </p:grpSpPr>
        <p:sp>
          <p:nvSpPr>
            <p:cNvPr id="199" name="Shape 3753">
              <a:extLst>
                <a:ext uri="{FF2B5EF4-FFF2-40B4-BE49-F238E27FC236}">
                  <a16:creationId xmlns:a16="http://schemas.microsoft.com/office/drawing/2014/main" id="{ECCA016A-1A31-4EBF-A19B-2616F7BEB09A}"/>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200" name="Shape 3754">
              <a:extLst>
                <a:ext uri="{FF2B5EF4-FFF2-40B4-BE49-F238E27FC236}">
                  <a16:creationId xmlns:a16="http://schemas.microsoft.com/office/drawing/2014/main" id="{209CDAC0-7033-4BED-B250-1E0522C37268}"/>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201" name="Group 200">
            <a:extLst>
              <a:ext uri="{FF2B5EF4-FFF2-40B4-BE49-F238E27FC236}">
                <a16:creationId xmlns:a16="http://schemas.microsoft.com/office/drawing/2014/main" id="{2C14A8D5-9B51-44AE-AD32-B428070F08E7}"/>
              </a:ext>
            </a:extLst>
          </p:cNvPr>
          <p:cNvGrpSpPr/>
          <p:nvPr/>
        </p:nvGrpSpPr>
        <p:grpSpPr>
          <a:xfrm>
            <a:off x="7193985" y="4850096"/>
            <a:ext cx="212675" cy="536999"/>
            <a:chOff x="7252702" y="2337375"/>
            <a:chExt cx="283144" cy="714746"/>
          </a:xfrm>
          <a:solidFill>
            <a:schemeClr val="bg1">
              <a:lumMod val="85000"/>
            </a:schemeClr>
          </a:solidFill>
        </p:grpSpPr>
        <p:sp>
          <p:nvSpPr>
            <p:cNvPr id="202" name="Shape 3753">
              <a:extLst>
                <a:ext uri="{FF2B5EF4-FFF2-40B4-BE49-F238E27FC236}">
                  <a16:creationId xmlns:a16="http://schemas.microsoft.com/office/drawing/2014/main" id="{41C5CBE6-7E5C-45F1-8E07-8B0BF7F6901D}"/>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203" name="Shape 3754">
              <a:extLst>
                <a:ext uri="{FF2B5EF4-FFF2-40B4-BE49-F238E27FC236}">
                  <a16:creationId xmlns:a16="http://schemas.microsoft.com/office/drawing/2014/main" id="{F9732BD2-67E7-4CA1-BB07-293FFC87CE6A}"/>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204" name="Group 203">
            <a:extLst>
              <a:ext uri="{FF2B5EF4-FFF2-40B4-BE49-F238E27FC236}">
                <a16:creationId xmlns:a16="http://schemas.microsoft.com/office/drawing/2014/main" id="{C9C2D95E-7CD5-47CE-A972-57BB25C06688}"/>
              </a:ext>
            </a:extLst>
          </p:cNvPr>
          <p:cNvGrpSpPr/>
          <p:nvPr/>
        </p:nvGrpSpPr>
        <p:grpSpPr>
          <a:xfrm>
            <a:off x="7606740" y="4850096"/>
            <a:ext cx="212675" cy="536999"/>
            <a:chOff x="7252702" y="2337375"/>
            <a:chExt cx="283144" cy="714746"/>
          </a:xfrm>
          <a:solidFill>
            <a:schemeClr val="bg1">
              <a:lumMod val="85000"/>
            </a:schemeClr>
          </a:solidFill>
        </p:grpSpPr>
        <p:sp>
          <p:nvSpPr>
            <p:cNvPr id="205" name="Shape 3753">
              <a:extLst>
                <a:ext uri="{FF2B5EF4-FFF2-40B4-BE49-F238E27FC236}">
                  <a16:creationId xmlns:a16="http://schemas.microsoft.com/office/drawing/2014/main" id="{EFE46D5E-24FA-4811-BB5A-221478EBF86B}"/>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206" name="Shape 3754">
              <a:extLst>
                <a:ext uri="{FF2B5EF4-FFF2-40B4-BE49-F238E27FC236}">
                  <a16:creationId xmlns:a16="http://schemas.microsoft.com/office/drawing/2014/main" id="{7C8C61DA-CB0B-4AAE-8C53-28FE81A5648F}"/>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207" name="Group 206">
            <a:extLst>
              <a:ext uri="{FF2B5EF4-FFF2-40B4-BE49-F238E27FC236}">
                <a16:creationId xmlns:a16="http://schemas.microsoft.com/office/drawing/2014/main" id="{1D9E9D14-548A-483C-96BE-84D765B50C4D}"/>
              </a:ext>
            </a:extLst>
          </p:cNvPr>
          <p:cNvGrpSpPr/>
          <p:nvPr/>
        </p:nvGrpSpPr>
        <p:grpSpPr>
          <a:xfrm>
            <a:off x="8019495" y="4850096"/>
            <a:ext cx="212675" cy="536999"/>
            <a:chOff x="7252702" y="2337375"/>
            <a:chExt cx="283144" cy="714746"/>
          </a:xfrm>
          <a:solidFill>
            <a:schemeClr val="bg1">
              <a:lumMod val="85000"/>
            </a:schemeClr>
          </a:solidFill>
        </p:grpSpPr>
        <p:sp>
          <p:nvSpPr>
            <p:cNvPr id="208" name="Shape 3753">
              <a:extLst>
                <a:ext uri="{FF2B5EF4-FFF2-40B4-BE49-F238E27FC236}">
                  <a16:creationId xmlns:a16="http://schemas.microsoft.com/office/drawing/2014/main" id="{5FFEC0F5-1424-4E13-94A2-4E0FD562C0F0}"/>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209" name="Shape 3754">
              <a:extLst>
                <a:ext uri="{FF2B5EF4-FFF2-40B4-BE49-F238E27FC236}">
                  <a16:creationId xmlns:a16="http://schemas.microsoft.com/office/drawing/2014/main" id="{ED183673-1B39-406F-B637-3DB3FE1974DD}"/>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210" name="Group 209">
            <a:extLst>
              <a:ext uri="{FF2B5EF4-FFF2-40B4-BE49-F238E27FC236}">
                <a16:creationId xmlns:a16="http://schemas.microsoft.com/office/drawing/2014/main" id="{0C77E11D-F33E-41D0-99C7-71D91BF576E6}"/>
              </a:ext>
            </a:extLst>
          </p:cNvPr>
          <p:cNvGrpSpPr/>
          <p:nvPr/>
        </p:nvGrpSpPr>
        <p:grpSpPr>
          <a:xfrm>
            <a:off x="8432250" y="4850096"/>
            <a:ext cx="212675" cy="536999"/>
            <a:chOff x="7252702" y="2337375"/>
            <a:chExt cx="283144" cy="714746"/>
          </a:xfrm>
          <a:solidFill>
            <a:schemeClr val="bg1">
              <a:lumMod val="85000"/>
            </a:schemeClr>
          </a:solidFill>
        </p:grpSpPr>
        <p:sp>
          <p:nvSpPr>
            <p:cNvPr id="211" name="Shape 3753">
              <a:extLst>
                <a:ext uri="{FF2B5EF4-FFF2-40B4-BE49-F238E27FC236}">
                  <a16:creationId xmlns:a16="http://schemas.microsoft.com/office/drawing/2014/main" id="{5A6E6483-B340-4688-8C5F-2459C3AD44D8}"/>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212" name="Shape 3754">
              <a:extLst>
                <a:ext uri="{FF2B5EF4-FFF2-40B4-BE49-F238E27FC236}">
                  <a16:creationId xmlns:a16="http://schemas.microsoft.com/office/drawing/2014/main" id="{0AE17D7A-9EFD-4C9F-A0CA-8F6C3C542958}"/>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213" name="Group 212">
            <a:extLst>
              <a:ext uri="{FF2B5EF4-FFF2-40B4-BE49-F238E27FC236}">
                <a16:creationId xmlns:a16="http://schemas.microsoft.com/office/drawing/2014/main" id="{CC37229C-5056-4308-A005-9CBA2D659DE5}"/>
              </a:ext>
            </a:extLst>
          </p:cNvPr>
          <p:cNvGrpSpPr/>
          <p:nvPr/>
        </p:nvGrpSpPr>
        <p:grpSpPr>
          <a:xfrm>
            <a:off x="8845005" y="4850096"/>
            <a:ext cx="212675" cy="536999"/>
            <a:chOff x="7252702" y="2337375"/>
            <a:chExt cx="283144" cy="714746"/>
          </a:xfrm>
          <a:solidFill>
            <a:schemeClr val="bg1">
              <a:lumMod val="85000"/>
            </a:schemeClr>
          </a:solidFill>
        </p:grpSpPr>
        <p:sp>
          <p:nvSpPr>
            <p:cNvPr id="214" name="Shape 3753">
              <a:extLst>
                <a:ext uri="{FF2B5EF4-FFF2-40B4-BE49-F238E27FC236}">
                  <a16:creationId xmlns:a16="http://schemas.microsoft.com/office/drawing/2014/main" id="{C468DE60-CF13-4DC2-BDA0-0A8458C95594}"/>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215" name="Shape 3754">
              <a:extLst>
                <a:ext uri="{FF2B5EF4-FFF2-40B4-BE49-F238E27FC236}">
                  <a16:creationId xmlns:a16="http://schemas.microsoft.com/office/drawing/2014/main" id="{D48CF0EF-F17D-43FC-A6E8-6C0853EDC180}"/>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216" name="Group 215">
            <a:extLst>
              <a:ext uri="{FF2B5EF4-FFF2-40B4-BE49-F238E27FC236}">
                <a16:creationId xmlns:a16="http://schemas.microsoft.com/office/drawing/2014/main" id="{A34EFD45-4A0E-4925-A680-C49C5336E8A0}"/>
              </a:ext>
            </a:extLst>
          </p:cNvPr>
          <p:cNvGrpSpPr/>
          <p:nvPr/>
        </p:nvGrpSpPr>
        <p:grpSpPr>
          <a:xfrm>
            <a:off x="9257760" y="4850096"/>
            <a:ext cx="212675" cy="536999"/>
            <a:chOff x="7252702" y="2337375"/>
            <a:chExt cx="283144" cy="714746"/>
          </a:xfrm>
          <a:solidFill>
            <a:schemeClr val="bg1">
              <a:lumMod val="85000"/>
            </a:schemeClr>
          </a:solidFill>
        </p:grpSpPr>
        <p:sp>
          <p:nvSpPr>
            <p:cNvPr id="217" name="Shape 3753">
              <a:extLst>
                <a:ext uri="{FF2B5EF4-FFF2-40B4-BE49-F238E27FC236}">
                  <a16:creationId xmlns:a16="http://schemas.microsoft.com/office/drawing/2014/main" id="{39FF7E18-725D-456E-979B-407BC861AF57}"/>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218" name="Shape 3754">
              <a:extLst>
                <a:ext uri="{FF2B5EF4-FFF2-40B4-BE49-F238E27FC236}">
                  <a16:creationId xmlns:a16="http://schemas.microsoft.com/office/drawing/2014/main" id="{700CC462-CA54-4707-A5A5-9A497ED54CD9}"/>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219" name="Group 218">
            <a:extLst>
              <a:ext uri="{FF2B5EF4-FFF2-40B4-BE49-F238E27FC236}">
                <a16:creationId xmlns:a16="http://schemas.microsoft.com/office/drawing/2014/main" id="{2CB51D1A-4E8C-4FEB-A8B1-0DAD0DE79330}"/>
              </a:ext>
            </a:extLst>
          </p:cNvPr>
          <p:cNvGrpSpPr/>
          <p:nvPr/>
        </p:nvGrpSpPr>
        <p:grpSpPr>
          <a:xfrm>
            <a:off x="9670515" y="4850096"/>
            <a:ext cx="212675" cy="536999"/>
            <a:chOff x="7252702" y="2337375"/>
            <a:chExt cx="283144" cy="714746"/>
          </a:xfrm>
          <a:solidFill>
            <a:schemeClr val="bg1">
              <a:lumMod val="85000"/>
            </a:schemeClr>
          </a:solidFill>
        </p:grpSpPr>
        <p:sp>
          <p:nvSpPr>
            <p:cNvPr id="220" name="Shape 3753">
              <a:extLst>
                <a:ext uri="{FF2B5EF4-FFF2-40B4-BE49-F238E27FC236}">
                  <a16:creationId xmlns:a16="http://schemas.microsoft.com/office/drawing/2014/main" id="{EDF95C85-D946-4396-A2C3-58AA803AE60E}"/>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221" name="Shape 3754">
              <a:extLst>
                <a:ext uri="{FF2B5EF4-FFF2-40B4-BE49-F238E27FC236}">
                  <a16:creationId xmlns:a16="http://schemas.microsoft.com/office/drawing/2014/main" id="{A96467CD-4FD2-493F-AF8F-D5757260B9B6}"/>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222" name="Group 221">
            <a:extLst>
              <a:ext uri="{FF2B5EF4-FFF2-40B4-BE49-F238E27FC236}">
                <a16:creationId xmlns:a16="http://schemas.microsoft.com/office/drawing/2014/main" id="{6FE8E2DB-B39C-463E-A825-9A3AE0FED38A}"/>
              </a:ext>
            </a:extLst>
          </p:cNvPr>
          <p:cNvGrpSpPr/>
          <p:nvPr/>
        </p:nvGrpSpPr>
        <p:grpSpPr>
          <a:xfrm>
            <a:off x="10083270" y="4850096"/>
            <a:ext cx="212675" cy="536999"/>
            <a:chOff x="7252702" y="2337375"/>
            <a:chExt cx="283144" cy="714746"/>
          </a:xfrm>
          <a:solidFill>
            <a:schemeClr val="bg1">
              <a:lumMod val="85000"/>
            </a:schemeClr>
          </a:solidFill>
        </p:grpSpPr>
        <p:sp>
          <p:nvSpPr>
            <p:cNvPr id="223" name="Shape 3753">
              <a:extLst>
                <a:ext uri="{FF2B5EF4-FFF2-40B4-BE49-F238E27FC236}">
                  <a16:creationId xmlns:a16="http://schemas.microsoft.com/office/drawing/2014/main" id="{C1E1FF68-F2F2-4EC8-ADAB-AADDB6FC729E}"/>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224" name="Shape 3754">
              <a:extLst>
                <a:ext uri="{FF2B5EF4-FFF2-40B4-BE49-F238E27FC236}">
                  <a16:creationId xmlns:a16="http://schemas.microsoft.com/office/drawing/2014/main" id="{7C19DBA8-D8F6-4D4F-91D6-7588B73E0F7F}"/>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grpSp>
        <p:nvGrpSpPr>
          <p:cNvPr id="225" name="Group 224">
            <a:extLst>
              <a:ext uri="{FF2B5EF4-FFF2-40B4-BE49-F238E27FC236}">
                <a16:creationId xmlns:a16="http://schemas.microsoft.com/office/drawing/2014/main" id="{618CDF59-71A5-4E9C-B1AC-90EB0D275140}"/>
              </a:ext>
            </a:extLst>
          </p:cNvPr>
          <p:cNvGrpSpPr/>
          <p:nvPr/>
        </p:nvGrpSpPr>
        <p:grpSpPr>
          <a:xfrm>
            <a:off x="10496020" y="4850096"/>
            <a:ext cx="212675" cy="536999"/>
            <a:chOff x="7252702" y="2337375"/>
            <a:chExt cx="283144" cy="714746"/>
          </a:xfrm>
          <a:solidFill>
            <a:schemeClr val="bg1">
              <a:lumMod val="85000"/>
            </a:schemeClr>
          </a:solidFill>
        </p:grpSpPr>
        <p:sp>
          <p:nvSpPr>
            <p:cNvPr id="226" name="Shape 3753">
              <a:extLst>
                <a:ext uri="{FF2B5EF4-FFF2-40B4-BE49-F238E27FC236}">
                  <a16:creationId xmlns:a16="http://schemas.microsoft.com/office/drawing/2014/main" id="{33487357-9DB5-4FD9-8E8F-E8C3EB5B4F57}"/>
                </a:ext>
              </a:extLst>
            </p:cNvPr>
            <p:cNvSpPr/>
            <p:nvPr/>
          </p:nvSpPr>
          <p:spPr>
            <a:xfrm>
              <a:off x="7252702" y="2459815"/>
              <a:ext cx="283144" cy="592306"/>
            </a:xfrm>
            <a:custGeom>
              <a:avLst/>
              <a:gdLst/>
              <a:ahLst/>
              <a:cxnLst>
                <a:cxn ang="0">
                  <a:pos x="wd2" y="hd2"/>
                </a:cxn>
                <a:cxn ang="5400000">
                  <a:pos x="wd2" y="hd2"/>
                </a:cxn>
                <a:cxn ang="10800000">
                  <a:pos x="wd2" y="hd2"/>
                </a:cxn>
                <a:cxn ang="16200000">
                  <a:pos x="wd2" y="hd2"/>
                </a:cxn>
              </a:cxnLst>
              <a:rect l="0" t="0" r="r" b="b"/>
              <a:pathLst>
                <a:path w="21600" h="21600" extrusionOk="0">
                  <a:moveTo>
                    <a:pt x="16338" y="0"/>
                  </a:moveTo>
                  <a:cubicBezTo>
                    <a:pt x="5538" y="0"/>
                    <a:pt x="5538" y="0"/>
                    <a:pt x="5538" y="0"/>
                  </a:cubicBezTo>
                  <a:cubicBezTo>
                    <a:pt x="1662" y="0"/>
                    <a:pt x="0" y="1580"/>
                    <a:pt x="0" y="2107"/>
                  </a:cubicBezTo>
                  <a:cubicBezTo>
                    <a:pt x="0" y="9746"/>
                    <a:pt x="0" y="9746"/>
                    <a:pt x="0" y="9746"/>
                  </a:cubicBezTo>
                  <a:cubicBezTo>
                    <a:pt x="0" y="10141"/>
                    <a:pt x="831" y="10537"/>
                    <a:pt x="1938" y="10537"/>
                  </a:cubicBezTo>
                  <a:cubicBezTo>
                    <a:pt x="3046" y="10537"/>
                    <a:pt x="3600" y="10141"/>
                    <a:pt x="3600" y="9746"/>
                  </a:cubicBezTo>
                  <a:cubicBezTo>
                    <a:pt x="3600" y="3424"/>
                    <a:pt x="3600" y="3424"/>
                    <a:pt x="3600" y="3424"/>
                  </a:cubicBezTo>
                  <a:cubicBezTo>
                    <a:pt x="5262" y="3424"/>
                    <a:pt x="5262" y="3424"/>
                    <a:pt x="5262" y="3424"/>
                  </a:cubicBezTo>
                  <a:cubicBezTo>
                    <a:pt x="5262" y="9483"/>
                    <a:pt x="5262" y="9483"/>
                    <a:pt x="5262" y="9483"/>
                  </a:cubicBezTo>
                  <a:cubicBezTo>
                    <a:pt x="5262" y="9483"/>
                    <a:pt x="5262" y="9615"/>
                    <a:pt x="5262" y="9746"/>
                  </a:cubicBezTo>
                  <a:cubicBezTo>
                    <a:pt x="5262" y="20283"/>
                    <a:pt x="5262" y="20283"/>
                    <a:pt x="5262" y="20283"/>
                  </a:cubicBezTo>
                  <a:cubicBezTo>
                    <a:pt x="5262" y="21073"/>
                    <a:pt x="6369" y="21600"/>
                    <a:pt x="7754" y="21600"/>
                  </a:cubicBezTo>
                  <a:cubicBezTo>
                    <a:pt x="9138" y="21600"/>
                    <a:pt x="10246" y="21073"/>
                    <a:pt x="10246" y="20283"/>
                  </a:cubicBezTo>
                  <a:cubicBezTo>
                    <a:pt x="10246" y="10932"/>
                    <a:pt x="10246" y="10932"/>
                    <a:pt x="10246" y="10932"/>
                  </a:cubicBezTo>
                  <a:cubicBezTo>
                    <a:pt x="11354" y="10932"/>
                    <a:pt x="11354" y="10932"/>
                    <a:pt x="11354" y="10932"/>
                  </a:cubicBezTo>
                  <a:cubicBezTo>
                    <a:pt x="11354" y="20283"/>
                    <a:pt x="11354" y="20283"/>
                    <a:pt x="11354" y="20283"/>
                  </a:cubicBezTo>
                  <a:cubicBezTo>
                    <a:pt x="11354" y="21073"/>
                    <a:pt x="12462" y="21600"/>
                    <a:pt x="13846" y="21600"/>
                  </a:cubicBezTo>
                  <a:cubicBezTo>
                    <a:pt x="15231" y="21600"/>
                    <a:pt x="16338" y="21073"/>
                    <a:pt x="16338" y="20283"/>
                  </a:cubicBezTo>
                  <a:cubicBezTo>
                    <a:pt x="16338" y="3424"/>
                    <a:pt x="16338" y="3424"/>
                    <a:pt x="16338" y="3424"/>
                  </a:cubicBezTo>
                  <a:cubicBezTo>
                    <a:pt x="17723" y="3424"/>
                    <a:pt x="17723" y="3424"/>
                    <a:pt x="17723" y="3424"/>
                  </a:cubicBezTo>
                  <a:cubicBezTo>
                    <a:pt x="17723" y="9746"/>
                    <a:pt x="17723" y="9746"/>
                    <a:pt x="17723" y="9746"/>
                  </a:cubicBezTo>
                  <a:cubicBezTo>
                    <a:pt x="17723" y="10141"/>
                    <a:pt x="18554" y="10537"/>
                    <a:pt x="19662" y="10537"/>
                  </a:cubicBezTo>
                  <a:cubicBezTo>
                    <a:pt x="20769" y="10537"/>
                    <a:pt x="21600" y="10141"/>
                    <a:pt x="21600" y="9746"/>
                  </a:cubicBezTo>
                  <a:cubicBezTo>
                    <a:pt x="21600" y="1976"/>
                    <a:pt x="21600" y="1976"/>
                    <a:pt x="21600" y="1976"/>
                  </a:cubicBezTo>
                  <a:cubicBezTo>
                    <a:pt x="21600" y="1317"/>
                    <a:pt x="19938" y="0"/>
                    <a:pt x="16338" y="0"/>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sp>
          <p:nvSpPr>
            <p:cNvPr id="227" name="Shape 3754">
              <a:extLst>
                <a:ext uri="{FF2B5EF4-FFF2-40B4-BE49-F238E27FC236}">
                  <a16:creationId xmlns:a16="http://schemas.microsoft.com/office/drawing/2014/main" id="{0F90F0BE-3193-4033-96FA-CA1971141F0F}"/>
                </a:ext>
              </a:extLst>
            </p:cNvPr>
            <p:cNvSpPr/>
            <p:nvPr/>
          </p:nvSpPr>
          <p:spPr>
            <a:xfrm>
              <a:off x="7339941" y="2337375"/>
              <a:ext cx="113259" cy="1117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pFill/>
            <a:ln w="12700" cap="flat">
              <a:noFill/>
              <a:miter lim="400000"/>
            </a:ln>
            <a:effectLst/>
          </p:spPr>
          <p:txBody>
            <a:bodyPr wrap="square" lIns="0" tIns="0" rIns="0" bIns="0" numCol="1"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1600" u="none" strike="noStrike" kern="1200" cap="none" spc="0" normalizeH="0" baseline="0" noProof="0" dirty="0">
                <a:ln>
                  <a:noFill/>
                </a:ln>
                <a:solidFill>
                  <a:srgbClr val="FFFFFF"/>
                </a:solidFill>
                <a:effectLst/>
                <a:uLnTx/>
                <a:uFillTx/>
                <a:latin typeface="Helvetica Neue Fin" charset="0"/>
                <a:ea typeface="Helvetica Neue Fin" charset="0"/>
                <a:cs typeface="Helvetica Neue Fin" charset="0"/>
                <a:sym typeface="Helvetica Light"/>
              </a:endParaRPr>
            </a:p>
          </p:txBody>
        </p:sp>
      </p:grpSp>
      <p:sp>
        <p:nvSpPr>
          <p:cNvPr id="228" name="TextBox 227">
            <a:extLst>
              <a:ext uri="{FF2B5EF4-FFF2-40B4-BE49-F238E27FC236}">
                <a16:creationId xmlns:a16="http://schemas.microsoft.com/office/drawing/2014/main" id="{B8E7DA01-999D-494F-B6E7-F50ADF0834CA}"/>
              </a:ext>
            </a:extLst>
          </p:cNvPr>
          <p:cNvSpPr txBox="1"/>
          <p:nvPr/>
        </p:nvSpPr>
        <p:spPr>
          <a:xfrm>
            <a:off x="768519" y="3993039"/>
            <a:ext cx="2924175" cy="830997"/>
          </a:xfrm>
          <a:prstGeom prst="rect">
            <a:avLst/>
          </a:prstGeom>
          <a:noFill/>
        </p:spPr>
        <p:txBody>
          <a:bodyPr wrap="square" lIns="0" tIns="0" rIns="0" bIns="0" rtlCol="0" anchor="b">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3600" u="none" strike="noStrike" kern="1200" cap="none" spc="0" normalizeH="0" baseline="0" noProof="0" dirty="0">
                <a:ln>
                  <a:noFill/>
                </a:ln>
                <a:solidFill>
                  <a:prstClr val="white"/>
                </a:solidFill>
                <a:effectLst/>
                <a:uLnTx/>
                <a:uFillTx/>
                <a:latin typeface="Helvetica Neue Normal" charset="0"/>
                <a:ea typeface="+mn-ea"/>
                <a:cs typeface="Helvetica Neue Normal" charset="0"/>
              </a:rPr>
              <a:t>66%</a:t>
            </a:r>
          </a:p>
        </p:txBody>
      </p:sp>
      <p:sp>
        <p:nvSpPr>
          <p:cNvPr id="229" name="TextBox 228">
            <a:extLst>
              <a:ext uri="{FF2B5EF4-FFF2-40B4-BE49-F238E27FC236}">
                <a16:creationId xmlns:a16="http://schemas.microsoft.com/office/drawing/2014/main" id="{AE210132-5207-45BD-AB9C-E8DC508A2E92}"/>
              </a:ext>
            </a:extLst>
          </p:cNvPr>
          <p:cNvSpPr txBox="1"/>
          <p:nvPr/>
        </p:nvSpPr>
        <p:spPr>
          <a:xfrm>
            <a:off x="768519" y="1086062"/>
            <a:ext cx="1540363" cy="147733"/>
          </a:xfrm>
          <a:prstGeom prst="rect">
            <a:avLst/>
          </a:prstGeom>
          <a:noFill/>
        </p:spPr>
        <p:txBody>
          <a:bodyPr wrap="squar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lang="en-US" sz="1200" spc="100" dirty="0">
                <a:solidFill>
                  <a:schemeClr val="accent1"/>
                </a:solidFill>
                <a:latin typeface="Helvetica Neue Moyen" charset="0"/>
                <a:cs typeface="Helvetica Neue Normal" charset="0"/>
              </a:rPr>
              <a:t>HUMANS</a:t>
            </a:r>
          </a:p>
        </p:txBody>
      </p:sp>
    </p:spTree>
    <p:extLst>
      <p:ext uri="{BB962C8B-B14F-4D97-AF65-F5344CB8AC3E}">
        <p14:creationId xmlns:p14="http://schemas.microsoft.com/office/powerpoint/2010/main" val="240950225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4">
            <a:extLst>
              <a:ext uri="{FF2B5EF4-FFF2-40B4-BE49-F238E27FC236}">
                <a16:creationId xmlns:a16="http://schemas.microsoft.com/office/drawing/2014/main" id="{EDA51397-59E6-4A4F-A0BB-D130F7C1DF49}"/>
              </a:ext>
            </a:extLst>
          </p:cNvPr>
          <p:cNvSpPr txBox="1"/>
          <p:nvPr/>
        </p:nvSpPr>
        <p:spPr>
          <a:xfrm>
            <a:off x="1343025" y="724692"/>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#METRIC</a:t>
            </a:r>
          </a:p>
        </p:txBody>
      </p:sp>
      <p:sp>
        <p:nvSpPr>
          <p:cNvPr id="10" name="TextBox 29">
            <a:extLst>
              <a:ext uri="{FF2B5EF4-FFF2-40B4-BE49-F238E27FC236}">
                <a16:creationId xmlns:a16="http://schemas.microsoft.com/office/drawing/2014/main" id="{AD79B07B-BDBA-4ED2-BBE0-1456FDB9ACF7}"/>
              </a:ext>
            </a:extLst>
          </p:cNvPr>
          <p:cNvSpPr txBox="1"/>
          <p:nvPr/>
        </p:nvSpPr>
        <p:spPr>
          <a:xfrm>
            <a:off x="1343025" y="2295158"/>
            <a:ext cx="856004" cy="677108"/>
          </a:xfrm>
          <a:prstGeom prst="rect">
            <a:avLst/>
          </a:prstGeom>
          <a:noFill/>
        </p:spPr>
        <p:txBody>
          <a:bodyPr wrap="non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000" u="none" strike="noStrike" kern="1200" cap="none" spc="0" normalizeH="0" baseline="0" noProof="0" dirty="0">
                <a:ln>
                  <a:noFill/>
                </a:ln>
                <a:solidFill>
                  <a:schemeClr val="accent1"/>
                </a:solidFill>
                <a:effectLst/>
                <a:uLnTx/>
                <a:uFillTx/>
                <a:latin typeface="Helvetica Neue Normal" charset="0"/>
                <a:ea typeface="+mn-ea"/>
                <a:cs typeface="Helvetica Neue Moyen" charset="0"/>
              </a:rPr>
              <a:t>800</a:t>
            </a:r>
          </a:p>
        </p:txBody>
      </p:sp>
      <p:sp>
        <p:nvSpPr>
          <p:cNvPr id="11" name="TextBox 4">
            <a:extLst>
              <a:ext uri="{FF2B5EF4-FFF2-40B4-BE49-F238E27FC236}">
                <a16:creationId xmlns:a16="http://schemas.microsoft.com/office/drawing/2014/main" id="{8946AE21-3762-42B9-B79C-BD1023DED218}"/>
              </a:ext>
            </a:extLst>
          </p:cNvPr>
          <p:cNvSpPr txBox="1"/>
          <p:nvPr/>
        </p:nvSpPr>
        <p:spPr>
          <a:xfrm>
            <a:off x="1343025" y="3056548"/>
            <a:ext cx="1809750" cy="221599"/>
          </a:xfrm>
          <a:prstGeom prst="rect">
            <a:avLst/>
          </a:prstGeom>
          <a:noFill/>
        </p:spPr>
        <p:txBody>
          <a:bodyPr wrap="square" lIns="0" tIns="0" r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normalizeH="0" baseline="0" noProof="0" dirty="0">
                <a:ln>
                  <a:noFill/>
                </a:ln>
                <a:effectLst/>
                <a:uLnTx/>
                <a:uFillTx/>
                <a:latin typeface="Helvetica Neue Fin" charset="0"/>
                <a:cs typeface="Helvetica Neue Fin" charset="0"/>
              </a:rPr>
              <a:t>Playing users</a:t>
            </a:r>
          </a:p>
        </p:txBody>
      </p:sp>
      <p:sp>
        <p:nvSpPr>
          <p:cNvPr id="12" name="TextBox 29">
            <a:extLst>
              <a:ext uri="{FF2B5EF4-FFF2-40B4-BE49-F238E27FC236}">
                <a16:creationId xmlns:a16="http://schemas.microsoft.com/office/drawing/2014/main" id="{32E999B6-515E-4EFF-8934-0420DC9A5CA3}"/>
              </a:ext>
            </a:extLst>
          </p:cNvPr>
          <p:cNvSpPr txBox="1"/>
          <p:nvPr/>
        </p:nvSpPr>
        <p:spPr>
          <a:xfrm>
            <a:off x="1343025" y="4375690"/>
            <a:ext cx="2140009" cy="677108"/>
          </a:xfrm>
          <a:prstGeom prst="rect">
            <a:avLst/>
          </a:prstGeom>
          <a:noFill/>
        </p:spPr>
        <p:txBody>
          <a:bodyPr wrap="non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000" u="none" strike="noStrike" kern="1200" cap="none" spc="0" normalizeH="0" baseline="0" noProof="0" dirty="0">
                <a:ln>
                  <a:noFill/>
                </a:ln>
                <a:solidFill>
                  <a:schemeClr val="accent1"/>
                </a:solidFill>
                <a:effectLst/>
                <a:uLnTx/>
                <a:uFillTx/>
                <a:latin typeface="Helvetica Neue Normal" charset="0"/>
                <a:ea typeface="+mn-ea"/>
                <a:cs typeface="Helvetica Neue Moyen" charset="0"/>
              </a:rPr>
              <a:t>$150,000</a:t>
            </a:r>
          </a:p>
        </p:txBody>
      </p:sp>
      <p:sp>
        <p:nvSpPr>
          <p:cNvPr id="13" name="TextBox 4">
            <a:extLst>
              <a:ext uri="{FF2B5EF4-FFF2-40B4-BE49-F238E27FC236}">
                <a16:creationId xmlns:a16="http://schemas.microsoft.com/office/drawing/2014/main" id="{07BC3E9C-5093-471F-88B6-833B952F2048}"/>
              </a:ext>
            </a:extLst>
          </p:cNvPr>
          <p:cNvSpPr txBox="1"/>
          <p:nvPr/>
        </p:nvSpPr>
        <p:spPr>
          <a:xfrm>
            <a:off x="1343025" y="5137080"/>
            <a:ext cx="2455862" cy="221599"/>
          </a:xfrm>
          <a:prstGeom prst="rect">
            <a:avLst/>
          </a:prstGeom>
          <a:noFill/>
        </p:spPr>
        <p:txBody>
          <a:bodyPr wrap="square" lIns="0" tIns="0" r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normalizeH="0" baseline="0" noProof="0" dirty="0">
                <a:ln>
                  <a:noFill/>
                </a:ln>
                <a:effectLst/>
                <a:uLnTx/>
                <a:uFillTx/>
                <a:latin typeface="Helvetica Neue Fin" charset="0"/>
                <a:cs typeface="Helvetica Neue Fin" charset="0"/>
              </a:rPr>
              <a:t>Monthly recurring Revenue</a:t>
            </a:r>
          </a:p>
        </p:txBody>
      </p:sp>
      <p:sp>
        <p:nvSpPr>
          <p:cNvPr id="14" name="TextBox 29">
            <a:extLst>
              <a:ext uri="{FF2B5EF4-FFF2-40B4-BE49-F238E27FC236}">
                <a16:creationId xmlns:a16="http://schemas.microsoft.com/office/drawing/2014/main" id="{573D335F-AA37-4533-9940-36C79AF83A95}"/>
              </a:ext>
            </a:extLst>
          </p:cNvPr>
          <p:cNvSpPr txBox="1"/>
          <p:nvPr/>
        </p:nvSpPr>
        <p:spPr>
          <a:xfrm>
            <a:off x="5100143" y="2295158"/>
            <a:ext cx="1083630" cy="677108"/>
          </a:xfrm>
          <a:prstGeom prst="rect">
            <a:avLst/>
          </a:prstGeom>
          <a:noFill/>
        </p:spPr>
        <p:txBody>
          <a:bodyPr wrap="non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000" u="none" strike="noStrike" kern="1200" cap="none" spc="0" normalizeH="0" baseline="0" noProof="0" dirty="0">
                <a:ln>
                  <a:noFill/>
                </a:ln>
                <a:solidFill>
                  <a:schemeClr val="accent1"/>
                </a:solidFill>
                <a:effectLst/>
                <a:uLnTx/>
                <a:uFillTx/>
                <a:latin typeface="Helvetica Neue Normal" charset="0"/>
                <a:ea typeface="+mn-ea"/>
                <a:cs typeface="Helvetica Neue Moyen" charset="0"/>
              </a:rPr>
              <a:t>97%</a:t>
            </a:r>
          </a:p>
        </p:txBody>
      </p:sp>
      <p:sp>
        <p:nvSpPr>
          <p:cNvPr id="18" name="TextBox 4">
            <a:extLst>
              <a:ext uri="{FF2B5EF4-FFF2-40B4-BE49-F238E27FC236}">
                <a16:creationId xmlns:a16="http://schemas.microsoft.com/office/drawing/2014/main" id="{2707024B-1C4E-4D58-A7AA-F927E1B77AC7}"/>
              </a:ext>
            </a:extLst>
          </p:cNvPr>
          <p:cNvSpPr txBox="1"/>
          <p:nvPr/>
        </p:nvSpPr>
        <p:spPr>
          <a:xfrm>
            <a:off x="5100144" y="3056548"/>
            <a:ext cx="1809750" cy="221599"/>
          </a:xfrm>
          <a:prstGeom prst="rect">
            <a:avLst/>
          </a:prstGeom>
          <a:noFill/>
        </p:spPr>
        <p:txBody>
          <a:bodyPr wrap="square" lIns="0" tIns="0" r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normalizeH="0" baseline="0" noProof="0" dirty="0">
                <a:ln>
                  <a:noFill/>
                </a:ln>
                <a:effectLst/>
                <a:uLnTx/>
                <a:uFillTx/>
                <a:latin typeface="Helvetica Neue Fin" charset="0"/>
                <a:cs typeface="Helvetica Neue Fin" charset="0"/>
              </a:rPr>
              <a:t>Margin</a:t>
            </a:r>
          </a:p>
        </p:txBody>
      </p:sp>
      <p:sp>
        <p:nvSpPr>
          <p:cNvPr id="19" name="TextBox 29">
            <a:extLst>
              <a:ext uri="{FF2B5EF4-FFF2-40B4-BE49-F238E27FC236}">
                <a16:creationId xmlns:a16="http://schemas.microsoft.com/office/drawing/2014/main" id="{66687B43-527B-4390-B7FB-1BB69A20CB9C}"/>
              </a:ext>
            </a:extLst>
          </p:cNvPr>
          <p:cNvSpPr txBox="1"/>
          <p:nvPr/>
        </p:nvSpPr>
        <p:spPr>
          <a:xfrm>
            <a:off x="5100143" y="4375690"/>
            <a:ext cx="1569340" cy="677108"/>
          </a:xfrm>
          <a:prstGeom prst="rect">
            <a:avLst/>
          </a:prstGeom>
          <a:noFill/>
        </p:spPr>
        <p:txBody>
          <a:bodyPr wrap="non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lang="en-US" sz="4000" dirty="0">
                <a:solidFill>
                  <a:schemeClr val="accent1"/>
                </a:solidFill>
                <a:latin typeface="Helvetica Neue Normal" charset="0"/>
                <a:cs typeface="Helvetica Neue Moyen" charset="0"/>
              </a:rPr>
              <a:t>85</a:t>
            </a:r>
            <a:r>
              <a:rPr kumimoji="0" lang="en-US" sz="4000" u="none" strike="noStrike" kern="1200" cap="none" spc="0" normalizeH="0" baseline="0" noProof="0" dirty="0">
                <a:ln>
                  <a:noFill/>
                </a:ln>
                <a:solidFill>
                  <a:schemeClr val="accent1"/>
                </a:solidFill>
                <a:effectLst/>
                <a:uLnTx/>
                <a:uFillTx/>
                <a:latin typeface="Helvetica Neue Normal" charset="0"/>
                <a:ea typeface="+mn-ea"/>
                <a:cs typeface="Helvetica Neue Moyen" charset="0"/>
              </a:rPr>
              <a:t>,000</a:t>
            </a:r>
          </a:p>
        </p:txBody>
      </p:sp>
      <p:sp>
        <p:nvSpPr>
          <p:cNvPr id="20" name="TextBox 4">
            <a:extLst>
              <a:ext uri="{FF2B5EF4-FFF2-40B4-BE49-F238E27FC236}">
                <a16:creationId xmlns:a16="http://schemas.microsoft.com/office/drawing/2014/main" id="{E7F3168A-A495-4CED-9F31-6E3DF5DD8909}"/>
              </a:ext>
            </a:extLst>
          </p:cNvPr>
          <p:cNvSpPr txBox="1"/>
          <p:nvPr/>
        </p:nvSpPr>
        <p:spPr>
          <a:xfrm>
            <a:off x="5100143" y="5137080"/>
            <a:ext cx="2019171" cy="221599"/>
          </a:xfrm>
          <a:prstGeom prst="rect">
            <a:avLst/>
          </a:prstGeom>
          <a:noFill/>
        </p:spPr>
        <p:txBody>
          <a:bodyPr wrap="square" lIns="0" tIns="0" r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normalizeH="0" baseline="0" noProof="0" dirty="0">
                <a:ln>
                  <a:noFill/>
                </a:ln>
                <a:effectLst/>
                <a:uLnTx/>
                <a:uFillTx/>
                <a:latin typeface="Helvetica Neue Fin" charset="0"/>
                <a:cs typeface="Helvetica Neue Fin" charset="0"/>
              </a:rPr>
              <a:t>Users growing 45% </a:t>
            </a:r>
            <a:r>
              <a:rPr lang="en-US" sz="1200" dirty="0">
                <a:latin typeface="Helvetica Neue Fin" charset="0"/>
                <a:cs typeface="Helvetica Neue Fin" charset="0"/>
              </a:rPr>
              <a:t>per month</a:t>
            </a:r>
            <a:endParaRPr kumimoji="0" lang="en-US" sz="1200" u="none" strike="noStrike" kern="1200" cap="none" normalizeH="0" baseline="0" noProof="0" dirty="0">
              <a:ln>
                <a:noFill/>
              </a:ln>
              <a:effectLst/>
              <a:uLnTx/>
              <a:uFillTx/>
              <a:latin typeface="Helvetica Neue Fin" charset="0"/>
              <a:cs typeface="Helvetica Neue Fin" charset="0"/>
            </a:endParaRPr>
          </a:p>
        </p:txBody>
      </p:sp>
      <p:sp>
        <p:nvSpPr>
          <p:cNvPr id="21" name="TextBox 29">
            <a:extLst>
              <a:ext uri="{FF2B5EF4-FFF2-40B4-BE49-F238E27FC236}">
                <a16:creationId xmlns:a16="http://schemas.microsoft.com/office/drawing/2014/main" id="{6B4CF9F5-B6EF-42E8-B0F0-758254FB2EB0}"/>
              </a:ext>
            </a:extLst>
          </p:cNvPr>
          <p:cNvSpPr txBox="1"/>
          <p:nvPr/>
        </p:nvSpPr>
        <p:spPr>
          <a:xfrm>
            <a:off x="8829804" y="2295158"/>
            <a:ext cx="1083630" cy="677108"/>
          </a:xfrm>
          <a:prstGeom prst="rect">
            <a:avLst/>
          </a:prstGeom>
          <a:noFill/>
        </p:spPr>
        <p:txBody>
          <a:bodyPr wrap="non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4000" u="none" strike="noStrike" kern="1200" cap="none" spc="0" normalizeH="0" baseline="0" noProof="0" dirty="0">
                <a:ln>
                  <a:noFill/>
                </a:ln>
                <a:solidFill>
                  <a:schemeClr val="accent1"/>
                </a:solidFill>
                <a:effectLst/>
                <a:uLnTx/>
                <a:uFillTx/>
                <a:latin typeface="Helvetica Neue Normal" charset="0"/>
                <a:ea typeface="+mn-ea"/>
                <a:cs typeface="Helvetica Neue Moyen" charset="0"/>
              </a:rPr>
              <a:t>94%</a:t>
            </a:r>
          </a:p>
        </p:txBody>
      </p:sp>
      <p:sp>
        <p:nvSpPr>
          <p:cNvPr id="22" name="TextBox 4">
            <a:extLst>
              <a:ext uri="{FF2B5EF4-FFF2-40B4-BE49-F238E27FC236}">
                <a16:creationId xmlns:a16="http://schemas.microsoft.com/office/drawing/2014/main" id="{961E4FEF-A1A8-437C-BDA5-90477E701B9A}"/>
              </a:ext>
            </a:extLst>
          </p:cNvPr>
          <p:cNvSpPr txBox="1"/>
          <p:nvPr/>
        </p:nvSpPr>
        <p:spPr>
          <a:xfrm>
            <a:off x="8829804" y="3056548"/>
            <a:ext cx="1809750" cy="221599"/>
          </a:xfrm>
          <a:prstGeom prst="rect">
            <a:avLst/>
          </a:prstGeom>
          <a:noFill/>
        </p:spPr>
        <p:txBody>
          <a:bodyPr wrap="square" lIns="0" tIns="0" r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normalizeH="0" baseline="0" noProof="0" dirty="0">
                <a:ln>
                  <a:noFill/>
                </a:ln>
                <a:effectLst/>
                <a:uLnTx/>
                <a:uFillTx/>
                <a:latin typeface="Helvetica Neue Fin" charset="0"/>
                <a:cs typeface="Helvetica Neue Fin" charset="0"/>
              </a:rPr>
              <a:t>Recurring users</a:t>
            </a:r>
          </a:p>
        </p:txBody>
      </p:sp>
      <p:sp>
        <p:nvSpPr>
          <p:cNvPr id="23" name="TextBox 29">
            <a:extLst>
              <a:ext uri="{FF2B5EF4-FFF2-40B4-BE49-F238E27FC236}">
                <a16:creationId xmlns:a16="http://schemas.microsoft.com/office/drawing/2014/main" id="{104ACDCF-D79E-4391-ABE5-0091E6BA0E9D}"/>
              </a:ext>
            </a:extLst>
          </p:cNvPr>
          <p:cNvSpPr txBox="1"/>
          <p:nvPr/>
        </p:nvSpPr>
        <p:spPr>
          <a:xfrm>
            <a:off x="8829804" y="4375690"/>
            <a:ext cx="570669" cy="677108"/>
          </a:xfrm>
          <a:prstGeom prst="rect">
            <a:avLst/>
          </a:prstGeom>
          <a:noFill/>
        </p:spPr>
        <p:txBody>
          <a:bodyPr wrap="none" lIns="0" tIns="0" rIns="0" bIns="0" rtlCol="0" anchor="b">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lang="en-US" sz="4000" dirty="0">
                <a:solidFill>
                  <a:schemeClr val="accent1"/>
                </a:solidFill>
                <a:latin typeface="Helvetica Neue Normal" charset="0"/>
                <a:cs typeface="Helvetica Neue Moyen" charset="0"/>
              </a:rPr>
              <a:t>54</a:t>
            </a:r>
            <a:endParaRPr kumimoji="0" lang="en-US" sz="4000" u="none" strike="noStrike" kern="1200" cap="none" spc="0" normalizeH="0" baseline="0" noProof="0" dirty="0">
              <a:ln>
                <a:noFill/>
              </a:ln>
              <a:solidFill>
                <a:schemeClr val="accent1"/>
              </a:solidFill>
              <a:effectLst/>
              <a:uLnTx/>
              <a:uFillTx/>
              <a:latin typeface="Helvetica Neue Normal" charset="0"/>
              <a:cs typeface="Helvetica Neue Moyen" charset="0"/>
            </a:endParaRPr>
          </a:p>
        </p:txBody>
      </p:sp>
      <p:sp>
        <p:nvSpPr>
          <p:cNvPr id="24" name="TextBox 4">
            <a:extLst>
              <a:ext uri="{FF2B5EF4-FFF2-40B4-BE49-F238E27FC236}">
                <a16:creationId xmlns:a16="http://schemas.microsoft.com/office/drawing/2014/main" id="{3E68B133-FA10-4D43-9C0E-13D34A482F8D}"/>
              </a:ext>
            </a:extLst>
          </p:cNvPr>
          <p:cNvSpPr txBox="1"/>
          <p:nvPr/>
        </p:nvSpPr>
        <p:spPr>
          <a:xfrm>
            <a:off x="8829804" y="5137080"/>
            <a:ext cx="2019171" cy="221599"/>
          </a:xfrm>
          <a:prstGeom prst="rect">
            <a:avLst/>
          </a:prstGeom>
          <a:noFill/>
        </p:spPr>
        <p:txBody>
          <a:bodyPr wrap="square" lIns="0" tIns="0" r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normalizeH="0" baseline="0" noProof="0" dirty="0">
                <a:ln>
                  <a:noFill/>
                </a:ln>
                <a:effectLst/>
                <a:uLnTx/>
                <a:uFillTx/>
                <a:latin typeface="Helvetica Neue Fin" charset="0"/>
                <a:cs typeface="Helvetica Neue Fin" charset="0"/>
              </a:rPr>
              <a:t>API integration</a:t>
            </a:r>
          </a:p>
        </p:txBody>
      </p:sp>
      <p:sp>
        <p:nvSpPr>
          <p:cNvPr id="16" name="TextBox 3">
            <a:extLst>
              <a:ext uri="{FF2B5EF4-FFF2-40B4-BE49-F238E27FC236}">
                <a16:creationId xmlns:a16="http://schemas.microsoft.com/office/drawing/2014/main" id="{D6ABDA1D-D131-4A5A-B37D-FCF0B0EE45CC}"/>
              </a:ext>
            </a:extLst>
          </p:cNvPr>
          <p:cNvSpPr txBox="1"/>
          <p:nvPr/>
        </p:nvSpPr>
        <p:spPr>
          <a:xfrm>
            <a:off x="1343025" y="1018417"/>
            <a:ext cx="9505950" cy="609398"/>
          </a:xfrm>
          <a:prstGeom prst="rect">
            <a:avLst/>
          </a:prstGeom>
          <a:noFill/>
        </p:spPr>
        <p:txBody>
          <a:bodyPr wrap="square" lIns="0" tIns="0" rIns="0" bIns="0" rtlCol="0">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4400" u="none" strike="noStrike" kern="1200" cap="none" spc="0" normalizeH="0" baseline="0" noProof="0" dirty="0">
                <a:ln>
                  <a:noFill/>
                </a:ln>
                <a:effectLst/>
                <a:uLnTx/>
                <a:uFillTx/>
                <a:latin typeface="Helvetica Neue Moyen" charset="0"/>
                <a:ea typeface="+mn-ea"/>
                <a:cs typeface="Helvetica Neue Moyen" charset="0"/>
              </a:rPr>
              <a:t>What about </a:t>
            </a:r>
            <a:r>
              <a:rPr kumimoji="0" lang="en-US" sz="4400" u="none" strike="noStrike" kern="1200" cap="none" spc="0" normalizeH="0" baseline="0" noProof="0" dirty="0">
                <a:ln>
                  <a:noFill/>
                </a:ln>
                <a:solidFill>
                  <a:schemeClr val="accent1"/>
                </a:solidFill>
                <a:effectLst/>
                <a:uLnTx/>
                <a:uFillTx/>
                <a:latin typeface="Helvetica Neue Moyen" charset="0"/>
                <a:ea typeface="+mn-ea"/>
                <a:cs typeface="Helvetica Neue Moyen" charset="0"/>
              </a:rPr>
              <a:t>numbers</a:t>
            </a:r>
          </a:p>
        </p:txBody>
      </p:sp>
      <p:sp>
        <p:nvSpPr>
          <p:cNvPr id="2" name="Rectangle 1">
            <a:extLst>
              <a:ext uri="{FF2B5EF4-FFF2-40B4-BE49-F238E27FC236}">
                <a16:creationId xmlns:a16="http://schemas.microsoft.com/office/drawing/2014/main" id="{1BAAF0F0-A918-48A8-99D5-DE3F3B54B024}"/>
              </a:ext>
            </a:extLst>
          </p:cNvPr>
          <p:cNvSpPr/>
          <p:nvPr/>
        </p:nvSpPr>
        <p:spPr>
          <a:xfrm>
            <a:off x="1343025" y="3449003"/>
            <a:ext cx="180000" cy="1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25" name="Rectangle 24">
            <a:extLst>
              <a:ext uri="{FF2B5EF4-FFF2-40B4-BE49-F238E27FC236}">
                <a16:creationId xmlns:a16="http://schemas.microsoft.com/office/drawing/2014/main" id="{9A3AE626-2C2E-4486-B7A4-62F82852E46C}"/>
              </a:ext>
            </a:extLst>
          </p:cNvPr>
          <p:cNvSpPr/>
          <p:nvPr/>
        </p:nvSpPr>
        <p:spPr>
          <a:xfrm>
            <a:off x="5100143" y="3449003"/>
            <a:ext cx="180000" cy="1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26" name="Rectangle 25">
            <a:extLst>
              <a:ext uri="{FF2B5EF4-FFF2-40B4-BE49-F238E27FC236}">
                <a16:creationId xmlns:a16="http://schemas.microsoft.com/office/drawing/2014/main" id="{F0D54CC1-82D7-46DF-BF6A-7DEE4DA93457}"/>
              </a:ext>
            </a:extLst>
          </p:cNvPr>
          <p:cNvSpPr/>
          <p:nvPr/>
        </p:nvSpPr>
        <p:spPr>
          <a:xfrm>
            <a:off x="8829804" y="3449003"/>
            <a:ext cx="180000" cy="1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27" name="Rectangle 26">
            <a:extLst>
              <a:ext uri="{FF2B5EF4-FFF2-40B4-BE49-F238E27FC236}">
                <a16:creationId xmlns:a16="http://schemas.microsoft.com/office/drawing/2014/main" id="{1E8F45F8-A57B-4532-8FC0-580F278B8B18}"/>
              </a:ext>
            </a:extLst>
          </p:cNvPr>
          <p:cNvSpPr/>
          <p:nvPr/>
        </p:nvSpPr>
        <p:spPr>
          <a:xfrm>
            <a:off x="1343025" y="5534978"/>
            <a:ext cx="180000" cy="1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28" name="Rectangle 27">
            <a:extLst>
              <a:ext uri="{FF2B5EF4-FFF2-40B4-BE49-F238E27FC236}">
                <a16:creationId xmlns:a16="http://schemas.microsoft.com/office/drawing/2014/main" id="{5EBCB633-5E27-4904-A04C-68BD7FB4ED58}"/>
              </a:ext>
            </a:extLst>
          </p:cNvPr>
          <p:cNvSpPr/>
          <p:nvPr/>
        </p:nvSpPr>
        <p:spPr>
          <a:xfrm>
            <a:off x="5100143" y="5534978"/>
            <a:ext cx="180000" cy="1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
        <p:nvSpPr>
          <p:cNvPr id="29" name="Rectangle 28">
            <a:extLst>
              <a:ext uri="{FF2B5EF4-FFF2-40B4-BE49-F238E27FC236}">
                <a16:creationId xmlns:a16="http://schemas.microsoft.com/office/drawing/2014/main" id="{13168668-C65F-4E14-B765-78D2AFA06600}"/>
              </a:ext>
            </a:extLst>
          </p:cNvPr>
          <p:cNvSpPr/>
          <p:nvPr/>
        </p:nvSpPr>
        <p:spPr>
          <a:xfrm>
            <a:off x="8829804" y="5534978"/>
            <a:ext cx="180000" cy="1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latin typeface="Helvetica Neue Normal" charset="0"/>
            </a:endParaRPr>
          </a:p>
        </p:txBody>
      </p:sp>
    </p:spTree>
    <p:extLst>
      <p:ext uri="{BB962C8B-B14F-4D97-AF65-F5344CB8AC3E}">
        <p14:creationId xmlns:p14="http://schemas.microsoft.com/office/powerpoint/2010/main" val="416597834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CEBCE7B-A3A8-467E-9047-FB6F297599C6}"/>
              </a:ext>
            </a:extLst>
          </p:cNvPr>
          <p:cNvSpPr/>
          <p:nvPr/>
        </p:nvSpPr>
        <p:spPr>
          <a:xfrm>
            <a:off x="6096001" y="0"/>
            <a:ext cx="616902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sz="1600" dirty="0">
              <a:latin typeface="Helvetica Neue Normal" charset="0"/>
            </a:endParaRPr>
          </a:p>
        </p:txBody>
      </p:sp>
      <p:sp>
        <p:nvSpPr>
          <p:cNvPr id="16" name="TextBox 29">
            <a:extLst>
              <a:ext uri="{FF2B5EF4-FFF2-40B4-BE49-F238E27FC236}">
                <a16:creationId xmlns:a16="http://schemas.microsoft.com/office/drawing/2014/main" id="{CC20024A-33DF-4A7A-8199-C974FB81A0F5}"/>
              </a:ext>
            </a:extLst>
          </p:cNvPr>
          <p:cNvSpPr txBox="1"/>
          <p:nvPr/>
        </p:nvSpPr>
        <p:spPr>
          <a:xfrm>
            <a:off x="7241464" y="2105326"/>
            <a:ext cx="4076700" cy="1354217"/>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lang="en-US" sz="8000" dirty="0">
                <a:solidFill>
                  <a:schemeClr val="bg1"/>
                </a:solidFill>
                <a:latin typeface="Helvetica Neue Moyen" charset="0"/>
                <a:cs typeface="Helvetica Neue Moyen" charset="0"/>
              </a:rPr>
              <a:t>8</a:t>
            </a:r>
            <a:r>
              <a:rPr kumimoji="0" lang="en-US" sz="8000" u="none" strike="noStrike" kern="1200" cap="none" spc="0" normalizeH="0" baseline="0" noProof="0" dirty="0">
                <a:ln>
                  <a:noFill/>
                </a:ln>
                <a:solidFill>
                  <a:schemeClr val="bg1"/>
                </a:solidFill>
                <a:effectLst/>
                <a:uLnTx/>
                <a:uFillTx/>
                <a:latin typeface="Helvetica Neue Moyen" charset="0"/>
                <a:ea typeface="+mn-ea"/>
                <a:cs typeface="Helvetica Neue Moyen" charset="0"/>
              </a:rPr>
              <a:t>0%</a:t>
            </a:r>
            <a:endParaRPr kumimoji="0" lang="en-US" sz="8000" u="none" strike="noStrike" kern="1200" cap="none" spc="0" normalizeH="0" baseline="0" noProof="0" dirty="0">
              <a:ln>
                <a:noFill/>
              </a:ln>
              <a:solidFill>
                <a:srgbClr val="F44336"/>
              </a:solidFill>
              <a:effectLst/>
              <a:uLnTx/>
              <a:uFillTx/>
              <a:latin typeface="Helvetica Neue Moyen" charset="0"/>
              <a:ea typeface="+mn-ea"/>
              <a:cs typeface="Helvetica Neue Moyen" charset="0"/>
            </a:endParaRPr>
          </a:p>
        </p:txBody>
      </p:sp>
      <p:sp>
        <p:nvSpPr>
          <p:cNvPr id="17" name="TextBox 30">
            <a:extLst>
              <a:ext uri="{FF2B5EF4-FFF2-40B4-BE49-F238E27FC236}">
                <a16:creationId xmlns:a16="http://schemas.microsoft.com/office/drawing/2014/main" id="{0139BFE0-48CB-4821-BA46-B4655CB0E3E6}"/>
              </a:ext>
            </a:extLst>
          </p:cNvPr>
          <p:cNvSpPr txBox="1"/>
          <p:nvPr/>
        </p:nvSpPr>
        <p:spPr>
          <a:xfrm>
            <a:off x="7241464" y="3888076"/>
            <a:ext cx="2924175" cy="166199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schemeClr val="bg1"/>
                </a:solidFill>
                <a:latin typeface="Helvetica Neue Normal" charset="0"/>
                <a:cs typeface="Helvetica Neue Normal" charset="0"/>
              </a:rPr>
              <a:t>Efficiently unleash cross-media information without cross-media value. Quickly maximize timely deliverables for real-time schemas. Dramatically maintain clicks-and-mortar solutions without functional solutions.</a:t>
            </a:r>
          </a:p>
        </p:txBody>
      </p:sp>
      <p:sp>
        <p:nvSpPr>
          <p:cNvPr id="18" name="TextBox 31">
            <a:extLst>
              <a:ext uri="{FF2B5EF4-FFF2-40B4-BE49-F238E27FC236}">
                <a16:creationId xmlns:a16="http://schemas.microsoft.com/office/drawing/2014/main" id="{28C11FA2-CFEA-47C6-8FF2-1B121ABA403A}"/>
              </a:ext>
            </a:extLst>
          </p:cNvPr>
          <p:cNvSpPr txBox="1"/>
          <p:nvPr/>
        </p:nvSpPr>
        <p:spPr>
          <a:xfrm>
            <a:off x="7241464" y="1793012"/>
            <a:ext cx="1809750" cy="369332"/>
          </a:xfrm>
          <a:prstGeom prst="rect">
            <a:avLst/>
          </a:prstGeom>
          <a:noFill/>
        </p:spPr>
        <p:txBody>
          <a:bodyPr wrap="square" lIns="0" tIns="0" rIns="0" bIns="0" rtlCol="0" anchor="b">
            <a:spAutoFit/>
          </a:bodyPr>
          <a:lstStyle/>
          <a:p>
            <a:pPr lvl="0">
              <a:lnSpc>
                <a:spcPct val="120000"/>
              </a:lnSpc>
              <a:defRPr/>
            </a:pPr>
            <a:r>
              <a:rPr lang="en-US" sz="2000" spc="100" dirty="0">
                <a:latin typeface="Helvetica Neue Moyen" charset="0"/>
                <a:cs typeface="Helvetica Neue Normal" charset="0"/>
              </a:rPr>
              <a:t>2019</a:t>
            </a:r>
          </a:p>
        </p:txBody>
      </p:sp>
      <p:sp>
        <p:nvSpPr>
          <p:cNvPr id="32" name="TextBox 29">
            <a:extLst>
              <a:ext uri="{FF2B5EF4-FFF2-40B4-BE49-F238E27FC236}">
                <a16:creationId xmlns:a16="http://schemas.microsoft.com/office/drawing/2014/main" id="{5E483E6C-DDCC-41DE-AF04-4800867B6D90}"/>
              </a:ext>
            </a:extLst>
          </p:cNvPr>
          <p:cNvSpPr txBox="1"/>
          <p:nvPr/>
        </p:nvSpPr>
        <p:spPr>
          <a:xfrm>
            <a:off x="1343025" y="2105326"/>
            <a:ext cx="4076700" cy="1354217"/>
          </a:xfrm>
          <a:prstGeom prst="rect">
            <a:avLst/>
          </a:prstGeom>
          <a:noFill/>
        </p:spPr>
        <p:txBody>
          <a:bodyPr wrap="square" lIns="0" tIns="0" rIns="0" bIns="0"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8000" u="none" strike="noStrike" kern="1200" cap="none" spc="0" normalizeH="0" baseline="0" noProof="0" dirty="0">
                <a:ln>
                  <a:noFill/>
                </a:ln>
                <a:effectLst/>
                <a:uLnTx/>
                <a:uFillTx/>
                <a:latin typeface="Helvetica Neue Moyen" charset="0"/>
                <a:ea typeface="+mn-ea"/>
                <a:cs typeface="Helvetica Neue Moyen" charset="0"/>
              </a:rPr>
              <a:t>20%</a:t>
            </a:r>
          </a:p>
        </p:txBody>
      </p:sp>
      <p:sp>
        <p:nvSpPr>
          <p:cNvPr id="33" name="TextBox 30">
            <a:extLst>
              <a:ext uri="{FF2B5EF4-FFF2-40B4-BE49-F238E27FC236}">
                <a16:creationId xmlns:a16="http://schemas.microsoft.com/office/drawing/2014/main" id="{0ADDD558-726D-4AB1-AD89-DA2CB2EE1A09}"/>
              </a:ext>
            </a:extLst>
          </p:cNvPr>
          <p:cNvSpPr txBox="1"/>
          <p:nvPr/>
        </p:nvSpPr>
        <p:spPr>
          <a:xfrm>
            <a:off x="1343025" y="3888076"/>
            <a:ext cx="2924175" cy="197726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latin typeface="Helvetica Neue Normal" charset="0"/>
                <a:cs typeface="Helvetica Neue Normal" charset="0"/>
              </a:rPr>
              <a:t>Completely synergize resource taxing relationships via premier niche markets. Professionally cultivate one-to-one customer service with robust ideas. Dynamically innovate resource-leveling customer service for state of the art customer service.</a:t>
            </a:r>
          </a:p>
        </p:txBody>
      </p:sp>
      <p:sp>
        <p:nvSpPr>
          <p:cNvPr id="34" name="TextBox 31">
            <a:extLst>
              <a:ext uri="{FF2B5EF4-FFF2-40B4-BE49-F238E27FC236}">
                <a16:creationId xmlns:a16="http://schemas.microsoft.com/office/drawing/2014/main" id="{7B29DC18-0174-40A2-8C07-47D92E64AAEE}"/>
              </a:ext>
            </a:extLst>
          </p:cNvPr>
          <p:cNvSpPr txBox="1"/>
          <p:nvPr/>
        </p:nvSpPr>
        <p:spPr>
          <a:xfrm>
            <a:off x="1343025" y="1793012"/>
            <a:ext cx="1809750" cy="369332"/>
          </a:xfrm>
          <a:prstGeom prst="rect">
            <a:avLst/>
          </a:prstGeom>
          <a:noFill/>
        </p:spPr>
        <p:txBody>
          <a:bodyPr wrap="square" lIns="0" tIns="0" rIns="0" bIns="0" rtlCol="0" anchor="b">
            <a:spAutoFit/>
          </a:bodyPr>
          <a:lstStyle/>
          <a:p>
            <a:pPr lvl="0">
              <a:lnSpc>
                <a:spcPct val="120000"/>
              </a:lnSpc>
              <a:defRPr/>
            </a:pPr>
            <a:r>
              <a:rPr lang="en-US" sz="2000" spc="100" dirty="0">
                <a:solidFill>
                  <a:schemeClr val="accent1"/>
                </a:solidFill>
                <a:latin typeface="Helvetica Neue Moyen" charset="0"/>
                <a:cs typeface="Helvetica Neue Normal" charset="0"/>
              </a:rPr>
              <a:t>2018</a:t>
            </a:r>
          </a:p>
        </p:txBody>
      </p:sp>
      <p:cxnSp>
        <p:nvCxnSpPr>
          <p:cNvPr id="12" name="Connecteur droit 11">
            <a:extLst>
              <a:ext uri="{FF2B5EF4-FFF2-40B4-BE49-F238E27FC236}">
                <a16:creationId xmlns:a16="http://schemas.microsoft.com/office/drawing/2014/main" id="{12572FA4-75B6-4D34-9C9D-B3320DE7FAD2}"/>
              </a:ext>
            </a:extLst>
          </p:cNvPr>
          <p:cNvCxnSpPr/>
          <p:nvPr/>
        </p:nvCxnSpPr>
        <p:spPr>
          <a:xfrm>
            <a:off x="1343025" y="3588133"/>
            <a:ext cx="2556578" cy="0"/>
          </a:xfrm>
          <a:prstGeom prst="line">
            <a:avLst/>
          </a:prstGeom>
          <a:ln w="5080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891A9C12-5959-47C8-A3FC-32D7263F6659}"/>
              </a:ext>
            </a:extLst>
          </p:cNvPr>
          <p:cNvCxnSpPr>
            <a:cxnSpLocks/>
          </p:cNvCxnSpPr>
          <p:nvPr/>
        </p:nvCxnSpPr>
        <p:spPr>
          <a:xfrm>
            <a:off x="1343025" y="3588133"/>
            <a:ext cx="624083" cy="0"/>
          </a:xfrm>
          <a:prstGeom prst="line">
            <a:avLst/>
          </a:prstGeom>
          <a:ln w="508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4" name="Connecteur droit 13">
            <a:extLst>
              <a:ext uri="{FF2B5EF4-FFF2-40B4-BE49-F238E27FC236}">
                <a16:creationId xmlns:a16="http://schemas.microsoft.com/office/drawing/2014/main" id="{840B3A88-B899-4C4C-840B-339C6D3FF79F}"/>
              </a:ext>
            </a:extLst>
          </p:cNvPr>
          <p:cNvCxnSpPr/>
          <p:nvPr/>
        </p:nvCxnSpPr>
        <p:spPr>
          <a:xfrm>
            <a:off x="7241464" y="3588133"/>
            <a:ext cx="2556578" cy="0"/>
          </a:xfrm>
          <a:prstGeom prst="line">
            <a:avLst/>
          </a:prstGeom>
          <a:ln w="508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C70244C2-FEE8-475D-AFC0-11D060786675}"/>
              </a:ext>
            </a:extLst>
          </p:cNvPr>
          <p:cNvCxnSpPr>
            <a:cxnSpLocks/>
          </p:cNvCxnSpPr>
          <p:nvPr/>
        </p:nvCxnSpPr>
        <p:spPr>
          <a:xfrm>
            <a:off x="7241464" y="3588133"/>
            <a:ext cx="1943836" cy="0"/>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2156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CA948CE-C207-4CCB-B3B2-76D22E3811CC}"/>
              </a:ext>
            </a:extLst>
          </p:cNvPr>
          <p:cNvSpPr txBox="1"/>
          <p:nvPr/>
        </p:nvSpPr>
        <p:spPr>
          <a:xfrm>
            <a:off x="1304925" y="2185499"/>
            <a:ext cx="3500437" cy="747897"/>
          </a:xfrm>
          <a:prstGeom prst="rect">
            <a:avLst/>
          </a:prstGeom>
          <a:noFill/>
        </p:spPr>
        <p:txBody>
          <a:bodyPr wrap="square" lIns="0" tIns="0" rIns="0" bIns="0" rtlCol="0">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u="none" strike="noStrike" kern="1200" cap="none" spc="0" normalizeH="0" baseline="0" noProof="0" dirty="0">
                <a:ln>
                  <a:noFill/>
                </a:ln>
                <a:effectLst/>
                <a:uLnTx/>
                <a:uFillTx/>
                <a:latin typeface="Helvetica Neue Moyen" charset="0"/>
                <a:ea typeface="+mn-ea"/>
                <a:cs typeface="Helvetica Neue Moyen" charset="0"/>
              </a:rPr>
              <a:t>Our Goals</a:t>
            </a:r>
            <a:endParaRPr kumimoji="0" lang="fr-FR" sz="5400" u="none" strike="noStrike" kern="1200" cap="none" spc="0" normalizeH="0" baseline="0" noProof="0" dirty="0">
              <a:ln>
                <a:noFill/>
              </a:ln>
              <a:effectLst/>
              <a:uLnTx/>
              <a:uFillTx/>
              <a:latin typeface="Helvetica Neue Moyen" charset="0"/>
              <a:ea typeface="+mn-ea"/>
              <a:cs typeface="Helvetica Neue Moyen" charset="0"/>
            </a:endParaRPr>
          </a:p>
        </p:txBody>
      </p:sp>
      <p:sp>
        <p:nvSpPr>
          <p:cNvPr id="15" name="TextBox 14">
            <a:extLst>
              <a:ext uri="{FF2B5EF4-FFF2-40B4-BE49-F238E27FC236}">
                <a16:creationId xmlns:a16="http://schemas.microsoft.com/office/drawing/2014/main" id="{E2CF1FA7-EC6D-4E96-B3A6-30F75D0E5371}"/>
              </a:ext>
            </a:extLst>
          </p:cNvPr>
          <p:cNvSpPr txBox="1"/>
          <p:nvPr/>
        </p:nvSpPr>
        <p:spPr>
          <a:xfrm>
            <a:off x="1343025" y="3336278"/>
            <a:ext cx="4143375" cy="1661993"/>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Normal" charset="0"/>
                <a:ea typeface="+mn-ea"/>
                <a:cs typeface="Helvetica Neue Normal" charset="0"/>
              </a:rPr>
              <a:t>Bring to the table win-win survival strategies to ensure proactive domination. At the end of the day, going forward, a new normal that has evolved from generation X is on the runway heading towards a streamlined cloud solution. User generated content in real-time will have multiple touchpoints for offshoring.</a:t>
            </a:r>
          </a:p>
        </p:txBody>
      </p:sp>
      <p:sp>
        <p:nvSpPr>
          <p:cNvPr id="18" name="TextBox 17">
            <a:extLst>
              <a:ext uri="{FF2B5EF4-FFF2-40B4-BE49-F238E27FC236}">
                <a16:creationId xmlns:a16="http://schemas.microsoft.com/office/drawing/2014/main" id="{5F31537B-01AB-4FDD-B5F7-457C59B814EC}"/>
              </a:ext>
            </a:extLst>
          </p:cNvPr>
          <p:cNvSpPr txBox="1"/>
          <p:nvPr/>
        </p:nvSpPr>
        <p:spPr>
          <a:xfrm>
            <a:off x="1343025" y="1979948"/>
            <a:ext cx="1809750" cy="221599"/>
          </a:xfrm>
          <a:prstGeom prst="rect">
            <a:avLst/>
          </a:prstGeom>
          <a:noFill/>
        </p:spPr>
        <p:txBody>
          <a:bodyPr wrap="square" lIns="0" tIns="0" rIns="0" bIns="0" rtlCol="0" anchor="b">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ADMINISTRATE </a:t>
            </a:r>
            <a:endParaRPr kumimoji="0" lang="fr-FR"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endParaRPr>
          </a:p>
        </p:txBody>
      </p:sp>
      <p:sp>
        <p:nvSpPr>
          <p:cNvPr id="23" name="Rectangle 22">
            <a:extLst>
              <a:ext uri="{FF2B5EF4-FFF2-40B4-BE49-F238E27FC236}">
                <a16:creationId xmlns:a16="http://schemas.microsoft.com/office/drawing/2014/main" id="{E8CE96E5-B5CE-402A-844C-65C0A3B0585A}"/>
              </a:ext>
            </a:extLst>
          </p:cNvPr>
          <p:cNvSpPr/>
          <p:nvPr/>
        </p:nvSpPr>
        <p:spPr>
          <a:xfrm>
            <a:off x="6672263" y="0"/>
            <a:ext cx="5519737"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prstClr val="white"/>
              </a:solidFill>
              <a:effectLst/>
              <a:uLnTx/>
              <a:uFillTx/>
              <a:latin typeface="Helvetica Neue Normal" charset="0"/>
              <a:ea typeface="+mn-ea"/>
              <a:cs typeface="+mn-cs"/>
            </a:endParaRPr>
          </a:p>
        </p:txBody>
      </p:sp>
      <p:sp>
        <p:nvSpPr>
          <p:cNvPr id="24" name="TextBox 23">
            <a:extLst>
              <a:ext uri="{FF2B5EF4-FFF2-40B4-BE49-F238E27FC236}">
                <a16:creationId xmlns:a16="http://schemas.microsoft.com/office/drawing/2014/main" id="{3E8A07F2-9D8B-4888-8447-A7FA7F93695E}"/>
              </a:ext>
            </a:extLst>
          </p:cNvPr>
          <p:cNvSpPr txBox="1"/>
          <p:nvPr/>
        </p:nvSpPr>
        <p:spPr>
          <a:xfrm>
            <a:off x="8216029" y="900608"/>
            <a:ext cx="2160000" cy="30777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solidFill>
                  <a:prstClr val="white"/>
                </a:solidFill>
                <a:effectLst/>
                <a:uLnTx/>
                <a:uFillTx/>
                <a:latin typeface="Helvetica Neue Moyen" charset="0"/>
                <a:ea typeface="+mn-ea"/>
                <a:cs typeface="Helvetica Neue Moyen" charset="0"/>
              </a:rPr>
              <a:t>Education</a:t>
            </a:r>
            <a:endParaRPr kumimoji="0" lang="fr-FR" sz="2000" u="none" strike="noStrike" kern="1200" cap="none" spc="0" normalizeH="0" baseline="0" noProof="0" dirty="0">
              <a:ln>
                <a:noFill/>
              </a:ln>
              <a:solidFill>
                <a:prstClr val="white"/>
              </a:solidFill>
              <a:effectLst/>
              <a:uLnTx/>
              <a:uFillTx/>
              <a:latin typeface="Helvetica Neue Moyen" charset="0"/>
              <a:ea typeface="+mn-ea"/>
              <a:cs typeface="Helvetica Neue Moyen" charset="0"/>
            </a:endParaRPr>
          </a:p>
        </p:txBody>
      </p:sp>
      <p:sp>
        <p:nvSpPr>
          <p:cNvPr id="25" name="TextBox 24">
            <a:extLst>
              <a:ext uri="{FF2B5EF4-FFF2-40B4-BE49-F238E27FC236}">
                <a16:creationId xmlns:a16="http://schemas.microsoft.com/office/drawing/2014/main" id="{21AE9550-41CC-4FFF-90FD-34983F7955BB}"/>
              </a:ext>
            </a:extLst>
          </p:cNvPr>
          <p:cNvSpPr txBox="1"/>
          <p:nvPr/>
        </p:nvSpPr>
        <p:spPr>
          <a:xfrm>
            <a:off x="8213499" y="1335075"/>
            <a:ext cx="2635476" cy="83099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prstClr val="white"/>
                </a:solidFill>
                <a:latin typeface="Helvetica Neue Normal" charset="0"/>
                <a:cs typeface="Helvetica Neue Normal" charset="0"/>
              </a:rPr>
              <a:t>Efficiently unleash cross-media information without cross-media value. </a:t>
            </a:r>
          </a:p>
        </p:txBody>
      </p:sp>
      <p:sp>
        <p:nvSpPr>
          <p:cNvPr id="26" name="TextBox 25">
            <a:extLst>
              <a:ext uri="{FF2B5EF4-FFF2-40B4-BE49-F238E27FC236}">
                <a16:creationId xmlns:a16="http://schemas.microsoft.com/office/drawing/2014/main" id="{ADE63C93-31F2-441A-A6ED-5E1B282E1382}"/>
              </a:ext>
            </a:extLst>
          </p:cNvPr>
          <p:cNvSpPr txBox="1"/>
          <p:nvPr/>
        </p:nvSpPr>
        <p:spPr>
          <a:xfrm>
            <a:off x="8216029" y="2503652"/>
            <a:ext cx="2160000" cy="30777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solidFill>
                  <a:prstClr val="white"/>
                </a:solidFill>
                <a:effectLst/>
                <a:uLnTx/>
                <a:uFillTx/>
                <a:latin typeface="Helvetica Neue Moyen" charset="0"/>
                <a:ea typeface="+mn-ea"/>
                <a:cs typeface="Helvetica Neue Moyen" charset="0"/>
              </a:rPr>
              <a:t>Progress</a:t>
            </a:r>
            <a:endParaRPr kumimoji="0" lang="fr-FR" sz="2000" u="none" strike="noStrike" kern="1200" cap="none" spc="0" normalizeH="0" baseline="0" noProof="0" dirty="0">
              <a:ln>
                <a:noFill/>
              </a:ln>
              <a:solidFill>
                <a:prstClr val="white"/>
              </a:solidFill>
              <a:effectLst/>
              <a:uLnTx/>
              <a:uFillTx/>
              <a:latin typeface="Helvetica Neue Moyen" charset="0"/>
              <a:ea typeface="+mn-ea"/>
              <a:cs typeface="Helvetica Neue Moyen" charset="0"/>
            </a:endParaRPr>
          </a:p>
        </p:txBody>
      </p:sp>
      <p:sp>
        <p:nvSpPr>
          <p:cNvPr id="27" name="TextBox 26">
            <a:extLst>
              <a:ext uri="{FF2B5EF4-FFF2-40B4-BE49-F238E27FC236}">
                <a16:creationId xmlns:a16="http://schemas.microsoft.com/office/drawing/2014/main" id="{285785E0-B39D-40B1-8381-5D72D373B244}"/>
              </a:ext>
            </a:extLst>
          </p:cNvPr>
          <p:cNvSpPr txBox="1"/>
          <p:nvPr/>
        </p:nvSpPr>
        <p:spPr>
          <a:xfrm>
            <a:off x="8213499" y="2930317"/>
            <a:ext cx="2635476" cy="83099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prstClr val="white"/>
                </a:solidFill>
                <a:latin typeface="Helvetica Neue Normal" charset="0"/>
                <a:cs typeface="Helvetica Neue Normal" charset="0"/>
              </a:rPr>
              <a:t>Objectively innovate empowered manufactured products whereas parallel platforms.</a:t>
            </a:r>
          </a:p>
        </p:txBody>
      </p:sp>
      <p:sp>
        <p:nvSpPr>
          <p:cNvPr id="28" name="TextBox 27">
            <a:extLst>
              <a:ext uri="{FF2B5EF4-FFF2-40B4-BE49-F238E27FC236}">
                <a16:creationId xmlns:a16="http://schemas.microsoft.com/office/drawing/2014/main" id="{A45C6AF6-2FE1-4FAC-8274-38A14F8812BF}"/>
              </a:ext>
            </a:extLst>
          </p:cNvPr>
          <p:cNvSpPr txBox="1"/>
          <p:nvPr/>
        </p:nvSpPr>
        <p:spPr>
          <a:xfrm>
            <a:off x="8216029" y="4383695"/>
            <a:ext cx="2160000" cy="307777"/>
          </a:xfrm>
          <a:prstGeom prst="rect">
            <a:avLst/>
          </a:prstGeom>
          <a:noFill/>
        </p:spPr>
        <p:txBody>
          <a:bodyPr wrap="square" lIns="0" tIns="0" rIns="0" bIns="0" rtlCol="0" anchor="b">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u="none" strike="noStrike" kern="1200" cap="none" spc="0" normalizeH="0" baseline="0" noProof="0" dirty="0">
                <a:ln>
                  <a:noFill/>
                </a:ln>
                <a:solidFill>
                  <a:prstClr val="white"/>
                </a:solidFill>
                <a:effectLst/>
                <a:uLnTx/>
                <a:uFillTx/>
                <a:latin typeface="Helvetica Neue Moyen" charset="0"/>
                <a:ea typeface="+mn-ea"/>
                <a:cs typeface="Helvetica Neue Moyen" charset="0"/>
              </a:rPr>
              <a:t>Productivity</a:t>
            </a:r>
            <a:endParaRPr kumimoji="0" lang="fr-FR" sz="2000" u="none" strike="noStrike" kern="1200" cap="none" spc="0" normalizeH="0" baseline="0" noProof="0" dirty="0">
              <a:ln>
                <a:noFill/>
              </a:ln>
              <a:solidFill>
                <a:prstClr val="white"/>
              </a:solidFill>
              <a:effectLst/>
              <a:uLnTx/>
              <a:uFillTx/>
              <a:latin typeface="Helvetica Neue Moyen" charset="0"/>
              <a:ea typeface="+mn-ea"/>
              <a:cs typeface="Helvetica Neue Moyen" charset="0"/>
            </a:endParaRPr>
          </a:p>
        </p:txBody>
      </p:sp>
      <p:sp>
        <p:nvSpPr>
          <p:cNvPr id="29" name="TextBox 28">
            <a:extLst>
              <a:ext uri="{FF2B5EF4-FFF2-40B4-BE49-F238E27FC236}">
                <a16:creationId xmlns:a16="http://schemas.microsoft.com/office/drawing/2014/main" id="{848AE156-9A7B-4D28-8AF3-3AD82DB918E4}"/>
              </a:ext>
            </a:extLst>
          </p:cNvPr>
          <p:cNvSpPr txBox="1"/>
          <p:nvPr/>
        </p:nvSpPr>
        <p:spPr>
          <a:xfrm>
            <a:off x="8213498" y="4776205"/>
            <a:ext cx="2835501" cy="830997"/>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prstClr val="white"/>
                </a:solidFill>
                <a:latin typeface="Helvetica Neue Normal" charset="0"/>
                <a:cs typeface="Helvetica Neue Normal" charset="0"/>
              </a:rPr>
              <a:t>Proactively envisioned multimedia based expertise and cross-media growth strategies. </a:t>
            </a:r>
          </a:p>
        </p:txBody>
      </p:sp>
      <p:pic>
        <p:nvPicPr>
          <p:cNvPr id="16" name="Graphic 15">
            <a:extLst>
              <a:ext uri="{FF2B5EF4-FFF2-40B4-BE49-F238E27FC236}">
                <a16:creationId xmlns:a16="http://schemas.microsoft.com/office/drawing/2014/main" id="{5D74A1B1-B426-4BE4-BF52-21D48C845DA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68949" y="940050"/>
            <a:ext cx="300458" cy="300458"/>
          </a:xfrm>
          <a:prstGeom prst="rect">
            <a:avLst/>
          </a:prstGeom>
        </p:spPr>
      </p:pic>
      <p:pic>
        <p:nvPicPr>
          <p:cNvPr id="17" name="Graphic 16">
            <a:extLst>
              <a:ext uri="{FF2B5EF4-FFF2-40B4-BE49-F238E27FC236}">
                <a16:creationId xmlns:a16="http://schemas.microsoft.com/office/drawing/2014/main" id="{80D3F298-7B03-45E3-9A7D-0C01297A264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68949" y="2569837"/>
            <a:ext cx="300458" cy="300458"/>
          </a:xfrm>
          <a:prstGeom prst="rect">
            <a:avLst/>
          </a:prstGeom>
        </p:spPr>
      </p:pic>
      <p:pic>
        <p:nvPicPr>
          <p:cNvPr id="19" name="Graphic 18">
            <a:extLst>
              <a:ext uri="{FF2B5EF4-FFF2-40B4-BE49-F238E27FC236}">
                <a16:creationId xmlns:a16="http://schemas.microsoft.com/office/drawing/2014/main" id="{EF0DA220-6087-4844-8D65-3A8DB2A62C4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68949" y="4449880"/>
            <a:ext cx="300458" cy="300458"/>
          </a:xfrm>
          <a:prstGeom prst="rect">
            <a:avLst/>
          </a:prstGeom>
        </p:spPr>
      </p:pic>
    </p:spTree>
    <p:extLst>
      <p:ext uri="{BB962C8B-B14F-4D97-AF65-F5344CB8AC3E}">
        <p14:creationId xmlns:p14="http://schemas.microsoft.com/office/powerpoint/2010/main" val="80442220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 coins arrondis 2">
            <a:extLst>
              <a:ext uri="{FF2B5EF4-FFF2-40B4-BE49-F238E27FC236}">
                <a16:creationId xmlns:a16="http://schemas.microsoft.com/office/drawing/2014/main" id="{EAD7E435-072B-42B4-AB44-BDD775C9C94B}"/>
              </a:ext>
            </a:extLst>
          </p:cNvPr>
          <p:cNvSpPr/>
          <p:nvPr/>
        </p:nvSpPr>
        <p:spPr>
          <a:xfrm>
            <a:off x="6451799" y="4659436"/>
            <a:ext cx="1733826" cy="1733826"/>
          </a:xfrm>
          <a:prstGeom prst="roundRect">
            <a:avLst>
              <a:gd name="adj" fmla="val 5908"/>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4800" u="none" strike="noStrike" kern="1200" cap="none" spc="0" normalizeH="0" baseline="0" noProof="0" dirty="0">
                <a:ln>
                  <a:noFill/>
                </a:ln>
                <a:solidFill>
                  <a:schemeClr val="accent1"/>
                </a:solidFill>
                <a:effectLst/>
                <a:uLnTx/>
                <a:uFillTx/>
                <a:latin typeface="Helvetica Neue Moyen" charset="0"/>
                <a:cs typeface="Helvetica Neue Fin" charset="0"/>
              </a:rPr>
              <a:t>55%</a:t>
            </a:r>
          </a:p>
        </p:txBody>
      </p:sp>
      <p:sp>
        <p:nvSpPr>
          <p:cNvPr id="7" name="Rectangle : coins arrondis 6">
            <a:extLst>
              <a:ext uri="{FF2B5EF4-FFF2-40B4-BE49-F238E27FC236}">
                <a16:creationId xmlns:a16="http://schemas.microsoft.com/office/drawing/2014/main" id="{A3BC82BF-EF80-4636-8181-E06F0CAB93A5}"/>
              </a:ext>
            </a:extLst>
          </p:cNvPr>
          <p:cNvSpPr/>
          <p:nvPr/>
        </p:nvSpPr>
        <p:spPr>
          <a:xfrm>
            <a:off x="4006372" y="4659436"/>
            <a:ext cx="1733826" cy="1733826"/>
          </a:xfrm>
          <a:prstGeom prst="roundRect">
            <a:avLst>
              <a:gd name="adj" fmla="val 5908"/>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fr-FR" sz="4800" u="none" strike="noStrike" kern="1200" cap="none" spc="0" normalizeH="0" baseline="0" noProof="0" dirty="0">
                <a:ln>
                  <a:noFill/>
                </a:ln>
                <a:solidFill>
                  <a:schemeClr val="tx2"/>
                </a:solidFill>
                <a:effectLst/>
                <a:uLnTx/>
                <a:uFillTx/>
                <a:latin typeface="Helvetica Neue Moyen" charset="0"/>
                <a:cs typeface="Helvetica Neue Fin" charset="0"/>
              </a:rPr>
              <a:t>35%</a:t>
            </a:r>
          </a:p>
        </p:txBody>
      </p:sp>
      <p:sp>
        <p:nvSpPr>
          <p:cNvPr id="9" name="TextBox 13">
            <a:extLst>
              <a:ext uri="{FF2B5EF4-FFF2-40B4-BE49-F238E27FC236}">
                <a16:creationId xmlns:a16="http://schemas.microsoft.com/office/drawing/2014/main" id="{6473207F-6474-4826-97CC-90293391B20B}"/>
              </a:ext>
            </a:extLst>
          </p:cNvPr>
          <p:cNvSpPr txBox="1"/>
          <p:nvPr/>
        </p:nvSpPr>
        <p:spPr>
          <a:xfrm>
            <a:off x="1490572" y="4689823"/>
            <a:ext cx="2160000" cy="369332"/>
          </a:xfrm>
          <a:prstGeom prst="rect">
            <a:avLst/>
          </a:prstGeom>
          <a:noFill/>
        </p:spPr>
        <p:txBody>
          <a:bodyPr wrap="square" lIns="0" tIns="0" rIns="0" bIns="0" rtlCol="0" anchor="b">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u="none" strike="noStrike" kern="1200" cap="none" spc="0" normalizeH="0" baseline="0" noProof="0" dirty="0">
                <a:ln>
                  <a:noFill/>
                </a:ln>
                <a:solidFill>
                  <a:schemeClr val="tx2"/>
                </a:solidFill>
                <a:effectLst/>
                <a:uLnTx/>
                <a:uFillTx/>
                <a:latin typeface="Helvetica Neue Moyen" charset="0"/>
                <a:ea typeface="+mn-ea"/>
                <a:cs typeface="Helvetica Neue Moyen" charset="0"/>
              </a:rPr>
              <a:t>Capitalize.</a:t>
            </a:r>
            <a:endParaRPr kumimoji="0" lang="fr-FR" sz="2400" u="none" strike="noStrike" kern="1200" cap="none" spc="0" normalizeH="0" baseline="0" noProof="0" dirty="0">
              <a:ln>
                <a:noFill/>
              </a:ln>
              <a:solidFill>
                <a:schemeClr val="tx2"/>
              </a:solidFill>
              <a:effectLst/>
              <a:uLnTx/>
              <a:uFillTx/>
              <a:latin typeface="Helvetica Neue Moyen" charset="0"/>
              <a:ea typeface="+mn-ea"/>
              <a:cs typeface="Helvetica Neue Moyen" charset="0"/>
            </a:endParaRPr>
          </a:p>
        </p:txBody>
      </p:sp>
      <p:sp>
        <p:nvSpPr>
          <p:cNvPr id="10" name="TextBox 16">
            <a:extLst>
              <a:ext uri="{FF2B5EF4-FFF2-40B4-BE49-F238E27FC236}">
                <a16:creationId xmlns:a16="http://schemas.microsoft.com/office/drawing/2014/main" id="{E1F50B75-4263-4B20-AD7A-3754B4C42E7B}"/>
              </a:ext>
            </a:extLst>
          </p:cNvPr>
          <p:cNvSpPr txBox="1"/>
          <p:nvPr/>
        </p:nvSpPr>
        <p:spPr>
          <a:xfrm>
            <a:off x="865331" y="5166784"/>
            <a:ext cx="2785241" cy="1109915"/>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gn="r">
              <a:lnSpc>
                <a:spcPct val="150000"/>
              </a:lnSpc>
              <a:defRPr/>
            </a:pPr>
            <a:r>
              <a:rPr lang="en-US" dirty="0">
                <a:solidFill>
                  <a:schemeClr val="tx2"/>
                </a:solidFill>
                <a:latin typeface="Helvetica Neue Normal" charset="0"/>
                <a:cs typeface="Helvetica Neue Normal" charset="0"/>
              </a:rPr>
              <a:t>Capitalize on low hanging fruit to identify a ballpark value added activity to beta test. Override the digital divide with additional clickthrough's from DevOps.</a:t>
            </a:r>
          </a:p>
        </p:txBody>
      </p:sp>
      <p:sp>
        <p:nvSpPr>
          <p:cNvPr id="11" name="TextBox 13">
            <a:extLst>
              <a:ext uri="{FF2B5EF4-FFF2-40B4-BE49-F238E27FC236}">
                <a16:creationId xmlns:a16="http://schemas.microsoft.com/office/drawing/2014/main" id="{B418E99A-12AD-4B38-BA0D-A88B71489129}"/>
              </a:ext>
            </a:extLst>
          </p:cNvPr>
          <p:cNvSpPr txBox="1"/>
          <p:nvPr/>
        </p:nvSpPr>
        <p:spPr>
          <a:xfrm>
            <a:off x="8541428" y="4694675"/>
            <a:ext cx="2160000" cy="369332"/>
          </a:xfrm>
          <a:prstGeom prst="rect">
            <a:avLst/>
          </a:prstGeom>
          <a:noFill/>
        </p:spPr>
        <p:txBody>
          <a:bodyPr wrap="square" lIns="0" tIns="0" rIns="0" bIns="0" rtlCol="0" anchor="b">
            <a:spAutoFit/>
          </a:bodyPr>
          <a:lstStyle/>
          <a:p>
            <a:pPr lvl="0">
              <a:defRPr/>
            </a:pPr>
            <a:r>
              <a:rPr lang="en-US" sz="2400" dirty="0">
                <a:solidFill>
                  <a:schemeClr val="tx2"/>
                </a:solidFill>
                <a:latin typeface="Helvetica Neue Moyen" charset="0"/>
                <a:cs typeface="Helvetica Neue Moyen" charset="0"/>
              </a:rPr>
              <a:t>Leverage.</a:t>
            </a:r>
          </a:p>
        </p:txBody>
      </p:sp>
      <p:sp>
        <p:nvSpPr>
          <p:cNvPr id="12" name="TextBox 16">
            <a:extLst>
              <a:ext uri="{FF2B5EF4-FFF2-40B4-BE49-F238E27FC236}">
                <a16:creationId xmlns:a16="http://schemas.microsoft.com/office/drawing/2014/main" id="{B01F3F80-F8FC-429F-84FF-AB14F454B00A}"/>
              </a:ext>
            </a:extLst>
          </p:cNvPr>
          <p:cNvSpPr txBox="1"/>
          <p:nvPr/>
        </p:nvSpPr>
        <p:spPr>
          <a:xfrm>
            <a:off x="8541428" y="5171636"/>
            <a:ext cx="2785241" cy="1386914"/>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lvl="0">
              <a:lnSpc>
                <a:spcPct val="150000"/>
              </a:lnSpc>
              <a:defRPr/>
            </a:pPr>
            <a:r>
              <a:rPr lang="en-US" dirty="0">
                <a:solidFill>
                  <a:schemeClr val="tx2"/>
                </a:solidFill>
                <a:latin typeface="Helvetica Neue Normal" charset="0"/>
                <a:cs typeface="Helvetica Neue Normal" charset="0"/>
              </a:rPr>
              <a:t>Podcasting operational change management inside of workflows to establish a framework. Taking seamless key performance indicators offline to maximize the long tail.</a:t>
            </a:r>
          </a:p>
        </p:txBody>
      </p:sp>
      <p:cxnSp>
        <p:nvCxnSpPr>
          <p:cNvPr id="17" name="Connecteur droit 16">
            <a:extLst>
              <a:ext uri="{FF2B5EF4-FFF2-40B4-BE49-F238E27FC236}">
                <a16:creationId xmlns:a16="http://schemas.microsoft.com/office/drawing/2014/main" id="{98775905-29B5-4F63-9A0A-77710406F016}"/>
              </a:ext>
            </a:extLst>
          </p:cNvPr>
          <p:cNvCxnSpPr>
            <a:cxnSpLocks/>
          </p:cNvCxnSpPr>
          <p:nvPr/>
        </p:nvCxnSpPr>
        <p:spPr>
          <a:xfrm>
            <a:off x="6096000" y="4580877"/>
            <a:ext cx="0" cy="189094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3" name="Picture Placeholder 12">
            <a:extLst>
              <a:ext uri="{FF2B5EF4-FFF2-40B4-BE49-F238E27FC236}">
                <a16:creationId xmlns:a16="http://schemas.microsoft.com/office/drawing/2014/main" id="{F3CF17E6-62CA-4E54-8227-2818E3E84C38}"/>
              </a:ext>
            </a:extLst>
          </p:cNvPr>
          <p:cNvPicPr>
            <a:picLocks noGrp="1" noChangeAspect="1"/>
          </p:cNvPicPr>
          <p:nvPr>
            <p:ph type="pic" sz="quarter" idx="10"/>
          </p:nvPr>
        </p:nvPicPr>
        <p:blipFill rotWithShape="1">
          <a:blip r:embed="rId2"/>
          <a:srcRect l="8940" r="10931" b="1991"/>
          <a:stretch/>
        </p:blipFill>
        <p:spPr>
          <a:xfrm>
            <a:off x="-1" y="1"/>
            <a:ext cx="6095999" cy="4194698"/>
          </a:xfrm>
        </p:spPr>
      </p:pic>
      <p:pic>
        <p:nvPicPr>
          <p:cNvPr id="15" name="Picture Placeholder 14">
            <a:extLst>
              <a:ext uri="{FF2B5EF4-FFF2-40B4-BE49-F238E27FC236}">
                <a16:creationId xmlns:a16="http://schemas.microsoft.com/office/drawing/2014/main" id="{8BBECB72-406D-4C76-910A-BD828E8BBD6C}"/>
              </a:ext>
            </a:extLst>
          </p:cNvPr>
          <p:cNvPicPr>
            <a:picLocks noGrp="1" noChangeAspect="1"/>
          </p:cNvPicPr>
          <p:nvPr>
            <p:ph type="pic" sz="quarter" idx="11"/>
          </p:nvPr>
        </p:nvPicPr>
        <p:blipFill>
          <a:blip r:embed="rId3"/>
          <a:srcRect l="1571" r="1571"/>
          <a:stretch>
            <a:fillRect/>
          </a:stretch>
        </p:blipFill>
        <p:spPr/>
      </p:pic>
    </p:spTree>
    <p:extLst>
      <p:ext uri="{BB962C8B-B14F-4D97-AF65-F5344CB8AC3E}">
        <p14:creationId xmlns:p14="http://schemas.microsoft.com/office/powerpoint/2010/main" val="308337041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13E2976-D5F8-4B41-8C20-2941B1678A77}"/>
              </a:ext>
            </a:extLst>
          </p:cNvPr>
          <p:cNvSpPr/>
          <p:nvPr/>
        </p:nvSpPr>
        <p:spPr>
          <a:xfrm>
            <a:off x="8798507" y="1168400"/>
            <a:ext cx="2700026" cy="4521200"/>
          </a:xfrm>
          <a:prstGeom prst="rect">
            <a:avLst/>
          </a:prstGeom>
          <a:solidFill>
            <a:schemeClr val="bg1"/>
          </a:solidFill>
          <a:ln>
            <a:solidFill>
              <a:schemeClr val="bg1">
                <a:lumMod val="95000"/>
              </a:schemeClr>
            </a:solidFill>
          </a:ln>
          <a:effectLst>
            <a:outerShdw blurRad="381000" dist="635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3" name="Rectangle 2">
            <a:extLst>
              <a:ext uri="{FF2B5EF4-FFF2-40B4-BE49-F238E27FC236}">
                <a16:creationId xmlns:a16="http://schemas.microsoft.com/office/drawing/2014/main" id="{F87CECF8-0DD2-4A27-8B44-0F7CC3A8FD46}"/>
              </a:ext>
            </a:extLst>
          </p:cNvPr>
          <p:cNvSpPr/>
          <p:nvPr/>
        </p:nvSpPr>
        <p:spPr>
          <a:xfrm>
            <a:off x="693467" y="1168400"/>
            <a:ext cx="2700026" cy="4521200"/>
          </a:xfrm>
          <a:prstGeom prst="rect">
            <a:avLst/>
          </a:prstGeom>
          <a:solidFill>
            <a:schemeClr val="bg1"/>
          </a:solidFill>
          <a:ln>
            <a:solidFill>
              <a:schemeClr val="bg1">
                <a:lumMod val="95000"/>
              </a:schemeClr>
            </a:solidFill>
          </a:ln>
          <a:effectLst>
            <a:outerShdw blurRad="381000" dist="635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4" name="Rectangle 3">
            <a:extLst>
              <a:ext uri="{FF2B5EF4-FFF2-40B4-BE49-F238E27FC236}">
                <a16:creationId xmlns:a16="http://schemas.microsoft.com/office/drawing/2014/main" id="{EEA99A95-D12F-4946-B2A0-91CD13DA3F98}"/>
              </a:ext>
            </a:extLst>
          </p:cNvPr>
          <p:cNvSpPr/>
          <p:nvPr/>
        </p:nvSpPr>
        <p:spPr>
          <a:xfrm>
            <a:off x="6096465" y="1168400"/>
            <a:ext cx="2700026" cy="4521200"/>
          </a:xfrm>
          <a:prstGeom prst="rect">
            <a:avLst/>
          </a:prstGeom>
          <a:solidFill>
            <a:schemeClr val="bg1"/>
          </a:solidFill>
          <a:ln>
            <a:solidFill>
              <a:schemeClr val="bg1">
                <a:lumMod val="95000"/>
              </a:schemeClr>
            </a:solidFill>
          </a:ln>
          <a:effectLst>
            <a:outerShdw blurRad="381000" dist="635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5" name="Rectangle 4">
            <a:extLst>
              <a:ext uri="{FF2B5EF4-FFF2-40B4-BE49-F238E27FC236}">
                <a16:creationId xmlns:a16="http://schemas.microsoft.com/office/drawing/2014/main" id="{8BB2B45A-2B56-4B90-9BFD-CAD0903CDF58}"/>
              </a:ext>
            </a:extLst>
          </p:cNvPr>
          <p:cNvSpPr/>
          <p:nvPr/>
        </p:nvSpPr>
        <p:spPr>
          <a:xfrm>
            <a:off x="3393493" y="1168400"/>
            <a:ext cx="2700026" cy="4521200"/>
          </a:xfrm>
          <a:prstGeom prst="rect">
            <a:avLst/>
          </a:prstGeom>
          <a:solidFill>
            <a:schemeClr val="bg1"/>
          </a:solidFill>
          <a:ln>
            <a:solidFill>
              <a:schemeClr val="bg1">
                <a:lumMod val="95000"/>
              </a:schemeClr>
            </a:solidFill>
          </a:ln>
          <a:effectLst>
            <a:outerShdw blurRad="381000" dist="2540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8" name="TextBox 7">
            <a:extLst>
              <a:ext uri="{FF2B5EF4-FFF2-40B4-BE49-F238E27FC236}">
                <a16:creationId xmlns:a16="http://schemas.microsoft.com/office/drawing/2014/main" id="{FAFB451D-0C4F-4EBE-9589-687E9F1FBE6B}"/>
              </a:ext>
            </a:extLst>
          </p:cNvPr>
          <p:cNvSpPr txBox="1"/>
          <p:nvPr/>
        </p:nvSpPr>
        <p:spPr>
          <a:xfrm>
            <a:off x="4261822" y="1581025"/>
            <a:ext cx="973215" cy="307777"/>
          </a:xfrm>
          <a:prstGeom prst="rect">
            <a:avLst/>
          </a:prstGeom>
          <a:noFill/>
        </p:spPr>
        <p:txBody>
          <a:bodyPr wrap="none" lIns="0" tIns="0" rIns="0" bIns="0" rtlCol="0" anchor="ctr">
            <a:spAutoFit/>
          </a:bodyPr>
          <a:lstStyle/>
          <a:p>
            <a:pPr algn="ctr"/>
            <a:r>
              <a:rPr lang="en-US" sz="2000" spc="-75" dirty="0">
                <a:solidFill>
                  <a:schemeClr val="accent1"/>
                </a:solidFill>
                <a:latin typeface="Helvetica Neue Normal" charset="0"/>
              </a:rPr>
              <a:t>Standard</a:t>
            </a:r>
            <a:endParaRPr lang="en-US" sz="3000" spc="-75" dirty="0">
              <a:solidFill>
                <a:schemeClr val="accent1"/>
              </a:solidFill>
              <a:latin typeface="Helvetica Neue Normal" charset="0"/>
            </a:endParaRPr>
          </a:p>
        </p:txBody>
      </p:sp>
      <p:sp>
        <p:nvSpPr>
          <p:cNvPr id="9" name="TextBox 8">
            <a:extLst>
              <a:ext uri="{FF2B5EF4-FFF2-40B4-BE49-F238E27FC236}">
                <a16:creationId xmlns:a16="http://schemas.microsoft.com/office/drawing/2014/main" id="{A6616501-A540-40AF-9CAC-26E57BE87C80}"/>
              </a:ext>
            </a:extLst>
          </p:cNvPr>
          <p:cNvSpPr txBox="1"/>
          <p:nvPr/>
        </p:nvSpPr>
        <p:spPr>
          <a:xfrm>
            <a:off x="6982668" y="1581025"/>
            <a:ext cx="921727" cy="307777"/>
          </a:xfrm>
          <a:prstGeom prst="rect">
            <a:avLst/>
          </a:prstGeom>
          <a:noFill/>
        </p:spPr>
        <p:txBody>
          <a:bodyPr wrap="none" lIns="0" tIns="0" rIns="0" bIns="0" rtlCol="0" anchor="ctr">
            <a:spAutoFit/>
          </a:bodyPr>
          <a:lstStyle/>
          <a:p>
            <a:pPr algn="ctr"/>
            <a:r>
              <a:rPr lang="en-US" sz="2000" spc="-75" dirty="0">
                <a:solidFill>
                  <a:schemeClr val="bg1">
                    <a:lumMod val="75000"/>
                  </a:schemeClr>
                </a:solidFill>
                <a:latin typeface="Helvetica Neue Fin" charset="0"/>
                <a:cs typeface="Helvetica Neue Fin" charset="0"/>
              </a:rPr>
              <a:t>Business</a:t>
            </a:r>
            <a:endParaRPr lang="en-US" sz="3000" spc="-75" dirty="0">
              <a:solidFill>
                <a:schemeClr val="bg1">
                  <a:lumMod val="75000"/>
                </a:schemeClr>
              </a:solidFill>
              <a:latin typeface="Helvetica Neue Fin" charset="0"/>
              <a:cs typeface="Helvetica Neue Fin" charset="0"/>
            </a:endParaRPr>
          </a:p>
        </p:txBody>
      </p:sp>
      <p:sp>
        <p:nvSpPr>
          <p:cNvPr id="10" name="TextBox 9">
            <a:extLst>
              <a:ext uri="{FF2B5EF4-FFF2-40B4-BE49-F238E27FC236}">
                <a16:creationId xmlns:a16="http://schemas.microsoft.com/office/drawing/2014/main" id="{FD0BEDA5-3986-4676-A965-0818218F425B}"/>
              </a:ext>
            </a:extLst>
          </p:cNvPr>
          <p:cNvSpPr txBox="1"/>
          <p:nvPr/>
        </p:nvSpPr>
        <p:spPr>
          <a:xfrm>
            <a:off x="9641168" y="1581025"/>
            <a:ext cx="1014701" cy="307777"/>
          </a:xfrm>
          <a:prstGeom prst="rect">
            <a:avLst/>
          </a:prstGeom>
          <a:noFill/>
        </p:spPr>
        <p:txBody>
          <a:bodyPr wrap="none" lIns="0" tIns="0" rIns="0" bIns="0" rtlCol="0" anchor="ctr">
            <a:spAutoFit/>
          </a:bodyPr>
          <a:lstStyle/>
          <a:p>
            <a:pPr algn="ctr"/>
            <a:r>
              <a:rPr lang="en-US" sz="2000" spc="-75" dirty="0">
                <a:solidFill>
                  <a:schemeClr val="bg1">
                    <a:lumMod val="75000"/>
                  </a:schemeClr>
                </a:solidFill>
                <a:latin typeface="Helvetica Neue Fin" charset="0"/>
                <a:cs typeface="Helvetica Neue Fin" charset="0"/>
              </a:rPr>
              <a:t>Enterprise</a:t>
            </a:r>
            <a:endParaRPr lang="en-US" sz="3000" spc="-75" dirty="0">
              <a:solidFill>
                <a:schemeClr val="bg1">
                  <a:lumMod val="75000"/>
                </a:schemeClr>
              </a:solidFill>
              <a:latin typeface="Helvetica Neue Fin" charset="0"/>
              <a:cs typeface="Helvetica Neue Fin" charset="0"/>
            </a:endParaRPr>
          </a:p>
        </p:txBody>
      </p:sp>
      <p:sp>
        <p:nvSpPr>
          <p:cNvPr id="11" name="TextBox 10">
            <a:extLst>
              <a:ext uri="{FF2B5EF4-FFF2-40B4-BE49-F238E27FC236}">
                <a16:creationId xmlns:a16="http://schemas.microsoft.com/office/drawing/2014/main" id="{92DEC076-C5D8-40A3-9D52-444702598154}"/>
              </a:ext>
            </a:extLst>
          </p:cNvPr>
          <p:cNvSpPr txBox="1"/>
          <p:nvPr/>
        </p:nvSpPr>
        <p:spPr>
          <a:xfrm>
            <a:off x="4262720" y="2143030"/>
            <a:ext cx="971420" cy="738664"/>
          </a:xfrm>
          <a:prstGeom prst="rect">
            <a:avLst/>
          </a:prstGeom>
          <a:noFill/>
          <a:effectLst/>
        </p:spPr>
        <p:txBody>
          <a:bodyPr wrap="none" lIns="0" tIns="0" rIns="0" bIns="0" rtlCol="0">
            <a:spAutoFit/>
          </a:bodyPr>
          <a:lstStyle>
            <a:defPPr>
              <a:defRPr lang="fr-FR"/>
            </a:defPPr>
            <a:lvl1pPr algn="ctr">
              <a:defRPr sz="4800" spc="-150">
                <a:latin typeface="Segoe UI Light" panose="020B0502040204020203" pitchFamily="34" charset="0"/>
                <a:cs typeface="Segoe UI Light" panose="020B0502040204020203" pitchFamily="34" charset="0"/>
              </a:defRPr>
            </a:lvl1pPr>
          </a:lstStyle>
          <a:p>
            <a:r>
              <a:rPr lang="en-US" dirty="0">
                <a:solidFill>
                  <a:schemeClr val="accent1"/>
                </a:solidFill>
                <a:latin typeface="Helvetica Neue Normal" charset="0"/>
                <a:cs typeface="Helvetica Neue Fin" charset="0"/>
              </a:rPr>
              <a:t>$39</a:t>
            </a:r>
          </a:p>
        </p:txBody>
      </p:sp>
      <p:sp>
        <p:nvSpPr>
          <p:cNvPr id="12" name="TextBox 11">
            <a:extLst>
              <a:ext uri="{FF2B5EF4-FFF2-40B4-BE49-F238E27FC236}">
                <a16:creationId xmlns:a16="http://schemas.microsoft.com/office/drawing/2014/main" id="{AB1CD775-DB75-4EC3-8C03-83F930B85EF6}"/>
              </a:ext>
            </a:extLst>
          </p:cNvPr>
          <p:cNvSpPr txBox="1"/>
          <p:nvPr/>
        </p:nvSpPr>
        <p:spPr>
          <a:xfrm>
            <a:off x="4451874" y="2881302"/>
            <a:ext cx="593111" cy="215444"/>
          </a:xfrm>
          <a:prstGeom prst="rect">
            <a:avLst/>
          </a:prstGeom>
          <a:noFill/>
          <a:effectLst/>
        </p:spPr>
        <p:txBody>
          <a:bodyPr wrap="none" lIns="0" tIns="0" rIns="0" bIns="0" rtlCol="0">
            <a:spAutoFit/>
          </a:bodyPr>
          <a:lstStyle/>
          <a:p>
            <a:pPr algn="ctr"/>
            <a:r>
              <a:rPr lang="en-US" sz="1400" spc="-75" dirty="0">
                <a:solidFill>
                  <a:schemeClr val="bg1">
                    <a:lumMod val="75000"/>
                  </a:schemeClr>
                </a:solidFill>
                <a:latin typeface="Helvetica Neue Normal" charset="0"/>
              </a:rPr>
              <a:t>Monthly</a:t>
            </a:r>
            <a:endParaRPr lang="en-US" sz="2200" spc="-75" dirty="0">
              <a:solidFill>
                <a:schemeClr val="bg1">
                  <a:lumMod val="75000"/>
                </a:schemeClr>
              </a:solidFill>
              <a:latin typeface="Helvetica Neue Normal" charset="0"/>
            </a:endParaRPr>
          </a:p>
        </p:txBody>
      </p:sp>
      <p:sp>
        <p:nvSpPr>
          <p:cNvPr id="13" name="TextBox 12">
            <a:extLst>
              <a:ext uri="{FF2B5EF4-FFF2-40B4-BE49-F238E27FC236}">
                <a16:creationId xmlns:a16="http://schemas.microsoft.com/office/drawing/2014/main" id="{876B1320-2204-4787-A96A-291C034FFA9E}"/>
              </a:ext>
            </a:extLst>
          </p:cNvPr>
          <p:cNvSpPr txBox="1"/>
          <p:nvPr/>
        </p:nvSpPr>
        <p:spPr>
          <a:xfrm>
            <a:off x="6957821" y="2143030"/>
            <a:ext cx="971420" cy="738664"/>
          </a:xfrm>
          <a:prstGeom prst="rect">
            <a:avLst/>
          </a:prstGeom>
          <a:noFill/>
          <a:effectLst/>
        </p:spPr>
        <p:txBody>
          <a:bodyPr wrap="none" lIns="0" tIns="0" rIns="0" bIns="0" rtlCol="0">
            <a:spAutoFit/>
          </a:bodyPr>
          <a:lstStyle>
            <a:defPPr>
              <a:defRPr lang="fr-FR"/>
            </a:defPPr>
            <a:lvl1pPr algn="ctr">
              <a:defRPr sz="4800" spc="-150">
                <a:latin typeface="Segoe UI Light" panose="020B0502040204020203" pitchFamily="34" charset="0"/>
                <a:cs typeface="Segoe UI Light" panose="020B0502040204020203" pitchFamily="34" charset="0"/>
              </a:defRPr>
            </a:lvl1pPr>
          </a:lstStyle>
          <a:p>
            <a:r>
              <a:rPr lang="en-US" dirty="0">
                <a:latin typeface="Helvetica Neue Normal" charset="0"/>
                <a:cs typeface="Helvetica Neue Fin" charset="0"/>
              </a:rPr>
              <a:t>$59</a:t>
            </a:r>
          </a:p>
        </p:txBody>
      </p:sp>
      <p:sp>
        <p:nvSpPr>
          <p:cNvPr id="14" name="TextBox 13">
            <a:extLst>
              <a:ext uri="{FF2B5EF4-FFF2-40B4-BE49-F238E27FC236}">
                <a16:creationId xmlns:a16="http://schemas.microsoft.com/office/drawing/2014/main" id="{65485D46-8D7D-4162-A15D-04426824884F}"/>
              </a:ext>
            </a:extLst>
          </p:cNvPr>
          <p:cNvSpPr txBox="1"/>
          <p:nvPr/>
        </p:nvSpPr>
        <p:spPr>
          <a:xfrm>
            <a:off x="7146975" y="2881302"/>
            <a:ext cx="593111" cy="215444"/>
          </a:xfrm>
          <a:prstGeom prst="rect">
            <a:avLst/>
          </a:prstGeom>
          <a:noFill/>
          <a:effectLst/>
        </p:spPr>
        <p:txBody>
          <a:bodyPr wrap="none" lIns="0" tIns="0" rIns="0" bIns="0" rtlCol="0">
            <a:spAutoFit/>
          </a:bodyPr>
          <a:lstStyle/>
          <a:p>
            <a:pPr algn="ctr"/>
            <a:r>
              <a:rPr lang="en-US" sz="1400" spc="-75" dirty="0">
                <a:solidFill>
                  <a:schemeClr val="bg1">
                    <a:lumMod val="75000"/>
                  </a:schemeClr>
                </a:solidFill>
                <a:latin typeface="Helvetica Neue Normal" charset="0"/>
              </a:rPr>
              <a:t>Monthly</a:t>
            </a:r>
            <a:endParaRPr lang="en-US" sz="2200" spc="-75" dirty="0">
              <a:solidFill>
                <a:schemeClr val="bg1">
                  <a:lumMod val="75000"/>
                </a:schemeClr>
              </a:solidFill>
              <a:latin typeface="Helvetica Neue Normal" charset="0"/>
            </a:endParaRPr>
          </a:p>
        </p:txBody>
      </p:sp>
      <p:sp>
        <p:nvSpPr>
          <p:cNvPr id="15" name="TextBox 14">
            <a:extLst>
              <a:ext uri="{FF2B5EF4-FFF2-40B4-BE49-F238E27FC236}">
                <a16:creationId xmlns:a16="http://schemas.microsoft.com/office/drawing/2014/main" id="{227BB082-F1C9-4E52-AA1C-BFC6F09FF15D}"/>
              </a:ext>
            </a:extLst>
          </p:cNvPr>
          <p:cNvSpPr txBox="1"/>
          <p:nvPr/>
        </p:nvSpPr>
        <p:spPr>
          <a:xfrm>
            <a:off x="9500907" y="2143030"/>
            <a:ext cx="1295226" cy="738664"/>
          </a:xfrm>
          <a:prstGeom prst="rect">
            <a:avLst/>
          </a:prstGeom>
          <a:noFill/>
          <a:effectLst/>
        </p:spPr>
        <p:txBody>
          <a:bodyPr wrap="none" lIns="0" tIns="0" rIns="0" bIns="0" rtlCol="0">
            <a:spAutoFit/>
          </a:bodyPr>
          <a:lstStyle>
            <a:defPPr>
              <a:defRPr lang="fr-FR"/>
            </a:defPPr>
            <a:lvl1pPr algn="ctr">
              <a:defRPr sz="4800" spc="-150">
                <a:latin typeface="Segoe UI Light" panose="020B0502040204020203" pitchFamily="34" charset="0"/>
                <a:cs typeface="Segoe UI Light" panose="020B0502040204020203" pitchFamily="34" charset="0"/>
              </a:defRPr>
            </a:lvl1pPr>
          </a:lstStyle>
          <a:p>
            <a:r>
              <a:rPr lang="en-US" dirty="0">
                <a:latin typeface="Helvetica Neue Normal" charset="0"/>
                <a:cs typeface="Helvetica Neue Fin" charset="0"/>
              </a:rPr>
              <a:t>$189</a:t>
            </a:r>
          </a:p>
        </p:txBody>
      </p:sp>
      <p:sp>
        <p:nvSpPr>
          <p:cNvPr id="16" name="TextBox 15">
            <a:extLst>
              <a:ext uri="{FF2B5EF4-FFF2-40B4-BE49-F238E27FC236}">
                <a16:creationId xmlns:a16="http://schemas.microsoft.com/office/drawing/2014/main" id="{2C4C53D0-207F-4C88-93F8-593E4AAACC1A}"/>
              </a:ext>
            </a:extLst>
          </p:cNvPr>
          <p:cNvSpPr txBox="1"/>
          <p:nvPr/>
        </p:nvSpPr>
        <p:spPr>
          <a:xfrm>
            <a:off x="9851963" y="2881302"/>
            <a:ext cx="593111" cy="215444"/>
          </a:xfrm>
          <a:prstGeom prst="rect">
            <a:avLst/>
          </a:prstGeom>
          <a:noFill/>
          <a:effectLst/>
        </p:spPr>
        <p:txBody>
          <a:bodyPr wrap="none" lIns="0" tIns="0" rIns="0" bIns="0" rtlCol="0">
            <a:spAutoFit/>
          </a:bodyPr>
          <a:lstStyle/>
          <a:p>
            <a:pPr algn="ctr"/>
            <a:r>
              <a:rPr lang="en-US" sz="1400" spc="-75" dirty="0">
                <a:solidFill>
                  <a:schemeClr val="bg1">
                    <a:lumMod val="75000"/>
                  </a:schemeClr>
                </a:solidFill>
                <a:latin typeface="Helvetica Neue Normal" charset="0"/>
              </a:rPr>
              <a:t>Monthly</a:t>
            </a:r>
            <a:endParaRPr lang="en-US" sz="2200" spc="-75" dirty="0">
              <a:solidFill>
                <a:schemeClr val="bg1">
                  <a:lumMod val="75000"/>
                </a:schemeClr>
              </a:solidFill>
              <a:latin typeface="Helvetica Neue Normal" charset="0"/>
            </a:endParaRPr>
          </a:p>
        </p:txBody>
      </p:sp>
      <p:sp>
        <p:nvSpPr>
          <p:cNvPr id="18" name="TextBox 17">
            <a:extLst>
              <a:ext uri="{FF2B5EF4-FFF2-40B4-BE49-F238E27FC236}">
                <a16:creationId xmlns:a16="http://schemas.microsoft.com/office/drawing/2014/main" id="{FC36ABE8-24EA-443F-BDCC-53EC439F9DA8}"/>
              </a:ext>
            </a:extLst>
          </p:cNvPr>
          <p:cNvSpPr txBox="1"/>
          <p:nvPr/>
        </p:nvSpPr>
        <p:spPr>
          <a:xfrm>
            <a:off x="1719673" y="2143030"/>
            <a:ext cx="647614" cy="738664"/>
          </a:xfrm>
          <a:prstGeom prst="rect">
            <a:avLst/>
          </a:prstGeom>
          <a:noFill/>
          <a:effectLst/>
        </p:spPr>
        <p:txBody>
          <a:bodyPr wrap="none" lIns="0" tIns="0" rIns="0" bIns="0" rtlCol="0">
            <a:spAutoFit/>
          </a:bodyPr>
          <a:lstStyle/>
          <a:p>
            <a:pPr algn="ctr"/>
            <a:r>
              <a:rPr lang="en-US" sz="4800" spc="-150" dirty="0">
                <a:latin typeface="Helvetica Neue Normal" charset="0"/>
                <a:cs typeface="Helvetica Neue Fin" charset="0"/>
              </a:rPr>
              <a:t>$0</a:t>
            </a:r>
          </a:p>
        </p:txBody>
      </p:sp>
      <p:sp>
        <p:nvSpPr>
          <p:cNvPr id="19" name="TextBox 18">
            <a:extLst>
              <a:ext uri="{FF2B5EF4-FFF2-40B4-BE49-F238E27FC236}">
                <a16:creationId xmlns:a16="http://schemas.microsoft.com/office/drawing/2014/main" id="{27B5BCA0-DE11-45E0-B6FF-DC509A2A2920}"/>
              </a:ext>
            </a:extLst>
          </p:cNvPr>
          <p:cNvSpPr txBox="1"/>
          <p:nvPr/>
        </p:nvSpPr>
        <p:spPr>
          <a:xfrm>
            <a:off x="1746924" y="2881302"/>
            <a:ext cx="593111" cy="215444"/>
          </a:xfrm>
          <a:prstGeom prst="rect">
            <a:avLst/>
          </a:prstGeom>
          <a:noFill/>
          <a:effectLst/>
        </p:spPr>
        <p:txBody>
          <a:bodyPr wrap="none" lIns="0" tIns="0" rIns="0" bIns="0" rtlCol="0">
            <a:spAutoFit/>
          </a:bodyPr>
          <a:lstStyle/>
          <a:p>
            <a:pPr algn="ctr"/>
            <a:r>
              <a:rPr lang="en-US" sz="1400" spc="-75" dirty="0">
                <a:solidFill>
                  <a:schemeClr val="bg1">
                    <a:lumMod val="75000"/>
                  </a:schemeClr>
                </a:solidFill>
                <a:latin typeface="Helvetica Neue Normal" charset="0"/>
              </a:rPr>
              <a:t>Monthly</a:t>
            </a:r>
            <a:endParaRPr lang="en-US" sz="2200" spc="-75" dirty="0">
              <a:solidFill>
                <a:schemeClr val="bg1">
                  <a:lumMod val="75000"/>
                </a:schemeClr>
              </a:solidFill>
              <a:latin typeface="Helvetica Neue Normal" charset="0"/>
            </a:endParaRPr>
          </a:p>
        </p:txBody>
      </p:sp>
      <p:sp>
        <p:nvSpPr>
          <p:cNvPr id="20" name="TextBox 19">
            <a:extLst>
              <a:ext uri="{FF2B5EF4-FFF2-40B4-BE49-F238E27FC236}">
                <a16:creationId xmlns:a16="http://schemas.microsoft.com/office/drawing/2014/main" id="{3D1D97EC-C925-45A9-B93E-43A554F71F65}"/>
              </a:ext>
            </a:extLst>
          </p:cNvPr>
          <p:cNvSpPr txBox="1"/>
          <p:nvPr/>
        </p:nvSpPr>
        <p:spPr>
          <a:xfrm>
            <a:off x="1822970" y="1581025"/>
            <a:ext cx="441019" cy="307777"/>
          </a:xfrm>
          <a:prstGeom prst="rect">
            <a:avLst/>
          </a:prstGeom>
          <a:noFill/>
        </p:spPr>
        <p:txBody>
          <a:bodyPr wrap="none" lIns="0" tIns="0" rIns="0" bIns="0" rtlCol="0" anchor="ctr">
            <a:spAutoFit/>
          </a:bodyPr>
          <a:lstStyle/>
          <a:p>
            <a:pPr algn="ctr"/>
            <a:r>
              <a:rPr lang="en-US" sz="2000" spc="-75" dirty="0">
                <a:solidFill>
                  <a:schemeClr val="bg1">
                    <a:lumMod val="75000"/>
                  </a:schemeClr>
                </a:solidFill>
                <a:latin typeface="Helvetica Neue Fin" charset="0"/>
                <a:cs typeface="Helvetica Neue Fin" charset="0"/>
              </a:rPr>
              <a:t>Free</a:t>
            </a:r>
            <a:endParaRPr lang="en-US" sz="3000" spc="-75" dirty="0">
              <a:solidFill>
                <a:schemeClr val="bg1">
                  <a:lumMod val="75000"/>
                </a:schemeClr>
              </a:solidFill>
              <a:latin typeface="Helvetica Neue Fin" charset="0"/>
              <a:cs typeface="Helvetica Neue Fin" charset="0"/>
            </a:endParaRPr>
          </a:p>
        </p:txBody>
      </p:sp>
      <p:sp>
        <p:nvSpPr>
          <p:cNvPr id="22" name="Rectangle 21">
            <a:extLst>
              <a:ext uri="{FF2B5EF4-FFF2-40B4-BE49-F238E27FC236}">
                <a16:creationId xmlns:a16="http://schemas.microsoft.com/office/drawing/2014/main" id="{94800D84-BFFA-4AC2-B71E-601F18214787}"/>
              </a:ext>
            </a:extLst>
          </p:cNvPr>
          <p:cNvSpPr/>
          <p:nvPr/>
        </p:nvSpPr>
        <p:spPr>
          <a:xfrm>
            <a:off x="1116891" y="3578225"/>
            <a:ext cx="1853180" cy="1246495"/>
          </a:xfrm>
          <a:prstGeom prst="rect">
            <a:avLst/>
          </a:prstGeom>
        </p:spPr>
        <p:txBody>
          <a:bodyPr wrap="square" lIns="0" tIns="0" rIns="0" bIns="0">
            <a:spAutoFit/>
          </a:bodyPr>
          <a:lstStyle/>
          <a:p>
            <a:pPr algn="ctr">
              <a:lnSpc>
                <a:spcPct val="135000"/>
              </a:lnSpc>
            </a:pPr>
            <a:r>
              <a:rPr lang="en-US" sz="1200" dirty="0">
                <a:latin typeface="Helvetica Neue Normal" charset="0"/>
              </a:rPr>
              <a:t>Credibly innovate </a:t>
            </a:r>
            <a:br>
              <a:rPr lang="en-US" sz="1200" dirty="0">
                <a:latin typeface="Helvetica Neue Normal" charset="0"/>
              </a:rPr>
            </a:br>
            <a:r>
              <a:rPr lang="en-US" sz="1200" dirty="0">
                <a:latin typeface="Helvetica Neue Normal" charset="0"/>
              </a:rPr>
              <a:t>granular internal or "organic" sources </a:t>
            </a:r>
            <a:br>
              <a:rPr lang="en-US" sz="1200" dirty="0">
                <a:latin typeface="Helvetica Neue Normal" charset="0"/>
              </a:rPr>
            </a:br>
            <a:r>
              <a:rPr lang="en-US" sz="1200" dirty="0">
                <a:latin typeface="Helvetica Neue Normal" charset="0"/>
              </a:rPr>
              <a:t>whereas high standards </a:t>
            </a:r>
            <a:br>
              <a:rPr lang="en-US" sz="1200" dirty="0">
                <a:latin typeface="Helvetica Neue Normal" charset="0"/>
              </a:rPr>
            </a:br>
            <a:r>
              <a:rPr lang="en-US" sz="1200" dirty="0">
                <a:latin typeface="Helvetica Neue Normal" charset="0"/>
              </a:rPr>
              <a:t>in web-readiness. </a:t>
            </a:r>
          </a:p>
        </p:txBody>
      </p:sp>
      <p:sp>
        <p:nvSpPr>
          <p:cNvPr id="27" name="Rectangle 26">
            <a:extLst>
              <a:ext uri="{FF2B5EF4-FFF2-40B4-BE49-F238E27FC236}">
                <a16:creationId xmlns:a16="http://schemas.microsoft.com/office/drawing/2014/main" id="{B202C413-0055-4AF2-9541-4AA5C66A2661}"/>
              </a:ext>
            </a:extLst>
          </p:cNvPr>
          <p:cNvSpPr/>
          <p:nvPr/>
        </p:nvSpPr>
        <p:spPr>
          <a:xfrm>
            <a:off x="3753426" y="3578225"/>
            <a:ext cx="1990010" cy="1246495"/>
          </a:xfrm>
          <a:prstGeom prst="rect">
            <a:avLst/>
          </a:prstGeom>
        </p:spPr>
        <p:txBody>
          <a:bodyPr wrap="square" lIns="0" tIns="0" rIns="0" bIns="0">
            <a:spAutoFit/>
          </a:bodyPr>
          <a:lstStyle/>
          <a:p>
            <a:pPr algn="ctr">
              <a:lnSpc>
                <a:spcPct val="135000"/>
              </a:lnSpc>
            </a:pPr>
            <a:r>
              <a:rPr lang="en-US" sz="1200" dirty="0">
                <a:latin typeface="Helvetica Neue Normal" charset="0"/>
              </a:rPr>
              <a:t>Proactively fabricate </a:t>
            </a:r>
            <a:br>
              <a:rPr lang="en-US" sz="1200" dirty="0">
                <a:latin typeface="Helvetica Neue Normal" charset="0"/>
              </a:rPr>
            </a:br>
            <a:r>
              <a:rPr lang="en-US" sz="1200" dirty="0">
                <a:latin typeface="Helvetica Neue Normal" charset="0"/>
              </a:rPr>
              <a:t>one-to-one materials via effective e-business. Completely synergize scalable e-commerce.</a:t>
            </a:r>
          </a:p>
        </p:txBody>
      </p:sp>
      <p:sp>
        <p:nvSpPr>
          <p:cNvPr id="30" name="Rectangle 29">
            <a:extLst>
              <a:ext uri="{FF2B5EF4-FFF2-40B4-BE49-F238E27FC236}">
                <a16:creationId xmlns:a16="http://schemas.microsoft.com/office/drawing/2014/main" id="{C1C7855C-FF8A-45B0-B15A-387B7221FAF9}"/>
              </a:ext>
            </a:extLst>
          </p:cNvPr>
          <p:cNvSpPr/>
          <p:nvPr/>
        </p:nvSpPr>
        <p:spPr>
          <a:xfrm>
            <a:off x="6516942" y="3578225"/>
            <a:ext cx="1853180" cy="997196"/>
          </a:xfrm>
          <a:prstGeom prst="rect">
            <a:avLst/>
          </a:prstGeom>
        </p:spPr>
        <p:txBody>
          <a:bodyPr wrap="square" lIns="0" tIns="0" rIns="0" bIns="0">
            <a:spAutoFit/>
          </a:bodyPr>
          <a:lstStyle/>
          <a:p>
            <a:pPr algn="ctr">
              <a:lnSpc>
                <a:spcPct val="135000"/>
              </a:lnSpc>
            </a:pPr>
            <a:r>
              <a:rPr lang="en-US" sz="1200" dirty="0">
                <a:latin typeface="Helvetica Neue Normal" charset="0"/>
              </a:rPr>
              <a:t>Distinctively </a:t>
            </a:r>
            <a:br>
              <a:rPr lang="en-US" sz="1200" dirty="0">
                <a:latin typeface="Helvetica Neue Normal" charset="0"/>
              </a:rPr>
            </a:br>
            <a:r>
              <a:rPr lang="en-US" sz="1200" dirty="0">
                <a:latin typeface="Helvetica Neue Normal" charset="0"/>
              </a:rPr>
              <a:t>re-engineer revolutionary meta-services and premium architectures. </a:t>
            </a:r>
          </a:p>
        </p:txBody>
      </p:sp>
      <p:sp>
        <p:nvSpPr>
          <p:cNvPr id="31" name="Rectangle 30">
            <a:extLst>
              <a:ext uri="{FF2B5EF4-FFF2-40B4-BE49-F238E27FC236}">
                <a16:creationId xmlns:a16="http://schemas.microsoft.com/office/drawing/2014/main" id="{2667043E-F652-4D62-9690-ED31F7B3DFA8}"/>
              </a:ext>
            </a:extLst>
          </p:cNvPr>
          <p:cNvSpPr/>
          <p:nvPr/>
        </p:nvSpPr>
        <p:spPr>
          <a:xfrm>
            <a:off x="9221930" y="3578225"/>
            <a:ext cx="1853180" cy="1495794"/>
          </a:xfrm>
          <a:prstGeom prst="rect">
            <a:avLst/>
          </a:prstGeom>
        </p:spPr>
        <p:txBody>
          <a:bodyPr wrap="square" lIns="0" tIns="0" rIns="0" bIns="0">
            <a:spAutoFit/>
          </a:bodyPr>
          <a:lstStyle/>
          <a:p>
            <a:pPr algn="ctr">
              <a:lnSpc>
                <a:spcPct val="135000"/>
              </a:lnSpc>
            </a:pPr>
            <a:r>
              <a:rPr lang="en-US" sz="1200" dirty="0">
                <a:latin typeface="Helvetica Neue Normal" charset="0"/>
              </a:rPr>
              <a:t>Quickly aggregate B2B users and worldwide potentialities. Progressively plagiarize resource-leveling </a:t>
            </a:r>
            <a:br>
              <a:rPr lang="en-US" sz="1200" dirty="0">
                <a:latin typeface="Helvetica Neue Normal" charset="0"/>
              </a:rPr>
            </a:br>
            <a:r>
              <a:rPr lang="en-US" sz="1200" dirty="0">
                <a:latin typeface="Helvetica Neue Normal" charset="0"/>
              </a:rPr>
              <a:t>e-commerce.</a:t>
            </a:r>
          </a:p>
        </p:txBody>
      </p:sp>
    </p:spTree>
    <p:extLst>
      <p:ext uri="{BB962C8B-B14F-4D97-AF65-F5344CB8AC3E}">
        <p14:creationId xmlns:p14="http://schemas.microsoft.com/office/powerpoint/2010/main" val="243784915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7CECF8-0DD2-4A27-8B44-0F7CC3A8FD46}"/>
              </a:ext>
            </a:extLst>
          </p:cNvPr>
          <p:cNvSpPr/>
          <p:nvPr/>
        </p:nvSpPr>
        <p:spPr>
          <a:xfrm>
            <a:off x="1493732" y="1187450"/>
            <a:ext cx="3067064" cy="4483100"/>
          </a:xfrm>
          <a:prstGeom prst="rect">
            <a:avLst/>
          </a:prstGeom>
          <a:solidFill>
            <a:schemeClr val="bg1"/>
          </a:solidFill>
          <a:ln>
            <a:solidFill>
              <a:schemeClr val="bg1">
                <a:lumMod val="95000"/>
              </a:schemeClr>
            </a:solidFill>
          </a:ln>
          <a:effectLst>
            <a:outerShdw blurRad="381000" dist="635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4" name="Rectangle 3">
            <a:extLst>
              <a:ext uri="{FF2B5EF4-FFF2-40B4-BE49-F238E27FC236}">
                <a16:creationId xmlns:a16="http://schemas.microsoft.com/office/drawing/2014/main" id="{EEA99A95-D12F-4946-B2A0-91CD13DA3F98}"/>
              </a:ext>
            </a:extLst>
          </p:cNvPr>
          <p:cNvSpPr/>
          <p:nvPr/>
        </p:nvSpPr>
        <p:spPr>
          <a:xfrm>
            <a:off x="7631205" y="1187450"/>
            <a:ext cx="3067064" cy="4483100"/>
          </a:xfrm>
          <a:prstGeom prst="rect">
            <a:avLst/>
          </a:prstGeom>
          <a:solidFill>
            <a:schemeClr val="bg1"/>
          </a:solidFill>
          <a:ln>
            <a:solidFill>
              <a:schemeClr val="bg1">
                <a:lumMod val="95000"/>
              </a:schemeClr>
            </a:solidFill>
          </a:ln>
          <a:effectLst>
            <a:outerShdw blurRad="381000" dist="635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5" name="Rectangle 4">
            <a:extLst>
              <a:ext uri="{FF2B5EF4-FFF2-40B4-BE49-F238E27FC236}">
                <a16:creationId xmlns:a16="http://schemas.microsoft.com/office/drawing/2014/main" id="{8BB2B45A-2B56-4B90-9BFD-CAD0903CDF58}"/>
              </a:ext>
            </a:extLst>
          </p:cNvPr>
          <p:cNvSpPr/>
          <p:nvPr/>
        </p:nvSpPr>
        <p:spPr>
          <a:xfrm>
            <a:off x="4560796" y="1187450"/>
            <a:ext cx="3067064" cy="4483100"/>
          </a:xfrm>
          <a:prstGeom prst="rect">
            <a:avLst/>
          </a:prstGeom>
          <a:solidFill>
            <a:schemeClr val="bg1"/>
          </a:solidFill>
          <a:ln>
            <a:solidFill>
              <a:schemeClr val="bg1">
                <a:lumMod val="95000"/>
              </a:schemeClr>
            </a:solidFill>
          </a:ln>
          <a:effectLst>
            <a:outerShdw blurRad="381000" dist="2540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50" dirty="0">
              <a:latin typeface="Helvetica Neue Normal" charset="0"/>
            </a:endParaRPr>
          </a:p>
        </p:txBody>
      </p:sp>
      <p:sp>
        <p:nvSpPr>
          <p:cNvPr id="8" name="TextBox 7">
            <a:extLst>
              <a:ext uri="{FF2B5EF4-FFF2-40B4-BE49-F238E27FC236}">
                <a16:creationId xmlns:a16="http://schemas.microsoft.com/office/drawing/2014/main" id="{FAFB451D-0C4F-4EBE-9589-687E9F1FBE6B}"/>
              </a:ext>
            </a:extLst>
          </p:cNvPr>
          <p:cNvSpPr txBox="1"/>
          <p:nvPr/>
        </p:nvSpPr>
        <p:spPr>
          <a:xfrm>
            <a:off x="5613313" y="1600075"/>
            <a:ext cx="973215" cy="307777"/>
          </a:xfrm>
          <a:prstGeom prst="rect">
            <a:avLst/>
          </a:prstGeom>
          <a:noFill/>
        </p:spPr>
        <p:txBody>
          <a:bodyPr wrap="none" lIns="0" tIns="0" rIns="0" bIns="0" rtlCol="0">
            <a:spAutoFit/>
          </a:bodyPr>
          <a:lstStyle/>
          <a:p>
            <a:pPr algn="ctr"/>
            <a:r>
              <a:rPr lang="en-US" sz="2000" spc="-75" dirty="0">
                <a:solidFill>
                  <a:schemeClr val="accent1"/>
                </a:solidFill>
                <a:latin typeface="Helvetica Neue Normal" charset="0"/>
              </a:rPr>
              <a:t>Standard</a:t>
            </a:r>
            <a:endParaRPr lang="en-US" sz="3000" spc="-75" dirty="0">
              <a:solidFill>
                <a:schemeClr val="accent1"/>
              </a:solidFill>
              <a:latin typeface="Helvetica Neue Normal" charset="0"/>
            </a:endParaRPr>
          </a:p>
        </p:txBody>
      </p:sp>
      <p:sp>
        <p:nvSpPr>
          <p:cNvPr id="9" name="TextBox 8">
            <a:extLst>
              <a:ext uri="{FF2B5EF4-FFF2-40B4-BE49-F238E27FC236}">
                <a16:creationId xmlns:a16="http://schemas.microsoft.com/office/drawing/2014/main" id="{A6616501-A540-40AF-9CAC-26E57BE87C80}"/>
              </a:ext>
            </a:extLst>
          </p:cNvPr>
          <p:cNvSpPr txBox="1"/>
          <p:nvPr/>
        </p:nvSpPr>
        <p:spPr>
          <a:xfrm>
            <a:off x="8700526" y="1600075"/>
            <a:ext cx="921727" cy="307777"/>
          </a:xfrm>
          <a:prstGeom prst="rect">
            <a:avLst/>
          </a:prstGeom>
          <a:noFill/>
        </p:spPr>
        <p:txBody>
          <a:bodyPr wrap="none" lIns="0" tIns="0" rIns="0" bIns="0" rtlCol="0">
            <a:spAutoFit/>
          </a:bodyPr>
          <a:lstStyle/>
          <a:p>
            <a:pPr algn="ctr"/>
            <a:r>
              <a:rPr lang="en-US" sz="2000" spc="-75" dirty="0">
                <a:solidFill>
                  <a:schemeClr val="bg1">
                    <a:lumMod val="75000"/>
                  </a:schemeClr>
                </a:solidFill>
                <a:latin typeface="Helvetica Neue Fin" charset="0"/>
                <a:cs typeface="Helvetica Neue Fin" charset="0"/>
              </a:rPr>
              <a:t>Business</a:t>
            </a:r>
            <a:endParaRPr lang="en-US" sz="3000" spc="-75" dirty="0">
              <a:solidFill>
                <a:schemeClr val="bg1">
                  <a:lumMod val="75000"/>
                </a:schemeClr>
              </a:solidFill>
              <a:latin typeface="Helvetica Neue Fin" charset="0"/>
              <a:cs typeface="Helvetica Neue Fin" charset="0"/>
            </a:endParaRPr>
          </a:p>
        </p:txBody>
      </p:sp>
      <p:sp>
        <p:nvSpPr>
          <p:cNvPr id="11" name="TextBox 10">
            <a:extLst>
              <a:ext uri="{FF2B5EF4-FFF2-40B4-BE49-F238E27FC236}">
                <a16:creationId xmlns:a16="http://schemas.microsoft.com/office/drawing/2014/main" id="{92DEC076-C5D8-40A3-9D52-444702598154}"/>
              </a:ext>
            </a:extLst>
          </p:cNvPr>
          <p:cNvSpPr txBox="1"/>
          <p:nvPr/>
        </p:nvSpPr>
        <p:spPr>
          <a:xfrm>
            <a:off x="5615812" y="2162080"/>
            <a:ext cx="968214" cy="738664"/>
          </a:xfrm>
          <a:prstGeom prst="rect">
            <a:avLst/>
          </a:prstGeom>
          <a:noFill/>
          <a:effectLst/>
        </p:spPr>
        <p:txBody>
          <a:bodyPr wrap="none" lIns="0" tIns="0" rIns="0" bIns="0" rtlCol="0">
            <a:spAutoFit/>
          </a:bodyPr>
          <a:lstStyle>
            <a:defPPr>
              <a:defRPr lang="fr-FR"/>
            </a:defPPr>
            <a:lvl1pPr algn="ctr">
              <a:defRPr sz="4800" spc="-150">
                <a:latin typeface="Segoe UI Light" panose="020B0502040204020203" pitchFamily="34" charset="0"/>
                <a:cs typeface="Segoe UI Light" panose="020B0502040204020203" pitchFamily="34" charset="0"/>
              </a:defRPr>
            </a:lvl1pPr>
          </a:lstStyle>
          <a:p>
            <a:r>
              <a:rPr lang="en-US" dirty="0">
                <a:solidFill>
                  <a:schemeClr val="accent1"/>
                </a:solidFill>
                <a:latin typeface="Helvetica Neue Normal" charset="0"/>
                <a:cs typeface="Helvetica Neue Fin" charset="0"/>
              </a:rPr>
              <a:t>$39</a:t>
            </a:r>
          </a:p>
        </p:txBody>
      </p:sp>
      <p:sp>
        <p:nvSpPr>
          <p:cNvPr id="12" name="TextBox 11">
            <a:extLst>
              <a:ext uri="{FF2B5EF4-FFF2-40B4-BE49-F238E27FC236}">
                <a16:creationId xmlns:a16="http://schemas.microsoft.com/office/drawing/2014/main" id="{AB1CD775-DB75-4EC3-8C03-83F930B85EF6}"/>
              </a:ext>
            </a:extLst>
          </p:cNvPr>
          <p:cNvSpPr txBox="1"/>
          <p:nvPr/>
        </p:nvSpPr>
        <p:spPr>
          <a:xfrm>
            <a:off x="5803365" y="2900352"/>
            <a:ext cx="593111" cy="215444"/>
          </a:xfrm>
          <a:prstGeom prst="rect">
            <a:avLst/>
          </a:prstGeom>
          <a:noFill/>
          <a:effectLst/>
        </p:spPr>
        <p:txBody>
          <a:bodyPr wrap="none" lIns="0" tIns="0" rIns="0" bIns="0" rtlCol="0">
            <a:spAutoFit/>
          </a:bodyPr>
          <a:lstStyle/>
          <a:p>
            <a:pPr algn="ctr"/>
            <a:r>
              <a:rPr lang="en-US" sz="1400" spc="-75" dirty="0">
                <a:solidFill>
                  <a:schemeClr val="bg1">
                    <a:lumMod val="75000"/>
                  </a:schemeClr>
                </a:solidFill>
                <a:latin typeface="Helvetica Neue Normal" charset="0"/>
              </a:rPr>
              <a:t>Monthly</a:t>
            </a:r>
            <a:endParaRPr lang="en-US" sz="2200" spc="-75" dirty="0">
              <a:solidFill>
                <a:schemeClr val="bg1">
                  <a:lumMod val="75000"/>
                </a:schemeClr>
              </a:solidFill>
              <a:latin typeface="Helvetica Neue Normal" charset="0"/>
            </a:endParaRPr>
          </a:p>
        </p:txBody>
      </p:sp>
      <p:sp>
        <p:nvSpPr>
          <p:cNvPr id="13" name="TextBox 12">
            <a:extLst>
              <a:ext uri="{FF2B5EF4-FFF2-40B4-BE49-F238E27FC236}">
                <a16:creationId xmlns:a16="http://schemas.microsoft.com/office/drawing/2014/main" id="{876B1320-2204-4787-A96A-291C034FFA9E}"/>
              </a:ext>
            </a:extLst>
          </p:cNvPr>
          <p:cNvSpPr txBox="1"/>
          <p:nvPr/>
        </p:nvSpPr>
        <p:spPr>
          <a:xfrm>
            <a:off x="8677282" y="2162080"/>
            <a:ext cx="968214" cy="738664"/>
          </a:xfrm>
          <a:prstGeom prst="rect">
            <a:avLst/>
          </a:prstGeom>
          <a:noFill/>
          <a:effectLst/>
        </p:spPr>
        <p:txBody>
          <a:bodyPr wrap="none" lIns="0" tIns="0" rIns="0" bIns="0" rtlCol="0">
            <a:spAutoFit/>
          </a:bodyPr>
          <a:lstStyle>
            <a:defPPr>
              <a:defRPr lang="fr-FR"/>
            </a:defPPr>
            <a:lvl1pPr algn="ctr">
              <a:defRPr sz="4800" spc="-150">
                <a:latin typeface="Segoe UI Light" panose="020B0502040204020203" pitchFamily="34" charset="0"/>
                <a:cs typeface="Segoe UI Light" panose="020B0502040204020203" pitchFamily="34" charset="0"/>
              </a:defRPr>
            </a:lvl1pPr>
          </a:lstStyle>
          <a:p>
            <a:r>
              <a:rPr lang="en-US" dirty="0">
                <a:latin typeface="Helvetica Neue Normal" charset="0"/>
                <a:cs typeface="Helvetica Neue Fin" charset="0"/>
              </a:rPr>
              <a:t>$59</a:t>
            </a:r>
          </a:p>
        </p:txBody>
      </p:sp>
      <p:sp>
        <p:nvSpPr>
          <p:cNvPr id="14" name="TextBox 13">
            <a:extLst>
              <a:ext uri="{FF2B5EF4-FFF2-40B4-BE49-F238E27FC236}">
                <a16:creationId xmlns:a16="http://schemas.microsoft.com/office/drawing/2014/main" id="{65485D46-8D7D-4162-A15D-04426824884F}"/>
              </a:ext>
            </a:extLst>
          </p:cNvPr>
          <p:cNvSpPr txBox="1"/>
          <p:nvPr/>
        </p:nvSpPr>
        <p:spPr>
          <a:xfrm>
            <a:off x="8864834" y="2900352"/>
            <a:ext cx="593111" cy="215444"/>
          </a:xfrm>
          <a:prstGeom prst="rect">
            <a:avLst/>
          </a:prstGeom>
          <a:noFill/>
          <a:effectLst/>
        </p:spPr>
        <p:txBody>
          <a:bodyPr wrap="none" lIns="0" tIns="0" rIns="0" bIns="0" rtlCol="0">
            <a:spAutoFit/>
          </a:bodyPr>
          <a:lstStyle/>
          <a:p>
            <a:pPr algn="ctr"/>
            <a:r>
              <a:rPr lang="en-US" sz="1400" spc="-75" dirty="0">
                <a:solidFill>
                  <a:schemeClr val="bg1">
                    <a:lumMod val="75000"/>
                  </a:schemeClr>
                </a:solidFill>
                <a:latin typeface="Helvetica Neue Normal" charset="0"/>
              </a:rPr>
              <a:t>Monthly</a:t>
            </a:r>
            <a:endParaRPr lang="en-US" sz="2200" spc="-75" dirty="0">
              <a:solidFill>
                <a:schemeClr val="bg1">
                  <a:lumMod val="75000"/>
                </a:schemeClr>
              </a:solidFill>
              <a:latin typeface="Helvetica Neue Normal" charset="0"/>
            </a:endParaRPr>
          </a:p>
        </p:txBody>
      </p:sp>
      <p:sp>
        <p:nvSpPr>
          <p:cNvPr id="18" name="TextBox 17">
            <a:extLst>
              <a:ext uri="{FF2B5EF4-FFF2-40B4-BE49-F238E27FC236}">
                <a16:creationId xmlns:a16="http://schemas.microsoft.com/office/drawing/2014/main" id="{FC36ABE8-24EA-443F-BDCC-53EC439F9DA8}"/>
              </a:ext>
            </a:extLst>
          </p:cNvPr>
          <p:cNvSpPr txBox="1"/>
          <p:nvPr/>
        </p:nvSpPr>
        <p:spPr>
          <a:xfrm>
            <a:off x="2705060" y="2162080"/>
            <a:ext cx="644408" cy="738664"/>
          </a:xfrm>
          <a:prstGeom prst="rect">
            <a:avLst/>
          </a:prstGeom>
          <a:noFill/>
          <a:effectLst/>
        </p:spPr>
        <p:txBody>
          <a:bodyPr wrap="none" lIns="0" tIns="0" rIns="0" bIns="0" rtlCol="0">
            <a:spAutoFit/>
          </a:bodyPr>
          <a:lstStyle/>
          <a:p>
            <a:pPr algn="ctr"/>
            <a:r>
              <a:rPr lang="en-US" sz="4800" spc="-150" dirty="0">
                <a:latin typeface="Helvetica Neue Normal" charset="0"/>
                <a:cs typeface="Helvetica Neue Fin" charset="0"/>
              </a:rPr>
              <a:t>$0</a:t>
            </a:r>
          </a:p>
        </p:txBody>
      </p:sp>
      <p:sp>
        <p:nvSpPr>
          <p:cNvPr id="19" name="TextBox 18">
            <a:extLst>
              <a:ext uri="{FF2B5EF4-FFF2-40B4-BE49-F238E27FC236}">
                <a16:creationId xmlns:a16="http://schemas.microsoft.com/office/drawing/2014/main" id="{27B5BCA0-DE11-45E0-B6FF-DC509A2A2920}"/>
              </a:ext>
            </a:extLst>
          </p:cNvPr>
          <p:cNvSpPr txBox="1"/>
          <p:nvPr/>
        </p:nvSpPr>
        <p:spPr>
          <a:xfrm>
            <a:off x="2730708" y="2900352"/>
            <a:ext cx="593111" cy="215444"/>
          </a:xfrm>
          <a:prstGeom prst="rect">
            <a:avLst/>
          </a:prstGeom>
          <a:noFill/>
          <a:effectLst/>
        </p:spPr>
        <p:txBody>
          <a:bodyPr wrap="none" lIns="0" tIns="0" rIns="0" bIns="0" rtlCol="0">
            <a:spAutoFit/>
          </a:bodyPr>
          <a:lstStyle/>
          <a:p>
            <a:pPr algn="ctr"/>
            <a:r>
              <a:rPr lang="en-US" sz="1400" spc="-75" dirty="0">
                <a:solidFill>
                  <a:schemeClr val="bg1">
                    <a:lumMod val="75000"/>
                  </a:schemeClr>
                </a:solidFill>
                <a:latin typeface="Helvetica Neue Normal" charset="0"/>
              </a:rPr>
              <a:t>Monthly</a:t>
            </a:r>
            <a:endParaRPr lang="en-US" sz="2200" spc="-75" dirty="0">
              <a:solidFill>
                <a:schemeClr val="bg1">
                  <a:lumMod val="75000"/>
                </a:schemeClr>
              </a:solidFill>
              <a:latin typeface="Helvetica Neue Normal" charset="0"/>
            </a:endParaRPr>
          </a:p>
        </p:txBody>
      </p:sp>
      <p:sp>
        <p:nvSpPr>
          <p:cNvPr id="20" name="TextBox 19">
            <a:extLst>
              <a:ext uri="{FF2B5EF4-FFF2-40B4-BE49-F238E27FC236}">
                <a16:creationId xmlns:a16="http://schemas.microsoft.com/office/drawing/2014/main" id="{3D1D97EC-C925-45A9-B93E-43A554F71F65}"/>
              </a:ext>
            </a:extLst>
          </p:cNvPr>
          <p:cNvSpPr txBox="1"/>
          <p:nvPr/>
        </p:nvSpPr>
        <p:spPr>
          <a:xfrm>
            <a:off x="2806753" y="1600075"/>
            <a:ext cx="441019" cy="307777"/>
          </a:xfrm>
          <a:prstGeom prst="rect">
            <a:avLst/>
          </a:prstGeom>
          <a:noFill/>
        </p:spPr>
        <p:txBody>
          <a:bodyPr wrap="none" lIns="0" tIns="0" rIns="0" bIns="0" rtlCol="0">
            <a:spAutoFit/>
          </a:bodyPr>
          <a:lstStyle/>
          <a:p>
            <a:pPr algn="ctr"/>
            <a:r>
              <a:rPr lang="en-US" sz="2000" spc="-75" dirty="0">
                <a:solidFill>
                  <a:schemeClr val="bg1">
                    <a:lumMod val="75000"/>
                  </a:schemeClr>
                </a:solidFill>
                <a:latin typeface="Helvetica Neue Fin" charset="0"/>
                <a:cs typeface="Helvetica Neue Fin" charset="0"/>
              </a:rPr>
              <a:t>Free</a:t>
            </a:r>
            <a:endParaRPr lang="en-US" sz="3000" spc="-75" dirty="0">
              <a:solidFill>
                <a:schemeClr val="bg1">
                  <a:lumMod val="75000"/>
                </a:schemeClr>
              </a:solidFill>
              <a:latin typeface="Helvetica Neue Fin" charset="0"/>
              <a:cs typeface="Helvetica Neue Fin" charset="0"/>
            </a:endParaRPr>
          </a:p>
        </p:txBody>
      </p:sp>
      <p:sp>
        <p:nvSpPr>
          <p:cNvPr id="22" name="Rectangle 21">
            <a:extLst>
              <a:ext uri="{FF2B5EF4-FFF2-40B4-BE49-F238E27FC236}">
                <a16:creationId xmlns:a16="http://schemas.microsoft.com/office/drawing/2014/main" id="{94800D84-BFFA-4AC2-B71E-601F18214787}"/>
              </a:ext>
            </a:extLst>
          </p:cNvPr>
          <p:cNvSpPr/>
          <p:nvPr/>
        </p:nvSpPr>
        <p:spPr>
          <a:xfrm>
            <a:off x="1915941" y="3545239"/>
            <a:ext cx="2222646" cy="1246495"/>
          </a:xfrm>
          <a:prstGeom prst="rect">
            <a:avLst/>
          </a:prstGeom>
        </p:spPr>
        <p:txBody>
          <a:bodyPr wrap="square" lIns="0" tIns="0" rIns="0" bIns="0">
            <a:spAutoFit/>
          </a:bodyPr>
          <a:lstStyle/>
          <a:p>
            <a:pPr algn="ctr">
              <a:lnSpc>
                <a:spcPct val="135000"/>
              </a:lnSpc>
            </a:pPr>
            <a:r>
              <a:rPr lang="en-US" sz="1200" dirty="0">
                <a:latin typeface="Helvetica Neue Normal" charset="0"/>
              </a:rPr>
              <a:t>Credibly innovate granular internal or "organic" sources whereas high standards in web-readiness. Energetically scale future-proof core competencies.</a:t>
            </a:r>
          </a:p>
        </p:txBody>
      </p:sp>
      <p:sp>
        <p:nvSpPr>
          <p:cNvPr id="27" name="Rectangle 26">
            <a:extLst>
              <a:ext uri="{FF2B5EF4-FFF2-40B4-BE49-F238E27FC236}">
                <a16:creationId xmlns:a16="http://schemas.microsoft.com/office/drawing/2014/main" id="{B202C413-0055-4AF2-9541-4AA5C66A2661}"/>
              </a:ext>
            </a:extLst>
          </p:cNvPr>
          <p:cNvSpPr/>
          <p:nvPr/>
        </p:nvSpPr>
        <p:spPr>
          <a:xfrm>
            <a:off x="4988598" y="3545239"/>
            <a:ext cx="2222646" cy="1495794"/>
          </a:xfrm>
          <a:prstGeom prst="rect">
            <a:avLst/>
          </a:prstGeom>
        </p:spPr>
        <p:txBody>
          <a:bodyPr wrap="square" lIns="0" tIns="0" rIns="0" bIns="0">
            <a:spAutoFit/>
          </a:bodyPr>
          <a:lstStyle/>
          <a:p>
            <a:pPr algn="ctr">
              <a:lnSpc>
                <a:spcPct val="135000"/>
              </a:lnSpc>
            </a:pPr>
            <a:r>
              <a:rPr lang="en-US" sz="1200" dirty="0">
                <a:latin typeface="Helvetica Neue Normal" charset="0"/>
              </a:rPr>
              <a:t>Proactively fabricate one-to-one materials via effective </a:t>
            </a:r>
            <a:br>
              <a:rPr lang="en-US" sz="1200" dirty="0">
                <a:latin typeface="Helvetica Neue Normal" charset="0"/>
              </a:rPr>
            </a:br>
            <a:r>
              <a:rPr lang="en-US" sz="1200" dirty="0">
                <a:latin typeface="Helvetica Neue Normal" charset="0"/>
              </a:rPr>
              <a:t>e-business. Completely synergize scalable e-commerce rather than high standards in e-services. </a:t>
            </a:r>
          </a:p>
        </p:txBody>
      </p:sp>
      <p:sp>
        <p:nvSpPr>
          <p:cNvPr id="30" name="Rectangle 29">
            <a:extLst>
              <a:ext uri="{FF2B5EF4-FFF2-40B4-BE49-F238E27FC236}">
                <a16:creationId xmlns:a16="http://schemas.microsoft.com/office/drawing/2014/main" id="{C1C7855C-FF8A-45B0-B15A-387B7221FAF9}"/>
              </a:ext>
            </a:extLst>
          </p:cNvPr>
          <p:cNvSpPr/>
          <p:nvPr/>
        </p:nvSpPr>
        <p:spPr>
          <a:xfrm>
            <a:off x="8050067" y="3545239"/>
            <a:ext cx="2222646" cy="1495794"/>
          </a:xfrm>
          <a:prstGeom prst="rect">
            <a:avLst/>
          </a:prstGeom>
        </p:spPr>
        <p:txBody>
          <a:bodyPr wrap="square" lIns="0" tIns="0" rIns="0" bIns="0">
            <a:spAutoFit/>
          </a:bodyPr>
          <a:lstStyle/>
          <a:p>
            <a:pPr algn="ctr">
              <a:lnSpc>
                <a:spcPct val="135000"/>
              </a:lnSpc>
            </a:pPr>
            <a:r>
              <a:rPr lang="en-US" sz="1200" dirty="0">
                <a:latin typeface="Helvetica Neue Normal" charset="0"/>
              </a:rPr>
              <a:t>Distinctively re-engineer revolutionary meta-services </a:t>
            </a:r>
            <a:br>
              <a:rPr lang="en-US" sz="1200" dirty="0">
                <a:latin typeface="Helvetica Neue Normal" charset="0"/>
              </a:rPr>
            </a:br>
            <a:r>
              <a:rPr lang="en-US" sz="1200" dirty="0">
                <a:latin typeface="Helvetica Neue Normal" charset="0"/>
              </a:rPr>
              <a:t>and premium architectures. Intrinsically incubate intuitive opportunities and real-time potentialities.</a:t>
            </a:r>
          </a:p>
        </p:txBody>
      </p:sp>
    </p:spTree>
    <p:extLst>
      <p:ext uri="{BB962C8B-B14F-4D97-AF65-F5344CB8AC3E}">
        <p14:creationId xmlns:p14="http://schemas.microsoft.com/office/powerpoint/2010/main" val="174712056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1" name="TextBox 3">
            <a:extLst>
              <a:ext uri="{FF2B5EF4-FFF2-40B4-BE49-F238E27FC236}">
                <a16:creationId xmlns:a16="http://schemas.microsoft.com/office/drawing/2014/main" id="{A4C3E12E-9178-495F-8720-1DA2C5DE6D85}"/>
              </a:ext>
            </a:extLst>
          </p:cNvPr>
          <p:cNvSpPr txBox="1"/>
          <p:nvPr/>
        </p:nvSpPr>
        <p:spPr>
          <a:xfrm>
            <a:off x="1317625" y="1770117"/>
            <a:ext cx="3374608" cy="947952"/>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u="none" strike="noStrike" kern="1200" cap="none" spc="0" normalizeH="0" baseline="0" noProof="0" dirty="0">
                <a:ln>
                  <a:noFill/>
                </a:ln>
                <a:effectLst/>
                <a:uLnTx/>
                <a:uFillTx/>
                <a:latin typeface="Helvetica Neue Moyen" charset="0"/>
                <a:ea typeface="+mn-ea"/>
                <a:cs typeface="Helvetica Neue Moyen"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u="none" strike="noStrike" kern="1200" cap="none" spc="0" normalizeH="0" baseline="0" noProof="0" dirty="0">
                <a:ln>
                  <a:noFill/>
                </a:ln>
                <a:effectLst/>
                <a:uLnTx/>
                <a:uFillTx/>
                <a:latin typeface="Helvetica Neue Moyen" charset="0"/>
                <a:ea typeface="+mn-ea"/>
                <a:cs typeface="Helvetica Neue Moyen" charset="0"/>
              </a:rPr>
              <a:t>agile frameworks</a:t>
            </a:r>
            <a:endParaRPr kumimoji="0" lang="fr-FR" sz="2800" u="none" strike="noStrike" kern="1200" cap="none" spc="0" normalizeH="0" baseline="0" noProof="0" dirty="0">
              <a:ln>
                <a:noFill/>
              </a:ln>
              <a:effectLst/>
              <a:uLnTx/>
              <a:uFillTx/>
              <a:latin typeface="Helvetica Neue Moyen" charset="0"/>
              <a:ea typeface="+mn-ea"/>
              <a:cs typeface="Helvetica Neue Moyen" charset="0"/>
            </a:endParaRPr>
          </a:p>
        </p:txBody>
      </p:sp>
      <p:sp>
        <p:nvSpPr>
          <p:cNvPr id="4632" name="TextBox 4">
            <a:extLst>
              <a:ext uri="{FF2B5EF4-FFF2-40B4-BE49-F238E27FC236}">
                <a16:creationId xmlns:a16="http://schemas.microsoft.com/office/drawing/2014/main" id="{D58CEE19-F05F-48D3-A7DE-D345C7AA3575}"/>
              </a:ext>
            </a:extLst>
          </p:cNvPr>
          <p:cNvSpPr txBox="1"/>
          <p:nvPr/>
        </p:nvSpPr>
        <p:spPr>
          <a:xfrm>
            <a:off x="1343025" y="2924535"/>
            <a:ext cx="2682845" cy="2217911"/>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Normal" charset="0"/>
                <a:ea typeface="+mn-ea"/>
                <a:cs typeface="Helvetica Neue Normal" charset="0"/>
              </a:rPr>
              <a:t>to provide a robust synopsis for high level overviews. Iterative approaches to corporate strategy foster collaborative thinking to further the overall value proposition. Organically grow the holistic world view of disruptive innovation via workplace diversity and empowerment.</a:t>
            </a:r>
          </a:p>
        </p:txBody>
      </p:sp>
      <p:sp>
        <p:nvSpPr>
          <p:cNvPr id="1509" name="TextBox 1508">
            <a:extLst>
              <a:ext uri="{FF2B5EF4-FFF2-40B4-BE49-F238E27FC236}">
                <a16:creationId xmlns:a16="http://schemas.microsoft.com/office/drawing/2014/main" id="{1BCE617B-8BCD-4A7C-86A6-9FE50D3C00E1}"/>
              </a:ext>
            </a:extLst>
          </p:cNvPr>
          <p:cNvSpPr txBox="1"/>
          <p:nvPr/>
        </p:nvSpPr>
        <p:spPr>
          <a:xfrm>
            <a:off x="1343025" y="1509463"/>
            <a:ext cx="634789" cy="147733"/>
          </a:xfrm>
          <a:prstGeom prst="rect">
            <a:avLst/>
          </a:prstGeom>
          <a:noFill/>
        </p:spPr>
        <p:txBody>
          <a:bodyPr wrap="non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WORLD</a:t>
            </a:r>
          </a:p>
        </p:txBody>
      </p:sp>
      <p:grpSp>
        <p:nvGrpSpPr>
          <p:cNvPr id="1511" name="Group 1510">
            <a:extLst>
              <a:ext uri="{FF2B5EF4-FFF2-40B4-BE49-F238E27FC236}">
                <a16:creationId xmlns:a16="http://schemas.microsoft.com/office/drawing/2014/main" id="{9F9A7EA8-2C11-4432-952C-0066F8F2509B}"/>
              </a:ext>
            </a:extLst>
          </p:cNvPr>
          <p:cNvGrpSpPr/>
          <p:nvPr/>
        </p:nvGrpSpPr>
        <p:grpSpPr>
          <a:xfrm>
            <a:off x="4513649" y="1237230"/>
            <a:ext cx="7210682" cy="4655569"/>
            <a:chOff x="1670002" y="568334"/>
            <a:chExt cx="8848619" cy="5713102"/>
          </a:xfrm>
          <a:solidFill>
            <a:srgbClr val="EDEDED"/>
          </a:solidFill>
        </p:grpSpPr>
        <p:sp>
          <p:nvSpPr>
            <p:cNvPr id="1512" name="Freeform: Shape 1511">
              <a:extLst>
                <a:ext uri="{FF2B5EF4-FFF2-40B4-BE49-F238E27FC236}">
                  <a16:creationId xmlns:a16="http://schemas.microsoft.com/office/drawing/2014/main" id="{9D06D4FD-5493-4961-97D4-A18DDE24E838}"/>
                </a:ext>
              </a:extLst>
            </p:cNvPr>
            <p:cNvSpPr/>
            <p:nvPr/>
          </p:nvSpPr>
          <p:spPr>
            <a:xfrm>
              <a:off x="7106173" y="3972353"/>
              <a:ext cx="127000" cy="101600"/>
            </a:xfrm>
            <a:custGeom>
              <a:avLst/>
              <a:gdLst>
                <a:gd name="connsiteX0" fmla="*/ 4763 w 127000"/>
                <a:gd name="connsiteY0" fmla="*/ 53611 h 101600"/>
                <a:gd name="connsiteX1" fmla="*/ 9147 w 127000"/>
                <a:gd name="connsiteY1" fmla="*/ 52295 h 101600"/>
                <a:gd name="connsiteX2" fmla="*/ 10112 w 127000"/>
                <a:gd name="connsiteY2" fmla="*/ 59662 h 101600"/>
                <a:gd name="connsiteX3" fmla="*/ 29318 w 127000"/>
                <a:gd name="connsiteY3" fmla="*/ 55452 h 101600"/>
                <a:gd name="connsiteX4" fmla="*/ 49664 w 127000"/>
                <a:gd name="connsiteY4" fmla="*/ 56154 h 101600"/>
                <a:gd name="connsiteX5" fmla="*/ 64485 w 127000"/>
                <a:gd name="connsiteY5" fmla="*/ 56943 h 101600"/>
                <a:gd name="connsiteX6" fmla="*/ 81323 w 127000"/>
                <a:gd name="connsiteY6" fmla="*/ 38790 h 101600"/>
                <a:gd name="connsiteX7" fmla="*/ 99740 w 127000"/>
                <a:gd name="connsiteY7" fmla="*/ 21425 h 101600"/>
                <a:gd name="connsiteX8" fmla="*/ 115262 w 127000"/>
                <a:gd name="connsiteY8" fmla="*/ 4763 h 101600"/>
                <a:gd name="connsiteX9" fmla="*/ 119911 w 127000"/>
                <a:gd name="connsiteY9" fmla="*/ 13971 h 101600"/>
                <a:gd name="connsiteX10" fmla="*/ 123243 w 127000"/>
                <a:gd name="connsiteY10" fmla="*/ 35369 h 101600"/>
                <a:gd name="connsiteX11" fmla="*/ 110703 w 127000"/>
                <a:gd name="connsiteY11" fmla="*/ 35457 h 101600"/>
                <a:gd name="connsiteX12" fmla="*/ 108685 w 127000"/>
                <a:gd name="connsiteY12" fmla="*/ 52997 h 101600"/>
                <a:gd name="connsiteX13" fmla="*/ 113070 w 127000"/>
                <a:gd name="connsiteY13" fmla="*/ 56680 h 101600"/>
                <a:gd name="connsiteX14" fmla="*/ 101933 w 127000"/>
                <a:gd name="connsiteY14" fmla="*/ 61942 h 101600"/>
                <a:gd name="connsiteX15" fmla="*/ 101845 w 127000"/>
                <a:gd name="connsiteY15" fmla="*/ 72904 h 101600"/>
                <a:gd name="connsiteX16" fmla="*/ 94654 w 127000"/>
                <a:gd name="connsiteY16" fmla="*/ 83954 h 101600"/>
                <a:gd name="connsiteX17" fmla="*/ 94040 w 127000"/>
                <a:gd name="connsiteY17" fmla="*/ 94566 h 101600"/>
                <a:gd name="connsiteX18" fmla="*/ 89041 w 127000"/>
                <a:gd name="connsiteY18" fmla="*/ 100179 h 101600"/>
                <a:gd name="connsiteX19" fmla="*/ 15199 w 127000"/>
                <a:gd name="connsiteY19" fmla="*/ 86848 h 101600"/>
                <a:gd name="connsiteX20" fmla="*/ 5727 w 127000"/>
                <a:gd name="connsiteY20" fmla="*/ 59837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7000" h="101600">
                  <a:moveTo>
                    <a:pt x="4763" y="53611"/>
                  </a:moveTo>
                  <a:lnTo>
                    <a:pt x="9147" y="52295"/>
                  </a:lnTo>
                  <a:lnTo>
                    <a:pt x="10112" y="59662"/>
                  </a:lnTo>
                  <a:lnTo>
                    <a:pt x="29318" y="55452"/>
                  </a:lnTo>
                  <a:lnTo>
                    <a:pt x="49664" y="56154"/>
                  </a:lnTo>
                  <a:lnTo>
                    <a:pt x="64485" y="56943"/>
                  </a:lnTo>
                  <a:lnTo>
                    <a:pt x="81323" y="38790"/>
                  </a:lnTo>
                  <a:lnTo>
                    <a:pt x="99740" y="21425"/>
                  </a:lnTo>
                  <a:lnTo>
                    <a:pt x="115262" y="4763"/>
                  </a:lnTo>
                  <a:lnTo>
                    <a:pt x="119911" y="13971"/>
                  </a:lnTo>
                  <a:lnTo>
                    <a:pt x="123243" y="35369"/>
                  </a:lnTo>
                  <a:lnTo>
                    <a:pt x="110703" y="35457"/>
                  </a:lnTo>
                  <a:lnTo>
                    <a:pt x="108685" y="52997"/>
                  </a:lnTo>
                  <a:lnTo>
                    <a:pt x="113070" y="56680"/>
                  </a:lnTo>
                  <a:lnTo>
                    <a:pt x="101933" y="61942"/>
                  </a:lnTo>
                  <a:lnTo>
                    <a:pt x="101845" y="72904"/>
                  </a:lnTo>
                  <a:lnTo>
                    <a:pt x="94654" y="83954"/>
                  </a:lnTo>
                  <a:lnTo>
                    <a:pt x="94040" y="94566"/>
                  </a:lnTo>
                  <a:lnTo>
                    <a:pt x="89041" y="100179"/>
                  </a:lnTo>
                  <a:lnTo>
                    <a:pt x="15199" y="86848"/>
                  </a:lnTo>
                  <a:lnTo>
                    <a:pt x="5727" y="5983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13" name="Freeform: Shape 1512">
              <a:extLst>
                <a:ext uri="{FF2B5EF4-FFF2-40B4-BE49-F238E27FC236}">
                  <a16:creationId xmlns:a16="http://schemas.microsoft.com/office/drawing/2014/main" id="{9F3255BC-32E0-45C7-8D56-056D47544209}"/>
                </a:ext>
              </a:extLst>
            </p:cNvPr>
            <p:cNvSpPr/>
            <p:nvPr/>
          </p:nvSpPr>
          <p:spPr>
            <a:xfrm>
              <a:off x="7326296" y="3611299"/>
              <a:ext cx="368300" cy="279400"/>
            </a:xfrm>
            <a:custGeom>
              <a:avLst/>
              <a:gdLst>
                <a:gd name="connsiteX0" fmla="*/ 21513 w 368300"/>
                <a:gd name="connsiteY0" fmla="*/ 91759 h 279400"/>
                <a:gd name="connsiteX1" fmla="*/ 46595 w 368300"/>
                <a:gd name="connsiteY1" fmla="*/ 103160 h 279400"/>
                <a:gd name="connsiteX2" fmla="*/ 65099 w 368300"/>
                <a:gd name="connsiteY2" fmla="*/ 99126 h 279400"/>
                <a:gd name="connsiteX3" fmla="*/ 70274 w 368300"/>
                <a:gd name="connsiteY3" fmla="*/ 85533 h 279400"/>
                <a:gd name="connsiteX4" fmla="*/ 89655 w 368300"/>
                <a:gd name="connsiteY4" fmla="*/ 80973 h 279400"/>
                <a:gd name="connsiteX5" fmla="*/ 103511 w 368300"/>
                <a:gd name="connsiteY5" fmla="*/ 71764 h 279400"/>
                <a:gd name="connsiteX6" fmla="*/ 108422 w 368300"/>
                <a:gd name="connsiteY6" fmla="*/ 47296 h 279400"/>
                <a:gd name="connsiteX7" fmla="*/ 129120 w 368300"/>
                <a:gd name="connsiteY7" fmla="*/ 41333 h 279400"/>
                <a:gd name="connsiteX8" fmla="*/ 132978 w 368300"/>
                <a:gd name="connsiteY8" fmla="*/ 30370 h 279400"/>
                <a:gd name="connsiteX9" fmla="*/ 144642 w 368300"/>
                <a:gd name="connsiteY9" fmla="*/ 38614 h 279400"/>
                <a:gd name="connsiteX10" fmla="*/ 152009 w 368300"/>
                <a:gd name="connsiteY10" fmla="*/ 39579 h 279400"/>
                <a:gd name="connsiteX11" fmla="*/ 165690 w 368300"/>
                <a:gd name="connsiteY11" fmla="*/ 39842 h 279400"/>
                <a:gd name="connsiteX12" fmla="*/ 184282 w 368300"/>
                <a:gd name="connsiteY12" fmla="*/ 46332 h 279400"/>
                <a:gd name="connsiteX13" fmla="*/ 191736 w 368300"/>
                <a:gd name="connsiteY13" fmla="*/ 50015 h 279400"/>
                <a:gd name="connsiteX14" fmla="*/ 209539 w 368300"/>
                <a:gd name="connsiteY14" fmla="*/ 40193 h 279400"/>
                <a:gd name="connsiteX15" fmla="*/ 217870 w 368300"/>
                <a:gd name="connsiteY15" fmla="*/ 46068 h 279400"/>
                <a:gd name="connsiteX16" fmla="*/ 225763 w 368300"/>
                <a:gd name="connsiteY16" fmla="*/ 32037 h 279400"/>
                <a:gd name="connsiteX17" fmla="*/ 240496 w 368300"/>
                <a:gd name="connsiteY17" fmla="*/ 32651 h 279400"/>
                <a:gd name="connsiteX18" fmla="*/ 244268 w 368300"/>
                <a:gd name="connsiteY18" fmla="*/ 28090 h 279400"/>
                <a:gd name="connsiteX19" fmla="*/ 246899 w 368300"/>
                <a:gd name="connsiteY19" fmla="*/ 15549 h 279400"/>
                <a:gd name="connsiteX20" fmla="*/ 257510 w 368300"/>
                <a:gd name="connsiteY20" fmla="*/ 4763 h 279400"/>
                <a:gd name="connsiteX21" fmla="*/ 270752 w 368300"/>
                <a:gd name="connsiteY21" fmla="*/ 11778 h 279400"/>
                <a:gd name="connsiteX22" fmla="*/ 268122 w 368300"/>
                <a:gd name="connsiteY22" fmla="*/ 21337 h 279400"/>
                <a:gd name="connsiteX23" fmla="*/ 275576 w 368300"/>
                <a:gd name="connsiteY23" fmla="*/ 22828 h 279400"/>
                <a:gd name="connsiteX24" fmla="*/ 273208 w 368300"/>
                <a:gd name="connsiteY24" fmla="*/ 48699 h 279400"/>
                <a:gd name="connsiteX25" fmla="*/ 282943 w 368300"/>
                <a:gd name="connsiteY25" fmla="*/ 58785 h 279400"/>
                <a:gd name="connsiteX26" fmla="*/ 291537 w 368300"/>
                <a:gd name="connsiteY26" fmla="*/ 52295 h 279400"/>
                <a:gd name="connsiteX27" fmla="*/ 302499 w 368300"/>
                <a:gd name="connsiteY27" fmla="*/ 49313 h 279400"/>
                <a:gd name="connsiteX28" fmla="*/ 317759 w 368300"/>
                <a:gd name="connsiteY28" fmla="*/ 35545 h 279400"/>
                <a:gd name="connsiteX29" fmla="*/ 334685 w 368300"/>
                <a:gd name="connsiteY29" fmla="*/ 37825 h 279400"/>
                <a:gd name="connsiteX30" fmla="*/ 360117 w 368300"/>
                <a:gd name="connsiteY30" fmla="*/ 37825 h 279400"/>
                <a:gd name="connsiteX31" fmla="*/ 364502 w 368300"/>
                <a:gd name="connsiteY31" fmla="*/ 46682 h 279400"/>
                <a:gd name="connsiteX32" fmla="*/ 350119 w 368300"/>
                <a:gd name="connsiteY32" fmla="*/ 50103 h 279400"/>
                <a:gd name="connsiteX33" fmla="*/ 337666 w 368300"/>
                <a:gd name="connsiteY33" fmla="*/ 55803 h 279400"/>
                <a:gd name="connsiteX34" fmla="*/ 309428 w 368300"/>
                <a:gd name="connsiteY34" fmla="*/ 59311 h 279400"/>
                <a:gd name="connsiteX35" fmla="*/ 283030 w 368300"/>
                <a:gd name="connsiteY35" fmla="*/ 65713 h 279400"/>
                <a:gd name="connsiteX36" fmla="*/ 268648 w 368300"/>
                <a:gd name="connsiteY36" fmla="*/ 78955 h 279400"/>
                <a:gd name="connsiteX37" fmla="*/ 274436 w 368300"/>
                <a:gd name="connsiteY37" fmla="*/ 91759 h 279400"/>
                <a:gd name="connsiteX38" fmla="*/ 277330 w 368300"/>
                <a:gd name="connsiteY38" fmla="*/ 106668 h 279400"/>
                <a:gd name="connsiteX39" fmla="*/ 265052 w 368300"/>
                <a:gd name="connsiteY39" fmla="*/ 119209 h 279400"/>
                <a:gd name="connsiteX40" fmla="*/ 266105 w 368300"/>
                <a:gd name="connsiteY40" fmla="*/ 130610 h 279400"/>
                <a:gd name="connsiteX41" fmla="*/ 259352 w 368300"/>
                <a:gd name="connsiteY41" fmla="*/ 141309 h 279400"/>
                <a:gd name="connsiteX42" fmla="*/ 235936 w 368300"/>
                <a:gd name="connsiteY42" fmla="*/ 140344 h 279400"/>
                <a:gd name="connsiteX43" fmla="*/ 245583 w 368300"/>
                <a:gd name="connsiteY43" fmla="*/ 159813 h 279400"/>
                <a:gd name="connsiteX44" fmla="*/ 229973 w 368300"/>
                <a:gd name="connsiteY44" fmla="*/ 167268 h 279400"/>
                <a:gd name="connsiteX45" fmla="*/ 219537 w 368300"/>
                <a:gd name="connsiteY45" fmla="*/ 184808 h 279400"/>
                <a:gd name="connsiteX46" fmla="*/ 220852 w 368300"/>
                <a:gd name="connsiteY46" fmla="*/ 202172 h 279400"/>
                <a:gd name="connsiteX47" fmla="*/ 211205 w 368300"/>
                <a:gd name="connsiteY47" fmla="*/ 210240 h 279400"/>
                <a:gd name="connsiteX48" fmla="*/ 202172 w 368300"/>
                <a:gd name="connsiteY48" fmla="*/ 207609 h 279400"/>
                <a:gd name="connsiteX49" fmla="*/ 183317 w 368300"/>
                <a:gd name="connsiteY49" fmla="*/ 211380 h 279400"/>
                <a:gd name="connsiteX50" fmla="*/ 180686 w 368300"/>
                <a:gd name="connsiteY50" fmla="*/ 219361 h 279400"/>
                <a:gd name="connsiteX51" fmla="*/ 162357 w 368300"/>
                <a:gd name="connsiteY51" fmla="*/ 219361 h 279400"/>
                <a:gd name="connsiteX52" fmla="*/ 148676 w 368300"/>
                <a:gd name="connsiteY52" fmla="*/ 235497 h 279400"/>
                <a:gd name="connsiteX53" fmla="*/ 147799 w 368300"/>
                <a:gd name="connsiteY53" fmla="*/ 259614 h 279400"/>
                <a:gd name="connsiteX54" fmla="*/ 115789 w 368300"/>
                <a:gd name="connsiteY54" fmla="*/ 271278 h 279400"/>
                <a:gd name="connsiteX55" fmla="*/ 98688 w 368300"/>
                <a:gd name="connsiteY55" fmla="*/ 268823 h 279400"/>
                <a:gd name="connsiteX56" fmla="*/ 93689 w 368300"/>
                <a:gd name="connsiteY56" fmla="*/ 274962 h 279400"/>
                <a:gd name="connsiteX57" fmla="*/ 79043 w 368300"/>
                <a:gd name="connsiteY57" fmla="*/ 271454 h 279400"/>
                <a:gd name="connsiteX58" fmla="*/ 54400 w 368300"/>
                <a:gd name="connsiteY58" fmla="*/ 275663 h 279400"/>
                <a:gd name="connsiteX59" fmla="*/ 13270 w 368300"/>
                <a:gd name="connsiteY59" fmla="*/ 261281 h 279400"/>
                <a:gd name="connsiteX60" fmla="*/ 35545 w 368300"/>
                <a:gd name="connsiteY60" fmla="*/ 235585 h 279400"/>
                <a:gd name="connsiteX61" fmla="*/ 33528 w 368300"/>
                <a:gd name="connsiteY61" fmla="*/ 217168 h 279400"/>
                <a:gd name="connsiteX62" fmla="*/ 14936 w 368300"/>
                <a:gd name="connsiteY62" fmla="*/ 212345 h 279400"/>
                <a:gd name="connsiteX63" fmla="*/ 13006 w 368300"/>
                <a:gd name="connsiteY63" fmla="*/ 194016 h 279400"/>
                <a:gd name="connsiteX64" fmla="*/ 4938 w 368300"/>
                <a:gd name="connsiteY64" fmla="*/ 170864 h 279400"/>
                <a:gd name="connsiteX65" fmla="*/ 15462 w 368300"/>
                <a:gd name="connsiteY65" fmla="*/ 154815 h 279400"/>
                <a:gd name="connsiteX66" fmla="*/ 4763 w 368300"/>
                <a:gd name="connsiteY66" fmla="*/ 150517 h 279400"/>
                <a:gd name="connsiteX67" fmla="*/ 11515 w 368300"/>
                <a:gd name="connsiteY67" fmla="*/ 129031 h 27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68300" h="279400">
                  <a:moveTo>
                    <a:pt x="21513" y="91759"/>
                  </a:moveTo>
                  <a:lnTo>
                    <a:pt x="46595" y="103160"/>
                  </a:lnTo>
                  <a:lnTo>
                    <a:pt x="65099" y="99126"/>
                  </a:lnTo>
                  <a:lnTo>
                    <a:pt x="70274" y="85533"/>
                  </a:lnTo>
                  <a:lnTo>
                    <a:pt x="89655" y="80973"/>
                  </a:lnTo>
                  <a:lnTo>
                    <a:pt x="103511" y="71764"/>
                  </a:lnTo>
                  <a:lnTo>
                    <a:pt x="108422" y="47296"/>
                  </a:lnTo>
                  <a:lnTo>
                    <a:pt x="129120" y="41333"/>
                  </a:lnTo>
                  <a:lnTo>
                    <a:pt x="132978" y="30370"/>
                  </a:lnTo>
                  <a:lnTo>
                    <a:pt x="144642" y="38614"/>
                  </a:lnTo>
                  <a:lnTo>
                    <a:pt x="152009" y="39579"/>
                  </a:lnTo>
                  <a:lnTo>
                    <a:pt x="165690" y="39842"/>
                  </a:lnTo>
                  <a:lnTo>
                    <a:pt x="184282" y="46332"/>
                  </a:lnTo>
                  <a:lnTo>
                    <a:pt x="191736" y="50015"/>
                  </a:lnTo>
                  <a:lnTo>
                    <a:pt x="209539" y="40193"/>
                  </a:lnTo>
                  <a:lnTo>
                    <a:pt x="217870" y="46068"/>
                  </a:lnTo>
                  <a:lnTo>
                    <a:pt x="225763" y="32037"/>
                  </a:lnTo>
                  <a:lnTo>
                    <a:pt x="240496" y="32651"/>
                  </a:lnTo>
                  <a:lnTo>
                    <a:pt x="244268" y="28090"/>
                  </a:lnTo>
                  <a:lnTo>
                    <a:pt x="246899" y="15549"/>
                  </a:lnTo>
                  <a:lnTo>
                    <a:pt x="257510" y="4763"/>
                  </a:lnTo>
                  <a:lnTo>
                    <a:pt x="270752" y="11778"/>
                  </a:lnTo>
                  <a:lnTo>
                    <a:pt x="268122" y="21337"/>
                  </a:lnTo>
                  <a:lnTo>
                    <a:pt x="275576" y="22828"/>
                  </a:lnTo>
                  <a:lnTo>
                    <a:pt x="273208" y="48699"/>
                  </a:lnTo>
                  <a:lnTo>
                    <a:pt x="282943" y="58785"/>
                  </a:lnTo>
                  <a:lnTo>
                    <a:pt x="291537" y="52295"/>
                  </a:lnTo>
                  <a:lnTo>
                    <a:pt x="302499" y="49313"/>
                  </a:lnTo>
                  <a:lnTo>
                    <a:pt x="317759" y="35545"/>
                  </a:lnTo>
                  <a:lnTo>
                    <a:pt x="334685" y="37825"/>
                  </a:lnTo>
                  <a:lnTo>
                    <a:pt x="360117" y="37825"/>
                  </a:lnTo>
                  <a:lnTo>
                    <a:pt x="364502" y="46682"/>
                  </a:lnTo>
                  <a:lnTo>
                    <a:pt x="350119" y="50103"/>
                  </a:lnTo>
                  <a:lnTo>
                    <a:pt x="337666" y="55803"/>
                  </a:lnTo>
                  <a:lnTo>
                    <a:pt x="309428" y="59311"/>
                  </a:lnTo>
                  <a:lnTo>
                    <a:pt x="283030" y="65713"/>
                  </a:lnTo>
                  <a:lnTo>
                    <a:pt x="268648" y="78955"/>
                  </a:lnTo>
                  <a:lnTo>
                    <a:pt x="274436" y="91759"/>
                  </a:lnTo>
                  <a:lnTo>
                    <a:pt x="277330" y="106668"/>
                  </a:lnTo>
                  <a:lnTo>
                    <a:pt x="265052" y="119209"/>
                  </a:lnTo>
                  <a:lnTo>
                    <a:pt x="266105" y="130610"/>
                  </a:lnTo>
                  <a:lnTo>
                    <a:pt x="259352" y="141309"/>
                  </a:lnTo>
                  <a:lnTo>
                    <a:pt x="235936" y="140344"/>
                  </a:lnTo>
                  <a:lnTo>
                    <a:pt x="245583" y="159813"/>
                  </a:lnTo>
                  <a:lnTo>
                    <a:pt x="229973" y="167268"/>
                  </a:lnTo>
                  <a:lnTo>
                    <a:pt x="219537" y="184808"/>
                  </a:lnTo>
                  <a:lnTo>
                    <a:pt x="220852" y="202172"/>
                  </a:lnTo>
                  <a:lnTo>
                    <a:pt x="211205" y="210240"/>
                  </a:lnTo>
                  <a:lnTo>
                    <a:pt x="202172" y="207609"/>
                  </a:lnTo>
                  <a:lnTo>
                    <a:pt x="183317" y="211380"/>
                  </a:lnTo>
                  <a:lnTo>
                    <a:pt x="180686" y="219361"/>
                  </a:lnTo>
                  <a:lnTo>
                    <a:pt x="162357" y="219361"/>
                  </a:lnTo>
                  <a:lnTo>
                    <a:pt x="148676" y="235497"/>
                  </a:lnTo>
                  <a:lnTo>
                    <a:pt x="147799" y="259614"/>
                  </a:lnTo>
                  <a:lnTo>
                    <a:pt x="115789" y="271278"/>
                  </a:lnTo>
                  <a:lnTo>
                    <a:pt x="98688" y="268823"/>
                  </a:lnTo>
                  <a:lnTo>
                    <a:pt x="93689" y="274962"/>
                  </a:lnTo>
                  <a:lnTo>
                    <a:pt x="79043" y="271454"/>
                  </a:lnTo>
                  <a:lnTo>
                    <a:pt x="54400" y="275663"/>
                  </a:lnTo>
                  <a:lnTo>
                    <a:pt x="13270" y="261281"/>
                  </a:lnTo>
                  <a:lnTo>
                    <a:pt x="35545" y="235585"/>
                  </a:lnTo>
                  <a:lnTo>
                    <a:pt x="33528" y="217168"/>
                  </a:lnTo>
                  <a:lnTo>
                    <a:pt x="14936" y="212345"/>
                  </a:lnTo>
                  <a:lnTo>
                    <a:pt x="13006" y="194016"/>
                  </a:lnTo>
                  <a:lnTo>
                    <a:pt x="4938" y="170864"/>
                  </a:lnTo>
                  <a:lnTo>
                    <a:pt x="15462" y="154815"/>
                  </a:lnTo>
                  <a:lnTo>
                    <a:pt x="4763" y="150517"/>
                  </a:lnTo>
                  <a:lnTo>
                    <a:pt x="11515" y="12903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14" name="Freeform: Shape 1513">
              <a:extLst>
                <a:ext uri="{FF2B5EF4-FFF2-40B4-BE49-F238E27FC236}">
                  <a16:creationId xmlns:a16="http://schemas.microsoft.com/office/drawing/2014/main" id="{E9B78D15-09B3-4C9D-98EB-77907C0EC630}"/>
                </a:ext>
              </a:extLst>
            </p:cNvPr>
            <p:cNvSpPr/>
            <p:nvPr/>
          </p:nvSpPr>
          <p:spPr>
            <a:xfrm>
              <a:off x="6312589" y="3475629"/>
              <a:ext cx="50800" cy="107950"/>
            </a:xfrm>
            <a:custGeom>
              <a:avLst/>
              <a:gdLst>
                <a:gd name="connsiteX0" fmla="*/ 36334 w 50800"/>
                <a:gd name="connsiteY0" fmla="*/ 32387 h 107950"/>
                <a:gd name="connsiteX1" fmla="*/ 33265 w 50800"/>
                <a:gd name="connsiteY1" fmla="*/ 43525 h 107950"/>
                <a:gd name="connsiteX2" fmla="*/ 36773 w 50800"/>
                <a:gd name="connsiteY2" fmla="*/ 57469 h 107950"/>
                <a:gd name="connsiteX3" fmla="*/ 46945 w 50800"/>
                <a:gd name="connsiteY3" fmla="*/ 65362 h 107950"/>
                <a:gd name="connsiteX4" fmla="*/ 46419 w 50800"/>
                <a:gd name="connsiteY4" fmla="*/ 73869 h 107950"/>
                <a:gd name="connsiteX5" fmla="*/ 38438 w 50800"/>
                <a:gd name="connsiteY5" fmla="*/ 78605 h 107950"/>
                <a:gd name="connsiteX6" fmla="*/ 36948 w 50800"/>
                <a:gd name="connsiteY6" fmla="*/ 89041 h 107950"/>
                <a:gd name="connsiteX7" fmla="*/ 25547 w 50800"/>
                <a:gd name="connsiteY7" fmla="*/ 104476 h 107950"/>
                <a:gd name="connsiteX8" fmla="*/ 21338 w 50800"/>
                <a:gd name="connsiteY8" fmla="*/ 102283 h 107950"/>
                <a:gd name="connsiteX9" fmla="*/ 20899 w 50800"/>
                <a:gd name="connsiteY9" fmla="*/ 95267 h 107950"/>
                <a:gd name="connsiteX10" fmla="*/ 7218 w 50800"/>
                <a:gd name="connsiteY10" fmla="*/ 84480 h 107950"/>
                <a:gd name="connsiteX11" fmla="*/ 5113 w 50800"/>
                <a:gd name="connsiteY11" fmla="*/ 69133 h 107950"/>
                <a:gd name="connsiteX12" fmla="*/ 7218 w 50800"/>
                <a:gd name="connsiteY12" fmla="*/ 46945 h 107950"/>
                <a:gd name="connsiteX13" fmla="*/ 10550 w 50800"/>
                <a:gd name="connsiteY13" fmla="*/ 36772 h 107950"/>
                <a:gd name="connsiteX14" fmla="*/ 6429 w 50800"/>
                <a:gd name="connsiteY14" fmla="*/ 31598 h 107950"/>
                <a:gd name="connsiteX15" fmla="*/ 4763 w 50800"/>
                <a:gd name="connsiteY15" fmla="*/ 21162 h 107950"/>
                <a:gd name="connsiteX16" fmla="*/ 15461 w 50800"/>
                <a:gd name="connsiteY16" fmla="*/ 4763 h 107950"/>
                <a:gd name="connsiteX17" fmla="*/ 16953 w 50800"/>
                <a:gd name="connsiteY17" fmla="*/ 11077 h 107950"/>
                <a:gd name="connsiteX18" fmla="*/ 23618 w 50800"/>
                <a:gd name="connsiteY18" fmla="*/ 8095 h 107950"/>
                <a:gd name="connsiteX19" fmla="*/ 28880 w 50800"/>
                <a:gd name="connsiteY19" fmla="*/ 17040 h 107950"/>
                <a:gd name="connsiteX20" fmla="*/ 34755 w 50800"/>
                <a:gd name="connsiteY20" fmla="*/ 20373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0800" h="107950">
                  <a:moveTo>
                    <a:pt x="36334" y="32387"/>
                  </a:moveTo>
                  <a:lnTo>
                    <a:pt x="33265" y="43525"/>
                  </a:lnTo>
                  <a:lnTo>
                    <a:pt x="36773" y="57469"/>
                  </a:lnTo>
                  <a:lnTo>
                    <a:pt x="46945" y="65362"/>
                  </a:lnTo>
                  <a:lnTo>
                    <a:pt x="46419" y="73869"/>
                  </a:lnTo>
                  <a:lnTo>
                    <a:pt x="38438" y="78605"/>
                  </a:lnTo>
                  <a:lnTo>
                    <a:pt x="36948" y="89041"/>
                  </a:lnTo>
                  <a:lnTo>
                    <a:pt x="25547" y="104476"/>
                  </a:lnTo>
                  <a:lnTo>
                    <a:pt x="21338" y="102283"/>
                  </a:lnTo>
                  <a:lnTo>
                    <a:pt x="20899" y="95267"/>
                  </a:lnTo>
                  <a:lnTo>
                    <a:pt x="7218" y="84480"/>
                  </a:lnTo>
                  <a:lnTo>
                    <a:pt x="5113" y="69133"/>
                  </a:lnTo>
                  <a:lnTo>
                    <a:pt x="7218" y="46945"/>
                  </a:lnTo>
                  <a:lnTo>
                    <a:pt x="10550" y="36772"/>
                  </a:lnTo>
                  <a:lnTo>
                    <a:pt x="6429" y="31598"/>
                  </a:lnTo>
                  <a:lnTo>
                    <a:pt x="4763" y="21162"/>
                  </a:lnTo>
                  <a:lnTo>
                    <a:pt x="15461" y="4763"/>
                  </a:lnTo>
                  <a:lnTo>
                    <a:pt x="16953" y="11077"/>
                  </a:lnTo>
                  <a:lnTo>
                    <a:pt x="23618" y="8095"/>
                  </a:lnTo>
                  <a:lnTo>
                    <a:pt x="28880" y="17040"/>
                  </a:lnTo>
                  <a:lnTo>
                    <a:pt x="34755" y="2037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15" name="Freeform: Shape 1514">
              <a:extLst>
                <a:ext uri="{FF2B5EF4-FFF2-40B4-BE49-F238E27FC236}">
                  <a16:creationId xmlns:a16="http://schemas.microsoft.com/office/drawing/2014/main" id="{E39B22A7-E76A-40E5-AC7B-BD6C5883D058}"/>
                </a:ext>
              </a:extLst>
            </p:cNvPr>
            <p:cNvSpPr/>
            <p:nvPr/>
          </p:nvSpPr>
          <p:spPr>
            <a:xfrm>
              <a:off x="6909553" y="3523074"/>
              <a:ext cx="76200" cy="88900"/>
            </a:xfrm>
            <a:custGeom>
              <a:avLst/>
              <a:gdLst>
                <a:gd name="connsiteX0" fmla="*/ 4763 w 76200"/>
                <a:gd name="connsiteY0" fmla="*/ 9849 h 88900"/>
                <a:gd name="connsiteX1" fmla="*/ 38965 w 76200"/>
                <a:gd name="connsiteY1" fmla="*/ 4763 h 88900"/>
                <a:gd name="connsiteX2" fmla="*/ 44051 w 76200"/>
                <a:gd name="connsiteY2" fmla="*/ 13357 h 88900"/>
                <a:gd name="connsiteX3" fmla="*/ 53435 w 76200"/>
                <a:gd name="connsiteY3" fmla="*/ 18970 h 88900"/>
                <a:gd name="connsiteX4" fmla="*/ 48436 w 76200"/>
                <a:gd name="connsiteY4" fmla="*/ 27038 h 88900"/>
                <a:gd name="connsiteX5" fmla="*/ 61591 w 76200"/>
                <a:gd name="connsiteY5" fmla="*/ 38088 h 88900"/>
                <a:gd name="connsiteX6" fmla="*/ 54663 w 76200"/>
                <a:gd name="connsiteY6" fmla="*/ 48261 h 88900"/>
                <a:gd name="connsiteX7" fmla="*/ 65099 w 76200"/>
                <a:gd name="connsiteY7" fmla="*/ 56943 h 88900"/>
                <a:gd name="connsiteX8" fmla="*/ 76149 w 76200"/>
                <a:gd name="connsiteY8" fmla="*/ 62117 h 88900"/>
                <a:gd name="connsiteX9" fmla="*/ 76675 w 76200"/>
                <a:gd name="connsiteY9" fmla="*/ 84042 h 88900"/>
                <a:gd name="connsiteX10" fmla="*/ 67730 w 76200"/>
                <a:gd name="connsiteY10" fmla="*/ 84919 h 88900"/>
                <a:gd name="connsiteX11" fmla="*/ 57732 w 76200"/>
                <a:gd name="connsiteY11" fmla="*/ 66678 h 88900"/>
                <a:gd name="connsiteX12" fmla="*/ 57820 w 76200"/>
                <a:gd name="connsiteY12" fmla="*/ 61854 h 88900"/>
                <a:gd name="connsiteX13" fmla="*/ 46945 w 76200"/>
                <a:gd name="connsiteY13" fmla="*/ 61942 h 88900"/>
                <a:gd name="connsiteX14" fmla="*/ 39666 w 76200"/>
                <a:gd name="connsiteY14" fmla="*/ 53347 h 88900"/>
                <a:gd name="connsiteX15" fmla="*/ 34580 w 76200"/>
                <a:gd name="connsiteY15" fmla="*/ 54224 h 88900"/>
                <a:gd name="connsiteX16" fmla="*/ 24845 w 76200"/>
                <a:gd name="connsiteY16" fmla="*/ 44928 h 88900"/>
                <a:gd name="connsiteX17" fmla="*/ 6604 w 76200"/>
                <a:gd name="connsiteY17" fmla="*/ 36948 h 88900"/>
                <a:gd name="connsiteX18" fmla="*/ 8972 w 76200"/>
                <a:gd name="connsiteY18" fmla="*/ 21250 h 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6200" h="88900">
                  <a:moveTo>
                    <a:pt x="4763" y="9849"/>
                  </a:moveTo>
                  <a:lnTo>
                    <a:pt x="38965" y="4763"/>
                  </a:lnTo>
                  <a:lnTo>
                    <a:pt x="44051" y="13357"/>
                  </a:lnTo>
                  <a:lnTo>
                    <a:pt x="53435" y="18970"/>
                  </a:lnTo>
                  <a:lnTo>
                    <a:pt x="48436" y="27038"/>
                  </a:lnTo>
                  <a:lnTo>
                    <a:pt x="61591" y="38088"/>
                  </a:lnTo>
                  <a:lnTo>
                    <a:pt x="54663" y="48261"/>
                  </a:lnTo>
                  <a:lnTo>
                    <a:pt x="65099" y="56943"/>
                  </a:lnTo>
                  <a:lnTo>
                    <a:pt x="76149" y="62117"/>
                  </a:lnTo>
                  <a:lnTo>
                    <a:pt x="76675" y="84042"/>
                  </a:lnTo>
                  <a:lnTo>
                    <a:pt x="67730" y="84919"/>
                  </a:lnTo>
                  <a:lnTo>
                    <a:pt x="57732" y="66678"/>
                  </a:lnTo>
                  <a:lnTo>
                    <a:pt x="57820" y="61854"/>
                  </a:lnTo>
                  <a:lnTo>
                    <a:pt x="46945" y="61942"/>
                  </a:lnTo>
                  <a:lnTo>
                    <a:pt x="39666" y="53347"/>
                  </a:lnTo>
                  <a:lnTo>
                    <a:pt x="34580" y="54224"/>
                  </a:lnTo>
                  <a:lnTo>
                    <a:pt x="24845" y="44928"/>
                  </a:lnTo>
                  <a:lnTo>
                    <a:pt x="6604" y="36948"/>
                  </a:lnTo>
                  <a:lnTo>
                    <a:pt x="8972" y="2125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16" name="Freeform: Shape 1515">
              <a:extLst>
                <a:ext uri="{FF2B5EF4-FFF2-40B4-BE49-F238E27FC236}">
                  <a16:creationId xmlns:a16="http://schemas.microsoft.com/office/drawing/2014/main" id="{FB4FD26D-5871-4650-B151-DD7290E46195}"/>
                </a:ext>
              </a:extLst>
            </p:cNvPr>
            <p:cNvSpPr/>
            <p:nvPr/>
          </p:nvSpPr>
          <p:spPr>
            <a:xfrm>
              <a:off x="6124125" y="4740681"/>
              <a:ext cx="311150" cy="342900"/>
            </a:xfrm>
            <a:custGeom>
              <a:avLst/>
              <a:gdLst>
                <a:gd name="connsiteX0" fmla="*/ 119999 w 311150"/>
                <a:gd name="connsiteY0" fmla="*/ 40017 h 342900"/>
                <a:gd name="connsiteX1" fmla="*/ 126049 w 311150"/>
                <a:gd name="connsiteY1" fmla="*/ 58346 h 342900"/>
                <a:gd name="connsiteX2" fmla="*/ 133066 w 311150"/>
                <a:gd name="connsiteY2" fmla="*/ 73079 h 342900"/>
                <a:gd name="connsiteX3" fmla="*/ 138678 w 311150"/>
                <a:gd name="connsiteY3" fmla="*/ 81060 h 342900"/>
                <a:gd name="connsiteX4" fmla="*/ 148062 w 311150"/>
                <a:gd name="connsiteY4" fmla="*/ 93952 h 342900"/>
                <a:gd name="connsiteX5" fmla="*/ 164286 w 311150"/>
                <a:gd name="connsiteY5" fmla="*/ 91935 h 342900"/>
                <a:gd name="connsiteX6" fmla="*/ 172442 w 311150"/>
                <a:gd name="connsiteY6" fmla="*/ 88427 h 342900"/>
                <a:gd name="connsiteX7" fmla="*/ 186035 w 311150"/>
                <a:gd name="connsiteY7" fmla="*/ 91935 h 342900"/>
                <a:gd name="connsiteX8" fmla="*/ 189718 w 311150"/>
                <a:gd name="connsiteY8" fmla="*/ 85796 h 342900"/>
                <a:gd name="connsiteX9" fmla="*/ 195857 w 311150"/>
                <a:gd name="connsiteY9" fmla="*/ 71413 h 342900"/>
                <a:gd name="connsiteX10" fmla="*/ 211117 w 311150"/>
                <a:gd name="connsiteY10" fmla="*/ 70449 h 342900"/>
                <a:gd name="connsiteX11" fmla="*/ 212433 w 311150"/>
                <a:gd name="connsiteY11" fmla="*/ 66151 h 342900"/>
                <a:gd name="connsiteX12" fmla="*/ 224973 w 311150"/>
                <a:gd name="connsiteY12" fmla="*/ 66064 h 342900"/>
                <a:gd name="connsiteX13" fmla="*/ 222869 w 311150"/>
                <a:gd name="connsiteY13" fmla="*/ 74921 h 342900"/>
                <a:gd name="connsiteX14" fmla="*/ 252686 w 311150"/>
                <a:gd name="connsiteY14" fmla="*/ 74746 h 342900"/>
                <a:gd name="connsiteX15" fmla="*/ 253125 w 311150"/>
                <a:gd name="connsiteY15" fmla="*/ 90269 h 342900"/>
                <a:gd name="connsiteX16" fmla="*/ 258124 w 311150"/>
                <a:gd name="connsiteY16" fmla="*/ 99828 h 342900"/>
                <a:gd name="connsiteX17" fmla="*/ 254528 w 311150"/>
                <a:gd name="connsiteY17" fmla="*/ 114736 h 342900"/>
                <a:gd name="connsiteX18" fmla="*/ 256370 w 311150"/>
                <a:gd name="connsiteY18" fmla="*/ 129996 h 342900"/>
                <a:gd name="connsiteX19" fmla="*/ 264613 w 311150"/>
                <a:gd name="connsiteY19" fmla="*/ 139204 h 342900"/>
                <a:gd name="connsiteX20" fmla="*/ 263298 w 311150"/>
                <a:gd name="connsiteY20" fmla="*/ 168759 h 342900"/>
                <a:gd name="connsiteX21" fmla="*/ 269349 w 311150"/>
                <a:gd name="connsiteY21" fmla="*/ 166479 h 342900"/>
                <a:gd name="connsiteX22" fmla="*/ 280048 w 311150"/>
                <a:gd name="connsiteY22" fmla="*/ 167092 h 342900"/>
                <a:gd name="connsiteX23" fmla="*/ 295308 w 311150"/>
                <a:gd name="connsiteY23" fmla="*/ 163409 h 342900"/>
                <a:gd name="connsiteX24" fmla="*/ 306533 w 311150"/>
                <a:gd name="connsiteY24" fmla="*/ 164900 h 342900"/>
                <a:gd name="connsiteX25" fmla="*/ 309164 w 311150"/>
                <a:gd name="connsiteY25" fmla="*/ 172617 h 342900"/>
                <a:gd name="connsiteX26" fmla="*/ 306358 w 311150"/>
                <a:gd name="connsiteY26" fmla="*/ 184720 h 342900"/>
                <a:gd name="connsiteX27" fmla="*/ 310655 w 311150"/>
                <a:gd name="connsiteY27" fmla="*/ 196471 h 342900"/>
                <a:gd name="connsiteX28" fmla="*/ 306971 w 311150"/>
                <a:gd name="connsiteY28" fmla="*/ 205855 h 342900"/>
                <a:gd name="connsiteX29" fmla="*/ 309077 w 311150"/>
                <a:gd name="connsiteY29" fmla="*/ 214537 h 342900"/>
                <a:gd name="connsiteX30" fmla="*/ 257860 w 311150"/>
                <a:gd name="connsiteY30" fmla="*/ 214187 h 342900"/>
                <a:gd name="connsiteX31" fmla="*/ 256720 w 311150"/>
                <a:gd name="connsiteY31" fmla="*/ 294518 h 342900"/>
                <a:gd name="connsiteX32" fmla="*/ 273295 w 311150"/>
                <a:gd name="connsiteY32" fmla="*/ 315391 h 342900"/>
                <a:gd name="connsiteX33" fmla="*/ 289344 w 311150"/>
                <a:gd name="connsiteY33" fmla="*/ 331352 h 342900"/>
                <a:gd name="connsiteX34" fmla="*/ 244179 w 311150"/>
                <a:gd name="connsiteY34" fmla="*/ 341788 h 342900"/>
                <a:gd name="connsiteX35" fmla="*/ 184632 w 311150"/>
                <a:gd name="connsiteY35" fmla="*/ 338193 h 342900"/>
                <a:gd name="connsiteX36" fmla="*/ 167619 w 311150"/>
                <a:gd name="connsiteY36" fmla="*/ 325915 h 342900"/>
                <a:gd name="connsiteX37" fmla="*/ 67906 w 311150"/>
                <a:gd name="connsiteY37" fmla="*/ 327055 h 342900"/>
                <a:gd name="connsiteX38" fmla="*/ 64222 w 311150"/>
                <a:gd name="connsiteY38" fmla="*/ 328896 h 342900"/>
                <a:gd name="connsiteX39" fmla="*/ 49576 w 311150"/>
                <a:gd name="connsiteY39" fmla="*/ 317320 h 342900"/>
                <a:gd name="connsiteX40" fmla="*/ 33615 w 311150"/>
                <a:gd name="connsiteY40" fmla="*/ 316531 h 342900"/>
                <a:gd name="connsiteX41" fmla="*/ 18882 w 311150"/>
                <a:gd name="connsiteY41" fmla="*/ 320916 h 342900"/>
                <a:gd name="connsiteX42" fmla="*/ 7042 w 311150"/>
                <a:gd name="connsiteY42" fmla="*/ 325827 h 342900"/>
                <a:gd name="connsiteX43" fmla="*/ 4763 w 311150"/>
                <a:gd name="connsiteY43" fmla="*/ 309778 h 342900"/>
                <a:gd name="connsiteX44" fmla="*/ 8183 w 311150"/>
                <a:gd name="connsiteY44" fmla="*/ 287415 h 342900"/>
                <a:gd name="connsiteX45" fmla="*/ 16689 w 311150"/>
                <a:gd name="connsiteY45" fmla="*/ 264175 h 342900"/>
                <a:gd name="connsiteX46" fmla="*/ 18005 w 311150"/>
                <a:gd name="connsiteY46" fmla="*/ 253300 h 342900"/>
                <a:gd name="connsiteX47" fmla="*/ 25985 w 311150"/>
                <a:gd name="connsiteY47" fmla="*/ 230586 h 342900"/>
                <a:gd name="connsiteX48" fmla="*/ 31861 w 311150"/>
                <a:gd name="connsiteY48" fmla="*/ 220325 h 342900"/>
                <a:gd name="connsiteX49" fmla="*/ 45981 w 311150"/>
                <a:gd name="connsiteY49" fmla="*/ 203926 h 342900"/>
                <a:gd name="connsiteX50" fmla="*/ 53873 w 311150"/>
                <a:gd name="connsiteY50" fmla="*/ 192788 h 342900"/>
                <a:gd name="connsiteX51" fmla="*/ 56417 w 311150"/>
                <a:gd name="connsiteY51" fmla="*/ 174284 h 342900"/>
                <a:gd name="connsiteX52" fmla="*/ 55101 w 311150"/>
                <a:gd name="connsiteY52" fmla="*/ 160164 h 342900"/>
                <a:gd name="connsiteX53" fmla="*/ 47734 w 311150"/>
                <a:gd name="connsiteY53" fmla="*/ 151307 h 342900"/>
                <a:gd name="connsiteX54" fmla="*/ 41157 w 311150"/>
                <a:gd name="connsiteY54" fmla="*/ 136223 h 342900"/>
                <a:gd name="connsiteX55" fmla="*/ 35106 w 311150"/>
                <a:gd name="connsiteY55" fmla="*/ 121401 h 342900"/>
                <a:gd name="connsiteX56" fmla="*/ 36422 w 311150"/>
                <a:gd name="connsiteY56" fmla="*/ 116227 h 342900"/>
                <a:gd name="connsiteX57" fmla="*/ 43964 w 311150"/>
                <a:gd name="connsiteY57" fmla="*/ 106405 h 342900"/>
                <a:gd name="connsiteX58" fmla="*/ 36509 w 311150"/>
                <a:gd name="connsiteY58" fmla="*/ 82551 h 342900"/>
                <a:gd name="connsiteX59" fmla="*/ 31510 w 311150"/>
                <a:gd name="connsiteY59" fmla="*/ 66064 h 342900"/>
                <a:gd name="connsiteX60" fmla="*/ 19233 w 311150"/>
                <a:gd name="connsiteY60" fmla="*/ 50541 h 342900"/>
                <a:gd name="connsiteX61" fmla="*/ 21600 w 311150"/>
                <a:gd name="connsiteY61" fmla="*/ 45805 h 342900"/>
                <a:gd name="connsiteX62" fmla="*/ 31774 w 311150"/>
                <a:gd name="connsiteY62" fmla="*/ 42473 h 342900"/>
                <a:gd name="connsiteX63" fmla="*/ 38877 w 311150"/>
                <a:gd name="connsiteY63" fmla="*/ 42911 h 342900"/>
                <a:gd name="connsiteX64" fmla="*/ 47472 w 311150"/>
                <a:gd name="connsiteY64" fmla="*/ 39929 h 342900"/>
                <a:gd name="connsiteX65" fmla="*/ 119999 w 311150"/>
                <a:gd name="connsiteY65" fmla="*/ 40017 h 342900"/>
                <a:gd name="connsiteX66" fmla="*/ 24319 w 311150"/>
                <a:gd name="connsiteY66" fmla="*/ 35281 h 342900"/>
                <a:gd name="connsiteX67" fmla="*/ 18093 w 311150"/>
                <a:gd name="connsiteY67" fmla="*/ 37913 h 342900"/>
                <a:gd name="connsiteX68" fmla="*/ 11515 w 311150"/>
                <a:gd name="connsiteY68" fmla="*/ 19496 h 342900"/>
                <a:gd name="connsiteX69" fmla="*/ 21425 w 311150"/>
                <a:gd name="connsiteY69" fmla="*/ 8884 h 342900"/>
                <a:gd name="connsiteX70" fmla="*/ 28880 w 311150"/>
                <a:gd name="connsiteY70" fmla="*/ 4763 h 342900"/>
                <a:gd name="connsiteX71" fmla="*/ 38088 w 311150"/>
                <a:gd name="connsiteY71" fmla="*/ 13181 h 342900"/>
                <a:gd name="connsiteX72" fmla="*/ 29143 w 311150"/>
                <a:gd name="connsiteY72" fmla="*/ 18356 h 342900"/>
                <a:gd name="connsiteX73" fmla="*/ 25108 w 311150"/>
                <a:gd name="connsiteY73" fmla="*/ 24670 h 342900"/>
                <a:gd name="connsiteX74" fmla="*/ 24319 w 311150"/>
                <a:gd name="connsiteY74" fmla="*/ 35281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11150" h="342900">
                  <a:moveTo>
                    <a:pt x="119999" y="40017"/>
                  </a:moveTo>
                  <a:lnTo>
                    <a:pt x="126049" y="58346"/>
                  </a:lnTo>
                  <a:lnTo>
                    <a:pt x="133066" y="73079"/>
                  </a:lnTo>
                  <a:lnTo>
                    <a:pt x="138678" y="81060"/>
                  </a:lnTo>
                  <a:lnTo>
                    <a:pt x="148062" y="93952"/>
                  </a:lnTo>
                  <a:lnTo>
                    <a:pt x="164286" y="91935"/>
                  </a:lnTo>
                  <a:lnTo>
                    <a:pt x="172442" y="88427"/>
                  </a:lnTo>
                  <a:lnTo>
                    <a:pt x="186035" y="91935"/>
                  </a:lnTo>
                  <a:lnTo>
                    <a:pt x="189718" y="85796"/>
                  </a:lnTo>
                  <a:lnTo>
                    <a:pt x="195857" y="71413"/>
                  </a:lnTo>
                  <a:lnTo>
                    <a:pt x="211117" y="70449"/>
                  </a:lnTo>
                  <a:lnTo>
                    <a:pt x="212433" y="66151"/>
                  </a:lnTo>
                  <a:lnTo>
                    <a:pt x="224973" y="66064"/>
                  </a:lnTo>
                  <a:lnTo>
                    <a:pt x="222869" y="74921"/>
                  </a:lnTo>
                  <a:lnTo>
                    <a:pt x="252686" y="74746"/>
                  </a:lnTo>
                  <a:lnTo>
                    <a:pt x="253125" y="90269"/>
                  </a:lnTo>
                  <a:lnTo>
                    <a:pt x="258124" y="99828"/>
                  </a:lnTo>
                  <a:lnTo>
                    <a:pt x="254528" y="114736"/>
                  </a:lnTo>
                  <a:lnTo>
                    <a:pt x="256370" y="129996"/>
                  </a:lnTo>
                  <a:lnTo>
                    <a:pt x="264613" y="139204"/>
                  </a:lnTo>
                  <a:lnTo>
                    <a:pt x="263298" y="168759"/>
                  </a:lnTo>
                  <a:lnTo>
                    <a:pt x="269349" y="166479"/>
                  </a:lnTo>
                  <a:lnTo>
                    <a:pt x="280048" y="167092"/>
                  </a:lnTo>
                  <a:lnTo>
                    <a:pt x="295308" y="163409"/>
                  </a:lnTo>
                  <a:lnTo>
                    <a:pt x="306533" y="164900"/>
                  </a:lnTo>
                  <a:lnTo>
                    <a:pt x="309164" y="172617"/>
                  </a:lnTo>
                  <a:lnTo>
                    <a:pt x="306358" y="184720"/>
                  </a:lnTo>
                  <a:lnTo>
                    <a:pt x="310655" y="196471"/>
                  </a:lnTo>
                  <a:lnTo>
                    <a:pt x="306971" y="205855"/>
                  </a:lnTo>
                  <a:lnTo>
                    <a:pt x="309077" y="214537"/>
                  </a:lnTo>
                  <a:lnTo>
                    <a:pt x="257860" y="214187"/>
                  </a:lnTo>
                  <a:lnTo>
                    <a:pt x="256720" y="294518"/>
                  </a:lnTo>
                  <a:lnTo>
                    <a:pt x="273295" y="315391"/>
                  </a:lnTo>
                  <a:lnTo>
                    <a:pt x="289344" y="331352"/>
                  </a:lnTo>
                  <a:lnTo>
                    <a:pt x="244179" y="341788"/>
                  </a:lnTo>
                  <a:lnTo>
                    <a:pt x="184632" y="338193"/>
                  </a:lnTo>
                  <a:lnTo>
                    <a:pt x="167619" y="325915"/>
                  </a:lnTo>
                  <a:lnTo>
                    <a:pt x="67906" y="327055"/>
                  </a:lnTo>
                  <a:lnTo>
                    <a:pt x="64222" y="328896"/>
                  </a:lnTo>
                  <a:lnTo>
                    <a:pt x="49576" y="317320"/>
                  </a:lnTo>
                  <a:lnTo>
                    <a:pt x="33615" y="316531"/>
                  </a:lnTo>
                  <a:lnTo>
                    <a:pt x="18882" y="320916"/>
                  </a:lnTo>
                  <a:lnTo>
                    <a:pt x="7042" y="325827"/>
                  </a:lnTo>
                  <a:lnTo>
                    <a:pt x="4763" y="309778"/>
                  </a:lnTo>
                  <a:lnTo>
                    <a:pt x="8183" y="287415"/>
                  </a:lnTo>
                  <a:lnTo>
                    <a:pt x="16689" y="264175"/>
                  </a:lnTo>
                  <a:lnTo>
                    <a:pt x="18005" y="253300"/>
                  </a:lnTo>
                  <a:lnTo>
                    <a:pt x="25985" y="230586"/>
                  </a:lnTo>
                  <a:lnTo>
                    <a:pt x="31861" y="220325"/>
                  </a:lnTo>
                  <a:lnTo>
                    <a:pt x="45981" y="203926"/>
                  </a:lnTo>
                  <a:lnTo>
                    <a:pt x="53873" y="192788"/>
                  </a:lnTo>
                  <a:lnTo>
                    <a:pt x="56417" y="174284"/>
                  </a:lnTo>
                  <a:lnTo>
                    <a:pt x="55101" y="160164"/>
                  </a:lnTo>
                  <a:lnTo>
                    <a:pt x="47734" y="151307"/>
                  </a:lnTo>
                  <a:lnTo>
                    <a:pt x="41157" y="136223"/>
                  </a:lnTo>
                  <a:lnTo>
                    <a:pt x="35106" y="121401"/>
                  </a:lnTo>
                  <a:lnTo>
                    <a:pt x="36422" y="116227"/>
                  </a:lnTo>
                  <a:lnTo>
                    <a:pt x="43964" y="106405"/>
                  </a:lnTo>
                  <a:lnTo>
                    <a:pt x="36509" y="82551"/>
                  </a:lnTo>
                  <a:lnTo>
                    <a:pt x="31510" y="66064"/>
                  </a:lnTo>
                  <a:lnTo>
                    <a:pt x="19233" y="50541"/>
                  </a:lnTo>
                  <a:lnTo>
                    <a:pt x="21600" y="45805"/>
                  </a:lnTo>
                  <a:lnTo>
                    <a:pt x="31774" y="42473"/>
                  </a:lnTo>
                  <a:lnTo>
                    <a:pt x="38877" y="42911"/>
                  </a:lnTo>
                  <a:lnTo>
                    <a:pt x="47472" y="39929"/>
                  </a:lnTo>
                  <a:lnTo>
                    <a:pt x="119999" y="40017"/>
                  </a:lnTo>
                  <a:close/>
                  <a:moveTo>
                    <a:pt x="24319" y="35281"/>
                  </a:moveTo>
                  <a:lnTo>
                    <a:pt x="18093" y="37913"/>
                  </a:lnTo>
                  <a:lnTo>
                    <a:pt x="11515" y="19496"/>
                  </a:lnTo>
                  <a:lnTo>
                    <a:pt x="21425" y="8884"/>
                  </a:lnTo>
                  <a:lnTo>
                    <a:pt x="28880" y="4763"/>
                  </a:lnTo>
                  <a:lnTo>
                    <a:pt x="38088" y="13181"/>
                  </a:lnTo>
                  <a:lnTo>
                    <a:pt x="29143" y="18356"/>
                  </a:lnTo>
                  <a:lnTo>
                    <a:pt x="25108" y="24670"/>
                  </a:lnTo>
                  <a:lnTo>
                    <a:pt x="24319" y="3528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17" name="Freeform: Shape 1516">
              <a:extLst>
                <a:ext uri="{FF2B5EF4-FFF2-40B4-BE49-F238E27FC236}">
                  <a16:creationId xmlns:a16="http://schemas.microsoft.com/office/drawing/2014/main" id="{A1BB7132-7695-465C-9F8A-8C6B2E7F654C}"/>
                </a:ext>
              </a:extLst>
            </p:cNvPr>
            <p:cNvSpPr/>
            <p:nvPr/>
          </p:nvSpPr>
          <p:spPr>
            <a:xfrm>
              <a:off x="4033040" y="5179086"/>
              <a:ext cx="495300" cy="1085850"/>
            </a:xfrm>
            <a:custGeom>
              <a:avLst/>
              <a:gdLst>
                <a:gd name="connsiteX0" fmla="*/ 199015 w 495300"/>
                <a:gd name="connsiteY0" fmla="*/ 1084858 h 1085850"/>
                <a:gd name="connsiteX1" fmla="*/ 175687 w 495300"/>
                <a:gd name="connsiteY1" fmla="*/ 1087050 h 1085850"/>
                <a:gd name="connsiteX2" fmla="*/ 163146 w 495300"/>
                <a:gd name="connsiteY2" fmla="*/ 1071879 h 1085850"/>
                <a:gd name="connsiteX3" fmla="*/ 148325 w 495300"/>
                <a:gd name="connsiteY3" fmla="*/ 1070738 h 1085850"/>
                <a:gd name="connsiteX4" fmla="*/ 122015 w 495300"/>
                <a:gd name="connsiteY4" fmla="*/ 1070738 h 1085850"/>
                <a:gd name="connsiteX5" fmla="*/ 122015 w 495300"/>
                <a:gd name="connsiteY5" fmla="*/ 978041 h 1085850"/>
                <a:gd name="connsiteX6" fmla="*/ 131487 w 495300"/>
                <a:gd name="connsiteY6" fmla="*/ 996896 h 1085850"/>
                <a:gd name="connsiteX7" fmla="*/ 143765 w 495300"/>
                <a:gd name="connsiteY7" fmla="*/ 1027854 h 1085850"/>
                <a:gd name="connsiteX8" fmla="*/ 175775 w 495300"/>
                <a:gd name="connsiteY8" fmla="*/ 1053024 h 1085850"/>
                <a:gd name="connsiteX9" fmla="*/ 210240 w 495300"/>
                <a:gd name="connsiteY9" fmla="*/ 1063635 h 1085850"/>
                <a:gd name="connsiteX10" fmla="*/ 199015 w 495300"/>
                <a:gd name="connsiteY10" fmla="*/ 1084858 h 1085850"/>
                <a:gd name="connsiteX11" fmla="*/ 212170 w 495300"/>
                <a:gd name="connsiteY11" fmla="*/ 11077 h 1085850"/>
                <a:gd name="connsiteX12" fmla="*/ 226640 w 495300"/>
                <a:gd name="connsiteY12" fmla="*/ 30195 h 1085850"/>
                <a:gd name="connsiteX13" fmla="*/ 236199 w 495300"/>
                <a:gd name="connsiteY13" fmla="*/ 8884 h 1085850"/>
                <a:gd name="connsiteX14" fmla="*/ 264263 w 495300"/>
                <a:gd name="connsiteY14" fmla="*/ 9937 h 1085850"/>
                <a:gd name="connsiteX15" fmla="*/ 268209 w 495300"/>
                <a:gd name="connsiteY15" fmla="*/ 15549 h 1085850"/>
                <a:gd name="connsiteX16" fmla="*/ 313374 w 495300"/>
                <a:gd name="connsiteY16" fmla="*/ 58872 h 1085850"/>
                <a:gd name="connsiteX17" fmla="*/ 333457 w 495300"/>
                <a:gd name="connsiteY17" fmla="*/ 62907 h 1085850"/>
                <a:gd name="connsiteX18" fmla="*/ 363537 w 495300"/>
                <a:gd name="connsiteY18" fmla="*/ 82727 h 1085850"/>
                <a:gd name="connsiteX19" fmla="*/ 388882 w 495300"/>
                <a:gd name="connsiteY19" fmla="*/ 93251 h 1085850"/>
                <a:gd name="connsiteX20" fmla="*/ 392390 w 495300"/>
                <a:gd name="connsiteY20" fmla="*/ 105177 h 1085850"/>
                <a:gd name="connsiteX21" fmla="*/ 368185 w 495300"/>
                <a:gd name="connsiteY21" fmla="*/ 146659 h 1085850"/>
                <a:gd name="connsiteX22" fmla="*/ 393004 w 495300"/>
                <a:gd name="connsiteY22" fmla="*/ 154113 h 1085850"/>
                <a:gd name="connsiteX23" fmla="*/ 420629 w 495300"/>
                <a:gd name="connsiteY23" fmla="*/ 158323 h 1085850"/>
                <a:gd name="connsiteX24" fmla="*/ 440098 w 495300"/>
                <a:gd name="connsiteY24" fmla="*/ 153938 h 1085850"/>
                <a:gd name="connsiteX25" fmla="*/ 462374 w 495300"/>
                <a:gd name="connsiteY25" fmla="*/ 132890 h 1085850"/>
                <a:gd name="connsiteX26" fmla="*/ 466408 w 495300"/>
                <a:gd name="connsiteY26" fmla="*/ 108861 h 1085850"/>
                <a:gd name="connsiteX27" fmla="*/ 478598 w 495300"/>
                <a:gd name="connsiteY27" fmla="*/ 103687 h 1085850"/>
                <a:gd name="connsiteX28" fmla="*/ 490963 w 495300"/>
                <a:gd name="connsiteY28" fmla="*/ 119385 h 1085850"/>
                <a:gd name="connsiteX29" fmla="*/ 490437 w 495300"/>
                <a:gd name="connsiteY29" fmla="*/ 141221 h 1085850"/>
                <a:gd name="connsiteX30" fmla="*/ 469740 w 495300"/>
                <a:gd name="connsiteY30" fmla="*/ 156393 h 1085850"/>
                <a:gd name="connsiteX31" fmla="*/ 453253 w 495300"/>
                <a:gd name="connsiteY31" fmla="*/ 167619 h 1085850"/>
                <a:gd name="connsiteX32" fmla="*/ 425540 w 495300"/>
                <a:gd name="connsiteY32" fmla="*/ 194630 h 1085850"/>
                <a:gd name="connsiteX33" fmla="*/ 392741 w 495300"/>
                <a:gd name="connsiteY33" fmla="*/ 232954 h 1085850"/>
                <a:gd name="connsiteX34" fmla="*/ 386602 w 495300"/>
                <a:gd name="connsiteY34" fmla="*/ 255668 h 1085850"/>
                <a:gd name="connsiteX35" fmla="*/ 380024 w 495300"/>
                <a:gd name="connsiteY35" fmla="*/ 285222 h 1085850"/>
                <a:gd name="connsiteX36" fmla="*/ 380288 w 495300"/>
                <a:gd name="connsiteY36" fmla="*/ 314163 h 1085850"/>
                <a:gd name="connsiteX37" fmla="*/ 374938 w 495300"/>
                <a:gd name="connsiteY37" fmla="*/ 320653 h 1085850"/>
                <a:gd name="connsiteX38" fmla="*/ 373009 w 495300"/>
                <a:gd name="connsiteY38" fmla="*/ 339683 h 1085850"/>
                <a:gd name="connsiteX39" fmla="*/ 371342 w 495300"/>
                <a:gd name="connsiteY39" fmla="*/ 355118 h 1085850"/>
                <a:gd name="connsiteX40" fmla="*/ 402563 w 495300"/>
                <a:gd name="connsiteY40" fmla="*/ 380638 h 1085850"/>
                <a:gd name="connsiteX41" fmla="*/ 399230 w 495300"/>
                <a:gd name="connsiteY41" fmla="*/ 401423 h 1085850"/>
                <a:gd name="connsiteX42" fmla="*/ 414578 w 495300"/>
                <a:gd name="connsiteY42" fmla="*/ 414665 h 1085850"/>
                <a:gd name="connsiteX43" fmla="*/ 413350 w 495300"/>
                <a:gd name="connsiteY43" fmla="*/ 429574 h 1085850"/>
                <a:gd name="connsiteX44" fmla="*/ 389759 w 495300"/>
                <a:gd name="connsiteY44" fmla="*/ 469214 h 1085850"/>
                <a:gd name="connsiteX45" fmla="*/ 353277 w 495300"/>
                <a:gd name="connsiteY45" fmla="*/ 485964 h 1085850"/>
                <a:gd name="connsiteX46" fmla="*/ 303990 w 495300"/>
                <a:gd name="connsiteY46" fmla="*/ 492542 h 1085850"/>
                <a:gd name="connsiteX47" fmla="*/ 276979 w 495300"/>
                <a:gd name="connsiteY47" fmla="*/ 489385 h 1085850"/>
                <a:gd name="connsiteX48" fmla="*/ 282153 w 495300"/>
                <a:gd name="connsiteY48" fmla="*/ 508240 h 1085850"/>
                <a:gd name="connsiteX49" fmla="*/ 277154 w 495300"/>
                <a:gd name="connsiteY49" fmla="*/ 532094 h 1085850"/>
                <a:gd name="connsiteX50" fmla="*/ 281714 w 495300"/>
                <a:gd name="connsiteY50" fmla="*/ 548318 h 1085850"/>
                <a:gd name="connsiteX51" fmla="*/ 266981 w 495300"/>
                <a:gd name="connsiteY51" fmla="*/ 559719 h 1085850"/>
                <a:gd name="connsiteX52" fmla="*/ 241812 w 495300"/>
                <a:gd name="connsiteY52" fmla="*/ 564191 h 1085850"/>
                <a:gd name="connsiteX53" fmla="*/ 218133 w 495300"/>
                <a:gd name="connsiteY53" fmla="*/ 552352 h 1085850"/>
                <a:gd name="connsiteX54" fmla="*/ 208662 w 495300"/>
                <a:gd name="connsiteY54" fmla="*/ 560859 h 1085850"/>
                <a:gd name="connsiteX55" fmla="*/ 212082 w 495300"/>
                <a:gd name="connsiteY55" fmla="*/ 593395 h 1085850"/>
                <a:gd name="connsiteX56" fmla="*/ 228657 w 495300"/>
                <a:gd name="connsiteY56" fmla="*/ 603393 h 1085850"/>
                <a:gd name="connsiteX57" fmla="*/ 242162 w 495300"/>
                <a:gd name="connsiteY57" fmla="*/ 592957 h 1085850"/>
                <a:gd name="connsiteX58" fmla="*/ 249529 w 495300"/>
                <a:gd name="connsiteY58" fmla="*/ 610146 h 1085850"/>
                <a:gd name="connsiteX59" fmla="*/ 226903 w 495300"/>
                <a:gd name="connsiteY59" fmla="*/ 620494 h 1085850"/>
                <a:gd name="connsiteX60" fmla="*/ 207171 w 495300"/>
                <a:gd name="connsiteY60" fmla="*/ 641367 h 1085850"/>
                <a:gd name="connsiteX61" fmla="*/ 203575 w 495300"/>
                <a:gd name="connsiteY61" fmla="*/ 675657 h 1085850"/>
                <a:gd name="connsiteX62" fmla="*/ 197787 w 495300"/>
                <a:gd name="connsiteY62" fmla="*/ 694161 h 1085850"/>
                <a:gd name="connsiteX63" fmla="*/ 174547 w 495300"/>
                <a:gd name="connsiteY63" fmla="*/ 694249 h 1085850"/>
                <a:gd name="connsiteX64" fmla="*/ 155253 w 495300"/>
                <a:gd name="connsiteY64" fmla="*/ 712139 h 1085850"/>
                <a:gd name="connsiteX65" fmla="*/ 148237 w 495300"/>
                <a:gd name="connsiteY65" fmla="*/ 738536 h 1085850"/>
                <a:gd name="connsiteX66" fmla="*/ 172442 w 495300"/>
                <a:gd name="connsiteY66" fmla="*/ 764671 h 1085850"/>
                <a:gd name="connsiteX67" fmla="*/ 195945 w 495300"/>
                <a:gd name="connsiteY67" fmla="*/ 771949 h 1085850"/>
                <a:gd name="connsiteX68" fmla="*/ 187526 w 495300"/>
                <a:gd name="connsiteY68" fmla="*/ 804661 h 1085850"/>
                <a:gd name="connsiteX69" fmla="*/ 158498 w 495300"/>
                <a:gd name="connsiteY69" fmla="*/ 825534 h 1085850"/>
                <a:gd name="connsiteX70" fmla="*/ 142537 w 495300"/>
                <a:gd name="connsiteY70" fmla="*/ 869646 h 1085850"/>
                <a:gd name="connsiteX71" fmla="*/ 120086 w 495300"/>
                <a:gd name="connsiteY71" fmla="*/ 884730 h 1085850"/>
                <a:gd name="connsiteX72" fmla="*/ 110001 w 495300"/>
                <a:gd name="connsiteY72" fmla="*/ 902796 h 1085850"/>
                <a:gd name="connsiteX73" fmla="*/ 117981 w 495300"/>
                <a:gd name="connsiteY73" fmla="*/ 943488 h 1085850"/>
                <a:gd name="connsiteX74" fmla="*/ 134381 w 495300"/>
                <a:gd name="connsiteY74" fmla="*/ 966552 h 1085850"/>
                <a:gd name="connsiteX75" fmla="*/ 124032 w 495300"/>
                <a:gd name="connsiteY75" fmla="*/ 964536 h 1085850"/>
                <a:gd name="connsiteX76" fmla="*/ 101231 w 495300"/>
                <a:gd name="connsiteY76" fmla="*/ 958309 h 1085850"/>
                <a:gd name="connsiteX77" fmla="*/ 41771 w 495300"/>
                <a:gd name="connsiteY77" fmla="*/ 952959 h 1085850"/>
                <a:gd name="connsiteX78" fmla="*/ 31598 w 495300"/>
                <a:gd name="connsiteY78" fmla="*/ 929895 h 1085850"/>
                <a:gd name="connsiteX79" fmla="*/ 32037 w 495300"/>
                <a:gd name="connsiteY79" fmla="*/ 900691 h 1085850"/>
                <a:gd name="connsiteX80" fmla="*/ 15637 w 495300"/>
                <a:gd name="connsiteY80" fmla="*/ 903147 h 1085850"/>
                <a:gd name="connsiteX81" fmla="*/ 6955 w 495300"/>
                <a:gd name="connsiteY81" fmla="*/ 889115 h 1085850"/>
                <a:gd name="connsiteX82" fmla="*/ 4763 w 495300"/>
                <a:gd name="connsiteY82" fmla="*/ 848773 h 1085850"/>
                <a:gd name="connsiteX83" fmla="*/ 23618 w 495300"/>
                <a:gd name="connsiteY83" fmla="*/ 832286 h 1085850"/>
                <a:gd name="connsiteX84" fmla="*/ 31423 w 495300"/>
                <a:gd name="connsiteY84" fmla="*/ 808783 h 1085850"/>
                <a:gd name="connsiteX85" fmla="*/ 28529 w 495300"/>
                <a:gd name="connsiteY85" fmla="*/ 790279 h 1085850"/>
                <a:gd name="connsiteX86" fmla="*/ 41596 w 495300"/>
                <a:gd name="connsiteY86" fmla="*/ 759409 h 1085850"/>
                <a:gd name="connsiteX87" fmla="*/ 50541 w 495300"/>
                <a:gd name="connsiteY87" fmla="*/ 712490 h 1085850"/>
                <a:gd name="connsiteX88" fmla="*/ 47910 w 495300"/>
                <a:gd name="connsiteY88" fmla="*/ 692056 h 1085850"/>
                <a:gd name="connsiteX89" fmla="*/ 58609 w 495300"/>
                <a:gd name="connsiteY89" fmla="*/ 685479 h 1085850"/>
                <a:gd name="connsiteX90" fmla="*/ 55978 w 495300"/>
                <a:gd name="connsiteY90" fmla="*/ 672499 h 1085850"/>
                <a:gd name="connsiteX91" fmla="*/ 44577 w 495300"/>
                <a:gd name="connsiteY91" fmla="*/ 665659 h 1085850"/>
                <a:gd name="connsiteX92" fmla="*/ 52646 w 495300"/>
                <a:gd name="connsiteY92" fmla="*/ 651364 h 1085850"/>
                <a:gd name="connsiteX93" fmla="*/ 41508 w 495300"/>
                <a:gd name="connsiteY93" fmla="*/ 638560 h 1085850"/>
                <a:gd name="connsiteX94" fmla="*/ 35808 w 495300"/>
                <a:gd name="connsiteY94" fmla="*/ 599973 h 1085850"/>
                <a:gd name="connsiteX95" fmla="*/ 45718 w 495300"/>
                <a:gd name="connsiteY95" fmla="*/ 593220 h 1085850"/>
                <a:gd name="connsiteX96" fmla="*/ 41596 w 495300"/>
                <a:gd name="connsiteY96" fmla="*/ 553405 h 1085850"/>
                <a:gd name="connsiteX97" fmla="*/ 47384 w 495300"/>
                <a:gd name="connsiteY97" fmla="*/ 520518 h 1085850"/>
                <a:gd name="connsiteX98" fmla="*/ 53961 w 495300"/>
                <a:gd name="connsiteY98" fmla="*/ 492279 h 1085850"/>
                <a:gd name="connsiteX99" fmla="*/ 68695 w 495300"/>
                <a:gd name="connsiteY99" fmla="*/ 480878 h 1085850"/>
                <a:gd name="connsiteX100" fmla="*/ 61240 w 495300"/>
                <a:gd name="connsiteY100" fmla="*/ 450534 h 1085850"/>
                <a:gd name="connsiteX101" fmla="*/ 61153 w 495300"/>
                <a:gd name="connsiteY101" fmla="*/ 422295 h 1085850"/>
                <a:gd name="connsiteX102" fmla="*/ 79745 w 495300"/>
                <a:gd name="connsiteY102" fmla="*/ 402475 h 1085850"/>
                <a:gd name="connsiteX103" fmla="*/ 79218 w 495300"/>
                <a:gd name="connsiteY103" fmla="*/ 377306 h 1085850"/>
                <a:gd name="connsiteX104" fmla="*/ 93250 w 495300"/>
                <a:gd name="connsiteY104" fmla="*/ 348278 h 1085850"/>
                <a:gd name="connsiteX105" fmla="*/ 93338 w 495300"/>
                <a:gd name="connsiteY105" fmla="*/ 321179 h 1085850"/>
                <a:gd name="connsiteX106" fmla="*/ 86936 w 495300"/>
                <a:gd name="connsiteY106" fmla="*/ 315829 h 1085850"/>
                <a:gd name="connsiteX107" fmla="*/ 75623 w 495300"/>
                <a:gd name="connsiteY107" fmla="*/ 265929 h 1085850"/>
                <a:gd name="connsiteX108" fmla="*/ 90795 w 495300"/>
                <a:gd name="connsiteY108" fmla="*/ 236638 h 1085850"/>
                <a:gd name="connsiteX109" fmla="*/ 88427 w 495300"/>
                <a:gd name="connsiteY109" fmla="*/ 209363 h 1085850"/>
                <a:gd name="connsiteX110" fmla="*/ 97197 w 495300"/>
                <a:gd name="connsiteY110" fmla="*/ 183931 h 1085850"/>
                <a:gd name="connsiteX111" fmla="*/ 113333 w 495300"/>
                <a:gd name="connsiteY111" fmla="*/ 157972 h 1085850"/>
                <a:gd name="connsiteX112" fmla="*/ 130698 w 495300"/>
                <a:gd name="connsiteY112" fmla="*/ 140871 h 1085850"/>
                <a:gd name="connsiteX113" fmla="*/ 123331 w 495300"/>
                <a:gd name="connsiteY113" fmla="*/ 130084 h 1085850"/>
                <a:gd name="connsiteX114" fmla="*/ 128505 w 495300"/>
                <a:gd name="connsiteY114" fmla="*/ 121314 h 1085850"/>
                <a:gd name="connsiteX115" fmla="*/ 127716 w 495300"/>
                <a:gd name="connsiteY115" fmla="*/ 76237 h 1085850"/>
                <a:gd name="connsiteX116" fmla="*/ 154464 w 495300"/>
                <a:gd name="connsiteY116" fmla="*/ 62994 h 1085850"/>
                <a:gd name="connsiteX117" fmla="*/ 162883 w 495300"/>
                <a:gd name="connsiteY117" fmla="*/ 35281 h 1085850"/>
                <a:gd name="connsiteX118" fmla="*/ 159901 w 495300"/>
                <a:gd name="connsiteY118" fmla="*/ 28616 h 1085850"/>
                <a:gd name="connsiteX119" fmla="*/ 180423 w 495300"/>
                <a:gd name="connsiteY119" fmla="*/ 4763 h 1085850"/>
                <a:gd name="connsiteX120" fmla="*/ 212170 w 495300"/>
                <a:gd name="connsiteY120" fmla="*/ 11077 h 1085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495300" h="1085850">
                  <a:moveTo>
                    <a:pt x="199015" y="1084858"/>
                  </a:moveTo>
                  <a:lnTo>
                    <a:pt x="175687" y="1087050"/>
                  </a:lnTo>
                  <a:lnTo>
                    <a:pt x="163146" y="1071879"/>
                  </a:lnTo>
                  <a:lnTo>
                    <a:pt x="148325" y="1070738"/>
                  </a:lnTo>
                  <a:lnTo>
                    <a:pt x="122015" y="1070738"/>
                  </a:lnTo>
                  <a:lnTo>
                    <a:pt x="122015" y="978041"/>
                  </a:lnTo>
                  <a:lnTo>
                    <a:pt x="131487" y="996896"/>
                  </a:lnTo>
                  <a:lnTo>
                    <a:pt x="143765" y="1027854"/>
                  </a:lnTo>
                  <a:lnTo>
                    <a:pt x="175775" y="1053024"/>
                  </a:lnTo>
                  <a:lnTo>
                    <a:pt x="210240" y="1063635"/>
                  </a:lnTo>
                  <a:lnTo>
                    <a:pt x="199015" y="1084858"/>
                  </a:lnTo>
                  <a:close/>
                  <a:moveTo>
                    <a:pt x="212170" y="11077"/>
                  </a:moveTo>
                  <a:lnTo>
                    <a:pt x="226640" y="30195"/>
                  </a:lnTo>
                  <a:lnTo>
                    <a:pt x="236199" y="8884"/>
                  </a:lnTo>
                  <a:lnTo>
                    <a:pt x="264263" y="9937"/>
                  </a:lnTo>
                  <a:lnTo>
                    <a:pt x="268209" y="15549"/>
                  </a:lnTo>
                  <a:lnTo>
                    <a:pt x="313374" y="58872"/>
                  </a:lnTo>
                  <a:lnTo>
                    <a:pt x="333457" y="62907"/>
                  </a:lnTo>
                  <a:lnTo>
                    <a:pt x="363537" y="82727"/>
                  </a:lnTo>
                  <a:lnTo>
                    <a:pt x="388882" y="93251"/>
                  </a:lnTo>
                  <a:lnTo>
                    <a:pt x="392390" y="105177"/>
                  </a:lnTo>
                  <a:lnTo>
                    <a:pt x="368185" y="146659"/>
                  </a:lnTo>
                  <a:lnTo>
                    <a:pt x="393004" y="154113"/>
                  </a:lnTo>
                  <a:lnTo>
                    <a:pt x="420629" y="158323"/>
                  </a:lnTo>
                  <a:lnTo>
                    <a:pt x="440098" y="153938"/>
                  </a:lnTo>
                  <a:lnTo>
                    <a:pt x="462374" y="132890"/>
                  </a:lnTo>
                  <a:lnTo>
                    <a:pt x="466408" y="108861"/>
                  </a:lnTo>
                  <a:lnTo>
                    <a:pt x="478598" y="103687"/>
                  </a:lnTo>
                  <a:lnTo>
                    <a:pt x="490963" y="119385"/>
                  </a:lnTo>
                  <a:lnTo>
                    <a:pt x="490437" y="141221"/>
                  </a:lnTo>
                  <a:lnTo>
                    <a:pt x="469740" y="156393"/>
                  </a:lnTo>
                  <a:lnTo>
                    <a:pt x="453253" y="167619"/>
                  </a:lnTo>
                  <a:lnTo>
                    <a:pt x="425540" y="194630"/>
                  </a:lnTo>
                  <a:lnTo>
                    <a:pt x="392741" y="232954"/>
                  </a:lnTo>
                  <a:lnTo>
                    <a:pt x="386602" y="255668"/>
                  </a:lnTo>
                  <a:lnTo>
                    <a:pt x="380024" y="285222"/>
                  </a:lnTo>
                  <a:lnTo>
                    <a:pt x="380288" y="314163"/>
                  </a:lnTo>
                  <a:lnTo>
                    <a:pt x="374938" y="320653"/>
                  </a:lnTo>
                  <a:lnTo>
                    <a:pt x="373009" y="339683"/>
                  </a:lnTo>
                  <a:lnTo>
                    <a:pt x="371342" y="355118"/>
                  </a:lnTo>
                  <a:lnTo>
                    <a:pt x="402563" y="380638"/>
                  </a:lnTo>
                  <a:lnTo>
                    <a:pt x="399230" y="401423"/>
                  </a:lnTo>
                  <a:lnTo>
                    <a:pt x="414578" y="414665"/>
                  </a:lnTo>
                  <a:lnTo>
                    <a:pt x="413350" y="429574"/>
                  </a:lnTo>
                  <a:lnTo>
                    <a:pt x="389759" y="469214"/>
                  </a:lnTo>
                  <a:lnTo>
                    <a:pt x="353277" y="485964"/>
                  </a:lnTo>
                  <a:lnTo>
                    <a:pt x="303990" y="492542"/>
                  </a:lnTo>
                  <a:lnTo>
                    <a:pt x="276979" y="489385"/>
                  </a:lnTo>
                  <a:lnTo>
                    <a:pt x="282153" y="508240"/>
                  </a:lnTo>
                  <a:lnTo>
                    <a:pt x="277154" y="532094"/>
                  </a:lnTo>
                  <a:lnTo>
                    <a:pt x="281714" y="548318"/>
                  </a:lnTo>
                  <a:lnTo>
                    <a:pt x="266981" y="559719"/>
                  </a:lnTo>
                  <a:lnTo>
                    <a:pt x="241812" y="564191"/>
                  </a:lnTo>
                  <a:lnTo>
                    <a:pt x="218133" y="552352"/>
                  </a:lnTo>
                  <a:lnTo>
                    <a:pt x="208662" y="560859"/>
                  </a:lnTo>
                  <a:lnTo>
                    <a:pt x="212082" y="593395"/>
                  </a:lnTo>
                  <a:lnTo>
                    <a:pt x="228657" y="603393"/>
                  </a:lnTo>
                  <a:lnTo>
                    <a:pt x="242162" y="592957"/>
                  </a:lnTo>
                  <a:lnTo>
                    <a:pt x="249529" y="610146"/>
                  </a:lnTo>
                  <a:lnTo>
                    <a:pt x="226903" y="620494"/>
                  </a:lnTo>
                  <a:lnTo>
                    <a:pt x="207171" y="641367"/>
                  </a:lnTo>
                  <a:lnTo>
                    <a:pt x="203575" y="675657"/>
                  </a:lnTo>
                  <a:lnTo>
                    <a:pt x="197787" y="694161"/>
                  </a:lnTo>
                  <a:lnTo>
                    <a:pt x="174547" y="694249"/>
                  </a:lnTo>
                  <a:lnTo>
                    <a:pt x="155253" y="712139"/>
                  </a:lnTo>
                  <a:lnTo>
                    <a:pt x="148237" y="738536"/>
                  </a:lnTo>
                  <a:lnTo>
                    <a:pt x="172442" y="764671"/>
                  </a:lnTo>
                  <a:lnTo>
                    <a:pt x="195945" y="771949"/>
                  </a:lnTo>
                  <a:lnTo>
                    <a:pt x="187526" y="804661"/>
                  </a:lnTo>
                  <a:lnTo>
                    <a:pt x="158498" y="825534"/>
                  </a:lnTo>
                  <a:lnTo>
                    <a:pt x="142537" y="869646"/>
                  </a:lnTo>
                  <a:lnTo>
                    <a:pt x="120086" y="884730"/>
                  </a:lnTo>
                  <a:lnTo>
                    <a:pt x="110001" y="902796"/>
                  </a:lnTo>
                  <a:lnTo>
                    <a:pt x="117981" y="943488"/>
                  </a:lnTo>
                  <a:lnTo>
                    <a:pt x="134381" y="966552"/>
                  </a:lnTo>
                  <a:lnTo>
                    <a:pt x="124032" y="964536"/>
                  </a:lnTo>
                  <a:lnTo>
                    <a:pt x="101231" y="958309"/>
                  </a:lnTo>
                  <a:lnTo>
                    <a:pt x="41771" y="952959"/>
                  </a:lnTo>
                  <a:lnTo>
                    <a:pt x="31598" y="929895"/>
                  </a:lnTo>
                  <a:lnTo>
                    <a:pt x="32037" y="900691"/>
                  </a:lnTo>
                  <a:lnTo>
                    <a:pt x="15637" y="903147"/>
                  </a:lnTo>
                  <a:lnTo>
                    <a:pt x="6955" y="889115"/>
                  </a:lnTo>
                  <a:lnTo>
                    <a:pt x="4763" y="848773"/>
                  </a:lnTo>
                  <a:lnTo>
                    <a:pt x="23618" y="832286"/>
                  </a:lnTo>
                  <a:lnTo>
                    <a:pt x="31423" y="808783"/>
                  </a:lnTo>
                  <a:lnTo>
                    <a:pt x="28529" y="790279"/>
                  </a:lnTo>
                  <a:lnTo>
                    <a:pt x="41596" y="759409"/>
                  </a:lnTo>
                  <a:lnTo>
                    <a:pt x="50541" y="712490"/>
                  </a:lnTo>
                  <a:lnTo>
                    <a:pt x="47910" y="692056"/>
                  </a:lnTo>
                  <a:lnTo>
                    <a:pt x="58609" y="685479"/>
                  </a:lnTo>
                  <a:lnTo>
                    <a:pt x="55978" y="672499"/>
                  </a:lnTo>
                  <a:lnTo>
                    <a:pt x="44577" y="665659"/>
                  </a:lnTo>
                  <a:lnTo>
                    <a:pt x="52646" y="651364"/>
                  </a:lnTo>
                  <a:lnTo>
                    <a:pt x="41508" y="638560"/>
                  </a:lnTo>
                  <a:lnTo>
                    <a:pt x="35808" y="599973"/>
                  </a:lnTo>
                  <a:lnTo>
                    <a:pt x="45718" y="593220"/>
                  </a:lnTo>
                  <a:lnTo>
                    <a:pt x="41596" y="553405"/>
                  </a:lnTo>
                  <a:lnTo>
                    <a:pt x="47384" y="520518"/>
                  </a:lnTo>
                  <a:lnTo>
                    <a:pt x="53961" y="492279"/>
                  </a:lnTo>
                  <a:lnTo>
                    <a:pt x="68695" y="480878"/>
                  </a:lnTo>
                  <a:lnTo>
                    <a:pt x="61240" y="450534"/>
                  </a:lnTo>
                  <a:lnTo>
                    <a:pt x="61153" y="422295"/>
                  </a:lnTo>
                  <a:lnTo>
                    <a:pt x="79745" y="402475"/>
                  </a:lnTo>
                  <a:lnTo>
                    <a:pt x="79218" y="377306"/>
                  </a:lnTo>
                  <a:lnTo>
                    <a:pt x="93250" y="348278"/>
                  </a:lnTo>
                  <a:lnTo>
                    <a:pt x="93338" y="321179"/>
                  </a:lnTo>
                  <a:lnTo>
                    <a:pt x="86936" y="315829"/>
                  </a:lnTo>
                  <a:lnTo>
                    <a:pt x="75623" y="265929"/>
                  </a:lnTo>
                  <a:lnTo>
                    <a:pt x="90795" y="236638"/>
                  </a:lnTo>
                  <a:lnTo>
                    <a:pt x="88427" y="209363"/>
                  </a:lnTo>
                  <a:lnTo>
                    <a:pt x="97197" y="183931"/>
                  </a:lnTo>
                  <a:lnTo>
                    <a:pt x="113333" y="157972"/>
                  </a:lnTo>
                  <a:lnTo>
                    <a:pt x="130698" y="140871"/>
                  </a:lnTo>
                  <a:lnTo>
                    <a:pt x="123331" y="130084"/>
                  </a:lnTo>
                  <a:lnTo>
                    <a:pt x="128505" y="121314"/>
                  </a:lnTo>
                  <a:lnTo>
                    <a:pt x="127716" y="76237"/>
                  </a:lnTo>
                  <a:lnTo>
                    <a:pt x="154464" y="62994"/>
                  </a:lnTo>
                  <a:lnTo>
                    <a:pt x="162883" y="35281"/>
                  </a:lnTo>
                  <a:lnTo>
                    <a:pt x="159901" y="28616"/>
                  </a:lnTo>
                  <a:lnTo>
                    <a:pt x="180423" y="4763"/>
                  </a:lnTo>
                  <a:lnTo>
                    <a:pt x="212170" y="1107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18" name="Freeform: Shape 1517">
              <a:extLst>
                <a:ext uri="{FF2B5EF4-FFF2-40B4-BE49-F238E27FC236}">
                  <a16:creationId xmlns:a16="http://schemas.microsoft.com/office/drawing/2014/main" id="{21016DE7-4F7F-4EF5-B966-97A90D27B895}"/>
                </a:ext>
              </a:extLst>
            </p:cNvPr>
            <p:cNvSpPr/>
            <p:nvPr/>
          </p:nvSpPr>
          <p:spPr>
            <a:xfrm>
              <a:off x="6070979" y="3251735"/>
              <a:ext cx="190500" cy="101600"/>
            </a:xfrm>
            <a:custGeom>
              <a:avLst/>
              <a:gdLst>
                <a:gd name="connsiteX0" fmla="*/ 189193 w 190500"/>
                <a:gd name="connsiteY0" fmla="*/ 38702 h 101600"/>
                <a:gd name="connsiteX1" fmla="*/ 187351 w 190500"/>
                <a:gd name="connsiteY1" fmla="*/ 53698 h 101600"/>
                <a:gd name="connsiteX2" fmla="*/ 173495 w 190500"/>
                <a:gd name="connsiteY2" fmla="*/ 53786 h 101600"/>
                <a:gd name="connsiteX3" fmla="*/ 178230 w 190500"/>
                <a:gd name="connsiteY3" fmla="*/ 61591 h 101600"/>
                <a:gd name="connsiteX4" fmla="*/ 170074 w 190500"/>
                <a:gd name="connsiteY4" fmla="*/ 84831 h 101600"/>
                <a:gd name="connsiteX5" fmla="*/ 165427 w 190500"/>
                <a:gd name="connsiteY5" fmla="*/ 90882 h 101600"/>
                <a:gd name="connsiteX6" fmla="*/ 143940 w 190500"/>
                <a:gd name="connsiteY6" fmla="*/ 91759 h 101600"/>
                <a:gd name="connsiteX7" fmla="*/ 131487 w 190500"/>
                <a:gd name="connsiteY7" fmla="*/ 99828 h 101600"/>
                <a:gd name="connsiteX8" fmla="*/ 111141 w 190500"/>
                <a:gd name="connsiteY8" fmla="*/ 97109 h 101600"/>
                <a:gd name="connsiteX9" fmla="*/ 75974 w 190500"/>
                <a:gd name="connsiteY9" fmla="*/ 87901 h 101600"/>
                <a:gd name="connsiteX10" fmla="*/ 70536 w 190500"/>
                <a:gd name="connsiteY10" fmla="*/ 75360 h 101600"/>
                <a:gd name="connsiteX11" fmla="*/ 46244 w 190500"/>
                <a:gd name="connsiteY11" fmla="*/ 81674 h 101600"/>
                <a:gd name="connsiteX12" fmla="*/ 43350 w 190500"/>
                <a:gd name="connsiteY12" fmla="*/ 88427 h 101600"/>
                <a:gd name="connsiteX13" fmla="*/ 28441 w 190500"/>
                <a:gd name="connsiteY13" fmla="*/ 83340 h 101600"/>
                <a:gd name="connsiteX14" fmla="*/ 15900 w 190500"/>
                <a:gd name="connsiteY14" fmla="*/ 82376 h 101600"/>
                <a:gd name="connsiteX15" fmla="*/ 4763 w 190500"/>
                <a:gd name="connsiteY15" fmla="*/ 75886 h 101600"/>
                <a:gd name="connsiteX16" fmla="*/ 8534 w 190500"/>
                <a:gd name="connsiteY16" fmla="*/ 67028 h 101600"/>
                <a:gd name="connsiteX17" fmla="*/ 7569 w 190500"/>
                <a:gd name="connsiteY17" fmla="*/ 60539 h 101600"/>
                <a:gd name="connsiteX18" fmla="*/ 15023 w 190500"/>
                <a:gd name="connsiteY18" fmla="*/ 58609 h 101600"/>
                <a:gd name="connsiteX19" fmla="*/ 27477 w 190500"/>
                <a:gd name="connsiteY19" fmla="*/ 68607 h 101600"/>
                <a:gd name="connsiteX20" fmla="*/ 30985 w 190500"/>
                <a:gd name="connsiteY20" fmla="*/ 59048 h 101600"/>
                <a:gd name="connsiteX21" fmla="*/ 52646 w 190500"/>
                <a:gd name="connsiteY21" fmla="*/ 60626 h 101600"/>
                <a:gd name="connsiteX22" fmla="*/ 70273 w 190500"/>
                <a:gd name="connsiteY22" fmla="*/ 54137 h 101600"/>
                <a:gd name="connsiteX23" fmla="*/ 82025 w 190500"/>
                <a:gd name="connsiteY23" fmla="*/ 55189 h 101600"/>
                <a:gd name="connsiteX24" fmla="*/ 89655 w 190500"/>
                <a:gd name="connsiteY24" fmla="*/ 62643 h 101600"/>
                <a:gd name="connsiteX25" fmla="*/ 92023 w 190500"/>
                <a:gd name="connsiteY25" fmla="*/ 56505 h 101600"/>
                <a:gd name="connsiteX26" fmla="*/ 88515 w 190500"/>
                <a:gd name="connsiteY26" fmla="*/ 32651 h 101600"/>
                <a:gd name="connsiteX27" fmla="*/ 97372 w 190500"/>
                <a:gd name="connsiteY27" fmla="*/ 27915 h 101600"/>
                <a:gd name="connsiteX28" fmla="*/ 105967 w 190500"/>
                <a:gd name="connsiteY28" fmla="*/ 10814 h 101600"/>
                <a:gd name="connsiteX29" fmla="*/ 124296 w 190500"/>
                <a:gd name="connsiteY29" fmla="*/ 22828 h 101600"/>
                <a:gd name="connsiteX30" fmla="*/ 138065 w 190500"/>
                <a:gd name="connsiteY30" fmla="*/ 7569 h 101600"/>
                <a:gd name="connsiteX31" fmla="*/ 146747 w 190500"/>
                <a:gd name="connsiteY31" fmla="*/ 4763 h 101600"/>
                <a:gd name="connsiteX32" fmla="*/ 165865 w 190500"/>
                <a:gd name="connsiteY32" fmla="*/ 16163 h 101600"/>
                <a:gd name="connsiteX33" fmla="*/ 177353 w 190500"/>
                <a:gd name="connsiteY33" fmla="*/ 14234 h 101600"/>
                <a:gd name="connsiteX34" fmla="*/ 188754 w 190500"/>
                <a:gd name="connsiteY34" fmla="*/ 21250 h 101600"/>
                <a:gd name="connsiteX35" fmla="*/ 186737 w 190500"/>
                <a:gd name="connsiteY35" fmla="*/ 25985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500" h="101600">
                  <a:moveTo>
                    <a:pt x="189193" y="38702"/>
                  </a:moveTo>
                  <a:lnTo>
                    <a:pt x="187351" y="53698"/>
                  </a:lnTo>
                  <a:lnTo>
                    <a:pt x="173495" y="53786"/>
                  </a:lnTo>
                  <a:lnTo>
                    <a:pt x="178230" y="61591"/>
                  </a:lnTo>
                  <a:lnTo>
                    <a:pt x="170074" y="84831"/>
                  </a:lnTo>
                  <a:lnTo>
                    <a:pt x="165427" y="90882"/>
                  </a:lnTo>
                  <a:lnTo>
                    <a:pt x="143940" y="91759"/>
                  </a:lnTo>
                  <a:lnTo>
                    <a:pt x="131487" y="99828"/>
                  </a:lnTo>
                  <a:lnTo>
                    <a:pt x="111141" y="97109"/>
                  </a:lnTo>
                  <a:lnTo>
                    <a:pt x="75974" y="87901"/>
                  </a:lnTo>
                  <a:lnTo>
                    <a:pt x="70536" y="75360"/>
                  </a:lnTo>
                  <a:lnTo>
                    <a:pt x="46244" y="81674"/>
                  </a:lnTo>
                  <a:lnTo>
                    <a:pt x="43350" y="88427"/>
                  </a:lnTo>
                  <a:lnTo>
                    <a:pt x="28441" y="83340"/>
                  </a:lnTo>
                  <a:lnTo>
                    <a:pt x="15900" y="82376"/>
                  </a:lnTo>
                  <a:lnTo>
                    <a:pt x="4763" y="75886"/>
                  </a:lnTo>
                  <a:lnTo>
                    <a:pt x="8534" y="67028"/>
                  </a:lnTo>
                  <a:lnTo>
                    <a:pt x="7569" y="60539"/>
                  </a:lnTo>
                  <a:lnTo>
                    <a:pt x="15023" y="58609"/>
                  </a:lnTo>
                  <a:lnTo>
                    <a:pt x="27477" y="68607"/>
                  </a:lnTo>
                  <a:lnTo>
                    <a:pt x="30985" y="59048"/>
                  </a:lnTo>
                  <a:lnTo>
                    <a:pt x="52646" y="60626"/>
                  </a:lnTo>
                  <a:lnTo>
                    <a:pt x="70273" y="54137"/>
                  </a:lnTo>
                  <a:lnTo>
                    <a:pt x="82025" y="55189"/>
                  </a:lnTo>
                  <a:lnTo>
                    <a:pt x="89655" y="62643"/>
                  </a:lnTo>
                  <a:lnTo>
                    <a:pt x="92023" y="56505"/>
                  </a:lnTo>
                  <a:lnTo>
                    <a:pt x="88515" y="32651"/>
                  </a:lnTo>
                  <a:lnTo>
                    <a:pt x="97372" y="27915"/>
                  </a:lnTo>
                  <a:lnTo>
                    <a:pt x="105967" y="10814"/>
                  </a:lnTo>
                  <a:lnTo>
                    <a:pt x="124296" y="22828"/>
                  </a:lnTo>
                  <a:lnTo>
                    <a:pt x="138065" y="7569"/>
                  </a:lnTo>
                  <a:lnTo>
                    <a:pt x="146747" y="4763"/>
                  </a:lnTo>
                  <a:lnTo>
                    <a:pt x="165865" y="16163"/>
                  </a:lnTo>
                  <a:lnTo>
                    <a:pt x="177353" y="14234"/>
                  </a:lnTo>
                  <a:lnTo>
                    <a:pt x="188754" y="21250"/>
                  </a:lnTo>
                  <a:lnTo>
                    <a:pt x="186737" y="2598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19" name="Freeform: Shape 1518">
              <a:extLst>
                <a:ext uri="{FF2B5EF4-FFF2-40B4-BE49-F238E27FC236}">
                  <a16:creationId xmlns:a16="http://schemas.microsoft.com/office/drawing/2014/main" id="{DA82B65D-F508-400A-9599-758A8FD065EF}"/>
                </a:ext>
              </a:extLst>
            </p:cNvPr>
            <p:cNvSpPr/>
            <p:nvPr/>
          </p:nvSpPr>
          <p:spPr>
            <a:xfrm>
              <a:off x="8624936" y="4894592"/>
              <a:ext cx="996950" cy="933450"/>
            </a:xfrm>
            <a:custGeom>
              <a:avLst/>
              <a:gdLst>
                <a:gd name="connsiteX0" fmla="*/ 792997 w 996950"/>
                <a:gd name="connsiteY0" fmla="*/ 836583 h 933450"/>
                <a:gd name="connsiteX1" fmla="*/ 816764 w 996950"/>
                <a:gd name="connsiteY1" fmla="*/ 847809 h 933450"/>
                <a:gd name="connsiteX2" fmla="*/ 830181 w 996950"/>
                <a:gd name="connsiteY2" fmla="*/ 843336 h 933450"/>
                <a:gd name="connsiteX3" fmla="*/ 849387 w 996950"/>
                <a:gd name="connsiteY3" fmla="*/ 837109 h 933450"/>
                <a:gd name="connsiteX4" fmla="*/ 864121 w 996950"/>
                <a:gd name="connsiteY4" fmla="*/ 839302 h 933450"/>
                <a:gd name="connsiteX5" fmla="*/ 865875 w 996950"/>
                <a:gd name="connsiteY5" fmla="*/ 878153 h 933450"/>
                <a:gd name="connsiteX6" fmla="*/ 857456 w 996950"/>
                <a:gd name="connsiteY6" fmla="*/ 889553 h 933450"/>
                <a:gd name="connsiteX7" fmla="*/ 854912 w 996950"/>
                <a:gd name="connsiteY7" fmla="*/ 916389 h 933450"/>
                <a:gd name="connsiteX8" fmla="*/ 846318 w 996950"/>
                <a:gd name="connsiteY8" fmla="*/ 907181 h 933450"/>
                <a:gd name="connsiteX9" fmla="*/ 829217 w 996950"/>
                <a:gd name="connsiteY9" fmla="*/ 930596 h 933450"/>
                <a:gd name="connsiteX10" fmla="*/ 824130 w 996950"/>
                <a:gd name="connsiteY10" fmla="*/ 928754 h 933450"/>
                <a:gd name="connsiteX11" fmla="*/ 809046 w 996950"/>
                <a:gd name="connsiteY11" fmla="*/ 927702 h 933450"/>
                <a:gd name="connsiteX12" fmla="*/ 793875 w 996950"/>
                <a:gd name="connsiteY12" fmla="*/ 898937 h 933450"/>
                <a:gd name="connsiteX13" fmla="*/ 790542 w 996950"/>
                <a:gd name="connsiteY13" fmla="*/ 877013 h 933450"/>
                <a:gd name="connsiteX14" fmla="*/ 776335 w 996950"/>
                <a:gd name="connsiteY14" fmla="*/ 848511 h 933450"/>
                <a:gd name="connsiteX15" fmla="*/ 776948 w 996950"/>
                <a:gd name="connsiteY15" fmla="*/ 833602 h 933450"/>
                <a:gd name="connsiteX16" fmla="*/ 792997 w 996950"/>
                <a:gd name="connsiteY16" fmla="*/ 836583 h 933450"/>
                <a:gd name="connsiteX17" fmla="*/ 747833 w 996950"/>
                <a:gd name="connsiteY17" fmla="*/ 81850 h 933450"/>
                <a:gd name="connsiteX18" fmla="*/ 756690 w 996950"/>
                <a:gd name="connsiteY18" fmla="*/ 101582 h 933450"/>
                <a:gd name="connsiteX19" fmla="*/ 772476 w 996950"/>
                <a:gd name="connsiteY19" fmla="*/ 92110 h 933450"/>
                <a:gd name="connsiteX20" fmla="*/ 780632 w 996950"/>
                <a:gd name="connsiteY20" fmla="*/ 102809 h 933450"/>
                <a:gd name="connsiteX21" fmla="*/ 792471 w 996950"/>
                <a:gd name="connsiteY21" fmla="*/ 112719 h 933450"/>
                <a:gd name="connsiteX22" fmla="*/ 789928 w 996950"/>
                <a:gd name="connsiteY22" fmla="*/ 123945 h 933450"/>
                <a:gd name="connsiteX23" fmla="*/ 795190 w 996950"/>
                <a:gd name="connsiteY23" fmla="*/ 145694 h 933450"/>
                <a:gd name="connsiteX24" fmla="*/ 798961 w 996950"/>
                <a:gd name="connsiteY24" fmla="*/ 158410 h 933450"/>
                <a:gd name="connsiteX25" fmla="*/ 805187 w 996950"/>
                <a:gd name="connsiteY25" fmla="*/ 161480 h 933450"/>
                <a:gd name="connsiteX26" fmla="*/ 811853 w 996950"/>
                <a:gd name="connsiteY26" fmla="*/ 183404 h 933450"/>
                <a:gd name="connsiteX27" fmla="*/ 809485 w 996950"/>
                <a:gd name="connsiteY27" fmla="*/ 196735 h 933450"/>
                <a:gd name="connsiteX28" fmla="*/ 817465 w 996950"/>
                <a:gd name="connsiteY28" fmla="*/ 214187 h 933450"/>
                <a:gd name="connsiteX29" fmla="*/ 844126 w 996950"/>
                <a:gd name="connsiteY29" fmla="*/ 227692 h 933450"/>
                <a:gd name="connsiteX30" fmla="*/ 861490 w 996950"/>
                <a:gd name="connsiteY30" fmla="*/ 240058 h 933450"/>
                <a:gd name="connsiteX31" fmla="*/ 877977 w 996950"/>
                <a:gd name="connsiteY31" fmla="*/ 251371 h 933450"/>
                <a:gd name="connsiteX32" fmla="*/ 874732 w 996950"/>
                <a:gd name="connsiteY32" fmla="*/ 257685 h 933450"/>
                <a:gd name="connsiteX33" fmla="*/ 888764 w 996950"/>
                <a:gd name="connsiteY33" fmla="*/ 274085 h 933450"/>
                <a:gd name="connsiteX34" fmla="*/ 898323 w 996950"/>
                <a:gd name="connsiteY34" fmla="*/ 302587 h 933450"/>
                <a:gd name="connsiteX35" fmla="*/ 908145 w 996950"/>
                <a:gd name="connsiteY35" fmla="*/ 296799 h 933450"/>
                <a:gd name="connsiteX36" fmla="*/ 918143 w 996950"/>
                <a:gd name="connsiteY36" fmla="*/ 308287 h 933450"/>
                <a:gd name="connsiteX37" fmla="*/ 924194 w 996950"/>
                <a:gd name="connsiteY37" fmla="*/ 304253 h 933450"/>
                <a:gd name="connsiteX38" fmla="*/ 928404 w 996950"/>
                <a:gd name="connsiteY38" fmla="*/ 332404 h 933450"/>
                <a:gd name="connsiteX39" fmla="*/ 945856 w 996950"/>
                <a:gd name="connsiteY39" fmla="*/ 348804 h 933450"/>
                <a:gd name="connsiteX40" fmla="*/ 957256 w 996950"/>
                <a:gd name="connsiteY40" fmla="*/ 359065 h 933450"/>
                <a:gd name="connsiteX41" fmla="*/ 976462 w 996950"/>
                <a:gd name="connsiteY41" fmla="*/ 380902 h 933450"/>
                <a:gd name="connsiteX42" fmla="*/ 983391 w 996950"/>
                <a:gd name="connsiteY42" fmla="*/ 402739 h 933450"/>
                <a:gd name="connsiteX43" fmla="*/ 984005 w 996950"/>
                <a:gd name="connsiteY43" fmla="*/ 418261 h 933450"/>
                <a:gd name="connsiteX44" fmla="*/ 982339 w 996950"/>
                <a:gd name="connsiteY44" fmla="*/ 435275 h 933450"/>
                <a:gd name="connsiteX45" fmla="*/ 994090 w 996950"/>
                <a:gd name="connsiteY45" fmla="*/ 458778 h 933450"/>
                <a:gd name="connsiteX46" fmla="*/ 992687 w 996950"/>
                <a:gd name="connsiteY46" fmla="*/ 483421 h 933450"/>
                <a:gd name="connsiteX47" fmla="*/ 988390 w 996950"/>
                <a:gd name="connsiteY47" fmla="*/ 496401 h 933450"/>
                <a:gd name="connsiteX48" fmla="*/ 981725 w 996950"/>
                <a:gd name="connsiteY48" fmla="*/ 521570 h 933450"/>
                <a:gd name="connsiteX49" fmla="*/ 982251 w 996950"/>
                <a:gd name="connsiteY49" fmla="*/ 537882 h 933450"/>
                <a:gd name="connsiteX50" fmla="*/ 977428 w 996950"/>
                <a:gd name="connsiteY50" fmla="*/ 558404 h 933450"/>
                <a:gd name="connsiteX51" fmla="*/ 966552 w 996950"/>
                <a:gd name="connsiteY51" fmla="*/ 584713 h 933450"/>
                <a:gd name="connsiteX52" fmla="*/ 948312 w 996950"/>
                <a:gd name="connsiteY52" fmla="*/ 599008 h 933450"/>
                <a:gd name="connsiteX53" fmla="*/ 939366 w 996950"/>
                <a:gd name="connsiteY53" fmla="*/ 621722 h 933450"/>
                <a:gd name="connsiteX54" fmla="*/ 931122 w 996950"/>
                <a:gd name="connsiteY54" fmla="*/ 636368 h 933450"/>
                <a:gd name="connsiteX55" fmla="*/ 923843 w 996950"/>
                <a:gd name="connsiteY55" fmla="*/ 662063 h 933450"/>
                <a:gd name="connsiteX56" fmla="*/ 914372 w 996950"/>
                <a:gd name="connsiteY56" fmla="*/ 677059 h 933450"/>
                <a:gd name="connsiteX57" fmla="*/ 908145 w 996950"/>
                <a:gd name="connsiteY57" fmla="*/ 699686 h 933450"/>
                <a:gd name="connsiteX58" fmla="*/ 904988 w 996950"/>
                <a:gd name="connsiteY58" fmla="*/ 720734 h 933450"/>
                <a:gd name="connsiteX59" fmla="*/ 906216 w 996950"/>
                <a:gd name="connsiteY59" fmla="*/ 730468 h 933450"/>
                <a:gd name="connsiteX60" fmla="*/ 892096 w 996950"/>
                <a:gd name="connsiteY60" fmla="*/ 741168 h 933450"/>
                <a:gd name="connsiteX61" fmla="*/ 864560 w 996950"/>
                <a:gd name="connsiteY61" fmla="*/ 742307 h 933450"/>
                <a:gd name="connsiteX62" fmla="*/ 841845 w 996950"/>
                <a:gd name="connsiteY62" fmla="*/ 755024 h 933450"/>
                <a:gd name="connsiteX63" fmla="*/ 830532 w 996950"/>
                <a:gd name="connsiteY63" fmla="*/ 767126 h 933450"/>
                <a:gd name="connsiteX64" fmla="*/ 815711 w 996950"/>
                <a:gd name="connsiteY64" fmla="*/ 780632 h 933450"/>
                <a:gd name="connsiteX65" fmla="*/ 795365 w 996950"/>
                <a:gd name="connsiteY65" fmla="*/ 766775 h 933450"/>
                <a:gd name="connsiteX66" fmla="*/ 780281 w 996950"/>
                <a:gd name="connsiteY66" fmla="*/ 761250 h 933450"/>
                <a:gd name="connsiteX67" fmla="*/ 784140 w 996950"/>
                <a:gd name="connsiteY67" fmla="*/ 745026 h 933450"/>
                <a:gd name="connsiteX68" fmla="*/ 770722 w 996950"/>
                <a:gd name="connsiteY68" fmla="*/ 750902 h 933450"/>
                <a:gd name="connsiteX69" fmla="*/ 749148 w 996950"/>
                <a:gd name="connsiteY69" fmla="*/ 773528 h 933450"/>
                <a:gd name="connsiteX70" fmla="*/ 727925 w 996950"/>
                <a:gd name="connsiteY70" fmla="*/ 765021 h 933450"/>
                <a:gd name="connsiteX71" fmla="*/ 713981 w 996950"/>
                <a:gd name="connsiteY71" fmla="*/ 760110 h 933450"/>
                <a:gd name="connsiteX72" fmla="*/ 699949 w 996950"/>
                <a:gd name="connsiteY72" fmla="*/ 757918 h 933450"/>
                <a:gd name="connsiteX73" fmla="*/ 676183 w 996950"/>
                <a:gd name="connsiteY73" fmla="*/ 748885 h 933450"/>
                <a:gd name="connsiteX74" fmla="*/ 660309 w 996950"/>
                <a:gd name="connsiteY74" fmla="*/ 729766 h 933450"/>
                <a:gd name="connsiteX75" fmla="*/ 655749 w 996950"/>
                <a:gd name="connsiteY75" fmla="*/ 706439 h 933450"/>
                <a:gd name="connsiteX76" fmla="*/ 650049 w 996950"/>
                <a:gd name="connsiteY76" fmla="*/ 691092 h 933450"/>
                <a:gd name="connsiteX77" fmla="*/ 637946 w 996950"/>
                <a:gd name="connsiteY77" fmla="*/ 678814 h 933450"/>
                <a:gd name="connsiteX78" fmla="*/ 614268 w 996950"/>
                <a:gd name="connsiteY78" fmla="*/ 675218 h 933450"/>
                <a:gd name="connsiteX79" fmla="*/ 622336 w 996950"/>
                <a:gd name="connsiteY79" fmla="*/ 660660 h 933450"/>
                <a:gd name="connsiteX80" fmla="*/ 616372 w 996950"/>
                <a:gd name="connsiteY80" fmla="*/ 638560 h 933450"/>
                <a:gd name="connsiteX81" fmla="*/ 604358 w 996950"/>
                <a:gd name="connsiteY81" fmla="*/ 659169 h 933450"/>
                <a:gd name="connsiteX82" fmla="*/ 582433 w 996950"/>
                <a:gd name="connsiteY82" fmla="*/ 664694 h 933450"/>
                <a:gd name="connsiteX83" fmla="*/ 595325 w 996950"/>
                <a:gd name="connsiteY83" fmla="*/ 648207 h 933450"/>
                <a:gd name="connsiteX84" fmla="*/ 599008 w 996950"/>
                <a:gd name="connsiteY84" fmla="*/ 631105 h 933450"/>
                <a:gd name="connsiteX85" fmla="*/ 608480 w 996950"/>
                <a:gd name="connsiteY85" fmla="*/ 616636 h 933450"/>
                <a:gd name="connsiteX86" fmla="*/ 606550 w 996950"/>
                <a:gd name="connsiteY86" fmla="*/ 594974 h 933450"/>
                <a:gd name="connsiteX87" fmla="*/ 586555 w 996950"/>
                <a:gd name="connsiteY87" fmla="*/ 619968 h 933450"/>
                <a:gd name="connsiteX88" fmla="*/ 571208 w 996950"/>
                <a:gd name="connsiteY88" fmla="*/ 630053 h 933450"/>
                <a:gd name="connsiteX89" fmla="*/ 561824 w 996950"/>
                <a:gd name="connsiteY89" fmla="*/ 653644 h 933450"/>
                <a:gd name="connsiteX90" fmla="*/ 542618 w 996950"/>
                <a:gd name="connsiteY90" fmla="*/ 641367 h 933450"/>
                <a:gd name="connsiteX91" fmla="*/ 543407 w 996950"/>
                <a:gd name="connsiteY91" fmla="*/ 625668 h 933450"/>
                <a:gd name="connsiteX92" fmla="*/ 528060 w 996950"/>
                <a:gd name="connsiteY92" fmla="*/ 604358 h 933450"/>
                <a:gd name="connsiteX93" fmla="*/ 515080 w 996950"/>
                <a:gd name="connsiteY93" fmla="*/ 593395 h 933450"/>
                <a:gd name="connsiteX94" fmla="*/ 519729 w 996950"/>
                <a:gd name="connsiteY94" fmla="*/ 586642 h 933450"/>
                <a:gd name="connsiteX95" fmla="*/ 488157 w 996950"/>
                <a:gd name="connsiteY95" fmla="*/ 569103 h 933450"/>
                <a:gd name="connsiteX96" fmla="*/ 470881 w 996950"/>
                <a:gd name="connsiteY96" fmla="*/ 568314 h 933450"/>
                <a:gd name="connsiteX97" fmla="*/ 447202 w 996950"/>
                <a:gd name="connsiteY97" fmla="*/ 554281 h 933450"/>
                <a:gd name="connsiteX98" fmla="*/ 403177 w 996950"/>
                <a:gd name="connsiteY98" fmla="*/ 557001 h 933450"/>
                <a:gd name="connsiteX99" fmla="*/ 371342 w 996950"/>
                <a:gd name="connsiteY99" fmla="*/ 567349 h 933450"/>
                <a:gd name="connsiteX100" fmla="*/ 343367 w 996950"/>
                <a:gd name="connsiteY100" fmla="*/ 576996 h 933450"/>
                <a:gd name="connsiteX101" fmla="*/ 319863 w 996950"/>
                <a:gd name="connsiteY101" fmla="*/ 575067 h 933450"/>
                <a:gd name="connsiteX102" fmla="*/ 293817 w 996950"/>
                <a:gd name="connsiteY102" fmla="*/ 589975 h 933450"/>
                <a:gd name="connsiteX103" fmla="*/ 272506 w 996950"/>
                <a:gd name="connsiteY103" fmla="*/ 596728 h 933450"/>
                <a:gd name="connsiteX104" fmla="*/ 267770 w 996950"/>
                <a:gd name="connsiteY104" fmla="*/ 612075 h 933450"/>
                <a:gd name="connsiteX105" fmla="*/ 258650 w 996950"/>
                <a:gd name="connsiteY105" fmla="*/ 624002 h 933450"/>
                <a:gd name="connsiteX106" fmla="*/ 237778 w 996950"/>
                <a:gd name="connsiteY106" fmla="*/ 624704 h 933450"/>
                <a:gd name="connsiteX107" fmla="*/ 222343 w 996950"/>
                <a:gd name="connsiteY107" fmla="*/ 627335 h 933450"/>
                <a:gd name="connsiteX108" fmla="*/ 200594 w 996950"/>
                <a:gd name="connsiteY108" fmla="*/ 621985 h 933450"/>
                <a:gd name="connsiteX109" fmla="*/ 182878 w 996950"/>
                <a:gd name="connsiteY109" fmla="*/ 625230 h 933450"/>
                <a:gd name="connsiteX110" fmla="*/ 166040 w 996950"/>
                <a:gd name="connsiteY110" fmla="*/ 626546 h 933450"/>
                <a:gd name="connsiteX111" fmla="*/ 151395 w 996950"/>
                <a:gd name="connsiteY111" fmla="*/ 642331 h 933450"/>
                <a:gd name="connsiteX112" fmla="*/ 144203 w 996950"/>
                <a:gd name="connsiteY112" fmla="*/ 641015 h 933450"/>
                <a:gd name="connsiteX113" fmla="*/ 131838 w 996950"/>
                <a:gd name="connsiteY113" fmla="*/ 649435 h 933450"/>
                <a:gd name="connsiteX114" fmla="*/ 119999 w 996950"/>
                <a:gd name="connsiteY114" fmla="*/ 658906 h 933450"/>
                <a:gd name="connsiteX115" fmla="*/ 102020 w 996950"/>
                <a:gd name="connsiteY115" fmla="*/ 657766 h 933450"/>
                <a:gd name="connsiteX116" fmla="*/ 85533 w 996950"/>
                <a:gd name="connsiteY116" fmla="*/ 657766 h 933450"/>
                <a:gd name="connsiteX117" fmla="*/ 59486 w 996950"/>
                <a:gd name="connsiteY117" fmla="*/ 638735 h 933450"/>
                <a:gd name="connsiteX118" fmla="*/ 46244 w 996950"/>
                <a:gd name="connsiteY118" fmla="*/ 633123 h 933450"/>
                <a:gd name="connsiteX119" fmla="*/ 46770 w 996950"/>
                <a:gd name="connsiteY119" fmla="*/ 616197 h 933450"/>
                <a:gd name="connsiteX120" fmla="*/ 58960 w 996950"/>
                <a:gd name="connsiteY120" fmla="*/ 612163 h 933450"/>
                <a:gd name="connsiteX121" fmla="*/ 63170 w 996950"/>
                <a:gd name="connsiteY121" fmla="*/ 605498 h 933450"/>
                <a:gd name="connsiteX122" fmla="*/ 62293 w 996950"/>
                <a:gd name="connsiteY122" fmla="*/ 594974 h 933450"/>
                <a:gd name="connsiteX123" fmla="*/ 65275 w 996950"/>
                <a:gd name="connsiteY123" fmla="*/ 574803 h 933450"/>
                <a:gd name="connsiteX124" fmla="*/ 62556 w 996950"/>
                <a:gd name="connsiteY124" fmla="*/ 557702 h 933450"/>
                <a:gd name="connsiteX125" fmla="*/ 49576 w 996950"/>
                <a:gd name="connsiteY125" fmla="*/ 528849 h 933450"/>
                <a:gd name="connsiteX126" fmla="*/ 45543 w 996950"/>
                <a:gd name="connsiteY126" fmla="*/ 512625 h 933450"/>
                <a:gd name="connsiteX127" fmla="*/ 46595 w 996950"/>
                <a:gd name="connsiteY127" fmla="*/ 496576 h 933450"/>
                <a:gd name="connsiteX128" fmla="*/ 36773 w 996950"/>
                <a:gd name="connsiteY128" fmla="*/ 478335 h 933450"/>
                <a:gd name="connsiteX129" fmla="*/ 36159 w 996950"/>
                <a:gd name="connsiteY129" fmla="*/ 470179 h 933450"/>
                <a:gd name="connsiteX130" fmla="*/ 25284 w 996950"/>
                <a:gd name="connsiteY130" fmla="*/ 459129 h 933450"/>
                <a:gd name="connsiteX131" fmla="*/ 22214 w 996950"/>
                <a:gd name="connsiteY131" fmla="*/ 437467 h 933450"/>
                <a:gd name="connsiteX132" fmla="*/ 8183 w 996950"/>
                <a:gd name="connsiteY132" fmla="*/ 415718 h 933450"/>
                <a:gd name="connsiteX133" fmla="*/ 4763 w 996950"/>
                <a:gd name="connsiteY133" fmla="*/ 404054 h 933450"/>
                <a:gd name="connsiteX134" fmla="*/ 15550 w 996950"/>
                <a:gd name="connsiteY134" fmla="*/ 415893 h 933450"/>
                <a:gd name="connsiteX135" fmla="*/ 7218 w 996950"/>
                <a:gd name="connsiteY135" fmla="*/ 390636 h 933450"/>
                <a:gd name="connsiteX136" fmla="*/ 19408 w 996950"/>
                <a:gd name="connsiteY136" fmla="*/ 398529 h 933450"/>
                <a:gd name="connsiteX137" fmla="*/ 26687 w 996950"/>
                <a:gd name="connsiteY137" fmla="*/ 409053 h 933450"/>
                <a:gd name="connsiteX138" fmla="*/ 26249 w 996950"/>
                <a:gd name="connsiteY138" fmla="*/ 395109 h 933450"/>
                <a:gd name="connsiteX139" fmla="*/ 14059 w 996950"/>
                <a:gd name="connsiteY139" fmla="*/ 373798 h 933450"/>
                <a:gd name="connsiteX140" fmla="*/ 11691 w 996950"/>
                <a:gd name="connsiteY140" fmla="*/ 365291 h 933450"/>
                <a:gd name="connsiteX141" fmla="*/ 5990 w 996950"/>
                <a:gd name="connsiteY141" fmla="*/ 357223 h 933450"/>
                <a:gd name="connsiteX142" fmla="*/ 8621 w 996950"/>
                <a:gd name="connsiteY142" fmla="*/ 341700 h 933450"/>
                <a:gd name="connsiteX143" fmla="*/ 13620 w 996950"/>
                <a:gd name="connsiteY143" fmla="*/ 335123 h 933450"/>
                <a:gd name="connsiteX144" fmla="*/ 16953 w 996950"/>
                <a:gd name="connsiteY144" fmla="*/ 321793 h 933450"/>
                <a:gd name="connsiteX145" fmla="*/ 14322 w 996950"/>
                <a:gd name="connsiteY145" fmla="*/ 306270 h 933450"/>
                <a:gd name="connsiteX146" fmla="*/ 24495 w 996950"/>
                <a:gd name="connsiteY146" fmla="*/ 287240 h 933450"/>
                <a:gd name="connsiteX147" fmla="*/ 26337 w 996950"/>
                <a:gd name="connsiteY147" fmla="*/ 307323 h 933450"/>
                <a:gd name="connsiteX148" fmla="*/ 36685 w 996950"/>
                <a:gd name="connsiteY148" fmla="*/ 289169 h 933450"/>
                <a:gd name="connsiteX149" fmla="*/ 56680 w 996950"/>
                <a:gd name="connsiteY149" fmla="*/ 280399 h 933450"/>
                <a:gd name="connsiteX150" fmla="*/ 68695 w 996950"/>
                <a:gd name="connsiteY150" fmla="*/ 269174 h 933450"/>
                <a:gd name="connsiteX151" fmla="*/ 87462 w 996950"/>
                <a:gd name="connsiteY151" fmla="*/ 259527 h 933450"/>
                <a:gd name="connsiteX152" fmla="*/ 98600 w 996950"/>
                <a:gd name="connsiteY152" fmla="*/ 257510 h 933450"/>
                <a:gd name="connsiteX153" fmla="*/ 105353 w 996950"/>
                <a:gd name="connsiteY153" fmla="*/ 260755 h 933450"/>
                <a:gd name="connsiteX154" fmla="*/ 124734 w 996950"/>
                <a:gd name="connsiteY154" fmla="*/ 251020 h 933450"/>
                <a:gd name="connsiteX155" fmla="*/ 139643 w 996950"/>
                <a:gd name="connsiteY155" fmla="*/ 248126 h 933450"/>
                <a:gd name="connsiteX156" fmla="*/ 143326 w 996950"/>
                <a:gd name="connsiteY156" fmla="*/ 242425 h 933450"/>
                <a:gd name="connsiteX157" fmla="*/ 149816 w 996950"/>
                <a:gd name="connsiteY157" fmla="*/ 240058 h 933450"/>
                <a:gd name="connsiteX158" fmla="*/ 163409 w 996950"/>
                <a:gd name="connsiteY158" fmla="*/ 240672 h 933450"/>
                <a:gd name="connsiteX159" fmla="*/ 189281 w 996950"/>
                <a:gd name="connsiteY159" fmla="*/ 233042 h 933450"/>
                <a:gd name="connsiteX160" fmla="*/ 202610 w 996950"/>
                <a:gd name="connsiteY160" fmla="*/ 221554 h 933450"/>
                <a:gd name="connsiteX161" fmla="*/ 208925 w 996950"/>
                <a:gd name="connsiteY161" fmla="*/ 207697 h 933450"/>
                <a:gd name="connsiteX162" fmla="*/ 223307 w 996950"/>
                <a:gd name="connsiteY162" fmla="*/ 194630 h 933450"/>
                <a:gd name="connsiteX163" fmla="*/ 224447 w 996950"/>
                <a:gd name="connsiteY163" fmla="*/ 184369 h 933450"/>
                <a:gd name="connsiteX164" fmla="*/ 225061 w 996950"/>
                <a:gd name="connsiteY164" fmla="*/ 170425 h 933450"/>
                <a:gd name="connsiteX165" fmla="*/ 242250 w 996950"/>
                <a:gd name="connsiteY165" fmla="*/ 148764 h 933450"/>
                <a:gd name="connsiteX166" fmla="*/ 252599 w 996950"/>
                <a:gd name="connsiteY166" fmla="*/ 170776 h 933450"/>
                <a:gd name="connsiteX167" fmla="*/ 263035 w 996950"/>
                <a:gd name="connsiteY167" fmla="*/ 165689 h 933450"/>
                <a:gd name="connsiteX168" fmla="*/ 254265 w 996950"/>
                <a:gd name="connsiteY168" fmla="*/ 153587 h 933450"/>
                <a:gd name="connsiteX169" fmla="*/ 261983 w 996950"/>
                <a:gd name="connsiteY169" fmla="*/ 141221 h 933450"/>
                <a:gd name="connsiteX170" fmla="*/ 272857 w 996950"/>
                <a:gd name="connsiteY170" fmla="*/ 146746 h 933450"/>
                <a:gd name="connsiteX171" fmla="*/ 275839 w 996950"/>
                <a:gd name="connsiteY171" fmla="*/ 127365 h 933450"/>
                <a:gd name="connsiteX172" fmla="*/ 289257 w 996950"/>
                <a:gd name="connsiteY172" fmla="*/ 114912 h 933450"/>
                <a:gd name="connsiteX173" fmla="*/ 295220 w 996950"/>
                <a:gd name="connsiteY173" fmla="*/ 104914 h 933450"/>
                <a:gd name="connsiteX174" fmla="*/ 307586 w 996950"/>
                <a:gd name="connsiteY174" fmla="*/ 100617 h 933450"/>
                <a:gd name="connsiteX175" fmla="*/ 307936 w 996950"/>
                <a:gd name="connsiteY175" fmla="*/ 93601 h 933450"/>
                <a:gd name="connsiteX176" fmla="*/ 318723 w 996950"/>
                <a:gd name="connsiteY176" fmla="*/ 96583 h 933450"/>
                <a:gd name="connsiteX177" fmla="*/ 319162 w 996950"/>
                <a:gd name="connsiteY177" fmla="*/ 90269 h 933450"/>
                <a:gd name="connsiteX178" fmla="*/ 329949 w 996950"/>
                <a:gd name="connsiteY178" fmla="*/ 86673 h 933450"/>
                <a:gd name="connsiteX179" fmla="*/ 341876 w 996950"/>
                <a:gd name="connsiteY179" fmla="*/ 83253 h 933450"/>
                <a:gd name="connsiteX180" fmla="*/ 360029 w 996950"/>
                <a:gd name="connsiteY180" fmla="*/ 94829 h 933450"/>
                <a:gd name="connsiteX181" fmla="*/ 373710 w 996950"/>
                <a:gd name="connsiteY181" fmla="*/ 109825 h 933450"/>
                <a:gd name="connsiteX182" fmla="*/ 389058 w 996950"/>
                <a:gd name="connsiteY182" fmla="*/ 110001 h 933450"/>
                <a:gd name="connsiteX183" fmla="*/ 404668 w 996950"/>
                <a:gd name="connsiteY183" fmla="*/ 112369 h 933450"/>
                <a:gd name="connsiteX184" fmla="*/ 399494 w 996950"/>
                <a:gd name="connsiteY184" fmla="*/ 98512 h 933450"/>
                <a:gd name="connsiteX185" fmla="*/ 411246 w 996950"/>
                <a:gd name="connsiteY185" fmla="*/ 78342 h 933450"/>
                <a:gd name="connsiteX186" fmla="*/ 422295 w 996950"/>
                <a:gd name="connsiteY186" fmla="*/ 71764 h 933450"/>
                <a:gd name="connsiteX187" fmla="*/ 418436 w 996950"/>
                <a:gd name="connsiteY187" fmla="*/ 65538 h 933450"/>
                <a:gd name="connsiteX188" fmla="*/ 429136 w 996950"/>
                <a:gd name="connsiteY188" fmla="*/ 51243 h 933450"/>
                <a:gd name="connsiteX189" fmla="*/ 444045 w 996950"/>
                <a:gd name="connsiteY189" fmla="*/ 42385 h 933450"/>
                <a:gd name="connsiteX190" fmla="*/ 456586 w 996950"/>
                <a:gd name="connsiteY190" fmla="*/ 45367 h 933450"/>
                <a:gd name="connsiteX191" fmla="*/ 477282 w 996950"/>
                <a:gd name="connsiteY191" fmla="*/ 40631 h 933450"/>
                <a:gd name="connsiteX192" fmla="*/ 476844 w 996950"/>
                <a:gd name="connsiteY192" fmla="*/ 27915 h 933450"/>
                <a:gd name="connsiteX193" fmla="*/ 458866 w 996950"/>
                <a:gd name="connsiteY193" fmla="*/ 19671 h 933450"/>
                <a:gd name="connsiteX194" fmla="*/ 471933 w 996950"/>
                <a:gd name="connsiteY194" fmla="*/ 16076 h 933450"/>
                <a:gd name="connsiteX195" fmla="*/ 488245 w 996950"/>
                <a:gd name="connsiteY195" fmla="*/ 22214 h 933450"/>
                <a:gd name="connsiteX196" fmla="*/ 501312 w 996950"/>
                <a:gd name="connsiteY196" fmla="*/ 32475 h 933450"/>
                <a:gd name="connsiteX197" fmla="*/ 522009 w 996950"/>
                <a:gd name="connsiteY197" fmla="*/ 38877 h 933450"/>
                <a:gd name="connsiteX198" fmla="*/ 529025 w 996950"/>
                <a:gd name="connsiteY198" fmla="*/ 36334 h 933450"/>
                <a:gd name="connsiteX199" fmla="*/ 544284 w 996950"/>
                <a:gd name="connsiteY199" fmla="*/ 44052 h 933450"/>
                <a:gd name="connsiteX200" fmla="*/ 558667 w 996950"/>
                <a:gd name="connsiteY200" fmla="*/ 36860 h 933450"/>
                <a:gd name="connsiteX201" fmla="*/ 567875 w 996950"/>
                <a:gd name="connsiteY201" fmla="*/ 39053 h 933450"/>
                <a:gd name="connsiteX202" fmla="*/ 573663 w 996950"/>
                <a:gd name="connsiteY202" fmla="*/ 34229 h 933450"/>
                <a:gd name="connsiteX203" fmla="*/ 584976 w 996950"/>
                <a:gd name="connsiteY203" fmla="*/ 46595 h 933450"/>
                <a:gd name="connsiteX204" fmla="*/ 578399 w 996950"/>
                <a:gd name="connsiteY204" fmla="*/ 60012 h 933450"/>
                <a:gd name="connsiteX205" fmla="*/ 569103 w 996950"/>
                <a:gd name="connsiteY205" fmla="*/ 70186 h 933450"/>
                <a:gd name="connsiteX206" fmla="*/ 560684 w 996950"/>
                <a:gd name="connsiteY206" fmla="*/ 71063 h 933450"/>
                <a:gd name="connsiteX207" fmla="*/ 563578 w 996950"/>
                <a:gd name="connsiteY207" fmla="*/ 81148 h 933450"/>
                <a:gd name="connsiteX208" fmla="*/ 556387 w 996950"/>
                <a:gd name="connsiteY208" fmla="*/ 93689 h 933450"/>
                <a:gd name="connsiteX209" fmla="*/ 547617 w 996950"/>
                <a:gd name="connsiteY209" fmla="*/ 106054 h 933450"/>
                <a:gd name="connsiteX210" fmla="*/ 549371 w 996950"/>
                <a:gd name="connsiteY210" fmla="*/ 113158 h 933450"/>
                <a:gd name="connsiteX211" fmla="*/ 568928 w 996950"/>
                <a:gd name="connsiteY211" fmla="*/ 127190 h 933450"/>
                <a:gd name="connsiteX212" fmla="*/ 587870 w 996950"/>
                <a:gd name="connsiteY212" fmla="*/ 135346 h 933450"/>
                <a:gd name="connsiteX213" fmla="*/ 600499 w 996950"/>
                <a:gd name="connsiteY213" fmla="*/ 144116 h 933450"/>
                <a:gd name="connsiteX214" fmla="*/ 618302 w 996950"/>
                <a:gd name="connsiteY214" fmla="*/ 159200 h 933450"/>
                <a:gd name="connsiteX215" fmla="*/ 625230 w 996950"/>
                <a:gd name="connsiteY215" fmla="*/ 159200 h 933450"/>
                <a:gd name="connsiteX216" fmla="*/ 638122 w 996950"/>
                <a:gd name="connsiteY216" fmla="*/ 165777 h 933450"/>
                <a:gd name="connsiteX217" fmla="*/ 641893 w 996950"/>
                <a:gd name="connsiteY217" fmla="*/ 173670 h 933450"/>
                <a:gd name="connsiteX218" fmla="*/ 665396 w 996950"/>
                <a:gd name="connsiteY218" fmla="*/ 182352 h 933450"/>
                <a:gd name="connsiteX219" fmla="*/ 681620 w 996950"/>
                <a:gd name="connsiteY219" fmla="*/ 173582 h 933450"/>
                <a:gd name="connsiteX220" fmla="*/ 686444 w 996950"/>
                <a:gd name="connsiteY220" fmla="*/ 159813 h 933450"/>
                <a:gd name="connsiteX221" fmla="*/ 691442 w 996950"/>
                <a:gd name="connsiteY221" fmla="*/ 148501 h 933450"/>
                <a:gd name="connsiteX222" fmla="*/ 694512 w 996950"/>
                <a:gd name="connsiteY222" fmla="*/ 134556 h 933450"/>
                <a:gd name="connsiteX223" fmla="*/ 701966 w 996950"/>
                <a:gd name="connsiteY223" fmla="*/ 114386 h 933450"/>
                <a:gd name="connsiteX224" fmla="*/ 698546 w 996950"/>
                <a:gd name="connsiteY224" fmla="*/ 102196 h 933450"/>
                <a:gd name="connsiteX225" fmla="*/ 700300 w 996950"/>
                <a:gd name="connsiteY225" fmla="*/ 94829 h 933450"/>
                <a:gd name="connsiteX226" fmla="*/ 697493 w 996950"/>
                <a:gd name="connsiteY226" fmla="*/ 80446 h 933450"/>
                <a:gd name="connsiteX227" fmla="*/ 700738 w 996950"/>
                <a:gd name="connsiteY227" fmla="*/ 61503 h 933450"/>
                <a:gd name="connsiteX228" fmla="*/ 705474 w 996950"/>
                <a:gd name="connsiteY228" fmla="*/ 56417 h 933450"/>
                <a:gd name="connsiteX229" fmla="*/ 701615 w 996950"/>
                <a:gd name="connsiteY229" fmla="*/ 48086 h 933450"/>
                <a:gd name="connsiteX230" fmla="*/ 707579 w 996950"/>
                <a:gd name="connsiteY230" fmla="*/ 34843 h 933450"/>
                <a:gd name="connsiteX231" fmla="*/ 712227 w 996950"/>
                <a:gd name="connsiteY231" fmla="*/ 21162 h 933450"/>
                <a:gd name="connsiteX232" fmla="*/ 712841 w 996950"/>
                <a:gd name="connsiteY232" fmla="*/ 14059 h 933450"/>
                <a:gd name="connsiteX233" fmla="*/ 721962 w 996950"/>
                <a:gd name="connsiteY233" fmla="*/ 4763 h 933450"/>
                <a:gd name="connsiteX234" fmla="*/ 728890 w 996950"/>
                <a:gd name="connsiteY234" fmla="*/ 16953 h 933450"/>
                <a:gd name="connsiteX235" fmla="*/ 730556 w 996950"/>
                <a:gd name="connsiteY235" fmla="*/ 32563 h 933450"/>
                <a:gd name="connsiteX236" fmla="*/ 736695 w 996950"/>
                <a:gd name="connsiteY236" fmla="*/ 35545 h 933450"/>
                <a:gd name="connsiteX237" fmla="*/ 737747 w 996950"/>
                <a:gd name="connsiteY237" fmla="*/ 46068 h 933450"/>
                <a:gd name="connsiteX238" fmla="*/ 746693 w 996950"/>
                <a:gd name="connsiteY238" fmla="*/ 58785 h 933450"/>
                <a:gd name="connsiteX239" fmla="*/ 748534 w 996950"/>
                <a:gd name="connsiteY239" fmla="*/ 72992 h 933450"/>
                <a:gd name="connsiteX240" fmla="*/ 747833 w 996950"/>
                <a:gd name="connsiteY240" fmla="*/ 81850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Lst>
              <a:rect l="l" t="t" r="r" b="b"/>
              <a:pathLst>
                <a:path w="996950" h="933450">
                  <a:moveTo>
                    <a:pt x="792997" y="836583"/>
                  </a:moveTo>
                  <a:lnTo>
                    <a:pt x="816764" y="847809"/>
                  </a:lnTo>
                  <a:lnTo>
                    <a:pt x="830181" y="843336"/>
                  </a:lnTo>
                  <a:lnTo>
                    <a:pt x="849387" y="837109"/>
                  </a:lnTo>
                  <a:lnTo>
                    <a:pt x="864121" y="839302"/>
                  </a:lnTo>
                  <a:lnTo>
                    <a:pt x="865875" y="878153"/>
                  </a:lnTo>
                  <a:lnTo>
                    <a:pt x="857456" y="889553"/>
                  </a:lnTo>
                  <a:lnTo>
                    <a:pt x="854912" y="916389"/>
                  </a:lnTo>
                  <a:lnTo>
                    <a:pt x="846318" y="907181"/>
                  </a:lnTo>
                  <a:lnTo>
                    <a:pt x="829217" y="930596"/>
                  </a:lnTo>
                  <a:lnTo>
                    <a:pt x="824130" y="928754"/>
                  </a:lnTo>
                  <a:lnTo>
                    <a:pt x="809046" y="927702"/>
                  </a:lnTo>
                  <a:lnTo>
                    <a:pt x="793875" y="898937"/>
                  </a:lnTo>
                  <a:lnTo>
                    <a:pt x="790542" y="877013"/>
                  </a:lnTo>
                  <a:lnTo>
                    <a:pt x="776335" y="848511"/>
                  </a:lnTo>
                  <a:lnTo>
                    <a:pt x="776948" y="833602"/>
                  </a:lnTo>
                  <a:lnTo>
                    <a:pt x="792997" y="836583"/>
                  </a:lnTo>
                  <a:close/>
                  <a:moveTo>
                    <a:pt x="747833" y="81850"/>
                  </a:moveTo>
                  <a:lnTo>
                    <a:pt x="756690" y="101582"/>
                  </a:lnTo>
                  <a:lnTo>
                    <a:pt x="772476" y="92110"/>
                  </a:lnTo>
                  <a:lnTo>
                    <a:pt x="780632" y="102809"/>
                  </a:lnTo>
                  <a:lnTo>
                    <a:pt x="792471" y="112719"/>
                  </a:lnTo>
                  <a:lnTo>
                    <a:pt x="789928" y="123945"/>
                  </a:lnTo>
                  <a:lnTo>
                    <a:pt x="795190" y="145694"/>
                  </a:lnTo>
                  <a:lnTo>
                    <a:pt x="798961" y="158410"/>
                  </a:lnTo>
                  <a:lnTo>
                    <a:pt x="805187" y="161480"/>
                  </a:lnTo>
                  <a:lnTo>
                    <a:pt x="811853" y="183404"/>
                  </a:lnTo>
                  <a:lnTo>
                    <a:pt x="809485" y="196735"/>
                  </a:lnTo>
                  <a:lnTo>
                    <a:pt x="817465" y="214187"/>
                  </a:lnTo>
                  <a:lnTo>
                    <a:pt x="844126" y="227692"/>
                  </a:lnTo>
                  <a:lnTo>
                    <a:pt x="861490" y="240058"/>
                  </a:lnTo>
                  <a:lnTo>
                    <a:pt x="877977" y="251371"/>
                  </a:lnTo>
                  <a:lnTo>
                    <a:pt x="874732" y="257685"/>
                  </a:lnTo>
                  <a:lnTo>
                    <a:pt x="888764" y="274085"/>
                  </a:lnTo>
                  <a:lnTo>
                    <a:pt x="898323" y="302587"/>
                  </a:lnTo>
                  <a:lnTo>
                    <a:pt x="908145" y="296799"/>
                  </a:lnTo>
                  <a:lnTo>
                    <a:pt x="918143" y="308287"/>
                  </a:lnTo>
                  <a:lnTo>
                    <a:pt x="924194" y="304253"/>
                  </a:lnTo>
                  <a:lnTo>
                    <a:pt x="928404" y="332404"/>
                  </a:lnTo>
                  <a:lnTo>
                    <a:pt x="945856" y="348804"/>
                  </a:lnTo>
                  <a:lnTo>
                    <a:pt x="957256" y="359065"/>
                  </a:lnTo>
                  <a:lnTo>
                    <a:pt x="976462" y="380902"/>
                  </a:lnTo>
                  <a:lnTo>
                    <a:pt x="983391" y="402739"/>
                  </a:lnTo>
                  <a:lnTo>
                    <a:pt x="984005" y="418261"/>
                  </a:lnTo>
                  <a:lnTo>
                    <a:pt x="982339" y="435275"/>
                  </a:lnTo>
                  <a:lnTo>
                    <a:pt x="994090" y="458778"/>
                  </a:lnTo>
                  <a:lnTo>
                    <a:pt x="992687" y="483421"/>
                  </a:lnTo>
                  <a:lnTo>
                    <a:pt x="988390" y="496401"/>
                  </a:lnTo>
                  <a:lnTo>
                    <a:pt x="981725" y="521570"/>
                  </a:lnTo>
                  <a:lnTo>
                    <a:pt x="982251" y="537882"/>
                  </a:lnTo>
                  <a:lnTo>
                    <a:pt x="977428" y="558404"/>
                  </a:lnTo>
                  <a:lnTo>
                    <a:pt x="966552" y="584713"/>
                  </a:lnTo>
                  <a:lnTo>
                    <a:pt x="948312" y="599008"/>
                  </a:lnTo>
                  <a:lnTo>
                    <a:pt x="939366" y="621722"/>
                  </a:lnTo>
                  <a:lnTo>
                    <a:pt x="931122" y="636368"/>
                  </a:lnTo>
                  <a:lnTo>
                    <a:pt x="923843" y="662063"/>
                  </a:lnTo>
                  <a:lnTo>
                    <a:pt x="914372" y="677059"/>
                  </a:lnTo>
                  <a:lnTo>
                    <a:pt x="908145" y="699686"/>
                  </a:lnTo>
                  <a:lnTo>
                    <a:pt x="904988" y="720734"/>
                  </a:lnTo>
                  <a:lnTo>
                    <a:pt x="906216" y="730468"/>
                  </a:lnTo>
                  <a:lnTo>
                    <a:pt x="892096" y="741168"/>
                  </a:lnTo>
                  <a:lnTo>
                    <a:pt x="864560" y="742307"/>
                  </a:lnTo>
                  <a:lnTo>
                    <a:pt x="841845" y="755024"/>
                  </a:lnTo>
                  <a:lnTo>
                    <a:pt x="830532" y="767126"/>
                  </a:lnTo>
                  <a:lnTo>
                    <a:pt x="815711" y="780632"/>
                  </a:lnTo>
                  <a:lnTo>
                    <a:pt x="795365" y="766775"/>
                  </a:lnTo>
                  <a:lnTo>
                    <a:pt x="780281" y="761250"/>
                  </a:lnTo>
                  <a:lnTo>
                    <a:pt x="784140" y="745026"/>
                  </a:lnTo>
                  <a:lnTo>
                    <a:pt x="770722" y="750902"/>
                  </a:lnTo>
                  <a:lnTo>
                    <a:pt x="749148" y="773528"/>
                  </a:lnTo>
                  <a:lnTo>
                    <a:pt x="727925" y="765021"/>
                  </a:lnTo>
                  <a:lnTo>
                    <a:pt x="713981" y="760110"/>
                  </a:lnTo>
                  <a:lnTo>
                    <a:pt x="699949" y="757918"/>
                  </a:lnTo>
                  <a:lnTo>
                    <a:pt x="676183" y="748885"/>
                  </a:lnTo>
                  <a:lnTo>
                    <a:pt x="660309" y="729766"/>
                  </a:lnTo>
                  <a:lnTo>
                    <a:pt x="655749" y="706439"/>
                  </a:lnTo>
                  <a:lnTo>
                    <a:pt x="650049" y="691092"/>
                  </a:lnTo>
                  <a:lnTo>
                    <a:pt x="637946" y="678814"/>
                  </a:lnTo>
                  <a:lnTo>
                    <a:pt x="614268" y="675218"/>
                  </a:lnTo>
                  <a:lnTo>
                    <a:pt x="622336" y="660660"/>
                  </a:lnTo>
                  <a:lnTo>
                    <a:pt x="616372" y="638560"/>
                  </a:lnTo>
                  <a:lnTo>
                    <a:pt x="604358" y="659169"/>
                  </a:lnTo>
                  <a:lnTo>
                    <a:pt x="582433" y="664694"/>
                  </a:lnTo>
                  <a:lnTo>
                    <a:pt x="595325" y="648207"/>
                  </a:lnTo>
                  <a:lnTo>
                    <a:pt x="599008" y="631105"/>
                  </a:lnTo>
                  <a:lnTo>
                    <a:pt x="608480" y="616636"/>
                  </a:lnTo>
                  <a:lnTo>
                    <a:pt x="606550" y="594974"/>
                  </a:lnTo>
                  <a:lnTo>
                    <a:pt x="586555" y="619968"/>
                  </a:lnTo>
                  <a:lnTo>
                    <a:pt x="571208" y="630053"/>
                  </a:lnTo>
                  <a:lnTo>
                    <a:pt x="561824" y="653644"/>
                  </a:lnTo>
                  <a:lnTo>
                    <a:pt x="542618" y="641367"/>
                  </a:lnTo>
                  <a:lnTo>
                    <a:pt x="543407" y="625668"/>
                  </a:lnTo>
                  <a:lnTo>
                    <a:pt x="528060" y="604358"/>
                  </a:lnTo>
                  <a:lnTo>
                    <a:pt x="515080" y="593395"/>
                  </a:lnTo>
                  <a:lnTo>
                    <a:pt x="519729" y="586642"/>
                  </a:lnTo>
                  <a:lnTo>
                    <a:pt x="488157" y="569103"/>
                  </a:lnTo>
                  <a:lnTo>
                    <a:pt x="470881" y="568314"/>
                  </a:lnTo>
                  <a:lnTo>
                    <a:pt x="447202" y="554281"/>
                  </a:lnTo>
                  <a:lnTo>
                    <a:pt x="403177" y="557001"/>
                  </a:lnTo>
                  <a:lnTo>
                    <a:pt x="371342" y="567349"/>
                  </a:lnTo>
                  <a:lnTo>
                    <a:pt x="343367" y="576996"/>
                  </a:lnTo>
                  <a:lnTo>
                    <a:pt x="319863" y="575067"/>
                  </a:lnTo>
                  <a:lnTo>
                    <a:pt x="293817" y="589975"/>
                  </a:lnTo>
                  <a:lnTo>
                    <a:pt x="272506" y="596728"/>
                  </a:lnTo>
                  <a:lnTo>
                    <a:pt x="267770" y="612075"/>
                  </a:lnTo>
                  <a:lnTo>
                    <a:pt x="258650" y="624002"/>
                  </a:lnTo>
                  <a:lnTo>
                    <a:pt x="237778" y="624704"/>
                  </a:lnTo>
                  <a:lnTo>
                    <a:pt x="222343" y="627335"/>
                  </a:lnTo>
                  <a:lnTo>
                    <a:pt x="200594" y="621985"/>
                  </a:lnTo>
                  <a:lnTo>
                    <a:pt x="182878" y="625230"/>
                  </a:lnTo>
                  <a:lnTo>
                    <a:pt x="166040" y="626546"/>
                  </a:lnTo>
                  <a:lnTo>
                    <a:pt x="151395" y="642331"/>
                  </a:lnTo>
                  <a:lnTo>
                    <a:pt x="144203" y="641015"/>
                  </a:lnTo>
                  <a:lnTo>
                    <a:pt x="131838" y="649435"/>
                  </a:lnTo>
                  <a:lnTo>
                    <a:pt x="119999" y="658906"/>
                  </a:lnTo>
                  <a:lnTo>
                    <a:pt x="102020" y="657766"/>
                  </a:lnTo>
                  <a:lnTo>
                    <a:pt x="85533" y="657766"/>
                  </a:lnTo>
                  <a:lnTo>
                    <a:pt x="59486" y="638735"/>
                  </a:lnTo>
                  <a:lnTo>
                    <a:pt x="46244" y="633123"/>
                  </a:lnTo>
                  <a:lnTo>
                    <a:pt x="46770" y="616197"/>
                  </a:lnTo>
                  <a:lnTo>
                    <a:pt x="58960" y="612163"/>
                  </a:lnTo>
                  <a:lnTo>
                    <a:pt x="63170" y="605498"/>
                  </a:lnTo>
                  <a:lnTo>
                    <a:pt x="62293" y="594974"/>
                  </a:lnTo>
                  <a:lnTo>
                    <a:pt x="65275" y="574803"/>
                  </a:lnTo>
                  <a:lnTo>
                    <a:pt x="62556" y="557702"/>
                  </a:lnTo>
                  <a:lnTo>
                    <a:pt x="49576" y="528849"/>
                  </a:lnTo>
                  <a:lnTo>
                    <a:pt x="45543" y="512625"/>
                  </a:lnTo>
                  <a:lnTo>
                    <a:pt x="46595" y="496576"/>
                  </a:lnTo>
                  <a:lnTo>
                    <a:pt x="36773" y="478335"/>
                  </a:lnTo>
                  <a:lnTo>
                    <a:pt x="36159" y="470179"/>
                  </a:lnTo>
                  <a:lnTo>
                    <a:pt x="25284" y="459129"/>
                  </a:lnTo>
                  <a:lnTo>
                    <a:pt x="22214" y="437467"/>
                  </a:lnTo>
                  <a:lnTo>
                    <a:pt x="8183" y="415718"/>
                  </a:lnTo>
                  <a:lnTo>
                    <a:pt x="4763" y="404054"/>
                  </a:lnTo>
                  <a:lnTo>
                    <a:pt x="15550" y="415893"/>
                  </a:lnTo>
                  <a:lnTo>
                    <a:pt x="7218" y="390636"/>
                  </a:lnTo>
                  <a:lnTo>
                    <a:pt x="19408" y="398529"/>
                  </a:lnTo>
                  <a:lnTo>
                    <a:pt x="26687" y="409053"/>
                  </a:lnTo>
                  <a:lnTo>
                    <a:pt x="26249" y="395109"/>
                  </a:lnTo>
                  <a:lnTo>
                    <a:pt x="14059" y="373798"/>
                  </a:lnTo>
                  <a:lnTo>
                    <a:pt x="11691" y="365291"/>
                  </a:lnTo>
                  <a:lnTo>
                    <a:pt x="5990" y="357223"/>
                  </a:lnTo>
                  <a:lnTo>
                    <a:pt x="8621" y="341700"/>
                  </a:lnTo>
                  <a:lnTo>
                    <a:pt x="13620" y="335123"/>
                  </a:lnTo>
                  <a:lnTo>
                    <a:pt x="16953" y="321793"/>
                  </a:lnTo>
                  <a:lnTo>
                    <a:pt x="14322" y="306270"/>
                  </a:lnTo>
                  <a:lnTo>
                    <a:pt x="24495" y="287240"/>
                  </a:lnTo>
                  <a:lnTo>
                    <a:pt x="26337" y="307323"/>
                  </a:lnTo>
                  <a:lnTo>
                    <a:pt x="36685" y="289169"/>
                  </a:lnTo>
                  <a:lnTo>
                    <a:pt x="56680" y="280399"/>
                  </a:lnTo>
                  <a:lnTo>
                    <a:pt x="68695" y="269174"/>
                  </a:lnTo>
                  <a:lnTo>
                    <a:pt x="87462" y="259527"/>
                  </a:lnTo>
                  <a:lnTo>
                    <a:pt x="98600" y="257510"/>
                  </a:lnTo>
                  <a:lnTo>
                    <a:pt x="105353" y="260755"/>
                  </a:lnTo>
                  <a:lnTo>
                    <a:pt x="124734" y="251020"/>
                  </a:lnTo>
                  <a:lnTo>
                    <a:pt x="139643" y="248126"/>
                  </a:lnTo>
                  <a:lnTo>
                    <a:pt x="143326" y="242425"/>
                  </a:lnTo>
                  <a:lnTo>
                    <a:pt x="149816" y="240058"/>
                  </a:lnTo>
                  <a:lnTo>
                    <a:pt x="163409" y="240672"/>
                  </a:lnTo>
                  <a:lnTo>
                    <a:pt x="189281" y="233042"/>
                  </a:lnTo>
                  <a:lnTo>
                    <a:pt x="202610" y="221554"/>
                  </a:lnTo>
                  <a:lnTo>
                    <a:pt x="208925" y="207697"/>
                  </a:lnTo>
                  <a:lnTo>
                    <a:pt x="223307" y="194630"/>
                  </a:lnTo>
                  <a:lnTo>
                    <a:pt x="224447" y="184369"/>
                  </a:lnTo>
                  <a:lnTo>
                    <a:pt x="225061" y="170425"/>
                  </a:lnTo>
                  <a:lnTo>
                    <a:pt x="242250" y="148764"/>
                  </a:lnTo>
                  <a:lnTo>
                    <a:pt x="252599" y="170776"/>
                  </a:lnTo>
                  <a:lnTo>
                    <a:pt x="263035" y="165689"/>
                  </a:lnTo>
                  <a:lnTo>
                    <a:pt x="254265" y="153587"/>
                  </a:lnTo>
                  <a:lnTo>
                    <a:pt x="261983" y="141221"/>
                  </a:lnTo>
                  <a:lnTo>
                    <a:pt x="272857" y="146746"/>
                  </a:lnTo>
                  <a:lnTo>
                    <a:pt x="275839" y="127365"/>
                  </a:lnTo>
                  <a:lnTo>
                    <a:pt x="289257" y="114912"/>
                  </a:lnTo>
                  <a:lnTo>
                    <a:pt x="295220" y="104914"/>
                  </a:lnTo>
                  <a:lnTo>
                    <a:pt x="307586" y="100617"/>
                  </a:lnTo>
                  <a:lnTo>
                    <a:pt x="307936" y="93601"/>
                  </a:lnTo>
                  <a:lnTo>
                    <a:pt x="318723" y="96583"/>
                  </a:lnTo>
                  <a:lnTo>
                    <a:pt x="319162" y="90269"/>
                  </a:lnTo>
                  <a:lnTo>
                    <a:pt x="329949" y="86673"/>
                  </a:lnTo>
                  <a:lnTo>
                    <a:pt x="341876" y="83253"/>
                  </a:lnTo>
                  <a:lnTo>
                    <a:pt x="360029" y="94829"/>
                  </a:lnTo>
                  <a:lnTo>
                    <a:pt x="373710" y="109825"/>
                  </a:lnTo>
                  <a:lnTo>
                    <a:pt x="389058" y="110001"/>
                  </a:lnTo>
                  <a:lnTo>
                    <a:pt x="404668" y="112369"/>
                  </a:lnTo>
                  <a:lnTo>
                    <a:pt x="399494" y="98512"/>
                  </a:lnTo>
                  <a:lnTo>
                    <a:pt x="411246" y="78342"/>
                  </a:lnTo>
                  <a:lnTo>
                    <a:pt x="422295" y="71764"/>
                  </a:lnTo>
                  <a:lnTo>
                    <a:pt x="418436" y="65538"/>
                  </a:lnTo>
                  <a:lnTo>
                    <a:pt x="429136" y="51243"/>
                  </a:lnTo>
                  <a:lnTo>
                    <a:pt x="444045" y="42385"/>
                  </a:lnTo>
                  <a:lnTo>
                    <a:pt x="456586" y="45367"/>
                  </a:lnTo>
                  <a:lnTo>
                    <a:pt x="477282" y="40631"/>
                  </a:lnTo>
                  <a:lnTo>
                    <a:pt x="476844" y="27915"/>
                  </a:lnTo>
                  <a:lnTo>
                    <a:pt x="458866" y="19671"/>
                  </a:lnTo>
                  <a:lnTo>
                    <a:pt x="471933" y="16076"/>
                  </a:lnTo>
                  <a:lnTo>
                    <a:pt x="488245" y="22214"/>
                  </a:lnTo>
                  <a:lnTo>
                    <a:pt x="501312" y="32475"/>
                  </a:lnTo>
                  <a:lnTo>
                    <a:pt x="522009" y="38877"/>
                  </a:lnTo>
                  <a:lnTo>
                    <a:pt x="529025" y="36334"/>
                  </a:lnTo>
                  <a:lnTo>
                    <a:pt x="544284" y="44052"/>
                  </a:lnTo>
                  <a:lnTo>
                    <a:pt x="558667" y="36860"/>
                  </a:lnTo>
                  <a:lnTo>
                    <a:pt x="567875" y="39053"/>
                  </a:lnTo>
                  <a:lnTo>
                    <a:pt x="573663" y="34229"/>
                  </a:lnTo>
                  <a:lnTo>
                    <a:pt x="584976" y="46595"/>
                  </a:lnTo>
                  <a:lnTo>
                    <a:pt x="578399" y="60012"/>
                  </a:lnTo>
                  <a:lnTo>
                    <a:pt x="569103" y="70186"/>
                  </a:lnTo>
                  <a:lnTo>
                    <a:pt x="560684" y="71063"/>
                  </a:lnTo>
                  <a:lnTo>
                    <a:pt x="563578" y="81148"/>
                  </a:lnTo>
                  <a:lnTo>
                    <a:pt x="556387" y="93689"/>
                  </a:lnTo>
                  <a:lnTo>
                    <a:pt x="547617" y="106054"/>
                  </a:lnTo>
                  <a:lnTo>
                    <a:pt x="549371" y="113158"/>
                  </a:lnTo>
                  <a:lnTo>
                    <a:pt x="568928" y="127190"/>
                  </a:lnTo>
                  <a:lnTo>
                    <a:pt x="587870" y="135346"/>
                  </a:lnTo>
                  <a:lnTo>
                    <a:pt x="600499" y="144116"/>
                  </a:lnTo>
                  <a:lnTo>
                    <a:pt x="618302" y="159200"/>
                  </a:lnTo>
                  <a:lnTo>
                    <a:pt x="625230" y="159200"/>
                  </a:lnTo>
                  <a:lnTo>
                    <a:pt x="638122" y="165777"/>
                  </a:lnTo>
                  <a:lnTo>
                    <a:pt x="641893" y="173670"/>
                  </a:lnTo>
                  <a:lnTo>
                    <a:pt x="665396" y="182352"/>
                  </a:lnTo>
                  <a:lnTo>
                    <a:pt x="681620" y="173582"/>
                  </a:lnTo>
                  <a:lnTo>
                    <a:pt x="686444" y="159813"/>
                  </a:lnTo>
                  <a:lnTo>
                    <a:pt x="691442" y="148501"/>
                  </a:lnTo>
                  <a:lnTo>
                    <a:pt x="694512" y="134556"/>
                  </a:lnTo>
                  <a:lnTo>
                    <a:pt x="701966" y="114386"/>
                  </a:lnTo>
                  <a:lnTo>
                    <a:pt x="698546" y="102196"/>
                  </a:lnTo>
                  <a:lnTo>
                    <a:pt x="700300" y="94829"/>
                  </a:lnTo>
                  <a:lnTo>
                    <a:pt x="697493" y="80446"/>
                  </a:lnTo>
                  <a:lnTo>
                    <a:pt x="700738" y="61503"/>
                  </a:lnTo>
                  <a:lnTo>
                    <a:pt x="705474" y="56417"/>
                  </a:lnTo>
                  <a:lnTo>
                    <a:pt x="701615" y="48086"/>
                  </a:lnTo>
                  <a:lnTo>
                    <a:pt x="707579" y="34843"/>
                  </a:lnTo>
                  <a:lnTo>
                    <a:pt x="712227" y="21162"/>
                  </a:lnTo>
                  <a:lnTo>
                    <a:pt x="712841" y="14059"/>
                  </a:lnTo>
                  <a:lnTo>
                    <a:pt x="721962" y="4763"/>
                  </a:lnTo>
                  <a:lnTo>
                    <a:pt x="728890" y="16953"/>
                  </a:lnTo>
                  <a:lnTo>
                    <a:pt x="730556" y="32563"/>
                  </a:lnTo>
                  <a:lnTo>
                    <a:pt x="736695" y="35545"/>
                  </a:lnTo>
                  <a:lnTo>
                    <a:pt x="737747" y="46068"/>
                  </a:lnTo>
                  <a:lnTo>
                    <a:pt x="746693" y="58785"/>
                  </a:lnTo>
                  <a:lnTo>
                    <a:pt x="748534" y="72992"/>
                  </a:lnTo>
                  <a:lnTo>
                    <a:pt x="747833" y="8185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20" name="Freeform: Shape 1519">
              <a:extLst>
                <a:ext uri="{FF2B5EF4-FFF2-40B4-BE49-F238E27FC236}">
                  <a16:creationId xmlns:a16="http://schemas.microsoft.com/office/drawing/2014/main" id="{5FF1DFEF-B337-418A-AC03-A0FD6A773508}"/>
                </a:ext>
              </a:extLst>
            </p:cNvPr>
            <p:cNvSpPr/>
            <p:nvPr/>
          </p:nvSpPr>
          <p:spPr>
            <a:xfrm>
              <a:off x="6939370" y="3502991"/>
              <a:ext cx="146050" cy="120650"/>
            </a:xfrm>
            <a:custGeom>
              <a:avLst/>
              <a:gdLst>
                <a:gd name="connsiteX0" fmla="*/ 9849 w 146050"/>
                <a:gd name="connsiteY0" fmla="*/ 73430 h 120650"/>
                <a:gd name="connsiteX1" fmla="*/ 17128 w 146050"/>
                <a:gd name="connsiteY1" fmla="*/ 81937 h 120650"/>
                <a:gd name="connsiteX2" fmla="*/ 28003 w 146050"/>
                <a:gd name="connsiteY2" fmla="*/ 81850 h 120650"/>
                <a:gd name="connsiteX3" fmla="*/ 27915 w 146050"/>
                <a:gd name="connsiteY3" fmla="*/ 86761 h 120650"/>
                <a:gd name="connsiteX4" fmla="*/ 37913 w 146050"/>
                <a:gd name="connsiteY4" fmla="*/ 105002 h 120650"/>
                <a:gd name="connsiteX5" fmla="*/ 21075 w 146050"/>
                <a:gd name="connsiteY5" fmla="*/ 100792 h 120650"/>
                <a:gd name="connsiteX6" fmla="*/ 8621 w 146050"/>
                <a:gd name="connsiteY6" fmla="*/ 86235 h 120650"/>
                <a:gd name="connsiteX7" fmla="*/ 4763 w 146050"/>
                <a:gd name="connsiteY7" fmla="*/ 74220 h 120650"/>
                <a:gd name="connsiteX8" fmla="*/ 9849 w 146050"/>
                <a:gd name="connsiteY8" fmla="*/ 73430 h 120650"/>
                <a:gd name="connsiteX9" fmla="*/ 68169 w 146050"/>
                <a:gd name="connsiteY9" fmla="*/ 25810 h 120650"/>
                <a:gd name="connsiteX10" fmla="*/ 79043 w 146050"/>
                <a:gd name="connsiteY10" fmla="*/ 28003 h 120650"/>
                <a:gd name="connsiteX11" fmla="*/ 83253 w 146050"/>
                <a:gd name="connsiteY11" fmla="*/ 19671 h 120650"/>
                <a:gd name="connsiteX12" fmla="*/ 97898 w 146050"/>
                <a:gd name="connsiteY12" fmla="*/ 6429 h 120650"/>
                <a:gd name="connsiteX13" fmla="*/ 110790 w 146050"/>
                <a:gd name="connsiteY13" fmla="*/ 23705 h 120650"/>
                <a:gd name="connsiteX14" fmla="*/ 123331 w 146050"/>
                <a:gd name="connsiteY14" fmla="*/ 46682 h 120650"/>
                <a:gd name="connsiteX15" fmla="*/ 134820 w 146050"/>
                <a:gd name="connsiteY15" fmla="*/ 48173 h 120650"/>
                <a:gd name="connsiteX16" fmla="*/ 142362 w 146050"/>
                <a:gd name="connsiteY16" fmla="*/ 56855 h 120650"/>
                <a:gd name="connsiteX17" fmla="*/ 122103 w 146050"/>
                <a:gd name="connsiteY17" fmla="*/ 59399 h 120650"/>
                <a:gd name="connsiteX18" fmla="*/ 117806 w 146050"/>
                <a:gd name="connsiteY18" fmla="*/ 84130 h 120650"/>
                <a:gd name="connsiteX19" fmla="*/ 113597 w 146050"/>
                <a:gd name="connsiteY19" fmla="*/ 95180 h 120650"/>
                <a:gd name="connsiteX20" fmla="*/ 104564 w 146050"/>
                <a:gd name="connsiteY20" fmla="*/ 102546 h 120650"/>
                <a:gd name="connsiteX21" fmla="*/ 105265 w 146050"/>
                <a:gd name="connsiteY21" fmla="*/ 118069 h 120650"/>
                <a:gd name="connsiteX22" fmla="*/ 99126 w 146050"/>
                <a:gd name="connsiteY22" fmla="*/ 119648 h 120650"/>
                <a:gd name="connsiteX23" fmla="*/ 83779 w 146050"/>
                <a:gd name="connsiteY23" fmla="*/ 103248 h 120650"/>
                <a:gd name="connsiteX24" fmla="*/ 92286 w 146050"/>
                <a:gd name="connsiteY24" fmla="*/ 87637 h 120650"/>
                <a:gd name="connsiteX25" fmla="*/ 85007 w 146050"/>
                <a:gd name="connsiteY25" fmla="*/ 78341 h 120650"/>
                <a:gd name="connsiteX26" fmla="*/ 75799 w 146050"/>
                <a:gd name="connsiteY26" fmla="*/ 80709 h 120650"/>
                <a:gd name="connsiteX27" fmla="*/ 46770 w 146050"/>
                <a:gd name="connsiteY27" fmla="*/ 104037 h 120650"/>
                <a:gd name="connsiteX28" fmla="*/ 46244 w 146050"/>
                <a:gd name="connsiteY28" fmla="*/ 82113 h 120650"/>
                <a:gd name="connsiteX29" fmla="*/ 35194 w 146050"/>
                <a:gd name="connsiteY29" fmla="*/ 76938 h 120650"/>
                <a:gd name="connsiteX30" fmla="*/ 24758 w 146050"/>
                <a:gd name="connsiteY30" fmla="*/ 68256 h 120650"/>
                <a:gd name="connsiteX31" fmla="*/ 31686 w 146050"/>
                <a:gd name="connsiteY31" fmla="*/ 58083 h 120650"/>
                <a:gd name="connsiteX32" fmla="*/ 18619 w 146050"/>
                <a:gd name="connsiteY32" fmla="*/ 47033 h 120650"/>
                <a:gd name="connsiteX33" fmla="*/ 23530 w 146050"/>
                <a:gd name="connsiteY33" fmla="*/ 38965 h 120650"/>
                <a:gd name="connsiteX34" fmla="*/ 14146 w 146050"/>
                <a:gd name="connsiteY34" fmla="*/ 33352 h 120650"/>
                <a:gd name="connsiteX35" fmla="*/ 9060 w 146050"/>
                <a:gd name="connsiteY35" fmla="*/ 24846 h 120650"/>
                <a:gd name="connsiteX36" fmla="*/ 15111 w 146050"/>
                <a:gd name="connsiteY36" fmla="*/ 19496 h 120650"/>
                <a:gd name="connsiteX37" fmla="*/ 33440 w 146050"/>
                <a:gd name="connsiteY37" fmla="*/ 28880 h 120650"/>
                <a:gd name="connsiteX38" fmla="*/ 46683 w 146050"/>
                <a:gd name="connsiteY38" fmla="*/ 30809 h 120650"/>
                <a:gd name="connsiteX39" fmla="*/ 50015 w 146050"/>
                <a:gd name="connsiteY39" fmla="*/ 27038 h 120650"/>
                <a:gd name="connsiteX40" fmla="*/ 37913 w 146050"/>
                <a:gd name="connsiteY40" fmla="*/ 9323 h 120650"/>
                <a:gd name="connsiteX41" fmla="*/ 44315 w 146050"/>
                <a:gd name="connsiteY41" fmla="*/ 4763 h 120650"/>
                <a:gd name="connsiteX42" fmla="*/ 51243 w 146050"/>
                <a:gd name="connsiteY42" fmla="*/ 5903 h 120650"/>
                <a:gd name="connsiteX43" fmla="*/ 68169 w 146050"/>
                <a:gd name="connsiteY43" fmla="*/ 25810 h 120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46050" h="120650">
                  <a:moveTo>
                    <a:pt x="9849" y="73430"/>
                  </a:moveTo>
                  <a:lnTo>
                    <a:pt x="17128" y="81937"/>
                  </a:lnTo>
                  <a:lnTo>
                    <a:pt x="28003" y="81850"/>
                  </a:lnTo>
                  <a:lnTo>
                    <a:pt x="27915" y="86761"/>
                  </a:lnTo>
                  <a:lnTo>
                    <a:pt x="37913" y="105002"/>
                  </a:lnTo>
                  <a:lnTo>
                    <a:pt x="21075" y="100792"/>
                  </a:lnTo>
                  <a:lnTo>
                    <a:pt x="8621" y="86235"/>
                  </a:lnTo>
                  <a:lnTo>
                    <a:pt x="4763" y="74220"/>
                  </a:lnTo>
                  <a:lnTo>
                    <a:pt x="9849" y="73430"/>
                  </a:lnTo>
                  <a:close/>
                  <a:moveTo>
                    <a:pt x="68169" y="25810"/>
                  </a:moveTo>
                  <a:lnTo>
                    <a:pt x="79043" y="28003"/>
                  </a:lnTo>
                  <a:lnTo>
                    <a:pt x="83253" y="19671"/>
                  </a:lnTo>
                  <a:lnTo>
                    <a:pt x="97898" y="6429"/>
                  </a:lnTo>
                  <a:lnTo>
                    <a:pt x="110790" y="23705"/>
                  </a:lnTo>
                  <a:lnTo>
                    <a:pt x="123331" y="46682"/>
                  </a:lnTo>
                  <a:lnTo>
                    <a:pt x="134820" y="48173"/>
                  </a:lnTo>
                  <a:lnTo>
                    <a:pt x="142362" y="56855"/>
                  </a:lnTo>
                  <a:lnTo>
                    <a:pt x="122103" y="59399"/>
                  </a:lnTo>
                  <a:lnTo>
                    <a:pt x="117806" y="84130"/>
                  </a:lnTo>
                  <a:lnTo>
                    <a:pt x="113597" y="95180"/>
                  </a:lnTo>
                  <a:lnTo>
                    <a:pt x="104564" y="102546"/>
                  </a:lnTo>
                  <a:lnTo>
                    <a:pt x="105265" y="118069"/>
                  </a:lnTo>
                  <a:lnTo>
                    <a:pt x="99126" y="119648"/>
                  </a:lnTo>
                  <a:lnTo>
                    <a:pt x="83779" y="103248"/>
                  </a:lnTo>
                  <a:lnTo>
                    <a:pt x="92286" y="87637"/>
                  </a:lnTo>
                  <a:lnTo>
                    <a:pt x="85007" y="78341"/>
                  </a:lnTo>
                  <a:lnTo>
                    <a:pt x="75799" y="80709"/>
                  </a:lnTo>
                  <a:lnTo>
                    <a:pt x="46770" y="104037"/>
                  </a:lnTo>
                  <a:lnTo>
                    <a:pt x="46244" y="82113"/>
                  </a:lnTo>
                  <a:lnTo>
                    <a:pt x="35194" y="76938"/>
                  </a:lnTo>
                  <a:lnTo>
                    <a:pt x="24758" y="68256"/>
                  </a:lnTo>
                  <a:lnTo>
                    <a:pt x="31686" y="58083"/>
                  </a:lnTo>
                  <a:lnTo>
                    <a:pt x="18619" y="47033"/>
                  </a:lnTo>
                  <a:lnTo>
                    <a:pt x="23530" y="38965"/>
                  </a:lnTo>
                  <a:lnTo>
                    <a:pt x="14146" y="33352"/>
                  </a:lnTo>
                  <a:lnTo>
                    <a:pt x="9060" y="24846"/>
                  </a:lnTo>
                  <a:lnTo>
                    <a:pt x="15111" y="19496"/>
                  </a:lnTo>
                  <a:lnTo>
                    <a:pt x="33440" y="28880"/>
                  </a:lnTo>
                  <a:lnTo>
                    <a:pt x="46683" y="30809"/>
                  </a:lnTo>
                  <a:lnTo>
                    <a:pt x="50015" y="27038"/>
                  </a:lnTo>
                  <a:lnTo>
                    <a:pt x="37913" y="9323"/>
                  </a:lnTo>
                  <a:lnTo>
                    <a:pt x="44315" y="4763"/>
                  </a:lnTo>
                  <a:lnTo>
                    <a:pt x="51243" y="5903"/>
                  </a:lnTo>
                  <a:lnTo>
                    <a:pt x="68169" y="2581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21" name="Freeform: Shape 1520">
              <a:extLst>
                <a:ext uri="{FF2B5EF4-FFF2-40B4-BE49-F238E27FC236}">
                  <a16:creationId xmlns:a16="http://schemas.microsoft.com/office/drawing/2014/main" id="{A6BBA358-E7F5-4B65-A4F8-EFD7A272E371}"/>
                </a:ext>
              </a:extLst>
            </p:cNvPr>
            <p:cNvSpPr/>
            <p:nvPr/>
          </p:nvSpPr>
          <p:spPr>
            <a:xfrm>
              <a:off x="6225153" y="3388983"/>
              <a:ext cx="101600" cy="95250"/>
            </a:xfrm>
            <a:custGeom>
              <a:avLst/>
              <a:gdLst>
                <a:gd name="connsiteX0" fmla="*/ 84831 w 101600"/>
                <a:gd name="connsiteY0" fmla="*/ 17742 h 95250"/>
                <a:gd name="connsiteX1" fmla="*/ 93777 w 101600"/>
                <a:gd name="connsiteY1" fmla="*/ 17654 h 95250"/>
                <a:gd name="connsiteX2" fmla="*/ 87638 w 101600"/>
                <a:gd name="connsiteY2" fmla="*/ 32738 h 95250"/>
                <a:gd name="connsiteX3" fmla="*/ 99477 w 101600"/>
                <a:gd name="connsiteY3" fmla="*/ 45893 h 95250"/>
                <a:gd name="connsiteX4" fmla="*/ 95881 w 101600"/>
                <a:gd name="connsiteY4" fmla="*/ 61854 h 95250"/>
                <a:gd name="connsiteX5" fmla="*/ 90094 w 101600"/>
                <a:gd name="connsiteY5" fmla="*/ 63345 h 95250"/>
                <a:gd name="connsiteX6" fmla="*/ 85445 w 101600"/>
                <a:gd name="connsiteY6" fmla="*/ 66502 h 95250"/>
                <a:gd name="connsiteX7" fmla="*/ 77465 w 101600"/>
                <a:gd name="connsiteY7" fmla="*/ 74307 h 95250"/>
                <a:gd name="connsiteX8" fmla="*/ 73869 w 101600"/>
                <a:gd name="connsiteY8" fmla="*/ 92724 h 95250"/>
                <a:gd name="connsiteX9" fmla="*/ 52120 w 101600"/>
                <a:gd name="connsiteY9" fmla="*/ 80096 h 95250"/>
                <a:gd name="connsiteX10" fmla="*/ 42824 w 101600"/>
                <a:gd name="connsiteY10" fmla="*/ 65976 h 95250"/>
                <a:gd name="connsiteX11" fmla="*/ 33440 w 101600"/>
                <a:gd name="connsiteY11" fmla="*/ 58522 h 95250"/>
                <a:gd name="connsiteX12" fmla="*/ 22127 w 101600"/>
                <a:gd name="connsiteY12" fmla="*/ 45805 h 95250"/>
                <a:gd name="connsiteX13" fmla="*/ 16865 w 101600"/>
                <a:gd name="connsiteY13" fmla="*/ 35194 h 95250"/>
                <a:gd name="connsiteX14" fmla="*/ 4763 w 101600"/>
                <a:gd name="connsiteY14" fmla="*/ 19145 h 95250"/>
                <a:gd name="connsiteX15" fmla="*/ 9937 w 101600"/>
                <a:gd name="connsiteY15" fmla="*/ 4763 h 95250"/>
                <a:gd name="connsiteX16" fmla="*/ 18795 w 101600"/>
                <a:gd name="connsiteY16" fmla="*/ 12743 h 95250"/>
                <a:gd name="connsiteX17" fmla="*/ 24056 w 101600"/>
                <a:gd name="connsiteY17" fmla="*/ 5552 h 95250"/>
                <a:gd name="connsiteX18" fmla="*/ 35545 w 101600"/>
                <a:gd name="connsiteY18" fmla="*/ 4763 h 95250"/>
                <a:gd name="connsiteX19" fmla="*/ 56680 w 101600"/>
                <a:gd name="connsiteY19" fmla="*/ 10551 h 95250"/>
                <a:gd name="connsiteX20" fmla="*/ 73694 w 101600"/>
                <a:gd name="connsiteY20" fmla="*/ 10024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1600" h="95250">
                  <a:moveTo>
                    <a:pt x="84831" y="17742"/>
                  </a:moveTo>
                  <a:lnTo>
                    <a:pt x="93777" y="17654"/>
                  </a:lnTo>
                  <a:lnTo>
                    <a:pt x="87638" y="32738"/>
                  </a:lnTo>
                  <a:lnTo>
                    <a:pt x="99477" y="45893"/>
                  </a:lnTo>
                  <a:lnTo>
                    <a:pt x="95881" y="61854"/>
                  </a:lnTo>
                  <a:lnTo>
                    <a:pt x="90094" y="63345"/>
                  </a:lnTo>
                  <a:lnTo>
                    <a:pt x="85445" y="66502"/>
                  </a:lnTo>
                  <a:lnTo>
                    <a:pt x="77465" y="74307"/>
                  </a:lnTo>
                  <a:lnTo>
                    <a:pt x="73869" y="92724"/>
                  </a:lnTo>
                  <a:lnTo>
                    <a:pt x="52120" y="80096"/>
                  </a:lnTo>
                  <a:lnTo>
                    <a:pt x="42824" y="65976"/>
                  </a:lnTo>
                  <a:lnTo>
                    <a:pt x="33440" y="58522"/>
                  </a:lnTo>
                  <a:lnTo>
                    <a:pt x="22127" y="45805"/>
                  </a:lnTo>
                  <a:lnTo>
                    <a:pt x="16865" y="35194"/>
                  </a:lnTo>
                  <a:lnTo>
                    <a:pt x="4763" y="19145"/>
                  </a:lnTo>
                  <a:lnTo>
                    <a:pt x="9937" y="4763"/>
                  </a:lnTo>
                  <a:lnTo>
                    <a:pt x="18795" y="12743"/>
                  </a:lnTo>
                  <a:lnTo>
                    <a:pt x="24056" y="5552"/>
                  </a:lnTo>
                  <a:lnTo>
                    <a:pt x="35545" y="4763"/>
                  </a:lnTo>
                  <a:lnTo>
                    <a:pt x="56680" y="10551"/>
                  </a:lnTo>
                  <a:lnTo>
                    <a:pt x="73694" y="10024"/>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22" name="Freeform: Shape 1521">
              <a:extLst>
                <a:ext uri="{FF2B5EF4-FFF2-40B4-BE49-F238E27FC236}">
                  <a16:creationId xmlns:a16="http://schemas.microsoft.com/office/drawing/2014/main" id="{9359F850-B194-4C80-916D-B4FE67B3A904}"/>
                </a:ext>
              </a:extLst>
            </p:cNvPr>
            <p:cNvSpPr/>
            <p:nvPr/>
          </p:nvSpPr>
          <p:spPr>
            <a:xfrm>
              <a:off x="8003855" y="3961654"/>
              <a:ext cx="120650" cy="158750"/>
            </a:xfrm>
            <a:custGeom>
              <a:avLst/>
              <a:gdLst>
                <a:gd name="connsiteX0" fmla="*/ 117543 w 120650"/>
                <a:gd name="connsiteY0" fmla="*/ 122980 h 158750"/>
                <a:gd name="connsiteX1" fmla="*/ 117104 w 120650"/>
                <a:gd name="connsiteY1" fmla="*/ 141835 h 158750"/>
                <a:gd name="connsiteX2" fmla="*/ 108510 w 120650"/>
                <a:gd name="connsiteY2" fmla="*/ 137801 h 158750"/>
                <a:gd name="connsiteX3" fmla="*/ 110089 w 120650"/>
                <a:gd name="connsiteY3" fmla="*/ 158937 h 158750"/>
                <a:gd name="connsiteX4" fmla="*/ 103073 w 120650"/>
                <a:gd name="connsiteY4" fmla="*/ 145256 h 158750"/>
                <a:gd name="connsiteX5" fmla="*/ 101670 w 120650"/>
                <a:gd name="connsiteY5" fmla="*/ 131925 h 158750"/>
                <a:gd name="connsiteX6" fmla="*/ 96934 w 120650"/>
                <a:gd name="connsiteY6" fmla="*/ 119209 h 158750"/>
                <a:gd name="connsiteX7" fmla="*/ 86673 w 120650"/>
                <a:gd name="connsiteY7" fmla="*/ 103774 h 158750"/>
                <a:gd name="connsiteX8" fmla="*/ 64047 w 120650"/>
                <a:gd name="connsiteY8" fmla="*/ 102722 h 158750"/>
                <a:gd name="connsiteX9" fmla="*/ 66327 w 120650"/>
                <a:gd name="connsiteY9" fmla="*/ 113684 h 158750"/>
                <a:gd name="connsiteX10" fmla="*/ 58610 w 120650"/>
                <a:gd name="connsiteY10" fmla="*/ 128330 h 158750"/>
                <a:gd name="connsiteX11" fmla="*/ 48086 w 120650"/>
                <a:gd name="connsiteY11" fmla="*/ 122980 h 158750"/>
                <a:gd name="connsiteX12" fmla="*/ 44490 w 120650"/>
                <a:gd name="connsiteY12" fmla="*/ 127804 h 158750"/>
                <a:gd name="connsiteX13" fmla="*/ 37562 w 120650"/>
                <a:gd name="connsiteY13" fmla="*/ 124910 h 158750"/>
                <a:gd name="connsiteX14" fmla="*/ 28091 w 120650"/>
                <a:gd name="connsiteY14" fmla="*/ 122542 h 158750"/>
                <a:gd name="connsiteX15" fmla="*/ 24232 w 120650"/>
                <a:gd name="connsiteY15" fmla="*/ 100793 h 158750"/>
                <a:gd name="connsiteX16" fmla="*/ 15725 w 120650"/>
                <a:gd name="connsiteY16" fmla="*/ 80797 h 158750"/>
                <a:gd name="connsiteX17" fmla="*/ 19847 w 120650"/>
                <a:gd name="connsiteY17" fmla="*/ 64661 h 158750"/>
                <a:gd name="connsiteX18" fmla="*/ 4763 w 120650"/>
                <a:gd name="connsiteY18" fmla="*/ 57469 h 158750"/>
                <a:gd name="connsiteX19" fmla="*/ 10200 w 120650"/>
                <a:gd name="connsiteY19" fmla="*/ 47647 h 158750"/>
                <a:gd name="connsiteX20" fmla="*/ 25547 w 120650"/>
                <a:gd name="connsiteY20" fmla="*/ 37562 h 158750"/>
                <a:gd name="connsiteX21" fmla="*/ 7832 w 120650"/>
                <a:gd name="connsiteY21" fmla="*/ 23267 h 158750"/>
                <a:gd name="connsiteX22" fmla="*/ 16514 w 120650"/>
                <a:gd name="connsiteY22" fmla="*/ 4763 h 158750"/>
                <a:gd name="connsiteX23" fmla="*/ 35983 w 120650"/>
                <a:gd name="connsiteY23" fmla="*/ 16514 h 158750"/>
                <a:gd name="connsiteX24" fmla="*/ 47735 w 120650"/>
                <a:gd name="connsiteY24" fmla="*/ 17917 h 158750"/>
                <a:gd name="connsiteX25" fmla="*/ 49927 w 120650"/>
                <a:gd name="connsiteY25" fmla="*/ 36772 h 158750"/>
                <a:gd name="connsiteX26" fmla="*/ 73255 w 120650"/>
                <a:gd name="connsiteY26" fmla="*/ 40456 h 158750"/>
                <a:gd name="connsiteX27" fmla="*/ 96145 w 120650"/>
                <a:gd name="connsiteY27" fmla="*/ 40017 h 158750"/>
                <a:gd name="connsiteX28" fmla="*/ 110264 w 120650"/>
                <a:gd name="connsiteY28" fmla="*/ 44666 h 158750"/>
                <a:gd name="connsiteX29" fmla="*/ 98951 w 120650"/>
                <a:gd name="connsiteY29" fmla="*/ 67379 h 158750"/>
                <a:gd name="connsiteX30" fmla="*/ 87901 w 120650"/>
                <a:gd name="connsiteY30" fmla="*/ 68958 h 158750"/>
                <a:gd name="connsiteX31" fmla="*/ 80359 w 120650"/>
                <a:gd name="connsiteY31" fmla="*/ 84130 h 158750"/>
                <a:gd name="connsiteX32" fmla="*/ 93777 w 120650"/>
                <a:gd name="connsiteY32" fmla="*/ 97986 h 158750"/>
                <a:gd name="connsiteX33" fmla="*/ 97811 w 120650"/>
                <a:gd name="connsiteY33" fmla="*/ 80973 h 158750"/>
                <a:gd name="connsiteX34" fmla="*/ 104651 w 120650"/>
                <a:gd name="connsiteY34" fmla="*/ 80885 h 15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20650" h="158750">
                  <a:moveTo>
                    <a:pt x="117543" y="122980"/>
                  </a:moveTo>
                  <a:lnTo>
                    <a:pt x="117104" y="141835"/>
                  </a:lnTo>
                  <a:lnTo>
                    <a:pt x="108510" y="137801"/>
                  </a:lnTo>
                  <a:lnTo>
                    <a:pt x="110089" y="158937"/>
                  </a:lnTo>
                  <a:lnTo>
                    <a:pt x="103073" y="145256"/>
                  </a:lnTo>
                  <a:lnTo>
                    <a:pt x="101670" y="131925"/>
                  </a:lnTo>
                  <a:lnTo>
                    <a:pt x="96934" y="119209"/>
                  </a:lnTo>
                  <a:lnTo>
                    <a:pt x="86673" y="103774"/>
                  </a:lnTo>
                  <a:lnTo>
                    <a:pt x="64047" y="102722"/>
                  </a:lnTo>
                  <a:lnTo>
                    <a:pt x="66327" y="113684"/>
                  </a:lnTo>
                  <a:lnTo>
                    <a:pt x="58610" y="128330"/>
                  </a:lnTo>
                  <a:lnTo>
                    <a:pt x="48086" y="122980"/>
                  </a:lnTo>
                  <a:lnTo>
                    <a:pt x="44490" y="127804"/>
                  </a:lnTo>
                  <a:lnTo>
                    <a:pt x="37562" y="124910"/>
                  </a:lnTo>
                  <a:lnTo>
                    <a:pt x="28091" y="122542"/>
                  </a:lnTo>
                  <a:lnTo>
                    <a:pt x="24232" y="100793"/>
                  </a:lnTo>
                  <a:lnTo>
                    <a:pt x="15725" y="80797"/>
                  </a:lnTo>
                  <a:lnTo>
                    <a:pt x="19847" y="64661"/>
                  </a:lnTo>
                  <a:lnTo>
                    <a:pt x="4763" y="57469"/>
                  </a:lnTo>
                  <a:lnTo>
                    <a:pt x="10200" y="47647"/>
                  </a:lnTo>
                  <a:lnTo>
                    <a:pt x="25547" y="37562"/>
                  </a:lnTo>
                  <a:lnTo>
                    <a:pt x="7832" y="23267"/>
                  </a:lnTo>
                  <a:lnTo>
                    <a:pt x="16514" y="4763"/>
                  </a:lnTo>
                  <a:lnTo>
                    <a:pt x="35983" y="16514"/>
                  </a:lnTo>
                  <a:lnTo>
                    <a:pt x="47735" y="17917"/>
                  </a:lnTo>
                  <a:lnTo>
                    <a:pt x="49927" y="36772"/>
                  </a:lnTo>
                  <a:lnTo>
                    <a:pt x="73255" y="40456"/>
                  </a:lnTo>
                  <a:lnTo>
                    <a:pt x="96145" y="40017"/>
                  </a:lnTo>
                  <a:lnTo>
                    <a:pt x="110264" y="44666"/>
                  </a:lnTo>
                  <a:lnTo>
                    <a:pt x="98951" y="67379"/>
                  </a:lnTo>
                  <a:lnTo>
                    <a:pt x="87901" y="68958"/>
                  </a:lnTo>
                  <a:lnTo>
                    <a:pt x="80359" y="84130"/>
                  </a:lnTo>
                  <a:lnTo>
                    <a:pt x="93777" y="97986"/>
                  </a:lnTo>
                  <a:lnTo>
                    <a:pt x="97811" y="80973"/>
                  </a:lnTo>
                  <a:lnTo>
                    <a:pt x="104651" y="8088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23" name="Freeform: Shape 1522">
              <a:extLst>
                <a:ext uri="{FF2B5EF4-FFF2-40B4-BE49-F238E27FC236}">
                  <a16:creationId xmlns:a16="http://schemas.microsoft.com/office/drawing/2014/main" id="{A65CDBD6-B682-4734-9039-4375B2A031A5}"/>
                </a:ext>
              </a:extLst>
            </p:cNvPr>
            <p:cNvSpPr/>
            <p:nvPr/>
          </p:nvSpPr>
          <p:spPr>
            <a:xfrm>
              <a:off x="5899704" y="3158335"/>
              <a:ext cx="95250" cy="82550"/>
            </a:xfrm>
            <a:custGeom>
              <a:avLst/>
              <a:gdLst>
                <a:gd name="connsiteX0" fmla="*/ 24495 w 95250"/>
                <a:gd name="connsiteY0" fmla="*/ 9849 h 82550"/>
                <a:gd name="connsiteX1" fmla="*/ 42473 w 95250"/>
                <a:gd name="connsiteY1" fmla="*/ 12919 h 82550"/>
                <a:gd name="connsiteX2" fmla="*/ 65275 w 95250"/>
                <a:gd name="connsiteY2" fmla="*/ 4763 h 82550"/>
                <a:gd name="connsiteX3" fmla="*/ 80797 w 95250"/>
                <a:gd name="connsiteY3" fmla="*/ 21864 h 82550"/>
                <a:gd name="connsiteX4" fmla="*/ 94390 w 95250"/>
                <a:gd name="connsiteY4" fmla="*/ 30985 h 82550"/>
                <a:gd name="connsiteX5" fmla="*/ 91584 w 95250"/>
                <a:gd name="connsiteY5" fmla="*/ 57031 h 82550"/>
                <a:gd name="connsiteX6" fmla="*/ 85182 w 95250"/>
                <a:gd name="connsiteY6" fmla="*/ 58434 h 82550"/>
                <a:gd name="connsiteX7" fmla="*/ 82464 w 95250"/>
                <a:gd name="connsiteY7" fmla="*/ 79745 h 82550"/>
                <a:gd name="connsiteX8" fmla="*/ 60977 w 95250"/>
                <a:gd name="connsiteY8" fmla="*/ 62468 h 82550"/>
                <a:gd name="connsiteX9" fmla="*/ 48349 w 95250"/>
                <a:gd name="connsiteY9" fmla="*/ 65450 h 82550"/>
                <a:gd name="connsiteX10" fmla="*/ 31160 w 95250"/>
                <a:gd name="connsiteY10" fmla="*/ 47384 h 82550"/>
                <a:gd name="connsiteX11" fmla="*/ 19759 w 95250"/>
                <a:gd name="connsiteY11" fmla="*/ 31862 h 82550"/>
                <a:gd name="connsiteX12" fmla="*/ 8358 w 95250"/>
                <a:gd name="connsiteY12" fmla="*/ 31248 h 82550"/>
                <a:gd name="connsiteX13" fmla="*/ 4763 w 95250"/>
                <a:gd name="connsiteY13" fmla="*/ 17567 h 8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5250" h="82550">
                  <a:moveTo>
                    <a:pt x="24495" y="9849"/>
                  </a:moveTo>
                  <a:lnTo>
                    <a:pt x="42473" y="12919"/>
                  </a:lnTo>
                  <a:lnTo>
                    <a:pt x="65275" y="4763"/>
                  </a:lnTo>
                  <a:lnTo>
                    <a:pt x="80797" y="21864"/>
                  </a:lnTo>
                  <a:lnTo>
                    <a:pt x="94390" y="30985"/>
                  </a:lnTo>
                  <a:lnTo>
                    <a:pt x="91584" y="57031"/>
                  </a:lnTo>
                  <a:lnTo>
                    <a:pt x="85182" y="58434"/>
                  </a:lnTo>
                  <a:lnTo>
                    <a:pt x="82464" y="79745"/>
                  </a:lnTo>
                  <a:lnTo>
                    <a:pt x="60977" y="62468"/>
                  </a:lnTo>
                  <a:lnTo>
                    <a:pt x="48349" y="65450"/>
                  </a:lnTo>
                  <a:lnTo>
                    <a:pt x="31160" y="47384"/>
                  </a:lnTo>
                  <a:lnTo>
                    <a:pt x="19759" y="31862"/>
                  </a:lnTo>
                  <a:lnTo>
                    <a:pt x="8358" y="31248"/>
                  </a:lnTo>
                  <a:lnTo>
                    <a:pt x="4763" y="1756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24" name="Freeform: Shape 1523">
              <a:extLst>
                <a:ext uri="{FF2B5EF4-FFF2-40B4-BE49-F238E27FC236}">
                  <a16:creationId xmlns:a16="http://schemas.microsoft.com/office/drawing/2014/main" id="{B59C1355-1F6A-406F-864F-8F9A1372C727}"/>
                </a:ext>
              </a:extLst>
            </p:cNvPr>
            <p:cNvSpPr/>
            <p:nvPr/>
          </p:nvSpPr>
          <p:spPr>
            <a:xfrm>
              <a:off x="5703347" y="4258514"/>
              <a:ext cx="196850" cy="146050"/>
            </a:xfrm>
            <a:custGeom>
              <a:avLst/>
              <a:gdLst>
                <a:gd name="connsiteX0" fmla="*/ 69835 w 196850"/>
                <a:gd name="connsiteY0" fmla="*/ 141748 h 146050"/>
                <a:gd name="connsiteX1" fmla="*/ 52997 w 196850"/>
                <a:gd name="connsiteY1" fmla="*/ 135346 h 146050"/>
                <a:gd name="connsiteX2" fmla="*/ 41420 w 196850"/>
                <a:gd name="connsiteY2" fmla="*/ 136310 h 146050"/>
                <a:gd name="connsiteX3" fmla="*/ 32826 w 196850"/>
                <a:gd name="connsiteY3" fmla="*/ 142537 h 146050"/>
                <a:gd name="connsiteX4" fmla="*/ 21776 w 196850"/>
                <a:gd name="connsiteY4" fmla="*/ 137275 h 146050"/>
                <a:gd name="connsiteX5" fmla="*/ 17479 w 196850"/>
                <a:gd name="connsiteY5" fmla="*/ 129119 h 146050"/>
                <a:gd name="connsiteX6" fmla="*/ 6429 w 196850"/>
                <a:gd name="connsiteY6" fmla="*/ 123682 h 146050"/>
                <a:gd name="connsiteX7" fmla="*/ 4763 w 196850"/>
                <a:gd name="connsiteY7" fmla="*/ 109299 h 146050"/>
                <a:gd name="connsiteX8" fmla="*/ 11515 w 196850"/>
                <a:gd name="connsiteY8" fmla="*/ 98688 h 146050"/>
                <a:gd name="connsiteX9" fmla="*/ 10901 w 196850"/>
                <a:gd name="connsiteY9" fmla="*/ 90269 h 146050"/>
                <a:gd name="connsiteX10" fmla="*/ 30458 w 196850"/>
                <a:gd name="connsiteY10" fmla="*/ 69572 h 146050"/>
                <a:gd name="connsiteX11" fmla="*/ 34054 w 196850"/>
                <a:gd name="connsiteY11" fmla="*/ 52383 h 146050"/>
                <a:gd name="connsiteX12" fmla="*/ 40806 w 196850"/>
                <a:gd name="connsiteY12" fmla="*/ 46244 h 146050"/>
                <a:gd name="connsiteX13" fmla="*/ 52734 w 196850"/>
                <a:gd name="connsiteY13" fmla="*/ 49577 h 146050"/>
                <a:gd name="connsiteX14" fmla="*/ 62994 w 196850"/>
                <a:gd name="connsiteY14" fmla="*/ 44490 h 146050"/>
                <a:gd name="connsiteX15" fmla="*/ 66327 w 196850"/>
                <a:gd name="connsiteY15" fmla="*/ 38000 h 146050"/>
                <a:gd name="connsiteX16" fmla="*/ 85445 w 196850"/>
                <a:gd name="connsiteY16" fmla="*/ 26775 h 146050"/>
                <a:gd name="connsiteX17" fmla="*/ 90093 w 196850"/>
                <a:gd name="connsiteY17" fmla="*/ 18882 h 146050"/>
                <a:gd name="connsiteX18" fmla="*/ 113070 w 196850"/>
                <a:gd name="connsiteY18" fmla="*/ 8358 h 146050"/>
                <a:gd name="connsiteX19" fmla="*/ 126663 w 196850"/>
                <a:gd name="connsiteY19" fmla="*/ 4763 h 146050"/>
                <a:gd name="connsiteX20" fmla="*/ 132802 w 196850"/>
                <a:gd name="connsiteY20" fmla="*/ 9586 h 146050"/>
                <a:gd name="connsiteX21" fmla="*/ 148500 w 196850"/>
                <a:gd name="connsiteY21" fmla="*/ 9498 h 146050"/>
                <a:gd name="connsiteX22" fmla="*/ 146571 w 196850"/>
                <a:gd name="connsiteY22" fmla="*/ 21776 h 146050"/>
                <a:gd name="connsiteX23" fmla="*/ 149904 w 196850"/>
                <a:gd name="connsiteY23" fmla="*/ 33265 h 146050"/>
                <a:gd name="connsiteX24" fmla="*/ 163760 w 196850"/>
                <a:gd name="connsiteY24" fmla="*/ 49664 h 146050"/>
                <a:gd name="connsiteX25" fmla="*/ 164462 w 196850"/>
                <a:gd name="connsiteY25" fmla="*/ 61767 h 146050"/>
                <a:gd name="connsiteX26" fmla="*/ 192876 w 196850"/>
                <a:gd name="connsiteY26" fmla="*/ 67467 h 146050"/>
                <a:gd name="connsiteX27" fmla="*/ 192262 w 196850"/>
                <a:gd name="connsiteY27" fmla="*/ 84568 h 146050"/>
                <a:gd name="connsiteX28" fmla="*/ 186912 w 196850"/>
                <a:gd name="connsiteY28" fmla="*/ 92110 h 146050"/>
                <a:gd name="connsiteX29" fmla="*/ 174898 w 196850"/>
                <a:gd name="connsiteY29" fmla="*/ 94390 h 146050"/>
                <a:gd name="connsiteX30" fmla="*/ 169899 w 196850"/>
                <a:gd name="connsiteY30" fmla="*/ 105265 h 146050"/>
                <a:gd name="connsiteX31" fmla="*/ 161480 w 196850"/>
                <a:gd name="connsiteY31" fmla="*/ 108071 h 146050"/>
                <a:gd name="connsiteX32" fmla="*/ 139906 w 196850"/>
                <a:gd name="connsiteY32" fmla="*/ 107545 h 146050"/>
                <a:gd name="connsiteX33" fmla="*/ 128505 w 196850"/>
                <a:gd name="connsiteY33" fmla="*/ 105616 h 146050"/>
                <a:gd name="connsiteX34" fmla="*/ 120612 w 196850"/>
                <a:gd name="connsiteY34" fmla="*/ 109650 h 146050"/>
                <a:gd name="connsiteX35" fmla="*/ 109738 w 196850"/>
                <a:gd name="connsiteY35" fmla="*/ 107808 h 146050"/>
                <a:gd name="connsiteX36" fmla="*/ 67029 w 196850"/>
                <a:gd name="connsiteY36" fmla="*/ 108948 h 146050"/>
                <a:gd name="connsiteX37" fmla="*/ 66415 w 196850"/>
                <a:gd name="connsiteY37" fmla="*/ 123068 h 14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96850" h="146050">
                  <a:moveTo>
                    <a:pt x="69835" y="141748"/>
                  </a:moveTo>
                  <a:lnTo>
                    <a:pt x="52997" y="135346"/>
                  </a:lnTo>
                  <a:lnTo>
                    <a:pt x="41420" y="136310"/>
                  </a:lnTo>
                  <a:lnTo>
                    <a:pt x="32826" y="142537"/>
                  </a:lnTo>
                  <a:lnTo>
                    <a:pt x="21776" y="137275"/>
                  </a:lnTo>
                  <a:lnTo>
                    <a:pt x="17479" y="129119"/>
                  </a:lnTo>
                  <a:lnTo>
                    <a:pt x="6429" y="123682"/>
                  </a:lnTo>
                  <a:lnTo>
                    <a:pt x="4763" y="109299"/>
                  </a:lnTo>
                  <a:lnTo>
                    <a:pt x="11515" y="98688"/>
                  </a:lnTo>
                  <a:lnTo>
                    <a:pt x="10901" y="90269"/>
                  </a:lnTo>
                  <a:lnTo>
                    <a:pt x="30458" y="69572"/>
                  </a:lnTo>
                  <a:lnTo>
                    <a:pt x="34054" y="52383"/>
                  </a:lnTo>
                  <a:lnTo>
                    <a:pt x="40806" y="46244"/>
                  </a:lnTo>
                  <a:lnTo>
                    <a:pt x="52734" y="49577"/>
                  </a:lnTo>
                  <a:lnTo>
                    <a:pt x="62994" y="44490"/>
                  </a:lnTo>
                  <a:lnTo>
                    <a:pt x="66327" y="38000"/>
                  </a:lnTo>
                  <a:lnTo>
                    <a:pt x="85445" y="26775"/>
                  </a:lnTo>
                  <a:lnTo>
                    <a:pt x="90093" y="18882"/>
                  </a:lnTo>
                  <a:lnTo>
                    <a:pt x="113070" y="8358"/>
                  </a:lnTo>
                  <a:lnTo>
                    <a:pt x="126663" y="4763"/>
                  </a:lnTo>
                  <a:lnTo>
                    <a:pt x="132802" y="9586"/>
                  </a:lnTo>
                  <a:lnTo>
                    <a:pt x="148500" y="9498"/>
                  </a:lnTo>
                  <a:lnTo>
                    <a:pt x="146571" y="21776"/>
                  </a:lnTo>
                  <a:lnTo>
                    <a:pt x="149904" y="33265"/>
                  </a:lnTo>
                  <a:lnTo>
                    <a:pt x="163760" y="49664"/>
                  </a:lnTo>
                  <a:lnTo>
                    <a:pt x="164462" y="61767"/>
                  </a:lnTo>
                  <a:lnTo>
                    <a:pt x="192876" y="67467"/>
                  </a:lnTo>
                  <a:lnTo>
                    <a:pt x="192262" y="84568"/>
                  </a:lnTo>
                  <a:lnTo>
                    <a:pt x="186912" y="92110"/>
                  </a:lnTo>
                  <a:lnTo>
                    <a:pt x="174898" y="94390"/>
                  </a:lnTo>
                  <a:lnTo>
                    <a:pt x="169899" y="105265"/>
                  </a:lnTo>
                  <a:lnTo>
                    <a:pt x="161480" y="108071"/>
                  </a:lnTo>
                  <a:lnTo>
                    <a:pt x="139906" y="107545"/>
                  </a:lnTo>
                  <a:lnTo>
                    <a:pt x="128505" y="105616"/>
                  </a:lnTo>
                  <a:lnTo>
                    <a:pt x="120612" y="109650"/>
                  </a:lnTo>
                  <a:lnTo>
                    <a:pt x="109738" y="107808"/>
                  </a:lnTo>
                  <a:lnTo>
                    <a:pt x="67029" y="108948"/>
                  </a:lnTo>
                  <a:lnTo>
                    <a:pt x="66415" y="12306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25" name="Freeform: Shape 1524">
              <a:extLst>
                <a:ext uri="{FF2B5EF4-FFF2-40B4-BE49-F238E27FC236}">
                  <a16:creationId xmlns:a16="http://schemas.microsoft.com/office/drawing/2014/main" id="{B2574B43-E249-4126-8797-C801BCFA2FA6}"/>
                </a:ext>
              </a:extLst>
            </p:cNvPr>
            <p:cNvSpPr/>
            <p:nvPr/>
          </p:nvSpPr>
          <p:spPr>
            <a:xfrm>
              <a:off x="6388185" y="3423448"/>
              <a:ext cx="158750" cy="107950"/>
            </a:xfrm>
            <a:custGeom>
              <a:avLst/>
              <a:gdLst>
                <a:gd name="connsiteX0" fmla="*/ 11603 w 158750"/>
                <a:gd name="connsiteY0" fmla="*/ 4763 h 107950"/>
                <a:gd name="connsiteX1" fmla="*/ 18707 w 158750"/>
                <a:gd name="connsiteY1" fmla="*/ 18794 h 107950"/>
                <a:gd name="connsiteX2" fmla="*/ 28178 w 158750"/>
                <a:gd name="connsiteY2" fmla="*/ 16251 h 107950"/>
                <a:gd name="connsiteX3" fmla="*/ 47121 w 158750"/>
                <a:gd name="connsiteY3" fmla="*/ 21601 h 107950"/>
                <a:gd name="connsiteX4" fmla="*/ 83253 w 158750"/>
                <a:gd name="connsiteY4" fmla="*/ 23355 h 107950"/>
                <a:gd name="connsiteX5" fmla="*/ 95443 w 158750"/>
                <a:gd name="connsiteY5" fmla="*/ 14672 h 107950"/>
                <a:gd name="connsiteX6" fmla="*/ 124383 w 158750"/>
                <a:gd name="connsiteY6" fmla="*/ 6780 h 107950"/>
                <a:gd name="connsiteX7" fmla="*/ 142274 w 158750"/>
                <a:gd name="connsiteY7" fmla="*/ 19145 h 107950"/>
                <a:gd name="connsiteX8" fmla="*/ 156744 w 158750"/>
                <a:gd name="connsiteY8" fmla="*/ 22741 h 107950"/>
                <a:gd name="connsiteX9" fmla="*/ 143940 w 158750"/>
                <a:gd name="connsiteY9" fmla="*/ 36685 h 107950"/>
                <a:gd name="connsiteX10" fmla="*/ 134995 w 158750"/>
                <a:gd name="connsiteY10" fmla="*/ 60626 h 107950"/>
                <a:gd name="connsiteX11" fmla="*/ 142888 w 158750"/>
                <a:gd name="connsiteY11" fmla="*/ 79569 h 107950"/>
                <a:gd name="connsiteX12" fmla="*/ 121753 w 158750"/>
                <a:gd name="connsiteY12" fmla="*/ 75097 h 107950"/>
                <a:gd name="connsiteX13" fmla="*/ 96670 w 158750"/>
                <a:gd name="connsiteY13" fmla="*/ 85445 h 107950"/>
                <a:gd name="connsiteX14" fmla="*/ 96408 w 158750"/>
                <a:gd name="connsiteY14" fmla="*/ 101757 h 107950"/>
                <a:gd name="connsiteX15" fmla="*/ 74045 w 158750"/>
                <a:gd name="connsiteY15" fmla="*/ 104827 h 107950"/>
                <a:gd name="connsiteX16" fmla="*/ 56768 w 158750"/>
                <a:gd name="connsiteY16" fmla="*/ 93426 h 107950"/>
                <a:gd name="connsiteX17" fmla="*/ 37036 w 158750"/>
                <a:gd name="connsiteY17" fmla="*/ 102459 h 107950"/>
                <a:gd name="connsiteX18" fmla="*/ 18882 w 158750"/>
                <a:gd name="connsiteY18" fmla="*/ 101494 h 107950"/>
                <a:gd name="connsiteX19" fmla="*/ 17128 w 158750"/>
                <a:gd name="connsiteY19" fmla="*/ 79832 h 107950"/>
                <a:gd name="connsiteX20" fmla="*/ 4763 w 158750"/>
                <a:gd name="connsiteY20" fmla="*/ 69221 h 107950"/>
                <a:gd name="connsiteX21" fmla="*/ 8884 w 158750"/>
                <a:gd name="connsiteY21" fmla="*/ 64485 h 107950"/>
                <a:gd name="connsiteX22" fmla="*/ 6165 w 158750"/>
                <a:gd name="connsiteY22" fmla="*/ 60539 h 107950"/>
                <a:gd name="connsiteX23" fmla="*/ 10288 w 158750"/>
                <a:gd name="connsiteY23" fmla="*/ 49927 h 107950"/>
                <a:gd name="connsiteX24" fmla="*/ 19671 w 158750"/>
                <a:gd name="connsiteY24" fmla="*/ 39491 h 107950"/>
                <a:gd name="connsiteX25" fmla="*/ 7744 w 158750"/>
                <a:gd name="connsiteY25" fmla="*/ 24933 h 107950"/>
                <a:gd name="connsiteX26" fmla="*/ 5552 w 158750"/>
                <a:gd name="connsiteY26" fmla="*/ 12480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8750" h="107950">
                  <a:moveTo>
                    <a:pt x="11603" y="4763"/>
                  </a:moveTo>
                  <a:lnTo>
                    <a:pt x="18707" y="18794"/>
                  </a:lnTo>
                  <a:lnTo>
                    <a:pt x="28178" y="16251"/>
                  </a:lnTo>
                  <a:lnTo>
                    <a:pt x="47121" y="21601"/>
                  </a:lnTo>
                  <a:lnTo>
                    <a:pt x="83253" y="23355"/>
                  </a:lnTo>
                  <a:lnTo>
                    <a:pt x="95443" y="14672"/>
                  </a:lnTo>
                  <a:lnTo>
                    <a:pt x="124383" y="6780"/>
                  </a:lnTo>
                  <a:lnTo>
                    <a:pt x="142274" y="19145"/>
                  </a:lnTo>
                  <a:lnTo>
                    <a:pt x="156744" y="22741"/>
                  </a:lnTo>
                  <a:lnTo>
                    <a:pt x="143940" y="36685"/>
                  </a:lnTo>
                  <a:lnTo>
                    <a:pt x="134995" y="60626"/>
                  </a:lnTo>
                  <a:lnTo>
                    <a:pt x="142888" y="79569"/>
                  </a:lnTo>
                  <a:lnTo>
                    <a:pt x="121753" y="75097"/>
                  </a:lnTo>
                  <a:lnTo>
                    <a:pt x="96670" y="85445"/>
                  </a:lnTo>
                  <a:lnTo>
                    <a:pt x="96408" y="101757"/>
                  </a:lnTo>
                  <a:lnTo>
                    <a:pt x="74045" y="104827"/>
                  </a:lnTo>
                  <a:lnTo>
                    <a:pt x="56768" y="93426"/>
                  </a:lnTo>
                  <a:lnTo>
                    <a:pt x="37036" y="102459"/>
                  </a:lnTo>
                  <a:lnTo>
                    <a:pt x="18882" y="101494"/>
                  </a:lnTo>
                  <a:lnTo>
                    <a:pt x="17128" y="79832"/>
                  </a:lnTo>
                  <a:lnTo>
                    <a:pt x="4763" y="69221"/>
                  </a:lnTo>
                  <a:lnTo>
                    <a:pt x="8884" y="64485"/>
                  </a:lnTo>
                  <a:lnTo>
                    <a:pt x="6165" y="60539"/>
                  </a:lnTo>
                  <a:lnTo>
                    <a:pt x="10288" y="49927"/>
                  </a:lnTo>
                  <a:lnTo>
                    <a:pt x="19671" y="39491"/>
                  </a:lnTo>
                  <a:lnTo>
                    <a:pt x="7744" y="24933"/>
                  </a:lnTo>
                  <a:lnTo>
                    <a:pt x="5552" y="1248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26" name="Freeform: Shape 1525">
              <a:extLst>
                <a:ext uri="{FF2B5EF4-FFF2-40B4-BE49-F238E27FC236}">
                  <a16:creationId xmlns:a16="http://schemas.microsoft.com/office/drawing/2014/main" id="{F89282AD-0D89-4EEC-8A39-7A790467B22F}"/>
                </a:ext>
              </a:extLst>
            </p:cNvPr>
            <p:cNvSpPr/>
            <p:nvPr/>
          </p:nvSpPr>
          <p:spPr>
            <a:xfrm>
              <a:off x="6551567" y="4689552"/>
              <a:ext cx="50800" cy="57150"/>
            </a:xfrm>
            <a:custGeom>
              <a:avLst/>
              <a:gdLst>
                <a:gd name="connsiteX0" fmla="*/ 12568 w 50800"/>
                <a:gd name="connsiteY0" fmla="*/ 57382 h 57150"/>
                <a:gd name="connsiteX1" fmla="*/ 10989 w 50800"/>
                <a:gd name="connsiteY1" fmla="*/ 27827 h 57150"/>
                <a:gd name="connsiteX2" fmla="*/ 4763 w 50800"/>
                <a:gd name="connsiteY2" fmla="*/ 16777 h 57150"/>
                <a:gd name="connsiteX3" fmla="*/ 19759 w 50800"/>
                <a:gd name="connsiteY3" fmla="*/ 18707 h 57150"/>
                <a:gd name="connsiteX4" fmla="*/ 27301 w 50800"/>
                <a:gd name="connsiteY4" fmla="*/ 4763 h 57150"/>
                <a:gd name="connsiteX5" fmla="*/ 40368 w 50800"/>
                <a:gd name="connsiteY5" fmla="*/ 6341 h 57150"/>
                <a:gd name="connsiteX6" fmla="*/ 41771 w 50800"/>
                <a:gd name="connsiteY6" fmla="*/ 15988 h 57150"/>
                <a:gd name="connsiteX7" fmla="*/ 47033 w 50800"/>
                <a:gd name="connsiteY7" fmla="*/ 21513 h 57150"/>
                <a:gd name="connsiteX8" fmla="*/ 47296 w 50800"/>
                <a:gd name="connsiteY8" fmla="*/ 29494 h 57150"/>
                <a:gd name="connsiteX9" fmla="*/ 41245 w 50800"/>
                <a:gd name="connsiteY9" fmla="*/ 34580 h 57150"/>
                <a:gd name="connsiteX10" fmla="*/ 31598 w 50800"/>
                <a:gd name="connsiteY10" fmla="*/ 47384 h 57150"/>
                <a:gd name="connsiteX11" fmla="*/ 22741 w 50800"/>
                <a:gd name="connsiteY11" fmla="*/ 56242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800" h="57150">
                  <a:moveTo>
                    <a:pt x="12568" y="57382"/>
                  </a:moveTo>
                  <a:lnTo>
                    <a:pt x="10989" y="27827"/>
                  </a:lnTo>
                  <a:lnTo>
                    <a:pt x="4763" y="16777"/>
                  </a:lnTo>
                  <a:lnTo>
                    <a:pt x="19759" y="18707"/>
                  </a:lnTo>
                  <a:lnTo>
                    <a:pt x="27301" y="4763"/>
                  </a:lnTo>
                  <a:lnTo>
                    <a:pt x="40368" y="6341"/>
                  </a:lnTo>
                  <a:lnTo>
                    <a:pt x="41771" y="15988"/>
                  </a:lnTo>
                  <a:lnTo>
                    <a:pt x="47033" y="21513"/>
                  </a:lnTo>
                  <a:lnTo>
                    <a:pt x="47296" y="29494"/>
                  </a:lnTo>
                  <a:lnTo>
                    <a:pt x="41245" y="34580"/>
                  </a:lnTo>
                  <a:lnTo>
                    <a:pt x="31598" y="47384"/>
                  </a:lnTo>
                  <a:lnTo>
                    <a:pt x="22741" y="56242"/>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27" name="Freeform: Shape 1526">
              <a:extLst>
                <a:ext uri="{FF2B5EF4-FFF2-40B4-BE49-F238E27FC236}">
                  <a16:creationId xmlns:a16="http://schemas.microsoft.com/office/drawing/2014/main" id="{18ADFD2C-D619-470D-A84D-5D823BB221C9}"/>
                </a:ext>
              </a:extLst>
            </p:cNvPr>
            <p:cNvSpPr/>
            <p:nvPr/>
          </p:nvSpPr>
          <p:spPr>
            <a:xfrm>
              <a:off x="5856907" y="4330953"/>
              <a:ext cx="82550" cy="158750"/>
            </a:xfrm>
            <a:custGeom>
              <a:avLst/>
              <a:gdLst>
                <a:gd name="connsiteX0" fmla="*/ 51944 w 82550"/>
                <a:gd name="connsiteY0" fmla="*/ 152798 h 158750"/>
                <a:gd name="connsiteX1" fmla="*/ 31598 w 82550"/>
                <a:gd name="connsiteY1" fmla="*/ 155692 h 158750"/>
                <a:gd name="connsiteX2" fmla="*/ 25547 w 82550"/>
                <a:gd name="connsiteY2" fmla="*/ 138678 h 158750"/>
                <a:gd name="connsiteX3" fmla="*/ 26687 w 82550"/>
                <a:gd name="connsiteY3" fmla="*/ 82025 h 158750"/>
                <a:gd name="connsiteX4" fmla="*/ 21688 w 82550"/>
                <a:gd name="connsiteY4" fmla="*/ 76938 h 158750"/>
                <a:gd name="connsiteX5" fmla="*/ 20811 w 82550"/>
                <a:gd name="connsiteY5" fmla="*/ 64748 h 158750"/>
                <a:gd name="connsiteX6" fmla="*/ 12217 w 82550"/>
                <a:gd name="connsiteY6" fmla="*/ 56066 h 158750"/>
                <a:gd name="connsiteX7" fmla="*/ 4763 w 82550"/>
                <a:gd name="connsiteY7" fmla="*/ 48787 h 158750"/>
                <a:gd name="connsiteX8" fmla="*/ 7920 w 82550"/>
                <a:gd name="connsiteY8" fmla="*/ 35632 h 158750"/>
                <a:gd name="connsiteX9" fmla="*/ 16339 w 82550"/>
                <a:gd name="connsiteY9" fmla="*/ 32826 h 158750"/>
                <a:gd name="connsiteX10" fmla="*/ 21337 w 82550"/>
                <a:gd name="connsiteY10" fmla="*/ 21951 h 158750"/>
                <a:gd name="connsiteX11" fmla="*/ 33352 w 82550"/>
                <a:gd name="connsiteY11" fmla="*/ 19671 h 158750"/>
                <a:gd name="connsiteX12" fmla="*/ 38702 w 82550"/>
                <a:gd name="connsiteY12" fmla="*/ 12129 h 158750"/>
                <a:gd name="connsiteX13" fmla="*/ 46945 w 82550"/>
                <a:gd name="connsiteY13" fmla="*/ 4850 h 158750"/>
                <a:gd name="connsiteX14" fmla="*/ 55803 w 82550"/>
                <a:gd name="connsiteY14" fmla="*/ 4763 h 158750"/>
                <a:gd name="connsiteX15" fmla="*/ 74570 w 82550"/>
                <a:gd name="connsiteY15" fmla="*/ 19145 h 158750"/>
                <a:gd name="connsiteX16" fmla="*/ 73606 w 82550"/>
                <a:gd name="connsiteY16" fmla="*/ 27476 h 158750"/>
                <a:gd name="connsiteX17" fmla="*/ 79131 w 82550"/>
                <a:gd name="connsiteY17" fmla="*/ 42210 h 158750"/>
                <a:gd name="connsiteX18" fmla="*/ 74307 w 82550"/>
                <a:gd name="connsiteY18" fmla="*/ 52207 h 158750"/>
                <a:gd name="connsiteX19" fmla="*/ 76851 w 82550"/>
                <a:gd name="connsiteY19" fmla="*/ 58872 h 158750"/>
                <a:gd name="connsiteX20" fmla="*/ 64924 w 82550"/>
                <a:gd name="connsiteY20" fmla="*/ 74220 h 158750"/>
                <a:gd name="connsiteX21" fmla="*/ 57382 w 82550"/>
                <a:gd name="connsiteY21" fmla="*/ 81849 h 158750"/>
                <a:gd name="connsiteX22" fmla="*/ 52734 w 82550"/>
                <a:gd name="connsiteY22" fmla="*/ 97372 h 158750"/>
                <a:gd name="connsiteX23" fmla="*/ 53347 w 82550"/>
                <a:gd name="connsiteY23" fmla="*/ 113070 h 15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2550" h="158750">
                  <a:moveTo>
                    <a:pt x="51944" y="152798"/>
                  </a:moveTo>
                  <a:lnTo>
                    <a:pt x="31598" y="155692"/>
                  </a:lnTo>
                  <a:lnTo>
                    <a:pt x="25547" y="138678"/>
                  </a:lnTo>
                  <a:lnTo>
                    <a:pt x="26687" y="82025"/>
                  </a:lnTo>
                  <a:lnTo>
                    <a:pt x="21688" y="76938"/>
                  </a:lnTo>
                  <a:lnTo>
                    <a:pt x="20811" y="64748"/>
                  </a:lnTo>
                  <a:lnTo>
                    <a:pt x="12217" y="56066"/>
                  </a:lnTo>
                  <a:lnTo>
                    <a:pt x="4763" y="48787"/>
                  </a:lnTo>
                  <a:lnTo>
                    <a:pt x="7920" y="35632"/>
                  </a:lnTo>
                  <a:lnTo>
                    <a:pt x="16339" y="32826"/>
                  </a:lnTo>
                  <a:lnTo>
                    <a:pt x="21337" y="21951"/>
                  </a:lnTo>
                  <a:lnTo>
                    <a:pt x="33352" y="19671"/>
                  </a:lnTo>
                  <a:lnTo>
                    <a:pt x="38702" y="12129"/>
                  </a:lnTo>
                  <a:lnTo>
                    <a:pt x="46945" y="4850"/>
                  </a:lnTo>
                  <a:lnTo>
                    <a:pt x="55803" y="4763"/>
                  </a:lnTo>
                  <a:lnTo>
                    <a:pt x="74570" y="19145"/>
                  </a:lnTo>
                  <a:lnTo>
                    <a:pt x="73606" y="27476"/>
                  </a:lnTo>
                  <a:lnTo>
                    <a:pt x="79131" y="42210"/>
                  </a:lnTo>
                  <a:lnTo>
                    <a:pt x="74307" y="52207"/>
                  </a:lnTo>
                  <a:lnTo>
                    <a:pt x="76851" y="58872"/>
                  </a:lnTo>
                  <a:lnTo>
                    <a:pt x="64924" y="74220"/>
                  </a:lnTo>
                  <a:lnTo>
                    <a:pt x="57382" y="81849"/>
                  </a:lnTo>
                  <a:lnTo>
                    <a:pt x="52734" y="97372"/>
                  </a:lnTo>
                  <a:lnTo>
                    <a:pt x="53347" y="11307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28" name="Freeform: Shape 1527">
              <a:extLst>
                <a:ext uri="{FF2B5EF4-FFF2-40B4-BE49-F238E27FC236}">
                  <a16:creationId xmlns:a16="http://schemas.microsoft.com/office/drawing/2014/main" id="{96CC688F-041B-433C-A472-065EB9BD5595}"/>
                </a:ext>
              </a:extLst>
            </p:cNvPr>
            <p:cNvSpPr/>
            <p:nvPr/>
          </p:nvSpPr>
          <p:spPr>
            <a:xfrm>
              <a:off x="8646072" y="4498896"/>
              <a:ext cx="38100" cy="44450"/>
            </a:xfrm>
            <a:custGeom>
              <a:avLst/>
              <a:gdLst>
                <a:gd name="connsiteX0" fmla="*/ 4763 w 38100"/>
                <a:gd name="connsiteY0" fmla="*/ 27389 h 44450"/>
                <a:gd name="connsiteX1" fmla="*/ 14497 w 38100"/>
                <a:gd name="connsiteY1" fmla="*/ 18180 h 44450"/>
                <a:gd name="connsiteX2" fmla="*/ 35457 w 38100"/>
                <a:gd name="connsiteY2" fmla="*/ 4763 h 44450"/>
                <a:gd name="connsiteX3" fmla="*/ 34317 w 38100"/>
                <a:gd name="connsiteY3" fmla="*/ 16865 h 44450"/>
                <a:gd name="connsiteX4" fmla="*/ 32913 w 38100"/>
                <a:gd name="connsiteY4" fmla="*/ 32475 h 44450"/>
                <a:gd name="connsiteX5" fmla="*/ 21162 w 38100"/>
                <a:gd name="connsiteY5" fmla="*/ 31686 h 44450"/>
                <a:gd name="connsiteX6" fmla="*/ 15988 w 38100"/>
                <a:gd name="connsiteY6" fmla="*/ 40017 h 4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00" h="44450">
                  <a:moveTo>
                    <a:pt x="4763" y="27389"/>
                  </a:moveTo>
                  <a:lnTo>
                    <a:pt x="14497" y="18180"/>
                  </a:lnTo>
                  <a:lnTo>
                    <a:pt x="35457" y="4763"/>
                  </a:lnTo>
                  <a:lnTo>
                    <a:pt x="34317" y="16865"/>
                  </a:lnTo>
                  <a:lnTo>
                    <a:pt x="32913" y="32475"/>
                  </a:lnTo>
                  <a:lnTo>
                    <a:pt x="21162" y="31686"/>
                  </a:lnTo>
                  <a:lnTo>
                    <a:pt x="15988" y="4001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29" name="Freeform: Shape 1528">
              <a:extLst>
                <a:ext uri="{FF2B5EF4-FFF2-40B4-BE49-F238E27FC236}">
                  <a16:creationId xmlns:a16="http://schemas.microsoft.com/office/drawing/2014/main" id="{2A20EC01-9843-496E-85EF-7E98D5F157ED}"/>
                </a:ext>
              </a:extLst>
            </p:cNvPr>
            <p:cNvSpPr/>
            <p:nvPr/>
          </p:nvSpPr>
          <p:spPr>
            <a:xfrm>
              <a:off x="4126702" y="4871790"/>
              <a:ext cx="304800" cy="342900"/>
            </a:xfrm>
            <a:custGeom>
              <a:avLst/>
              <a:gdLst>
                <a:gd name="connsiteX0" fmla="*/ 170601 w 304800"/>
                <a:gd name="connsiteY0" fmla="*/ 317320 h 342900"/>
                <a:gd name="connsiteX1" fmla="*/ 142537 w 304800"/>
                <a:gd name="connsiteY1" fmla="*/ 316180 h 342900"/>
                <a:gd name="connsiteX2" fmla="*/ 132978 w 304800"/>
                <a:gd name="connsiteY2" fmla="*/ 337491 h 342900"/>
                <a:gd name="connsiteX3" fmla="*/ 118508 w 304800"/>
                <a:gd name="connsiteY3" fmla="*/ 318372 h 342900"/>
                <a:gd name="connsiteX4" fmla="*/ 86322 w 304800"/>
                <a:gd name="connsiteY4" fmla="*/ 311971 h 342900"/>
                <a:gd name="connsiteX5" fmla="*/ 65888 w 304800"/>
                <a:gd name="connsiteY5" fmla="*/ 335825 h 342900"/>
                <a:gd name="connsiteX6" fmla="*/ 48086 w 304800"/>
                <a:gd name="connsiteY6" fmla="*/ 339420 h 342900"/>
                <a:gd name="connsiteX7" fmla="*/ 38439 w 304800"/>
                <a:gd name="connsiteY7" fmla="*/ 303025 h 342900"/>
                <a:gd name="connsiteX8" fmla="*/ 25284 w 304800"/>
                <a:gd name="connsiteY8" fmla="*/ 273734 h 342900"/>
                <a:gd name="connsiteX9" fmla="*/ 33001 w 304800"/>
                <a:gd name="connsiteY9" fmla="*/ 248565 h 342900"/>
                <a:gd name="connsiteX10" fmla="*/ 20110 w 304800"/>
                <a:gd name="connsiteY10" fmla="*/ 237602 h 342900"/>
                <a:gd name="connsiteX11" fmla="*/ 16865 w 304800"/>
                <a:gd name="connsiteY11" fmla="*/ 219010 h 342900"/>
                <a:gd name="connsiteX12" fmla="*/ 4763 w 304800"/>
                <a:gd name="connsiteY12" fmla="*/ 201471 h 342900"/>
                <a:gd name="connsiteX13" fmla="*/ 20285 w 304800"/>
                <a:gd name="connsiteY13" fmla="*/ 173933 h 342900"/>
                <a:gd name="connsiteX14" fmla="*/ 9674 w 304800"/>
                <a:gd name="connsiteY14" fmla="*/ 152535 h 342900"/>
                <a:gd name="connsiteX15" fmla="*/ 15374 w 304800"/>
                <a:gd name="connsiteY15" fmla="*/ 144028 h 342900"/>
                <a:gd name="connsiteX16" fmla="*/ 10901 w 304800"/>
                <a:gd name="connsiteY16" fmla="*/ 134644 h 342900"/>
                <a:gd name="connsiteX17" fmla="*/ 20548 w 304800"/>
                <a:gd name="connsiteY17" fmla="*/ 122015 h 342900"/>
                <a:gd name="connsiteX18" fmla="*/ 21074 w 304800"/>
                <a:gd name="connsiteY18" fmla="*/ 100617 h 342900"/>
                <a:gd name="connsiteX19" fmla="*/ 22214 w 304800"/>
                <a:gd name="connsiteY19" fmla="*/ 82902 h 342900"/>
                <a:gd name="connsiteX20" fmla="*/ 27564 w 304800"/>
                <a:gd name="connsiteY20" fmla="*/ 74483 h 342900"/>
                <a:gd name="connsiteX21" fmla="*/ 6253 w 304800"/>
                <a:gd name="connsiteY21" fmla="*/ 34317 h 342900"/>
                <a:gd name="connsiteX22" fmla="*/ 24582 w 304800"/>
                <a:gd name="connsiteY22" fmla="*/ 36422 h 342900"/>
                <a:gd name="connsiteX23" fmla="*/ 37211 w 304800"/>
                <a:gd name="connsiteY23" fmla="*/ 35808 h 342900"/>
                <a:gd name="connsiteX24" fmla="*/ 42736 w 304800"/>
                <a:gd name="connsiteY24" fmla="*/ 28353 h 342900"/>
                <a:gd name="connsiteX25" fmla="*/ 64222 w 304800"/>
                <a:gd name="connsiteY25" fmla="*/ 18268 h 342900"/>
                <a:gd name="connsiteX26" fmla="*/ 77114 w 304800"/>
                <a:gd name="connsiteY26" fmla="*/ 8972 h 342900"/>
                <a:gd name="connsiteX27" fmla="*/ 109299 w 304800"/>
                <a:gd name="connsiteY27" fmla="*/ 4763 h 342900"/>
                <a:gd name="connsiteX28" fmla="*/ 106756 w 304800"/>
                <a:gd name="connsiteY28" fmla="*/ 23355 h 342900"/>
                <a:gd name="connsiteX29" fmla="*/ 109738 w 304800"/>
                <a:gd name="connsiteY29" fmla="*/ 32914 h 342900"/>
                <a:gd name="connsiteX30" fmla="*/ 107721 w 304800"/>
                <a:gd name="connsiteY30" fmla="*/ 49577 h 342900"/>
                <a:gd name="connsiteX31" fmla="*/ 134469 w 304800"/>
                <a:gd name="connsiteY31" fmla="*/ 71940 h 342900"/>
                <a:gd name="connsiteX32" fmla="*/ 162006 w 304800"/>
                <a:gd name="connsiteY32" fmla="*/ 76061 h 342900"/>
                <a:gd name="connsiteX33" fmla="*/ 171653 w 304800"/>
                <a:gd name="connsiteY33" fmla="*/ 85445 h 342900"/>
                <a:gd name="connsiteX34" fmla="*/ 188316 w 304800"/>
                <a:gd name="connsiteY34" fmla="*/ 90444 h 342900"/>
                <a:gd name="connsiteX35" fmla="*/ 198489 w 304800"/>
                <a:gd name="connsiteY35" fmla="*/ 97723 h 342900"/>
                <a:gd name="connsiteX36" fmla="*/ 213924 w 304800"/>
                <a:gd name="connsiteY36" fmla="*/ 97460 h 342900"/>
                <a:gd name="connsiteX37" fmla="*/ 228218 w 304800"/>
                <a:gd name="connsiteY37" fmla="*/ 104914 h 342900"/>
                <a:gd name="connsiteX38" fmla="*/ 229271 w 304800"/>
                <a:gd name="connsiteY38" fmla="*/ 119472 h 342900"/>
                <a:gd name="connsiteX39" fmla="*/ 234094 w 304800"/>
                <a:gd name="connsiteY39" fmla="*/ 126839 h 342900"/>
                <a:gd name="connsiteX40" fmla="*/ 234445 w 304800"/>
                <a:gd name="connsiteY40" fmla="*/ 137801 h 342900"/>
                <a:gd name="connsiteX41" fmla="*/ 227254 w 304800"/>
                <a:gd name="connsiteY41" fmla="*/ 138152 h 342900"/>
                <a:gd name="connsiteX42" fmla="*/ 236725 w 304800"/>
                <a:gd name="connsiteY42" fmla="*/ 167707 h 342900"/>
                <a:gd name="connsiteX43" fmla="*/ 283819 w 304800"/>
                <a:gd name="connsiteY43" fmla="*/ 168759 h 342900"/>
                <a:gd name="connsiteX44" fmla="*/ 280224 w 304800"/>
                <a:gd name="connsiteY44" fmla="*/ 183492 h 342900"/>
                <a:gd name="connsiteX45" fmla="*/ 282855 w 304800"/>
                <a:gd name="connsiteY45" fmla="*/ 193577 h 342900"/>
                <a:gd name="connsiteX46" fmla="*/ 296272 w 304800"/>
                <a:gd name="connsiteY46" fmla="*/ 200769 h 342900"/>
                <a:gd name="connsiteX47" fmla="*/ 302148 w 304800"/>
                <a:gd name="connsiteY47" fmla="*/ 216730 h 342900"/>
                <a:gd name="connsiteX48" fmla="*/ 297763 w 304800"/>
                <a:gd name="connsiteY48" fmla="*/ 237076 h 342900"/>
                <a:gd name="connsiteX49" fmla="*/ 291010 w 304800"/>
                <a:gd name="connsiteY49" fmla="*/ 248389 h 342900"/>
                <a:gd name="connsiteX50" fmla="*/ 293379 w 304800"/>
                <a:gd name="connsiteY50" fmla="*/ 263210 h 342900"/>
                <a:gd name="connsiteX51" fmla="*/ 285661 w 304800"/>
                <a:gd name="connsiteY51" fmla="*/ 268560 h 342900"/>
                <a:gd name="connsiteX52" fmla="*/ 285310 w 304800"/>
                <a:gd name="connsiteY52" fmla="*/ 260579 h 342900"/>
                <a:gd name="connsiteX53" fmla="*/ 262333 w 304800"/>
                <a:gd name="connsiteY53" fmla="*/ 247337 h 342900"/>
                <a:gd name="connsiteX54" fmla="*/ 239531 w 304800"/>
                <a:gd name="connsiteY54" fmla="*/ 246898 h 342900"/>
                <a:gd name="connsiteX55" fmla="*/ 196647 w 304800"/>
                <a:gd name="connsiteY55" fmla="*/ 254440 h 342900"/>
                <a:gd name="connsiteX56" fmla="*/ 184895 w 304800"/>
                <a:gd name="connsiteY56" fmla="*/ 277417 h 342900"/>
                <a:gd name="connsiteX57" fmla="*/ 184281 w 304800"/>
                <a:gd name="connsiteY57" fmla="*/ 291449 h 342900"/>
                <a:gd name="connsiteX58" fmla="*/ 174547 w 304800"/>
                <a:gd name="connsiteY58" fmla="*/ 322933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04800" h="342900">
                  <a:moveTo>
                    <a:pt x="170601" y="317320"/>
                  </a:moveTo>
                  <a:lnTo>
                    <a:pt x="142537" y="316180"/>
                  </a:lnTo>
                  <a:lnTo>
                    <a:pt x="132978" y="337491"/>
                  </a:lnTo>
                  <a:lnTo>
                    <a:pt x="118508" y="318372"/>
                  </a:lnTo>
                  <a:lnTo>
                    <a:pt x="86322" y="311971"/>
                  </a:lnTo>
                  <a:lnTo>
                    <a:pt x="65888" y="335825"/>
                  </a:lnTo>
                  <a:lnTo>
                    <a:pt x="48086" y="339420"/>
                  </a:lnTo>
                  <a:lnTo>
                    <a:pt x="38439" y="303025"/>
                  </a:lnTo>
                  <a:lnTo>
                    <a:pt x="25284" y="273734"/>
                  </a:lnTo>
                  <a:lnTo>
                    <a:pt x="33001" y="248565"/>
                  </a:lnTo>
                  <a:lnTo>
                    <a:pt x="20110" y="237602"/>
                  </a:lnTo>
                  <a:lnTo>
                    <a:pt x="16865" y="219010"/>
                  </a:lnTo>
                  <a:lnTo>
                    <a:pt x="4763" y="201471"/>
                  </a:lnTo>
                  <a:lnTo>
                    <a:pt x="20285" y="173933"/>
                  </a:lnTo>
                  <a:lnTo>
                    <a:pt x="9674" y="152535"/>
                  </a:lnTo>
                  <a:lnTo>
                    <a:pt x="15374" y="144028"/>
                  </a:lnTo>
                  <a:lnTo>
                    <a:pt x="10901" y="134644"/>
                  </a:lnTo>
                  <a:lnTo>
                    <a:pt x="20548" y="122015"/>
                  </a:lnTo>
                  <a:lnTo>
                    <a:pt x="21074" y="100617"/>
                  </a:lnTo>
                  <a:lnTo>
                    <a:pt x="22214" y="82902"/>
                  </a:lnTo>
                  <a:lnTo>
                    <a:pt x="27564" y="74483"/>
                  </a:lnTo>
                  <a:lnTo>
                    <a:pt x="6253" y="34317"/>
                  </a:lnTo>
                  <a:lnTo>
                    <a:pt x="24582" y="36422"/>
                  </a:lnTo>
                  <a:lnTo>
                    <a:pt x="37211" y="35808"/>
                  </a:lnTo>
                  <a:lnTo>
                    <a:pt x="42736" y="28353"/>
                  </a:lnTo>
                  <a:lnTo>
                    <a:pt x="64222" y="18268"/>
                  </a:lnTo>
                  <a:lnTo>
                    <a:pt x="77114" y="8972"/>
                  </a:lnTo>
                  <a:lnTo>
                    <a:pt x="109299" y="4763"/>
                  </a:lnTo>
                  <a:lnTo>
                    <a:pt x="106756" y="23355"/>
                  </a:lnTo>
                  <a:lnTo>
                    <a:pt x="109738" y="32914"/>
                  </a:lnTo>
                  <a:lnTo>
                    <a:pt x="107721" y="49577"/>
                  </a:lnTo>
                  <a:lnTo>
                    <a:pt x="134469" y="71940"/>
                  </a:lnTo>
                  <a:lnTo>
                    <a:pt x="162006" y="76061"/>
                  </a:lnTo>
                  <a:lnTo>
                    <a:pt x="171653" y="85445"/>
                  </a:lnTo>
                  <a:lnTo>
                    <a:pt x="188316" y="90444"/>
                  </a:lnTo>
                  <a:lnTo>
                    <a:pt x="198489" y="97723"/>
                  </a:lnTo>
                  <a:lnTo>
                    <a:pt x="213924" y="97460"/>
                  </a:lnTo>
                  <a:lnTo>
                    <a:pt x="228218" y="104914"/>
                  </a:lnTo>
                  <a:lnTo>
                    <a:pt x="229271" y="119472"/>
                  </a:lnTo>
                  <a:lnTo>
                    <a:pt x="234094" y="126839"/>
                  </a:lnTo>
                  <a:lnTo>
                    <a:pt x="234445" y="137801"/>
                  </a:lnTo>
                  <a:lnTo>
                    <a:pt x="227254" y="138152"/>
                  </a:lnTo>
                  <a:lnTo>
                    <a:pt x="236725" y="167707"/>
                  </a:lnTo>
                  <a:lnTo>
                    <a:pt x="283819" y="168759"/>
                  </a:lnTo>
                  <a:lnTo>
                    <a:pt x="280224" y="183492"/>
                  </a:lnTo>
                  <a:lnTo>
                    <a:pt x="282855" y="193577"/>
                  </a:lnTo>
                  <a:lnTo>
                    <a:pt x="296272" y="200769"/>
                  </a:lnTo>
                  <a:lnTo>
                    <a:pt x="302148" y="216730"/>
                  </a:lnTo>
                  <a:lnTo>
                    <a:pt x="297763" y="237076"/>
                  </a:lnTo>
                  <a:lnTo>
                    <a:pt x="291010" y="248389"/>
                  </a:lnTo>
                  <a:lnTo>
                    <a:pt x="293379" y="263210"/>
                  </a:lnTo>
                  <a:lnTo>
                    <a:pt x="285661" y="268560"/>
                  </a:lnTo>
                  <a:lnTo>
                    <a:pt x="285310" y="260579"/>
                  </a:lnTo>
                  <a:lnTo>
                    <a:pt x="262333" y="247337"/>
                  </a:lnTo>
                  <a:lnTo>
                    <a:pt x="239531" y="246898"/>
                  </a:lnTo>
                  <a:lnTo>
                    <a:pt x="196647" y="254440"/>
                  </a:lnTo>
                  <a:lnTo>
                    <a:pt x="184895" y="277417"/>
                  </a:lnTo>
                  <a:lnTo>
                    <a:pt x="184281" y="291449"/>
                  </a:lnTo>
                  <a:lnTo>
                    <a:pt x="174547" y="32293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30" name="Freeform: Shape 1529">
              <a:extLst>
                <a:ext uri="{FF2B5EF4-FFF2-40B4-BE49-F238E27FC236}">
                  <a16:creationId xmlns:a16="http://schemas.microsoft.com/office/drawing/2014/main" id="{DDDE88C9-875C-4678-ABF2-E44287618FF7}"/>
                </a:ext>
              </a:extLst>
            </p:cNvPr>
            <p:cNvSpPr/>
            <p:nvPr/>
          </p:nvSpPr>
          <p:spPr>
            <a:xfrm>
              <a:off x="4018570" y="4503895"/>
              <a:ext cx="971550" cy="1009650"/>
            </a:xfrm>
            <a:custGeom>
              <a:avLst/>
              <a:gdLst>
                <a:gd name="connsiteX0" fmla="*/ 407124 w 971550"/>
                <a:gd name="connsiteY0" fmla="*/ 908321 h 1009650"/>
                <a:gd name="connsiteX1" fmla="*/ 439923 w 971550"/>
                <a:gd name="connsiteY1" fmla="*/ 869996 h 1009650"/>
                <a:gd name="connsiteX2" fmla="*/ 467723 w 971550"/>
                <a:gd name="connsiteY2" fmla="*/ 842986 h 1009650"/>
                <a:gd name="connsiteX3" fmla="*/ 484211 w 971550"/>
                <a:gd name="connsiteY3" fmla="*/ 831760 h 1009650"/>
                <a:gd name="connsiteX4" fmla="*/ 504907 w 971550"/>
                <a:gd name="connsiteY4" fmla="*/ 816588 h 1009650"/>
                <a:gd name="connsiteX5" fmla="*/ 505434 w 971550"/>
                <a:gd name="connsiteY5" fmla="*/ 794751 h 1009650"/>
                <a:gd name="connsiteX6" fmla="*/ 493068 w 971550"/>
                <a:gd name="connsiteY6" fmla="*/ 779053 h 1009650"/>
                <a:gd name="connsiteX7" fmla="*/ 480878 w 971550"/>
                <a:gd name="connsiteY7" fmla="*/ 784227 h 1009650"/>
                <a:gd name="connsiteX8" fmla="*/ 485702 w 971550"/>
                <a:gd name="connsiteY8" fmla="*/ 768617 h 1009650"/>
                <a:gd name="connsiteX9" fmla="*/ 489034 w 971550"/>
                <a:gd name="connsiteY9" fmla="*/ 752656 h 1009650"/>
                <a:gd name="connsiteX10" fmla="*/ 489034 w 971550"/>
                <a:gd name="connsiteY10" fmla="*/ 737922 h 1009650"/>
                <a:gd name="connsiteX11" fmla="*/ 480177 w 971550"/>
                <a:gd name="connsiteY11" fmla="*/ 733099 h 1009650"/>
                <a:gd name="connsiteX12" fmla="*/ 470968 w 971550"/>
                <a:gd name="connsiteY12" fmla="*/ 737396 h 1009650"/>
                <a:gd name="connsiteX13" fmla="*/ 461848 w 971550"/>
                <a:gd name="connsiteY13" fmla="*/ 736256 h 1009650"/>
                <a:gd name="connsiteX14" fmla="*/ 458953 w 971550"/>
                <a:gd name="connsiteY14" fmla="*/ 725908 h 1009650"/>
                <a:gd name="connsiteX15" fmla="*/ 456673 w 971550"/>
                <a:gd name="connsiteY15" fmla="*/ 701615 h 1009650"/>
                <a:gd name="connsiteX16" fmla="*/ 452025 w 971550"/>
                <a:gd name="connsiteY16" fmla="*/ 693722 h 1009650"/>
                <a:gd name="connsiteX17" fmla="*/ 435450 w 971550"/>
                <a:gd name="connsiteY17" fmla="*/ 686531 h 1009650"/>
                <a:gd name="connsiteX18" fmla="*/ 425453 w 971550"/>
                <a:gd name="connsiteY18" fmla="*/ 691705 h 1009650"/>
                <a:gd name="connsiteX19" fmla="*/ 399494 w 971550"/>
                <a:gd name="connsiteY19" fmla="*/ 686619 h 1009650"/>
                <a:gd name="connsiteX20" fmla="*/ 401072 w 971550"/>
                <a:gd name="connsiteY20" fmla="*/ 651013 h 1009650"/>
                <a:gd name="connsiteX21" fmla="*/ 393793 w 971550"/>
                <a:gd name="connsiteY21" fmla="*/ 636455 h 1009650"/>
                <a:gd name="connsiteX22" fmla="*/ 401511 w 971550"/>
                <a:gd name="connsiteY22" fmla="*/ 631105 h 1009650"/>
                <a:gd name="connsiteX23" fmla="*/ 399143 w 971550"/>
                <a:gd name="connsiteY23" fmla="*/ 616284 h 1009650"/>
                <a:gd name="connsiteX24" fmla="*/ 405896 w 971550"/>
                <a:gd name="connsiteY24" fmla="*/ 604971 h 1009650"/>
                <a:gd name="connsiteX25" fmla="*/ 410281 w 971550"/>
                <a:gd name="connsiteY25" fmla="*/ 584625 h 1009650"/>
                <a:gd name="connsiteX26" fmla="*/ 404405 w 971550"/>
                <a:gd name="connsiteY26" fmla="*/ 568664 h 1009650"/>
                <a:gd name="connsiteX27" fmla="*/ 390987 w 971550"/>
                <a:gd name="connsiteY27" fmla="*/ 561473 h 1009650"/>
                <a:gd name="connsiteX28" fmla="*/ 388356 w 971550"/>
                <a:gd name="connsiteY28" fmla="*/ 551388 h 1009650"/>
                <a:gd name="connsiteX29" fmla="*/ 391952 w 971550"/>
                <a:gd name="connsiteY29" fmla="*/ 536654 h 1009650"/>
                <a:gd name="connsiteX30" fmla="*/ 344858 w 971550"/>
                <a:gd name="connsiteY30" fmla="*/ 535602 h 1009650"/>
                <a:gd name="connsiteX31" fmla="*/ 335386 w 971550"/>
                <a:gd name="connsiteY31" fmla="*/ 506048 h 1009650"/>
                <a:gd name="connsiteX32" fmla="*/ 342578 w 971550"/>
                <a:gd name="connsiteY32" fmla="*/ 505697 h 1009650"/>
                <a:gd name="connsiteX33" fmla="*/ 342227 w 971550"/>
                <a:gd name="connsiteY33" fmla="*/ 494734 h 1009650"/>
                <a:gd name="connsiteX34" fmla="*/ 337403 w 971550"/>
                <a:gd name="connsiteY34" fmla="*/ 487368 h 1009650"/>
                <a:gd name="connsiteX35" fmla="*/ 336351 w 971550"/>
                <a:gd name="connsiteY35" fmla="*/ 472810 h 1009650"/>
                <a:gd name="connsiteX36" fmla="*/ 322056 w 971550"/>
                <a:gd name="connsiteY36" fmla="*/ 465355 h 1009650"/>
                <a:gd name="connsiteX37" fmla="*/ 306621 w 971550"/>
                <a:gd name="connsiteY37" fmla="*/ 465618 h 1009650"/>
                <a:gd name="connsiteX38" fmla="*/ 296448 w 971550"/>
                <a:gd name="connsiteY38" fmla="*/ 458339 h 1009650"/>
                <a:gd name="connsiteX39" fmla="*/ 279785 w 971550"/>
                <a:gd name="connsiteY39" fmla="*/ 453341 h 1009650"/>
                <a:gd name="connsiteX40" fmla="*/ 270138 w 971550"/>
                <a:gd name="connsiteY40" fmla="*/ 443957 h 1009650"/>
                <a:gd name="connsiteX41" fmla="*/ 242601 w 971550"/>
                <a:gd name="connsiteY41" fmla="*/ 439835 h 1009650"/>
                <a:gd name="connsiteX42" fmla="*/ 215853 w 971550"/>
                <a:gd name="connsiteY42" fmla="*/ 417472 h 1009650"/>
                <a:gd name="connsiteX43" fmla="*/ 217870 w 971550"/>
                <a:gd name="connsiteY43" fmla="*/ 400809 h 1009650"/>
                <a:gd name="connsiteX44" fmla="*/ 214888 w 971550"/>
                <a:gd name="connsiteY44" fmla="*/ 391250 h 1009650"/>
                <a:gd name="connsiteX45" fmla="*/ 217432 w 971550"/>
                <a:gd name="connsiteY45" fmla="*/ 372658 h 1009650"/>
                <a:gd name="connsiteX46" fmla="*/ 185246 w 971550"/>
                <a:gd name="connsiteY46" fmla="*/ 376867 h 1009650"/>
                <a:gd name="connsiteX47" fmla="*/ 172355 w 971550"/>
                <a:gd name="connsiteY47" fmla="*/ 386163 h 1009650"/>
                <a:gd name="connsiteX48" fmla="*/ 150868 w 971550"/>
                <a:gd name="connsiteY48" fmla="*/ 396249 h 1009650"/>
                <a:gd name="connsiteX49" fmla="*/ 145343 w 971550"/>
                <a:gd name="connsiteY49" fmla="*/ 403703 h 1009650"/>
                <a:gd name="connsiteX50" fmla="*/ 132715 w 971550"/>
                <a:gd name="connsiteY50" fmla="*/ 404317 h 1009650"/>
                <a:gd name="connsiteX51" fmla="*/ 114386 w 971550"/>
                <a:gd name="connsiteY51" fmla="*/ 402212 h 1009650"/>
                <a:gd name="connsiteX52" fmla="*/ 100529 w 971550"/>
                <a:gd name="connsiteY52" fmla="*/ 406510 h 1009650"/>
                <a:gd name="connsiteX53" fmla="*/ 89304 w 971550"/>
                <a:gd name="connsiteY53" fmla="*/ 403615 h 1009650"/>
                <a:gd name="connsiteX54" fmla="*/ 90970 w 971550"/>
                <a:gd name="connsiteY54" fmla="*/ 365905 h 1009650"/>
                <a:gd name="connsiteX55" fmla="*/ 70800 w 971550"/>
                <a:gd name="connsiteY55" fmla="*/ 380463 h 1009650"/>
                <a:gd name="connsiteX56" fmla="*/ 49138 w 971550"/>
                <a:gd name="connsiteY56" fmla="*/ 379849 h 1009650"/>
                <a:gd name="connsiteX57" fmla="*/ 39842 w 971550"/>
                <a:gd name="connsiteY57" fmla="*/ 366607 h 1009650"/>
                <a:gd name="connsiteX58" fmla="*/ 23530 w 971550"/>
                <a:gd name="connsiteY58" fmla="*/ 365203 h 1009650"/>
                <a:gd name="connsiteX59" fmla="*/ 28704 w 971550"/>
                <a:gd name="connsiteY59" fmla="*/ 354592 h 1009650"/>
                <a:gd name="connsiteX60" fmla="*/ 15023 w 971550"/>
                <a:gd name="connsiteY60" fmla="*/ 339508 h 1009650"/>
                <a:gd name="connsiteX61" fmla="*/ 4763 w 971550"/>
                <a:gd name="connsiteY61" fmla="*/ 317320 h 1009650"/>
                <a:gd name="connsiteX62" fmla="*/ 11252 w 971550"/>
                <a:gd name="connsiteY62" fmla="*/ 312848 h 1009650"/>
                <a:gd name="connsiteX63" fmla="*/ 11252 w 971550"/>
                <a:gd name="connsiteY63" fmla="*/ 302411 h 1009650"/>
                <a:gd name="connsiteX64" fmla="*/ 26161 w 971550"/>
                <a:gd name="connsiteY64" fmla="*/ 295308 h 1009650"/>
                <a:gd name="connsiteX65" fmla="*/ 23705 w 971550"/>
                <a:gd name="connsiteY65" fmla="*/ 282065 h 1009650"/>
                <a:gd name="connsiteX66" fmla="*/ 29932 w 971550"/>
                <a:gd name="connsiteY66" fmla="*/ 273471 h 1009650"/>
                <a:gd name="connsiteX67" fmla="*/ 31774 w 971550"/>
                <a:gd name="connsiteY67" fmla="*/ 262070 h 1009650"/>
                <a:gd name="connsiteX68" fmla="*/ 59837 w 971550"/>
                <a:gd name="connsiteY68" fmla="*/ 245320 h 1009650"/>
                <a:gd name="connsiteX69" fmla="*/ 80008 w 971550"/>
                <a:gd name="connsiteY69" fmla="*/ 240672 h 1009650"/>
                <a:gd name="connsiteX70" fmla="*/ 83253 w 971550"/>
                <a:gd name="connsiteY70" fmla="*/ 236988 h 1009650"/>
                <a:gd name="connsiteX71" fmla="*/ 105441 w 971550"/>
                <a:gd name="connsiteY71" fmla="*/ 238128 h 1009650"/>
                <a:gd name="connsiteX72" fmla="*/ 116491 w 971550"/>
                <a:gd name="connsiteY72" fmla="*/ 171039 h 1009650"/>
                <a:gd name="connsiteX73" fmla="*/ 117104 w 971550"/>
                <a:gd name="connsiteY73" fmla="*/ 160427 h 1009650"/>
                <a:gd name="connsiteX74" fmla="*/ 113246 w 971550"/>
                <a:gd name="connsiteY74" fmla="*/ 146483 h 1009650"/>
                <a:gd name="connsiteX75" fmla="*/ 102371 w 971550"/>
                <a:gd name="connsiteY75" fmla="*/ 137538 h 1009650"/>
                <a:gd name="connsiteX76" fmla="*/ 102459 w 971550"/>
                <a:gd name="connsiteY76" fmla="*/ 119823 h 1009650"/>
                <a:gd name="connsiteX77" fmla="*/ 116315 w 971550"/>
                <a:gd name="connsiteY77" fmla="*/ 115789 h 1009650"/>
                <a:gd name="connsiteX78" fmla="*/ 121226 w 971550"/>
                <a:gd name="connsiteY78" fmla="*/ 118332 h 1009650"/>
                <a:gd name="connsiteX79" fmla="*/ 122016 w 971550"/>
                <a:gd name="connsiteY79" fmla="*/ 108948 h 1009650"/>
                <a:gd name="connsiteX80" fmla="*/ 107633 w 971550"/>
                <a:gd name="connsiteY80" fmla="*/ 106405 h 1009650"/>
                <a:gd name="connsiteX81" fmla="*/ 107370 w 971550"/>
                <a:gd name="connsiteY81" fmla="*/ 91145 h 1009650"/>
                <a:gd name="connsiteX82" fmla="*/ 155253 w 971550"/>
                <a:gd name="connsiteY82" fmla="*/ 91672 h 1009650"/>
                <a:gd name="connsiteX83" fmla="*/ 163409 w 971550"/>
                <a:gd name="connsiteY83" fmla="*/ 83253 h 1009650"/>
                <a:gd name="connsiteX84" fmla="*/ 170250 w 971550"/>
                <a:gd name="connsiteY84" fmla="*/ 90970 h 1009650"/>
                <a:gd name="connsiteX85" fmla="*/ 174985 w 971550"/>
                <a:gd name="connsiteY85" fmla="*/ 105440 h 1009650"/>
                <a:gd name="connsiteX86" fmla="*/ 179633 w 971550"/>
                <a:gd name="connsiteY86" fmla="*/ 102371 h 1009650"/>
                <a:gd name="connsiteX87" fmla="*/ 193227 w 971550"/>
                <a:gd name="connsiteY87" fmla="*/ 115350 h 1009650"/>
                <a:gd name="connsiteX88" fmla="*/ 212345 w 971550"/>
                <a:gd name="connsiteY88" fmla="*/ 113772 h 1009650"/>
                <a:gd name="connsiteX89" fmla="*/ 217081 w 971550"/>
                <a:gd name="connsiteY89" fmla="*/ 106230 h 1009650"/>
                <a:gd name="connsiteX90" fmla="*/ 235322 w 971550"/>
                <a:gd name="connsiteY90" fmla="*/ 100529 h 1009650"/>
                <a:gd name="connsiteX91" fmla="*/ 245495 w 971550"/>
                <a:gd name="connsiteY91" fmla="*/ 96583 h 1009650"/>
                <a:gd name="connsiteX92" fmla="*/ 248302 w 971550"/>
                <a:gd name="connsiteY92" fmla="*/ 86234 h 1009650"/>
                <a:gd name="connsiteX93" fmla="*/ 265929 w 971550"/>
                <a:gd name="connsiteY93" fmla="*/ 79218 h 1009650"/>
                <a:gd name="connsiteX94" fmla="*/ 264526 w 971550"/>
                <a:gd name="connsiteY94" fmla="*/ 74132 h 1009650"/>
                <a:gd name="connsiteX95" fmla="*/ 243741 w 971550"/>
                <a:gd name="connsiteY95" fmla="*/ 72027 h 1009650"/>
                <a:gd name="connsiteX96" fmla="*/ 240321 w 971550"/>
                <a:gd name="connsiteY96" fmla="*/ 56592 h 1009650"/>
                <a:gd name="connsiteX97" fmla="*/ 241286 w 971550"/>
                <a:gd name="connsiteY97" fmla="*/ 40193 h 1009650"/>
                <a:gd name="connsiteX98" fmla="*/ 230323 w 971550"/>
                <a:gd name="connsiteY98" fmla="*/ 33878 h 1009650"/>
                <a:gd name="connsiteX99" fmla="*/ 234884 w 971550"/>
                <a:gd name="connsiteY99" fmla="*/ 31598 h 1009650"/>
                <a:gd name="connsiteX100" fmla="*/ 253125 w 971550"/>
                <a:gd name="connsiteY100" fmla="*/ 34755 h 1009650"/>
                <a:gd name="connsiteX101" fmla="*/ 272682 w 971550"/>
                <a:gd name="connsiteY101" fmla="*/ 40894 h 1009650"/>
                <a:gd name="connsiteX102" fmla="*/ 279785 w 971550"/>
                <a:gd name="connsiteY102" fmla="*/ 35106 h 1009650"/>
                <a:gd name="connsiteX103" fmla="*/ 297413 w 971550"/>
                <a:gd name="connsiteY103" fmla="*/ 31247 h 1009650"/>
                <a:gd name="connsiteX104" fmla="*/ 324950 w 971550"/>
                <a:gd name="connsiteY104" fmla="*/ 22127 h 1009650"/>
                <a:gd name="connsiteX105" fmla="*/ 333983 w 971550"/>
                <a:gd name="connsiteY105" fmla="*/ 12743 h 1009650"/>
                <a:gd name="connsiteX106" fmla="*/ 330650 w 971550"/>
                <a:gd name="connsiteY106" fmla="*/ 5815 h 1009650"/>
                <a:gd name="connsiteX107" fmla="*/ 343455 w 971550"/>
                <a:gd name="connsiteY107" fmla="*/ 4763 h 1009650"/>
                <a:gd name="connsiteX108" fmla="*/ 349242 w 971550"/>
                <a:gd name="connsiteY108" fmla="*/ 10375 h 1009650"/>
                <a:gd name="connsiteX109" fmla="*/ 345998 w 971550"/>
                <a:gd name="connsiteY109" fmla="*/ 21162 h 1009650"/>
                <a:gd name="connsiteX110" fmla="*/ 354417 w 971550"/>
                <a:gd name="connsiteY110" fmla="*/ 24845 h 1009650"/>
                <a:gd name="connsiteX111" fmla="*/ 360117 w 971550"/>
                <a:gd name="connsiteY111" fmla="*/ 36246 h 1009650"/>
                <a:gd name="connsiteX112" fmla="*/ 353277 w 971550"/>
                <a:gd name="connsiteY112" fmla="*/ 44841 h 1009650"/>
                <a:gd name="connsiteX113" fmla="*/ 349330 w 971550"/>
                <a:gd name="connsiteY113" fmla="*/ 65713 h 1009650"/>
                <a:gd name="connsiteX114" fmla="*/ 355645 w 971550"/>
                <a:gd name="connsiteY114" fmla="*/ 78078 h 1009650"/>
                <a:gd name="connsiteX115" fmla="*/ 357399 w 971550"/>
                <a:gd name="connsiteY115" fmla="*/ 89392 h 1009650"/>
                <a:gd name="connsiteX116" fmla="*/ 372570 w 971550"/>
                <a:gd name="connsiteY116" fmla="*/ 100792 h 1009650"/>
                <a:gd name="connsiteX117" fmla="*/ 384673 w 971550"/>
                <a:gd name="connsiteY117" fmla="*/ 102020 h 1009650"/>
                <a:gd name="connsiteX118" fmla="*/ 387391 w 971550"/>
                <a:gd name="connsiteY118" fmla="*/ 97284 h 1009650"/>
                <a:gd name="connsiteX119" fmla="*/ 395109 w 971550"/>
                <a:gd name="connsiteY119" fmla="*/ 96232 h 1009650"/>
                <a:gd name="connsiteX120" fmla="*/ 406247 w 971550"/>
                <a:gd name="connsiteY120" fmla="*/ 91935 h 1009650"/>
                <a:gd name="connsiteX121" fmla="*/ 414227 w 971550"/>
                <a:gd name="connsiteY121" fmla="*/ 85445 h 1009650"/>
                <a:gd name="connsiteX122" fmla="*/ 427821 w 971550"/>
                <a:gd name="connsiteY122" fmla="*/ 87462 h 1009650"/>
                <a:gd name="connsiteX123" fmla="*/ 433784 w 971550"/>
                <a:gd name="connsiteY123" fmla="*/ 86585 h 1009650"/>
                <a:gd name="connsiteX124" fmla="*/ 447202 w 971550"/>
                <a:gd name="connsiteY124" fmla="*/ 88602 h 1009650"/>
                <a:gd name="connsiteX125" fmla="*/ 449394 w 971550"/>
                <a:gd name="connsiteY125" fmla="*/ 83603 h 1009650"/>
                <a:gd name="connsiteX126" fmla="*/ 445272 w 971550"/>
                <a:gd name="connsiteY126" fmla="*/ 78780 h 1009650"/>
                <a:gd name="connsiteX127" fmla="*/ 447728 w 971550"/>
                <a:gd name="connsiteY127" fmla="*/ 71677 h 1009650"/>
                <a:gd name="connsiteX128" fmla="*/ 457638 w 971550"/>
                <a:gd name="connsiteY128" fmla="*/ 73869 h 1009650"/>
                <a:gd name="connsiteX129" fmla="*/ 469302 w 971550"/>
                <a:gd name="connsiteY129" fmla="*/ 71326 h 1009650"/>
                <a:gd name="connsiteX130" fmla="*/ 483334 w 971550"/>
                <a:gd name="connsiteY130" fmla="*/ 76500 h 1009650"/>
                <a:gd name="connsiteX131" fmla="*/ 494121 w 971550"/>
                <a:gd name="connsiteY131" fmla="*/ 81586 h 1009650"/>
                <a:gd name="connsiteX132" fmla="*/ 501750 w 971550"/>
                <a:gd name="connsiteY132" fmla="*/ 74921 h 1009650"/>
                <a:gd name="connsiteX133" fmla="*/ 507188 w 971550"/>
                <a:gd name="connsiteY133" fmla="*/ 75974 h 1009650"/>
                <a:gd name="connsiteX134" fmla="*/ 510608 w 971550"/>
                <a:gd name="connsiteY134" fmla="*/ 82902 h 1009650"/>
                <a:gd name="connsiteX135" fmla="*/ 522360 w 971550"/>
                <a:gd name="connsiteY135" fmla="*/ 81148 h 1009650"/>
                <a:gd name="connsiteX136" fmla="*/ 531743 w 971550"/>
                <a:gd name="connsiteY136" fmla="*/ 71852 h 1009650"/>
                <a:gd name="connsiteX137" fmla="*/ 539285 w 971550"/>
                <a:gd name="connsiteY137" fmla="*/ 53786 h 1009650"/>
                <a:gd name="connsiteX138" fmla="*/ 553843 w 971550"/>
                <a:gd name="connsiteY138" fmla="*/ 31423 h 1009650"/>
                <a:gd name="connsiteX139" fmla="*/ 562262 w 971550"/>
                <a:gd name="connsiteY139" fmla="*/ 30283 h 1009650"/>
                <a:gd name="connsiteX140" fmla="*/ 568314 w 971550"/>
                <a:gd name="connsiteY140" fmla="*/ 43788 h 1009650"/>
                <a:gd name="connsiteX141" fmla="*/ 582082 w 971550"/>
                <a:gd name="connsiteY141" fmla="*/ 86585 h 1009650"/>
                <a:gd name="connsiteX142" fmla="*/ 595237 w 971550"/>
                <a:gd name="connsiteY142" fmla="*/ 90619 h 1009650"/>
                <a:gd name="connsiteX143" fmla="*/ 595939 w 971550"/>
                <a:gd name="connsiteY143" fmla="*/ 107457 h 1009650"/>
                <a:gd name="connsiteX144" fmla="*/ 577434 w 971550"/>
                <a:gd name="connsiteY144" fmla="*/ 127540 h 1009650"/>
                <a:gd name="connsiteX145" fmla="*/ 585064 w 971550"/>
                <a:gd name="connsiteY145" fmla="*/ 134907 h 1009650"/>
                <a:gd name="connsiteX146" fmla="*/ 628562 w 971550"/>
                <a:gd name="connsiteY146" fmla="*/ 138766 h 1009650"/>
                <a:gd name="connsiteX147" fmla="*/ 629439 w 971550"/>
                <a:gd name="connsiteY147" fmla="*/ 163234 h 1009650"/>
                <a:gd name="connsiteX148" fmla="*/ 648119 w 971550"/>
                <a:gd name="connsiteY148" fmla="*/ 147185 h 1009650"/>
                <a:gd name="connsiteX149" fmla="*/ 679077 w 971550"/>
                <a:gd name="connsiteY149" fmla="*/ 156043 h 1009650"/>
                <a:gd name="connsiteX150" fmla="*/ 719857 w 971550"/>
                <a:gd name="connsiteY150" fmla="*/ 170951 h 1009650"/>
                <a:gd name="connsiteX151" fmla="*/ 731871 w 971550"/>
                <a:gd name="connsiteY151" fmla="*/ 185246 h 1009650"/>
                <a:gd name="connsiteX152" fmla="*/ 727837 w 971550"/>
                <a:gd name="connsiteY152" fmla="*/ 198752 h 1009650"/>
                <a:gd name="connsiteX153" fmla="*/ 756427 w 971550"/>
                <a:gd name="connsiteY153" fmla="*/ 191209 h 1009650"/>
                <a:gd name="connsiteX154" fmla="*/ 804310 w 971550"/>
                <a:gd name="connsiteY154" fmla="*/ 204189 h 1009650"/>
                <a:gd name="connsiteX155" fmla="*/ 841056 w 971550"/>
                <a:gd name="connsiteY155" fmla="*/ 203224 h 1009650"/>
                <a:gd name="connsiteX156" fmla="*/ 877363 w 971550"/>
                <a:gd name="connsiteY156" fmla="*/ 223483 h 1009650"/>
                <a:gd name="connsiteX157" fmla="*/ 908759 w 971550"/>
                <a:gd name="connsiteY157" fmla="*/ 250932 h 1009650"/>
                <a:gd name="connsiteX158" fmla="*/ 927702 w 971550"/>
                <a:gd name="connsiteY158" fmla="*/ 257948 h 1009650"/>
                <a:gd name="connsiteX159" fmla="*/ 948750 w 971550"/>
                <a:gd name="connsiteY159" fmla="*/ 259001 h 1009650"/>
                <a:gd name="connsiteX160" fmla="*/ 957695 w 971550"/>
                <a:gd name="connsiteY160" fmla="*/ 266718 h 1009650"/>
                <a:gd name="connsiteX161" fmla="*/ 966027 w 971550"/>
                <a:gd name="connsiteY161" fmla="*/ 298027 h 1009650"/>
                <a:gd name="connsiteX162" fmla="*/ 970148 w 971550"/>
                <a:gd name="connsiteY162" fmla="*/ 312848 h 1009650"/>
                <a:gd name="connsiteX163" fmla="*/ 960326 w 971550"/>
                <a:gd name="connsiteY163" fmla="*/ 353715 h 1009650"/>
                <a:gd name="connsiteX164" fmla="*/ 947785 w 971550"/>
                <a:gd name="connsiteY164" fmla="*/ 369852 h 1009650"/>
                <a:gd name="connsiteX165" fmla="*/ 913144 w 971550"/>
                <a:gd name="connsiteY165" fmla="*/ 404405 h 1009650"/>
                <a:gd name="connsiteX166" fmla="*/ 897446 w 971550"/>
                <a:gd name="connsiteY166" fmla="*/ 432556 h 1009650"/>
                <a:gd name="connsiteX167" fmla="*/ 879293 w 971550"/>
                <a:gd name="connsiteY167" fmla="*/ 454305 h 1009650"/>
                <a:gd name="connsiteX168" fmla="*/ 873154 w 971550"/>
                <a:gd name="connsiteY168" fmla="*/ 454831 h 1009650"/>
                <a:gd name="connsiteX169" fmla="*/ 866226 w 971550"/>
                <a:gd name="connsiteY169" fmla="*/ 473248 h 1009650"/>
                <a:gd name="connsiteX170" fmla="*/ 867980 w 971550"/>
                <a:gd name="connsiteY170" fmla="*/ 520605 h 1009650"/>
                <a:gd name="connsiteX171" fmla="*/ 861139 w 971550"/>
                <a:gd name="connsiteY171" fmla="*/ 559894 h 1009650"/>
                <a:gd name="connsiteX172" fmla="*/ 858508 w 971550"/>
                <a:gd name="connsiteY172" fmla="*/ 576820 h 1009650"/>
                <a:gd name="connsiteX173" fmla="*/ 850791 w 971550"/>
                <a:gd name="connsiteY173" fmla="*/ 586906 h 1009650"/>
                <a:gd name="connsiteX174" fmla="*/ 846406 w 971550"/>
                <a:gd name="connsiteY174" fmla="*/ 621459 h 1009650"/>
                <a:gd name="connsiteX175" fmla="*/ 821499 w 971550"/>
                <a:gd name="connsiteY175" fmla="*/ 655486 h 1009650"/>
                <a:gd name="connsiteX176" fmla="*/ 817290 w 971550"/>
                <a:gd name="connsiteY176" fmla="*/ 682584 h 1009650"/>
                <a:gd name="connsiteX177" fmla="*/ 797382 w 971550"/>
                <a:gd name="connsiteY177" fmla="*/ 694073 h 1009650"/>
                <a:gd name="connsiteX178" fmla="*/ 791594 w 971550"/>
                <a:gd name="connsiteY178" fmla="*/ 709946 h 1009650"/>
                <a:gd name="connsiteX179" fmla="*/ 764934 w 971550"/>
                <a:gd name="connsiteY179" fmla="*/ 709859 h 1009650"/>
                <a:gd name="connsiteX180" fmla="*/ 726259 w 971550"/>
                <a:gd name="connsiteY180" fmla="*/ 720120 h 1009650"/>
                <a:gd name="connsiteX181" fmla="*/ 708894 w 971550"/>
                <a:gd name="connsiteY181" fmla="*/ 731959 h 1009650"/>
                <a:gd name="connsiteX182" fmla="*/ 681357 w 971550"/>
                <a:gd name="connsiteY182" fmla="*/ 739764 h 1009650"/>
                <a:gd name="connsiteX183" fmla="*/ 652416 w 971550"/>
                <a:gd name="connsiteY183" fmla="*/ 761163 h 1009650"/>
                <a:gd name="connsiteX184" fmla="*/ 631632 w 971550"/>
                <a:gd name="connsiteY184" fmla="*/ 787998 h 1009650"/>
                <a:gd name="connsiteX185" fmla="*/ 628036 w 971550"/>
                <a:gd name="connsiteY185" fmla="*/ 808344 h 1009650"/>
                <a:gd name="connsiteX186" fmla="*/ 632158 w 971550"/>
                <a:gd name="connsiteY186" fmla="*/ 823516 h 1009650"/>
                <a:gd name="connsiteX187" fmla="*/ 627510 w 971550"/>
                <a:gd name="connsiteY187" fmla="*/ 851404 h 1009650"/>
                <a:gd name="connsiteX188" fmla="*/ 621985 w 971550"/>
                <a:gd name="connsiteY188" fmla="*/ 864997 h 1009650"/>
                <a:gd name="connsiteX189" fmla="*/ 604796 w 971550"/>
                <a:gd name="connsiteY189" fmla="*/ 880345 h 1009650"/>
                <a:gd name="connsiteX190" fmla="*/ 577522 w 971550"/>
                <a:gd name="connsiteY190" fmla="*/ 930158 h 1009650"/>
                <a:gd name="connsiteX191" fmla="*/ 555861 w 971550"/>
                <a:gd name="connsiteY191" fmla="*/ 952872 h 1009650"/>
                <a:gd name="connsiteX192" fmla="*/ 539110 w 971550"/>
                <a:gd name="connsiteY192" fmla="*/ 966377 h 1009650"/>
                <a:gd name="connsiteX193" fmla="*/ 527972 w 971550"/>
                <a:gd name="connsiteY193" fmla="*/ 994090 h 1009650"/>
                <a:gd name="connsiteX194" fmla="*/ 511660 w 971550"/>
                <a:gd name="connsiteY194" fmla="*/ 1010840 h 1009650"/>
                <a:gd name="connsiteX195" fmla="*/ 504820 w 971550"/>
                <a:gd name="connsiteY195" fmla="*/ 994178 h 1009650"/>
                <a:gd name="connsiteX196" fmla="*/ 515694 w 971550"/>
                <a:gd name="connsiteY196" fmla="*/ 980409 h 1009650"/>
                <a:gd name="connsiteX197" fmla="*/ 501487 w 971550"/>
                <a:gd name="connsiteY197" fmla="*/ 960677 h 1009650"/>
                <a:gd name="connsiteX198" fmla="*/ 482193 w 971550"/>
                <a:gd name="connsiteY198" fmla="*/ 944716 h 1009650"/>
                <a:gd name="connsiteX199" fmla="*/ 456849 w 971550"/>
                <a:gd name="connsiteY199" fmla="*/ 926474 h 1009650"/>
                <a:gd name="connsiteX200" fmla="*/ 447728 w 971550"/>
                <a:gd name="connsiteY200" fmla="*/ 927264 h 1009650"/>
                <a:gd name="connsiteX201" fmla="*/ 423085 w 971550"/>
                <a:gd name="connsiteY201" fmla="*/ 905339 h 1009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Lst>
              <a:rect l="l" t="t" r="r" b="b"/>
              <a:pathLst>
                <a:path w="971550" h="1009650">
                  <a:moveTo>
                    <a:pt x="407124" y="908321"/>
                  </a:moveTo>
                  <a:lnTo>
                    <a:pt x="439923" y="869996"/>
                  </a:lnTo>
                  <a:lnTo>
                    <a:pt x="467723" y="842986"/>
                  </a:lnTo>
                  <a:lnTo>
                    <a:pt x="484211" y="831760"/>
                  </a:lnTo>
                  <a:lnTo>
                    <a:pt x="504907" y="816588"/>
                  </a:lnTo>
                  <a:lnTo>
                    <a:pt x="505434" y="794751"/>
                  </a:lnTo>
                  <a:lnTo>
                    <a:pt x="493068" y="779053"/>
                  </a:lnTo>
                  <a:lnTo>
                    <a:pt x="480878" y="784227"/>
                  </a:lnTo>
                  <a:lnTo>
                    <a:pt x="485702" y="768617"/>
                  </a:lnTo>
                  <a:lnTo>
                    <a:pt x="489034" y="752656"/>
                  </a:lnTo>
                  <a:lnTo>
                    <a:pt x="489034" y="737922"/>
                  </a:lnTo>
                  <a:lnTo>
                    <a:pt x="480177" y="733099"/>
                  </a:lnTo>
                  <a:lnTo>
                    <a:pt x="470968" y="737396"/>
                  </a:lnTo>
                  <a:lnTo>
                    <a:pt x="461848" y="736256"/>
                  </a:lnTo>
                  <a:lnTo>
                    <a:pt x="458953" y="725908"/>
                  </a:lnTo>
                  <a:lnTo>
                    <a:pt x="456673" y="701615"/>
                  </a:lnTo>
                  <a:lnTo>
                    <a:pt x="452025" y="693722"/>
                  </a:lnTo>
                  <a:lnTo>
                    <a:pt x="435450" y="686531"/>
                  </a:lnTo>
                  <a:lnTo>
                    <a:pt x="425453" y="691705"/>
                  </a:lnTo>
                  <a:lnTo>
                    <a:pt x="399494" y="686619"/>
                  </a:lnTo>
                  <a:lnTo>
                    <a:pt x="401072" y="651013"/>
                  </a:lnTo>
                  <a:lnTo>
                    <a:pt x="393793" y="636455"/>
                  </a:lnTo>
                  <a:lnTo>
                    <a:pt x="401511" y="631105"/>
                  </a:lnTo>
                  <a:lnTo>
                    <a:pt x="399143" y="616284"/>
                  </a:lnTo>
                  <a:lnTo>
                    <a:pt x="405896" y="604971"/>
                  </a:lnTo>
                  <a:lnTo>
                    <a:pt x="410281" y="584625"/>
                  </a:lnTo>
                  <a:lnTo>
                    <a:pt x="404405" y="568664"/>
                  </a:lnTo>
                  <a:lnTo>
                    <a:pt x="390987" y="561473"/>
                  </a:lnTo>
                  <a:lnTo>
                    <a:pt x="388356" y="551388"/>
                  </a:lnTo>
                  <a:lnTo>
                    <a:pt x="391952" y="536654"/>
                  </a:lnTo>
                  <a:lnTo>
                    <a:pt x="344858" y="535602"/>
                  </a:lnTo>
                  <a:lnTo>
                    <a:pt x="335386" y="506048"/>
                  </a:lnTo>
                  <a:lnTo>
                    <a:pt x="342578" y="505697"/>
                  </a:lnTo>
                  <a:lnTo>
                    <a:pt x="342227" y="494734"/>
                  </a:lnTo>
                  <a:lnTo>
                    <a:pt x="337403" y="487368"/>
                  </a:lnTo>
                  <a:lnTo>
                    <a:pt x="336351" y="472810"/>
                  </a:lnTo>
                  <a:lnTo>
                    <a:pt x="322056" y="465355"/>
                  </a:lnTo>
                  <a:lnTo>
                    <a:pt x="306621" y="465618"/>
                  </a:lnTo>
                  <a:lnTo>
                    <a:pt x="296448" y="458339"/>
                  </a:lnTo>
                  <a:lnTo>
                    <a:pt x="279785" y="453341"/>
                  </a:lnTo>
                  <a:lnTo>
                    <a:pt x="270138" y="443957"/>
                  </a:lnTo>
                  <a:lnTo>
                    <a:pt x="242601" y="439835"/>
                  </a:lnTo>
                  <a:lnTo>
                    <a:pt x="215853" y="417472"/>
                  </a:lnTo>
                  <a:lnTo>
                    <a:pt x="217870" y="400809"/>
                  </a:lnTo>
                  <a:lnTo>
                    <a:pt x="214888" y="391250"/>
                  </a:lnTo>
                  <a:lnTo>
                    <a:pt x="217432" y="372658"/>
                  </a:lnTo>
                  <a:lnTo>
                    <a:pt x="185246" y="376867"/>
                  </a:lnTo>
                  <a:lnTo>
                    <a:pt x="172355" y="386163"/>
                  </a:lnTo>
                  <a:lnTo>
                    <a:pt x="150868" y="396249"/>
                  </a:lnTo>
                  <a:lnTo>
                    <a:pt x="145343" y="403703"/>
                  </a:lnTo>
                  <a:lnTo>
                    <a:pt x="132715" y="404317"/>
                  </a:lnTo>
                  <a:lnTo>
                    <a:pt x="114386" y="402212"/>
                  </a:lnTo>
                  <a:lnTo>
                    <a:pt x="100529" y="406510"/>
                  </a:lnTo>
                  <a:lnTo>
                    <a:pt x="89304" y="403615"/>
                  </a:lnTo>
                  <a:lnTo>
                    <a:pt x="90970" y="365905"/>
                  </a:lnTo>
                  <a:lnTo>
                    <a:pt x="70800" y="380463"/>
                  </a:lnTo>
                  <a:lnTo>
                    <a:pt x="49138" y="379849"/>
                  </a:lnTo>
                  <a:lnTo>
                    <a:pt x="39842" y="366607"/>
                  </a:lnTo>
                  <a:lnTo>
                    <a:pt x="23530" y="365203"/>
                  </a:lnTo>
                  <a:lnTo>
                    <a:pt x="28704" y="354592"/>
                  </a:lnTo>
                  <a:lnTo>
                    <a:pt x="15023" y="339508"/>
                  </a:lnTo>
                  <a:lnTo>
                    <a:pt x="4763" y="317320"/>
                  </a:lnTo>
                  <a:lnTo>
                    <a:pt x="11252" y="312848"/>
                  </a:lnTo>
                  <a:lnTo>
                    <a:pt x="11252" y="302411"/>
                  </a:lnTo>
                  <a:lnTo>
                    <a:pt x="26161" y="295308"/>
                  </a:lnTo>
                  <a:lnTo>
                    <a:pt x="23705" y="282065"/>
                  </a:lnTo>
                  <a:lnTo>
                    <a:pt x="29932" y="273471"/>
                  </a:lnTo>
                  <a:lnTo>
                    <a:pt x="31774" y="262070"/>
                  </a:lnTo>
                  <a:lnTo>
                    <a:pt x="59837" y="245320"/>
                  </a:lnTo>
                  <a:lnTo>
                    <a:pt x="80008" y="240672"/>
                  </a:lnTo>
                  <a:lnTo>
                    <a:pt x="83253" y="236988"/>
                  </a:lnTo>
                  <a:lnTo>
                    <a:pt x="105441" y="238128"/>
                  </a:lnTo>
                  <a:lnTo>
                    <a:pt x="116491" y="171039"/>
                  </a:lnTo>
                  <a:lnTo>
                    <a:pt x="117104" y="160427"/>
                  </a:lnTo>
                  <a:lnTo>
                    <a:pt x="113246" y="146483"/>
                  </a:lnTo>
                  <a:lnTo>
                    <a:pt x="102371" y="137538"/>
                  </a:lnTo>
                  <a:lnTo>
                    <a:pt x="102459" y="119823"/>
                  </a:lnTo>
                  <a:lnTo>
                    <a:pt x="116315" y="115789"/>
                  </a:lnTo>
                  <a:lnTo>
                    <a:pt x="121226" y="118332"/>
                  </a:lnTo>
                  <a:lnTo>
                    <a:pt x="122016" y="108948"/>
                  </a:lnTo>
                  <a:lnTo>
                    <a:pt x="107633" y="106405"/>
                  </a:lnTo>
                  <a:lnTo>
                    <a:pt x="107370" y="91145"/>
                  </a:lnTo>
                  <a:lnTo>
                    <a:pt x="155253" y="91672"/>
                  </a:lnTo>
                  <a:lnTo>
                    <a:pt x="163409" y="83253"/>
                  </a:lnTo>
                  <a:lnTo>
                    <a:pt x="170250" y="90970"/>
                  </a:lnTo>
                  <a:lnTo>
                    <a:pt x="174985" y="105440"/>
                  </a:lnTo>
                  <a:lnTo>
                    <a:pt x="179633" y="102371"/>
                  </a:lnTo>
                  <a:lnTo>
                    <a:pt x="193227" y="115350"/>
                  </a:lnTo>
                  <a:lnTo>
                    <a:pt x="212345" y="113772"/>
                  </a:lnTo>
                  <a:lnTo>
                    <a:pt x="217081" y="106230"/>
                  </a:lnTo>
                  <a:lnTo>
                    <a:pt x="235322" y="100529"/>
                  </a:lnTo>
                  <a:lnTo>
                    <a:pt x="245495" y="96583"/>
                  </a:lnTo>
                  <a:lnTo>
                    <a:pt x="248302" y="86234"/>
                  </a:lnTo>
                  <a:lnTo>
                    <a:pt x="265929" y="79218"/>
                  </a:lnTo>
                  <a:lnTo>
                    <a:pt x="264526" y="74132"/>
                  </a:lnTo>
                  <a:lnTo>
                    <a:pt x="243741" y="72027"/>
                  </a:lnTo>
                  <a:lnTo>
                    <a:pt x="240321" y="56592"/>
                  </a:lnTo>
                  <a:lnTo>
                    <a:pt x="241286" y="40193"/>
                  </a:lnTo>
                  <a:lnTo>
                    <a:pt x="230323" y="33878"/>
                  </a:lnTo>
                  <a:lnTo>
                    <a:pt x="234884" y="31598"/>
                  </a:lnTo>
                  <a:lnTo>
                    <a:pt x="253125" y="34755"/>
                  </a:lnTo>
                  <a:lnTo>
                    <a:pt x="272682" y="40894"/>
                  </a:lnTo>
                  <a:lnTo>
                    <a:pt x="279785" y="35106"/>
                  </a:lnTo>
                  <a:lnTo>
                    <a:pt x="297413" y="31247"/>
                  </a:lnTo>
                  <a:lnTo>
                    <a:pt x="324950" y="22127"/>
                  </a:lnTo>
                  <a:lnTo>
                    <a:pt x="333983" y="12743"/>
                  </a:lnTo>
                  <a:lnTo>
                    <a:pt x="330650" y="5815"/>
                  </a:lnTo>
                  <a:lnTo>
                    <a:pt x="343455" y="4763"/>
                  </a:lnTo>
                  <a:lnTo>
                    <a:pt x="349242" y="10375"/>
                  </a:lnTo>
                  <a:lnTo>
                    <a:pt x="345998" y="21162"/>
                  </a:lnTo>
                  <a:lnTo>
                    <a:pt x="354417" y="24845"/>
                  </a:lnTo>
                  <a:lnTo>
                    <a:pt x="360117" y="36246"/>
                  </a:lnTo>
                  <a:lnTo>
                    <a:pt x="353277" y="44841"/>
                  </a:lnTo>
                  <a:lnTo>
                    <a:pt x="349330" y="65713"/>
                  </a:lnTo>
                  <a:lnTo>
                    <a:pt x="355645" y="78078"/>
                  </a:lnTo>
                  <a:lnTo>
                    <a:pt x="357399" y="89392"/>
                  </a:lnTo>
                  <a:lnTo>
                    <a:pt x="372570" y="100792"/>
                  </a:lnTo>
                  <a:lnTo>
                    <a:pt x="384673" y="102020"/>
                  </a:lnTo>
                  <a:lnTo>
                    <a:pt x="387391" y="97284"/>
                  </a:lnTo>
                  <a:lnTo>
                    <a:pt x="395109" y="96232"/>
                  </a:lnTo>
                  <a:lnTo>
                    <a:pt x="406247" y="91935"/>
                  </a:lnTo>
                  <a:lnTo>
                    <a:pt x="414227" y="85445"/>
                  </a:lnTo>
                  <a:lnTo>
                    <a:pt x="427821" y="87462"/>
                  </a:lnTo>
                  <a:lnTo>
                    <a:pt x="433784" y="86585"/>
                  </a:lnTo>
                  <a:lnTo>
                    <a:pt x="447202" y="88602"/>
                  </a:lnTo>
                  <a:lnTo>
                    <a:pt x="449394" y="83603"/>
                  </a:lnTo>
                  <a:lnTo>
                    <a:pt x="445272" y="78780"/>
                  </a:lnTo>
                  <a:lnTo>
                    <a:pt x="447728" y="71677"/>
                  </a:lnTo>
                  <a:lnTo>
                    <a:pt x="457638" y="73869"/>
                  </a:lnTo>
                  <a:lnTo>
                    <a:pt x="469302" y="71326"/>
                  </a:lnTo>
                  <a:lnTo>
                    <a:pt x="483334" y="76500"/>
                  </a:lnTo>
                  <a:lnTo>
                    <a:pt x="494121" y="81586"/>
                  </a:lnTo>
                  <a:lnTo>
                    <a:pt x="501750" y="74921"/>
                  </a:lnTo>
                  <a:lnTo>
                    <a:pt x="507188" y="75974"/>
                  </a:lnTo>
                  <a:lnTo>
                    <a:pt x="510608" y="82902"/>
                  </a:lnTo>
                  <a:lnTo>
                    <a:pt x="522360" y="81148"/>
                  </a:lnTo>
                  <a:lnTo>
                    <a:pt x="531743" y="71852"/>
                  </a:lnTo>
                  <a:lnTo>
                    <a:pt x="539285" y="53786"/>
                  </a:lnTo>
                  <a:lnTo>
                    <a:pt x="553843" y="31423"/>
                  </a:lnTo>
                  <a:lnTo>
                    <a:pt x="562262" y="30283"/>
                  </a:lnTo>
                  <a:lnTo>
                    <a:pt x="568314" y="43788"/>
                  </a:lnTo>
                  <a:lnTo>
                    <a:pt x="582082" y="86585"/>
                  </a:lnTo>
                  <a:lnTo>
                    <a:pt x="595237" y="90619"/>
                  </a:lnTo>
                  <a:lnTo>
                    <a:pt x="595939" y="107457"/>
                  </a:lnTo>
                  <a:lnTo>
                    <a:pt x="577434" y="127540"/>
                  </a:lnTo>
                  <a:lnTo>
                    <a:pt x="585064" y="134907"/>
                  </a:lnTo>
                  <a:lnTo>
                    <a:pt x="628562" y="138766"/>
                  </a:lnTo>
                  <a:lnTo>
                    <a:pt x="629439" y="163234"/>
                  </a:lnTo>
                  <a:lnTo>
                    <a:pt x="648119" y="147185"/>
                  </a:lnTo>
                  <a:lnTo>
                    <a:pt x="679077" y="156043"/>
                  </a:lnTo>
                  <a:lnTo>
                    <a:pt x="719857" y="170951"/>
                  </a:lnTo>
                  <a:lnTo>
                    <a:pt x="731871" y="185246"/>
                  </a:lnTo>
                  <a:lnTo>
                    <a:pt x="727837" y="198752"/>
                  </a:lnTo>
                  <a:lnTo>
                    <a:pt x="756427" y="191209"/>
                  </a:lnTo>
                  <a:lnTo>
                    <a:pt x="804310" y="204189"/>
                  </a:lnTo>
                  <a:lnTo>
                    <a:pt x="841056" y="203224"/>
                  </a:lnTo>
                  <a:lnTo>
                    <a:pt x="877363" y="223483"/>
                  </a:lnTo>
                  <a:lnTo>
                    <a:pt x="908759" y="250932"/>
                  </a:lnTo>
                  <a:lnTo>
                    <a:pt x="927702" y="257948"/>
                  </a:lnTo>
                  <a:lnTo>
                    <a:pt x="948750" y="259001"/>
                  </a:lnTo>
                  <a:lnTo>
                    <a:pt x="957695" y="266718"/>
                  </a:lnTo>
                  <a:lnTo>
                    <a:pt x="966027" y="298027"/>
                  </a:lnTo>
                  <a:lnTo>
                    <a:pt x="970148" y="312848"/>
                  </a:lnTo>
                  <a:lnTo>
                    <a:pt x="960326" y="353715"/>
                  </a:lnTo>
                  <a:lnTo>
                    <a:pt x="947785" y="369852"/>
                  </a:lnTo>
                  <a:lnTo>
                    <a:pt x="913144" y="404405"/>
                  </a:lnTo>
                  <a:lnTo>
                    <a:pt x="897446" y="432556"/>
                  </a:lnTo>
                  <a:lnTo>
                    <a:pt x="879293" y="454305"/>
                  </a:lnTo>
                  <a:lnTo>
                    <a:pt x="873154" y="454831"/>
                  </a:lnTo>
                  <a:lnTo>
                    <a:pt x="866226" y="473248"/>
                  </a:lnTo>
                  <a:lnTo>
                    <a:pt x="867980" y="520605"/>
                  </a:lnTo>
                  <a:lnTo>
                    <a:pt x="861139" y="559894"/>
                  </a:lnTo>
                  <a:lnTo>
                    <a:pt x="858508" y="576820"/>
                  </a:lnTo>
                  <a:lnTo>
                    <a:pt x="850791" y="586906"/>
                  </a:lnTo>
                  <a:lnTo>
                    <a:pt x="846406" y="621459"/>
                  </a:lnTo>
                  <a:lnTo>
                    <a:pt x="821499" y="655486"/>
                  </a:lnTo>
                  <a:lnTo>
                    <a:pt x="817290" y="682584"/>
                  </a:lnTo>
                  <a:lnTo>
                    <a:pt x="797382" y="694073"/>
                  </a:lnTo>
                  <a:lnTo>
                    <a:pt x="791594" y="709946"/>
                  </a:lnTo>
                  <a:lnTo>
                    <a:pt x="764934" y="709859"/>
                  </a:lnTo>
                  <a:lnTo>
                    <a:pt x="726259" y="720120"/>
                  </a:lnTo>
                  <a:lnTo>
                    <a:pt x="708894" y="731959"/>
                  </a:lnTo>
                  <a:lnTo>
                    <a:pt x="681357" y="739764"/>
                  </a:lnTo>
                  <a:lnTo>
                    <a:pt x="652416" y="761163"/>
                  </a:lnTo>
                  <a:lnTo>
                    <a:pt x="631632" y="787998"/>
                  </a:lnTo>
                  <a:lnTo>
                    <a:pt x="628036" y="808344"/>
                  </a:lnTo>
                  <a:lnTo>
                    <a:pt x="632158" y="823516"/>
                  </a:lnTo>
                  <a:lnTo>
                    <a:pt x="627510" y="851404"/>
                  </a:lnTo>
                  <a:lnTo>
                    <a:pt x="621985" y="864997"/>
                  </a:lnTo>
                  <a:lnTo>
                    <a:pt x="604796" y="880345"/>
                  </a:lnTo>
                  <a:lnTo>
                    <a:pt x="577522" y="930158"/>
                  </a:lnTo>
                  <a:lnTo>
                    <a:pt x="555861" y="952872"/>
                  </a:lnTo>
                  <a:lnTo>
                    <a:pt x="539110" y="966377"/>
                  </a:lnTo>
                  <a:lnTo>
                    <a:pt x="527972" y="994090"/>
                  </a:lnTo>
                  <a:lnTo>
                    <a:pt x="511660" y="1010840"/>
                  </a:lnTo>
                  <a:lnTo>
                    <a:pt x="504820" y="994178"/>
                  </a:lnTo>
                  <a:lnTo>
                    <a:pt x="515694" y="980409"/>
                  </a:lnTo>
                  <a:lnTo>
                    <a:pt x="501487" y="960677"/>
                  </a:lnTo>
                  <a:lnTo>
                    <a:pt x="482193" y="944716"/>
                  </a:lnTo>
                  <a:lnTo>
                    <a:pt x="456849" y="926474"/>
                  </a:lnTo>
                  <a:lnTo>
                    <a:pt x="447728" y="927264"/>
                  </a:lnTo>
                  <a:lnTo>
                    <a:pt x="423085" y="905339"/>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31" name="Freeform: Shape 1530">
              <a:extLst>
                <a:ext uri="{FF2B5EF4-FFF2-40B4-BE49-F238E27FC236}">
                  <a16:creationId xmlns:a16="http://schemas.microsoft.com/office/drawing/2014/main" id="{4A854534-4695-487F-876E-804F0C001C7C}"/>
                </a:ext>
              </a:extLst>
            </p:cNvPr>
            <p:cNvSpPr/>
            <p:nvPr/>
          </p:nvSpPr>
          <p:spPr>
            <a:xfrm>
              <a:off x="3895792" y="3945342"/>
              <a:ext cx="57150" cy="95250"/>
            </a:xfrm>
            <a:custGeom>
              <a:avLst/>
              <a:gdLst>
                <a:gd name="connsiteX0" fmla="*/ 40368 w 57150"/>
                <a:gd name="connsiteY0" fmla="*/ 93601 h 95250"/>
                <a:gd name="connsiteX1" fmla="*/ 34317 w 57150"/>
                <a:gd name="connsiteY1" fmla="*/ 94917 h 95250"/>
                <a:gd name="connsiteX2" fmla="*/ 28090 w 57150"/>
                <a:gd name="connsiteY2" fmla="*/ 79482 h 95250"/>
                <a:gd name="connsiteX3" fmla="*/ 18882 w 57150"/>
                <a:gd name="connsiteY3" fmla="*/ 71677 h 95250"/>
                <a:gd name="connsiteX4" fmla="*/ 24231 w 57150"/>
                <a:gd name="connsiteY4" fmla="*/ 54575 h 95250"/>
                <a:gd name="connsiteX5" fmla="*/ 31598 w 57150"/>
                <a:gd name="connsiteY5" fmla="*/ 55628 h 95250"/>
                <a:gd name="connsiteX6" fmla="*/ 40193 w 57150"/>
                <a:gd name="connsiteY6" fmla="*/ 77991 h 95250"/>
                <a:gd name="connsiteX7" fmla="*/ 40368 w 57150"/>
                <a:gd name="connsiteY7" fmla="*/ 93601 h 95250"/>
                <a:gd name="connsiteX8" fmla="*/ 33352 w 57150"/>
                <a:gd name="connsiteY8" fmla="*/ 17391 h 95250"/>
                <a:gd name="connsiteX9" fmla="*/ 6516 w 57150"/>
                <a:gd name="connsiteY9" fmla="*/ 21776 h 95250"/>
                <a:gd name="connsiteX10" fmla="*/ 4763 w 57150"/>
                <a:gd name="connsiteY10" fmla="*/ 11690 h 95250"/>
                <a:gd name="connsiteX11" fmla="*/ 16339 w 57150"/>
                <a:gd name="connsiteY11" fmla="*/ 9498 h 95250"/>
                <a:gd name="connsiteX12" fmla="*/ 32563 w 57150"/>
                <a:gd name="connsiteY12" fmla="*/ 10288 h 95250"/>
                <a:gd name="connsiteX13" fmla="*/ 33352 w 57150"/>
                <a:gd name="connsiteY13" fmla="*/ 17391 h 95250"/>
                <a:gd name="connsiteX14" fmla="*/ 53523 w 57150"/>
                <a:gd name="connsiteY14" fmla="*/ 17128 h 95250"/>
                <a:gd name="connsiteX15" fmla="*/ 49313 w 57150"/>
                <a:gd name="connsiteY15" fmla="*/ 36509 h 95250"/>
                <a:gd name="connsiteX16" fmla="*/ 44753 w 57150"/>
                <a:gd name="connsiteY16" fmla="*/ 33001 h 95250"/>
                <a:gd name="connsiteX17" fmla="*/ 45192 w 57150"/>
                <a:gd name="connsiteY17" fmla="*/ 18707 h 95250"/>
                <a:gd name="connsiteX18" fmla="*/ 34141 w 57150"/>
                <a:gd name="connsiteY18" fmla="*/ 7920 h 95250"/>
                <a:gd name="connsiteX19" fmla="*/ 34054 w 57150"/>
                <a:gd name="connsiteY19" fmla="*/ 4763 h 95250"/>
                <a:gd name="connsiteX20" fmla="*/ 53523 w 57150"/>
                <a:gd name="connsiteY20" fmla="*/ 17128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7150" h="95250">
                  <a:moveTo>
                    <a:pt x="40368" y="93601"/>
                  </a:moveTo>
                  <a:lnTo>
                    <a:pt x="34317" y="94917"/>
                  </a:lnTo>
                  <a:lnTo>
                    <a:pt x="28090" y="79482"/>
                  </a:lnTo>
                  <a:lnTo>
                    <a:pt x="18882" y="71677"/>
                  </a:lnTo>
                  <a:lnTo>
                    <a:pt x="24231" y="54575"/>
                  </a:lnTo>
                  <a:lnTo>
                    <a:pt x="31598" y="55628"/>
                  </a:lnTo>
                  <a:lnTo>
                    <a:pt x="40193" y="77991"/>
                  </a:lnTo>
                  <a:lnTo>
                    <a:pt x="40368" y="93601"/>
                  </a:lnTo>
                  <a:close/>
                  <a:moveTo>
                    <a:pt x="33352" y="17391"/>
                  </a:moveTo>
                  <a:lnTo>
                    <a:pt x="6516" y="21776"/>
                  </a:lnTo>
                  <a:lnTo>
                    <a:pt x="4763" y="11690"/>
                  </a:lnTo>
                  <a:lnTo>
                    <a:pt x="16339" y="9498"/>
                  </a:lnTo>
                  <a:lnTo>
                    <a:pt x="32563" y="10288"/>
                  </a:lnTo>
                  <a:lnTo>
                    <a:pt x="33352" y="17391"/>
                  </a:lnTo>
                  <a:close/>
                  <a:moveTo>
                    <a:pt x="53523" y="17128"/>
                  </a:moveTo>
                  <a:lnTo>
                    <a:pt x="49313" y="36509"/>
                  </a:lnTo>
                  <a:lnTo>
                    <a:pt x="44753" y="33001"/>
                  </a:lnTo>
                  <a:lnTo>
                    <a:pt x="45192" y="18707"/>
                  </a:lnTo>
                  <a:lnTo>
                    <a:pt x="34141" y="7920"/>
                  </a:lnTo>
                  <a:lnTo>
                    <a:pt x="34054" y="4763"/>
                  </a:lnTo>
                  <a:lnTo>
                    <a:pt x="53523" y="1712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32" name="Freeform: Shape 1531">
              <a:extLst>
                <a:ext uri="{FF2B5EF4-FFF2-40B4-BE49-F238E27FC236}">
                  <a16:creationId xmlns:a16="http://schemas.microsoft.com/office/drawing/2014/main" id="{774E781C-700B-425C-87A5-2390C26B689F}"/>
                </a:ext>
              </a:extLst>
            </p:cNvPr>
            <p:cNvSpPr/>
            <p:nvPr/>
          </p:nvSpPr>
          <p:spPr>
            <a:xfrm>
              <a:off x="8021834" y="3910701"/>
              <a:ext cx="88900" cy="50800"/>
            </a:xfrm>
            <a:custGeom>
              <a:avLst/>
              <a:gdLst>
                <a:gd name="connsiteX0" fmla="*/ 75623 w 88900"/>
                <a:gd name="connsiteY0" fmla="*/ 19320 h 50800"/>
                <a:gd name="connsiteX1" fmla="*/ 85620 w 88900"/>
                <a:gd name="connsiteY1" fmla="*/ 28090 h 50800"/>
                <a:gd name="connsiteX2" fmla="*/ 83866 w 88900"/>
                <a:gd name="connsiteY2" fmla="*/ 45016 h 50800"/>
                <a:gd name="connsiteX3" fmla="*/ 63783 w 88900"/>
                <a:gd name="connsiteY3" fmla="*/ 45805 h 50800"/>
                <a:gd name="connsiteX4" fmla="*/ 43087 w 88900"/>
                <a:gd name="connsiteY4" fmla="*/ 43964 h 50800"/>
                <a:gd name="connsiteX5" fmla="*/ 27564 w 88900"/>
                <a:gd name="connsiteY5" fmla="*/ 48261 h 50800"/>
                <a:gd name="connsiteX6" fmla="*/ 5201 w 88900"/>
                <a:gd name="connsiteY6" fmla="*/ 37825 h 50800"/>
                <a:gd name="connsiteX7" fmla="*/ 4763 w 88900"/>
                <a:gd name="connsiteY7" fmla="*/ 32300 h 50800"/>
                <a:gd name="connsiteX8" fmla="*/ 20987 w 88900"/>
                <a:gd name="connsiteY8" fmla="*/ 11779 h 50800"/>
                <a:gd name="connsiteX9" fmla="*/ 34229 w 88900"/>
                <a:gd name="connsiteY9" fmla="*/ 4763 h 50800"/>
                <a:gd name="connsiteX10" fmla="*/ 51857 w 88900"/>
                <a:gd name="connsiteY10" fmla="*/ 11165 h 50800"/>
                <a:gd name="connsiteX11" fmla="*/ 64836 w 88900"/>
                <a:gd name="connsiteY11" fmla="*/ 11866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900" h="50800">
                  <a:moveTo>
                    <a:pt x="75623" y="19320"/>
                  </a:moveTo>
                  <a:lnTo>
                    <a:pt x="85620" y="28090"/>
                  </a:lnTo>
                  <a:lnTo>
                    <a:pt x="83866" y="45016"/>
                  </a:lnTo>
                  <a:lnTo>
                    <a:pt x="63783" y="45805"/>
                  </a:lnTo>
                  <a:lnTo>
                    <a:pt x="43087" y="43964"/>
                  </a:lnTo>
                  <a:lnTo>
                    <a:pt x="27564" y="48261"/>
                  </a:lnTo>
                  <a:lnTo>
                    <a:pt x="5201" y="37825"/>
                  </a:lnTo>
                  <a:lnTo>
                    <a:pt x="4763" y="32300"/>
                  </a:lnTo>
                  <a:lnTo>
                    <a:pt x="20987" y="11779"/>
                  </a:lnTo>
                  <a:lnTo>
                    <a:pt x="34229" y="4763"/>
                  </a:lnTo>
                  <a:lnTo>
                    <a:pt x="51857" y="11165"/>
                  </a:lnTo>
                  <a:lnTo>
                    <a:pt x="64836" y="11866"/>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33" name="Freeform: Shape 1532">
              <a:extLst>
                <a:ext uri="{FF2B5EF4-FFF2-40B4-BE49-F238E27FC236}">
                  <a16:creationId xmlns:a16="http://schemas.microsoft.com/office/drawing/2014/main" id="{5A898FE0-D9D8-4725-8C6F-C40CBE015151}"/>
                </a:ext>
              </a:extLst>
            </p:cNvPr>
            <p:cNvSpPr/>
            <p:nvPr/>
          </p:nvSpPr>
          <p:spPr>
            <a:xfrm>
              <a:off x="6327146" y="5070603"/>
              <a:ext cx="241300" cy="247650"/>
            </a:xfrm>
            <a:custGeom>
              <a:avLst/>
              <a:gdLst>
                <a:gd name="connsiteX0" fmla="*/ 146220 w 241300"/>
                <a:gd name="connsiteY0" fmla="*/ 27301 h 247650"/>
                <a:gd name="connsiteX1" fmla="*/ 151131 w 241300"/>
                <a:gd name="connsiteY1" fmla="*/ 31861 h 247650"/>
                <a:gd name="connsiteX2" fmla="*/ 158937 w 241300"/>
                <a:gd name="connsiteY2" fmla="*/ 46858 h 247650"/>
                <a:gd name="connsiteX3" fmla="*/ 186737 w 241300"/>
                <a:gd name="connsiteY3" fmla="*/ 75360 h 247650"/>
                <a:gd name="connsiteX4" fmla="*/ 197261 w 241300"/>
                <a:gd name="connsiteY4" fmla="*/ 78166 h 247650"/>
                <a:gd name="connsiteX5" fmla="*/ 197349 w 241300"/>
                <a:gd name="connsiteY5" fmla="*/ 87374 h 247650"/>
                <a:gd name="connsiteX6" fmla="*/ 204540 w 241300"/>
                <a:gd name="connsiteY6" fmla="*/ 104037 h 247650"/>
                <a:gd name="connsiteX7" fmla="*/ 223571 w 241300"/>
                <a:gd name="connsiteY7" fmla="*/ 108071 h 247650"/>
                <a:gd name="connsiteX8" fmla="*/ 239269 w 241300"/>
                <a:gd name="connsiteY8" fmla="*/ 119999 h 247650"/>
                <a:gd name="connsiteX9" fmla="*/ 204452 w 241300"/>
                <a:gd name="connsiteY9" fmla="*/ 139467 h 247650"/>
                <a:gd name="connsiteX10" fmla="*/ 182352 w 241300"/>
                <a:gd name="connsiteY10" fmla="*/ 159287 h 247650"/>
                <a:gd name="connsiteX11" fmla="*/ 174196 w 241300"/>
                <a:gd name="connsiteY11" fmla="*/ 177090 h 247650"/>
                <a:gd name="connsiteX12" fmla="*/ 166830 w 241300"/>
                <a:gd name="connsiteY12" fmla="*/ 187175 h 247650"/>
                <a:gd name="connsiteX13" fmla="*/ 153412 w 241300"/>
                <a:gd name="connsiteY13" fmla="*/ 189368 h 247650"/>
                <a:gd name="connsiteX14" fmla="*/ 149115 w 241300"/>
                <a:gd name="connsiteY14" fmla="*/ 202260 h 247650"/>
                <a:gd name="connsiteX15" fmla="*/ 146571 w 241300"/>
                <a:gd name="connsiteY15" fmla="*/ 210679 h 247650"/>
                <a:gd name="connsiteX16" fmla="*/ 130873 w 241300"/>
                <a:gd name="connsiteY16" fmla="*/ 216993 h 247650"/>
                <a:gd name="connsiteX17" fmla="*/ 110878 w 241300"/>
                <a:gd name="connsiteY17" fmla="*/ 215677 h 247650"/>
                <a:gd name="connsiteX18" fmla="*/ 99126 w 241300"/>
                <a:gd name="connsiteY18" fmla="*/ 208135 h 247650"/>
                <a:gd name="connsiteX19" fmla="*/ 88778 w 241300"/>
                <a:gd name="connsiteY19" fmla="*/ 204803 h 247650"/>
                <a:gd name="connsiteX20" fmla="*/ 76763 w 241300"/>
                <a:gd name="connsiteY20" fmla="*/ 211117 h 247650"/>
                <a:gd name="connsiteX21" fmla="*/ 70712 w 241300"/>
                <a:gd name="connsiteY21" fmla="*/ 224097 h 247650"/>
                <a:gd name="connsiteX22" fmla="*/ 59048 w 241300"/>
                <a:gd name="connsiteY22" fmla="*/ 232253 h 247650"/>
                <a:gd name="connsiteX23" fmla="*/ 46770 w 241300"/>
                <a:gd name="connsiteY23" fmla="*/ 244443 h 247650"/>
                <a:gd name="connsiteX24" fmla="*/ 29143 w 241300"/>
                <a:gd name="connsiteY24" fmla="*/ 247249 h 247650"/>
                <a:gd name="connsiteX25" fmla="*/ 23706 w 241300"/>
                <a:gd name="connsiteY25" fmla="*/ 237690 h 247650"/>
                <a:gd name="connsiteX26" fmla="*/ 25986 w 241300"/>
                <a:gd name="connsiteY26" fmla="*/ 221027 h 247650"/>
                <a:gd name="connsiteX27" fmla="*/ 11340 w 241300"/>
                <a:gd name="connsiteY27" fmla="*/ 195331 h 247650"/>
                <a:gd name="connsiteX28" fmla="*/ 4763 w 241300"/>
                <a:gd name="connsiteY28" fmla="*/ 191298 h 247650"/>
                <a:gd name="connsiteX29" fmla="*/ 4763 w 241300"/>
                <a:gd name="connsiteY29" fmla="*/ 113596 h 247650"/>
                <a:gd name="connsiteX30" fmla="*/ 28967 w 241300"/>
                <a:gd name="connsiteY30" fmla="*/ 112632 h 247650"/>
                <a:gd name="connsiteX31" fmla="*/ 29669 w 241300"/>
                <a:gd name="connsiteY31" fmla="*/ 19934 h 247650"/>
                <a:gd name="connsiteX32" fmla="*/ 47998 w 241300"/>
                <a:gd name="connsiteY32" fmla="*/ 19145 h 247650"/>
                <a:gd name="connsiteX33" fmla="*/ 85884 w 241300"/>
                <a:gd name="connsiteY33" fmla="*/ 10112 h 247650"/>
                <a:gd name="connsiteX34" fmla="*/ 95355 w 241300"/>
                <a:gd name="connsiteY34" fmla="*/ 20724 h 247650"/>
                <a:gd name="connsiteX35" fmla="*/ 110966 w 241300"/>
                <a:gd name="connsiteY35" fmla="*/ 10638 h 247650"/>
                <a:gd name="connsiteX36" fmla="*/ 118508 w 241300"/>
                <a:gd name="connsiteY36" fmla="*/ 10550 h 247650"/>
                <a:gd name="connsiteX37" fmla="*/ 132364 w 241300"/>
                <a:gd name="connsiteY37" fmla="*/ 4763 h 247650"/>
                <a:gd name="connsiteX38" fmla="*/ 136749 w 241300"/>
                <a:gd name="connsiteY38" fmla="*/ 6692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41300" h="247650">
                  <a:moveTo>
                    <a:pt x="146220" y="27301"/>
                  </a:moveTo>
                  <a:lnTo>
                    <a:pt x="151131" y="31861"/>
                  </a:lnTo>
                  <a:lnTo>
                    <a:pt x="158937" y="46858"/>
                  </a:lnTo>
                  <a:lnTo>
                    <a:pt x="186737" y="75360"/>
                  </a:lnTo>
                  <a:lnTo>
                    <a:pt x="197261" y="78166"/>
                  </a:lnTo>
                  <a:lnTo>
                    <a:pt x="197349" y="87374"/>
                  </a:lnTo>
                  <a:lnTo>
                    <a:pt x="204540" y="104037"/>
                  </a:lnTo>
                  <a:lnTo>
                    <a:pt x="223571" y="108071"/>
                  </a:lnTo>
                  <a:lnTo>
                    <a:pt x="239269" y="119999"/>
                  </a:lnTo>
                  <a:lnTo>
                    <a:pt x="204452" y="139467"/>
                  </a:lnTo>
                  <a:lnTo>
                    <a:pt x="182352" y="159287"/>
                  </a:lnTo>
                  <a:lnTo>
                    <a:pt x="174196" y="177090"/>
                  </a:lnTo>
                  <a:lnTo>
                    <a:pt x="166830" y="187175"/>
                  </a:lnTo>
                  <a:lnTo>
                    <a:pt x="153412" y="189368"/>
                  </a:lnTo>
                  <a:lnTo>
                    <a:pt x="149115" y="202260"/>
                  </a:lnTo>
                  <a:lnTo>
                    <a:pt x="146571" y="210679"/>
                  </a:lnTo>
                  <a:lnTo>
                    <a:pt x="130873" y="216993"/>
                  </a:lnTo>
                  <a:lnTo>
                    <a:pt x="110878" y="215677"/>
                  </a:lnTo>
                  <a:lnTo>
                    <a:pt x="99126" y="208135"/>
                  </a:lnTo>
                  <a:lnTo>
                    <a:pt x="88778" y="204803"/>
                  </a:lnTo>
                  <a:lnTo>
                    <a:pt x="76763" y="211117"/>
                  </a:lnTo>
                  <a:lnTo>
                    <a:pt x="70712" y="224097"/>
                  </a:lnTo>
                  <a:lnTo>
                    <a:pt x="59048" y="232253"/>
                  </a:lnTo>
                  <a:lnTo>
                    <a:pt x="46770" y="244443"/>
                  </a:lnTo>
                  <a:lnTo>
                    <a:pt x="29143" y="247249"/>
                  </a:lnTo>
                  <a:lnTo>
                    <a:pt x="23706" y="237690"/>
                  </a:lnTo>
                  <a:lnTo>
                    <a:pt x="25986" y="221027"/>
                  </a:lnTo>
                  <a:lnTo>
                    <a:pt x="11340" y="195331"/>
                  </a:lnTo>
                  <a:lnTo>
                    <a:pt x="4763" y="191298"/>
                  </a:lnTo>
                  <a:lnTo>
                    <a:pt x="4763" y="113596"/>
                  </a:lnTo>
                  <a:lnTo>
                    <a:pt x="28967" y="112632"/>
                  </a:lnTo>
                  <a:lnTo>
                    <a:pt x="29669" y="19934"/>
                  </a:lnTo>
                  <a:lnTo>
                    <a:pt x="47998" y="19145"/>
                  </a:lnTo>
                  <a:lnTo>
                    <a:pt x="85884" y="10112"/>
                  </a:lnTo>
                  <a:lnTo>
                    <a:pt x="95355" y="20724"/>
                  </a:lnTo>
                  <a:lnTo>
                    <a:pt x="110966" y="10638"/>
                  </a:lnTo>
                  <a:lnTo>
                    <a:pt x="118508" y="10550"/>
                  </a:lnTo>
                  <a:lnTo>
                    <a:pt x="132364" y="4763"/>
                  </a:lnTo>
                  <a:lnTo>
                    <a:pt x="136749" y="6692"/>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34" name="Freeform: Shape 1533">
              <a:extLst>
                <a:ext uri="{FF2B5EF4-FFF2-40B4-BE49-F238E27FC236}">
                  <a16:creationId xmlns:a16="http://schemas.microsoft.com/office/drawing/2014/main" id="{429BA3CA-9801-42FD-B864-537B3107FB90}"/>
                </a:ext>
              </a:extLst>
            </p:cNvPr>
            <p:cNvSpPr/>
            <p:nvPr/>
          </p:nvSpPr>
          <p:spPr>
            <a:xfrm>
              <a:off x="6408355" y="2962943"/>
              <a:ext cx="241300" cy="209550"/>
            </a:xfrm>
            <a:custGeom>
              <a:avLst/>
              <a:gdLst>
                <a:gd name="connsiteX0" fmla="*/ 11778 w 241300"/>
                <a:gd name="connsiteY0" fmla="*/ 101406 h 209550"/>
                <a:gd name="connsiteX1" fmla="*/ 35545 w 241300"/>
                <a:gd name="connsiteY1" fmla="*/ 101757 h 209550"/>
                <a:gd name="connsiteX2" fmla="*/ 62205 w 241300"/>
                <a:gd name="connsiteY2" fmla="*/ 85971 h 209550"/>
                <a:gd name="connsiteX3" fmla="*/ 67906 w 241300"/>
                <a:gd name="connsiteY3" fmla="*/ 62117 h 209550"/>
                <a:gd name="connsiteX4" fmla="*/ 88076 w 241300"/>
                <a:gd name="connsiteY4" fmla="*/ 48349 h 209550"/>
                <a:gd name="connsiteX5" fmla="*/ 85796 w 241300"/>
                <a:gd name="connsiteY5" fmla="*/ 29055 h 209550"/>
                <a:gd name="connsiteX6" fmla="*/ 100705 w 241300"/>
                <a:gd name="connsiteY6" fmla="*/ 21689 h 209550"/>
                <a:gd name="connsiteX7" fmla="*/ 127190 w 241300"/>
                <a:gd name="connsiteY7" fmla="*/ 4763 h 209550"/>
                <a:gd name="connsiteX8" fmla="*/ 153061 w 241300"/>
                <a:gd name="connsiteY8" fmla="*/ 15813 h 209550"/>
                <a:gd name="connsiteX9" fmla="*/ 156569 w 241300"/>
                <a:gd name="connsiteY9" fmla="*/ 26600 h 209550"/>
                <a:gd name="connsiteX10" fmla="*/ 169461 w 241300"/>
                <a:gd name="connsiteY10" fmla="*/ 21425 h 209550"/>
                <a:gd name="connsiteX11" fmla="*/ 193490 w 241300"/>
                <a:gd name="connsiteY11" fmla="*/ 31774 h 209550"/>
                <a:gd name="connsiteX12" fmla="*/ 195858 w 241300"/>
                <a:gd name="connsiteY12" fmla="*/ 52032 h 209550"/>
                <a:gd name="connsiteX13" fmla="*/ 190596 w 241300"/>
                <a:gd name="connsiteY13" fmla="*/ 63608 h 209550"/>
                <a:gd name="connsiteX14" fmla="*/ 206031 w 241300"/>
                <a:gd name="connsiteY14" fmla="*/ 91233 h 209550"/>
                <a:gd name="connsiteX15" fmla="*/ 216029 w 241300"/>
                <a:gd name="connsiteY15" fmla="*/ 98863 h 209550"/>
                <a:gd name="connsiteX16" fmla="*/ 214537 w 241300"/>
                <a:gd name="connsiteY16" fmla="*/ 106405 h 209550"/>
                <a:gd name="connsiteX17" fmla="*/ 231112 w 241300"/>
                <a:gd name="connsiteY17" fmla="*/ 113684 h 209550"/>
                <a:gd name="connsiteX18" fmla="*/ 238216 w 241300"/>
                <a:gd name="connsiteY18" fmla="*/ 124647 h 209550"/>
                <a:gd name="connsiteX19" fmla="*/ 228657 w 241300"/>
                <a:gd name="connsiteY19" fmla="*/ 133592 h 209550"/>
                <a:gd name="connsiteX20" fmla="*/ 208837 w 241300"/>
                <a:gd name="connsiteY20" fmla="*/ 132189 h 209550"/>
                <a:gd name="connsiteX21" fmla="*/ 204102 w 241300"/>
                <a:gd name="connsiteY21" fmla="*/ 136047 h 209550"/>
                <a:gd name="connsiteX22" fmla="*/ 209890 w 241300"/>
                <a:gd name="connsiteY22" fmla="*/ 149553 h 209550"/>
                <a:gd name="connsiteX23" fmla="*/ 215941 w 241300"/>
                <a:gd name="connsiteY23" fmla="*/ 175249 h 209550"/>
                <a:gd name="connsiteX24" fmla="*/ 194805 w 241300"/>
                <a:gd name="connsiteY24" fmla="*/ 177617 h 209550"/>
                <a:gd name="connsiteX25" fmla="*/ 187263 w 241300"/>
                <a:gd name="connsiteY25" fmla="*/ 186386 h 209550"/>
                <a:gd name="connsiteX26" fmla="*/ 185597 w 241300"/>
                <a:gd name="connsiteY26" fmla="*/ 206206 h 209550"/>
                <a:gd name="connsiteX27" fmla="*/ 175862 w 241300"/>
                <a:gd name="connsiteY27" fmla="*/ 202435 h 209550"/>
                <a:gd name="connsiteX28" fmla="*/ 153675 w 241300"/>
                <a:gd name="connsiteY28" fmla="*/ 204365 h 209550"/>
                <a:gd name="connsiteX29" fmla="*/ 147185 w 241300"/>
                <a:gd name="connsiteY29" fmla="*/ 195156 h 209550"/>
                <a:gd name="connsiteX30" fmla="*/ 137977 w 241300"/>
                <a:gd name="connsiteY30" fmla="*/ 201997 h 209550"/>
                <a:gd name="connsiteX31" fmla="*/ 128768 w 241300"/>
                <a:gd name="connsiteY31" fmla="*/ 196296 h 209550"/>
                <a:gd name="connsiteX32" fmla="*/ 109387 w 241300"/>
                <a:gd name="connsiteY32" fmla="*/ 195507 h 209550"/>
                <a:gd name="connsiteX33" fmla="*/ 81937 w 241300"/>
                <a:gd name="connsiteY33" fmla="*/ 186036 h 209550"/>
                <a:gd name="connsiteX34" fmla="*/ 57119 w 241300"/>
                <a:gd name="connsiteY34" fmla="*/ 182878 h 209550"/>
                <a:gd name="connsiteX35" fmla="*/ 38088 w 241300"/>
                <a:gd name="connsiteY35" fmla="*/ 183755 h 209550"/>
                <a:gd name="connsiteX36" fmla="*/ 24582 w 241300"/>
                <a:gd name="connsiteY36" fmla="*/ 194542 h 209550"/>
                <a:gd name="connsiteX37" fmla="*/ 12831 w 241300"/>
                <a:gd name="connsiteY37" fmla="*/ 196033 h 209550"/>
                <a:gd name="connsiteX38" fmla="*/ 12392 w 241300"/>
                <a:gd name="connsiteY38" fmla="*/ 178406 h 209550"/>
                <a:gd name="connsiteX39" fmla="*/ 4763 w 241300"/>
                <a:gd name="connsiteY39" fmla="*/ 159814 h 209550"/>
                <a:gd name="connsiteX40" fmla="*/ 19496 w 241300"/>
                <a:gd name="connsiteY40" fmla="*/ 151570 h 209550"/>
                <a:gd name="connsiteX41" fmla="*/ 19671 w 241300"/>
                <a:gd name="connsiteY41" fmla="*/ 135346 h 209550"/>
                <a:gd name="connsiteX42" fmla="*/ 12831 w 241300"/>
                <a:gd name="connsiteY42" fmla="*/ 119735 h 20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41300" h="209550">
                  <a:moveTo>
                    <a:pt x="11778" y="101406"/>
                  </a:moveTo>
                  <a:lnTo>
                    <a:pt x="35545" y="101757"/>
                  </a:lnTo>
                  <a:lnTo>
                    <a:pt x="62205" y="85971"/>
                  </a:lnTo>
                  <a:lnTo>
                    <a:pt x="67906" y="62117"/>
                  </a:lnTo>
                  <a:lnTo>
                    <a:pt x="88076" y="48349"/>
                  </a:lnTo>
                  <a:lnTo>
                    <a:pt x="85796" y="29055"/>
                  </a:lnTo>
                  <a:lnTo>
                    <a:pt x="100705" y="21689"/>
                  </a:lnTo>
                  <a:lnTo>
                    <a:pt x="127190" y="4763"/>
                  </a:lnTo>
                  <a:lnTo>
                    <a:pt x="153061" y="15813"/>
                  </a:lnTo>
                  <a:lnTo>
                    <a:pt x="156569" y="26600"/>
                  </a:lnTo>
                  <a:lnTo>
                    <a:pt x="169461" y="21425"/>
                  </a:lnTo>
                  <a:lnTo>
                    <a:pt x="193490" y="31774"/>
                  </a:lnTo>
                  <a:lnTo>
                    <a:pt x="195858" y="52032"/>
                  </a:lnTo>
                  <a:lnTo>
                    <a:pt x="190596" y="63608"/>
                  </a:lnTo>
                  <a:lnTo>
                    <a:pt x="206031" y="91233"/>
                  </a:lnTo>
                  <a:lnTo>
                    <a:pt x="216029" y="98863"/>
                  </a:lnTo>
                  <a:lnTo>
                    <a:pt x="214537" y="106405"/>
                  </a:lnTo>
                  <a:lnTo>
                    <a:pt x="231112" y="113684"/>
                  </a:lnTo>
                  <a:lnTo>
                    <a:pt x="238216" y="124647"/>
                  </a:lnTo>
                  <a:lnTo>
                    <a:pt x="228657" y="133592"/>
                  </a:lnTo>
                  <a:lnTo>
                    <a:pt x="208837" y="132189"/>
                  </a:lnTo>
                  <a:lnTo>
                    <a:pt x="204102" y="136047"/>
                  </a:lnTo>
                  <a:lnTo>
                    <a:pt x="209890" y="149553"/>
                  </a:lnTo>
                  <a:lnTo>
                    <a:pt x="215941" y="175249"/>
                  </a:lnTo>
                  <a:lnTo>
                    <a:pt x="194805" y="177617"/>
                  </a:lnTo>
                  <a:lnTo>
                    <a:pt x="187263" y="186386"/>
                  </a:lnTo>
                  <a:lnTo>
                    <a:pt x="185597" y="206206"/>
                  </a:lnTo>
                  <a:lnTo>
                    <a:pt x="175862" y="202435"/>
                  </a:lnTo>
                  <a:lnTo>
                    <a:pt x="153675" y="204365"/>
                  </a:lnTo>
                  <a:lnTo>
                    <a:pt x="147185" y="195156"/>
                  </a:lnTo>
                  <a:lnTo>
                    <a:pt x="137977" y="201997"/>
                  </a:lnTo>
                  <a:lnTo>
                    <a:pt x="128768" y="196296"/>
                  </a:lnTo>
                  <a:lnTo>
                    <a:pt x="109387" y="195507"/>
                  </a:lnTo>
                  <a:lnTo>
                    <a:pt x="81937" y="186036"/>
                  </a:lnTo>
                  <a:lnTo>
                    <a:pt x="57119" y="182878"/>
                  </a:lnTo>
                  <a:lnTo>
                    <a:pt x="38088" y="183755"/>
                  </a:lnTo>
                  <a:lnTo>
                    <a:pt x="24582" y="194542"/>
                  </a:lnTo>
                  <a:lnTo>
                    <a:pt x="12831" y="196033"/>
                  </a:lnTo>
                  <a:lnTo>
                    <a:pt x="12392" y="178406"/>
                  </a:lnTo>
                  <a:lnTo>
                    <a:pt x="4763" y="159814"/>
                  </a:lnTo>
                  <a:lnTo>
                    <a:pt x="19496" y="151570"/>
                  </a:lnTo>
                  <a:lnTo>
                    <a:pt x="19671" y="135346"/>
                  </a:lnTo>
                  <a:lnTo>
                    <a:pt x="12831" y="11973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35" name="Freeform: Shape 1534">
              <a:extLst>
                <a:ext uri="{FF2B5EF4-FFF2-40B4-BE49-F238E27FC236}">
                  <a16:creationId xmlns:a16="http://schemas.microsoft.com/office/drawing/2014/main" id="{D0D6604F-9E2D-4A51-A579-A0C26A7C9742}"/>
                </a:ext>
              </a:extLst>
            </p:cNvPr>
            <p:cNvSpPr/>
            <p:nvPr/>
          </p:nvSpPr>
          <p:spPr>
            <a:xfrm>
              <a:off x="3643834" y="4172131"/>
              <a:ext cx="31750" cy="76200"/>
            </a:xfrm>
            <a:custGeom>
              <a:avLst/>
              <a:gdLst>
                <a:gd name="connsiteX0" fmla="*/ 6867 w 31750"/>
                <a:gd name="connsiteY0" fmla="*/ 22565 h 76200"/>
                <a:gd name="connsiteX1" fmla="*/ 6692 w 31750"/>
                <a:gd name="connsiteY1" fmla="*/ 18794 h 76200"/>
                <a:gd name="connsiteX2" fmla="*/ 9674 w 31750"/>
                <a:gd name="connsiteY2" fmla="*/ 17567 h 76200"/>
                <a:gd name="connsiteX3" fmla="*/ 14146 w 31750"/>
                <a:gd name="connsiteY3" fmla="*/ 20636 h 76200"/>
                <a:gd name="connsiteX4" fmla="*/ 22916 w 31750"/>
                <a:gd name="connsiteY4" fmla="*/ 5113 h 76200"/>
                <a:gd name="connsiteX5" fmla="*/ 27564 w 31750"/>
                <a:gd name="connsiteY5" fmla="*/ 4763 h 76200"/>
                <a:gd name="connsiteX6" fmla="*/ 27652 w 31750"/>
                <a:gd name="connsiteY6" fmla="*/ 8533 h 76200"/>
                <a:gd name="connsiteX7" fmla="*/ 32300 w 31750"/>
                <a:gd name="connsiteY7" fmla="*/ 8621 h 76200"/>
                <a:gd name="connsiteX8" fmla="*/ 31949 w 31750"/>
                <a:gd name="connsiteY8" fmla="*/ 15637 h 76200"/>
                <a:gd name="connsiteX9" fmla="*/ 27915 w 31750"/>
                <a:gd name="connsiteY9" fmla="*/ 26775 h 76200"/>
                <a:gd name="connsiteX10" fmla="*/ 30107 w 31750"/>
                <a:gd name="connsiteY10" fmla="*/ 30721 h 76200"/>
                <a:gd name="connsiteX11" fmla="*/ 27564 w 31750"/>
                <a:gd name="connsiteY11" fmla="*/ 39930 h 76200"/>
                <a:gd name="connsiteX12" fmla="*/ 29055 w 31750"/>
                <a:gd name="connsiteY12" fmla="*/ 42297 h 76200"/>
                <a:gd name="connsiteX13" fmla="*/ 26249 w 31750"/>
                <a:gd name="connsiteY13" fmla="*/ 55189 h 76200"/>
                <a:gd name="connsiteX14" fmla="*/ 21425 w 31750"/>
                <a:gd name="connsiteY14" fmla="*/ 62030 h 76200"/>
                <a:gd name="connsiteX15" fmla="*/ 16953 w 31750"/>
                <a:gd name="connsiteY15" fmla="*/ 62819 h 76200"/>
                <a:gd name="connsiteX16" fmla="*/ 12041 w 31750"/>
                <a:gd name="connsiteY16" fmla="*/ 71589 h 76200"/>
                <a:gd name="connsiteX17" fmla="*/ 4763 w 31750"/>
                <a:gd name="connsiteY17" fmla="*/ 71589 h 76200"/>
                <a:gd name="connsiteX18" fmla="*/ 6692 w 31750"/>
                <a:gd name="connsiteY18" fmla="*/ 42824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1750" h="76200">
                  <a:moveTo>
                    <a:pt x="6867" y="22565"/>
                  </a:moveTo>
                  <a:lnTo>
                    <a:pt x="6692" y="18794"/>
                  </a:lnTo>
                  <a:lnTo>
                    <a:pt x="9674" y="17567"/>
                  </a:lnTo>
                  <a:lnTo>
                    <a:pt x="14146" y="20636"/>
                  </a:lnTo>
                  <a:lnTo>
                    <a:pt x="22916" y="5113"/>
                  </a:lnTo>
                  <a:lnTo>
                    <a:pt x="27564" y="4763"/>
                  </a:lnTo>
                  <a:lnTo>
                    <a:pt x="27652" y="8533"/>
                  </a:lnTo>
                  <a:lnTo>
                    <a:pt x="32300" y="8621"/>
                  </a:lnTo>
                  <a:lnTo>
                    <a:pt x="31949" y="15637"/>
                  </a:lnTo>
                  <a:lnTo>
                    <a:pt x="27915" y="26775"/>
                  </a:lnTo>
                  <a:lnTo>
                    <a:pt x="30107" y="30721"/>
                  </a:lnTo>
                  <a:lnTo>
                    <a:pt x="27564" y="39930"/>
                  </a:lnTo>
                  <a:lnTo>
                    <a:pt x="29055" y="42297"/>
                  </a:lnTo>
                  <a:lnTo>
                    <a:pt x="26249" y="55189"/>
                  </a:lnTo>
                  <a:lnTo>
                    <a:pt x="21425" y="62030"/>
                  </a:lnTo>
                  <a:lnTo>
                    <a:pt x="16953" y="62819"/>
                  </a:lnTo>
                  <a:lnTo>
                    <a:pt x="12041" y="71589"/>
                  </a:lnTo>
                  <a:lnTo>
                    <a:pt x="4763" y="71589"/>
                  </a:lnTo>
                  <a:lnTo>
                    <a:pt x="6692" y="42824"/>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36" name="Freeform: Shape 1535">
              <a:extLst>
                <a:ext uri="{FF2B5EF4-FFF2-40B4-BE49-F238E27FC236}">
                  <a16:creationId xmlns:a16="http://schemas.microsoft.com/office/drawing/2014/main" id="{101AB0A3-7AC4-4EF4-B67D-3CD3CB730734}"/>
                </a:ext>
              </a:extLst>
            </p:cNvPr>
            <p:cNvSpPr/>
            <p:nvPr/>
          </p:nvSpPr>
          <p:spPr>
            <a:xfrm>
              <a:off x="2371415" y="657260"/>
              <a:ext cx="2178050" cy="2844800"/>
            </a:xfrm>
            <a:custGeom>
              <a:avLst/>
              <a:gdLst>
                <a:gd name="connsiteX0" fmla="*/ 1047937 w 2178050"/>
                <a:gd name="connsiteY0" fmla="*/ 759759 h 2844800"/>
                <a:gd name="connsiteX1" fmla="*/ 1046008 w 2178050"/>
                <a:gd name="connsiteY1" fmla="*/ 708017 h 2844800"/>
                <a:gd name="connsiteX2" fmla="*/ 1077842 w 2178050"/>
                <a:gd name="connsiteY2" fmla="*/ 713104 h 2844800"/>
                <a:gd name="connsiteX3" fmla="*/ 1092137 w 2178050"/>
                <a:gd name="connsiteY3" fmla="*/ 721523 h 2844800"/>
                <a:gd name="connsiteX4" fmla="*/ 1121516 w 2178050"/>
                <a:gd name="connsiteY4" fmla="*/ 764671 h 2844800"/>
                <a:gd name="connsiteX5" fmla="*/ 1114851 w 2178050"/>
                <a:gd name="connsiteY5" fmla="*/ 808257 h 2844800"/>
                <a:gd name="connsiteX6" fmla="*/ 1078456 w 2178050"/>
                <a:gd name="connsiteY6" fmla="*/ 832549 h 2844800"/>
                <a:gd name="connsiteX7" fmla="*/ 1058461 w 2178050"/>
                <a:gd name="connsiteY7" fmla="*/ 805187 h 2844800"/>
                <a:gd name="connsiteX8" fmla="*/ 1047937 w 2178050"/>
                <a:gd name="connsiteY8" fmla="*/ 759759 h 2844800"/>
                <a:gd name="connsiteX9" fmla="*/ 1163787 w 2178050"/>
                <a:gd name="connsiteY9" fmla="*/ 870698 h 2844800"/>
                <a:gd name="connsiteX10" fmla="*/ 1166681 w 2178050"/>
                <a:gd name="connsiteY10" fmla="*/ 857631 h 2844800"/>
                <a:gd name="connsiteX11" fmla="*/ 1149404 w 2178050"/>
                <a:gd name="connsiteY11" fmla="*/ 836145 h 2844800"/>
                <a:gd name="connsiteX12" fmla="*/ 1099854 w 2178050"/>
                <a:gd name="connsiteY12" fmla="*/ 834479 h 2844800"/>
                <a:gd name="connsiteX13" fmla="*/ 1106432 w 2178050"/>
                <a:gd name="connsiteY13" fmla="*/ 866752 h 2844800"/>
                <a:gd name="connsiteX14" fmla="*/ 1152474 w 2178050"/>
                <a:gd name="connsiteY14" fmla="*/ 874031 h 2844800"/>
                <a:gd name="connsiteX15" fmla="*/ 1163787 w 2178050"/>
                <a:gd name="connsiteY15" fmla="*/ 870698 h 2844800"/>
                <a:gd name="connsiteX16" fmla="*/ 1482571 w 2178050"/>
                <a:gd name="connsiteY16" fmla="*/ 1282443 h 2844800"/>
                <a:gd name="connsiteX17" fmla="*/ 1509582 w 2178050"/>
                <a:gd name="connsiteY17" fmla="*/ 1327169 h 2844800"/>
                <a:gd name="connsiteX18" fmla="*/ 1516686 w 2178050"/>
                <a:gd name="connsiteY18" fmla="*/ 1332168 h 2844800"/>
                <a:gd name="connsiteX19" fmla="*/ 1543609 w 2178050"/>
                <a:gd name="connsiteY19" fmla="*/ 1321030 h 2844800"/>
                <a:gd name="connsiteX20" fmla="*/ 1570094 w 2178050"/>
                <a:gd name="connsiteY20" fmla="*/ 1322784 h 2844800"/>
                <a:gd name="connsiteX21" fmla="*/ 1596228 w 2178050"/>
                <a:gd name="connsiteY21" fmla="*/ 1325240 h 2844800"/>
                <a:gd name="connsiteX22" fmla="*/ 1594036 w 2178050"/>
                <a:gd name="connsiteY22" fmla="*/ 1302087 h 2844800"/>
                <a:gd name="connsiteX23" fmla="*/ 1551590 w 2178050"/>
                <a:gd name="connsiteY23" fmla="*/ 1254906 h 2844800"/>
                <a:gd name="connsiteX24" fmla="*/ 1495287 w 2178050"/>
                <a:gd name="connsiteY24" fmla="*/ 1245434 h 2844800"/>
                <a:gd name="connsiteX25" fmla="*/ 1483448 w 2178050"/>
                <a:gd name="connsiteY25" fmla="*/ 1251310 h 2844800"/>
                <a:gd name="connsiteX26" fmla="*/ 1482571 w 2178050"/>
                <a:gd name="connsiteY26" fmla="*/ 1282443 h 2844800"/>
                <a:gd name="connsiteX27" fmla="*/ 908759 w 2178050"/>
                <a:gd name="connsiteY27" fmla="*/ 732573 h 2844800"/>
                <a:gd name="connsiteX28" fmla="*/ 884993 w 2178050"/>
                <a:gd name="connsiteY28" fmla="*/ 769319 h 2844800"/>
                <a:gd name="connsiteX29" fmla="*/ 939717 w 2178050"/>
                <a:gd name="connsiteY29" fmla="*/ 773879 h 2844800"/>
                <a:gd name="connsiteX30" fmla="*/ 980146 w 2178050"/>
                <a:gd name="connsiteY30" fmla="*/ 812817 h 2844800"/>
                <a:gd name="connsiteX31" fmla="*/ 1020312 w 2178050"/>
                <a:gd name="connsiteY31" fmla="*/ 825972 h 2844800"/>
                <a:gd name="connsiteX32" fmla="*/ 1010753 w 2178050"/>
                <a:gd name="connsiteY32" fmla="*/ 776159 h 2844800"/>
                <a:gd name="connsiteX33" fmla="*/ 991985 w 2178050"/>
                <a:gd name="connsiteY33" fmla="*/ 717138 h 2844800"/>
                <a:gd name="connsiteX34" fmla="*/ 925510 w 2178050"/>
                <a:gd name="connsiteY34" fmla="*/ 670219 h 2844800"/>
                <a:gd name="connsiteX35" fmla="*/ 877275 w 2178050"/>
                <a:gd name="connsiteY35" fmla="*/ 652329 h 2844800"/>
                <a:gd name="connsiteX36" fmla="*/ 879029 w 2178050"/>
                <a:gd name="connsiteY36" fmla="*/ 702229 h 2844800"/>
                <a:gd name="connsiteX37" fmla="*/ 908759 w 2178050"/>
                <a:gd name="connsiteY37" fmla="*/ 732573 h 2844800"/>
                <a:gd name="connsiteX38" fmla="*/ 1135899 w 2178050"/>
                <a:gd name="connsiteY38" fmla="*/ 642770 h 2844800"/>
                <a:gd name="connsiteX39" fmla="*/ 1180888 w 2178050"/>
                <a:gd name="connsiteY39" fmla="*/ 641717 h 2844800"/>
                <a:gd name="connsiteX40" fmla="*/ 1161419 w 2178050"/>
                <a:gd name="connsiteY40" fmla="*/ 676797 h 2844800"/>
                <a:gd name="connsiteX41" fmla="*/ 1161068 w 2178050"/>
                <a:gd name="connsiteY41" fmla="*/ 723277 h 2844800"/>
                <a:gd name="connsiteX42" fmla="*/ 1187465 w 2178050"/>
                <a:gd name="connsiteY42" fmla="*/ 773791 h 2844800"/>
                <a:gd name="connsiteX43" fmla="*/ 1238418 w 2178050"/>
                <a:gd name="connsiteY43" fmla="*/ 789314 h 2844800"/>
                <a:gd name="connsiteX44" fmla="*/ 1281917 w 2178050"/>
                <a:gd name="connsiteY44" fmla="*/ 780632 h 2844800"/>
                <a:gd name="connsiteX45" fmla="*/ 1327344 w 2178050"/>
                <a:gd name="connsiteY45" fmla="*/ 686531 h 2844800"/>
                <a:gd name="connsiteX46" fmla="*/ 1361108 w 2178050"/>
                <a:gd name="connsiteY46" fmla="*/ 647505 h 2844800"/>
                <a:gd name="connsiteX47" fmla="*/ 1331466 w 2178050"/>
                <a:gd name="connsiteY47" fmla="*/ 603919 h 2844800"/>
                <a:gd name="connsiteX48" fmla="*/ 1312085 w 2178050"/>
                <a:gd name="connsiteY48" fmla="*/ 510520 h 2844800"/>
                <a:gd name="connsiteX49" fmla="*/ 1271744 w 2178050"/>
                <a:gd name="connsiteY49" fmla="*/ 482544 h 2844800"/>
                <a:gd name="connsiteX50" fmla="*/ 1230350 w 2178050"/>
                <a:gd name="connsiteY50" fmla="*/ 450271 h 2844800"/>
                <a:gd name="connsiteX51" fmla="*/ 1198954 w 2178050"/>
                <a:gd name="connsiteY51" fmla="*/ 366431 h 2844800"/>
                <a:gd name="connsiteX52" fmla="*/ 1141774 w 2178050"/>
                <a:gd name="connsiteY52" fmla="*/ 374675 h 2844800"/>
                <a:gd name="connsiteX53" fmla="*/ 1152561 w 2178050"/>
                <a:gd name="connsiteY53" fmla="*/ 411070 h 2844800"/>
                <a:gd name="connsiteX54" fmla="*/ 1127392 w 2178050"/>
                <a:gd name="connsiteY54" fmla="*/ 422032 h 2844800"/>
                <a:gd name="connsiteX55" fmla="*/ 1110378 w 2178050"/>
                <a:gd name="connsiteY55" fmla="*/ 468688 h 2844800"/>
                <a:gd name="connsiteX56" fmla="*/ 1093365 w 2178050"/>
                <a:gd name="connsiteY56" fmla="*/ 534111 h 2844800"/>
                <a:gd name="connsiteX57" fmla="*/ 1108975 w 2178050"/>
                <a:gd name="connsiteY57" fmla="*/ 597780 h 2844800"/>
                <a:gd name="connsiteX58" fmla="*/ 1135899 w 2178050"/>
                <a:gd name="connsiteY58" fmla="*/ 642770 h 2844800"/>
                <a:gd name="connsiteX59" fmla="*/ 576820 w 2178050"/>
                <a:gd name="connsiteY59" fmla="*/ 1110905 h 2844800"/>
                <a:gd name="connsiteX60" fmla="*/ 611198 w 2178050"/>
                <a:gd name="connsiteY60" fmla="*/ 1128006 h 2844800"/>
                <a:gd name="connsiteX61" fmla="*/ 722312 w 2178050"/>
                <a:gd name="connsiteY61" fmla="*/ 1116605 h 2844800"/>
                <a:gd name="connsiteX62" fmla="*/ 671272 w 2178050"/>
                <a:gd name="connsiteY62" fmla="*/ 1158437 h 2844800"/>
                <a:gd name="connsiteX63" fmla="*/ 674429 w 2178050"/>
                <a:gd name="connsiteY63" fmla="*/ 1188518 h 2844800"/>
                <a:gd name="connsiteX64" fmla="*/ 711788 w 2178050"/>
                <a:gd name="connsiteY64" fmla="*/ 1186413 h 2844800"/>
                <a:gd name="connsiteX65" fmla="*/ 773791 w 2178050"/>
                <a:gd name="connsiteY65" fmla="*/ 1146247 h 2844800"/>
                <a:gd name="connsiteX66" fmla="*/ 857105 w 2178050"/>
                <a:gd name="connsiteY66" fmla="*/ 1131601 h 2844800"/>
                <a:gd name="connsiteX67" fmla="*/ 872101 w 2178050"/>
                <a:gd name="connsiteY67" fmla="*/ 1085823 h 2844800"/>
                <a:gd name="connsiteX68" fmla="*/ 867804 w 2178050"/>
                <a:gd name="connsiteY68" fmla="*/ 1036975 h 2844800"/>
                <a:gd name="connsiteX69" fmla="*/ 842021 w 2178050"/>
                <a:gd name="connsiteY69" fmla="*/ 1032590 h 2844800"/>
                <a:gd name="connsiteX70" fmla="*/ 820096 w 2178050"/>
                <a:gd name="connsiteY70" fmla="*/ 1049516 h 2844800"/>
                <a:gd name="connsiteX71" fmla="*/ 810449 w 2178050"/>
                <a:gd name="connsiteY71" fmla="*/ 1013296 h 2844800"/>
                <a:gd name="connsiteX72" fmla="*/ 802118 w 2178050"/>
                <a:gd name="connsiteY72" fmla="*/ 963308 h 2844800"/>
                <a:gd name="connsiteX73" fmla="*/ 776685 w 2178050"/>
                <a:gd name="connsiteY73" fmla="*/ 950855 h 2844800"/>
                <a:gd name="connsiteX74" fmla="*/ 754147 w 2178050"/>
                <a:gd name="connsiteY74" fmla="*/ 989530 h 2844800"/>
                <a:gd name="connsiteX75" fmla="*/ 789314 w 2178050"/>
                <a:gd name="connsiteY75" fmla="*/ 1086437 h 2844800"/>
                <a:gd name="connsiteX76" fmla="*/ 746341 w 2178050"/>
                <a:gd name="connsiteY76" fmla="*/ 1078982 h 2844800"/>
                <a:gd name="connsiteX77" fmla="*/ 702668 w 2178050"/>
                <a:gd name="connsiteY77" fmla="*/ 1019435 h 2844800"/>
                <a:gd name="connsiteX78" fmla="*/ 633473 w 2178050"/>
                <a:gd name="connsiteY78" fmla="*/ 984355 h 2844800"/>
                <a:gd name="connsiteX79" fmla="*/ 610321 w 2178050"/>
                <a:gd name="connsiteY79" fmla="*/ 1013471 h 2844800"/>
                <a:gd name="connsiteX80" fmla="*/ 576820 w 2178050"/>
                <a:gd name="connsiteY80" fmla="*/ 1110905 h 2844800"/>
                <a:gd name="connsiteX81" fmla="*/ 774668 w 2178050"/>
                <a:gd name="connsiteY81" fmla="*/ 742044 h 2844800"/>
                <a:gd name="connsiteX82" fmla="*/ 742658 w 2178050"/>
                <a:gd name="connsiteY82" fmla="*/ 716612 h 2844800"/>
                <a:gd name="connsiteX83" fmla="*/ 729503 w 2178050"/>
                <a:gd name="connsiteY83" fmla="*/ 710824 h 2844800"/>
                <a:gd name="connsiteX84" fmla="*/ 704246 w 2178050"/>
                <a:gd name="connsiteY84" fmla="*/ 748359 h 2844800"/>
                <a:gd name="connsiteX85" fmla="*/ 703808 w 2178050"/>
                <a:gd name="connsiteY85" fmla="*/ 765898 h 2844800"/>
                <a:gd name="connsiteX86" fmla="*/ 744675 w 2178050"/>
                <a:gd name="connsiteY86" fmla="*/ 765986 h 2844800"/>
                <a:gd name="connsiteX87" fmla="*/ 774668 w 2178050"/>
                <a:gd name="connsiteY87" fmla="*/ 742044 h 2844800"/>
                <a:gd name="connsiteX88" fmla="*/ 761864 w 2178050"/>
                <a:gd name="connsiteY88" fmla="*/ 850352 h 2844800"/>
                <a:gd name="connsiteX89" fmla="*/ 770020 w 2178050"/>
                <a:gd name="connsiteY89" fmla="*/ 815360 h 2844800"/>
                <a:gd name="connsiteX90" fmla="*/ 735379 w 2178050"/>
                <a:gd name="connsiteY90" fmla="*/ 796768 h 2844800"/>
                <a:gd name="connsiteX91" fmla="*/ 699510 w 2178050"/>
                <a:gd name="connsiteY91" fmla="*/ 808958 h 2844800"/>
                <a:gd name="connsiteX92" fmla="*/ 679603 w 2178050"/>
                <a:gd name="connsiteY92" fmla="*/ 846318 h 2844800"/>
                <a:gd name="connsiteX93" fmla="*/ 716085 w 2178050"/>
                <a:gd name="connsiteY93" fmla="*/ 883239 h 2844800"/>
                <a:gd name="connsiteX94" fmla="*/ 761864 w 2178050"/>
                <a:gd name="connsiteY94" fmla="*/ 850352 h 2844800"/>
                <a:gd name="connsiteX95" fmla="*/ 1016979 w 2178050"/>
                <a:gd name="connsiteY95" fmla="*/ 1141862 h 2844800"/>
                <a:gd name="connsiteX96" fmla="*/ 1057496 w 2178050"/>
                <a:gd name="connsiteY96" fmla="*/ 1132128 h 2844800"/>
                <a:gd name="connsiteX97" fmla="*/ 1068721 w 2178050"/>
                <a:gd name="connsiteY97" fmla="*/ 1059776 h 2844800"/>
                <a:gd name="connsiteX98" fmla="*/ 1067932 w 2178050"/>
                <a:gd name="connsiteY98" fmla="*/ 1007596 h 2844800"/>
                <a:gd name="connsiteX99" fmla="*/ 1049165 w 2178050"/>
                <a:gd name="connsiteY99" fmla="*/ 958835 h 2844800"/>
                <a:gd name="connsiteX100" fmla="*/ 1047235 w 2178050"/>
                <a:gd name="connsiteY100" fmla="*/ 972867 h 2844800"/>
                <a:gd name="connsiteX101" fmla="*/ 1012682 w 2178050"/>
                <a:gd name="connsiteY101" fmla="*/ 966728 h 2844800"/>
                <a:gd name="connsiteX102" fmla="*/ 975673 w 2178050"/>
                <a:gd name="connsiteY102" fmla="*/ 1002597 h 2844800"/>
                <a:gd name="connsiteX103" fmla="*/ 949188 w 2178050"/>
                <a:gd name="connsiteY103" fmla="*/ 999352 h 2844800"/>
                <a:gd name="connsiteX104" fmla="*/ 950767 w 2178050"/>
                <a:gd name="connsiteY104" fmla="*/ 1077579 h 2844800"/>
                <a:gd name="connsiteX105" fmla="*/ 991108 w 2178050"/>
                <a:gd name="connsiteY105" fmla="*/ 1069949 h 2844800"/>
                <a:gd name="connsiteX106" fmla="*/ 990582 w 2178050"/>
                <a:gd name="connsiteY106" fmla="*/ 1126690 h 2844800"/>
                <a:gd name="connsiteX107" fmla="*/ 1016979 w 2178050"/>
                <a:gd name="connsiteY107" fmla="*/ 1141862 h 2844800"/>
                <a:gd name="connsiteX108" fmla="*/ 988214 w 2178050"/>
                <a:gd name="connsiteY108" fmla="*/ 1541855 h 2844800"/>
                <a:gd name="connsiteX109" fmla="*/ 943839 w 2178050"/>
                <a:gd name="connsiteY109" fmla="*/ 1507390 h 2844800"/>
                <a:gd name="connsiteX110" fmla="*/ 902533 w 2178050"/>
                <a:gd name="connsiteY110" fmla="*/ 1470469 h 2844800"/>
                <a:gd name="connsiteX111" fmla="*/ 894903 w 2178050"/>
                <a:gd name="connsiteY111" fmla="*/ 1416271 h 2844800"/>
                <a:gd name="connsiteX112" fmla="*/ 879468 w 2178050"/>
                <a:gd name="connsiteY112" fmla="*/ 1338044 h 2844800"/>
                <a:gd name="connsiteX113" fmla="*/ 851931 w 2178050"/>
                <a:gd name="connsiteY113" fmla="*/ 1304368 h 2844800"/>
                <a:gd name="connsiteX114" fmla="*/ 827463 w 2178050"/>
                <a:gd name="connsiteY114" fmla="*/ 1290774 h 2844800"/>
                <a:gd name="connsiteX115" fmla="*/ 805801 w 2178050"/>
                <a:gd name="connsiteY115" fmla="*/ 1303227 h 2844800"/>
                <a:gd name="connsiteX116" fmla="*/ 823253 w 2178050"/>
                <a:gd name="connsiteY116" fmla="*/ 1387330 h 2844800"/>
                <a:gd name="connsiteX117" fmla="*/ 810888 w 2178050"/>
                <a:gd name="connsiteY117" fmla="*/ 1420042 h 2844800"/>
                <a:gd name="connsiteX118" fmla="*/ 790805 w 2178050"/>
                <a:gd name="connsiteY118" fmla="*/ 1341289 h 2844800"/>
                <a:gd name="connsiteX119" fmla="*/ 768354 w 2178050"/>
                <a:gd name="connsiteY119" fmla="*/ 1314014 h 2844800"/>
                <a:gd name="connsiteX120" fmla="*/ 740553 w 2178050"/>
                <a:gd name="connsiteY120" fmla="*/ 1356197 h 2844800"/>
                <a:gd name="connsiteX121" fmla="*/ 706351 w 2178050"/>
                <a:gd name="connsiteY121" fmla="*/ 1314453 h 2844800"/>
                <a:gd name="connsiteX122" fmla="*/ 651627 w 2178050"/>
                <a:gd name="connsiteY122" fmla="*/ 1339622 h 2844800"/>
                <a:gd name="connsiteX123" fmla="*/ 663905 w 2178050"/>
                <a:gd name="connsiteY123" fmla="*/ 1300509 h 2844800"/>
                <a:gd name="connsiteX124" fmla="*/ 638735 w 2178050"/>
                <a:gd name="connsiteY124" fmla="*/ 1284109 h 2844800"/>
                <a:gd name="connsiteX125" fmla="*/ 572874 w 2178050"/>
                <a:gd name="connsiteY125" fmla="*/ 1335325 h 2844800"/>
                <a:gd name="connsiteX126" fmla="*/ 555773 w 2178050"/>
                <a:gd name="connsiteY126" fmla="*/ 1367861 h 2844800"/>
                <a:gd name="connsiteX127" fmla="*/ 535163 w 2178050"/>
                <a:gd name="connsiteY127" fmla="*/ 1427233 h 2844800"/>
                <a:gd name="connsiteX128" fmla="*/ 578136 w 2178050"/>
                <a:gd name="connsiteY128" fmla="*/ 1447579 h 2844800"/>
                <a:gd name="connsiteX129" fmla="*/ 616109 w 2178050"/>
                <a:gd name="connsiteY129" fmla="*/ 1446527 h 2844800"/>
                <a:gd name="connsiteX130" fmla="*/ 559105 w 2178050"/>
                <a:gd name="connsiteY130" fmla="*/ 1476871 h 2844800"/>
                <a:gd name="connsiteX131" fmla="*/ 572084 w 2178050"/>
                <a:gd name="connsiteY131" fmla="*/ 1504320 h 2844800"/>
                <a:gd name="connsiteX132" fmla="*/ 606988 w 2178050"/>
                <a:gd name="connsiteY132" fmla="*/ 1505811 h 2844800"/>
                <a:gd name="connsiteX133" fmla="*/ 659520 w 2178050"/>
                <a:gd name="connsiteY133" fmla="*/ 1499935 h 2844800"/>
                <a:gd name="connsiteX134" fmla="*/ 707053 w 2178050"/>
                <a:gd name="connsiteY134" fmla="*/ 1517124 h 2844800"/>
                <a:gd name="connsiteX135" fmla="*/ 674955 w 2178050"/>
                <a:gd name="connsiteY135" fmla="*/ 1529753 h 2844800"/>
                <a:gd name="connsiteX136" fmla="*/ 640314 w 2178050"/>
                <a:gd name="connsiteY136" fmla="*/ 1526508 h 2844800"/>
                <a:gd name="connsiteX137" fmla="*/ 602340 w 2178050"/>
                <a:gd name="connsiteY137" fmla="*/ 1538874 h 2844800"/>
                <a:gd name="connsiteX138" fmla="*/ 585941 w 2178050"/>
                <a:gd name="connsiteY138" fmla="*/ 1546503 h 2844800"/>
                <a:gd name="connsiteX139" fmla="*/ 616197 w 2178050"/>
                <a:gd name="connsiteY139" fmla="*/ 1602192 h 2844800"/>
                <a:gd name="connsiteX140" fmla="*/ 638034 w 2178050"/>
                <a:gd name="connsiteY140" fmla="*/ 1594474 h 2844800"/>
                <a:gd name="connsiteX141" fmla="*/ 671622 w 2178050"/>
                <a:gd name="connsiteY141" fmla="*/ 1613330 h 2844800"/>
                <a:gd name="connsiteX142" fmla="*/ 684952 w 2178050"/>
                <a:gd name="connsiteY142" fmla="*/ 1645340 h 2844800"/>
                <a:gd name="connsiteX143" fmla="*/ 728714 w 2178050"/>
                <a:gd name="connsiteY143" fmla="*/ 1638937 h 2844800"/>
                <a:gd name="connsiteX144" fmla="*/ 790980 w 2178050"/>
                <a:gd name="connsiteY144" fmla="*/ 1628765 h 2844800"/>
                <a:gd name="connsiteX145" fmla="*/ 837110 w 2178050"/>
                <a:gd name="connsiteY145" fmla="*/ 1605524 h 2844800"/>
                <a:gd name="connsiteX146" fmla="*/ 865699 w 2178050"/>
                <a:gd name="connsiteY146" fmla="*/ 1601315 h 2844800"/>
                <a:gd name="connsiteX147" fmla="*/ 907970 w 2178050"/>
                <a:gd name="connsiteY147" fmla="*/ 1619907 h 2844800"/>
                <a:gd name="connsiteX148" fmla="*/ 952433 w 2178050"/>
                <a:gd name="connsiteY148" fmla="*/ 1630606 h 2844800"/>
                <a:gd name="connsiteX149" fmla="*/ 960677 w 2178050"/>
                <a:gd name="connsiteY149" fmla="*/ 1605524 h 2844800"/>
                <a:gd name="connsiteX150" fmla="*/ 944979 w 2178050"/>
                <a:gd name="connsiteY150" fmla="*/ 1578776 h 2844800"/>
                <a:gd name="connsiteX151" fmla="*/ 985320 w 2178050"/>
                <a:gd name="connsiteY151" fmla="*/ 1573164 h 2844800"/>
                <a:gd name="connsiteX152" fmla="*/ 988214 w 2178050"/>
                <a:gd name="connsiteY152" fmla="*/ 1541855 h 2844800"/>
                <a:gd name="connsiteX153" fmla="*/ 1056093 w 2178050"/>
                <a:gd name="connsiteY153" fmla="*/ 1533261 h 2844800"/>
                <a:gd name="connsiteX154" fmla="*/ 1038904 w 2178050"/>
                <a:gd name="connsiteY154" fmla="*/ 1564306 h 2844800"/>
                <a:gd name="connsiteX155" fmla="*/ 1017242 w 2178050"/>
                <a:gd name="connsiteY155" fmla="*/ 1586143 h 2844800"/>
                <a:gd name="connsiteX156" fmla="*/ 1050831 w 2178050"/>
                <a:gd name="connsiteY156" fmla="*/ 1617188 h 2844800"/>
                <a:gd name="connsiteX157" fmla="*/ 1070826 w 2178050"/>
                <a:gd name="connsiteY157" fmla="*/ 1609734 h 2844800"/>
                <a:gd name="connsiteX158" fmla="*/ 1103976 w 2178050"/>
                <a:gd name="connsiteY158" fmla="*/ 1630431 h 2844800"/>
                <a:gd name="connsiteX159" fmla="*/ 1119236 w 2178050"/>
                <a:gd name="connsiteY159" fmla="*/ 1606489 h 2844800"/>
                <a:gd name="connsiteX160" fmla="*/ 1104239 w 2178050"/>
                <a:gd name="connsiteY160" fmla="*/ 1579916 h 2844800"/>
                <a:gd name="connsiteX161" fmla="*/ 1096873 w 2178050"/>
                <a:gd name="connsiteY161" fmla="*/ 1566499 h 2844800"/>
                <a:gd name="connsiteX162" fmla="*/ 1082139 w 2178050"/>
                <a:gd name="connsiteY162" fmla="*/ 1553694 h 2844800"/>
                <a:gd name="connsiteX163" fmla="*/ 1056093 w 2178050"/>
                <a:gd name="connsiteY163" fmla="*/ 1533261 h 2844800"/>
                <a:gd name="connsiteX164" fmla="*/ 901656 w 2178050"/>
                <a:gd name="connsiteY164" fmla="*/ 1274988 h 2844800"/>
                <a:gd name="connsiteX165" fmla="*/ 882976 w 2178050"/>
                <a:gd name="connsiteY165" fmla="*/ 1255958 h 2844800"/>
                <a:gd name="connsiteX166" fmla="*/ 850001 w 2178050"/>
                <a:gd name="connsiteY166" fmla="*/ 1259466 h 2844800"/>
                <a:gd name="connsiteX167" fmla="*/ 841670 w 2178050"/>
                <a:gd name="connsiteY167" fmla="*/ 1271568 h 2844800"/>
                <a:gd name="connsiteX168" fmla="*/ 879994 w 2178050"/>
                <a:gd name="connsiteY168" fmla="*/ 1330765 h 2844800"/>
                <a:gd name="connsiteX169" fmla="*/ 901656 w 2178050"/>
                <a:gd name="connsiteY169" fmla="*/ 1274988 h 2844800"/>
                <a:gd name="connsiteX170" fmla="*/ 1153263 w 2178050"/>
                <a:gd name="connsiteY170" fmla="*/ 1390487 h 2844800"/>
                <a:gd name="connsiteX171" fmla="*/ 1179660 w 2178050"/>
                <a:gd name="connsiteY171" fmla="*/ 1329712 h 2844800"/>
                <a:gd name="connsiteX172" fmla="*/ 1208951 w 2178050"/>
                <a:gd name="connsiteY172" fmla="*/ 1313488 h 2844800"/>
                <a:gd name="connsiteX173" fmla="*/ 1245697 w 2178050"/>
                <a:gd name="connsiteY173" fmla="*/ 1236840 h 2844800"/>
                <a:gd name="connsiteX174" fmla="*/ 1198691 w 2178050"/>
                <a:gd name="connsiteY174" fmla="*/ 1215178 h 2844800"/>
                <a:gd name="connsiteX175" fmla="*/ 1147475 w 2178050"/>
                <a:gd name="connsiteY175" fmla="*/ 1212021 h 2844800"/>
                <a:gd name="connsiteX176" fmla="*/ 1123095 w 2178050"/>
                <a:gd name="connsiteY176" fmla="*/ 1236313 h 2844800"/>
                <a:gd name="connsiteX177" fmla="*/ 1110203 w 2178050"/>
                <a:gd name="connsiteY177" fmla="*/ 1273410 h 2844800"/>
                <a:gd name="connsiteX178" fmla="*/ 1109852 w 2178050"/>
                <a:gd name="connsiteY178" fmla="*/ 1315681 h 2844800"/>
                <a:gd name="connsiteX179" fmla="*/ 1125199 w 2178050"/>
                <a:gd name="connsiteY179" fmla="*/ 1387506 h 2844800"/>
                <a:gd name="connsiteX180" fmla="*/ 1153263 w 2178050"/>
                <a:gd name="connsiteY180" fmla="*/ 1390487 h 2844800"/>
                <a:gd name="connsiteX181" fmla="*/ 1303666 w 2178050"/>
                <a:gd name="connsiteY181" fmla="*/ 1188781 h 2844800"/>
                <a:gd name="connsiteX182" fmla="*/ 1354180 w 2178050"/>
                <a:gd name="connsiteY182" fmla="*/ 1187202 h 2844800"/>
                <a:gd name="connsiteX183" fmla="*/ 1424690 w 2178050"/>
                <a:gd name="connsiteY183" fmla="*/ 1173083 h 2844800"/>
                <a:gd name="connsiteX184" fmla="*/ 1456174 w 2178050"/>
                <a:gd name="connsiteY184" fmla="*/ 1184308 h 2844800"/>
                <a:gd name="connsiteX185" fmla="*/ 1492832 w 2178050"/>
                <a:gd name="connsiteY185" fmla="*/ 1164488 h 2844800"/>
                <a:gd name="connsiteX186" fmla="*/ 1508179 w 2178050"/>
                <a:gd name="connsiteY186" fmla="*/ 1139582 h 2844800"/>
                <a:gd name="connsiteX187" fmla="*/ 1502654 w 2178050"/>
                <a:gd name="connsiteY187" fmla="*/ 1099942 h 2844800"/>
                <a:gd name="connsiteX188" fmla="*/ 1476344 w 2178050"/>
                <a:gd name="connsiteY188" fmla="*/ 1062846 h 2844800"/>
                <a:gd name="connsiteX189" fmla="*/ 1436354 w 2178050"/>
                <a:gd name="connsiteY189" fmla="*/ 1055830 h 2844800"/>
                <a:gd name="connsiteX190" fmla="*/ 1386278 w 2178050"/>
                <a:gd name="connsiteY190" fmla="*/ 1064337 h 2844800"/>
                <a:gd name="connsiteX191" fmla="*/ 1347164 w 2178050"/>
                <a:gd name="connsiteY191" fmla="*/ 1085735 h 2844800"/>
                <a:gd name="connsiteX192" fmla="*/ 1311296 w 2178050"/>
                <a:gd name="connsiteY192" fmla="*/ 1077491 h 2844800"/>
                <a:gd name="connsiteX193" fmla="*/ 1278146 w 2178050"/>
                <a:gd name="connsiteY193" fmla="*/ 1073106 h 2844800"/>
                <a:gd name="connsiteX194" fmla="*/ 1262535 w 2178050"/>
                <a:gd name="connsiteY194" fmla="*/ 1049428 h 2844800"/>
                <a:gd name="connsiteX195" fmla="*/ 1234296 w 2178050"/>
                <a:gd name="connsiteY195" fmla="*/ 1026538 h 2844800"/>
                <a:gd name="connsiteX196" fmla="*/ 1239909 w 2178050"/>
                <a:gd name="connsiteY196" fmla="*/ 987688 h 2844800"/>
                <a:gd name="connsiteX197" fmla="*/ 1218686 w 2178050"/>
                <a:gd name="connsiteY197" fmla="*/ 952784 h 2844800"/>
                <a:gd name="connsiteX198" fmla="*/ 1170276 w 2178050"/>
                <a:gd name="connsiteY198" fmla="*/ 953047 h 2844800"/>
                <a:gd name="connsiteX199" fmla="*/ 1143002 w 2178050"/>
                <a:gd name="connsiteY199" fmla="*/ 918055 h 2844800"/>
                <a:gd name="connsiteX200" fmla="*/ 1092312 w 2178050"/>
                <a:gd name="connsiteY200" fmla="*/ 911039 h 2844800"/>
                <a:gd name="connsiteX201" fmla="*/ 1083016 w 2178050"/>
                <a:gd name="connsiteY201" fmla="*/ 955766 h 2844800"/>
                <a:gd name="connsiteX202" fmla="*/ 1111518 w 2178050"/>
                <a:gd name="connsiteY202" fmla="*/ 988565 h 2844800"/>
                <a:gd name="connsiteX203" fmla="*/ 1162383 w 2178050"/>
                <a:gd name="connsiteY203" fmla="*/ 1001281 h 2844800"/>
                <a:gd name="connsiteX204" fmla="*/ 1187027 w 2178050"/>
                <a:gd name="connsiteY204" fmla="*/ 1045920 h 2844800"/>
                <a:gd name="connsiteX205" fmla="*/ 1190009 w 2178050"/>
                <a:gd name="connsiteY205" fmla="*/ 1095031 h 2844800"/>
                <a:gd name="connsiteX206" fmla="*/ 1198515 w 2178050"/>
                <a:gd name="connsiteY206" fmla="*/ 1147562 h 2844800"/>
                <a:gd name="connsiteX207" fmla="*/ 1263851 w 2178050"/>
                <a:gd name="connsiteY207" fmla="*/ 1177555 h 2844800"/>
                <a:gd name="connsiteX208" fmla="*/ 1303666 w 2178050"/>
                <a:gd name="connsiteY208" fmla="*/ 1188781 h 2844800"/>
                <a:gd name="connsiteX209" fmla="*/ 522973 w 2178050"/>
                <a:gd name="connsiteY209" fmla="*/ 1028555 h 2844800"/>
                <a:gd name="connsiteX210" fmla="*/ 568664 w 2178050"/>
                <a:gd name="connsiteY210" fmla="*/ 984268 h 2844800"/>
                <a:gd name="connsiteX211" fmla="*/ 591641 w 2178050"/>
                <a:gd name="connsiteY211" fmla="*/ 979093 h 2844800"/>
                <a:gd name="connsiteX212" fmla="*/ 610584 w 2178050"/>
                <a:gd name="connsiteY212" fmla="*/ 941997 h 2844800"/>
                <a:gd name="connsiteX213" fmla="*/ 613917 w 2178050"/>
                <a:gd name="connsiteY213" fmla="*/ 856316 h 2844800"/>
                <a:gd name="connsiteX214" fmla="*/ 580153 w 2178050"/>
                <a:gd name="connsiteY214" fmla="*/ 873066 h 2844800"/>
                <a:gd name="connsiteX215" fmla="*/ 542442 w 2178050"/>
                <a:gd name="connsiteY215" fmla="*/ 871487 h 2844800"/>
                <a:gd name="connsiteX216" fmla="*/ 491928 w 2178050"/>
                <a:gd name="connsiteY216" fmla="*/ 943313 h 2844800"/>
                <a:gd name="connsiteX217" fmla="*/ 450184 w 2178050"/>
                <a:gd name="connsiteY217" fmla="*/ 1022066 h 2844800"/>
                <a:gd name="connsiteX218" fmla="*/ 483509 w 2178050"/>
                <a:gd name="connsiteY218" fmla="*/ 1044078 h 2844800"/>
                <a:gd name="connsiteX219" fmla="*/ 522973 w 2178050"/>
                <a:gd name="connsiteY219" fmla="*/ 1028555 h 2844800"/>
                <a:gd name="connsiteX220" fmla="*/ 1155982 w 2178050"/>
                <a:gd name="connsiteY220" fmla="*/ 1170364 h 2844800"/>
                <a:gd name="connsiteX221" fmla="*/ 1169399 w 2178050"/>
                <a:gd name="connsiteY221" fmla="*/ 1134057 h 2844800"/>
                <a:gd name="connsiteX222" fmla="*/ 1160454 w 2178050"/>
                <a:gd name="connsiteY222" fmla="*/ 1103713 h 2844800"/>
                <a:gd name="connsiteX223" fmla="*/ 1138968 w 2178050"/>
                <a:gd name="connsiteY223" fmla="*/ 1069335 h 2844800"/>
                <a:gd name="connsiteX224" fmla="*/ 1103625 w 2178050"/>
                <a:gd name="connsiteY224" fmla="*/ 1095820 h 2844800"/>
                <a:gd name="connsiteX225" fmla="*/ 1090558 w 2178050"/>
                <a:gd name="connsiteY225" fmla="*/ 1138968 h 2844800"/>
                <a:gd name="connsiteX226" fmla="*/ 1120376 w 2178050"/>
                <a:gd name="connsiteY226" fmla="*/ 1163436 h 2844800"/>
                <a:gd name="connsiteX227" fmla="*/ 1155982 w 2178050"/>
                <a:gd name="connsiteY227" fmla="*/ 1170364 h 2844800"/>
                <a:gd name="connsiteX228" fmla="*/ 1083104 w 2178050"/>
                <a:gd name="connsiteY228" fmla="*/ 1270691 h 2844800"/>
                <a:gd name="connsiteX229" fmla="*/ 1076702 w 2178050"/>
                <a:gd name="connsiteY229" fmla="*/ 1245434 h 2844800"/>
                <a:gd name="connsiteX230" fmla="*/ 1032853 w 2178050"/>
                <a:gd name="connsiteY230" fmla="*/ 1256484 h 2844800"/>
                <a:gd name="connsiteX231" fmla="*/ 1003561 w 2178050"/>
                <a:gd name="connsiteY231" fmla="*/ 1237980 h 2844800"/>
                <a:gd name="connsiteX232" fmla="*/ 974445 w 2178050"/>
                <a:gd name="connsiteY232" fmla="*/ 1280075 h 2844800"/>
                <a:gd name="connsiteX233" fmla="*/ 1001544 w 2178050"/>
                <a:gd name="connsiteY233" fmla="*/ 1335150 h 2844800"/>
                <a:gd name="connsiteX234" fmla="*/ 951381 w 2178050"/>
                <a:gd name="connsiteY234" fmla="*/ 1324889 h 2844800"/>
                <a:gd name="connsiteX235" fmla="*/ 950855 w 2178050"/>
                <a:gd name="connsiteY235" fmla="*/ 1351286 h 2844800"/>
                <a:gd name="connsiteX236" fmla="*/ 1011980 w 2178050"/>
                <a:gd name="connsiteY236" fmla="*/ 1413114 h 2844800"/>
                <a:gd name="connsiteX237" fmla="*/ 1028994 w 2178050"/>
                <a:gd name="connsiteY237" fmla="*/ 1442756 h 2844800"/>
                <a:gd name="connsiteX238" fmla="*/ 1052673 w 2178050"/>
                <a:gd name="connsiteY238" fmla="*/ 1449158 h 2844800"/>
                <a:gd name="connsiteX239" fmla="*/ 1093014 w 2178050"/>
                <a:gd name="connsiteY239" fmla="*/ 1419253 h 2844800"/>
                <a:gd name="connsiteX240" fmla="*/ 1097399 w 2178050"/>
                <a:gd name="connsiteY240" fmla="*/ 1347252 h 2844800"/>
                <a:gd name="connsiteX241" fmla="*/ 1060215 w 2178050"/>
                <a:gd name="connsiteY241" fmla="*/ 1311559 h 2844800"/>
                <a:gd name="connsiteX242" fmla="*/ 1083104 w 2178050"/>
                <a:gd name="connsiteY242" fmla="*/ 1270691 h 2844800"/>
                <a:gd name="connsiteX243" fmla="*/ 434222 w 2178050"/>
                <a:gd name="connsiteY243" fmla="*/ 2618969 h 2844800"/>
                <a:gd name="connsiteX244" fmla="*/ 424049 w 2178050"/>
                <a:gd name="connsiteY244" fmla="*/ 2598448 h 2844800"/>
                <a:gd name="connsiteX245" fmla="*/ 399494 w 2178050"/>
                <a:gd name="connsiteY245" fmla="*/ 2582925 h 2844800"/>
                <a:gd name="connsiteX246" fmla="*/ 387304 w 2178050"/>
                <a:gd name="connsiteY246" fmla="*/ 2564947 h 2844800"/>
                <a:gd name="connsiteX247" fmla="*/ 378972 w 2178050"/>
                <a:gd name="connsiteY247" fmla="*/ 2551792 h 2844800"/>
                <a:gd name="connsiteX248" fmla="*/ 355820 w 2178050"/>
                <a:gd name="connsiteY248" fmla="*/ 2547758 h 2844800"/>
                <a:gd name="connsiteX249" fmla="*/ 340736 w 2178050"/>
                <a:gd name="connsiteY249" fmla="*/ 2541882 h 2844800"/>
                <a:gd name="connsiteX250" fmla="*/ 314952 w 2178050"/>
                <a:gd name="connsiteY250" fmla="*/ 2533463 h 2844800"/>
                <a:gd name="connsiteX251" fmla="*/ 312848 w 2178050"/>
                <a:gd name="connsiteY251" fmla="*/ 2542408 h 2844800"/>
                <a:gd name="connsiteX252" fmla="*/ 322319 w 2178050"/>
                <a:gd name="connsiteY252" fmla="*/ 2563280 h 2844800"/>
                <a:gd name="connsiteX253" fmla="*/ 347664 w 2178050"/>
                <a:gd name="connsiteY253" fmla="*/ 2570121 h 2844800"/>
                <a:gd name="connsiteX254" fmla="*/ 352049 w 2178050"/>
                <a:gd name="connsiteY254" fmla="*/ 2580908 h 2844800"/>
                <a:gd name="connsiteX255" fmla="*/ 374061 w 2178050"/>
                <a:gd name="connsiteY255" fmla="*/ 2594063 h 2844800"/>
                <a:gd name="connsiteX256" fmla="*/ 381428 w 2178050"/>
                <a:gd name="connsiteY256" fmla="*/ 2607305 h 2844800"/>
                <a:gd name="connsiteX257" fmla="*/ 421769 w 2178050"/>
                <a:gd name="connsiteY257" fmla="*/ 2624143 h 2844800"/>
                <a:gd name="connsiteX258" fmla="*/ 434222 w 2178050"/>
                <a:gd name="connsiteY258" fmla="*/ 2618969 h 2844800"/>
                <a:gd name="connsiteX259" fmla="*/ 1501514 w 2178050"/>
                <a:gd name="connsiteY259" fmla="*/ 1938165 h 2844800"/>
                <a:gd name="connsiteX260" fmla="*/ 1483974 w 2178050"/>
                <a:gd name="connsiteY260" fmla="*/ 1919661 h 2844800"/>
                <a:gd name="connsiteX261" fmla="*/ 1465908 w 2178050"/>
                <a:gd name="connsiteY261" fmla="*/ 1924046 h 2844800"/>
                <a:gd name="connsiteX262" fmla="*/ 1463716 w 2178050"/>
                <a:gd name="connsiteY262" fmla="*/ 1897210 h 2844800"/>
                <a:gd name="connsiteX263" fmla="*/ 1435565 w 2178050"/>
                <a:gd name="connsiteY263" fmla="*/ 1879319 h 2844800"/>
                <a:gd name="connsiteX264" fmla="*/ 1408641 w 2178050"/>
                <a:gd name="connsiteY264" fmla="*/ 1859412 h 2844800"/>
                <a:gd name="connsiteX265" fmla="*/ 1394346 w 2178050"/>
                <a:gd name="connsiteY265" fmla="*/ 1844064 h 2844800"/>
                <a:gd name="connsiteX266" fmla="*/ 1381805 w 2178050"/>
                <a:gd name="connsiteY266" fmla="*/ 1853097 h 2844800"/>
                <a:gd name="connsiteX267" fmla="*/ 1377245 w 2178050"/>
                <a:gd name="connsiteY267" fmla="*/ 1827139 h 2844800"/>
                <a:gd name="connsiteX268" fmla="*/ 1359442 w 2178050"/>
                <a:gd name="connsiteY268" fmla="*/ 1822315 h 2844800"/>
                <a:gd name="connsiteX269" fmla="*/ 1351023 w 2178050"/>
                <a:gd name="connsiteY269" fmla="*/ 1876074 h 2844800"/>
                <a:gd name="connsiteX270" fmla="*/ 1347866 w 2178050"/>
                <a:gd name="connsiteY270" fmla="*/ 1920888 h 2844800"/>
                <a:gd name="connsiteX271" fmla="*/ 1326468 w 2178050"/>
                <a:gd name="connsiteY271" fmla="*/ 1948426 h 2844800"/>
                <a:gd name="connsiteX272" fmla="*/ 1359793 w 2178050"/>
                <a:gd name="connsiteY272" fmla="*/ 1943164 h 2844800"/>
                <a:gd name="connsiteX273" fmla="*/ 1368212 w 2178050"/>
                <a:gd name="connsiteY273" fmla="*/ 1975174 h 2844800"/>
                <a:gd name="connsiteX274" fmla="*/ 1403204 w 2178050"/>
                <a:gd name="connsiteY274" fmla="*/ 1946847 h 2844800"/>
                <a:gd name="connsiteX275" fmla="*/ 1427584 w 2178050"/>
                <a:gd name="connsiteY275" fmla="*/ 1917205 h 2844800"/>
                <a:gd name="connsiteX276" fmla="*/ 1441353 w 2178050"/>
                <a:gd name="connsiteY276" fmla="*/ 1942287 h 2844800"/>
                <a:gd name="connsiteX277" fmla="*/ 1479589 w 2178050"/>
                <a:gd name="connsiteY277" fmla="*/ 1955529 h 2844800"/>
                <a:gd name="connsiteX278" fmla="*/ 1501514 w 2178050"/>
                <a:gd name="connsiteY278" fmla="*/ 1938165 h 2844800"/>
                <a:gd name="connsiteX279" fmla="*/ 444483 w 2178050"/>
                <a:gd name="connsiteY279" fmla="*/ 1477309 h 2844800"/>
                <a:gd name="connsiteX280" fmla="*/ 509205 w 2178050"/>
                <a:gd name="connsiteY280" fmla="*/ 1440651 h 2844800"/>
                <a:gd name="connsiteX281" fmla="*/ 509205 w 2178050"/>
                <a:gd name="connsiteY281" fmla="*/ 1406712 h 2844800"/>
                <a:gd name="connsiteX282" fmla="*/ 539724 w 2178050"/>
                <a:gd name="connsiteY282" fmla="*/ 1350497 h 2844800"/>
                <a:gd name="connsiteX283" fmla="*/ 600060 w 2178050"/>
                <a:gd name="connsiteY283" fmla="*/ 1291827 h 2844800"/>
                <a:gd name="connsiteX284" fmla="*/ 630930 w 2178050"/>
                <a:gd name="connsiteY284" fmla="*/ 1270165 h 2844800"/>
                <a:gd name="connsiteX285" fmla="*/ 604533 w 2178050"/>
                <a:gd name="connsiteY285" fmla="*/ 1233332 h 2844800"/>
                <a:gd name="connsiteX286" fmla="*/ 580679 w 2178050"/>
                <a:gd name="connsiteY286" fmla="*/ 1207461 h 2844800"/>
                <a:gd name="connsiteX287" fmla="*/ 517887 w 2178050"/>
                <a:gd name="connsiteY287" fmla="*/ 1202462 h 2844800"/>
                <a:gd name="connsiteX288" fmla="*/ 482807 w 2178050"/>
                <a:gd name="connsiteY288" fmla="*/ 1183519 h 2844800"/>
                <a:gd name="connsiteX289" fmla="*/ 399669 w 2178050"/>
                <a:gd name="connsiteY289" fmla="*/ 1197814 h 2844800"/>
                <a:gd name="connsiteX290" fmla="*/ 423699 w 2178050"/>
                <a:gd name="connsiteY290" fmla="*/ 1252450 h 2844800"/>
                <a:gd name="connsiteX291" fmla="*/ 402388 w 2178050"/>
                <a:gd name="connsiteY291" fmla="*/ 1308840 h 2844800"/>
                <a:gd name="connsiteX292" fmla="*/ 385374 w 2178050"/>
                <a:gd name="connsiteY292" fmla="*/ 1369089 h 2844800"/>
                <a:gd name="connsiteX293" fmla="*/ 374850 w 2178050"/>
                <a:gd name="connsiteY293" fmla="*/ 1402941 h 2844800"/>
                <a:gd name="connsiteX294" fmla="*/ 431591 w 2178050"/>
                <a:gd name="connsiteY294" fmla="*/ 1444071 h 2844800"/>
                <a:gd name="connsiteX295" fmla="*/ 444483 w 2178050"/>
                <a:gd name="connsiteY295" fmla="*/ 1477309 h 2844800"/>
                <a:gd name="connsiteX296" fmla="*/ 1621748 w 2178050"/>
                <a:gd name="connsiteY296" fmla="*/ 1716814 h 2844800"/>
                <a:gd name="connsiteX297" fmla="*/ 1624555 w 2178050"/>
                <a:gd name="connsiteY297" fmla="*/ 1707956 h 2844800"/>
                <a:gd name="connsiteX298" fmla="*/ 1624292 w 2178050"/>
                <a:gd name="connsiteY298" fmla="*/ 1680156 h 2844800"/>
                <a:gd name="connsiteX299" fmla="*/ 1605086 w 2178050"/>
                <a:gd name="connsiteY299" fmla="*/ 1661915 h 2844800"/>
                <a:gd name="connsiteX300" fmla="*/ 1582547 w 2178050"/>
                <a:gd name="connsiteY300" fmla="*/ 1671123 h 2844800"/>
                <a:gd name="connsiteX301" fmla="*/ 1572111 w 2178050"/>
                <a:gd name="connsiteY301" fmla="*/ 1707693 h 2844800"/>
                <a:gd name="connsiteX302" fmla="*/ 1578250 w 2178050"/>
                <a:gd name="connsiteY302" fmla="*/ 1738914 h 2844800"/>
                <a:gd name="connsiteX303" fmla="*/ 1605787 w 2178050"/>
                <a:gd name="connsiteY303" fmla="*/ 1735757 h 2844800"/>
                <a:gd name="connsiteX304" fmla="*/ 1621748 w 2178050"/>
                <a:gd name="connsiteY304" fmla="*/ 1716814 h 2844800"/>
                <a:gd name="connsiteX305" fmla="*/ 1830646 w 2178050"/>
                <a:gd name="connsiteY305" fmla="*/ 1782938 h 2844800"/>
                <a:gd name="connsiteX306" fmla="*/ 1869322 w 2178050"/>
                <a:gd name="connsiteY306" fmla="*/ 1840820 h 2844800"/>
                <a:gd name="connsiteX307" fmla="*/ 1899578 w 2178050"/>
                <a:gd name="connsiteY307" fmla="*/ 1865814 h 2844800"/>
                <a:gd name="connsiteX308" fmla="*/ 1942725 w 2178050"/>
                <a:gd name="connsiteY308" fmla="*/ 1796795 h 2844800"/>
                <a:gd name="connsiteX309" fmla="*/ 1950355 w 2178050"/>
                <a:gd name="connsiteY309" fmla="*/ 1753560 h 2844800"/>
                <a:gd name="connsiteX310" fmla="*/ 1911680 w 2178050"/>
                <a:gd name="connsiteY310" fmla="*/ 1749438 h 2844800"/>
                <a:gd name="connsiteX311" fmla="*/ 1876338 w 2178050"/>
                <a:gd name="connsiteY311" fmla="*/ 1690680 h 2844800"/>
                <a:gd name="connsiteX312" fmla="*/ 1837312 w 2178050"/>
                <a:gd name="connsiteY312" fmla="*/ 1676297 h 2844800"/>
                <a:gd name="connsiteX313" fmla="*/ 1779431 w 2178050"/>
                <a:gd name="connsiteY313" fmla="*/ 1632711 h 2844800"/>
                <a:gd name="connsiteX314" fmla="*/ 1824595 w 2178050"/>
                <a:gd name="connsiteY314" fmla="*/ 1600876 h 2844800"/>
                <a:gd name="connsiteX315" fmla="*/ 1801355 w 2178050"/>
                <a:gd name="connsiteY315" fmla="*/ 1534752 h 2844800"/>
                <a:gd name="connsiteX316" fmla="*/ 1779957 w 2178050"/>
                <a:gd name="connsiteY316" fmla="*/ 1505373 h 2844800"/>
                <a:gd name="connsiteX317" fmla="*/ 1720585 w 2178050"/>
                <a:gd name="connsiteY317" fmla="*/ 1475994 h 2844800"/>
                <a:gd name="connsiteX318" fmla="*/ 1694977 w 2178050"/>
                <a:gd name="connsiteY318" fmla="*/ 1427321 h 2844800"/>
                <a:gd name="connsiteX319" fmla="*/ 1649286 w 2178050"/>
                <a:gd name="connsiteY319" fmla="*/ 1444773 h 2844800"/>
                <a:gd name="connsiteX320" fmla="*/ 1646129 w 2178050"/>
                <a:gd name="connsiteY320" fmla="*/ 1410921 h 2844800"/>
                <a:gd name="connsiteX321" fmla="*/ 1612277 w 2178050"/>
                <a:gd name="connsiteY321" fmla="*/ 1373036 h 2844800"/>
                <a:gd name="connsiteX322" fmla="*/ 1557729 w 2178050"/>
                <a:gd name="connsiteY322" fmla="*/ 1331729 h 2844800"/>
                <a:gd name="connsiteX323" fmla="*/ 1534489 w 2178050"/>
                <a:gd name="connsiteY323" fmla="*/ 1364266 h 2844800"/>
                <a:gd name="connsiteX324" fmla="*/ 1485816 w 2178050"/>
                <a:gd name="connsiteY324" fmla="*/ 1387593 h 2844800"/>
                <a:gd name="connsiteX325" fmla="*/ 1489499 w 2178050"/>
                <a:gd name="connsiteY325" fmla="*/ 1334448 h 2844800"/>
                <a:gd name="connsiteX326" fmla="*/ 1447316 w 2178050"/>
                <a:gd name="connsiteY326" fmla="*/ 1246311 h 2844800"/>
                <a:gd name="connsiteX327" fmla="*/ 1384962 w 2178050"/>
                <a:gd name="connsiteY327" fmla="*/ 1281917 h 2844800"/>
                <a:gd name="connsiteX328" fmla="*/ 1362249 w 2178050"/>
                <a:gd name="connsiteY328" fmla="*/ 1349445 h 2844800"/>
                <a:gd name="connsiteX329" fmla="*/ 1342867 w 2178050"/>
                <a:gd name="connsiteY329" fmla="*/ 1297527 h 2844800"/>
                <a:gd name="connsiteX330" fmla="*/ 1360933 w 2178050"/>
                <a:gd name="connsiteY330" fmla="*/ 1241663 h 2844800"/>
                <a:gd name="connsiteX331" fmla="*/ 1297439 w 2178050"/>
                <a:gd name="connsiteY331" fmla="*/ 1264903 h 2844800"/>
                <a:gd name="connsiteX332" fmla="*/ 1272182 w 2178050"/>
                <a:gd name="connsiteY332" fmla="*/ 1299895 h 2844800"/>
                <a:gd name="connsiteX333" fmla="*/ 1253327 w 2178050"/>
                <a:gd name="connsiteY333" fmla="*/ 1373737 h 2844800"/>
                <a:gd name="connsiteX334" fmla="*/ 1261132 w 2178050"/>
                <a:gd name="connsiteY334" fmla="*/ 1453104 h 2844800"/>
                <a:gd name="connsiteX335" fmla="*/ 1296036 w 2178050"/>
                <a:gd name="connsiteY335" fmla="*/ 1453455 h 2844800"/>
                <a:gd name="connsiteX336" fmla="*/ 1270340 w 2178050"/>
                <a:gd name="connsiteY336" fmla="*/ 1487833 h 2844800"/>
                <a:gd name="connsiteX337" fmla="*/ 1290774 w 2178050"/>
                <a:gd name="connsiteY337" fmla="*/ 1513792 h 2844800"/>
                <a:gd name="connsiteX338" fmla="*/ 1330677 w 2178050"/>
                <a:gd name="connsiteY338" fmla="*/ 1524754 h 2844800"/>
                <a:gd name="connsiteX339" fmla="*/ 1382682 w 2178050"/>
                <a:gd name="connsiteY339" fmla="*/ 1545977 h 2844800"/>
                <a:gd name="connsiteX340" fmla="*/ 1472135 w 2178050"/>
                <a:gd name="connsiteY340" fmla="*/ 1561938 h 2844800"/>
                <a:gd name="connsiteX341" fmla="*/ 1516686 w 2178050"/>
                <a:gd name="connsiteY341" fmla="*/ 1552818 h 2844800"/>
                <a:gd name="connsiteX342" fmla="*/ 1529841 w 2178050"/>
                <a:gd name="connsiteY342" fmla="*/ 1531595 h 2844800"/>
                <a:gd name="connsiteX343" fmla="*/ 1549222 w 2178050"/>
                <a:gd name="connsiteY343" fmla="*/ 1556062 h 2844800"/>
                <a:gd name="connsiteX344" fmla="*/ 1570883 w 2178050"/>
                <a:gd name="connsiteY344" fmla="*/ 1560097 h 2844800"/>
                <a:gd name="connsiteX345" fmla="*/ 1596930 w 2178050"/>
                <a:gd name="connsiteY345" fmla="*/ 1603595 h 2844800"/>
                <a:gd name="connsiteX346" fmla="*/ 1581144 w 2178050"/>
                <a:gd name="connsiteY346" fmla="*/ 1620959 h 2844800"/>
                <a:gd name="connsiteX347" fmla="*/ 1630957 w 2178050"/>
                <a:gd name="connsiteY347" fmla="*/ 1644024 h 2844800"/>
                <a:gd name="connsiteX348" fmla="*/ 1668580 w 2178050"/>
                <a:gd name="connsiteY348" fmla="*/ 1676297 h 2844800"/>
                <a:gd name="connsiteX349" fmla="*/ 1678051 w 2178050"/>
                <a:gd name="connsiteY349" fmla="*/ 1698660 h 2844800"/>
                <a:gd name="connsiteX350" fmla="*/ 1684804 w 2178050"/>
                <a:gd name="connsiteY350" fmla="*/ 1727075 h 2844800"/>
                <a:gd name="connsiteX351" fmla="*/ 1652969 w 2178050"/>
                <a:gd name="connsiteY351" fmla="*/ 1787850 h 2844800"/>
                <a:gd name="connsiteX352" fmla="*/ 1644375 w 2178050"/>
                <a:gd name="connsiteY352" fmla="*/ 1818018 h 2844800"/>
                <a:gd name="connsiteX353" fmla="*/ 1652618 w 2178050"/>
                <a:gd name="connsiteY353" fmla="*/ 1839241 h 2844800"/>
                <a:gd name="connsiteX354" fmla="*/ 1602016 w 2178050"/>
                <a:gd name="connsiteY354" fmla="*/ 1846783 h 2844800"/>
                <a:gd name="connsiteX355" fmla="*/ 1555799 w 2178050"/>
                <a:gd name="connsiteY355" fmla="*/ 1847835 h 2844800"/>
                <a:gd name="connsiteX356" fmla="*/ 1539575 w 2178050"/>
                <a:gd name="connsiteY356" fmla="*/ 1890545 h 2844800"/>
                <a:gd name="connsiteX357" fmla="*/ 1560359 w 2178050"/>
                <a:gd name="connsiteY357" fmla="*/ 1910101 h 2844800"/>
                <a:gd name="connsiteX358" fmla="*/ 1631483 w 2178050"/>
                <a:gd name="connsiteY358" fmla="*/ 1901068 h 2844800"/>
                <a:gd name="connsiteX359" fmla="*/ 1631132 w 2178050"/>
                <a:gd name="connsiteY359" fmla="*/ 1884493 h 2844800"/>
                <a:gd name="connsiteX360" fmla="*/ 1666913 w 2178050"/>
                <a:gd name="connsiteY360" fmla="*/ 1912119 h 2844800"/>
                <a:gd name="connsiteX361" fmla="*/ 1703571 w 2178050"/>
                <a:gd name="connsiteY361" fmla="*/ 1940884 h 2844800"/>
                <a:gd name="connsiteX362" fmla="*/ 1694977 w 2178050"/>
                <a:gd name="connsiteY362" fmla="*/ 1956406 h 2844800"/>
                <a:gd name="connsiteX363" fmla="*/ 1724794 w 2178050"/>
                <a:gd name="connsiteY363" fmla="*/ 1982891 h 2844800"/>
                <a:gd name="connsiteX364" fmla="*/ 1777589 w 2178050"/>
                <a:gd name="connsiteY364" fmla="*/ 2013849 h 2844800"/>
                <a:gd name="connsiteX365" fmla="*/ 1844240 w 2178050"/>
                <a:gd name="connsiteY365" fmla="*/ 2034809 h 2844800"/>
                <a:gd name="connsiteX366" fmla="*/ 1840206 w 2178050"/>
                <a:gd name="connsiteY366" fmla="*/ 2016480 h 2844800"/>
                <a:gd name="connsiteX367" fmla="*/ 1814598 w 2178050"/>
                <a:gd name="connsiteY367" fmla="*/ 1984294 h 2844800"/>
                <a:gd name="connsiteX368" fmla="*/ 1779869 w 2178050"/>
                <a:gd name="connsiteY368" fmla="*/ 1937200 h 2844800"/>
                <a:gd name="connsiteX369" fmla="*/ 1841521 w 2178050"/>
                <a:gd name="connsiteY369" fmla="*/ 1981050 h 2844800"/>
                <a:gd name="connsiteX370" fmla="*/ 1872566 w 2178050"/>
                <a:gd name="connsiteY370" fmla="*/ 1995607 h 2844800"/>
                <a:gd name="connsiteX371" fmla="*/ 1881073 w 2178050"/>
                <a:gd name="connsiteY371" fmla="*/ 1956669 h 2844800"/>
                <a:gd name="connsiteX372" fmla="*/ 1865112 w 2178050"/>
                <a:gd name="connsiteY372" fmla="*/ 1901419 h 2844800"/>
                <a:gd name="connsiteX373" fmla="*/ 1854939 w 2178050"/>
                <a:gd name="connsiteY373" fmla="*/ 1886247 h 2844800"/>
                <a:gd name="connsiteX374" fmla="*/ 1821526 w 2178050"/>
                <a:gd name="connsiteY374" fmla="*/ 1859675 h 2844800"/>
                <a:gd name="connsiteX375" fmla="*/ 1795655 w 2178050"/>
                <a:gd name="connsiteY375" fmla="*/ 1825385 h 2844800"/>
                <a:gd name="connsiteX376" fmla="*/ 1798724 w 2178050"/>
                <a:gd name="connsiteY376" fmla="*/ 1790831 h 2844800"/>
                <a:gd name="connsiteX377" fmla="*/ 1830646 w 2178050"/>
                <a:gd name="connsiteY377" fmla="*/ 1782938 h 2844800"/>
                <a:gd name="connsiteX378" fmla="*/ 1253327 w 2178050"/>
                <a:gd name="connsiteY378" fmla="*/ 366081 h 2844800"/>
                <a:gd name="connsiteX379" fmla="*/ 1273848 w 2178050"/>
                <a:gd name="connsiteY379" fmla="*/ 430013 h 2844800"/>
                <a:gd name="connsiteX380" fmla="*/ 1317347 w 2178050"/>
                <a:gd name="connsiteY380" fmla="*/ 481580 h 2844800"/>
                <a:gd name="connsiteX381" fmla="*/ 1403379 w 2178050"/>
                <a:gd name="connsiteY381" fmla="*/ 472020 h 2844800"/>
                <a:gd name="connsiteX382" fmla="*/ 1458717 w 2178050"/>
                <a:gd name="connsiteY382" fmla="*/ 489297 h 2844800"/>
                <a:gd name="connsiteX383" fmla="*/ 1420305 w 2178050"/>
                <a:gd name="connsiteY383" fmla="*/ 542355 h 2844800"/>
                <a:gd name="connsiteX384" fmla="*/ 1400924 w 2178050"/>
                <a:gd name="connsiteY384" fmla="*/ 526744 h 2844800"/>
                <a:gd name="connsiteX385" fmla="*/ 1333747 w 2178050"/>
                <a:gd name="connsiteY385" fmla="*/ 520518 h 2844800"/>
                <a:gd name="connsiteX386" fmla="*/ 1344183 w 2178050"/>
                <a:gd name="connsiteY386" fmla="*/ 593395 h 2844800"/>
                <a:gd name="connsiteX387" fmla="*/ 1378911 w 2178050"/>
                <a:gd name="connsiteY387" fmla="*/ 646365 h 2844800"/>
                <a:gd name="connsiteX388" fmla="*/ 1371895 w 2178050"/>
                <a:gd name="connsiteY388" fmla="*/ 691968 h 2844800"/>
                <a:gd name="connsiteX389" fmla="*/ 1328309 w 2178050"/>
                <a:gd name="connsiteY389" fmla="*/ 722312 h 2844800"/>
                <a:gd name="connsiteX390" fmla="*/ 1308402 w 2178050"/>
                <a:gd name="connsiteY390" fmla="*/ 770283 h 2844800"/>
                <a:gd name="connsiteX391" fmla="*/ 1348304 w 2178050"/>
                <a:gd name="connsiteY391" fmla="*/ 793523 h 2844800"/>
                <a:gd name="connsiteX392" fmla="*/ 1381805 w 2178050"/>
                <a:gd name="connsiteY392" fmla="*/ 868506 h 2844800"/>
                <a:gd name="connsiteX393" fmla="*/ 1316031 w 2178050"/>
                <a:gd name="connsiteY393" fmla="*/ 818517 h 2844800"/>
                <a:gd name="connsiteX394" fmla="*/ 1301035 w 2178050"/>
                <a:gd name="connsiteY394" fmla="*/ 826761 h 2844800"/>
                <a:gd name="connsiteX395" fmla="*/ 1313137 w 2178050"/>
                <a:gd name="connsiteY395" fmla="*/ 909022 h 2844800"/>
                <a:gd name="connsiteX396" fmla="*/ 1267710 w 2178050"/>
                <a:gd name="connsiteY396" fmla="*/ 933841 h 2844800"/>
                <a:gd name="connsiteX397" fmla="*/ 1270779 w 2178050"/>
                <a:gd name="connsiteY397" fmla="*/ 985145 h 2844800"/>
                <a:gd name="connsiteX398" fmla="*/ 1317259 w 2178050"/>
                <a:gd name="connsiteY398" fmla="*/ 990670 h 2844800"/>
                <a:gd name="connsiteX399" fmla="*/ 1353829 w 2178050"/>
                <a:gd name="connsiteY399" fmla="*/ 1003298 h 2844800"/>
                <a:gd name="connsiteX400" fmla="*/ 1426093 w 2178050"/>
                <a:gd name="connsiteY400" fmla="*/ 987162 h 2844800"/>
                <a:gd name="connsiteX401" fmla="*/ 1490376 w 2178050"/>
                <a:gd name="connsiteY401" fmla="*/ 1015839 h 2844800"/>
                <a:gd name="connsiteX402" fmla="*/ 1556062 w 2178050"/>
                <a:gd name="connsiteY402" fmla="*/ 952784 h 2844800"/>
                <a:gd name="connsiteX403" fmla="*/ 1555536 w 2178050"/>
                <a:gd name="connsiteY403" fmla="*/ 926299 h 2844800"/>
                <a:gd name="connsiteX404" fmla="*/ 1513529 w 2178050"/>
                <a:gd name="connsiteY404" fmla="*/ 930508 h 2844800"/>
                <a:gd name="connsiteX405" fmla="*/ 1510108 w 2178050"/>
                <a:gd name="connsiteY405" fmla="*/ 905602 h 2844800"/>
                <a:gd name="connsiteX406" fmla="*/ 1544486 w 2178050"/>
                <a:gd name="connsiteY406" fmla="*/ 872014 h 2844800"/>
                <a:gd name="connsiteX407" fmla="*/ 1556150 w 2178050"/>
                <a:gd name="connsiteY407" fmla="*/ 826849 h 2844800"/>
                <a:gd name="connsiteX408" fmla="*/ 1594123 w 2178050"/>
                <a:gd name="connsiteY408" fmla="*/ 793260 h 2844800"/>
                <a:gd name="connsiteX409" fmla="*/ 1617451 w 2178050"/>
                <a:gd name="connsiteY409" fmla="*/ 751516 h 2844800"/>
                <a:gd name="connsiteX410" fmla="*/ 1597105 w 2178050"/>
                <a:gd name="connsiteY410" fmla="*/ 689250 h 2844800"/>
                <a:gd name="connsiteX411" fmla="*/ 1614119 w 2178050"/>
                <a:gd name="connsiteY411" fmla="*/ 666010 h 2844800"/>
                <a:gd name="connsiteX412" fmla="*/ 1580267 w 2178050"/>
                <a:gd name="connsiteY412" fmla="*/ 649435 h 2844800"/>
                <a:gd name="connsiteX413" fmla="*/ 1654723 w 2178050"/>
                <a:gd name="connsiteY413" fmla="*/ 635140 h 2844800"/>
                <a:gd name="connsiteX414" fmla="*/ 1670421 w 2178050"/>
                <a:gd name="connsiteY414" fmla="*/ 607515 h 2844800"/>
                <a:gd name="connsiteX415" fmla="*/ 1721111 w 2178050"/>
                <a:gd name="connsiteY415" fmla="*/ 584713 h 2844800"/>
                <a:gd name="connsiteX416" fmla="*/ 1763206 w 2178050"/>
                <a:gd name="connsiteY416" fmla="*/ 466583 h 2844800"/>
                <a:gd name="connsiteX417" fmla="*/ 1803285 w 2178050"/>
                <a:gd name="connsiteY417" fmla="*/ 423260 h 2844800"/>
                <a:gd name="connsiteX418" fmla="*/ 1861341 w 2178050"/>
                <a:gd name="connsiteY418" fmla="*/ 325739 h 2844800"/>
                <a:gd name="connsiteX419" fmla="*/ 1807845 w 2178050"/>
                <a:gd name="connsiteY419" fmla="*/ 326616 h 2844800"/>
                <a:gd name="connsiteX420" fmla="*/ 1830120 w 2178050"/>
                <a:gd name="connsiteY420" fmla="*/ 288906 h 2844800"/>
                <a:gd name="connsiteX421" fmla="*/ 1889580 w 2178050"/>
                <a:gd name="connsiteY421" fmla="*/ 253914 h 2844800"/>
                <a:gd name="connsiteX422" fmla="*/ 1949566 w 2178050"/>
                <a:gd name="connsiteY422" fmla="*/ 175862 h 2844800"/>
                <a:gd name="connsiteX423" fmla="*/ 1950618 w 2178050"/>
                <a:gd name="connsiteY423" fmla="*/ 125611 h 2844800"/>
                <a:gd name="connsiteX424" fmla="*/ 1905629 w 2178050"/>
                <a:gd name="connsiteY424" fmla="*/ 72641 h 2844800"/>
                <a:gd name="connsiteX425" fmla="*/ 1852834 w 2178050"/>
                <a:gd name="connsiteY425" fmla="*/ 46946 h 2844800"/>
                <a:gd name="connsiteX426" fmla="*/ 1787148 w 2178050"/>
                <a:gd name="connsiteY426" fmla="*/ 30984 h 2844800"/>
                <a:gd name="connsiteX427" fmla="*/ 1733915 w 2178050"/>
                <a:gd name="connsiteY427" fmla="*/ 17917 h 2844800"/>
                <a:gd name="connsiteX428" fmla="*/ 1680682 w 2178050"/>
                <a:gd name="connsiteY428" fmla="*/ 4763 h 2844800"/>
                <a:gd name="connsiteX429" fmla="*/ 1609646 w 2178050"/>
                <a:gd name="connsiteY429" fmla="*/ 39667 h 2844800"/>
                <a:gd name="connsiteX430" fmla="*/ 1596579 w 2178050"/>
                <a:gd name="connsiteY430" fmla="*/ 17479 h 2844800"/>
                <a:gd name="connsiteX431" fmla="*/ 1521421 w 2178050"/>
                <a:gd name="connsiteY431" fmla="*/ 26073 h 2844800"/>
                <a:gd name="connsiteX432" fmla="*/ 1477309 w 2178050"/>
                <a:gd name="connsiteY432" fmla="*/ 48612 h 2844800"/>
                <a:gd name="connsiteX433" fmla="*/ 1444861 w 2178050"/>
                <a:gd name="connsiteY433" fmla="*/ 80622 h 2844800"/>
                <a:gd name="connsiteX434" fmla="*/ 1426181 w 2178050"/>
                <a:gd name="connsiteY434" fmla="*/ 183580 h 2844800"/>
                <a:gd name="connsiteX435" fmla="*/ 1399345 w 2178050"/>
                <a:gd name="connsiteY435" fmla="*/ 130873 h 2844800"/>
                <a:gd name="connsiteX436" fmla="*/ 1368826 w 2178050"/>
                <a:gd name="connsiteY436" fmla="*/ 120875 h 2844800"/>
                <a:gd name="connsiteX437" fmla="*/ 1332694 w 2178050"/>
                <a:gd name="connsiteY437" fmla="*/ 190771 h 2844800"/>
                <a:gd name="connsiteX438" fmla="*/ 1284460 w 2178050"/>
                <a:gd name="connsiteY438" fmla="*/ 220150 h 2844800"/>
                <a:gd name="connsiteX439" fmla="*/ 1255783 w 2178050"/>
                <a:gd name="connsiteY439" fmla="*/ 225938 h 2844800"/>
                <a:gd name="connsiteX440" fmla="*/ 1219212 w 2178050"/>
                <a:gd name="connsiteY440" fmla="*/ 259615 h 2844800"/>
                <a:gd name="connsiteX441" fmla="*/ 1224562 w 2178050"/>
                <a:gd name="connsiteY441" fmla="*/ 317934 h 2844800"/>
                <a:gd name="connsiteX442" fmla="*/ 1253327 w 2178050"/>
                <a:gd name="connsiteY442" fmla="*/ 366081 h 2844800"/>
                <a:gd name="connsiteX443" fmla="*/ 1905804 w 2178050"/>
                <a:gd name="connsiteY443" fmla="*/ 2690092 h 2844800"/>
                <a:gd name="connsiteX444" fmla="*/ 1897210 w 2178050"/>
                <a:gd name="connsiteY444" fmla="*/ 2672728 h 2844800"/>
                <a:gd name="connsiteX445" fmla="*/ 1887914 w 2178050"/>
                <a:gd name="connsiteY445" fmla="*/ 2683778 h 2844800"/>
                <a:gd name="connsiteX446" fmla="*/ 1894053 w 2178050"/>
                <a:gd name="connsiteY446" fmla="*/ 2695705 h 2844800"/>
                <a:gd name="connsiteX447" fmla="*/ 1925273 w 2178050"/>
                <a:gd name="connsiteY447" fmla="*/ 2710702 h 2844800"/>
                <a:gd name="connsiteX448" fmla="*/ 1934394 w 2178050"/>
                <a:gd name="connsiteY448" fmla="*/ 2708421 h 2844800"/>
                <a:gd name="connsiteX449" fmla="*/ 1946496 w 2178050"/>
                <a:gd name="connsiteY449" fmla="*/ 2693863 h 2844800"/>
                <a:gd name="connsiteX450" fmla="*/ 1923695 w 2178050"/>
                <a:gd name="connsiteY450" fmla="*/ 2694828 h 2844800"/>
                <a:gd name="connsiteX451" fmla="*/ 1905804 w 2178050"/>
                <a:gd name="connsiteY451" fmla="*/ 2690092 h 2844800"/>
                <a:gd name="connsiteX452" fmla="*/ 1405922 w 2178050"/>
                <a:gd name="connsiteY452" fmla="*/ 2007271 h 2844800"/>
                <a:gd name="connsiteX453" fmla="*/ 1411272 w 2178050"/>
                <a:gd name="connsiteY453" fmla="*/ 2021566 h 2844800"/>
                <a:gd name="connsiteX454" fmla="*/ 1428636 w 2178050"/>
                <a:gd name="connsiteY454" fmla="*/ 2022794 h 2844800"/>
                <a:gd name="connsiteX455" fmla="*/ 1457401 w 2178050"/>
                <a:gd name="connsiteY455" fmla="*/ 1993503 h 2844800"/>
                <a:gd name="connsiteX456" fmla="*/ 1457928 w 2178050"/>
                <a:gd name="connsiteY456" fmla="*/ 1983067 h 2844800"/>
                <a:gd name="connsiteX457" fmla="*/ 1424164 w 2178050"/>
                <a:gd name="connsiteY457" fmla="*/ 1982540 h 2844800"/>
                <a:gd name="connsiteX458" fmla="*/ 1405922 w 2178050"/>
                <a:gd name="connsiteY458" fmla="*/ 2007271 h 2844800"/>
                <a:gd name="connsiteX459" fmla="*/ 1950794 w 2178050"/>
                <a:gd name="connsiteY459" fmla="*/ 2589941 h 2844800"/>
                <a:gd name="connsiteX460" fmla="*/ 1925624 w 2178050"/>
                <a:gd name="connsiteY460" fmla="*/ 2574155 h 2844800"/>
                <a:gd name="connsiteX461" fmla="*/ 1893263 w 2178050"/>
                <a:gd name="connsiteY461" fmla="*/ 2564596 h 2844800"/>
                <a:gd name="connsiteX462" fmla="*/ 1884757 w 2178050"/>
                <a:gd name="connsiteY462" fmla="*/ 2567841 h 2844800"/>
                <a:gd name="connsiteX463" fmla="*/ 1907646 w 2178050"/>
                <a:gd name="connsiteY463" fmla="*/ 2585731 h 2844800"/>
                <a:gd name="connsiteX464" fmla="*/ 1939480 w 2178050"/>
                <a:gd name="connsiteY464" fmla="*/ 2597483 h 2844800"/>
                <a:gd name="connsiteX465" fmla="*/ 1951408 w 2178050"/>
                <a:gd name="connsiteY465" fmla="*/ 2596781 h 2844800"/>
                <a:gd name="connsiteX466" fmla="*/ 1950794 w 2178050"/>
                <a:gd name="connsiteY466" fmla="*/ 2589941 h 2844800"/>
                <a:gd name="connsiteX467" fmla="*/ 2168988 w 2178050"/>
                <a:gd name="connsiteY467" fmla="*/ 2631948 h 2844800"/>
                <a:gd name="connsiteX468" fmla="*/ 2165830 w 2178050"/>
                <a:gd name="connsiteY468" fmla="*/ 2612304 h 2844800"/>
                <a:gd name="connsiteX469" fmla="*/ 2148642 w 2178050"/>
                <a:gd name="connsiteY469" fmla="*/ 2618618 h 2844800"/>
                <a:gd name="connsiteX470" fmla="*/ 2156271 w 2178050"/>
                <a:gd name="connsiteY470" fmla="*/ 2591344 h 2844800"/>
                <a:gd name="connsiteX471" fmla="*/ 2131716 w 2178050"/>
                <a:gd name="connsiteY471" fmla="*/ 2579768 h 2844800"/>
                <a:gd name="connsiteX472" fmla="*/ 2120403 w 2178050"/>
                <a:gd name="connsiteY472" fmla="*/ 2588976 h 2844800"/>
                <a:gd name="connsiteX473" fmla="*/ 2098566 w 2178050"/>
                <a:gd name="connsiteY473" fmla="*/ 2578628 h 2844800"/>
                <a:gd name="connsiteX474" fmla="*/ 2107160 w 2178050"/>
                <a:gd name="connsiteY474" fmla="*/ 2565385 h 2844800"/>
                <a:gd name="connsiteX475" fmla="*/ 2090673 w 2178050"/>
                <a:gd name="connsiteY475" fmla="*/ 2557229 h 2844800"/>
                <a:gd name="connsiteX476" fmla="*/ 2074624 w 2178050"/>
                <a:gd name="connsiteY476" fmla="*/ 2570121 h 2844800"/>
                <a:gd name="connsiteX477" fmla="*/ 2090936 w 2178050"/>
                <a:gd name="connsiteY477" fmla="*/ 2536620 h 2844800"/>
                <a:gd name="connsiteX478" fmla="*/ 2104091 w 2178050"/>
                <a:gd name="connsiteY478" fmla="*/ 2512064 h 2844800"/>
                <a:gd name="connsiteX479" fmla="*/ 2108826 w 2178050"/>
                <a:gd name="connsiteY479" fmla="*/ 2501365 h 2844800"/>
                <a:gd name="connsiteX480" fmla="*/ 2097426 w 2178050"/>
                <a:gd name="connsiteY480" fmla="*/ 2499611 h 2844800"/>
                <a:gd name="connsiteX481" fmla="*/ 2076115 w 2178050"/>
                <a:gd name="connsiteY481" fmla="*/ 2513205 h 2844800"/>
                <a:gd name="connsiteX482" fmla="*/ 2060855 w 2178050"/>
                <a:gd name="connsiteY482" fmla="*/ 2535392 h 2844800"/>
                <a:gd name="connsiteX483" fmla="*/ 2035423 w 2178050"/>
                <a:gd name="connsiteY483" fmla="*/ 2596080 h 2844800"/>
                <a:gd name="connsiteX484" fmla="*/ 2014813 w 2178050"/>
                <a:gd name="connsiteY484" fmla="*/ 2618530 h 2844800"/>
                <a:gd name="connsiteX485" fmla="*/ 2025513 w 2178050"/>
                <a:gd name="connsiteY485" fmla="*/ 2628528 h 2844800"/>
                <a:gd name="connsiteX486" fmla="*/ 2010165 w 2178050"/>
                <a:gd name="connsiteY486" fmla="*/ 2641420 h 2844800"/>
                <a:gd name="connsiteX487" fmla="*/ 2013936 w 2178050"/>
                <a:gd name="connsiteY487" fmla="*/ 2652207 h 2844800"/>
                <a:gd name="connsiteX488" fmla="*/ 2061644 w 2178050"/>
                <a:gd name="connsiteY488" fmla="*/ 2653347 h 2844800"/>
                <a:gd name="connsiteX489" fmla="*/ 2088042 w 2178050"/>
                <a:gd name="connsiteY489" fmla="*/ 2651154 h 2844800"/>
                <a:gd name="connsiteX490" fmla="*/ 2111633 w 2178050"/>
                <a:gd name="connsiteY490" fmla="*/ 2660012 h 2844800"/>
                <a:gd name="connsiteX491" fmla="*/ 2094268 w 2178050"/>
                <a:gd name="connsiteY491" fmla="*/ 2676938 h 2844800"/>
                <a:gd name="connsiteX492" fmla="*/ 2108914 w 2178050"/>
                <a:gd name="connsiteY492" fmla="*/ 2678166 h 2844800"/>
                <a:gd name="connsiteX493" fmla="*/ 2137416 w 2178050"/>
                <a:gd name="connsiteY493" fmla="*/ 2646769 h 2844800"/>
                <a:gd name="connsiteX494" fmla="*/ 2144257 w 2178050"/>
                <a:gd name="connsiteY494" fmla="*/ 2651417 h 2844800"/>
                <a:gd name="connsiteX495" fmla="*/ 2138907 w 2178050"/>
                <a:gd name="connsiteY495" fmla="*/ 2680972 h 2844800"/>
                <a:gd name="connsiteX496" fmla="*/ 2155044 w 2178050"/>
                <a:gd name="connsiteY496" fmla="*/ 2687725 h 2844800"/>
                <a:gd name="connsiteX497" fmla="*/ 2166181 w 2178050"/>
                <a:gd name="connsiteY497" fmla="*/ 2686409 h 2844800"/>
                <a:gd name="connsiteX498" fmla="*/ 2176530 w 2178050"/>
                <a:gd name="connsiteY498" fmla="*/ 2654750 h 2844800"/>
                <a:gd name="connsiteX499" fmla="*/ 2168988 w 2178050"/>
                <a:gd name="connsiteY499" fmla="*/ 2631948 h 2844800"/>
                <a:gd name="connsiteX500" fmla="*/ 1983154 w 2178050"/>
                <a:gd name="connsiteY500" fmla="*/ 2673693 h 2844800"/>
                <a:gd name="connsiteX501" fmla="*/ 1958511 w 2178050"/>
                <a:gd name="connsiteY501" fmla="*/ 2713683 h 2844800"/>
                <a:gd name="connsiteX502" fmla="*/ 1917907 w 2178050"/>
                <a:gd name="connsiteY502" fmla="*/ 2718770 h 2844800"/>
                <a:gd name="connsiteX503" fmla="*/ 1885984 w 2178050"/>
                <a:gd name="connsiteY503" fmla="*/ 2701143 h 2844800"/>
                <a:gd name="connsiteX504" fmla="*/ 1877916 w 2178050"/>
                <a:gd name="connsiteY504" fmla="*/ 2674219 h 2844800"/>
                <a:gd name="connsiteX505" fmla="*/ 1870111 w 2178050"/>
                <a:gd name="connsiteY505" fmla="*/ 2635106 h 2844800"/>
                <a:gd name="connsiteX506" fmla="*/ 1893351 w 2178050"/>
                <a:gd name="connsiteY506" fmla="*/ 2610287 h 2844800"/>
                <a:gd name="connsiteX507" fmla="*/ 1871602 w 2178050"/>
                <a:gd name="connsiteY507" fmla="*/ 2591958 h 2844800"/>
                <a:gd name="connsiteX508" fmla="*/ 1834856 w 2178050"/>
                <a:gd name="connsiteY508" fmla="*/ 2595729 h 2844800"/>
                <a:gd name="connsiteX509" fmla="*/ 1783289 w 2178050"/>
                <a:gd name="connsiteY509" fmla="*/ 2626686 h 2844800"/>
                <a:gd name="connsiteX510" fmla="*/ 1743825 w 2178050"/>
                <a:gd name="connsiteY510" fmla="*/ 2674482 h 2844800"/>
                <a:gd name="connsiteX511" fmla="*/ 1722953 w 2178050"/>
                <a:gd name="connsiteY511" fmla="*/ 2680358 h 2844800"/>
                <a:gd name="connsiteX512" fmla="*/ 1751279 w 2178050"/>
                <a:gd name="connsiteY512" fmla="*/ 2647032 h 2844800"/>
                <a:gd name="connsiteX513" fmla="*/ 1786710 w 2178050"/>
                <a:gd name="connsiteY513" fmla="*/ 2598184 h 2844800"/>
                <a:gd name="connsiteX514" fmla="*/ 1818018 w 2178050"/>
                <a:gd name="connsiteY514" fmla="*/ 2581522 h 2844800"/>
                <a:gd name="connsiteX515" fmla="*/ 1838627 w 2178050"/>
                <a:gd name="connsiteY515" fmla="*/ 2554247 h 2844800"/>
                <a:gd name="connsiteX516" fmla="*/ 1864060 w 2178050"/>
                <a:gd name="connsiteY516" fmla="*/ 2551616 h 2844800"/>
                <a:gd name="connsiteX517" fmla="*/ 1900981 w 2178050"/>
                <a:gd name="connsiteY517" fmla="*/ 2551879 h 2844800"/>
                <a:gd name="connsiteX518" fmla="*/ 1953600 w 2178050"/>
                <a:gd name="connsiteY518" fmla="*/ 2559948 h 2844800"/>
                <a:gd name="connsiteX519" fmla="*/ 1995169 w 2178050"/>
                <a:gd name="connsiteY519" fmla="*/ 2553721 h 2844800"/>
                <a:gd name="connsiteX520" fmla="*/ 2026127 w 2178050"/>
                <a:gd name="connsiteY520" fmla="*/ 2521974 h 2844800"/>
                <a:gd name="connsiteX521" fmla="*/ 2066643 w 2178050"/>
                <a:gd name="connsiteY521" fmla="*/ 2508030 h 2844800"/>
                <a:gd name="connsiteX522" fmla="*/ 2084271 w 2178050"/>
                <a:gd name="connsiteY522" fmla="*/ 2494174 h 2844800"/>
                <a:gd name="connsiteX523" fmla="*/ 2102161 w 2178050"/>
                <a:gd name="connsiteY523" fmla="*/ 2479178 h 2844800"/>
                <a:gd name="connsiteX524" fmla="*/ 2100407 w 2178050"/>
                <a:gd name="connsiteY524" fmla="*/ 2433662 h 2844800"/>
                <a:gd name="connsiteX525" fmla="*/ 2090497 w 2178050"/>
                <a:gd name="connsiteY525" fmla="*/ 2418139 h 2844800"/>
                <a:gd name="connsiteX526" fmla="*/ 2071379 w 2178050"/>
                <a:gd name="connsiteY526" fmla="*/ 2412614 h 2844800"/>
                <a:gd name="connsiteX527" fmla="*/ 2061644 w 2178050"/>
                <a:gd name="connsiteY527" fmla="*/ 2377096 h 2844800"/>
                <a:gd name="connsiteX528" fmla="*/ 2045859 w 2178050"/>
                <a:gd name="connsiteY528" fmla="*/ 2363503 h 2844800"/>
                <a:gd name="connsiteX529" fmla="*/ 2006658 w 2178050"/>
                <a:gd name="connsiteY529" fmla="*/ 2352453 h 2844800"/>
                <a:gd name="connsiteX530" fmla="*/ 1984558 w 2178050"/>
                <a:gd name="connsiteY530" fmla="*/ 2327722 h 2844800"/>
                <a:gd name="connsiteX531" fmla="*/ 1951846 w 2178050"/>
                <a:gd name="connsiteY531" fmla="*/ 2302903 h 2844800"/>
                <a:gd name="connsiteX532" fmla="*/ 1961756 w 2178050"/>
                <a:gd name="connsiteY532" fmla="*/ 2274840 h 2844800"/>
                <a:gd name="connsiteX533" fmla="*/ 1934569 w 2178050"/>
                <a:gd name="connsiteY533" fmla="*/ 2219941 h 2844800"/>
                <a:gd name="connsiteX534" fmla="*/ 1902559 w 2178050"/>
                <a:gd name="connsiteY534" fmla="*/ 2159516 h 2844800"/>
                <a:gd name="connsiteX535" fmla="*/ 1883441 w 2178050"/>
                <a:gd name="connsiteY535" fmla="*/ 2115842 h 2844800"/>
                <a:gd name="connsiteX536" fmla="*/ 1867129 w 2178050"/>
                <a:gd name="connsiteY536" fmla="*/ 2138732 h 2844800"/>
                <a:gd name="connsiteX537" fmla="*/ 1843626 w 2178050"/>
                <a:gd name="connsiteY537" fmla="*/ 2191789 h 2844800"/>
                <a:gd name="connsiteX538" fmla="*/ 1808020 w 2178050"/>
                <a:gd name="connsiteY538" fmla="*/ 2217836 h 2844800"/>
                <a:gd name="connsiteX539" fmla="*/ 1790218 w 2178050"/>
                <a:gd name="connsiteY539" fmla="*/ 2190123 h 2844800"/>
                <a:gd name="connsiteX540" fmla="*/ 1767767 w 2178050"/>
                <a:gd name="connsiteY540" fmla="*/ 2182669 h 2844800"/>
                <a:gd name="connsiteX541" fmla="*/ 1759611 w 2178050"/>
                <a:gd name="connsiteY541" fmla="*/ 2121367 h 2844800"/>
                <a:gd name="connsiteX542" fmla="*/ 1760312 w 2178050"/>
                <a:gd name="connsiteY542" fmla="*/ 2079272 h 2844800"/>
                <a:gd name="connsiteX543" fmla="*/ 1716463 w 2178050"/>
                <a:gd name="connsiteY543" fmla="*/ 2075413 h 2844800"/>
                <a:gd name="connsiteX544" fmla="*/ 1709009 w 2178050"/>
                <a:gd name="connsiteY544" fmla="*/ 2055506 h 2844800"/>
                <a:gd name="connsiteX545" fmla="*/ 1678752 w 2178050"/>
                <a:gd name="connsiteY545" fmla="*/ 2025337 h 2844800"/>
                <a:gd name="connsiteX546" fmla="*/ 1655863 w 2178050"/>
                <a:gd name="connsiteY546" fmla="*/ 2007447 h 2844800"/>
                <a:gd name="connsiteX547" fmla="*/ 1635517 w 2178050"/>
                <a:gd name="connsiteY547" fmla="*/ 2021303 h 2844800"/>
                <a:gd name="connsiteX548" fmla="*/ 1610260 w 2178050"/>
                <a:gd name="connsiteY548" fmla="*/ 2016217 h 2844800"/>
                <a:gd name="connsiteX549" fmla="*/ 1568077 w 2178050"/>
                <a:gd name="connsiteY549" fmla="*/ 2001746 h 2844800"/>
                <a:gd name="connsiteX550" fmla="*/ 1550976 w 2178050"/>
                <a:gd name="connsiteY550" fmla="*/ 2014024 h 2844800"/>
                <a:gd name="connsiteX551" fmla="*/ 1559220 w 2178050"/>
                <a:gd name="connsiteY551" fmla="*/ 2094531 h 2844800"/>
                <a:gd name="connsiteX552" fmla="*/ 1569919 w 2178050"/>
                <a:gd name="connsiteY552" fmla="*/ 2139433 h 2844800"/>
                <a:gd name="connsiteX553" fmla="*/ 1540890 w 2178050"/>
                <a:gd name="connsiteY553" fmla="*/ 2189860 h 2844800"/>
                <a:gd name="connsiteX554" fmla="*/ 1570796 w 2178050"/>
                <a:gd name="connsiteY554" fmla="*/ 2225115 h 2844800"/>
                <a:gd name="connsiteX555" fmla="*/ 1587459 w 2178050"/>
                <a:gd name="connsiteY555" fmla="*/ 2264053 h 2844800"/>
                <a:gd name="connsiteX556" fmla="*/ 1589475 w 2178050"/>
                <a:gd name="connsiteY556" fmla="*/ 2294046 h 2844800"/>
                <a:gd name="connsiteX557" fmla="*/ 1575882 w 2178050"/>
                <a:gd name="connsiteY557" fmla="*/ 2324740 h 2844800"/>
                <a:gd name="connsiteX558" fmla="*/ 1547994 w 2178050"/>
                <a:gd name="connsiteY558" fmla="*/ 2355084 h 2844800"/>
                <a:gd name="connsiteX559" fmla="*/ 1508617 w 2178050"/>
                <a:gd name="connsiteY559" fmla="*/ 2375079 h 2844800"/>
                <a:gd name="connsiteX560" fmla="*/ 1525982 w 2178050"/>
                <a:gd name="connsiteY560" fmla="*/ 2397267 h 2844800"/>
                <a:gd name="connsiteX561" fmla="*/ 1538786 w 2178050"/>
                <a:gd name="connsiteY561" fmla="*/ 2462164 h 2844800"/>
                <a:gd name="connsiteX562" fmla="*/ 1525456 w 2178050"/>
                <a:gd name="connsiteY562" fmla="*/ 2503207 h 2844800"/>
                <a:gd name="connsiteX563" fmla="*/ 1506513 w 2178050"/>
                <a:gd name="connsiteY563" fmla="*/ 2516011 h 2844800"/>
                <a:gd name="connsiteX564" fmla="*/ 1469942 w 2178050"/>
                <a:gd name="connsiteY564" fmla="*/ 2478476 h 2844800"/>
                <a:gd name="connsiteX565" fmla="*/ 1452140 w 2178050"/>
                <a:gd name="connsiteY565" fmla="*/ 2433136 h 2844800"/>
                <a:gd name="connsiteX566" fmla="*/ 1444510 w 2178050"/>
                <a:gd name="connsiteY566" fmla="*/ 2391391 h 2844800"/>
                <a:gd name="connsiteX567" fmla="*/ 1448544 w 2178050"/>
                <a:gd name="connsiteY567" fmla="*/ 2354645 h 2844800"/>
                <a:gd name="connsiteX568" fmla="*/ 1421796 w 2178050"/>
                <a:gd name="connsiteY568" fmla="*/ 2350524 h 2844800"/>
                <a:gd name="connsiteX569" fmla="*/ 1381191 w 2178050"/>
                <a:gd name="connsiteY569" fmla="*/ 2348068 h 2844800"/>
                <a:gd name="connsiteX570" fmla="*/ 1355145 w 2178050"/>
                <a:gd name="connsiteY570" fmla="*/ 2329827 h 2844800"/>
                <a:gd name="connsiteX571" fmla="*/ 1324363 w 2178050"/>
                <a:gd name="connsiteY571" fmla="*/ 2317812 h 2844800"/>
                <a:gd name="connsiteX572" fmla="*/ 1306735 w 2178050"/>
                <a:gd name="connsiteY572" fmla="*/ 2296940 h 2844800"/>
                <a:gd name="connsiteX573" fmla="*/ 1282180 w 2178050"/>
                <a:gd name="connsiteY573" fmla="*/ 2279926 h 2844800"/>
                <a:gd name="connsiteX574" fmla="*/ 1236489 w 2178050"/>
                <a:gd name="connsiteY574" fmla="*/ 2260370 h 2844800"/>
                <a:gd name="connsiteX575" fmla="*/ 1202111 w 2178050"/>
                <a:gd name="connsiteY575" fmla="*/ 2269315 h 2844800"/>
                <a:gd name="connsiteX576" fmla="*/ 1190622 w 2178050"/>
                <a:gd name="connsiteY576" fmla="*/ 2234674 h 2844800"/>
                <a:gd name="connsiteX577" fmla="*/ 1179572 w 2178050"/>
                <a:gd name="connsiteY577" fmla="*/ 2190912 h 2844800"/>
                <a:gd name="connsiteX578" fmla="*/ 1143441 w 2178050"/>
                <a:gd name="connsiteY578" fmla="*/ 2183019 h 2844800"/>
                <a:gd name="connsiteX579" fmla="*/ 1144756 w 2178050"/>
                <a:gd name="connsiteY579" fmla="*/ 2126805 h 2844800"/>
                <a:gd name="connsiteX580" fmla="*/ 1154315 w 2178050"/>
                <a:gd name="connsiteY580" fmla="*/ 2087516 h 2844800"/>
                <a:gd name="connsiteX581" fmla="*/ 1180976 w 2178050"/>
                <a:gd name="connsiteY581" fmla="*/ 2029635 h 2844800"/>
                <a:gd name="connsiteX582" fmla="*/ 1211056 w 2178050"/>
                <a:gd name="connsiteY582" fmla="*/ 1986662 h 2844800"/>
                <a:gd name="connsiteX583" fmla="*/ 1239646 w 2178050"/>
                <a:gd name="connsiteY583" fmla="*/ 1979910 h 2844800"/>
                <a:gd name="connsiteX584" fmla="*/ 1241312 w 2178050"/>
                <a:gd name="connsiteY584" fmla="*/ 1944392 h 2844800"/>
                <a:gd name="connsiteX585" fmla="*/ 1260694 w 2178050"/>
                <a:gd name="connsiteY585" fmla="*/ 1920888 h 2844800"/>
                <a:gd name="connsiteX586" fmla="*/ 1295861 w 2178050"/>
                <a:gd name="connsiteY586" fmla="*/ 1917205 h 2844800"/>
                <a:gd name="connsiteX587" fmla="*/ 1324363 w 2178050"/>
                <a:gd name="connsiteY587" fmla="*/ 1878705 h 2844800"/>
                <a:gd name="connsiteX588" fmla="*/ 1331554 w 2178050"/>
                <a:gd name="connsiteY588" fmla="*/ 1853273 h 2844800"/>
                <a:gd name="connsiteX589" fmla="*/ 1355233 w 2178050"/>
                <a:gd name="connsiteY589" fmla="*/ 1803022 h 2844800"/>
                <a:gd name="connsiteX590" fmla="*/ 1362599 w 2178050"/>
                <a:gd name="connsiteY590" fmla="*/ 1772327 h 2844800"/>
                <a:gd name="connsiteX591" fmla="*/ 1388032 w 2178050"/>
                <a:gd name="connsiteY591" fmla="*/ 1790831 h 2844800"/>
                <a:gd name="connsiteX592" fmla="*/ 1422234 w 2178050"/>
                <a:gd name="connsiteY592" fmla="*/ 1781360 h 2844800"/>
                <a:gd name="connsiteX593" fmla="*/ 1470381 w 2178050"/>
                <a:gd name="connsiteY593" fmla="*/ 1737861 h 2844800"/>
                <a:gd name="connsiteX594" fmla="*/ 1473538 w 2178050"/>
                <a:gd name="connsiteY594" fmla="*/ 1706816 h 2844800"/>
                <a:gd name="connsiteX595" fmla="*/ 1456174 w 2178050"/>
                <a:gd name="connsiteY595" fmla="*/ 1671912 h 2844800"/>
                <a:gd name="connsiteX596" fmla="*/ 1474503 w 2178050"/>
                <a:gd name="connsiteY596" fmla="*/ 1636306 h 2844800"/>
                <a:gd name="connsiteX597" fmla="*/ 1473012 w 2178050"/>
                <a:gd name="connsiteY597" fmla="*/ 1602367 h 2844800"/>
                <a:gd name="connsiteX598" fmla="*/ 1440037 w 2178050"/>
                <a:gd name="connsiteY598" fmla="*/ 1567726 h 2844800"/>
                <a:gd name="connsiteX599" fmla="*/ 1403730 w 2178050"/>
                <a:gd name="connsiteY599" fmla="*/ 1557290 h 2844800"/>
                <a:gd name="connsiteX600" fmla="*/ 1368826 w 2178050"/>
                <a:gd name="connsiteY600" fmla="*/ 1551853 h 2844800"/>
                <a:gd name="connsiteX601" fmla="*/ 1367510 w 2178050"/>
                <a:gd name="connsiteY601" fmla="*/ 1628238 h 2844800"/>
                <a:gd name="connsiteX602" fmla="*/ 1349620 w 2178050"/>
                <a:gd name="connsiteY602" fmla="*/ 1685769 h 2844800"/>
                <a:gd name="connsiteX603" fmla="*/ 1323924 w 2178050"/>
                <a:gd name="connsiteY603" fmla="*/ 1732249 h 2844800"/>
                <a:gd name="connsiteX604" fmla="*/ 1300158 w 2178050"/>
                <a:gd name="connsiteY604" fmla="*/ 1688838 h 2844800"/>
                <a:gd name="connsiteX605" fmla="*/ 1307525 w 2178050"/>
                <a:gd name="connsiteY605" fmla="*/ 1639639 h 2844800"/>
                <a:gd name="connsiteX606" fmla="*/ 1278146 w 2178050"/>
                <a:gd name="connsiteY606" fmla="*/ 1595614 h 2844800"/>
                <a:gd name="connsiteX607" fmla="*/ 1245259 w 2178050"/>
                <a:gd name="connsiteY607" fmla="*/ 1649023 h 2844800"/>
                <a:gd name="connsiteX608" fmla="*/ 1245346 w 2178050"/>
                <a:gd name="connsiteY608" fmla="*/ 1578952 h 2844800"/>
                <a:gd name="connsiteX609" fmla="*/ 1199655 w 2178050"/>
                <a:gd name="connsiteY609" fmla="*/ 1564657 h 2844800"/>
                <a:gd name="connsiteX610" fmla="*/ 1221492 w 2178050"/>
                <a:gd name="connsiteY610" fmla="*/ 1529490 h 2844800"/>
                <a:gd name="connsiteX611" fmla="*/ 1188079 w 2178050"/>
                <a:gd name="connsiteY611" fmla="*/ 1445387 h 2844800"/>
                <a:gd name="connsiteX612" fmla="*/ 1163173 w 2178050"/>
                <a:gd name="connsiteY612" fmla="*/ 1411097 h 2844800"/>
                <a:gd name="connsiteX613" fmla="*/ 1130724 w 2178050"/>
                <a:gd name="connsiteY613" fmla="*/ 1398468 h 2844800"/>
                <a:gd name="connsiteX614" fmla="*/ 1101608 w 2178050"/>
                <a:gd name="connsiteY614" fmla="*/ 1454858 h 2844800"/>
                <a:gd name="connsiteX615" fmla="*/ 1099679 w 2178050"/>
                <a:gd name="connsiteY615" fmla="*/ 1536769 h 2844800"/>
                <a:gd name="connsiteX616" fmla="*/ 1128357 w 2178050"/>
                <a:gd name="connsiteY616" fmla="*/ 1565621 h 2844800"/>
                <a:gd name="connsiteX617" fmla="*/ 1154666 w 2178050"/>
                <a:gd name="connsiteY617" fmla="*/ 1608681 h 2844800"/>
                <a:gd name="connsiteX618" fmla="*/ 1143528 w 2178050"/>
                <a:gd name="connsiteY618" fmla="*/ 1676297 h 2844800"/>
                <a:gd name="connsiteX619" fmla="*/ 1123709 w 2178050"/>
                <a:gd name="connsiteY619" fmla="*/ 1674543 h 2844800"/>
                <a:gd name="connsiteX620" fmla="*/ 1108098 w 2178050"/>
                <a:gd name="connsiteY620" fmla="*/ 1726110 h 2844800"/>
                <a:gd name="connsiteX621" fmla="*/ 1108273 w 2178050"/>
                <a:gd name="connsiteY621" fmla="*/ 1664721 h 2844800"/>
                <a:gd name="connsiteX622" fmla="*/ 1070212 w 2178050"/>
                <a:gd name="connsiteY622" fmla="*/ 1642095 h 2844800"/>
                <a:gd name="connsiteX623" fmla="*/ 1048375 w 2178050"/>
                <a:gd name="connsiteY623" fmla="*/ 1653759 h 2844800"/>
                <a:gd name="connsiteX624" fmla="*/ 1051182 w 2178050"/>
                <a:gd name="connsiteY624" fmla="*/ 1694714 h 2844800"/>
                <a:gd name="connsiteX625" fmla="*/ 1015313 w 2178050"/>
                <a:gd name="connsiteY625" fmla="*/ 1693135 h 2844800"/>
                <a:gd name="connsiteX626" fmla="*/ 977164 w 2178050"/>
                <a:gd name="connsiteY626" fmla="*/ 1703396 h 2844800"/>
                <a:gd name="connsiteX627" fmla="*/ 933753 w 2178050"/>
                <a:gd name="connsiteY627" fmla="*/ 1674017 h 2844800"/>
                <a:gd name="connsiteX628" fmla="*/ 906304 w 2178050"/>
                <a:gd name="connsiteY628" fmla="*/ 1679279 h 2844800"/>
                <a:gd name="connsiteX629" fmla="*/ 881573 w 2178050"/>
                <a:gd name="connsiteY629" fmla="*/ 1643235 h 2844800"/>
                <a:gd name="connsiteX630" fmla="*/ 861753 w 2178050"/>
                <a:gd name="connsiteY630" fmla="*/ 1627098 h 2844800"/>
                <a:gd name="connsiteX631" fmla="*/ 842108 w 2178050"/>
                <a:gd name="connsiteY631" fmla="*/ 1633851 h 2844800"/>
                <a:gd name="connsiteX632" fmla="*/ 812203 w 2178050"/>
                <a:gd name="connsiteY632" fmla="*/ 1636920 h 2844800"/>
                <a:gd name="connsiteX633" fmla="*/ 796330 w 2178050"/>
                <a:gd name="connsiteY633" fmla="*/ 1659810 h 2844800"/>
                <a:gd name="connsiteX634" fmla="*/ 821412 w 2178050"/>
                <a:gd name="connsiteY634" fmla="*/ 1687786 h 2844800"/>
                <a:gd name="connsiteX635" fmla="*/ 794663 w 2178050"/>
                <a:gd name="connsiteY635" fmla="*/ 1720410 h 2844800"/>
                <a:gd name="connsiteX636" fmla="*/ 768442 w 2178050"/>
                <a:gd name="connsiteY636" fmla="*/ 1681647 h 2844800"/>
                <a:gd name="connsiteX637" fmla="*/ 747482 w 2178050"/>
                <a:gd name="connsiteY637" fmla="*/ 1693047 h 2844800"/>
                <a:gd name="connsiteX638" fmla="*/ 681094 w 2178050"/>
                <a:gd name="connsiteY638" fmla="*/ 1700677 h 2844800"/>
                <a:gd name="connsiteX639" fmla="*/ 636631 w 2178050"/>
                <a:gd name="connsiteY639" fmla="*/ 1686733 h 2844800"/>
                <a:gd name="connsiteX640" fmla="*/ 671184 w 2178050"/>
                <a:gd name="connsiteY640" fmla="*/ 1653934 h 2844800"/>
                <a:gd name="connsiteX641" fmla="*/ 638034 w 2178050"/>
                <a:gd name="connsiteY641" fmla="*/ 1619731 h 2844800"/>
                <a:gd name="connsiteX642" fmla="*/ 613917 w 2178050"/>
                <a:gd name="connsiteY642" fmla="*/ 1624116 h 2844800"/>
                <a:gd name="connsiteX643" fmla="*/ 580065 w 2178050"/>
                <a:gd name="connsiteY643" fmla="*/ 1612540 h 2844800"/>
                <a:gd name="connsiteX644" fmla="*/ 522535 w 2178050"/>
                <a:gd name="connsiteY644" fmla="*/ 1587195 h 2844800"/>
                <a:gd name="connsiteX645" fmla="*/ 484912 w 2178050"/>
                <a:gd name="connsiteY645" fmla="*/ 1557641 h 2844800"/>
                <a:gd name="connsiteX646" fmla="*/ 455095 w 2178050"/>
                <a:gd name="connsiteY646" fmla="*/ 1553519 h 2844800"/>
                <a:gd name="connsiteX647" fmla="*/ 445799 w 2178050"/>
                <a:gd name="connsiteY647" fmla="*/ 1574216 h 2844800"/>
                <a:gd name="connsiteX648" fmla="*/ 415630 w 2178050"/>
                <a:gd name="connsiteY648" fmla="*/ 1585705 h 2844800"/>
                <a:gd name="connsiteX649" fmla="*/ 412298 w 2178050"/>
                <a:gd name="connsiteY649" fmla="*/ 1531770 h 2844800"/>
                <a:gd name="connsiteX650" fmla="*/ 379586 w 2178050"/>
                <a:gd name="connsiteY650" fmla="*/ 1580004 h 2844800"/>
                <a:gd name="connsiteX651" fmla="*/ 338017 w 2178050"/>
                <a:gd name="connsiteY651" fmla="*/ 1515809 h 2844800"/>
                <a:gd name="connsiteX652" fmla="*/ 321003 w 2178050"/>
                <a:gd name="connsiteY652" fmla="*/ 1508004 h 2844800"/>
                <a:gd name="connsiteX653" fmla="*/ 315479 w 2178050"/>
                <a:gd name="connsiteY653" fmla="*/ 1542294 h 2844800"/>
                <a:gd name="connsiteX654" fmla="*/ 297149 w 2178050"/>
                <a:gd name="connsiteY654" fmla="*/ 1558956 h 2844800"/>
                <a:gd name="connsiteX655" fmla="*/ 280224 w 2178050"/>
                <a:gd name="connsiteY655" fmla="*/ 1529227 h 2844800"/>
                <a:gd name="connsiteX656" fmla="*/ 239970 w 2178050"/>
                <a:gd name="connsiteY656" fmla="*/ 1547205 h 2844800"/>
                <a:gd name="connsiteX657" fmla="*/ 203137 w 2178050"/>
                <a:gd name="connsiteY657" fmla="*/ 1578338 h 2844800"/>
                <a:gd name="connsiteX658" fmla="*/ 166566 w 2178050"/>
                <a:gd name="connsiteY658" fmla="*/ 1569743 h 2844800"/>
                <a:gd name="connsiteX659" fmla="*/ 136749 w 2178050"/>
                <a:gd name="connsiteY659" fmla="*/ 1591668 h 2844800"/>
                <a:gd name="connsiteX660" fmla="*/ 115175 w 2178050"/>
                <a:gd name="connsiteY660" fmla="*/ 1620433 h 2844800"/>
                <a:gd name="connsiteX661" fmla="*/ 89567 w 2178050"/>
                <a:gd name="connsiteY661" fmla="*/ 1614119 h 2844800"/>
                <a:gd name="connsiteX662" fmla="*/ 50892 w 2178050"/>
                <a:gd name="connsiteY662" fmla="*/ 1580793 h 2844800"/>
                <a:gd name="connsiteX663" fmla="*/ 5026 w 2178050"/>
                <a:gd name="connsiteY663" fmla="*/ 1563780 h 2844800"/>
                <a:gd name="connsiteX664" fmla="*/ 4850 w 2178050"/>
                <a:gd name="connsiteY664" fmla="*/ 1806266 h 2844800"/>
                <a:gd name="connsiteX665" fmla="*/ 4763 w 2178050"/>
                <a:gd name="connsiteY665" fmla="*/ 2116982 h 2844800"/>
                <a:gd name="connsiteX666" fmla="*/ 28967 w 2178050"/>
                <a:gd name="connsiteY666" fmla="*/ 2118473 h 2844800"/>
                <a:gd name="connsiteX667" fmla="*/ 52909 w 2178050"/>
                <a:gd name="connsiteY667" fmla="*/ 2132154 h 2844800"/>
                <a:gd name="connsiteX668" fmla="*/ 70098 w 2178050"/>
                <a:gd name="connsiteY668" fmla="*/ 2153553 h 2844800"/>
                <a:gd name="connsiteX669" fmla="*/ 91935 w 2178050"/>
                <a:gd name="connsiteY669" fmla="*/ 2185124 h 2844800"/>
                <a:gd name="connsiteX670" fmla="*/ 115877 w 2178050"/>
                <a:gd name="connsiteY670" fmla="*/ 2158376 h 2844800"/>
                <a:gd name="connsiteX671" fmla="*/ 140520 w 2178050"/>
                <a:gd name="connsiteY671" fmla="*/ 2142678 h 2844800"/>
                <a:gd name="connsiteX672" fmla="*/ 153587 w 2178050"/>
                <a:gd name="connsiteY672" fmla="*/ 2167672 h 2844800"/>
                <a:gd name="connsiteX673" fmla="*/ 170162 w 2178050"/>
                <a:gd name="connsiteY673" fmla="*/ 2187229 h 2844800"/>
                <a:gd name="connsiteX674" fmla="*/ 192701 w 2178050"/>
                <a:gd name="connsiteY674" fmla="*/ 2208452 h 2844800"/>
                <a:gd name="connsiteX675" fmla="*/ 208048 w 2178050"/>
                <a:gd name="connsiteY675" fmla="*/ 2241690 h 2844800"/>
                <a:gd name="connsiteX676" fmla="*/ 233217 w 2178050"/>
                <a:gd name="connsiteY676" fmla="*/ 2293256 h 2844800"/>
                <a:gd name="connsiteX677" fmla="*/ 275049 w 2178050"/>
                <a:gd name="connsiteY677" fmla="*/ 2321320 h 2844800"/>
                <a:gd name="connsiteX678" fmla="*/ 275751 w 2178050"/>
                <a:gd name="connsiteY678" fmla="*/ 2348682 h 2844800"/>
                <a:gd name="connsiteX679" fmla="*/ 262070 w 2178050"/>
                <a:gd name="connsiteY679" fmla="*/ 2369291 h 2844800"/>
                <a:gd name="connsiteX680" fmla="*/ 262596 w 2178050"/>
                <a:gd name="connsiteY680" fmla="*/ 2391040 h 2844800"/>
                <a:gd name="connsiteX681" fmla="*/ 292326 w 2178050"/>
                <a:gd name="connsiteY681" fmla="*/ 2421296 h 2844800"/>
                <a:gd name="connsiteX682" fmla="*/ 296623 w 2178050"/>
                <a:gd name="connsiteY682" fmla="*/ 2454271 h 2844800"/>
                <a:gd name="connsiteX683" fmla="*/ 328107 w 2178050"/>
                <a:gd name="connsiteY683" fmla="*/ 2471460 h 2844800"/>
                <a:gd name="connsiteX684" fmla="*/ 324599 w 2178050"/>
                <a:gd name="connsiteY684" fmla="*/ 2495928 h 2844800"/>
                <a:gd name="connsiteX685" fmla="*/ 338280 w 2178050"/>
                <a:gd name="connsiteY685" fmla="*/ 2530657 h 2844800"/>
                <a:gd name="connsiteX686" fmla="*/ 382831 w 2178050"/>
                <a:gd name="connsiteY686" fmla="*/ 2546618 h 2844800"/>
                <a:gd name="connsiteX687" fmla="*/ 400371 w 2178050"/>
                <a:gd name="connsiteY687" fmla="*/ 2563193 h 2844800"/>
                <a:gd name="connsiteX688" fmla="*/ 447991 w 2178050"/>
                <a:gd name="connsiteY688" fmla="*/ 2600289 h 2844800"/>
                <a:gd name="connsiteX689" fmla="*/ 451323 w 2178050"/>
                <a:gd name="connsiteY689" fmla="*/ 2600377 h 2844800"/>
                <a:gd name="connsiteX690" fmla="*/ 521132 w 2178050"/>
                <a:gd name="connsiteY690" fmla="*/ 2600377 h 2844800"/>
                <a:gd name="connsiteX691" fmla="*/ 594097 w 2178050"/>
                <a:gd name="connsiteY691" fmla="*/ 2600377 h 2844800"/>
                <a:gd name="connsiteX692" fmla="*/ 618302 w 2178050"/>
                <a:gd name="connsiteY692" fmla="*/ 2600377 h 2844800"/>
                <a:gd name="connsiteX693" fmla="*/ 693284 w 2178050"/>
                <a:gd name="connsiteY693" fmla="*/ 2600377 h 2844800"/>
                <a:gd name="connsiteX694" fmla="*/ 765811 w 2178050"/>
                <a:gd name="connsiteY694" fmla="*/ 2600377 h 2844800"/>
                <a:gd name="connsiteX695" fmla="*/ 839565 w 2178050"/>
                <a:gd name="connsiteY695" fmla="*/ 2600377 h 2844800"/>
                <a:gd name="connsiteX696" fmla="*/ 913407 w 2178050"/>
                <a:gd name="connsiteY696" fmla="*/ 2600377 h 2844800"/>
                <a:gd name="connsiteX697" fmla="*/ 996984 w 2178050"/>
                <a:gd name="connsiteY697" fmla="*/ 2600377 h 2844800"/>
                <a:gd name="connsiteX698" fmla="*/ 1081087 w 2178050"/>
                <a:gd name="connsiteY698" fmla="*/ 2600377 h 2844800"/>
                <a:gd name="connsiteX699" fmla="*/ 1131952 w 2178050"/>
                <a:gd name="connsiteY699" fmla="*/ 2600377 h 2844800"/>
                <a:gd name="connsiteX700" fmla="*/ 1132040 w 2178050"/>
                <a:gd name="connsiteY700" fmla="*/ 2585994 h 2844800"/>
                <a:gd name="connsiteX701" fmla="*/ 1140371 w 2178050"/>
                <a:gd name="connsiteY701" fmla="*/ 2585819 h 2844800"/>
                <a:gd name="connsiteX702" fmla="*/ 1144756 w 2178050"/>
                <a:gd name="connsiteY702" fmla="*/ 2606428 h 2844800"/>
                <a:gd name="connsiteX703" fmla="*/ 1152386 w 2178050"/>
                <a:gd name="connsiteY703" fmla="*/ 2612742 h 2844800"/>
                <a:gd name="connsiteX704" fmla="*/ 1169575 w 2178050"/>
                <a:gd name="connsiteY704" fmla="*/ 2615023 h 2844800"/>
                <a:gd name="connsiteX705" fmla="*/ 1194657 w 2178050"/>
                <a:gd name="connsiteY705" fmla="*/ 2620898 h 2844800"/>
                <a:gd name="connsiteX706" fmla="*/ 1218511 w 2178050"/>
                <a:gd name="connsiteY706" fmla="*/ 2632299 h 2844800"/>
                <a:gd name="connsiteX707" fmla="*/ 1238418 w 2178050"/>
                <a:gd name="connsiteY707" fmla="*/ 2627476 h 2844800"/>
                <a:gd name="connsiteX708" fmla="*/ 1268674 w 2178050"/>
                <a:gd name="connsiteY708" fmla="*/ 2637035 h 2844800"/>
                <a:gd name="connsiteX709" fmla="*/ 1278672 w 2178050"/>
                <a:gd name="connsiteY709" fmla="*/ 2622477 h 2844800"/>
                <a:gd name="connsiteX710" fmla="*/ 1292616 w 2178050"/>
                <a:gd name="connsiteY710" fmla="*/ 2616689 h 2844800"/>
                <a:gd name="connsiteX711" fmla="*/ 1298053 w 2178050"/>
                <a:gd name="connsiteY711" fmla="*/ 2607656 h 2844800"/>
                <a:gd name="connsiteX712" fmla="*/ 1303578 w 2178050"/>
                <a:gd name="connsiteY712" fmla="*/ 2602833 h 2844800"/>
                <a:gd name="connsiteX713" fmla="*/ 1326468 w 2178050"/>
                <a:gd name="connsiteY713" fmla="*/ 2610374 h 2844800"/>
                <a:gd name="connsiteX714" fmla="*/ 1343393 w 2178050"/>
                <a:gd name="connsiteY714" fmla="*/ 2611252 h 2844800"/>
                <a:gd name="connsiteX715" fmla="*/ 1349269 w 2178050"/>
                <a:gd name="connsiteY715" fmla="*/ 2616250 h 2844800"/>
                <a:gd name="connsiteX716" fmla="*/ 1357513 w 2178050"/>
                <a:gd name="connsiteY716" fmla="*/ 2637122 h 2844800"/>
                <a:gd name="connsiteX717" fmla="*/ 1385138 w 2178050"/>
                <a:gd name="connsiteY717" fmla="*/ 2642648 h 2844800"/>
                <a:gd name="connsiteX718" fmla="*/ 1380841 w 2178050"/>
                <a:gd name="connsiteY718" fmla="*/ 2652996 h 2844800"/>
                <a:gd name="connsiteX719" fmla="*/ 1390575 w 2178050"/>
                <a:gd name="connsiteY719" fmla="*/ 2663608 h 2844800"/>
                <a:gd name="connsiteX720" fmla="*/ 1386366 w 2178050"/>
                <a:gd name="connsiteY720" fmla="*/ 2677289 h 2844800"/>
                <a:gd name="connsiteX721" fmla="*/ 1396714 w 2178050"/>
                <a:gd name="connsiteY721" fmla="*/ 2681761 h 2844800"/>
                <a:gd name="connsiteX722" fmla="*/ 1391540 w 2178050"/>
                <a:gd name="connsiteY722" fmla="*/ 2693776 h 2844800"/>
                <a:gd name="connsiteX723" fmla="*/ 1398117 w 2178050"/>
                <a:gd name="connsiteY723" fmla="*/ 2694916 h 2844800"/>
                <a:gd name="connsiteX724" fmla="*/ 1402765 w 2178050"/>
                <a:gd name="connsiteY724" fmla="*/ 2689654 h 2844800"/>
                <a:gd name="connsiteX725" fmla="*/ 1407589 w 2178050"/>
                <a:gd name="connsiteY725" fmla="*/ 2697547 h 2844800"/>
                <a:gd name="connsiteX726" fmla="*/ 1426005 w 2178050"/>
                <a:gd name="connsiteY726" fmla="*/ 2701932 h 2844800"/>
                <a:gd name="connsiteX727" fmla="*/ 1444685 w 2178050"/>
                <a:gd name="connsiteY727" fmla="*/ 2702283 h 2844800"/>
                <a:gd name="connsiteX728" fmla="*/ 1464593 w 2178050"/>
                <a:gd name="connsiteY728" fmla="*/ 2705878 h 2844800"/>
                <a:gd name="connsiteX729" fmla="*/ 1486605 w 2178050"/>
                <a:gd name="connsiteY729" fmla="*/ 2712719 h 2844800"/>
                <a:gd name="connsiteX730" fmla="*/ 1494586 w 2178050"/>
                <a:gd name="connsiteY730" fmla="*/ 2723769 h 2844800"/>
                <a:gd name="connsiteX731" fmla="*/ 1510547 w 2178050"/>
                <a:gd name="connsiteY731" fmla="*/ 2750429 h 2844800"/>
                <a:gd name="connsiteX732" fmla="*/ 1502654 w 2178050"/>
                <a:gd name="connsiteY732" fmla="*/ 2761830 h 2844800"/>
                <a:gd name="connsiteX733" fmla="*/ 1482659 w 2178050"/>
                <a:gd name="connsiteY733" fmla="*/ 2757094 h 2844800"/>
                <a:gd name="connsiteX734" fmla="*/ 1470205 w 2178050"/>
                <a:gd name="connsiteY734" fmla="*/ 2735696 h 2844800"/>
                <a:gd name="connsiteX735" fmla="*/ 1473363 w 2178050"/>
                <a:gd name="connsiteY735" fmla="*/ 2757533 h 2844800"/>
                <a:gd name="connsiteX736" fmla="*/ 1461611 w 2178050"/>
                <a:gd name="connsiteY736" fmla="*/ 2776563 h 2844800"/>
                <a:gd name="connsiteX737" fmla="*/ 1462926 w 2178050"/>
                <a:gd name="connsiteY737" fmla="*/ 2792700 h 2844800"/>
                <a:gd name="connsiteX738" fmla="*/ 1460909 w 2178050"/>
                <a:gd name="connsiteY738" fmla="*/ 2802083 h 2844800"/>
                <a:gd name="connsiteX739" fmla="*/ 1445036 w 2178050"/>
                <a:gd name="connsiteY739" fmla="*/ 2813221 h 2844800"/>
                <a:gd name="connsiteX740" fmla="*/ 1433460 w 2178050"/>
                <a:gd name="connsiteY740" fmla="*/ 2831550 h 2844800"/>
                <a:gd name="connsiteX741" fmla="*/ 1428022 w 2178050"/>
                <a:gd name="connsiteY741" fmla="*/ 2843127 h 2844800"/>
                <a:gd name="connsiteX742" fmla="*/ 1441528 w 2178050"/>
                <a:gd name="connsiteY742" fmla="*/ 2845231 h 2844800"/>
                <a:gd name="connsiteX743" fmla="*/ 1459769 w 2178050"/>
                <a:gd name="connsiteY743" fmla="*/ 2834707 h 2844800"/>
                <a:gd name="connsiteX744" fmla="*/ 1470556 w 2178050"/>
                <a:gd name="connsiteY744" fmla="*/ 2825411 h 2844800"/>
                <a:gd name="connsiteX745" fmla="*/ 1477835 w 2178050"/>
                <a:gd name="connsiteY745" fmla="*/ 2823921 h 2844800"/>
                <a:gd name="connsiteX746" fmla="*/ 1491341 w 2178050"/>
                <a:gd name="connsiteY746" fmla="*/ 2827253 h 2844800"/>
                <a:gd name="connsiteX747" fmla="*/ 1497918 w 2178050"/>
                <a:gd name="connsiteY747" fmla="*/ 2822079 h 2844800"/>
                <a:gd name="connsiteX748" fmla="*/ 1509933 w 2178050"/>
                <a:gd name="connsiteY748" fmla="*/ 2817869 h 2844800"/>
                <a:gd name="connsiteX749" fmla="*/ 1531331 w 2178050"/>
                <a:gd name="connsiteY749" fmla="*/ 2813747 h 2844800"/>
                <a:gd name="connsiteX750" fmla="*/ 1531331 w 2178050"/>
                <a:gd name="connsiteY750" fmla="*/ 2813747 h 2844800"/>
                <a:gd name="connsiteX751" fmla="*/ 1531331 w 2178050"/>
                <a:gd name="connsiteY751" fmla="*/ 2813747 h 2844800"/>
                <a:gd name="connsiteX752" fmla="*/ 1529139 w 2178050"/>
                <a:gd name="connsiteY752" fmla="*/ 2803662 h 2844800"/>
                <a:gd name="connsiteX753" fmla="*/ 1527999 w 2178050"/>
                <a:gd name="connsiteY753" fmla="*/ 2804013 h 2844800"/>
                <a:gd name="connsiteX754" fmla="*/ 1520457 w 2178050"/>
                <a:gd name="connsiteY754" fmla="*/ 2805767 h 2844800"/>
                <a:gd name="connsiteX755" fmla="*/ 1510635 w 2178050"/>
                <a:gd name="connsiteY755" fmla="*/ 2802610 h 2844800"/>
                <a:gd name="connsiteX756" fmla="*/ 1518001 w 2178050"/>
                <a:gd name="connsiteY756" fmla="*/ 2791034 h 2844800"/>
                <a:gd name="connsiteX757" fmla="*/ 1525456 w 2178050"/>
                <a:gd name="connsiteY757" fmla="*/ 2787000 h 2844800"/>
                <a:gd name="connsiteX758" fmla="*/ 1542820 w 2178050"/>
                <a:gd name="connsiteY758" fmla="*/ 2782088 h 2844800"/>
                <a:gd name="connsiteX759" fmla="*/ 1563605 w 2178050"/>
                <a:gd name="connsiteY759" fmla="*/ 2777440 h 2844800"/>
                <a:gd name="connsiteX760" fmla="*/ 1574479 w 2178050"/>
                <a:gd name="connsiteY760" fmla="*/ 2783842 h 2844800"/>
                <a:gd name="connsiteX761" fmla="*/ 1581320 w 2178050"/>
                <a:gd name="connsiteY761" fmla="*/ 2776388 h 2844800"/>
                <a:gd name="connsiteX762" fmla="*/ 1589125 w 2178050"/>
                <a:gd name="connsiteY762" fmla="*/ 2771652 h 2844800"/>
                <a:gd name="connsiteX763" fmla="*/ 1594387 w 2178050"/>
                <a:gd name="connsiteY763" fmla="*/ 2774195 h 2844800"/>
                <a:gd name="connsiteX764" fmla="*/ 1594650 w 2178050"/>
                <a:gd name="connsiteY764" fmla="*/ 2774722 h 2844800"/>
                <a:gd name="connsiteX765" fmla="*/ 1619819 w 2178050"/>
                <a:gd name="connsiteY765" fmla="*/ 2750780 h 2844800"/>
                <a:gd name="connsiteX766" fmla="*/ 1630957 w 2178050"/>
                <a:gd name="connsiteY766" fmla="*/ 2744378 h 2844800"/>
                <a:gd name="connsiteX767" fmla="*/ 1668317 w 2178050"/>
                <a:gd name="connsiteY767" fmla="*/ 2744115 h 2844800"/>
                <a:gd name="connsiteX768" fmla="*/ 1713657 w 2178050"/>
                <a:gd name="connsiteY768" fmla="*/ 2744115 h 2844800"/>
                <a:gd name="connsiteX769" fmla="*/ 1716112 w 2178050"/>
                <a:gd name="connsiteY769" fmla="*/ 2735520 h 2844800"/>
                <a:gd name="connsiteX770" fmla="*/ 1724005 w 2178050"/>
                <a:gd name="connsiteY770" fmla="*/ 2733766 h 2844800"/>
                <a:gd name="connsiteX771" fmla="*/ 1734441 w 2178050"/>
                <a:gd name="connsiteY771" fmla="*/ 2728329 h 2844800"/>
                <a:gd name="connsiteX772" fmla="*/ 1743211 w 2178050"/>
                <a:gd name="connsiteY772" fmla="*/ 2712368 h 2844800"/>
                <a:gd name="connsiteX773" fmla="*/ 1750753 w 2178050"/>
                <a:gd name="connsiteY773" fmla="*/ 2684743 h 2844800"/>
                <a:gd name="connsiteX774" fmla="*/ 1769521 w 2178050"/>
                <a:gd name="connsiteY774" fmla="*/ 2657556 h 2844800"/>
                <a:gd name="connsiteX775" fmla="*/ 1777677 w 2178050"/>
                <a:gd name="connsiteY775" fmla="*/ 2667028 h 2844800"/>
                <a:gd name="connsiteX776" fmla="*/ 1794164 w 2178050"/>
                <a:gd name="connsiteY776" fmla="*/ 2660889 h 2844800"/>
                <a:gd name="connsiteX777" fmla="*/ 1805126 w 2178050"/>
                <a:gd name="connsiteY777" fmla="*/ 2671325 h 2844800"/>
                <a:gd name="connsiteX778" fmla="*/ 1805126 w 2178050"/>
                <a:gd name="connsiteY778" fmla="*/ 2719735 h 2844800"/>
                <a:gd name="connsiteX779" fmla="*/ 1821175 w 2178050"/>
                <a:gd name="connsiteY779" fmla="*/ 2739467 h 2844800"/>
                <a:gd name="connsiteX780" fmla="*/ 1848537 w 2178050"/>
                <a:gd name="connsiteY780" fmla="*/ 2735257 h 2844800"/>
                <a:gd name="connsiteX781" fmla="*/ 1887914 w 2178050"/>
                <a:gd name="connsiteY781" fmla="*/ 2734117 h 2844800"/>
                <a:gd name="connsiteX782" fmla="*/ 1845204 w 2178050"/>
                <a:gd name="connsiteY782" fmla="*/ 2762707 h 2844800"/>
                <a:gd name="connsiteX783" fmla="*/ 1846169 w 2178050"/>
                <a:gd name="connsiteY783" fmla="*/ 2791560 h 2844800"/>
                <a:gd name="connsiteX784" fmla="*/ 1864849 w 2178050"/>
                <a:gd name="connsiteY784" fmla="*/ 2794015 h 2844800"/>
                <a:gd name="connsiteX785" fmla="*/ 1892299 w 2178050"/>
                <a:gd name="connsiteY785" fmla="*/ 2769547 h 2844800"/>
                <a:gd name="connsiteX786" fmla="*/ 1916679 w 2178050"/>
                <a:gd name="connsiteY786" fmla="*/ 2755691 h 2844800"/>
                <a:gd name="connsiteX787" fmla="*/ 1971140 w 2178050"/>
                <a:gd name="connsiteY787" fmla="*/ 2735082 h 2844800"/>
                <a:gd name="connsiteX788" fmla="*/ 2001571 w 2178050"/>
                <a:gd name="connsiteY788" fmla="*/ 2712105 h 2844800"/>
                <a:gd name="connsiteX789" fmla="*/ 1985697 w 2178050"/>
                <a:gd name="connsiteY789" fmla="*/ 2699301 h 2844800"/>
                <a:gd name="connsiteX790" fmla="*/ 1983154 w 2178050"/>
                <a:gd name="connsiteY790" fmla="*/ 2673693 h 2844800"/>
                <a:gd name="connsiteX791" fmla="*/ 1512564 w 2178050"/>
                <a:gd name="connsiteY791" fmla="*/ 2050156 h 2844800"/>
                <a:gd name="connsiteX792" fmla="*/ 1522211 w 2178050"/>
                <a:gd name="connsiteY792" fmla="*/ 2022794 h 2844800"/>
                <a:gd name="connsiteX793" fmla="*/ 1515984 w 2178050"/>
                <a:gd name="connsiteY793" fmla="*/ 2012007 h 2844800"/>
                <a:gd name="connsiteX794" fmla="*/ 1505899 w 2178050"/>
                <a:gd name="connsiteY794" fmla="*/ 2010867 h 2844800"/>
                <a:gd name="connsiteX795" fmla="*/ 1496427 w 2178050"/>
                <a:gd name="connsiteY795" fmla="*/ 2026653 h 2844800"/>
                <a:gd name="connsiteX796" fmla="*/ 1495287 w 2178050"/>
                <a:gd name="connsiteY796" fmla="*/ 2030249 h 2844800"/>
                <a:gd name="connsiteX797" fmla="*/ 1501777 w 2178050"/>
                <a:gd name="connsiteY797" fmla="*/ 2045771 h 2844800"/>
                <a:gd name="connsiteX798" fmla="*/ 1512564 w 2178050"/>
                <a:gd name="connsiteY798" fmla="*/ 2050156 h 2844800"/>
                <a:gd name="connsiteX799" fmla="*/ 261456 w 2178050"/>
                <a:gd name="connsiteY799" fmla="*/ 2369642 h 2844800"/>
                <a:gd name="connsiteX800" fmla="*/ 261456 w 2178050"/>
                <a:gd name="connsiteY800" fmla="*/ 2369642 h 2844800"/>
                <a:gd name="connsiteX801" fmla="*/ 275137 w 2178050"/>
                <a:gd name="connsiteY801" fmla="*/ 2349033 h 2844800"/>
                <a:gd name="connsiteX802" fmla="*/ 261456 w 2178050"/>
                <a:gd name="connsiteY802" fmla="*/ 2369642 h 2844800"/>
                <a:gd name="connsiteX803" fmla="*/ 231639 w 2178050"/>
                <a:gd name="connsiteY803" fmla="*/ 2398495 h 2844800"/>
                <a:gd name="connsiteX804" fmla="*/ 208048 w 2178050"/>
                <a:gd name="connsiteY804" fmla="*/ 2401827 h 2844800"/>
                <a:gd name="connsiteX805" fmla="*/ 196471 w 2178050"/>
                <a:gd name="connsiteY805" fmla="*/ 2396390 h 2844800"/>
                <a:gd name="connsiteX806" fmla="*/ 194981 w 2178050"/>
                <a:gd name="connsiteY806" fmla="*/ 2409720 h 2844800"/>
                <a:gd name="connsiteX807" fmla="*/ 199541 w 2178050"/>
                <a:gd name="connsiteY807" fmla="*/ 2427874 h 2844800"/>
                <a:gd name="connsiteX808" fmla="*/ 211994 w 2178050"/>
                <a:gd name="connsiteY808" fmla="*/ 2440678 h 2844800"/>
                <a:gd name="connsiteX809" fmla="*/ 221115 w 2178050"/>
                <a:gd name="connsiteY809" fmla="*/ 2459358 h 2844800"/>
                <a:gd name="connsiteX810" fmla="*/ 235936 w 2178050"/>
                <a:gd name="connsiteY810" fmla="*/ 2477774 h 2844800"/>
                <a:gd name="connsiteX811" fmla="*/ 245758 w 2178050"/>
                <a:gd name="connsiteY811" fmla="*/ 2477862 h 2844800"/>
                <a:gd name="connsiteX812" fmla="*/ 224360 w 2178050"/>
                <a:gd name="connsiteY812" fmla="*/ 2445414 h 2844800"/>
                <a:gd name="connsiteX813" fmla="*/ 231639 w 2178050"/>
                <a:gd name="connsiteY813" fmla="*/ 2398495 h 284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Lst>
              <a:rect l="l" t="t" r="r" b="b"/>
              <a:pathLst>
                <a:path w="2178050" h="2844800">
                  <a:moveTo>
                    <a:pt x="1047937" y="759759"/>
                  </a:moveTo>
                  <a:lnTo>
                    <a:pt x="1046008" y="708017"/>
                  </a:lnTo>
                  <a:lnTo>
                    <a:pt x="1077842" y="713104"/>
                  </a:lnTo>
                  <a:lnTo>
                    <a:pt x="1092137" y="721523"/>
                  </a:lnTo>
                  <a:lnTo>
                    <a:pt x="1121516" y="764671"/>
                  </a:lnTo>
                  <a:lnTo>
                    <a:pt x="1114851" y="808257"/>
                  </a:lnTo>
                  <a:lnTo>
                    <a:pt x="1078456" y="832549"/>
                  </a:lnTo>
                  <a:lnTo>
                    <a:pt x="1058461" y="805187"/>
                  </a:lnTo>
                  <a:lnTo>
                    <a:pt x="1047937" y="759759"/>
                  </a:lnTo>
                  <a:close/>
                  <a:moveTo>
                    <a:pt x="1163787" y="870698"/>
                  </a:moveTo>
                  <a:lnTo>
                    <a:pt x="1166681" y="857631"/>
                  </a:lnTo>
                  <a:lnTo>
                    <a:pt x="1149404" y="836145"/>
                  </a:lnTo>
                  <a:lnTo>
                    <a:pt x="1099854" y="834479"/>
                  </a:lnTo>
                  <a:lnTo>
                    <a:pt x="1106432" y="866752"/>
                  </a:lnTo>
                  <a:lnTo>
                    <a:pt x="1152474" y="874031"/>
                  </a:lnTo>
                  <a:lnTo>
                    <a:pt x="1163787" y="870698"/>
                  </a:lnTo>
                  <a:close/>
                  <a:moveTo>
                    <a:pt x="1482571" y="1282443"/>
                  </a:moveTo>
                  <a:lnTo>
                    <a:pt x="1509582" y="1327169"/>
                  </a:lnTo>
                  <a:lnTo>
                    <a:pt x="1516686" y="1332168"/>
                  </a:lnTo>
                  <a:lnTo>
                    <a:pt x="1543609" y="1321030"/>
                  </a:lnTo>
                  <a:lnTo>
                    <a:pt x="1570094" y="1322784"/>
                  </a:lnTo>
                  <a:lnTo>
                    <a:pt x="1596228" y="1325240"/>
                  </a:lnTo>
                  <a:lnTo>
                    <a:pt x="1594036" y="1302087"/>
                  </a:lnTo>
                  <a:lnTo>
                    <a:pt x="1551590" y="1254906"/>
                  </a:lnTo>
                  <a:lnTo>
                    <a:pt x="1495287" y="1245434"/>
                  </a:lnTo>
                  <a:lnTo>
                    <a:pt x="1483448" y="1251310"/>
                  </a:lnTo>
                  <a:lnTo>
                    <a:pt x="1482571" y="1282443"/>
                  </a:lnTo>
                  <a:close/>
                  <a:moveTo>
                    <a:pt x="908759" y="732573"/>
                  </a:moveTo>
                  <a:lnTo>
                    <a:pt x="884993" y="769319"/>
                  </a:lnTo>
                  <a:lnTo>
                    <a:pt x="939717" y="773879"/>
                  </a:lnTo>
                  <a:lnTo>
                    <a:pt x="980146" y="812817"/>
                  </a:lnTo>
                  <a:lnTo>
                    <a:pt x="1020312" y="825972"/>
                  </a:lnTo>
                  <a:lnTo>
                    <a:pt x="1010753" y="776159"/>
                  </a:lnTo>
                  <a:lnTo>
                    <a:pt x="991985" y="717138"/>
                  </a:lnTo>
                  <a:lnTo>
                    <a:pt x="925510" y="670219"/>
                  </a:lnTo>
                  <a:lnTo>
                    <a:pt x="877275" y="652329"/>
                  </a:lnTo>
                  <a:lnTo>
                    <a:pt x="879029" y="702229"/>
                  </a:lnTo>
                  <a:lnTo>
                    <a:pt x="908759" y="732573"/>
                  </a:lnTo>
                  <a:close/>
                  <a:moveTo>
                    <a:pt x="1135899" y="642770"/>
                  </a:moveTo>
                  <a:lnTo>
                    <a:pt x="1180888" y="641717"/>
                  </a:lnTo>
                  <a:lnTo>
                    <a:pt x="1161419" y="676797"/>
                  </a:lnTo>
                  <a:lnTo>
                    <a:pt x="1161068" y="723277"/>
                  </a:lnTo>
                  <a:lnTo>
                    <a:pt x="1187465" y="773791"/>
                  </a:lnTo>
                  <a:lnTo>
                    <a:pt x="1238418" y="789314"/>
                  </a:lnTo>
                  <a:lnTo>
                    <a:pt x="1281917" y="780632"/>
                  </a:lnTo>
                  <a:lnTo>
                    <a:pt x="1327344" y="686531"/>
                  </a:lnTo>
                  <a:lnTo>
                    <a:pt x="1361108" y="647505"/>
                  </a:lnTo>
                  <a:lnTo>
                    <a:pt x="1331466" y="603919"/>
                  </a:lnTo>
                  <a:lnTo>
                    <a:pt x="1312085" y="510520"/>
                  </a:lnTo>
                  <a:lnTo>
                    <a:pt x="1271744" y="482544"/>
                  </a:lnTo>
                  <a:lnTo>
                    <a:pt x="1230350" y="450271"/>
                  </a:lnTo>
                  <a:lnTo>
                    <a:pt x="1198954" y="366431"/>
                  </a:lnTo>
                  <a:lnTo>
                    <a:pt x="1141774" y="374675"/>
                  </a:lnTo>
                  <a:lnTo>
                    <a:pt x="1152561" y="411070"/>
                  </a:lnTo>
                  <a:lnTo>
                    <a:pt x="1127392" y="422032"/>
                  </a:lnTo>
                  <a:lnTo>
                    <a:pt x="1110378" y="468688"/>
                  </a:lnTo>
                  <a:lnTo>
                    <a:pt x="1093365" y="534111"/>
                  </a:lnTo>
                  <a:lnTo>
                    <a:pt x="1108975" y="597780"/>
                  </a:lnTo>
                  <a:lnTo>
                    <a:pt x="1135899" y="642770"/>
                  </a:lnTo>
                  <a:close/>
                  <a:moveTo>
                    <a:pt x="576820" y="1110905"/>
                  </a:moveTo>
                  <a:lnTo>
                    <a:pt x="611198" y="1128006"/>
                  </a:lnTo>
                  <a:lnTo>
                    <a:pt x="722312" y="1116605"/>
                  </a:lnTo>
                  <a:lnTo>
                    <a:pt x="671272" y="1158437"/>
                  </a:lnTo>
                  <a:lnTo>
                    <a:pt x="674429" y="1188518"/>
                  </a:lnTo>
                  <a:lnTo>
                    <a:pt x="711788" y="1186413"/>
                  </a:lnTo>
                  <a:lnTo>
                    <a:pt x="773791" y="1146247"/>
                  </a:lnTo>
                  <a:lnTo>
                    <a:pt x="857105" y="1131601"/>
                  </a:lnTo>
                  <a:lnTo>
                    <a:pt x="872101" y="1085823"/>
                  </a:lnTo>
                  <a:lnTo>
                    <a:pt x="867804" y="1036975"/>
                  </a:lnTo>
                  <a:lnTo>
                    <a:pt x="842021" y="1032590"/>
                  </a:lnTo>
                  <a:lnTo>
                    <a:pt x="820096" y="1049516"/>
                  </a:lnTo>
                  <a:lnTo>
                    <a:pt x="810449" y="1013296"/>
                  </a:lnTo>
                  <a:lnTo>
                    <a:pt x="802118" y="963308"/>
                  </a:lnTo>
                  <a:lnTo>
                    <a:pt x="776685" y="950855"/>
                  </a:lnTo>
                  <a:lnTo>
                    <a:pt x="754147" y="989530"/>
                  </a:lnTo>
                  <a:lnTo>
                    <a:pt x="789314" y="1086437"/>
                  </a:lnTo>
                  <a:lnTo>
                    <a:pt x="746341" y="1078982"/>
                  </a:lnTo>
                  <a:lnTo>
                    <a:pt x="702668" y="1019435"/>
                  </a:lnTo>
                  <a:lnTo>
                    <a:pt x="633473" y="984355"/>
                  </a:lnTo>
                  <a:lnTo>
                    <a:pt x="610321" y="1013471"/>
                  </a:lnTo>
                  <a:lnTo>
                    <a:pt x="576820" y="1110905"/>
                  </a:lnTo>
                  <a:close/>
                  <a:moveTo>
                    <a:pt x="774668" y="742044"/>
                  </a:moveTo>
                  <a:lnTo>
                    <a:pt x="742658" y="716612"/>
                  </a:lnTo>
                  <a:lnTo>
                    <a:pt x="729503" y="710824"/>
                  </a:lnTo>
                  <a:lnTo>
                    <a:pt x="704246" y="748359"/>
                  </a:lnTo>
                  <a:lnTo>
                    <a:pt x="703808" y="765898"/>
                  </a:lnTo>
                  <a:lnTo>
                    <a:pt x="744675" y="765986"/>
                  </a:lnTo>
                  <a:lnTo>
                    <a:pt x="774668" y="742044"/>
                  </a:lnTo>
                  <a:close/>
                  <a:moveTo>
                    <a:pt x="761864" y="850352"/>
                  </a:moveTo>
                  <a:lnTo>
                    <a:pt x="770020" y="815360"/>
                  </a:lnTo>
                  <a:lnTo>
                    <a:pt x="735379" y="796768"/>
                  </a:lnTo>
                  <a:lnTo>
                    <a:pt x="699510" y="808958"/>
                  </a:lnTo>
                  <a:lnTo>
                    <a:pt x="679603" y="846318"/>
                  </a:lnTo>
                  <a:lnTo>
                    <a:pt x="716085" y="883239"/>
                  </a:lnTo>
                  <a:lnTo>
                    <a:pt x="761864" y="850352"/>
                  </a:lnTo>
                  <a:close/>
                  <a:moveTo>
                    <a:pt x="1016979" y="1141862"/>
                  </a:moveTo>
                  <a:lnTo>
                    <a:pt x="1057496" y="1132128"/>
                  </a:lnTo>
                  <a:lnTo>
                    <a:pt x="1068721" y="1059776"/>
                  </a:lnTo>
                  <a:lnTo>
                    <a:pt x="1067932" y="1007596"/>
                  </a:lnTo>
                  <a:lnTo>
                    <a:pt x="1049165" y="958835"/>
                  </a:lnTo>
                  <a:lnTo>
                    <a:pt x="1047235" y="972867"/>
                  </a:lnTo>
                  <a:lnTo>
                    <a:pt x="1012682" y="966728"/>
                  </a:lnTo>
                  <a:lnTo>
                    <a:pt x="975673" y="1002597"/>
                  </a:lnTo>
                  <a:lnTo>
                    <a:pt x="949188" y="999352"/>
                  </a:lnTo>
                  <a:lnTo>
                    <a:pt x="950767" y="1077579"/>
                  </a:lnTo>
                  <a:lnTo>
                    <a:pt x="991108" y="1069949"/>
                  </a:lnTo>
                  <a:lnTo>
                    <a:pt x="990582" y="1126690"/>
                  </a:lnTo>
                  <a:lnTo>
                    <a:pt x="1016979" y="1141862"/>
                  </a:lnTo>
                  <a:close/>
                  <a:moveTo>
                    <a:pt x="988214" y="1541855"/>
                  </a:moveTo>
                  <a:lnTo>
                    <a:pt x="943839" y="1507390"/>
                  </a:lnTo>
                  <a:lnTo>
                    <a:pt x="902533" y="1470469"/>
                  </a:lnTo>
                  <a:lnTo>
                    <a:pt x="894903" y="1416271"/>
                  </a:lnTo>
                  <a:lnTo>
                    <a:pt x="879468" y="1338044"/>
                  </a:lnTo>
                  <a:lnTo>
                    <a:pt x="851931" y="1304368"/>
                  </a:lnTo>
                  <a:lnTo>
                    <a:pt x="827463" y="1290774"/>
                  </a:lnTo>
                  <a:lnTo>
                    <a:pt x="805801" y="1303227"/>
                  </a:lnTo>
                  <a:lnTo>
                    <a:pt x="823253" y="1387330"/>
                  </a:lnTo>
                  <a:lnTo>
                    <a:pt x="810888" y="1420042"/>
                  </a:lnTo>
                  <a:lnTo>
                    <a:pt x="790805" y="1341289"/>
                  </a:lnTo>
                  <a:lnTo>
                    <a:pt x="768354" y="1314014"/>
                  </a:lnTo>
                  <a:lnTo>
                    <a:pt x="740553" y="1356197"/>
                  </a:lnTo>
                  <a:lnTo>
                    <a:pt x="706351" y="1314453"/>
                  </a:lnTo>
                  <a:lnTo>
                    <a:pt x="651627" y="1339622"/>
                  </a:lnTo>
                  <a:lnTo>
                    <a:pt x="663905" y="1300509"/>
                  </a:lnTo>
                  <a:lnTo>
                    <a:pt x="638735" y="1284109"/>
                  </a:lnTo>
                  <a:lnTo>
                    <a:pt x="572874" y="1335325"/>
                  </a:lnTo>
                  <a:lnTo>
                    <a:pt x="555773" y="1367861"/>
                  </a:lnTo>
                  <a:lnTo>
                    <a:pt x="535163" y="1427233"/>
                  </a:lnTo>
                  <a:lnTo>
                    <a:pt x="578136" y="1447579"/>
                  </a:lnTo>
                  <a:lnTo>
                    <a:pt x="616109" y="1446527"/>
                  </a:lnTo>
                  <a:lnTo>
                    <a:pt x="559105" y="1476871"/>
                  </a:lnTo>
                  <a:lnTo>
                    <a:pt x="572084" y="1504320"/>
                  </a:lnTo>
                  <a:lnTo>
                    <a:pt x="606988" y="1505811"/>
                  </a:lnTo>
                  <a:lnTo>
                    <a:pt x="659520" y="1499935"/>
                  </a:lnTo>
                  <a:lnTo>
                    <a:pt x="707053" y="1517124"/>
                  </a:lnTo>
                  <a:lnTo>
                    <a:pt x="674955" y="1529753"/>
                  </a:lnTo>
                  <a:lnTo>
                    <a:pt x="640314" y="1526508"/>
                  </a:lnTo>
                  <a:lnTo>
                    <a:pt x="602340" y="1538874"/>
                  </a:lnTo>
                  <a:lnTo>
                    <a:pt x="585941" y="1546503"/>
                  </a:lnTo>
                  <a:lnTo>
                    <a:pt x="616197" y="1602192"/>
                  </a:lnTo>
                  <a:lnTo>
                    <a:pt x="638034" y="1594474"/>
                  </a:lnTo>
                  <a:lnTo>
                    <a:pt x="671622" y="1613330"/>
                  </a:lnTo>
                  <a:lnTo>
                    <a:pt x="684952" y="1645340"/>
                  </a:lnTo>
                  <a:lnTo>
                    <a:pt x="728714" y="1638937"/>
                  </a:lnTo>
                  <a:lnTo>
                    <a:pt x="790980" y="1628765"/>
                  </a:lnTo>
                  <a:lnTo>
                    <a:pt x="837110" y="1605524"/>
                  </a:lnTo>
                  <a:lnTo>
                    <a:pt x="865699" y="1601315"/>
                  </a:lnTo>
                  <a:lnTo>
                    <a:pt x="907970" y="1619907"/>
                  </a:lnTo>
                  <a:lnTo>
                    <a:pt x="952433" y="1630606"/>
                  </a:lnTo>
                  <a:lnTo>
                    <a:pt x="960677" y="1605524"/>
                  </a:lnTo>
                  <a:lnTo>
                    <a:pt x="944979" y="1578776"/>
                  </a:lnTo>
                  <a:lnTo>
                    <a:pt x="985320" y="1573164"/>
                  </a:lnTo>
                  <a:lnTo>
                    <a:pt x="988214" y="1541855"/>
                  </a:lnTo>
                  <a:close/>
                  <a:moveTo>
                    <a:pt x="1056093" y="1533261"/>
                  </a:moveTo>
                  <a:lnTo>
                    <a:pt x="1038904" y="1564306"/>
                  </a:lnTo>
                  <a:lnTo>
                    <a:pt x="1017242" y="1586143"/>
                  </a:lnTo>
                  <a:lnTo>
                    <a:pt x="1050831" y="1617188"/>
                  </a:lnTo>
                  <a:lnTo>
                    <a:pt x="1070826" y="1609734"/>
                  </a:lnTo>
                  <a:lnTo>
                    <a:pt x="1103976" y="1630431"/>
                  </a:lnTo>
                  <a:lnTo>
                    <a:pt x="1119236" y="1606489"/>
                  </a:lnTo>
                  <a:lnTo>
                    <a:pt x="1104239" y="1579916"/>
                  </a:lnTo>
                  <a:lnTo>
                    <a:pt x="1096873" y="1566499"/>
                  </a:lnTo>
                  <a:lnTo>
                    <a:pt x="1082139" y="1553694"/>
                  </a:lnTo>
                  <a:lnTo>
                    <a:pt x="1056093" y="1533261"/>
                  </a:lnTo>
                  <a:close/>
                  <a:moveTo>
                    <a:pt x="901656" y="1274988"/>
                  </a:moveTo>
                  <a:lnTo>
                    <a:pt x="882976" y="1255958"/>
                  </a:lnTo>
                  <a:lnTo>
                    <a:pt x="850001" y="1259466"/>
                  </a:lnTo>
                  <a:lnTo>
                    <a:pt x="841670" y="1271568"/>
                  </a:lnTo>
                  <a:lnTo>
                    <a:pt x="879994" y="1330765"/>
                  </a:lnTo>
                  <a:lnTo>
                    <a:pt x="901656" y="1274988"/>
                  </a:lnTo>
                  <a:close/>
                  <a:moveTo>
                    <a:pt x="1153263" y="1390487"/>
                  </a:moveTo>
                  <a:lnTo>
                    <a:pt x="1179660" y="1329712"/>
                  </a:lnTo>
                  <a:lnTo>
                    <a:pt x="1208951" y="1313488"/>
                  </a:lnTo>
                  <a:lnTo>
                    <a:pt x="1245697" y="1236840"/>
                  </a:lnTo>
                  <a:lnTo>
                    <a:pt x="1198691" y="1215178"/>
                  </a:lnTo>
                  <a:lnTo>
                    <a:pt x="1147475" y="1212021"/>
                  </a:lnTo>
                  <a:lnTo>
                    <a:pt x="1123095" y="1236313"/>
                  </a:lnTo>
                  <a:lnTo>
                    <a:pt x="1110203" y="1273410"/>
                  </a:lnTo>
                  <a:lnTo>
                    <a:pt x="1109852" y="1315681"/>
                  </a:lnTo>
                  <a:lnTo>
                    <a:pt x="1125199" y="1387506"/>
                  </a:lnTo>
                  <a:lnTo>
                    <a:pt x="1153263" y="1390487"/>
                  </a:lnTo>
                  <a:close/>
                  <a:moveTo>
                    <a:pt x="1303666" y="1188781"/>
                  </a:moveTo>
                  <a:lnTo>
                    <a:pt x="1354180" y="1187202"/>
                  </a:lnTo>
                  <a:lnTo>
                    <a:pt x="1424690" y="1173083"/>
                  </a:lnTo>
                  <a:lnTo>
                    <a:pt x="1456174" y="1184308"/>
                  </a:lnTo>
                  <a:lnTo>
                    <a:pt x="1492832" y="1164488"/>
                  </a:lnTo>
                  <a:lnTo>
                    <a:pt x="1508179" y="1139582"/>
                  </a:lnTo>
                  <a:lnTo>
                    <a:pt x="1502654" y="1099942"/>
                  </a:lnTo>
                  <a:lnTo>
                    <a:pt x="1476344" y="1062846"/>
                  </a:lnTo>
                  <a:lnTo>
                    <a:pt x="1436354" y="1055830"/>
                  </a:lnTo>
                  <a:lnTo>
                    <a:pt x="1386278" y="1064337"/>
                  </a:lnTo>
                  <a:lnTo>
                    <a:pt x="1347164" y="1085735"/>
                  </a:lnTo>
                  <a:lnTo>
                    <a:pt x="1311296" y="1077491"/>
                  </a:lnTo>
                  <a:lnTo>
                    <a:pt x="1278146" y="1073106"/>
                  </a:lnTo>
                  <a:lnTo>
                    <a:pt x="1262535" y="1049428"/>
                  </a:lnTo>
                  <a:lnTo>
                    <a:pt x="1234296" y="1026538"/>
                  </a:lnTo>
                  <a:lnTo>
                    <a:pt x="1239909" y="987688"/>
                  </a:lnTo>
                  <a:lnTo>
                    <a:pt x="1218686" y="952784"/>
                  </a:lnTo>
                  <a:lnTo>
                    <a:pt x="1170276" y="953047"/>
                  </a:lnTo>
                  <a:lnTo>
                    <a:pt x="1143002" y="918055"/>
                  </a:lnTo>
                  <a:lnTo>
                    <a:pt x="1092312" y="911039"/>
                  </a:lnTo>
                  <a:lnTo>
                    <a:pt x="1083016" y="955766"/>
                  </a:lnTo>
                  <a:lnTo>
                    <a:pt x="1111518" y="988565"/>
                  </a:lnTo>
                  <a:lnTo>
                    <a:pt x="1162383" y="1001281"/>
                  </a:lnTo>
                  <a:lnTo>
                    <a:pt x="1187027" y="1045920"/>
                  </a:lnTo>
                  <a:lnTo>
                    <a:pt x="1190009" y="1095031"/>
                  </a:lnTo>
                  <a:lnTo>
                    <a:pt x="1198515" y="1147562"/>
                  </a:lnTo>
                  <a:lnTo>
                    <a:pt x="1263851" y="1177555"/>
                  </a:lnTo>
                  <a:lnTo>
                    <a:pt x="1303666" y="1188781"/>
                  </a:lnTo>
                  <a:close/>
                  <a:moveTo>
                    <a:pt x="522973" y="1028555"/>
                  </a:moveTo>
                  <a:lnTo>
                    <a:pt x="568664" y="984268"/>
                  </a:lnTo>
                  <a:lnTo>
                    <a:pt x="591641" y="979093"/>
                  </a:lnTo>
                  <a:lnTo>
                    <a:pt x="610584" y="941997"/>
                  </a:lnTo>
                  <a:lnTo>
                    <a:pt x="613917" y="856316"/>
                  </a:lnTo>
                  <a:lnTo>
                    <a:pt x="580153" y="873066"/>
                  </a:lnTo>
                  <a:lnTo>
                    <a:pt x="542442" y="871487"/>
                  </a:lnTo>
                  <a:lnTo>
                    <a:pt x="491928" y="943313"/>
                  </a:lnTo>
                  <a:lnTo>
                    <a:pt x="450184" y="1022066"/>
                  </a:lnTo>
                  <a:lnTo>
                    <a:pt x="483509" y="1044078"/>
                  </a:lnTo>
                  <a:lnTo>
                    <a:pt x="522973" y="1028555"/>
                  </a:lnTo>
                  <a:close/>
                  <a:moveTo>
                    <a:pt x="1155982" y="1170364"/>
                  </a:moveTo>
                  <a:lnTo>
                    <a:pt x="1169399" y="1134057"/>
                  </a:lnTo>
                  <a:lnTo>
                    <a:pt x="1160454" y="1103713"/>
                  </a:lnTo>
                  <a:lnTo>
                    <a:pt x="1138968" y="1069335"/>
                  </a:lnTo>
                  <a:lnTo>
                    <a:pt x="1103625" y="1095820"/>
                  </a:lnTo>
                  <a:lnTo>
                    <a:pt x="1090558" y="1138968"/>
                  </a:lnTo>
                  <a:lnTo>
                    <a:pt x="1120376" y="1163436"/>
                  </a:lnTo>
                  <a:lnTo>
                    <a:pt x="1155982" y="1170364"/>
                  </a:lnTo>
                  <a:close/>
                  <a:moveTo>
                    <a:pt x="1083104" y="1270691"/>
                  </a:moveTo>
                  <a:lnTo>
                    <a:pt x="1076702" y="1245434"/>
                  </a:lnTo>
                  <a:lnTo>
                    <a:pt x="1032853" y="1256484"/>
                  </a:lnTo>
                  <a:lnTo>
                    <a:pt x="1003561" y="1237980"/>
                  </a:lnTo>
                  <a:lnTo>
                    <a:pt x="974445" y="1280075"/>
                  </a:lnTo>
                  <a:lnTo>
                    <a:pt x="1001544" y="1335150"/>
                  </a:lnTo>
                  <a:lnTo>
                    <a:pt x="951381" y="1324889"/>
                  </a:lnTo>
                  <a:lnTo>
                    <a:pt x="950855" y="1351286"/>
                  </a:lnTo>
                  <a:lnTo>
                    <a:pt x="1011980" y="1413114"/>
                  </a:lnTo>
                  <a:lnTo>
                    <a:pt x="1028994" y="1442756"/>
                  </a:lnTo>
                  <a:lnTo>
                    <a:pt x="1052673" y="1449158"/>
                  </a:lnTo>
                  <a:lnTo>
                    <a:pt x="1093014" y="1419253"/>
                  </a:lnTo>
                  <a:lnTo>
                    <a:pt x="1097399" y="1347252"/>
                  </a:lnTo>
                  <a:lnTo>
                    <a:pt x="1060215" y="1311559"/>
                  </a:lnTo>
                  <a:lnTo>
                    <a:pt x="1083104" y="1270691"/>
                  </a:lnTo>
                  <a:close/>
                  <a:moveTo>
                    <a:pt x="434222" y="2618969"/>
                  </a:moveTo>
                  <a:lnTo>
                    <a:pt x="424049" y="2598448"/>
                  </a:lnTo>
                  <a:lnTo>
                    <a:pt x="399494" y="2582925"/>
                  </a:lnTo>
                  <a:lnTo>
                    <a:pt x="387304" y="2564947"/>
                  </a:lnTo>
                  <a:lnTo>
                    <a:pt x="378972" y="2551792"/>
                  </a:lnTo>
                  <a:lnTo>
                    <a:pt x="355820" y="2547758"/>
                  </a:lnTo>
                  <a:lnTo>
                    <a:pt x="340736" y="2541882"/>
                  </a:lnTo>
                  <a:lnTo>
                    <a:pt x="314952" y="2533463"/>
                  </a:lnTo>
                  <a:lnTo>
                    <a:pt x="312848" y="2542408"/>
                  </a:lnTo>
                  <a:lnTo>
                    <a:pt x="322319" y="2563280"/>
                  </a:lnTo>
                  <a:lnTo>
                    <a:pt x="347664" y="2570121"/>
                  </a:lnTo>
                  <a:lnTo>
                    <a:pt x="352049" y="2580908"/>
                  </a:lnTo>
                  <a:lnTo>
                    <a:pt x="374061" y="2594063"/>
                  </a:lnTo>
                  <a:lnTo>
                    <a:pt x="381428" y="2607305"/>
                  </a:lnTo>
                  <a:lnTo>
                    <a:pt x="421769" y="2624143"/>
                  </a:lnTo>
                  <a:lnTo>
                    <a:pt x="434222" y="2618969"/>
                  </a:lnTo>
                  <a:close/>
                  <a:moveTo>
                    <a:pt x="1501514" y="1938165"/>
                  </a:moveTo>
                  <a:lnTo>
                    <a:pt x="1483974" y="1919661"/>
                  </a:lnTo>
                  <a:lnTo>
                    <a:pt x="1465908" y="1924046"/>
                  </a:lnTo>
                  <a:lnTo>
                    <a:pt x="1463716" y="1897210"/>
                  </a:lnTo>
                  <a:lnTo>
                    <a:pt x="1435565" y="1879319"/>
                  </a:lnTo>
                  <a:lnTo>
                    <a:pt x="1408641" y="1859412"/>
                  </a:lnTo>
                  <a:lnTo>
                    <a:pt x="1394346" y="1844064"/>
                  </a:lnTo>
                  <a:lnTo>
                    <a:pt x="1381805" y="1853097"/>
                  </a:lnTo>
                  <a:lnTo>
                    <a:pt x="1377245" y="1827139"/>
                  </a:lnTo>
                  <a:lnTo>
                    <a:pt x="1359442" y="1822315"/>
                  </a:lnTo>
                  <a:lnTo>
                    <a:pt x="1351023" y="1876074"/>
                  </a:lnTo>
                  <a:lnTo>
                    <a:pt x="1347866" y="1920888"/>
                  </a:lnTo>
                  <a:lnTo>
                    <a:pt x="1326468" y="1948426"/>
                  </a:lnTo>
                  <a:lnTo>
                    <a:pt x="1359793" y="1943164"/>
                  </a:lnTo>
                  <a:lnTo>
                    <a:pt x="1368212" y="1975174"/>
                  </a:lnTo>
                  <a:lnTo>
                    <a:pt x="1403204" y="1946847"/>
                  </a:lnTo>
                  <a:lnTo>
                    <a:pt x="1427584" y="1917205"/>
                  </a:lnTo>
                  <a:lnTo>
                    <a:pt x="1441353" y="1942287"/>
                  </a:lnTo>
                  <a:lnTo>
                    <a:pt x="1479589" y="1955529"/>
                  </a:lnTo>
                  <a:lnTo>
                    <a:pt x="1501514" y="1938165"/>
                  </a:lnTo>
                  <a:close/>
                  <a:moveTo>
                    <a:pt x="444483" y="1477309"/>
                  </a:moveTo>
                  <a:lnTo>
                    <a:pt x="509205" y="1440651"/>
                  </a:lnTo>
                  <a:lnTo>
                    <a:pt x="509205" y="1406712"/>
                  </a:lnTo>
                  <a:lnTo>
                    <a:pt x="539724" y="1350497"/>
                  </a:lnTo>
                  <a:lnTo>
                    <a:pt x="600060" y="1291827"/>
                  </a:lnTo>
                  <a:lnTo>
                    <a:pt x="630930" y="1270165"/>
                  </a:lnTo>
                  <a:lnTo>
                    <a:pt x="604533" y="1233332"/>
                  </a:lnTo>
                  <a:lnTo>
                    <a:pt x="580679" y="1207461"/>
                  </a:lnTo>
                  <a:lnTo>
                    <a:pt x="517887" y="1202462"/>
                  </a:lnTo>
                  <a:lnTo>
                    <a:pt x="482807" y="1183519"/>
                  </a:lnTo>
                  <a:lnTo>
                    <a:pt x="399669" y="1197814"/>
                  </a:lnTo>
                  <a:lnTo>
                    <a:pt x="423699" y="1252450"/>
                  </a:lnTo>
                  <a:lnTo>
                    <a:pt x="402388" y="1308840"/>
                  </a:lnTo>
                  <a:lnTo>
                    <a:pt x="385374" y="1369089"/>
                  </a:lnTo>
                  <a:lnTo>
                    <a:pt x="374850" y="1402941"/>
                  </a:lnTo>
                  <a:lnTo>
                    <a:pt x="431591" y="1444071"/>
                  </a:lnTo>
                  <a:lnTo>
                    <a:pt x="444483" y="1477309"/>
                  </a:lnTo>
                  <a:close/>
                  <a:moveTo>
                    <a:pt x="1621748" y="1716814"/>
                  </a:moveTo>
                  <a:lnTo>
                    <a:pt x="1624555" y="1707956"/>
                  </a:lnTo>
                  <a:lnTo>
                    <a:pt x="1624292" y="1680156"/>
                  </a:lnTo>
                  <a:lnTo>
                    <a:pt x="1605086" y="1661915"/>
                  </a:lnTo>
                  <a:lnTo>
                    <a:pt x="1582547" y="1671123"/>
                  </a:lnTo>
                  <a:lnTo>
                    <a:pt x="1572111" y="1707693"/>
                  </a:lnTo>
                  <a:lnTo>
                    <a:pt x="1578250" y="1738914"/>
                  </a:lnTo>
                  <a:lnTo>
                    <a:pt x="1605787" y="1735757"/>
                  </a:lnTo>
                  <a:lnTo>
                    <a:pt x="1621748" y="1716814"/>
                  </a:lnTo>
                  <a:close/>
                  <a:moveTo>
                    <a:pt x="1830646" y="1782938"/>
                  </a:moveTo>
                  <a:lnTo>
                    <a:pt x="1869322" y="1840820"/>
                  </a:lnTo>
                  <a:lnTo>
                    <a:pt x="1899578" y="1865814"/>
                  </a:lnTo>
                  <a:lnTo>
                    <a:pt x="1942725" y="1796795"/>
                  </a:lnTo>
                  <a:lnTo>
                    <a:pt x="1950355" y="1753560"/>
                  </a:lnTo>
                  <a:lnTo>
                    <a:pt x="1911680" y="1749438"/>
                  </a:lnTo>
                  <a:lnTo>
                    <a:pt x="1876338" y="1690680"/>
                  </a:lnTo>
                  <a:lnTo>
                    <a:pt x="1837312" y="1676297"/>
                  </a:lnTo>
                  <a:lnTo>
                    <a:pt x="1779431" y="1632711"/>
                  </a:lnTo>
                  <a:lnTo>
                    <a:pt x="1824595" y="1600876"/>
                  </a:lnTo>
                  <a:lnTo>
                    <a:pt x="1801355" y="1534752"/>
                  </a:lnTo>
                  <a:lnTo>
                    <a:pt x="1779957" y="1505373"/>
                  </a:lnTo>
                  <a:lnTo>
                    <a:pt x="1720585" y="1475994"/>
                  </a:lnTo>
                  <a:lnTo>
                    <a:pt x="1694977" y="1427321"/>
                  </a:lnTo>
                  <a:lnTo>
                    <a:pt x="1649286" y="1444773"/>
                  </a:lnTo>
                  <a:lnTo>
                    <a:pt x="1646129" y="1410921"/>
                  </a:lnTo>
                  <a:lnTo>
                    <a:pt x="1612277" y="1373036"/>
                  </a:lnTo>
                  <a:lnTo>
                    <a:pt x="1557729" y="1331729"/>
                  </a:lnTo>
                  <a:lnTo>
                    <a:pt x="1534489" y="1364266"/>
                  </a:lnTo>
                  <a:lnTo>
                    <a:pt x="1485816" y="1387593"/>
                  </a:lnTo>
                  <a:lnTo>
                    <a:pt x="1489499" y="1334448"/>
                  </a:lnTo>
                  <a:lnTo>
                    <a:pt x="1447316" y="1246311"/>
                  </a:lnTo>
                  <a:lnTo>
                    <a:pt x="1384962" y="1281917"/>
                  </a:lnTo>
                  <a:lnTo>
                    <a:pt x="1362249" y="1349445"/>
                  </a:lnTo>
                  <a:lnTo>
                    <a:pt x="1342867" y="1297527"/>
                  </a:lnTo>
                  <a:lnTo>
                    <a:pt x="1360933" y="1241663"/>
                  </a:lnTo>
                  <a:lnTo>
                    <a:pt x="1297439" y="1264903"/>
                  </a:lnTo>
                  <a:lnTo>
                    <a:pt x="1272182" y="1299895"/>
                  </a:lnTo>
                  <a:lnTo>
                    <a:pt x="1253327" y="1373737"/>
                  </a:lnTo>
                  <a:lnTo>
                    <a:pt x="1261132" y="1453104"/>
                  </a:lnTo>
                  <a:lnTo>
                    <a:pt x="1296036" y="1453455"/>
                  </a:lnTo>
                  <a:lnTo>
                    <a:pt x="1270340" y="1487833"/>
                  </a:lnTo>
                  <a:lnTo>
                    <a:pt x="1290774" y="1513792"/>
                  </a:lnTo>
                  <a:lnTo>
                    <a:pt x="1330677" y="1524754"/>
                  </a:lnTo>
                  <a:lnTo>
                    <a:pt x="1382682" y="1545977"/>
                  </a:lnTo>
                  <a:lnTo>
                    <a:pt x="1472135" y="1561938"/>
                  </a:lnTo>
                  <a:lnTo>
                    <a:pt x="1516686" y="1552818"/>
                  </a:lnTo>
                  <a:lnTo>
                    <a:pt x="1529841" y="1531595"/>
                  </a:lnTo>
                  <a:lnTo>
                    <a:pt x="1549222" y="1556062"/>
                  </a:lnTo>
                  <a:lnTo>
                    <a:pt x="1570883" y="1560097"/>
                  </a:lnTo>
                  <a:lnTo>
                    <a:pt x="1596930" y="1603595"/>
                  </a:lnTo>
                  <a:lnTo>
                    <a:pt x="1581144" y="1620959"/>
                  </a:lnTo>
                  <a:lnTo>
                    <a:pt x="1630957" y="1644024"/>
                  </a:lnTo>
                  <a:lnTo>
                    <a:pt x="1668580" y="1676297"/>
                  </a:lnTo>
                  <a:lnTo>
                    <a:pt x="1678051" y="1698660"/>
                  </a:lnTo>
                  <a:lnTo>
                    <a:pt x="1684804" y="1727075"/>
                  </a:lnTo>
                  <a:lnTo>
                    <a:pt x="1652969" y="1787850"/>
                  </a:lnTo>
                  <a:lnTo>
                    <a:pt x="1644375" y="1818018"/>
                  </a:lnTo>
                  <a:lnTo>
                    <a:pt x="1652618" y="1839241"/>
                  </a:lnTo>
                  <a:lnTo>
                    <a:pt x="1602016" y="1846783"/>
                  </a:lnTo>
                  <a:lnTo>
                    <a:pt x="1555799" y="1847835"/>
                  </a:lnTo>
                  <a:lnTo>
                    <a:pt x="1539575" y="1890545"/>
                  </a:lnTo>
                  <a:lnTo>
                    <a:pt x="1560359" y="1910101"/>
                  </a:lnTo>
                  <a:lnTo>
                    <a:pt x="1631483" y="1901068"/>
                  </a:lnTo>
                  <a:lnTo>
                    <a:pt x="1631132" y="1884493"/>
                  </a:lnTo>
                  <a:lnTo>
                    <a:pt x="1666913" y="1912119"/>
                  </a:lnTo>
                  <a:lnTo>
                    <a:pt x="1703571" y="1940884"/>
                  </a:lnTo>
                  <a:lnTo>
                    <a:pt x="1694977" y="1956406"/>
                  </a:lnTo>
                  <a:lnTo>
                    <a:pt x="1724794" y="1982891"/>
                  </a:lnTo>
                  <a:lnTo>
                    <a:pt x="1777589" y="2013849"/>
                  </a:lnTo>
                  <a:lnTo>
                    <a:pt x="1844240" y="2034809"/>
                  </a:lnTo>
                  <a:lnTo>
                    <a:pt x="1840206" y="2016480"/>
                  </a:lnTo>
                  <a:lnTo>
                    <a:pt x="1814598" y="1984294"/>
                  </a:lnTo>
                  <a:lnTo>
                    <a:pt x="1779869" y="1937200"/>
                  </a:lnTo>
                  <a:lnTo>
                    <a:pt x="1841521" y="1981050"/>
                  </a:lnTo>
                  <a:lnTo>
                    <a:pt x="1872566" y="1995607"/>
                  </a:lnTo>
                  <a:lnTo>
                    <a:pt x="1881073" y="1956669"/>
                  </a:lnTo>
                  <a:lnTo>
                    <a:pt x="1865112" y="1901419"/>
                  </a:lnTo>
                  <a:lnTo>
                    <a:pt x="1854939" y="1886247"/>
                  </a:lnTo>
                  <a:lnTo>
                    <a:pt x="1821526" y="1859675"/>
                  </a:lnTo>
                  <a:lnTo>
                    <a:pt x="1795655" y="1825385"/>
                  </a:lnTo>
                  <a:lnTo>
                    <a:pt x="1798724" y="1790831"/>
                  </a:lnTo>
                  <a:lnTo>
                    <a:pt x="1830646" y="1782938"/>
                  </a:lnTo>
                  <a:close/>
                  <a:moveTo>
                    <a:pt x="1253327" y="366081"/>
                  </a:moveTo>
                  <a:lnTo>
                    <a:pt x="1273848" y="430013"/>
                  </a:lnTo>
                  <a:lnTo>
                    <a:pt x="1317347" y="481580"/>
                  </a:lnTo>
                  <a:lnTo>
                    <a:pt x="1403379" y="472020"/>
                  </a:lnTo>
                  <a:lnTo>
                    <a:pt x="1458717" y="489297"/>
                  </a:lnTo>
                  <a:lnTo>
                    <a:pt x="1420305" y="542355"/>
                  </a:lnTo>
                  <a:lnTo>
                    <a:pt x="1400924" y="526744"/>
                  </a:lnTo>
                  <a:lnTo>
                    <a:pt x="1333747" y="520518"/>
                  </a:lnTo>
                  <a:lnTo>
                    <a:pt x="1344183" y="593395"/>
                  </a:lnTo>
                  <a:lnTo>
                    <a:pt x="1378911" y="646365"/>
                  </a:lnTo>
                  <a:lnTo>
                    <a:pt x="1371895" y="691968"/>
                  </a:lnTo>
                  <a:lnTo>
                    <a:pt x="1328309" y="722312"/>
                  </a:lnTo>
                  <a:lnTo>
                    <a:pt x="1308402" y="770283"/>
                  </a:lnTo>
                  <a:lnTo>
                    <a:pt x="1348304" y="793523"/>
                  </a:lnTo>
                  <a:lnTo>
                    <a:pt x="1381805" y="868506"/>
                  </a:lnTo>
                  <a:lnTo>
                    <a:pt x="1316031" y="818517"/>
                  </a:lnTo>
                  <a:lnTo>
                    <a:pt x="1301035" y="826761"/>
                  </a:lnTo>
                  <a:lnTo>
                    <a:pt x="1313137" y="909022"/>
                  </a:lnTo>
                  <a:lnTo>
                    <a:pt x="1267710" y="933841"/>
                  </a:lnTo>
                  <a:lnTo>
                    <a:pt x="1270779" y="985145"/>
                  </a:lnTo>
                  <a:lnTo>
                    <a:pt x="1317259" y="990670"/>
                  </a:lnTo>
                  <a:lnTo>
                    <a:pt x="1353829" y="1003298"/>
                  </a:lnTo>
                  <a:lnTo>
                    <a:pt x="1426093" y="987162"/>
                  </a:lnTo>
                  <a:lnTo>
                    <a:pt x="1490376" y="1015839"/>
                  </a:lnTo>
                  <a:lnTo>
                    <a:pt x="1556062" y="952784"/>
                  </a:lnTo>
                  <a:lnTo>
                    <a:pt x="1555536" y="926299"/>
                  </a:lnTo>
                  <a:lnTo>
                    <a:pt x="1513529" y="930508"/>
                  </a:lnTo>
                  <a:lnTo>
                    <a:pt x="1510108" y="905602"/>
                  </a:lnTo>
                  <a:lnTo>
                    <a:pt x="1544486" y="872014"/>
                  </a:lnTo>
                  <a:lnTo>
                    <a:pt x="1556150" y="826849"/>
                  </a:lnTo>
                  <a:lnTo>
                    <a:pt x="1594123" y="793260"/>
                  </a:lnTo>
                  <a:lnTo>
                    <a:pt x="1617451" y="751516"/>
                  </a:lnTo>
                  <a:lnTo>
                    <a:pt x="1597105" y="689250"/>
                  </a:lnTo>
                  <a:lnTo>
                    <a:pt x="1614119" y="666010"/>
                  </a:lnTo>
                  <a:lnTo>
                    <a:pt x="1580267" y="649435"/>
                  </a:lnTo>
                  <a:lnTo>
                    <a:pt x="1654723" y="635140"/>
                  </a:lnTo>
                  <a:lnTo>
                    <a:pt x="1670421" y="607515"/>
                  </a:lnTo>
                  <a:lnTo>
                    <a:pt x="1721111" y="584713"/>
                  </a:lnTo>
                  <a:lnTo>
                    <a:pt x="1763206" y="466583"/>
                  </a:lnTo>
                  <a:lnTo>
                    <a:pt x="1803285" y="423260"/>
                  </a:lnTo>
                  <a:lnTo>
                    <a:pt x="1861341" y="325739"/>
                  </a:lnTo>
                  <a:lnTo>
                    <a:pt x="1807845" y="326616"/>
                  </a:lnTo>
                  <a:lnTo>
                    <a:pt x="1830120" y="288906"/>
                  </a:lnTo>
                  <a:lnTo>
                    <a:pt x="1889580" y="253914"/>
                  </a:lnTo>
                  <a:lnTo>
                    <a:pt x="1949566" y="175862"/>
                  </a:lnTo>
                  <a:lnTo>
                    <a:pt x="1950618" y="125611"/>
                  </a:lnTo>
                  <a:lnTo>
                    <a:pt x="1905629" y="72641"/>
                  </a:lnTo>
                  <a:lnTo>
                    <a:pt x="1852834" y="46946"/>
                  </a:lnTo>
                  <a:lnTo>
                    <a:pt x="1787148" y="30984"/>
                  </a:lnTo>
                  <a:lnTo>
                    <a:pt x="1733915" y="17917"/>
                  </a:lnTo>
                  <a:lnTo>
                    <a:pt x="1680682" y="4763"/>
                  </a:lnTo>
                  <a:lnTo>
                    <a:pt x="1609646" y="39667"/>
                  </a:lnTo>
                  <a:lnTo>
                    <a:pt x="1596579" y="17479"/>
                  </a:lnTo>
                  <a:lnTo>
                    <a:pt x="1521421" y="26073"/>
                  </a:lnTo>
                  <a:lnTo>
                    <a:pt x="1477309" y="48612"/>
                  </a:lnTo>
                  <a:lnTo>
                    <a:pt x="1444861" y="80622"/>
                  </a:lnTo>
                  <a:lnTo>
                    <a:pt x="1426181" y="183580"/>
                  </a:lnTo>
                  <a:lnTo>
                    <a:pt x="1399345" y="130873"/>
                  </a:lnTo>
                  <a:lnTo>
                    <a:pt x="1368826" y="120875"/>
                  </a:lnTo>
                  <a:lnTo>
                    <a:pt x="1332694" y="190771"/>
                  </a:lnTo>
                  <a:lnTo>
                    <a:pt x="1284460" y="220150"/>
                  </a:lnTo>
                  <a:lnTo>
                    <a:pt x="1255783" y="225938"/>
                  </a:lnTo>
                  <a:lnTo>
                    <a:pt x="1219212" y="259615"/>
                  </a:lnTo>
                  <a:lnTo>
                    <a:pt x="1224562" y="317934"/>
                  </a:lnTo>
                  <a:lnTo>
                    <a:pt x="1253327" y="366081"/>
                  </a:lnTo>
                  <a:close/>
                  <a:moveTo>
                    <a:pt x="1905804" y="2690092"/>
                  </a:moveTo>
                  <a:lnTo>
                    <a:pt x="1897210" y="2672728"/>
                  </a:lnTo>
                  <a:lnTo>
                    <a:pt x="1887914" y="2683778"/>
                  </a:lnTo>
                  <a:lnTo>
                    <a:pt x="1894053" y="2695705"/>
                  </a:lnTo>
                  <a:lnTo>
                    <a:pt x="1925273" y="2710702"/>
                  </a:lnTo>
                  <a:lnTo>
                    <a:pt x="1934394" y="2708421"/>
                  </a:lnTo>
                  <a:lnTo>
                    <a:pt x="1946496" y="2693863"/>
                  </a:lnTo>
                  <a:lnTo>
                    <a:pt x="1923695" y="2694828"/>
                  </a:lnTo>
                  <a:lnTo>
                    <a:pt x="1905804" y="2690092"/>
                  </a:lnTo>
                  <a:close/>
                  <a:moveTo>
                    <a:pt x="1405922" y="2007271"/>
                  </a:moveTo>
                  <a:lnTo>
                    <a:pt x="1411272" y="2021566"/>
                  </a:lnTo>
                  <a:lnTo>
                    <a:pt x="1428636" y="2022794"/>
                  </a:lnTo>
                  <a:lnTo>
                    <a:pt x="1457401" y="1993503"/>
                  </a:lnTo>
                  <a:lnTo>
                    <a:pt x="1457928" y="1983067"/>
                  </a:lnTo>
                  <a:lnTo>
                    <a:pt x="1424164" y="1982540"/>
                  </a:lnTo>
                  <a:lnTo>
                    <a:pt x="1405922" y="2007271"/>
                  </a:lnTo>
                  <a:close/>
                  <a:moveTo>
                    <a:pt x="1950794" y="2589941"/>
                  </a:moveTo>
                  <a:lnTo>
                    <a:pt x="1925624" y="2574155"/>
                  </a:lnTo>
                  <a:lnTo>
                    <a:pt x="1893263" y="2564596"/>
                  </a:lnTo>
                  <a:lnTo>
                    <a:pt x="1884757" y="2567841"/>
                  </a:lnTo>
                  <a:lnTo>
                    <a:pt x="1907646" y="2585731"/>
                  </a:lnTo>
                  <a:lnTo>
                    <a:pt x="1939480" y="2597483"/>
                  </a:lnTo>
                  <a:lnTo>
                    <a:pt x="1951408" y="2596781"/>
                  </a:lnTo>
                  <a:lnTo>
                    <a:pt x="1950794" y="2589941"/>
                  </a:lnTo>
                  <a:close/>
                  <a:moveTo>
                    <a:pt x="2168988" y="2631948"/>
                  </a:moveTo>
                  <a:lnTo>
                    <a:pt x="2165830" y="2612304"/>
                  </a:lnTo>
                  <a:lnTo>
                    <a:pt x="2148642" y="2618618"/>
                  </a:lnTo>
                  <a:lnTo>
                    <a:pt x="2156271" y="2591344"/>
                  </a:lnTo>
                  <a:lnTo>
                    <a:pt x="2131716" y="2579768"/>
                  </a:lnTo>
                  <a:lnTo>
                    <a:pt x="2120403" y="2588976"/>
                  </a:lnTo>
                  <a:lnTo>
                    <a:pt x="2098566" y="2578628"/>
                  </a:lnTo>
                  <a:lnTo>
                    <a:pt x="2107160" y="2565385"/>
                  </a:lnTo>
                  <a:lnTo>
                    <a:pt x="2090673" y="2557229"/>
                  </a:lnTo>
                  <a:lnTo>
                    <a:pt x="2074624" y="2570121"/>
                  </a:lnTo>
                  <a:lnTo>
                    <a:pt x="2090936" y="2536620"/>
                  </a:lnTo>
                  <a:lnTo>
                    <a:pt x="2104091" y="2512064"/>
                  </a:lnTo>
                  <a:lnTo>
                    <a:pt x="2108826" y="2501365"/>
                  </a:lnTo>
                  <a:lnTo>
                    <a:pt x="2097426" y="2499611"/>
                  </a:lnTo>
                  <a:lnTo>
                    <a:pt x="2076115" y="2513205"/>
                  </a:lnTo>
                  <a:lnTo>
                    <a:pt x="2060855" y="2535392"/>
                  </a:lnTo>
                  <a:lnTo>
                    <a:pt x="2035423" y="2596080"/>
                  </a:lnTo>
                  <a:lnTo>
                    <a:pt x="2014813" y="2618530"/>
                  </a:lnTo>
                  <a:lnTo>
                    <a:pt x="2025513" y="2628528"/>
                  </a:lnTo>
                  <a:lnTo>
                    <a:pt x="2010165" y="2641420"/>
                  </a:lnTo>
                  <a:lnTo>
                    <a:pt x="2013936" y="2652207"/>
                  </a:lnTo>
                  <a:lnTo>
                    <a:pt x="2061644" y="2653347"/>
                  </a:lnTo>
                  <a:lnTo>
                    <a:pt x="2088042" y="2651154"/>
                  </a:lnTo>
                  <a:lnTo>
                    <a:pt x="2111633" y="2660012"/>
                  </a:lnTo>
                  <a:lnTo>
                    <a:pt x="2094268" y="2676938"/>
                  </a:lnTo>
                  <a:lnTo>
                    <a:pt x="2108914" y="2678166"/>
                  </a:lnTo>
                  <a:lnTo>
                    <a:pt x="2137416" y="2646769"/>
                  </a:lnTo>
                  <a:lnTo>
                    <a:pt x="2144257" y="2651417"/>
                  </a:lnTo>
                  <a:lnTo>
                    <a:pt x="2138907" y="2680972"/>
                  </a:lnTo>
                  <a:lnTo>
                    <a:pt x="2155044" y="2687725"/>
                  </a:lnTo>
                  <a:lnTo>
                    <a:pt x="2166181" y="2686409"/>
                  </a:lnTo>
                  <a:lnTo>
                    <a:pt x="2176530" y="2654750"/>
                  </a:lnTo>
                  <a:lnTo>
                    <a:pt x="2168988" y="2631948"/>
                  </a:lnTo>
                  <a:close/>
                  <a:moveTo>
                    <a:pt x="1983154" y="2673693"/>
                  </a:moveTo>
                  <a:lnTo>
                    <a:pt x="1958511" y="2713683"/>
                  </a:lnTo>
                  <a:lnTo>
                    <a:pt x="1917907" y="2718770"/>
                  </a:lnTo>
                  <a:lnTo>
                    <a:pt x="1885984" y="2701143"/>
                  </a:lnTo>
                  <a:lnTo>
                    <a:pt x="1877916" y="2674219"/>
                  </a:lnTo>
                  <a:lnTo>
                    <a:pt x="1870111" y="2635106"/>
                  </a:lnTo>
                  <a:lnTo>
                    <a:pt x="1893351" y="2610287"/>
                  </a:lnTo>
                  <a:lnTo>
                    <a:pt x="1871602" y="2591958"/>
                  </a:lnTo>
                  <a:lnTo>
                    <a:pt x="1834856" y="2595729"/>
                  </a:lnTo>
                  <a:lnTo>
                    <a:pt x="1783289" y="2626686"/>
                  </a:lnTo>
                  <a:lnTo>
                    <a:pt x="1743825" y="2674482"/>
                  </a:lnTo>
                  <a:lnTo>
                    <a:pt x="1722953" y="2680358"/>
                  </a:lnTo>
                  <a:lnTo>
                    <a:pt x="1751279" y="2647032"/>
                  </a:lnTo>
                  <a:lnTo>
                    <a:pt x="1786710" y="2598184"/>
                  </a:lnTo>
                  <a:lnTo>
                    <a:pt x="1818018" y="2581522"/>
                  </a:lnTo>
                  <a:lnTo>
                    <a:pt x="1838627" y="2554247"/>
                  </a:lnTo>
                  <a:lnTo>
                    <a:pt x="1864060" y="2551616"/>
                  </a:lnTo>
                  <a:lnTo>
                    <a:pt x="1900981" y="2551879"/>
                  </a:lnTo>
                  <a:lnTo>
                    <a:pt x="1953600" y="2559948"/>
                  </a:lnTo>
                  <a:lnTo>
                    <a:pt x="1995169" y="2553721"/>
                  </a:lnTo>
                  <a:lnTo>
                    <a:pt x="2026127" y="2521974"/>
                  </a:lnTo>
                  <a:lnTo>
                    <a:pt x="2066643" y="2508030"/>
                  </a:lnTo>
                  <a:lnTo>
                    <a:pt x="2084271" y="2494174"/>
                  </a:lnTo>
                  <a:lnTo>
                    <a:pt x="2102161" y="2479178"/>
                  </a:lnTo>
                  <a:lnTo>
                    <a:pt x="2100407" y="2433662"/>
                  </a:lnTo>
                  <a:lnTo>
                    <a:pt x="2090497" y="2418139"/>
                  </a:lnTo>
                  <a:lnTo>
                    <a:pt x="2071379" y="2412614"/>
                  </a:lnTo>
                  <a:lnTo>
                    <a:pt x="2061644" y="2377096"/>
                  </a:lnTo>
                  <a:lnTo>
                    <a:pt x="2045859" y="2363503"/>
                  </a:lnTo>
                  <a:lnTo>
                    <a:pt x="2006658" y="2352453"/>
                  </a:lnTo>
                  <a:lnTo>
                    <a:pt x="1984558" y="2327722"/>
                  </a:lnTo>
                  <a:lnTo>
                    <a:pt x="1951846" y="2302903"/>
                  </a:lnTo>
                  <a:lnTo>
                    <a:pt x="1961756" y="2274840"/>
                  </a:lnTo>
                  <a:lnTo>
                    <a:pt x="1934569" y="2219941"/>
                  </a:lnTo>
                  <a:lnTo>
                    <a:pt x="1902559" y="2159516"/>
                  </a:lnTo>
                  <a:lnTo>
                    <a:pt x="1883441" y="2115842"/>
                  </a:lnTo>
                  <a:lnTo>
                    <a:pt x="1867129" y="2138732"/>
                  </a:lnTo>
                  <a:lnTo>
                    <a:pt x="1843626" y="2191789"/>
                  </a:lnTo>
                  <a:lnTo>
                    <a:pt x="1808020" y="2217836"/>
                  </a:lnTo>
                  <a:lnTo>
                    <a:pt x="1790218" y="2190123"/>
                  </a:lnTo>
                  <a:lnTo>
                    <a:pt x="1767767" y="2182669"/>
                  </a:lnTo>
                  <a:lnTo>
                    <a:pt x="1759611" y="2121367"/>
                  </a:lnTo>
                  <a:lnTo>
                    <a:pt x="1760312" y="2079272"/>
                  </a:lnTo>
                  <a:lnTo>
                    <a:pt x="1716463" y="2075413"/>
                  </a:lnTo>
                  <a:lnTo>
                    <a:pt x="1709009" y="2055506"/>
                  </a:lnTo>
                  <a:lnTo>
                    <a:pt x="1678752" y="2025337"/>
                  </a:lnTo>
                  <a:lnTo>
                    <a:pt x="1655863" y="2007447"/>
                  </a:lnTo>
                  <a:lnTo>
                    <a:pt x="1635517" y="2021303"/>
                  </a:lnTo>
                  <a:lnTo>
                    <a:pt x="1610260" y="2016217"/>
                  </a:lnTo>
                  <a:lnTo>
                    <a:pt x="1568077" y="2001746"/>
                  </a:lnTo>
                  <a:lnTo>
                    <a:pt x="1550976" y="2014024"/>
                  </a:lnTo>
                  <a:lnTo>
                    <a:pt x="1559220" y="2094531"/>
                  </a:lnTo>
                  <a:lnTo>
                    <a:pt x="1569919" y="2139433"/>
                  </a:lnTo>
                  <a:lnTo>
                    <a:pt x="1540890" y="2189860"/>
                  </a:lnTo>
                  <a:lnTo>
                    <a:pt x="1570796" y="2225115"/>
                  </a:lnTo>
                  <a:lnTo>
                    <a:pt x="1587459" y="2264053"/>
                  </a:lnTo>
                  <a:lnTo>
                    <a:pt x="1589475" y="2294046"/>
                  </a:lnTo>
                  <a:lnTo>
                    <a:pt x="1575882" y="2324740"/>
                  </a:lnTo>
                  <a:lnTo>
                    <a:pt x="1547994" y="2355084"/>
                  </a:lnTo>
                  <a:lnTo>
                    <a:pt x="1508617" y="2375079"/>
                  </a:lnTo>
                  <a:lnTo>
                    <a:pt x="1525982" y="2397267"/>
                  </a:lnTo>
                  <a:lnTo>
                    <a:pt x="1538786" y="2462164"/>
                  </a:lnTo>
                  <a:lnTo>
                    <a:pt x="1525456" y="2503207"/>
                  </a:lnTo>
                  <a:lnTo>
                    <a:pt x="1506513" y="2516011"/>
                  </a:lnTo>
                  <a:lnTo>
                    <a:pt x="1469942" y="2478476"/>
                  </a:lnTo>
                  <a:lnTo>
                    <a:pt x="1452140" y="2433136"/>
                  </a:lnTo>
                  <a:lnTo>
                    <a:pt x="1444510" y="2391391"/>
                  </a:lnTo>
                  <a:lnTo>
                    <a:pt x="1448544" y="2354645"/>
                  </a:lnTo>
                  <a:lnTo>
                    <a:pt x="1421796" y="2350524"/>
                  </a:lnTo>
                  <a:lnTo>
                    <a:pt x="1381191" y="2348068"/>
                  </a:lnTo>
                  <a:lnTo>
                    <a:pt x="1355145" y="2329827"/>
                  </a:lnTo>
                  <a:lnTo>
                    <a:pt x="1324363" y="2317812"/>
                  </a:lnTo>
                  <a:lnTo>
                    <a:pt x="1306735" y="2296940"/>
                  </a:lnTo>
                  <a:lnTo>
                    <a:pt x="1282180" y="2279926"/>
                  </a:lnTo>
                  <a:lnTo>
                    <a:pt x="1236489" y="2260370"/>
                  </a:lnTo>
                  <a:lnTo>
                    <a:pt x="1202111" y="2269315"/>
                  </a:lnTo>
                  <a:lnTo>
                    <a:pt x="1190622" y="2234674"/>
                  </a:lnTo>
                  <a:lnTo>
                    <a:pt x="1179572" y="2190912"/>
                  </a:lnTo>
                  <a:lnTo>
                    <a:pt x="1143441" y="2183019"/>
                  </a:lnTo>
                  <a:lnTo>
                    <a:pt x="1144756" y="2126805"/>
                  </a:lnTo>
                  <a:lnTo>
                    <a:pt x="1154315" y="2087516"/>
                  </a:lnTo>
                  <a:lnTo>
                    <a:pt x="1180976" y="2029635"/>
                  </a:lnTo>
                  <a:lnTo>
                    <a:pt x="1211056" y="1986662"/>
                  </a:lnTo>
                  <a:lnTo>
                    <a:pt x="1239646" y="1979910"/>
                  </a:lnTo>
                  <a:lnTo>
                    <a:pt x="1241312" y="1944392"/>
                  </a:lnTo>
                  <a:lnTo>
                    <a:pt x="1260694" y="1920888"/>
                  </a:lnTo>
                  <a:lnTo>
                    <a:pt x="1295861" y="1917205"/>
                  </a:lnTo>
                  <a:lnTo>
                    <a:pt x="1324363" y="1878705"/>
                  </a:lnTo>
                  <a:lnTo>
                    <a:pt x="1331554" y="1853273"/>
                  </a:lnTo>
                  <a:lnTo>
                    <a:pt x="1355233" y="1803022"/>
                  </a:lnTo>
                  <a:lnTo>
                    <a:pt x="1362599" y="1772327"/>
                  </a:lnTo>
                  <a:lnTo>
                    <a:pt x="1388032" y="1790831"/>
                  </a:lnTo>
                  <a:lnTo>
                    <a:pt x="1422234" y="1781360"/>
                  </a:lnTo>
                  <a:lnTo>
                    <a:pt x="1470381" y="1737861"/>
                  </a:lnTo>
                  <a:lnTo>
                    <a:pt x="1473538" y="1706816"/>
                  </a:lnTo>
                  <a:lnTo>
                    <a:pt x="1456174" y="1671912"/>
                  </a:lnTo>
                  <a:lnTo>
                    <a:pt x="1474503" y="1636306"/>
                  </a:lnTo>
                  <a:lnTo>
                    <a:pt x="1473012" y="1602367"/>
                  </a:lnTo>
                  <a:lnTo>
                    <a:pt x="1440037" y="1567726"/>
                  </a:lnTo>
                  <a:lnTo>
                    <a:pt x="1403730" y="1557290"/>
                  </a:lnTo>
                  <a:lnTo>
                    <a:pt x="1368826" y="1551853"/>
                  </a:lnTo>
                  <a:lnTo>
                    <a:pt x="1367510" y="1628238"/>
                  </a:lnTo>
                  <a:lnTo>
                    <a:pt x="1349620" y="1685769"/>
                  </a:lnTo>
                  <a:lnTo>
                    <a:pt x="1323924" y="1732249"/>
                  </a:lnTo>
                  <a:lnTo>
                    <a:pt x="1300158" y="1688838"/>
                  </a:lnTo>
                  <a:lnTo>
                    <a:pt x="1307525" y="1639639"/>
                  </a:lnTo>
                  <a:lnTo>
                    <a:pt x="1278146" y="1595614"/>
                  </a:lnTo>
                  <a:lnTo>
                    <a:pt x="1245259" y="1649023"/>
                  </a:lnTo>
                  <a:lnTo>
                    <a:pt x="1245346" y="1578952"/>
                  </a:lnTo>
                  <a:lnTo>
                    <a:pt x="1199655" y="1564657"/>
                  </a:lnTo>
                  <a:lnTo>
                    <a:pt x="1221492" y="1529490"/>
                  </a:lnTo>
                  <a:lnTo>
                    <a:pt x="1188079" y="1445387"/>
                  </a:lnTo>
                  <a:lnTo>
                    <a:pt x="1163173" y="1411097"/>
                  </a:lnTo>
                  <a:lnTo>
                    <a:pt x="1130724" y="1398468"/>
                  </a:lnTo>
                  <a:lnTo>
                    <a:pt x="1101608" y="1454858"/>
                  </a:lnTo>
                  <a:lnTo>
                    <a:pt x="1099679" y="1536769"/>
                  </a:lnTo>
                  <a:lnTo>
                    <a:pt x="1128357" y="1565621"/>
                  </a:lnTo>
                  <a:lnTo>
                    <a:pt x="1154666" y="1608681"/>
                  </a:lnTo>
                  <a:lnTo>
                    <a:pt x="1143528" y="1676297"/>
                  </a:lnTo>
                  <a:lnTo>
                    <a:pt x="1123709" y="1674543"/>
                  </a:lnTo>
                  <a:lnTo>
                    <a:pt x="1108098" y="1726110"/>
                  </a:lnTo>
                  <a:lnTo>
                    <a:pt x="1108273" y="1664721"/>
                  </a:lnTo>
                  <a:lnTo>
                    <a:pt x="1070212" y="1642095"/>
                  </a:lnTo>
                  <a:lnTo>
                    <a:pt x="1048375" y="1653759"/>
                  </a:lnTo>
                  <a:lnTo>
                    <a:pt x="1051182" y="1694714"/>
                  </a:lnTo>
                  <a:lnTo>
                    <a:pt x="1015313" y="1693135"/>
                  </a:lnTo>
                  <a:lnTo>
                    <a:pt x="977164" y="1703396"/>
                  </a:lnTo>
                  <a:lnTo>
                    <a:pt x="933753" y="1674017"/>
                  </a:lnTo>
                  <a:lnTo>
                    <a:pt x="906304" y="1679279"/>
                  </a:lnTo>
                  <a:lnTo>
                    <a:pt x="881573" y="1643235"/>
                  </a:lnTo>
                  <a:lnTo>
                    <a:pt x="861753" y="1627098"/>
                  </a:lnTo>
                  <a:lnTo>
                    <a:pt x="842108" y="1633851"/>
                  </a:lnTo>
                  <a:lnTo>
                    <a:pt x="812203" y="1636920"/>
                  </a:lnTo>
                  <a:lnTo>
                    <a:pt x="796330" y="1659810"/>
                  </a:lnTo>
                  <a:lnTo>
                    <a:pt x="821412" y="1687786"/>
                  </a:lnTo>
                  <a:lnTo>
                    <a:pt x="794663" y="1720410"/>
                  </a:lnTo>
                  <a:lnTo>
                    <a:pt x="768442" y="1681647"/>
                  </a:lnTo>
                  <a:lnTo>
                    <a:pt x="747482" y="1693047"/>
                  </a:lnTo>
                  <a:lnTo>
                    <a:pt x="681094" y="1700677"/>
                  </a:lnTo>
                  <a:lnTo>
                    <a:pt x="636631" y="1686733"/>
                  </a:lnTo>
                  <a:lnTo>
                    <a:pt x="671184" y="1653934"/>
                  </a:lnTo>
                  <a:lnTo>
                    <a:pt x="638034" y="1619731"/>
                  </a:lnTo>
                  <a:lnTo>
                    <a:pt x="613917" y="1624116"/>
                  </a:lnTo>
                  <a:lnTo>
                    <a:pt x="580065" y="1612540"/>
                  </a:lnTo>
                  <a:lnTo>
                    <a:pt x="522535" y="1587195"/>
                  </a:lnTo>
                  <a:lnTo>
                    <a:pt x="484912" y="1557641"/>
                  </a:lnTo>
                  <a:lnTo>
                    <a:pt x="455095" y="1553519"/>
                  </a:lnTo>
                  <a:lnTo>
                    <a:pt x="445799" y="1574216"/>
                  </a:lnTo>
                  <a:lnTo>
                    <a:pt x="415630" y="1585705"/>
                  </a:lnTo>
                  <a:lnTo>
                    <a:pt x="412298" y="1531770"/>
                  </a:lnTo>
                  <a:lnTo>
                    <a:pt x="379586" y="1580004"/>
                  </a:lnTo>
                  <a:lnTo>
                    <a:pt x="338017" y="1515809"/>
                  </a:lnTo>
                  <a:lnTo>
                    <a:pt x="321003" y="1508004"/>
                  </a:lnTo>
                  <a:lnTo>
                    <a:pt x="315479" y="1542294"/>
                  </a:lnTo>
                  <a:lnTo>
                    <a:pt x="297149" y="1558956"/>
                  </a:lnTo>
                  <a:lnTo>
                    <a:pt x="280224" y="1529227"/>
                  </a:lnTo>
                  <a:lnTo>
                    <a:pt x="239970" y="1547205"/>
                  </a:lnTo>
                  <a:lnTo>
                    <a:pt x="203137" y="1578338"/>
                  </a:lnTo>
                  <a:lnTo>
                    <a:pt x="166566" y="1569743"/>
                  </a:lnTo>
                  <a:lnTo>
                    <a:pt x="136749" y="1591668"/>
                  </a:lnTo>
                  <a:lnTo>
                    <a:pt x="115175" y="1620433"/>
                  </a:lnTo>
                  <a:lnTo>
                    <a:pt x="89567" y="1614119"/>
                  </a:lnTo>
                  <a:lnTo>
                    <a:pt x="50892" y="1580793"/>
                  </a:lnTo>
                  <a:lnTo>
                    <a:pt x="5026" y="1563780"/>
                  </a:lnTo>
                  <a:lnTo>
                    <a:pt x="4850" y="1806266"/>
                  </a:lnTo>
                  <a:lnTo>
                    <a:pt x="4763" y="2116982"/>
                  </a:lnTo>
                  <a:lnTo>
                    <a:pt x="28967" y="2118473"/>
                  </a:lnTo>
                  <a:lnTo>
                    <a:pt x="52909" y="2132154"/>
                  </a:lnTo>
                  <a:lnTo>
                    <a:pt x="70098" y="2153553"/>
                  </a:lnTo>
                  <a:lnTo>
                    <a:pt x="91935" y="2185124"/>
                  </a:lnTo>
                  <a:lnTo>
                    <a:pt x="115877" y="2158376"/>
                  </a:lnTo>
                  <a:lnTo>
                    <a:pt x="140520" y="2142678"/>
                  </a:lnTo>
                  <a:lnTo>
                    <a:pt x="153587" y="2167672"/>
                  </a:lnTo>
                  <a:lnTo>
                    <a:pt x="170162" y="2187229"/>
                  </a:lnTo>
                  <a:lnTo>
                    <a:pt x="192701" y="2208452"/>
                  </a:lnTo>
                  <a:lnTo>
                    <a:pt x="208048" y="2241690"/>
                  </a:lnTo>
                  <a:lnTo>
                    <a:pt x="233217" y="2293256"/>
                  </a:lnTo>
                  <a:lnTo>
                    <a:pt x="275049" y="2321320"/>
                  </a:lnTo>
                  <a:lnTo>
                    <a:pt x="275751" y="2348682"/>
                  </a:lnTo>
                  <a:lnTo>
                    <a:pt x="262070" y="2369291"/>
                  </a:lnTo>
                  <a:lnTo>
                    <a:pt x="262596" y="2391040"/>
                  </a:lnTo>
                  <a:lnTo>
                    <a:pt x="292326" y="2421296"/>
                  </a:lnTo>
                  <a:lnTo>
                    <a:pt x="296623" y="2454271"/>
                  </a:lnTo>
                  <a:lnTo>
                    <a:pt x="328107" y="2471460"/>
                  </a:lnTo>
                  <a:lnTo>
                    <a:pt x="324599" y="2495928"/>
                  </a:lnTo>
                  <a:lnTo>
                    <a:pt x="338280" y="2530657"/>
                  </a:lnTo>
                  <a:lnTo>
                    <a:pt x="382831" y="2546618"/>
                  </a:lnTo>
                  <a:lnTo>
                    <a:pt x="400371" y="2563193"/>
                  </a:lnTo>
                  <a:lnTo>
                    <a:pt x="447991" y="2600289"/>
                  </a:lnTo>
                  <a:lnTo>
                    <a:pt x="451323" y="2600377"/>
                  </a:lnTo>
                  <a:lnTo>
                    <a:pt x="521132" y="2600377"/>
                  </a:lnTo>
                  <a:lnTo>
                    <a:pt x="594097" y="2600377"/>
                  </a:lnTo>
                  <a:lnTo>
                    <a:pt x="618302" y="2600377"/>
                  </a:lnTo>
                  <a:lnTo>
                    <a:pt x="693284" y="2600377"/>
                  </a:lnTo>
                  <a:lnTo>
                    <a:pt x="765811" y="2600377"/>
                  </a:lnTo>
                  <a:lnTo>
                    <a:pt x="839565" y="2600377"/>
                  </a:lnTo>
                  <a:lnTo>
                    <a:pt x="913407" y="2600377"/>
                  </a:lnTo>
                  <a:lnTo>
                    <a:pt x="996984" y="2600377"/>
                  </a:lnTo>
                  <a:lnTo>
                    <a:pt x="1081087" y="2600377"/>
                  </a:lnTo>
                  <a:lnTo>
                    <a:pt x="1131952" y="2600377"/>
                  </a:lnTo>
                  <a:lnTo>
                    <a:pt x="1132040" y="2585994"/>
                  </a:lnTo>
                  <a:lnTo>
                    <a:pt x="1140371" y="2585819"/>
                  </a:lnTo>
                  <a:lnTo>
                    <a:pt x="1144756" y="2606428"/>
                  </a:lnTo>
                  <a:lnTo>
                    <a:pt x="1152386" y="2612742"/>
                  </a:lnTo>
                  <a:lnTo>
                    <a:pt x="1169575" y="2615023"/>
                  </a:lnTo>
                  <a:lnTo>
                    <a:pt x="1194657" y="2620898"/>
                  </a:lnTo>
                  <a:lnTo>
                    <a:pt x="1218511" y="2632299"/>
                  </a:lnTo>
                  <a:lnTo>
                    <a:pt x="1238418" y="2627476"/>
                  </a:lnTo>
                  <a:lnTo>
                    <a:pt x="1268674" y="2637035"/>
                  </a:lnTo>
                  <a:lnTo>
                    <a:pt x="1278672" y="2622477"/>
                  </a:lnTo>
                  <a:lnTo>
                    <a:pt x="1292616" y="2616689"/>
                  </a:lnTo>
                  <a:lnTo>
                    <a:pt x="1298053" y="2607656"/>
                  </a:lnTo>
                  <a:lnTo>
                    <a:pt x="1303578" y="2602833"/>
                  </a:lnTo>
                  <a:lnTo>
                    <a:pt x="1326468" y="2610374"/>
                  </a:lnTo>
                  <a:lnTo>
                    <a:pt x="1343393" y="2611252"/>
                  </a:lnTo>
                  <a:lnTo>
                    <a:pt x="1349269" y="2616250"/>
                  </a:lnTo>
                  <a:lnTo>
                    <a:pt x="1357513" y="2637122"/>
                  </a:lnTo>
                  <a:lnTo>
                    <a:pt x="1385138" y="2642648"/>
                  </a:lnTo>
                  <a:lnTo>
                    <a:pt x="1380841" y="2652996"/>
                  </a:lnTo>
                  <a:lnTo>
                    <a:pt x="1390575" y="2663608"/>
                  </a:lnTo>
                  <a:lnTo>
                    <a:pt x="1386366" y="2677289"/>
                  </a:lnTo>
                  <a:lnTo>
                    <a:pt x="1396714" y="2681761"/>
                  </a:lnTo>
                  <a:lnTo>
                    <a:pt x="1391540" y="2693776"/>
                  </a:lnTo>
                  <a:lnTo>
                    <a:pt x="1398117" y="2694916"/>
                  </a:lnTo>
                  <a:lnTo>
                    <a:pt x="1402765" y="2689654"/>
                  </a:lnTo>
                  <a:lnTo>
                    <a:pt x="1407589" y="2697547"/>
                  </a:lnTo>
                  <a:lnTo>
                    <a:pt x="1426005" y="2701932"/>
                  </a:lnTo>
                  <a:lnTo>
                    <a:pt x="1444685" y="2702283"/>
                  </a:lnTo>
                  <a:lnTo>
                    <a:pt x="1464593" y="2705878"/>
                  </a:lnTo>
                  <a:lnTo>
                    <a:pt x="1486605" y="2712719"/>
                  </a:lnTo>
                  <a:lnTo>
                    <a:pt x="1494586" y="2723769"/>
                  </a:lnTo>
                  <a:lnTo>
                    <a:pt x="1510547" y="2750429"/>
                  </a:lnTo>
                  <a:lnTo>
                    <a:pt x="1502654" y="2761830"/>
                  </a:lnTo>
                  <a:lnTo>
                    <a:pt x="1482659" y="2757094"/>
                  </a:lnTo>
                  <a:lnTo>
                    <a:pt x="1470205" y="2735696"/>
                  </a:lnTo>
                  <a:lnTo>
                    <a:pt x="1473363" y="2757533"/>
                  </a:lnTo>
                  <a:lnTo>
                    <a:pt x="1461611" y="2776563"/>
                  </a:lnTo>
                  <a:lnTo>
                    <a:pt x="1462926" y="2792700"/>
                  </a:lnTo>
                  <a:lnTo>
                    <a:pt x="1460909" y="2802083"/>
                  </a:lnTo>
                  <a:lnTo>
                    <a:pt x="1445036" y="2813221"/>
                  </a:lnTo>
                  <a:lnTo>
                    <a:pt x="1433460" y="2831550"/>
                  </a:lnTo>
                  <a:lnTo>
                    <a:pt x="1428022" y="2843127"/>
                  </a:lnTo>
                  <a:lnTo>
                    <a:pt x="1441528" y="2845231"/>
                  </a:lnTo>
                  <a:lnTo>
                    <a:pt x="1459769" y="2834707"/>
                  </a:lnTo>
                  <a:lnTo>
                    <a:pt x="1470556" y="2825411"/>
                  </a:lnTo>
                  <a:lnTo>
                    <a:pt x="1477835" y="2823921"/>
                  </a:lnTo>
                  <a:lnTo>
                    <a:pt x="1491341" y="2827253"/>
                  </a:lnTo>
                  <a:lnTo>
                    <a:pt x="1497918" y="2822079"/>
                  </a:lnTo>
                  <a:lnTo>
                    <a:pt x="1509933" y="2817869"/>
                  </a:lnTo>
                  <a:lnTo>
                    <a:pt x="1531331" y="2813747"/>
                  </a:lnTo>
                  <a:lnTo>
                    <a:pt x="1531331" y="2813747"/>
                  </a:lnTo>
                  <a:lnTo>
                    <a:pt x="1531331" y="2813747"/>
                  </a:lnTo>
                  <a:lnTo>
                    <a:pt x="1529139" y="2803662"/>
                  </a:lnTo>
                  <a:lnTo>
                    <a:pt x="1527999" y="2804013"/>
                  </a:lnTo>
                  <a:lnTo>
                    <a:pt x="1520457" y="2805767"/>
                  </a:lnTo>
                  <a:lnTo>
                    <a:pt x="1510635" y="2802610"/>
                  </a:lnTo>
                  <a:lnTo>
                    <a:pt x="1518001" y="2791034"/>
                  </a:lnTo>
                  <a:lnTo>
                    <a:pt x="1525456" y="2787000"/>
                  </a:lnTo>
                  <a:lnTo>
                    <a:pt x="1542820" y="2782088"/>
                  </a:lnTo>
                  <a:lnTo>
                    <a:pt x="1563605" y="2777440"/>
                  </a:lnTo>
                  <a:lnTo>
                    <a:pt x="1574479" y="2783842"/>
                  </a:lnTo>
                  <a:lnTo>
                    <a:pt x="1581320" y="2776388"/>
                  </a:lnTo>
                  <a:lnTo>
                    <a:pt x="1589125" y="2771652"/>
                  </a:lnTo>
                  <a:lnTo>
                    <a:pt x="1594387" y="2774195"/>
                  </a:lnTo>
                  <a:lnTo>
                    <a:pt x="1594650" y="2774722"/>
                  </a:lnTo>
                  <a:lnTo>
                    <a:pt x="1619819" y="2750780"/>
                  </a:lnTo>
                  <a:lnTo>
                    <a:pt x="1630957" y="2744378"/>
                  </a:lnTo>
                  <a:lnTo>
                    <a:pt x="1668317" y="2744115"/>
                  </a:lnTo>
                  <a:lnTo>
                    <a:pt x="1713657" y="2744115"/>
                  </a:lnTo>
                  <a:lnTo>
                    <a:pt x="1716112" y="2735520"/>
                  </a:lnTo>
                  <a:lnTo>
                    <a:pt x="1724005" y="2733766"/>
                  </a:lnTo>
                  <a:lnTo>
                    <a:pt x="1734441" y="2728329"/>
                  </a:lnTo>
                  <a:lnTo>
                    <a:pt x="1743211" y="2712368"/>
                  </a:lnTo>
                  <a:lnTo>
                    <a:pt x="1750753" y="2684743"/>
                  </a:lnTo>
                  <a:lnTo>
                    <a:pt x="1769521" y="2657556"/>
                  </a:lnTo>
                  <a:lnTo>
                    <a:pt x="1777677" y="2667028"/>
                  </a:lnTo>
                  <a:lnTo>
                    <a:pt x="1794164" y="2660889"/>
                  </a:lnTo>
                  <a:lnTo>
                    <a:pt x="1805126" y="2671325"/>
                  </a:lnTo>
                  <a:lnTo>
                    <a:pt x="1805126" y="2719735"/>
                  </a:lnTo>
                  <a:lnTo>
                    <a:pt x="1821175" y="2739467"/>
                  </a:lnTo>
                  <a:lnTo>
                    <a:pt x="1848537" y="2735257"/>
                  </a:lnTo>
                  <a:lnTo>
                    <a:pt x="1887914" y="2734117"/>
                  </a:lnTo>
                  <a:lnTo>
                    <a:pt x="1845204" y="2762707"/>
                  </a:lnTo>
                  <a:lnTo>
                    <a:pt x="1846169" y="2791560"/>
                  </a:lnTo>
                  <a:lnTo>
                    <a:pt x="1864849" y="2794015"/>
                  </a:lnTo>
                  <a:lnTo>
                    <a:pt x="1892299" y="2769547"/>
                  </a:lnTo>
                  <a:lnTo>
                    <a:pt x="1916679" y="2755691"/>
                  </a:lnTo>
                  <a:lnTo>
                    <a:pt x="1971140" y="2735082"/>
                  </a:lnTo>
                  <a:lnTo>
                    <a:pt x="2001571" y="2712105"/>
                  </a:lnTo>
                  <a:lnTo>
                    <a:pt x="1985697" y="2699301"/>
                  </a:lnTo>
                  <a:lnTo>
                    <a:pt x="1983154" y="2673693"/>
                  </a:lnTo>
                  <a:close/>
                  <a:moveTo>
                    <a:pt x="1512564" y="2050156"/>
                  </a:moveTo>
                  <a:lnTo>
                    <a:pt x="1522211" y="2022794"/>
                  </a:lnTo>
                  <a:lnTo>
                    <a:pt x="1515984" y="2012007"/>
                  </a:lnTo>
                  <a:lnTo>
                    <a:pt x="1505899" y="2010867"/>
                  </a:lnTo>
                  <a:lnTo>
                    <a:pt x="1496427" y="2026653"/>
                  </a:lnTo>
                  <a:lnTo>
                    <a:pt x="1495287" y="2030249"/>
                  </a:lnTo>
                  <a:lnTo>
                    <a:pt x="1501777" y="2045771"/>
                  </a:lnTo>
                  <a:lnTo>
                    <a:pt x="1512564" y="2050156"/>
                  </a:lnTo>
                  <a:close/>
                  <a:moveTo>
                    <a:pt x="261456" y="2369642"/>
                  </a:moveTo>
                  <a:lnTo>
                    <a:pt x="261456" y="2369642"/>
                  </a:lnTo>
                  <a:lnTo>
                    <a:pt x="275137" y="2349033"/>
                  </a:lnTo>
                  <a:lnTo>
                    <a:pt x="261456" y="2369642"/>
                  </a:lnTo>
                  <a:close/>
                  <a:moveTo>
                    <a:pt x="231639" y="2398495"/>
                  </a:moveTo>
                  <a:lnTo>
                    <a:pt x="208048" y="2401827"/>
                  </a:lnTo>
                  <a:lnTo>
                    <a:pt x="196471" y="2396390"/>
                  </a:lnTo>
                  <a:lnTo>
                    <a:pt x="194981" y="2409720"/>
                  </a:lnTo>
                  <a:lnTo>
                    <a:pt x="199541" y="2427874"/>
                  </a:lnTo>
                  <a:lnTo>
                    <a:pt x="211994" y="2440678"/>
                  </a:lnTo>
                  <a:lnTo>
                    <a:pt x="221115" y="2459358"/>
                  </a:lnTo>
                  <a:lnTo>
                    <a:pt x="235936" y="2477774"/>
                  </a:lnTo>
                  <a:lnTo>
                    <a:pt x="245758" y="2477862"/>
                  </a:lnTo>
                  <a:lnTo>
                    <a:pt x="224360" y="2445414"/>
                  </a:lnTo>
                  <a:lnTo>
                    <a:pt x="231639" y="239849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37" name="Freeform: Shape 1536">
              <a:extLst>
                <a:ext uri="{FF2B5EF4-FFF2-40B4-BE49-F238E27FC236}">
                  <a16:creationId xmlns:a16="http://schemas.microsoft.com/office/drawing/2014/main" id="{75BEED05-AA39-4836-82CE-30C27601FA20}"/>
                </a:ext>
              </a:extLst>
            </p:cNvPr>
            <p:cNvSpPr/>
            <p:nvPr/>
          </p:nvSpPr>
          <p:spPr>
            <a:xfrm>
              <a:off x="6137455" y="4503631"/>
              <a:ext cx="476250" cy="463550"/>
            </a:xfrm>
            <a:custGeom>
              <a:avLst/>
              <a:gdLst>
                <a:gd name="connsiteX0" fmla="*/ 463426 w 476250"/>
                <a:gd name="connsiteY0" fmla="*/ 47559 h 463550"/>
                <a:gd name="connsiteX1" fmla="*/ 461935 w 476250"/>
                <a:gd name="connsiteY1" fmla="*/ 76149 h 463550"/>
                <a:gd name="connsiteX2" fmla="*/ 471757 w 476250"/>
                <a:gd name="connsiteY2" fmla="*/ 79394 h 463550"/>
                <a:gd name="connsiteX3" fmla="*/ 463865 w 476250"/>
                <a:gd name="connsiteY3" fmla="*/ 88076 h 463550"/>
                <a:gd name="connsiteX4" fmla="*/ 454393 w 476250"/>
                <a:gd name="connsiteY4" fmla="*/ 94566 h 463550"/>
                <a:gd name="connsiteX5" fmla="*/ 445009 w 476250"/>
                <a:gd name="connsiteY5" fmla="*/ 107370 h 463550"/>
                <a:gd name="connsiteX6" fmla="*/ 439835 w 476250"/>
                <a:gd name="connsiteY6" fmla="*/ 118683 h 463550"/>
                <a:gd name="connsiteX7" fmla="*/ 438432 w 476250"/>
                <a:gd name="connsiteY7" fmla="*/ 138327 h 463550"/>
                <a:gd name="connsiteX8" fmla="*/ 432732 w 476250"/>
                <a:gd name="connsiteY8" fmla="*/ 147623 h 463550"/>
                <a:gd name="connsiteX9" fmla="*/ 432556 w 476250"/>
                <a:gd name="connsiteY9" fmla="*/ 166040 h 463550"/>
                <a:gd name="connsiteX10" fmla="*/ 425453 w 476250"/>
                <a:gd name="connsiteY10" fmla="*/ 172880 h 463550"/>
                <a:gd name="connsiteX11" fmla="*/ 424576 w 476250"/>
                <a:gd name="connsiteY11" fmla="*/ 187438 h 463550"/>
                <a:gd name="connsiteX12" fmla="*/ 421155 w 476250"/>
                <a:gd name="connsiteY12" fmla="*/ 189280 h 463550"/>
                <a:gd name="connsiteX13" fmla="*/ 418875 w 476250"/>
                <a:gd name="connsiteY13" fmla="*/ 202698 h 463550"/>
                <a:gd name="connsiteX14" fmla="*/ 425102 w 476250"/>
                <a:gd name="connsiteY14" fmla="*/ 213748 h 463550"/>
                <a:gd name="connsiteX15" fmla="*/ 426680 w 476250"/>
                <a:gd name="connsiteY15" fmla="*/ 243302 h 463550"/>
                <a:gd name="connsiteX16" fmla="*/ 431065 w 476250"/>
                <a:gd name="connsiteY16" fmla="*/ 265841 h 463550"/>
                <a:gd name="connsiteX17" fmla="*/ 428610 w 476250"/>
                <a:gd name="connsiteY17" fmla="*/ 278645 h 463550"/>
                <a:gd name="connsiteX18" fmla="*/ 433521 w 476250"/>
                <a:gd name="connsiteY18" fmla="*/ 292852 h 463550"/>
                <a:gd name="connsiteX19" fmla="*/ 447816 w 476250"/>
                <a:gd name="connsiteY19" fmla="*/ 306621 h 463550"/>
                <a:gd name="connsiteX20" fmla="*/ 461058 w 476250"/>
                <a:gd name="connsiteY20" fmla="*/ 337754 h 463550"/>
                <a:gd name="connsiteX21" fmla="*/ 451411 w 476250"/>
                <a:gd name="connsiteY21" fmla="*/ 335211 h 463550"/>
                <a:gd name="connsiteX22" fmla="*/ 418349 w 476250"/>
                <a:gd name="connsiteY22" fmla="*/ 339420 h 463550"/>
                <a:gd name="connsiteX23" fmla="*/ 411772 w 476250"/>
                <a:gd name="connsiteY23" fmla="*/ 342314 h 463550"/>
                <a:gd name="connsiteX24" fmla="*/ 404756 w 476250"/>
                <a:gd name="connsiteY24" fmla="*/ 358100 h 463550"/>
                <a:gd name="connsiteX25" fmla="*/ 410281 w 476250"/>
                <a:gd name="connsiteY25" fmla="*/ 369062 h 463550"/>
                <a:gd name="connsiteX26" fmla="*/ 405896 w 476250"/>
                <a:gd name="connsiteY26" fmla="*/ 398441 h 463550"/>
                <a:gd name="connsiteX27" fmla="*/ 402826 w 476250"/>
                <a:gd name="connsiteY27" fmla="*/ 423435 h 463550"/>
                <a:gd name="connsiteX28" fmla="*/ 409491 w 476250"/>
                <a:gd name="connsiteY28" fmla="*/ 427908 h 463550"/>
                <a:gd name="connsiteX29" fmla="*/ 426680 w 476250"/>
                <a:gd name="connsiteY29" fmla="*/ 437555 h 463550"/>
                <a:gd name="connsiteX30" fmla="*/ 433433 w 476250"/>
                <a:gd name="connsiteY30" fmla="*/ 433082 h 463550"/>
                <a:gd name="connsiteX31" fmla="*/ 435538 w 476250"/>
                <a:gd name="connsiteY31" fmla="*/ 460093 h 463550"/>
                <a:gd name="connsiteX32" fmla="*/ 416683 w 476250"/>
                <a:gd name="connsiteY32" fmla="*/ 459830 h 463550"/>
                <a:gd name="connsiteX33" fmla="*/ 406597 w 476250"/>
                <a:gd name="connsiteY33" fmla="*/ 446061 h 463550"/>
                <a:gd name="connsiteX34" fmla="*/ 397564 w 476250"/>
                <a:gd name="connsiteY34" fmla="*/ 435362 h 463550"/>
                <a:gd name="connsiteX35" fmla="*/ 378709 w 476250"/>
                <a:gd name="connsiteY35" fmla="*/ 431854 h 463550"/>
                <a:gd name="connsiteX36" fmla="*/ 373184 w 476250"/>
                <a:gd name="connsiteY36" fmla="*/ 418787 h 463550"/>
                <a:gd name="connsiteX37" fmla="*/ 358100 w 476250"/>
                <a:gd name="connsiteY37" fmla="*/ 426680 h 463550"/>
                <a:gd name="connsiteX38" fmla="*/ 338456 w 476250"/>
                <a:gd name="connsiteY38" fmla="*/ 423172 h 463550"/>
                <a:gd name="connsiteX39" fmla="*/ 330212 w 476250"/>
                <a:gd name="connsiteY39" fmla="*/ 411859 h 463550"/>
                <a:gd name="connsiteX40" fmla="*/ 314601 w 476250"/>
                <a:gd name="connsiteY40" fmla="*/ 409579 h 463550"/>
                <a:gd name="connsiteX41" fmla="*/ 303113 w 476250"/>
                <a:gd name="connsiteY41" fmla="*/ 410193 h 463550"/>
                <a:gd name="connsiteX42" fmla="*/ 301710 w 476250"/>
                <a:gd name="connsiteY42" fmla="*/ 402475 h 463550"/>
                <a:gd name="connsiteX43" fmla="*/ 293203 w 476250"/>
                <a:gd name="connsiteY43" fmla="*/ 401862 h 463550"/>
                <a:gd name="connsiteX44" fmla="*/ 281978 w 476250"/>
                <a:gd name="connsiteY44" fmla="*/ 400371 h 463550"/>
                <a:gd name="connsiteX45" fmla="*/ 266806 w 476250"/>
                <a:gd name="connsiteY45" fmla="*/ 404054 h 463550"/>
                <a:gd name="connsiteX46" fmla="*/ 256107 w 476250"/>
                <a:gd name="connsiteY46" fmla="*/ 403440 h 463550"/>
                <a:gd name="connsiteX47" fmla="*/ 249968 w 476250"/>
                <a:gd name="connsiteY47" fmla="*/ 405720 h 463550"/>
                <a:gd name="connsiteX48" fmla="*/ 251283 w 476250"/>
                <a:gd name="connsiteY48" fmla="*/ 376166 h 463550"/>
                <a:gd name="connsiteX49" fmla="*/ 243127 w 476250"/>
                <a:gd name="connsiteY49" fmla="*/ 366957 h 463550"/>
                <a:gd name="connsiteX50" fmla="*/ 241286 w 476250"/>
                <a:gd name="connsiteY50" fmla="*/ 351786 h 463550"/>
                <a:gd name="connsiteX51" fmla="*/ 244881 w 476250"/>
                <a:gd name="connsiteY51" fmla="*/ 336877 h 463550"/>
                <a:gd name="connsiteX52" fmla="*/ 239970 w 476250"/>
                <a:gd name="connsiteY52" fmla="*/ 327318 h 463550"/>
                <a:gd name="connsiteX53" fmla="*/ 239531 w 476250"/>
                <a:gd name="connsiteY53" fmla="*/ 311883 h 463550"/>
                <a:gd name="connsiteX54" fmla="*/ 209626 w 476250"/>
                <a:gd name="connsiteY54" fmla="*/ 312058 h 463550"/>
                <a:gd name="connsiteX55" fmla="*/ 211819 w 476250"/>
                <a:gd name="connsiteY55" fmla="*/ 303201 h 463550"/>
                <a:gd name="connsiteX56" fmla="*/ 199278 w 476250"/>
                <a:gd name="connsiteY56" fmla="*/ 303288 h 463550"/>
                <a:gd name="connsiteX57" fmla="*/ 197962 w 476250"/>
                <a:gd name="connsiteY57" fmla="*/ 307586 h 463550"/>
                <a:gd name="connsiteX58" fmla="*/ 182703 w 476250"/>
                <a:gd name="connsiteY58" fmla="*/ 308550 h 463550"/>
                <a:gd name="connsiteX59" fmla="*/ 176476 w 476250"/>
                <a:gd name="connsiteY59" fmla="*/ 322845 h 463550"/>
                <a:gd name="connsiteX60" fmla="*/ 172793 w 476250"/>
                <a:gd name="connsiteY60" fmla="*/ 329072 h 463550"/>
                <a:gd name="connsiteX61" fmla="*/ 159200 w 476250"/>
                <a:gd name="connsiteY61" fmla="*/ 325564 h 463550"/>
                <a:gd name="connsiteX62" fmla="*/ 151131 w 476250"/>
                <a:gd name="connsiteY62" fmla="*/ 329072 h 463550"/>
                <a:gd name="connsiteX63" fmla="*/ 134819 w 476250"/>
                <a:gd name="connsiteY63" fmla="*/ 331001 h 463550"/>
                <a:gd name="connsiteX64" fmla="*/ 125436 w 476250"/>
                <a:gd name="connsiteY64" fmla="*/ 318109 h 463550"/>
                <a:gd name="connsiteX65" fmla="*/ 119823 w 476250"/>
                <a:gd name="connsiteY65" fmla="*/ 310129 h 463550"/>
                <a:gd name="connsiteX66" fmla="*/ 112719 w 476250"/>
                <a:gd name="connsiteY66" fmla="*/ 295395 h 463550"/>
                <a:gd name="connsiteX67" fmla="*/ 106668 w 476250"/>
                <a:gd name="connsiteY67" fmla="*/ 277066 h 463550"/>
                <a:gd name="connsiteX68" fmla="*/ 34142 w 476250"/>
                <a:gd name="connsiteY68" fmla="*/ 276803 h 463550"/>
                <a:gd name="connsiteX69" fmla="*/ 25459 w 476250"/>
                <a:gd name="connsiteY69" fmla="*/ 279697 h 463550"/>
                <a:gd name="connsiteX70" fmla="*/ 18356 w 476250"/>
                <a:gd name="connsiteY70" fmla="*/ 279259 h 463550"/>
                <a:gd name="connsiteX71" fmla="*/ 8183 w 476250"/>
                <a:gd name="connsiteY71" fmla="*/ 282591 h 463550"/>
                <a:gd name="connsiteX72" fmla="*/ 4763 w 476250"/>
                <a:gd name="connsiteY72" fmla="*/ 274962 h 463550"/>
                <a:gd name="connsiteX73" fmla="*/ 10989 w 476250"/>
                <a:gd name="connsiteY73" fmla="*/ 272331 h 463550"/>
                <a:gd name="connsiteX74" fmla="*/ 11778 w 476250"/>
                <a:gd name="connsiteY74" fmla="*/ 261631 h 463550"/>
                <a:gd name="connsiteX75" fmla="*/ 15813 w 476250"/>
                <a:gd name="connsiteY75" fmla="*/ 255317 h 463550"/>
                <a:gd name="connsiteX76" fmla="*/ 24758 w 476250"/>
                <a:gd name="connsiteY76" fmla="*/ 250231 h 463550"/>
                <a:gd name="connsiteX77" fmla="*/ 31247 w 476250"/>
                <a:gd name="connsiteY77" fmla="*/ 252686 h 463550"/>
                <a:gd name="connsiteX78" fmla="*/ 39667 w 476250"/>
                <a:gd name="connsiteY78" fmla="*/ 243302 h 463550"/>
                <a:gd name="connsiteX79" fmla="*/ 52996 w 476250"/>
                <a:gd name="connsiteY79" fmla="*/ 243566 h 463550"/>
                <a:gd name="connsiteX80" fmla="*/ 54575 w 476250"/>
                <a:gd name="connsiteY80" fmla="*/ 250494 h 463550"/>
                <a:gd name="connsiteX81" fmla="*/ 63784 w 476250"/>
                <a:gd name="connsiteY81" fmla="*/ 254879 h 463550"/>
                <a:gd name="connsiteX82" fmla="*/ 78254 w 476250"/>
                <a:gd name="connsiteY82" fmla="*/ 239444 h 463550"/>
                <a:gd name="connsiteX83" fmla="*/ 92549 w 476250"/>
                <a:gd name="connsiteY83" fmla="*/ 227517 h 463550"/>
                <a:gd name="connsiteX84" fmla="*/ 98775 w 476250"/>
                <a:gd name="connsiteY84" fmla="*/ 219711 h 463550"/>
                <a:gd name="connsiteX85" fmla="*/ 97986 w 476250"/>
                <a:gd name="connsiteY85" fmla="*/ 199541 h 463550"/>
                <a:gd name="connsiteX86" fmla="*/ 108685 w 476250"/>
                <a:gd name="connsiteY86" fmla="*/ 175775 h 463550"/>
                <a:gd name="connsiteX87" fmla="*/ 119910 w 476250"/>
                <a:gd name="connsiteY87" fmla="*/ 163234 h 463550"/>
                <a:gd name="connsiteX88" fmla="*/ 136135 w 476250"/>
                <a:gd name="connsiteY88" fmla="*/ 151482 h 463550"/>
                <a:gd name="connsiteX89" fmla="*/ 138941 w 476250"/>
                <a:gd name="connsiteY89" fmla="*/ 143677 h 463550"/>
                <a:gd name="connsiteX90" fmla="*/ 139555 w 476250"/>
                <a:gd name="connsiteY90" fmla="*/ 134732 h 463550"/>
                <a:gd name="connsiteX91" fmla="*/ 143589 w 476250"/>
                <a:gd name="connsiteY91" fmla="*/ 126225 h 463550"/>
                <a:gd name="connsiteX92" fmla="*/ 142274 w 476250"/>
                <a:gd name="connsiteY92" fmla="*/ 112369 h 463550"/>
                <a:gd name="connsiteX93" fmla="*/ 145343 w 476250"/>
                <a:gd name="connsiteY93" fmla="*/ 90707 h 463550"/>
                <a:gd name="connsiteX94" fmla="*/ 150167 w 476250"/>
                <a:gd name="connsiteY94" fmla="*/ 75448 h 463550"/>
                <a:gd name="connsiteX95" fmla="*/ 157534 w 476250"/>
                <a:gd name="connsiteY95" fmla="*/ 62380 h 463550"/>
                <a:gd name="connsiteX96" fmla="*/ 158936 w 476250"/>
                <a:gd name="connsiteY96" fmla="*/ 47647 h 463550"/>
                <a:gd name="connsiteX97" fmla="*/ 161129 w 476250"/>
                <a:gd name="connsiteY97" fmla="*/ 30546 h 463550"/>
                <a:gd name="connsiteX98" fmla="*/ 170776 w 476250"/>
                <a:gd name="connsiteY98" fmla="*/ 18093 h 463550"/>
                <a:gd name="connsiteX99" fmla="*/ 183931 w 476250"/>
                <a:gd name="connsiteY99" fmla="*/ 10200 h 463550"/>
                <a:gd name="connsiteX100" fmla="*/ 204189 w 476250"/>
                <a:gd name="connsiteY100" fmla="*/ 18531 h 463550"/>
                <a:gd name="connsiteX101" fmla="*/ 219799 w 476250"/>
                <a:gd name="connsiteY101" fmla="*/ 27564 h 463550"/>
                <a:gd name="connsiteX102" fmla="*/ 237777 w 476250"/>
                <a:gd name="connsiteY102" fmla="*/ 30019 h 463550"/>
                <a:gd name="connsiteX103" fmla="*/ 256107 w 476250"/>
                <a:gd name="connsiteY103" fmla="*/ 34755 h 463550"/>
                <a:gd name="connsiteX104" fmla="*/ 263473 w 476250"/>
                <a:gd name="connsiteY104" fmla="*/ 20022 h 463550"/>
                <a:gd name="connsiteX105" fmla="*/ 266893 w 476250"/>
                <a:gd name="connsiteY105" fmla="*/ 18093 h 463550"/>
                <a:gd name="connsiteX106" fmla="*/ 278031 w 476250"/>
                <a:gd name="connsiteY106" fmla="*/ 20548 h 463550"/>
                <a:gd name="connsiteX107" fmla="*/ 305481 w 476250"/>
                <a:gd name="connsiteY107" fmla="*/ 8358 h 463550"/>
                <a:gd name="connsiteX108" fmla="*/ 315128 w 476250"/>
                <a:gd name="connsiteY108" fmla="*/ 13532 h 463550"/>
                <a:gd name="connsiteX109" fmla="*/ 323108 w 476250"/>
                <a:gd name="connsiteY109" fmla="*/ 12831 h 463550"/>
                <a:gd name="connsiteX110" fmla="*/ 326792 w 476250"/>
                <a:gd name="connsiteY110" fmla="*/ 6867 h 463550"/>
                <a:gd name="connsiteX111" fmla="*/ 335912 w 476250"/>
                <a:gd name="connsiteY111" fmla="*/ 4763 h 463550"/>
                <a:gd name="connsiteX112" fmla="*/ 354417 w 476250"/>
                <a:gd name="connsiteY112" fmla="*/ 7306 h 463550"/>
                <a:gd name="connsiteX113" fmla="*/ 370203 w 476250"/>
                <a:gd name="connsiteY113" fmla="*/ 7832 h 463550"/>
                <a:gd name="connsiteX114" fmla="*/ 378358 w 476250"/>
                <a:gd name="connsiteY114" fmla="*/ 5289 h 463550"/>
                <a:gd name="connsiteX115" fmla="*/ 393180 w 476250"/>
                <a:gd name="connsiteY115" fmla="*/ 25547 h 463550"/>
                <a:gd name="connsiteX116" fmla="*/ 404230 w 476250"/>
                <a:gd name="connsiteY116" fmla="*/ 28441 h 463550"/>
                <a:gd name="connsiteX117" fmla="*/ 410807 w 476250"/>
                <a:gd name="connsiteY117" fmla="*/ 24319 h 463550"/>
                <a:gd name="connsiteX118" fmla="*/ 422208 w 476250"/>
                <a:gd name="connsiteY118" fmla="*/ 25985 h 463550"/>
                <a:gd name="connsiteX119" fmla="*/ 435889 w 476250"/>
                <a:gd name="connsiteY119" fmla="*/ 20811 h 463550"/>
                <a:gd name="connsiteX120" fmla="*/ 441764 w 476250"/>
                <a:gd name="connsiteY120" fmla="*/ 31247 h 463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476250" h="463550">
                  <a:moveTo>
                    <a:pt x="463426" y="47559"/>
                  </a:moveTo>
                  <a:lnTo>
                    <a:pt x="461935" y="76149"/>
                  </a:lnTo>
                  <a:lnTo>
                    <a:pt x="471757" y="79394"/>
                  </a:lnTo>
                  <a:lnTo>
                    <a:pt x="463865" y="88076"/>
                  </a:lnTo>
                  <a:lnTo>
                    <a:pt x="454393" y="94566"/>
                  </a:lnTo>
                  <a:lnTo>
                    <a:pt x="445009" y="107370"/>
                  </a:lnTo>
                  <a:lnTo>
                    <a:pt x="439835" y="118683"/>
                  </a:lnTo>
                  <a:lnTo>
                    <a:pt x="438432" y="138327"/>
                  </a:lnTo>
                  <a:lnTo>
                    <a:pt x="432732" y="147623"/>
                  </a:lnTo>
                  <a:lnTo>
                    <a:pt x="432556" y="166040"/>
                  </a:lnTo>
                  <a:lnTo>
                    <a:pt x="425453" y="172880"/>
                  </a:lnTo>
                  <a:lnTo>
                    <a:pt x="424576" y="187438"/>
                  </a:lnTo>
                  <a:lnTo>
                    <a:pt x="421155" y="189280"/>
                  </a:lnTo>
                  <a:lnTo>
                    <a:pt x="418875" y="202698"/>
                  </a:lnTo>
                  <a:lnTo>
                    <a:pt x="425102" y="213748"/>
                  </a:lnTo>
                  <a:lnTo>
                    <a:pt x="426680" y="243302"/>
                  </a:lnTo>
                  <a:lnTo>
                    <a:pt x="431065" y="265841"/>
                  </a:lnTo>
                  <a:lnTo>
                    <a:pt x="428610" y="278645"/>
                  </a:lnTo>
                  <a:lnTo>
                    <a:pt x="433521" y="292852"/>
                  </a:lnTo>
                  <a:lnTo>
                    <a:pt x="447816" y="306621"/>
                  </a:lnTo>
                  <a:lnTo>
                    <a:pt x="461058" y="337754"/>
                  </a:lnTo>
                  <a:lnTo>
                    <a:pt x="451411" y="335211"/>
                  </a:lnTo>
                  <a:lnTo>
                    <a:pt x="418349" y="339420"/>
                  </a:lnTo>
                  <a:lnTo>
                    <a:pt x="411772" y="342314"/>
                  </a:lnTo>
                  <a:lnTo>
                    <a:pt x="404756" y="358100"/>
                  </a:lnTo>
                  <a:lnTo>
                    <a:pt x="410281" y="369062"/>
                  </a:lnTo>
                  <a:lnTo>
                    <a:pt x="405896" y="398441"/>
                  </a:lnTo>
                  <a:lnTo>
                    <a:pt x="402826" y="423435"/>
                  </a:lnTo>
                  <a:lnTo>
                    <a:pt x="409491" y="427908"/>
                  </a:lnTo>
                  <a:lnTo>
                    <a:pt x="426680" y="437555"/>
                  </a:lnTo>
                  <a:lnTo>
                    <a:pt x="433433" y="433082"/>
                  </a:lnTo>
                  <a:lnTo>
                    <a:pt x="435538" y="460093"/>
                  </a:lnTo>
                  <a:lnTo>
                    <a:pt x="416683" y="459830"/>
                  </a:lnTo>
                  <a:lnTo>
                    <a:pt x="406597" y="446061"/>
                  </a:lnTo>
                  <a:lnTo>
                    <a:pt x="397564" y="435362"/>
                  </a:lnTo>
                  <a:lnTo>
                    <a:pt x="378709" y="431854"/>
                  </a:lnTo>
                  <a:lnTo>
                    <a:pt x="373184" y="418787"/>
                  </a:lnTo>
                  <a:lnTo>
                    <a:pt x="358100" y="426680"/>
                  </a:lnTo>
                  <a:lnTo>
                    <a:pt x="338456" y="423172"/>
                  </a:lnTo>
                  <a:lnTo>
                    <a:pt x="330212" y="411859"/>
                  </a:lnTo>
                  <a:lnTo>
                    <a:pt x="314601" y="409579"/>
                  </a:lnTo>
                  <a:lnTo>
                    <a:pt x="303113" y="410193"/>
                  </a:lnTo>
                  <a:lnTo>
                    <a:pt x="301710" y="402475"/>
                  </a:lnTo>
                  <a:lnTo>
                    <a:pt x="293203" y="401862"/>
                  </a:lnTo>
                  <a:lnTo>
                    <a:pt x="281978" y="400371"/>
                  </a:lnTo>
                  <a:lnTo>
                    <a:pt x="266806" y="404054"/>
                  </a:lnTo>
                  <a:lnTo>
                    <a:pt x="256107" y="403440"/>
                  </a:lnTo>
                  <a:lnTo>
                    <a:pt x="249968" y="405720"/>
                  </a:lnTo>
                  <a:lnTo>
                    <a:pt x="251283" y="376166"/>
                  </a:lnTo>
                  <a:lnTo>
                    <a:pt x="243127" y="366957"/>
                  </a:lnTo>
                  <a:lnTo>
                    <a:pt x="241286" y="351786"/>
                  </a:lnTo>
                  <a:lnTo>
                    <a:pt x="244881" y="336877"/>
                  </a:lnTo>
                  <a:lnTo>
                    <a:pt x="239970" y="327318"/>
                  </a:lnTo>
                  <a:lnTo>
                    <a:pt x="239531" y="311883"/>
                  </a:lnTo>
                  <a:lnTo>
                    <a:pt x="209626" y="312058"/>
                  </a:lnTo>
                  <a:lnTo>
                    <a:pt x="211819" y="303201"/>
                  </a:lnTo>
                  <a:lnTo>
                    <a:pt x="199278" y="303288"/>
                  </a:lnTo>
                  <a:lnTo>
                    <a:pt x="197962" y="307586"/>
                  </a:lnTo>
                  <a:lnTo>
                    <a:pt x="182703" y="308550"/>
                  </a:lnTo>
                  <a:lnTo>
                    <a:pt x="176476" y="322845"/>
                  </a:lnTo>
                  <a:lnTo>
                    <a:pt x="172793" y="329072"/>
                  </a:lnTo>
                  <a:lnTo>
                    <a:pt x="159200" y="325564"/>
                  </a:lnTo>
                  <a:lnTo>
                    <a:pt x="151131" y="329072"/>
                  </a:lnTo>
                  <a:lnTo>
                    <a:pt x="134819" y="331001"/>
                  </a:lnTo>
                  <a:lnTo>
                    <a:pt x="125436" y="318109"/>
                  </a:lnTo>
                  <a:lnTo>
                    <a:pt x="119823" y="310129"/>
                  </a:lnTo>
                  <a:lnTo>
                    <a:pt x="112719" y="295395"/>
                  </a:lnTo>
                  <a:lnTo>
                    <a:pt x="106668" y="277066"/>
                  </a:lnTo>
                  <a:lnTo>
                    <a:pt x="34142" y="276803"/>
                  </a:lnTo>
                  <a:lnTo>
                    <a:pt x="25459" y="279697"/>
                  </a:lnTo>
                  <a:lnTo>
                    <a:pt x="18356" y="279259"/>
                  </a:lnTo>
                  <a:lnTo>
                    <a:pt x="8183" y="282591"/>
                  </a:lnTo>
                  <a:lnTo>
                    <a:pt x="4763" y="274962"/>
                  </a:lnTo>
                  <a:lnTo>
                    <a:pt x="10989" y="272331"/>
                  </a:lnTo>
                  <a:lnTo>
                    <a:pt x="11778" y="261631"/>
                  </a:lnTo>
                  <a:lnTo>
                    <a:pt x="15813" y="255317"/>
                  </a:lnTo>
                  <a:lnTo>
                    <a:pt x="24758" y="250231"/>
                  </a:lnTo>
                  <a:lnTo>
                    <a:pt x="31247" y="252686"/>
                  </a:lnTo>
                  <a:lnTo>
                    <a:pt x="39667" y="243302"/>
                  </a:lnTo>
                  <a:lnTo>
                    <a:pt x="52996" y="243566"/>
                  </a:lnTo>
                  <a:lnTo>
                    <a:pt x="54575" y="250494"/>
                  </a:lnTo>
                  <a:lnTo>
                    <a:pt x="63784" y="254879"/>
                  </a:lnTo>
                  <a:lnTo>
                    <a:pt x="78254" y="239444"/>
                  </a:lnTo>
                  <a:lnTo>
                    <a:pt x="92549" y="227517"/>
                  </a:lnTo>
                  <a:lnTo>
                    <a:pt x="98775" y="219711"/>
                  </a:lnTo>
                  <a:lnTo>
                    <a:pt x="97986" y="199541"/>
                  </a:lnTo>
                  <a:lnTo>
                    <a:pt x="108685" y="175775"/>
                  </a:lnTo>
                  <a:lnTo>
                    <a:pt x="119910" y="163234"/>
                  </a:lnTo>
                  <a:lnTo>
                    <a:pt x="136135" y="151482"/>
                  </a:lnTo>
                  <a:lnTo>
                    <a:pt x="138941" y="143677"/>
                  </a:lnTo>
                  <a:lnTo>
                    <a:pt x="139555" y="134732"/>
                  </a:lnTo>
                  <a:lnTo>
                    <a:pt x="143589" y="126225"/>
                  </a:lnTo>
                  <a:lnTo>
                    <a:pt x="142274" y="112369"/>
                  </a:lnTo>
                  <a:lnTo>
                    <a:pt x="145343" y="90707"/>
                  </a:lnTo>
                  <a:lnTo>
                    <a:pt x="150167" y="75448"/>
                  </a:lnTo>
                  <a:lnTo>
                    <a:pt x="157534" y="62380"/>
                  </a:lnTo>
                  <a:lnTo>
                    <a:pt x="158936" y="47647"/>
                  </a:lnTo>
                  <a:lnTo>
                    <a:pt x="161129" y="30546"/>
                  </a:lnTo>
                  <a:lnTo>
                    <a:pt x="170776" y="18093"/>
                  </a:lnTo>
                  <a:lnTo>
                    <a:pt x="183931" y="10200"/>
                  </a:lnTo>
                  <a:lnTo>
                    <a:pt x="204189" y="18531"/>
                  </a:lnTo>
                  <a:lnTo>
                    <a:pt x="219799" y="27564"/>
                  </a:lnTo>
                  <a:lnTo>
                    <a:pt x="237777" y="30019"/>
                  </a:lnTo>
                  <a:lnTo>
                    <a:pt x="256107" y="34755"/>
                  </a:lnTo>
                  <a:lnTo>
                    <a:pt x="263473" y="20022"/>
                  </a:lnTo>
                  <a:lnTo>
                    <a:pt x="266893" y="18093"/>
                  </a:lnTo>
                  <a:lnTo>
                    <a:pt x="278031" y="20548"/>
                  </a:lnTo>
                  <a:lnTo>
                    <a:pt x="305481" y="8358"/>
                  </a:lnTo>
                  <a:lnTo>
                    <a:pt x="315128" y="13532"/>
                  </a:lnTo>
                  <a:lnTo>
                    <a:pt x="323108" y="12831"/>
                  </a:lnTo>
                  <a:lnTo>
                    <a:pt x="326792" y="6867"/>
                  </a:lnTo>
                  <a:lnTo>
                    <a:pt x="335912" y="4763"/>
                  </a:lnTo>
                  <a:lnTo>
                    <a:pt x="354417" y="7306"/>
                  </a:lnTo>
                  <a:lnTo>
                    <a:pt x="370203" y="7832"/>
                  </a:lnTo>
                  <a:lnTo>
                    <a:pt x="378358" y="5289"/>
                  </a:lnTo>
                  <a:lnTo>
                    <a:pt x="393180" y="25547"/>
                  </a:lnTo>
                  <a:lnTo>
                    <a:pt x="404230" y="28441"/>
                  </a:lnTo>
                  <a:lnTo>
                    <a:pt x="410807" y="24319"/>
                  </a:lnTo>
                  <a:lnTo>
                    <a:pt x="422208" y="25985"/>
                  </a:lnTo>
                  <a:lnTo>
                    <a:pt x="435889" y="20811"/>
                  </a:lnTo>
                  <a:lnTo>
                    <a:pt x="441764" y="3124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38" name="Freeform: Shape 1537">
              <a:extLst>
                <a:ext uri="{FF2B5EF4-FFF2-40B4-BE49-F238E27FC236}">
                  <a16:creationId xmlns:a16="http://schemas.microsoft.com/office/drawing/2014/main" id="{F9CC7F62-A257-400F-9C18-D65A36A99EED}"/>
                </a:ext>
              </a:extLst>
            </p:cNvPr>
            <p:cNvSpPr/>
            <p:nvPr/>
          </p:nvSpPr>
          <p:spPr>
            <a:xfrm>
              <a:off x="6193406" y="4358227"/>
              <a:ext cx="323850" cy="222250"/>
            </a:xfrm>
            <a:custGeom>
              <a:avLst/>
              <a:gdLst>
                <a:gd name="connsiteX0" fmla="*/ 24934 w 323850"/>
                <a:gd name="connsiteY0" fmla="*/ 96934 h 222250"/>
                <a:gd name="connsiteX1" fmla="*/ 45279 w 323850"/>
                <a:gd name="connsiteY1" fmla="*/ 95004 h 222250"/>
                <a:gd name="connsiteX2" fmla="*/ 49840 w 323850"/>
                <a:gd name="connsiteY2" fmla="*/ 88690 h 222250"/>
                <a:gd name="connsiteX3" fmla="*/ 53874 w 323850"/>
                <a:gd name="connsiteY3" fmla="*/ 89216 h 222250"/>
                <a:gd name="connsiteX4" fmla="*/ 60013 w 323850"/>
                <a:gd name="connsiteY4" fmla="*/ 94741 h 222250"/>
                <a:gd name="connsiteX5" fmla="*/ 90970 w 323850"/>
                <a:gd name="connsiteY5" fmla="*/ 85358 h 222250"/>
                <a:gd name="connsiteX6" fmla="*/ 101406 w 323850"/>
                <a:gd name="connsiteY6" fmla="*/ 75711 h 222250"/>
                <a:gd name="connsiteX7" fmla="*/ 114298 w 323850"/>
                <a:gd name="connsiteY7" fmla="*/ 67029 h 222250"/>
                <a:gd name="connsiteX8" fmla="*/ 111843 w 323850"/>
                <a:gd name="connsiteY8" fmla="*/ 58346 h 222250"/>
                <a:gd name="connsiteX9" fmla="*/ 118771 w 323850"/>
                <a:gd name="connsiteY9" fmla="*/ 56066 h 222250"/>
                <a:gd name="connsiteX10" fmla="*/ 142537 w 323850"/>
                <a:gd name="connsiteY10" fmla="*/ 57645 h 222250"/>
                <a:gd name="connsiteX11" fmla="*/ 165690 w 323850"/>
                <a:gd name="connsiteY11" fmla="*/ 46156 h 222250"/>
                <a:gd name="connsiteX12" fmla="*/ 183404 w 323850"/>
                <a:gd name="connsiteY12" fmla="*/ 19057 h 222250"/>
                <a:gd name="connsiteX13" fmla="*/ 195946 w 323850"/>
                <a:gd name="connsiteY13" fmla="*/ 9060 h 222250"/>
                <a:gd name="connsiteX14" fmla="*/ 211468 w 323850"/>
                <a:gd name="connsiteY14" fmla="*/ 4763 h 222250"/>
                <a:gd name="connsiteX15" fmla="*/ 214274 w 323850"/>
                <a:gd name="connsiteY15" fmla="*/ 15462 h 222250"/>
                <a:gd name="connsiteX16" fmla="*/ 228482 w 323850"/>
                <a:gd name="connsiteY16" fmla="*/ 30985 h 222250"/>
                <a:gd name="connsiteX17" fmla="*/ 228482 w 323850"/>
                <a:gd name="connsiteY17" fmla="*/ 41070 h 222250"/>
                <a:gd name="connsiteX18" fmla="*/ 224535 w 323850"/>
                <a:gd name="connsiteY18" fmla="*/ 51418 h 222250"/>
                <a:gd name="connsiteX19" fmla="*/ 226114 w 323850"/>
                <a:gd name="connsiteY19" fmla="*/ 59048 h 222250"/>
                <a:gd name="connsiteX20" fmla="*/ 234621 w 323850"/>
                <a:gd name="connsiteY20" fmla="*/ 66151 h 222250"/>
                <a:gd name="connsiteX21" fmla="*/ 253388 w 323850"/>
                <a:gd name="connsiteY21" fmla="*/ 77026 h 222250"/>
                <a:gd name="connsiteX22" fmla="*/ 266806 w 323850"/>
                <a:gd name="connsiteY22" fmla="*/ 86936 h 222250"/>
                <a:gd name="connsiteX23" fmla="*/ 267069 w 323850"/>
                <a:gd name="connsiteY23" fmla="*/ 95004 h 222250"/>
                <a:gd name="connsiteX24" fmla="*/ 283557 w 323850"/>
                <a:gd name="connsiteY24" fmla="*/ 107808 h 222250"/>
                <a:gd name="connsiteX25" fmla="*/ 293817 w 323850"/>
                <a:gd name="connsiteY25" fmla="*/ 118420 h 222250"/>
                <a:gd name="connsiteX26" fmla="*/ 300044 w 323850"/>
                <a:gd name="connsiteY26" fmla="*/ 133153 h 222250"/>
                <a:gd name="connsiteX27" fmla="*/ 318460 w 323850"/>
                <a:gd name="connsiteY27" fmla="*/ 142888 h 222250"/>
                <a:gd name="connsiteX28" fmla="*/ 322407 w 323850"/>
                <a:gd name="connsiteY28" fmla="*/ 150693 h 222250"/>
                <a:gd name="connsiteX29" fmla="*/ 314251 w 323850"/>
                <a:gd name="connsiteY29" fmla="*/ 153236 h 222250"/>
                <a:gd name="connsiteX30" fmla="*/ 298465 w 323850"/>
                <a:gd name="connsiteY30" fmla="*/ 152710 h 222250"/>
                <a:gd name="connsiteX31" fmla="*/ 279961 w 323850"/>
                <a:gd name="connsiteY31" fmla="*/ 150167 h 222250"/>
                <a:gd name="connsiteX32" fmla="*/ 270840 w 323850"/>
                <a:gd name="connsiteY32" fmla="*/ 152272 h 222250"/>
                <a:gd name="connsiteX33" fmla="*/ 267157 w 323850"/>
                <a:gd name="connsiteY33" fmla="*/ 158235 h 222250"/>
                <a:gd name="connsiteX34" fmla="*/ 259176 w 323850"/>
                <a:gd name="connsiteY34" fmla="*/ 158937 h 222250"/>
                <a:gd name="connsiteX35" fmla="*/ 249529 w 323850"/>
                <a:gd name="connsiteY35" fmla="*/ 153763 h 222250"/>
                <a:gd name="connsiteX36" fmla="*/ 222080 w 323850"/>
                <a:gd name="connsiteY36" fmla="*/ 165953 h 222250"/>
                <a:gd name="connsiteX37" fmla="*/ 210942 w 323850"/>
                <a:gd name="connsiteY37" fmla="*/ 163497 h 222250"/>
                <a:gd name="connsiteX38" fmla="*/ 207522 w 323850"/>
                <a:gd name="connsiteY38" fmla="*/ 165426 h 222250"/>
                <a:gd name="connsiteX39" fmla="*/ 200155 w 323850"/>
                <a:gd name="connsiteY39" fmla="*/ 180160 h 222250"/>
                <a:gd name="connsiteX40" fmla="*/ 181826 w 323850"/>
                <a:gd name="connsiteY40" fmla="*/ 175424 h 222250"/>
                <a:gd name="connsiteX41" fmla="*/ 163848 w 323850"/>
                <a:gd name="connsiteY41" fmla="*/ 172968 h 222250"/>
                <a:gd name="connsiteX42" fmla="*/ 148238 w 323850"/>
                <a:gd name="connsiteY42" fmla="*/ 163935 h 222250"/>
                <a:gd name="connsiteX43" fmla="*/ 127979 w 323850"/>
                <a:gd name="connsiteY43" fmla="*/ 155604 h 222250"/>
                <a:gd name="connsiteX44" fmla="*/ 114825 w 323850"/>
                <a:gd name="connsiteY44" fmla="*/ 163497 h 222250"/>
                <a:gd name="connsiteX45" fmla="*/ 105177 w 323850"/>
                <a:gd name="connsiteY45" fmla="*/ 175950 h 222250"/>
                <a:gd name="connsiteX46" fmla="*/ 102985 w 323850"/>
                <a:gd name="connsiteY46" fmla="*/ 193051 h 222250"/>
                <a:gd name="connsiteX47" fmla="*/ 87199 w 323850"/>
                <a:gd name="connsiteY47" fmla="*/ 191648 h 222250"/>
                <a:gd name="connsiteX48" fmla="*/ 70536 w 323850"/>
                <a:gd name="connsiteY48" fmla="*/ 187526 h 222250"/>
                <a:gd name="connsiteX49" fmla="*/ 55891 w 323850"/>
                <a:gd name="connsiteY49" fmla="*/ 200506 h 222250"/>
                <a:gd name="connsiteX50" fmla="*/ 42999 w 323850"/>
                <a:gd name="connsiteY50" fmla="*/ 223307 h 222250"/>
                <a:gd name="connsiteX51" fmla="*/ 40368 w 323850"/>
                <a:gd name="connsiteY51" fmla="*/ 216204 h 222250"/>
                <a:gd name="connsiteX52" fmla="*/ 39316 w 323850"/>
                <a:gd name="connsiteY52" fmla="*/ 205066 h 222250"/>
                <a:gd name="connsiteX53" fmla="*/ 28091 w 323850"/>
                <a:gd name="connsiteY53" fmla="*/ 197173 h 222250"/>
                <a:gd name="connsiteX54" fmla="*/ 18970 w 323850"/>
                <a:gd name="connsiteY54" fmla="*/ 184545 h 222250"/>
                <a:gd name="connsiteX55" fmla="*/ 16865 w 323850"/>
                <a:gd name="connsiteY55" fmla="*/ 175775 h 222250"/>
                <a:gd name="connsiteX56" fmla="*/ 5289 w 323850"/>
                <a:gd name="connsiteY56" fmla="*/ 162971 h 222250"/>
                <a:gd name="connsiteX57" fmla="*/ 7218 w 323850"/>
                <a:gd name="connsiteY57" fmla="*/ 155692 h 222250"/>
                <a:gd name="connsiteX58" fmla="*/ 4763 w 323850"/>
                <a:gd name="connsiteY58" fmla="*/ 145343 h 222250"/>
                <a:gd name="connsiteX59" fmla="*/ 6692 w 323850"/>
                <a:gd name="connsiteY59" fmla="*/ 126313 h 222250"/>
                <a:gd name="connsiteX60" fmla="*/ 12568 w 323850"/>
                <a:gd name="connsiteY60" fmla="*/ 121840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23850" h="222250">
                  <a:moveTo>
                    <a:pt x="24934" y="96934"/>
                  </a:moveTo>
                  <a:lnTo>
                    <a:pt x="45279" y="95004"/>
                  </a:lnTo>
                  <a:lnTo>
                    <a:pt x="49840" y="88690"/>
                  </a:lnTo>
                  <a:lnTo>
                    <a:pt x="53874" y="89216"/>
                  </a:lnTo>
                  <a:lnTo>
                    <a:pt x="60013" y="94741"/>
                  </a:lnTo>
                  <a:lnTo>
                    <a:pt x="90970" y="85358"/>
                  </a:lnTo>
                  <a:lnTo>
                    <a:pt x="101406" y="75711"/>
                  </a:lnTo>
                  <a:lnTo>
                    <a:pt x="114298" y="67029"/>
                  </a:lnTo>
                  <a:lnTo>
                    <a:pt x="111843" y="58346"/>
                  </a:lnTo>
                  <a:lnTo>
                    <a:pt x="118771" y="56066"/>
                  </a:lnTo>
                  <a:lnTo>
                    <a:pt x="142537" y="57645"/>
                  </a:lnTo>
                  <a:lnTo>
                    <a:pt x="165690" y="46156"/>
                  </a:lnTo>
                  <a:lnTo>
                    <a:pt x="183404" y="19057"/>
                  </a:lnTo>
                  <a:lnTo>
                    <a:pt x="195946" y="9060"/>
                  </a:lnTo>
                  <a:lnTo>
                    <a:pt x="211468" y="4763"/>
                  </a:lnTo>
                  <a:lnTo>
                    <a:pt x="214274" y="15462"/>
                  </a:lnTo>
                  <a:lnTo>
                    <a:pt x="228482" y="30985"/>
                  </a:lnTo>
                  <a:lnTo>
                    <a:pt x="228482" y="41070"/>
                  </a:lnTo>
                  <a:lnTo>
                    <a:pt x="224535" y="51418"/>
                  </a:lnTo>
                  <a:lnTo>
                    <a:pt x="226114" y="59048"/>
                  </a:lnTo>
                  <a:lnTo>
                    <a:pt x="234621" y="66151"/>
                  </a:lnTo>
                  <a:lnTo>
                    <a:pt x="253388" y="77026"/>
                  </a:lnTo>
                  <a:lnTo>
                    <a:pt x="266806" y="86936"/>
                  </a:lnTo>
                  <a:lnTo>
                    <a:pt x="267069" y="95004"/>
                  </a:lnTo>
                  <a:lnTo>
                    <a:pt x="283557" y="107808"/>
                  </a:lnTo>
                  <a:lnTo>
                    <a:pt x="293817" y="118420"/>
                  </a:lnTo>
                  <a:lnTo>
                    <a:pt x="300044" y="133153"/>
                  </a:lnTo>
                  <a:lnTo>
                    <a:pt x="318460" y="142888"/>
                  </a:lnTo>
                  <a:lnTo>
                    <a:pt x="322407" y="150693"/>
                  </a:lnTo>
                  <a:lnTo>
                    <a:pt x="314251" y="153236"/>
                  </a:lnTo>
                  <a:lnTo>
                    <a:pt x="298465" y="152710"/>
                  </a:lnTo>
                  <a:lnTo>
                    <a:pt x="279961" y="150167"/>
                  </a:lnTo>
                  <a:lnTo>
                    <a:pt x="270840" y="152272"/>
                  </a:lnTo>
                  <a:lnTo>
                    <a:pt x="267157" y="158235"/>
                  </a:lnTo>
                  <a:lnTo>
                    <a:pt x="259176" y="158937"/>
                  </a:lnTo>
                  <a:lnTo>
                    <a:pt x="249529" y="153763"/>
                  </a:lnTo>
                  <a:lnTo>
                    <a:pt x="222080" y="165953"/>
                  </a:lnTo>
                  <a:lnTo>
                    <a:pt x="210942" y="163497"/>
                  </a:lnTo>
                  <a:lnTo>
                    <a:pt x="207522" y="165426"/>
                  </a:lnTo>
                  <a:lnTo>
                    <a:pt x="200155" y="180160"/>
                  </a:lnTo>
                  <a:lnTo>
                    <a:pt x="181826" y="175424"/>
                  </a:lnTo>
                  <a:lnTo>
                    <a:pt x="163848" y="172968"/>
                  </a:lnTo>
                  <a:lnTo>
                    <a:pt x="148238" y="163935"/>
                  </a:lnTo>
                  <a:lnTo>
                    <a:pt x="127979" y="155604"/>
                  </a:lnTo>
                  <a:lnTo>
                    <a:pt x="114825" y="163497"/>
                  </a:lnTo>
                  <a:lnTo>
                    <a:pt x="105177" y="175950"/>
                  </a:lnTo>
                  <a:lnTo>
                    <a:pt x="102985" y="193051"/>
                  </a:lnTo>
                  <a:lnTo>
                    <a:pt x="87199" y="191648"/>
                  </a:lnTo>
                  <a:lnTo>
                    <a:pt x="70536" y="187526"/>
                  </a:lnTo>
                  <a:lnTo>
                    <a:pt x="55891" y="200506"/>
                  </a:lnTo>
                  <a:lnTo>
                    <a:pt x="42999" y="223307"/>
                  </a:lnTo>
                  <a:lnTo>
                    <a:pt x="40368" y="216204"/>
                  </a:lnTo>
                  <a:lnTo>
                    <a:pt x="39316" y="205066"/>
                  </a:lnTo>
                  <a:lnTo>
                    <a:pt x="28091" y="197173"/>
                  </a:lnTo>
                  <a:lnTo>
                    <a:pt x="18970" y="184545"/>
                  </a:lnTo>
                  <a:lnTo>
                    <a:pt x="16865" y="175775"/>
                  </a:lnTo>
                  <a:lnTo>
                    <a:pt x="5289" y="162971"/>
                  </a:lnTo>
                  <a:lnTo>
                    <a:pt x="7218" y="155692"/>
                  </a:lnTo>
                  <a:lnTo>
                    <a:pt x="4763" y="145343"/>
                  </a:lnTo>
                  <a:lnTo>
                    <a:pt x="6692" y="126313"/>
                  </a:lnTo>
                  <a:lnTo>
                    <a:pt x="12568" y="12184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39" name="Freeform: Shape 1538">
              <a:extLst>
                <a:ext uri="{FF2B5EF4-FFF2-40B4-BE49-F238E27FC236}">
                  <a16:creationId xmlns:a16="http://schemas.microsoft.com/office/drawing/2014/main" id="{C7B795AE-5E1C-4B6A-AF9F-5A98FD6E9AFF}"/>
                </a:ext>
              </a:extLst>
            </p:cNvPr>
            <p:cNvSpPr/>
            <p:nvPr/>
          </p:nvSpPr>
          <p:spPr>
            <a:xfrm>
              <a:off x="6110706" y="4540991"/>
              <a:ext cx="184150" cy="222250"/>
            </a:xfrm>
            <a:custGeom>
              <a:avLst/>
              <a:gdLst>
                <a:gd name="connsiteX0" fmla="*/ 51506 w 184150"/>
                <a:gd name="connsiteY0" fmla="*/ 212871 h 222250"/>
                <a:gd name="connsiteX1" fmla="*/ 42298 w 184150"/>
                <a:gd name="connsiteY1" fmla="*/ 204452 h 222250"/>
                <a:gd name="connsiteX2" fmla="*/ 34843 w 184150"/>
                <a:gd name="connsiteY2" fmla="*/ 208574 h 222250"/>
                <a:gd name="connsiteX3" fmla="*/ 24933 w 184150"/>
                <a:gd name="connsiteY3" fmla="*/ 219098 h 222250"/>
                <a:gd name="connsiteX4" fmla="*/ 4763 w 184150"/>
                <a:gd name="connsiteY4" fmla="*/ 193227 h 222250"/>
                <a:gd name="connsiteX5" fmla="*/ 23442 w 184150"/>
                <a:gd name="connsiteY5" fmla="*/ 179721 h 222250"/>
                <a:gd name="connsiteX6" fmla="*/ 14234 w 184150"/>
                <a:gd name="connsiteY6" fmla="*/ 163497 h 222250"/>
                <a:gd name="connsiteX7" fmla="*/ 22653 w 184150"/>
                <a:gd name="connsiteY7" fmla="*/ 157358 h 222250"/>
                <a:gd name="connsiteX8" fmla="*/ 39228 w 184150"/>
                <a:gd name="connsiteY8" fmla="*/ 154376 h 222250"/>
                <a:gd name="connsiteX9" fmla="*/ 41158 w 184150"/>
                <a:gd name="connsiteY9" fmla="*/ 143502 h 222250"/>
                <a:gd name="connsiteX10" fmla="*/ 54312 w 184150"/>
                <a:gd name="connsiteY10" fmla="*/ 155253 h 222250"/>
                <a:gd name="connsiteX11" fmla="*/ 76061 w 184150"/>
                <a:gd name="connsiteY11" fmla="*/ 156306 h 222250"/>
                <a:gd name="connsiteX12" fmla="*/ 83603 w 184150"/>
                <a:gd name="connsiteY12" fmla="*/ 144730 h 222250"/>
                <a:gd name="connsiteX13" fmla="*/ 86673 w 184150"/>
                <a:gd name="connsiteY13" fmla="*/ 128505 h 222250"/>
                <a:gd name="connsiteX14" fmla="*/ 83955 w 184150"/>
                <a:gd name="connsiteY14" fmla="*/ 109387 h 222250"/>
                <a:gd name="connsiteX15" fmla="*/ 72378 w 184150"/>
                <a:gd name="connsiteY15" fmla="*/ 95004 h 222250"/>
                <a:gd name="connsiteX16" fmla="*/ 82990 w 184150"/>
                <a:gd name="connsiteY16" fmla="*/ 66678 h 222250"/>
                <a:gd name="connsiteX17" fmla="*/ 76851 w 184150"/>
                <a:gd name="connsiteY17" fmla="*/ 61854 h 222250"/>
                <a:gd name="connsiteX18" fmla="*/ 58610 w 184150"/>
                <a:gd name="connsiteY18" fmla="*/ 63784 h 222250"/>
                <a:gd name="connsiteX19" fmla="*/ 51681 w 184150"/>
                <a:gd name="connsiteY19" fmla="*/ 51243 h 222250"/>
                <a:gd name="connsiteX20" fmla="*/ 53523 w 184150"/>
                <a:gd name="connsiteY20" fmla="*/ 40544 h 222250"/>
                <a:gd name="connsiteX21" fmla="*/ 84481 w 184150"/>
                <a:gd name="connsiteY21" fmla="*/ 41508 h 222250"/>
                <a:gd name="connsiteX22" fmla="*/ 104388 w 184150"/>
                <a:gd name="connsiteY22" fmla="*/ 47910 h 222250"/>
                <a:gd name="connsiteX23" fmla="*/ 123945 w 184150"/>
                <a:gd name="connsiteY23" fmla="*/ 53698 h 222250"/>
                <a:gd name="connsiteX24" fmla="*/ 125699 w 184150"/>
                <a:gd name="connsiteY24" fmla="*/ 40544 h 222250"/>
                <a:gd name="connsiteX25" fmla="*/ 138591 w 184150"/>
                <a:gd name="connsiteY25" fmla="*/ 17742 h 222250"/>
                <a:gd name="connsiteX26" fmla="*/ 153236 w 184150"/>
                <a:gd name="connsiteY26" fmla="*/ 4763 h 222250"/>
                <a:gd name="connsiteX27" fmla="*/ 169899 w 184150"/>
                <a:gd name="connsiteY27" fmla="*/ 8884 h 222250"/>
                <a:gd name="connsiteX28" fmla="*/ 185685 w 184150"/>
                <a:gd name="connsiteY28" fmla="*/ 10288 h 222250"/>
                <a:gd name="connsiteX29" fmla="*/ 184282 w 184150"/>
                <a:gd name="connsiteY29" fmla="*/ 25021 h 222250"/>
                <a:gd name="connsiteX30" fmla="*/ 176915 w 184150"/>
                <a:gd name="connsiteY30" fmla="*/ 38088 h 222250"/>
                <a:gd name="connsiteX31" fmla="*/ 172092 w 184150"/>
                <a:gd name="connsiteY31" fmla="*/ 53348 h 222250"/>
                <a:gd name="connsiteX32" fmla="*/ 169022 w 184150"/>
                <a:gd name="connsiteY32" fmla="*/ 75009 h 222250"/>
                <a:gd name="connsiteX33" fmla="*/ 170337 w 184150"/>
                <a:gd name="connsiteY33" fmla="*/ 88865 h 222250"/>
                <a:gd name="connsiteX34" fmla="*/ 166304 w 184150"/>
                <a:gd name="connsiteY34" fmla="*/ 97372 h 222250"/>
                <a:gd name="connsiteX35" fmla="*/ 165690 w 184150"/>
                <a:gd name="connsiteY35" fmla="*/ 106318 h 222250"/>
                <a:gd name="connsiteX36" fmla="*/ 162883 w 184150"/>
                <a:gd name="connsiteY36" fmla="*/ 114123 h 222250"/>
                <a:gd name="connsiteX37" fmla="*/ 146659 w 184150"/>
                <a:gd name="connsiteY37" fmla="*/ 125874 h 222250"/>
                <a:gd name="connsiteX38" fmla="*/ 135434 w 184150"/>
                <a:gd name="connsiteY38" fmla="*/ 138415 h 222250"/>
                <a:gd name="connsiteX39" fmla="*/ 124734 w 184150"/>
                <a:gd name="connsiteY39" fmla="*/ 162182 h 222250"/>
                <a:gd name="connsiteX40" fmla="*/ 125524 w 184150"/>
                <a:gd name="connsiteY40" fmla="*/ 182352 h 222250"/>
                <a:gd name="connsiteX41" fmla="*/ 119297 w 184150"/>
                <a:gd name="connsiteY41" fmla="*/ 190157 h 222250"/>
                <a:gd name="connsiteX42" fmla="*/ 105002 w 184150"/>
                <a:gd name="connsiteY42" fmla="*/ 202084 h 222250"/>
                <a:gd name="connsiteX43" fmla="*/ 90532 w 184150"/>
                <a:gd name="connsiteY43" fmla="*/ 217519 h 222250"/>
                <a:gd name="connsiteX44" fmla="*/ 81324 w 184150"/>
                <a:gd name="connsiteY44" fmla="*/ 213134 h 222250"/>
                <a:gd name="connsiteX45" fmla="*/ 79745 w 184150"/>
                <a:gd name="connsiteY45" fmla="*/ 206206 h 222250"/>
                <a:gd name="connsiteX46" fmla="*/ 66415 w 184150"/>
                <a:gd name="connsiteY46" fmla="*/ 205943 h 222250"/>
                <a:gd name="connsiteX47" fmla="*/ 57996 w 184150"/>
                <a:gd name="connsiteY47" fmla="*/ 215327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84150" h="222250">
                  <a:moveTo>
                    <a:pt x="51506" y="212871"/>
                  </a:moveTo>
                  <a:lnTo>
                    <a:pt x="42298" y="204452"/>
                  </a:lnTo>
                  <a:lnTo>
                    <a:pt x="34843" y="208574"/>
                  </a:lnTo>
                  <a:lnTo>
                    <a:pt x="24933" y="219098"/>
                  </a:lnTo>
                  <a:lnTo>
                    <a:pt x="4763" y="193227"/>
                  </a:lnTo>
                  <a:lnTo>
                    <a:pt x="23442" y="179721"/>
                  </a:lnTo>
                  <a:lnTo>
                    <a:pt x="14234" y="163497"/>
                  </a:lnTo>
                  <a:lnTo>
                    <a:pt x="22653" y="157358"/>
                  </a:lnTo>
                  <a:lnTo>
                    <a:pt x="39228" y="154376"/>
                  </a:lnTo>
                  <a:lnTo>
                    <a:pt x="41158" y="143502"/>
                  </a:lnTo>
                  <a:lnTo>
                    <a:pt x="54312" y="155253"/>
                  </a:lnTo>
                  <a:lnTo>
                    <a:pt x="76061" y="156306"/>
                  </a:lnTo>
                  <a:lnTo>
                    <a:pt x="83603" y="144730"/>
                  </a:lnTo>
                  <a:lnTo>
                    <a:pt x="86673" y="128505"/>
                  </a:lnTo>
                  <a:lnTo>
                    <a:pt x="83955" y="109387"/>
                  </a:lnTo>
                  <a:lnTo>
                    <a:pt x="72378" y="95004"/>
                  </a:lnTo>
                  <a:lnTo>
                    <a:pt x="82990" y="66678"/>
                  </a:lnTo>
                  <a:lnTo>
                    <a:pt x="76851" y="61854"/>
                  </a:lnTo>
                  <a:lnTo>
                    <a:pt x="58610" y="63784"/>
                  </a:lnTo>
                  <a:lnTo>
                    <a:pt x="51681" y="51243"/>
                  </a:lnTo>
                  <a:lnTo>
                    <a:pt x="53523" y="40544"/>
                  </a:lnTo>
                  <a:lnTo>
                    <a:pt x="84481" y="41508"/>
                  </a:lnTo>
                  <a:lnTo>
                    <a:pt x="104388" y="47910"/>
                  </a:lnTo>
                  <a:lnTo>
                    <a:pt x="123945" y="53698"/>
                  </a:lnTo>
                  <a:lnTo>
                    <a:pt x="125699" y="40544"/>
                  </a:lnTo>
                  <a:lnTo>
                    <a:pt x="138591" y="17742"/>
                  </a:lnTo>
                  <a:lnTo>
                    <a:pt x="153236" y="4763"/>
                  </a:lnTo>
                  <a:lnTo>
                    <a:pt x="169899" y="8884"/>
                  </a:lnTo>
                  <a:lnTo>
                    <a:pt x="185685" y="10288"/>
                  </a:lnTo>
                  <a:lnTo>
                    <a:pt x="184282" y="25021"/>
                  </a:lnTo>
                  <a:lnTo>
                    <a:pt x="176915" y="38088"/>
                  </a:lnTo>
                  <a:lnTo>
                    <a:pt x="172092" y="53348"/>
                  </a:lnTo>
                  <a:lnTo>
                    <a:pt x="169022" y="75009"/>
                  </a:lnTo>
                  <a:lnTo>
                    <a:pt x="170337" y="88865"/>
                  </a:lnTo>
                  <a:lnTo>
                    <a:pt x="166304" y="97372"/>
                  </a:lnTo>
                  <a:lnTo>
                    <a:pt x="165690" y="106318"/>
                  </a:lnTo>
                  <a:lnTo>
                    <a:pt x="162883" y="114123"/>
                  </a:lnTo>
                  <a:lnTo>
                    <a:pt x="146659" y="125874"/>
                  </a:lnTo>
                  <a:lnTo>
                    <a:pt x="135434" y="138415"/>
                  </a:lnTo>
                  <a:lnTo>
                    <a:pt x="124734" y="162182"/>
                  </a:lnTo>
                  <a:lnTo>
                    <a:pt x="125524" y="182352"/>
                  </a:lnTo>
                  <a:lnTo>
                    <a:pt x="119297" y="190157"/>
                  </a:lnTo>
                  <a:lnTo>
                    <a:pt x="105002" y="202084"/>
                  </a:lnTo>
                  <a:lnTo>
                    <a:pt x="90532" y="217519"/>
                  </a:lnTo>
                  <a:lnTo>
                    <a:pt x="81324" y="213134"/>
                  </a:lnTo>
                  <a:lnTo>
                    <a:pt x="79745" y="206206"/>
                  </a:lnTo>
                  <a:lnTo>
                    <a:pt x="66415" y="205943"/>
                  </a:lnTo>
                  <a:lnTo>
                    <a:pt x="57996" y="21532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40" name="Freeform: Shape 1539">
              <a:extLst>
                <a:ext uri="{FF2B5EF4-FFF2-40B4-BE49-F238E27FC236}">
                  <a16:creationId xmlns:a16="http://schemas.microsoft.com/office/drawing/2014/main" id="{39FE4AF2-38B9-4941-B568-DE988493A209}"/>
                </a:ext>
              </a:extLst>
            </p:cNvPr>
            <p:cNvSpPr/>
            <p:nvPr/>
          </p:nvSpPr>
          <p:spPr>
            <a:xfrm>
              <a:off x="5985999" y="3296461"/>
              <a:ext cx="114300" cy="82550"/>
            </a:xfrm>
            <a:custGeom>
              <a:avLst/>
              <a:gdLst>
                <a:gd name="connsiteX0" fmla="*/ 92549 w 114300"/>
                <a:gd name="connsiteY0" fmla="*/ 15813 h 82550"/>
                <a:gd name="connsiteX1" fmla="*/ 93513 w 114300"/>
                <a:gd name="connsiteY1" fmla="*/ 22302 h 82550"/>
                <a:gd name="connsiteX2" fmla="*/ 89742 w 114300"/>
                <a:gd name="connsiteY2" fmla="*/ 31160 h 82550"/>
                <a:gd name="connsiteX3" fmla="*/ 100880 w 114300"/>
                <a:gd name="connsiteY3" fmla="*/ 37649 h 82550"/>
                <a:gd name="connsiteX4" fmla="*/ 113421 w 114300"/>
                <a:gd name="connsiteY4" fmla="*/ 38614 h 82550"/>
                <a:gd name="connsiteX5" fmla="*/ 111491 w 114300"/>
                <a:gd name="connsiteY5" fmla="*/ 53260 h 82550"/>
                <a:gd name="connsiteX6" fmla="*/ 100704 w 114300"/>
                <a:gd name="connsiteY6" fmla="*/ 59311 h 82550"/>
                <a:gd name="connsiteX7" fmla="*/ 82463 w 114300"/>
                <a:gd name="connsiteY7" fmla="*/ 54839 h 82550"/>
                <a:gd name="connsiteX8" fmla="*/ 77114 w 114300"/>
                <a:gd name="connsiteY8" fmla="*/ 69133 h 82550"/>
                <a:gd name="connsiteX9" fmla="*/ 65450 w 114300"/>
                <a:gd name="connsiteY9" fmla="*/ 70273 h 82550"/>
                <a:gd name="connsiteX10" fmla="*/ 61153 w 114300"/>
                <a:gd name="connsiteY10" fmla="*/ 64661 h 82550"/>
                <a:gd name="connsiteX11" fmla="*/ 47384 w 114300"/>
                <a:gd name="connsiteY11" fmla="*/ 76588 h 82550"/>
                <a:gd name="connsiteX12" fmla="*/ 35545 w 114300"/>
                <a:gd name="connsiteY12" fmla="*/ 78254 h 82550"/>
                <a:gd name="connsiteX13" fmla="*/ 24933 w 114300"/>
                <a:gd name="connsiteY13" fmla="*/ 70712 h 82550"/>
                <a:gd name="connsiteX14" fmla="*/ 16514 w 114300"/>
                <a:gd name="connsiteY14" fmla="*/ 55189 h 82550"/>
                <a:gd name="connsiteX15" fmla="*/ 4763 w 114300"/>
                <a:gd name="connsiteY15" fmla="*/ 60802 h 82550"/>
                <a:gd name="connsiteX16" fmla="*/ 5113 w 114300"/>
                <a:gd name="connsiteY16" fmla="*/ 44666 h 82550"/>
                <a:gd name="connsiteX17" fmla="*/ 23091 w 114300"/>
                <a:gd name="connsiteY17" fmla="*/ 24407 h 82550"/>
                <a:gd name="connsiteX18" fmla="*/ 22302 w 114300"/>
                <a:gd name="connsiteY18" fmla="*/ 15199 h 82550"/>
                <a:gd name="connsiteX19" fmla="*/ 33528 w 114300"/>
                <a:gd name="connsiteY19" fmla="*/ 18619 h 82550"/>
                <a:gd name="connsiteX20" fmla="*/ 40280 w 114300"/>
                <a:gd name="connsiteY20" fmla="*/ 12392 h 82550"/>
                <a:gd name="connsiteX21" fmla="*/ 61153 w 114300"/>
                <a:gd name="connsiteY21" fmla="*/ 12656 h 82550"/>
                <a:gd name="connsiteX22" fmla="*/ 66239 w 114300"/>
                <a:gd name="connsiteY22" fmla="*/ 4763 h 8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4300" h="82550">
                  <a:moveTo>
                    <a:pt x="92549" y="15813"/>
                  </a:moveTo>
                  <a:lnTo>
                    <a:pt x="93513" y="22302"/>
                  </a:lnTo>
                  <a:lnTo>
                    <a:pt x="89742" y="31160"/>
                  </a:lnTo>
                  <a:lnTo>
                    <a:pt x="100880" y="37649"/>
                  </a:lnTo>
                  <a:lnTo>
                    <a:pt x="113421" y="38614"/>
                  </a:lnTo>
                  <a:lnTo>
                    <a:pt x="111491" y="53260"/>
                  </a:lnTo>
                  <a:lnTo>
                    <a:pt x="100704" y="59311"/>
                  </a:lnTo>
                  <a:lnTo>
                    <a:pt x="82463" y="54839"/>
                  </a:lnTo>
                  <a:lnTo>
                    <a:pt x="77114" y="69133"/>
                  </a:lnTo>
                  <a:lnTo>
                    <a:pt x="65450" y="70273"/>
                  </a:lnTo>
                  <a:lnTo>
                    <a:pt x="61153" y="64661"/>
                  </a:lnTo>
                  <a:lnTo>
                    <a:pt x="47384" y="76588"/>
                  </a:lnTo>
                  <a:lnTo>
                    <a:pt x="35545" y="78254"/>
                  </a:lnTo>
                  <a:lnTo>
                    <a:pt x="24933" y="70712"/>
                  </a:lnTo>
                  <a:lnTo>
                    <a:pt x="16514" y="55189"/>
                  </a:lnTo>
                  <a:lnTo>
                    <a:pt x="4763" y="60802"/>
                  </a:lnTo>
                  <a:lnTo>
                    <a:pt x="5113" y="44666"/>
                  </a:lnTo>
                  <a:lnTo>
                    <a:pt x="23091" y="24407"/>
                  </a:lnTo>
                  <a:lnTo>
                    <a:pt x="22302" y="15199"/>
                  </a:lnTo>
                  <a:lnTo>
                    <a:pt x="33528" y="18619"/>
                  </a:lnTo>
                  <a:lnTo>
                    <a:pt x="40280" y="12392"/>
                  </a:lnTo>
                  <a:lnTo>
                    <a:pt x="61153" y="12656"/>
                  </a:lnTo>
                  <a:lnTo>
                    <a:pt x="66239" y="476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41" name="Freeform: Shape 1540">
              <a:extLst>
                <a:ext uri="{FF2B5EF4-FFF2-40B4-BE49-F238E27FC236}">
                  <a16:creationId xmlns:a16="http://schemas.microsoft.com/office/drawing/2014/main" id="{4DE2383B-1B74-460D-AE26-12C7BB0E8432}"/>
                </a:ext>
              </a:extLst>
            </p:cNvPr>
            <p:cNvSpPr/>
            <p:nvPr/>
          </p:nvSpPr>
          <p:spPr>
            <a:xfrm>
              <a:off x="5626347" y="4373662"/>
              <a:ext cx="152400" cy="158750"/>
            </a:xfrm>
            <a:custGeom>
              <a:avLst/>
              <a:gdLst>
                <a:gd name="connsiteX0" fmla="*/ 146045 w 152400"/>
                <a:gd name="connsiteY0" fmla="*/ 141134 h 158750"/>
                <a:gd name="connsiteX1" fmla="*/ 134907 w 152400"/>
                <a:gd name="connsiteY1" fmla="*/ 141397 h 158750"/>
                <a:gd name="connsiteX2" fmla="*/ 117718 w 152400"/>
                <a:gd name="connsiteY2" fmla="*/ 136573 h 158750"/>
                <a:gd name="connsiteX3" fmla="*/ 102020 w 152400"/>
                <a:gd name="connsiteY3" fmla="*/ 136837 h 158750"/>
                <a:gd name="connsiteX4" fmla="*/ 72817 w 152400"/>
                <a:gd name="connsiteY4" fmla="*/ 141134 h 158750"/>
                <a:gd name="connsiteX5" fmla="*/ 55803 w 152400"/>
                <a:gd name="connsiteY5" fmla="*/ 148237 h 158750"/>
                <a:gd name="connsiteX6" fmla="*/ 31423 w 152400"/>
                <a:gd name="connsiteY6" fmla="*/ 157183 h 158750"/>
                <a:gd name="connsiteX7" fmla="*/ 26687 w 152400"/>
                <a:gd name="connsiteY7" fmla="*/ 156569 h 158750"/>
                <a:gd name="connsiteX8" fmla="*/ 28529 w 152400"/>
                <a:gd name="connsiteY8" fmla="*/ 136398 h 158750"/>
                <a:gd name="connsiteX9" fmla="*/ 30897 w 152400"/>
                <a:gd name="connsiteY9" fmla="*/ 133329 h 158750"/>
                <a:gd name="connsiteX10" fmla="*/ 30195 w 152400"/>
                <a:gd name="connsiteY10" fmla="*/ 123594 h 158750"/>
                <a:gd name="connsiteX11" fmla="*/ 19759 w 152400"/>
                <a:gd name="connsiteY11" fmla="*/ 113333 h 158750"/>
                <a:gd name="connsiteX12" fmla="*/ 11954 w 152400"/>
                <a:gd name="connsiteY12" fmla="*/ 111667 h 158750"/>
                <a:gd name="connsiteX13" fmla="*/ 4763 w 152400"/>
                <a:gd name="connsiteY13" fmla="*/ 104914 h 158750"/>
                <a:gd name="connsiteX14" fmla="*/ 10112 w 152400"/>
                <a:gd name="connsiteY14" fmla="*/ 94040 h 158750"/>
                <a:gd name="connsiteX15" fmla="*/ 7656 w 152400"/>
                <a:gd name="connsiteY15" fmla="*/ 82113 h 158750"/>
                <a:gd name="connsiteX16" fmla="*/ 8797 w 152400"/>
                <a:gd name="connsiteY16" fmla="*/ 74921 h 158750"/>
                <a:gd name="connsiteX17" fmla="*/ 12743 w 152400"/>
                <a:gd name="connsiteY17" fmla="*/ 74921 h 158750"/>
                <a:gd name="connsiteX18" fmla="*/ 14146 w 152400"/>
                <a:gd name="connsiteY18" fmla="*/ 64134 h 158750"/>
                <a:gd name="connsiteX19" fmla="*/ 12217 w 152400"/>
                <a:gd name="connsiteY19" fmla="*/ 59399 h 158750"/>
                <a:gd name="connsiteX20" fmla="*/ 14585 w 152400"/>
                <a:gd name="connsiteY20" fmla="*/ 55978 h 158750"/>
                <a:gd name="connsiteX21" fmla="*/ 23705 w 152400"/>
                <a:gd name="connsiteY21" fmla="*/ 52997 h 158750"/>
                <a:gd name="connsiteX22" fmla="*/ 17654 w 152400"/>
                <a:gd name="connsiteY22" fmla="*/ 33177 h 158750"/>
                <a:gd name="connsiteX23" fmla="*/ 11954 w 152400"/>
                <a:gd name="connsiteY23" fmla="*/ 23004 h 158750"/>
                <a:gd name="connsiteX24" fmla="*/ 13971 w 152400"/>
                <a:gd name="connsiteY24" fmla="*/ 14497 h 158750"/>
                <a:gd name="connsiteX25" fmla="*/ 18882 w 152400"/>
                <a:gd name="connsiteY25" fmla="*/ 12655 h 158750"/>
                <a:gd name="connsiteX26" fmla="*/ 22039 w 152400"/>
                <a:gd name="connsiteY26" fmla="*/ 10375 h 158750"/>
                <a:gd name="connsiteX27" fmla="*/ 28880 w 152400"/>
                <a:gd name="connsiteY27" fmla="*/ 14059 h 158750"/>
                <a:gd name="connsiteX28" fmla="*/ 47823 w 152400"/>
                <a:gd name="connsiteY28" fmla="*/ 14322 h 158750"/>
                <a:gd name="connsiteX29" fmla="*/ 52383 w 152400"/>
                <a:gd name="connsiteY29" fmla="*/ 7043 h 158750"/>
                <a:gd name="connsiteX30" fmla="*/ 56592 w 152400"/>
                <a:gd name="connsiteY30" fmla="*/ 7569 h 158750"/>
                <a:gd name="connsiteX31" fmla="*/ 63696 w 152400"/>
                <a:gd name="connsiteY31" fmla="*/ 4763 h 158750"/>
                <a:gd name="connsiteX32" fmla="*/ 67555 w 152400"/>
                <a:gd name="connsiteY32" fmla="*/ 15374 h 158750"/>
                <a:gd name="connsiteX33" fmla="*/ 73255 w 152400"/>
                <a:gd name="connsiteY33" fmla="*/ 12217 h 158750"/>
                <a:gd name="connsiteX34" fmla="*/ 83428 w 152400"/>
                <a:gd name="connsiteY34" fmla="*/ 8533 h 158750"/>
                <a:gd name="connsiteX35" fmla="*/ 94478 w 152400"/>
                <a:gd name="connsiteY35" fmla="*/ 13971 h 158750"/>
                <a:gd name="connsiteX36" fmla="*/ 98775 w 152400"/>
                <a:gd name="connsiteY36" fmla="*/ 22127 h 158750"/>
                <a:gd name="connsiteX37" fmla="*/ 109825 w 152400"/>
                <a:gd name="connsiteY37" fmla="*/ 27389 h 158750"/>
                <a:gd name="connsiteX38" fmla="*/ 118420 w 152400"/>
                <a:gd name="connsiteY38" fmla="*/ 21162 h 158750"/>
                <a:gd name="connsiteX39" fmla="*/ 129996 w 152400"/>
                <a:gd name="connsiteY39" fmla="*/ 20198 h 158750"/>
                <a:gd name="connsiteX40" fmla="*/ 146834 w 152400"/>
                <a:gd name="connsiteY40" fmla="*/ 26599 h 158750"/>
                <a:gd name="connsiteX41" fmla="*/ 153324 w 152400"/>
                <a:gd name="connsiteY41" fmla="*/ 61767 h 158750"/>
                <a:gd name="connsiteX42" fmla="*/ 142976 w 152400"/>
                <a:gd name="connsiteY42" fmla="*/ 82463 h 158750"/>
                <a:gd name="connsiteX43" fmla="*/ 136573 w 152400"/>
                <a:gd name="connsiteY43" fmla="*/ 110264 h 158750"/>
                <a:gd name="connsiteX44" fmla="*/ 147185 w 152400"/>
                <a:gd name="connsiteY44" fmla="*/ 131399 h 15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52400" h="158750">
                  <a:moveTo>
                    <a:pt x="146045" y="141134"/>
                  </a:moveTo>
                  <a:lnTo>
                    <a:pt x="134907" y="141397"/>
                  </a:lnTo>
                  <a:lnTo>
                    <a:pt x="117718" y="136573"/>
                  </a:lnTo>
                  <a:lnTo>
                    <a:pt x="102020" y="136837"/>
                  </a:lnTo>
                  <a:lnTo>
                    <a:pt x="72817" y="141134"/>
                  </a:lnTo>
                  <a:lnTo>
                    <a:pt x="55803" y="148237"/>
                  </a:lnTo>
                  <a:lnTo>
                    <a:pt x="31423" y="157183"/>
                  </a:lnTo>
                  <a:lnTo>
                    <a:pt x="26687" y="156569"/>
                  </a:lnTo>
                  <a:lnTo>
                    <a:pt x="28529" y="136398"/>
                  </a:lnTo>
                  <a:lnTo>
                    <a:pt x="30897" y="133329"/>
                  </a:lnTo>
                  <a:lnTo>
                    <a:pt x="30195" y="123594"/>
                  </a:lnTo>
                  <a:lnTo>
                    <a:pt x="19759" y="113333"/>
                  </a:lnTo>
                  <a:lnTo>
                    <a:pt x="11954" y="111667"/>
                  </a:lnTo>
                  <a:lnTo>
                    <a:pt x="4763" y="104914"/>
                  </a:lnTo>
                  <a:lnTo>
                    <a:pt x="10112" y="94040"/>
                  </a:lnTo>
                  <a:lnTo>
                    <a:pt x="7656" y="82113"/>
                  </a:lnTo>
                  <a:lnTo>
                    <a:pt x="8797" y="74921"/>
                  </a:lnTo>
                  <a:lnTo>
                    <a:pt x="12743" y="74921"/>
                  </a:lnTo>
                  <a:lnTo>
                    <a:pt x="14146" y="64134"/>
                  </a:lnTo>
                  <a:lnTo>
                    <a:pt x="12217" y="59399"/>
                  </a:lnTo>
                  <a:lnTo>
                    <a:pt x="14585" y="55978"/>
                  </a:lnTo>
                  <a:lnTo>
                    <a:pt x="23705" y="52997"/>
                  </a:lnTo>
                  <a:lnTo>
                    <a:pt x="17654" y="33177"/>
                  </a:lnTo>
                  <a:lnTo>
                    <a:pt x="11954" y="23004"/>
                  </a:lnTo>
                  <a:lnTo>
                    <a:pt x="13971" y="14497"/>
                  </a:lnTo>
                  <a:lnTo>
                    <a:pt x="18882" y="12655"/>
                  </a:lnTo>
                  <a:lnTo>
                    <a:pt x="22039" y="10375"/>
                  </a:lnTo>
                  <a:lnTo>
                    <a:pt x="28880" y="14059"/>
                  </a:lnTo>
                  <a:lnTo>
                    <a:pt x="47823" y="14322"/>
                  </a:lnTo>
                  <a:lnTo>
                    <a:pt x="52383" y="7043"/>
                  </a:lnTo>
                  <a:lnTo>
                    <a:pt x="56592" y="7569"/>
                  </a:lnTo>
                  <a:lnTo>
                    <a:pt x="63696" y="4763"/>
                  </a:lnTo>
                  <a:lnTo>
                    <a:pt x="67555" y="15374"/>
                  </a:lnTo>
                  <a:lnTo>
                    <a:pt x="73255" y="12217"/>
                  </a:lnTo>
                  <a:lnTo>
                    <a:pt x="83428" y="8533"/>
                  </a:lnTo>
                  <a:lnTo>
                    <a:pt x="94478" y="13971"/>
                  </a:lnTo>
                  <a:lnTo>
                    <a:pt x="98775" y="22127"/>
                  </a:lnTo>
                  <a:lnTo>
                    <a:pt x="109825" y="27389"/>
                  </a:lnTo>
                  <a:lnTo>
                    <a:pt x="118420" y="21162"/>
                  </a:lnTo>
                  <a:lnTo>
                    <a:pt x="129996" y="20198"/>
                  </a:lnTo>
                  <a:lnTo>
                    <a:pt x="146834" y="26599"/>
                  </a:lnTo>
                  <a:lnTo>
                    <a:pt x="153324" y="61767"/>
                  </a:lnTo>
                  <a:lnTo>
                    <a:pt x="142976" y="82463"/>
                  </a:lnTo>
                  <a:lnTo>
                    <a:pt x="136573" y="110264"/>
                  </a:lnTo>
                  <a:lnTo>
                    <a:pt x="147185" y="131399"/>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42" name="Freeform: Shape 1541">
              <a:extLst>
                <a:ext uri="{FF2B5EF4-FFF2-40B4-BE49-F238E27FC236}">
                  <a16:creationId xmlns:a16="http://schemas.microsoft.com/office/drawing/2014/main" id="{E84B2216-FFD6-4A50-A924-464D468F2C8C}"/>
                </a:ext>
              </a:extLst>
            </p:cNvPr>
            <p:cNvSpPr/>
            <p:nvPr/>
          </p:nvSpPr>
          <p:spPr>
            <a:xfrm>
              <a:off x="3977878" y="5068586"/>
              <a:ext cx="222250" cy="1212850"/>
            </a:xfrm>
            <a:custGeom>
              <a:avLst/>
              <a:gdLst>
                <a:gd name="connsiteX0" fmla="*/ 177090 w 222250"/>
                <a:gd name="connsiteY0" fmla="*/ 1088541 h 1212850"/>
                <a:gd name="connsiteX1" fmla="*/ 177090 w 222250"/>
                <a:gd name="connsiteY1" fmla="*/ 1181238 h 1212850"/>
                <a:gd name="connsiteX2" fmla="*/ 203400 w 222250"/>
                <a:gd name="connsiteY2" fmla="*/ 1181238 h 1212850"/>
                <a:gd name="connsiteX3" fmla="*/ 218221 w 222250"/>
                <a:gd name="connsiteY3" fmla="*/ 1182379 h 1212850"/>
                <a:gd name="connsiteX4" fmla="*/ 210065 w 222250"/>
                <a:gd name="connsiteY4" fmla="*/ 1199743 h 1212850"/>
                <a:gd name="connsiteX5" fmla="*/ 189017 w 222250"/>
                <a:gd name="connsiteY5" fmla="*/ 1213161 h 1212850"/>
                <a:gd name="connsiteX6" fmla="*/ 176915 w 222250"/>
                <a:gd name="connsiteY6" fmla="*/ 1211758 h 1212850"/>
                <a:gd name="connsiteX7" fmla="*/ 162357 w 222250"/>
                <a:gd name="connsiteY7" fmla="*/ 1208250 h 1212850"/>
                <a:gd name="connsiteX8" fmla="*/ 144466 w 222250"/>
                <a:gd name="connsiteY8" fmla="*/ 1195270 h 1212850"/>
                <a:gd name="connsiteX9" fmla="*/ 118683 w 222250"/>
                <a:gd name="connsiteY9" fmla="*/ 1189044 h 1212850"/>
                <a:gd name="connsiteX10" fmla="*/ 87725 w 222250"/>
                <a:gd name="connsiteY10" fmla="*/ 1165277 h 1212850"/>
                <a:gd name="connsiteX11" fmla="*/ 62644 w 222250"/>
                <a:gd name="connsiteY11" fmla="*/ 1142739 h 1212850"/>
                <a:gd name="connsiteX12" fmla="*/ 28792 w 222250"/>
                <a:gd name="connsiteY12" fmla="*/ 1096697 h 1212850"/>
                <a:gd name="connsiteX13" fmla="*/ 49050 w 222250"/>
                <a:gd name="connsiteY13" fmla="*/ 1105204 h 1212850"/>
                <a:gd name="connsiteX14" fmla="*/ 83603 w 222250"/>
                <a:gd name="connsiteY14" fmla="*/ 1132654 h 1212850"/>
                <a:gd name="connsiteX15" fmla="*/ 116227 w 222250"/>
                <a:gd name="connsiteY15" fmla="*/ 1147562 h 1212850"/>
                <a:gd name="connsiteX16" fmla="*/ 128944 w 222250"/>
                <a:gd name="connsiteY16" fmla="*/ 1128531 h 1212850"/>
                <a:gd name="connsiteX17" fmla="*/ 136924 w 222250"/>
                <a:gd name="connsiteY17" fmla="*/ 1100468 h 1212850"/>
                <a:gd name="connsiteX18" fmla="*/ 159550 w 222250"/>
                <a:gd name="connsiteY18" fmla="*/ 1083718 h 1212850"/>
                <a:gd name="connsiteX19" fmla="*/ 177090 w 222250"/>
                <a:gd name="connsiteY19" fmla="*/ 1088541 h 1212850"/>
                <a:gd name="connsiteX20" fmla="*/ 187263 w 222250"/>
                <a:gd name="connsiteY20" fmla="*/ 106229 h 1212850"/>
                <a:gd name="connsiteX21" fmla="*/ 196910 w 222250"/>
                <a:gd name="connsiteY21" fmla="*/ 142624 h 1212850"/>
                <a:gd name="connsiteX22" fmla="*/ 214625 w 222250"/>
                <a:gd name="connsiteY22" fmla="*/ 139029 h 1212850"/>
                <a:gd name="connsiteX23" fmla="*/ 217607 w 222250"/>
                <a:gd name="connsiteY23" fmla="*/ 145694 h 1212850"/>
                <a:gd name="connsiteX24" fmla="*/ 209188 w 222250"/>
                <a:gd name="connsiteY24" fmla="*/ 173407 h 1212850"/>
                <a:gd name="connsiteX25" fmla="*/ 182440 w 222250"/>
                <a:gd name="connsiteY25" fmla="*/ 186649 h 1212850"/>
                <a:gd name="connsiteX26" fmla="*/ 183229 w 222250"/>
                <a:gd name="connsiteY26" fmla="*/ 231726 h 1212850"/>
                <a:gd name="connsiteX27" fmla="*/ 178055 w 222250"/>
                <a:gd name="connsiteY27" fmla="*/ 240496 h 1212850"/>
                <a:gd name="connsiteX28" fmla="*/ 185422 w 222250"/>
                <a:gd name="connsiteY28" fmla="*/ 251283 h 1212850"/>
                <a:gd name="connsiteX29" fmla="*/ 168057 w 222250"/>
                <a:gd name="connsiteY29" fmla="*/ 268384 h 1212850"/>
                <a:gd name="connsiteX30" fmla="*/ 151921 w 222250"/>
                <a:gd name="connsiteY30" fmla="*/ 294343 h 1212850"/>
                <a:gd name="connsiteX31" fmla="*/ 143151 w 222250"/>
                <a:gd name="connsiteY31" fmla="*/ 319776 h 1212850"/>
                <a:gd name="connsiteX32" fmla="*/ 145519 w 222250"/>
                <a:gd name="connsiteY32" fmla="*/ 347050 h 1212850"/>
                <a:gd name="connsiteX33" fmla="*/ 130347 w 222250"/>
                <a:gd name="connsiteY33" fmla="*/ 376341 h 1212850"/>
                <a:gd name="connsiteX34" fmla="*/ 141660 w 222250"/>
                <a:gd name="connsiteY34" fmla="*/ 426242 h 1212850"/>
                <a:gd name="connsiteX35" fmla="*/ 148062 w 222250"/>
                <a:gd name="connsiteY35" fmla="*/ 431591 h 1212850"/>
                <a:gd name="connsiteX36" fmla="*/ 147974 w 222250"/>
                <a:gd name="connsiteY36" fmla="*/ 458690 h 1212850"/>
                <a:gd name="connsiteX37" fmla="*/ 133943 w 222250"/>
                <a:gd name="connsiteY37" fmla="*/ 487718 h 1212850"/>
                <a:gd name="connsiteX38" fmla="*/ 134469 w 222250"/>
                <a:gd name="connsiteY38" fmla="*/ 512888 h 1212850"/>
                <a:gd name="connsiteX39" fmla="*/ 115876 w 222250"/>
                <a:gd name="connsiteY39" fmla="*/ 532707 h 1212850"/>
                <a:gd name="connsiteX40" fmla="*/ 115964 w 222250"/>
                <a:gd name="connsiteY40" fmla="*/ 560947 h 1212850"/>
                <a:gd name="connsiteX41" fmla="*/ 123419 w 222250"/>
                <a:gd name="connsiteY41" fmla="*/ 591291 h 1212850"/>
                <a:gd name="connsiteX42" fmla="*/ 108685 w 222250"/>
                <a:gd name="connsiteY42" fmla="*/ 602691 h 1212850"/>
                <a:gd name="connsiteX43" fmla="*/ 102108 w 222250"/>
                <a:gd name="connsiteY43" fmla="*/ 630930 h 1212850"/>
                <a:gd name="connsiteX44" fmla="*/ 96320 w 222250"/>
                <a:gd name="connsiteY44" fmla="*/ 663817 h 1212850"/>
                <a:gd name="connsiteX45" fmla="*/ 100442 w 222250"/>
                <a:gd name="connsiteY45" fmla="*/ 703632 h 1212850"/>
                <a:gd name="connsiteX46" fmla="*/ 90532 w 222250"/>
                <a:gd name="connsiteY46" fmla="*/ 710385 h 1212850"/>
                <a:gd name="connsiteX47" fmla="*/ 96232 w 222250"/>
                <a:gd name="connsiteY47" fmla="*/ 748972 h 1212850"/>
                <a:gd name="connsiteX48" fmla="*/ 107370 w 222250"/>
                <a:gd name="connsiteY48" fmla="*/ 761776 h 1212850"/>
                <a:gd name="connsiteX49" fmla="*/ 99302 w 222250"/>
                <a:gd name="connsiteY49" fmla="*/ 776071 h 1212850"/>
                <a:gd name="connsiteX50" fmla="*/ 110702 w 222250"/>
                <a:gd name="connsiteY50" fmla="*/ 782912 h 1212850"/>
                <a:gd name="connsiteX51" fmla="*/ 113333 w 222250"/>
                <a:gd name="connsiteY51" fmla="*/ 795891 h 1212850"/>
                <a:gd name="connsiteX52" fmla="*/ 102634 w 222250"/>
                <a:gd name="connsiteY52" fmla="*/ 802468 h 1212850"/>
                <a:gd name="connsiteX53" fmla="*/ 105265 w 222250"/>
                <a:gd name="connsiteY53" fmla="*/ 822902 h 1212850"/>
                <a:gd name="connsiteX54" fmla="*/ 96320 w 222250"/>
                <a:gd name="connsiteY54" fmla="*/ 869821 h 1212850"/>
                <a:gd name="connsiteX55" fmla="*/ 83253 w 222250"/>
                <a:gd name="connsiteY55" fmla="*/ 900691 h 1212850"/>
                <a:gd name="connsiteX56" fmla="*/ 86147 w 222250"/>
                <a:gd name="connsiteY56" fmla="*/ 919195 h 1212850"/>
                <a:gd name="connsiteX57" fmla="*/ 78341 w 222250"/>
                <a:gd name="connsiteY57" fmla="*/ 942698 h 1212850"/>
                <a:gd name="connsiteX58" fmla="*/ 59486 w 222250"/>
                <a:gd name="connsiteY58" fmla="*/ 959186 h 1212850"/>
                <a:gd name="connsiteX59" fmla="*/ 61679 w 222250"/>
                <a:gd name="connsiteY59" fmla="*/ 999527 h 1212850"/>
                <a:gd name="connsiteX60" fmla="*/ 70361 w 222250"/>
                <a:gd name="connsiteY60" fmla="*/ 1013559 h 1212850"/>
                <a:gd name="connsiteX61" fmla="*/ 86761 w 222250"/>
                <a:gd name="connsiteY61" fmla="*/ 1011103 h 1212850"/>
                <a:gd name="connsiteX62" fmla="*/ 86322 w 222250"/>
                <a:gd name="connsiteY62" fmla="*/ 1040307 h 1212850"/>
                <a:gd name="connsiteX63" fmla="*/ 96495 w 222250"/>
                <a:gd name="connsiteY63" fmla="*/ 1063372 h 1212850"/>
                <a:gd name="connsiteX64" fmla="*/ 155955 w 222250"/>
                <a:gd name="connsiteY64" fmla="*/ 1068721 h 1212850"/>
                <a:gd name="connsiteX65" fmla="*/ 178756 w 222250"/>
                <a:gd name="connsiteY65" fmla="*/ 1074948 h 1212850"/>
                <a:gd name="connsiteX66" fmla="*/ 156920 w 222250"/>
                <a:gd name="connsiteY66" fmla="*/ 1074685 h 1212850"/>
                <a:gd name="connsiteX67" fmla="*/ 145080 w 222250"/>
                <a:gd name="connsiteY67" fmla="*/ 1084595 h 1212850"/>
                <a:gd name="connsiteX68" fmla="*/ 122892 w 222250"/>
                <a:gd name="connsiteY68" fmla="*/ 1099240 h 1212850"/>
                <a:gd name="connsiteX69" fmla="*/ 118946 w 222250"/>
                <a:gd name="connsiteY69" fmla="*/ 1137652 h 1212850"/>
                <a:gd name="connsiteX70" fmla="*/ 108510 w 222250"/>
                <a:gd name="connsiteY70" fmla="*/ 1138617 h 1212850"/>
                <a:gd name="connsiteX71" fmla="*/ 80797 w 222250"/>
                <a:gd name="connsiteY71" fmla="*/ 1125112 h 1212850"/>
                <a:gd name="connsiteX72" fmla="*/ 52646 w 222250"/>
                <a:gd name="connsiteY72" fmla="*/ 1096610 h 1212850"/>
                <a:gd name="connsiteX73" fmla="*/ 52646 w 222250"/>
                <a:gd name="connsiteY73" fmla="*/ 1096610 h 1212850"/>
                <a:gd name="connsiteX74" fmla="*/ 22039 w 222250"/>
                <a:gd name="connsiteY74" fmla="*/ 1073545 h 1212850"/>
                <a:gd name="connsiteX75" fmla="*/ 14322 w 222250"/>
                <a:gd name="connsiteY75" fmla="*/ 1048375 h 1212850"/>
                <a:gd name="connsiteX76" fmla="*/ 21250 w 222250"/>
                <a:gd name="connsiteY76" fmla="*/ 1025398 h 1212850"/>
                <a:gd name="connsiteX77" fmla="*/ 8884 w 222250"/>
                <a:gd name="connsiteY77" fmla="*/ 999615 h 1212850"/>
                <a:gd name="connsiteX78" fmla="*/ 5727 w 222250"/>
                <a:gd name="connsiteY78" fmla="*/ 935244 h 1212850"/>
                <a:gd name="connsiteX79" fmla="*/ 16163 w 222250"/>
                <a:gd name="connsiteY79" fmla="*/ 899901 h 1212850"/>
                <a:gd name="connsiteX80" fmla="*/ 42122 w 222250"/>
                <a:gd name="connsiteY80" fmla="*/ 871926 h 1212850"/>
                <a:gd name="connsiteX81" fmla="*/ 4763 w 222250"/>
                <a:gd name="connsiteY81" fmla="*/ 861490 h 1212850"/>
                <a:gd name="connsiteX82" fmla="*/ 28178 w 222250"/>
                <a:gd name="connsiteY82" fmla="*/ 830181 h 1212850"/>
                <a:gd name="connsiteX83" fmla="*/ 36509 w 222250"/>
                <a:gd name="connsiteY83" fmla="*/ 772651 h 1212850"/>
                <a:gd name="connsiteX84" fmla="*/ 63871 w 222250"/>
                <a:gd name="connsiteY84" fmla="*/ 784666 h 1212850"/>
                <a:gd name="connsiteX85" fmla="*/ 76675 w 222250"/>
                <a:gd name="connsiteY85" fmla="*/ 714770 h 1212850"/>
                <a:gd name="connsiteX86" fmla="*/ 60188 w 222250"/>
                <a:gd name="connsiteY86" fmla="*/ 706000 h 1212850"/>
                <a:gd name="connsiteX87" fmla="*/ 52471 w 222250"/>
                <a:gd name="connsiteY87" fmla="*/ 747657 h 1212850"/>
                <a:gd name="connsiteX88" fmla="*/ 36948 w 222250"/>
                <a:gd name="connsiteY88" fmla="*/ 742921 h 1212850"/>
                <a:gd name="connsiteX89" fmla="*/ 44665 w 222250"/>
                <a:gd name="connsiteY89" fmla="*/ 695389 h 1212850"/>
                <a:gd name="connsiteX90" fmla="*/ 53084 w 222250"/>
                <a:gd name="connsiteY90" fmla="*/ 635403 h 1212850"/>
                <a:gd name="connsiteX91" fmla="*/ 64397 w 222250"/>
                <a:gd name="connsiteY91" fmla="*/ 613654 h 1212850"/>
                <a:gd name="connsiteX92" fmla="*/ 57294 w 222250"/>
                <a:gd name="connsiteY92" fmla="*/ 582959 h 1212850"/>
                <a:gd name="connsiteX93" fmla="*/ 55277 w 222250"/>
                <a:gd name="connsiteY93" fmla="*/ 548055 h 1212850"/>
                <a:gd name="connsiteX94" fmla="*/ 65625 w 222250"/>
                <a:gd name="connsiteY94" fmla="*/ 547090 h 1212850"/>
                <a:gd name="connsiteX95" fmla="*/ 80709 w 222250"/>
                <a:gd name="connsiteY95" fmla="*/ 497979 h 1212850"/>
                <a:gd name="connsiteX96" fmla="*/ 97723 w 222250"/>
                <a:gd name="connsiteY96" fmla="*/ 450359 h 1212850"/>
                <a:gd name="connsiteX97" fmla="*/ 108159 w 222250"/>
                <a:gd name="connsiteY97" fmla="*/ 406772 h 1212850"/>
                <a:gd name="connsiteX98" fmla="*/ 102459 w 222250"/>
                <a:gd name="connsiteY98" fmla="*/ 363713 h 1212850"/>
                <a:gd name="connsiteX99" fmla="*/ 109825 w 222250"/>
                <a:gd name="connsiteY99" fmla="*/ 340297 h 1212850"/>
                <a:gd name="connsiteX100" fmla="*/ 106843 w 222250"/>
                <a:gd name="connsiteY100" fmla="*/ 305568 h 1212850"/>
                <a:gd name="connsiteX101" fmla="*/ 121226 w 222250"/>
                <a:gd name="connsiteY101" fmla="*/ 271629 h 1212850"/>
                <a:gd name="connsiteX102" fmla="*/ 125699 w 222250"/>
                <a:gd name="connsiteY102" fmla="*/ 218659 h 1212850"/>
                <a:gd name="connsiteX103" fmla="*/ 133592 w 222250"/>
                <a:gd name="connsiteY103" fmla="*/ 162795 h 1212850"/>
                <a:gd name="connsiteX104" fmla="*/ 141309 w 222250"/>
                <a:gd name="connsiteY104" fmla="*/ 103598 h 1212850"/>
                <a:gd name="connsiteX105" fmla="*/ 139467 w 222250"/>
                <a:gd name="connsiteY105" fmla="*/ 60889 h 1212850"/>
                <a:gd name="connsiteX106" fmla="*/ 134381 w 222250"/>
                <a:gd name="connsiteY106" fmla="*/ 24495 h 1212850"/>
                <a:gd name="connsiteX107" fmla="*/ 147010 w 222250"/>
                <a:gd name="connsiteY107" fmla="*/ 17917 h 1212850"/>
                <a:gd name="connsiteX108" fmla="*/ 153587 w 222250"/>
                <a:gd name="connsiteY108" fmla="*/ 4763 h 1212850"/>
                <a:gd name="connsiteX109" fmla="*/ 165602 w 222250"/>
                <a:gd name="connsiteY109" fmla="*/ 22214 h 1212850"/>
                <a:gd name="connsiteX110" fmla="*/ 168846 w 222250"/>
                <a:gd name="connsiteY110" fmla="*/ 40806 h 1212850"/>
                <a:gd name="connsiteX111" fmla="*/ 181738 w 222250"/>
                <a:gd name="connsiteY111" fmla="*/ 51769 h 1212850"/>
                <a:gd name="connsiteX112" fmla="*/ 174021 w 222250"/>
                <a:gd name="connsiteY112" fmla="*/ 76938 h 1212850"/>
                <a:gd name="connsiteX113" fmla="*/ 187263 w 222250"/>
                <a:gd name="connsiteY113" fmla="*/ 106229 h 121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22250" h="1212850">
                  <a:moveTo>
                    <a:pt x="177090" y="1088541"/>
                  </a:moveTo>
                  <a:lnTo>
                    <a:pt x="177090" y="1181238"/>
                  </a:lnTo>
                  <a:lnTo>
                    <a:pt x="203400" y="1181238"/>
                  </a:lnTo>
                  <a:lnTo>
                    <a:pt x="218221" y="1182379"/>
                  </a:lnTo>
                  <a:lnTo>
                    <a:pt x="210065" y="1199743"/>
                  </a:lnTo>
                  <a:lnTo>
                    <a:pt x="189017" y="1213161"/>
                  </a:lnTo>
                  <a:lnTo>
                    <a:pt x="176915" y="1211758"/>
                  </a:lnTo>
                  <a:lnTo>
                    <a:pt x="162357" y="1208250"/>
                  </a:lnTo>
                  <a:lnTo>
                    <a:pt x="144466" y="1195270"/>
                  </a:lnTo>
                  <a:lnTo>
                    <a:pt x="118683" y="1189044"/>
                  </a:lnTo>
                  <a:lnTo>
                    <a:pt x="87725" y="1165277"/>
                  </a:lnTo>
                  <a:lnTo>
                    <a:pt x="62644" y="1142739"/>
                  </a:lnTo>
                  <a:lnTo>
                    <a:pt x="28792" y="1096697"/>
                  </a:lnTo>
                  <a:lnTo>
                    <a:pt x="49050" y="1105204"/>
                  </a:lnTo>
                  <a:lnTo>
                    <a:pt x="83603" y="1132654"/>
                  </a:lnTo>
                  <a:lnTo>
                    <a:pt x="116227" y="1147562"/>
                  </a:lnTo>
                  <a:lnTo>
                    <a:pt x="128944" y="1128531"/>
                  </a:lnTo>
                  <a:lnTo>
                    <a:pt x="136924" y="1100468"/>
                  </a:lnTo>
                  <a:lnTo>
                    <a:pt x="159550" y="1083718"/>
                  </a:lnTo>
                  <a:lnTo>
                    <a:pt x="177090" y="1088541"/>
                  </a:lnTo>
                  <a:close/>
                  <a:moveTo>
                    <a:pt x="187263" y="106229"/>
                  </a:moveTo>
                  <a:lnTo>
                    <a:pt x="196910" y="142624"/>
                  </a:lnTo>
                  <a:lnTo>
                    <a:pt x="214625" y="139029"/>
                  </a:lnTo>
                  <a:lnTo>
                    <a:pt x="217607" y="145694"/>
                  </a:lnTo>
                  <a:lnTo>
                    <a:pt x="209188" y="173407"/>
                  </a:lnTo>
                  <a:lnTo>
                    <a:pt x="182440" y="186649"/>
                  </a:lnTo>
                  <a:lnTo>
                    <a:pt x="183229" y="231726"/>
                  </a:lnTo>
                  <a:lnTo>
                    <a:pt x="178055" y="240496"/>
                  </a:lnTo>
                  <a:lnTo>
                    <a:pt x="185422" y="251283"/>
                  </a:lnTo>
                  <a:lnTo>
                    <a:pt x="168057" y="268384"/>
                  </a:lnTo>
                  <a:lnTo>
                    <a:pt x="151921" y="294343"/>
                  </a:lnTo>
                  <a:lnTo>
                    <a:pt x="143151" y="319776"/>
                  </a:lnTo>
                  <a:lnTo>
                    <a:pt x="145519" y="347050"/>
                  </a:lnTo>
                  <a:lnTo>
                    <a:pt x="130347" y="376341"/>
                  </a:lnTo>
                  <a:lnTo>
                    <a:pt x="141660" y="426242"/>
                  </a:lnTo>
                  <a:lnTo>
                    <a:pt x="148062" y="431591"/>
                  </a:lnTo>
                  <a:lnTo>
                    <a:pt x="147974" y="458690"/>
                  </a:lnTo>
                  <a:lnTo>
                    <a:pt x="133943" y="487718"/>
                  </a:lnTo>
                  <a:lnTo>
                    <a:pt x="134469" y="512888"/>
                  </a:lnTo>
                  <a:lnTo>
                    <a:pt x="115876" y="532707"/>
                  </a:lnTo>
                  <a:lnTo>
                    <a:pt x="115964" y="560947"/>
                  </a:lnTo>
                  <a:lnTo>
                    <a:pt x="123419" y="591291"/>
                  </a:lnTo>
                  <a:lnTo>
                    <a:pt x="108685" y="602691"/>
                  </a:lnTo>
                  <a:lnTo>
                    <a:pt x="102108" y="630930"/>
                  </a:lnTo>
                  <a:lnTo>
                    <a:pt x="96320" y="663817"/>
                  </a:lnTo>
                  <a:lnTo>
                    <a:pt x="100442" y="703632"/>
                  </a:lnTo>
                  <a:lnTo>
                    <a:pt x="90532" y="710385"/>
                  </a:lnTo>
                  <a:lnTo>
                    <a:pt x="96232" y="748972"/>
                  </a:lnTo>
                  <a:lnTo>
                    <a:pt x="107370" y="761776"/>
                  </a:lnTo>
                  <a:lnTo>
                    <a:pt x="99302" y="776071"/>
                  </a:lnTo>
                  <a:lnTo>
                    <a:pt x="110702" y="782912"/>
                  </a:lnTo>
                  <a:lnTo>
                    <a:pt x="113333" y="795891"/>
                  </a:lnTo>
                  <a:lnTo>
                    <a:pt x="102634" y="802468"/>
                  </a:lnTo>
                  <a:lnTo>
                    <a:pt x="105265" y="822902"/>
                  </a:lnTo>
                  <a:lnTo>
                    <a:pt x="96320" y="869821"/>
                  </a:lnTo>
                  <a:lnTo>
                    <a:pt x="83253" y="900691"/>
                  </a:lnTo>
                  <a:lnTo>
                    <a:pt x="86147" y="919195"/>
                  </a:lnTo>
                  <a:lnTo>
                    <a:pt x="78341" y="942698"/>
                  </a:lnTo>
                  <a:lnTo>
                    <a:pt x="59486" y="959186"/>
                  </a:lnTo>
                  <a:lnTo>
                    <a:pt x="61679" y="999527"/>
                  </a:lnTo>
                  <a:lnTo>
                    <a:pt x="70361" y="1013559"/>
                  </a:lnTo>
                  <a:lnTo>
                    <a:pt x="86761" y="1011103"/>
                  </a:lnTo>
                  <a:lnTo>
                    <a:pt x="86322" y="1040307"/>
                  </a:lnTo>
                  <a:lnTo>
                    <a:pt x="96495" y="1063372"/>
                  </a:lnTo>
                  <a:lnTo>
                    <a:pt x="155955" y="1068721"/>
                  </a:lnTo>
                  <a:lnTo>
                    <a:pt x="178756" y="1074948"/>
                  </a:lnTo>
                  <a:lnTo>
                    <a:pt x="156920" y="1074685"/>
                  </a:lnTo>
                  <a:lnTo>
                    <a:pt x="145080" y="1084595"/>
                  </a:lnTo>
                  <a:lnTo>
                    <a:pt x="122892" y="1099240"/>
                  </a:lnTo>
                  <a:lnTo>
                    <a:pt x="118946" y="1137652"/>
                  </a:lnTo>
                  <a:lnTo>
                    <a:pt x="108510" y="1138617"/>
                  </a:lnTo>
                  <a:lnTo>
                    <a:pt x="80797" y="1125112"/>
                  </a:lnTo>
                  <a:lnTo>
                    <a:pt x="52646" y="1096610"/>
                  </a:lnTo>
                  <a:lnTo>
                    <a:pt x="52646" y="1096610"/>
                  </a:lnTo>
                  <a:lnTo>
                    <a:pt x="22039" y="1073545"/>
                  </a:lnTo>
                  <a:lnTo>
                    <a:pt x="14322" y="1048375"/>
                  </a:lnTo>
                  <a:lnTo>
                    <a:pt x="21250" y="1025398"/>
                  </a:lnTo>
                  <a:lnTo>
                    <a:pt x="8884" y="999615"/>
                  </a:lnTo>
                  <a:lnTo>
                    <a:pt x="5727" y="935244"/>
                  </a:lnTo>
                  <a:lnTo>
                    <a:pt x="16163" y="899901"/>
                  </a:lnTo>
                  <a:lnTo>
                    <a:pt x="42122" y="871926"/>
                  </a:lnTo>
                  <a:lnTo>
                    <a:pt x="4763" y="861490"/>
                  </a:lnTo>
                  <a:lnTo>
                    <a:pt x="28178" y="830181"/>
                  </a:lnTo>
                  <a:lnTo>
                    <a:pt x="36509" y="772651"/>
                  </a:lnTo>
                  <a:lnTo>
                    <a:pt x="63871" y="784666"/>
                  </a:lnTo>
                  <a:lnTo>
                    <a:pt x="76675" y="714770"/>
                  </a:lnTo>
                  <a:lnTo>
                    <a:pt x="60188" y="706000"/>
                  </a:lnTo>
                  <a:lnTo>
                    <a:pt x="52471" y="747657"/>
                  </a:lnTo>
                  <a:lnTo>
                    <a:pt x="36948" y="742921"/>
                  </a:lnTo>
                  <a:lnTo>
                    <a:pt x="44665" y="695389"/>
                  </a:lnTo>
                  <a:lnTo>
                    <a:pt x="53084" y="635403"/>
                  </a:lnTo>
                  <a:lnTo>
                    <a:pt x="64397" y="613654"/>
                  </a:lnTo>
                  <a:lnTo>
                    <a:pt x="57294" y="582959"/>
                  </a:lnTo>
                  <a:lnTo>
                    <a:pt x="55277" y="548055"/>
                  </a:lnTo>
                  <a:lnTo>
                    <a:pt x="65625" y="547090"/>
                  </a:lnTo>
                  <a:lnTo>
                    <a:pt x="80709" y="497979"/>
                  </a:lnTo>
                  <a:lnTo>
                    <a:pt x="97723" y="450359"/>
                  </a:lnTo>
                  <a:lnTo>
                    <a:pt x="108159" y="406772"/>
                  </a:lnTo>
                  <a:lnTo>
                    <a:pt x="102459" y="363713"/>
                  </a:lnTo>
                  <a:lnTo>
                    <a:pt x="109825" y="340297"/>
                  </a:lnTo>
                  <a:lnTo>
                    <a:pt x="106843" y="305568"/>
                  </a:lnTo>
                  <a:lnTo>
                    <a:pt x="121226" y="271629"/>
                  </a:lnTo>
                  <a:lnTo>
                    <a:pt x="125699" y="218659"/>
                  </a:lnTo>
                  <a:lnTo>
                    <a:pt x="133592" y="162795"/>
                  </a:lnTo>
                  <a:lnTo>
                    <a:pt x="141309" y="103598"/>
                  </a:lnTo>
                  <a:lnTo>
                    <a:pt x="139467" y="60889"/>
                  </a:lnTo>
                  <a:lnTo>
                    <a:pt x="134381" y="24495"/>
                  </a:lnTo>
                  <a:lnTo>
                    <a:pt x="147010" y="17917"/>
                  </a:lnTo>
                  <a:lnTo>
                    <a:pt x="153587" y="4763"/>
                  </a:lnTo>
                  <a:lnTo>
                    <a:pt x="165602" y="22214"/>
                  </a:lnTo>
                  <a:lnTo>
                    <a:pt x="168846" y="40806"/>
                  </a:lnTo>
                  <a:lnTo>
                    <a:pt x="181738" y="51769"/>
                  </a:lnTo>
                  <a:lnTo>
                    <a:pt x="174021" y="76938"/>
                  </a:lnTo>
                  <a:lnTo>
                    <a:pt x="187263" y="106229"/>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43" name="Freeform: Shape 1542">
              <a:extLst>
                <a:ext uri="{FF2B5EF4-FFF2-40B4-BE49-F238E27FC236}">
                  <a16:creationId xmlns:a16="http://schemas.microsoft.com/office/drawing/2014/main" id="{18F6DB81-BD5E-4869-B9D3-D9944870D132}"/>
                </a:ext>
              </a:extLst>
            </p:cNvPr>
            <p:cNvSpPr/>
            <p:nvPr/>
          </p:nvSpPr>
          <p:spPr>
            <a:xfrm>
              <a:off x="6046599" y="4315343"/>
              <a:ext cx="190500" cy="279400"/>
            </a:xfrm>
            <a:custGeom>
              <a:avLst/>
              <a:gdLst>
                <a:gd name="connsiteX0" fmla="*/ 117631 w 190500"/>
                <a:gd name="connsiteY0" fmla="*/ 266192 h 279400"/>
                <a:gd name="connsiteX1" fmla="*/ 114561 w 190500"/>
                <a:gd name="connsiteY1" fmla="*/ 264876 h 279400"/>
                <a:gd name="connsiteX2" fmla="*/ 100003 w 190500"/>
                <a:gd name="connsiteY2" fmla="*/ 268033 h 279400"/>
                <a:gd name="connsiteX3" fmla="*/ 85007 w 190500"/>
                <a:gd name="connsiteY3" fmla="*/ 264701 h 279400"/>
                <a:gd name="connsiteX4" fmla="*/ 73343 w 190500"/>
                <a:gd name="connsiteY4" fmla="*/ 266367 h 279400"/>
                <a:gd name="connsiteX5" fmla="*/ 33352 w 190500"/>
                <a:gd name="connsiteY5" fmla="*/ 265753 h 279400"/>
                <a:gd name="connsiteX6" fmla="*/ 36948 w 190500"/>
                <a:gd name="connsiteY6" fmla="*/ 246460 h 279400"/>
                <a:gd name="connsiteX7" fmla="*/ 27301 w 190500"/>
                <a:gd name="connsiteY7" fmla="*/ 230323 h 279400"/>
                <a:gd name="connsiteX8" fmla="*/ 16076 w 190500"/>
                <a:gd name="connsiteY8" fmla="*/ 226114 h 279400"/>
                <a:gd name="connsiteX9" fmla="*/ 11077 w 190500"/>
                <a:gd name="connsiteY9" fmla="*/ 215151 h 279400"/>
                <a:gd name="connsiteX10" fmla="*/ 4763 w 190500"/>
                <a:gd name="connsiteY10" fmla="*/ 211643 h 279400"/>
                <a:gd name="connsiteX11" fmla="*/ 5113 w 190500"/>
                <a:gd name="connsiteY11" fmla="*/ 204890 h 279400"/>
                <a:gd name="connsiteX12" fmla="*/ 11428 w 190500"/>
                <a:gd name="connsiteY12" fmla="*/ 187526 h 279400"/>
                <a:gd name="connsiteX13" fmla="*/ 23092 w 190500"/>
                <a:gd name="connsiteY13" fmla="*/ 163848 h 279400"/>
                <a:gd name="connsiteX14" fmla="*/ 30195 w 190500"/>
                <a:gd name="connsiteY14" fmla="*/ 163584 h 279400"/>
                <a:gd name="connsiteX15" fmla="*/ 44841 w 190500"/>
                <a:gd name="connsiteY15" fmla="*/ 149202 h 279400"/>
                <a:gd name="connsiteX16" fmla="*/ 54225 w 190500"/>
                <a:gd name="connsiteY16" fmla="*/ 148851 h 279400"/>
                <a:gd name="connsiteX17" fmla="*/ 67993 w 190500"/>
                <a:gd name="connsiteY17" fmla="*/ 158936 h 279400"/>
                <a:gd name="connsiteX18" fmla="*/ 84919 w 190500"/>
                <a:gd name="connsiteY18" fmla="*/ 150605 h 279400"/>
                <a:gd name="connsiteX19" fmla="*/ 87199 w 190500"/>
                <a:gd name="connsiteY19" fmla="*/ 140432 h 279400"/>
                <a:gd name="connsiteX20" fmla="*/ 92724 w 190500"/>
                <a:gd name="connsiteY20" fmla="*/ 130434 h 279400"/>
                <a:gd name="connsiteX21" fmla="*/ 96495 w 190500"/>
                <a:gd name="connsiteY21" fmla="*/ 117981 h 279400"/>
                <a:gd name="connsiteX22" fmla="*/ 109650 w 190500"/>
                <a:gd name="connsiteY22" fmla="*/ 107808 h 279400"/>
                <a:gd name="connsiteX23" fmla="*/ 114649 w 190500"/>
                <a:gd name="connsiteY23" fmla="*/ 90532 h 279400"/>
                <a:gd name="connsiteX24" fmla="*/ 119823 w 190500"/>
                <a:gd name="connsiteY24" fmla="*/ 85007 h 279400"/>
                <a:gd name="connsiteX25" fmla="*/ 123331 w 190500"/>
                <a:gd name="connsiteY25" fmla="*/ 72115 h 279400"/>
                <a:gd name="connsiteX26" fmla="*/ 129821 w 190500"/>
                <a:gd name="connsiteY26" fmla="*/ 56242 h 279400"/>
                <a:gd name="connsiteX27" fmla="*/ 150517 w 190500"/>
                <a:gd name="connsiteY27" fmla="*/ 36948 h 279400"/>
                <a:gd name="connsiteX28" fmla="*/ 151833 w 190500"/>
                <a:gd name="connsiteY28" fmla="*/ 28617 h 279400"/>
                <a:gd name="connsiteX29" fmla="*/ 154552 w 190500"/>
                <a:gd name="connsiteY29" fmla="*/ 24144 h 279400"/>
                <a:gd name="connsiteX30" fmla="*/ 144817 w 190500"/>
                <a:gd name="connsiteY30" fmla="*/ 14146 h 279400"/>
                <a:gd name="connsiteX31" fmla="*/ 145606 w 190500"/>
                <a:gd name="connsiteY31" fmla="*/ 6253 h 279400"/>
                <a:gd name="connsiteX32" fmla="*/ 152535 w 190500"/>
                <a:gd name="connsiteY32" fmla="*/ 4763 h 279400"/>
                <a:gd name="connsiteX33" fmla="*/ 162269 w 190500"/>
                <a:gd name="connsiteY33" fmla="*/ 20811 h 279400"/>
                <a:gd name="connsiteX34" fmla="*/ 163936 w 190500"/>
                <a:gd name="connsiteY34" fmla="*/ 37386 h 279400"/>
                <a:gd name="connsiteX35" fmla="*/ 163058 w 190500"/>
                <a:gd name="connsiteY35" fmla="*/ 53961 h 279400"/>
                <a:gd name="connsiteX36" fmla="*/ 176389 w 190500"/>
                <a:gd name="connsiteY36" fmla="*/ 76500 h 279400"/>
                <a:gd name="connsiteX37" fmla="*/ 162708 w 190500"/>
                <a:gd name="connsiteY37" fmla="*/ 76237 h 279400"/>
                <a:gd name="connsiteX38" fmla="*/ 155780 w 190500"/>
                <a:gd name="connsiteY38" fmla="*/ 77991 h 279400"/>
                <a:gd name="connsiteX39" fmla="*/ 144554 w 190500"/>
                <a:gd name="connsiteY39" fmla="*/ 75535 h 279400"/>
                <a:gd name="connsiteX40" fmla="*/ 139205 w 190500"/>
                <a:gd name="connsiteY40" fmla="*/ 87199 h 279400"/>
                <a:gd name="connsiteX41" fmla="*/ 153675 w 190500"/>
                <a:gd name="connsiteY41" fmla="*/ 101669 h 279400"/>
                <a:gd name="connsiteX42" fmla="*/ 164374 w 190500"/>
                <a:gd name="connsiteY42" fmla="*/ 105879 h 279400"/>
                <a:gd name="connsiteX43" fmla="*/ 167882 w 190500"/>
                <a:gd name="connsiteY43" fmla="*/ 116140 h 279400"/>
                <a:gd name="connsiteX44" fmla="*/ 175600 w 190500"/>
                <a:gd name="connsiteY44" fmla="*/ 133066 h 279400"/>
                <a:gd name="connsiteX45" fmla="*/ 171741 w 190500"/>
                <a:gd name="connsiteY45" fmla="*/ 139818 h 279400"/>
                <a:gd name="connsiteX46" fmla="*/ 159375 w 190500"/>
                <a:gd name="connsiteY46" fmla="*/ 164725 h 279400"/>
                <a:gd name="connsiteX47" fmla="*/ 153499 w 190500"/>
                <a:gd name="connsiteY47" fmla="*/ 169197 h 279400"/>
                <a:gd name="connsiteX48" fmla="*/ 151570 w 190500"/>
                <a:gd name="connsiteY48" fmla="*/ 188228 h 279400"/>
                <a:gd name="connsiteX49" fmla="*/ 154026 w 190500"/>
                <a:gd name="connsiteY49" fmla="*/ 198576 h 279400"/>
                <a:gd name="connsiteX50" fmla="*/ 152096 w 190500"/>
                <a:gd name="connsiteY50" fmla="*/ 205855 h 279400"/>
                <a:gd name="connsiteX51" fmla="*/ 163672 w 190500"/>
                <a:gd name="connsiteY51" fmla="*/ 218659 h 279400"/>
                <a:gd name="connsiteX52" fmla="*/ 165777 w 190500"/>
                <a:gd name="connsiteY52" fmla="*/ 227429 h 279400"/>
                <a:gd name="connsiteX53" fmla="*/ 174898 w 190500"/>
                <a:gd name="connsiteY53" fmla="*/ 240058 h 279400"/>
                <a:gd name="connsiteX54" fmla="*/ 186123 w 190500"/>
                <a:gd name="connsiteY54" fmla="*/ 247950 h 279400"/>
                <a:gd name="connsiteX55" fmla="*/ 187175 w 190500"/>
                <a:gd name="connsiteY55" fmla="*/ 259088 h 279400"/>
                <a:gd name="connsiteX56" fmla="*/ 189807 w 190500"/>
                <a:gd name="connsiteY56" fmla="*/ 266192 h 279400"/>
                <a:gd name="connsiteX57" fmla="*/ 188053 w 190500"/>
                <a:gd name="connsiteY57" fmla="*/ 279347 h 279400"/>
                <a:gd name="connsiteX58" fmla="*/ 168496 w 190500"/>
                <a:gd name="connsiteY58" fmla="*/ 273559 h 279400"/>
                <a:gd name="connsiteX59" fmla="*/ 148588 w 190500"/>
                <a:gd name="connsiteY59" fmla="*/ 267156 h 27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90500" h="279400">
                  <a:moveTo>
                    <a:pt x="117631" y="266192"/>
                  </a:moveTo>
                  <a:lnTo>
                    <a:pt x="114561" y="264876"/>
                  </a:lnTo>
                  <a:lnTo>
                    <a:pt x="100003" y="268033"/>
                  </a:lnTo>
                  <a:lnTo>
                    <a:pt x="85007" y="264701"/>
                  </a:lnTo>
                  <a:lnTo>
                    <a:pt x="73343" y="266367"/>
                  </a:lnTo>
                  <a:lnTo>
                    <a:pt x="33352" y="265753"/>
                  </a:lnTo>
                  <a:lnTo>
                    <a:pt x="36948" y="246460"/>
                  </a:lnTo>
                  <a:lnTo>
                    <a:pt x="27301" y="230323"/>
                  </a:lnTo>
                  <a:lnTo>
                    <a:pt x="16076" y="226114"/>
                  </a:lnTo>
                  <a:lnTo>
                    <a:pt x="11077" y="215151"/>
                  </a:lnTo>
                  <a:lnTo>
                    <a:pt x="4763" y="211643"/>
                  </a:lnTo>
                  <a:lnTo>
                    <a:pt x="5113" y="204890"/>
                  </a:lnTo>
                  <a:lnTo>
                    <a:pt x="11428" y="187526"/>
                  </a:lnTo>
                  <a:lnTo>
                    <a:pt x="23092" y="163848"/>
                  </a:lnTo>
                  <a:lnTo>
                    <a:pt x="30195" y="163584"/>
                  </a:lnTo>
                  <a:lnTo>
                    <a:pt x="44841" y="149202"/>
                  </a:lnTo>
                  <a:lnTo>
                    <a:pt x="54225" y="148851"/>
                  </a:lnTo>
                  <a:lnTo>
                    <a:pt x="67993" y="158936"/>
                  </a:lnTo>
                  <a:lnTo>
                    <a:pt x="84919" y="150605"/>
                  </a:lnTo>
                  <a:lnTo>
                    <a:pt x="87199" y="140432"/>
                  </a:lnTo>
                  <a:lnTo>
                    <a:pt x="92724" y="130434"/>
                  </a:lnTo>
                  <a:lnTo>
                    <a:pt x="96495" y="117981"/>
                  </a:lnTo>
                  <a:lnTo>
                    <a:pt x="109650" y="107808"/>
                  </a:lnTo>
                  <a:lnTo>
                    <a:pt x="114649" y="90532"/>
                  </a:lnTo>
                  <a:lnTo>
                    <a:pt x="119823" y="85007"/>
                  </a:lnTo>
                  <a:lnTo>
                    <a:pt x="123331" y="72115"/>
                  </a:lnTo>
                  <a:lnTo>
                    <a:pt x="129821" y="56242"/>
                  </a:lnTo>
                  <a:lnTo>
                    <a:pt x="150517" y="36948"/>
                  </a:lnTo>
                  <a:lnTo>
                    <a:pt x="151833" y="28617"/>
                  </a:lnTo>
                  <a:lnTo>
                    <a:pt x="154552" y="24144"/>
                  </a:lnTo>
                  <a:lnTo>
                    <a:pt x="144817" y="14146"/>
                  </a:lnTo>
                  <a:lnTo>
                    <a:pt x="145606" y="6253"/>
                  </a:lnTo>
                  <a:lnTo>
                    <a:pt x="152535" y="4763"/>
                  </a:lnTo>
                  <a:lnTo>
                    <a:pt x="162269" y="20811"/>
                  </a:lnTo>
                  <a:lnTo>
                    <a:pt x="163936" y="37386"/>
                  </a:lnTo>
                  <a:lnTo>
                    <a:pt x="163058" y="53961"/>
                  </a:lnTo>
                  <a:lnTo>
                    <a:pt x="176389" y="76500"/>
                  </a:lnTo>
                  <a:lnTo>
                    <a:pt x="162708" y="76237"/>
                  </a:lnTo>
                  <a:lnTo>
                    <a:pt x="155780" y="77991"/>
                  </a:lnTo>
                  <a:lnTo>
                    <a:pt x="144554" y="75535"/>
                  </a:lnTo>
                  <a:lnTo>
                    <a:pt x="139205" y="87199"/>
                  </a:lnTo>
                  <a:lnTo>
                    <a:pt x="153675" y="101669"/>
                  </a:lnTo>
                  <a:lnTo>
                    <a:pt x="164374" y="105879"/>
                  </a:lnTo>
                  <a:lnTo>
                    <a:pt x="167882" y="116140"/>
                  </a:lnTo>
                  <a:lnTo>
                    <a:pt x="175600" y="133066"/>
                  </a:lnTo>
                  <a:lnTo>
                    <a:pt x="171741" y="139818"/>
                  </a:lnTo>
                  <a:lnTo>
                    <a:pt x="159375" y="164725"/>
                  </a:lnTo>
                  <a:lnTo>
                    <a:pt x="153499" y="169197"/>
                  </a:lnTo>
                  <a:lnTo>
                    <a:pt x="151570" y="188228"/>
                  </a:lnTo>
                  <a:lnTo>
                    <a:pt x="154026" y="198576"/>
                  </a:lnTo>
                  <a:lnTo>
                    <a:pt x="152096" y="205855"/>
                  </a:lnTo>
                  <a:lnTo>
                    <a:pt x="163672" y="218659"/>
                  </a:lnTo>
                  <a:lnTo>
                    <a:pt x="165777" y="227429"/>
                  </a:lnTo>
                  <a:lnTo>
                    <a:pt x="174898" y="240058"/>
                  </a:lnTo>
                  <a:lnTo>
                    <a:pt x="186123" y="247950"/>
                  </a:lnTo>
                  <a:lnTo>
                    <a:pt x="187175" y="259088"/>
                  </a:lnTo>
                  <a:lnTo>
                    <a:pt x="189807" y="266192"/>
                  </a:lnTo>
                  <a:lnTo>
                    <a:pt x="188053" y="279347"/>
                  </a:lnTo>
                  <a:lnTo>
                    <a:pt x="168496" y="273559"/>
                  </a:lnTo>
                  <a:lnTo>
                    <a:pt x="148588" y="267156"/>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44" name="Freeform: Shape 1543">
              <a:extLst>
                <a:ext uri="{FF2B5EF4-FFF2-40B4-BE49-F238E27FC236}">
                  <a16:creationId xmlns:a16="http://schemas.microsoft.com/office/drawing/2014/main" id="{DA3A5A71-7061-490D-86A1-7C917BC331D8}"/>
                </a:ext>
              </a:extLst>
            </p:cNvPr>
            <p:cNvSpPr/>
            <p:nvPr/>
          </p:nvSpPr>
          <p:spPr>
            <a:xfrm>
              <a:off x="7649553" y="3078267"/>
              <a:ext cx="1517650" cy="1104900"/>
            </a:xfrm>
            <a:custGeom>
              <a:avLst/>
              <a:gdLst>
                <a:gd name="connsiteX0" fmla="*/ 906304 w 1517650"/>
                <a:gd name="connsiteY0" fmla="*/ 1094066 h 1104900"/>
                <a:gd name="connsiteX1" fmla="*/ 885081 w 1517650"/>
                <a:gd name="connsiteY1" fmla="*/ 1106432 h 1104900"/>
                <a:gd name="connsiteX2" fmla="*/ 864910 w 1517650"/>
                <a:gd name="connsiteY2" fmla="*/ 1098451 h 1104900"/>
                <a:gd name="connsiteX3" fmla="*/ 864208 w 1517650"/>
                <a:gd name="connsiteY3" fmla="*/ 1076263 h 1104900"/>
                <a:gd name="connsiteX4" fmla="*/ 876311 w 1517650"/>
                <a:gd name="connsiteY4" fmla="*/ 1064512 h 1104900"/>
                <a:gd name="connsiteX5" fmla="*/ 903147 w 1517650"/>
                <a:gd name="connsiteY5" fmla="*/ 1057233 h 1104900"/>
                <a:gd name="connsiteX6" fmla="*/ 917266 w 1517650"/>
                <a:gd name="connsiteY6" fmla="*/ 1057847 h 1104900"/>
                <a:gd name="connsiteX7" fmla="*/ 922791 w 1517650"/>
                <a:gd name="connsiteY7" fmla="*/ 1067757 h 1104900"/>
                <a:gd name="connsiteX8" fmla="*/ 912004 w 1517650"/>
                <a:gd name="connsiteY8" fmla="*/ 1079157 h 1104900"/>
                <a:gd name="connsiteX9" fmla="*/ 906304 w 1517650"/>
                <a:gd name="connsiteY9" fmla="*/ 1094066 h 1104900"/>
                <a:gd name="connsiteX10" fmla="*/ 1332168 w 1517650"/>
                <a:gd name="connsiteY10" fmla="*/ 151131 h 1104900"/>
                <a:gd name="connsiteX11" fmla="*/ 1374965 w 1517650"/>
                <a:gd name="connsiteY11" fmla="*/ 163234 h 1104900"/>
                <a:gd name="connsiteX12" fmla="*/ 1404081 w 1517650"/>
                <a:gd name="connsiteY12" fmla="*/ 189806 h 1104900"/>
                <a:gd name="connsiteX13" fmla="*/ 1413991 w 1517650"/>
                <a:gd name="connsiteY13" fmla="*/ 224447 h 1104900"/>
                <a:gd name="connsiteX14" fmla="*/ 1451350 w 1517650"/>
                <a:gd name="connsiteY14" fmla="*/ 224447 h 1104900"/>
                <a:gd name="connsiteX15" fmla="*/ 1472661 w 1517650"/>
                <a:gd name="connsiteY15" fmla="*/ 209977 h 1104900"/>
                <a:gd name="connsiteX16" fmla="*/ 1513266 w 1517650"/>
                <a:gd name="connsiteY16" fmla="*/ 199102 h 1104900"/>
                <a:gd name="connsiteX17" fmla="*/ 1500374 w 1517650"/>
                <a:gd name="connsiteY17" fmla="*/ 232077 h 1104900"/>
                <a:gd name="connsiteX18" fmla="*/ 1490815 w 1517650"/>
                <a:gd name="connsiteY18" fmla="*/ 245320 h 1104900"/>
                <a:gd name="connsiteX19" fmla="*/ 1482395 w 1517650"/>
                <a:gd name="connsiteY19" fmla="*/ 284433 h 1104900"/>
                <a:gd name="connsiteX20" fmla="*/ 1465820 w 1517650"/>
                <a:gd name="connsiteY20" fmla="*/ 318548 h 1104900"/>
                <a:gd name="connsiteX21" fmla="*/ 1436003 w 1517650"/>
                <a:gd name="connsiteY21" fmla="*/ 312409 h 1104900"/>
                <a:gd name="connsiteX22" fmla="*/ 1414867 w 1517650"/>
                <a:gd name="connsiteY22" fmla="*/ 324687 h 1104900"/>
                <a:gd name="connsiteX23" fmla="*/ 1421357 w 1517650"/>
                <a:gd name="connsiteY23" fmla="*/ 354154 h 1104900"/>
                <a:gd name="connsiteX24" fmla="*/ 1417849 w 1517650"/>
                <a:gd name="connsiteY24" fmla="*/ 394056 h 1104900"/>
                <a:gd name="connsiteX25" fmla="*/ 1405309 w 1517650"/>
                <a:gd name="connsiteY25" fmla="*/ 394933 h 1104900"/>
                <a:gd name="connsiteX26" fmla="*/ 1405484 w 1517650"/>
                <a:gd name="connsiteY26" fmla="*/ 411859 h 1104900"/>
                <a:gd name="connsiteX27" fmla="*/ 1389610 w 1517650"/>
                <a:gd name="connsiteY27" fmla="*/ 392215 h 1104900"/>
                <a:gd name="connsiteX28" fmla="*/ 1379876 w 1517650"/>
                <a:gd name="connsiteY28" fmla="*/ 410895 h 1104900"/>
                <a:gd name="connsiteX29" fmla="*/ 1341902 w 1517650"/>
                <a:gd name="connsiteY29" fmla="*/ 425102 h 1104900"/>
                <a:gd name="connsiteX30" fmla="*/ 1345761 w 1517650"/>
                <a:gd name="connsiteY30" fmla="*/ 442378 h 1104900"/>
                <a:gd name="connsiteX31" fmla="*/ 1324538 w 1517650"/>
                <a:gd name="connsiteY31" fmla="*/ 441150 h 1104900"/>
                <a:gd name="connsiteX32" fmla="*/ 1312874 w 1517650"/>
                <a:gd name="connsiteY32" fmla="*/ 430890 h 1104900"/>
                <a:gd name="connsiteX33" fmla="*/ 1295948 w 1517650"/>
                <a:gd name="connsiteY33" fmla="*/ 454042 h 1104900"/>
                <a:gd name="connsiteX34" fmla="*/ 1268849 w 1517650"/>
                <a:gd name="connsiteY34" fmla="*/ 471406 h 1104900"/>
                <a:gd name="connsiteX35" fmla="*/ 1248854 w 1517650"/>
                <a:gd name="connsiteY35" fmla="*/ 492016 h 1104900"/>
                <a:gd name="connsiteX36" fmla="*/ 1214477 w 1517650"/>
                <a:gd name="connsiteY36" fmla="*/ 501312 h 1104900"/>
                <a:gd name="connsiteX37" fmla="*/ 1196411 w 1517650"/>
                <a:gd name="connsiteY37" fmla="*/ 516133 h 1104900"/>
                <a:gd name="connsiteX38" fmla="*/ 1169925 w 1517650"/>
                <a:gd name="connsiteY38" fmla="*/ 524727 h 1104900"/>
                <a:gd name="connsiteX39" fmla="*/ 1182992 w 1517650"/>
                <a:gd name="connsiteY39" fmla="*/ 510082 h 1104900"/>
                <a:gd name="connsiteX40" fmla="*/ 1177819 w 1517650"/>
                <a:gd name="connsiteY40" fmla="*/ 497716 h 1104900"/>
                <a:gd name="connsiteX41" fmla="*/ 1197287 w 1517650"/>
                <a:gd name="connsiteY41" fmla="*/ 476230 h 1104900"/>
                <a:gd name="connsiteX42" fmla="*/ 1184308 w 1517650"/>
                <a:gd name="connsiteY42" fmla="*/ 459304 h 1104900"/>
                <a:gd name="connsiteX43" fmla="*/ 1162910 w 1517650"/>
                <a:gd name="connsiteY43" fmla="*/ 470705 h 1104900"/>
                <a:gd name="connsiteX44" fmla="*/ 1135109 w 1517650"/>
                <a:gd name="connsiteY44" fmla="*/ 492980 h 1104900"/>
                <a:gd name="connsiteX45" fmla="*/ 1119937 w 1517650"/>
                <a:gd name="connsiteY45" fmla="*/ 513502 h 1104900"/>
                <a:gd name="connsiteX46" fmla="*/ 1095820 w 1517650"/>
                <a:gd name="connsiteY46" fmla="*/ 514993 h 1104900"/>
                <a:gd name="connsiteX47" fmla="*/ 1083279 w 1517650"/>
                <a:gd name="connsiteY47" fmla="*/ 529726 h 1104900"/>
                <a:gd name="connsiteX48" fmla="*/ 1096258 w 1517650"/>
                <a:gd name="connsiteY48" fmla="*/ 550861 h 1104900"/>
                <a:gd name="connsiteX49" fmla="*/ 1116342 w 1517650"/>
                <a:gd name="connsiteY49" fmla="*/ 555948 h 1104900"/>
                <a:gd name="connsiteX50" fmla="*/ 1117131 w 1517650"/>
                <a:gd name="connsiteY50" fmla="*/ 569804 h 1104900"/>
                <a:gd name="connsiteX51" fmla="*/ 1136600 w 1517650"/>
                <a:gd name="connsiteY51" fmla="*/ 578749 h 1104900"/>
                <a:gd name="connsiteX52" fmla="*/ 1164138 w 1517650"/>
                <a:gd name="connsiteY52" fmla="*/ 556737 h 1104900"/>
                <a:gd name="connsiteX53" fmla="*/ 1185974 w 1517650"/>
                <a:gd name="connsiteY53" fmla="*/ 568752 h 1104900"/>
                <a:gd name="connsiteX54" fmla="*/ 1201848 w 1517650"/>
                <a:gd name="connsiteY54" fmla="*/ 569541 h 1104900"/>
                <a:gd name="connsiteX55" fmla="*/ 1205882 w 1517650"/>
                <a:gd name="connsiteY55" fmla="*/ 585678 h 1104900"/>
                <a:gd name="connsiteX56" fmla="*/ 1171066 w 1517650"/>
                <a:gd name="connsiteY56" fmla="*/ 594184 h 1104900"/>
                <a:gd name="connsiteX57" fmla="*/ 1159577 w 1517650"/>
                <a:gd name="connsiteY57" fmla="*/ 610584 h 1104900"/>
                <a:gd name="connsiteX58" fmla="*/ 1135636 w 1517650"/>
                <a:gd name="connsiteY58" fmla="*/ 625756 h 1104900"/>
                <a:gd name="connsiteX59" fmla="*/ 1123007 w 1517650"/>
                <a:gd name="connsiteY59" fmla="*/ 646716 h 1104900"/>
                <a:gd name="connsiteX60" fmla="*/ 1149492 w 1517650"/>
                <a:gd name="connsiteY60" fmla="*/ 663028 h 1104900"/>
                <a:gd name="connsiteX61" fmla="*/ 1159139 w 1517650"/>
                <a:gd name="connsiteY61" fmla="*/ 692056 h 1104900"/>
                <a:gd name="connsiteX62" fmla="*/ 1174135 w 1517650"/>
                <a:gd name="connsiteY62" fmla="*/ 718804 h 1104900"/>
                <a:gd name="connsiteX63" fmla="*/ 1190798 w 1517650"/>
                <a:gd name="connsiteY63" fmla="*/ 740992 h 1104900"/>
                <a:gd name="connsiteX64" fmla="*/ 1190359 w 1517650"/>
                <a:gd name="connsiteY64" fmla="*/ 762302 h 1104900"/>
                <a:gd name="connsiteX65" fmla="*/ 1174924 w 1517650"/>
                <a:gd name="connsiteY65" fmla="*/ 770108 h 1104900"/>
                <a:gd name="connsiteX66" fmla="*/ 1180800 w 1517650"/>
                <a:gd name="connsiteY66" fmla="*/ 785280 h 1104900"/>
                <a:gd name="connsiteX67" fmla="*/ 1195270 w 1517650"/>
                <a:gd name="connsiteY67" fmla="*/ 794050 h 1104900"/>
                <a:gd name="connsiteX68" fmla="*/ 1191500 w 1517650"/>
                <a:gd name="connsiteY68" fmla="*/ 816939 h 1104900"/>
                <a:gd name="connsiteX69" fmla="*/ 1185273 w 1517650"/>
                <a:gd name="connsiteY69" fmla="*/ 839039 h 1104900"/>
                <a:gd name="connsiteX70" fmla="*/ 1171504 w 1517650"/>
                <a:gd name="connsiteY70" fmla="*/ 841494 h 1104900"/>
                <a:gd name="connsiteX71" fmla="*/ 1153526 w 1517650"/>
                <a:gd name="connsiteY71" fmla="*/ 871399 h 1104900"/>
                <a:gd name="connsiteX72" fmla="*/ 1133618 w 1517650"/>
                <a:gd name="connsiteY72" fmla="*/ 907268 h 1104900"/>
                <a:gd name="connsiteX73" fmla="*/ 1110817 w 1517650"/>
                <a:gd name="connsiteY73" fmla="*/ 939541 h 1104900"/>
                <a:gd name="connsiteX74" fmla="*/ 1076965 w 1517650"/>
                <a:gd name="connsiteY74" fmla="*/ 964272 h 1104900"/>
                <a:gd name="connsiteX75" fmla="*/ 1042763 w 1517650"/>
                <a:gd name="connsiteY75" fmla="*/ 986636 h 1104900"/>
                <a:gd name="connsiteX76" fmla="*/ 1015050 w 1517650"/>
                <a:gd name="connsiteY76" fmla="*/ 989705 h 1104900"/>
                <a:gd name="connsiteX77" fmla="*/ 1000053 w 1517650"/>
                <a:gd name="connsiteY77" fmla="*/ 1001457 h 1104900"/>
                <a:gd name="connsiteX78" fmla="*/ 991546 w 1517650"/>
                <a:gd name="connsiteY78" fmla="*/ 992862 h 1104900"/>
                <a:gd name="connsiteX79" fmla="*/ 977603 w 1517650"/>
                <a:gd name="connsiteY79" fmla="*/ 1006017 h 1104900"/>
                <a:gd name="connsiteX80" fmla="*/ 943225 w 1517650"/>
                <a:gd name="connsiteY80" fmla="*/ 1019172 h 1104900"/>
                <a:gd name="connsiteX81" fmla="*/ 917178 w 1517650"/>
                <a:gd name="connsiteY81" fmla="*/ 1023206 h 1104900"/>
                <a:gd name="connsiteX82" fmla="*/ 908759 w 1517650"/>
                <a:gd name="connsiteY82" fmla="*/ 1050831 h 1104900"/>
                <a:gd name="connsiteX83" fmla="*/ 895166 w 1517650"/>
                <a:gd name="connsiteY83" fmla="*/ 1052322 h 1104900"/>
                <a:gd name="connsiteX84" fmla="*/ 888676 w 1517650"/>
                <a:gd name="connsiteY84" fmla="*/ 1033379 h 1104900"/>
                <a:gd name="connsiteX85" fmla="*/ 894465 w 1517650"/>
                <a:gd name="connsiteY85" fmla="*/ 1023206 h 1104900"/>
                <a:gd name="connsiteX86" fmla="*/ 861490 w 1517650"/>
                <a:gd name="connsiteY86" fmla="*/ 1014787 h 1104900"/>
                <a:gd name="connsiteX87" fmla="*/ 849826 w 1517650"/>
                <a:gd name="connsiteY87" fmla="*/ 1019084 h 1104900"/>
                <a:gd name="connsiteX88" fmla="*/ 825095 w 1517650"/>
                <a:gd name="connsiteY88" fmla="*/ 1012243 h 1104900"/>
                <a:gd name="connsiteX89" fmla="*/ 813431 w 1517650"/>
                <a:gd name="connsiteY89" fmla="*/ 1001544 h 1104900"/>
                <a:gd name="connsiteX90" fmla="*/ 817289 w 1517650"/>
                <a:gd name="connsiteY90" fmla="*/ 986285 h 1104900"/>
                <a:gd name="connsiteX91" fmla="*/ 794839 w 1517650"/>
                <a:gd name="connsiteY91" fmla="*/ 981461 h 1104900"/>
                <a:gd name="connsiteX92" fmla="*/ 782999 w 1517650"/>
                <a:gd name="connsiteY92" fmla="*/ 971464 h 1104900"/>
                <a:gd name="connsiteX93" fmla="*/ 762039 w 1517650"/>
                <a:gd name="connsiteY93" fmla="*/ 985671 h 1104900"/>
                <a:gd name="connsiteX94" fmla="*/ 738098 w 1517650"/>
                <a:gd name="connsiteY94" fmla="*/ 988740 h 1104900"/>
                <a:gd name="connsiteX95" fmla="*/ 718453 w 1517650"/>
                <a:gd name="connsiteY95" fmla="*/ 988565 h 1104900"/>
                <a:gd name="connsiteX96" fmla="*/ 705299 w 1517650"/>
                <a:gd name="connsiteY96" fmla="*/ 995055 h 1104900"/>
                <a:gd name="connsiteX97" fmla="*/ 692582 w 1517650"/>
                <a:gd name="connsiteY97" fmla="*/ 998913 h 1104900"/>
                <a:gd name="connsiteX98" fmla="*/ 696265 w 1517650"/>
                <a:gd name="connsiteY98" fmla="*/ 1028994 h 1104900"/>
                <a:gd name="connsiteX99" fmla="*/ 683111 w 1517650"/>
                <a:gd name="connsiteY99" fmla="*/ 1028292 h 1104900"/>
                <a:gd name="connsiteX100" fmla="*/ 680918 w 1517650"/>
                <a:gd name="connsiteY100" fmla="*/ 1022153 h 1104900"/>
                <a:gd name="connsiteX101" fmla="*/ 680216 w 1517650"/>
                <a:gd name="connsiteY101" fmla="*/ 1011279 h 1104900"/>
                <a:gd name="connsiteX102" fmla="*/ 662151 w 1517650"/>
                <a:gd name="connsiteY102" fmla="*/ 1018909 h 1104900"/>
                <a:gd name="connsiteX103" fmla="*/ 651539 w 1517650"/>
                <a:gd name="connsiteY103" fmla="*/ 1014085 h 1104900"/>
                <a:gd name="connsiteX104" fmla="*/ 633298 w 1517650"/>
                <a:gd name="connsiteY104" fmla="*/ 1004175 h 1104900"/>
                <a:gd name="connsiteX105" fmla="*/ 640489 w 1517650"/>
                <a:gd name="connsiteY105" fmla="*/ 982163 h 1104900"/>
                <a:gd name="connsiteX106" fmla="*/ 624879 w 1517650"/>
                <a:gd name="connsiteY106" fmla="*/ 976989 h 1104900"/>
                <a:gd name="connsiteX107" fmla="*/ 619003 w 1517650"/>
                <a:gd name="connsiteY107" fmla="*/ 952433 h 1104900"/>
                <a:gd name="connsiteX108" fmla="*/ 593044 w 1517650"/>
                <a:gd name="connsiteY108" fmla="*/ 956906 h 1104900"/>
                <a:gd name="connsiteX109" fmla="*/ 596026 w 1517650"/>
                <a:gd name="connsiteY109" fmla="*/ 925071 h 1104900"/>
                <a:gd name="connsiteX110" fmla="*/ 619354 w 1517650"/>
                <a:gd name="connsiteY110" fmla="*/ 902445 h 1104900"/>
                <a:gd name="connsiteX111" fmla="*/ 620319 w 1517650"/>
                <a:gd name="connsiteY111" fmla="*/ 879906 h 1104900"/>
                <a:gd name="connsiteX112" fmla="*/ 619617 w 1517650"/>
                <a:gd name="connsiteY112" fmla="*/ 858859 h 1104900"/>
                <a:gd name="connsiteX113" fmla="*/ 608917 w 1517650"/>
                <a:gd name="connsiteY113" fmla="*/ 852281 h 1104900"/>
                <a:gd name="connsiteX114" fmla="*/ 600674 w 1517650"/>
                <a:gd name="connsiteY114" fmla="*/ 835969 h 1104900"/>
                <a:gd name="connsiteX115" fmla="*/ 586292 w 1517650"/>
                <a:gd name="connsiteY115" fmla="*/ 838074 h 1104900"/>
                <a:gd name="connsiteX116" fmla="*/ 559807 w 1517650"/>
                <a:gd name="connsiteY116" fmla="*/ 833952 h 1104900"/>
                <a:gd name="connsiteX117" fmla="*/ 568138 w 1517650"/>
                <a:gd name="connsiteY117" fmla="*/ 822289 h 1104900"/>
                <a:gd name="connsiteX118" fmla="*/ 556649 w 1517650"/>
                <a:gd name="connsiteY118" fmla="*/ 804836 h 1104900"/>
                <a:gd name="connsiteX119" fmla="*/ 539110 w 1517650"/>
                <a:gd name="connsiteY119" fmla="*/ 816676 h 1104900"/>
                <a:gd name="connsiteX120" fmla="*/ 518413 w 1517650"/>
                <a:gd name="connsiteY120" fmla="*/ 809835 h 1104900"/>
                <a:gd name="connsiteX121" fmla="*/ 490086 w 1517650"/>
                <a:gd name="connsiteY121" fmla="*/ 827638 h 1104900"/>
                <a:gd name="connsiteX122" fmla="*/ 467723 w 1517650"/>
                <a:gd name="connsiteY122" fmla="*/ 848335 h 1104900"/>
                <a:gd name="connsiteX123" fmla="*/ 447903 w 1517650"/>
                <a:gd name="connsiteY123" fmla="*/ 851755 h 1104900"/>
                <a:gd name="connsiteX124" fmla="*/ 437116 w 1517650"/>
                <a:gd name="connsiteY124" fmla="*/ 844301 h 1104900"/>
                <a:gd name="connsiteX125" fmla="*/ 424137 w 1517650"/>
                <a:gd name="connsiteY125" fmla="*/ 843599 h 1104900"/>
                <a:gd name="connsiteX126" fmla="*/ 406597 w 1517650"/>
                <a:gd name="connsiteY126" fmla="*/ 837197 h 1104900"/>
                <a:gd name="connsiteX127" fmla="*/ 393355 w 1517650"/>
                <a:gd name="connsiteY127" fmla="*/ 844213 h 1104900"/>
                <a:gd name="connsiteX128" fmla="*/ 377130 w 1517650"/>
                <a:gd name="connsiteY128" fmla="*/ 864735 h 1104900"/>
                <a:gd name="connsiteX129" fmla="*/ 375026 w 1517650"/>
                <a:gd name="connsiteY129" fmla="*/ 842985 h 1104900"/>
                <a:gd name="connsiteX130" fmla="*/ 360029 w 1517650"/>
                <a:gd name="connsiteY130" fmla="*/ 848773 h 1104900"/>
                <a:gd name="connsiteX131" fmla="*/ 331352 w 1517650"/>
                <a:gd name="connsiteY131" fmla="*/ 846055 h 1104900"/>
                <a:gd name="connsiteX132" fmla="*/ 303552 w 1517650"/>
                <a:gd name="connsiteY132" fmla="*/ 839653 h 1104900"/>
                <a:gd name="connsiteX133" fmla="*/ 283556 w 1517650"/>
                <a:gd name="connsiteY133" fmla="*/ 827463 h 1104900"/>
                <a:gd name="connsiteX134" fmla="*/ 264438 w 1517650"/>
                <a:gd name="connsiteY134" fmla="*/ 821938 h 1104900"/>
                <a:gd name="connsiteX135" fmla="*/ 256194 w 1517650"/>
                <a:gd name="connsiteY135" fmla="*/ 808520 h 1104900"/>
                <a:gd name="connsiteX136" fmla="*/ 242338 w 1517650"/>
                <a:gd name="connsiteY136" fmla="*/ 804486 h 1104900"/>
                <a:gd name="connsiteX137" fmla="*/ 217519 w 1517650"/>
                <a:gd name="connsiteY137" fmla="*/ 786156 h 1104900"/>
                <a:gd name="connsiteX138" fmla="*/ 197787 w 1517650"/>
                <a:gd name="connsiteY138" fmla="*/ 777474 h 1104900"/>
                <a:gd name="connsiteX139" fmla="*/ 187614 w 1517650"/>
                <a:gd name="connsiteY139" fmla="*/ 784227 h 1104900"/>
                <a:gd name="connsiteX140" fmla="*/ 153412 w 1517650"/>
                <a:gd name="connsiteY140" fmla="*/ 764407 h 1104900"/>
                <a:gd name="connsiteX141" fmla="*/ 129295 w 1517650"/>
                <a:gd name="connsiteY141" fmla="*/ 746254 h 1104900"/>
                <a:gd name="connsiteX142" fmla="*/ 122366 w 1517650"/>
                <a:gd name="connsiteY142" fmla="*/ 714419 h 1104900"/>
                <a:gd name="connsiteX143" fmla="*/ 139994 w 1517650"/>
                <a:gd name="connsiteY143" fmla="*/ 718278 h 1104900"/>
                <a:gd name="connsiteX144" fmla="*/ 140783 w 1517650"/>
                <a:gd name="connsiteY144" fmla="*/ 703457 h 1104900"/>
                <a:gd name="connsiteX145" fmla="*/ 130960 w 1517650"/>
                <a:gd name="connsiteY145" fmla="*/ 688460 h 1104900"/>
                <a:gd name="connsiteX146" fmla="*/ 133416 w 1517650"/>
                <a:gd name="connsiteY146" fmla="*/ 664431 h 1104900"/>
                <a:gd name="connsiteX147" fmla="*/ 107019 w 1517650"/>
                <a:gd name="connsiteY147" fmla="*/ 629439 h 1104900"/>
                <a:gd name="connsiteX148" fmla="*/ 66590 w 1517650"/>
                <a:gd name="connsiteY148" fmla="*/ 617249 h 1104900"/>
                <a:gd name="connsiteX149" fmla="*/ 59311 w 1517650"/>
                <a:gd name="connsiteY149" fmla="*/ 593921 h 1104900"/>
                <a:gd name="connsiteX150" fmla="*/ 41157 w 1517650"/>
                <a:gd name="connsiteY150" fmla="*/ 579626 h 1104900"/>
                <a:gd name="connsiteX151" fmla="*/ 36772 w 1517650"/>
                <a:gd name="connsiteY151" fmla="*/ 570769 h 1104900"/>
                <a:gd name="connsiteX152" fmla="*/ 33089 w 1517650"/>
                <a:gd name="connsiteY152" fmla="*/ 553142 h 1104900"/>
                <a:gd name="connsiteX153" fmla="*/ 33966 w 1517650"/>
                <a:gd name="connsiteY153" fmla="*/ 541039 h 1104900"/>
                <a:gd name="connsiteX154" fmla="*/ 19057 w 1517650"/>
                <a:gd name="connsiteY154" fmla="*/ 533936 h 1104900"/>
                <a:gd name="connsiteX155" fmla="*/ 10989 w 1517650"/>
                <a:gd name="connsiteY155" fmla="*/ 537093 h 1104900"/>
                <a:gd name="connsiteX156" fmla="*/ 4763 w 1517650"/>
                <a:gd name="connsiteY156" fmla="*/ 507977 h 1104900"/>
                <a:gd name="connsiteX157" fmla="*/ 11778 w 1517650"/>
                <a:gd name="connsiteY157" fmla="*/ 500698 h 1104900"/>
                <a:gd name="connsiteX158" fmla="*/ 8358 w 1517650"/>
                <a:gd name="connsiteY158" fmla="*/ 493243 h 1104900"/>
                <a:gd name="connsiteX159" fmla="*/ 31861 w 1517650"/>
                <a:gd name="connsiteY159" fmla="*/ 478072 h 1104900"/>
                <a:gd name="connsiteX160" fmla="*/ 48875 w 1517650"/>
                <a:gd name="connsiteY160" fmla="*/ 471757 h 1104900"/>
                <a:gd name="connsiteX161" fmla="*/ 74921 w 1517650"/>
                <a:gd name="connsiteY161" fmla="*/ 476054 h 1104900"/>
                <a:gd name="connsiteX162" fmla="*/ 84217 w 1517650"/>
                <a:gd name="connsiteY162" fmla="*/ 455445 h 1104900"/>
                <a:gd name="connsiteX163" fmla="*/ 115789 w 1517650"/>
                <a:gd name="connsiteY163" fmla="*/ 451587 h 1104900"/>
                <a:gd name="connsiteX164" fmla="*/ 124558 w 1517650"/>
                <a:gd name="connsiteY164" fmla="*/ 438607 h 1104900"/>
                <a:gd name="connsiteX165" fmla="*/ 163321 w 1517650"/>
                <a:gd name="connsiteY165" fmla="*/ 420804 h 1104900"/>
                <a:gd name="connsiteX166" fmla="*/ 166741 w 1517650"/>
                <a:gd name="connsiteY166" fmla="*/ 413350 h 1104900"/>
                <a:gd name="connsiteX167" fmla="*/ 164812 w 1517650"/>
                <a:gd name="connsiteY167" fmla="*/ 394319 h 1104900"/>
                <a:gd name="connsiteX168" fmla="*/ 181650 w 1517650"/>
                <a:gd name="connsiteY168" fmla="*/ 385550 h 1104900"/>
                <a:gd name="connsiteX169" fmla="*/ 159550 w 1517650"/>
                <a:gd name="connsiteY169" fmla="*/ 326353 h 1104900"/>
                <a:gd name="connsiteX170" fmla="*/ 208223 w 1517650"/>
                <a:gd name="connsiteY170" fmla="*/ 312497 h 1104900"/>
                <a:gd name="connsiteX171" fmla="*/ 220851 w 1517650"/>
                <a:gd name="connsiteY171" fmla="*/ 304691 h 1104900"/>
                <a:gd name="connsiteX172" fmla="*/ 238567 w 1517650"/>
                <a:gd name="connsiteY172" fmla="*/ 241022 h 1104900"/>
                <a:gd name="connsiteX173" fmla="*/ 287327 w 1517650"/>
                <a:gd name="connsiteY173" fmla="*/ 252862 h 1104900"/>
                <a:gd name="connsiteX174" fmla="*/ 301008 w 1517650"/>
                <a:gd name="connsiteY174" fmla="*/ 236550 h 1104900"/>
                <a:gd name="connsiteX175" fmla="*/ 302148 w 1517650"/>
                <a:gd name="connsiteY175" fmla="*/ 199804 h 1104900"/>
                <a:gd name="connsiteX176" fmla="*/ 322582 w 1517650"/>
                <a:gd name="connsiteY176" fmla="*/ 196384 h 1104900"/>
                <a:gd name="connsiteX177" fmla="*/ 341262 w 1517650"/>
                <a:gd name="connsiteY177" fmla="*/ 171565 h 1104900"/>
                <a:gd name="connsiteX178" fmla="*/ 350908 w 1517650"/>
                <a:gd name="connsiteY178" fmla="*/ 168496 h 1104900"/>
                <a:gd name="connsiteX179" fmla="*/ 357398 w 1517650"/>
                <a:gd name="connsiteY179" fmla="*/ 194542 h 1104900"/>
                <a:gd name="connsiteX180" fmla="*/ 378095 w 1517650"/>
                <a:gd name="connsiteY180" fmla="*/ 214099 h 1104900"/>
                <a:gd name="connsiteX181" fmla="*/ 413175 w 1517650"/>
                <a:gd name="connsiteY181" fmla="*/ 227868 h 1104900"/>
                <a:gd name="connsiteX182" fmla="*/ 430101 w 1517650"/>
                <a:gd name="connsiteY182" fmla="*/ 256983 h 1104900"/>
                <a:gd name="connsiteX183" fmla="*/ 420629 w 1517650"/>
                <a:gd name="connsiteY183" fmla="*/ 298465 h 1104900"/>
                <a:gd name="connsiteX184" fmla="*/ 429487 w 1517650"/>
                <a:gd name="connsiteY184" fmla="*/ 313637 h 1104900"/>
                <a:gd name="connsiteX185" fmla="*/ 458690 w 1517650"/>
                <a:gd name="connsiteY185" fmla="*/ 319600 h 1104900"/>
                <a:gd name="connsiteX186" fmla="*/ 491840 w 1517650"/>
                <a:gd name="connsiteY186" fmla="*/ 324424 h 1104900"/>
                <a:gd name="connsiteX187" fmla="*/ 521570 w 1517650"/>
                <a:gd name="connsiteY187" fmla="*/ 345910 h 1104900"/>
                <a:gd name="connsiteX188" fmla="*/ 536742 w 1517650"/>
                <a:gd name="connsiteY188" fmla="*/ 349681 h 1104900"/>
                <a:gd name="connsiteX189" fmla="*/ 547967 w 1517650"/>
                <a:gd name="connsiteY189" fmla="*/ 380989 h 1104900"/>
                <a:gd name="connsiteX190" fmla="*/ 562437 w 1517650"/>
                <a:gd name="connsiteY190" fmla="*/ 400897 h 1104900"/>
                <a:gd name="connsiteX191" fmla="*/ 589536 w 1517650"/>
                <a:gd name="connsiteY191" fmla="*/ 400108 h 1104900"/>
                <a:gd name="connsiteX192" fmla="*/ 640314 w 1517650"/>
                <a:gd name="connsiteY192" fmla="*/ 407562 h 1104900"/>
                <a:gd name="connsiteX193" fmla="*/ 673026 w 1517650"/>
                <a:gd name="connsiteY193" fmla="*/ 402914 h 1104900"/>
                <a:gd name="connsiteX194" fmla="*/ 697318 w 1517650"/>
                <a:gd name="connsiteY194" fmla="*/ 407913 h 1104900"/>
                <a:gd name="connsiteX195" fmla="*/ 733713 w 1517650"/>
                <a:gd name="connsiteY195" fmla="*/ 427996 h 1104900"/>
                <a:gd name="connsiteX196" fmla="*/ 763443 w 1517650"/>
                <a:gd name="connsiteY196" fmla="*/ 427996 h 1104900"/>
                <a:gd name="connsiteX197" fmla="*/ 774317 w 1517650"/>
                <a:gd name="connsiteY197" fmla="*/ 438169 h 1104900"/>
                <a:gd name="connsiteX198" fmla="*/ 802907 w 1517650"/>
                <a:gd name="connsiteY198" fmla="*/ 420541 h 1104900"/>
                <a:gd name="connsiteX199" fmla="*/ 842634 w 1517650"/>
                <a:gd name="connsiteY199" fmla="*/ 409053 h 1104900"/>
                <a:gd name="connsiteX200" fmla="*/ 879468 w 1517650"/>
                <a:gd name="connsiteY200" fmla="*/ 407825 h 1104900"/>
                <a:gd name="connsiteX201" fmla="*/ 908233 w 1517650"/>
                <a:gd name="connsiteY201" fmla="*/ 396073 h 1104900"/>
                <a:gd name="connsiteX202" fmla="*/ 925860 w 1517650"/>
                <a:gd name="connsiteY202" fmla="*/ 378095 h 1104900"/>
                <a:gd name="connsiteX203" fmla="*/ 943049 w 1517650"/>
                <a:gd name="connsiteY203" fmla="*/ 366694 h 1104900"/>
                <a:gd name="connsiteX204" fmla="*/ 939103 w 1517650"/>
                <a:gd name="connsiteY204" fmla="*/ 355469 h 1104900"/>
                <a:gd name="connsiteX205" fmla="*/ 931210 w 1517650"/>
                <a:gd name="connsiteY205" fmla="*/ 342314 h 1104900"/>
                <a:gd name="connsiteX206" fmla="*/ 944102 w 1517650"/>
                <a:gd name="connsiteY206" fmla="*/ 320039 h 1104900"/>
                <a:gd name="connsiteX207" fmla="*/ 957958 w 1517650"/>
                <a:gd name="connsiteY207" fmla="*/ 323196 h 1104900"/>
                <a:gd name="connsiteX208" fmla="*/ 983215 w 1517650"/>
                <a:gd name="connsiteY208" fmla="*/ 330212 h 1104900"/>
                <a:gd name="connsiteX209" fmla="*/ 1007683 w 1517650"/>
                <a:gd name="connsiteY209" fmla="*/ 311795 h 1104900"/>
                <a:gd name="connsiteX210" fmla="*/ 1045218 w 1517650"/>
                <a:gd name="connsiteY210" fmla="*/ 298202 h 1104900"/>
                <a:gd name="connsiteX211" fmla="*/ 1063196 w 1517650"/>
                <a:gd name="connsiteY211" fmla="*/ 274874 h 1104900"/>
                <a:gd name="connsiteX212" fmla="*/ 1080473 w 1517650"/>
                <a:gd name="connsiteY212" fmla="*/ 264701 h 1104900"/>
                <a:gd name="connsiteX213" fmla="*/ 1116166 w 1517650"/>
                <a:gd name="connsiteY213" fmla="*/ 259965 h 1104900"/>
                <a:gd name="connsiteX214" fmla="*/ 1135548 w 1517650"/>
                <a:gd name="connsiteY214" fmla="*/ 263999 h 1104900"/>
                <a:gd name="connsiteX215" fmla="*/ 1138266 w 1517650"/>
                <a:gd name="connsiteY215" fmla="*/ 251283 h 1104900"/>
                <a:gd name="connsiteX216" fmla="*/ 1115991 w 1517650"/>
                <a:gd name="connsiteY216" fmla="*/ 225938 h 1104900"/>
                <a:gd name="connsiteX217" fmla="*/ 1096258 w 1517650"/>
                <a:gd name="connsiteY217" fmla="*/ 214274 h 1104900"/>
                <a:gd name="connsiteX218" fmla="*/ 1077316 w 1517650"/>
                <a:gd name="connsiteY218" fmla="*/ 227780 h 1104900"/>
                <a:gd name="connsiteX219" fmla="*/ 1053023 w 1517650"/>
                <a:gd name="connsiteY219" fmla="*/ 222080 h 1104900"/>
                <a:gd name="connsiteX220" fmla="*/ 1039079 w 1517650"/>
                <a:gd name="connsiteY220" fmla="*/ 226728 h 1104900"/>
                <a:gd name="connsiteX221" fmla="*/ 1032765 w 1517650"/>
                <a:gd name="connsiteY221" fmla="*/ 211731 h 1104900"/>
                <a:gd name="connsiteX222" fmla="*/ 1050129 w 1517650"/>
                <a:gd name="connsiteY222" fmla="*/ 174635 h 1104900"/>
                <a:gd name="connsiteX223" fmla="*/ 1062144 w 1517650"/>
                <a:gd name="connsiteY223" fmla="*/ 146133 h 1104900"/>
                <a:gd name="connsiteX224" fmla="*/ 1091699 w 1517650"/>
                <a:gd name="connsiteY224" fmla="*/ 160427 h 1104900"/>
                <a:gd name="connsiteX225" fmla="*/ 1126339 w 1517650"/>
                <a:gd name="connsiteY225" fmla="*/ 136398 h 1104900"/>
                <a:gd name="connsiteX226" fmla="*/ 1126076 w 1517650"/>
                <a:gd name="connsiteY226" fmla="*/ 119472 h 1104900"/>
                <a:gd name="connsiteX227" fmla="*/ 1148264 w 1517650"/>
                <a:gd name="connsiteY227" fmla="*/ 77991 h 1104900"/>
                <a:gd name="connsiteX228" fmla="*/ 1161945 w 1517650"/>
                <a:gd name="connsiteY228" fmla="*/ 65274 h 1104900"/>
                <a:gd name="connsiteX229" fmla="*/ 1161594 w 1517650"/>
                <a:gd name="connsiteY229" fmla="*/ 43174 h 1104900"/>
                <a:gd name="connsiteX230" fmla="*/ 1148089 w 1517650"/>
                <a:gd name="connsiteY230" fmla="*/ 33528 h 1104900"/>
                <a:gd name="connsiteX231" fmla="*/ 1168435 w 1517650"/>
                <a:gd name="connsiteY231" fmla="*/ 13269 h 1104900"/>
                <a:gd name="connsiteX232" fmla="*/ 1198954 w 1517650"/>
                <a:gd name="connsiteY232" fmla="*/ 5902 h 1104900"/>
                <a:gd name="connsiteX233" fmla="*/ 1231577 w 1517650"/>
                <a:gd name="connsiteY233" fmla="*/ 4763 h 1104900"/>
                <a:gd name="connsiteX234" fmla="*/ 1268411 w 1517650"/>
                <a:gd name="connsiteY234" fmla="*/ 16952 h 1104900"/>
                <a:gd name="connsiteX235" fmla="*/ 1289985 w 1517650"/>
                <a:gd name="connsiteY235" fmla="*/ 31949 h 1104900"/>
                <a:gd name="connsiteX236" fmla="*/ 1305157 w 1517650"/>
                <a:gd name="connsiteY236" fmla="*/ 72378 h 1104900"/>
                <a:gd name="connsiteX237" fmla="*/ 1314365 w 1517650"/>
                <a:gd name="connsiteY237" fmla="*/ 89392 h 1104900"/>
                <a:gd name="connsiteX238" fmla="*/ 1322960 w 1517650"/>
                <a:gd name="connsiteY238" fmla="*/ 113333 h 1104900"/>
                <a:gd name="connsiteX239" fmla="*/ 1332168 w 1517650"/>
                <a:gd name="connsiteY239" fmla="*/ 151131 h 110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1517650" h="1104900">
                  <a:moveTo>
                    <a:pt x="906304" y="1094066"/>
                  </a:moveTo>
                  <a:lnTo>
                    <a:pt x="885081" y="1106432"/>
                  </a:lnTo>
                  <a:lnTo>
                    <a:pt x="864910" y="1098451"/>
                  </a:lnTo>
                  <a:lnTo>
                    <a:pt x="864208" y="1076263"/>
                  </a:lnTo>
                  <a:lnTo>
                    <a:pt x="876311" y="1064512"/>
                  </a:lnTo>
                  <a:lnTo>
                    <a:pt x="903147" y="1057233"/>
                  </a:lnTo>
                  <a:lnTo>
                    <a:pt x="917266" y="1057847"/>
                  </a:lnTo>
                  <a:lnTo>
                    <a:pt x="922791" y="1067757"/>
                  </a:lnTo>
                  <a:lnTo>
                    <a:pt x="912004" y="1079157"/>
                  </a:lnTo>
                  <a:lnTo>
                    <a:pt x="906304" y="1094066"/>
                  </a:lnTo>
                  <a:close/>
                  <a:moveTo>
                    <a:pt x="1332168" y="151131"/>
                  </a:moveTo>
                  <a:lnTo>
                    <a:pt x="1374965" y="163234"/>
                  </a:lnTo>
                  <a:lnTo>
                    <a:pt x="1404081" y="189806"/>
                  </a:lnTo>
                  <a:lnTo>
                    <a:pt x="1413991" y="224447"/>
                  </a:lnTo>
                  <a:lnTo>
                    <a:pt x="1451350" y="224447"/>
                  </a:lnTo>
                  <a:lnTo>
                    <a:pt x="1472661" y="209977"/>
                  </a:lnTo>
                  <a:lnTo>
                    <a:pt x="1513266" y="199102"/>
                  </a:lnTo>
                  <a:lnTo>
                    <a:pt x="1500374" y="232077"/>
                  </a:lnTo>
                  <a:lnTo>
                    <a:pt x="1490815" y="245320"/>
                  </a:lnTo>
                  <a:lnTo>
                    <a:pt x="1482395" y="284433"/>
                  </a:lnTo>
                  <a:lnTo>
                    <a:pt x="1465820" y="318548"/>
                  </a:lnTo>
                  <a:lnTo>
                    <a:pt x="1436003" y="312409"/>
                  </a:lnTo>
                  <a:lnTo>
                    <a:pt x="1414867" y="324687"/>
                  </a:lnTo>
                  <a:lnTo>
                    <a:pt x="1421357" y="354154"/>
                  </a:lnTo>
                  <a:lnTo>
                    <a:pt x="1417849" y="394056"/>
                  </a:lnTo>
                  <a:lnTo>
                    <a:pt x="1405309" y="394933"/>
                  </a:lnTo>
                  <a:lnTo>
                    <a:pt x="1405484" y="411859"/>
                  </a:lnTo>
                  <a:lnTo>
                    <a:pt x="1389610" y="392215"/>
                  </a:lnTo>
                  <a:lnTo>
                    <a:pt x="1379876" y="410895"/>
                  </a:lnTo>
                  <a:lnTo>
                    <a:pt x="1341902" y="425102"/>
                  </a:lnTo>
                  <a:lnTo>
                    <a:pt x="1345761" y="442378"/>
                  </a:lnTo>
                  <a:lnTo>
                    <a:pt x="1324538" y="441150"/>
                  </a:lnTo>
                  <a:lnTo>
                    <a:pt x="1312874" y="430890"/>
                  </a:lnTo>
                  <a:lnTo>
                    <a:pt x="1295948" y="454042"/>
                  </a:lnTo>
                  <a:lnTo>
                    <a:pt x="1268849" y="471406"/>
                  </a:lnTo>
                  <a:lnTo>
                    <a:pt x="1248854" y="492016"/>
                  </a:lnTo>
                  <a:lnTo>
                    <a:pt x="1214477" y="501312"/>
                  </a:lnTo>
                  <a:lnTo>
                    <a:pt x="1196411" y="516133"/>
                  </a:lnTo>
                  <a:lnTo>
                    <a:pt x="1169925" y="524727"/>
                  </a:lnTo>
                  <a:lnTo>
                    <a:pt x="1182992" y="510082"/>
                  </a:lnTo>
                  <a:lnTo>
                    <a:pt x="1177819" y="497716"/>
                  </a:lnTo>
                  <a:lnTo>
                    <a:pt x="1197287" y="476230"/>
                  </a:lnTo>
                  <a:lnTo>
                    <a:pt x="1184308" y="459304"/>
                  </a:lnTo>
                  <a:lnTo>
                    <a:pt x="1162910" y="470705"/>
                  </a:lnTo>
                  <a:lnTo>
                    <a:pt x="1135109" y="492980"/>
                  </a:lnTo>
                  <a:lnTo>
                    <a:pt x="1119937" y="513502"/>
                  </a:lnTo>
                  <a:lnTo>
                    <a:pt x="1095820" y="514993"/>
                  </a:lnTo>
                  <a:lnTo>
                    <a:pt x="1083279" y="529726"/>
                  </a:lnTo>
                  <a:lnTo>
                    <a:pt x="1096258" y="550861"/>
                  </a:lnTo>
                  <a:lnTo>
                    <a:pt x="1116342" y="555948"/>
                  </a:lnTo>
                  <a:lnTo>
                    <a:pt x="1117131" y="569804"/>
                  </a:lnTo>
                  <a:lnTo>
                    <a:pt x="1136600" y="578749"/>
                  </a:lnTo>
                  <a:lnTo>
                    <a:pt x="1164138" y="556737"/>
                  </a:lnTo>
                  <a:lnTo>
                    <a:pt x="1185974" y="568752"/>
                  </a:lnTo>
                  <a:lnTo>
                    <a:pt x="1201848" y="569541"/>
                  </a:lnTo>
                  <a:lnTo>
                    <a:pt x="1205882" y="585678"/>
                  </a:lnTo>
                  <a:lnTo>
                    <a:pt x="1171066" y="594184"/>
                  </a:lnTo>
                  <a:lnTo>
                    <a:pt x="1159577" y="610584"/>
                  </a:lnTo>
                  <a:lnTo>
                    <a:pt x="1135636" y="625756"/>
                  </a:lnTo>
                  <a:lnTo>
                    <a:pt x="1123007" y="646716"/>
                  </a:lnTo>
                  <a:lnTo>
                    <a:pt x="1149492" y="663028"/>
                  </a:lnTo>
                  <a:lnTo>
                    <a:pt x="1159139" y="692056"/>
                  </a:lnTo>
                  <a:lnTo>
                    <a:pt x="1174135" y="718804"/>
                  </a:lnTo>
                  <a:lnTo>
                    <a:pt x="1190798" y="740992"/>
                  </a:lnTo>
                  <a:lnTo>
                    <a:pt x="1190359" y="762302"/>
                  </a:lnTo>
                  <a:lnTo>
                    <a:pt x="1174924" y="770108"/>
                  </a:lnTo>
                  <a:lnTo>
                    <a:pt x="1180800" y="785280"/>
                  </a:lnTo>
                  <a:lnTo>
                    <a:pt x="1195270" y="794050"/>
                  </a:lnTo>
                  <a:lnTo>
                    <a:pt x="1191500" y="816939"/>
                  </a:lnTo>
                  <a:lnTo>
                    <a:pt x="1185273" y="839039"/>
                  </a:lnTo>
                  <a:lnTo>
                    <a:pt x="1171504" y="841494"/>
                  </a:lnTo>
                  <a:lnTo>
                    <a:pt x="1153526" y="871399"/>
                  </a:lnTo>
                  <a:lnTo>
                    <a:pt x="1133618" y="907268"/>
                  </a:lnTo>
                  <a:lnTo>
                    <a:pt x="1110817" y="939541"/>
                  </a:lnTo>
                  <a:lnTo>
                    <a:pt x="1076965" y="964272"/>
                  </a:lnTo>
                  <a:lnTo>
                    <a:pt x="1042763" y="986636"/>
                  </a:lnTo>
                  <a:lnTo>
                    <a:pt x="1015050" y="989705"/>
                  </a:lnTo>
                  <a:lnTo>
                    <a:pt x="1000053" y="1001457"/>
                  </a:lnTo>
                  <a:lnTo>
                    <a:pt x="991546" y="992862"/>
                  </a:lnTo>
                  <a:lnTo>
                    <a:pt x="977603" y="1006017"/>
                  </a:lnTo>
                  <a:lnTo>
                    <a:pt x="943225" y="1019172"/>
                  </a:lnTo>
                  <a:lnTo>
                    <a:pt x="917178" y="1023206"/>
                  </a:lnTo>
                  <a:lnTo>
                    <a:pt x="908759" y="1050831"/>
                  </a:lnTo>
                  <a:lnTo>
                    <a:pt x="895166" y="1052322"/>
                  </a:lnTo>
                  <a:lnTo>
                    <a:pt x="888676" y="1033379"/>
                  </a:lnTo>
                  <a:lnTo>
                    <a:pt x="894465" y="1023206"/>
                  </a:lnTo>
                  <a:lnTo>
                    <a:pt x="861490" y="1014787"/>
                  </a:lnTo>
                  <a:lnTo>
                    <a:pt x="849826" y="1019084"/>
                  </a:lnTo>
                  <a:lnTo>
                    <a:pt x="825095" y="1012243"/>
                  </a:lnTo>
                  <a:lnTo>
                    <a:pt x="813431" y="1001544"/>
                  </a:lnTo>
                  <a:lnTo>
                    <a:pt x="817289" y="986285"/>
                  </a:lnTo>
                  <a:lnTo>
                    <a:pt x="794839" y="981461"/>
                  </a:lnTo>
                  <a:lnTo>
                    <a:pt x="782999" y="971464"/>
                  </a:lnTo>
                  <a:lnTo>
                    <a:pt x="762039" y="985671"/>
                  </a:lnTo>
                  <a:lnTo>
                    <a:pt x="738098" y="988740"/>
                  </a:lnTo>
                  <a:lnTo>
                    <a:pt x="718453" y="988565"/>
                  </a:lnTo>
                  <a:lnTo>
                    <a:pt x="705299" y="995055"/>
                  </a:lnTo>
                  <a:lnTo>
                    <a:pt x="692582" y="998913"/>
                  </a:lnTo>
                  <a:lnTo>
                    <a:pt x="696265" y="1028994"/>
                  </a:lnTo>
                  <a:lnTo>
                    <a:pt x="683111" y="1028292"/>
                  </a:lnTo>
                  <a:lnTo>
                    <a:pt x="680918" y="1022153"/>
                  </a:lnTo>
                  <a:lnTo>
                    <a:pt x="680216" y="1011279"/>
                  </a:lnTo>
                  <a:lnTo>
                    <a:pt x="662151" y="1018909"/>
                  </a:lnTo>
                  <a:lnTo>
                    <a:pt x="651539" y="1014085"/>
                  </a:lnTo>
                  <a:lnTo>
                    <a:pt x="633298" y="1004175"/>
                  </a:lnTo>
                  <a:lnTo>
                    <a:pt x="640489" y="982163"/>
                  </a:lnTo>
                  <a:lnTo>
                    <a:pt x="624879" y="976989"/>
                  </a:lnTo>
                  <a:lnTo>
                    <a:pt x="619003" y="952433"/>
                  </a:lnTo>
                  <a:lnTo>
                    <a:pt x="593044" y="956906"/>
                  </a:lnTo>
                  <a:lnTo>
                    <a:pt x="596026" y="925071"/>
                  </a:lnTo>
                  <a:lnTo>
                    <a:pt x="619354" y="902445"/>
                  </a:lnTo>
                  <a:lnTo>
                    <a:pt x="620319" y="879906"/>
                  </a:lnTo>
                  <a:lnTo>
                    <a:pt x="619617" y="858859"/>
                  </a:lnTo>
                  <a:lnTo>
                    <a:pt x="608917" y="852281"/>
                  </a:lnTo>
                  <a:lnTo>
                    <a:pt x="600674" y="835969"/>
                  </a:lnTo>
                  <a:lnTo>
                    <a:pt x="586292" y="838074"/>
                  </a:lnTo>
                  <a:lnTo>
                    <a:pt x="559807" y="833952"/>
                  </a:lnTo>
                  <a:lnTo>
                    <a:pt x="568138" y="822289"/>
                  </a:lnTo>
                  <a:lnTo>
                    <a:pt x="556649" y="804836"/>
                  </a:lnTo>
                  <a:lnTo>
                    <a:pt x="539110" y="816676"/>
                  </a:lnTo>
                  <a:lnTo>
                    <a:pt x="518413" y="809835"/>
                  </a:lnTo>
                  <a:lnTo>
                    <a:pt x="490086" y="827638"/>
                  </a:lnTo>
                  <a:lnTo>
                    <a:pt x="467723" y="848335"/>
                  </a:lnTo>
                  <a:lnTo>
                    <a:pt x="447903" y="851755"/>
                  </a:lnTo>
                  <a:lnTo>
                    <a:pt x="437116" y="844301"/>
                  </a:lnTo>
                  <a:lnTo>
                    <a:pt x="424137" y="843599"/>
                  </a:lnTo>
                  <a:lnTo>
                    <a:pt x="406597" y="837197"/>
                  </a:lnTo>
                  <a:lnTo>
                    <a:pt x="393355" y="844213"/>
                  </a:lnTo>
                  <a:lnTo>
                    <a:pt x="377130" y="864735"/>
                  </a:lnTo>
                  <a:lnTo>
                    <a:pt x="375026" y="842985"/>
                  </a:lnTo>
                  <a:lnTo>
                    <a:pt x="360029" y="848773"/>
                  </a:lnTo>
                  <a:lnTo>
                    <a:pt x="331352" y="846055"/>
                  </a:lnTo>
                  <a:lnTo>
                    <a:pt x="303552" y="839653"/>
                  </a:lnTo>
                  <a:lnTo>
                    <a:pt x="283556" y="827463"/>
                  </a:lnTo>
                  <a:lnTo>
                    <a:pt x="264438" y="821938"/>
                  </a:lnTo>
                  <a:lnTo>
                    <a:pt x="256194" y="808520"/>
                  </a:lnTo>
                  <a:lnTo>
                    <a:pt x="242338" y="804486"/>
                  </a:lnTo>
                  <a:lnTo>
                    <a:pt x="217519" y="786156"/>
                  </a:lnTo>
                  <a:lnTo>
                    <a:pt x="197787" y="777474"/>
                  </a:lnTo>
                  <a:lnTo>
                    <a:pt x="187614" y="784227"/>
                  </a:lnTo>
                  <a:lnTo>
                    <a:pt x="153412" y="764407"/>
                  </a:lnTo>
                  <a:lnTo>
                    <a:pt x="129295" y="746254"/>
                  </a:lnTo>
                  <a:lnTo>
                    <a:pt x="122366" y="714419"/>
                  </a:lnTo>
                  <a:lnTo>
                    <a:pt x="139994" y="718278"/>
                  </a:lnTo>
                  <a:lnTo>
                    <a:pt x="140783" y="703457"/>
                  </a:lnTo>
                  <a:lnTo>
                    <a:pt x="130960" y="688460"/>
                  </a:lnTo>
                  <a:lnTo>
                    <a:pt x="133416" y="664431"/>
                  </a:lnTo>
                  <a:lnTo>
                    <a:pt x="107019" y="629439"/>
                  </a:lnTo>
                  <a:lnTo>
                    <a:pt x="66590" y="617249"/>
                  </a:lnTo>
                  <a:lnTo>
                    <a:pt x="59311" y="593921"/>
                  </a:lnTo>
                  <a:lnTo>
                    <a:pt x="41157" y="579626"/>
                  </a:lnTo>
                  <a:lnTo>
                    <a:pt x="36772" y="570769"/>
                  </a:lnTo>
                  <a:lnTo>
                    <a:pt x="33089" y="553142"/>
                  </a:lnTo>
                  <a:lnTo>
                    <a:pt x="33966" y="541039"/>
                  </a:lnTo>
                  <a:lnTo>
                    <a:pt x="19057" y="533936"/>
                  </a:lnTo>
                  <a:lnTo>
                    <a:pt x="10989" y="537093"/>
                  </a:lnTo>
                  <a:lnTo>
                    <a:pt x="4763" y="507977"/>
                  </a:lnTo>
                  <a:lnTo>
                    <a:pt x="11778" y="500698"/>
                  </a:lnTo>
                  <a:lnTo>
                    <a:pt x="8358" y="493243"/>
                  </a:lnTo>
                  <a:lnTo>
                    <a:pt x="31861" y="478072"/>
                  </a:lnTo>
                  <a:lnTo>
                    <a:pt x="48875" y="471757"/>
                  </a:lnTo>
                  <a:lnTo>
                    <a:pt x="74921" y="476054"/>
                  </a:lnTo>
                  <a:lnTo>
                    <a:pt x="84217" y="455445"/>
                  </a:lnTo>
                  <a:lnTo>
                    <a:pt x="115789" y="451587"/>
                  </a:lnTo>
                  <a:lnTo>
                    <a:pt x="124558" y="438607"/>
                  </a:lnTo>
                  <a:lnTo>
                    <a:pt x="163321" y="420804"/>
                  </a:lnTo>
                  <a:lnTo>
                    <a:pt x="166741" y="413350"/>
                  </a:lnTo>
                  <a:lnTo>
                    <a:pt x="164812" y="394319"/>
                  </a:lnTo>
                  <a:lnTo>
                    <a:pt x="181650" y="385550"/>
                  </a:lnTo>
                  <a:lnTo>
                    <a:pt x="159550" y="326353"/>
                  </a:lnTo>
                  <a:lnTo>
                    <a:pt x="208223" y="312497"/>
                  </a:lnTo>
                  <a:lnTo>
                    <a:pt x="220851" y="304691"/>
                  </a:lnTo>
                  <a:lnTo>
                    <a:pt x="238567" y="241022"/>
                  </a:lnTo>
                  <a:lnTo>
                    <a:pt x="287327" y="252862"/>
                  </a:lnTo>
                  <a:lnTo>
                    <a:pt x="301008" y="236550"/>
                  </a:lnTo>
                  <a:lnTo>
                    <a:pt x="302148" y="199804"/>
                  </a:lnTo>
                  <a:lnTo>
                    <a:pt x="322582" y="196384"/>
                  </a:lnTo>
                  <a:lnTo>
                    <a:pt x="341262" y="171565"/>
                  </a:lnTo>
                  <a:lnTo>
                    <a:pt x="350908" y="168496"/>
                  </a:lnTo>
                  <a:lnTo>
                    <a:pt x="357398" y="194542"/>
                  </a:lnTo>
                  <a:lnTo>
                    <a:pt x="378095" y="214099"/>
                  </a:lnTo>
                  <a:lnTo>
                    <a:pt x="413175" y="227868"/>
                  </a:lnTo>
                  <a:lnTo>
                    <a:pt x="430101" y="256983"/>
                  </a:lnTo>
                  <a:lnTo>
                    <a:pt x="420629" y="298465"/>
                  </a:lnTo>
                  <a:lnTo>
                    <a:pt x="429487" y="313637"/>
                  </a:lnTo>
                  <a:lnTo>
                    <a:pt x="458690" y="319600"/>
                  </a:lnTo>
                  <a:lnTo>
                    <a:pt x="491840" y="324424"/>
                  </a:lnTo>
                  <a:lnTo>
                    <a:pt x="521570" y="345910"/>
                  </a:lnTo>
                  <a:lnTo>
                    <a:pt x="536742" y="349681"/>
                  </a:lnTo>
                  <a:lnTo>
                    <a:pt x="547967" y="380989"/>
                  </a:lnTo>
                  <a:lnTo>
                    <a:pt x="562437" y="400897"/>
                  </a:lnTo>
                  <a:lnTo>
                    <a:pt x="589536" y="400108"/>
                  </a:lnTo>
                  <a:lnTo>
                    <a:pt x="640314" y="407562"/>
                  </a:lnTo>
                  <a:lnTo>
                    <a:pt x="673026" y="402914"/>
                  </a:lnTo>
                  <a:lnTo>
                    <a:pt x="697318" y="407913"/>
                  </a:lnTo>
                  <a:lnTo>
                    <a:pt x="733713" y="427996"/>
                  </a:lnTo>
                  <a:lnTo>
                    <a:pt x="763443" y="427996"/>
                  </a:lnTo>
                  <a:lnTo>
                    <a:pt x="774317" y="438169"/>
                  </a:lnTo>
                  <a:lnTo>
                    <a:pt x="802907" y="420541"/>
                  </a:lnTo>
                  <a:lnTo>
                    <a:pt x="842634" y="409053"/>
                  </a:lnTo>
                  <a:lnTo>
                    <a:pt x="879468" y="407825"/>
                  </a:lnTo>
                  <a:lnTo>
                    <a:pt x="908233" y="396073"/>
                  </a:lnTo>
                  <a:lnTo>
                    <a:pt x="925860" y="378095"/>
                  </a:lnTo>
                  <a:lnTo>
                    <a:pt x="943049" y="366694"/>
                  </a:lnTo>
                  <a:lnTo>
                    <a:pt x="939103" y="355469"/>
                  </a:lnTo>
                  <a:lnTo>
                    <a:pt x="931210" y="342314"/>
                  </a:lnTo>
                  <a:lnTo>
                    <a:pt x="944102" y="320039"/>
                  </a:lnTo>
                  <a:lnTo>
                    <a:pt x="957958" y="323196"/>
                  </a:lnTo>
                  <a:lnTo>
                    <a:pt x="983215" y="330212"/>
                  </a:lnTo>
                  <a:lnTo>
                    <a:pt x="1007683" y="311795"/>
                  </a:lnTo>
                  <a:lnTo>
                    <a:pt x="1045218" y="298202"/>
                  </a:lnTo>
                  <a:lnTo>
                    <a:pt x="1063196" y="274874"/>
                  </a:lnTo>
                  <a:lnTo>
                    <a:pt x="1080473" y="264701"/>
                  </a:lnTo>
                  <a:lnTo>
                    <a:pt x="1116166" y="259965"/>
                  </a:lnTo>
                  <a:lnTo>
                    <a:pt x="1135548" y="263999"/>
                  </a:lnTo>
                  <a:lnTo>
                    <a:pt x="1138266" y="251283"/>
                  </a:lnTo>
                  <a:lnTo>
                    <a:pt x="1115991" y="225938"/>
                  </a:lnTo>
                  <a:lnTo>
                    <a:pt x="1096258" y="214274"/>
                  </a:lnTo>
                  <a:lnTo>
                    <a:pt x="1077316" y="227780"/>
                  </a:lnTo>
                  <a:lnTo>
                    <a:pt x="1053023" y="222080"/>
                  </a:lnTo>
                  <a:lnTo>
                    <a:pt x="1039079" y="226728"/>
                  </a:lnTo>
                  <a:lnTo>
                    <a:pt x="1032765" y="211731"/>
                  </a:lnTo>
                  <a:lnTo>
                    <a:pt x="1050129" y="174635"/>
                  </a:lnTo>
                  <a:lnTo>
                    <a:pt x="1062144" y="146133"/>
                  </a:lnTo>
                  <a:lnTo>
                    <a:pt x="1091699" y="160427"/>
                  </a:lnTo>
                  <a:lnTo>
                    <a:pt x="1126339" y="136398"/>
                  </a:lnTo>
                  <a:lnTo>
                    <a:pt x="1126076" y="119472"/>
                  </a:lnTo>
                  <a:lnTo>
                    <a:pt x="1148264" y="77991"/>
                  </a:lnTo>
                  <a:lnTo>
                    <a:pt x="1161945" y="65274"/>
                  </a:lnTo>
                  <a:lnTo>
                    <a:pt x="1161594" y="43174"/>
                  </a:lnTo>
                  <a:lnTo>
                    <a:pt x="1148089" y="33528"/>
                  </a:lnTo>
                  <a:lnTo>
                    <a:pt x="1168435" y="13269"/>
                  </a:lnTo>
                  <a:lnTo>
                    <a:pt x="1198954" y="5902"/>
                  </a:lnTo>
                  <a:lnTo>
                    <a:pt x="1231577" y="4763"/>
                  </a:lnTo>
                  <a:lnTo>
                    <a:pt x="1268411" y="16952"/>
                  </a:lnTo>
                  <a:lnTo>
                    <a:pt x="1289985" y="31949"/>
                  </a:lnTo>
                  <a:lnTo>
                    <a:pt x="1305157" y="72378"/>
                  </a:lnTo>
                  <a:lnTo>
                    <a:pt x="1314365" y="89392"/>
                  </a:lnTo>
                  <a:lnTo>
                    <a:pt x="1322960" y="113333"/>
                  </a:lnTo>
                  <a:lnTo>
                    <a:pt x="1332168" y="15113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45" name="Freeform: Shape 1544">
              <a:extLst>
                <a:ext uri="{FF2B5EF4-FFF2-40B4-BE49-F238E27FC236}">
                  <a16:creationId xmlns:a16="http://schemas.microsoft.com/office/drawing/2014/main" id="{9B1BA8A6-0187-45A3-BF0E-22D384C7245A}"/>
                </a:ext>
              </a:extLst>
            </p:cNvPr>
            <p:cNvSpPr/>
            <p:nvPr/>
          </p:nvSpPr>
          <p:spPr>
            <a:xfrm>
              <a:off x="3895529" y="4325954"/>
              <a:ext cx="304800" cy="419100"/>
            </a:xfrm>
            <a:custGeom>
              <a:avLst/>
              <a:gdLst>
                <a:gd name="connsiteX0" fmla="*/ 93777 w 304800"/>
                <a:gd name="connsiteY0" fmla="*/ 314689 h 419100"/>
                <a:gd name="connsiteX1" fmla="*/ 83253 w 304800"/>
                <a:gd name="connsiteY1" fmla="*/ 308901 h 419100"/>
                <a:gd name="connsiteX2" fmla="*/ 71150 w 304800"/>
                <a:gd name="connsiteY2" fmla="*/ 300833 h 419100"/>
                <a:gd name="connsiteX3" fmla="*/ 64134 w 304800"/>
                <a:gd name="connsiteY3" fmla="*/ 304692 h 419100"/>
                <a:gd name="connsiteX4" fmla="*/ 43262 w 304800"/>
                <a:gd name="connsiteY4" fmla="*/ 301271 h 419100"/>
                <a:gd name="connsiteX5" fmla="*/ 37299 w 304800"/>
                <a:gd name="connsiteY5" fmla="*/ 290747 h 419100"/>
                <a:gd name="connsiteX6" fmla="*/ 32738 w 304800"/>
                <a:gd name="connsiteY6" fmla="*/ 291186 h 419100"/>
                <a:gd name="connsiteX7" fmla="*/ 8095 w 304800"/>
                <a:gd name="connsiteY7" fmla="*/ 277242 h 419100"/>
                <a:gd name="connsiteX8" fmla="*/ 4763 w 304800"/>
                <a:gd name="connsiteY8" fmla="*/ 269612 h 419100"/>
                <a:gd name="connsiteX9" fmla="*/ 13971 w 304800"/>
                <a:gd name="connsiteY9" fmla="*/ 267770 h 419100"/>
                <a:gd name="connsiteX10" fmla="*/ 12918 w 304800"/>
                <a:gd name="connsiteY10" fmla="*/ 255580 h 419100"/>
                <a:gd name="connsiteX11" fmla="*/ 18619 w 304800"/>
                <a:gd name="connsiteY11" fmla="*/ 246723 h 419100"/>
                <a:gd name="connsiteX12" fmla="*/ 30809 w 304800"/>
                <a:gd name="connsiteY12" fmla="*/ 245057 h 419100"/>
                <a:gd name="connsiteX13" fmla="*/ 41245 w 304800"/>
                <a:gd name="connsiteY13" fmla="*/ 229709 h 419100"/>
                <a:gd name="connsiteX14" fmla="*/ 50629 w 304800"/>
                <a:gd name="connsiteY14" fmla="*/ 216905 h 419100"/>
                <a:gd name="connsiteX15" fmla="*/ 41508 w 304800"/>
                <a:gd name="connsiteY15" fmla="*/ 211029 h 419100"/>
                <a:gd name="connsiteX16" fmla="*/ 46156 w 304800"/>
                <a:gd name="connsiteY16" fmla="*/ 196822 h 419100"/>
                <a:gd name="connsiteX17" fmla="*/ 40631 w 304800"/>
                <a:gd name="connsiteY17" fmla="*/ 174371 h 419100"/>
                <a:gd name="connsiteX18" fmla="*/ 45893 w 304800"/>
                <a:gd name="connsiteY18" fmla="*/ 167969 h 419100"/>
                <a:gd name="connsiteX19" fmla="*/ 42034 w 304800"/>
                <a:gd name="connsiteY19" fmla="*/ 147185 h 419100"/>
                <a:gd name="connsiteX20" fmla="*/ 32037 w 304800"/>
                <a:gd name="connsiteY20" fmla="*/ 134030 h 419100"/>
                <a:gd name="connsiteX21" fmla="*/ 35194 w 304800"/>
                <a:gd name="connsiteY21" fmla="*/ 122103 h 419100"/>
                <a:gd name="connsiteX22" fmla="*/ 43174 w 304800"/>
                <a:gd name="connsiteY22" fmla="*/ 123857 h 419100"/>
                <a:gd name="connsiteX23" fmla="*/ 47822 w 304800"/>
                <a:gd name="connsiteY23" fmla="*/ 116490 h 419100"/>
                <a:gd name="connsiteX24" fmla="*/ 42122 w 304800"/>
                <a:gd name="connsiteY24" fmla="*/ 102020 h 419100"/>
                <a:gd name="connsiteX25" fmla="*/ 45104 w 304800"/>
                <a:gd name="connsiteY25" fmla="*/ 98337 h 419100"/>
                <a:gd name="connsiteX26" fmla="*/ 57732 w 304800"/>
                <a:gd name="connsiteY26" fmla="*/ 99126 h 419100"/>
                <a:gd name="connsiteX27" fmla="*/ 76237 w 304800"/>
                <a:gd name="connsiteY27" fmla="*/ 81850 h 419100"/>
                <a:gd name="connsiteX28" fmla="*/ 86322 w 304800"/>
                <a:gd name="connsiteY28" fmla="*/ 79218 h 419100"/>
                <a:gd name="connsiteX29" fmla="*/ 86585 w 304800"/>
                <a:gd name="connsiteY29" fmla="*/ 71063 h 419100"/>
                <a:gd name="connsiteX30" fmla="*/ 91146 w 304800"/>
                <a:gd name="connsiteY30" fmla="*/ 50103 h 419100"/>
                <a:gd name="connsiteX31" fmla="*/ 105265 w 304800"/>
                <a:gd name="connsiteY31" fmla="*/ 38527 h 419100"/>
                <a:gd name="connsiteX32" fmla="*/ 120700 w 304800"/>
                <a:gd name="connsiteY32" fmla="*/ 38088 h 419100"/>
                <a:gd name="connsiteX33" fmla="*/ 122629 w 304800"/>
                <a:gd name="connsiteY33" fmla="*/ 32914 h 419100"/>
                <a:gd name="connsiteX34" fmla="*/ 141923 w 304800"/>
                <a:gd name="connsiteY34" fmla="*/ 34931 h 419100"/>
                <a:gd name="connsiteX35" fmla="*/ 161304 w 304800"/>
                <a:gd name="connsiteY35" fmla="*/ 22390 h 419100"/>
                <a:gd name="connsiteX36" fmla="*/ 170863 w 304800"/>
                <a:gd name="connsiteY36" fmla="*/ 16777 h 419100"/>
                <a:gd name="connsiteX37" fmla="*/ 182703 w 304800"/>
                <a:gd name="connsiteY37" fmla="*/ 4763 h 419100"/>
                <a:gd name="connsiteX38" fmla="*/ 191473 w 304800"/>
                <a:gd name="connsiteY38" fmla="*/ 6253 h 419100"/>
                <a:gd name="connsiteX39" fmla="*/ 197875 w 304800"/>
                <a:gd name="connsiteY39" fmla="*/ 12831 h 419100"/>
                <a:gd name="connsiteX40" fmla="*/ 193139 w 304800"/>
                <a:gd name="connsiteY40" fmla="*/ 21250 h 419100"/>
                <a:gd name="connsiteX41" fmla="*/ 177353 w 304800"/>
                <a:gd name="connsiteY41" fmla="*/ 25459 h 419100"/>
                <a:gd name="connsiteX42" fmla="*/ 171127 w 304800"/>
                <a:gd name="connsiteY42" fmla="*/ 37913 h 419100"/>
                <a:gd name="connsiteX43" fmla="*/ 161567 w 304800"/>
                <a:gd name="connsiteY43" fmla="*/ 45016 h 419100"/>
                <a:gd name="connsiteX44" fmla="*/ 154464 w 304800"/>
                <a:gd name="connsiteY44" fmla="*/ 54312 h 419100"/>
                <a:gd name="connsiteX45" fmla="*/ 151394 w 304800"/>
                <a:gd name="connsiteY45" fmla="*/ 71940 h 419100"/>
                <a:gd name="connsiteX46" fmla="*/ 144642 w 304800"/>
                <a:gd name="connsiteY46" fmla="*/ 86498 h 419100"/>
                <a:gd name="connsiteX47" fmla="*/ 157270 w 304800"/>
                <a:gd name="connsiteY47" fmla="*/ 88076 h 419100"/>
                <a:gd name="connsiteX48" fmla="*/ 160427 w 304800"/>
                <a:gd name="connsiteY48" fmla="*/ 99477 h 419100"/>
                <a:gd name="connsiteX49" fmla="*/ 165865 w 304800"/>
                <a:gd name="connsiteY49" fmla="*/ 104914 h 419100"/>
                <a:gd name="connsiteX50" fmla="*/ 167794 w 304800"/>
                <a:gd name="connsiteY50" fmla="*/ 114824 h 419100"/>
                <a:gd name="connsiteX51" fmla="*/ 164900 w 304800"/>
                <a:gd name="connsiteY51" fmla="*/ 123945 h 419100"/>
                <a:gd name="connsiteX52" fmla="*/ 165777 w 304800"/>
                <a:gd name="connsiteY52" fmla="*/ 129119 h 419100"/>
                <a:gd name="connsiteX53" fmla="*/ 171828 w 304800"/>
                <a:gd name="connsiteY53" fmla="*/ 131136 h 419100"/>
                <a:gd name="connsiteX54" fmla="*/ 177704 w 304800"/>
                <a:gd name="connsiteY54" fmla="*/ 139730 h 419100"/>
                <a:gd name="connsiteX55" fmla="*/ 209275 w 304800"/>
                <a:gd name="connsiteY55" fmla="*/ 137363 h 419100"/>
                <a:gd name="connsiteX56" fmla="*/ 223570 w 304800"/>
                <a:gd name="connsiteY56" fmla="*/ 140520 h 419100"/>
                <a:gd name="connsiteX57" fmla="*/ 240935 w 304800"/>
                <a:gd name="connsiteY57" fmla="*/ 161655 h 419100"/>
                <a:gd name="connsiteX58" fmla="*/ 250845 w 304800"/>
                <a:gd name="connsiteY58" fmla="*/ 159024 h 419100"/>
                <a:gd name="connsiteX59" fmla="*/ 268560 w 304800"/>
                <a:gd name="connsiteY59" fmla="*/ 160340 h 419100"/>
                <a:gd name="connsiteX60" fmla="*/ 282592 w 304800"/>
                <a:gd name="connsiteY60" fmla="*/ 157534 h 419100"/>
                <a:gd name="connsiteX61" fmla="*/ 291274 w 304800"/>
                <a:gd name="connsiteY61" fmla="*/ 161831 h 419100"/>
                <a:gd name="connsiteX62" fmla="*/ 286801 w 304800"/>
                <a:gd name="connsiteY62" fmla="*/ 174985 h 419100"/>
                <a:gd name="connsiteX63" fmla="*/ 281364 w 304800"/>
                <a:gd name="connsiteY63" fmla="*/ 183229 h 419100"/>
                <a:gd name="connsiteX64" fmla="*/ 279434 w 304800"/>
                <a:gd name="connsiteY64" fmla="*/ 200856 h 419100"/>
                <a:gd name="connsiteX65" fmla="*/ 284345 w 304800"/>
                <a:gd name="connsiteY65" fmla="*/ 217081 h 419100"/>
                <a:gd name="connsiteX66" fmla="*/ 291361 w 304800"/>
                <a:gd name="connsiteY66" fmla="*/ 224360 h 419100"/>
                <a:gd name="connsiteX67" fmla="*/ 292151 w 304800"/>
                <a:gd name="connsiteY67" fmla="*/ 229885 h 419100"/>
                <a:gd name="connsiteX68" fmla="*/ 279697 w 304800"/>
                <a:gd name="connsiteY68" fmla="*/ 242075 h 419100"/>
                <a:gd name="connsiteX69" fmla="*/ 288643 w 304800"/>
                <a:gd name="connsiteY69" fmla="*/ 247425 h 419100"/>
                <a:gd name="connsiteX70" fmla="*/ 295220 w 304800"/>
                <a:gd name="connsiteY70" fmla="*/ 256019 h 419100"/>
                <a:gd name="connsiteX71" fmla="*/ 302674 w 304800"/>
                <a:gd name="connsiteY71" fmla="*/ 280312 h 419100"/>
                <a:gd name="connsiteX72" fmla="*/ 298026 w 304800"/>
                <a:gd name="connsiteY72" fmla="*/ 283381 h 419100"/>
                <a:gd name="connsiteX73" fmla="*/ 293291 w 304800"/>
                <a:gd name="connsiteY73" fmla="*/ 268911 h 419100"/>
                <a:gd name="connsiteX74" fmla="*/ 286450 w 304800"/>
                <a:gd name="connsiteY74" fmla="*/ 261193 h 419100"/>
                <a:gd name="connsiteX75" fmla="*/ 278294 w 304800"/>
                <a:gd name="connsiteY75" fmla="*/ 269612 h 419100"/>
                <a:gd name="connsiteX76" fmla="*/ 230411 w 304800"/>
                <a:gd name="connsiteY76" fmla="*/ 269086 h 419100"/>
                <a:gd name="connsiteX77" fmla="*/ 230674 w 304800"/>
                <a:gd name="connsiteY77" fmla="*/ 284346 h 419100"/>
                <a:gd name="connsiteX78" fmla="*/ 245057 w 304800"/>
                <a:gd name="connsiteY78" fmla="*/ 286889 h 419100"/>
                <a:gd name="connsiteX79" fmla="*/ 244267 w 304800"/>
                <a:gd name="connsiteY79" fmla="*/ 296272 h 419100"/>
                <a:gd name="connsiteX80" fmla="*/ 239356 w 304800"/>
                <a:gd name="connsiteY80" fmla="*/ 293729 h 419100"/>
                <a:gd name="connsiteX81" fmla="*/ 225500 w 304800"/>
                <a:gd name="connsiteY81" fmla="*/ 297763 h 419100"/>
                <a:gd name="connsiteX82" fmla="*/ 225412 w 304800"/>
                <a:gd name="connsiteY82" fmla="*/ 315478 h 419100"/>
                <a:gd name="connsiteX83" fmla="*/ 236287 w 304800"/>
                <a:gd name="connsiteY83" fmla="*/ 324424 h 419100"/>
                <a:gd name="connsiteX84" fmla="*/ 240145 w 304800"/>
                <a:gd name="connsiteY84" fmla="*/ 338368 h 419100"/>
                <a:gd name="connsiteX85" fmla="*/ 239532 w 304800"/>
                <a:gd name="connsiteY85" fmla="*/ 348979 h 419100"/>
                <a:gd name="connsiteX86" fmla="*/ 228481 w 304800"/>
                <a:gd name="connsiteY86" fmla="*/ 416069 h 419100"/>
                <a:gd name="connsiteX87" fmla="*/ 216204 w 304800"/>
                <a:gd name="connsiteY87" fmla="*/ 403002 h 419100"/>
                <a:gd name="connsiteX88" fmla="*/ 208837 w 304800"/>
                <a:gd name="connsiteY88" fmla="*/ 402476 h 419100"/>
                <a:gd name="connsiteX89" fmla="*/ 224711 w 304800"/>
                <a:gd name="connsiteY89" fmla="*/ 377569 h 419100"/>
                <a:gd name="connsiteX90" fmla="*/ 205855 w 304800"/>
                <a:gd name="connsiteY90" fmla="*/ 366081 h 419100"/>
                <a:gd name="connsiteX91" fmla="*/ 191122 w 304800"/>
                <a:gd name="connsiteY91" fmla="*/ 368185 h 419100"/>
                <a:gd name="connsiteX92" fmla="*/ 182264 w 304800"/>
                <a:gd name="connsiteY92" fmla="*/ 363976 h 419100"/>
                <a:gd name="connsiteX93" fmla="*/ 168671 w 304800"/>
                <a:gd name="connsiteY93" fmla="*/ 370466 h 419100"/>
                <a:gd name="connsiteX94" fmla="*/ 150342 w 304800"/>
                <a:gd name="connsiteY94" fmla="*/ 367396 h 419100"/>
                <a:gd name="connsiteX95" fmla="*/ 135872 w 304800"/>
                <a:gd name="connsiteY95" fmla="*/ 341788 h 419100"/>
                <a:gd name="connsiteX96" fmla="*/ 124471 w 304800"/>
                <a:gd name="connsiteY96" fmla="*/ 335474 h 419100"/>
                <a:gd name="connsiteX97" fmla="*/ 116666 w 304800"/>
                <a:gd name="connsiteY97" fmla="*/ 323897 h 419100"/>
                <a:gd name="connsiteX98" fmla="*/ 100354 w 304800"/>
                <a:gd name="connsiteY98" fmla="*/ 312321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304800" h="419100">
                  <a:moveTo>
                    <a:pt x="93777" y="314689"/>
                  </a:moveTo>
                  <a:lnTo>
                    <a:pt x="83253" y="308901"/>
                  </a:lnTo>
                  <a:lnTo>
                    <a:pt x="71150" y="300833"/>
                  </a:lnTo>
                  <a:lnTo>
                    <a:pt x="64134" y="304692"/>
                  </a:lnTo>
                  <a:lnTo>
                    <a:pt x="43262" y="301271"/>
                  </a:lnTo>
                  <a:lnTo>
                    <a:pt x="37299" y="290747"/>
                  </a:lnTo>
                  <a:lnTo>
                    <a:pt x="32738" y="291186"/>
                  </a:lnTo>
                  <a:lnTo>
                    <a:pt x="8095" y="277242"/>
                  </a:lnTo>
                  <a:lnTo>
                    <a:pt x="4763" y="269612"/>
                  </a:lnTo>
                  <a:lnTo>
                    <a:pt x="13971" y="267770"/>
                  </a:lnTo>
                  <a:lnTo>
                    <a:pt x="12918" y="255580"/>
                  </a:lnTo>
                  <a:lnTo>
                    <a:pt x="18619" y="246723"/>
                  </a:lnTo>
                  <a:lnTo>
                    <a:pt x="30809" y="245057"/>
                  </a:lnTo>
                  <a:lnTo>
                    <a:pt x="41245" y="229709"/>
                  </a:lnTo>
                  <a:lnTo>
                    <a:pt x="50629" y="216905"/>
                  </a:lnTo>
                  <a:lnTo>
                    <a:pt x="41508" y="211029"/>
                  </a:lnTo>
                  <a:lnTo>
                    <a:pt x="46156" y="196822"/>
                  </a:lnTo>
                  <a:lnTo>
                    <a:pt x="40631" y="174371"/>
                  </a:lnTo>
                  <a:lnTo>
                    <a:pt x="45893" y="167969"/>
                  </a:lnTo>
                  <a:lnTo>
                    <a:pt x="42034" y="147185"/>
                  </a:lnTo>
                  <a:lnTo>
                    <a:pt x="32037" y="134030"/>
                  </a:lnTo>
                  <a:lnTo>
                    <a:pt x="35194" y="122103"/>
                  </a:lnTo>
                  <a:lnTo>
                    <a:pt x="43174" y="123857"/>
                  </a:lnTo>
                  <a:lnTo>
                    <a:pt x="47822" y="116490"/>
                  </a:lnTo>
                  <a:lnTo>
                    <a:pt x="42122" y="102020"/>
                  </a:lnTo>
                  <a:lnTo>
                    <a:pt x="45104" y="98337"/>
                  </a:lnTo>
                  <a:lnTo>
                    <a:pt x="57732" y="99126"/>
                  </a:lnTo>
                  <a:lnTo>
                    <a:pt x="76237" y="81850"/>
                  </a:lnTo>
                  <a:lnTo>
                    <a:pt x="86322" y="79218"/>
                  </a:lnTo>
                  <a:lnTo>
                    <a:pt x="86585" y="71063"/>
                  </a:lnTo>
                  <a:lnTo>
                    <a:pt x="91146" y="50103"/>
                  </a:lnTo>
                  <a:lnTo>
                    <a:pt x="105265" y="38527"/>
                  </a:lnTo>
                  <a:lnTo>
                    <a:pt x="120700" y="38088"/>
                  </a:lnTo>
                  <a:lnTo>
                    <a:pt x="122629" y="32914"/>
                  </a:lnTo>
                  <a:lnTo>
                    <a:pt x="141923" y="34931"/>
                  </a:lnTo>
                  <a:lnTo>
                    <a:pt x="161304" y="22390"/>
                  </a:lnTo>
                  <a:lnTo>
                    <a:pt x="170863" y="16777"/>
                  </a:lnTo>
                  <a:lnTo>
                    <a:pt x="182703" y="4763"/>
                  </a:lnTo>
                  <a:lnTo>
                    <a:pt x="191473" y="6253"/>
                  </a:lnTo>
                  <a:lnTo>
                    <a:pt x="197875" y="12831"/>
                  </a:lnTo>
                  <a:lnTo>
                    <a:pt x="193139" y="21250"/>
                  </a:lnTo>
                  <a:lnTo>
                    <a:pt x="177353" y="25459"/>
                  </a:lnTo>
                  <a:lnTo>
                    <a:pt x="171127" y="37913"/>
                  </a:lnTo>
                  <a:lnTo>
                    <a:pt x="161567" y="45016"/>
                  </a:lnTo>
                  <a:lnTo>
                    <a:pt x="154464" y="54312"/>
                  </a:lnTo>
                  <a:lnTo>
                    <a:pt x="151394" y="71940"/>
                  </a:lnTo>
                  <a:lnTo>
                    <a:pt x="144642" y="86498"/>
                  </a:lnTo>
                  <a:lnTo>
                    <a:pt x="157270" y="88076"/>
                  </a:lnTo>
                  <a:lnTo>
                    <a:pt x="160427" y="99477"/>
                  </a:lnTo>
                  <a:lnTo>
                    <a:pt x="165865" y="104914"/>
                  </a:lnTo>
                  <a:lnTo>
                    <a:pt x="167794" y="114824"/>
                  </a:lnTo>
                  <a:lnTo>
                    <a:pt x="164900" y="123945"/>
                  </a:lnTo>
                  <a:lnTo>
                    <a:pt x="165777" y="129119"/>
                  </a:lnTo>
                  <a:lnTo>
                    <a:pt x="171828" y="131136"/>
                  </a:lnTo>
                  <a:lnTo>
                    <a:pt x="177704" y="139730"/>
                  </a:lnTo>
                  <a:lnTo>
                    <a:pt x="209275" y="137363"/>
                  </a:lnTo>
                  <a:lnTo>
                    <a:pt x="223570" y="140520"/>
                  </a:lnTo>
                  <a:lnTo>
                    <a:pt x="240935" y="161655"/>
                  </a:lnTo>
                  <a:lnTo>
                    <a:pt x="250845" y="159024"/>
                  </a:lnTo>
                  <a:lnTo>
                    <a:pt x="268560" y="160340"/>
                  </a:lnTo>
                  <a:lnTo>
                    <a:pt x="282592" y="157534"/>
                  </a:lnTo>
                  <a:lnTo>
                    <a:pt x="291274" y="161831"/>
                  </a:lnTo>
                  <a:lnTo>
                    <a:pt x="286801" y="174985"/>
                  </a:lnTo>
                  <a:lnTo>
                    <a:pt x="281364" y="183229"/>
                  </a:lnTo>
                  <a:lnTo>
                    <a:pt x="279434" y="200856"/>
                  </a:lnTo>
                  <a:lnTo>
                    <a:pt x="284345" y="217081"/>
                  </a:lnTo>
                  <a:lnTo>
                    <a:pt x="291361" y="224360"/>
                  </a:lnTo>
                  <a:lnTo>
                    <a:pt x="292151" y="229885"/>
                  </a:lnTo>
                  <a:lnTo>
                    <a:pt x="279697" y="242075"/>
                  </a:lnTo>
                  <a:lnTo>
                    <a:pt x="288643" y="247425"/>
                  </a:lnTo>
                  <a:lnTo>
                    <a:pt x="295220" y="256019"/>
                  </a:lnTo>
                  <a:lnTo>
                    <a:pt x="302674" y="280312"/>
                  </a:lnTo>
                  <a:lnTo>
                    <a:pt x="298026" y="283381"/>
                  </a:lnTo>
                  <a:lnTo>
                    <a:pt x="293291" y="268911"/>
                  </a:lnTo>
                  <a:lnTo>
                    <a:pt x="286450" y="261193"/>
                  </a:lnTo>
                  <a:lnTo>
                    <a:pt x="278294" y="269612"/>
                  </a:lnTo>
                  <a:lnTo>
                    <a:pt x="230411" y="269086"/>
                  </a:lnTo>
                  <a:lnTo>
                    <a:pt x="230674" y="284346"/>
                  </a:lnTo>
                  <a:lnTo>
                    <a:pt x="245057" y="286889"/>
                  </a:lnTo>
                  <a:lnTo>
                    <a:pt x="244267" y="296272"/>
                  </a:lnTo>
                  <a:lnTo>
                    <a:pt x="239356" y="293729"/>
                  </a:lnTo>
                  <a:lnTo>
                    <a:pt x="225500" y="297763"/>
                  </a:lnTo>
                  <a:lnTo>
                    <a:pt x="225412" y="315478"/>
                  </a:lnTo>
                  <a:lnTo>
                    <a:pt x="236287" y="324424"/>
                  </a:lnTo>
                  <a:lnTo>
                    <a:pt x="240145" y="338368"/>
                  </a:lnTo>
                  <a:lnTo>
                    <a:pt x="239532" y="348979"/>
                  </a:lnTo>
                  <a:lnTo>
                    <a:pt x="228481" y="416069"/>
                  </a:lnTo>
                  <a:lnTo>
                    <a:pt x="216204" y="403002"/>
                  </a:lnTo>
                  <a:lnTo>
                    <a:pt x="208837" y="402476"/>
                  </a:lnTo>
                  <a:lnTo>
                    <a:pt x="224711" y="377569"/>
                  </a:lnTo>
                  <a:lnTo>
                    <a:pt x="205855" y="366081"/>
                  </a:lnTo>
                  <a:lnTo>
                    <a:pt x="191122" y="368185"/>
                  </a:lnTo>
                  <a:lnTo>
                    <a:pt x="182264" y="363976"/>
                  </a:lnTo>
                  <a:lnTo>
                    <a:pt x="168671" y="370466"/>
                  </a:lnTo>
                  <a:lnTo>
                    <a:pt x="150342" y="367396"/>
                  </a:lnTo>
                  <a:lnTo>
                    <a:pt x="135872" y="341788"/>
                  </a:lnTo>
                  <a:lnTo>
                    <a:pt x="124471" y="335474"/>
                  </a:lnTo>
                  <a:lnTo>
                    <a:pt x="116666" y="323897"/>
                  </a:lnTo>
                  <a:lnTo>
                    <a:pt x="100354" y="31232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46" name="Freeform: Shape 1545">
              <a:extLst>
                <a:ext uri="{FF2B5EF4-FFF2-40B4-BE49-F238E27FC236}">
                  <a16:creationId xmlns:a16="http://schemas.microsoft.com/office/drawing/2014/main" id="{FC11AEFF-26F8-4CEC-BFD9-02440B71D2C7}"/>
                </a:ext>
              </a:extLst>
            </p:cNvPr>
            <p:cNvSpPr/>
            <p:nvPr/>
          </p:nvSpPr>
          <p:spPr>
            <a:xfrm>
              <a:off x="3724692" y="4356386"/>
              <a:ext cx="88900" cy="82550"/>
            </a:xfrm>
            <a:custGeom>
              <a:avLst/>
              <a:gdLst>
                <a:gd name="connsiteX0" fmla="*/ 77903 w 88900"/>
                <a:gd name="connsiteY0" fmla="*/ 78955 h 82550"/>
                <a:gd name="connsiteX1" fmla="*/ 64573 w 88900"/>
                <a:gd name="connsiteY1" fmla="*/ 73430 h 82550"/>
                <a:gd name="connsiteX2" fmla="*/ 59574 w 88900"/>
                <a:gd name="connsiteY2" fmla="*/ 68256 h 82550"/>
                <a:gd name="connsiteX3" fmla="*/ 62381 w 88900"/>
                <a:gd name="connsiteY3" fmla="*/ 63959 h 82550"/>
                <a:gd name="connsiteX4" fmla="*/ 61503 w 88900"/>
                <a:gd name="connsiteY4" fmla="*/ 58522 h 82550"/>
                <a:gd name="connsiteX5" fmla="*/ 54663 w 88900"/>
                <a:gd name="connsiteY5" fmla="*/ 52558 h 82550"/>
                <a:gd name="connsiteX6" fmla="*/ 45016 w 88900"/>
                <a:gd name="connsiteY6" fmla="*/ 47735 h 82550"/>
                <a:gd name="connsiteX7" fmla="*/ 36509 w 88900"/>
                <a:gd name="connsiteY7" fmla="*/ 44578 h 82550"/>
                <a:gd name="connsiteX8" fmla="*/ 34931 w 88900"/>
                <a:gd name="connsiteY8" fmla="*/ 37299 h 82550"/>
                <a:gd name="connsiteX9" fmla="*/ 28441 w 88900"/>
                <a:gd name="connsiteY9" fmla="*/ 32826 h 82550"/>
                <a:gd name="connsiteX10" fmla="*/ 30020 w 88900"/>
                <a:gd name="connsiteY10" fmla="*/ 40105 h 82550"/>
                <a:gd name="connsiteX11" fmla="*/ 25109 w 88900"/>
                <a:gd name="connsiteY11" fmla="*/ 45981 h 82550"/>
                <a:gd name="connsiteX12" fmla="*/ 19496 w 88900"/>
                <a:gd name="connsiteY12" fmla="*/ 39140 h 82550"/>
                <a:gd name="connsiteX13" fmla="*/ 11603 w 88900"/>
                <a:gd name="connsiteY13" fmla="*/ 36685 h 82550"/>
                <a:gd name="connsiteX14" fmla="*/ 8271 w 88900"/>
                <a:gd name="connsiteY14" fmla="*/ 31686 h 82550"/>
                <a:gd name="connsiteX15" fmla="*/ 8446 w 88900"/>
                <a:gd name="connsiteY15" fmla="*/ 24144 h 82550"/>
                <a:gd name="connsiteX16" fmla="*/ 11691 w 88900"/>
                <a:gd name="connsiteY16" fmla="*/ 16251 h 82550"/>
                <a:gd name="connsiteX17" fmla="*/ 4763 w 88900"/>
                <a:gd name="connsiteY17" fmla="*/ 12743 h 82550"/>
                <a:gd name="connsiteX18" fmla="*/ 10375 w 88900"/>
                <a:gd name="connsiteY18" fmla="*/ 8007 h 82550"/>
                <a:gd name="connsiteX19" fmla="*/ 14059 w 88900"/>
                <a:gd name="connsiteY19" fmla="*/ 4763 h 82550"/>
                <a:gd name="connsiteX20" fmla="*/ 30283 w 88900"/>
                <a:gd name="connsiteY20" fmla="*/ 11340 h 82550"/>
                <a:gd name="connsiteX21" fmla="*/ 35896 w 88900"/>
                <a:gd name="connsiteY21" fmla="*/ 8095 h 82550"/>
                <a:gd name="connsiteX22" fmla="*/ 43701 w 88900"/>
                <a:gd name="connsiteY22" fmla="*/ 10200 h 82550"/>
                <a:gd name="connsiteX23" fmla="*/ 47823 w 88900"/>
                <a:gd name="connsiteY23" fmla="*/ 15286 h 82550"/>
                <a:gd name="connsiteX24" fmla="*/ 55014 w 88900"/>
                <a:gd name="connsiteY24" fmla="*/ 16952 h 82550"/>
                <a:gd name="connsiteX25" fmla="*/ 60890 w 88900"/>
                <a:gd name="connsiteY25" fmla="*/ 11691 h 82550"/>
                <a:gd name="connsiteX26" fmla="*/ 67204 w 88900"/>
                <a:gd name="connsiteY26" fmla="*/ 25196 h 82550"/>
                <a:gd name="connsiteX27" fmla="*/ 76675 w 88900"/>
                <a:gd name="connsiteY27" fmla="*/ 35194 h 82550"/>
                <a:gd name="connsiteX28" fmla="*/ 88252 w 88900"/>
                <a:gd name="connsiteY28" fmla="*/ 45805 h 82550"/>
                <a:gd name="connsiteX29" fmla="*/ 78692 w 88900"/>
                <a:gd name="connsiteY29" fmla="*/ 47998 h 82550"/>
                <a:gd name="connsiteX30" fmla="*/ 78868 w 88900"/>
                <a:gd name="connsiteY30" fmla="*/ 57908 h 82550"/>
                <a:gd name="connsiteX31" fmla="*/ 83954 w 88900"/>
                <a:gd name="connsiteY31" fmla="*/ 61591 h 82550"/>
                <a:gd name="connsiteX32" fmla="*/ 80271 w 88900"/>
                <a:gd name="connsiteY32" fmla="*/ 64573 h 82550"/>
                <a:gd name="connsiteX33" fmla="*/ 81236 w 88900"/>
                <a:gd name="connsiteY33" fmla="*/ 69045 h 82550"/>
                <a:gd name="connsiteX34" fmla="*/ 79219 w 88900"/>
                <a:gd name="connsiteY34" fmla="*/ 74044 h 8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88900" h="82550">
                  <a:moveTo>
                    <a:pt x="77903" y="78955"/>
                  </a:moveTo>
                  <a:lnTo>
                    <a:pt x="64573" y="73430"/>
                  </a:lnTo>
                  <a:lnTo>
                    <a:pt x="59574" y="68256"/>
                  </a:lnTo>
                  <a:lnTo>
                    <a:pt x="62381" y="63959"/>
                  </a:lnTo>
                  <a:lnTo>
                    <a:pt x="61503" y="58522"/>
                  </a:lnTo>
                  <a:lnTo>
                    <a:pt x="54663" y="52558"/>
                  </a:lnTo>
                  <a:lnTo>
                    <a:pt x="45016" y="47735"/>
                  </a:lnTo>
                  <a:lnTo>
                    <a:pt x="36509" y="44578"/>
                  </a:lnTo>
                  <a:lnTo>
                    <a:pt x="34931" y="37299"/>
                  </a:lnTo>
                  <a:lnTo>
                    <a:pt x="28441" y="32826"/>
                  </a:lnTo>
                  <a:lnTo>
                    <a:pt x="30020" y="40105"/>
                  </a:lnTo>
                  <a:lnTo>
                    <a:pt x="25109" y="45981"/>
                  </a:lnTo>
                  <a:lnTo>
                    <a:pt x="19496" y="39140"/>
                  </a:lnTo>
                  <a:lnTo>
                    <a:pt x="11603" y="36685"/>
                  </a:lnTo>
                  <a:lnTo>
                    <a:pt x="8271" y="31686"/>
                  </a:lnTo>
                  <a:lnTo>
                    <a:pt x="8446" y="24144"/>
                  </a:lnTo>
                  <a:lnTo>
                    <a:pt x="11691" y="16251"/>
                  </a:lnTo>
                  <a:lnTo>
                    <a:pt x="4763" y="12743"/>
                  </a:lnTo>
                  <a:lnTo>
                    <a:pt x="10375" y="8007"/>
                  </a:lnTo>
                  <a:lnTo>
                    <a:pt x="14059" y="4763"/>
                  </a:lnTo>
                  <a:lnTo>
                    <a:pt x="30283" y="11340"/>
                  </a:lnTo>
                  <a:lnTo>
                    <a:pt x="35896" y="8095"/>
                  </a:lnTo>
                  <a:lnTo>
                    <a:pt x="43701" y="10200"/>
                  </a:lnTo>
                  <a:lnTo>
                    <a:pt x="47823" y="15286"/>
                  </a:lnTo>
                  <a:lnTo>
                    <a:pt x="55014" y="16952"/>
                  </a:lnTo>
                  <a:lnTo>
                    <a:pt x="60890" y="11691"/>
                  </a:lnTo>
                  <a:lnTo>
                    <a:pt x="67204" y="25196"/>
                  </a:lnTo>
                  <a:lnTo>
                    <a:pt x="76675" y="35194"/>
                  </a:lnTo>
                  <a:lnTo>
                    <a:pt x="88252" y="45805"/>
                  </a:lnTo>
                  <a:lnTo>
                    <a:pt x="78692" y="47998"/>
                  </a:lnTo>
                  <a:lnTo>
                    <a:pt x="78868" y="57908"/>
                  </a:lnTo>
                  <a:lnTo>
                    <a:pt x="83954" y="61591"/>
                  </a:lnTo>
                  <a:lnTo>
                    <a:pt x="80271" y="64573"/>
                  </a:lnTo>
                  <a:lnTo>
                    <a:pt x="81236" y="69045"/>
                  </a:lnTo>
                  <a:lnTo>
                    <a:pt x="79219" y="74044"/>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47" name="Freeform: Shape 1546">
              <a:extLst>
                <a:ext uri="{FF2B5EF4-FFF2-40B4-BE49-F238E27FC236}">
                  <a16:creationId xmlns:a16="http://schemas.microsoft.com/office/drawing/2014/main" id="{888306B4-FB67-44ED-9CD4-B9EA8FA03193}"/>
                </a:ext>
              </a:extLst>
            </p:cNvPr>
            <p:cNvSpPr/>
            <p:nvPr/>
          </p:nvSpPr>
          <p:spPr>
            <a:xfrm>
              <a:off x="3748458" y="4049441"/>
              <a:ext cx="273050" cy="95250"/>
            </a:xfrm>
            <a:custGeom>
              <a:avLst/>
              <a:gdLst>
                <a:gd name="connsiteX0" fmla="*/ 71238 w 273050"/>
                <a:gd name="connsiteY0" fmla="*/ 4763 h 95250"/>
                <a:gd name="connsiteX1" fmla="*/ 92549 w 273050"/>
                <a:gd name="connsiteY1" fmla="*/ 6692 h 95250"/>
                <a:gd name="connsiteX2" fmla="*/ 111843 w 273050"/>
                <a:gd name="connsiteY2" fmla="*/ 6955 h 95250"/>
                <a:gd name="connsiteX3" fmla="*/ 134907 w 273050"/>
                <a:gd name="connsiteY3" fmla="*/ 15988 h 95250"/>
                <a:gd name="connsiteX4" fmla="*/ 144729 w 273050"/>
                <a:gd name="connsiteY4" fmla="*/ 25722 h 95250"/>
                <a:gd name="connsiteX5" fmla="*/ 167706 w 273050"/>
                <a:gd name="connsiteY5" fmla="*/ 22741 h 95250"/>
                <a:gd name="connsiteX6" fmla="*/ 176389 w 273050"/>
                <a:gd name="connsiteY6" fmla="*/ 28880 h 95250"/>
                <a:gd name="connsiteX7" fmla="*/ 197261 w 273050"/>
                <a:gd name="connsiteY7" fmla="*/ 45279 h 95250"/>
                <a:gd name="connsiteX8" fmla="*/ 212520 w 273050"/>
                <a:gd name="connsiteY8" fmla="*/ 57119 h 95250"/>
                <a:gd name="connsiteX9" fmla="*/ 220589 w 273050"/>
                <a:gd name="connsiteY9" fmla="*/ 56768 h 95250"/>
                <a:gd name="connsiteX10" fmla="*/ 235322 w 273050"/>
                <a:gd name="connsiteY10" fmla="*/ 62117 h 95250"/>
                <a:gd name="connsiteX11" fmla="*/ 233480 w 273050"/>
                <a:gd name="connsiteY11" fmla="*/ 69484 h 95250"/>
                <a:gd name="connsiteX12" fmla="*/ 251634 w 273050"/>
                <a:gd name="connsiteY12" fmla="*/ 70536 h 95250"/>
                <a:gd name="connsiteX13" fmla="*/ 270226 w 273050"/>
                <a:gd name="connsiteY13" fmla="*/ 81236 h 95250"/>
                <a:gd name="connsiteX14" fmla="*/ 267332 w 273050"/>
                <a:gd name="connsiteY14" fmla="*/ 87287 h 95250"/>
                <a:gd name="connsiteX15" fmla="*/ 250932 w 273050"/>
                <a:gd name="connsiteY15" fmla="*/ 90619 h 95250"/>
                <a:gd name="connsiteX16" fmla="*/ 234357 w 273050"/>
                <a:gd name="connsiteY16" fmla="*/ 91935 h 95250"/>
                <a:gd name="connsiteX17" fmla="*/ 217432 w 273050"/>
                <a:gd name="connsiteY17" fmla="*/ 89830 h 95250"/>
                <a:gd name="connsiteX18" fmla="*/ 182264 w 273050"/>
                <a:gd name="connsiteY18" fmla="*/ 92373 h 95250"/>
                <a:gd name="connsiteX19" fmla="*/ 198752 w 273050"/>
                <a:gd name="connsiteY19" fmla="*/ 77815 h 95250"/>
                <a:gd name="connsiteX20" fmla="*/ 188754 w 273050"/>
                <a:gd name="connsiteY20" fmla="*/ 71063 h 95250"/>
                <a:gd name="connsiteX21" fmla="*/ 172881 w 273050"/>
                <a:gd name="connsiteY21" fmla="*/ 69309 h 95250"/>
                <a:gd name="connsiteX22" fmla="*/ 164374 w 273050"/>
                <a:gd name="connsiteY22" fmla="*/ 61767 h 95250"/>
                <a:gd name="connsiteX23" fmla="*/ 158498 w 273050"/>
                <a:gd name="connsiteY23" fmla="*/ 46858 h 95250"/>
                <a:gd name="connsiteX24" fmla="*/ 144642 w 273050"/>
                <a:gd name="connsiteY24" fmla="*/ 47823 h 95250"/>
                <a:gd name="connsiteX25" fmla="*/ 121665 w 273050"/>
                <a:gd name="connsiteY25" fmla="*/ 40806 h 95250"/>
                <a:gd name="connsiteX26" fmla="*/ 114298 w 273050"/>
                <a:gd name="connsiteY26" fmla="*/ 35282 h 95250"/>
                <a:gd name="connsiteX27" fmla="*/ 82288 w 273050"/>
                <a:gd name="connsiteY27" fmla="*/ 31160 h 95250"/>
                <a:gd name="connsiteX28" fmla="*/ 73694 w 273050"/>
                <a:gd name="connsiteY28" fmla="*/ 25985 h 95250"/>
                <a:gd name="connsiteX29" fmla="*/ 82902 w 273050"/>
                <a:gd name="connsiteY29" fmla="*/ 19408 h 95250"/>
                <a:gd name="connsiteX30" fmla="*/ 58785 w 273050"/>
                <a:gd name="connsiteY30" fmla="*/ 18093 h 95250"/>
                <a:gd name="connsiteX31" fmla="*/ 41157 w 273050"/>
                <a:gd name="connsiteY31" fmla="*/ 31774 h 95250"/>
                <a:gd name="connsiteX32" fmla="*/ 30897 w 273050"/>
                <a:gd name="connsiteY32" fmla="*/ 32124 h 95250"/>
                <a:gd name="connsiteX33" fmla="*/ 27389 w 273050"/>
                <a:gd name="connsiteY33" fmla="*/ 38614 h 95250"/>
                <a:gd name="connsiteX34" fmla="*/ 15286 w 273050"/>
                <a:gd name="connsiteY34" fmla="*/ 41508 h 95250"/>
                <a:gd name="connsiteX35" fmla="*/ 4763 w 273050"/>
                <a:gd name="connsiteY35" fmla="*/ 38965 h 95250"/>
                <a:gd name="connsiteX36" fmla="*/ 17742 w 273050"/>
                <a:gd name="connsiteY36" fmla="*/ 30809 h 95250"/>
                <a:gd name="connsiteX37" fmla="*/ 23004 w 273050"/>
                <a:gd name="connsiteY37" fmla="*/ 21250 h 95250"/>
                <a:gd name="connsiteX38" fmla="*/ 34142 w 273050"/>
                <a:gd name="connsiteY38" fmla="*/ 15374 h 95250"/>
                <a:gd name="connsiteX39" fmla="*/ 46682 w 273050"/>
                <a:gd name="connsiteY39" fmla="*/ 10200 h 95250"/>
                <a:gd name="connsiteX40" fmla="*/ 65362 w 273050"/>
                <a:gd name="connsiteY40" fmla="*/ 7656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3050" h="95250">
                  <a:moveTo>
                    <a:pt x="71238" y="4763"/>
                  </a:moveTo>
                  <a:lnTo>
                    <a:pt x="92549" y="6692"/>
                  </a:lnTo>
                  <a:lnTo>
                    <a:pt x="111843" y="6955"/>
                  </a:lnTo>
                  <a:lnTo>
                    <a:pt x="134907" y="15988"/>
                  </a:lnTo>
                  <a:lnTo>
                    <a:pt x="144729" y="25722"/>
                  </a:lnTo>
                  <a:lnTo>
                    <a:pt x="167706" y="22741"/>
                  </a:lnTo>
                  <a:lnTo>
                    <a:pt x="176389" y="28880"/>
                  </a:lnTo>
                  <a:lnTo>
                    <a:pt x="197261" y="45279"/>
                  </a:lnTo>
                  <a:lnTo>
                    <a:pt x="212520" y="57119"/>
                  </a:lnTo>
                  <a:lnTo>
                    <a:pt x="220589" y="56768"/>
                  </a:lnTo>
                  <a:lnTo>
                    <a:pt x="235322" y="62117"/>
                  </a:lnTo>
                  <a:lnTo>
                    <a:pt x="233480" y="69484"/>
                  </a:lnTo>
                  <a:lnTo>
                    <a:pt x="251634" y="70536"/>
                  </a:lnTo>
                  <a:lnTo>
                    <a:pt x="270226" y="81236"/>
                  </a:lnTo>
                  <a:lnTo>
                    <a:pt x="267332" y="87287"/>
                  </a:lnTo>
                  <a:lnTo>
                    <a:pt x="250932" y="90619"/>
                  </a:lnTo>
                  <a:lnTo>
                    <a:pt x="234357" y="91935"/>
                  </a:lnTo>
                  <a:lnTo>
                    <a:pt x="217432" y="89830"/>
                  </a:lnTo>
                  <a:lnTo>
                    <a:pt x="182264" y="92373"/>
                  </a:lnTo>
                  <a:lnTo>
                    <a:pt x="198752" y="77815"/>
                  </a:lnTo>
                  <a:lnTo>
                    <a:pt x="188754" y="71063"/>
                  </a:lnTo>
                  <a:lnTo>
                    <a:pt x="172881" y="69309"/>
                  </a:lnTo>
                  <a:lnTo>
                    <a:pt x="164374" y="61767"/>
                  </a:lnTo>
                  <a:lnTo>
                    <a:pt x="158498" y="46858"/>
                  </a:lnTo>
                  <a:lnTo>
                    <a:pt x="144642" y="47823"/>
                  </a:lnTo>
                  <a:lnTo>
                    <a:pt x="121665" y="40806"/>
                  </a:lnTo>
                  <a:lnTo>
                    <a:pt x="114298" y="35282"/>
                  </a:lnTo>
                  <a:lnTo>
                    <a:pt x="82288" y="31160"/>
                  </a:lnTo>
                  <a:lnTo>
                    <a:pt x="73694" y="25985"/>
                  </a:lnTo>
                  <a:lnTo>
                    <a:pt x="82902" y="19408"/>
                  </a:lnTo>
                  <a:lnTo>
                    <a:pt x="58785" y="18093"/>
                  </a:lnTo>
                  <a:lnTo>
                    <a:pt x="41157" y="31774"/>
                  </a:lnTo>
                  <a:lnTo>
                    <a:pt x="30897" y="32124"/>
                  </a:lnTo>
                  <a:lnTo>
                    <a:pt x="27389" y="38614"/>
                  </a:lnTo>
                  <a:lnTo>
                    <a:pt x="15286" y="41508"/>
                  </a:lnTo>
                  <a:lnTo>
                    <a:pt x="4763" y="38965"/>
                  </a:lnTo>
                  <a:lnTo>
                    <a:pt x="17742" y="30809"/>
                  </a:lnTo>
                  <a:lnTo>
                    <a:pt x="23004" y="21250"/>
                  </a:lnTo>
                  <a:lnTo>
                    <a:pt x="34142" y="15374"/>
                  </a:lnTo>
                  <a:lnTo>
                    <a:pt x="46682" y="10200"/>
                  </a:lnTo>
                  <a:lnTo>
                    <a:pt x="65362" y="7656"/>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48" name="Freeform: Shape 1547">
              <a:extLst>
                <a:ext uri="{FF2B5EF4-FFF2-40B4-BE49-F238E27FC236}">
                  <a16:creationId xmlns:a16="http://schemas.microsoft.com/office/drawing/2014/main" id="{27FC4D9B-16B1-4C3D-95B2-37FBF40427AD}"/>
                </a:ext>
              </a:extLst>
            </p:cNvPr>
            <p:cNvSpPr/>
            <p:nvPr/>
          </p:nvSpPr>
          <p:spPr>
            <a:xfrm>
              <a:off x="6631110" y="3697681"/>
              <a:ext cx="63500" cy="38100"/>
            </a:xfrm>
            <a:custGeom>
              <a:avLst/>
              <a:gdLst>
                <a:gd name="connsiteX0" fmla="*/ 45191 w 63500"/>
                <a:gd name="connsiteY0" fmla="*/ 17567 h 38100"/>
                <a:gd name="connsiteX1" fmla="*/ 61767 w 63500"/>
                <a:gd name="connsiteY1" fmla="*/ 4763 h 38100"/>
                <a:gd name="connsiteX2" fmla="*/ 39404 w 63500"/>
                <a:gd name="connsiteY2" fmla="*/ 13708 h 38100"/>
                <a:gd name="connsiteX3" fmla="*/ 21688 w 63500"/>
                <a:gd name="connsiteY3" fmla="*/ 13269 h 38100"/>
                <a:gd name="connsiteX4" fmla="*/ 18180 w 63500"/>
                <a:gd name="connsiteY4" fmla="*/ 20548 h 38100"/>
                <a:gd name="connsiteX5" fmla="*/ 16427 w 63500"/>
                <a:gd name="connsiteY5" fmla="*/ 20724 h 38100"/>
                <a:gd name="connsiteX6" fmla="*/ 4763 w 63500"/>
                <a:gd name="connsiteY6" fmla="*/ 21776 h 38100"/>
                <a:gd name="connsiteX7" fmla="*/ 10463 w 63500"/>
                <a:gd name="connsiteY7" fmla="*/ 33791 h 38100"/>
                <a:gd name="connsiteX8" fmla="*/ 22477 w 63500"/>
                <a:gd name="connsiteY8" fmla="*/ 37649 h 38100"/>
                <a:gd name="connsiteX9" fmla="*/ 47734 w 63500"/>
                <a:gd name="connsiteY9" fmla="*/ 25547 h 38100"/>
                <a:gd name="connsiteX10" fmla="*/ 46945 w 63500"/>
                <a:gd name="connsiteY10" fmla="*/ 23179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500" h="38100">
                  <a:moveTo>
                    <a:pt x="45191" y="17567"/>
                  </a:moveTo>
                  <a:lnTo>
                    <a:pt x="61767" y="4763"/>
                  </a:lnTo>
                  <a:lnTo>
                    <a:pt x="39404" y="13708"/>
                  </a:lnTo>
                  <a:lnTo>
                    <a:pt x="21688" y="13269"/>
                  </a:lnTo>
                  <a:lnTo>
                    <a:pt x="18180" y="20548"/>
                  </a:lnTo>
                  <a:lnTo>
                    <a:pt x="16427" y="20724"/>
                  </a:lnTo>
                  <a:lnTo>
                    <a:pt x="4763" y="21776"/>
                  </a:lnTo>
                  <a:lnTo>
                    <a:pt x="10463" y="33791"/>
                  </a:lnTo>
                  <a:lnTo>
                    <a:pt x="22477" y="37649"/>
                  </a:lnTo>
                  <a:lnTo>
                    <a:pt x="47734" y="25547"/>
                  </a:lnTo>
                  <a:lnTo>
                    <a:pt x="46945" y="23179"/>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49" name="Freeform: Shape 1548">
              <a:extLst>
                <a:ext uri="{FF2B5EF4-FFF2-40B4-BE49-F238E27FC236}">
                  <a16:creationId xmlns:a16="http://schemas.microsoft.com/office/drawing/2014/main" id="{F34DFADB-EA7A-4364-BB91-83A08C778861}"/>
                </a:ext>
              </a:extLst>
            </p:cNvPr>
            <p:cNvSpPr/>
            <p:nvPr/>
          </p:nvSpPr>
          <p:spPr>
            <a:xfrm>
              <a:off x="6138858" y="3172367"/>
              <a:ext cx="171450" cy="101600"/>
            </a:xfrm>
            <a:custGeom>
              <a:avLst/>
              <a:gdLst>
                <a:gd name="connsiteX0" fmla="*/ 120875 w 171450"/>
                <a:gd name="connsiteY0" fmla="*/ 100617 h 101600"/>
                <a:gd name="connsiteX1" fmla="*/ 109475 w 171450"/>
                <a:gd name="connsiteY1" fmla="*/ 93601 h 101600"/>
                <a:gd name="connsiteX2" fmla="*/ 97986 w 171450"/>
                <a:gd name="connsiteY2" fmla="*/ 95531 h 101600"/>
                <a:gd name="connsiteX3" fmla="*/ 78868 w 171450"/>
                <a:gd name="connsiteY3" fmla="*/ 84130 h 101600"/>
                <a:gd name="connsiteX4" fmla="*/ 70186 w 171450"/>
                <a:gd name="connsiteY4" fmla="*/ 86936 h 101600"/>
                <a:gd name="connsiteX5" fmla="*/ 56417 w 171450"/>
                <a:gd name="connsiteY5" fmla="*/ 102196 h 101600"/>
                <a:gd name="connsiteX6" fmla="*/ 38088 w 171450"/>
                <a:gd name="connsiteY6" fmla="*/ 90181 h 101600"/>
                <a:gd name="connsiteX7" fmla="*/ 24232 w 171450"/>
                <a:gd name="connsiteY7" fmla="*/ 74132 h 101600"/>
                <a:gd name="connsiteX8" fmla="*/ 11690 w 171450"/>
                <a:gd name="connsiteY8" fmla="*/ 65011 h 101600"/>
                <a:gd name="connsiteX9" fmla="*/ 9060 w 171450"/>
                <a:gd name="connsiteY9" fmla="*/ 49050 h 101600"/>
                <a:gd name="connsiteX10" fmla="*/ 4763 w 171450"/>
                <a:gd name="connsiteY10" fmla="*/ 37649 h 101600"/>
                <a:gd name="connsiteX11" fmla="*/ 22653 w 171450"/>
                <a:gd name="connsiteY11" fmla="*/ 29318 h 101600"/>
                <a:gd name="connsiteX12" fmla="*/ 31774 w 171450"/>
                <a:gd name="connsiteY12" fmla="*/ 19671 h 101600"/>
                <a:gd name="connsiteX13" fmla="*/ 49401 w 171450"/>
                <a:gd name="connsiteY13" fmla="*/ 12129 h 101600"/>
                <a:gd name="connsiteX14" fmla="*/ 55628 w 171450"/>
                <a:gd name="connsiteY14" fmla="*/ 4763 h 101600"/>
                <a:gd name="connsiteX15" fmla="*/ 62117 w 171450"/>
                <a:gd name="connsiteY15" fmla="*/ 9235 h 101600"/>
                <a:gd name="connsiteX16" fmla="*/ 73079 w 171450"/>
                <a:gd name="connsiteY16" fmla="*/ 5113 h 101600"/>
                <a:gd name="connsiteX17" fmla="*/ 84744 w 171450"/>
                <a:gd name="connsiteY17" fmla="*/ 17654 h 101600"/>
                <a:gd name="connsiteX18" fmla="*/ 103073 w 171450"/>
                <a:gd name="connsiteY18" fmla="*/ 21075 h 101600"/>
                <a:gd name="connsiteX19" fmla="*/ 101582 w 171450"/>
                <a:gd name="connsiteY19" fmla="*/ 31686 h 101600"/>
                <a:gd name="connsiteX20" fmla="*/ 114912 w 171450"/>
                <a:gd name="connsiteY20" fmla="*/ 39579 h 101600"/>
                <a:gd name="connsiteX21" fmla="*/ 118595 w 171450"/>
                <a:gd name="connsiteY21" fmla="*/ 29669 h 101600"/>
                <a:gd name="connsiteX22" fmla="*/ 135433 w 171450"/>
                <a:gd name="connsiteY22" fmla="*/ 33966 h 101600"/>
                <a:gd name="connsiteX23" fmla="*/ 137801 w 171450"/>
                <a:gd name="connsiteY23" fmla="*/ 45981 h 101600"/>
                <a:gd name="connsiteX24" fmla="*/ 156043 w 171450"/>
                <a:gd name="connsiteY24" fmla="*/ 48261 h 101600"/>
                <a:gd name="connsiteX25" fmla="*/ 167355 w 171450"/>
                <a:gd name="connsiteY25" fmla="*/ 66941 h 101600"/>
                <a:gd name="connsiteX26" fmla="*/ 160077 w 171450"/>
                <a:gd name="connsiteY26" fmla="*/ 67029 h 101600"/>
                <a:gd name="connsiteX27" fmla="*/ 156218 w 171450"/>
                <a:gd name="connsiteY27" fmla="*/ 73781 h 101600"/>
                <a:gd name="connsiteX28" fmla="*/ 150605 w 171450"/>
                <a:gd name="connsiteY28" fmla="*/ 75448 h 101600"/>
                <a:gd name="connsiteX29" fmla="*/ 149027 w 171450"/>
                <a:gd name="connsiteY29" fmla="*/ 83954 h 101600"/>
                <a:gd name="connsiteX30" fmla="*/ 144291 w 171450"/>
                <a:gd name="connsiteY30" fmla="*/ 85796 h 101600"/>
                <a:gd name="connsiteX31" fmla="*/ 143589 w 171450"/>
                <a:gd name="connsiteY31" fmla="*/ 89216 h 101600"/>
                <a:gd name="connsiteX32" fmla="*/ 135258 w 171450"/>
                <a:gd name="connsiteY32" fmla="*/ 93075 h 101600"/>
                <a:gd name="connsiteX33" fmla="*/ 124296 w 171450"/>
                <a:gd name="connsiteY33" fmla="*/ 92461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71450" h="101600">
                  <a:moveTo>
                    <a:pt x="120875" y="100617"/>
                  </a:moveTo>
                  <a:lnTo>
                    <a:pt x="109475" y="93601"/>
                  </a:lnTo>
                  <a:lnTo>
                    <a:pt x="97986" y="95531"/>
                  </a:lnTo>
                  <a:lnTo>
                    <a:pt x="78868" y="84130"/>
                  </a:lnTo>
                  <a:lnTo>
                    <a:pt x="70186" y="86936"/>
                  </a:lnTo>
                  <a:lnTo>
                    <a:pt x="56417" y="102196"/>
                  </a:lnTo>
                  <a:lnTo>
                    <a:pt x="38088" y="90181"/>
                  </a:lnTo>
                  <a:lnTo>
                    <a:pt x="24232" y="74132"/>
                  </a:lnTo>
                  <a:lnTo>
                    <a:pt x="11690" y="65011"/>
                  </a:lnTo>
                  <a:lnTo>
                    <a:pt x="9060" y="49050"/>
                  </a:lnTo>
                  <a:lnTo>
                    <a:pt x="4763" y="37649"/>
                  </a:lnTo>
                  <a:lnTo>
                    <a:pt x="22653" y="29318"/>
                  </a:lnTo>
                  <a:lnTo>
                    <a:pt x="31774" y="19671"/>
                  </a:lnTo>
                  <a:lnTo>
                    <a:pt x="49401" y="12129"/>
                  </a:lnTo>
                  <a:lnTo>
                    <a:pt x="55628" y="4763"/>
                  </a:lnTo>
                  <a:lnTo>
                    <a:pt x="62117" y="9235"/>
                  </a:lnTo>
                  <a:lnTo>
                    <a:pt x="73079" y="5113"/>
                  </a:lnTo>
                  <a:lnTo>
                    <a:pt x="84744" y="17654"/>
                  </a:lnTo>
                  <a:lnTo>
                    <a:pt x="103073" y="21075"/>
                  </a:lnTo>
                  <a:lnTo>
                    <a:pt x="101582" y="31686"/>
                  </a:lnTo>
                  <a:lnTo>
                    <a:pt x="114912" y="39579"/>
                  </a:lnTo>
                  <a:lnTo>
                    <a:pt x="118595" y="29669"/>
                  </a:lnTo>
                  <a:lnTo>
                    <a:pt x="135433" y="33966"/>
                  </a:lnTo>
                  <a:lnTo>
                    <a:pt x="137801" y="45981"/>
                  </a:lnTo>
                  <a:lnTo>
                    <a:pt x="156043" y="48261"/>
                  </a:lnTo>
                  <a:lnTo>
                    <a:pt x="167355" y="66941"/>
                  </a:lnTo>
                  <a:lnTo>
                    <a:pt x="160077" y="67029"/>
                  </a:lnTo>
                  <a:lnTo>
                    <a:pt x="156218" y="73781"/>
                  </a:lnTo>
                  <a:lnTo>
                    <a:pt x="150605" y="75448"/>
                  </a:lnTo>
                  <a:lnTo>
                    <a:pt x="149027" y="83954"/>
                  </a:lnTo>
                  <a:lnTo>
                    <a:pt x="144291" y="85796"/>
                  </a:lnTo>
                  <a:lnTo>
                    <a:pt x="143589" y="89216"/>
                  </a:lnTo>
                  <a:lnTo>
                    <a:pt x="135258" y="93075"/>
                  </a:lnTo>
                  <a:lnTo>
                    <a:pt x="124296" y="9246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50" name="Freeform: Shape 1549">
              <a:extLst>
                <a:ext uri="{FF2B5EF4-FFF2-40B4-BE49-F238E27FC236}">
                  <a16:creationId xmlns:a16="http://schemas.microsoft.com/office/drawing/2014/main" id="{7C7EC29C-775C-416D-AE00-6B538DF26225}"/>
                </a:ext>
              </a:extLst>
            </p:cNvPr>
            <p:cNvSpPr/>
            <p:nvPr/>
          </p:nvSpPr>
          <p:spPr>
            <a:xfrm>
              <a:off x="5985122" y="3014422"/>
              <a:ext cx="228600" cy="304800"/>
            </a:xfrm>
            <a:custGeom>
              <a:avLst/>
              <a:gdLst>
                <a:gd name="connsiteX0" fmla="*/ 101494 w 228600"/>
                <a:gd name="connsiteY0" fmla="*/ 4763 h 304800"/>
                <a:gd name="connsiteX1" fmla="*/ 101932 w 228600"/>
                <a:gd name="connsiteY1" fmla="*/ 21250 h 304800"/>
                <a:gd name="connsiteX2" fmla="*/ 126839 w 228600"/>
                <a:gd name="connsiteY2" fmla="*/ 31072 h 304800"/>
                <a:gd name="connsiteX3" fmla="*/ 126576 w 228600"/>
                <a:gd name="connsiteY3" fmla="*/ 45981 h 304800"/>
                <a:gd name="connsiteX4" fmla="*/ 151570 w 228600"/>
                <a:gd name="connsiteY4" fmla="*/ 38088 h 304800"/>
                <a:gd name="connsiteX5" fmla="*/ 165339 w 228600"/>
                <a:gd name="connsiteY5" fmla="*/ 26599 h 304800"/>
                <a:gd name="connsiteX6" fmla="*/ 193139 w 228600"/>
                <a:gd name="connsiteY6" fmla="*/ 43174 h 304800"/>
                <a:gd name="connsiteX7" fmla="*/ 204715 w 228600"/>
                <a:gd name="connsiteY7" fmla="*/ 56417 h 304800"/>
                <a:gd name="connsiteX8" fmla="*/ 210503 w 228600"/>
                <a:gd name="connsiteY8" fmla="*/ 77377 h 304800"/>
                <a:gd name="connsiteX9" fmla="*/ 203663 w 228600"/>
                <a:gd name="connsiteY9" fmla="*/ 88339 h 304800"/>
                <a:gd name="connsiteX10" fmla="*/ 212520 w 228600"/>
                <a:gd name="connsiteY10" fmla="*/ 102809 h 304800"/>
                <a:gd name="connsiteX11" fmla="*/ 218659 w 228600"/>
                <a:gd name="connsiteY11" fmla="*/ 124295 h 304800"/>
                <a:gd name="connsiteX12" fmla="*/ 216730 w 228600"/>
                <a:gd name="connsiteY12" fmla="*/ 137976 h 304800"/>
                <a:gd name="connsiteX13" fmla="*/ 226815 w 228600"/>
                <a:gd name="connsiteY13" fmla="*/ 163058 h 304800"/>
                <a:gd name="connsiteX14" fmla="*/ 215853 w 228600"/>
                <a:gd name="connsiteY14" fmla="*/ 167180 h 304800"/>
                <a:gd name="connsiteX15" fmla="*/ 209363 w 228600"/>
                <a:gd name="connsiteY15" fmla="*/ 162707 h 304800"/>
                <a:gd name="connsiteX16" fmla="*/ 203136 w 228600"/>
                <a:gd name="connsiteY16" fmla="*/ 170074 h 304800"/>
                <a:gd name="connsiteX17" fmla="*/ 185509 w 228600"/>
                <a:gd name="connsiteY17" fmla="*/ 177616 h 304800"/>
                <a:gd name="connsiteX18" fmla="*/ 176388 w 228600"/>
                <a:gd name="connsiteY18" fmla="*/ 187263 h 304800"/>
                <a:gd name="connsiteX19" fmla="*/ 158498 w 228600"/>
                <a:gd name="connsiteY19" fmla="*/ 195594 h 304800"/>
                <a:gd name="connsiteX20" fmla="*/ 162795 w 228600"/>
                <a:gd name="connsiteY20" fmla="*/ 206995 h 304800"/>
                <a:gd name="connsiteX21" fmla="*/ 165426 w 228600"/>
                <a:gd name="connsiteY21" fmla="*/ 222956 h 304800"/>
                <a:gd name="connsiteX22" fmla="*/ 177967 w 228600"/>
                <a:gd name="connsiteY22" fmla="*/ 232077 h 304800"/>
                <a:gd name="connsiteX23" fmla="*/ 191823 w 228600"/>
                <a:gd name="connsiteY23" fmla="*/ 248126 h 304800"/>
                <a:gd name="connsiteX24" fmla="*/ 183229 w 228600"/>
                <a:gd name="connsiteY24" fmla="*/ 265227 h 304800"/>
                <a:gd name="connsiteX25" fmla="*/ 174371 w 228600"/>
                <a:gd name="connsiteY25" fmla="*/ 269963 h 304800"/>
                <a:gd name="connsiteX26" fmla="*/ 177879 w 228600"/>
                <a:gd name="connsiteY26" fmla="*/ 293817 h 304800"/>
                <a:gd name="connsiteX27" fmla="*/ 175512 w 228600"/>
                <a:gd name="connsiteY27" fmla="*/ 299956 h 304800"/>
                <a:gd name="connsiteX28" fmla="*/ 167882 w 228600"/>
                <a:gd name="connsiteY28" fmla="*/ 292501 h 304800"/>
                <a:gd name="connsiteX29" fmla="*/ 156130 w 228600"/>
                <a:gd name="connsiteY29" fmla="*/ 291449 h 304800"/>
                <a:gd name="connsiteX30" fmla="*/ 138503 w 228600"/>
                <a:gd name="connsiteY30" fmla="*/ 297939 h 304800"/>
                <a:gd name="connsiteX31" fmla="*/ 116841 w 228600"/>
                <a:gd name="connsiteY31" fmla="*/ 296360 h 304800"/>
                <a:gd name="connsiteX32" fmla="*/ 113333 w 228600"/>
                <a:gd name="connsiteY32" fmla="*/ 305919 h 304800"/>
                <a:gd name="connsiteX33" fmla="*/ 100880 w 228600"/>
                <a:gd name="connsiteY33" fmla="*/ 295922 h 304800"/>
                <a:gd name="connsiteX34" fmla="*/ 93426 w 228600"/>
                <a:gd name="connsiteY34" fmla="*/ 297851 h 304800"/>
                <a:gd name="connsiteX35" fmla="*/ 67116 w 228600"/>
                <a:gd name="connsiteY35" fmla="*/ 286801 h 304800"/>
                <a:gd name="connsiteX36" fmla="*/ 62030 w 228600"/>
                <a:gd name="connsiteY36" fmla="*/ 294694 h 304800"/>
                <a:gd name="connsiteX37" fmla="*/ 41157 w 228600"/>
                <a:gd name="connsiteY37" fmla="*/ 294431 h 304800"/>
                <a:gd name="connsiteX38" fmla="*/ 44227 w 228600"/>
                <a:gd name="connsiteY38" fmla="*/ 268297 h 304800"/>
                <a:gd name="connsiteX39" fmla="*/ 56680 w 228600"/>
                <a:gd name="connsiteY39" fmla="*/ 242864 h 304800"/>
                <a:gd name="connsiteX40" fmla="*/ 21250 w 228600"/>
                <a:gd name="connsiteY40" fmla="*/ 236024 h 304800"/>
                <a:gd name="connsiteX41" fmla="*/ 9674 w 228600"/>
                <a:gd name="connsiteY41" fmla="*/ 226114 h 304800"/>
                <a:gd name="connsiteX42" fmla="*/ 11077 w 228600"/>
                <a:gd name="connsiteY42" fmla="*/ 209538 h 304800"/>
                <a:gd name="connsiteX43" fmla="*/ 6166 w 228600"/>
                <a:gd name="connsiteY43" fmla="*/ 200944 h 304800"/>
                <a:gd name="connsiteX44" fmla="*/ 8972 w 228600"/>
                <a:gd name="connsiteY44" fmla="*/ 174898 h 304800"/>
                <a:gd name="connsiteX45" fmla="*/ 4763 w 228600"/>
                <a:gd name="connsiteY45" fmla="*/ 133767 h 304800"/>
                <a:gd name="connsiteX46" fmla="*/ 19584 w 228600"/>
                <a:gd name="connsiteY46" fmla="*/ 133767 h 304800"/>
                <a:gd name="connsiteX47" fmla="*/ 25810 w 228600"/>
                <a:gd name="connsiteY47" fmla="*/ 118771 h 304800"/>
                <a:gd name="connsiteX48" fmla="*/ 31949 w 228600"/>
                <a:gd name="connsiteY48" fmla="*/ 81674 h 304800"/>
                <a:gd name="connsiteX49" fmla="*/ 27301 w 228600"/>
                <a:gd name="connsiteY49" fmla="*/ 67818 h 304800"/>
                <a:gd name="connsiteX50" fmla="*/ 32124 w 228600"/>
                <a:gd name="connsiteY50" fmla="*/ 59048 h 304800"/>
                <a:gd name="connsiteX51" fmla="*/ 52646 w 228600"/>
                <a:gd name="connsiteY51" fmla="*/ 56768 h 304800"/>
                <a:gd name="connsiteX52" fmla="*/ 57206 w 228600"/>
                <a:gd name="connsiteY52" fmla="*/ 65888 h 304800"/>
                <a:gd name="connsiteX53" fmla="*/ 73957 w 228600"/>
                <a:gd name="connsiteY53" fmla="*/ 45454 h 304800"/>
                <a:gd name="connsiteX54" fmla="*/ 68344 w 228600"/>
                <a:gd name="connsiteY54" fmla="*/ 29756 h 304800"/>
                <a:gd name="connsiteX55" fmla="*/ 67204 w 228600"/>
                <a:gd name="connsiteY55" fmla="*/ 5639 h 304800"/>
                <a:gd name="connsiteX56" fmla="*/ 85796 w 228600"/>
                <a:gd name="connsiteY56" fmla="*/ 11252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28600" h="304800">
                  <a:moveTo>
                    <a:pt x="101494" y="4763"/>
                  </a:moveTo>
                  <a:lnTo>
                    <a:pt x="101932" y="21250"/>
                  </a:lnTo>
                  <a:lnTo>
                    <a:pt x="126839" y="31072"/>
                  </a:lnTo>
                  <a:lnTo>
                    <a:pt x="126576" y="45981"/>
                  </a:lnTo>
                  <a:lnTo>
                    <a:pt x="151570" y="38088"/>
                  </a:lnTo>
                  <a:lnTo>
                    <a:pt x="165339" y="26599"/>
                  </a:lnTo>
                  <a:lnTo>
                    <a:pt x="193139" y="43174"/>
                  </a:lnTo>
                  <a:lnTo>
                    <a:pt x="204715" y="56417"/>
                  </a:lnTo>
                  <a:lnTo>
                    <a:pt x="210503" y="77377"/>
                  </a:lnTo>
                  <a:lnTo>
                    <a:pt x="203663" y="88339"/>
                  </a:lnTo>
                  <a:lnTo>
                    <a:pt x="212520" y="102809"/>
                  </a:lnTo>
                  <a:lnTo>
                    <a:pt x="218659" y="124295"/>
                  </a:lnTo>
                  <a:lnTo>
                    <a:pt x="216730" y="137976"/>
                  </a:lnTo>
                  <a:lnTo>
                    <a:pt x="226815" y="163058"/>
                  </a:lnTo>
                  <a:lnTo>
                    <a:pt x="215853" y="167180"/>
                  </a:lnTo>
                  <a:lnTo>
                    <a:pt x="209363" y="162707"/>
                  </a:lnTo>
                  <a:lnTo>
                    <a:pt x="203136" y="170074"/>
                  </a:lnTo>
                  <a:lnTo>
                    <a:pt x="185509" y="177616"/>
                  </a:lnTo>
                  <a:lnTo>
                    <a:pt x="176388" y="187263"/>
                  </a:lnTo>
                  <a:lnTo>
                    <a:pt x="158498" y="195594"/>
                  </a:lnTo>
                  <a:lnTo>
                    <a:pt x="162795" y="206995"/>
                  </a:lnTo>
                  <a:lnTo>
                    <a:pt x="165426" y="222956"/>
                  </a:lnTo>
                  <a:lnTo>
                    <a:pt x="177967" y="232077"/>
                  </a:lnTo>
                  <a:lnTo>
                    <a:pt x="191823" y="248126"/>
                  </a:lnTo>
                  <a:lnTo>
                    <a:pt x="183229" y="265227"/>
                  </a:lnTo>
                  <a:lnTo>
                    <a:pt x="174371" y="269963"/>
                  </a:lnTo>
                  <a:lnTo>
                    <a:pt x="177879" y="293817"/>
                  </a:lnTo>
                  <a:lnTo>
                    <a:pt x="175512" y="299956"/>
                  </a:lnTo>
                  <a:lnTo>
                    <a:pt x="167882" y="292501"/>
                  </a:lnTo>
                  <a:lnTo>
                    <a:pt x="156130" y="291449"/>
                  </a:lnTo>
                  <a:lnTo>
                    <a:pt x="138503" y="297939"/>
                  </a:lnTo>
                  <a:lnTo>
                    <a:pt x="116841" y="296360"/>
                  </a:lnTo>
                  <a:lnTo>
                    <a:pt x="113333" y="305919"/>
                  </a:lnTo>
                  <a:lnTo>
                    <a:pt x="100880" y="295922"/>
                  </a:lnTo>
                  <a:lnTo>
                    <a:pt x="93426" y="297851"/>
                  </a:lnTo>
                  <a:lnTo>
                    <a:pt x="67116" y="286801"/>
                  </a:lnTo>
                  <a:lnTo>
                    <a:pt x="62030" y="294694"/>
                  </a:lnTo>
                  <a:lnTo>
                    <a:pt x="41157" y="294431"/>
                  </a:lnTo>
                  <a:lnTo>
                    <a:pt x="44227" y="268297"/>
                  </a:lnTo>
                  <a:lnTo>
                    <a:pt x="56680" y="242864"/>
                  </a:lnTo>
                  <a:lnTo>
                    <a:pt x="21250" y="236024"/>
                  </a:lnTo>
                  <a:lnTo>
                    <a:pt x="9674" y="226114"/>
                  </a:lnTo>
                  <a:lnTo>
                    <a:pt x="11077" y="209538"/>
                  </a:lnTo>
                  <a:lnTo>
                    <a:pt x="6166" y="200944"/>
                  </a:lnTo>
                  <a:lnTo>
                    <a:pt x="8972" y="174898"/>
                  </a:lnTo>
                  <a:lnTo>
                    <a:pt x="4763" y="133767"/>
                  </a:lnTo>
                  <a:lnTo>
                    <a:pt x="19584" y="133767"/>
                  </a:lnTo>
                  <a:lnTo>
                    <a:pt x="25810" y="118771"/>
                  </a:lnTo>
                  <a:lnTo>
                    <a:pt x="31949" y="81674"/>
                  </a:lnTo>
                  <a:lnTo>
                    <a:pt x="27301" y="67818"/>
                  </a:lnTo>
                  <a:lnTo>
                    <a:pt x="32124" y="59048"/>
                  </a:lnTo>
                  <a:lnTo>
                    <a:pt x="52646" y="56768"/>
                  </a:lnTo>
                  <a:lnTo>
                    <a:pt x="57206" y="65888"/>
                  </a:lnTo>
                  <a:lnTo>
                    <a:pt x="73957" y="45454"/>
                  </a:lnTo>
                  <a:lnTo>
                    <a:pt x="68344" y="29756"/>
                  </a:lnTo>
                  <a:lnTo>
                    <a:pt x="67204" y="5639"/>
                  </a:lnTo>
                  <a:lnTo>
                    <a:pt x="85796" y="11252"/>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51" name="Freeform: Shape 1550">
              <a:extLst>
                <a:ext uri="{FF2B5EF4-FFF2-40B4-BE49-F238E27FC236}">
                  <a16:creationId xmlns:a16="http://schemas.microsoft.com/office/drawing/2014/main" id="{1AB7BC19-6579-4A23-8A31-D3E4059432D5}"/>
                </a:ext>
              </a:extLst>
            </p:cNvPr>
            <p:cNvSpPr/>
            <p:nvPr/>
          </p:nvSpPr>
          <p:spPr>
            <a:xfrm>
              <a:off x="6862371" y="4319377"/>
              <a:ext cx="44450" cy="50800"/>
            </a:xfrm>
            <a:custGeom>
              <a:avLst/>
              <a:gdLst>
                <a:gd name="connsiteX0" fmla="*/ 39666 w 44450"/>
                <a:gd name="connsiteY0" fmla="*/ 4763 h 50800"/>
                <a:gd name="connsiteX1" fmla="*/ 45455 w 44450"/>
                <a:gd name="connsiteY1" fmla="*/ 12480 h 50800"/>
                <a:gd name="connsiteX2" fmla="*/ 44665 w 44450"/>
                <a:gd name="connsiteY2" fmla="*/ 22916 h 50800"/>
                <a:gd name="connsiteX3" fmla="*/ 30634 w 44450"/>
                <a:gd name="connsiteY3" fmla="*/ 28880 h 50800"/>
                <a:gd name="connsiteX4" fmla="*/ 41245 w 44450"/>
                <a:gd name="connsiteY4" fmla="*/ 35632 h 50800"/>
                <a:gd name="connsiteX5" fmla="*/ 32124 w 44450"/>
                <a:gd name="connsiteY5" fmla="*/ 48963 h 50800"/>
                <a:gd name="connsiteX6" fmla="*/ 26687 w 44450"/>
                <a:gd name="connsiteY6" fmla="*/ 44578 h 50800"/>
                <a:gd name="connsiteX7" fmla="*/ 20811 w 44450"/>
                <a:gd name="connsiteY7" fmla="*/ 46332 h 50800"/>
                <a:gd name="connsiteX8" fmla="*/ 7043 w 44450"/>
                <a:gd name="connsiteY8" fmla="*/ 45893 h 50800"/>
                <a:gd name="connsiteX9" fmla="*/ 6604 w 44450"/>
                <a:gd name="connsiteY9" fmla="*/ 38351 h 50800"/>
                <a:gd name="connsiteX10" fmla="*/ 4763 w 44450"/>
                <a:gd name="connsiteY10" fmla="*/ 31423 h 50800"/>
                <a:gd name="connsiteX11" fmla="*/ 13006 w 44450"/>
                <a:gd name="connsiteY11" fmla="*/ 19759 h 50800"/>
                <a:gd name="connsiteX12" fmla="*/ 21688 w 44450"/>
                <a:gd name="connsiteY12" fmla="*/ 8709 h 50800"/>
                <a:gd name="connsiteX13" fmla="*/ 32212 w 44450"/>
                <a:gd name="connsiteY13" fmla="*/ 10902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450" h="50800">
                  <a:moveTo>
                    <a:pt x="39666" y="4763"/>
                  </a:moveTo>
                  <a:lnTo>
                    <a:pt x="45455" y="12480"/>
                  </a:lnTo>
                  <a:lnTo>
                    <a:pt x="44665" y="22916"/>
                  </a:lnTo>
                  <a:lnTo>
                    <a:pt x="30634" y="28880"/>
                  </a:lnTo>
                  <a:lnTo>
                    <a:pt x="41245" y="35632"/>
                  </a:lnTo>
                  <a:lnTo>
                    <a:pt x="32124" y="48963"/>
                  </a:lnTo>
                  <a:lnTo>
                    <a:pt x="26687" y="44578"/>
                  </a:lnTo>
                  <a:lnTo>
                    <a:pt x="20811" y="46332"/>
                  </a:lnTo>
                  <a:lnTo>
                    <a:pt x="7043" y="45893"/>
                  </a:lnTo>
                  <a:lnTo>
                    <a:pt x="6604" y="38351"/>
                  </a:lnTo>
                  <a:lnTo>
                    <a:pt x="4763" y="31423"/>
                  </a:lnTo>
                  <a:lnTo>
                    <a:pt x="13006" y="19759"/>
                  </a:lnTo>
                  <a:lnTo>
                    <a:pt x="21688" y="8709"/>
                  </a:lnTo>
                  <a:lnTo>
                    <a:pt x="32212" y="10902"/>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52" name="Freeform: Shape 1551">
              <a:extLst>
                <a:ext uri="{FF2B5EF4-FFF2-40B4-BE49-F238E27FC236}">
                  <a16:creationId xmlns:a16="http://schemas.microsoft.com/office/drawing/2014/main" id="{5E2620C4-BB98-48D5-8BED-A1112466C551}"/>
                </a:ext>
              </a:extLst>
            </p:cNvPr>
            <p:cNvSpPr/>
            <p:nvPr/>
          </p:nvSpPr>
          <p:spPr>
            <a:xfrm>
              <a:off x="6036864" y="2892697"/>
              <a:ext cx="120650" cy="133350"/>
            </a:xfrm>
            <a:custGeom>
              <a:avLst/>
              <a:gdLst>
                <a:gd name="connsiteX0" fmla="*/ 117806 w 120650"/>
                <a:gd name="connsiteY0" fmla="*/ 99477 h 133350"/>
                <a:gd name="connsiteX1" fmla="*/ 103073 w 120650"/>
                <a:gd name="connsiteY1" fmla="*/ 134293 h 133350"/>
                <a:gd name="connsiteX2" fmla="*/ 77377 w 120650"/>
                <a:gd name="connsiteY2" fmla="*/ 110088 h 133350"/>
                <a:gd name="connsiteX3" fmla="*/ 73957 w 120650"/>
                <a:gd name="connsiteY3" fmla="*/ 92110 h 133350"/>
                <a:gd name="connsiteX4" fmla="*/ 110001 w 120650"/>
                <a:gd name="connsiteY4" fmla="*/ 77552 h 133350"/>
                <a:gd name="connsiteX5" fmla="*/ 117806 w 120650"/>
                <a:gd name="connsiteY5" fmla="*/ 99477 h 133350"/>
                <a:gd name="connsiteX6" fmla="*/ 74132 w 120650"/>
                <a:gd name="connsiteY6" fmla="*/ 62205 h 133350"/>
                <a:gd name="connsiteX7" fmla="*/ 68081 w 120650"/>
                <a:gd name="connsiteY7" fmla="*/ 78868 h 133350"/>
                <a:gd name="connsiteX8" fmla="*/ 60802 w 120650"/>
                <a:gd name="connsiteY8" fmla="*/ 74044 h 133350"/>
                <a:gd name="connsiteX9" fmla="*/ 43087 w 120650"/>
                <a:gd name="connsiteY9" fmla="*/ 105528 h 133350"/>
                <a:gd name="connsiteX10" fmla="*/ 49752 w 120650"/>
                <a:gd name="connsiteY10" fmla="*/ 126488 h 133350"/>
                <a:gd name="connsiteX11" fmla="*/ 34054 w 120650"/>
                <a:gd name="connsiteY11" fmla="*/ 132978 h 133350"/>
                <a:gd name="connsiteX12" fmla="*/ 15462 w 120650"/>
                <a:gd name="connsiteY12" fmla="*/ 127365 h 133350"/>
                <a:gd name="connsiteX13" fmla="*/ 5464 w 120650"/>
                <a:gd name="connsiteY13" fmla="*/ 103511 h 133350"/>
                <a:gd name="connsiteX14" fmla="*/ 4763 w 120650"/>
                <a:gd name="connsiteY14" fmla="*/ 58609 h 133350"/>
                <a:gd name="connsiteX15" fmla="*/ 8884 w 120650"/>
                <a:gd name="connsiteY15" fmla="*/ 46507 h 133350"/>
                <a:gd name="connsiteX16" fmla="*/ 15900 w 120650"/>
                <a:gd name="connsiteY16" fmla="*/ 33001 h 133350"/>
                <a:gd name="connsiteX17" fmla="*/ 37562 w 120650"/>
                <a:gd name="connsiteY17" fmla="*/ 30195 h 133350"/>
                <a:gd name="connsiteX18" fmla="*/ 46156 w 120650"/>
                <a:gd name="connsiteY18" fmla="*/ 17654 h 133350"/>
                <a:gd name="connsiteX19" fmla="*/ 65976 w 120650"/>
                <a:gd name="connsiteY19" fmla="*/ 4763 h 133350"/>
                <a:gd name="connsiteX20" fmla="*/ 65099 w 120650"/>
                <a:gd name="connsiteY20" fmla="*/ 28266 h 133350"/>
                <a:gd name="connsiteX21" fmla="*/ 57820 w 120650"/>
                <a:gd name="connsiteY21" fmla="*/ 42999 h 133350"/>
                <a:gd name="connsiteX22" fmla="*/ 60802 w 120650"/>
                <a:gd name="connsiteY22" fmla="*/ 55540 h 133350"/>
                <a:gd name="connsiteX23" fmla="*/ 74132 w 120650"/>
                <a:gd name="connsiteY23" fmla="*/ 62205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0650" h="133350">
                  <a:moveTo>
                    <a:pt x="117806" y="99477"/>
                  </a:moveTo>
                  <a:lnTo>
                    <a:pt x="103073" y="134293"/>
                  </a:lnTo>
                  <a:lnTo>
                    <a:pt x="77377" y="110088"/>
                  </a:lnTo>
                  <a:lnTo>
                    <a:pt x="73957" y="92110"/>
                  </a:lnTo>
                  <a:lnTo>
                    <a:pt x="110001" y="77552"/>
                  </a:lnTo>
                  <a:lnTo>
                    <a:pt x="117806" y="99477"/>
                  </a:lnTo>
                  <a:close/>
                  <a:moveTo>
                    <a:pt x="74132" y="62205"/>
                  </a:moveTo>
                  <a:lnTo>
                    <a:pt x="68081" y="78868"/>
                  </a:lnTo>
                  <a:lnTo>
                    <a:pt x="60802" y="74044"/>
                  </a:lnTo>
                  <a:lnTo>
                    <a:pt x="43087" y="105528"/>
                  </a:lnTo>
                  <a:lnTo>
                    <a:pt x="49752" y="126488"/>
                  </a:lnTo>
                  <a:lnTo>
                    <a:pt x="34054" y="132978"/>
                  </a:lnTo>
                  <a:lnTo>
                    <a:pt x="15462" y="127365"/>
                  </a:lnTo>
                  <a:lnTo>
                    <a:pt x="5464" y="103511"/>
                  </a:lnTo>
                  <a:lnTo>
                    <a:pt x="4763" y="58609"/>
                  </a:lnTo>
                  <a:lnTo>
                    <a:pt x="8884" y="46507"/>
                  </a:lnTo>
                  <a:lnTo>
                    <a:pt x="15900" y="33001"/>
                  </a:lnTo>
                  <a:lnTo>
                    <a:pt x="37562" y="30195"/>
                  </a:lnTo>
                  <a:lnTo>
                    <a:pt x="46156" y="17654"/>
                  </a:lnTo>
                  <a:lnTo>
                    <a:pt x="65976" y="4763"/>
                  </a:lnTo>
                  <a:lnTo>
                    <a:pt x="65099" y="28266"/>
                  </a:lnTo>
                  <a:lnTo>
                    <a:pt x="57820" y="42999"/>
                  </a:lnTo>
                  <a:lnTo>
                    <a:pt x="60802" y="55540"/>
                  </a:lnTo>
                  <a:lnTo>
                    <a:pt x="74132" y="6220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53" name="Freeform: Shape 1552">
              <a:extLst>
                <a:ext uri="{FF2B5EF4-FFF2-40B4-BE49-F238E27FC236}">
                  <a16:creationId xmlns:a16="http://schemas.microsoft.com/office/drawing/2014/main" id="{A7B8BDB9-FB59-42BB-B20B-2AB94F4AA1E4}"/>
                </a:ext>
              </a:extLst>
            </p:cNvPr>
            <p:cNvSpPr/>
            <p:nvPr/>
          </p:nvSpPr>
          <p:spPr>
            <a:xfrm>
              <a:off x="4068821" y="4136262"/>
              <a:ext cx="95250" cy="63500"/>
            </a:xfrm>
            <a:custGeom>
              <a:avLst/>
              <a:gdLst>
                <a:gd name="connsiteX0" fmla="*/ 10463 w 95250"/>
                <a:gd name="connsiteY0" fmla="*/ 9235 h 63500"/>
                <a:gd name="connsiteX1" fmla="*/ 13532 w 95250"/>
                <a:gd name="connsiteY1" fmla="*/ 4763 h 63500"/>
                <a:gd name="connsiteX2" fmla="*/ 32738 w 95250"/>
                <a:gd name="connsiteY2" fmla="*/ 4938 h 63500"/>
                <a:gd name="connsiteX3" fmla="*/ 47296 w 95250"/>
                <a:gd name="connsiteY3" fmla="*/ 11603 h 63500"/>
                <a:gd name="connsiteX4" fmla="*/ 53786 w 95250"/>
                <a:gd name="connsiteY4" fmla="*/ 10902 h 63500"/>
                <a:gd name="connsiteX5" fmla="*/ 58259 w 95250"/>
                <a:gd name="connsiteY5" fmla="*/ 20110 h 63500"/>
                <a:gd name="connsiteX6" fmla="*/ 71677 w 95250"/>
                <a:gd name="connsiteY6" fmla="*/ 19584 h 63500"/>
                <a:gd name="connsiteX7" fmla="*/ 70887 w 95250"/>
                <a:gd name="connsiteY7" fmla="*/ 27301 h 63500"/>
                <a:gd name="connsiteX8" fmla="*/ 81850 w 95250"/>
                <a:gd name="connsiteY8" fmla="*/ 28266 h 63500"/>
                <a:gd name="connsiteX9" fmla="*/ 93952 w 95250"/>
                <a:gd name="connsiteY9" fmla="*/ 37737 h 63500"/>
                <a:gd name="connsiteX10" fmla="*/ 84831 w 95250"/>
                <a:gd name="connsiteY10" fmla="*/ 48261 h 63500"/>
                <a:gd name="connsiteX11" fmla="*/ 73080 w 95250"/>
                <a:gd name="connsiteY11" fmla="*/ 42648 h 63500"/>
                <a:gd name="connsiteX12" fmla="*/ 61854 w 95250"/>
                <a:gd name="connsiteY12" fmla="*/ 43701 h 63500"/>
                <a:gd name="connsiteX13" fmla="*/ 53786 w 95250"/>
                <a:gd name="connsiteY13" fmla="*/ 42473 h 63500"/>
                <a:gd name="connsiteX14" fmla="*/ 49313 w 95250"/>
                <a:gd name="connsiteY14" fmla="*/ 47209 h 63500"/>
                <a:gd name="connsiteX15" fmla="*/ 39842 w 95250"/>
                <a:gd name="connsiteY15" fmla="*/ 48787 h 63500"/>
                <a:gd name="connsiteX16" fmla="*/ 36158 w 95250"/>
                <a:gd name="connsiteY16" fmla="*/ 42473 h 63500"/>
                <a:gd name="connsiteX17" fmla="*/ 28003 w 95250"/>
                <a:gd name="connsiteY17" fmla="*/ 46244 h 63500"/>
                <a:gd name="connsiteX18" fmla="*/ 18180 w 95250"/>
                <a:gd name="connsiteY18" fmla="*/ 63784 h 63500"/>
                <a:gd name="connsiteX19" fmla="*/ 11866 w 95250"/>
                <a:gd name="connsiteY19" fmla="*/ 59749 h 63500"/>
                <a:gd name="connsiteX20" fmla="*/ 10551 w 95250"/>
                <a:gd name="connsiteY20" fmla="*/ 52383 h 63500"/>
                <a:gd name="connsiteX21" fmla="*/ 11077 w 95250"/>
                <a:gd name="connsiteY21" fmla="*/ 45367 h 63500"/>
                <a:gd name="connsiteX22" fmla="*/ 4763 w 95250"/>
                <a:gd name="connsiteY22" fmla="*/ 37649 h 63500"/>
                <a:gd name="connsiteX23" fmla="*/ 10726 w 95250"/>
                <a:gd name="connsiteY23" fmla="*/ 33265 h 63500"/>
                <a:gd name="connsiteX24" fmla="*/ 12655 w 95250"/>
                <a:gd name="connsiteY24" fmla="*/ 23355 h 6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5250" h="63500">
                  <a:moveTo>
                    <a:pt x="10463" y="9235"/>
                  </a:moveTo>
                  <a:lnTo>
                    <a:pt x="13532" y="4763"/>
                  </a:lnTo>
                  <a:lnTo>
                    <a:pt x="32738" y="4938"/>
                  </a:lnTo>
                  <a:lnTo>
                    <a:pt x="47296" y="11603"/>
                  </a:lnTo>
                  <a:lnTo>
                    <a:pt x="53786" y="10902"/>
                  </a:lnTo>
                  <a:lnTo>
                    <a:pt x="58259" y="20110"/>
                  </a:lnTo>
                  <a:lnTo>
                    <a:pt x="71677" y="19584"/>
                  </a:lnTo>
                  <a:lnTo>
                    <a:pt x="70887" y="27301"/>
                  </a:lnTo>
                  <a:lnTo>
                    <a:pt x="81850" y="28266"/>
                  </a:lnTo>
                  <a:lnTo>
                    <a:pt x="93952" y="37737"/>
                  </a:lnTo>
                  <a:lnTo>
                    <a:pt x="84831" y="48261"/>
                  </a:lnTo>
                  <a:lnTo>
                    <a:pt x="73080" y="42648"/>
                  </a:lnTo>
                  <a:lnTo>
                    <a:pt x="61854" y="43701"/>
                  </a:lnTo>
                  <a:lnTo>
                    <a:pt x="53786" y="42473"/>
                  </a:lnTo>
                  <a:lnTo>
                    <a:pt x="49313" y="47209"/>
                  </a:lnTo>
                  <a:lnTo>
                    <a:pt x="39842" y="48787"/>
                  </a:lnTo>
                  <a:lnTo>
                    <a:pt x="36158" y="42473"/>
                  </a:lnTo>
                  <a:lnTo>
                    <a:pt x="28003" y="46244"/>
                  </a:lnTo>
                  <a:lnTo>
                    <a:pt x="18180" y="63784"/>
                  </a:lnTo>
                  <a:lnTo>
                    <a:pt x="11866" y="59749"/>
                  </a:lnTo>
                  <a:lnTo>
                    <a:pt x="10551" y="52383"/>
                  </a:lnTo>
                  <a:lnTo>
                    <a:pt x="11077" y="45367"/>
                  </a:lnTo>
                  <a:lnTo>
                    <a:pt x="4763" y="37649"/>
                  </a:lnTo>
                  <a:lnTo>
                    <a:pt x="10726" y="33265"/>
                  </a:lnTo>
                  <a:lnTo>
                    <a:pt x="12655" y="2335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54" name="Freeform: Shape 1553">
              <a:extLst>
                <a:ext uri="{FF2B5EF4-FFF2-40B4-BE49-F238E27FC236}">
                  <a16:creationId xmlns:a16="http://schemas.microsoft.com/office/drawing/2014/main" id="{A2412635-7B69-4697-B151-BC83C62B2E55}"/>
                </a:ext>
              </a:extLst>
            </p:cNvPr>
            <p:cNvSpPr/>
            <p:nvPr/>
          </p:nvSpPr>
          <p:spPr>
            <a:xfrm>
              <a:off x="5624330" y="3653657"/>
              <a:ext cx="514350" cy="508000"/>
            </a:xfrm>
            <a:custGeom>
              <a:avLst/>
              <a:gdLst>
                <a:gd name="connsiteX0" fmla="*/ 513414 w 514350"/>
                <a:gd name="connsiteY0" fmla="*/ 393004 h 508000"/>
                <a:gd name="connsiteX1" fmla="*/ 429136 w 514350"/>
                <a:gd name="connsiteY1" fmla="*/ 443431 h 508000"/>
                <a:gd name="connsiteX2" fmla="*/ 357925 w 514350"/>
                <a:gd name="connsiteY2" fmla="*/ 494734 h 508000"/>
                <a:gd name="connsiteX3" fmla="*/ 323284 w 514350"/>
                <a:gd name="connsiteY3" fmla="*/ 506311 h 508000"/>
                <a:gd name="connsiteX4" fmla="*/ 296009 w 514350"/>
                <a:gd name="connsiteY4" fmla="*/ 508854 h 508000"/>
                <a:gd name="connsiteX5" fmla="*/ 295746 w 514350"/>
                <a:gd name="connsiteY5" fmla="*/ 492367 h 508000"/>
                <a:gd name="connsiteX6" fmla="*/ 284346 w 514350"/>
                <a:gd name="connsiteY6" fmla="*/ 488157 h 508000"/>
                <a:gd name="connsiteX7" fmla="*/ 268998 w 514350"/>
                <a:gd name="connsiteY7" fmla="*/ 480702 h 508000"/>
                <a:gd name="connsiteX8" fmla="*/ 263210 w 514350"/>
                <a:gd name="connsiteY8" fmla="*/ 468513 h 508000"/>
                <a:gd name="connsiteX9" fmla="*/ 180247 w 514350"/>
                <a:gd name="connsiteY9" fmla="*/ 411070 h 508000"/>
                <a:gd name="connsiteX10" fmla="*/ 97285 w 514350"/>
                <a:gd name="connsiteY10" fmla="*/ 352750 h 508000"/>
                <a:gd name="connsiteX11" fmla="*/ 4763 w 514350"/>
                <a:gd name="connsiteY11" fmla="*/ 286713 h 508000"/>
                <a:gd name="connsiteX12" fmla="*/ 5289 w 514350"/>
                <a:gd name="connsiteY12" fmla="*/ 281364 h 508000"/>
                <a:gd name="connsiteX13" fmla="*/ 5289 w 514350"/>
                <a:gd name="connsiteY13" fmla="*/ 279522 h 508000"/>
                <a:gd name="connsiteX14" fmla="*/ 5026 w 514350"/>
                <a:gd name="connsiteY14" fmla="*/ 246635 h 508000"/>
                <a:gd name="connsiteX15" fmla="*/ 44753 w 514350"/>
                <a:gd name="connsiteY15" fmla="*/ 225938 h 508000"/>
                <a:gd name="connsiteX16" fmla="*/ 69309 w 514350"/>
                <a:gd name="connsiteY16" fmla="*/ 221641 h 508000"/>
                <a:gd name="connsiteX17" fmla="*/ 89392 w 514350"/>
                <a:gd name="connsiteY17" fmla="*/ 214099 h 508000"/>
                <a:gd name="connsiteX18" fmla="*/ 98863 w 514350"/>
                <a:gd name="connsiteY18" fmla="*/ 199892 h 508000"/>
                <a:gd name="connsiteX19" fmla="*/ 127628 w 514350"/>
                <a:gd name="connsiteY19" fmla="*/ 188579 h 508000"/>
                <a:gd name="connsiteX20" fmla="*/ 128681 w 514350"/>
                <a:gd name="connsiteY20" fmla="*/ 167443 h 508000"/>
                <a:gd name="connsiteX21" fmla="*/ 142888 w 514350"/>
                <a:gd name="connsiteY21" fmla="*/ 164900 h 508000"/>
                <a:gd name="connsiteX22" fmla="*/ 154026 w 514350"/>
                <a:gd name="connsiteY22" fmla="*/ 154288 h 508000"/>
                <a:gd name="connsiteX23" fmla="*/ 186211 w 514350"/>
                <a:gd name="connsiteY23" fmla="*/ 149377 h 508000"/>
                <a:gd name="connsiteX24" fmla="*/ 190684 w 514350"/>
                <a:gd name="connsiteY24" fmla="*/ 138152 h 508000"/>
                <a:gd name="connsiteX25" fmla="*/ 184194 w 514350"/>
                <a:gd name="connsiteY25" fmla="*/ 131925 h 508000"/>
                <a:gd name="connsiteX26" fmla="*/ 175687 w 514350"/>
                <a:gd name="connsiteY26" fmla="*/ 100968 h 508000"/>
                <a:gd name="connsiteX27" fmla="*/ 174284 w 514350"/>
                <a:gd name="connsiteY27" fmla="*/ 82990 h 508000"/>
                <a:gd name="connsiteX28" fmla="*/ 164988 w 514350"/>
                <a:gd name="connsiteY28" fmla="*/ 63871 h 508000"/>
                <a:gd name="connsiteX29" fmla="*/ 188579 w 514350"/>
                <a:gd name="connsiteY29" fmla="*/ 47472 h 508000"/>
                <a:gd name="connsiteX30" fmla="*/ 215239 w 514350"/>
                <a:gd name="connsiteY30" fmla="*/ 42210 h 508000"/>
                <a:gd name="connsiteX31" fmla="*/ 230762 w 514350"/>
                <a:gd name="connsiteY31" fmla="*/ 29669 h 508000"/>
                <a:gd name="connsiteX32" fmla="*/ 254440 w 514350"/>
                <a:gd name="connsiteY32" fmla="*/ 20461 h 508000"/>
                <a:gd name="connsiteX33" fmla="*/ 296097 w 514350"/>
                <a:gd name="connsiteY33" fmla="*/ 15023 h 508000"/>
                <a:gd name="connsiteX34" fmla="*/ 336789 w 514350"/>
                <a:gd name="connsiteY34" fmla="*/ 12480 h 508000"/>
                <a:gd name="connsiteX35" fmla="*/ 349155 w 514350"/>
                <a:gd name="connsiteY35" fmla="*/ 17040 h 508000"/>
                <a:gd name="connsiteX36" fmla="*/ 372307 w 514350"/>
                <a:gd name="connsiteY36" fmla="*/ 5026 h 508000"/>
                <a:gd name="connsiteX37" fmla="*/ 398617 w 514350"/>
                <a:gd name="connsiteY37" fmla="*/ 4763 h 508000"/>
                <a:gd name="connsiteX38" fmla="*/ 408615 w 514350"/>
                <a:gd name="connsiteY38" fmla="*/ 11866 h 508000"/>
                <a:gd name="connsiteX39" fmla="*/ 425365 w 514350"/>
                <a:gd name="connsiteY39" fmla="*/ 10024 h 508000"/>
                <a:gd name="connsiteX40" fmla="*/ 420366 w 514350"/>
                <a:gd name="connsiteY40" fmla="*/ 25723 h 508000"/>
                <a:gd name="connsiteX41" fmla="*/ 424312 w 514350"/>
                <a:gd name="connsiteY41" fmla="*/ 54488 h 508000"/>
                <a:gd name="connsiteX42" fmla="*/ 418524 w 514350"/>
                <a:gd name="connsiteY42" fmla="*/ 79218 h 508000"/>
                <a:gd name="connsiteX43" fmla="*/ 403353 w 514350"/>
                <a:gd name="connsiteY43" fmla="*/ 95706 h 508000"/>
                <a:gd name="connsiteX44" fmla="*/ 405545 w 514350"/>
                <a:gd name="connsiteY44" fmla="*/ 117894 h 508000"/>
                <a:gd name="connsiteX45" fmla="*/ 425628 w 514350"/>
                <a:gd name="connsiteY45" fmla="*/ 135258 h 508000"/>
                <a:gd name="connsiteX46" fmla="*/ 425891 w 514350"/>
                <a:gd name="connsiteY46" fmla="*/ 142362 h 508000"/>
                <a:gd name="connsiteX47" fmla="*/ 440975 w 514350"/>
                <a:gd name="connsiteY47" fmla="*/ 154025 h 508000"/>
                <a:gd name="connsiteX48" fmla="*/ 451499 w 514350"/>
                <a:gd name="connsiteY48" fmla="*/ 205417 h 508000"/>
                <a:gd name="connsiteX49" fmla="*/ 459480 w 514350"/>
                <a:gd name="connsiteY49" fmla="*/ 230323 h 508000"/>
                <a:gd name="connsiteX50" fmla="*/ 460795 w 514350"/>
                <a:gd name="connsiteY50" fmla="*/ 243303 h 508000"/>
                <a:gd name="connsiteX51" fmla="*/ 456498 w 514350"/>
                <a:gd name="connsiteY51" fmla="*/ 266017 h 508000"/>
                <a:gd name="connsiteX52" fmla="*/ 458252 w 514350"/>
                <a:gd name="connsiteY52" fmla="*/ 278645 h 508000"/>
                <a:gd name="connsiteX53" fmla="*/ 455095 w 514350"/>
                <a:gd name="connsiteY53" fmla="*/ 293729 h 508000"/>
                <a:gd name="connsiteX54" fmla="*/ 457287 w 514350"/>
                <a:gd name="connsiteY54" fmla="*/ 311006 h 508000"/>
                <a:gd name="connsiteX55" fmla="*/ 447465 w 514350"/>
                <a:gd name="connsiteY55" fmla="*/ 322319 h 508000"/>
                <a:gd name="connsiteX56" fmla="*/ 462023 w 514350"/>
                <a:gd name="connsiteY56" fmla="*/ 342139 h 508000"/>
                <a:gd name="connsiteX57" fmla="*/ 462987 w 514350"/>
                <a:gd name="connsiteY57" fmla="*/ 353715 h 508000"/>
                <a:gd name="connsiteX58" fmla="*/ 471670 w 514350"/>
                <a:gd name="connsiteY58" fmla="*/ 368712 h 508000"/>
                <a:gd name="connsiteX59" fmla="*/ 483158 w 514350"/>
                <a:gd name="connsiteY59" fmla="*/ 363800 h 508000"/>
                <a:gd name="connsiteX60" fmla="*/ 502627 w 514350"/>
                <a:gd name="connsiteY60" fmla="*/ 376254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14350" h="508000">
                  <a:moveTo>
                    <a:pt x="513414" y="393004"/>
                  </a:moveTo>
                  <a:lnTo>
                    <a:pt x="429136" y="443431"/>
                  </a:lnTo>
                  <a:lnTo>
                    <a:pt x="357925" y="494734"/>
                  </a:lnTo>
                  <a:lnTo>
                    <a:pt x="323284" y="506311"/>
                  </a:lnTo>
                  <a:lnTo>
                    <a:pt x="296009" y="508854"/>
                  </a:lnTo>
                  <a:lnTo>
                    <a:pt x="295746" y="492367"/>
                  </a:lnTo>
                  <a:lnTo>
                    <a:pt x="284346" y="488157"/>
                  </a:lnTo>
                  <a:lnTo>
                    <a:pt x="268998" y="480702"/>
                  </a:lnTo>
                  <a:lnTo>
                    <a:pt x="263210" y="468513"/>
                  </a:lnTo>
                  <a:lnTo>
                    <a:pt x="180247" y="411070"/>
                  </a:lnTo>
                  <a:lnTo>
                    <a:pt x="97285" y="352750"/>
                  </a:lnTo>
                  <a:lnTo>
                    <a:pt x="4763" y="286713"/>
                  </a:lnTo>
                  <a:lnTo>
                    <a:pt x="5289" y="281364"/>
                  </a:lnTo>
                  <a:lnTo>
                    <a:pt x="5289" y="279522"/>
                  </a:lnTo>
                  <a:lnTo>
                    <a:pt x="5026" y="246635"/>
                  </a:lnTo>
                  <a:lnTo>
                    <a:pt x="44753" y="225938"/>
                  </a:lnTo>
                  <a:lnTo>
                    <a:pt x="69309" y="221641"/>
                  </a:lnTo>
                  <a:lnTo>
                    <a:pt x="89392" y="214099"/>
                  </a:lnTo>
                  <a:lnTo>
                    <a:pt x="98863" y="199892"/>
                  </a:lnTo>
                  <a:lnTo>
                    <a:pt x="127628" y="188579"/>
                  </a:lnTo>
                  <a:lnTo>
                    <a:pt x="128681" y="167443"/>
                  </a:lnTo>
                  <a:lnTo>
                    <a:pt x="142888" y="164900"/>
                  </a:lnTo>
                  <a:lnTo>
                    <a:pt x="154026" y="154288"/>
                  </a:lnTo>
                  <a:lnTo>
                    <a:pt x="186211" y="149377"/>
                  </a:lnTo>
                  <a:lnTo>
                    <a:pt x="190684" y="138152"/>
                  </a:lnTo>
                  <a:lnTo>
                    <a:pt x="184194" y="131925"/>
                  </a:lnTo>
                  <a:lnTo>
                    <a:pt x="175687" y="100968"/>
                  </a:lnTo>
                  <a:lnTo>
                    <a:pt x="174284" y="82990"/>
                  </a:lnTo>
                  <a:lnTo>
                    <a:pt x="164988" y="63871"/>
                  </a:lnTo>
                  <a:lnTo>
                    <a:pt x="188579" y="47472"/>
                  </a:lnTo>
                  <a:lnTo>
                    <a:pt x="215239" y="42210"/>
                  </a:lnTo>
                  <a:lnTo>
                    <a:pt x="230762" y="29669"/>
                  </a:lnTo>
                  <a:lnTo>
                    <a:pt x="254440" y="20461"/>
                  </a:lnTo>
                  <a:lnTo>
                    <a:pt x="296097" y="15023"/>
                  </a:lnTo>
                  <a:lnTo>
                    <a:pt x="336789" y="12480"/>
                  </a:lnTo>
                  <a:lnTo>
                    <a:pt x="349155" y="17040"/>
                  </a:lnTo>
                  <a:lnTo>
                    <a:pt x="372307" y="5026"/>
                  </a:lnTo>
                  <a:lnTo>
                    <a:pt x="398617" y="4763"/>
                  </a:lnTo>
                  <a:lnTo>
                    <a:pt x="408615" y="11866"/>
                  </a:lnTo>
                  <a:lnTo>
                    <a:pt x="425365" y="10024"/>
                  </a:lnTo>
                  <a:lnTo>
                    <a:pt x="420366" y="25723"/>
                  </a:lnTo>
                  <a:lnTo>
                    <a:pt x="424312" y="54488"/>
                  </a:lnTo>
                  <a:lnTo>
                    <a:pt x="418524" y="79218"/>
                  </a:lnTo>
                  <a:lnTo>
                    <a:pt x="403353" y="95706"/>
                  </a:lnTo>
                  <a:lnTo>
                    <a:pt x="405545" y="117894"/>
                  </a:lnTo>
                  <a:lnTo>
                    <a:pt x="425628" y="135258"/>
                  </a:lnTo>
                  <a:lnTo>
                    <a:pt x="425891" y="142362"/>
                  </a:lnTo>
                  <a:lnTo>
                    <a:pt x="440975" y="154025"/>
                  </a:lnTo>
                  <a:lnTo>
                    <a:pt x="451499" y="205417"/>
                  </a:lnTo>
                  <a:lnTo>
                    <a:pt x="459480" y="230323"/>
                  </a:lnTo>
                  <a:lnTo>
                    <a:pt x="460795" y="243303"/>
                  </a:lnTo>
                  <a:lnTo>
                    <a:pt x="456498" y="266017"/>
                  </a:lnTo>
                  <a:lnTo>
                    <a:pt x="458252" y="278645"/>
                  </a:lnTo>
                  <a:lnTo>
                    <a:pt x="455095" y="293729"/>
                  </a:lnTo>
                  <a:lnTo>
                    <a:pt x="457287" y="311006"/>
                  </a:lnTo>
                  <a:lnTo>
                    <a:pt x="447465" y="322319"/>
                  </a:lnTo>
                  <a:lnTo>
                    <a:pt x="462023" y="342139"/>
                  </a:lnTo>
                  <a:lnTo>
                    <a:pt x="462987" y="353715"/>
                  </a:lnTo>
                  <a:lnTo>
                    <a:pt x="471670" y="368712"/>
                  </a:lnTo>
                  <a:lnTo>
                    <a:pt x="483158" y="363800"/>
                  </a:lnTo>
                  <a:lnTo>
                    <a:pt x="502627" y="376254"/>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55" name="Freeform: Shape 1554">
              <a:extLst>
                <a:ext uri="{FF2B5EF4-FFF2-40B4-BE49-F238E27FC236}">
                  <a16:creationId xmlns:a16="http://schemas.microsoft.com/office/drawing/2014/main" id="{14FF535A-FD7E-4778-B393-EBEFB21B0AE2}"/>
                </a:ext>
              </a:extLst>
            </p:cNvPr>
            <p:cNvSpPr/>
            <p:nvPr/>
          </p:nvSpPr>
          <p:spPr>
            <a:xfrm>
              <a:off x="3846944" y="4598434"/>
              <a:ext cx="146050" cy="158750"/>
            </a:xfrm>
            <a:custGeom>
              <a:avLst/>
              <a:gdLst>
                <a:gd name="connsiteX0" fmla="*/ 21162 w 146050"/>
                <a:gd name="connsiteY0" fmla="*/ 121665 h 158750"/>
                <a:gd name="connsiteX1" fmla="*/ 34229 w 146050"/>
                <a:gd name="connsiteY1" fmla="*/ 103423 h 158750"/>
                <a:gd name="connsiteX2" fmla="*/ 28880 w 146050"/>
                <a:gd name="connsiteY2" fmla="*/ 92724 h 158750"/>
                <a:gd name="connsiteX3" fmla="*/ 19496 w 146050"/>
                <a:gd name="connsiteY3" fmla="*/ 104125 h 158750"/>
                <a:gd name="connsiteX4" fmla="*/ 4763 w 146050"/>
                <a:gd name="connsiteY4" fmla="*/ 93338 h 158750"/>
                <a:gd name="connsiteX5" fmla="*/ 9761 w 146050"/>
                <a:gd name="connsiteY5" fmla="*/ 86497 h 158750"/>
                <a:gd name="connsiteX6" fmla="*/ 5640 w 146050"/>
                <a:gd name="connsiteY6" fmla="*/ 64310 h 158750"/>
                <a:gd name="connsiteX7" fmla="*/ 14234 w 146050"/>
                <a:gd name="connsiteY7" fmla="*/ 60626 h 158750"/>
                <a:gd name="connsiteX8" fmla="*/ 18794 w 146050"/>
                <a:gd name="connsiteY8" fmla="*/ 45454 h 158750"/>
                <a:gd name="connsiteX9" fmla="*/ 28090 w 146050"/>
                <a:gd name="connsiteY9" fmla="*/ 29669 h 158750"/>
                <a:gd name="connsiteX10" fmla="*/ 26336 w 146050"/>
                <a:gd name="connsiteY10" fmla="*/ 19759 h 158750"/>
                <a:gd name="connsiteX11" fmla="*/ 39842 w 146050"/>
                <a:gd name="connsiteY11" fmla="*/ 14497 h 158750"/>
                <a:gd name="connsiteX12" fmla="*/ 56680 w 146050"/>
                <a:gd name="connsiteY12" fmla="*/ 4763 h 158750"/>
                <a:gd name="connsiteX13" fmla="*/ 81323 w 146050"/>
                <a:gd name="connsiteY13" fmla="*/ 18707 h 158750"/>
                <a:gd name="connsiteX14" fmla="*/ 85884 w 146050"/>
                <a:gd name="connsiteY14" fmla="*/ 18268 h 158750"/>
                <a:gd name="connsiteX15" fmla="*/ 91847 w 146050"/>
                <a:gd name="connsiteY15" fmla="*/ 28792 h 158750"/>
                <a:gd name="connsiteX16" fmla="*/ 112720 w 146050"/>
                <a:gd name="connsiteY16" fmla="*/ 32212 h 158750"/>
                <a:gd name="connsiteX17" fmla="*/ 119735 w 146050"/>
                <a:gd name="connsiteY17" fmla="*/ 28353 h 158750"/>
                <a:gd name="connsiteX18" fmla="*/ 131838 w 146050"/>
                <a:gd name="connsiteY18" fmla="*/ 36422 h 158750"/>
                <a:gd name="connsiteX19" fmla="*/ 142362 w 146050"/>
                <a:gd name="connsiteY19" fmla="*/ 42210 h 158750"/>
                <a:gd name="connsiteX20" fmla="*/ 145782 w 146050"/>
                <a:gd name="connsiteY20" fmla="*/ 60714 h 158750"/>
                <a:gd name="connsiteX21" fmla="*/ 138152 w 146050"/>
                <a:gd name="connsiteY21" fmla="*/ 76588 h 158750"/>
                <a:gd name="connsiteX22" fmla="*/ 111316 w 146050"/>
                <a:gd name="connsiteY22" fmla="*/ 102195 h 158750"/>
                <a:gd name="connsiteX23" fmla="*/ 81762 w 146050"/>
                <a:gd name="connsiteY23" fmla="*/ 111842 h 158750"/>
                <a:gd name="connsiteX24" fmla="*/ 66678 w 146050"/>
                <a:gd name="connsiteY24" fmla="*/ 133153 h 158750"/>
                <a:gd name="connsiteX25" fmla="*/ 62030 w 146050"/>
                <a:gd name="connsiteY25" fmla="*/ 149640 h 158750"/>
                <a:gd name="connsiteX26" fmla="*/ 48086 w 146050"/>
                <a:gd name="connsiteY26" fmla="*/ 159726 h 158750"/>
                <a:gd name="connsiteX27" fmla="*/ 37825 w 146050"/>
                <a:gd name="connsiteY27" fmla="*/ 147360 h 158750"/>
                <a:gd name="connsiteX28" fmla="*/ 27827 w 146050"/>
                <a:gd name="connsiteY28" fmla="*/ 144729 h 158750"/>
                <a:gd name="connsiteX29" fmla="*/ 17654 w 146050"/>
                <a:gd name="connsiteY29" fmla="*/ 146659 h 158750"/>
                <a:gd name="connsiteX30" fmla="*/ 17040 w 146050"/>
                <a:gd name="connsiteY30" fmla="*/ 137714 h 158750"/>
                <a:gd name="connsiteX31" fmla="*/ 24056 w 146050"/>
                <a:gd name="connsiteY31" fmla="*/ 131925 h 15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6050" h="158750">
                  <a:moveTo>
                    <a:pt x="21162" y="121665"/>
                  </a:moveTo>
                  <a:lnTo>
                    <a:pt x="34229" y="103423"/>
                  </a:lnTo>
                  <a:lnTo>
                    <a:pt x="28880" y="92724"/>
                  </a:lnTo>
                  <a:lnTo>
                    <a:pt x="19496" y="104125"/>
                  </a:lnTo>
                  <a:lnTo>
                    <a:pt x="4763" y="93338"/>
                  </a:lnTo>
                  <a:lnTo>
                    <a:pt x="9761" y="86497"/>
                  </a:lnTo>
                  <a:lnTo>
                    <a:pt x="5640" y="64310"/>
                  </a:lnTo>
                  <a:lnTo>
                    <a:pt x="14234" y="60626"/>
                  </a:lnTo>
                  <a:lnTo>
                    <a:pt x="18794" y="45454"/>
                  </a:lnTo>
                  <a:lnTo>
                    <a:pt x="28090" y="29669"/>
                  </a:lnTo>
                  <a:lnTo>
                    <a:pt x="26336" y="19759"/>
                  </a:lnTo>
                  <a:lnTo>
                    <a:pt x="39842" y="14497"/>
                  </a:lnTo>
                  <a:lnTo>
                    <a:pt x="56680" y="4763"/>
                  </a:lnTo>
                  <a:lnTo>
                    <a:pt x="81323" y="18707"/>
                  </a:lnTo>
                  <a:lnTo>
                    <a:pt x="85884" y="18268"/>
                  </a:lnTo>
                  <a:lnTo>
                    <a:pt x="91847" y="28792"/>
                  </a:lnTo>
                  <a:lnTo>
                    <a:pt x="112720" y="32212"/>
                  </a:lnTo>
                  <a:lnTo>
                    <a:pt x="119735" y="28353"/>
                  </a:lnTo>
                  <a:lnTo>
                    <a:pt x="131838" y="36422"/>
                  </a:lnTo>
                  <a:lnTo>
                    <a:pt x="142362" y="42210"/>
                  </a:lnTo>
                  <a:lnTo>
                    <a:pt x="145782" y="60714"/>
                  </a:lnTo>
                  <a:lnTo>
                    <a:pt x="138152" y="76588"/>
                  </a:lnTo>
                  <a:lnTo>
                    <a:pt x="111316" y="102195"/>
                  </a:lnTo>
                  <a:lnTo>
                    <a:pt x="81762" y="111842"/>
                  </a:lnTo>
                  <a:lnTo>
                    <a:pt x="66678" y="133153"/>
                  </a:lnTo>
                  <a:lnTo>
                    <a:pt x="62030" y="149640"/>
                  </a:lnTo>
                  <a:lnTo>
                    <a:pt x="48086" y="159726"/>
                  </a:lnTo>
                  <a:lnTo>
                    <a:pt x="37825" y="147360"/>
                  </a:lnTo>
                  <a:lnTo>
                    <a:pt x="27827" y="144729"/>
                  </a:lnTo>
                  <a:lnTo>
                    <a:pt x="17654" y="146659"/>
                  </a:lnTo>
                  <a:lnTo>
                    <a:pt x="17040" y="137714"/>
                  </a:lnTo>
                  <a:lnTo>
                    <a:pt x="24056" y="13192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56" name="Freeform: Shape 1555">
              <a:extLst>
                <a:ext uri="{FF2B5EF4-FFF2-40B4-BE49-F238E27FC236}">
                  <a16:creationId xmlns:a16="http://schemas.microsoft.com/office/drawing/2014/main" id="{0D16D967-EDA5-42B4-89DD-CF8BFD86087C}"/>
                </a:ext>
              </a:extLst>
            </p:cNvPr>
            <p:cNvSpPr/>
            <p:nvPr/>
          </p:nvSpPr>
          <p:spPr>
            <a:xfrm>
              <a:off x="6411776" y="2803858"/>
              <a:ext cx="127000" cy="107950"/>
            </a:xfrm>
            <a:custGeom>
              <a:avLst/>
              <a:gdLst>
                <a:gd name="connsiteX0" fmla="*/ 28704 w 127000"/>
                <a:gd name="connsiteY0" fmla="*/ 90707 h 107950"/>
                <a:gd name="connsiteX1" fmla="*/ 31598 w 127000"/>
                <a:gd name="connsiteY1" fmla="*/ 63345 h 107950"/>
                <a:gd name="connsiteX2" fmla="*/ 22565 w 127000"/>
                <a:gd name="connsiteY2" fmla="*/ 69221 h 107950"/>
                <a:gd name="connsiteX3" fmla="*/ 6955 w 127000"/>
                <a:gd name="connsiteY3" fmla="*/ 52558 h 107950"/>
                <a:gd name="connsiteX4" fmla="*/ 4763 w 127000"/>
                <a:gd name="connsiteY4" fmla="*/ 25284 h 107950"/>
                <a:gd name="connsiteX5" fmla="*/ 35895 w 127000"/>
                <a:gd name="connsiteY5" fmla="*/ 11866 h 107950"/>
                <a:gd name="connsiteX6" fmla="*/ 66853 w 127000"/>
                <a:gd name="connsiteY6" fmla="*/ 4763 h 107950"/>
                <a:gd name="connsiteX7" fmla="*/ 93513 w 127000"/>
                <a:gd name="connsiteY7" fmla="*/ 12831 h 107950"/>
                <a:gd name="connsiteX8" fmla="*/ 118946 w 127000"/>
                <a:gd name="connsiteY8" fmla="*/ 11340 h 107950"/>
                <a:gd name="connsiteX9" fmla="*/ 122629 w 127000"/>
                <a:gd name="connsiteY9" fmla="*/ 19759 h 107950"/>
                <a:gd name="connsiteX10" fmla="*/ 105177 w 127000"/>
                <a:gd name="connsiteY10" fmla="*/ 47296 h 107950"/>
                <a:gd name="connsiteX11" fmla="*/ 112456 w 127000"/>
                <a:gd name="connsiteY11" fmla="*/ 90795 h 107950"/>
                <a:gd name="connsiteX12" fmla="*/ 101933 w 127000"/>
                <a:gd name="connsiteY12" fmla="*/ 105353 h 107950"/>
                <a:gd name="connsiteX13" fmla="*/ 81587 w 127000"/>
                <a:gd name="connsiteY13" fmla="*/ 105265 h 107950"/>
                <a:gd name="connsiteX14" fmla="*/ 60451 w 127000"/>
                <a:gd name="connsiteY14" fmla="*/ 88251 h 107950"/>
                <a:gd name="connsiteX15" fmla="*/ 49664 w 127000"/>
                <a:gd name="connsiteY15" fmla="*/ 82551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7000" h="107950">
                  <a:moveTo>
                    <a:pt x="28704" y="90707"/>
                  </a:moveTo>
                  <a:lnTo>
                    <a:pt x="31598" y="63345"/>
                  </a:lnTo>
                  <a:lnTo>
                    <a:pt x="22565" y="69221"/>
                  </a:lnTo>
                  <a:lnTo>
                    <a:pt x="6955" y="52558"/>
                  </a:lnTo>
                  <a:lnTo>
                    <a:pt x="4763" y="25284"/>
                  </a:lnTo>
                  <a:lnTo>
                    <a:pt x="35895" y="11866"/>
                  </a:lnTo>
                  <a:lnTo>
                    <a:pt x="66853" y="4763"/>
                  </a:lnTo>
                  <a:lnTo>
                    <a:pt x="93513" y="12831"/>
                  </a:lnTo>
                  <a:lnTo>
                    <a:pt x="118946" y="11340"/>
                  </a:lnTo>
                  <a:lnTo>
                    <a:pt x="122629" y="19759"/>
                  </a:lnTo>
                  <a:lnTo>
                    <a:pt x="105177" y="47296"/>
                  </a:lnTo>
                  <a:lnTo>
                    <a:pt x="112456" y="90795"/>
                  </a:lnTo>
                  <a:lnTo>
                    <a:pt x="101933" y="105353"/>
                  </a:lnTo>
                  <a:lnTo>
                    <a:pt x="81587" y="105265"/>
                  </a:lnTo>
                  <a:lnTo>
                    <a:pt x="60451" y="88251"/>
                  </a:lnTo>
                  <a:lnTo>
                    <a:pt x="49664" y="8255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57" name="Freeform: Shape 1556">
              <a:extLst>
                <a:ext uri="{FF2B5EF4-FFF2-40B4-BE49-F238E27FC236}">
                  <a16:creationId xmlns:a16="http://schemas.microsoft.com/office/drawing/2014/main" id="{3B2FA4EF-4C2B-4CB2-9F13-9B898E1BB3A4}"/>
                </a:ext>
              </a:extLst>
            </p:cNvPr>
            <p:cNvSpPr/>
            <p:nvPr/>
          </p:nvSpPr>
          <p:spPr>
            <a:xfrm>
              <a:off x="6731086" y="4185022"/>
              <a:ext cx="171450" cy="146050"/>
            </a:xfrm>
            <a:custGeom>
              <a:avLst/>
              <a:gdLst>
                <a:gd name="connsiteX0" fmla="*/ 152973 w 171450"/>
                <a:gd name="connsiteY0" fmla="*/ 143063 h 146050"/>
                <a:gd name="connsiteX1" fmla="*/ 144554 w 171450"/>
                <a:gd name="connsiteY1" fmla="*/ 134907 h 146050"/>
                <a:gd name="connsiteX2" fmla="*/ 134469 w 171450"/>
                <a:gd name="connsiteY2" fmla="*/ 120262 h 146050"/>
                <a:gd name="connsiteX3" fmla="*/ 123594 w 171450"/>
                <a:gd name="connsiteY3" fmla="*/ 112193 h 146050"/>
                <a:gd name="connsiteX4" fmla="*/ 117192 w 171450"/>
                <a:gd name="connsiteY4" fmla="*/ 103423 h 146050"/>
                <a:gd name="connsiteX5" fmla="*/ 95794 w 171450"/>
                <a:gd name="connsiteY5" fmla="*/ 93338 h 146050"/>
                <a:gd name="connsiteX6" fmla="*/ 78956 w 171450"/>
                <a:gd name="connsiteY6" fmla="*/ 93075 h 146050"/>
                <a:gd name="connsiteX7" fmla="*/ 72992 w 171450"/>
                <a:gd name="connsiteY7" fmla="*/ 87725 h 146050"/>
                <a:gd name="connsiteX8" fmla="*/ 58610 w 171450"/>
                <a:gd name="connsiteY8" fmla="*/ 93689 h 146050"/>
                <a:gd name="connsiteX9" fmla="*/ 43701 w 171450"/>
                <a:gd name="connsiteY9" fmla="*/ 82200 h 146050"/>
                <a:gd name="connsiteX10" fmla="*/ 35983 w 171450"/>
                <a:gd name="connsiteY10" fmla="*/ 101056 h 146050"/>
                <a:gd name="connsiteX11" fmla="*/ 7394 w 171450"/>
                <a:gd name="connsiteY11" fmla="*/ 95794 h 146050"/>
                <a:gd name="connsiteX12" fmla="*/ 4763 w 171450"/>
                <a:gd name="connsiteY12" fmla="*/ 85708 h 146050"/>
                <a:gd name="connsiteX13" fmla="*/ 15374 w 171450"/>
                <a:gd name="connsiteY13" fmla="*/ 48436 h 146050"/>
                <a:gd name="connsiteX14" fmla="*/ 17742 w 171450"/>
                <a:gd name="connsiteY14" fmla="*/ 31511 h 146050"/>
                <a:gd name="connsiteX15" fmla="*/ 25460 w 171450"/>
                <a:gd name="connsiteY15" fmla="*/ 23618 h 146050"/>
                <a:gd name="connsiteX16" fmla="*/ 43613 w 171450"/>
                <a:gd name="connsiteY16" fmla="*/ 19408 h 146050"/>
                <a:gd name="connsiteX17" fmla="*/ 56066 w 171450"/>
                <a:gd name="connsiteY17" fmla="*/ 4763 h 146050"/>
                <a:gd name="connsiteX18" fmla="*/ 70361 w 171450"/>
                <a:gd name="connsiteY18" fmla="*/ 34405 h 146050"/>
                <a:gd name="connsiteX19" fmla="*/ 77114 w 171450"/>
                <a:gd name="connsiteY19" fmla="*/ 57820 h 146050"/>
                <a:gd name="connsiteX20" fmla="*/ 90620 w 171450"/>
                <a:gd name="connsiteY20" fmla="*/ 70186 h 146050"/>
                <a:gd name="connsiteX21" fmla="*/ 124121 w 171450"/>
                <a:gd name="connsiteY21" fmla="*/ 94040 h 146050"/>
                <a:gd name="connsiteX22" fmla="*/ 137802 w 171450"/>
                <a:gd name="connsiteY22" fmla="*/ 108422 h 146050"/>
                <a:gd name="connsiteX23" fmla="*/ 151131 w 171450"/>
                <a:gd name="connsiteY23" fmla="*/ 122980 h 146050"/>
                <a:gd name="connsiteX24" fmla="*/ 158849 w 171450"/>
                <a:gd name="connsiteY24" fmla="*/ 131575 h 146050"/>
                <a:gd name="connsiteX25" fmla="*/ 170951 w 171450"/>
                <a:gd name="connsiteY25" fmla="*/ 139117 h 146050"/>
                <a:gd name="connsiteX26" fmla="*/ 163497 w 171450"/>
                <a:gd name="connsiteY26" fmla="*/ 145256 h 14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71450" h="146050">
                  <a:moveTo>
                    <a:pt x="152973" y="143063"/>
                  </a:moveTo>
                  <a:lnTo>
                    <a:pt x="144554" y="134907"/>
                  </a:lnTo>
                  <a:lnTo>
                    <a:pt x="134469" y="120262"/>
                  </a:lnTo>
                  <a:lnTo>
                    <a:pt x="123594" y="112193"/>
                  </a:lnTo>
                  <a:lnTo>
                    <a:pt x="117192" y="103423"/>
                  </a:lnTo>
                  <a:lnTo>
                    <a:pt x="95794" y="93338"/>
                  </a:lnTo>
                  <a:lnTo>
                    <a:pt x="78956" y="93075"/>
                  </a:lnTo>
                  <a:lnTo>
                    <a:pt x="72992" y="87725"/>
                  </a:lnTo>
                  <a:lnTo>
                    <a:pt x="58610" y="93689"/>
                  </a:lnTo>
                  <a:lnTo>
                    <a:pt x="43701" y="82200"/>
                  </a:lnTo>
                  <a:lnTo>
                    <a:pt x="35983" y="101056"/>
                  </a:lnTo>
                  <a:lnTo>
                    <a:pt x="7394" y="95794"/>
                  </a:lnTo>
                  <a:lnTo>
                    <a:pt x="4763" y="85708"/>
                  </a:lnTo>
                  <a:lnTo>
                    <a:pt x="15374" y="48436"/>
                  </a:lnTo>
                  <a:lnTo>
                    <a:pt x="17742" y="31511"/>
                  </a:lnTo>
                  <a:lnTo>
                    <a:pt x="25460" y="23618"/>
                  </a:lnTo>
                  <a:lnTo>
                    <a:pt x="43613" y="19408"/>
                  </a:lnTo>
                  <a:lnTo>
                    <a:pt x="56066" y="4763"/>
                  </a:lnTo>
                  <a:lnTo>
                    <a:pt x="70361" y="34405"/>
                  </a:lnTo>
                  <a:lnTo>
                    <a:pt x="77114" y="57820"/>
                  </a:lnTo>
                  <a:lnTo>
                    <a:pt x="90620" y="70186"/>
                  </a:lnTo>
                  <a:lnTo>
                    <a:pt x="124121" y="94040"/>
                  </a:lnTo>
                  <a:lnTo>
                    <a:pt x="137802" y="108422"/>
                  </a:lnTo>
                  <a:lnTo>
                    <a:pt x="151131" y="122980"/>
                  </a:lnTo>
                  <a:lnTo>
                    <a:pt x="158849" y="131575"/>
                  </a:lnTo>
                  <a:lnTo>
                    <a:pt x="170951" y="139117"/>
                  </a:lnTo>
                  <a:lnTo>
                    <a:pt x="163497" y="145256"/>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58" name="Freeform: Shape 1557">
              <a:extLst>
                <a:ext uri="{FF2B5EF4-FFF2-40B4-BE49-F238E27FC236}">
                  <a16:creationId xmlns:a16="http://schemas.microsoft.com/office/drawing/2014/main" id="{37277AAC-19EE-4A22-88F6-F4F08FDD4522}"/>
                </a:ext>
              </a:extLst>
            </p:cNvPr>
            <p:cNvSpPr/>
            <p:nvPr/>
          </p:nvSpPr>
          <p:spPr>
            <a:xfrm>
              <a:off x="5606966" y="3440023"/>
              <a:ext cx="311150" cy="254000"/>
            </a:xfrm>
            <a:custGeom>
              <a:avLst/>
              <a:gdLst>
                <a:gd name="connsiteX0" fmla="*/ 13532 w 311150"/>
                <a:gd name="connsiteY0" fmla="*/ 67116 h 254000"/>
                <a:gd name="connsiteX1" fmla="*/ 14760 w 311150"/>
                <a:gd name="connsiteY1" fmla="*/ 43613 h 254000"/>
                <a:gd name="connsiteX2" fmla="*/ 4763 w 311150"/>
                <a:gd name="connsiteY2" fmla="*/ 29055 h 254000"/>
                <a:gd name="connsiteX3" fmla="*/ 39491 w 311150"/>
                <a:gd name="connsiteY3" fmla="*/ 4763 h 254000"/>
                <a:gd name="connsiteX4" fmla="*/ 69572 w 311150"/>
                <a:gd name="connsiteY4" fmla="*/ 10901 h 254000"/>
                <a:gd name="connsiteX5" fmla="*/ 102634 w 311150"/>
                <a:gd name="connsiteY5" fmla="*/ 10638 h 254000"/>
                <a:gd name="connsiteX6" fmla="*/ 128768 w 311150"/>
                <a:gd name="connsiteY6" fmla="*/ 16426 h 254000"/>
                <a:gd name="connsiteX7" fmla="*/ 149202 w 311150"/>
                <a:gd name="connsiteY7" fmla="*/ 14672 h 254000"/>
                <a:gd name="connsiteX8" fmla="*/ 188929 w 311150"/>
                <a:gd name="connsiteY8" fmla="*/ 15725 h 254000"/>
                <a:gd name="connsiteX9" fmla="*/ 198752 w 311150"/>
                <a:gd name="connsiteY9" fmla="*/ 28792 h 254000"/>
                <a:gd name="connsiteX10" fmla="*/ 244004 w 311150"/>
                <a:gd name="connsiteY10" fmla="*/ 43964 h 254000"/>
                <a:gd name="connsiteX11" fmla="*/ 252949 w 311150"/>
                <a:gd name="connsiteY11" fmla="*/ 36772 h 254000"/>
                <a:gd name="connsiteX12" fmla="*/ 280662 w 311150"/>
                <a:gd name="connsiteY12" fmla="*/ 51857 h 254000"/>
                <a:gd name="connsiteX13" fmla="*/ 309164 w 311150"/>
                <a:gd name="connsiteY13" fmla="*/ 47559 h 254000"/>
                <a:gd name="connsiteX14" fmla="*/ 310480 w 311150"/>
                <a:gd name="connsiteY14" fmla="*/ 66765 h 254000"/>
                <a:gd name="connsiteX15" fmla="*/ 287152 w 311150"/>
                <a:gd name="connsiteY15" fmla="*/ 88602 h 254000"/>
                <a:gd name="connsiteX16" fmla="*/ 255668 w 311150"/>
                <a:gd name="connsiteY16" fmla="*/ 95443 h 254000"/>
                <a:gd name="connsiteX17" fmla="*/ 253475 w 311150"/>
                <a:gd name="connsiteY17" fmla="*/ 106317 h 254000"/>
                <a:gd name="connsiteX18" fmla="*/ 238304 w 311150"/>
                <a:gd name="connsiteY18" fmla="*/ 124120 h 254000"/>
                <a:gd name="connsiteX19" fmla="*/ 228832 w 311150"/>
                <a:gd name="connsiteY19" fmla="*/ 150079 h 254000"/>
                <a:gd name="connsiteX20" fmla="*/ 238391 w 311150"/>
                <a:gd name="connsiteY20" fmla="*/ 168057 h 254000"/>
                <a:gd name="connsiteX21" fmla="*/ 224184 w 311150"/>
                <a:gd name="connsiteY21" fmla="*/ 182089 h 254000"/>
                <a:gd name="connsiteX22" fmla="*/ 218922 w 311150"/>
                <a:gd name="connsiteY22" fmla="*/ 202260 h 254000"/>
                <a:gd name="connsiteX23" fmla="*/ 200330 w 311150"/>
                <a:gd name="connsiteY23" fmla="*/ 208399 h 254000"/>
                <a:gd name="connsiteX24" fmla="*/ 182878 w 311150"/>
                <a:gd name="connsiteY24" fmla="*/ 231989 h 254000"/>
                <a:gd name="connsiteX25" fmla="*/ 151745 w 311150"/>
                <a:gd name="connsiteY25" fmla="*/ 232428 h 254000"/>
                <a:gd name="connsiteX26" fmla="*/ 128242 w 311150"/>
                <a:gd name="connsiteY26" fmla="*/ 231902 h 254000"/>
                <a:gd name="connsiteX27" fmla="*/ 112895 w 311150"/>
                <a:gd name="connsiteY27" fmla="*/ 242601 h 254000"/>
                <a:gd name="connsiteX28" fmla="*/ 103511 w 311150"/>
                <a:gd name="connsiteY28" fmla="*/ 254089 h 254000"/>
                <a:gd name="connsiteX29" fmla="*/ 91408 w 311150"/>
                <a:gd name="connsiteY29" fmla="*/ 251546 h 254000"/>
                <a:gd name="connsiteX30" fmla="*/ 82376 w 311150"/>
                <a:gd name="connsiteY30" fmla="*/ 241286 h 254000"/>
                <a:gd name="connsiteX31" fmla="*/ 75360 w 311150"/>
                <a:gd name="connsiteY31" fmla="*/ 223746 h 254000"/>
                <a:gd name="connsiteX32" fmla="*/ 52383 w 311150"/>
                <a:gd name="connsiteY32" fmla="*/ 219010 h 254000"/>
                <a:gd name="connsiteX33" fmla="*/ 50366 w 311150"/>
                <a:gd name="connsiteY33" fmla="*/ 208837 h 254000"/>
                <a:gd name="connsiteX34" fmla="*/ 59486 w 311150"/>
                <a:gd name="connsiteY34" fmla="*/ 197261 h 254000"/>
                <a:gd name="connsiteX35" fmla="*/ 62819 w 311150"/>
                <a:gd name="connsiteY35" fmla="*/ 188842 h 254000"/>
                <a:gd name="connsiteX36" fmla="*/ 54400 w 311150"/>
                <a:gd name="connsiteY36" fmla="*/ 179546 h 254000"/>
                <a:gd name="connsiteX37" fmla="*/ 61153 w 311150"/>
                <a:gd name="connsiteY37" fmla="*/ 158936 h 254000"/>
                <a:gd name="connsiteX38" fmla="*/ 51330 w 311150"/>
                <a:gd name="connsiteY38" fmla="*/ 139906 h 254000"/>
                <a:gd name="connsiteX39" fmla="*/ 61942 w 311150"/>
                <a:gd name="connsiteY39" fmla="*/ 137275 h 254000"/>
                <a:gd name="connsiteX40" fmla="*/ 62906 w 311150"/>
                <a:gd name="connsiteY40" fmla="*/ 122191 h 254000"/>
                <a:gd name="connsiteX41" fmla="*/ 66941 w 311150"/>
                <a:gd name="connsiteY41" fmla="*/ 117543 h 254000"/>
                <a:gd name="connsiteX42" fmla="*/ 67204 w 311150"/>
                <a:gd name="connsiteY42" fmla="*/ 92285 h 254000"/>
                <a:gd name="connsiteX43" fmla="*/ 78605 w 311150"/>
                <a:gd name="connsiteY43" fmla="*/ 83516 h 254000"/>
                <a:gd name="connsiteX44" fmla="*/ 71764 w 311150"/>
                <a:gd name="connsiteY44" fmla="*/ 67028 h 254000"/>
                <a:gd name="connsiteX45" fmla="*/ 57382 w 311150"/>
                <a:gd name="connsiteY45" fmla="*/ 65888 h 254000"/>
                <a:gd name="connsiteX46" fmla="*/ 53172 w 311150"/>
                <a:gd name="connsiteY46" fmla="*/ 70010 h 254000"/>
                <a:gd name="connsiteX47" fmla="*/ 38702 w 311150"/>
                <a:gd name="connsiteY47" fmla="*/ 70098 h 254000"/>
                <a:gd name="connsiteX48" fmla="*/ 32475 w 311150"/>
                <a:gd name="connsiteY48" fmla="*/ 53961 h 254000"/>
                <a:gd name="connsiteX49" fmla="*/ 22478 w 311150"/>
                <a:gd name="connsiteY49" fmla="*/ 58785 h 25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11150" h="254000">
                  <a:moveTo>
                    <a:pt x="13532" y="67116"/>
                  </a:moveTo>
                  <a:lnTo>
                    <a:pt x="14760" y="43613"/>
                  </a:lnTo>
                  <a:lnTo>
                    <a:pt x="4763" y="29055"/>
                  </a:lnTo>
                  <a:lnTo>
                    <a:pt x="39491" y="4763"/>
                  </a:lnTo>
                  <a:lnTo>
                    <a:pt x="69572" y="10901"/>
                  </a:lnTo>
                  <a:lnTo>
                    <a:pt x="102634" y="10638"/>
                  </a:lnTo>
                  <a:lnTo>
                    <a:pt x="128768" y="16426"/>
                  </a:lnTo>
                  <a:lnTo>
                    <a:pt x="149202" y="14672"/>
                  </a:lnTo>
                  <a:lnTo>
                    <a:pt x="188929" y="15725"/>
                  </a:lnTo>
                  <a:lnTo>
                    <a:pt x="198752" y="28792"/>
                  </a:lnTo>
                  <a:lnTo>
                    <a:pt x="244004" y="43964"/>
                  </a:lnTo>
                  <a:lnTo>
                    <a:pt x="252949" y="36772"/>
                  </a:lnTo>
                  <a:lnTo>
                    <a:pt x="280662" y="51857"/>
                  </a:lnTo>
                  <a:lnTo>
                    <a:pt x="309164" y="47559"/>
                  </a:lnTo>
                  <a:lnTo>
                    <a:pt x="310480" y="66765"/>
                  </a:lnTo>
                  <a:lnTo>
                    <a:pt x="287152" y="88602"/>
                  </a:lnTo>
                  <a:lnTo>
                    <a:pt x="255668" y="95443"/>
                  </a:lnTo>
                  <a:lnTo>
                    <a:pt x="253475" y="106317"/>
                  </a:lnTo>
                  <a:lnTo>
                    <a:pt x="238304" y="124120"/>
                  </a:lnTo>
                  <a:lnTo>
                    <a:pt x="228832" y="150079"/>
                  </a:lnTo>
                  <a:lnTo>
                    <a:pt x="238391" y="168057"/>
                  </a:lnTo>
                  <a:lnTo>
                    <a:pt x="224184" y="182089"/>
                  </a:lnTo>
                  <a:lnTo>
                    <a:pt x="218922" y="202260"/>
                  </a:lnTo>
                  <a:lnTo>
                    <a:pt x="200330" y="208399"/>
                  </a:lnTo>
                  <a:lnTo>
                    <a:pt x="182878" y="231989"/>
                  </a:lnTo>
                  <a:lnTo>
                    <a:pt x="151745" y="232428"/>
                  </a:lnTo>
                  <a:lnTo>
                    <a:pt x="128242" y="231902"/>
                  </a:lnTo>
                  <a:lnTo>
                    <a:pt x="112895" y="242601"/>
                  </a:lnTo>
                  <a:lnTo>
                    <a:pt x="103511" y="254089"/>
                  </a:lnTo>
                  <a:lnTo>
                    <a:pt x="91408" y="251546"/>
                  </a:lnTo>
                  <a:lnTo>
                    <a:pt x="82376" y="241286"/>
                  </a:lnTo>
                  <a:lnTo>
                    <a:pt x="75360" y="223746"/>
                  </a:lnTo>
                  <a:lnTo>
                    <a:pt x="52383" y="219010"/>
                  </a:lnTo>
                  <a:lnTo>
                    <a:pt x="50366" y="208837"/>
                  </a:lnTo>
                  <a:lnTo>
                    <a:pt x="59486" y="197261"/>
                  </a:lnTo>
                  <a:lnTo>
                    <a:pt x="62819" y="188842"/>
                  </a:lnTo>
                  <a:lnTo>
                    <a:pt x="54400" y="179546"/>
                  </a:lnTo>
                  <a:lnTo>
                    <a:pt x="61153" y="158936"/>
                  </a:lnTo>
                  <a:lnTo>
                    <a:pt x="51330" y="139906"/>
                  </a:lnTo>
                  <a:lnTo>
                    <a:pt x="61942" y="137275"/>
                  </a:lnTo>
                  <a:lnTo>
                    <a:pt x="62906" y="122191"/>
                  </a:lnTo>
                  <a:lnTo>
                    <a:pt x="66941" y="117543"/>
                  </a:lnTo>
                  <a:lnTo>
                    <a:pt x="67204" y="92285"/>
                  </a:lnTo>
                  <a:lnTo>
                    <a:pt x="78605" y="83516"/>
                  </a:lnTo>
                  <a:lnTo>
                    <a:pt x="71764" y="67028"/>
                  </a:lnTo>
                  <a:lnTo>
                    <a:pt x="57382" y="65888"/>
                  </a:lnTo>
                  <a:lnTo>
                    <a:pt x="53172" y="70010"/>
                  </a:lnTo>
                  <a:lnTo>
                    <a:pt x="38702" y="70098"/>
                  </a:lnTo>
                  <a:lnTo>
                    <a:pt x="32475" y="53961"/>
                  </a:lnTo>
                  <a:lnTo>
                    <a:pt x="22478" y="5878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59" name="Freeform: Shape 1558">
              <a:extLst>
                <a:ext uri="{FF2B5EF4-FFF2-40B4-BE49-F238E27FC236}">
                  <a16:creationId xmlns:a16="http://schemas.microsoft.com/office/drawing/2014/main" id="{D141DE52-3F29-477B-A597-FA03006A8A23}"/>
                </a:ext>
              </a:extLst>
            </p:cNvPr>
            <p:cNvSpPr/>
            <p:nvPr/>
          </p:nvSpPr>
          <p:spPr>
            <a:xfrm>
              <a:off x="6345563" y="2184180"/>
              <a:ext cx="273050" cy="615950"/>
            </a:xfrm>
            <a:custGeom>
              <a:avLst/>
              <a:gdLst>
                <a:gd name="connsiteX0" fmla="*/ 200155 w 273050"/>
                <a:gd name="connsiteY0" fmla="*/ 82376 h 615950"/>
                <a:gd name="connsiteX1" fmla="*/ 196559 w 273050"/>
                <a:gd name="connsiteY1" fmla="*/ 129733 h 615950"/>
                <a:gd name="connsiteX2" fmla="*/ 234269 w 273050"/>
                <a:gd name="connsiteY2" fmla="*/ 173495 h 615950"/>
                <a:gd name="connsiteX3" fmla="*/ 211555 w 273050"/>
                <a:gd name="connsiteY3" fmla="*/ 221553 h 615950"/>
                <a:gd name="connsiteX4" fmla="*/ 240145 w 273050"/>
                <a:gd name="connsiteY4" fmla="*/ 291361 h 615950"/>
                <a:gd name="connsiteX5" fmla="*/ 223571 w 273050"/>
                <a:gd name="connsiteY5" fmla="*/ 341876 h 615950"/>
                <a:gd name="connsiteX6" fmla="*/ 245758 w 273050"/>
                <a:gd name="connsiteY6" fmla="*/ 384497 h 615950"/>
                <a:gd name="connsiteX7" fmla="*/ 235672 w 273050"/>
                <a:gd name="connsiteY7" fmla="*/ 420804 h 615950"/>
                <a:gd name="connsiteX8" fmla="*/ 272068 w 273050"/>
                <a:gd name="connsiteY8" fmla="*/ 458164 h 615950"/>
                <a:gd name="connsiteX9" fmla="*/ 262772 w 273050"/>
                <a:gd name="connsiteY9" fmla="*/ 485351 h 615950"/>
                <a:gd name="connsiteX10" fmla="*/ 239970 w 273050"/>
                <a:gd name="connsiteY10" fmla="*/ 515607 h 615950"/>
                <a:gd name="connsiteX11" fmla="*/ 187351 w 273050"/>
                <a:gd name="connsiteY11" fmla="*/ 580591 h 615950"/>
                <a:gd name="connsiteX12" fmla="*/ 142712 w 273050"/>
                <a:gd name="connsiteY12" fmla="*/ 584538 h 615950"/>
                <a:gd name="connsiteX13" fmla="*/ 99477 w 273050"/>
                <a:gd name="connsiteY13" fmla="*/ 602691 h 615950"/>
                <a:gd name="connsiteX14" fmla="*/ 59486 w 273050"/>
                <a:gd name="connsiteY14" fmla="*/ 613040 h 615950"/>
                <a:gd name="connsiteX15" fmla="*/ 45191 w 273050"/>
                <a:gd name="connsiteY15" fmla="*/ 586116 h 615950"/>
                <a:gd name="connsiteX16" fmla="*/ 21425 w 273050"/>
                <a:gd name="connsiteY16" fmla="*/ 569717 h 615950"/>
                <a:gd name="connsiteX17" fmla="*/ 26862 w 273050"/>
                <a:gd name="connsiteY17" fmla="*/ 519553 h 615950"/>
                <a:gd name="connsiteX18" fmla="*/ 14935 w 273050"/>
                <a:gd name="connsiteY18" fmla="*/ 472108 h 615950"/>
                <a:gd name="connsiteX19" fmla="*/ 26687 w 273050"/>
                <a:gd name="connsiteY19" fmla="*/ 440712 h 615950"/>
                <a:gd name="connsiteX20" fmla="*/ 48962 w 273050"/>
                <a:gd name="connsiteY20" fmla="*/ 406159 h 615950"/>
                <a:gd name="connsiteX21" fmla="*/ 105177 w 273050"/>
                <a:gd name="connsiteY21" fmla="*/ 344594 h 615950"/>
                <a:gd name="connsiteX22" fmla="*/ 121664 w 273050"/>
                <a:gd name="connsiteY22" fmla="*/ 332404 h 615950"/>
                <a:gd name="connsiteX23" fmla="*/ 119033 w 273050"/>
                <a:gd name="connsiteY23" fmla="*/ 307498 h 615950"/>
                <a:gd name="connsiteX24" fmla="*/ 84831 w 273050"/>
                <a:gd name="connsiteY24" fmla="*/ 279259 h 615950"/>
                <a:gd name="connsiteX25" fmla="*/ 76588 w 273050"/>
                <a:gd name="connsiteY25" fmla="*/ 255580 h 615950"/>
                <a:gd name="connsiteX26" fmla="*/ 75886 w 273050"/>
                <a:gd name="connsiteY26" fmla="*/ 158060 h 615950"/>
                <a:gd name="connsiteX27" fmla="*/ 37562 w 273050"/>
                <a:gd name="connsiteY27" fmla="*/ 112895 h 615950"/>
                <a:gd name="connsiteX28" fmla="*/ 4763 w 273050"/>
                <a:gd name="connsiteY28" fmla="*/ 79482 h 615950"/>
                <a:gd name="connsiteX29" fmla="*/ 19496 w 273050"/>
                <a:gd name="connsiteY29" fmla="*/ 61240 h 615950"/>
                <a:gd name="connsiteX30" fmla="*/ 46858 w 273050"/>
                <a:gd name="connsiteY30" fmla="*/ 97635 h 615950"/>
                <a:gd name="connsiteX31" fmla="*/ 78955 w 273050"/>
                <a:gd name="connsiteY31" fmla="*/ 94215 h 615950"/>
                <a:gd name="connsiteX32" fmla="*/ 105352 w 273050"/>
                <a:gd name="connsiteY32" fmla="*/ 110615 h 615950"/>
                <a:gd name="connsiteX33" fmla="*/ 128768 w 273050"/>
                <a:gd name="connsiteY33" fmla="*/ 80446 h 615950"/>
                <a:gd name="connsiteX34" fmla="*/ 140870 w 273050"/>
                <a:gd name="connsiteY34" fmla="*/ 29143 h 615950"/>
                <a:gd name="connsiteX35" fmla="*/ 179020 w 273050"/>
                <a:gd name="connsiteY35" fmla="*/ 4763 h 615950"/>
                <a:gd name="connsiteX36" fmla="*/ 210591 w 273050"/>
                <a:gd name="connsiteY36" fmla="*/ 33352 h 61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73050" h="615950">
                  <a:moveTo>
                    <a:pt x="200155" y="82376"/>
                  </a:moveTo>
                  <a:lnTo>
                    <a:pt x="196559" y="129733"/>
                  </a:lnTo>
                  <a:lnTo>
                    <a:pt x="234269" y="173495"/>
                  </a:lnTo>
                  <a:lnTo>
                    <a:pt x="211555" y="221553"/>
                  </a:lnTo>
                  <a:lnTo>
                    <a:pt x="240145" y="291361"/>
                  </a:lnTo>
                  <a:lnTo>
                    <a:pt x="223571" y="341876"/>
                  </a:lnTo>
                  <a:lnTo>
                    <a:pt x="245758" y="384497"/>
                  </a:lnTo>
                  <a:lnTo>
                    <a:pt x="235672" y="420804"/>
                  </a:lnTo>
                  <a:lnTo>
                    <a:pt x="272068" y="458164"/>
                  </a:lnTo>
                  <a:lnTo>
                    <a:pt x="262772" y="485351"/>
                  </a:lnTo>
                  <a:lnTo>
                    <a:pt x="239970" y="515607"/>
                  </a:lnTo>
                  <a:lnTo>
                    <a:pt x="187351" y="580591"/>
                  </a:lnTo>
                  <a:lnTo>
                    <a:pt x="142712" y="584538"/>
                  </a:lnTo>
                  <a:lnTo>
                    <a:pt x="99477" y="602691"/>
                  </a:lnTo>
                  <a:lnTo>
                    <a:pt x="59486" y="613040"/>
                  </a:lnTo>
                  <a:lnTo>
                    <a:pt x="45191" y="586116"/>
                  </a:lnTo>
                  <a:lnTo>
                    <a:pt x="21425" y="569717"/>
                  </a:lnTo>
                  <a:lnTo>
                    <a:pt x="26862" y="519553"/>
                  </a:lnTo>
                  <a:lnTo>
                    <a:pt x="14935" y="472108"/>
                  </a:lnTo>
                  <a:lnTo>
                    <a:pt x="26687" y="440712"/>
                  </a:lnTo>
                  <a:lnTo>
                    <a:pt x="48962" y="406159"/>
                  </a:lnTo>
                  <a:lnTo>
                    <a:pt x="105177" y="344594"/>
                  </a:lnTo>
                  <a:lnTo>
                    <a:pt x="121664" y="332404"/>
                  </a:lnTo>
                  <a:lnTo>
                    <a:pt x="119033" y="307498"/>
                  </a:lnTo>
                  <a:lnTo>
                    <a:pt x="84831" y="279259"/>
                  </a:lnTo>
                  <a:lnTo>
                    <a:pt x="76588" y="255580"/>
                  </a:lnTo>
                  <a:lnTo>
                    <a:pt x="75886" y="158060"/>
                  </a:lnTo>
                  <a:lnTo>
                    <a:pt x="37562" y="112895"/>
                  </a:lnTo>
                  <a:lnTo>
                    <a:pt x="4763" y="79482"/>
                  </a:lnTo>
                  <a:lnTo>
                    <a:pt x="19496" y="61240"/>
                  </a:lnTo>
                  <a:lnTo>
                    <a:pt x="46858" y="97635"/>
                  </a:lnTo>
                  <a:lnTo>
                    <a:pt x="78955" y="94215"/>
                  </a:lnTo>
                  <a:lnTo>
                    <a:pt x="105352" y="110615"/>
                  </a:lnTo>
                  <a:lnTo>
                    <a:pt x="128768" y="80446"/>
                  </a:lnTo>
                  <a:lnTo>
                    <a:pt x="140870" y="29143"/>
                  </a:lnTo>
                  <a:lnTo>
                    <a:pt x="179020" y="4763"/>
                  </a:lnTo>
                  <a:lnTo>
                    <a:pt x="210591" y="33352"/>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60" name="Freeform: Shape 1559">
              <a:extLst>
                <a:ext uri="{FF2B5EF4-FFF2-40B4-BE49-F238E27FC236}">
                  <a16:creationId xmlns:a16="http://schemas.microsoft.com/office/drawing/2014/main" id="{1C016B94-33BC-4580-B846-560E77F9E6BE}"/>
                </a:ext>
              </a:extLst>
            </p:cNvPr>
            <p:cNvSpPr/>
            <p:nvPr/>
          </p:nvSpPr>
          <p:spPr>
            <a:xfrm>
              <a:off x="10197284" y="5028770"/>
              <a:ext cx="76200" cy="63500"/>
            </a:xfrm>
            <a:custGeom>
              <a:avLst/>
              <a:gdLst>
                <a:gd name="connsiteX0" fmla="*/ 76588 w 76200"/>
                <a:gd name="connsiteY0" fmla="*/ 4763 h 63500"/>
                <a:gd name="connsiteX1" fmla="*/ 73518 w 76200"/>
                <a:gd name="connsiteY1" fmla="*/ 17041 h 63500"/>
                <a:gd name="connsiteX2" fmla="*/ 71501 w 76200"/>
                <a:gd name="connsiteY2" fmla="*/ 18444 h 63500"/>
                <a:gd name="connsiteX3" fmla="*/ 55890 w 76200"/>
                <a:gd name="connsiteY3" fmla="*/ 24758 h 63500"/>
                <a:gd name="connsiteX4" fmla="*/ 40193 w 76200"/>
                <a:gd name="connsiteY4" fmla="*/ 30108 h 63500"/>
                <a:gd name="connsiteX5" fmla="*/ 37036 w 76200"/>
                <a:gd name="connsiteY5" fmla="*/ 20548 h 63500"/>
                <a:gd name="connsiteX6" fmla="*/ 49313 w 76200"/>
                <a:gd name="connsiteY6" fmla="*/ 15286 h 63500"/>
                <a:gd name="connsiteX7" fmla="*/ 57118 w 76200"/>
                <a:gd name="connsiteY7" fmla="*/ 13883 h 63500"/>
                <a:gd name="connsiteX8" fmla="*/ 71501 w 76200"/>
                <a:gd name="connsiteY8" fmla="*/ 5903 h 63500"/>
                <a:gd name="connsiteX9" fmla="*/ 76588 w 76200"/>
                <a:gd name="connsiteY9" fmla="*/ 4763 h 63500"/>
                <a:gd name="connsiteX10" fmla="*/ 25371 w 76200"/>
                <a:gd name="connsiteY10" fmla="*/ 42561 h 63500"/>
                <a:gd name="connsiteX11" fmla="*/ 14234 w 76200"/>
                <a:gd name="connsiteY11" fmla="*/ 39404 h 63500"/>
                <a:gd name="connsiteX12" fmla="*/ 4763 w 76200"/>
                <a:gd name="connsiteY12" fmla="*/ 48173 h 63500"/>
                <a:gd name="connsiteX13" fmla="*/ 7130 w 76200"/>
                <a:gd name="connsiteY13" fmla="*/ 59486 h 63500"/>
                <a:gd name="connsiteX14" fmla="*/ 20723 w 76200"/>
                <a:gd name="connsiteY14" fmla="*/ 62644 h 63500"/>
                <a:gd name="connsiteX15" fmla="*/ 35983 w 76200"/>
                <a:gd name="connsiteY15" fmla="*/ 59136 h 63500"/>
                <a:gd name="connsiteX16" fmla="*/ 40017 w 76200"/>
                <a:gd name="connsiteY16" fmla="*/ 45718 h 63500"/>
                <a:gd name="connsiteX17" fmla="*/ 31598 w 76200"/>
                <a:gd name="connsiteY17" fmla="*/ 38351 h 63500"/>
                <a:gd name="connsiteX18" fmla="*/ 25371 w 76200"/>
                <a:gd name="connsiteY18" fmla="*/ 42561 h 6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6200" h="63500">
                  <a:moveTo>
                    <a:pt x="76588" y="4763"/>
                  </a:moveTo>
                  <a:lnTo>
                    <a:pt x="73518" y="17041"/>
                  </a:lnTo>
                  <a:lnTo>
                    <a:pt x="71501" y="18444"/>
                  </a:lnTo>
                  <a:lnTo>
                    <a:pt x="55890" y="24758"/>
                  </a:lnTo>
                  <a:lnTo>
                    <a:pt x="40193" y="30108"/>
                  </a:lnTo>
                  <a:lnTo>
                    <a:pt x="37036" y="20548"/>
                  </a:lnTo>
                  <a:lnTo>
                    <a:pt x="49313" y="15286"/>
                  </a:lnTo>
                  <a:lnTo>
                    <a:pt x="57118" y="13883"/>
                  </a:lnTo>
                  <a:lnTo>
                    <a:pt x="71501" y="5903"/>
                  </a:lnTo>
                  <a:lnTo>
                    <a:pt x="76588" y="4763"/>
                  </a:lnTo>
                  <a:close/>
                  <a:moveTo>
                    <a:pt x="25371" y="42561"/>
                  </a:moveTo>
                  <a:lnTo>
                    <a:pt x="14234" y="39404"/>
                  </a:lnTo>
                  <a:lnTo>
                    <a:pt x="4763" y="48173"/>
                  </a:lnTo>
                  <a:lnTo>
                    <a:pt x="7130" y="59486"/>
                  </a:lnTo>
                  <a:lnTo>
                    <a:pt x="20723" y="62644"/>
                  </a:lnTo>
                  <a:lnTo>
                    <a:pt x="35983" y="59136"/>
                  </a:lnTo>
                  <a:lnTo>
                    <a:pt x="40017" y="45718"/>
                  </a:lnTo>
                  <a:lnTo>
                    <a:pt x="31598" y="38351"/>
                  </a:lnTo>
                  <a:lnTo>
                    <a:pt x="25371" y="4256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61" name="Freeform: Shape 1560">
              <a:extLst>
                <a:ext uri="{FF2B5EF4-FFF2-40B4-BE49-F238E27FC236}">
                  <a16:creationId xmlns:a16="http://schemas.microsoft.com/office/drawing/2014/main" id="{5DADD839-E3BA-42CE-9CC2-3805C49D2976}"/>
                </a:ext>
              </a:extLst>
            </p:cNvPr>
            <p:cNvSpPr/>
            <p:nvPr/>
          </p:nvSpPr>
          <p:spPr>
            <a:xfrm>
              <a:off x="5724921" y="3170964"/>
              <a:ext cx="355600" cy="355600"/>
            </a:xfrm>
            <a:custGeom>
              <a:avLst/>
              <a:gdLst>
                <a:gd name="connsiteX0" fmla="*/ 352838 w 355600"/>
                <a:gd name="connsiteY0" fmla="*/ 327230 h 355600"/>
                <a:gd name="connsiteX1" fmla="*/ 344682 w 355600"/>
                <a:gd name="connsiteY1" fmla="*/ 352575 h 355600"/>
                <a:gd name="connsiteX2" fmla="*/ 333544 w 355600"/>
                <a:gd name="connsiteY2" fmla="*/ 345910 h 355600"/>
                <a:gd name="connsiteX3" fmla="*/ 327844 w 355600"/>
                <a:gd name="connsiteY3" fmla="*/ 323722 h 355600"/>
                <a:gd name="connsiteX4" fmla="*/ 332843 w 355600"/>
                <a:gd name="connsiteY4" fmla="*/ 311357 h 355600"/>
                <a:gd name="connsiteX5" fmla="*/ 348716 w 355600"/>
                <a:gd name="connsiteY5" fmla="*/ 298640 h 355600"/>
                <a:gd name="connsiteX6" fmla="*/ 352838 w 355600"/>
                <a:gd name="connsiteY6" fmla="*/ 327230 h 355600"/>
                <a:gd name="connsiteX7" fmla="*/ 205943 w 355600"/>
                <a:gd name="connsiteY7" fmla="*/ 34756 h 355600"/>
                <a:gd name="connsiteX8" fmla="*/ 223132 w 355600"/>
                <a:gd name="connsiteY8" fmla="*/ 52821 h 355600"/>
                <a:gd name="connsiteX9" fmla="*/ 235760 w 355600"/>
                <a:gd name="connsiteY9" fmla="*/ 49840 h 355600"/>
                <a:gd name="connsiteX10" fmla="*/ 257247 w 355600"/>
                <a:gd name="connsiteY10" fmla="*/ 67116 h 355600"/>
                <a:gd name="connsiteX11" fmla="*/ 262772 w 355600"/>
                <a:gd name="connsiteY11" fmla="*/ 70361 h 355600"/>
                <a:gd name="connsiteX12" fmla="*/ 269875 w 355600"/>
                <a:gd name="connsiteY12" fmla="*/ 69572 h 355600"/>
                <a:gd name="connsiteX13" fmla="*/ 281452 w 355600"/>
                <a:gd name="connsiteY13" fmla="*/ 79394 h 355600"/>
                <a:gd name="connsiteX14" fmla="*/ 316882 w 355600"/>
                <a:gd name="connsiteY14" fmla="*/ 86322 h 355600"/>
                <a:gd name="connsiteX15" fmla="*/ 304429 w 355600"/>
                <a:gd name="connsiteY15" fmla="*/ 111755 h 355600"/>
                <a:gd name="connsiteX16" fmla="*/ 301271 w 355600"/>
                <a:gd name="connsiteY16" fmla="*/ 137889 h 355600"/>
                <a:gd name="connsiteX17" fmla="*/ 294519 w 355600"/>
                <a:gd name="connsiteY17" fmla="*/ 144116 h 355600"/>
                <a:gd name="connsiteX18" fmla="*/ 283293 w 355600"/>
                <a:gd name="connsiteY18" fmla="*/ 140783 h 355600"/>
                <a:gd name="connsiteX19" fmla="*/ 284082 w 355600"/>
                <a:gd name="connsiteY19" fmla="*/ 149991 h 355600"/>
                <a:gd name="connsiteX20" fmla="*/ 266104 w 355600"/>
                <a:gd name="connsiteY20" fmla="*/ 170162 h 355600"/>
                <a:gd name="connsiteX21" fmla="*/ 265754 w 355600"/>
                <a:gd name="connsiteY21" fmla="*/ 186299 h 355600"/>
                <a:gd name="connsiteX22" fmla="*/ 277505 w 355600"/>
                <a:gd name="connsiteY22" fmla="*/ 180774 h 355600"/>
                <a:gd name="connsiteX23" fmla="*/ 285924 w 355600"/>
                <a:gd name="connsiteY23" fmla="*/ 196296 h 355600"/>
                <a:gd name="connsiteX24" fmla="*/ 284872 w 355600"/>
                <a:gd name="connsiteY24" fmla="*/ 206206 h 355600"/>
                <a:gd name="connsiteX25" fmla="*/ 292151 w 355600"/>
                <a:gd name="connsiteY25" fmla="*/ 219361 h 355600"/>
                <a:gd name="connsiteX26" fmla="*/ 283644 w 355600"/>
                <a:gd name="connsiteY26" fmla="*/ 229973 h 355600"/>
                <a:gd name="connsiteX27" fmla="*/ 289958 w 355600"/>
                <a:gd name="connsiteY27" fmla="*/ 256633 h 355600"/>
                <a:gd name="connsiteX28" fmla="*/ 303288 w 355600"/>
                <a:gd name="connsiteY28" fmla="*/ 260930 h 355600"/>
                <a:gd name="connsiteX29" fmla="*/ 300482 w 355600"/>
                <a:gd name="connsiteY29" fmla="*/ 275663 h 355600"/>
                <a:gd name="connsiteX30" fmla="*/ 278207 w 355600"/>
                <a:gd name="connsiteY30" fmla="*/ 294694 h 355600"/>
                <a:gd name="connsiteX31" fmla="*/ 229709 w 355600"/>
                <a:gd name="connsiteY31" fmla="*/ 285573 h 355600"/>
                <a:gd name="connsiteX32" fmla="*/ 193928 w 355600"/>
                <a:gd name="connsiteY32" fmla="*/ 296448 h 355600"/>
                <a:gd name="connsiteX33" fmla="*/ 191122 w 355600"/>
                <a:gd name="connsiteY33" fmla="*/ 316531 h 355600"/>
                <a:gd name="connsiteX34" fmla="*/ 162620 w 355600"/>
                <a:gd name="connsiteY34" fmla="*/ 320828 h 355600"/>
                <a:gd name="connsiteX35" fmla="*/ 134995 w 355600"/>
                <a:gd name="connsiteY35" fmla="*/ 305744 h 355600"/>
                <a:gd name="connsiteX36" fmla="*/ 126050 w 355600"/>
                <a:gd name="connsiteY36" fmla="*/ 312935 h 355600"/>
                <a:gd name="connsiteX37" fmla="*/ 80797 w 355600"/>
                <a:gd name="connsiteY37" fmla="*/ 297763 h 355600"/>
                <a:gd name="connsiteX38" fmla="*/ 70975 w 355600"/>
                <a:gd name="connsiteY38" fmla="*/ 284696 h 355600"/>
                <a:gd name="connsiteX39" fmla="*/ 83691 w 355600"/>
                <a:gd name="connsiteY39" fmla="*/ 264350 h 355600"/>
                <a:gd name="connsiteX40" fmla="*/ 88339 w 355600"/>
                <a:gd name="connsiteY40" fmla="*/ 195244 h 355600"/>
                <a:gd name="connsiteX41" fmla="*/ 62994 w 355600"/>
                <a:gd name="connsiteY41" fmla="*/ 157884 h 355600"/>
                <a:gd name="connsiteX42" fmla="*/ 44841 w 355600"/>
                <a:gd name="connsiteY42" fmla="*/ 139555 h 355600"/>
                <a:gd name="connsiteX43" fmla="*/ 7218 w 355600"/>
                <a:gd name="connsiteY43" fmla="*/ 125524 h 355600"/>
                <a:gd name="connsiteX44" fmla="*/ 4763 w 355600"/>
                <a:gd name="connsiteY44" fmla="*/ 98600 h 355600"/>
                <a:gd name="connsiteX45" fmla="*/ 36685 w 355600"/>
                <a:gd name="connsiteY45" fmla="*/ 90532 h 355600"/>
                <a:gd name="connsiteX46" fmla="*/ 77991 w 355600"/>
                <a:gd name="connsiteY46" fmla="*/ 100091 h 355600"/>
                <a:gd name="connsiteX47" fmla="*/ 70186 w 355600"/>
                <a:gd name="connsiteY47" fmla="*/ 57645 h 355600"/>
                <a:gd name="connsiteX48" fmla="*/ 93426 w 355600"/>
                <a:gd name="connsiteY48" fmla="*/ 73869 h 355600"/>
                <a:gd name="connsiteX49" fmla="*/ 150693 w 355600"/>
                <a:gd name="connsiteY49" fmla="*/ 44315 h 355600"/>
                <a:gd name="connsiteX50" fmla="*/ 158060 w 355600"/>
                <a:gd name="connsiteY50" fmla="*/ 12656 h 355600"/>
                <a:gd name="connsiteX51" fmla="*/ 179546 w 355600"/>
                <a:gd name="connsiteY51" fmla="*/ 4763 h 355600"/>
                <a:gd name="connsiteX52" fmla="*/ 183141 w 355600"/>
                <a:gd name="connsiteY52" fmla="*/ 18443 h 355600"/>
                <a:gd name="connsiteX53" fmla="*/ 194542 w 355600"/>
                <a:gd name="connsiteY53" fmla="*/ 19057 h 355600"/>
                <a:gd name="connsiteX54" fmla="*/ 205943 w 355600"/>
                <a:gd name="connsiteY54" fmla="*/ 34756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55600" h="355600">
                  <a:moveTo>
                    <a:pt x="352838" y="327230"/>
                  </a:moveTo>
                  <a:lnTo>
                    <a:pt x="344682" y="352575"/>
                  </a:lnTo>
                  <a:lnTo>
                    <a:pt x="333544" y="345910"/>
                  </a:lnTo>
                  <a:lnTo>
                    <a:pt x="327844" y="323722"/>
                  </a:lnTo>
                  <a:lnTo>
                    <a:pt x="332843" y="311357"/>
                  </a:lnTo>
                  <a:lnTo>
                    <a:pt x="348716" y="298640"/>
                  </a:lnTo>
                  <a:lnTo>
                    <a:pt x="352838" y="327230"/>
                  </a:lnTo>
                  <a:close/>
                  <a:moveTo>
                    <a:pt x="205943" y="34756"/>
                  </a:moveTo>
                  <a:lnTo>
                    <a:pt x="223132" y="52821"/>
                  </a:lnTo>
                  <a:lnTo>
                    <a:pt x="235760" y="49840"/>
                  </a:lnTo>
                  <a:lnTo>
                    <a:pt x="257247" y="67116"/>
                  </a:lnTo>
                  <a:lnTo>
                    <a:pt x="262772" y="70361"/>
                  </a:lnTo>
                  <a:lnTo>
                    <a:pt x="269875" y="69572"/>
                  </a:lnTo>
                  <a:lnTo>
                    <a:pt x="281452" y="79394"/>
                  </a:lnTo>
                  <a:lnTo>
                    <a:pt x="316882" y="86322"/>
                  </a:lnTo>
                  <a:lnTo>
                    <a:pt x="304429" y="111755"/>
                  </a:lnTo>
                  <a:lnTo>
                    <a:pt x="301271" y="137889"/>
                  </a:lnTo>
                  <a:lnTo>
                    <a:pt x="294519" y="144116"/>
                  </a:lnTo>
                  <a:lnTo>
                    <a:pt x="283293" y="140783"/>
                  </a:lnTo>
                  <a:lnTo>
                    <a:pt x="284082" y="149991"/>
                  </a:lnTo>
                  <a:lnTo>
                    <a:pt x="266104" y="170162"/>
                  </a:lnTo>
                  <a:lnTo>
                    <a:pt x="265754" y="186299"/>
                  </a:lnTo>
                  <a:lnTo>
                    <a:pt x="277505" y="180774"/>
                  </a:lnTo>
                  <a:lnTo>
                    <a:pt x="285924" y="196296"/>
                  </a:lnTo>
                  <a:lnTo>
                    <a:pt x="284872" y="206206"/>
                  </a:lnTo>
                  <a:lnTo>
                    <a:pt x="292151" y="219361"/>
                  </a:lnTo>
                  <a:lnTo>
                    <a:pt x="283644" y="229973"/>
                  </a:lnTo>
                  <a:lnTo>
                    <a:pt x="289958" y="256633"/>
                  </a:lnTo>
                  <a:lnTo>
                    <a:pt x="303288" y="260930"/>
                  </a:lnTo>
                  <a:lnTo>
                    <a:pt x="300482" y="275663"/>
                  </a:lnTo>
                  <a:lnTo>
                    <a:pt x="278207" y="294694"/>
                  </a:lnTo>
                  <a:lnTo>
                    <a:pt x="229709" y="285573"/>
                  </a:lnTo>
                  <a:lnTo>
                    <a:pt x="193928" y="296448"/>
                  </a:lnTo>
                  <a:lnTo>
                    <a:pt x="191122" y="316531"/>
                  </a:lnTo>
                  <a:lnTo>
                    <a:pt x="162620" y="320828"/>
                  </a:lnTo>
                  <a:lnTo>
                    <a:pt x="134995" y="305744"/>
                  </a:lnTo>
                  <a:lnTo>
                    <a:pt x="126050" y="312935"/>
                  </a:lnTo>
                  <a:lnTo>
                    <a:pt x="80797" y="297763"/>
                  </a:lnTo>
                  <a:lnTo>
                    <a:pt x="70975" y="284696"/>
                  </a:lnTo>
                  <a:lnTo>
                    <a:pt x="83691" y="264350"/>
                  </a:lnTo>
                  <a:lnTo>
                    <a:pt x="88339" y="195244"/>
                  </a:lnTo>
                  <a:lnTo>
                    <a:pt x="62994" y="157884"/>
                  </a:lnTo>
                  <a:lnTo>
                    <a:pt x="44841" y="139555"/>
                  </a:lnTo>
                  <a:lnTo>
                    <a:pt x="7218" y="125524"/>
                  </a:lnTo>
                  <a:lnTo>
                    <a:pt x="4763" y="98600"/>
                  </a:lnTo>
                  <a:lnTo>
                    <a:pt x="36685" y="90532"/>
                  </a:lnTo>
                  <a:lnTo>
                    <a:pt x="77991" y="100091"/>
                  </a:lnTo>
                  <a:lnTo>
                    <a:pt x="70186" y="57645"/>
                  </a:lnTo>
                  <a:lnTo>
                    <a:pt x="93426" y="73869"/>
                  </a:lnTo>
                  <a:lnTo>
                    <a:pt x="150693" y="44315"/>
                  </a:lnTo>
                  <a:lnTo>
                    <a:pt x="158060" y="12656"/>
                  </a:lnTo>
                  <a:lnTo>
                    <a:pt x="179546" y="4763"/>
                  </a:lnTo>
                  <a:lnTo>
                    <a:pt x="183141" y="18443"/>
                  </a:lnTo>
                  <a:lnTo>
                    <a:pt x="194542" y="19057"/>
                  </a:lnTo>
                  <a:lnTo>
                    <a:pt x="205943" y="34756"/>
                  </a:lnTo>
                  <a:close/>
                </a:path>
              </a:pathLst>
            </a:custGeom>
            <a:solidFill>
              <a:schemeClr val="accent1"/>
            </a:solidFill>
            <a:ln w="9525" cap="flat">
              <a:noFill/>
              <a:prstDash val="solid"/>
              <a:miter/>
            </a:ln>
          </p:spPr>
          <p:txBody>
            <a:bodyPr rtlCol="0" anchor="ctr"/>
            <a:lstStyle/>
            <a:p>
              <a:endParaRPr lang="fr-FR" dirty="0">
                <a:solidFill>
                  <a:srgbClr val="1D1D1D"/>
                </a:solidFill>
                <a:latin typeface="Helvetica Neue Normal" charset="0"/>
              </a:endParaRPr>
            </a:p>
          </p:txBody>
        </p:sp>
        <p:sp>
          <p:nvSpPr>
            <p:cNvPr id="1562" name="Freeform: Shape 1561">
              <a:extLst>
                <a:ext uri="{FF2B5EF4-FFF2-40B4-BE49-F238E27FC236}">
                  <a16:creationId xmlns:a16="http://schemas.microsoft.com/office/drawing/2014/main" id="{D9342A14-6FAF-426D-82DE-ED1913B50FC5}"/>
                </a:ext>
              </a:extLst>
            </p:cNvPr>
            <p:cNvSpPr/>
            <p:nvPr/>
          </p:nvSpPr>
          <p:spPr>
            <a:xfrm>
              <a:off x="6054229" y="4575281"/>
              <a:ext cx="146050" cy="158750"/>
            </a:xfrm>
            <a:custGeom>
              <a:avLst/>
              <a:gdLst>
                <a:gd name="connsiteX0" fmla="*/ 61240 w 146050"/>
                <a:gd name="connsiteY0" fmla="*/ 158937 h 158750"/>
                <a:gd name="connsiteX1" fmla="*/ 35983 w 146050"/>
                <a:gd name="connsiteY1" fmla="*/ 134206 h 158750"/>
                <a:gd name="connsiteX2" fmla="*/ 19671 w 146050"/>
                <a:gd name="connsiteY2" fmla="*/ 114035 h 158750"/>
                <a:gd name="connsiteX3" fmla="*/ 4763 w 146050"/>
                <a:gd name="connsiteY3" fmla="*/ 88778 h 158750"/>
                <a:gd name="connsiteX4" fmla="*/ 5552 w 146050"/>
                <a:gd name="connsiteY4" fmla="*/ 80709 h 158750"/>
                <a:gd name="connsiteX5" fmla="*/ 10901 w 146050"/>
                <a:gd name="connsiteY5" fmla="*/ 72817 h 158750"/>
                <a:gd name="connsiteX6" fmla="*/ 16865 w 146050"/>
                <a:gd name="connsiteY6" fmla="*/ 55102 h 158750"/>
                <a:gd name="connsiteX7" fmla="*/ 21864 w 146050"/>
                <a:gd name="connsiteY7" fmla="*/ 36948 h 158750"/>
                <a:gd name="connsiteX8" fmla="*/ 30195 w 146050"/>
                <a:gd name="connsiteY8" fmla="*/ 35545 h 158750"/>
                <a:gd name="connsiteX9" fmla="*/ 65888 w 146050"/>
                <a:gd name="connsiteY9" fmla="*/ 35808 h 158750"/>
                <a:gd name="connsiteX10" fmla="*/ 65713 w 146050"/>
                <a:gd name="connsiteY10" fmla="*/ 6429 h 158750"/>
                <a:gd name="connsiteX11" fmla="*/ 77377 w 146050"/>
                <a:gd name="connsiteY11" fmla="*/ 4763 h 158750"/>
                <a:gd name="connsiteX12" fmla="*/ 92373 w 146050"/>
                <a:gd name="connsiteY12" fmla="*/ 8095 h 158750"/>
                <a:gd name="connsiteX13" fmla="*/ 106931 w 146050"/>
                <a:gd name="connsiteY13" fmla="*/ 4938 h 158750"/>
                <a:gd name="connsiteX14" fmla="*/ 110001 w 146050"/>
                <a:gd name="connsiteY14" fmla="*/ 6253 h 158750"/>
                <a:gd name="connsiteX15" fmla="*/ 108159 w 146050"/>
                <a:gd name="connsiteY15" fmla="*/ 16953 h 158750"/>
                <a:gd name="connsiteX16" fmla="*/ 115087 w 146050"/>
                <a:gd name="connsiteY16" fmla="*/ 29494 h 158750"/>
                <a:gd name="connsiteX17" fmla="*/ 133329 w 146050"/>
                <a:gd name="connsiteY17" fmla="*/ 27564 h 158750"/>
                <a:gd name="connsiteX18" fmla="*/ 139468 w 146050"/>
                <a:gd name="connsiteY18" fmla="*/ 32387 h 158750"/>
                <a:gd name="connsiteX19" fmla="*/ 128856 w 146050"/>
                <a:gd name="connsiteY19" fmla="*/ 60714 h 158750"/>
                <a:gd name="connsiteX20" fmla="*/ 140432 w 146050"/>
                <a:gd name="connsiteY20" fmla="*/ 75097 h 158750"/>
                <a:gd name="connsiteX21" fmla="*/ 143151 w 146050"/>
                <a:gd name="connsiteY21" fmla="*/ 94215 h 158750"/>
                <a:gd name="connsiteX22" fmla="*/ 140081 w 146050"/>
                <a:gd name="connsiteY22" fmla="*/ 110439 h 158750"/>
                <a:gd name="connsiteX23" fmla="*/ 132539 w 146050"/>
                <a:gd name="connsiteY23" fmla="*/ 122015 h 158750"/>
                <a:gd name="connsiteX24" fmla="*/ 110790 w 146050"/>
                <a:gd name="connsiteY24" fmla="*/ 120963 h 158750"/>
                <a:gd name="connsiteX25" fmla="*/ 97635 w 146050"/>
                <a:gd name="connsiteY25" fmla="*/ 109212 h 158750"/>
                <a:gd name="connsiteX26" fmla="*/ 95706 w 146050"/>
                <a:gd name="connsiteY26" fmla="*/ 120086 h 158750"/>
                <a:gd name="connsiteX27" fmla="*/ 79131 w 146050"/>
                <a:gd name="connsiteY27" fmla="*/ 123068 h 158750"/>
                <a:gd name="connsiteX28" fmla="*/ 70712 w 146050"/>
                <a:gd name="connsiteY28" fmla="*/ 129207 h 158750"/>
                <a:gd name="connsiteX29" fmla="*/ 79920 w 146050"/>
                <a:gd name="connsiteY29" fmla="*/ 145431 h 15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6050" h="158750">
                  <a:moveTo>
                    <a:pt x="61240" y="158937"/>
                  </a:moveTo>
                  <a:lnTo>
                    <a:pt x="35983" y="134206"/>
                  </a:lnTo>
                  <a:lnTo>
                    <a:pt x="19671" y="114035"/>
                  </a:lnTo>
                  <a:lnTo>
                    <a:pt x="4763" y="88778"/>
                  </a:lnTo>
                  <a:lnTo>
                    <a:pt x="5552" y="80709"/>
                  </a:lnTo>
                  <a:lnTo>
                    <a:pt x="10901" y="72817"/>
                  </a:lnTo>
                  <a:lnTo>
                    <a:pt x="16865" y="55102"/>
                  </a:lnTo>
                  <a:lnTo>
                    <a:pt x="21864" y="36948"/>
                  </a:lnTo>
                  <a:lnTo>
                    <a:pt x="30195" y="35545"/>
                  </a:lnTo>
                  <a:lnTo>
                    <a:pt x="65888" y="35808"/>
                  </a:lnTo>
                  <a:lnTo>
                    <a:pt x="65713" y="6429"/>
                  </a:lnTo>
                  <a:lnTo>
                    <a:pt x="77377" y="4763"/>
                  </a:lnTo>
                  <a:lnTo>
                    <a:pt x="92373" y="8095"/>
                  </a:lnTo>
                  <a:lnTo>
                    <a:pt x="106931" y="4938"/>
                  </a:lnTo>
                  <a:lnTo>
                    <a:pt x="110001" y="6253"/>
                  </a:lnTo>
                  <a:lnTo>
                    <a:pt x="108159" y="16953"/>
                  </a:lnTo>
                  <a:lnTo>
                    <a:pt x="115087" y="29494"/>
                  </a:lnTo>
                  <a:lnTo>
                    <a:pt x="133329" y="27564"/>
                  </a:lnTo>
                  <a:lnTo>
                    <a:pt x="139468" y="32387"/>
                  </a:lnTo>
                  <a:lnTo>
                    <a:pt x="128856" y="60714"/>
                  </a:lnTo>
                  <a:lnTo>
                    <a:pt x="140432" y="75097"/>
                  </a:lnTo>
                  <a:lnTo>
                    <a:pt x="143151" y="94215"/>
                  </a:lnTo>
                  <a:lnTo>
                    <a:pt x="140081" y="110439"/>
                  </a:lnTo>
                  <a:lnTo>
                    <a:pt x="132539" y="122015"/>
                  </a:lnTo>
                  <a:lnTo>
                    <a:pt x="110790" y="120963"/>
                  </a:lnTo>
                  <a:lnTo>
                    <a:pt x="97635" y="109212"/>
                  </a:lnTo>
                  <a:lnTo>
                    <a:pt x="95706" y="120086"/>
                  </a:lnTo>
                  <a:lnTo>
                    <a:pt x="79131" y="123068"/>
                  </a:lnTo>
                  <a:lnTo>
                    <a:pt x="70712" y="129207"/>
                  </a:lnTo>
                  <a:lnTo>
                    <a:pt x="79920" y="14543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63" name="Freeform: Shape 1562">
              <a:extLst>
                <a:ext uri="{FF2B5EF4-FFF2-40B4-BE49-F238E27FC236}">
                  <a16:creationId xmlns:a16="http://schemas.microsoft.com/office/drawing/2014/main" id="{51E1791D-3DA3-49BE-B656-8917A1CCD7C2}"/>
                </a:ext>
              </a:extLst>
            </p:cNvPr>
            <p:cNvSpPr/>
            <p:nvPr/>
          </p:nvSpPr>
          <p:spPr>
            <a:xfrm>
              <a:off x="5651780" y="2850514"/>
              <a:ext cx="234950" cy="374650"/>
            </a:xfrm>
            <a:custGeom>
              <a:avLst/>
              <a:gdLst>
                <a:gd name="connsiteX0" fmla="*/ 51681 w 234950"/>
                <a:gd name="connsiteY0" fmla="*/ 186912 h 374650"/>
                <a:gd name="connsiteX1" fmla="*/ 38527 w 234950"/>
                <a:gd name="connsiteY1" fmla="*/ 215765 h 374650"/>
                <a:gd name="connsiteX2" fmla="*/ 19934 w 234950"/>
                <a:gd name="connsiteY2" fmla="*/ 207171 h 374650"/>
                <a:gd name="connsiteX3" fmla="*/ 4763 w 234950"/>
                <a:gd name="connsiteY3" fmla="*/ 207785 h 374650"/>
                <a:gd name="connsiteX4" fmla="*/ 9849 w 234950"/>
                <a:gd name="connsiteY4" fmla="*/ 185246 h 374650"/>
                <a:gd name="connsiteX5" fmla="*/ 4763 w 234950"/>
                <a:gd name="connsiteY5" fmla="*/ 162444 h 374650"/>
                <a:gd name="connsiteX6" fmla="*/ 25372 w 234950"/>
                <a:gd name="connsiteY6" fmla="*/ 160691 h 374650"/>
                <a:gd name="connsiteX7" fmla="*/ 51681 w 234950"/>
                <a:gd name="connsiteY7" fmla="*/ 186912 h 374650"/>
                <a:gd name="connsiteX8" fmla="*/ 117017 w 234950"/>
                <a:gd name="connsiteY8" fmla="*/ 4850 h 374650"/>
                <a:gd name="connsiteX9" fmla="*/ 90707 w 234950"/>
                <a:gd name="connsiteY9" fmla="*/ 55101 h 374650"/>
                <a:gd name="connsiteX10" fmla="*/ 115789 w 234950"/>
                <a:gd name="connsiteY10" fmla="*/ 48787 h 374650"/>
                <a:gd name="connsiteX11" fmla="*/ 142712 w 234950"/>
                <a:gd name="connsiteY11" fmla="*/ 49050 h 374650"/>
                <a:gd name="connsiteX12" fmla="*/ 136310 w 234950"/>
                <a:gd name="connsiteY12" fmla="*/ 86059 h 374650"/>
                <a:gd name="connsiteX13" fmla="*/ 114210 w 234950"/>
                <a:gd name="connsiteY13" fmla="*/ 125786 h 374650"/>
                <a:gd name="connsiteX14" fmla="*/ 139643 w 234950"/>
                <a:gd name="connsiteY14" fmla="*/ 128593 h 374650"/>
                <a:gd name="connsiteX15" fmla="*/ 141572 w 234950"/>
                <a:gd name="connsiteY15" fmla="*/ 133153 h 374650"/>
                <a:gd name="connsiteX16" fmla="*/ 163497 w 234950"/>
                <a:gd name="connsiteY16" fmla="*/ 183931 h 374650"/>
                <a:gd name="connsiteX17" fmla="*/ 180335 w 234950"/>
                <a:gd name="connsiteY17" fmla="*/ 190683 h 374650"/>
                <a:gd name="connsiteX18" fmla="*/ 195507 w 234950"/>
                <a:gd name="connsiteY18" fmla="*/ 238128 h 374650"/>
                <a:gd name="connsiteX19" fmla="*/ 202523 w 234950"/>
                <a:gd name="connsiteY19" fmla="*/ 254265 h 374650"/>
                <a:gd name="connsiteX20" fmla="*/ 232340 w 234950"/>
                <a:gd name="connsiteY20" fmla="*/ 261982 h 374650"/>
                <a:gd name="connsiteX21" fmla="*/ 229359 w 234950"/>
                <a:gd name="connsiteY21" fmla="*/ 287678 h 374650"/>
                <a:gd name="connsiteX22" fmla="*/ 216818 w 234950"/>
                <a:gd name="connsiteY22" fmla="*/ 299342 h 374650"/>
                <a:gd name="connsiteX23" fmla="*/ 226640 w 234950"/>
                <a:gd name="connsiteY23" fmla="*/ 319776 h 374650"/>
                <a:gd name="connsiteX24" fmla="*/ 204540 w 234950"/>
                <a:gd name="connsiteY24" fmla="*/ 340210 h 374650"/>
                <a:gd name="connsiteX25" fmla="*/ 171653 w 234950"/>
                <a:gd name="connsiteY25" fmla="*/ 339859 h 374650"/>
                <a:gd name="connsiteX26" fmla="*/ 129821 w 234950"/>
                <a:gd name="connsiteY26" fmla="*/ 350470 h 374650"/>
                <a:gd name="connsiteX27" fmla="*/ 118332 w 234950"/>
                <a:gd name="connsiteY27" fmla="*/ 342840 h 374650"/>
                <a:gd name="connsiteX28" fmla="*/ 102108 w 234950"/>
                <a:gd name="connsiteY28" fmla="*/ 360906 h 374650"/>
                <a:gd name="connsiteX29" fmla="*/ 79394 w 234950"/>
                <a:gd name="connsiteY29" fmla="*/ 356521 h 374650"/>
                <a:gd name="connsiteX30" fmla="*/ 62117 w 234950"/>
                <a:gd name="connsiteY30" fmla="*/ 371167 h 374650"/>
                <a:gd name="connsiteX31" fmla="*/ 49050 w 234950"/>
                <a:gd name="connsiteY31" fmla="*/ 363537 h 374650"/>
                <a:gd name="connsiteX32" fmla="*/ 85094 w 234950"/>
                <a:gd name="connsiteY32" fmla="*/ 322845 h 374650"/>
                <a:gd name="connsiteX33" fmla="*/ 107107 w 234950"/>
                <a:gd name="connsiteY33" fmla="*/ 314338 h 374650"/>
                <a:gd name="connsiteX34" fmla="*/ 106931 w 234950"/>
                <a:gd name="connsiteY34" fmla="*/ 314338 h 374650"/>
                <a:gd name="connsiteX35" fmla="*/ 68519 w 234950"/>
                <a:gd name="connsiteY35" fmla="*/ 307761 h 374650"/>
                <a:gd name="connsiteX36" fmla="*/ 61591 w 234950"/>
                <a:gd name="connsiteY36" fmla="*/ 291975 h 374650"/>
                <a:gd name="connsiteX37" fmla="*/ 87287 w 234950"/>
                <a:gd name="connsiteY37" fmla="*/ 279610 h 374650"/>
                <a:gd name="connsiteX38" fmla="*/ 73781 w 234950"/>
                <a:gd name="connsiteY38" fmla="*/ 257860 h 374650"/>
                <a:gd name="connsiteX39" fmla="*/ 78429 w 234950"/>
                <a:gd name="connsiteY39" fmla="*/ 231025 h 374650"/>
                <a:gd name="connsiteX40" fmla="*/ 115000 w 234950"/>
                <a:gd name="connsiteY40" fmla="*/ 234708 h 374650"/>
                <a:gd name="connsiteX41" fmla="*/ 115000 w 234950"/>
                <a:gd name="connsiteY41" fmla="*/ 234708 h 374650"/>
                <a:gd name="connsiteX42" fmla="*/ 118595 w 234950"/>
                <a:gd name="connsiteY42" fmla="*/ 210679 h 374650"/>
                <a:gd name="connsiteX43" fmla="*/ 102108 w 234950"/>
                <a:gd name="connsiteY43" fmla="*/ 184808 h 374650"/>
                <a:gd name="connsiteX44" fmla="*/ 101757 w 234950"/>
                <a:gd name="connsiteY44" fmla="*/ 184194 h 374650"/>
                <a:gd name="connsiteX45" fmla="*/ 71940 w 234950"/>
                <a:gd name="connsiteY45" fmla="*/ 176739 h 374650"/>
                <a:gd name="connsiteX46" fmla="*/ 66064 w 234950"/>
                <a:gd name="connsiteY46" fmla="*/ 165163 h 374650"/>
                <a:gd name="connsiteX47" fmla="*/ 75009 w 234950"/>
                <a:gd name="connsiteY47" fmla="*/ 145869 h 374650"/>
                <a:gd name="connsiteX48" fmla="*/ 66941 w 234950"/>
                <a:gd name="connsiteY48" fmla="*/ 133855 h 374650"/>
                <a:gd name="connsiteX49" fmla="*/ 53698 w 234950"/>
                <a:gd name="connsiteY49" fmla="*/ 154376 h 374650"/>
                <a:gd name="connsiteX50" fmla="*/ 52295 w 234950"/>
                <a:gd name="connsiteY50" fmla="*/ 112281 h 374650"/>
                <a:gd name="connsiteX51" fmla="*/ 39842 w 234950"/>
                <a:gd name="connsiteY51" fmla="*/ 89567 h 374650"/>
                <a:gd name="connsiteX52" fmla="*/ 48787 w 234950"/>
                <a:gd name="connsiteY52" fmla="*/ 42561 h 374650"/>
                <a:gd name="connsiteX53" fmla="*/ 67906 w 234950"/>
                <a:gd name="connsiteY53" fmla="*/ 4763 h 374650"/>
                <a:gd name="connsiteX54" fmla="*/ 87550 w 234950"/>
                <a:gd name="connsiteY54" fmla="*/ 8446 h 374650"/>
                <a:gd name="connsiteX55" fmla="*/ 117017 w 234950"/>
                <a:gd name="connsiteY55" fmla="*/ 4850 h 374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34950" h="374650">
                  <a:moveTo>
                    <a:pt x="51681" y="186912"/>
                  </a:moveTo>
                  <a:lnTo>
                    <a:pt x="38527" y="215765"/>
                  </a:lnTo>
                  <a:lnTo>
                    <a:pt x="19934" y="207171"/>
                  </a:lnTo>
                  <a:lnTo>
                    <a:pt x="4763" y="207785"/>
                  </a:lnTo>
                  <a:lnTo>
                    <a:pt x="9849" y="185246"/>
                  </a:lnTo>
                  <a:lnTo>
                    <a:pt x="4763" y="162444"/>
                  </a:lnTo>
                  <a:lnTo>
                    <a:pt x="25372" y="160691"/>
                  </a:lnTo>
                  <a:lnTo>
                    <a:pt x="51681" y="186912"/>
                  </a:lnTo>
                  <a:close/>
                  <a:moveTo>
                    <a:pt x="117017" y="4850"/>
                  </a:moveTo>
                  <a:lnTo>
                    <a:pt x="90707" y="55101"/>
                  </a:lnTo>
                  <a:lnTo>
                    <a:pt x="115789" y="48787"/>
                  </a:lnTo>
                  <a:lnTo>
                    <a:pt x="142712" y="49050"/>
                  </a:lnTo>
                  <a:lnTo>
                    <a:pt x="136310" y="86059"/>
                  </a:lnTo>
                  <a:lnTo>
                    <a:pt x="114210" y="125786"/>
                  </a:lnTo>
                  <a:lnTo>
                    <a:pt x="139643" y="128593"/>
                  </a:lnTo>
                  <a:lnTo>
                    <a:pt x="141572" y="133153"/>
                  </a:lnTo>
                  <a:lnTo>
                    <a:pt x="163497" y="183931"/>
                  </a:lnTo>
                  <a:lnTo>
                    <a:pt x="180335" y="190683"/>
                  </a:lnTo>
                  <a:lnTo>
                    <a:pt x="195507" y="238128"/>
                  </a:lnTo>
                  <a:lnTo>
                    <a:pt x="202523" y="254265"/>
                  </a:lnTo>
                  <a:lnTo>
                    <a:pt x="232340" y="261982"/>
                  </a:lnTo>
                  <a:lnTo>
                    <a:pt x="229359" y="287678"/>
                  </a:lnTo>
                  <a:lnTo>
                    <a:pt x="216818" y="299342"/>
                  </a:lnTo>
                  <a:lnTo>
                    <a:pt x="226640" y="319776"/>
                  </a:lnTo>
                  <a:lnTo>
                    <a:pt x="204540" y="340210"/>
                  </a:lnTo>
                  <a:lnTo>
                    <a:pt x="171653" y="339859"/>
                  </a:lnTo>
                  <a:lnTo>
                    <a:pt x="129821" y="350470"/>
                  </a:lnTo>
                  <a:lnTo>
                    <a:pt x="118332" y="342840"/>
                  </a:lnTo>
                  <a:lnTo>
                    <a:pt x="102108" y="360906"/>
                  </a:lnTo>
                  <a:lnTo>
                    <a:pt x="79394" y="356521"/>
                  </a:lnTo>
                  <a:lnTo>
                    <a:pt x="62117" y="371167"/>
                  </a:lnTo>
                  <a:lnTo>
                    <a:pt x="49050" y="363537"/>
                  </a:lnTo>
                  <a:lnTo>
                    <a:pt x="85094" y="322845"/>
                  </a:lnTo>
                  <a:lnTo>
                    <a:pt x="107107" y="314338"/>
                  </a:lnTo>
                  <a:lnTo>
                    <a:pt x="106931" y="314338"/>
                  </a:lnTo>
                  <a:lnTo>
                    <a:pt x="68519" y="307761"/>
                  </a:lnTo>
                  <a:lnTo>
                    <a:pt x="61591" y="291975"/>
                  </a:lnTo>
                  <a:lnTo>
                    <a:pt x="87287" y="279610"/>
                  </a:lnTo>
                  <a:lnTo>
                    <a:pt x="73781" y="257860"/>
                  </a:lnTo>
                  <a:lnTo>
                    <a:pt x="78429" y="231025"/>
                  </a:lnTo>
                  <a:lnTo>
                    <a:pt x="115000" y="234708"/>
                  </a:lnTo>
                  <a:lnTo>
                    <a:pt x="115000" y="234708"/>
                  </a:lnTo>
                  <a:lnTo>
                    <a:pt x="118595" y="210679"/>
                  </a:lnTo>
                  <a:lnTo>
                    <a:pt x="102108" y="184808"/>
                  </a:lnTo>
                  <a:lnTo>
                    <a:pt x="101757" y="184194"/>
                  </a:lnTo>
                  <a:lnTo>
                    <a:pt x="71940" y="176739"/>
                  </a:lnTo>
                  <a:lnTo>
                    <a:pt x="66064" y="165163"/>
                  </a:lnTo>
                  <a:lnTo>
                    <a:pt x="75009" y="145869"/>
                  </a:lnTo>
                  <a:lnTo>
                    <a:pt x="66941" y="133855"/>
                  </a:lnTo>
                  <a:lnTo>
                    <a:pt x="53698" y="154376"/>
                  </a:lnTo>
                  <a:lnTo>
                    <a:pt x="52295" y="112281"/>
                  </a:lnTo>
                  <a:lnTo>
                    <a:pt x="39842" y="89567"/>
                  </a:lnTo>
                  <a:lnTo>
                    <a:pt x="48787" y="42561"/>
                  </a:lnTo>
                  <a:lnTo>
                    <a:pt x="67906" y="4763"/>
                  </a:lnTo>
                  <a:lnTo>
                    <a:pt x="87550" y="8446"/>
                  </a:lnTo>
                  <a:lnTo>
                    <a:pt x="117017" y="485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64" name="Freeform: Shape 1563">
              <a:extLst>
                <a:ext uri="{FF2B5EF4-FFF2-40B4-BE49-F238E27FC236}">
                  <a16:creationId xmlns:a16="http://schemas.microsoft.com/office/drawing/2014/main" id="{D69B566F-3F58-43FE-9621-C36FD33DC86B}"/>
                </a:ext>
              </a:extLst>
            </p:cNvPr>
            <p:cNvSpPr/>
            <p:nvPr/>
          </p:nvSpPr>
          <p:spPr>
            <a:xfrm>
              <a:off x="6820364" y="3446601"/>
              <a:ext cx="171450" cy="88900"/>
            </a:xfrm>
            <a:custGeom>
              <a:avLst/>
              <a:gdLst>
                <a:gd name="connsiteX0" fmla="*/ 44051 w 171450"/>
                <a:gd name="connsiteY0" fmla="*/ 71852 h 88900"/>
                <a:gd name="connsiteX1" fmla="*/ 47734 w 171450"/>
                <a:gd name="connsiteY1" fmla="*/ 57820 h 88900"/>
                <a:gd name="connsiteX2" fmla="*/ 41595 w 171450"/>
                <a:gd name="connsiteY2" fmla="*/ 35281 h 88900"/>
                <a:gd name="connsiteX3" fmla="*/ 27388 w 171450"/>
                <a:gd name="connsiteY3" fmla="*/ 22916 h 88900"/>
                <a:gd name="connsiteX4" fmla="*/ 13795 w 171450"/>
                <a:gd name="connsiteY4" fmla="*/ 19057 h 88900"/>
                <a:gd name="connsiteX5" fmla="*/ 4763 w 171450"/>
                <a:gd name="connsiteY5" fmla="*/ 8797 h 88900"/>
                <a:gd name="connsiteX6" fmla="*/ 7744 w 171450"/>
                <a:gd name="connsiteY6" fmla="*/ 4763 h 88900"/>
                <a:gd name="connsiteX7" fmla="*/ 28528 w 171450"/>
                <a:gd name="connsiteY7" fmla="*/ 10550 h 88900"/>
                <a:gd name="connsiteX8" fmla="*/ 64748 w 171450"/>
                <a:gd name="connsiteY8" fmla="*/ 15988 h 88900"/>
                <a:gd name="connsiteX9" fmla="*/ 98249 w 171450"/>
                <a:gd name="connsiteY9" fmla="*/ 32037 h 88900"/>
                <a:gd name="connsiteX10" fmla="*/ 102546 w 171450"/>
                <a:gd name="connsiteY10" fmla="*/ 38263 h 88900"/>
                <a:gd name="connsiteX11" fmla="*/ 117455 w 171450"/>
                <a:gd name="connsiteY11" fmla="*/ 33001 h 88900"/>
                <a:gd name="connsiteX12" fmla="*/ 140432 w 171450"/>
                <a:gd name="connsiteY12" fmla="*/ 40017 h 88900"/>
                <a:gd name="connsiteX13" fmla="*/ 147886 w 171450"/>
                <a:gd name="connsiteY13" fmla="*/ 53610 h 88900"/>
                <a:gd name="connsiteX14" fmla="*/ 163409 w 171450"/>
                <a:gd name="connsiteY14" fmla="*/ 61240 h 88900"/>
                <a:gd name="connsiteX15" fmla="*/ 157007 w 171450"/>
                <a:gd name="connsiteY15" fmla="*/ 65713 h 88900"/>
                <a:gd name="connsiteX16" fmla="*/ 169110 w 171450"/>
                <a:gd name="connsiteY16" fmla="*/ 83428 h 88900"/>
                <a:gd name="connsiteX17" fmla="*/ 165777 w 171450"/>
                <a:gd name="connsiteY17" fmla="*/ 87199 h 88900"/>
                <a:gd name="connsiteX18" fmla="*/ 152534 w 171450"/>
                <a:gd name="connsiteY18" fmla="*/ 85270 h 88900"/>
                <a:gd name="connsiteX19" fmla="*/ 134205 w 171450"/>
                <a:gd name="connsiteY19" fmla="*/ 75974 h 88900"/>
                <a:gd name="connsiteX20" fmla="*/ 128154 w 171450"/>
                <a:gd name="connsiteY20" fmla="*/ 81236 h 88900"/>
                <a:gd name="connsiteX21" fmla="*/ 93952 w 171450"/>
                <a:gd name="connsiteY21" fmla="*/ 86322 h 88900"/>
                <a:gd name="connsiteX22" fmla="*/ 70273 w 171450"/>
                <a:gd name="connsiteY22" fmla="*/ 70361 h 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1450" h="88900">
                  <a:moveTo>
                    <a:pt x="44051" y="71852"/>
                  </a:moveTo>
                  <a:lnTo>
                    <a:pt x="47734" y="57820"/>
                  </a:lnTo>
                  <a:lnTo>
                    <a:pt x="41595" y="35281"/>
                  </a:lnTo>
                  <a:lnTo>
                    <a:pt x="27388" y="22916"/>
                  </a:lnTo>
                  <a:lnTo>
                    <a:pt x="13795" y="19057"/>
                  </a:lnTo>
                  <a:lnTo>
                    <a:pt x="4763" y="8797"/>
                  </a:lnTo>
                  <a:lnTo>
                    <a:pt x="7744" y="4763"/>
                  </a:lnTo>
                  <a:lnTo>
                    <a:pt x="28528" y="10550"/>
                  </a:lnTo>
                  <a:lnTo>
                    <a:pt x="64748" y="15988"/>
                  </a:lnTo>
                  <a:lnTo>
                    <a:pt x="98249" y="32037"/>
                  </a:lnTo>
                  <a:lnTo>
                    <a:pt x="102546" y="38263"/>
                  </a:lnTo>
                  <a:lnTo>
                    <a:pt x="117455" y="33001"/>
                  </a:lnTo>
                  <a:lnTo>
                    <a:pt x="140432" y="40017"/>
                  </a:lnTo>
                  <a:lnTo>
                    <a:pt x="147886" y="53610"/>
                  </a:lnTo>
                  <a:lnTo>
                    <a:pt x="163409" y="61240"/>
                  </a:lnTo>
                  <a:lnTo>
                    <a:pt x="157007" y="65713"/>
                  </a:lnTo>
                  <a:lnTo>
                    <a:pt x="169110" y="83428"/>
                  </a:lnTo>
                  <a:lnTo>
                    <a:pt x="165777" y="87199"/>
                  </a:lnTo>
                  <a:lnTo>
                    <a:pt x="152534" y="85270"/>
                  </a:lnTo>
                  <a:lnTo>
                    <a:pt x="134205" y="75974"/>
                  </a:lnTo>
                  <a:lnTo>
                    <a:pt x="128154" y="81236"/>
                  </a:lnTo>
                  <a:lnTo>
                    <a:pt x="93952" y="86322"/>
                  </a:lnTo>
                  <a:lnTo>
                    <a:pt x="70273" y="7036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65" name="Freeform: Shape 1564">
              <a:extLst>
                <a:ext uri="{FF2B5EF4-FFF2-40B4-BE49-F238E27FC236}">
                  <a16:creationId xmlns:a16="http://schemas.microsoft.com/office/drawing/2014/main" id="{9D53FE11-BBF6-4AF9-824E-E8BE1F3891F2}"/>
                </a:ext>
              </a:extLst>
            </p:cNvPr>
            <p:cNvSpPr/>
            <p:nvPr/>
          </p:nvSpPr>
          <p:spPr>
            <a:xfrm>
              <a:off x="4497229" y="4491353"/>
              <a:ext cx="76200" cy="95250"/>
            </a:xfrm>
            <a:custGeom>
              <a:avLst/>
              <a:gdLst>
                <a:gd name="connsiteX0" fmla="*/ 53084 w 76200"/>
                <a:gd name="connsiteY0" fmla="*/ 84393 h 95250"/>
                <a:gd name="connsiteX1" fmla="*/ 43701 w 76200"/>
                <a:gd name="connsiteY1" fmla="*/ 93689 h 95250"/>
                <a:gd name="connsiteX2" fmla="*/ 31949 w 76200"/>
                <a:gd name="connsiteY2" fmla="*/ 95443 h 95250"/>
                <a:gd name="connsiteX3" fmla="*/ 28617 w 76200"/>
                <a:gd name="connsiteY3" fmla="*/ 88603 h 95250"/>
                <a:gd name="connsiteX4" fmla="*/ 23091 w 76200"/>
                <a:gd name="connsiteY4" fmla="*/ 87550 h 95250"/>
                <a:gd name="connsiteX5" fmla="*/ 15462 w 76200"/>
                <a:gd name="connsiteY5" fmla="*/ 94215 h 95250"/>
                <a:gd name="connsiteX6" fmla="*/ 4763 w 76200"/>
                <a:gd name="connsiteY6" fmla="*/ 89216 h 95250"/>
                <a:gd name="connsiteX7" fmla="*/ 10989 w 76200"/>
                <a:gd name="connsiteY7" fmla="*/ 78780 h 95250"/>
                <a:gd name="connsiteX8" fmla="*/ 13094 w 76200"/>
                <a:gd name="connsiteY8" fmla="*/ 67642 h 95250"/>
                <a:gd name="connsiteX9" fmla="*/ 17303 w 76200"/>
                <a:gd name="connsiteY9" fmla="*/ 57119 h 95250"/>
                <a:gd name="connsiteX10" fmla="*/ 7744 w 76200"/>
                <a:gd name="connsiteY10" fmla="*/ 42648 h 95250"/>
                <a:gd name="connsiteX11" fmla="*/ 5815 w 76200"/>
                <a:gd name="connsiteY11" fmla="*/ 25898 h 95250"/>
                <a:gd name="connsiteX12" fmla="*/ 18619 w 76200"/>
                <a:gd name="connsiteY12" fmla="*/ 4763 h 95250"/>
                <a:gd name="connsiteX13" fmla="*/ 26950 w 76200"/>
                <a:gd name="connsiteY13" fmla="*/ 7481 h 95250"/>
                <a:gd name="connsiteX14" fmla="*/ 45016 w 76200"/>
                <a:gd name="connsiteY14" fmla="*/ 13269 h 95250"/>
                <a:gd name="connsiteX15" fmla="*/ 71063 w 76200"/>
                <a:gd name="connsiteY15" fmla="*/ 33966 h 95250"/>
                <a:gd name="connsiteX16" fmla="*/ 75097 w 76200"/>
                <a:gd name="connsiteY16" fmla="*/ 43964 h 95250"/>
                <a:gd name="connsiteX17" fmla="*/ 60539 w 76200"/>
                <a:gd name="connsiteY17" fmla="*/ 66327 h 95250"/>
                <a:gd name="connsiteX18" fmla="*/ 53084 w 76200"/>
                <a:gd name="connsiteY18" fmla="*/ 84393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6200" h="95250">
                  <a:moveTo>
                    <a:pt x="53084" y="84393"/>
                  </a:moveTo>
                  <a:lnTo>
                    <a:pt x="43701" y="93689"/>
                  </a:lnTo>
                  <a:lnTo>
                    <a:pt x="31949" y="95443"/>
                  </a:lnTo>
                  <a:lnTo>
                    <a:pt x="28617" y="88603"/>
                  </a:lnTo>
                  <a:lnTo>
                    <a:pt x="23091" y="87550"/>
                  </a:lnTo>
                  <a:lnTo>
                    <a:pt x="15462" y="94215"/>
                  </a:lnTo>
                  <a:lnTo>
                    <a:pt x="4763" y="89216"/>
                  </a:lnTo>
                  <a:lnTo>
                    <a:pt x="10989" y="78780"/>
                  </a:lnTo>
                  <a:lnTo>
                    <a:pt x="13094" y="67642"/>
                  </a:lnTo>
                  <a:lnTo>
                    <a:pt x="17303" y="57119"/>
                  </a:lnTo>
                  <a:lnTo>
                    <a:pt x="7744" y="42648"/>
                  </a:lnTo>
                  <a:lnTo>
                    <a:pt x="5815" y="25898"/>
                  </a:lnTo>
                  <a:lnTo>
                    <a:pt x="18619" y="4763"/>
                  </a:lnTo>
                  <a:lnTo>
                    <a:pt x="26950" y="7481"/>
                  </a:lnTo>
                  <a:lnTo>
                    <a:pt x="45016" y="13269"/>
                  </a:lnTo>
                  <a:lnTo>
                    <a:pt x="71063" y="33966"/>
                  </a:lnTo>
                  <a:lnTo>
                    <a:pt x="75097" y="43964"/>
                  </a:lnTo>
                  <a:lnTo>
                    <a:pt x="60539" y="66327"/>
                  </a:lnTo>
                  <a:lnTo>
                    <a:pt x="53084" y="8439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66" name="Freeform: Shape 1565">
              <a:extLst>
                <a:ext uri="{FF2B5EF4-FFF2-40B4-BE49-F238E27FC236}">
                  <a16:creationId xmlns:a16="http://schemas.microsoft.com/office/drawing/2014/main" id="{D1C78FF1-A365-4858-A53E-AEC6D96482B4}"/>
                </a:ext>
              </a:extLst>
            </p:cNvPr>
            <p:cNvSpPr/>
            <p:nvPr/>
          </p:nvSpPr>
          <p:spPr>
            <a:xfrm>
              <a:off x="5758158" y="4359367"/>
              <a:ext cx="114300" cy="165100"/>
            </a:xfrm>
            <a:custGeom>
              <a:avLst/>
              <a:gdLst>
                <a:gd name="connsiteX0" fmla="*/ 110615 w 114300"/>
                <a:gd name="connsiteY0" fmla="*/ 132452 h 165100"/>
                <a:gd name="connsiteX1" fmla="*/ 72027 w 114300"/>
                <a:gd name="connsiteY1" fmla="*/ 146834 h 165100"/>
                <a:gd name="connsiteX2" fmla="*/ 58346 w 114300"/>
                <a:gd name="connsiteY2" fmla="*/ 155253 h 165100"/>
                <a:gd name="connsiteX3" fmla="*/ 36158 w 114300"/>
                <a:gd name="connsiteY3" fmla="*/ 162357 h 165100"/>
                <a:gd name="connsiteX4" fmla="*/ 14234 w 114300"/>
                <a:gd name="connsiteY4" fmla="*/ 155429 h 165100"/>
                <a:gd name="connsiteX5" fmla="*/ 15374 w 114300"/>
                <a:gd name="connsiteY5" fmla="*/ 145694 h 165100"/>
                <a:gd name="connsiteX6" fmla="*/ 4763 w 114300"/>
                <a:gd name="connsiteY6" fmla="*/ 124559 h 165100"/>
                <a:gd name="connsiteX7" fmla="*/ 11165 w 114300"/>
                <a:gd name="connsiteY7" fmla="*/ 96758 h 165100"/>
                <a:gd name="connsiteX8" fmla="*/ 21513 w 114300"/>
                <a:gd name="connsiteY8" fmla="*/ 76061 h 165100"/>
                <a:gd name="connsiteX9" fmla="*/ 15023 w 114300"/>
                <a:gd name="connsiteY9" fmla="*/ 40894 h 165100"/>
                <a:gd name="connsiteX10" fmla="*/ 11603 w 114300"/>
                <a:gd name="connsiteY10" fmla="*/ 22214 h 165100"/>
                <a:gd name="connsiteX11" fmla="*/ 12217 w 114300"/>
                <a:gd name="connsiteY11" fmla="*/ 8095 h 165100"/>
                <a:gd name="connsiteX12" fmla="*/ 54926 w 114300"/>
                <a:gd name="connsiteY12" fmla="*/ 6955 h 165100"/>
                <a:gd name="connsiteX13" fmla="*/ 65801 w 114300"/>
                <a:gd name="connsiteY13" fmla="*/ 8797 h 165100"/>
                <a:gd name="connsiteX14" fmla="*/ 73693 w 114300"/>
                <a:gd name="connsiteY14" fmla="*/ 4763 h 165100"/>
                <a:gd name="connsiteX15" fmla="*/ 85094 w 114300"/>
                <a:gd name="connsiteY15" fmla="*/ 6692 h 165100"/>
                <a:gd name="connsiteX16" fmla="*/ 83253 w 114300"/>
                <a:gd name="connsiteY16" fmla="*/ 14497 h 165100"/>
                <a:gd name="connsiteX17" fmla="*/ 93513 w 114300"/>
                <a:gd name="connsiteY17" fmla="*/ 27301 h 165100"/>
                <a:gd name="connsiteX18" fmla="*/ 93513 w 114300"/>
                <a:gd name="connsiteY18" fmla="*/ 45279 h 165100"/>
                <a:gd name="connsiteX19" fmla="*/ 95881 w 114300"/>
                <a:gd name="connsiteY19" fmla="*/ 64748 h 165100"/>
                <a:gd name="connsiteX20" fmla="*/ 102020 w 114300"/>
                <a:gd name="connsiteY20" fmla="*/ 73781 h 165100"/>
                <a:gd name="connsiteX21" fmla="*/ 96583 w 114300"/>
                <a:gd name="connsiteY21" fmla="*/ 95969 h 165100"/>
                <a:gd name="connsiteX22" fmla="*/ 98512 w 114300"/>
                <a:gd name="connsiteY22" fmla="*/ 108247 h 165100"/>
                <a:gd name="connsiteX23" fmla="*/ 105090 w 114300"/>
                <a:gd name="connsiteY23" fmla="*/ 123857 h 165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4300" h="165100">
                  <a:moveTo>
                    <a:pt x="110615" y="132452"/>
                  </a:moveTo>
                  <a:lnTo>
                    <a:pt x="72027" y="146834"/>
                  </a:lnTo>
                  <a:lnTo>
                    <a:pt x="58346" y="155253"/>
                  </a:lnTo>
                  <a:lnTo>
                    <a:pt x="36158" y="162357"/>
                  </a:lnTo>
                  <a:lnTo>
                    <a:pt x="14234" y="155429"/>
                  </a:lnTo>
                  <a:lnTo>
                    <a:pt x="15374" y="145694"/>
                  </a:lnTo>
                  <a:lnTo>
                    <a:pt x="4763" y="124559"/>
                  </a:lnTo>
                  <a:lnTo>
                    <a:pt x="11165" y="96758"/>
                  </a:lnTo>
                  <a:lnTo>
                    <a:pt x="21513" y="76061"/>
                  </a:lnTo>
                  <a:lnTo>
                    <a:pt x="15023" y="40894"/>
                  </a:lnTo>
                  <a:lnTo>
                    <a:pt x="11603" y="22214"/>
                  </a:lnTo>
                  <a:lnTo>
                    <a:pt x="12217" y="8095"/>
                  </a:lnTo>
                  <a:lnTo>
                    <a:pt x="54926" y="6955"/>
                  </a:lnTo>
                  <a:lnTo>
                    <a:pt x="65801" y="8797"/>
                  </a:lnTo>
                  <a:lnTo>
                    <a:pt x="73693" y="4763"/>
                  </a:lnTo>
                  <a:lnTo>
                    <a:pt x="85094" y="6692"/>
                  </a:lnTo>
                  <a:lnTo>
                    <a:pt x="83253" y="14497"/>
                  </a:lnTo>
                  <a:lnTo>
                    <a:pt x="93513" y="27301"/>
                  </a:lnTo>
                  <a:lnTo>
                    <a:pt x="93513" y="45279"/>
                  </a:lnTo>
                  <a:lnTo>
                    <a:pt x="95881" y="64748"/>
                  </a:lnTo>
                  <a:lnTo>
                    <a:pt x="102020" y="73781"/>
                  </a:lnTo>
                  <a:lnTo>
                    <a:pt x="96583" y="95969"/>
                  </a:lnTo>
                  <a:lnTo>
                    <a:pt x="98512" y="108247"/>
                  </a:lnTo>
                  <a:lnTo>
                    <a:pt x="105090" y="12385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67" name="Freeform: Shape 1566">
              <a:extLst>
                <a:ext uri="{FF2B5EF4-FFF2-40B4-BE49-F238E27FC236}">
                  <a16:creationId xmlns:a16="http://schemas.microsoft.com/office/drawing/2014/main" id="{F12D5FF8-6D09-4A47-9307-8DC8B43F365E}"/>
                </a:ext>
              </a:extLst>
            </p:cNvPr>
            <p:cNvSpPr/>
            <p:nvPr/>
          </p:nvSpPr>
          <p:spPr>
            <a:xfrm>
              <a:off x="4035583" y="568334"/>
              <a:ext cx="1511300" cy="2222500"/>
            </a:xfrm>
            <a:custGeom>
              <a:avLst/>
              <a:gdLst>
                <a:gd name="connsiteX0" fmla="*/ 657152 w 1511300"/>
                <a:gd name="connsiteY0" fmla="*/ 214450 h 2222500"/>
                <a:gd name="connsiteX1" fmla="*/ 739764 w 1511300"/>
                <a:gd name="connsiteY1" fmla="*/ 95092 h 2222500"/>
                <a:gd name="connsiteX2" fmla="*/ 826060 w 1511300"/>
                <a:gd name="connsiteY2" fmla="*/ 104476 h 2222500"/>
                <a:gd name="connsiteX3" fmla="*/ 857368 w 1511300"/>
                <a:gd name="connsiteY3" fmla="*/ 25986 h 2222500"/>
                <a:gd name="connsiteX4" fmla="*/ 944277 w 1511300"/>
                <a:gd name="connsiteY4" fmla="*/ 4763 h 2222500"/>
                <a:gd name="connsiteX5" fmla="*/ 1140722 w 1511300"/>
                <a:gd name="connsiteY5" fmla="*/ 32388 h 2222500"/>
                <a:gd name="connsiteX6" fmla="*/ 1294545 w 1511300"/>
                <a:gd name="connsiteY6" fmla="*/ 195419 h 2222500"/>
                <a:gd name="connsiteX7" fmla="*/ 1249118 w 1511300"/>
                <a:gd name="connsiteY7" fmla="*/ 268209 h 2222500"/>
                <a:gd name="connsiteX8" fmla="*/ 1155017 w 1511300"/>
                <a:gd name="connsiteY8" fmla="*/ 276365 h 2222500"/>
                <a:gd name="connsiteX9" fmla="*/ 1022680 w 1511300"/>
                <a:gd name="connsiteY9" fmla="*/ 294168 h 2222500"/>
                <a:gd name="connsiteX10" fmla="*/ 1035045 w 1511300"/>
                <a:gd name="connsiteY10" fmla="*/ 326090 h 2222500"/>
                <a:gd name="connsiteX11" fmla="*/ 1122130 w 1511300"/>
                <a:gd name="connsiteY11" fmla="*/ 306446 h 2222500"/>
                <a:gd name="connsiteX12" fmla="*/ 1196148 w 1511300"/>
                <a:gd name="connsiteY12" fmla="*/ 367045 h 2222500"/>
                <a:gd name="connsiteX13" fmla="*/ 1243943 w 1511300"/>
                <a:gd name="connsiteY13" fmla="*/ 313374 h 2222500"/>
                <a:gd name="connsiteX14" fmla="*/ 1264377 w 1511300"/>
                <a:gd name="connsiteY14" fmla="*/ 376078 h 2222500"/>
                <a:gd name="connsiteX15" fmla="*/ 1237366 w 1511300"/>
                <a:gd name="connsiteY15" fmla="*/ 472284 h 2222500"/>
                <a:gd name="connsiteX16" fmla="*/ 1299983 w 1511300"/>
                <a:gd name="connsiteY16" fmla="*/ 411508 h 2222500"/>
                <a:gd name="connsiteX17" fmla="*/ 1419340 w 1511300"/>
                <a:gd name="connsiteY17" fmla="*/ 345296 h 2222500"/>
                <a:gd name="connsiteX18" fmla="*/ 1493095 w 1511300"/>
                <a:gd name="connsiteY18" fmla="*/ 378709 h 2222500"/>
                <a:gd name="connsiteX19" fmla="*/ 1506863 w 1511300"/>
                <a:gd name="connsiteY19" fmla="*/ 449920 h 2222500"/>
                <a:gd name="connsiteX20" fmla="*/ 1406624 w 1511300"/>
                <a:gd name="connsiteY20" fmla="*/ 560947 h 2222500"/>
                <a:gd name="connsiteX21" fmla="*/ 1392768 w 1511300"/>
                <a:gd name="connsiteY21" fmla="*/ 595149 h 2222500"/>
                <a:gd name="connsiteX22" fmla="*/ 1314190 w 1511300"/>
                <a:gd name="connsiteY22" fmla="*/ 620231 h 2222500"/>
                <a:gd name="connsiteX23" fmla="*/ 1371106 w 1511300"/>
                <a:gd name="connsiteY23" fmla="*/ 627159 h 2222500"/>
                <a:gd name="connsiteX24" fmla="*/ 1342341 w 1511300"/>
                <a:gd name="connsiteY24" fmla="*/ 728100 h 2222500"/>
                <a:gd name="connsiteX25" fmla="*/ 1322521 w 1511300"/>
                <a:gd name="connsiteY25" fmla="*/ 812203 h 2222500"/>
                <a:gd name="connsiteX26" fmla="*/ 1323310 w 1511300"/>
                <a:gd name="connsiteY26" fmla="*/ 946031 h 2222500"/>
                <a:gd name="connsiteX27" fmla="*/ 1352865 w 1511300"/>
                <a:gd name="connsiteY27" fmla="*/ 1019172 h 2222500"/>
                <a:gd name="connsiteX28" fmla="*/ 1314453 w 1511300"/>
                <a:gd name="connsiteY28" fmla="*/ 1023644 h 2222500"/>
                <a:gd name="connsiteX29" fmla="*/ 1274024 w 1511300"/>
                <a:gd name="connsiteY29" fmla="*/ 1057671 h 2222500"/>
                <a:gd name="connsiteX30" fmla="*/ 1319364 w 1511300"/>
                <a:gd name="connsiteY30" fmla="*/ 1112922 h 2222500"/>
                <a:gd name="connsiteX31" fmla="*/ 1325152 w 1511300"/>
                <a:gd name="connsiteY31" fmla="*/ 1197288 h 2222500"/>
                <a:gd name="connsiteX32" fmla="*/ 1298842 w 1511300"/>
                <a:gd name="connsiteY32" fmla="*/ 1206233 h 2222500"/>
                <a:gd name="connsiteX33" fmla="*/ 1330677 w 1511300"/>
                <a:gd name="connsiteY33" fmla="*/ 1286477 h 2222500"/>
                <a:gd name="connsiteX34" fmla="*/ 1276129 w 1511300"/>
                <a:gd name="connsiteY34" fmla="*/ 1293054 h 2222500"/>
                <a:gd name="connsiteX35" fmla="*/ 1304631 w 1511300"/>
                <a:gd name="connsiteY35" fmla="*/ 1329362 h 2222500"/>
                <a:gd name="connsiteX36" fmla="*/ 1296562 w 1511300"/>
                <a:gd name="connsiteY36" fmla="*/ 1360144 h 2222500"/>
                <a:gd name="connsiteX37" fmla="*/ 1261921 w 1511300"/>
                <a:gd name="connsiteY37" fmla="*/ 1373386 h 2222500"/>
                <a:gd name="connsiteX38" fmla="*/ 1227631 w 1511300"/>
                <a:gd name="connsiteY38" fmla="*/ 1373649 h 2222500"/>
                <a:gd name="connsiteX39" fmla="*/ 1258414 w 1511300"/>
                <a:gd name="connsiteY39" fmla="*/ 1430478 h 2222500"/>
                <a:gd name="connsiteX40" fmla="*/ 1258764 w 1511300"/>
                <a:gd name="connsiteY40" fmla="*/ 1466698 h 2222500"/>
                <a:gd name="connsiteX41" fmla="*/ 1210092 w 1511300"/>
                <a:gd name="connsiteY41" fmla="*/ 1433109 h 2222500"/>
                <a:gd name="connsiteX42" fmla="*/ 1197463 w 1511300"/>
                <a:gd name="connsiteY42" fmla="*/ 1454946 h 2222500"/>
                <a:gd name="connsiteX43" fmla="*/ 1230613 w 1511300"/>
                <a:gd name="connsiteY43" fmla="*/ 1475029 h 2222500"/>
                <a:gd name="connsiteX44" fmla="*/ 1262886 w 1511300"/>
                <a:gd name="connsiteY44" fmla="*/ 1523088 h 2222500"/>
                <a:gd name="connsiteX45" fmla="*/ 1272182 w 1511300"/>
                <a:gd name="connsiteY45" fmla="*/ 1584038 h 2222500"/>
                <a:gd name="connsiteX46" fmla="*/ 1228333 w 1511300"/>
                <a:gd name="connsiteY46" fmla="*/ 1598245 h 2222500"/>
                <a:gd name="connsiteX47" fmla="*/ 1209390 w 1511300"/>
                <a:gd name="connsiteY47" fmla="*/ 1569656 h 2222500"/>
                <a:gd name="connsiteX48" fmla="*/ 1178959 w 1511300"/>
                <a:gd name="connsiteY48" fmla="*/ 1525982 h 2222500"/>
                <a:gd name="connsiteX49" fmla="*/ 1187378 w 1511300"/>
                <a:gd name="connsiteY49" fmla="*/ 1577461 h 2222500"/>
                <a:gd name="connsiteX50" fmla="*/ 1158876 w 1511300"/>
                <a:gd name="connsiteY50" fmla="*/ 1616136 h 2222500"/>
                <a:gd name="connsiteX51" fmla="*/ 1223597 w 1511300"/>
                <a:gd name="connsiteY51" fmla="*/ 1619205 h 2222500"/>
                <a:gd name="connsiteX52" fmla="*/ 1257537 w 1511300"/>
                <a:gd name="connsiteY52" fmla="*/ 1623152 h 2222500"/>
                <a:gd name="connsiteX53" fmla="*/ 1191587 w 1511300"/>
                <a:gd name="connsiteY53" fmla="*/ 1684804 h 2222500"/>
                <a:gd name="connsiteX54" fmla="*/ 1124761 w 1511300"/>
                <a:gd name="connsiteY54" fmla="*/ 1738563 h 2222500"/>
                <a:gd name="connsiteX55" fmla="*/ 1052848 w 1511300"/>
                <a:gd name="connsiteY55" fmla="*/ 1761452 h 2222500"/>
                <a:gd name="connsiteX56" fmla="*/ 1025749 w 1511300"/>
                <a:gd name="connsiteY56" fmla="*/ 1761803 h 2222500"/>
                <a:gd name="connsiteX57" fmla="*/ 1000317 w 1511300"/>
                <a:gd name="connsiteY57" fmla="*/ 1786973 h 2222500"/>
                <a:gd name="connsiteX58" fmla="*/ 966114 w 1511300"/>
                <a:gd name="connsiteY58" fmla="*/ 1853887 h 2222500"/>
                <a:gd name="connsiteX59" fmla="*/ 913232 w 1511300"/>
                <a:gd name="connsiteY59" fmla="*/ 1896771 h 2222500"/>
                <a:gd name="connsiteX60" fmla="*/ 896219 w 1511300"/>
                <a:gd name="connsiteY60" fmla="*/ 1899315 h 2222500"/>
                <a:gd name="connsiteX61" fmla="*/ 863419 w 1511300"/>
                <a:gd name="connsiteY61" fmla="*/ 1913960 h 2222500"/>
                <a:gd name="connsiteX62" fmla="*/ 828164 w 1511300"/>
                <a:gd name="connsiteY62" fmla="*/ 1927904 h 2222500"/>
                <a:gd name="connsiteX63" fmla="*/ 807029 w 1511300"/>
                <a:gd name="connsiteY63" fmla="*/ 1964036 h 2222500"/>
                <a:gd name="connsiteX64" fmla="*/ 806678 w 1511300"/>
                <a:gd name="connsiteY64" fmla="*/ 2004027 h 2222500"/>
                <a:gd name="connsiteX65" fmla="*/ 794313 w 1511300"/>
                <a:gd name="connsiteY65" fmla="*/ 2040509 h 2222500"/>
                <a:gd name="connsiteX66" fmla="*/ 754147 w 1511300"/>
                <a:gd name="connsiteY66" fmla="*/ 2083920 h 2222500"/>
                <a:gd name="connsiteX67" fmla="*/ 764057 w 1511300"/>
                <a:gd name="connsiteY67" fmla="*/ 2125226 h 2222500"/>
                <a:gd name="connsiteX68" fmla="*/ 753007 w 1511300"/>
                <a:gd name="connsiteY68" fmla="*/ 2167760 h 2222500"/>
                <a:gd name="connsiteX69" fmla="*/ 740466 w 1511300"/>
                <a:gd name="connsiteY69" fmla="*/ 2216520 h 2222500"/>
                <a:gd name="connsiteX70" fmla="*/ 705825 w 1511300"/>
                <a:gd name="connsiteY70" fmla="*/ 2219502 h 2222500"/>
                <a:gd name="connsiteX71" fmla="*/ 669518 w 1511300"/>
                <a:gd name="connsiteY71" fmla="*/ 2178898 h 2222500"/>
                <a:gd name="connsiteX72" fmla="*/ 620319 w 1511300"/>
                <a:gd name="connsiteY72" fmla="*/ 2178635 h 2222500"/>
                <a:gd name="connsiteX73" fmla="*/ 596465 w 1511300"/>
                <a:gd name="connsiteY73" fmla="*/ 2150746 h 2222500"/>
                <a:gd name="connsiteX74" fmla="*/ 580065 w 1511300"/>
                <a:gd name="connsiteY74" fmla="*/ 2099881 h 2222500"/>
                <a:gd name="connsiteX75" fmla="*/ 537444 w 1511300"/>
                <a:gd name="connsiteY75" fmla="*/ 2032529 h 2222500"/>
                <a:gd name="connsiteX76" fmla="*/ 524990 w 1511300"/>
                <a:gd name="connsiteY76" fmla="*/ 1996134 h 2222500"/>
                <a:gd name="connsiteX77" fmla="*/ 521658 w 1511300"/>
                <a:gd name="connsiteY77" fmla="*/ 1944479 h 2222500"/>
                <a:gd name="connsiteX78" fmla="*/ 487543 w 1511300"/>
                <a:gd name="connsiteY78" fmla="*/ 1889492 h 2222500"/>
                <a:gd name="connsiteX79" fmla="*/ 496401 w 1511300"/>
                <a:gd name="connsiteY79" fmla="*/ 1844152 h 2222500"/>
                <a:gd name="connsiteX80" fmla="*/ 480001 w 1511300"/>
                <a:gd name="connsiteY80" fmla="*/ 1821964 h 2222500"/>
                <a:gd name="connsiteX81" fmla="*/ 504294 w 1511300"/>
                <a:gd name="connsiteY81" fmla="*/ 1746105 h 2222500"/>
                <a:gd name="connsiteX82" fmla="*/ 541303 w 1511300"/>
                <a:gd name="connsiteY82" fmla="*/ 1721111 h 2222500"/>
                <a:gd name="connsiteX83" fmla="*/ 551037 w 1511300"/>
                <a:gd name="connsiteY83" fmla="*/ 1692521 h 2222500"/>
                <a:gd name="connsiteX84" fmla="*/ 556211 w 1511300"/>
                <a:gd name="connsiteY84" fmla="*/ 1637622 h 2222500"/>
                <a:gd name="connsiteX85" fmla="*/ 528060 w 1511300"/>
                <a:gd name="connsiteY85" fmla="*/ 1662704 h 2222500"/>
                <a:gd name="connsiteX86" fmla="*/ 514730 w 1511300"/>
                <a:gd name="connsiteY86" fmla="*/ 1673140 h 2222500"/>
                <a:gd name="connsiteX87" fmla="*/ 492630 w 1511300"/>
                <a:gd name="connsiteY87" fmla="*/ 1683138 h 2222500"/>
                <a:gd name="connsiteX88" fmla="*/ 462461 w 1511300"/>
                <a:gd name="connsiteY88" fmla="*/ 1660248 h 2222500"/>
                <a:gd name="connsiteX89" fmla="*/ 460795 w 1511300"/>
                <a:gd name="connsiteY89" fmla="*/ 1611576 h 2222500"/>
                <a:gd name="connsiteX90" fmla="*/ 470442 w 1511300"/>
                <a:gd name="connsiteY90" fmla="*/ 1572287 h 2222500"/>
                <a:gd name="connsiteX91" fmla="*/ 493244 w 1511300"/>
                <a:gd name="connsiteY91" fmla="*/ 1571234 h 2222500"/>
                <a:gd name="connsiteX92" fmla="*/ 543407 w 1511300"/>
                <a:gd name="connsiteY92" fmla="*/ 1590966 h 2222500"/>
                <a:gd name="connsiteX93" fmla="*/ 501136 w 1511300"/>
                <a:gd name="connsiteY93" fmla="*/ 1543346 h 2222500"/>
                <a:gd name="connsiteX94" fmla="*/ 479124 w 1511300"/>
                <a:gd name="connsiteY94" fmla="*/ 1516949 h 2222500"/>
                <a:gd name="connsiteX95" fmla="*/ 454656 w 1511300"/>
                <a:gd name="connsiteY95" fmla="*/ 1527823 h 2222500"/>
                <a:gd name="connsiteX96" fmla="*/ 434135 w 1511300"/>
                <a:gd name="connsiteY96" fmla="*/ 1508617 h 2222500"/>
                <a:gd name="connsiteX97" fmla="*/ 461584 w 1511300"/>
                <a:gd name="connsiteY97" fmla="*/ 1434074 h 2222500"/>
                <a:gd name="connsiteX98" fmla="*/ 446676 w 1511300"/>
                <a:gd name="connsiteY98" fmla="*/ 1403116 h 2222500"/>
                <a:gd name="connsiteX99" fmla="*/ 427119 w 1511300"/>
                <a:gd name="connsiteY99" fmla="*/ 1344007 h 2222500"/>
                <a:gd name="connsiteX100" fmla="*/ 397564 w 1511300"/>
                <a:gd name="connsiteY100" fmla="*/ 1248328 h 2222500"/>
                <a:gd name="connsiteX101" fmla="*/ 366256 w 1511300"/>
                <a:gd name="connsiteY101" fmla="*/ 1211758 h 2222500"/>
                <a:gd name="connsiteX102" fmla="*/ 366519 w 1511300"/>
                <a:gd name="connsiteY102" fmla="*/ 1171153 h 2222500"/>
                <a:gd name="connsiteX103" fmla="*/ 300482 w 1511300"/>
                <a:gd name="connsiteY103" fmla="*/ 1112483 h 2222500"/>
                <a:gd name="connsiteX104" fmla="*/ 248302 w 1511300"/>
                <a:gd name="connsiteY104" fmla="*/ 1105029 h 2222500"/>
                <a:gd name="connsiteX105" fmla="*/ 182615 w 1511300"/>
                <a:gd name="connsiteY105" fmla="*/ 1109151 h 2222500"/>
                <a:gd name="connsiteX106" fmla="*/ 122629 w 1511300"/>
                <a:gd name="connsiteY106" fmla="*/ 1116693 h 2222500"/>
                <a:gd name="connsiteX107" fmla="*/ 94040 w 1511300"/>
                <a:gd name="connsiteY107" fmla="*/ 1083806 h 2222500"/>
                <a:gd name="connsiteX108" fmla="*/ 51330 w 1511300"/>
                <a:gd name="connsiteY108" fmla="*/ 1016628 h 2222500"/>
                <a:gd name="connsiteX109" fmla="*/ 115877 w 1511300"/>
                <a:gd name="connsiteY109" fmla="*/ 981812 h 2222500"/>
                <a:gd name="connsiteX110" fmla="*/ 165426 w 1511300"/>
                <a:gd name="connsiteY110" fmla="*/ 975849 h 2222500"/>
                <a:gd name="connsiteX111" fmla="*/ 60188 w 1511300"/>
                <a:gd name="connsiteY111" fmla="*/ 946382 h 2222500"/>
                <a:gd name="connsiteX112" fmla="*/ 4763 w 1511300"/>
                <a:gd name="connsiteY112" fmla="*/ 898674 h 2222500"/>
                <a:gd name="connsiteX113" fmla="*/ 8183 w 1511300"/>
                <a:gd name="connsiteY113" fmla="*/ 851843 h 2222500"/>
                <a:gd name="connsiteX114" fmla="*/ 101231 w 1511300"/>
                <a:gd name="connsiteY114" fmla="*/ 791594 h 2222500"/>
                <a:gd name="connsiteX115" fmla="*/ 191298 w 1511300"/>
                <a:gd name="connsiteY115" fmla="*/ 728802 h 2222500"/>
                <a:gd name="connsiteX116" fmla="*/ 200769 w 1511300"/>
                <a:gd name="connsiteY116" fmla="*/ 679340 h 2222500"/>
                <a:gd name="connsiteX117" fmla="*/ 134469 w 1511300"/>
                <a:gd name="connsiteY117" fmla="*/ 628826 h 2222500"/>
                <a:gd name="connsiteX118" fmla="*/ 155867 w 1511300"/>
                <a:gd name="connsiteY118" fmla="*/ 570594 h 2222500"/>
                <a:gd name="connsiteX119" fmla="*/ 241022 w 1511300"/>
                <a:gd name="connsiteY119" fmla="*/ 462461 h 2222500"/>
                <a:gd name="connsiteX120" fmla="*/ 276804 w 1511300"/>
                <a:gd name="connsiteY120" fmla="*/ 445097 h 2222500"/>
                <a:gd name="connsiteX121" fmla="*/ 266543 w 1511300"/>
                <a:gd name="connsiteY121" fmla="*/ 369939 h 2222500"/>
                <a:gd name="connsiteX122" fmla="*/ 324775 w 1511300"/>
                <a:gd name="connsiteY122" fmla="*/ 323985 h 2222500"/>
                <a:gd name="connsiteX123" fmla="*/ 400371 w 1511300"/>
                <a:gd name="connsiteY123" fmla="*/ 295834 h 2222500"/>
                <a:gd name="connsiteX124" fmla="*/ 475967 w 1511300"/>
                <a:gd name="connsiteY124" fmla="*/ 294255 h 2222500"/>
                <a:gd name="connsiteX125" fmla="*/ 502803 w 1511300"/>
                <a:gd name="connsiteY125" fmla="*/ 349506 h 2222500"/>
                <a:gd name="connsiteX126" fmla="*/ 568050 w 1511300"/>
                <a:gd name="connsiteY126" fmla="*/ 250231 h 2222500"/>
                <a:gd name="connsiteX127" fmla="*/ 626721 w 1511300"/>
                <a:gd name="connsiteY127" fmla="*/ 318460 h 2222500"/>
                <a:gd name="connsiteX128" fmla="*/ 661186 w 1511300"/>
                <a:gd name="connsiteY128" fmla="*/ 332404 h 2222500"/>
                <a:gd name="connsiteX129" fmla="*/ 712315 w 1511300"/>
                <a:gd name="connsiteY129" fmla="*/ 388619 h 2222500"/>
                <a:gd name="connsiteX130" fmla="*/ 653820 w 1511300"/>
                <a:gd name="connsiteY130" fmla="*/ 294168 h 222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Lst>
              <a:rect l="l" t="t" r="r" b="b"/>
              <a:pathLst>
                <a:path w="1511300" h="2222500">
                  <a:moveTo>
                    <a:pt x="657152" y="214450"/>
                  </a:moveTo>
                  <a:lnTo>
                    <a:pt x="739764" y="95092"/>
                  </a:lnTo>
                  <a:lnTo>
                    <a:pt x="826060" y="104476"/>
                  </a:lnTo>
                  <a:lnTo>
                    <a:pt x="857368" y="25986"/>
                  </a:lnTo>
                  <a:lnTo>
                    <a:pt x="944277" y="4763"/>
                  </a:lnTo>
                  <a:lnTo>
                    <a:pt x="1140722" y="32388"/>
                  </a:lnTo>
                  <a:lnTo>
                    <a:pt x="1294545" y="195419"/>
                  </a:lnTo>
                  <a:lnTo>
                    <a:pt x="1249118" y="268209"/>
                  </a:lnTo>
                  <a:lnTo>
                    <a:pt x="1155017" y="276365"/>
                  </a:lnTo>
                  <a:lnTo>
                    <a:pt x="1022680" y="294168"/>
                  </a:lnTo>
                  <a:lnTo>
                    <a:pt x="1035045" y="326090"/>
                  </a:lnTo>
                  <a:lnTo>
                    <a:pt x="1122130" y="306446"/>
                  </a:lnTo>
                  <a:lnTo>
                    <a:pt x="1196148" y="367045"/>
                  </a:lnTo>
                  <a:lnTo>
                    <a:pt x="1243943" y="313374"/>
                  </a:lnTo>
                  <a:lnTo>
                    <a:pt x="1264377" y="376078"/>
                  </a:lnTo>
                  <a:lnTo>
                    <a:pt x="1237366" y="472284"/>
                  </a:lnTo>
                  <a:lnTo>
                    <a:pt x="1299983" y="411508"/>
                  </a:lnTo>
                  <a:lnTo>
                    <a:pt x="1419340" y="345296"/>
                  </a:lnTo>
                  <a:lnTo>
                    <a:pt x="1493095" y="378709"/>
                  </a:lnTo>
                  <a:lnTo>
                    <a:pt x="1506863" y="449920"/>
                  </a:lnTo>
                  <a:lnTo>
                    <a:pt x="1406624" y="560947"/>
                  </a:lnTo>
                  <a:lnTo>
                    <a:pt x="1392768" y="595149"/>
                  </a:lnTo>
                  <a:lnTo>
                    <a:pt x="1314190" y="620231"/>
                  </a:lnTo>
                  <a:lnTo>
                    <a:pt x="1371106" y="627159"/>
                  </a:lnTo>
                  <a:lnTo>
                    <a:pt x="1342341" y="728100"/>
                  </a:lnTo>
                  <a:lnTo>
                    <a:pt x="1322521" y="812203"/>
                  </a:lnTo>
                  <a:lnTo>
                    <a:pt x="1323310" y="946031"/>
                  </a:lnTo>
                  <a:lnTo>
                    <a:pt x="1352865" y="1019172"/>
                  </a:lnTo>
                  <a:lnTo>
                    <a:pt x="1314453" y="1023644"/>
                  </a:lnTo>
                  <a:lnTo>
                    <a:pt x="1274024" y="1057671"/>
                  </a:lnTo>
                  <a:lnTo>
                    <a:pt x="1319364" y="1112922"/>
                  </a:lnTo>
                  <a:lnTo>
                    <a:pt x="1325152" y="1197288"/>
                  </a:lnTo>
                  <a:lnTo>
                    <a:pt x="1298842" y="1206233"/>
                  </a:lnTo>
                  <a:lnTo>
                    <a:pt x="1330677" y="1286477"/>
                  </a:lnTo>
                  <a:lnTo>
                    <a:pt x="1276129" y="1293054"/>
                  </a:lnTo>
                  <a:lnTo>
                    <a:pt x="1304631" y="1329362"/>
                  </a:lnTo>
                  <a:lnTo>
                    <a:pt x="1296562" y="1360144"/>
                  </a:lnTo>
                  <a:lnTo>
                    <a:pt x="1261921" y="1373386"/>
                  </a:lnTo>
                  <a:lnTo>
                    <a:pt x="1227631" y="1373649"/>
                  </a:lnTo>
                  <a:lnTo>
                    <a:pt x="1258414" y="1430478"/>
                  </a:lnTo>
                  <a:lnTo>
                    <a:pt x="1258764" y="1466698"/>
                  </a:lnTo>
                  <a:lnTo>
                    <a:pt x="1210092" y="1433109"/>
                  </a:lnTo>
                  <a:lnTo>
                    <a:pt x="1197463" y="1454946"/>
                  </a:lnTo>
                  <a:lnTo>
                    <a:pt x="1230613" y="1475029"/>
                  </a:lnTo>
                  <a:lnTo>
                    <a:pt x="1262886" y="1523088"/>
                  </a:lnTo>
                  <a:lnTo>
                    <a:pt x="1272182" y="1584038"/>
                  </a:lnTo>
                  <a:lnTo>
                    <a:pt x="1228333" y="1598245"/>
                  </a:lnTo>
                  <a:lnTo>
                    <a:pt x="1209390" y="1569656"/>
                  </a:lnTo>
                  <a:lnTo>
                    <a:pt x="1178959" y="1525982"/>
                  </a:lnTo>
                  <a:lnTo>
                    <a:pt x="1187378" y="1577461"/>
                  </a:lnTo>
                  <a:lnTo>
                    <a:pt x="1158876" y="1616136"/>
                  </a:lnTo>
                  <a:lnTo>
                    <a:pt x="1223597" y="1619205"/>
                  </a:lnTo>
                  <a:lnTo>
                    <a:pt x="1257537" y="1623152"/>
                  </a:lnTo>
                  <a:lnTo>
                    <a:pt x="1191587" y="1684804"/>
                  </a:lnTo>
                  <a:lnTo>
                    <a:pt x="1124761" y="1738563"/>
                  </a:lnTo>
                  <a:lnTo>
                    <a:pt x="1052848" y="1761452"/>
                  </a:lnTo>
                  <a:lnTo>
                    <a:pt x="1025749" y="1761803"/>
                  </a:lnTo>
                  <a:lnTo>
                    <a:pt x="1000317" y="1786973"/>
                  </a:lnTo>
                  <a:lnTo>
                    <a:pt x="966114" y="1853887"/>
                  </a:lnTo>
                  <a:lnTo>
                    <a:pt x="913232" y="1896771"/>
                  </a:lnTo>
                  <a:lnTo>
                    <a:pt x="896219" y="1899315"/>
                  </a:lnTo>
                  <a:lnTo>
                    <a:pt x="863419" y="1913960"/>
                  </a:lnTo>
                  <a:lnTo>
                    <a:pt x="828164" y="1927904"/>
                  </a:lnTo>
                  <a:lnTo>
                    <a:pt x="807029" y="1964036"/>
                  </a:lnTo>
                  <a:lnTo>
                    <a:pt x="806678" y="2004027"/>
                  </a:lnTo>
                  <a:lnTo>
                    <a:pt x="794313" y="2040509"/>
                  </a:lnTo>
                  <a:lnTo>
                    <a:pt x="754147" y="2083920"/>
                  </a:lnTo>
                  <a:lnTo>
                    <a:pt x="764057" y="2125226"/>
                  </a:lnTo>
                  <a:lnTo>
                    <a:pt x="753007" y="2167760"/>
                  </a:lnTo>
                  <a:lnTo>
                    <a:pt x="740466" y="2216520"/>
                  </a:lnTo>
                  <a:lnTo>
                    <a:pt x="705825" y="2219502"/>
                  </a:lnTo>
                  <a:lnTo>
                    <a:pt x="669518" y="2178898"/>
                  </a:lnTo>
                  <a:lnTo>
                    <a:pt x="620319" y="2178635"/>
                  </a:lnTo>
                  <a:lnTo>
                    <a:pt x="596465" y="2150746"/>
                  </a:lnTo>
                  <a:lnTo>
                    <a:pt x="580065" y="2099881"/>
                  </a:lnTo>
                  <a:lnTo>
                    <a:pt x="537444" y="2032529"/>
                  </a:lnTo>
                  <a:lnTo>
                    <a:pt x="524990" y="1996134"/>
                  </a:lnTo>
                  <a:lnTo>
                    <a:pt x="521658" y="1944479"/>
                  </a:lnTo>
                  <a:lnTo>
                    <a:pt x="487543" y="1889492"/>
                  </a:lnTo>
                  <a:lnTo>
                    <a:pt x="496401" y="1844152"/>
                  </a:lnTo>
                  <a:lnTo>
                    <a:pt x="480001" y="1821964"/>
                  </a:lnTo>
                  <a:lnTo>
                    <a:pt x="504294" y="1746105"/>
                  </a:lnTo>
                  <a:lnTo>
                    <a:pt x="541303" y="1721111"/>
                  </a:lnTo>
                  <a:lnTo>
                    <a:pt x="551037" y="1692521"/>
                  </a:lnTo>
                  <a:lnTo>
                    <a:pt x="556211" y="1637622"/>
                  </a:lnTo>
                  <a:lnTo>
                    <a:pt x="528060" y="1662704"/>
                  </a:lnTo>
                  <a:lnTo>
                    <a:pt x="514730" y="1673140"/>
                  </a:lnTo>
                  <a:lnTo>
                    <a:pt x="492630" y="1683138"/>
                  </a:lnTo>
                  <a:lnTo>
                    <a:pt x="462461" y="1660248"/>
                  </a:lnTo>
                  <a:lnTo>
                    <a:pt x="460795" y="1611576"/>
                  </a:lnTo>
                  <a:lnTo>
                    <a:pt x="470442" y="1572287"/>
                  </a:lnTo>
                  <a:lnTo>
                    <a:pt x="493244" y="1571234"/>
                  </a:lnTo>
                  <a:lnTo>
                    <a:pt x="543407" y="1590966"/>
                  </a:lnTo>
                  <a:lnTo>
                    <a:pt x="501136" y="1543346"/>
                  </a:lnTo>
                  <a:lnTo>
                    <a:pt x="479124" y="1516949"/>
                  </a:lnTo>
                  <a:lnTo>
                    <a:pt x="454656" y="1527823"/>
                  </a:lnTo>
                  <a:lnTo>
                    <a:pt x="434135" y="1508617"/>
                  </a:lnTo>
                  <a:lnTo>
                    <a:pt x="461584" y="1434074"/>
                  </a:lnTo>
                  <a:lnTo>
                    <a:pt x="446676" y="1403116"/>
                  </a:lnTo>
                  <a:lnTo>
                    <a:pt x="427119" y="1344007"/>
                  </a:lnTo>
                  <a:lnTo>
                    <a:pt x="397564" y="1248328"/>
                  </a:lnTo>
                  <a:lnTo>
                    <a:pt x="366256" y="1211758"/>
                  </a:lnTo>
                  <a:lnTo>
                    <a:pt x="366519" y="1171153"/>
                  </a:lnTo>
                  <a:lnTo>
                    <a:pt x="300482" y="1112483"/>
                  </a:lnTo>
                  <a:lnTo>
                    <a:pt x="248302" y="1105029"/>
                  </a:lnTo>
                  <a:lnTo>
                    <a:pt x="182615" y="1109151"/>
                  </a:lnTo>
                  <a:lnTo>
                    <a:pt x="122629" y="1116693"/>
                  </a:lnTo>
                  <a:lnTo>
                    <a:pt x="94040" y="1083806"/>
                  </a:lnTo>
                  <a:lnTo>
                    <a:pt x="51330" y="1016628"/>
                  </a:lnTo>
                  <a:lnTo>
                    <a:pt x="115877" y="981812"/>
                  </a:lnTo>
                  <a:lnTo>
                    <a:pt x="165426" y="975849"/>
                  </a:lnTo>
                  <a:lnTo>
                    <a:pt x="60188" y="946382"/>
                  </a:lnTo>
                  <a:lnTo>
                    <a:pt x="4763" y="898674"/>
                  </a:lnTo>
                  <a:lnTo>
                    <a:pt x="8183" y="851843"/>
                  </a:lnTo>
                  <a:lnTo>
                    <a:pt x="101231" y="791594"/>
                  </a:lnTo>
                  <a:lnTo>
                    <a:pt x="191298" y="728802"/>
                  </a:lnTo>
                  <a:lnTo>
                    <a:pt x="200769" y="679340"/>
                  </a:lnTo>
                  <a:lnTo>
                    <a:pt x="134469" y="628826"/>
                  </a:lnTo>
                  <a:lnTo>
                    <a:pt x="155867" y="570594"/>
                  </a:lnTo>
                  <a:lnTo>
                    <a:pt x="241022" y="462461"/>
                  </a:lnTo>
                  <a:lnTo>
                    <a:pt x="276804" y="445097"/>
                  </a:lnTo>
                  <a:lnTo>
                    <a:pt x="266543" y="369939"/>
                  </a:lnTo>
                  <a:lnTo>
                    <a:pt x="324775" y="323985"/>
                  </a:lnTo>
                  <a:lnTo>
                    <a:pt x="400371" y="295834"/>
                  </a:lnTo>
                  <a:lnTo>
                    <a:pt x="475967" y="294255"/>
                  </a:lnTo>
                  <a:lnTo>
                    <a:pt x="502803" y="349506"/>
                  </a:lnTo>
                  <a:lnTo>
                    <a:pt x="568050" y="250231"/>
                  </a:lnTo>
                  <a:lnTo>
                    <a:pt x="626721" y="318460"/>
                  </a:lnTo>
                  <a:lnTo>
                    <a:pt x="661186" y="332404"/>
                  </a:lnTo>
                  <a:lnTo>
                    <a:pt x="712315" y="388619"/>
                  </a:lnTo>
                  <a:lnTo>
                    <a:pt x="653820" y="29416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68" name="Freeform: Shape 1567">
              <a:extLst>
                <a:ext uri="{FF2B5EF4-FFF2-40B4-BE49-F238E27FC236}">
                  <a16:creationId xmlns:a16="http://schemas.microsoft.com/office/drawing/2014/main" id="{016ECE1A-E7C6-4C51-AC35-4F488BE8C7F1}"/>
                </a:ext>
              </a:extLst>
            </p:cNvPr>
            <p:cNvSpPr/>
            <p:nvPr/>
          </p:nvSpPr>
          <p:spPr>
            <a:xfrm>
              <a:off x="5423764" y="4289822"/>
              <a:ext cx="82550" cy="25400"/>
            </a:xfrm>
            <a:custGeom>
              <a:avLst/>
              <a:gdLst>
                <a:gd name="connsiteX0" fmla="*/ 4763 w 82550"/>
                <a:gd name="connsiteY0" fmla="*/ 23004 h 25400"/>
                <a:gd name="connsiteX1" fmla="*/ 7920 w 82550"/>
                <a:gd name="connsiteY1" fmla="*/ 11866 h 25400"/>
                <a:gd name="connsiteX2" fmla="*/ 34668 w 82550"/>
                <a:gd name="connsiteY2" fmla="*/ 11077 h 25400"/>
                <a:gd name="connsiteX3" fmla="*/ 40280 w 82550"/>
                <a:gd name="connsiteY3" fmla="*/ 5201 h 25400"/>
                <a:gd name="connsiteX4" fmla="*/ 48086 w 82550"/>
                <a:gd name="connsiteY4" fmla="*/ 4763 h 25400"/>
                <a:gd name="connsiteX5" fmla="*/ 57733 w 82550"/>
                <a:gd name="connsiteY5" fmla="*/ 10989 h 25400"/>
                <a:gd name="connsiteX6" fmla="*/ 65362 w 82550"/>
                <a:gd name="connsiteY6" fmla="*/ 11077 h 25400"/>
                <a:gd name="connsiteX7" fmla="*/ 73518 w 82550"/>
                <a:gd name="connsiteY7" fmla="*/ 6867 h 25400"/>
                <a:gd name="connsiteX8" fmla="*/ 78429 w 82550"/>
                <a:gd name="connsiteY8" fmla="*/ 14059 h 25400"/>
                <a:gd name="connsiteX9" fmla="*/ 67818 w 82550"/>
                <a:gd name="connsiteY9" fmla="*/ 19759 h 25400"/>
                <a:gd name="connsiteX10" fmla="*/ 57119 w 82550"/>
                <a:gd name="connsiteY10" fmla="*/ 19320 h 25400"/>
                <a:gd name="connsiteX11" fmla="*/ 46595 w 82550"/>
                <a:gd name="connsiteY11" fmla="*/ 13971 h 25400"/>
                <a:gd name="connsiteX12" fmla="*/ 37474 w 82550"/>
                <a:gd name="connsiteY12" fmla="*/ 19759 h 25400"/>
                <a:gd name="connsiteX13" fmla="*/ 33089 w 82550"/>
                <a:gd name="connsiteY13" fmla="*/ 20022 h 25400"/>
                <a:gd name="connsiteX14" fmla="*/ 27126 w 82550"/>
                <a:gd name="connsiteY14" fmla="*/ 23530 h 2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2550" h="25400">
                  <a:moveTo>
                    <a:pt x="4763" y="23004"/>
                  </a:moveTo>
                  <a:lnTo>
                    <a:pt x="7920" y="11866"/>
                  </a:lnTo>
                  <a:lnTo>
                    <a:pt x="34668" y="11077"/>
                  </a:lnTo>
                  <a:lnTo>
                    <a:pt x="40280" y="5201"/>
                  </a:lnTo>
                  <a:lnTo>
                    <a:pt x="48086" y="4763"/>
                  </a:lnTo>
                  <a:lnTo>
                    <a:pt x="57733" y="10989"/>
                  </a:lnTo>
                  <a:lnTo>
                    <a:pt x="65362" y="11077"/>
                  </a:lnTo>
                  <a:lnTo>
                    <a:pt x="73518" y="6867"/>
                  </a:lnTo>
                  <a:lnTo>
                    <a:pt x="78429" y="14059"/>
                  </a:lnTo>
                  <a:lnTo>
                    <a:pt x="67818" y="19759"/>
                  </a:lnTo>
                  <a:lnTo>
                    <a:pt x="57119" y="19320"/>
                  </a:lnTo>
                  <a:lnTo>
                    <a:pt x="46595" y="13971"/>
                  </a:lnTo>
                  <a:lnTo>
                    <a:pt x="37474" y="19759"/>
                  </a:lnTo>
                  <a:lnTo>
                    <a:pt x="33089" y="20022"/>
                  </a:lnTo>
                  <a:lnTo>
                    <a:pt x="27126" y="2353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69" name="Freeform: Shape 1568">
              <a:extLst>
                <a:ext uri="{FF2B5EF4-FFF2-40B4-BE49-F238E27FC236}">
                  <a16:creationId xmlns:a16="http://schemas.microsoft.com/office/drawing/2014/main" id="{CA368F5F-1D3D-434E-BC54-38B5A933E326}"/>
                </a:ext>
              </a:extLst>
            </p:cNvPr>
            <p:cNvSpPr/>
            <p:nvPr/>
          </p:nvSpPr>
          <p:spPr>
            <a:xfrm>
              <a:off x="5465859" y="4322183"/>
              <a:ext cx="184150" cy="139700"/>
            </a:xfrm>
            <a:custGeom>
              <a:avLst/>
              <a:gdLst>
                <a:gd name="connsiteX0" fmla="*/ 169285 w 184150"/>
                <a:gd name="connsiteY0" fmla="*/ 126400 h 139700"/>
                <a:gd name="connsiteX1" fmla="*/ 162357 w 184150"/>
                <a:gd name="connsiteY1" fmla="*/ 125786 h 139700"/>
                <a:gd name="connsiteX2" fmla="*/ 157358 w 184150"/>
                <a:gd name="connsiteY2" fmla="*/ 135696 h 139700"/>
                <a:gd name="connsiteX3" fmla="*/ 150342 w 184150"/>
                <a:gd name="connsiteY3" fmla="*/ 135609 h 139700"/>
                <a:gd name="connsiteX4" fmla="*/ 145607 w 184150"/>
                <a:gd name="connsiteY4" fmla="*/ 130347 h 139700"/>
                <a:gd name="connsiteX5" fmla="*/ 147185 w 184150"/>
                <a:gd name="connsiteY5" fmla="*/ 120437 h 139700"/>
                <a:gd name="connsiteX6" fmla="*/ 136924 w 184150"/>
                <a:gd name="connsiteY6" fmla="*/ 105353 h 139700"/>
                <a:gd name="connsiteX7" fmla="*/ 130522 w 184150"/>
                <a:gd name="connsiteY7" fmla="*/ 108071 h 139700"/>
                <a:gd name="connsiteX8" fmla="*/ 125261 w 184150"/>
                <a:gd name="connsiteY8" fmla="*/ 108685 h 139700"/>
                <a:gd name="connsiteX9" fmla="*/ 118508 w 184150"/>
                <a:gd name="connsiteY9" fmla="*/ 110088 h 139700"/>
                <a:gd name="connsiteX10" fmla="*/ 118771 w 184150"/>
                <a:gd name="connsiteY10" fmla="*/ 101055 h 139700"/>
                <a:gd name="connsiteX11" fmla="*/ 114824 w 184150"/>
                <a:gd name="connsiteY11" fmla="*/ 94566 h 139700"/>
                <a:gd name="connsiteX12" fmla="*/ 115614 w 184150"/>
                <a:gd name="connsiteY12" fmla="*/ 87374 h 139700"/>
                <a:gd name="connsiteX13" fmla="*/ 110264 w 184150"/>
                <a:gd name="connsiteY13" fmla="*/ 76938 h 139700"/>
                <a:gd name="connsiteX14" fmla="*/ 103423 w 184150"/>
                <a:gd name="connsiteY14" fmla="*/ 68081 h 139700"/>
                <a:gd name="connsiteX15" fmla="*/ 83779 w 184150"/>
                <a:gd name="connsiteY15" fmla="*/ 68081 h 139700"/>
                <a:gd name="connsiteX16" fmla="*/ 78079 w 184150"/>
                <a:gd name="connsiteY16" fmla="*/ 72729 h 139700"/>
                <a:gd name="connsiteX17" fmla="*/ 71238 w 184150"/>
                <a:gd name="connsiteY17" fmla="*/ 73255 h 139700"/>
                <a:gd name="connsiteX18" fmla="*/ 67029 w 184150"/>
                <a:gd name="connsiteY18" fmla="*/ 78605 h 139700"/>
                <a:gd name="connsiteX19" fmla="*/ 64222 w 184150"/>
                <a:gd name="connsiteY19" fmla="*/ 85533 h 139700"/>
                <a:gd name="connsiteX20" fmla="*/ 51067 w 184150"/>
                <a:gd name="connsiteY20" fmla="*/ 96407 h 139700"/>
                <a:gd name="connsiteX21" fmla="*/ 40281 w 184150"/>
                <a:gd name="connsiteY21" fmla="*/ 81762 h 139700"/>
                <a:gd name="connsiteX22" fmla="*/ 30721 w 184150"/>
                <a:gd name="connsiteY22" fmla="*/ 72027 h 139700"/>
                <a:gd name="connsiteX23" fmla="*/ 24407 w 184150"/>
                <a:gd name="connsiteY23" fmla="*/ 68870 h 139700"/>
                <a:gd name="connsiteX24" fmla="*/ 18268 w 184150"/>
                <a:gd name="connsiteY24" fmla="*/ 63871 h 139700"/>
                <a:gd name="connsiteX25" fmla="*/ 15550 w 184150"/>
                <a:gd name="connsiteY25" fmla="*/ 52909 h 139700"/>
                <a:gd name="connsiteX26" fmla="*/ 11954 w 184150"/>
                <a:gd name="connsiteY26" fmla="*/ 47472 h 139700"/>
                <a:gd name="connsiteX27" fmla="*/ 4763 w 184150"/>
                <a:gd name="connsiteY27" fmla="*/ 43350 h 139700"/>
                <a:gd name="connsiteX28" fmla="*/ 15725 w 184150"/>
                <a:gd name="connsiteY28" fmla="*/ 31247 h 139700"/>
                <a:gd name="connsiteX29" fmla="*/ 23179 w 184150"/>
                <a:gd name="connsiteY29" fmla="*/ 31686 h 139700"/>
                <a:gd name="connsiteX30" fmla="*/ 29581 w 184150"/>
                <a:gd name="connsiteY30" fmla="*/ 27476 h 139700"/>
                <a:gd name="connsiteX31" fmla="*/ 35019 w 184150"/>
                <a:gd name="connsiteY31" fmla="*/ 27476 h 139700"/>
                <a:gd name="connsiteX32" fmla="*/ 38877 w 184150"/>
                <a:gd name="connsiteY32" fmla="*/ 24144 h 139700"/>
                <a:gd name="connsiteX33" fmla="*/ 36773 w 184150"/>
                <a:gd name="connsiteY33" fmla="*/ 15900 h 139700"/>
                <a:gd name="connsiteX34" fmla="*/ 39491 w 184150"/>
                <a:gd name="connsiteY34" fmla="*/ 13269 h 139700"/>
                <a:gd name="connsiteX35" fmla="*/ 39930 w 184150"/>
                <a:gd name="connsiteY35" fmla="*/ 4763 h 139700"/>
                <a:gd name="connsiteX36" fmla="*/ 51769 w 184150"/>
                <a:gd name="connsiteY36" fmla="*/ 5026 h 139700"/>
                <a:gd name="connsiteX37" fmla="*/ 69484 w 184150"/>
                <a:gd name="connsiteY37" fmla="*/ 11164 h 139700"/>
                <a:gd name="connsiteX38" fmla="*/ 74921 w 184150"/>
                <a:gd name="connsiteY38" fmla="*/ 10551 h 139700"/>
                <a:gd name="connsiteX39" fmla="*/ 76763 w 184150"/>
                <a:gd name="connsiteY39" fmla="*/ 7832 h 139700"/>
                <a:gd name="connsiteX40" fmla="*/ 90093 w 184150"/>
                <a:gd name="connsiteY40" fmla="*/ 9761 h 139700"/>
                <a:gd name="connsiteX41" fmla="*/ 93689 w 184150"/>
                <a:gd name="connsiteY41" fmla="*/ 8358 h 139700"/>
                <a:gd name="connsiteX42" fmla="*/ 95092 w 184150"/>
                <a:gd name="connsiteY42" fmla="*/ 17566 h 139700"/>
                <a:gd name="connsiteX43" fmla="*/ 99038 w 184150"/>
                <a:gd name="connsiteY43" fmla="*/ 17479 h 139700"/>
                <a:gd name="connsiteX44" fmla="*/ 105441 w 184150"/>
                <a:gd name="connsiteY44" fmla="*/ 14146 h 139700"/>
                <a:gd name="connsiteX45" fmla="*/ 109475 w 184150"/>
                <a:gd name="connsiteY45" fmla="*/ 15023 h 139700"/>
                <a:gd name="connsiteX46" fmla="*/ 116315 w 184150"/>
                <a:gd name="connsiteY46" fmla="*/ 21337 h 139700"/>
                <a:gd name="connsiteX47" fmla="*/ 126839 w 184150"/>
                <a:gd name="connsiteY47" fmla="*/ 23355 h 139700"/>
                <a:gd name="connsiteX48" fmla="*/ 133592 w 184150"/>
                <a:gd name="connsiteY48" fmla="*/ 17917 h 139700"/>
                <a:gd name="connsiteX49" fmla="*/ 141572 w 184150"/>
                <a:gd name="connsiteY49" fmla="*/ 14585 h 139700"/>
                <a:gd name="connsiteX50" fmla="*/ 147448 w 184150"/>
                <a:gd name="connsiteY50" fmla="*/ 11077 h 139700"/>
                <a:gd name="connsiteX51" fmla="*/ 152359 w 184150"/>
                <a:gd name="connsiteY51" fmla="*/ 11778 h 139700"/>
                <a:gd name="connsiteX52" fmla="*/ 157797 w 184150"/>
                <a:gd name="connsiteY52" fmla="*/ 17216 h 139700"/>
                <a:gd name="connsiteX53" fmla="*/ 160778 w 184150"/>
                <a:gd name="connsiteY53" fmla="*/ 24144 h 139700"/>
                <a:gd name="connsiteX54" fmla="*/ 170864 w 184150"/>
                <a:gd name="connsiteY54" fmla="*/ 34580 h 139700"/>
                <a:gd name="connsiteX55" fmla="*/ 165777 w 184150"/>
                <a:gd name="connsiteY55" fmla="*/ 40982 h 139700"/>
                <a:gd name="connsiteX56" fmla="*/ 164812 w 184150"/>
                <a:gd name="connsiteY56" fmla="*/ 49050 h 139700"/>
                <a:gd name="connsiteX57" fmla="*/ 170074 w 184150"/>
                <a:gd name="connsiteY57" fmla="*/ 46595 h 139700"/>
                <a:gd name="connsiteX58" fmla="*/ 173144 w 184150"/>
                <a:gd name="connsiteY58" fmla="*/ 49576 h 139700"/>
                <a:gd name="connsiteX59" fmla="*/ 171828 w 184150"/>
                <a:gd name="connsiteY59" fmla="*/ 56943 h 139700"/>
                <a:gd name="connsiteX60" fmla="*/ 179370 w 184150"/>
                <a:gd name="connsiteY60" fmla="*/ 64134 h 139700"/>
                <a:gd name="connsiteX61" fmla="*/ 174459 w 184150"/>
                <a:gd name="connsiteY61" fmla="*/ 65976 h 139700"/>
                <a:gd name="connsiteX62" fmla="*/ 172442 w 184150"/>
                <a:gd name="connsiteY62" fmla="*/ 74483 h 139700"/>
                <a:gd name="connsiteX63" fmla="*/ 178143 w 184150"/>
                <a:gd name="connsiteY63" fmla="*/ 84656 h 139700"/>
                <a:gd name="connsiteX64" fmla="*/ 184194 w 184150"/>
                <a:gd name="connsiteY64" fmla="*/ 104476 h 139700"/>
                <a:gd name="connsiteX65" fmla="*/ 175073 w 184150"/>
                <a:gd name="connsiteY65" fmla="*/ 107457 h 139700"/>
                <a:gd name="connsiteX66" fmla="*/ 172705 w 184150"/>
                <a:gd name="connsiteY66" fmla="*/ 110878 h 139700"/>
                <a:gd name="connsiteX67" fmla="*/ 174635 w 184150"/>
                <a:gd name="connsiteY67" fmla="*/ 115613 h 139700"/>
                <a:gd name="connsiteX68" fmla="*/ 173232 w 184150"/>
                <a:gd name="connsiteY68" fmla="*/ 126400 h 13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184150" h="139700">
                  <a:moveTo>
                    <a:pt x="169285" y="126400"/>
                  </a:moveTo>
                  <a:lnTo>
                    <a:pt x="162357" y="125786"/>
                  </a:lnTo>
                  <a:lnTo>
                    <a:pt x="157358" y="135696"/>
                  </a:lnTo>
                  <a:lnTo>
                    <a:pt x="150342" y="135609"/>
                  </a:lnTo>
                  <a:lnTo>
                    <a:pt x="145607" y="130347"/>
                  </a:lnTo>
                  <a:lnTo>
                    <a:pt x="147185" y="120437"/>
                  </a:lnTo>
                  <a:lnTo>
                    <a:pt x="136924" y="105353"/>
                  </a:lnTo>
                  <a:lnTo>
                    <a:pt x="130522" y="108071"/>
                  </a:lnTo>
                  <a:lnTo>
                    <a:pt x="125261" y="108685"/>
                  </a:lnTo>
                  <a:lnTo>
                    <a:pt x="118508" y="110088"/>
                  </a:lnTo>
                  <a:lnTo>
                    <a:pt x="118771" y="101055"/>
                  </a:lnTo>
                  <a:lnTo>
                    <a:pt x="114824" y="94566"/>
                  </a:lnTo>
                  <a:lnTo>
                    <a:pt x="115614" y="87374"/>
                  </a:lnTo>
                  <a:lnTo>
                    <a:pt x="110264" y="76938"/>
                  </a:lnTo>
                  <a:lnTo>
                    <a:pt x="103423" y="68081"/>
                  </a:lnTo>
                  <a:lnTo>
                    <a:pt x="83779" y="68081"/>
                  </a:lnTo>
                  <a:lnTo>
                    <a:pt x="78079" y="72729"/>
                  </a:lnTo>
                  <a:lnTo>
                    <a:pt x="71238" y="73255"/>
                  </a:lnTo>
                  <a:lnTo>
                    <a:pt x="67029" y="78605"/>
                  </a:lnTo>
                  <a:lnTo>
                    <a:pt x="64222" y="85533"/>
                  </a:lnTo>
                  <a:lnTo>
                    <a:pt x="51067" y="96407"/>
                  </a:lnTo>
                  <a:lnTo>
                    <a:pt x="40281" y="81762"/>
                  </a:lnTo>
                  <a:lnTo>
                    <a:pt x="30721" y="72027"/>
                  </a:lnTo>
                  <a:lnTo>
                    <a:pt x="24407" y="68870"/>
                  </a:lnTo>
                  <a:lnTo>
                    <a:pt x="18268" y="63871"/>
                  </a:lnTo>
                  <a:lnTo>
                    <a:pt x="15550" y="52909"/>
                  </a:lnTo>
                  <a:lnTo>
                    <a:pt x="11954" y="47472"/>
                  </a:lnTo>
                  <a:lnTo>
                    <a:pt x="4763" y="43350"/>
                  </a:lnTo>
                  <a:lnTo>
                    <a:pt x="15725" y="31247"/>
                  </a:lnTo>
                  <a:lnTo>
                    <a:pt x="23179" y="31686"/>
                  </a:lnTo>
                  <a:lnTo>
                    <a:pt x="29581" y="27476"/>
                  </a:lnTo>
                  <a:lnTo>
                    <a:pt x="35019" y="27476"/>
                  </a:lnTo>
                  <a:lnTo>
                    <a:pt x="38877" y="24144"/>
                  </a:lnTo>
                  <a:lnTo>
                    <a:pt x="36773" y="15900"/>
                  </a:lnTo>
                  <a:lnTo>
                    <a:pt x="39491" y="13269"/>
                  </a:lnTo>
                  <a:lnTo>
                    <a:pt x="39930" y="4763"/>
                  </a:lnTo>
                  <a:lnTo>
                    <a:pt x="51769" y="5026"/>
                  </a:lnTo>
                  <a:lnTo>
                    <a:pt x="69484" y="11164"/>
                  </a:lnTo>
                  <a:lnTo>
                    <a:pt x="74921" y="10551"/>
                  </a:lnTo>
                  <a:lnTo>
                    <a:pt x="76763" y="7832"/>
                  </a:lnTo>
                  <a:lnTo>
                    <a:pt x="90093" y="9761"/>
                  </a:lnTo>
                  <a:lnTo>
                    <a:pt x="93689" y="8358"/>
                  </a:lnTo>
                  <a:lnTo>
                    <a:pt x="95092" y="17566"/>
                  </a:lnTo>
                  <a:lnTo>
                    <a:pt x="99038" y="17479"/>
                  </a:lnTo>
                  <a:lnTo>
                    <a:pt x="105441" y="14146"/>
                  </a:lnTo>
                  <a:lnTo>
                    <a:pt x="109475" y="15023"/>
                  </a:lnTo>
                  <a:lnTo>
                    <a:pt x="116315" y="21337"/>
                  </a:lnTo>
                  <a:lnTo>
                    <a:pt x="126839" y="23355"/>
                  </a:lnTo>
                  <a:lnTo>
                    <a:pt x="133592" y="17917"/>
                  </a:lnTo>
                  <a:lnTo>
                    <a:pt x="141572" y="14585"/>
                  </a:lnTo>
                  <a:lnTo>
                    <a:pt x="147448" y="11077"/>
                  </a:lnTo>
                  <a:lnTo>
                    <a:pt x="152359" y="11778"/>
                  </a:lnTo>
                  <a:lnTo>
                    <a:pt x="157797" y="17216"/>
                  </a:lnTo>
                  <a:lnTo>
                    <a:pt x="160778" y="24144"/>
                  </a:lnTo>
                  <a:lnTo>
                    <a:pt x="170864" y="34580"/>
                  </a:lnTo>
                  <a:lnTo>
                    <a:pt x="165777" y="40982"/>
                  </a:lnTo>
                  <a:lnTo>
                    <a:pt x="164812" y="49050"/>
                  </a:lnTo>
                  <a:lnTo>
                    <a:pt x="170074" y="46595"/>
                  </a:lnTo>
                  <a:lnTo>
                    <a:pt x="173144" y="49576"/>
                  </a:lnTo>
                  <a:lnTo>
                    <a:pt x="171828" y="56943"/>
                  </a:lnTo>
                  <a:lnTo>
                    <a:pt x="179370" y="64134"/>
                  </a:lnTo>
                  <a:lnTo>
                    <a:pt x="174459" y="65976"/>
                  </a:lnTo>
                  <a:lnTo>
                    <a:pt x="172442" y="74483"/>
                  </a:lnTo>
                  <a:lnTo>
                    <a:pt x="178143" y="84656"/>
                  </a:lnTo>
                  <a:lnTo>
                    <a:pt x="184194" y="104476"/>
                  </a:lnTo>
                  <a:lnTo>
                    <a:pt x="175073" y="107457"/>
                  </a:lnTo>
                  <a:lnTo>
                    <a:pt x="172705" y="110878"/>
                  </a:lnTo>
                  <a:lnTo>
                    <a:pt x="174635" y="115613"/>
                  </a:lnTo>
                  <a:lnTo>
                    <a:pt x="173232" y="12640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70" name="Freeform: Shape 1569">
              <a:extLst>
                <a:ext uri="{FF2B5EF4-FFF2-40B4-BE49-F238E27FC236}">
                  <a16:creationId xmlns:a16="http://schemas.microsoft.com/office/drawing/2014/main" id="{292F9175-361D-4B7A-8AB9-F452CD1F388B}"/>
                </a:ext>
              </a:extLst>
            </p:cNvPr>
            <p:cNvSpPr/>
            <p:nvPr/>
          </p:nvSpPr>
          <p:spPr>
            <a:xfrm>
              <a:off x="6066682" y="4576333"/>
              <a:ext cx="57150" cy="38100"/>
            </a:xfrm>
            <a:custGeom>
              <a:avLst/>
              <a:gdLst>
                <a:gd name="connsiteX0" fmla="*/ 9411 w 57150"/>
                <a:gd name="connsiteY0" fmla="*/ 35896 h 38100"/>
                <a:gd name="connsiteX1" fmla="*/ 4763 w 57150"/>
                <a:gd name="connsiteY1" fmla="*/ 32212 h 38100"/>
                <a:gd name="connsiteX2" fmla="*/ 13269 w 57150"/>
                <a:gd name="connsiteY2" fmla="*/ 4763 h 38100"/>
                <a:gd name="connsiteX3" fmla="*/ 53260 w 57150"/>
                <a:gd name="connsiteY3" fmla="*/ 5376 h 38100"/>
                <a:gd name="connsiteX4" fmla="*/ 53435 w 57150"/>
                <a:gd name="connsiteY4" fmla="*/ 34756 h 38100"/>
                <a:gd name="connsiteX5" fmla="*/ 17742 w 57150"/>
                <a:gd name="connsiteY5" fmla="*/ 34492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50" h="38100">
                  <a:moveTo>
                    <a:pt x="9411" y="35896"/>
                  </a:moveTo>
                  <a:lnTo>
                    <a:pt x="4763" y="32212"/>
                  </a:lnTo>
                  <a:lnTo>
                    <a:pt x="13269" y="4763"/>
                  </a:lnTo>
                  <a:lnTo>
                    <a:pt x="53260" y="5376"/>
                  </a:lnTo>
                  <a:lnTo>
                    <a:pt x="53435" y="34756"/>
                  </a:lnTo>
                  <a:lnTo>
                    <a:pt x="17742" y="34492"/>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71" name="Freeform: Shape 1570">
              <a:extLst>
                <a:ext uri="{FF2B5EF4-FFF2-40B4-BE49-F238E27FC236}">
                  <a16:creationId xmlns:a16="http://schemas.microsoft.com/office/drawing/2014/main" id="{817E2789-305F-4CCC-8D2E-3D6CD258BBA2}"/>
                </a:ext>
              </a:extLst>
            </p:cNvPr>
            <p:cNvSpPr/>
            <p:nvPr/>
          </p:nvSpPr>
          <p:spPr>
            <a:xfrm>
              <a:off x="5427798" y="4321131"/>
              <a:ext cx="82550" cy="44450"/>
            </a:xfrm>
            <a:custGeom>
              <a:avLst/>
              <a:gdLst>
                <a:gd name="connsiteX0" fmla="*/ 42824 w 82550"/>
                <a:gd name="connsiteY0" fmla="*/ 44402 h 44450"/>
                <a:gd name="connsiteX1" fmla="*/ 29669 w 82550"/>
                <a:gd name="connsiteY1" fmla="*/ 33966 h 44450"/>
                <a:gd name="connsiteX2" fmla="*/ 19320 w 82550"/>
                <a:gd name="connsiteY2" fmla="*/ 32387 h 44450"/>
                <a:gd name="connsiteX3" fmla="*/ 13708 w 82550"/>
                <a:gd name="connsiteY3" fmla="*/ 25284 h 44450"/>
                <a:gd name="connsiteX4" fmla="*/ 13795 w 82550"/>
                <a:gd name="connsiteY4" fmla="*/ 21513 h 44450"/>
                <a:gd name="connsiteX5" fmla="*/ 6341 w 82550"/>
                <a:gd name="connsiteY5" fmla="*/ 16251 h 44450"/>
                <a:gd name="connsiteX6" fmla="*/ 4763 w 82550"/>
                <a:gd name="connsiteY6" fmla="*/ 10901 h 44450"/>
                <a:gd name="connsiteX7" fmla="*/ 17830 w 82550"/>
                <a:gd name="connsiteY7" fmla="*/ 6779 h 44450"/>
                <a:gd name="connsiteX8" fmla="*/ 25986 w 82550"/>
                <a:gd name="connsiteY8" fmla="*/ 7569 h 44450"/>
                <a:gd name="connsiteX9" fmla="*/ 32563 w 82550"/>
                <a:gd name="connsiteY9" fmla="*/ 4763 h 44450"/>
                <a:gd name="connsiteX10" fmla="*/ 77991 w 82550"/>
                <a:gd name="connsiteY10" fmla="*/ 5815 h 44450"/>
                <a:gd name="connsiteX11" fmla="*/ 77552 w 82550"/>
                <a:gd name="connsiteY11" fmla="*/ 14322 h 44450"/>
                <a:gd name="connsiteX12" fmla="*/ 74834 w 82550"/>
                <a:gd name="connsiteY12" fmla="*/ 16952 h 44450"/>
                <a:gd name="connsiteX13" fmla="*/ 76939 w 82550"/>
                <a:gd name="connsiteY13" fmla="*/ 25196 h 44450"/>
                <a:gd name="connsiteX14" fmla="*/ 73080 w 82550"/>
                <a:gd name="connsiteY14" fmla="*/ 28529 h 44450"/>
                <a:gd name="connsiteX15" fmla="*/ 67642 w 82550"/>
                <a:gd name="connsiteY15" fmla="*/ 28529 h 44450"/>
                <a:gd name="connsiteX16" fmla="*/ 61240 w 82550"/>
                <a:gd name="connsiteY16" fmla="*/ 32738 h 44450"/>
                <a:gd name="connsiteX17" fmla="*/ 53786 w 82550"/>
                <a:gd name="connsiteY17" fmla="*/ 32300 h 44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2550" h="44450">
                  <a:moveTo>
                    <a:pt x="42824" y="44402"/>
                  </a:moveTo>
                  <a:lnTo>
                    <a:pt x="29669" y="33966"/>
                  </a:lnTo>
                  <a:lnTo>
                    <a:pt x="19320" y="32387"/>
                  </a:lnTo>
                  <a:lnTo>
                    <a:pt x="13708" y="25284"/>
                  </a:lnTo>
                  <a:lnTo>
                    <a:pt x="13795" y="21513"/>
                  </a:lnTo>
                  <a:lnTo>
                    <a:pt x="6341" y="16251"/>
                  </a:lnTo>
                  <a:lnTo>
                    <a:pt x="4763" y="10901"/>
                  </a:lnTo>
                  <a:lnTo>
                    <a:pt x="17830" y="6779"/>
                  </a:lnTo>
                  <a:lnTo>
                    <a:pt x="25986" y="7569"/>
                  </a:lnTo>
                  <a:lnTo>
                    <a:pt x="32563" y="4763"/>
                  </a:lnTo>
                  <a:lnTo>
                    <a:pt x="77991" y="5815"/>
                  </a:lnTo>
                  <a:lnTo>
                    <a:pt x="77552" y="14322"/>
                  </a:lnTo>
                  <a:lnTo>
                    <a:pt x="74834" y="16952"/>
                  </a:lnTo>
                  <a:lnTo>
                    <a:pt x="76939" y="25196"/>
                  </a:lnTo>
                  <a:lnTo>
                    <a:pt x="73080" y="28529"/>
                  </a:lnTo>
                  <a:lnTo>
                    <a:pt x="67642" y="28529"/>
                  </a:lnTo>
                  <a:lnTo>
                    <a:pt x="61240" y="32738"/>
                  </a:lnTo>
                  <a:lnTo>
                    <a:pt x="53786" y="3230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72" name="Freeform: Shape 1571">
              <a:extLst>
                <a:ext uri="{FF2B5EF4-FFF2-40B4-BE49-F238E27FC236}">
                  <a16:creationId xmlns:a16="http://schemas.microsoft.com/office/drawing/2014/main" id="{17355EAC-6837-4E2E-BECF-B0A0251CB545}"/>
                </a:ext>
              </a:extLst>
            </p:cNvPr>
            <p:cNvSpPr/>
            <p:nvPr/>
          </p:nvSpPr>
          <p:spPr>
            <a:xfrm>
              <a:off x="4327883" y="4427071"/>
              <a:ext cx="127000" cy="177800"/>
            </a:xfrm>
            <a:custGeom>
              <a:avLst/>
              <a:gdLst>
                <a:gd name="connsiteX0" fmla="*/ 45367 w 127000"/>
                <a:gd name="connsiteY0" fmla="*/ 4763 h 177800"/>
                <a:gd name="connsiteX1" fmla="*/ 61503 w 127000"/>
                <a:gd name="connsiteY1" fmla="*/ 13795 h 177800"/>
                <a:gd name="connsiteX2" fmla="*/ 76763 w 127000"/>
                <a:gd name="connsiteY2" fmla="*/ 29844 h 177800"/>
                <a:gd name="connsiteX3" fmla="*/ 77377 w 127000"/>
                <a:gd name="connsiteY3" fmla="*/ 42561 h 177800"/>
                <a:gd name="connsiteX4" fmla="*/ 86673 w 127000"/>
                <a:gd name="connsiteY4" fmla="*/ 43175 h 177800"/>
                <a:gd name="connsiteX5" fmla="*/ 99828 w 127000"/>
                <a:gd name="connsiteY5" fmla="*/ 55101 h 177800"/>
                <a:gd name="connsiteX6" fmla="*/ 109562 w 127000"/>
                <a:gd name="connsiteY6" fmla="*/ 63696 h 177800"/>
                <a:gd name="connsiteX7" fmla="*/ 105616 w 127000"/>
                <a:gd name="connsiteY7" fmla="*/ 85796 h 177800"/>
                <a:gd name="connsiteX8" fmla="*/ 90707 w 127000"/>
                <a:gd name="connsiteY8" fmla="*/ 92198 h 177800"/>
                <a:gd name="connsiteX9" fmla="*/ 92022 w 127000"/>
                <a:gd name="connsiteY9" fmla="*/ 97898 h 177800"/>
                <a:gd name="connsiteX10" fmla="*/ 87462 w 127000"/>
                <a:gd name="connsiteY10" fmla="*/ 110615 h 177800"/>
                <a:gd name="connsiteX11" fmla="*/ 98425 w 127000"/>
                <a:gd name="connsiteY11" fmla="*/ 128330 h 177800"/>
                <a:gd name="connsiteX12" fmla="*/ 106230 w 127000"/>
                <a:gd name="connsiteY12" fmla="*/ 128418 h 177800"/>
                <a:gd name="connsiteX13" fmla="*/ 109475 w 127000"/>
                <a:gd name="connsiteY13" fmla="*/ 142186 h 177800"/>
                <a:gd name="connsiteX14" fmla="*/ 124471 w 127000"/>
                <a:gd name="connsiteY14" fmla="*/ 163409 h 177800"/>
                <a:gd name="connsiteX15" fmla="*/ 118508 w 127000"/>
                <a:gd name="connsiteY15" fmla="*/ 164286 h 177800"/>
                <a:gd name="connsiteX16" fmla="*/ 104914 w 127000"/>
                <a:gd name="connsiteY16" fmla="*/ 162269 h 177800"/>
                <a:gd name="connsiteX17" fmla="*/ 96934 w 127000"/>
                <a:gd name="connsiteY17" fmla="*/ 168759 h 177800"/>
                <a:gd name="connsiteX18" fmla="*/ 85796 w 127000"/>
                <a:gd name="connsiteY18" fmla="*/ 173056 h 177800"/>
                <a:gd name="connsiteX19" fmla="*/ 78078 w 127000"/>
                <a:gd name="connsiteY19" fmla="*/ 174108 h 177800"/>
                <a:gd name="connsiteX20" fmla="*/ 75360 w 127000"/>
                <a:gd name="connsiteY20" fmla="*/ 178844 h 177800"/>
                <a:gd name="connsiteX21" fmla="*/ 63257 w 127000"/>
                <a:gd name="connsiteY21" fmla="*/ 177616 h 177800"/>
                <a:gd name="connsiteX22" fmla="*/ 48086 w 127000"/>
                <a:gd name="connsiteY22" fmla="*/ 166216 h 177800"/>
                <a:gd name="connsiteX23" fmla="*/ 46332 w 127000"/>
                <a:gd name="connsiteY23" fmla="*/ 154902 h 177800"/>
                <a:gd name="connsiteX24" fmla="*/ 40017 w 127000"/>
                <a:gd name="connsiteY24" fmla="*/ 142537 h 177800"/>
                <a:gd name="connsiteX25" fmla="*/ 43964 w 127000"/>
                <a:gd name="connsiteY25" fmla="*/ 121665 h 177800"/>
                <a:gd name="connsiteX26" fmla="*/ 50804 w 127000"/>
                <a:gd name="connsiteY26" fmla="*/ 113070 h 177800"/>
                <a:gd name="connsiteX27" fmla="*/ 45104 w 127000"/>
                <a:gd name="connsiteY27" fmla="*/ 101669 h 177800"/>
                <a:gd name="connsiteX28" fmla="*/ 36685 w 127000"/>
                <a:gd name="connsiteY28" fmla="*/ 97986 h 177800"/>
                <a:gd name="connsiteX29" fmla="*/ 39929 w 127000"/>
                <a:gd name="connsiteY29" fmla="*/ 87199 h 177800"/>
                <a:gd name="connsiteX30" fmla="*/ 34142 w 127000"/>
                <a:gd name="connsiteY30" fmla="*/ 81587 h 177800"/>
                <a:gd name="connsiteX31" fmla="*/ 21337 w 127000"/>
                <a:gd name="connsiteY31" fmla="*/ 82639 h 177800"/>
                <a:gd name="connsiteX32" fmla="*/ 4763 w 127000"/>
                <a:gd name="connsiteY32" fmla="*/ 64047 h 177800"/>
                <a:gd name="connsiteX33" fmla="*/ 11427 w 127000"/>
                <a:gd name="connsiteY33" fmla="*/ 57294 h 177800"/>
                <a:gd name="connsiteX34" fmla="*/ 10901 w 127000"/>
                <a:gd name="connsiteY34" fmla="*/ 45893 h 177800"/>
                <a:gd name="connsiteX35" fmla="*/ 26073 w 127000"/>
                <a:gd name="connsiteY35" fmla="*/ 41947 h 177800"/>
                <a:gd name="connsiteX36" fmla="*/ 32124 w 127000"/>
                <a:gd name="connsiteY36" fmla="*/ 37386 h 177800"/>
                <a:gd name="connsiteX37" fmla="*/ 23705 w 127000"/>
                <a:gd name="connsiteY37" fmla="*/ 28266 h 177800"/>
                <a:gd name="connsiteX38" fmla="*/ 25898 w 127000"/>
                <a:gd name="connsiteY38" fmla="*/ 19233 h 17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000" h="177800">
                  <a:moveTo>
                    <a:pt x="45367" y="4763"/>
                  </a:moveTo>
                  <a:lnTo>
                    <a:pt x="61503" y="13795"/>
                  </a:lnTo>
                  <a:lnTo>
                    <a:pt x="76763" y="29844"/>
                  </a:lnTo>
                  <a:lnTo>
                    <a:pt x="77377" y="42561"/>
                  </a:lnTo>
                  <a:lnTo>
                    <a:pt x="86673" y="43175"/>
                  </a:lnTo>
                  <a:lnTo>
                    <a:pt x="99828" y="55101"/>
                  </a:lnTo>
                  <a:lnTo>
                    <a:pt x="109562" y="63696"/>
                  </a:lnTo>
                  <a:lnTo>
                    <a:pt x="105616" y="85796"/>
                  </a:lnTo>
                  <a:lnTo>
                    <a:pt x="90707" y="92198"/>
                  </a:lnTo>
                  <a:lnTo>
                    <a:pt x="92022" y="97898"/>
                  </a:lnTo>
                  <a:lnTo>
                    <a:pt x="87462" y="110615"/>
                  </a:lnTo>
                  <a:lnTo>
                    <a:pt x="98425" y="128330"/>
                  </a:lnTo>
                  <a:lnTo>
                    <a:pt x="106230" y="128418"/>
                  </a:lnTo>
                  <a:lnTo>
                    <a:pt x="109475" y="142186"/>
                  </a:lnTo>
                  <a:lnTo>
                    <a:pt x="124471" y="163409"/>
                  </a:lnTo>
                  <a:lnTo>
                    <a:pt x="118508" y="164286"/>
                  </a:lnTo>
                  <a:lnTo>
                    <a:pt x="104914" y="162269"/>
                  </a:lnTo>
                  <a:lnTo>
                    <a:pt x="96934" y="168759"/>
                  </a:lnTo>
                  <a:lnTo>
                    <a:pt x="85796" y="173056"/>
                  </a:lnTo>
                  <a:lnTo>
                    <a:pt x="78078" y="174108"/>
                  </a:lnTo>
                  <a:lnTo>
                    <a:pt x="75360" y="178844"/>
                  </a:lnTo>
                  <a:lnTo>
                    <a:pt x="63257" y="177616"/>
                  </a:lnTo>
                  <a:lnTo>
                    <a:pt x="48086" y="166216"/>
                  </a:lnTo>
                  <a:lnTo>
                    <a:pt x="46332" y="154902"/>
                  </a:lnTo>
                  <a:lnTo>
                    <a:pt x="40017" y="142537"/>
                  </a:lnTo>
                  <a:lnTo>
                    <a:pt x="43964" y="121665"/>
                  </a:lnTo>
                  <a:lnTo>
                    <a:pt x="50804" y="113070"/>
                  </a:lnTo>
                  <a:lnTo>
                    <a:pt x="45104" y="101669"/>
                  </a:lnTo>
                  <a:lnTo>
                    <a:pt x="36685" y="97986"/>
                  </a:lnTo>
                  <a:lnTo>
                    <a:pt x="39929" y="87199"/>
                  </a:lnTo>
                  <a:lnTo>
                    <a:pt x="34142" y="81587"/>
                  </a:lnTo>
                  <a:lnTo>
                    <a:pt x="21337" y="82639"/>
                  </a:lnTo>
                  <a:lnTo>
                    <a:pt x="4763" y="64047"/>
                  </a:lnTo>
                  <a:lnTo>
                    <a:pt x="11427" y="57294"/>
                  </a:lnTo>
                  <a:lnTo>
                    <a:pt x="10901" y="45893"/>
                  </a:lnTo>
                  <a:lnTo>
                    <a:pt x="26073" y="41947"/>
                  </a:lnTo>
                  <a:lnTo>
                    <a:pt x="32124" y="37386"/>
                  </a:lnTo>
                  <a:lnTo>
                    <a:pt x="23705" y="28266"/>
                  </a:lnTo>
                  <a:lnTo>
                    <a:pt x="25898" y="1923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73" name="Freeform: Shape 1572">
              <a:extLst>
                <a:ext uri="{FF2B5EF4-FFF2-40B4-BE49-F238E27FC236}">
                  <a16:creationId xmlns:a16="http://schemas.microsoft.com/office/drawing/2014/main" id="{BE1F8AE6-C321-4C25-8A4B-CB1655C9408C}"/>
                </a:ext>
              </a:extLst>
            </p:cNvPr>
            <p:cNvSpPr/>
            <p:nvPr/>
          </p:nvSpPr>
          <p:spPr>
            <a:xfrm>
              <a:off x="3640764" y="4235975"/>
              <a:ext cx="158750" cy="82550"/>
            </a:xfrm>
            <a:custGeom>
              <a:avLst/>
              <a:gdLst>
                <a:gd name="connsiteX0" fmla="*/ 54838 w 158750"/>
                <a:gd name="connsiteY0" fmla="*/ 80973 h 82550"/>
                <a:gd name="connsiteX1" fmla="*/ 50629 w 158750"/>
                <a:gd name="connsiteY1" fmla="*/ 73168 h 82550"/>
                <a:gd name="connsiteX2" fmla="*/ 43087 w 158750"/>
                <a:gd name="connsiteY2" fmla="*/ 70975 h 82550"/>
                <a:gd name="connsiteX3" fmla="*/ 44841 w 158750"/>
                <a:gd name="connsiteY3" fmla="*/ 60890 h 82550"/>
                <a:gd name="connsiteX4" fmla="*/ 41508 w 158750"/>
                <a:gd name="connsiteY4" fmla="*/ 58171 h 82550"/>
                <a:gd name="connsiteX5" fmla="*/ 36422 w 158750"/>
                <a:gd name="connsiteY5" fmla="*/ 56417 h 82550"/>
                <a:gd name="connsiteX6" fmla="*/ 25635 w 158750"/>
                <a:gd name="connsiteY6" fmla="*/ 59399 h 82550"/>
                <a:gd name="connsiteX7" fmla="*/ 24758 w 158750"/>
                <a:gd name="connsiteY7" fmla="*/ 55978 h 82550"/>
                <a:gd name="connsiteX8" fmla="*/ 17303 w 158750"/>
                <a:gd name="connsiteY8" fmla="*/ 51944 h 82550"/>
                <a:gd name="connsiteX9" fmla="*/ 12041 w 158750"/>
                <a:gd name="connsiteY9" fmla="*/ 46945 h 82550"/>
                <a:gd name="connsiteX10" fmla="*/ 4763 w 158750"/>
                <a:gd name="connsiteY10" fmla="*/ 44841 h 82550"/>
                <a:gd name="connsiteX11" fmla="*/ 9849 w 158750"/>
                <a:gd name="connsiteY11" fmla="*/ 38351 h 82550"/>
                <a:gd name="connsiteX12" fmla="*/ 7920 w 158750"/>
                <a:gd name="connsiteY12" fmla="*/ 33440 h 82550"/>
                <a:gd name="connsiteX13" fmla="*/ 9674 w 158750"/>
                <a:gd name="connsiteY13" fmla="*/ 28617 h 82550"/>
                <a:gd name="connsiteX14" fmla="*/ 21338 w 158750"/>
                <a:gd name="connsiteY14" fmla="*/ 21513 h 82550"/>
                <a:gd name="connsiteX15" fmla="*/ 32475 w 158750"/>
                <a:gd name="connsiteY15" fmla="*/ 11779 h 82550"/>
                <a:gd name="connsiteX16" fmla="*/ 35018 w 158750"/>
                <a:gd name="connsiteY16" fmla="*/ 12831 h 82550"/>
                <a:gd name="connsiteX17" fmla="*/ 40456 w 158750"/>
                <a:gd name="connsiteY17" fmla="*/ 8358 h 82550"/>
                <a:gd name="connsiteX18" fmla="*/ 47472 w 158750"/>
                <a:gd name="connsiteY18" fmla="*/ 8007 h 82550"/>
                <a:gd name="connsiteX19" fmla="*/ 49752 w 158750"/>
                <a:gd name="connsiteY19" fmla="*/ 10024 h 82550"/>
                <a:gd name="connsiteX20" fmla="*/ 53611 w 158750"/>
                <a:gd name="connsiteY20" fmla="*/ 8797 h 82550"/>
                <a:gd name="connsiteX21" fmla="*/ 65011 w 158750"/>
                <a:gd name="connsiteY21" fmla="*/ 11077 h 82550"/>
                <a:gd name="connsiteX22" fmla="*/ 76412 w 158750"/>
                <a:gd name="connsiteY22" fmla="*/ 10375 h 82550"/>
                <a:gd name="connsiteX23" fmla="*/ 84305 w 158750"/>
                <a:gd name="connsiteY23" fmla="*/ 7569 h 82550"/>
                <a:gd name="connsiteX24" fmla="*/ 87199 w 158750"/>
                <a:gd name="connsiteY24" fmla="*/ 4763 h 82550"/>
                <a:gd name="connsiteX25" fmla="*/ 95004 w 158750"/>
                <a:gd name="connsiteY25" fmla="*/ 6078 h 82550"/>
                <a:gd name="connsiteX26" fmla="*/ 100880 w 158750"/>
                <a:gd name="connsiteY26" fmla="*/ 7832 h 82550"/>
                <a:gd name="connsiteX27" fmla="*/ 107282 w 158750"/>
                <a:gd name="connsiteY27" fmla="*/ 7218 h 82550"/>
                <a:gd name="connsiteX28" fmla="*/ 112193 w 158750"/>
                <a:gd name="connsiteY28" fmla="*/ 5026 h 82550"/>
                <a:gd name="connsiteX29" fmla="*/ 123419 w 158750"/>
                <a:gd name="connsiteY29" fmla="*/ 8534 h 82550"/>
                <a:gd name="connsiteX30" fmla="*/ 127365 w 158750"/>
                <a:gd name="connsiteY30" fmla="*/ 9060 h 82550"/>
                <a:gd name="connsiteX31" fmla="*/ 134819 w 158750"/>
                <a:gd name="connsiteY31" fmla="*/ 13795 h 82550"/>
                <a:gd name="connsiteX32" fmla="*/ 141923 w 158750"/>
                <a:gd name="connsiteY32" fmla="*/ 19496 h 82550"/>
                <a:gd name="connsiteX33" fmla="*/ 150868 w 158750"/>
                <a:gd name="connsiteY33" fmla="*/ 23355 h 82550"/>
                <a:gd name="connsiteX34" fmla="*/ 157358 w 158750"/>
                <a:gd name="connsiteY34" fmla="*/ 30371 h 82550"/>
                <a:gd name="connsiteX35" fmla="*/ 148939 w 158750"/>
                <a:gd name="connsiteY35" fmla="*/ 29844 h 82550"/>
                <a:gd name="connsiteX36" fmla="*/ 145519 w 158750"/>
                <a:gd name="connsiteY36" fmla="*/ 33265 h 82550"/>
                <a:gd name="connsiteX37" fmla="*/ 137012 w 158750"/>
                <a:gd name="connsiteY37" fmla="*/ 36597 h 82550"/>
                <a:gd name="connsiteX38" fmla="*/ 130785 w 158750"/>
                <a:gd name="connsiteY38" fmla="*/ 36597 h 82550"/>
                <a:gd name="connsiteX39" fmla="*/ 125348 w 158750"/>
                <a:gd name="connsiteY39" fmla="*/ 39842 h 82550"/>
                <a:gd name="connsiteX40" fmla="*/ 120437 w 158750"/>
                <a:gd name="connsiteY40" fmla="*/ 38702 h 82550"/>
                <a:gd name="connsiteX41" fmla="*/ 116227 w 158750"/>
                <a:gd name="connsiteY41" fmla="*/ 34843 h 82550"/>
                <a:gd name="connsiteX42" fmla="*/ 113684 w 158750"/>
                <a:gd name="connsiteY42" fmla="*/ 35545 h 82550"/>
                <a:gd name="connsiteX43" fmla="*/ 110527 w 158750"/>
                <a:gd name="connsiteY43" fmla="*/ 41596 h 82550"/>
                <a:gd name="connsiteX44" fmla="*/ 108159 w 158750"/>
                <a:gd name="connsiteY44" fmla="*/ 41333 h 82550"/>
                <a:gd name="connsiteX45" fmla="*/ 107721 w 158750"/>
                <a:gd name="connsiteY45" fmla="*/ 46595 h 82550"/>
                <a:gd name="connsiteX46" fmla="*/ 99126 w 158750"/>
                <a:gd name="connsiteY46" fmla="*/ 53523 h 82550"/>
                <a:gd name="connsiteX47" fmla="*/ 94654 w 158750"/>
                <a:gd name="connsiteY47" fmla="*/ 56505 h 82550"/>
                <a:gd name="connsiteX48" fmla="*/ 92110 w 158750"/>
                <a:gd name="connsiteY48" fmla="*/ 59662 h 82550"/>
                <a:gd name="connsiteX49" fmla="*/ 84831 w 158750"/>
                <a:gd name="connsiteY49" fmla="*/ 54575 h 82550"/>
                <a:gd name="connsiteX50" fmla="*/ 79569 w 158750"/>
                <a:gd name="connsiteY50" fmla="*/ 61240 h 82550"/>
                <a:gd name="connsiteX51" fmla="*/ 74395 w 158750"/>
                <a:gd name="connsiteY51" fmla="*/ 61065 h 82550"/>
                <a:gd name="connsiteX52" fmla="*/ 68607 w 158750"/>
                <a:gd name="connsiteY52" fmla="*/ 61679 h 82550"/>
                <a:gd name="connsiteX53" fmla="*/ 69133 w 158750"/>
                <a:gd name="connsiteY53" fmla="*/ 74044 h 82550"/>
                <a:gd name="connsiteX54" fmla="*/ 65538 w 158750"/>
                <a:gd name="connsiteY54" fmla="*/ 74220 h 82550"/>
                <a:gd name="connsiteX55" fmla="*/ 62468 w 158750"/>
                <a:gd name="connsiteY55" fmla="*/ 80008 h 8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58750" h="82550">
                  <a:moveTo>
                    <a:pt x="54838" y="80973"/>
                  </a:moveTo>
                  <a:lnTo>
                    <a:pt x="50629" y="73168"/>
                  </a:lnTo>
                  <a:lnTo>
                    <a:pt x="43087" y="70975"/>
                  </a:lnTo>
                  <a:lnTo>
                    <a:pt x="44841" y="60890"/>
                  </a:lnTo>
                  <a:lnTo>
                    <a:pt x="41508" y="58171"/>
                  </a:lnTo>
                  <a:lnTo>
                    <a:pt x="36422" y="56417"/>
                  </a:lnTo>
                  <a:lnTo>
                    <a:pt x="25635" y="59399"/>
                  </a:lnTo>
                  <a:lnTo>
                    <a:pt x="24758" y="55978"/>
                  </a:lnTo>
                  <a:lnTo>
                    <a:pt x="17303" y="51944"/>
                  </a:lnTo>
                  <a:lnTo>
                    <a:pt x="12041" y="46945"/>
                  </a:lnTo>
                  <a:lnTo>
                    <a:pt x="4763" y="44841"/>
                  </a:lnTo>
                  <a:lnTo>
                    <a:pt x="9849" y="38351"/>
                  </a:lnTo>
                  <a:lnTo>
                    <a:pt x="7920" y="33440"/>
                  </a:lnTo>
                  <a:lnTo>
                    <a:pt x="9674" y="28617"/>
                  </a:lnTo>
                  <a:lnTo>
                    <a:pt x="21338" y="21513"/>
                  </a:lnTo>
                  <a:lnTo>
                    <a:pt x="32475" y="11779"/>
                  </a:lnTo>
                  <a:lnTo>
                    <a:pt x="35018" y="12831"/>
                  </a:lnTo>
                  <a:lnTo>
                    <a:pt x="40456" y="8358"/>
                  </a:lnTo>
                  <a:lnTo>
                    <a:pt x="47472" y="8007"/>
                  </a:lnTo>
                  <a:lnTo>
                    <a:pt x="49752" y="10024"/>
                  </a:lnTo>
                  <a:lnTo>
                    <a:pt x="53611" y="8797"/>
                  </a:lnTo>
                  <a:lnTo>
                    <a:pt x="65011" y="11077"/>
                  </a:lnTo>
                  <a:lnTo>
                    <a:pt x="76412" y="10375"/>
                  </a:lnTo>
                  <a:lnTo>
                    <a:pt x="84305" y="7569"/>
                  </a:lnTo>
                  <a:lnTo>
                    <a:pt x="87199" y="4763"/>
                  </a:lnTo>
                  <a:lnTo>
                    <a:pt x="95004" y="6078"/>
                  </a:lnTo>
                  <a:lnTo>
                    <a:pt x="100880" y="7832"/>
                  </a:lnTo>
                  <a:lnTo>
                    <a:pt x="107282" y="7218"/>
                  </a:lnTo>
                  <a:lnTo>
                    <a:pt x="112193" y="5026"/>
                  </a:lnTo>
                  <a:lnTo>
                    <a:pt x="123419" y="8534"/>
                  </a:lnTo>
                  <a:lnTo>
                    <a:pt x="127365" y="9060"/>
                  </a:lnTo>
                  <a:lnTo>
                    <a:pt x="134819" y="13795"/>
                  </a:lnTo>
                  <a:lnTo>
                    <a:pt x="141923" y="19496"/>
                  </a:lnTo>
                  <a:lnTo>
                    <a:pt x="150868" y="23355"/>
                  </a:lnTo>
                  <a:lnTo>
                    <a:pt x="157358" y="30371"/>
                  </a:lnTo>
                  <a:lnTo>
                    <a:pt x="148939" y="29844"/>
                  </a:lnTo>
                  <a:lnTo>
                    <a:pt x="145519" y="33265"/>
                  </a:lnTo>
                  <a:lnTo>
                    <a:pt x="137012" y="36597"/>
                  </a:lnTo>
                  <a:lnTo>
                    <a:pt x="130785" y="36597"/>
                  </a:lnTo>
                  <a:lnTo>
                    <a:pt x="125348" y="39842"/>
                  </a:lnTo>
                  <a:lnTo>
                    <a:pt x="120437" y="38702"/>
                  </a:lnTo>
                  <a:lnTo>
                    <a:pt x="116227" y="34843"/>
                  </a:lnTo>
                  <a:lnTo>
                    <a:pt x="113684" y="35545"/>
                  </a:lnTo>
                  <a:lnTo>
                    <a:pt x="110527" y="41596"/>
                  </a:lnTo>
                  <a:lnTo>
                    <a:pt x="108159" y="41333"/>
                  </a:lnTo>
                  <a:lnTo>
                    <a:pt x="107721" y="46595"/>
                  </a:lnTo>
                  <a:lnTo>
                    <a:pt x="99126" y="53523"/>
                  </a:lnTo>
                  <a:lnTo>
                    <a:pt x="94654" y="56505"/>
                  </a:lnTo>
                  <a:lnTo>
                    <a:pt x="92110" y="59662"/>
                  </a:lnTo>
                  <a:lnTo>
                    <a:pt x="84831" y="54575"/>
                  </a:lnTo>
                  <a:lnTo>
                    <a:pt x="79569" y="61240"/>
                  </a:lnTo>
                  <a:lnTo>
                    <a:pt x="74395" y="61065"/>
                  </a:lnTo>
                  <a:lnTo>
                    <a:pt x="68607" y="61679"/>
                  </a:lnTo>
                  <a:lnTo>
                    <a:pt x="69133" y="74044"/>
                  </a:lnTo>
                  <a:lnTo>
                    <a:pt x="65538" y="74220"/>
                  </a:lnTo>
                  <a:lnTo>
                    <a:pt x="62468" y="8000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74" name="Freeform: Shape 1573">
              <a:extLst>
                <a:ext uri="{FF2B5EF4-FFF2-40B4-BE49-F238E27FC236}">
                  <a16:creationId xmlns:a16="http://schemas.microsoft.com/office/drawing/2014/main" id="{1B104F05-C2FB-4886-B9B6-273273653C90}"/>
                </a:ext>
              </a:extLst>
            </p:cNvPr>
            <p:cNvSpPr/>
            <p:nvPr/>
          </p:nvSpPr>
          <p:spPr>
            <a:xfrm>
              <a:off x="6173674" y="3344256"/>
              <a:ext cx="146050" cy="146050"/>
            </a:xfrm>
            <a:custGeom>
              <a:avLst/>
              <a:gdLst>
                <a:gd name="connsiteX0" fmla="*/ 132013 w 146050"/>
                <a:gd name="connsiteY0" fmla="*/ 25810 h 146050"/>
                <a:gd name="connsiteX1" fmla="*/ 137977 w 146050"/>
                <a:gd name="connsiteY1" fmla="*/ 39404 h 146050"/>
                <a:gd name="connsiteX2" fmla="*/ 145782 w 146050"/>
                <a:gd name="connsiteY2" fmla="*/ 49401 h 146050"/>
                <a:gd name="connsiteX3" fmla="*/ 136310 w 146050"/>
                <a:gd name="connsiteY3" fmla="*/ 62468 h 146050"/>
                <a:gd name="connsiteX4" fmla="*/ 125173 w 146050"/>
                <a:gd name="connsiteY4" fmla="*/ 54751 h 146050"/>
                <a:gd name="connsiteX5" fmla="*/ 108159 w 146050"/>
                <a:gd name="connsiteY5" fmla="*/ 55277 h 146050"/>
                <a:gd name="connsiteX6" fmla="*/ 87024 w 146050"/>
                <a:gd name="connsiteY6" fmla="*/ 49489 h 146050"/>
                <a:gd name="connsiteX7" fmla="*/ 75535 w 146050"/>
                <a:gd name="connsiteY7" fmla="*/ 50278 h 146050"/>
                <a:gd name="connsiteX8" fmla="*/ 70274 w 146050"/>
                <a:gd name="connsiteY8" fmla="*/ 57469 h 146050"/>
                <a:gd name="connsiteX9" fmla="*/ 61416 w 146050"/>
                <a:gd name="connsiteY9" fmla="*/ 49489 h 146050"/>
                <a:gd name="connsiteX10" fmla="*/ 56242 w 146050"/>
                <a:gd name="connsiteY10" fmla="*/ 63871 h 146050"/>
                <a:gd name="connsiteX11" fmla="*/ 68344 w 146050"/>
                <a:gd name="connsiteY11" fmla="*/ 79920 h 146050"/>
                <a:gd name="connsiteX12" fmla="*/ 73606 w 146050"/>
                <a:gd name="connsiteY12" fmla="*/ 90532 h 146050"/>
                <a:gd name="connsiteX13" fmla="*/ 84919 w 146050"/>
                <a:gd name="connsiteY13" fmla="*/ 103248 h 146050"/>
                <a:gd name="connsiteX14" fmla="*/ 94303 w 146050"/>
                <a:gd name="connsiteY14" fmla="*/ 110702 h 146050"/>
                <a:gd name="connsiteX15" fmla="*/ 103599 w 146050"/>
                <a:gd name="connsiteY15" fmla="*/ 124822 h 146050"/>
                <a:gd name="connsiteX16" fmla="*/ 125348 w 146050"/>
                <a:gd name="connsiteY16" fmla="*/ 137450 h 146050"/>
                <a:gd name="connsiteX17" fmla="*/ 122629 w 146050"/>
                <a:gd name="connsiteY17" fmla="*/ 143063 h 146050"/>
                <a:gd name="connsiteX18" fmla="*/ 99565 w 146050"/>
                <a:gd name="connsiteY18" fmla="*/ 130785 h 146050"/>
                <a:gd name="connsiteX19" fmla="*/ 85270 w 146050"/>
                <a:gd name="connsiteY19" fmla="*/ 118683 h 146050"/>
                <a:gd name="connsiteX20" fmla="*/ 62819 w 146050"/>
                <a:gd name="connsiteY20" fmla="*/ 108685 h 146050"/>
                <a:gd name="connsiteX21" fmla="*/ 42122 w 146050"/>
                <a:gd name="connsiteY21" fmla="*/ 83691 h 146050"/>
                <a:gd name="connsiteX22" fmla="*/ 47121 w 146050"/>
                <a:gd name="connsiteY22" fmla="*/ 81060 h 146050"/>
                <a:gd name="connsiteX23" fmla="*/ 35896 w 146050"/>
                <a:gd name="connsiteY23" fmla="*/ 66678 h 146050"/>
                <a:gd name="connsiteX24" fmla="*/ 35370 w 146050"/>
                <a:gd name="connsiteY24" fmla="*/ 54926 h 146050"/>
                <a:gd name="connsiteX25" fmla="*/ 19584 w 146050"/>
                <a:gd name="connsiteY25" fmla="*/ 49489 h 146050"/>
                <a:gd name="connsiteX26" fmla="*/ 12042 w 146050"/>
                <a:gd name="connsiteY26" fmla="*/ 64485 h 146050"/>
                <a:gd name="connsiteX27" fmla="*/ 4763 w 146050"/>
                <a:gd name="connsiteY27" fmla="*/ 52821 h 146050"/>
                <a:gd name="connsiteX28" fmla="*/ 5376 w 146050"/>
                <a:gd name="connsiteY28" fmla="*/ 40719 h 146050"/>
                <a:gd name="connsiteX29" fmla="*/ 6254 w 146050"/>
                <a:gd name="connsiteY29" fmla="*/ 40193 h 146050"/>
                <a:gd name="connsiteX30" fmla="*/ 23355 w 146050"/>
                <a:gd name="connsiteY30" fmla="*/ 41420 h 146050"/>
                <a:gd name="connsiteX31" fmla="*/ 27915 w 146050"/>
                <a:gd name="connsiteY31" fmla="*/ 35457 h 146050"/>
                <a:gd name="connsiteX32" fmla="*/ 36247 w 146050"/>
                <a:gd name="connsiteY32" fmla="*/ 41157 h 146050"/>
                <a:gd name="connsiteX33" fmla="*/ 45893 w 146050"/>
                <a:gd name="connsiteY33" fmla="*/ 41859 h 146050"/>
                <a:gd name="connsiteX34" fmla="*/ 45805 w 146050"/>
                <a:gd name="connsiteY34" fmla="*/ 32037 h 146050"/>
                <a:gd name="connsiteX35" fmla="*/ 54312 w 146050"/>
                <a:gd name="connsiteY35" fmla="*/ 28441 h 146050"/>
                <a:gd name="connsiteX36" fmla="*/ 56768 w 146050"/>
                <a:gd name="connsiteY36" fmla="*/ 14234 h 146050"/>
                <a:gd name="connsiteX37" fmla="*/ 76325 w 146050"/>
                <a:gd name="connsiteY37" fmla="*/ 4763 h 146050"/>
                <a:gd name="connsiteX38" fmla="*/ 84130 w 146050"/>
                <a:gd name="connsiteY38" fmla="*/ 9147 h 146050"/>
                <a:gd name="connsiteX39" fmla="*/ 102547 w 146050"/>
                <a:gd name="connsiteY39" fmla="*/ 24319 h 146050"/>
                <a:gd name="connsiteX40" fmla="*/ 122805 w 146050"/>
                <a:gd name="connsiteY40" fmla="*/ 31072 h 14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46050" h="146050">
                  <a:moveTo>
                    <a:pt x="132013" y="25810"/>
                  </a:moveTo>
                  <a:lnTo>
                    <a:pt x="137977" y="39404"/>
                  </a:lnTo>
                  <a:lnTo>
                    <a:pt x="145782" y="49401"/>
                  </a:lnTo>
                  <a:lnTo>
                    <a:pt x="136310" y="62468"/>
                  </a:lnTo>
                  <a:lnTo>
                    <a:pt x="125173" y="54751"/>
                  </a:lnTo>
                  <a:lnTo>
                    <a:pt x="108159" y="55277"/>
                  </a:lnTo>
                  <a:lnTo>
                    <a:pt x="87024" y="49489"/>
                  </a:lnTo>
                  <a:lnTo>
                    <a:pt x="75535" y="50278"/>
                  </a:lnTo>
                  <a:lnTo>
                    <a:pt x="70274" y="57469"/>
                  </a:lnTo>
                  <a:lnTo>
                    <a:pt x="61416" y="49489"/>
                  </a:lnTo>
                  <a:lnTo>
                    <a:pt x="56242" y="63871"/>
                  </a:lnTo>
                  <a:lnTo>
                    <a:pt x="68344" y="79920"/>
                  </a:lnTo>
                  <a:lnTo>
                    <a:pt x="73606" y="90532"/>
                  </a:lnTo>
                  <a:lnTo>
                    <a:pt x="84919" y="103248"/>
                  </a:lnTo>
                  <a:lnTo>
                    <a:pt x="94303" y="110702"/>
                  </a:lnTo>
                  <a:lnTo>
                    <a:pt x="103599" y="124822"/>
                  </a:lnTo>
                  <a:lnTo>
                    <a:pt x="125348" y="137450"/>
                  </a:lnTo>
                  <a:lnTo>
                    <a:pt x="122629" y="143063"/>
                  </a:lnTo>
                  <a:lnTo>
                    <a:pt x="99565" y="130785"/>
                  </a:lnTo>
                  <a:lnTo>
                    <a:pt x="85270" y="118683"/>
                  </a:lnTo>
                  <a:lnTo>
                    <a:pt x="62819" y="108685"/>
                  </a:lnTo>
                  <a:lnTo>
                    <a:pt x="42122" y="83691"/>
                  </a:lnTo>
                  <a:lnTo>
                    <a:pt x="47121" y="81060"/>
                  </a:lnTo>
                  <a:lnTo>
                    <a:pt x="35896" y="66678"/>
                  </a:lnTo>
                  <a:lnTo>
                    <a:pt x="35370" y="54926"/>
                  </a:lnTo>
                  <a:lnTo>
                    <a:pt x="19584" y="49489"/>
                  </a:lnTo>
                  <a:lnTo>
                    <a:pt x="12042" y="64485"/>
                  </a:lnTo>
                  <a:lnTo>
                    <a:pt x="4763" y="52821"/>
                  </a:lnTo>
                  <a:lnTo>
                    <a:pt x="5376" y="40719"/>
                  </a:lnTo>
                  <a:lnTo>
                    <a:pt x="6254" y="40193"/>
                  </a:lnTo>
                  <a:lnTo>
                    <a:pt x="23355" y="41420"/>
                  </a:lnTo>
                  <a:lnTo>
                    <a:pt x="27915" y="35457"/>
                  </a:lnTo>
                  <a:lnTo>
                    <a:pt x="36247" y="41157"/>
                  </a:lnTo>
                  <a:lnTo>
                    <a:pt x="45893" y="41859"/>
                  </a:lnTo>
                  <a:lnTo>
                    <a:pt x="45805" y="32037"/>
                  </a:lnTo>
                  <a:lnTo>
                    <a:pt x="54312" y="28441"/>
                  </a:lnTo>
                  <a:lnTo>
                    <a:pt x="56768" y="14234"/>
                  </a:lnTo>
                  <a:lnTo>
                    <a:pt x="76325" y="4763"/>
                  </a:lnTo>
                  <a:lnTo>
                    <a:pt x="84130" y="9147"/>
                  </a:lnTo>
                  <a:lnTo>
                    <a:pt x="102547" y="24319"/>
                  </a:lnTo>
                  <a:lnTo>
                    <a:pt x="122805" y="31072"/>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75" name="Freeform: Shape 1574">
              <a:extLst>
                <a:ext uri="{FF2B5EF4-FFF2-40B4-BE49-F238E27FC236}">
                  <a16:creationId xmlns:a16="http://schemas.microsoft.com/office/drawing/2014/main" id="{0FCACC95-E251-4C3D-9C51-58C30A01ACB5}"/>
                </a:ext>
              </a:extLst>
            </p:cNvPr>
            <p:cNvSpPr/>
            <p:nvPr/>
          </p:nvSpPr>
          <p:spPr>
            <a:xfrm>
              <a:off x="4006994" y="4135473"/>
              <a:ext cx="76200" cy="57150"/>
            </a:xfrm>
            <a:custGeom>
              <a:avLst/>
              <a:gdLst>
                <a:gd name="connsiteX0" fmla="*/ 35983 w 76200"/>
                <a:gd name="connsiteY0" fmla="*/ 4763 h 57150"/>
                <a:gd name="connsiteX1" fmla="*/ 50980 w 76200"/>
                <a:gd name="connsiteY1" fmla="*/ 5903 h 57150"/>
                <a:gd name="connsiteX2" fmla="*/ 72290 w 76200"/>
                <a:gd name="connsiteY2" fmla="*/ 10024 h 57150"/>
                <a:gd name="connsiteX3" fmla="*/ 74483 w 76200"/>
                <a:gd name="connsiteY3" fmla="*/ 24144 h 57150"/>
                <a:gd name="connsiteX4" fmla="*/ 72553 w 76200"/>
                <a:gd name="connsiteY4" fmla="*/ 34054 h 57150"/>
                <a:gd name="connsiteX5" fmla="*/ 66590 w 76200"/>
                <a:gd name="connsiteY5" fmla="*/ 38439 h 57150"/>
                <a:gd name="connsiteX6" fmla="*/ 72904 w 76200"/>
                <a:gd name="connsiteY6" fmla="*/ 46156 h 57150"/>
                <a:gd name="connsiteX7" fmla="*/ 72378 w 76200"/>
                <a:gd name="connsiteY7" fmla="*/ 53172 h 57150"/>
                <a:gd name="connsiteX8" fmla="*/ 56066 w 76200"/>
                <a:gd name="connsiteY8" fmla="*/ 48787 h 57150"/>
                <a:gd name="connsiteX9" fmla="*/ 44490 w 76200"/>
                <a:gd name="connsiteY9" fmla="*/ 50541 h 57150"/>
                <a:gd name="connsiteX10" fmla="*/ 29493 w 76200"/>
                <a:gd name="connsiteY10" fmla="*/ 48700 h 57150"/>
                <a:gd name="connsiteX11" fmla="*/ 18005 w 76200"/>
                <a:gd name="connsiteY11" fmla="*/ 53523 h 57150"/>
                <a:gd name="connsiteX12" fmla="*/ 4763 w 76200"/>
                <a:gd name="connsiteY12" fmla="*/ 45455 h 57150"/>
                <a:gd name="connsiteX13" fmla="*/ 6955 w 76200"/>
                <a:gd name="connsiteY13" fmla="*/ 37123 h 57150"/>
                <a:gd name="connsiteX14" fmla="*/ 29581 w 76200"/>
                <a:gd name="connsiteY14" fmla="*/ 40719 h 57150"/>
                <a:gd name="connsiteX15" fmla="*/ 48173 w 76200"/>
                <a:gd name="connsiteY15" fmla="*/ 42824 h 57150"/>
                <a:gd name="connsiteX16" fmla="*/ 57031 w 76200"/>
                <a:gd name="connsiteY16" fmla="*/ 37036 h 57150"/>
                <a:gd name="connsiteX17" fmla="*/ 45805 w 76200"/>
                <a:gd name="connsiteY17" fmla="*/ 25898 h 57150"/>
                <a:gd name="connsiteX18" fmla="*/ 45981 w 76200"/>
                <a:gd name="connsiteY18" fmla="*/ 15988 h 57150"/>
                <a:gd name="connsiteX19" fmla="*/ 30458 w 76200"/>
                <a:gd name="connsiteY19" fmla="*/ 11954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6200" h="57150">
                  <a:moveTo>
                    <a:pt x="35983" y="4763"/>
                  </a:moveTo>
                  <a:lnTo>
                    <a:pt x="50980" y="5903"/>
                  </a:lnTo>
                  <a:lnTo>
                    <a:pt x="72290" y="10024"/>
                  </a:lnTo>
                  <a:lnTo>
                    <a:pt x="74483" y="24144"/>
                  </a:lnTo>
                  <a:lnTo>
                    <a:pt x="72553" y="34054"/>
                  </a:lnTo>
                  <a:lnTo>
                    <a:pt x="66590" y="38439"/>
                  </a:lnTo>
                  <a:lnTo>
                    <a:pt x="72904" y="46156"/>
                  </a:lnTo>
                  <a:lnTo>
                    <a:pt x="72378" y="53172"/>
                  </a:lnTo>
                  <a:lnTo>
                    <a:pt x="56066" y="48787"/>
                  </a:lnTo>
                  <a:lnTo>
                    <a:pt x="44490" y="50541"/>
                  </a:lnTo>
                  <a:lnTo>
                    <a:pt x="29493" y="48700"/>
                  </a:lnTo>
                  <a:lnTo>
                    <a:pt x="18005" y="53523"/>
                  </a:lnTo>
                  <a:lnTo>
                    <a:pt x="4763" y="45455"/>
                  </a:lnTo>
                  <a:lnTo>
                    <a:pt x="6955" y="37123"/>
                  </a:lnTo>
                  <a:lnTo>
                    <a:pt x="29581" y="40719"/>
                  </a:lnTo>
                  <a:lnTo>
                    <a:pt x="48173" y="42824"/>
                  </a:lnTo>
                  <a:lnTo>
                    <a:pt x="57031" y="37036"/>
                  </a:lnTo>
                  <a:lnTo>
                    <a:pt x="45805" y="25898"/>
                  </a:lnTo>
                  <a:lnTo>
                    <a:pt x="45981" y="15988"/>
                  </a:lnTo>
                  <a:lnTo>
                    <a:pt x="30458" y="11954"/>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76" name="Freeform: Shape 1575">
              <a:extLst>
                <a:ext uri="{FF2B5EF4-FFF2-40B4-BE49-F238E27FC236}">
                  <a16:creationId xmlns:a16="http://schemas.microsoft.com/office/drawing/2014/main" id="{3909060A-0282-4C74-A0F0-922F06A0AA2A}"/>
                </a:ext>
              </a:extLst>
            </p:cNvPr>
            <p:cNvSpPr/>
            <p:nvPr/>
          </p:nvSpPr>
          <p:spPr>
            <a:xfrm>
              <a:off x="6236291" y="3267257"/>
              <a:ext cx="165100" cy="107950"/>
            </a:xfrm>
            <a:custGeom>
              <a:avLst/>
              <a:gdLst>
                <a:gd name="connsiteX0" fmla="*/ 4763 w 165100"/>
                <a:gd name="connsiteY0" fmla="*/ 69309 h 107950"/>
                <a:gd name="connsiteX1" fmla="*/ 12918 w 165100"/>
                <a:gd name="connsiteY1" fmla="*/ 46068 h 107950"/>
                <a:gd name="connsiteX2" fmla="*/ 8183 w 165100"/>
                <a:gd name="connsiteY2" fmla="*/ 38263 h 107950"/>
                <a:gd name="connsiteX3" fmla="*/ 22039 w 165100"/>
                <a:gd name="connsiteY3" fmla="*/ 38176 h 107950"/>
                <a:gd name="connsiteX4" fmla="*/ 23881 w 165100"/>
                <a:gd name="connsiteY4" fmla="*/ 23179 h 107950"/>
                <a:gd name="connsiteX5" fmla="*/ 36422 w 165100"/>
                <a:gd name="connsiteY5" fmla="*/ 32563 h 107950"/>
                <a:gd name="connsiteX6" fmla="*/ 45455 w 165100"/>
                <a:gd name="connsiteY6" fmla="*/ 36597 h 107950"/>
                <a:gd name="connsiteX7" fmla="*/ 66151 w 165100"/>
                <a:gd name="connsiteY7" fmla="*/ 32124 h 107950"/>
                <a:gd name="connsiteX8" fmla="*/ 68081 w 165100"/>
                <a:gd name="connsiteY8" fmla="*/ 24758 h 107950"/>
                <a:gd name="connsiteX9" fmla="*/ 77903 w 165100"/>
                <a:gd name="connsiteY9" fmla="*/ 23618 h 107950"/>
                <a:gd name="connsiteX10" fmla="*/ 89830 w 165100"/>
                <a:gd name="connsiteY10" fmla="*/ 17917 h 107950"/>
                <a:gd name="connsiteX11" fmla="*/ 92461 w 165100"/>
                <a:gd name="connsiteY11" fmla="*/ 20285 h 107950"/>
                <a:gd name="connsiteX12" fmla="*/ 104037 w 165100"/>
                <a:gd name="connsiteY12" fmla="*/ 15725 h 107950"/>
                <a:gd name="connsiteX13" fmla="*/ 109825 w 165100"/>
                <a:gd name="connsiteY13" fmla="*/ 6955 h 107950"/>
                <a:gd name="connsiteX14" fmla="*/ 117894 w 165100"/>
                <a:gd name="connsiteY14" fmla="*/ 4763 h 107950"/>
                <a:gd name="connsiteX15" fmla="*/ 144203 w 165100"/>
                <a:gd name="connsiteY15" fmla="*/ 15988 h 107950"/>
                <a:gd name="connsiteX16" fmla="*/ 149465 w 165100"/>
                <a:gd name="connsiteY16" fmla="*/ 12217 h 107950"/>
                <a:gd name="connsiteX17" fmla="*/ 163058 w 165100"/>
                <a:gd name="connsiteY17" fmla="*/ 22214 h 107950"/>
                <a:gd name="connsiteX18" fmla="*/ 164812 w 165100"/>
                <a:gd name="connsiteY18" fmla="*/ 32037 h 107950"/>
                <a:gd name="connsiteX19" fmla="*/ 149816 w 165100"/>
                <a:gd name="connsiteY19" fmla="*/ 39667 h 107950"/>
                <a:gd name="connsiteX20" fmla="*/ 138152 w 165100"/>
                <a:gd name="connsiteY20" fmla="*/ 64222 h 107950"/>
                <a:gd name="connsiteX21" fmla="*/ 123331 w 165100"/>
                <a:gd name="connsiteY21" fmla="*/ 88427 h 107950"/>
                <a:gd name="connsiteX22" fmla="*/ 103599 w 165100"/>
                <a:gd name="connsiteY22" fmla="*/ 95092 h 107950"/>
                <a:gd name="connsiteX23" fmla="*/ 88252 w 165100"/>
                <a:gd name="connsiteY23" fmla="*/ 93601 h 107950"/>
                <a:gd name="connsiteX24" fmla="*/ 69396 w 165100"/>
                <a:gd name="connsiteY24" fmla="*/ 102809 h 107950"/>
                <a:gd name="connsiteX25" fmla="*/ 60188 w 165100"/>
                <a:gd name="connsiteY25" fmla="*/ 108071 h 107950"/>
                <a:gd name="connsiteX26" fmla="*/ 39930 w 165100"/>
                <a:gd name="connsiteY26" fmla="*/ 101319 h 107950"/>
                <a:gd name="connsiteX27" fmla="*/ 21513 w 165100"/>
                <a:gd name="connsiteY27" fmla="*/ 86147 h 107950"/>
                <a:gd name="connsiteX28" fmla="*/ 13708 w 165100"/>
                <a:gd name="connsiteY28" fmla="*/ 81762 h 107950"/>
                <a:gd name="connsiteX29" fmla="*/ 8885 w 165100"/>
                <a:gd name="connsiteY29" fmla="*/ 69747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5100" h="107950">
                  <a:moveTo>
                    <a:pt x="4763" y="69309"/>
                  </a:moveTo>
                  <a:lnTo>
                    <a:pt x="12918" y="46068"/>
                  </a:lnTo>
                  <a:lnTo>
                    <a:pt x="8183" y="38263"/>
                  </a:lnTo>
                  <a:lnTo>
                    <a:pt x="22039" y="38176"/>
                  </a:lnTo>
                  <a:lnTo>
                    <a:pt x="23881" y="23179"/>
                  </a:lnTo>
                  <a:lnTo>
                    <a:pt x="36422" y="32563"/>
                  </a:lnTo>
                  <a:lnTo>
                    <a:pt x="45455" y="36597"/>
                  </a:lnTo>
                  <a:lnTo>
                    <a:pt x="66151" y="32124"/>
                  </a:lnTo>
                  <a:lnTo>
                    <a:pt x="68081" y="24758"/>
                  </a:lnTo>
                  <a:lnTo>
                    <a:pt x="77903" y="23618"/>
                  </a:lnTo>
                  <a:lnTo>
                    <a:pt x="89830" y="17917"/>
                  </a:lnTo>
                  <a:lnTo>
                    <a:pt x="92461" y="20285"/>
                  </a:lnTo>
                  <a:lnTo>
                    <a:pt x="104037" y="15725"/>
                  </a:lnTo>
                  <a:lnTo>
                    <a:pt x="109825" y="6955"/>
                  </a:lnTo>
                  <a:lnTo>
                    <a:pt x="117894" y="4763"/>
                  </a:lnTo>
                  <a:lnTo>
                    <a:pt x="144203" y="15988"/>
                  </a:lnTo>
                  <a:lnTo>
                    <a:pt x="149465" y="12217"/>
                  </a:lnTo>
                  <a:lnTo>
                    <a:pt x="163058" y="22214"/>
                  </a:lnTo>
                  <a:lnTo>
                    <a:pt x="164812" y="32037"/>
                  </a:lnTo>
                  <a:lnTo>
                    <a:pt x="149816" y="39667"/>
                  </a:lnTo>
                  <a:lnTo>
                    <a:pt x="138152" y="64222"/>
                  </a:lnTo>
                  <a:lnTo>
                    <a:pt x="123331" y="88427"/>
                  </a:lnTo>
                  <a:lnTo>
                    <a:pt x="103599" y="95092"/>
                  </a:lnTo>
                  <a:lnTo>
                    <a:pt x="88252" y="93601"/>
                  </a:lnTo>
                  <a:lnTo>
                    <a:pt x="69396" y="102809"/>
                  </a:lnTo>
                  <a:lnTo>
                    <a:pt x="60188" y="108071"/>
                  </a:lnTo>
                  <a:lnTo>
                    <a:pt x="39930" y="101319"/>
                  </a:lnTo>
                  <a:lnTo>
                    <a:pt x="21513" y="86147"/>
                  </a:lnTo>
                  <a:lnTo>
                    <a:pt x="13708" y="81762"/>
                  </a:lnTo>
                  <a:lnTo>
                    <a:pt x="8885" y="6974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77" name="Freeform: Shape 1576">
              <a:extLst>
                <a:ext uri="{FF2B5EF4-FFF2-40B4-BE49-F238E27FC236}">
                  <a16:creationId xmlns:a16="http://schemas.microsoft.com/office/drawing/2014/main" id="{F8E7EBFE-43DE-4F93-BC4B-3D38B2558BA3}"/>
                </a:ext>
              </a:extLst>
            </p:cNvPr>
            <p:cNvSpPr/>
            <p:nvPr/>
          </p:nvSpPr>
          <p:spPr>
            <a:xfrm>
              <a:off x="8181270" y="4498282"/>
              <a:ext cx="1130300" cy="393700"/>
            </a:xfrm>
            <a:custGeom>
              <a:avLst/>
              <a:gdLst>
                <a:gd name="connsiteX0" fmla="*/ 629702 w 1130300"/>
                <a:gd name="connsiteY0" fmla="*/ 390110 h 393700"/>
                <a:gd name="connsiteX1" fmla="*/ 619354 w 1130300"/>
                <a:gd name="connsiteY1" fmla="*/ 390548 h 393700"/>
                <a:gd name="connsiteX2" fmla="*/ 586730 w 1130300"/>
                <a:gd name="connsiteY2" fmla="*/ 373184 h 393700"/>
                <a:gd name="connsiteX3" fmla="*/ 609619 w 1130300"/>
                <a:gd name="connsiteY3" fmla="*/ 368273 h 393700"/>
                <a:gd name="connsiteX4" fmla="*/ 622511 w 1130300"/>
                <a:gd name="connsiteY4" fmla="*/ 375815 h 393700"/>
                <a:gd name="connsiteX5" fmla="*/ 631105 w 1130300"/>
                <a:gd name="connsiteY5" fmla="*/ 383357 h 393700"/>
                <a:gd name="connsiteX6" fmla="*/ 629702 w 1130300"/>
                <a:gd name="connsiteY6" fmla="*/ 390110 h 393700"/>
                <a:gd name="connsiteX7" fmla="*/ 721172 w 1130300"/>
                <a:gd name="connsiteY7" fmla="*/ 387654 h 393700"/>
                <a:gd name="connsiteX8" fmla="*/ 700124 w 1130300"/>
                <a:gd name="connsiteY8" fmla="*/ 393092 h 393700"/>
                <a:gd name="connsiteX9" fmla="*/ 697142 w 1130300"/>
                <a:gd name="connsiteY9" fmla="*/ 390110 h 393700"/>
                <a:gd name="connsiteX10" fmla="*/ 699335 w 1130300"/>
                <a:gd name="connsiteY10" fmla="*/ 381691 h 393700"/>
                <a:gd name="connsiteX11" fmla="*/ 709946 w 1130300"/>
                <a:gd name="connsiteY11" fmla="*/ 366607 h 393700"/>
                <a:gd name="connsiteX12" fmla="*/ 734239 w 1130300"/>
                <a:gd name="connsiteY12" fmla="*/ 356785 h 393700"/>
                <a:gd name="connsiteX13" fmla="*/ 736694 w 1130300"/>
                <a:gd name="connsiteY13" fmla="*/ 361696 h 393700"/>
                <a:gd name="connsiteX14" fmla="*/ 737133 w 1130300"/>
                <a:gd name="connsiteY14" fmla="*/ 369238 h 393700"/>
                <a:gd name="connsiteX15" fmla="*/ 721172 w 1130300"/>
                <a:gd name="connsiteY15" fmla="*/ 387654 h 393700"/>
                <a:gd name="connsiteX16" fmla="*/ 560508 w 1130300"/>
                <a:gd name="connsiteY16" fmla="*/ 337052 h 393700"/>
                <a:gd name="connsiteX17" fmla="*/ 569366 w 1130300"/>
                <a:gd name="connsiteY17" fmla="*/ 343630 h 393700"/>
                <a:gd name="connsiteX18" fmla="*/ 584538 w 1130300"/>
                <a:gd name="connsiteY18" fmla="*/ 341613 h 393700"/>
                <a:gd name="connsiteX19" fmla="*/ 590677 w 1130300"/>
                <a:gd name="connsiteY19" fmla="*/ 352137 h 393700"/>
                <a:gd name="connsiteX20" fmla="*/ 562262 w 1130300"/>
                <a:gd name="connsiteY20" fmla="*/ 357135 h 393700"/>
                <a:gd name="connsiteX21" fmla="*/ 545249 w 1130300"/>
                <a:gd name="connsiteY21" fmla="*/ 360468 h 393700"/>
                <a:gd name="connsiteX22" fmla="*/ 532006 w 1130300"/>
                <a:gd name="connsiteY22" fmla="*/ 360293 h 393700"/>
                <a:gd name="connsiteX23" fmla="*/ 540425 w 1130300"/>
                <a:gd name="connsiteY23" fmla="*/ 346085 h 393700"/>
                <a:gd name="connsiteX24" fmla="*/ 553931 w 1130300"/>
                <a:gd name="connsiteY24" fmla="*/ 345910 h 393700"/>
                <a:gd name="connsiteX25" fmla="*/ 560508 w 1130300"/>
                <a:gd name="connsiteY25" fmla="*/ 337052 h 393700"/>
                <a:gd name="connsiteX26" fmla="*/ 683549 w 1130300"/>
                <a:gd name="connsiteY26" fmla="*/ 336965 h 393700"/>
                <a:gd name="connsiteX27" fmla="*/ 679954 w 1130300"/>
                <a:gd name="connsiteY27" fmla="*/ 350646 h 393700"/>
                <a:gd name="connsiteX28" fmla="*/ 643032 w 1130300"/>
                <a:gd name="connsiteY28" fmla="*/ 357661 h 393700"/>
                <a:gd name="connsiteX29" fmla="*/ 610321 w 1130300"/>
                <a:gd name="connsiteY29" fmla="*/ 354592 h 393700"/>
                <a:gd name="connsiteX30" fmla="*/ 610233 w 1130300"/>
                <a:gd name="connsiteY30" fmla="*/ 345559 h 393700"/>
                <a:gd name="connsiteX31" fmla="*/ 629790 w 1130300"/>
                <a:gd name="connsiteY31" fmla="*/ 340385 h 393700"/>
                <a:gd name="connsiteX32" fmla="*/ 645225 w 1130300"/>
                <a:gd name="connsiteY32" fmla="*/ 347752 h 393700"/>
                <a:gd name="connsiteX33" fmla="*/ 661624 w 1130300"/>
                <a:gd name="connsiteY33" fmla="*/ 345910 h 393700"/>
                <a:gd name="connsiteX34" fmla="*/ 683549 w 1130300"/>
                <a:gd name="connsiteY34" fmla="*/ 336965 h 393700"/>
                <a:gd name="connsiteX35" fmla="*/ 332404 w 1130300"/>
                <a:gd name="connsiteY35" fmla="*/ 304604 h 393700"/>
                <a:gd name="connsiteX36" fmla="*/ 379498 w 1130300"/>
                <a:gd name="connsiteY36" fmla="*/ 307059 h 393700"/>
                <a:gd name="connsiteX37" fmla="*/ 384936 w 1130300"/>
                <a:gd name="connsiteY37" fmla="*/ 296886 h 393700"/>
                <a:gd name="connsiteX38" fmla="*/ 430539 w 1130300"/>
                <a:gd name="connsiteY38" fmla="*/ 308726 h 393700"/>
                <a:gd name="connsiteX39" fmla="*/ 439484 w 1130300"/>
                <a:gd name="connsiteY39" fmla="*/ 324687 h 393700"/>
                <a:gd name="connsiteX40" fmla="*/ 476405 w 1130300"/>
                <a:gd name="connsiteY40" fmla="*/ 329159 h 393700"/>
                <a:gd name="connsiteX41" fmla="*/ 506573 w 1130300"/>
                <a:gd name="connsiteY41" fmla="*/ 343805 h 393700"/>
                <a:gd name="connsiteX42" fmla="*/ 478510 w 1130300"/>
                <a:gd name="connsiteY42" fmla="*/ 353189 h 393700"/>
                <a:gd name="connsiteX43" fmla="*/ 451499 w 1130300"/>
                <a:gd name="connsiteY43" fmla="*/ 343279 h 393700"/>
                <a:gd name="connsiteX44" fmla="*/ 429223 w 1130300"/>
                <a:gd name="connsiteY44" fmla="*/ 343980 h 393700"/>
                <a:gd name="connsiteX45" fmla="*/ 403703 w 1130300"/>
                <a:gd name="connsiteY45" fmla="*/ 342139 h 393700"/>
                <a:gd name="connsiteX46" fmla="*/ 380726 w 1130300"/>
                <a:gd name="connsiteY46" fmla="*/ 337666 h 393700"/>
                <a:gd name="connsiteX47" fmla="*/ 352224 w 1130300"/>
                <a:gd name="connsiteY47" fmla="*/ 328283 h 393700"/>
                <a:gd name="connsiteX48" fmla="*/ 334158 w 1130300"/>
                <a:gd name="connsiteY48" fmla="*/ 325827 h 393700"/>
                <a:gd name="connsiteX49" fmla="*/ 323897 w 1130300"/>
                <a:gd name="connsiteY49" fmla="*/ 328896 h 393700"/>
                <a:gd name="connsiteX50" fmla="*/ 279083 w 1130300"/>
                <a:gd name="connsiteY50" fmla="*/ 318724 h 393700"/>
                <a:gd name="connsiteX51" fmla="*/ 274786 w 1130300"/>
                <a:gd name="connsiteY51" fmla="*/ 308112 h 393700"/>
                <a:gd name="connsiteX52" fmla="*/ 252248 w 1130300"/>
                <a:gd name="connsiteY52" fmla="*/ 306270 h 393700"/>
                <a:gd name="connsiteX53" fmla="*/ 269086 w 1130300"/>
                <a:gd name="connsiteY53" fmla="*/ 282767 h 393700"/>
                <a:gd name="connsiteX54" fmla="*/ 298903 w 1130300"/>
                <a:gd name="connsiteY54" fmla="*/ 284258 h 393700"/>
                <a:gd name="connsiteX55" fmla="*/ 318723 w 1130300"/>
                <a:gd name="connsiteY55" fmla="*/ 293817 h 393700"/>
                <a:gd name="connsiteX56" fmla="*/ 328896 w 1130300"/>
                <a:gd name="connsiteY56" fmla="*/ 295659 h 393700"/>
                <a:gd name="connsiteX57" fmla="*/ 332404 w 1130300"/>
                <a:gd name="connsiteY57" fmla="*/ 304604 h 393700"/>
                <a:gd name="connsiteX58" fmla="*/ 974182 w 1130300"/>
                <a:gd name="connsiteY58" fmla="*/ 290748 h 393700"/>
                <a:gd name="connsiteX59" fmla="*/ 961554 w 1130300"/>
                <a:gd name="connsiteY59" fmla="*/ 307498 h 393700"/>
                <a:gd name="connsiteX60" fmla="*/ 959186 w 1130300"/>
                <a:gd name="connsiteY60" fmla="*/ 288994 h 393700"/>
                <a:gd name="connsiteX61" fmla="*/ 963570 w 1130300"/>
                <a:gd name="connsiteY61" fmla="*/ 280136 h 393700"/>
                <a:gd name="connsiteX62" fmla="*/ 968745 w 1130300"/>
                <a:gd name="connsiteY62" fmla="*/ 271805 h 393700"/>
                <a:gd name="connsiteX63" fmla="*/ 974358 w 1130300"/>
                <a:gd name="connsiteY63" fmla="*/ 278996 h 393700"/>
                <a:gd name="connsiteX64" fmla="*/ 974182 w 1130300"/>
                <a:gd name="connsiteY64" fmla="*/ 290748 h 393700"/>
                <a:gd name="connsiteX65" fmla="*/ 790366 w 1130300"/>
                <a:gd name="connsiteY65" fmla="*/ 223132 h 393700"/>
                <a:gd name="connsiteX66" fmla="*/ 781158 w 1130300"/>
                <a:gd name="connsiteY66" fmla="*/ 231288 h 393700"/>
                <a:gd name="connsiteX67" fmla="*/ 764144 w 1130300"/>
                <a:gd name="connsiteY67" fmla="*/ 226815 h 393700"/>
                <a:gd name="connsiteX68" fmla="*/ 759321 w 1130300"/>
                <a:gd name="connsiteY68" fmla="*/ 216291 h 393700"/>
                <a:gd name="connsiteX69" fmla="*/ 784227 w 1130300"/>
                <a:gd name="connsiteY69" fmla="*/ 215151 h 393700"/>
                <a:gd name="connsiteX70" fmla="*/ 790366 w 1130300"/>
                <a:gd name="connsiteY70" fmla="*/ 223132 h 393700"/>
                <a:gd name="connsiteX71" fmla="*/ 869646 w 1130300"/>
                <a:gd name="connsiteY71" fmla="*/ 214274 h 393700"/>
                <a:gd name="connsiteX72" fmla="*/ 878591 w 1130300"/>
                <a:gd name="connsiteY72" fmla="*/ 232954 h 393700"/>
                <a:gd name="connsiteX73" fmla="*/ 857806 w 1130300"/>
                <a:gd name="connsiteY73" fmla="*/ 222869 h 393700"/>
                <a:gd name="connsiteX74" fmla="*/ 837285 w 1130300"/>
                <a:gd name="connsiteY74" fmla="*/ 220852 h 393700"/>
                <a:gd name="connsiteX75" fmla="*/ 823428 w 1130300"/>
                <a:gd name="connsiteY75" fmla="*/ 222430 h 393700"/>
                <a:gd name="connsiteX76" fmla="*/ 806415 w 1130300"/>
                <a:gd name="connsiteY76" fmla="*/ 221553 h 393700"/>
                <a:gd name="connsiteX77" fmla="*/ 812290 w 1130300"/>
                <a:gd name="connsiteY77" fmla="*/ 208135 h 393700"/>
                <a:gd name="connsiteX78" fmla="*/ 842634 w 1130300"/>
                <a:gd name="connsiteY78" fmla="*/ 207083 h 393700"/>
                <a:gd name="connsiteX79" fmla="*/ 869646 w 1130300"/>
                <a:gd name="connsiteY79" fmla="*/ 214274 h 393700"/>
                <a:gd name="connsiteX80" fmla="*/ 959887 w 1130300"/>
                <a:gd name="connsiteY80" fmla="*/ 166742 h 393700"/>
                <a:gd name="connsiteX81" fmla="*/ 966728 w 1130300"/>
                <a:gd name="connsiteY81" fmla="*/ 206294 h 393700"/>
                <a:gd name="connsiteX82" fmla="*/ 992160 w 1130300"/>
                <a:gd name="connsiteY82" fmla="*/ 220939 h 393700"/>
                <a:gd name="connsiteX83" fmla="*/ 1012682 w 1130300"/>
                <a:gd name="connsiteY83" fmla="*/ 194981 h 393700"/>
                <a:gd name="connsiteX84" fmla="*/ 1040921 w 1130300"/>
                <a:gd name="connsiteY84" fmla="*/ 180247 h 393700"/>
                <a:gd name="connsiteX85" fmla="*/ 1062758 w 1130300"/>
                <a:gd name="connsiteY85" fmla="*/ 180247 h 393700"/>
                <a:gd name="connsiteX86" fmla="*/ 1083805 w 1130300"/>
                <a:gd name="connsiteY86" fmla="*/ 188754 h 393700"/>
                <a:gd name="connsiteX87" fmla="*/ 1102047 w 1130300"/>
                <a:gd name="connsiteY87" fmla="*/ 197524 h 393700"/>
                <a:gd name="connsiteX88" fmla="*/ 1128444 w 1130300"/>
                <a:gd name="connsiteY88" fmla="*/ 202172 h 393700"/>
                <a:gd name="connsiteX89" fmla="*/ 1128883 w 1130300"/>
                <a:gd name="connsiteY89" fmla="*/ 281978 h 393700"/>
                <a:gd name="connsiteX90" fmla="*/ 1129321 w 1130300"/>
                <a:gd name="connsiteY90" fmla="*/ 362310 h 393700"/>
                <a:gd name="connsiteX91" fmla="*/ 1107396 w 1130300"/>
                <a:gd name="connsiteY91" fmla="*/ 342051 h 393700"/>
                <a:gd name="connsiteX92" fmla="*/ 1082402 w 1130300"/>
                <a:gd name="connsiteY92" fmla="*/ 337052 h 393700"/>
                <a:gd name="connsiteX93" fmla="*/ 1076351 w 1130300"/>
                <a:gd name="connsiteY93" fmla="*/ 344068 h 393700"/>
                <a:gd name="connsiteX94" fmla="*/ 1045218 w 1130300"/>
                <a:gd name="connsiteY94" fmla="*/ 344858 h 393700"/>
                <a:gd name="connsiteX95" fmla="*/ 1055654 w 1130300"/>
                <a:gd name="connsiteY95" fmla="*/ 324774 h 393700"/>
                <a:gd name="connsiteX96" fmla="*/ 1071177 w 1130300"/>
                <a:gd name="connsiteY96" fmla="*/ 317934 h 393700"/>
                <a:gd name="connsiteX97" fmla="*/ 1064775 w 1130300"/>
                <a:gd name="connsiteY97" fmla="*/ 291186 h 393700"/>
                <a:gd name="connsiteX98" fmla="*/ 1052935 w 1130300"/>
                <a:gd name="connsiteY98" fmla="*/ 270577 h 393700"/>
                <a:gd name="connsiteX99" fmla="*/ 1005227 w 1130300"/>
                <a:gd name="connsiteY99" fmla="*/ 249792 h 393700"/>
                <a:gd name="connsiteX100" fmla="*/ 984969 w 1130300"/>
                <a:gd name="connsiteY100" fmla="*/ 247775 h 393700"/>
                <a:gd name="connsiteX101" fmla="*/ 948048 w 1130300"/>
                <a:gd name="connsiteY101" fmla="*/ 225149 h 393700"/>
                <a:gd name="connsiteX102" fmla="*/ 940769 w 1130300"/>
                <a:gd name="connsiteY102" fmla="*/ 237076 h 393700"/>
                <a:gd name="connsiteX103" fmla="*/ 931297 w 1130300"/>
                <a:gd name="connsiteY103" fmla="*/ 239268 h 393700"/>
                <a:gd name="connsiteX104" fmla="*/ 925685 w 1130300"/>
                <a:gd name="connsiteY104" fmla="*/ 230323 h 393700"/>
                <a:gd name="connsiteX105" fmla="*/ 925597 w 1130300"/>
                <a:gd name="connsiteY105" fmla="*/ 219712 h 393700"/>
                <a:gd name="connsiteX106" fmla="*/ 906830 w 1130300"/>
                <a:gd name="connsiteY106" fmla="*/ 207697 h 393700"/>
                <a:gd name="connsiteX107" fmla="*/ 933315 w 1130300"/>
                <a:gd name="connsiteY107" fmla="*/ 198927 h 393700"/>
                <a:gd name="connsiteX108" fmla="*/ 950855 w 1130300"/>
                <a:gd name="connsiteY108" fmla="*/ 199366 h 393700"/>
                <a:gd name="connsiteX109" fmla="*/ 948749 w 1130300"/>
                <a:gd name="connsiteY109" fmla="*/ 192876 h 393700"/>
                <a:gd name="connsiteX110" fmla="*/ 912793 w 1130300"/>
                <a:gd name="connsiteY110" fmla="*/ 192788 h 393700"/>
                <a:gd name="connsiteX111" fmla="*/ 903059 w 1130300"/>
                <a:gd name="connsiteY111" fmla="*/ 178230 h 393700"/>
                <a:gd name="connsiteX112" fmla="*/ 881134 w 1130300"/>
                <a:gd name="connsiteY112" fmla="*/ 173758 h 393700"/>
                <a:gd name="connsiteX113" fmla="*/ 870698 w 1130300"/>
                <a:gd name="connsiteY113" fmla="*/ 161655 h 393700"/>
                <a:gd name="connsiteX114" fmla="*/ 903848 w 1130300"/>
                <a:gd name="connsiteY114" fmla="*/ 155779 h 393700"/>
                <a:gd name="connsiteX115" fmla="*/ 916476 w 1130300"/>
                <a:gd name="connsiteY115" fmla="*/ 147799 h 393700"/>
                <a:gd name="connsiteX116" fmla="*/ 955941 w 1130300"/>
                <a:gd name="connsiteY116" fmla="*/ 157797 h 393700"/>
                <a:gd name="connsiteX117" fmla="*/ 959887 w 1130300"/>
                <a:gd name="connsiteY117" fmla="*/ 166742 h 393700"/>
                <a:gd name="connsiteX118" fmla="*/ 740992 w 1130300"/>
                <a:gd name="connsiteY118" fmla="*/ 103950 h 393700"/>
                <a:gd name="connsiteX119" fmla="*/ 721259 w 1130300"/>
                <a:gd name="connsiteY119" fmla="*/ 128154 h 393700"/>
                <a:gd name="connsiteX120" fmla="*/ 702755 w 1130300"/>
                <a:gd name="connsiteY120" fmla="*/ 132890 h 393700"/>
                <a:gd name="connsiteX121" fmla="*/ 679076 w 1130300"/>
                <a:gd name="connsiteY121" fmla="*/ 128154 h 393700"/>
                <a:gd name="connsiteX122" fmla="*/ 638121 w 1130300"/>
                <a:gd name="connsiteY122" fmla="*/ 129382 h 393700"/>
                <a:gd name="connsiteX123" fmla="*/ 616635 w 1130300"/>
                <a:gd name="connsiteY123" fmla="*/ 132890 h 393700"/>
                <a:gd name="connsiteX124" fmla="*/ 613127 w 1130300"/>
                <a:gd name="connsiteY124" fmla="*/ 151395 h 393700"/>
                <a:gd name="connsiteX125" fmla="*/ 635140 w 1130300"/>
                <a:gd name="connsiteY125" fmla="*/ 173144 h 393700"/>
                <a:gd name="connsiteX126" fmla="*/ 648382 w 1130300"/>
                <a:gd name="connsiteY126" fmla="*/ 162094 h 393700"/>
                <a:gd name="connsiteX127" fmla="*/ 694249 w 1130300"/>
                <a:gd name="connsiteY127" fmla="*/ 153762 h 393700"/>
                <a:gd name="connsiteX128" fmla="*/ 692231 w 1130300"/>
                <a:gd name="connsiteY128" fmla="*/ 164988 h 393700"/>
                <a:gd name="connsiteX129" fmla="*/ 681532 w 1130300"/>
                <a:gd name="connsiteY129" fmla="*/ 161480 h 393700"/>
                <a:gd name="connsiteX130" fmla="*/ 670833 w 1130300"/>
                <a:gd name="connsiteY130" fmla="*/ 175775 h 393700"/>
                <a:gd name="connsiteX131" fmla="*/ 649171 w 1130300"/>
                <a:gd name="connsiteY131" fmla="*/ 185246 h 393700"/>
                <a:gd name="connsiteX132" fmla="*/ 672412 w 1130300"/>
                <a:gd name="connsiteY132" fmla="*/ 216554 h 393700"/>
                <a:gd name="connsiteX133" fmla="*/ 667939 w 1130300"/>
                <a:gd name="connsiteY133" fmla="*/ 224974 h 393700"/>
                <a:gd name="connsiteX134" fmla="*/ 690039 w 1130300"/>
                <a:gd name="connsiteY134" fmla="*/ 253213 h 393700"/>
                <a:gd name="connsiteX135" fmla="*/ 689864 w 1130300"/>
                <a:gd name="connsiteY135" fmla="*/ 269349 h 393700"/>
                <a:gd name="connsiteX136" fmla="*/ 676709 w 1130300"/>
                <a:gd name="connsiteY136" fmla="*/ 276540 h 393700"/>
                <a:gd name="connsiteX137" fmla="*/ 667062 w 1130300"/>
                <a:gd name="connsiteY137" fmla="*/ 267946 h 393700"/>
                <a:gd name="connsiteX138" fmla="*/ 678989 w 1130300"/>
                <a:gd name="connsiteY138" fmla="*/ 247863 h 393700"/>
                <a:gd name="connsiteX139" fmla="*/ 654872 w 1130300"/>
                <a:gd name="connsiteY139" fmla="*/ 257335 h 393700"/>
                <a:gd name="connsiteX140" fmla="*/ 648733 w 1130300"/>
                <a:gd name="connsiteY140" fmla="*/ 250582 h 393700"/>
                <a:gd name="connsiteX141" fmla="*/ 651890 w 1130300"/>
                <a:gd name="connsiteY141" fmla="*/ 241110 h 393700"/>
                <a:gd name="connsiteX142" fmla="*/ 634175 w 1130300"/>
                <a:gd name="connsiteY142" fmla="*/ 226728 h 393700"/>
                <a:gd name="connsiteX143" fmla="*/ 636017 w 1130300"/>
                <a:gd name="connsiteY143" fmla="*/ 202874 h 393700"/>
                <a:gd name="connsiteX144" fmla="*/ 619617 w 1130300"/>
                <a:gd name="connsiteY144" fmla="*/ 210328 h 393700"/>
                <a:gd name="connsiteX145" fmla="*/ 621722 w 1130300"/>
                <a:gd name="connsiteY145" fmla="*/ 238830 h 393700"/>
                <a:gd name="connsiteX146" fmla="*/ 622686 w 1130300"/>
                <a:gd name="connsiteY146" fmla="*/ 273909 h 393700"/>
                <a:gd name="connsiteX147" fmla="*/ 607076 w 1130300"/>
                <a:gd name="connsiteY147" fmla="*/ 277505 h 393700"/>
                <a:gd name="connsiteX148" fmla="*/ 596552 w 1130300"/>
                <a:gd name="connsiteY148" fmla="*/ 270314 h 393700"/>
                <a:gd name="connsiteX149" fmla="*/ 603568 w 1130300"/>
                <a:gd name="connsiteY149" fmla="*/ 247775 h 393700"/>
                <a:gd name="connsiteX150" fmla="*/ 599797 w 1130300"/>
                <a:gd name="connsiteY150" fmla="*/ 224184 h 393700"/>
                <a:gd name="connsiteX151" fmla="*/ 589449 w 1130300"/>
                <a:gd name="connsiteY151" fmla="*/ 224009 h 393700"/>
                <a:gd name="connsiteX152" fmla="*/ 581819 w 1130300"/>
                <a:gd name="connsiteY152" fmla="*/ 207258 h 393700"/>
                <a:gd name="connsiteX153" fmla="*/ 591992 w 1130300"/>
                <a:gd name="connsiteY153" fmla="*/ 191210 h 393700"/>
                <a:gd name="connsiteX154" fmla="*/ 595500 w 1130300"/>
                <a:gd name="connsiteY154" fmla="*/ 171828 h 393700"/>
                <a:gd name="connsiteX155" fmla="*/ 607865 w 1130300"/>
                <a:gd name="connsiteY155" fmla="*/ 134995 h 393700"/>
                <a:gd name="connsiteX156" fmla="*/ 613040 w 1130300"/>
                <a:gd name="connsiteY156" fmla="*/ 124910 h 393700"/>
                <a:gd name="connsiteX157" fmla="*/ 633912 w 1130300"/>
                <a:gd name="connsiteY157" fmla="*/ 106756 h 393700"/>
                <a:gd name="connsiteX158" fmla="*/ 653118 w 1130300"/>
                <a:gd name="connsiteY158" fmla="*/ 113947 h 393700"/>
                <a:gd name="connsiteX159" fmla="*/ 684163 w 1130300"/>
                <a:gd name="connsiteY159" fmla="*/ 117367 h 393700"/>
                <a:gd name="connsiteX160" fmla="*/ 712402 w 1130300"/>
                <a:gd name="connsiteY160" fmla="*/ 116315 h 393700"/>
                <a:gd name="connsiteX161" fmla="*/ 736694 w 1130300"/>
                <a:gd name="connsiteY161" fmla="*/ 98600 h 393700"/>
                <a:gd name="connsiteX162" fmla="*/ 740992 w 1130300"/>
                <a:gd name="connsiteY162" fmla="*/ 103950 h 393700"/>
                <a:gd name="connsiteX163" fmla="*/ 825796 w 1130300"/>
                <a:gd name="connsiteY163" fmla="*/ 110966 h 393700"/>
                <a:gd name="connsiteX164" fmla="*/ 824481 w 1130300"/>
                <a:gd name="connsiteY164" fmla="*/ 132276 h 393700"/>
                <a:gd name="connsiteX165" fmla="*/ 811764 w 1130300"/>
                <a:gd name="connsiteY165" fmla="*/ 129909 h 393700"/>
                <a:gd name="connsiteX166" fmla="*/ 807993 w 1130300"/>
                <a:gd name="connsiteY166" fmla="*/ 144729 h 393700"/>
                <a:gd name="connsiteX167" fmla="*/ 818167 w 1130300"/>
                <a:gd name="connsiteY167" fmla="*/ 157621 h 393700"/>
                <a:gd name="connsiteX168" fmla="*/ 811238 w 1130300"/>
                <a:gd name="connsiteY168" fmla="*/ 160515 h 393700"/>
                <a:gd name="connsiteX169" fmla="*/ 801328 w 1130300"/>
                <a:gd name="connsiteY169" fmla="*/ 145080 h 393700"/>
                <a:gd name="connsiteX170" fmla="*/ 794050 w 1130300"/>
                <a:gd name="connsiteY170" fmla="*/ 113860 h 393700"/>
                <a:gd name="connsiteX171" fmla="*/ 798961 w 1130300"/>
                <a:gd name="connsiteY171" fmla="*/ 94303 h 393700"/>
                <a:gd name="connsiteX172" fmla="*/ 807117 w 1130300"/>
                <a:gd name="connsiteY172" fmla="*/ 85445 h 393700"/>
                <a:gd name="connsiteX173" fmla="*/ 808871 w 1130300"/>
                <a:gd name="connsiteY173" fmla="*/ 98775 h 393700"/>
                <a:gd name="connsiteX174" fmla="*/ 823428 w 1130300"/>
                <a:gd name="connsiteY174" fmla="*/ 100880 h 393700"/>
                <a:gd name="connsiteX175" fmla="*/ 825796 w 1130300"/>
                <a:gd name="connsiteY175" fmla="*/ 110966 h 393700"/>
                <a:gd name="connsiteX176" fmla="*/ 559894 w 1130300"/>
                <a:gd name="connsiteY176" fmla="*/ 93952 h 393700"/>
                <a:gd name="connsiteX177" fmla="*/ 587432 w 1130300"/>
                <a:gd name="connsiteY177" fmla="*/ 116578 h 393700"/>
                <a:gd name="connsiteX178" fmla="*/ 558316 w 1130300"/>
                <a:gd name="connsiteY178" fmla="*/ 119472 h 393700"/>
                <a:gd name="connsiteX179" fmla="*/ 550072 w 1130300"/>
                <a:gd name="connsiteY179" fmla="*/ 136135 h 393700"/>
                <a:gd name="connsiteX180" fmla="*/ 551124 w 1130300"/>
                <a:gd name="connsiteY180" fmla="*/ 158235 h 393700"/>
                <a:gd name="connsiteX181" fmla="*/ 527446 w 1130300"/>
                <a:gd name="connsiteY181" fmla="*/ 174985 h 393700"/>
                <a:gd name="connsiteX182" fmla="*/ 526920 w 1130300"/>
                <a:gd name="connsiteY182" fmla="*/ 199278 h 393700"/>
                <a:gd name="connsiteX183" fmla="*/ 517448 w 1130300"/>
                <a:gd name="connsiteY183" fmla="*/ 236725 h 393700"/>
                <a:gd name="connsiteX184" fmla="*/ 513853 w 1130300"/>
                <a:gd name="connsiteY184" fmla="*/ 228043 h 393700"/>
                <a:gd name="connsiteX185" fmla="*/ 485877 w 1130300"/>
                <a:gd name="connsiteY185" fmla="*/ 239093 h 393700"/>
                <a:gd name="connsiteX186" fmla="*/ 476142 w 1130300"/>
                <a:gd name="connsiteY186" fmla="*/ 224097 h 393700"/>
                <a:gd name="connsiteX187" fmla="*/ 458603 w 1130300"/>
                <a:gd name="connsiteY187" fmla="*/ 222693 h 393700"/>
                <a:gd name="connsiteX188" fmla="*/ 446325 w 1130300"/>
                <a:gd name="connsiteY188" fmla="*/ 214888 h 393700"/>
                <a:gd name="connsiteX189" fmla="*/ 417121 w 1130300"/>
                <a:gd name="connsiteY189" fmla="*/ 223658 h 393700"/>
                <a:gd name="connsiteX190" fmla="*/ 408176 w 1130300"/>
                <a:gd name="connsiteY190" fmla="*/ 211819 h 393700"/>
                <a:gd name="connsiteX191" fmla="*/ 392039 w 1130300"/>
                <a:gd name="connsiteY191" fmla="*/ 213134 h 393700"/>
                <a:gd name="connsiteX192" fmla="*/ 371781 w 1130300"/>
                <a:gd name="connsiteY192" fmla="*/ 210328 h 393700"/>
                <a:gd name="connsiteX193" fmla="*/ 368010 w 1130300"/>
                <a:gd name="connsiteY193" fmla="*/ 177529 h 393700"/>
                <a:gd name="connsiteX194" fmla="*/ 355732 w 1130300"/>
                <a:gd name="connsiteY194" fmla="*/ 170776 h 393700"/>
                <a:gd name="connsiteX195" fmla="*/ 343893 w 1130300"/>
                <a:gd name="connsiteY195" fmla="*/ 149904 h 393700"/>
                <a:gd name="connsiteX196" fmla="*/ 340472 w 1130300"/>
                <a:gd name="connsiteY196" fmla="*/ 128505 h 393700"/>
                <a:gd name="connsiteX197" fmla="*/ 343367 w 1130300"/>
                <a:gd name="connsiteY197" fmla="*/ 105879 h 393700"/>
                <a:gd name="connsiteX198" fmla="*/ 358012 w 1130300"/>
                <a:gd name="connsiteY198" fmla="*/ 89655 h 393700"/>
                <a:gd name="connsiteX199" fmla="*/ 362134 w 1130300"/>
                <a:gd name="connsiteY199" fmla="*/ 105967 h 393700"/>
                <a:gd name="connsiteX200" fmla="*/ 378972 w 1130300"/>
                <a:gd name="connsiteY200" fmla="*/ 119735 h 393700"/>
                <a:gd name="connsiteX201" fmla="*/ 394846 w 1130300"/>
                <a:gd name="connsiteY201" fmla="*/ 114737 h 393700"/>
                <a:gd name="connsiteX202" fmla="*/ 410543 w 1130300"/>
                <a:gd name="connsiteY202" fmla="*/ 116490 h 393700"/>
                <a:gd name="connsiteX203" fmla="*/ 424838 w 1130300"/>
                <a:gd name="connsiteY203" fmla="*/ 104125 h 393700"/>
                <a:gd name="connsiteX204" fmla="*/ 436590 w 1130300"/>
                <a:gd name="connsiteY204" fmla="*/ 102020 h 393700"/>
                <a:gd name="connsiteX205" fmla="*/ 459830 w 1130300"/>
                <a:gd name="connsiteY205" fmla="*/ 108861 h 393700"/>
                <a:gd name="connsiteX206" fmla="*/ 479913 w 1130300"/>
                <a:gd name="connsiteY206" fmla="*/ 103686 h 393700"/>
                <a:gd name="connsiteX207" fmla="*/ 492542 w 1130300"/>
                <a:gd name="connsiteY207" fmla="*/ 69659 h 393700"/>
                <a:gd name="connsiteX208" fmla="*/ 502013 w 1130300"/>
                <a:gd name="connsiteY208" fmla="*/ 61153 h 393700"/>
                <a:gd name="connsiteX209" fmla="*/ 510520 w 1130300"/>
                <a:gd name="connsiteY209" fmla="*/ 33352 h 393700"/>
                <a:gd name="connsiteX210" fmla="*/ 538759 w 1130300"/>
                <a:gd name="connsiteY210" fmla="*/ 33352 h 393700"/>
                <a:gd name="connsiteX211" fmla="*/ 560070 w 1130300"/>
                <a:gd name="connsiteY211" fmla="*/ 37474 h 393700"/>
                <a:gd name="connsiteX212" fmla="*/ 546126 w 1130300"/>
                <a:gd name="connsiteY212" fmla="*/ 59574 h 393700"/>
                <a:gd name="connsiteX213" fmla="*/ 564191 w 1130300"/>
                <a:gd name="connsiteY213" fmla="*/ 82727 h 393700"/>
                <a:gd name="connsiteX214" fmla="*/ 559894 w 1130300"/>
                <a:gd name="connsiteY214" fmla="*/ 93952 h 393700"/>
                <a:gd name="connsiteX215" fmla="*/ 263385 w 1130300"/>
                <a:gd name="connsiteY215" fmla="*/ 281802 h 393700"/>
                <a:gd name="connsiteX216" fmla="*/ 236199 w 1130300"/>
                <a:gd name="connsiteY216" fmla="*/ 282328 h 393700"/>
                <a:gd name="connsiteX217" fmla="*/ 215502 w 1130300"/>
                <a:gd name="connsiteY217" fmla="*/ 261807 h 393700"/>
                <a:gd name="connsiteX218" fmla="*/ 183931 w 1130300"/>
                <a:gd name="connsiteY218" fmla="*/ 241812 h 393700"/>
                <a:gd name="connsiteX219" fmla="*/ 173407 w 1130300"/>
                <a:gd name="connsiteY219" fmla="*/ 226991 h 393700"/>
                <a:gd name="connsiteX220" fmla="*/ 154815 w 1130300"/>
                <a:gd name="connsiteY220" fmla="*/ 207083 h 393700"/>
                <a:gd name="connsiteX221" fmla="*/ 142624 w 1130300"/>
                <a:gd name="connsiteY221" fmla="*/ 188754 h 393700"/>
                <a:gd name="connsiteX222" fmla="*/ 123945 w 1130300"/>
                <a:gd name="connsiteY222" fmla="*/ 154552 h 393700"/>
                <a:gd name="connsiteX223" fmla="*/ 102371 w 1130300"/>
                <a:gd name="connsiteY223" fmla="*/ 134206 h 393700"/>
                <a:gd name="connsiteX224" fmla="*/ 95180 w 1130300"/>
                <a:gd name="connsiteY224" fmla="*/ 113246 h 393700"/>
                <a:gd name="connsiteX225" fmla="*/ 86146 w 1130300"/>
                <a:gd name="connsiteY225" fmla="*/ 94215 h 393700"/>
                <a:gd name="connsiteX226" fmla="*/ 63959 w 1130300"/>
                <a:gd name="connsiteY226" fmla="*/ 78868 h 393700"/>
                <a:gd name="connsiteX227" fmla="*/ 51067 w 1130300"/>
                <a:gd name="connsiteY227" fmla="*/ 57908 h 393700"/>
                <a:gd name="connsiteX228" fmla="*/ 32563 w 1130300"/>
                <a:gd name="connsiteY228" fmla="*/ 44227 h 393700"/>
                <a:gd name="connsiteX229" fmla="*/ 6955 w 1130300"/>
                <a:gd name="connsiteY229" fmla="*/ 17216 h 393700"/>
                <a:gd name="connsiteX230" fmla="*/ 4763 w 1130300"/>
                <a:gd name="connsiteY230" fmla="*/ 4763 h 393700"/>
                <a:gd name="connsiteX231" fmla="*/ 20636 w 1130300"/>
                <a:gd name="connsiteY231" fmla="*/ 5727 h 393700"/>
                <a:gd name="connsiteX232" fmla="*/ 58697 w 1130300"/>
                <a:gd name="connsiteY232" fmla="*/ 10463 h 393700"/>
                <a:gd name="connsiteX233" fmla="*/ 80446 w 1130300"/>
                <a:gd name="connsiteY233" fmla="*/ 34405 h 393700"/>
                <a:gd name="connsiteX234" fmla="*/ 99477 w 1130300"/>
                <a:gd name="connsiteY234" fmla="*/ 50980 h 393700"/>
                <a:gd name="connsiteX235" fmla="*/ 113070 w 1130300"/>
                <a:gd name="connsiteY235" fmla="*/ 61153 h 393700"/>
                <a:gd name="connsiteX236" fmla="*/ 136398 w 1130300"/>
                <a:gd name="connsiteY236" fmla="*/ 87462 h 393700"/>
                <a:gd name="connsiteX237" fmla="*/ 161392 w 1130300"/>
                <a:gd name="connsiteY237" fmla="*/ 87813 h 393700"/>
                <a:gd name="connsiteX238" fmla="*/ 182089 w 1130300"/>
                <a:gd name="connsiteY238" fmla="*/ 104564 h 393700"/>
                <a:gd name="connsiteX239" fmla="*/ 196296 w 1130300"/>
                <a:gd name="connsiteY239" fmla="*/ 124997 h 393700"/>
                <a:gd name="connsiteX240" fmla="*/ 214976 w 1130300"/>
                <a:gd name="connsiteY240" fmla="*/ 136135 h 393700"/>
                <a:gd name="connsiteX241" fmla="*/ 205154 w 1130300"/>
                <a:gd name="connsiteY241" fmla="*/ 156043 h 393700"/>
                <a:gd name="connsiteX242" fmla="*/ 219273 w 1130300"/>
                <a:gd name="connsiteY242" fmla="*/ 164549 h 393700"/>
                <a:gd name="connsiteX243" fmla="*/ 228130 w 1130300"/>
                <a:gd name="connsiteY243" fmla="*/ 165163 h 393700"/>
                <a:gd name="connsiteX244" fmla="*/ 232340 w 1130300"/>
                <a:gd name="connsiteY244" fmla="*/ 182177 h 393700"/>
                <a:gd name="connsiteX245" fmla="*/ 240935 w 1130300"/>
                <a:gd name="connsiteY245" fmla="*/ 195858 h 393700"/>
                <a:gd name="connsiteX246" fmla="*/ 259001 w 1130300"/>
                <a:gd name="connsiteY246" fmla="*/ 198050 h 393700"/>
                <a:gd name="connsiteX247" fmla="*/ 270927 w 1130300"/>
                <a:gd name="connsiteY247" fmla="*/ 213485 h 393700"/>
                <a:gd name="connsiteX248" fmla="*/ 264788 w 1130300"/>
                <a:gd name="connsiteY248" fmla="*/ 243917 h 393700"/>
                <a:gd name="connsiteX249" fmla="*/ 263385 w 1130300"/>
                <a:gd name="connsiteY249" fmla="*/ 281802 h 393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130300" h="393700">
                  <a:moveTo>
                    <a:pt x="629702" y="390110"/>
                  </a:moveTo>
                  <a:lnTo>
                    <a:pt x="619354" y="390548"/>
                  </a:lnTo>
                  <a:lnTo>
                    <a:pt x="586730" y="373184"/>
                  </a:lnTo>
                  <a:lnTo>
                    <a:pt x="609619" y="368273"/>
                  </a:lnTo>
                  <a:lnTo>
                    <a:pt x="622511" y="375815"/>
                  </a:lnTo>
                  <a:lnTo>
                    <a:pt x="631105" y="383357"/>
                  </a:lnTo>
                  <a:lnTo>
                    <a:pt x="629702" y="390110"/>
                  </a:lnTo>
                  <a:close/>
                  <a:moveTo>
                    <a:pt x="721172" y="387654"/>
                  </a:moveTo>
                  <a:lnTo>
                    <a:pt x="700124" y="393092"/>
                  </a:lnTo>
                  <a:lnTo>
                    <a:pt x="697142" y="390110"/>
                  </a:lnTo>
                  <a:lnTo>
                    <a:pt x="699335" y="381691"/>
                  </a:lnTo>
                  <a:lnTo>
                    <a:pt x="709946" y="366607"/>
                  </a:lnTo>
                  <a:lnTo>
                    <a:pt x="734239" y="356785"/>
                  </a:lnTo>
                  <a:lnTo>
                    <a:pt x="736694" y="361696"/>
                  </a:lnTo>
                  <a:lnTo>
                    <a:pt x="737133" y="369238"/>
                  </a:lnTo>
                  <a:lnTo>
                    <a:pt x="721172" y="387654"/>
                  </a:lnTo>
                  <a:close/>
                  <a:moveTo>
                    <a:pt x="560508" y="337052"/>
                  </a:moveTo>
                  <a:lnTo>
                    <a:pt x="569366" y="343630"/>
                  </a:lnTo>
                  <a:lnTo>
                    <a:pt x="584538" y="341613"/>
                  </a:lnTo>
                  <a:lnTo>
                    <a:pt x="590677" y="352137"/>
                  </a:lnTo>
                  <a:lnTo>
                    <a:pt x="562262" y="357135"/>
                  </a:lnTo>
                  <a:lnTo>
                    <a:pt x="545249" y="360468"/>
                  </a:lnTo>
                  <a:lnTo>
                    <a:pt x="532006" y="360293"/>
                  </a:lnTo>
                  <a:lnTo>
                    <a:pt x="540425" y="346085"/>
                  </a:lnTo>
                  <a:lnTo>
                    <a:pt x="553931" y="345910"/>
                  </a:lnTo>
                  <a:lnTo>
                    <a:pt x="560508" y="337052"/>
                  </a:lnTo>
                  <a:close/>
                  <a:moveTo>
                    <a:pt x="683549" y="336965"/>
                  </a:moveTo>
                  <a:lnTo>
                    <a:pt x="679954" y="350646"/>
                  </a:lnTo>
                  <a:lnTo>
                    <a:pt x="643032" y="357661"/>
                  </a:lnTo>
                  <a:lnTo>
                    <a:pt x="610321" y="354592"/>
                  </a:lnTo>
                  <a:lnTo>
                    <a:pt x="610233" y="345559"/>
                  </a:lnTo>
                  <a:lnTo>
                    <a:pt x="629790" y="340385"/>
                  </a:lnTo>
                  <a:lnTo>
                    <a:pt x="645225" y="347752"/>
                  </a:lnTo>
                  <a:lnTo>
                    <a:pt x="661624" y="345910"/>
                  </a:lnTo>
                  <a:lnTo>
                    <a:pt x="683549" y="336965"/>
                  </a:lnTo>
                  <a:close/>
                  <a:moveTo>
                    <a:pt x="332404" y="304604"/>
                  </a:moveTo>
                  <a:lnTo>
                    <a:pt x="379498" y="307059"/>
                  </a:lnTo>
                  <a:lnTo>
                    <a:pt x="384936" y="296886"/>
                  </a:lnTo>
                  <a:lnTo>
                    <a:pt x="430539" y="308726"/>
                  </a:lnTo>
                  <a:lnTo>
                    <a:pt x="439484" y="324687"/>
                  </a:lnTo>
                  <a:lnTo>
                    <a:pt x="476405" y="329159"/>
                  </a:lnTo>
                  <a:lnTo>
                    <a:pt x="506573" y="343805"/>
                  </a:lnTo>
                  <a:lnTo>
                    <a:pt x="478510" y="353189"/>
                  </a:lnTo>
                  <a:lnTo>
                    <a:pt x="451499" y="343279"/>
                  </a:lnTo>
                  <a:lnTo>
                    <a:pt x="429223" y="343980"/>
                  </a:lnTo>
                  <a:lnTo>
                    <a:pt x="403703" y="342139"/>
                  </a:lnTo>
                  <a:lnTo>
                    <a:pt x="380726" y="337666"/>
                  </a:lnTo>
                  <a:lnTo>
                    <a:pt x="352224" y="328283"/>
                  </a:lnTo>
                  <a:lnTo>
                    <a:pt x="334158" y="325827"/>
                  </a:lnTo>
                  <a:lnTo>
                    <a:pt x="323897" y="328896"/>
                  </a:lnTo>
                  <a:lnTo>
                    <a:pt x="279083" y="318724"/>
                  </a:lnTo>
                  <a:lnTo>
                    <a:pt x="274786" y="308112"/>
                  </a:lnTo>
                  <a:lnTo>
                    <a:pt x="252248" y="306270"/>
                  </a:lnTo>
                  <a:lnTo>
                    <a:pt x="269086" y="282767"/>
                  </a:lnTo>
                  <a:lnTo>
                    <a:pt x="298903" y="284258"/>
                  </a:lnTo>
                  <a:lnTo>
                    <a:pt x="318723" y="293817"/>
                  </a:lnTo>
                  <a:lnTo>
                    <a:pt x="328896" y="295659"/>
                  </a:lnTo>
                  <a:lnTo>
                    <a:pt x="332404" y="304604"/>
                  </a:lnTo>
                  <a:close/>
                  <a:moveTo>
                    <a:pt x="974182" y="290748"/>
                  </a:moveTo>
                  <a:lnTo>
                    <a:pt x="961554" y="307498"/>
                  </a:lnTo>
                  <a:lnTo>
                    <a:pt x="959186" y="288994"/>
                  </a:lnTo>
                  <a:lnTo>
                    <a:pt x="963570" y="280136"/>
                  </a:lnTo>
                  <a:lnTo>
                    <a:pt x="968745" y="271805"/>
                  </a:lnTo>
                  <a:lnTo>
                    <a:pt x="974358" y="278996"/>
                  </a:lnTo>
                  <a:lnTo>
                    <a:pt x="974182" y="290748"/>
                  </a:lnTo>
                  <a:close/>
                  <a:moveTo>
                    <a:pt x="790366" y="223132"/>
                  </a:moveTo>
                  <a:lnTo>
                    <a:pt x="781158" y="231288"/>
                  </a:lnTo>
                  <a:lnTo>
                    <a:pt x="764144" y="226815"/>
                  </a:lnTo>
                  <a:lnTo>
                    <a:pt x="759321" y="216291"/>
                  </a:lnTo>
                  <a:lnTo>
                    <a:pt x="784227" y="215151"/>
                  </a:lnTo>
                  <a:lnTo>
                    <a:pt x="790366" y="223132"/>
                  </a:lnTo>
                  <a:close/>
                  <a:moveTo>
                    <a:pt x="869646" y="214274"/>
                  </a:moveTo>
                  <a:lnTo>
                    <a:pt x="878591" y="232954"/>
                  </a:lnTo>
                  <a:lnTo>
                    <a:pt x="857806" y="222869"/>
                  </a:lnTo>
                  <a:lnTo>
                    <a:pt x="837285" y="220852"/>
                  </a:lnTo>
                  <a:lnTo>
                    <a:pt x="823428" y="222430"/>
                  </a:lnTo>
                  <a:lnTo>
                    <a:pt x="806415" y="221553"/>
                  </a:lnTo>
                  <a:lnTo>
                    <a:pt x="812290" y="208135"/>
                  </a:lnTo>
                  <a:lnTo>
                    <a:pt x="842634" y="207083"/>
                  </a:lnTo>
                  <a:lnTo>
                    <a:pt x="869646" y="214274"/>
                  </a:lnTo>
                  <a:close/>
                  <a:moveTo>
                    <a:pt x="959887" y="166742"/>
                  </a:moveTo>
                  <a:lnTo>
                    <a:pt x="966728" y="206294"/>
                  </a:lnTo>
                  <a:lnTo>
                    <a:pt x="992160" y="220939"/>
                  </a:lnTo>
                  <a:lnTo>
                    <a:pt x="1012682" y="194981"/>
                  </a:lnTo>
                  <a:lnTo>
                    <a:pt x="1040921" y="180247"/>
                  </a:lnTo>
                  <a:lnTo>
                    <a:pt x="1062758" y="180247"/>
                  </a:lnTo>
                  <a:lnTo>
                    <a:pt x="1083805" y="188754"/>
                  </a:lnTo>
                  <a:lnTo>
                    <a:pt x="1102047" y="197524"/>
                  </a:lnTo>
                  <a:lnTo>
                    <a:pt x="1128444" y="202172"/>
                  </a:lnTo>
                  <a:lnTo>
                    <a:pt x="1128883" y="281978"/>
                  </a:lnTo>
                  <a:lnTo>
                    <a:pt x="1129321" y="362310"/>
                  </a:lnTo>
                  <a:lnTo>
                    <a:pt x="1107396" y="342051"/>
                  </a:lnTo>
                  <a:lnTo>
                    <a:pt x="1082402" y="337052"/>
                  </a:lnTo>
                  <a:lnTo>
                    <a:pt x="1076351" y="344068"/>
                  </a:lnTo>
                  <a:lnTo>
                    <a:pt x="1045218" y="344858"/>
                  </a:lnTo>
                  <a:lnTo>
                    <a:pt x="1055654" y="324774"/>
                  </a:lnTo>
                  <a:lnTo>
                    <a:pt x="1071177" y="317934"/>
                  </a:lnTo>
                  <a:lnTo>
                    <a:pt x="1064775" y="291186"/>
                  </a:lnTo>
                  <a:lnTo>
                    <a:pt x="1052935" y="270577"/>
                  </a:lnTo>
                  <a:lnTo>
                    <a:pt x="1005227" y="249792"/>
                  </a:lnTo>
                  <a:lnTo>
                    <a:pt x="984969" y="247775"/>
                  </a:lnTo>
                  <a:lnTo>
                    <a:pt x="948048" y="225149"/>
                  </a:lnTo>
                  <a:lnTo>
                    <a:pt x="940769" y="237076"/>
                  </a:lnTo>
                  <a:lnTo>
                    <a:pt x="931297" y="239268"/>
                  </a:lnTo>
                  <a:lnTo>
                    <a:pt x="925685" y="230323"/>
                  </a:lnTo>
                  <a:lnTo>
                    <a:pt x="925597" y="219712"/>
                  </a:lnTo>
                  <a:lnTo>
                    <a:pt x="906830" y="207697"/>
                  </a:lnTo>
                  <a:lnTo>
                    <a:pt x="933315" y="198927"/>
                  </a:lnTo>
                  <a:lnTo>
                    <a:pt x="950855" y="199366"/>
                  </a:lnTo>
                  <a:lnTo>
                    <a:pt x="948749" y="192876"/>
                  </a:lnTo>
                  <a:lnTo>
                    <a:pt x="912793" y="192788"/>
                  </a:lnTo>
                  <a:lnTo>
                    <a:pt x="903059" y="178230"/>
                  </a:lnTo>
                  <a:lnTo>
                    <a:pt x="881134" y="173758"/>
                  </a:lnTo>
                  <a:lnTo>
                    <a:pt x="870698" y="161655"/>
                  </a:lnTo>
                  <a:lnTo>
                    <a:pt x="903848" y="155779"/>
                  </a:lnTo>
                  <a:lnTo>
                    <a:pt x="916476" y="147799"/>
                  </a:lnTo>
                  <a:lnTo>
                    <a:pt x="955941" y="157797"/>
                  </a:lnTo>
                  <a:lnTo>
                    <a:pt x="959887" y="166742"/>
                  </a:lnTo>
                  <a:close/>
                  <a:moveTo>
                    <a:pt x="740992" y="103950"/>
                  </a:moveTo>
                  <a:lnTo>
                    <a:pt x="721259" y="128154"/>
                  </a:lnTo>
                  <a:lnTo>
                    <a:pt x="702755" y="132890"/>
                  </a:lnTo>
                  <a:lnTo>
                    <a:pt x="679076" y="128154"/>
                  </a:lnTo>
                  <a:lnTo>
                    <a:pt x="638121" y="129382"/>
                  </a:lnTo>
                  <a:lnTo>
                    <a:pt x="616635" y="132890"/>
                  </a:lnTo>
                  <a:lnTo>
                    <a:pt x="613127" y="151395"/>
                  </a:lnTo>
                  <a:lnTo>
                    <a:pt x="635140" y="173144"/>
                  </a:lnTo>
                  <a:lnTo>
                    <a:pt x="648382" y="162094"/>
                  </a:lnTo>
                  <a:lnTo>
                    <a:pt x="694249" y="153762"/>
                  </a:lnTo>
                  <a:lnTo>
                    <a:pt x="692231" y="164988"/>
                  </a:lnTo>
                  <a:lnTo>
                    <a:pt x="681532" y="161480"/>
                  </a:lnTo>
                  <a:lnTo>
                    <a:pt x="670833" y="175775"/>
                  </a:lnTo>
                  <a:lnTo>
                    <a:pt x="649171" y="185246"/>
                  </a:lnTo>
                  <a:lnTo>
                    <a:pt x="672412" y="216554"/>
                  </a:lnTo>
                  <a:lnTo>
                    <a:pt x="667939" y="224974"/>
                  </a:lnTo>
                  <a:lnTo>
                    <a:pt x="690039" y="253213"/>
                  </a:lnTo>
                  <a:lnTo>
                    <a:pt x="689864" y="269349"/>
                  </a:lnTo>
                  <a:lnTo>
                    <a:pt x="676709" y="276540"/>
                  </a:lnTo>
                  <a:lnTo>
                    <a:pt x="667062" y="267946"/>
                  </a:lnTo>
                  <a:lnTo>
                    <a:pt x="678989" y="247863"/>
                  </a:lnTo>
                  <a:lnTo>
                    <a:pt x="654872" y="257335"/>
                  </a:lnTo>
                  <a:lnTo>
                    <a:pt x="648733" y="250582"/>
                  </a:lnTo>
                  <a:lnTo>
                    <a:pt x="651890" y="241110"/>
                  </a:lnTo>
                  <a:lnTo>
                    <a:pt x="634175" y="226728"/>
                  </a:lnTo>
                  <a:lnTo>
                    <a:pt x="636017" y="202874"/>
                  </a:lnTo>
                  <a:lnTo>
                    <a:pt x="619617" y="210328"/>
                  </a:lnTo>
                  <a:lnTo>
                    <a:pt x="621722" y="238830"/>
                  </a:lnTo>
                  <a:lnTo>
                    <a:pt x="622686" y="273909"/>
                  </a:lnTo>
                  <a:lnTo>
                    <a:pt x="607076" y="277505"/>
                  </a:lnTo>
                  <a:lnTo>
                    <a:pt x="596552" y="270314"/>
                  </a:lnTo>
                  <a:lnTo>
                    <a:pt x="603568" y="247775"/>
                  </a:lnTo>
                  <a:lnTo>
                    <a:pt x="599797" y="224184"/>
                  </a:lnTo>
                  <a:lnTo>
                    <a:pt x="589449" y="224009"/>
                  </a:lnTo>
                  <a:lnTo>
                    <a:pt x="581819" y="207258"/>
                  </a:lnTo>
                  <a:lnTo>
                    <a:pt x="591992" y="191210"/>
                  </a:lnTo>
                  <a:lnTo>
                    <a:pt x="595500" y="171828"/>
                  </a:lnTo>
                  <a:lnTo>
                    <a:pt x="607865" y="134995"/>
                  </a:lnTo>
                  <a:lnTo>
                    <a:pt x="613040" y="124910"/>
                  </a:lnTo>
                  <a:lnTo>
                    <a:pt x="633912" y="106756"/>
                  </a:lnTo>
                  <a:lnTo>
                    <a:pt x="653118" y="113947"/>
                  </a:lnTo>
                  <a:lnTo>
                    <a:pt x="684163" y="117367"/>
                  </a:lnTo>
                  <a:lnTo>
                    <a:pt x="712402" y="116315"/>
                  </a:lnTo>
                  <a:lnTo>
                    <a:pt x="736694" y="98600"/>
                  </a:lnTo>
                  <a:lnTo>
                    <a:pt x="740992" y="103950"/>
                  </a:lnTo>
                  <a:close/>
                  <a:moveTo>
                    <a:pt x="825796" y="110966"/>
                  </a:moveTo>
                  <a:lnTo>
                    <a:pt x="824481" y="132276"/>
                  </a:lnTo>
                  <a:lnTo>
                    <a:pt x="811764" y="129909"/>
                  </a:lnTo>
                  <a:lnTo>
                    <a:pt x="807993" y="144729"/>
                  </a:lnTo>
                  <a:lnTo>
                    <a:pt x="818167" y="157621"/>
                  </a:lnTo>
                  <a:lnTo>
                    <a:pt x="811238" y="160515"/>
                  </a:lnTo>
                  <a:lnTo>
                    <a:pt x="801328" y="145080"/>
                  </a:lnTo>
                  <a:lnTo>
                    <a:pt x="794050" y="113860"/>
                  </a:lnTo>
                  <a:lnTo>
                    <a:pt x="798961" y="94303"/>
                  </a:lnTo>
                  <a:lnTo>
                    <a:pt x="807117" y="85445"/>
                  </a:lnTo>
                  <a:lnTo>
                    <a:pt x="808871" y="98775"/>
                  </a:lnTo>
                  <a:lnTo>
                    <a:pt x="823428" y="100880"/>
                  </a:lnTo>
                  <a:lnTo>
                    <a:pt x="825796" y="110966"/>
                  </a:lnTo>
                  <a:close/>
                  <a:moveTo>
                    <a:pt x="559894" y="93952"/>
                  </a:moveTo>
                  <a:lnTo>
                    <a:pt x="587432" y="116578"/>
                  </a:lnTo>
                  <a:lnTo>
                    <a:pt x="558316" y="119472"/>
                  </a:lnTo>
                  <a:lnTo>
                    <a:pt x="550072" y="136135"/>
                  </a:lnTo>
                  <a:lnTo>
                    <a:pt x="551124" y="158235"/>
                  </a:lnTo>
                  <a:lnTo>
                    <a:pt x="527446" y="174985"/>
                  </a:lnTo>
                  <a:lnTo>
                    <a:pt x="526920" y="199278"/>
                  </a:lnTo>
                  <a:lnTo>
                    <a:pt x="517448" y="236725"/>
                  </a:lnTo>
                  <a:lnTo>
                    <a:pt x="513853" y="228043"/>
                  </a:lnTo>
                  <a:lnTo>
                    <a:pt x="485877" y="239093"/>
                  </a:lnTo>
                  <a:lnTo>
                    <a:pt x="476142" y="224097"/>
                  </a:lnTo>
                  <a:lnTo>
                    <a:pt x="458603" y="222693"/>
                  </a:lnTo>
                  <a:lnTo>
                    <a:pt x="446325" y="214888"/>
                  </a:lnTo>
                  <a:lnTo>
                    <a:pt x="417121" y="223658"/>
                  </a:lnTo>
                  <a:lnTo>
                    <a:pt x="408176" y="211819"/>
                  </a:lnTo>
                  <a:lnTo>
                    <a:pt x="392039" y="213134"/>
                  </a:lnTo>
                  <a:lnTo>
                    <a:pt x="371781" y="210328"/>
                  </a:lnTo>
                  <a:lnTo>
                    <a:pt x="368010" y="177529"/>
                  </a:lnTo>
                  <a:lnTo>
                    <a:pt x="355732" y="170776"/>
                  </a:lnTo>
                  <a:lnTo>
                    <a:pt x="343893" y="149904"/>
                  </a:lnTo>
                  <a:lnTo>
                    <a:pt x="340472" y="128505"/>
                  </a:lnTo>
                  <a:lnTo>
                    <a:pt x="343367" y="105879"/>
                  </a:lnTo>
                  <a:lnTo>
                    <a:pt x="358012" y="89655"/>
                  </a:lnTo>
                  <a:lnTo>
                    <a:pt x="362134" y="105967"/>
                  </a:lnTo>
                  <a:lnTo>
                    <a:pt x="378972" y="119735"/>
                  </a:lnTo>
                  <a:lnTo>
                    <a:pt x="394846" y="114737"/>
                  </a:lnTo>
                  <a:lnTo>
                    <a:pt x="410543" y="116490"/>
                  </a:lnTo>
                  <a:lnTo>
                    <a:pt x="424838" y="104125"/>
                  </a:lnTo>
                  <a:lnTo>
                    <a:pt x="436590" y="102020"/>
                  </a:lnTo>
                  <a:lnTo>
                    <a:pt x="459830" y="108861"/>
                  </a:lnTo>
                  <a:lnTo>
                    <a:pt x="479913" y="103686"/>
                  </a:lnTo>
                  <a:lnTo>
                    <a:pt x="492542" y="69659"/>
                  </a:lnTo>
                  <a:lnTo>
                    <a:pt x="502013" y="61153"/>
                  </a:lnTo>
                  <a:lnTo>
                    <a:pt x="510520" y="33352"/>
                  </a:lnTo>
                  <a:lnTo>
                    <a:pt x="538759" y="33352"/>
                  </a:lnTo>
                  <a:lnTo>
                    <a:pt x="560070" y="37474"/>
                  </a:lnTo>
                  <a:lnTo>
                    <a:pt x="546126" y="59574"/>
                  </a:lnTo>
                  <a:lnTo>
                    <a:pt x="564191" y="82727"/>
                  </a:lnTo>
                  <a:lnTo>
                    <a:pt x="559894" y="93952"/>
                  </a:lnTo>
                  <a:close/>
                  <a:moveTo>
                    <a:pt x="263385" y="281802"/>
                  </a:moveTo>
                  <a:lnTo>
                    <a:pt x="236199" y="282328"/>
                  </a:lnTo>
                  <a:lnTo>
                    <a:pt x="215502" y="261807"/>
                  </a:lnTo>
                  <a:lnTo>
                    <a:pt x="183931" y="241812"/>
                  </a:lnTo>
                  <a:lnTo>
                    <a:pt x="173407" y="226991"/>
                  </a:lnTo>
                  <a:lnTo>
                    <a:pt x="154815" y="207083"/>
                  </a:lnTo>
                  <a:lnTo>
                    <a:pt x="142624" y="188754"/>
                  </a:lnTo>
                  <a:lnTo>
                    <a:pt x="123945" y="154552"/>
                  </a:lnTo>
                  <a:lnTo>
                    <a:pt x="102371" y="134206"/>
                  </a:lnTo>
                  <a:lnTo>
                    <a:pt x="95180" y="113246"/>
                  </a:lnTo>
                  <a:lnTo>
                    <a:pt x="86146" y="94215"/>
                  </a:lnTo>
                  <a:lnTo>
                    <a:pt x="63959" y="78868"/>
                  </a:lnTo>
                  <a:lnTo>
                    <a:pt x="51067" y="57908"/>
                  </a:lnTo>
                  <a:lnTo>
                    <a:pt x="32563" y="44227"/>
                  </a:lnTo>
                  <a:lnTo>
                    <a:pt x="6955" y="17216"/>
                  </a:lnTo>
                  <a:lnTo>
                    <a:pt x="4763" y="4763"/>
                  </a:lnTo>
                  <a:lnTo>
                    <a:pt x="20636" y="5727"/>
                  </a:lnTo>
                  <a:lnTo>
                    <a:pt x="58697" y="10463"/>
                  </a:lnTo>
                  <a:lnTo>
                    <a:pt x="80446" y="34405"/>
                  </a:lnTo>
                  <a:lnTo>
                    <a:pt x="99477" y="50980"/>
                  </a:lnTo>
                  <a:lnTo>
                    <a:pt x="113070" y="61153"/>
                  </a:lnTo>
                  <a:lnTo>
                    <a:pt x="136398" y="87462"/>
                  </a:lnTo>
                  <a:lnTo>
                    <a:pt x="161392" y="87813"/>
                  </a:lnTo>
                  <a:lnTo>
                    <a:pt x="182089" y="104564"/>
                  </a:lnTo>
                  <a:lnTo>
                    <a:pt x="196296" y="124997"/>
                  </a:lnTo>
                  <a:lnTo>
                    <a:pt x="214976" y="136135"/>
                  </a:lnTo>
                  <a:lnTo>
                    <a:pt x="205154" y="156043"/>
                  </a:lnTo>
                  <a:lnTo>
                    <a:pt x="219273" y="164549"/>
                  </a:lnTo>
                  <a:lnTo>
                    <a:pt x="228130" y="165163"/>
                  </a:lnTo>
                  <a:lnTo>
                    <a:pt x="232340" y="182177"/>
                  </a:lnTo>
                  <a:lnTo>
                    <a:pt x="240935" y="195858"/>
                  </a:lnTo>
                  <a:lnTo>
                    <a:pt x="259001" y="198050"/>
                  </a:lnTo>
                  <a:lnTo>
                    <a:pt x="270927" y="213485"/>
                  </a:lnTo>
                  <a:lnTo>
                    <a:pt x="264788" y="243917"/>
                  </a:lnTo>
                  <a:lnTo>
                    <a:pt x="263385" y="281802"/>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78" name="Freeform: Shape 1577">
              <a:extLst>
                <a:ext uri="{FF2B5EF4-FFF2-40B4-BE49-F238E27FC236}">
                  <a16:creationId xmlns:a16="http://schemas.microsoft.com/office/drawing/2014/main" id="{D2582CBB-38BB-46F6-9918-7366AE064179}"/>
                </a:ext>
              </a:extLst>
            </p:cNvPr>
            <p:cNvSpPr/>
            <p:nvPr/>
          </p:nvSpPr>
          <p:spPr>
            <a:xfrm>
              <a:off x="5592583" y="3008108"/>
              <a:ext cx="101600" cy="146050"/>
            </a:xfrm>
            <a:custGeom>
              <a:avLst/>
              <a:gdLst>
                <a:gd name="connsiteX0" fmla="*/ 97723 w 101600"/>
                <a:gd name="connsiteY0" fmla="*/ 58171 h 146050"/>
                <a:gd name="connsiteX1" fmla="*/ 101757 w 101600"/>
                <a:gd name="connsiteY1" fmla="*/ 87637 h 146050"/>
                <a:gd name="connsiteX2" fmla="*/ 83165 w 101600"/>
                <a:gd name="connsiteY2" fmla="*/ 123769 h 146050"/>
                <a:gd name="connsiteX3" fmla="*/ 39579 w 101600"/>
                <a:gd name="connsiteY3" fmla="*/ 147273 h 146050"/>
                <a:gd name="connsiteX4" fmla="*/ 4763 w 101600"/>
                <a:gd name="connsiteY4" fmla="*/ 141309 h 146050"/>
                <a:gd name="connsiteX5" fmla="*/ 24670 w 101600"/>
                <a:gd name="connsiteY5" fmla="*/ 99389 h 146050"/>
                <a:gd name="connsiteX6" fmla="*/ 11866 w 101600"/>
                <a:gd name="connsiteY6" fmla="*/ 57557 h 146050"/>
                <a:gd name="connsiteX7" fmla="*/ 45279 w 101600"/>
                <a:gd name="connsiteY7" fmla="*/ 24670 h 146050"/>
                <a:gd name="connsiteX8" fmla="*/ 63871 w 101600"/>
                <a:gd name="connsiteY8" fmla="*/ 4763 h 146050"/>
                <a:gd name="connsiteX9" fmla="*/ 68958 w 101600"/>
                <a:gd name="connsiteY9" fmla="*/ 27564 h 146050"/>
                <a:gd name="connsiteX10" fmla="*/ 63871 w 101600"/>
                <a:gd name="connsiteY10" fmla="*/ 50103 h 146050"/>
                <a:gd name="connsiteX11" fmla="*/ 79131 w 101600"/>
                <a:gd name="connsiteY11" fmla="*/ 49576 h 14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1600" h="146050">
                  <a:moveTo>
                    <a:pt x="97723" y="58171"/>
                  </a:moveTo>
                  <a:lnTo>
                    <a:pt x="101757" y="87637"/>
                  </a:lnTo>
                  <a:lnTo>
                    <a:pt x="83165" y="123769"/>
                  </a:lnTo>
                  <a:lnTo>
                    <a:pt x="39579" y="147273"/>
                  </a:lnTo>
                  <a:lnTo>
                    <a:pt x="4763" y="141309"/>
                  </a:lnTo>
                  <a:lnTo>
                    <a:pt x="24670" y="99389"/>
                  </a:lnTo>
                  <a:lnTo>
                    <a:pt x="11866" y="57557"/>
                  </a:lnTo>
                  <a:lnTo>
                    <a:pt x="45279" y="24670"/>
                  </a:lnTo>
                  <a:lnTo>
                    <a:pt x="63871" y="4763"/>
                  </a:lnTo>
                  <a:lnTo>
                    <a:pt x="68958" y="27564"/>
                  </a:lnTo>
                  <a:lnTo>
                    <a:pt x="63871" y="50103"/>
                  </a:lnTo>
                  <a:lnTo>
                    <a:pt x="79131" y="49576"/>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79" name="Freeform: Shape 1578">
              <a:extLst>
                <a:ext uri="{FF2B5EF4-FFF2-40B4-BE49-F238E27FC236}">
                  <a16:creationId xmlns:a16="http://schemas.microsoft.com/office/drawing/2014/main" id="{A0B4043F-2B22-4F0C-A0CA-32943A9ADCE6}"/>
                </a:ext>
              </a:extLst>
            </p:cNvPr>
            <p:cNvSpPr/>
            <p:nvPr/>
          </p:nvSpPr>
          <p:spPr>
            <a:xfrm>
              <a:off x="6680484" y="3768717"/>
              <a:ext cx="44450" cy="114300"/>
            </a:xfrm>
            <a:custGeom>
              <a:avLst/>
              <a:gdLst>
                <a:gd name="connsiteX0" fmla="*/ 40543 w 44450"/>
                <a:gd name="connsiteY0" fmla="*/ 21338 h 114300"/>
                <a:gd name="connsiteX1" fmla="*/ 36246 w 44450"/>
                <a:gd name="connsiteY1" fmla="*/ 30546 h 114300"/>
                <a:gd name="connsiteX2" fmla="*/ 27301 w 44450"/>
                <a:gd name="connsiteY2" fmla="*/ 26512 h 114300"/>
                <a:gd name="connsiteX3" fmla="*/ 22214 w 44450"/>
                <a:gd name="connsiteY3" fmla="*/ 45805 h 114300"/>
                <a:gd name="connsiteX4" fmla="*/ 28353 w 44450"/>
                <a:gd name="connsiteY4" fmla="*/ 48963 h 114300"/>
                <a:gd name="connsiteX5" fmla="*/ 22127 w 44450"/>
                <a:gd name="connsiteY5" fmla="*/ 52997 h 114300"/>
                <a:gd name="connsiteX6" fmla="*/ 20987 w 44450"/>
                <a:gd name="connsiteY6" fmla="*/ 60539 h 114300"/>
                <a:gd name="connsiteX7" fmla="*/ 32563 w 44450"/>
                <a:gd name="connsiteY7" fmla="*/ 56592 h 114300"/>
                <a:gd name="connsiteX8" fmla="*/ 33177 w 44450"/>
                <a:gd name="connsiteY8" fmla="*/ 67730 h 114300"/>
                <a:gd name="connsiteX9" fmla="*/ 20899 w 44450"/>
                <a:gd name="connsiteY9" fmla="*/ 113070 h 114300"/>
                <a:gd name="connsiteX10" fmla="*/ 4763 w 44450"/>
                <a:gd name="connsiteY10" fmla="*/ 64398 h 114300"/>
                <a:gd name="connsiteX11" fmla="*/ 11866 w 44450"/>
                <a:gd name="connsiteY11" fmla="*/ 54926 h 114300"/>
                <a:gd name="connsiteX12" fmla="*/ 10200 w 44450"/>
                <a:gd name="connsiteY12" fmla="*/ 53260 h 114300"/>
                <a:gd name="connsiteX13" fmla="*/ 16689 w 44450"/>
                <a:gd name="connsiteY13" fmla="*/ 39842 h 114300"/>
                <a:gd name="connsiteX14" fmla="*/ 21688 w 44450"/>
                <a:gd name="connsiteY14" fmla="*/ 17917 h 114300"/>
                <a:gd name="connsiteX15" fmla="*/ 25196 w 44450"/>
                <a:gd name="connsiteY15" fmla="*/ 10551 h 114300"/>
                <a:gd name="connsiteX16" fmla="*/ 25898 w 44450"/>
                <a:gd name="connsiteY16" fmla="*/ 10288 h 114300"/>
                <a:gd name="connsiteX17" fmla="*/ 34141 w 44450"/>
                <a:gd name="connsiteY17" fmla="*/ 10288 h 114300"/>
                <a:gd name="connsiteX18" fmla="*/ 36422 w 44450"/>
                <a:gd name="connsiteY18" fmla="*/ 5201 h 114300"/>
                <a:gd name="connsiteX19" fmla="*/ 42999 w 44450"/>
                <a:gd name="connsiteY19" fmla="*/ 4763 h 114300"/>
                <a:gd name="connsiteX20" fmla="*/ 43350 w 44450"/>
                <a:gd name="connsiteY20" fmla="*/ 16777 h 114300"/>
                <a:gd name="connsiteX21" fmla="*/ 40017 w 44450"/>
                <a:gd name="connsiteY21" fmla="*/ 21162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450" h="114300">
                  <a:moveTo>
                    <a:pt x="40543" y="21338"/>
                  </a:moveTo>
                  <a:lnTo>
                    <a:pt x="36246" y="30546"/>
                  </a:lnTo>
                  <a:lnTo>
                    <a:pt x="27301" y="26512"/>
                  </a:lnTo>
                  <a:lnTo>
                    <a:pt x="22214" y="45805"/>
                  </a:lnTo>
                  <a:lnTo>
                    <a:pt x="28353" y="48963"/>
                  </a:lnTo>
                  <a:lnTo>
                    <a:pt x="22127" y="52997"/>
                  </a:lnTo>
                  <a:lnTo>
                    <a:pt x="20987" y="60539"/>
                  </a:lnTo>
                  <a:lnTo>
                    <a:pt x="32563" y="56592"/>
                  </a:lnTo>
                  <a:lnTo>
                    <a:pt x="33177" y="67730"/>
                  </a:lnTo>
                  <a:lnTo>
                    <a:pt x="20899" y="113070"/>
                  </a:lnTo>
                  <a:lnTo>
                    <a:pt x="4763" y="64398"/>
                  </a:lnTo>
                  <a:lnTo>
                    <a:pt x="11866" y="54926"/>
                  </a:lnTo>
                  <a:lnTo>
                    <a:pt x="10200" y="53260"/>
                  </a:lnTo>
                  <a:lnTo>
                    <a:pt x="16689" y="39842"/>
                  </a:lnTo>
                  <a:lnTo>
                    <a:pt x="21688" y="17917"/>
                  </a:lnTo>
                  <a:lnTo>
                    <a:pt x="25196" y="10551"/>
                  </a:lnTo>
                  <a:lnTo>
                    <a:pt x="25898" y="10288"/>
                  </a:lnTo>
                  <a:lnTo>
                    <a:pt x="34141" y="10288"/>
                  </a:lnTo>
                  <a:lnTo>
                    <a:pt x="36422" y="5201"/>
                  </a:lnTo>
                  <a:lnTo>
                    <a:pt x="42999" y="4763"/>
                  </a:lnTo>
                  <a:lnTo>
                    <a:pt x="43350" y="16777"/>
                  </a:lnTo>
                  <a:lnTo>
                    <a:pt x="40017" y="21162"/>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80" name="Freeform: Shape 1579">
              <a:extLst>
                <a:ext uri="{FF2B5EF4-FFF2-40B4-BE49-F238E27FC236}">
                  <a16:creationId xmlns:a16="http://schemas.microsoft.com/office/drawing/2014/main" id="{24CB23D0-D530-4B8B-A905-F2EEFF2444EF}"/>
                </a:ext>
              </a:extLst>
            </p:cNvPr>
            <p:cNvSpPr/>
            <p:nvPr/>
          </p:nvSpPr>
          <p:spPr>
            <a:xfrm>
              <a:off x="7514322" y="3703031"/>
              <a:ext cx="723900" cy="742950"/>
            </a:xfrm>
            <a:custGeom>
              <a:avLst/>
              <a:gdLst>
                <a:gd name="connsiteX0" fmla="*/ 242338 w 723900"/>
                <a:gd name="connsiteY0" fmla="*/ 4763 h 742950"/>
                <a:gd name="connsiteX1" fmla="*/ 268735 w 723900"/>
                <a:gd name="connsiteY1" fmla="*/ 39754 h 742950"/>
                <a:gd name="connsiteX2" fmla="*/ 266280 w 723900"/>
                <a:gd name="connsiteY2" fmla="*/ 63784 h 742950"/>
                <a:gd name="connsiteX3" fmla="*/ 276015 w 723900"/>
                <a:gd name="connsiteY3" fmla="*/ 78780 h 742950"/>
                <a:gd name="connsiteX4" fmla="*/ 275225 w 723900"/>
                <a:gd name="connsiteY4" fmla="*/ 93601 h 742950"/>
                <a:gd name="connsiteX5" fmla="*/ 257598 w 723900"/>
                <a:gd name="connsiteY5" fmla="*/ 89742 h 742950"/>
                <a:gd name="connsiteX6" fmla="*/ 264526 w 723900"/>
                <a:gd name="connsiteY6" fmla="*/ 121577 h 742950"/>
                <a:gd name="connsiteX7" fmla="*/ 288643 w 723900"/>
                <a:gd name="connsiteY7" fmla="*/ 139643 h 742950"/>
                <a:gd name="connsiteX8" fmla="*/ 322845 w 723900"/>
                <a:gd name="connsiteY8" fmla="*/ 159550 h 742950"/>
                <a:gd name="connsiteX9" fmla="*/ 307235 w 723900"/>
                <a:gd name="connsiteY9" fmla="*/ 172354 h 742950"/>
                <a:gd name="connsiteX10" fmla="*/ 297676 w 723900"/>
                <a:gd name="connsiteY10" fmla="*/ 198576 h 742950"/>
                <a:gd name="connsiteX11" fmla="*/ 321530 w 723900"/>
                <a:gd name="connsiteY11" fmla="*/ 209100 h 742950"/>
                <a:gd name="connsiteX12" fmla="*/ 344682 w 723900"/>
                <a:gd name="connsiteY12" fmla="*/ 222693 h 742950"/>
                <a:gd name="connsiteX13" fmla="*/ 376780 w 723900"/>
                <a:gd name="connsiteY13" fmla="*/ 238216 h 742950"/>
                <a:gd name="connsiteX14" fmla="*/ 410456 w 723900"/>
                <a:gd name="connsiteY14" fmla="*/ 241812 h 742950"/>
                <a:gd name="connsiteX15" fmla="*/ 424663 w 723900"/>
                <a:gd name="connsiteY15" fmla="*/ 255756 h 742950"/>
                <a:gd name="connsiteX16" fmla="*/ 443606 w 723900"/>
                <a:gd name="connsiteY16" fmla="*/ 258299 h 742950"/>
                <a:gd name="connsiteX17" fmla="*/ 473249 w 723900"/>
                <a:gd name="connsiteY17" fmla="*/ 264701 h 742950"/>
                <a:gd name="connsiteX18" fmla="*/ 493682 w 723900"/>
                <a:gd name="connsiteY18" fmla="*/ 264263 h 742950"/>
                <a:gd name="connsiteX19" fmla="*/ 496488 w 723900"/>
                <a:gd name="connsiteY19" fmla="*/ 253388 h 742950"/>
                <a:gd name="connsiteX20" fmla="*/ 493244 w 723900"/>
                <a:gd name="connsiteY20" fmla="*/ 235936 h 742950"/>
                <a:gd name="connsiteX21" fmla="*/ 495173 w 723900"/>
                <a:gd name="connsiteY21" fmla="*/ 224097 h 742950"/>
                <a:gd name="connsiteX22" fmla="*/ 510169 w 723900"/>
                <a:gd name="connsiteY22" fmla="*/ 218221 h 742950"/>
                <a:gd name="connsiteX23" fmla="*/ 512275 w 723900"/>
                <a:gd name="connsiteY23" fmla="*/ 239970 h 742950"/>
                <a:gd name="connsiteX24" fmla="*/ 512713 w 723900"/>
                <a:gd name="connsiteY24" fmla="*/ 245495 h 742950"/>
                <a:gd name="connsiteX25" fmla="*/ 535076 w 723900"/>
                <a:gd name="connsiteY25" fmla="*/ 255931 h 742950"/>
                <a:gd name="connsiteX26" fmla="*/ 550599 w 723900"/>
                <a:gd name="connsiteY26" fmla="*/ 251634 h 742950"/>
                <a:gd name="connsiteX27" fmla="*/ 571296 w 723900"/>
                <a:gd name="connsiteY27" fmla="*/ 253475 h 742950"/>
                <a:gd name="connsiteX28" fmla="*/ 591378 w 723900"/>
                <a:gd name="connsiteY28" fmla="*/ 252686 h 742950"/>
                <a:gd name="connsiteX29" fmla="*/ 593132 w 723900"/>
                <a:gd name="connsiteY29" fmla="*/ 235760 h 742950"/>
                <a:gd name="connsiteX30" fmla="*/ 583135 w 723900"/>
                <a:gd name="connsiteY30" fmla="*/ 226991 h 742950"/>
                <a:gd name="connsiteX31" fmla="*/ 602955 w 723900"/>
                <a:gd name="connsiteY31" fmla="*/ 223483 h 742950"/>
                <a:gd name="connsiteX32" fmla="*/ 625318 w 723900"/>
                <a:gd name="connsiteY32" fmla="*/ 202874 h 742950"/>
                <a:gd name="connsiteX33" fmla="*/ 653645 w 723900"/>
                <a:gd name="connsiteY33" fmla="*/ 185071 h 742950"/>
                <a:gd name="connsiteX34" fmla="*/ 674254 w 723900"/>
                <a:gd name="connsiteY34" fmla="*/ 191911 h 742950"/>
                <a:gd name="connsiteX35" fmla="*/ 691793 w 723900"/>
                <a:gd name="connsiteY35" fmla="*/ 180160 h 742950"/>
                <a:gd name="connsiteX36" fmla="*/ 703370 w 723900"/>
                <a:gd name="connsiteY36" fmla="*/ 197524 h 742950"/>
                <a:gd name="connsiteX37" fmla="*/ 695038 w 723900"/>
                <a:gd name="connsiteY37" fmla="*/ 209276 h 742950"/>
                <a:gd name="connsiteX38" fmla="*/ 721523 w 723900"/>
                <a:gd name="connsiteY38" fmla="*/ 213397 h 742950"/>
                <a:gd name="connsiteX39" fmla="*/ 723452 w 723900"/>
                <a:gd name="connsiteY39" fmla="*/ 223921 h 742950"/>
                <a:gd name="connsiteX40" fmla="*/ 714770 w 723900"/>
                <a:gd name="connsiteY40" fmla="*/ 229008 h 742950"/>
                <a:gd name="connsiteX41" fmla="*/ 716787 w 723900"/>
                <a:gd name="connsiteY41" fmla="*/ 245934 h 742950"/>
                <a:gd name="connsiteX42" fmla="*/ 699247 w 723900"/>
                <a:gd name="connsiteY42" fmla="*/ 240935 h 742950"/>
                <a:gd name="connsiteX43" fmla="*/ 667413 w 723900"/>
                <a:gd name="connsiteY43" fmla="*/ 259878 h 742950"/>
                <a:gd name="connsiteX44" fmla="*/ 668115 w 723900"/>
                <a:gd name="connsiteY44" fmla="*/ 275488 h 742950"/>
                <a:gd name="connsiteX45" fmla="*/ 654609 w 723900"/>
                <a:gd name="connsiteY45" fmla="*/ 298290 h 742950"/>
                <a:gd name="connsiteX46" fmla="*/ 653293 w 723900"/>
                <a:gd name="connsiteY46" fmla="*/ 311444 h 742950"/>
                <a:gd name="connsiteX47" fmla="*/ 642331 w 723900"/>
                <a:gd name="connsiteY47" fmla="*/ 333544 h 742950"/>
                <a:gd name="connsiteX48" fmla="*/ 623125 w 723900"/>
                <a:gd name="connsiteY48" fmla="*/ 327406 h 742950"/>
                <a:gd name="connsiteX49" fmla="*/ 622161 w 723900"/>
                <a:gd name="connsiteY49" fmla="*/ 355031 h 742950"/>
                <a:gd name="connsiteX50" fmla="*/ 616636 w 723900"/>
                <a:gd name="connsiteY50" fmla="*/ 364064 h 742950"/>
                <a:gd name="connsiteX51" fmla="*/ 619266 w 723900"/>
                <a:gd name="connsiteY51" fmla="*/ 375289 h 742950"/>
                <a:gd name="connsiteX52" fmla="*/ 607077 w 723900"/>
                <a:gd name="connsiteY52" fmla="*/ 381603 h 742950"/>
                <a:gd name="connsiteX53" fmla="*/ 594185 w 723900"/>
                <a:gd name="connsiteY53" fmla="*/ 339508 h 742950"/>
                <a:gd name="connsiteX54" fmla="*/ 587345 w 723900"/>
                <a:gd name="connsiteY54" fmla="*/ 339596 h 742950"/>
                <a:gd name="connsiteX55" fmla="*/ 583310 w 723900"/>
                <a:gd name="connsiteY55" fmla="*/ 356609 h 742950"/>
                <a:gd name="connsiteX56" fmla="*/ 569892 w 723900"/>
                <a:gd name="connsiteY56" fmla="*/ 342753 h 742950"/>
                <a:gd name="connsiteX57" fmla="*/ 577435 w 723900"/>
                <a:gd name="connsiteY57" fmla="*/ 327581 h 742950"/>
                <a:gd name="connsiteX58" fmla="*/ 588484 w 723900"/>
                <a:gd name="connsiteY58" fmla="*/ 326002 h 742950"/>
                <a:gd name="connsiteX59" fmla="*/ 599798 w 723900"/>
                <a:gd name="connsiteY59" fmla="*/ 303288 h 742950"/>
                <a:gd name="connsiteX60" fmla="*/ 585678 w 723900"/>
                <a:gd name="connsiteY60" fmla="*/ 298640 h 742950"/>
                <a:gd name="connsiteX61" fmla="*/ 562789 w 723900"/>
                <a:gd name="connsiteY61" fmla="*/ 299079 h 742950"/>
                <a:gd name="connsiteX62" fmla="*/ 539461 w 723900"/>
                <a:gd name="connsiteY62" fmla="*/ 295395 h 742950"/>
                <a:gd name="connsiteX63" fmla="*/ 537268 w 723900"/>
                <a:gd name="connsiteY63" fmla="*/ 276540 h 742950"/>
                <a:gd name="connsiteX64" fmla="*/ 525517 w 723900"/>
                <a:gd name="connsiteY64" fmla="*/ 275137 h 742950"/>
                <a:gd name="connsiteX65" fmla="*/ 506048 w 723900"/>
                <a:gd name="connsiteY65" fmla="*/ 263385 h 742950"/>
                <a:gd name="connsiteX66" fmla="*/ 497366 w 723900"/>
                <a:gd name="connsiteY66" fmla="*/ 281890 h 742950"/>
                <a:gd name="connsiteX67" fmla="*/ 515080 w 723900"/>
                <a:gd name="connsiteY67" fmla="*/ 296185 h 742950"/>
                <a:gd name="connsiteX68" fmla="*/ 499733 w 723900"/>
                <a:gd name="connsiteY68" fmla="*/ 306270 h 742950"/>
                <a:gd name="connsiteX69" fmla="*/ 494296 w 723900"/>
                <a:gd name="connsiteY69" fmla="*/ 316092 h 742950"/>
                <a:gd name="connsiteX70" fmla="*/ 509380 w 723900"/>
                <a:gd name="connsiteY70" fmla="*/ 323284 h 742950"/>
                <a:gd name="connsiteX71" fmla="*/ 505258 w 723900"/>
                <a:gd name="connsiteY71" fmla="*/ 339420 h 742950"/>
                <a:gd name="connsiteX72" fmla="*/ 513765 w 723900"/>
                <a:gd name="connsiteY72" fmla="*/ 359416 h 742950"/>
                <a:gd name="connsiteX73" fmla="*/ 517624 w 723900"/>
                <a:gd name="connsiteY73" fmla="*/ 381165 h 742950"/>
                <a:gd name="connsiteX74" fmla="*/ 514028 w 723900"/>
                <a:gd name="connsiteY74" fmla="*/ 390811 h 742950"/>
                <a:gd name="connsiteX75" fmla="*/ 497366 w 723900"/>
                <a:gd name="connsiteY75" fmla="*/ 390461 h 742950"/>
                <a:gd name="connsiteX76" fmla="*/ 467022 w 723900"/>
                <a:gd name="connsiteY76" fmla="*/ 395898 h 742950"/>
                <a:gd name="connsiteX77" fmla="*/ 468425 w 723900"/>
                <a:gd name="connsiteY77" fmla="*/ 415630 h 742950"/>
                <a:gd name="connsiteX78" fmla="*/ 455271 w 723900"/>
                <a:gd name="connsiteY78" fmla="*/ 431065 h 742950"/>
                <a:gd name="connsiteX79" fmla="*/ 419928 w 723900"/>
                <a:gd name="connsiteY79" fmla="*/ 448605 h 742950"/>
                <a:gd name="connsiteX80" fmla="*/ 392390 w 723900"/>
                <a:gd name="connsiteY80" fmla="*/ 478949 h 742950"/>
                <a:gd name="connsiteX81" fmla="*/ 373886 w 723900"/>
                <a:gd name="connsiteY81" fmla="*/ 495173 h 742950"/>
                <a:gd name="connsiteX82" fmla="*/ 349418 w 723900"/>
                <a:gd name="connsiteY82" fmla="*/ 511923 h 742950"/>
                <a:gd name="connsiteX83" fmla="*/ 349418 w 723900"/>
                <a:gd name="connsiteY83" fmla="*/ 523675 h 742950"/>
                <a:gd name="connsiteX84" fmla="*/ 337140 w 723900"/>
                <a:gd name="connsiteY84" fmla="*/ 529989 h 742950"/>
                <a:gd name="connsiteX85" fmla="*/ 314953 w 723900"/>
                <a:gd name="connsiteY85" fmla="*/ 539022 h 742950"/>
                <a:gd name="connsiteX86" fmla="*/ 303464 w 723900"/>
                <a:gd name="connsiteY86" fmla="*/ 540425 h 742950"/>
                <a:gd name="connsiteX87" fmla="*/ 296097 w 723900"/>
                <a:gd name="connsiteY87" fmla="*/ 559719 h 742950"/>
                <a:gd name="connsiteX88" fmla="*/ 301184 w 723900"/>
                <a:gd name="connsiteY88" fmla="*/ 592606 h 742950"/>
                <a:gd name="connsiteX89" fmla="*/ 302499 w 723900"/>
                <a:gd name="connsiteY89" fmla="*/ 613390 h 742950"/>
                <a:gd name="connsiteX90" fmla="*/ 292151 w 723900"/>
                <a:gd name="connsiteY90" fmla="*/ 637157 h 742950"/>
                <a:gd name="connsiteX91" fmla="*/ 291975 w 723900"/>
                <a:gd name="connsiteY91" fmla="*/ 679515 h 742950"/>
                <a:gd name="connsiteX92" fmla="*/ 279259 w 723900"/>
                <a:gd name="connsiteY92" fmla="*/ 680743 h 742950"/>
                <a:gd name="connsiteX93" fmla="*/ 268122 w 723900"/>
                <a:gd name="connsiteY93" fmla="*/ 699598 h 742950"/>
                <a:gd name="connsiteX94" fmla="*/ 275576 w 723900"/>
                <a:gd name="connsiteY94" fmla="*/ 707754 h 742950"/>
                <a:gd name="connsiteX95" fmla="*/ 253125 w 723900"/>
                <a:gd name="connsiteY95" fmla="*/ 714770 h 742950"/>
                <a:gd name="connsiteX96" fmla="*/ 244881 w 723900"/>
                <a:gd name="connsiteY96" fmla="*/ 731608 h 742950"/>
                <a:gd name="connsiteX97" fmla="*/ 234971 w 723900"/>
                <a:gd name="connsiteY97" fmla="*/ 738712 h 742950"/>
                <a:gd name="connsiteX98" fmla="*/ 211731 w 723900"/>
                <a:gd name="connsiteY98" fmla="*/ 715647 h 742950"/>
                <a:gd name="connsiteX99" fmla="*/ 200331 w 723900"/>
                <a:gd name="connsiteY99" fmla="*/ 680918 h 742950"/>
                <a:gd name="connsiteX100" fmla="*/ 190859 w 723900"/>
                <a:gd name="connsiteY100" fmla="*/ 655837 h 742950"/>
                <a:gd name="connsiteX101" fmla="*/ 182265 w 723900"/>
                <a:gd name="connsiteY101" fmla="*/ 644085 h 742950"/>
                <a:gd name="connsiteX102" fmla="*/ 169197 w 723900"/>
                <a:gd name="connsiteY102" fmla="*/ 620056 h 742950"/>
                <a:gd name="connsiteX103" fmla="*/ 163146 w 723900"/>
                <a:gd name="connsiteY103" fmla="*/ 588659 h 742950"/>
                <a:gd name="connsiteX104" fmla="*/ 158849 w 723900"/>
                <a:gd name="connsiteY104" fmla="*/ 572874 h 742950"/>
                <a:gd name="connsiteX105" fmla="*/ 136486 w 723900"/>
                <a:gd name="connsiteY105" fmla="*/ 538057 h 742950"/>
                <a:gd name="connsiteX106" fmla="*/ 126313 w 723900"/>
                <a:gd name="connsiteY106" fmla="*/ 488595 h 742950"/>
                <a:gd name="connsiteX107" fmla="*/ 118946 w 723900"/>
                <a:gd name="connsiteY107" fmla="*/ 455533 h 742950"/>
                <a:gd name="connsiteX108" fmla="*/ 119034 w 723900"/>
                <a:gd name="connsiteY108" fmla="*/ 424137 h 742950"/>
                <a:gd name="connsiteX109" fmla="*/ 114298 w 723900"/>
                <a:gd name="connsiteY109" fmla="*/ 399581 h 742950"/>
                <a:gd name="connsiteX110" fmla="*/ 78517 w 723900"/>
                <a:gd name="connsiteY110" fmla="*/ 415279 h 742950"/>
                <a:gd name="connsiteX111" fmla="*/ 61153 w 723900"/>
                <a:gd name="connsiteY111" fmla="*/ 412122 h 742950"/>
                <a:gd name="connsiteX112" fmla="*/ 29055 w 723900"/>
                <a:gd name="connsiteY112" fmla="*/ 380288 h 742950"/>
                <a:gd name="connsiteX113" fmla="*/ 40895 w 723900"/>
                <a:gd name="connsiteY113" fmla="*/ 370729 h 742950"/>
                <a:gd name="connsiteX114" fmla="*/ 33616 w 723900"/>
                <a:gd name="connsiteY114" fmla="*/ 360380 h 742950"/>
                <a:gd name="connsiteX115" fmla="*/ 4763 w 723900"/>
                <a:gd name="connsiteY115" fmla="*/ 337754 h 742950"/>
                <a:gd name="connsiteX116" fmla="*/ 21163 w 723900"/>
                <a:gd name="connsiteY116" fmla="*/ 319863 h 742950"/>
                <a:gd name="connsiteX117" fmla="*/ 75272 w 723900"/>
                <a:gd name="connsiteY117" fmla="*/ 319951 h 742950"/>
                <a:gd name="connsiteX118" fmla="*/ 70361 w 723900"/>
                <a:gd name="connsiteY118" fmla="*/ 296799 h 742950"/>
                <a:gd name="connsiteX119" fmla="*/ 56593 w 723900"/>
                <a:gd name="connsiteY119" fmla="*/ 283118 h 742950"/>
                <a:gd name="connsiteX120" fmla="*/ 53786 w 723900"/>
                <a:gd name="connsiteY120" fmla="*/ 262158 h 742950"/>
                <a:gd name="connsiteX121" fmla="*/ 37649 w 723900"/>
                <a:gd name="connsiteY121" fmla="*/ 249880 h 742950"/>
                <a:gd name="connsiteX122" fmla="*/ 64749 w 723900"/>
                <a:gd name="connsiteY122" fmla="*/ 220939 h 742950"/>
                <a:gd name="connsiteX123" fmla="*/ 93338 w 723900"/>
                <a:gd name="connsiteY123" fmla="*/ 223044 h 742950"/>
                <a:gd name="connsiteX124" fmla="*/ 119034 w 723900"/>
                <a:gd name="connsiteY124" fmla="*/ 193928 h 742950"/>
                <a:gd name="connsiteX125" fmla="*/ 134469 w 723900"/>
                <a:gd name="connsiteY125" fmla="*/ 165339 h 742950"/>
                <a:gd name="connsiteX126" fmla="*/ 158323 w 723900"/>
                <a:gd name="connsiteY126" fmla="*/ 136924 h 742950"/>
                <a:gd name="connsiteX127" fmla="*/ 157972 w 723900"/>
                <a:gd name="connsiteY127" fmla="*/ 116490 h 742950"/>
                <a:gd name="connsiteX128" fmla="*/ 178932 w 723900"/>
                <a:gd name="connsiteY128" fmla="*/ 99740 h 742950"/>
                <a:gd name="connsiteX129" fmla="*/ 159025 w 723900"/>
                <a:gd name="connsiteY129" fmla="*/ 85445 h 742950"/>
                <a:gd name="connsiteX130" fmla="*/ 150518 w 723900"/>
                <a:gd name="connsiteY130" fmla="*/ 65713 h 742950"/>
                <a:gd name="connsiteX131" fmla="*/ 141835 w 723900"/>
                <a:gd name="connsiteY131" fmla="*/ 39842 h 742950"/>
                <a:gd name="connsiteX132" fmla="*/ 153850 w 723900"/>
                <a:gd name="connsiteY132" fmla="*/ 27038 h 742950"/>
                <a:gd name="connsiteX133" fmla="*/ 191210 w 723900"/>
                <a:gd name="connsiteY133" fmla="*/ 34317 h 742950"/>
                <a:gd name="connsiteX134" fmla="*/ 218572 w 723900"/>
                <a:gd name="connsiteY134" fmla="*/ 29844 h 74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723900" h="742950">
                  <a:moveTo>
                    <a:pt x="242338" y="4763"/>
                  </a:moveTo>
                  <a:lnTo>
                    <a:pt x="268735" y="39754"/>
                  </a:lnTo>
                  <a:lnTo>
                    <a:pt x="266280" y="63784"/>
                  </a:lnTo>
                  <a:lnTo>
                    <a:pt x="276015" y="78780"/>
                  </a:lnTo>
                  <a:lnTo>
                    <a:pt x="275225" y="93601"/>
                  </a:lnTo>
                  <a:lnTo>
                    <a:pt x="257598" y="89742"/>
                  </a:lnTo>
                  <a:lnTo>
                    <a:pt x="264526" y="121577"/>
                  </a:lnTo>
                  <a:lnTo>
                    <a:pt x="288643" y="139643"/>
                  </a:lnTo>
                  <a:lnTo>
                    <a:pt x="322845" y="159550"/>
                  </a:lnTo>
                  <a:lnTo>
                    <a:pt x="307235" y="172354"/>
                  </a:lnTo>
                  <a:lnTo>
                    <a:pt x="297676" y="198576"/>
                  </a:lnTo>
                  <a:lnTo>
                    <a:pt x="321530" y="209100"/>
                  </a:lnTo>
                  <a:lnTo>
                    <a:pt x="344682" y="222693"/>
                  </a:lnTo>
                  <a:lnTo>
                    <a:pt x="376780" y="238216"/>
                  </a:lnTo>
                  <a:lnTo>
                    <a:pt x="410456" y="241812"/>
                  </a:lnTo>
                  <a:lnTo>
                    <a:pt x="424663" y="255756"/>
                  </a:lnTo>
                  <a:lnTo>
                    <a:pt x="443606" y="258299"/>
                  </a:lnTo>
                  <a:lnTo>
                    <a:pt x="473249" y="264701"/>
                  </a:lnTo>
                  <a:lnTo>
                    <a:pt x="493682" y="264263"/>
                  </a:lnTo>
                  <a:lnTo>
                    <a:pt x="496488" y="253388"/>
                  </a:lnTo>
                  <a:lnTo>
                    <a:pt x="493244" y="235936"/>
                  </a:lnTo>
                  <a:lnTo>
                    <a:pt x="495173" y="224097"/>
                  </a:lnTo>
                  <a:lnTo>
                    <a:pt x="510169" y="218221"/>
                  </a:lnTo>
                  <a:lnTo>
                    <a:pt x="512275" y="239970"/>
                  </a:lnTo>
                  <a:lnTo>
                    <a:pt x="512713" y="245495"/>
                  </a:lnTo>
                  <a:lnTo>
                    <a:pt x="535076" y="255931"/>
                  </a:lnTo>
                  <a:lnTo>
                    <a:pt x="550599" y="251634"/>
                  </a:lnTo>
                  <a:lnTo>
                    <a:pt x="571296" y="253475"/>
                  </a:lnTo>
                  <a:lnTo>
                    <a:pt x="591378" y="252686"/>
                  </a:lnTo>
                  <a:lnTo>
                    <a:pt x="593132" y="235760"/>
                  </a:lnTo>
                  <a:lnTo>
                    <a:pt x="583135" y="226991"/>
                  </a:lnTo>
                  <a:lnTo>
                    <a:pt x="602955" y="223483"/>
                  </a:lnTo>
                  <a:lnTo>
                    <a:pt x="625318" y="202874"/>
                  </a:lnTo>
                  <a:lnTo>
                    <a:pt x="653645" y="185071"/>
                  </a:lnTo>
                  <a:lnTo>
                    <a:pt x="674254" y="191911"/>
                  </a:lnTo>
                  <a:lnTo>
                    <a:pt x="691793" y="180160"/>
                  </a:lnTo>
                  <a:lnTo>
                    <a:pt x="703370" y="197524"/>
                  </a:lnTo>
                  <a:lnTo>
                    <a:pt x="695038" y="209276"/>
                  </a:lnTo>
                  <a:lnTo>
                    <a:pt x="721523" y="213397"/>
                  </a:lnTo>
                  <a:lnTo>
                    <a:pt x="723452" y="223921"/>
                  </a:lnTo>
                  <a:lnTo>
                    <a:pt x="714770" y="229008"/>
                  </a:lnTo>
                  <a:lnTo>
                    <a:pt x="716787" y="245934"/>
                  </a:lnTo>
                  <a:lnTo>
                    <a:pt x="699247" y="240935"/>
                  </a:lnTo>
                  <a:lnTo>
                    <a:pt x="667413" y="259878"/>
                  </a:lnTo>
                  <a:lnTo>
                    <a:pt x="668115" y="275488"/>
                  </a:lnTo>
                  <a:lnTo>
                    <a:pt x="654609" y="298290"/>
                  </a:lnTo>
                  <a:lnTo>
                    <a:pt x="653293" y="311444"/>
                  </a:lnTo>
                  <a:lnTo>
                    <a:pt x="642331" y="333544"/>
                  </a:lnTo>
                  <a:lnTo>
                    <a:pt x="623125" y="327406"/>
                  </a:lnTo>
                  <a:lnTo>
                    <a:pt x="622161" y="355031"/>
                  </a:lnTo>
                  <a:lnTo>
                    <a:pt x="616636" y="364064"/>
                  </a:lnTo>
                  <a:lnTo>
                    <a:pt x="619266" y="375289"/>
                  </a:lnTo>
                  <a:lnTo>
                    <a:pt x="607077" y="381603"/>
                  </a:lnTo>
                  <a:lnTo>
                    <a:pt x="594185" y="339508"/>
                  </a:lnTo>
                  <a:lnTo>
                    <a:pt x="587345" y="339596"/>
                  </a:lnTo>
                  <a:lnTo>
                    <a:pt x="583310" y="356609"/>
                  </a:lnTo>
                  <a:lnTo>
                    <a:pt x="569892" y="342753"/>
                  </a:lnTo>
                  <a:lnTo>
                    <a:pt x="577435" y="327581"/>
                  </a:lnTo>
                  <a:lnTo>
                    <a:pt x="588484" y="326002"/>
                  </a:lnTo>
                  <a:lnTo>
                    <a:pt x="599798" y="303288"/>
                  </a:lnTo>
                  <a:lnTo>
                    <a:pt x="585678" y="298640"/>
                  </a:lnTo>
                  <a:lnTo>
                    <a:pt x="562789" y="299079"/>
                  </a:lnTo>
                  <a:lnTo>
                    <a:pt x="539461" y="295395"/>
                  </a:lnTo>
                  <a:lnTo>
                    <a:pt x="537268" y="276540"/>
                  </a:lnTo>
                  <a:lnTo>
                    <a:pt x="525517" y="275137"/>
                  </a:lnTo>
                  <a:lnTo>
                    <a:pt x="506048" y="263385"/>
                  </a:lnTo>
                  <a:lnTo>
                    <a:pt x="497366" y="281890"/>
                  </a:lnTo>
                  <a:lnTo>
                    <a:pt x="515080" y="296185"/>
                  </a:lnTo>
                  <a:lnTo>
                    <a:pt x="499733" y="306270"/>
                  </a:lnTo>
                  <a:lnTo>
                    <a:pt x="494296" y="316092"/>
                  </a:lnTo>
                  <a:lnTo>
                    <a:pt x="509380" y="323284"/>
                  </a:lnTo>
                  <a:lnTo>
                    <a:pt x="505258" y="339420"/>
                  </a:lnTo>
                  <a:lnTo>
                    <a:pt x="513765" y="359416"/>
                  </a:lnTo>
                  <a:lnTo>
                    <a:pt x="517624" y="381165"/>
                  </a:lnTo>
                  <a:lnTo>
                    <a:pt x="514028" y="390811"/>
                  </a:lnTo>
                  <a:lnTo>
                    <a:pt x="497366" y="390461"/>
                  </a:lnTo>
                  <a:lnTo>
                    <a:pt x="467022" y="395898"/>
                  </a:lnTo>
                  <a:lnTo>
                    <a:pt x="468425" y="415630"/>
                  </a:lnTo>
                  <a:lnTo>
                    <a:pt x="455271" y="431065"/>
                  </a:lnTo>
                  <a:lnTo>
                    <a:pt x="419928" y="448605"/>
                  </a:lnTo>
                  <a:lnTo>
                    <a:pt x="392390" y="478949"/>
                  </a:lnTo>
                  <a:lnTo>
                    <a:pt x="373886" y="495173"/>
                  </a:lnTo>
                  <a:lnTo>
                    <a:pt x="349418" y="511923"/>
                  </a:lnTo>
                  <a:lnTo>
                    <a:pt x="349418" y="523675"/>
                  </a:lnTo>
                  <a:lnTo>
                    <a:pt x="337140" y="529989"/>
                  </a:lnTo>
                  <a:lnTo>
                    <a:pt x="314953" y="539022"/>
                  </a:lnTo>
                  <a:lnTo>
                    <a:pt x="303464" y="540425"/>
                  </a:lnTo>
                  <a:lnTo>
                    <a:pt x="296097" y="559719"/>
                  </a:lnTo>
                  <a:lnTo>
                    <a:pt x="301184" y="592606"/>
                  </a:lnTo>
                  <a:lnTo>
                    <a:pt x="302499" y="613390"/>
                  </a:lnTo>
                  <a:lnTo>
                    <a:pt x="292151" y="637157"/>
                  </a:lnTo>
                  <a:lnTo>
                    <a:pt x="291975" y="679515"/>
                  </a:lnTo>
                  <a:lnTo>
                    <a:pt x="279259" y="680743"/>
                  </a:lnTo>
                  <a:lnTo>
                    <a:pt x="268122" y="699598"/>
                  </a:lnTo>
                  <a:lnTo>
                    <a:pt x="275576" y="707754"/>
                  </a:lnTo>
                  <a:lnTo>
                    <a:pt x="253125" y="714770"/>
                  </a:lnTo>
                  <a:lnTo>
                    <a:pt x="244881" y="731608"/>
                  </a:lnTo>
                  <a:lnTo>
                    <a:pt x="234971" y="738712"/>
                  </a:lnTo>
                  <a:lnTo>
                    <a:pt x="211731" y="715647"/>
                  </a:lnTo>
                  <a:lnTo>
                    <a:pt x="200331" y="680918"/>
                  </a:lnTo>
                  <a:lnTo>
                    <a:pt x="190859" y="655837"/>
                  </a:lnTo>
                  <a:lnTo>
                    <a:pt x="182265" y="644085"/>
                  </a:lnTo>
                  <a:lnTo>
                    <a:pt x="169197" y="620056"/>
                  </a:lnTo>
                  <a:lnTo>
                    <a:pt x="163146" y="588659"/>
                  </a:lnTo>
                  <a:lnTo>
                    <a:pt x="158849" y="572874"/>
                  </a:lnTo>
                  <a:lnTo>
                    <a:pt x="136486" y="538057"/>
                  </a:lnTo>
                  <a:lnTo>
                    <a:pt x="126313" y="488595"/>
                  </a:lnTo>
                  <a:lnTo>
                    <a:pt x="118946" y="455533"/>
                  </a:lnTo>
                  <a:lnTo>
                    <a:pt x="119034" y="424137"/>
                  </a:lnTo>
                  <a:lnTo>
                    <a:pt x="114298" y="399581"/>
                  </a:lnTo>
                  <a:lnTo>
                    <a:pt x="78517" y="415279"/>
                  </a:lnTo>
                  <a:lnTo>
                    <a:pt x="61153" y="412122"/>
                  </a:lnTo>
                  <a:lnTo>
                    <a:pt x="29055" y="380288"/>
                  </a:lnTo>
                  <a:lnTo>
                    <a:pt x="40895" y="370729"/>
                  </a:lnTo>
                  <a:lnTo>
                    <a:pt x="33616" y="360380"/>
                  </a:lnTo>
                  <a:lnTo>
                    <a:pt x="4763" y="337754"/>
                  </a:lnTo>
                  <a:lnTo>
                    <a:pt x="21163" y="319863"/>
                  </a:lnTo>
                  <a:lnTo>
                    <a:pt x="75272" y="319951"/>
                  </a:lnTo>
                  <a:lnTo>
                    <a:pt x="70361" y="296799"/>
                  </a:lnTo>
                  <a:lnTo>
                    <a:pt x="56593" y="283118"/>
                  </a:lnTo>
                  <a:lnTo>
                    <a:pt x="53786" y="262158"/>
                  </a:lnTo>
                  <a:lnTo>
                    <a:pt x="37649" y="249880"/>
                  </a:lnTo>
                  <a:lnTo>
                    <a:pt x="64749" y="220939"/>
                  </a:lnTo>
                  <a:lnTo>
                    <a:pt x="93338" y="223044"/>
                  </a:lnTo>
                  <a:lnTo>
                    <a:pt x="119034" y="193928"/>
                  </a:lnTo>
                  <a:lnTo>
                    <a:pt x="134469" y="165339"/>
                  </a:lnTo>
                  <a:lnTo>
                    <a:pt x="158323" y="136924"/>
                  </a:lnTo>
                  <a:lnTo>
                    <a:pt x="157972" y="116490"/>
                  </a:lnTo>
                  <a:lnTo>
                    <a:pt x="178932" y="99740"/>
                  </a:lnTo>
                  <a:lnTo>
                    <a:pt x="159025" y="85445"/>
                  </a:lnTo>
                  <a:lnTo>
                    <a:pt x="150518" y="65713"/>
                  </a:lnTo>
                  <a:lnTo>
                    <a:pt x="141835" y="39842"/>
                  </a:lnTo>
                  <a:lnTo>
                    <a:pt x="153850" y="27038"/>
                  </a:lnTo>
                  <a:lnTo>
                    <a:pt x="191210" y="34317"/>
                  </a:lnTo>
                  <a:lnTo>
                    <a:pt x="218572" y="29844"/>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81" name="Freeform: Shape 1580">
              <a:extLst>
                <a:ext uri="{FF2B5EF4-FFF2-40B4-BE49-F238E27FC236}">
                  <a16:creationId xmlns:a16="http://schemas.microsoft.com/office/drawing/2014/main" id="{FA14164D-E572-48B2-86E0-A8FE13FD20B0}"/>
                </a:ext>
              </a:extLst>
            </p:cNvPr>
            <p:cNvSpPr/>
            <p:nvPr/>
          </p:nvSpPr>
          <p:spPr>
            <a:xfrm>
              <a:off x="6791774" y="3645413"/>
              <a:ext cx="247650" cy="247650"/>
            </a:xfrm>
            <a:custGeom>
              <a:avLst/>
              <a:gdLst>
                <a:gd name="connsiteX0" fmla="*/ 167794 w 247650"/>
                <a:gd name="connsiteY0" fmla="*/ 47735 h 247650"/>
                <a:gd name="connsiteX1" fmla="*/ 183843 w 247650"/>
                <a:gd name="connsiteY1" fmla="*/ 56855 h 247650"/>
                <a:gd name="connsiteX2" fmla="*/ 185772 w 247650"/>
                <a:gd name="connsiteY2" fmla="*/ 74395 h 247650"/>
                <a:gd name="connsiteX3" fmla="*/ 173319 w 247650"/>
                <a:gd name="connsiteY3" fmla="*/ 84656 h 247650"/>
                <a:gd name="connsiteX4" fmla="*/ 167619 w 247650"/>
                <a:gd name="connsiteY4" fmla="*/ 107808 h 247650"/>
                <a:gd name="connsiteX5" fmla="*/ 184720 w 247650"/>
                <a:gd name="connsiteY5" fmla="*/ 135696 h 247650"/>
                <a:gd name="connsiteX6" fmla="*/ 214800 w 247650"/>
                <a:gd name="connsiteY6" fmla="*/ 151658 h 247650"/>
                <a:gd name="connsiteX7" fmla="*/ 227517 w 247650"/>
                <a:gd name="connsiteY7" fmla="*/ 173582 h 247650"/>
                <a:gd name="connsiteX8" fmla="*/ 223483 w 247650"/>
                <a:gd name="connsiteY8" fmla="*/ 194367 h 247650"/>
                <a:gd name="connsiteX9" fmla="*/ 231287 w 247650"/>
                <a:gd name="connsiteY9" fmla="*/ 194367 h 247650"/>
                <a:gd name="connsiteX10" fmla="*/ 231551 w 247650"/>
                <a:gd name="connsiteY10" fmla="*/ 209539 h 247650"/>
                <a:gd name="connsiteX11" fmla="*/ 245144 w 247650"/>
                <a:gd name="connsiteY11" fmla="*/ 224360 h 247650"/>
                <a:gd name="connsiteX12" fmla="*/ 230586 w 247650"/>
                <a:gd name="connsiteY12" fmla="*/ 223044 h 247650"/>
                <a:gd name="connsiteX13" fmla="*/ 214011 w 247650"/>
                <a:gd name="connsiteY13" fmla="*/ 220676 h 247650"/>
                <a:gd name="connsiteX14" fmla="*/ 195945 w 247650"/>
                <a:gd name="connsiteY14" fmla="*/ 247688 h 247650"/>
                <a:gd name="connsiteX15" fmla="*/ 150254 w 247650"/>
                <a:gd name="connsiteY15" fmla="*/ 245407 h 247650"/>
                <a:gd name="connsiteX16" fmla="*/ 80973 w 247650"/>
                <a:gd name="connsiteY16" fmla="*/ 188491 h 247650"/>
                <a:gd name="connsiteX17" fmla="*/ 44315 w 247650"/>
                <a:gd name="connsiteY17" fmla="*/ 168408 h 247650"/>
                <a:gd name="connsiteX18" fmla="*/ 14672 w 247650"/>
                <a:gd name="connsiteY18" fmla="*/ 160603 h 247650"/>
                <a:gd name="connsiteX19" fmla="*/ 4763 w 247650"/>
                <a:gd name="connsiteY19" fmla="*/ 125173 h 247650"/>
                <a:gd name="connsiteX20" fmla="*/ 59223 w 247650"/>
                <a:gd name="connsiteY20" fmla="*/ 94478 h 247650"/>
                <a:gd name="connsiteX21" fmla="*/ 68519 w 247650"/>
                <a:gd name="connsiteY21" fmla="*/ 58346 h 247650"/>
                <a:gd name="connsiteX22" fmla="*/ 66151 w 247650"/>
                <a:gd name="connsiteY22" fmla="*/ 36246 h 247650"/>
                <a:gd name="connsiteX23" fmla="*/ 79657 w 247650"/>
                <a:gd name="connsiteY23" fmla="*/ 28704 h 247650"/>
                <a:gd name="connsiteX24" fmla="*/ 92285 w 247650"/>
                <a:gd name="connsiteY24" fmla="*/ 9586 h 247650"/>
                <a:gd name="connsiteX25" fmla="*/ 102809 w 247650"/>
                <a:gd name="connsiteY25" fmla="*/ 4763 h 247650"/>
                <a:gd name="connsiteX26" fmla="*/ 131399 w 247650"/>
                <a:gd name="connsiteY26" fmla="*/ 8797 h 247650"/>
                <a:gd name="connsiteX27" fmla="*/ 140081 w 247650"/>
                <a:gd name="connsiteY27" fmla="*/ 16602 h 247650"/>
                <a:gd name="connsiteX28" fmla="*/ 151833 w 247650"/>
                <a:gd name="connsiteY28" fmla="*/ 11428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7650" h="247650">
                  <a:moveTo>
                    <a:pt x="167794" y="47735"/>
                  </a:moveTo>
                  <a:lnTo>
                    <a:pt x="183843" y="56855"/>
                  </a:lnTo>
                  <a:lnTo>
                    <a:pt x="185772" y="74395"/>
                  </a:lnTo>
                  <a:lnTo>
                    <a:pt x="173319" y="84656"/>
                  </a:lnTo>
                  <a:lnTo>
                    <a:pt x="167619" y="107808"/>
                  </a:lnTo>
                  <a:lnTo>
                    <a:pt x="184720" y="135696"/>
                  </a:lnTo>
                  <a:lnTo>
                    <a:pt x="214800" y="151658"/>
                  </a:lnTo>
                  <a:lnTo>
                    <a:pt x="227517" y="173582"/>
                  </a:lnTo>
                  <a:lnTo>
                    <a:pt x="223483" y="194367"/>
                  </a:lnTo>
                  <a:lnTo>
                    <a:pt x="231287" y="194367"/>
                  </a:lnTo>
                  <a:lnTo>
                    <a:pt x="231551" y="209539"/>
                  </a:lnTo>
                  <a:lnTo>
                    <a:pt x="245144" y="224360"/>
                  </a:lnTo>
                  <a:lnTo>
                    <a:pt x="230586" y="223044"/>
                  </a:lnTo>
                  <a:lnTo>
                    <a:pt x="214011" y="220676"/>
                  </a:lnTo>
                  <a:lnTo>
                    <a:pt x="195945" y="247688"/>
                  </a:lnTo>
                  <a:lnTo>
                    <a:pt x="150254" y="245407"/>
                  </a:lnTo>
                  <a:lnTo>
                    <a:pt x="80973" y="188491"/>
                  </a:lnTo>
                  <a:lnTo>
                    <a:pt x="44315" y="168408"/>
                  </a:lnTo>
                  <a:lnTo>
                    <a:pt x="14672" y="160603"/>
                  </a:lnTo>
                  <a:lnTo>
                    <a:pt x="4763" y="125173"/>
                  </a:lnTo>
                  <a:lnTo>
                    <a:pt x="59223" y="94478"/>
                  </a:lnTo>
                  <a:lnTo>
                    <a:pt x="68519" y="58346"/>
                  </a:lnTo>
                  <a:lnTo>
                    <a:pt x="66151" y="36246"/>
                  </a:lnTo>
                  <a:lnTo>
                    <a:pt x="79657" y="28704"/>
                  </a:lnTo>
                  <a:lnTo>
                    <a:pt x="92285" y="9586"/>
                  </a:lnTo>
                  <a:lnTo>
                    <a:pt x="102809" y="4763"/>
                  </a:lnTo>
                  <a:lnTo>
                    <a:pt x="131399" y="8797"/>
                  </a:lnTo>
                  <a:lnTo>
                    <a:pt x="140081" y="16602"/>
                  </a:lnTo>
                  <a:lnTo>
                    <a:pt x="151833" y="1142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82" name="Freeform: Shape 1581">
              <a:extLst>
                <a:ext uri="{FF2B5EF4-FFF2-40B4-BE49-F238E27FC236}">
                  <a16:creationId xmlns:a16="http://schemas.microsoft.com/office/drawing/2014/main" id="{57DC60AC-2FFD-40E8-BF1A-6E5DC416C267}"/>
                </a:ext>
              </a:extLst>
            </p:cNvPr>
            <p:cNvSpPr/>
            <p:nvPr/>
          </p:nvSpPr>
          <p:spPr>
            <a:xfrm>
              <a:off x="6922532" y="3572536"/>
              <a:ext cx="476250" cy="431800"/>
            </a:xfrm>
            <a:custGeom>
              <a:avLst/>
              <a:gdLst>
                <a:gd name="connsiteX0" fmla="*/ 246021 w 476250"/>
                <a:gd name="connsiteY0" fmla="*/ 83428 h 431800"/>
                <a:gd name="connsiteX1" fmla="*/ 267683 w 476250"/>
                <a:gd name="connsiteY1" fmla="*/ 77465 h 431800"/>
                <a:gd name="connsiteX2" fmla="*/ 285135 w 476250"/>
                <a:gd name="connsiteY2" fmla="*/ 59749 h 431800"/>
                <a:gd name="connsiteX3" fmla="*/ 301535 w 476250"/>
                <a:gd name="connsiteY3" fmla="*/ 60626 h 431800"/>
                <a:gd name="connsiteX4" fmla="*/ 312321 w 476250"/>
                <a:gd name="connsiteY4" fmla="*/ 54838 h 431800"/>
                <a:gd name="connsiteX5" fmla="*/ 329861 w 476250"/>
                <a:gd name="connsiteY5" fmla="*/ 57733 h 431800"/>
                <a:gd name="connsiteX6" fmla="*/ 357047 w 476250"/>
                <a:gd name="connsiteY6" fmla="*/ 73431 h 431800"/>
                <a:gd name="connsiteX7" fmla="*/ 376692 w 476250"/>
                <a:gd name="connsiteY7" fmla="*/ 76851 h 431800"/>
                <a:gd name="connsiteX8" fmla="*/ 404756 w 476250"/>
                <a:gd name="connsiteY8" fmla="*/ 103950 h 431800"/>
                <a:gd name="connsiteX9" fmla="*/ 423085 w 476250"/>
                <a:gd name="connsiteY9" fmla="*/ 105002 h 431800"/>
                <a:gd name="connsiteX10" fmla="*/ 425277 w 476250"/>
                <a:gd name="connsiteY10" fmla="*/ 130522 h 431800"/>
                <a:gd name="connsiteX11" fmla="*/ 415279 w 476250"/>
                <a:gd name="connsiteY11" fmla="*/ 167794 h 431800"/>
                <a:gd name="connsiteX12" fmla="*/ 408526 w 476250"/>
                <a:gd name="connsiteY12" fmla="*/ 189280 h 431800"/>
                <a:gd name="connsiteX13" fmla="*/ 419226 w 476250"/>
                <a:gd name="connsiteY13" fmla="*/ 193577 h 431800"/>
                <a:gd name="connsiteX14" fmla="*/ 408702 w 476250"/>
                <a:gd name="connsiteY14" fmla="*/ 209626 h 431800"/>
                <a:gd name="connsiteX15" fmla="*/ 416770 w 476250"/>
                <a:gd name="connsiteY15" fmla="*/ 232779 h 431800"/>
                <a:gd name="connsiteX16" fmla="*/ 418700 w 476250"/>
                <a:gd name="connsiteY16" fmla="*/ 251108 h 431800"/>
                <a:gd name="connsiteX17" fmla="*/ 437292 w 476250"/>
                <a:gd name="connsiteY17" fmla="*/ 255931 h 431800"/>
                <a:gd name="connsiteX18" fmla="*/ 439309 w 476250"/>
                <a:gd name="connsiteY18" fmla="*/ 274348 h 431800"/>
                <a:gd name="connsiteX19" fmla="*/ 417034 w 476250"/>
                <a:gd name="connsiteY19" fmla="*/ 300044 h 431800"/>
                <a:gd name="connsiteX20" fmla="*/ 429136 w 476250"/>
                <a:gd name="connsiteY20" fmla="*/ 314777 h 431800"/>
                <a:gd name="connsiteX21" fmla="*/ 439046 w 476250"/>
                <a:gd name="connsiteY21" fmla="*/ 331703 h 431800"/>
                <a:gd name="connsiteX22" fmla="*/ 462549 w 476250"/>
                <a:gd name="connsiteY22" fmla="*/ 343980 h 431800"/>
                <a:gd name="connsiteX23" fmla="*/ 463251 w 476250"/>
                <a:gd name="connsiteY23" fmla="*/ 368273 h 431800"/>
                <a:gd name="connsiteX24" fmla="*/ 475002 w 476250"/>
                <a:gd name="connsiteY24" fmla="*/ 372746 h 431800"/>
                <a:gd name="connsiteX25" fmla="*/ 477020 w 476250"/>
                <a:gd name="connsiteY25" fmla="*/ 385374 h 431800"/>
                <a:gd name="connsiteX26" fmla="*/ 441589 w 476250"/>
                <a:gd name="connsiteY26" fmla="*/ 399494 h 431800"/>
                <a:gd name="connsiteX27" fmla="*/ 432293 w 476250"/>
                <a:gd name="connsiteY27" fmla="*/ 431065 h 431800"/>
                <a:gd name="connsiteX28" fmla="*/ 386076 w 476250"/>
                <a:gd name="connsiteY28" fmla="*/ 422909 h 431800"/>
                <a:gd name="connsiteX29" fmla="*/ 359240 w 476250"/>
                <a:gd name="connsiteY29" fmla="*/ 416683 h 431800"/>
                <a:gd name="connsiteX30" fmla="*/ 331527 w 476250"/>
                <a:gd name="connsiteY30" fmla="*/ 413087 h 431800"/>
                <a:gd name="connsiteX31" fmla="*/ 321003 w 476250"/>
                <a:gd name="connsiteY31" fmla="*/ 379674 h 431800"/>
                <a:gd name="connsiteX32" fmla="*/ 309252 w 476250"/>
                <a:gd name="connsiteY32" fmla="*/ 374763 h 431800"/>
                <a:gd name="connsiteX33" fmla="*/ 290309 w 476250"/>
                <a:gd name="connsiteY33" fmla="*/ 379674 h 431800"/>
                <a:gd name="connsiteX34" fmla="*/ 265578 w 476250"/>
                <a:gd name="connsiteY34" fmla="*/ 392916 h 431800"/>
                <a:gd name="connsiteX35" fmla="*/ 235497 w 476250"/>
                <a:gd name="connsiteY35" fmla="*/ 383883 h 431800"/>
                <a:gd name="connsiteX36" fmla="*/ 210679 w 476250"/>
                <a:gd name="connsiteY36" fmla="*/ 362748 h 431800"/>
                <a:gd name="connsiteX37" fmla="*/ 187000 w 476250"/>
                <a:gd name="connsiteY37" fmla="*/ 354855 h 431800"/>
                <a:gd name="connsiteX38" fmla="*/ 170601 w 476250"/>
                <a:gd name="connsiteY38" fmla="*/ 328458 h 431800"/>
                <a:gd name="connsiteX39" fmla="*/ 152447 w 476250"/>
                <a:gd name="connsiteY39" fmla="*/ 291011 h 431800"/>
                <a:gd name="connsiteX40" fmla="*/ 139205 w 476250"/>
                <a:gd name="connsiteY40" fmla="*/ 295571 h 431800"/>
                <a:gd name="connsiteX41" fmla="*/ 123594 w 476250"/>
                <a:gd name="connsiteY41" fmla="*/ 286187 h 431800"/>
                <a:gd name="connsiteX42" fmla="*/ 114386 w 476250"/>
                <a:gd name="connsiteY42" fmla="*/ 297237 h 431800"/>
                <a:gd name="connsiteX43" fmla="*/ 100793 w 476250"/>
                <a:gd name="connsiteY43" fmla="*/ 282416 h 431800"/>
                <a:gd name="connsiteX44" fmla="*/ 100529 w 476250"/>
                <a:gd name="connsiteY44" fmla="*/ 267244 h 431800"/>
                <a:gd name="connsiteX45" fmla="*/ 92724 w 476250"/>
                <a:gd name="connsiteY45" fmla="*/ 267244 h 431800"/>
                <a:gd name="connsiteX46" fmla="*/ 96758 w 476250"/>
                <a:gd name="connsiteY46" fmla="*/ 246460 h 431800"/>
                <a:gd name="connsiteX47" fmla="*/ 84042 w 476250"/>
                <a:gd name="connsiteY47" fmla="*/ 224535 h 431800"/>
                <a:gd name="connsiteX48" fmla="*/ 53961 w 476250"/>
                <a:gd name="connsiteY48" fmla="*/ 208574 h 431800"/>
                <a:gd name="connsiteX49" fmla="*/ 36860 w 476250"/>
                <a:gd name="connsiteY49" fmla="*/ 180686 h 431800"/>
                <a:gd name="connsiteX50" fmla="*/ 42561 w 476250"/>
                <a:gd name="connsiteY50" fmla="*/ 157534 h 431800"/>
                <a:gd name="connsiteX51" fmla="*/ 55014 w 476250"/>
                <a:gd name="connsiteY51" fmla="*/ 147273 h 431800"/>
                <a:gd name="connsiteX52" fmla="*/ 53084 w 476250"/>
                <a:gd name="connsiteY52" fmla="*/ 129733 h 431800"/>
                <a:gd name="connsiteX53" fmla="*/ 37036 w 476250"/>
                <a:gd name="connsiteY53" fmla="*/ 120612 h 431800"/>
                <a:gd name="connsiteX54" fmla="*/ 21074 w 476250"/>
                <a:gd name="connsiteY54" fmla="*/ 84305 h 431800"/>
                <a:gd name="connsiteX55" fmla="*/ 7657 w 476250"/>
                <a:gd name="connsiteY55" fmla="*/ 59486 h 431800"/>
                <a:gd name="connsiteX56" fmla="*/ 12392 w 476250"/>
                <a:gd name="connsiteY56" fmla="*/ 49927 h 431800"/>
                <a:gd name="connsiteX57" fmla="*/ 4763 w 476250"/>
                <a:gd name="connsiteY57" fmla="*/ 13795 h 431800"/>
                <a:gd name="connsiteX58" fmla="*/ 21600 w 476250"/>
                <a:gd name="connsiteY58" fmla="*/ 4763 h 431800"/>
                <a:gd name="connsiteX59" fmla="*/ 25459 w 476250"/>
                <a:gd name="connsiteY59" fmla="*/ 16777 h 431800"/>
                <a:gd name="connsiteX60" fmla="*/ 37913 w 476250"/>
                <a:gd name="connsiteY60" fmla="*/ 31335 h 431800"/>
                <a:gd name="connsiteX61" fmla="*/ 54751 w 476250"/>
                <a:gd name="connsiteY61" fmla="*/ 35457 h 431800"/>
                <a:gd name="connsiteX62" fmla="*/ 63696 w 476250"/>
                <a:gd name="connsiteY62" fmla="*/ 34580 h 431800"/>
                <a:gd name="connsiteX63" fmla="*/ 92724 w 476250"/>
                <a:gd name="connsiteY63" fmla="*/ 11252 h 431800"/>
                <a:gd name="connsiteX64" fmla="*/ 101933 w 476250"/>
                <a:gd name="connsiteY64" fmla="*/ 8884 h 431800"/>
                <a:gd name="connsiteX65" fmla="*/ 109124 w 476250"/>
                <a:gd name="connsiteY65" fmla="*/ 18268 h 431800"/>
                <a:gd name="connsiteX66" fmla="*/ 100705 w 476250"/>
                <a:gd name="connsiteY66" fmla="*/ 33878 h 431800"/>
                <a:gd name="connsiteX67" fmla="*/ 116052 w 476250"/>
                <a:gd name="connsiteY67" fmla="*/ 50190 h 431800"/>
                <a:gd name="connsiteX68" fmla="*/ 122103 w 476250"/>
                <a:gd name="connsiteY68" fmla="*/ 48700 h 431800"/>
                <a:gd name="connsiteX69" fmla="*/ 129909 w 476250"/>
                <a:gd name="connsiteY69" fmla="*/ 71589 h 431800"/>
                <a:gd name="connsiteX70" fmla="*/ 153236 w 476250"/>
                <a:gd name="connsiteY70" fmla="*/ 77991 h 431800"/>
                <a:gd name="connsiteX71" fmla="*/ 170337 w 476250"/>
                <a:gd name="connsiteY71" fmla="*/ 93426 h 431800"/>
                <a:gd name="connsiteX72" fmla="*/ 205241 w 476250"/>
                <a:gd name="connsiteY72" fmla="*/ 98688 h 431800"/>
                <a:gd name="connsiteX73" fmla="*/ 243653 w 476250"/>
                <a:gd name="connsiteY73" fmla="*/ 90619 h 43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476250" h="431800">
                  <a:moveTo>
                    <a:pt x="246021" y="83428"/>
                  </a:moveTo>
                  <a:lnTo>
                    <a:pt x="267683" y="77465"/>
                  </a:lnTo>
                  <a:lnTo>
                    <a:pt x="285135" y="59749"/>
                  </a:lnTo>
                  <a:lnTo>
                    <a:pt x="301535" y="60626"/>
                  </a:lnTo>
                  <a:lnTo>
                    <a:pt x="312321" y="54838"/>
                  </a:lnTo>
                  <a:lnTo>
                    <a:pt x="329861" y="57733"/>
                  </a:lnTo>
                  <a:lnTo>
                    <a:pt x="357047" y="73431"/>
                  </a:lnTo>
                  <a:lnTo>
                    <a:pt x="376692" y="76851"/>
                  </a:lnTo>
                  <a:lnTo>
                    <a:pt x="404756" y="103950"/>
                  </a:lnTo>
                  <a:lnTo>
                    <a:pt x="423085" y="105002"/>
                  </a:lnTo>
                  <a:lnTo>
                    <a:pt x="425277" y="130522"/>
                  </a:lnTo>
                  <a:lnTo>
                    <a:pt x="415279" y="167794"/>
                  </a:lnTo>
                  <a:lnTo>
                    <a:pt x="408526" y="189280"/>
                  </a:lnTo>
                  <a:lnTo>
                    <a:pt x="419226" y="193577"/>
                  </a:lnTo>
                  <a:lnTo>
                    <a:pt x="408702" y="209626"/>
                  </a:lnTo>
                  <a:lnTo>
                    <a:pt x="416770" y="232779"/>
                  </a:lnTo>
                  <a:lnTo>
                    <a:pt x="418700" y="251108"/>
                  </a:lnTo>
                  <a:lnTo>
                    <a:pt x="437292" y="255931"/>
                  </a:lnTo>
                  <a:lnTo>
                    <a:pt x="439309" y="274348"/>
                  </a:lnTo>
                  <a:lnTo>
                    <a:pt x="417034" y="300044"/>
                  </a:lnTo>
                  <a:lnTo>
                    <a:pt x="429136" y="314777"/>
                  </a:lnTo>
                  <a:lnTo>
                    <a:pt x="439046" y="331703"/>
                  </a:lnTo>
                  <a:lnTo>
                    <a:pt x="462549" y="343980"/>
                  </a:lnTo>
                  <a:lnTo>
                    <a:pt x="463251" y="368273"/>
                  </a:lnTo>
                  <a:lnTo>
                    <a:pt x="475002" y="372746"/>
                  </a:lnTo>
                  <a:lnTo>
                    <a:pt x="477020" y="385374"/>
                  </a:lnTo>
                  <a:lnTo>
                    <a:pt x="441589" y="399494"/>
                  </a:lnTo>
                  <a:lnTo>
                    <a:pt x="432293" y="431065"/>
                  </a:lnTo>
                  <a:lnTo>
                    <a:pt x="386076" y="422909"/>
                  </a:lnTo>
                  <a:lnTo>
                    <a:pt x="359240" y="416683"/>
                  </a:lnTo>
                  <a:lnTo>
                    <a:pt x="331527" y="413087"/>
                  </a:lnTo>
                  <a:lnTo>
                    <a:pt x="321003" y="379674"/>
                  </a:lnTo>
                  <a:lnTo>
                    <a:pt x="309252" y="374763"/>
                  </a:lnTo>
                  <a:lnTo>
                    <a:pt x="290309" y="379674"/>
                  </a:lnTo>
                  <a:lnTo>
                    <a:pt x="265578" y="392916"/>
                  </a:lnTo>
                  <a:lnTo>
                    <a:pt x="235497" y="383883"/>
                  </a:lnTo>
                  <a:lnTo>
                    <a:pt x="210679" y="362748"/>
                  </a:lnTo>
                  <a:lnTo>
                    <a:pt x="187000" y="354855"/>
                  </a:lnTo>
                  <a:lnTo>
                    <a:pt x="170601" y="328458"/>
                  </a:lnTo>
                  <a:lnTo>
                    <a:pt x="152447" y="291011"/>
                  </a:lnTo>
                  <a:lnTo>
                    <a:pt x="139205" y="295571"/>
                  </a:lnTo>
                  <a:lnTo>
                    <a:pt x="123594" y="286187"/>
                  </a:lnTo>
                  <a:lnTo>
                    <a:pt x="114386" y="297237"/>
                  </a:lnTo>
                  <a:lnTo>
                    <a:pt x="100793" y="282416"/>
                  </a:lnTo>
                  <a:lnTo>
                    <a:pt x="100529" y="267244"/>
                  </a:lnTo>
                  <a:lnTo>
                    <a:pt x="92724" y="267244"/>
                  </a:lnTo>
                  <a:lnTo>
                    <a:pt x="96758" y="246460"/>
                  </a:lnTo>
                  <a:lnTo>
                    <a:pt x="84042" y="224535"/>
                  </a:lnTo>
                  <a:lnTo>
                    <a:pt x="53961" y="208574"/>
                  </a:lnTo>
                  <a:lnTo>
                    <a:pt x="36860" y="180686"/>
                  </a:lnTo>
                  <a:lnTo>
                    <a:pt x="42561" y="157534"/>
                  </a:lnTo>
                  <a:lnTo>
                    <a:pt x="55014" y="147273"/>
                  </a:lnTo>
                  <a:lnTo>
                    <a:pt x="53084" y="129733"/>
                  </a:lnTo>
                  <a:lnTo>
                    <a:pt x="37036" y="120612"/>
                  </a:lnTo>
                  <a:lnTo>
                    <a:pt x="21074" y="84305"/>
                  </a:lnTo>
                  <a:lnTo>
                    <a:pt x="7657" y="59486"/>
                  </a:lnTo>
                  <a:lnTo>
                    <a:pt x="12392" y="49927"/>
                  </a:lnTo>
                  <a:lnTo>
                    <a:pt x="4763" y="13795"/>
                  </a:lnTo>
                  <a:lnTo>
                    <a:pt x="21600" y="4763"/>
                  </a:lnTo>
                  <a:lnTo>
                    <a:pt x="25459" y="16777"/>
                  </a:lnTo>
                  <a:lnTo>
                    <a:pt x="37913" y="31335"/>
                  </a:lnTo>
                  <a:lnTo>
                    <a:pt x="54751" y="35457"/>
                  </a:lnTo>
                  <a:lnTo>
                    <a:pt x="63696" y="34580"/>
                  </a:lnTo>
                  <a:lnTo>
                    <a:pt x="92724" y="11252"/>
                  </a:lnTo>
                  <a:lnTo>
                    <a:pt x="101933" y="8884"/>
                  </a:lnTo>
                  <a:lnTo>
                    <a:pt x="109124" y="18268"/>
                  </a:lnTo>
                  <a:lnTo>
                    <a:pt x="100705" y="33878"/>
                  </a:lnTo>
                  <a:lnTo>
                    <a:pt x="116052" y="50190"/>
                  </a:lnTo>
                  <a:lnTo>
                    <a:pt x="122103" y="48700"/>
                  </a:lnTo>
                  <a:lnTo>
                    <a:pt x="129909" y="71589"/>
                  </a:lnTo>
                  <a:lnTo>
                    <a:pt x="153236" y="77991"/>
                  </a:lnTo>
                  <a:lnTo>
                    <a:pt x="170337" y="93426"/>
                  </a:lnTo>
                  <a:lnTo>
                    <a:pt x="205241" y="98688"/>
                  </a:lnTo>
                  <a:lnTo>
                    <a:pt x="243653" y="90619"/>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83" name="Freeform: Shape 1582">
              <a:extLst>
                <a:ext uri="{FF2B5EF4-FFF2-40B4-BE49-F238E27FC236}">
                  <a16:creationId xmlns:a16="http://schemas.microsoft.com/office/drawing/2014/main" id="{1E12B218-AE2B-4928-AEEA-987FF17EBEA4}"/>
                </a:ext>
              </a:extLst>
            </p:cNvPr>
            <p:cNvSpPr/>
            <p:nvPr/>
          </p:nvSpPr>
          <p:spPr>
            <a:xfrm>
              <a:off x="5239772" y="2426929"/>
              <a:ext cx="266700" cy="184150"/>
            </a:xfrm>
            <a:custGeom>
              <a:avLst/>
              <a:gdLst>
                <a:gd name="connsiteX0" fmla="*/ 246109 w 266700"/>
                <a:gd name="connsiteY0" fmla="*/ 9147 h 184150"/>
                <a:gd name="connsiteX1" fmla="*/ 240496 w 266700"/>
                <a:gd name="connsiteY1" fmla="*/ 48436 h 184150"/>
                <a:gd name="connsiteX2" fmla="*/ 268209 w 266700"/>
                <a:gd name="connsiteY2" fmla="*/ 88778 h 184150"/>
                <a:gd name="connsiteX3" fmla="*/ 236287 w 266700"/>
                <a:gd name="connsiteY3" fmla="*/ 132715 h 184150"/>
                <a:gd name="connsiteX4" fmla="*/ 165339 w 266700"/>
                <a:gd name="connsiteY4" fmla="*/ 171127 h 184150"/>
                <a:gd name="connsiteX5" fmla="*/ 144116 w 266700"/>
                <a:gd name="connsiteY5" fmla="*/ 181212 h 184150"/>
                <a:gd name="connsiteX6" fmla="*/ 111755 w 266700"/>
                <a:gd name="connsiteY6" fmla="*/ 173056 h 184150"/>
                <a:gd name="connsiteX7" fmla="*/ 43175 w 266700"/>
                <a:gd name="connsiteY7" fmla="*/ 155429 h 184150"/>
                <a:gd name="connsiteX8" fmla="*/ 67379 w 266700"/>
                <a:gd name="connsiteY8" fmla="*/ 130522 h 184150"/>
                <a:gd name="connsiteX9" fmla="*/ 13883 w 266700"/>
                <a:gd name="connsiteY9" fmla="*/ 102459 h 184150"/>
                <a:gd name="connsiteX10" fmla="*/ 57382 w 266700"/>
                <a:gd name="connsiteY10" fmla="*/ 91233 h 184150"/>
                <a:gd name="connsiteX11" fmla="*/ 56329 w 266700"/>
                <a:gd name="connsiteY11" fmla="*/ 73957 h 184150"/>
                <a:gd name="connsiteX12" fmla="*/ 4763 w 266700"/>
                <a:gd name="connsiteY12" fmla="*/ 60188 h 184150"/>
                <a:gd name="connsiteX13" fmla="*/ 21338 w 266700"/>
                <a:gd name="connsiteY13" fmla="*/ 20987 h 184150"/>
                <a:gd name="connsiteX14" fmla="*/ 58610 w 266700"/>
                <a:gd name="connsiteY14" fmla="*/ 11954 h 184150"/>
                <a:gd name="connsiteX15" fmla="*/ 96934 w 266700"/>
                <a:gd name="connsiteY15" fmla="*/ 52997 h 184150"/>
                <a:gd name="connsiteX16" fmla="*/ 134293 w 266700"/>
                <a:gd name="connsiteY16" fmla="*/ 20110 h 184150"/>
                <a:gd name="connsiteX17" fmla="*/ 165251 w 266700"/>
                <a:gd name="connsiteY17" fmla="*/ 37299 h 184150"/>
                <a:gd name="connsiteX18" fmla="*/ 205329 w 266700"/>
                <a:gd name="connsiteY18" fmla="*/ 4763 h 18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6700" h="184150">
                  <a:moveTo>
                    <a:pt x="246109" y="9147"/>
                  </a:moveTo>
                  <a:lnTo>
                    <a:pt x="240496" y="48436"/>
                  </a:lnTo>
                  <a:lnTo>
                    <a:pt x="268209" y="88778"/>
                  </a:lnTo>
                  <a:lnTo>
                    <a:pt x="236287" y="132715"/>
                  </a:lnTo>
                  <a:lnTo>
                    <a:pt x="165339" y="171127"/>
                  </a:lnTo>
                  <a:lnTo>
                    <a:pt x="144116" y="181212"/>
                  </a:lnTo>
                  <a:lnTo>
                    <a:pt x="111755" y="173056"/>
                  </a:lnTo>
                  <a:lnTo>
                    <a:pt x="43175" y="155429"/>
                  </a:lnTo>
                  <a:lnTo>
                    <a:pt x="67379" y="130522"/>
                  </a:lnTo>
                  <a:lnTo>
                    <a:pt x="13883" y="102459"/>
                  </a:lnTo>
                  <a:lnTo>
                    <a:pt x="57382" y="91233"/>
                  </a:lnTo>
                  <a:lnTo>
                    <a:pt x="56329" y="73957"/>
                  </a:lnTo>
                  <a:lnTo>
                    <a:pt x="4763" y="60188"/>
                  </a:lnTo>
                  <a:lnTo>
                    <a:pt x="21338" y="20987"/>
                  </a:lnTo>
                  <a:lnTo>
                    <a:pt x="58610" y="11954"/>
                  </a:lnTo>
                  <a:lnTo>
                    <a:pt x="96934" y="52997"/>
                  </a:lnTo>
                  <a:lnTo>
                    <a:pt x="134293" y="20110"/>
                  </a:lnTo>
                  <a:lnTo>
                    <a:pt x="165251" y="37299"/>
                  </a:lnTo>
                  <a:lnTo>
                    <a:pt x="205329" y="476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84" name="Freeform: Shape 1583">
              <a:extLst>
                <a:ext uri="{FF2B5EF4-FFF2-40B4-BE49-F238E27FC236}">
                  <a16:creationId xmlns:a16="http://schemas.microsoft.com/office/drawing/2014/main" id="{BF139A52-73AA-495C-BBF6-50FDEB511FDF}"/>
                </a:ext>
              </a:extLst>
            </p:cNvPr>
            <p:cNvSpPr/>
            <p:nvPr/>
          </p:nvSpPr>
          <p:spPr>
            <a:xfrm>
              <a:off x="6003977" y="3322683"/>
              <a:ext cx="292100" cy="355600"/>
            </a:xfrm>
            <a:custGeom>
              <a:avLst/>
              <a:gdLst>
                <a:gd name="connsiteX0" fmla="*/ 220326 w 292100"/>
                <a:gd name="connsiteY0" fmla="*/ 301271 h 355600"/>
                <a:gd name="connsiteX1" fmla="*/ 211468 w 292100"/>
                <a:gd name="connsiteY1" fmla="*/ 325652 h 355600"/>
                <a:gd name="connsiteX2" fmla="*/ 215151 w 292100"/>
                <a:gd name="connsiteY2" fmla="*/ 335211 h 355600"/>
                <a:gd name="connsiteX3" fmla="*/ 209977 w 292100"/>
                <a:gd name="connsiteY3" fmla="*/ 350909 h 355600"/>
                <a:gd name="connsiteX4" fmla="*/ 191210 w 292100"/>
                <a:gd name="connsiteY4" fmla="*/ 339420 h 355600"/>
                <a:gd name="connsiteX5" fmla="*/ 178669 w 292100"/>
                <a:gd name="connsiteY5" fmla="*/ 336088 h 355600"/>
                <a:gd name="connsiteX6" fmla="*/ 144378 w 292100"/>
                <a:gd name="connsiteY6" fmla="*/ 320390 h 355600"/>
                <a:gd name="connsiteX7" fmla="*/ 147799 w 292100"/>
                <a:gd name="connsiteY7" fmla="*/ 304428 h 355600"/>
                <a:gd name="connsiteX8" fmla="*/ 176564 w 292100"/>
                <a:gd name="connsiteY8" fmla="*/ 307235 h 355600"/>
                <a:gd name="connsiteX9" fmla="*/ 201646 w 292100"/>
                <a:gd name="connsiteY9" fmla="*/ 303815 h 355600"/>
                <a:gd name="connsiteX10" fmla="*/ 220326 w 292100"/>
                <a:gd name="connsiteY10" fmla="*/ 301271 h 355600"/>
                <a:gd name="connsiteX11" fmla="*/ 65187 w 292100"/>
                <a:gd name="connsiteY11" fmla="*/ 206381 h 355600"/>
                <a:gd name="connsiteX12" fmla="*/ 79920 w 292100"/>
                <a:gd name="connsiteY12" fmla="*/ 229358 h 355600"/>
                <a:gd name="connsiteX13" fmla="*/ 76500 w 292100"/>
                <a:gd name="connsiteY13" fmla="*/ 271541 h 355600"/>
                <a:gd name="connsiteX14" fmla="*/ 65362 w 292100"/>
                <a:gd name="connsiteY14" fmla="*/ 269524 h 355600"/>
                <a:gd name="connsiteX15" fmla="*/ 55364 w 292100"/>
                <a:gd name="connsiteY15" fmla="*/ 280048 h 355600"/>
                <a:gd name="connsiteX16" fmla="*/ 46068 w 292100"/>
                <a:gd name="connsiteY16" fmla="*/ 271717 h 355600"/>
                <a:gd name="connsiteX17" fmla="*/ 45104 w 292100"/>
                <a:gd name="connsiteY17" fmla="*/ 233305 h 355600"/>
                <a:gd name="connsiteX18" fmla="*/ 39491 w 292100"/>
                <a:gd name="connsiteY18" fmla="*/ 214888 h 355600"/>
                <a:gd name="connsiteX19" fmla="*/ 52997 w 292100"/>
                <a:gd name="connsiteY19" fmla="*/ 216554 h 355600"/>
                <a:gd name="connsiteX20" fmla="*/ 65187 w 292100"/>
                <a:gd name="connsiteY20" fmla="*/ 206381 h 355600"/>
                <a:gd name="connsiteX21" fmla="*/ 142976 w 292100"/>
                <a:gd name="connsiteY21" fmla="*/ 16952 h 355600"/>
                <a:gd name="connsiteX22" fmla="*/ 178143 w 292100"/>
                <a:gd name="connsiteY22" fmla="*/ 26161 h 355600"/>
                <a:gd name="connsiteX23" fmla="*/ 175511 w 292100"/>
                <a:gd name="connsiteY23" fmla="*/ 43613 h 355600"/>
                <a:gd name="connsiteX24" fmla="*/ 181388 w 292100"/>
                <a:gd name="connsiteY24" fmla="*/ 58609 h 355600"/>
                <a:gd name="connsiteX25" fmla="*/ 161830 w 292100"/>
                <a:gd name="connsiteY25" fmla="*/ 53523 h 355600"/>
                <a:gd name="connsiteX26" fmla="*/ 141835 w 292100"/>
                <a:gd name="connsiteY26" fmla="*/ 65976 h 355600"/>
                <a:gd name="connsiteX27" fmla="*/ 143239 w 292100"/>
                <a:gd name="connsiteY27" fmla="*/ 83253 h 355600"/>
                <a:gd name="connsiteX28" fmla="*/ 140257 w 292100"/>
                <a:gd name="connsiteY28" fmla="*/ 93075 h 355600"/>
                <a:gd name="connsiteX29" fmla="*/ 148325 w 292100"/>
                <a:gd name="connsiteY29" fmla="*/ 110527 h 355600"/>
                <a:gd name="connsiteX30" fmla="*/ 171390 w 292100"/>
                <a:gd name="connsiteY30" fmla="*/ 127628 h 355600"/>
                <a:gd name="connsiteX31" fmla="*/ 183755 w 292100"/>
                <a:gd name="connsiteY31" fmla="*/ 155429 h 355600"/>
                <a:gd name="connsiteX32" fmla="*/ 211117 w 292100"/>
                <a:gd name="connsiteY32" fmla="*/ 182177 h 355600"/>
                <a:gd name="connsiteX33" fmla="*/ 230411 w 292100"/>
                <a:gd name="connsiteY33" fmla="*/ 182001 h 355600"/>
                <a:gd name="connsiteX34" fmla="*/ 236374 w 292100"/>
                <a:gd name="connsiteY34" fmla="*/ 189280 h 355600"/>
                <a:gd name="connsiteX35" fmla="*/ 229446 w 292100"/>
                <a:gd name="connsiteY35" fmla="*/ 195770 h 355600"/>
                <a:gd name="connsiteX36" fmla="*/ 251459 w 292100"/>
                <a:gd name="connsiteY36" fmla="*/ 207609 h 355600"/>
                <a:gd name="connsiteX37" fmla="*/ 269524 w 292100"/>
                <a:gd name="connsiteY37" fmla="*/ 217432 h 355600"/>
                <a:gd name="connsiteX38" fmla="*/ 290572 w 292100"/>
                <a:gd name="connsiteY38" fmla="*/ 234269 h 355600"/>
                <a:gd name="connsiteX39" fmla="*/ 293115 w 292100"/>
                <a:gd name="connsiteY39" fmla="*/ 240233 h 355600"/>
                <a:gd name="connsiteX40" fmla="*/ 288555 w 292100"/>
                <a:gd name="connsiteY40" fmla="*/ 251722 h 355600"/>
                <a:gd name="connsiteX41" fmla="*/ 274874 w 292100"/>
                <a:gd name="connsiteY41" fmla="*/ 236813 h 355600"/>
                <a:gd name="connsiteX42" fmla="*/ 253475 w 292100"/>
                <a:gd name="connsiteY42" fmla="*/ 231551 h 355600"/>
                <a:gd name="connsiteX43" fmla="*/ 243127 w 292100"/>
                <a:gd name="connsiteY43" fmla="*/ 252248 h 355600"/>
                <a:gd name="connsiteX44" fmla="*/ 260930 w 292100"/>
                <a:gd name="connsiteY44" fmla="*/ 263999 h 355600"/>
                <a:gd name="connsiteX45" fmla="*/ 258036 w 292100"/>
                <a:gd name="connsiteY45" fmla="*/ 280487 h 355600"/>
                <a:gd name="connsiteX46" fmla="*/ 247775 w 292100"/>
                <a:gd name="connsiteY46" fmla="*/ 282328 h 355600"/>
                <a:gd name="connsiteX47" fmla="*/ 234621 w 292100"/>
                <a:gd name="connsiteY47" fmla="*/ 309164 h 355600"/>
                <a:gd name="connsiteX48" fmla="*/ 224360 w 292100"/>
                <a:gd name="connsiteY48" fmla="*/ 311532 h 355600"/>
                <a:gd name="connsiteX49" fmla="*/ 224447 w 292100"/>
                <a:gd name="connsiteY49" fmla="*/ 302061 h 355600"/>
                <a:gd name="connsiteX50" fmla="*/ 229446 w 292100"/>
                <a:gd name="connsiteY50" fmla="*/ 285310 h 355600"/>
                <a:gd name="connsiteX51" fmla="*/ 234796 w 292100"/>
                <a:gd name="connsiteY51" fmla="*/ 278557 h 355600"/>
                <a:gd name="connsiteX52" fmla="*/ 225237 w 292100"/>
                <a:gd name="connsiteY52" fmla="*/ 260228 h 355600"/>
                <a:gd name="connsiteX53" fmla="*/ 217694 w 292100"/>
                <a:gd name="connsiteY53" fmla="*/ 244179 h 355600"/>
                <a:gd name="connsiteX54" fmla="*/ 207522 w 292100"/>
                <a:gd name="connsiteY54" fmla="*/ 240145 h 355600"/>
                <a:gd name="connsiteX55" fmla="*/ 200242 w 292100"/>
                <a:gd name="connsiteY55" fmla="*/ 226289 h 355600"/>
                <a:gd name="connsiteX56" fmla="*/ 184457 w 292100"/>
                <a:gd name="connsiteY56" fmla="*/ 220413 h 355600"/>
                <a:gd name="connsiteX57" fmla="*/ 173845 w 292100"/>
                <a:gd name="connsiteY57" fmla="*/ 207346 h 355600"/>
                <a:gd name="connsiteX58" fmla="*/ 155692 w 292100"/>
                <a:gd name="connsiteY58" fmla="*/ 205241 h 355600"/>
                <a:gd name="connsiteX59" fmla="*/ 136486 w 292100"/>
                <a:gd name="connsiteY59" fmla="*/ 190508 h 355600"/>
                <a:gd name="connsiteX60" fmla="*/ 114035 w 292100"/>
                <a:gd name="connsiteY60" fmla="*/ 169022 h 355600"/>
                <a:gd name="connsiteX61" fmla="*/ 97284 w 292100"/>
                <a:gd name="connsiteY61" fmla="*/ 149816 h 355600"/>
                <a:gd name="connsiteX62" fmla="*/ 89655 w 292100"/>
                <a:gd name="connsiteY62" fmla="*/ 116490 h 355600"/>
                <a:gd name="connsiteX63" fmla="*/ 77377 w 292100"/>
                <a:gd name="connsiteY63" fmla="*/ 112544 h 355600"/>
                <a:gd name="connsiteX64" fmla="*/ 57382 w 292100"/>
                <a:gd name="connsiteY64" fmla="*/ 101231 h 355600"/>
                <a:gd name="connsiteX65" fmla="*/ 46068 w 292100"/>
                <a:gd name="connsiteY65" fmla="*/ 105879 h 355600"/>
                <a:gd name="connsiteX66" fmla="*/ 31861 w 292100"/>
                <a:gd name="connsiteY66" fmla="*/ 121665 h 355600"/>
                <a:gd name="connsiteX67" fmla="*/ 21600 w 292100"/>
                <a:gd name="connsiteY67" fmla="*/ 124120 h 355600"/>
                <a:gd name="connsiteX68" fmla="*/ 24407 w 292100"/>
                <a:gd name="connsiteY68" fmla="*/ 109387 h 355600"/>
                <a:gd name="connsiteX69" fmla="*/ 11077 w 292100"/>
                <a:gd name="connsiteY69" fmla="*/ 105090 h 355600"/>
                <a:gd name="connsiteX70" fmla="*/ 4763 w 292100"/>
                <a:gd name="connsiteY70" fmla="*/ 78429 h 355600"/>
                <a:gd name="connsiteX71" fmla="*/ 13269 w 292100"/>
                <a:gd name="connsiteY71" fmla="*/ 67818 h 355600"/>
                <a:gd name="connsiteX72" fmla="*/ 5990 w 292100"/>
                <a:gd name="connsiteY72" fmla="*/ 54663 h 355600"/>
                <a:gd name="connsiteX73" fmla="*/ 7043 w 292100"/>
                <a:gd name="connsiteY73" fmla="*/ 44753 h 355600"/>
                <a:gd name="connsiteX74" fmla="*/ 17654 w 292100"/>
                <a:gd name="connsiteY74" fmla="*/ 52295 h 355600"/>
                <a:gd name="connsiteX75" fmla="*/ 29494 w 292100"/>
                <a:gd name="connsiteY75" fmla="*/ 50629 h 355600"/>
                <a:gd name="connsiteX76" fmla="*/ 43262 w 292100"/>
                <a:gd name="connsiteY76" fmla="*/ 38702 h 355600"/>
                <a:gd name="connsiteX77" fmla="*/ 47559 w 292100"/>
                <a:gd name="connsiteY77" fmla="*/ 44314 h 355600"/>
                <a:gd name="connsiteX78" fmla="*/ 59311 w 292100"/>
                <a:gd name="connsiteY78" fmla="*/ 43175 h 355600"/>
                <a:gd name="connsiteX79" fmla="*/ 64660 w 292100"/>
                <a:gd name="connsiteY79" fmla="*/ 28880 h 355600"/>
                <a:gd name="connsiteX80" fmla="*/ 82814 w 292100"/>
                <a:gd name="connsiteY80" fmla="*/ 33352 h 355600"/>
                <a:gd name="connsiteX81" fmla="*/ 93689 w 292100"/>
                <a:gd name="connsiteY81" fmla="*/ 27389 h 355600"/>
                <a:gd name="connsiteX82" fmla="*/ 95618 w 292100"/>
                <a:gd name="connsiteY82" fmla="*/ 12743 h 355600"/>
                <a:gd name="connsiteX83" fmla="*/ 110527 w 292100"/>
                <a:gd name="connsiteY83" fmla="*/ 17830 h 355600"/>
                <a:gd name="connsiteX84" fmla="*/ 113421 w 292100"/>
                <a:gd name="connsiteY84" fmla="*/ 10989 h 355600"/>
                <a:gd name="connsiteX85" fmla="*/ 137714 w 292100"/>
                <a:gd name="connsiteY85" fmla="*/ 4763 h 355600"/>
                <a:gd name="connsiteX86" fmla="*/ 142976 w 292100"/>
                <a:gd name="connsiteY86" fmla="*/ 16952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92100" h="355600">
                  <a:moveTo>
                    <a:pt x="220326" y="301271"/>
                  </a:moveTo>
                  <a:lnTo>
                    <a:pt x="211468" y="325652"/>
                  </a:lnTo>
                  <a:lnTo>
                    <a:pt x="215151" y="335211"/>
                  </a:lnTo>
                  <a:lnTo>
                    <a:pt x="209977" y="350909"/>
                  </a:lnTo>
                  <a:lnTo>
                    <a:pt x="191210" y="339420"/>
                  </a:lnTo>
                  <a:lnTo>
                    <a:pt x="178669" y="336088"/>
                  </a:lnTo>
                  <a:lnTo>
                    <a:pt x="144378" y="320390"/>
                  </a:lnTo>
                  <a:lnTo>
                    <a:pt x="147799" y="304428"/>
                  </a:lnTo>
                  <a:lnTo>
                    <a:pt x="176564" y="307235"/>
                  </a:lnTo>
                  <a:lnTo>
                    <a:pt x="201646" y="303815"/>
                  </a:lnTo>
                  <a:lnTo>
                    <a:pt x="220326" y="301271"/>
                  </a:lnTo>
                  <a:close/>
                  <a:moveTo>
                    <a:pt x="65187" y="206381"/>
                  </a:moveTo>
                  <a:lnTo>
                    <a:pt x="79920" y="229358"/>
                  </a:lnTo>
                  <a:lnTo>
                    <a:pt x="76500" y="271541"/>
                  </a:lnTo>
                  <a:lnTo>
                    <a:pt x="65362" y="269524"/>
                  </a:lnTo>
                  <a:lnTo>
                    <a:pt x="55364" y="280048"/>
                  </a:lnTo>
                  <a:lnTo>
                    <a:pt x="46068" y="271717"/>
                  </a:lnTo>
                  <a:lnTo>
                    <a:pt x="45104" y="233305"/>
                  </a:lnTo>
                  <a:lnTo>
                    <a:pt x="39491" y="214888"/>
                  </a:lnTo>
                  <a:lnTo>
                    <a:pt x="52997" y="216554"/>
                  </a:lnTo>
                  <a:lnTo>
                    <a:pt x="65187" y="206381"/>
                  </a:lnTo>
                  <a:close/>
                  <a:moveTo>
                    <a:pt x="142976" y="16952"/>
                  </a:moveTo>
                  <a:lnTo>
                    <a:pt x="178143" y="26161"/>
                  </a:lnTo>
                  <a:lnTo>
                    <a:pt x="175511" y="43613"/>
                  </a:lnTo>
                  <a:lnTo>
                    <a:pt x="181388" y="58609"/>
                  </a:lnTo>
                  <a:lnTo>
                    <a:pt x="161830" y="53523"/>
                  </a:lnTo>
                  <a:lnTo>
                    <a:pt x="141835" y="65976"/>
                  </a:lnTo>
                  <a:lnTo>
                    <a:pt x="143239" y="83253"/>
                  </a:lnTo>
                  <a:lnTo>
                    <a:pt x="140257" y="93075"/>
                  </a:lnTo>
                  <a:lnTo>
                    <a:pt x="148325" y="110527"/>
                  </a:lnTo>
                  <a:lnTo>
                    <a:pt x="171390" y="127628"/>
                  </a:lnTo>
                  <a:lnTo>
                    <a:pt x="183755" y="155429"/>
                  </a:lnTo>
                  <a:lnTo>
                    <a:pt x="211117" y="182177"/>
                  </a:lnTo>
                  <a:lnTo>
                    <a:pt x="230411" y="182001"/>
                  </a:lnTo>
                  <a:lnTo>
                    <a:pt x="236374" y="189280"/>
                  </a:lnTo>
                  <a:lnTo>
                    <a:pt x="229446" y="195770"/>
                  </a:lnTo>
                  <a:lnTo>
                    <a:pt x="251459" y="207609"/>
                  </a:lnTo>
                  <a:lnTo>
                    <a:pt x="269524" y="217432"/>
                  </a:lnTo>
                  <a:lnTo>
                    <a:pt x="290572" y="234269"/>
                  </a:lnTo>
                  <a:lnTo>
                    <a:pt x="293115" y="240233"/>
                  </a:lnTo>
                  <a:lnTo>
                    <a:pt x="288555" y="251722"/>
                  </a:lnTo>
                  <a:lnTo>
                    <a:pt x="274874" y="236813"/>
                  </a:lnTo>
                  <a:lnTo>
                    <a:pt x="253475" y="231551"/>
                  </a:lnTo>
                  <a:lnTo>
                    <a:pt x="243127" y="252248"/>
                  </a:lnTo>
                  <a:lnTo>
                    <a:pt x="260930" y="263999"/>
                  </a:lnTo>
                  <a:lnTo>
                    <a:pt x="258036" y="280487"/>
                  </a:lnTo>
                  <a:lnTo>
                    <a:pt x="247775" y="282328"/>
                  </a:lnTo>
                  <a:lnTo>
                    <a:pt x="234621" y="309164"/>
                  </a:lnTo>
                  <a:lnTo>
                    <a:pt x="224360" y="311532"/>
                  </a:lnTo>
                  <a:lnTo>
                    <a:pt x="224447" y="302061"/>
                  </a:lnTo>
                  <a:lnTo>
                    <a:pt x="229446" y="285310"/>
                  </a:lnTo>
                  <a:lnTo>
                    <a:pt x="234796" y="278557"/>
                  </a:lnTo>
                  <a:lnTo>
                    <a:pt x="225237" y="260228"/>
                  </a:lnTo>
                  <a:lnTo>
                    <a:pt x="217694" y="244179"/>
                  </a:lnTo>
                  <a:lnTo>
                    <a:pt x="207522" y="240145"/>
                  </a:lnTo>
                  <a:lnTo>
                    <a:pt x="200242" y="226289"/>
                  </a:lnTo>
                  <a:lnTo>
                    <a:pt x="184457" y="220413"/>
                  </a:lnTo>
                  <a:lnTo>
                    <a:pt x="173845" y="207346"/>
                  </a:lnTo>
                  <a:lnTo>
                    <a:pt x="155692" y="205241"/>
                  </a:lnTo>
                  <a:lnTo>
                    <a:pt x="136486" y="190508"/>
                  </a:lnTo>
                  <a:lnTo>
                    <a:pt x="114035" y="169022"/>
                  </a:lnTo>
                  <a:lnTo>
                    <a:pt x="97284" y="149816"/>
                  </a:lnTo>
                  <a:lnTo>
                    <a:pt x="89655" y="116490"/>
                  </a:lnTo>
                  <a:lnTo>
                    <a:pt x="77377" y="112544"/>
                  </a:lnTo>
                  <a:lnTo>
                    <a:pt x="57382" y="101231"/>
                  </a:lnTo>
                  <a:lnTo>
                    <a:pt x="46068" y="105879"/>
                  </a:lnTo>
                  <a:lnTo>
                    <a:pt x="31861" y="121665"/>
                  </a:lnTo>
                  <a:lnTo>
                    <a:pt x="21600" y="124120"/>
                  </a:lnTo>
                  <a:lnTo>
                    <a:pt x="24407" y="109387"/>
                  </a:lnTo>
                  <a:lnTo>
                    <a:pt x="11077" y="105090"/>
                  </a:lnTo>
                  <a:lnTo>
                    <a:pt x="4763" y="78429"/>
                  </a:lnTo>
                  <a:lnTo>
                    <a:pt x="13269" y="67818"/>
                  </a:lnTo>
                  <a:lnTo>
                    <a:pt x="5990" y="54663"/>
                  </a:lnTo>
                  <a:lnTo>
                    <a:pt x="7043" y="44753"/>
                  </a:lnTo>
                  <a:lnTo>
                    <a:pt x="17654" y="52295"/>
                  </a:lnTo>
                  <a:lnTo>
                    <a:pt x="29494" y="50629"/>
                  </a:lnTo>
                  <a:lnTo>
                    <a:pt x="43262" y="38702"/>
                  </a:lnTo>
                  <a:lnTo>
                    <a:pt x="47559" y="44314"/>
                  </a:lnTo>
                  <a:lnTo>
                    <a:pt x="59311" y="43175"/>
                  </a:lnTo>
                  <a:lnTo>
                    <a:pt x="64660" y="28880"/>
                  </a:lnTo>
                  <a:lnTo>
                    <a:pt x="82814" y="33352"/>
                  </a:lnTo>
                  <a:lnTo>
                    <a:pt x="93689" y="27389"/>
                  </a:lnTo>
                  <a:lnTo>
                    <a:pt x="95618" y="12743"/>
                  </a:lnTo>
                  <a:lnTo>
                    <a:pt x="110527" y="17830"/>
                  </a:lnTo>
                  <a:lnTo>
                    <a:pt x="113421" y="10989"/>
                  </a:lnTo>
                  <a:lnTo>
                    <a:pt x="137714" y="4763"/>
                  </a:lnTo>
                  <a:lnTo>
                    <a:pt x="142976" y="16952"/>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85" name="Freeform: Shape 1584">
              <a:extLst>
                <a:ext uri="{FF2B5EF4-FFF2-40B4-BE49-F238E27FC236}">
                  <a16:creationId xmlns:a16="http://schemas.microsoft.com/office/drawing/2014/main" id="{58405FBF-A68C-479C-BDBC-DBF0F2C7CEF2}"/>
                </a:ext>
              </a:extLst>
            </p:cNvPr>
            <p:cNvSpPr/>
            <p:nvPr/>
          </p:nvSpPr>
          <p:spPr>
            <a:xfrm>
              <a:off x="3911665" y="4171517"/>
              <a:ext cx="57150" cy="25400"/>
            </a:xfrm>
            <a:custGeom>
              <a:avLst/>
              <a:gdLst>
                <a:gd name="connsiteX0" fmla="*/ 23618 w 57150"/>
                <a:gd name="connsiteY0" fmla="*/ 5640 h 25400"/>
                <a:gd name="connsiteX1" fmla="*/ 40193 w 57150"/>
                <a:gd name="connsiteY1" fmla="*/ 7920 h 25400"/>
                <a:gd name="connsiteX2" fmla="*/ 53260 w 57150"/>
                <a:gd name="connsiteY2" fmla="*/ 14146 h 25400"/>
                <a:gd name="connsiteX3" fmla="*/ 57294 w 57150"/>
                <a:gd name="connsiteY3" fmla="*/ 21162 h 25400"/>
                <a:gd name="connsiteX4" fmla="*/ 40017 w 57150"/>
                <a:gd name="connsiteY4" fmla="*/ 21601 h 25400"/>
                <a:gd name="connsiteX5" fmla="*/ 32563 w 57150"/>
                <a:gd name="connsiteY5" fmla="*/ 25898 h 25400"/>
                <a:gd name="connsiteX6" fmla="*/ 18794 w 57150"/>
                <a:gd name="connsiteY6" fmla="*/ 21776 h 25400"/>
                <a:gd name="connsiteX7" fmla="*/ 4763 w 57150"/>
                <a:gd name="connsiteY7" fmla="*/ 12392 h 25400"/>
                <a:gd name="connsiteX8" fmla="*/ 7657 w 57150"/>
                <a:gd name="connsiteY8" fmla="*/ 6517 h 25400"/>
                <a:gd name="connsiteX9" fmla="*/ 18005 w 57150"/>
                <a:gd name="connsiteY9" fmla="*/ 4763 h 2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150" h="25400">
                  <a:moveTo>
                    <a:pt x="23618" y="5640"/>
                  </a:moveTo>
                  <a:lnTo>
                    <a:pt x="40193" y="7920"/>
                  </a:lnTo>
                  <a:lnTo>
                    <a:pt x="53260" y="14146"/>
                  </a:lnTo>
                  <a:lnTo>
                    <a:pt x="57294" y="21162"/>
                  </a:lnTo>
                  <a:lnTo>
                    <a:pt x="40017" y="21601"/>
                  </a:lnTo>
                  <a:lnTo>
                    <a:pt x="32563" y="25898"/>
                  </a:lnTo>
                  <a:lnTo>
                    <a:pt x="18794" y="21776"/>
                  </a:lnTo>
                  <a:lnTo>
                    <a:pt x="4763" y="12392"/>
                  </a:lnTo>
                  <a:lnTo>
                    <a:pt x="7657" y="6517"/>
                  </a:lnTo>
                  <a:lnTo>
                    <a:pt x="18005" y="476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86" name="Freeform: Shape 1585">
              <a:extLst>
                <a:ext uri="{FF2B5EF4-FFF2-40B4-BE49-F238E27FC236}">
                  <a16:creationId xmlns:a16="http://schemas.microsoft.com/office/drawing/2014/main" id="{B6920EB1-F645-4D75-98BD-88EFA6CA3B7B}"/>
                </a:ext>
              </a:extLst>
            </p:cNvPr>
            <p:cNvSpPr/>
            <p:nvPr/>
          </p:nvSpPr>
          <p:spPr>
            <a:xfrm>
              <a:off x="6696621" y="3765823"/>
              <a:ext cx="114300" cy="127000"/>
            </a:xfrm>
            <a:custGeom>
              <a:avLst/>
              <a:gdLst>
                <a:gd name="connsiteX0" fmla="*/ 20110 w 114300"/>
                <a:gd name="connsiteY0" fmla="*/ 33440 h 127000"/>
                <a:gd name="connsiteX1" fmla="*/ 24407 w 114300"/>
                <a:gd name="connsiteY1" fmla="*/ 24232 h 127000"/>
                <a:gd name="connsiteX2" fmla="*/ 51769 w 114300"/>
                <a:gd name="connsiteY2" fmla="*/ 35808 h 127000"/>
                <a:gd name="connsiteX3" fmla="*/ 99916 w 114300"/>
                <a:gd name="connsiteY3" fmla="*/ 4763 h 127000"/>
                <a:gd name="connsiteX4" fmla="*/ 109826 w 114300"/>
                <a:gd name="connsiteY4" fmla="*/ 40193 h 127000"/>
                <a:gd name="connsiteX5" fmla="*/ 105177 w 114300"/>
                <a:gd name="connsiteY5" fmla="*/ 44490 h 127000"/>
                <a:gd name="connsiteX6" fmla="*/ 55891 w 114300"/>
                <a:gd name="connsiteY6" fmla="*/ 58960 h 127000"/>
                <a:gd name="connsiteX7" fmla="*/ 80446 w 114300"/>
                <a:gd name="connsiteY7" fmla="*/ 87550 h 127000"/>
                <a:gd name="connsiteX8" fmla="*/ 72291 w 114300"/>
                <a:gd name="connsiteY8" fmla="*/ 92285 h 127000"/>
                <a:gd name="connsiteX9" fmla="*/ 68256 w 114300"/>
                <a:gd name="connsiteY9" fmla="*/ 101845 h 127000"/>
                <a:gd name="connsiteX10" fmla="*/ 49489 w 114300"/>
                <a:gd name="connsiteY10" fmla="*/ 105703 h 127000"/>
                <a:gd name="connsiteX11" fmla="*/ 43613 w 114300"/>
                <a:gd name="connsiteY11" fmla="*/ 115876 h 127000"/>
                <a:gd name="connsiteX12" fmla="*/ 32914 w 114300"/>
                <a:gd name="connsiteY12" fmla="*/ 124471 h 127000"/>
                <a:gd name="connsiteX13" fmla="*/ 5552 w 114300"/>
                <a:gd name="connsiteY13" fmla="*/ 119998 h 127000"/>
                <a:gd name="connsiteX14" fmla="*/ 4763 w 114300"/>
                <a:gd name="connsiteY14" fmla="*/ 115964 h 127000"/>
                <a:gd name="connsiteX15" fmla="*/ 17041 w 114300"/>
                <a:gd name="connsiteY15" fmla="*/ 70624 h 127000"/>
                <a:gd name="connsiteX16" fmla="*/ 16427 w 114300"/>
                <a:gd name="connsiteY16" fmla="*/ 59486 h 127000"/>
                <a:gd name="connsiteX17" fmla="*/ 20110 w 114300"/>
                <a:gd name="connsiteY17" fmla="*/ 51067 h 12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4300" h="127000">
                  <a:moveTo>
                    <a:pt x="20110" y="33440"/>
                  </a:moveTo>
                  <a:lnTo>
                    <a:pt x="24407" y="24232"/>
                  </a:lnTo>
                  <a:lnTo>
                    <a:pt x="51769" y="35808"/>
                  </a:lnTo>
                  <a:lnTo>
                    <a:pt x="99916" y="4763"/>
                  </a:lnTo>
                  <a:lnTo>
                    <a:pt x="109826" y="40193"/>
                  </a:lnTo>
                  <a:lnTo>
                    <a:pt x="105177" y="44490"/>
                  </a:lnTo>
                  <a:lnTo>
                    <a:pt x="55891" y="58960"/>
                  </a:lnTo>
                  <a:lnTo>
                    <a:pt x="80446" y="87550"/>
                  </a:lnTo>
                  <a:lnTo>
                    <a:pt x="72291" y="92285"/>
                  </a:lnTo>
                  <a:lnTo>
                    <a:pt x="68256" y="101845"/>
                  </a:lnTo>
                  <a:lnTo>
                    <a:pt x="49489" y="105703"/>
                  </a:lnTo>
                  <a:lnTo>
                    <a:pt x="43613" y="115876"/>
                  </a:lnTo>
                  <a:lnTo>
                    <a:pt x="32914" y="124471"/>
                  </a:lnTo>
                  <a:lnTo>
                    <a:pt x="5552" y="119998"/>
                  </a:lnTo>
                  <a:lnTo>
                    <a:pt x="4763" y="115964"/>
                  </a:lnTo>
                  <a:lnTo>
                    <a:pt x="17041" y="70624"/>
                  </a:lnTo>
                  <a:lnTo>
                    <a:pt x="16427" y="59486"/>
                  </a:lnTo>
                  <a:lnTo>
                    <a:pt x="20110" y="5106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87" name="Freeform: Shape 1586">
              <a:extLst>
                <a:ext uri="{FF2B5EF4-FFF2-40B4-BE49-F238E27FC236}">
                  <a16:creationId xmlns:a16="http://schemas.microsoft.com/office/drawing/2014/main" id="{A90D9EA7-9FF7-4337-B66A-E4279E73B42F}"/>
                </a:ext>
              </a:extLst>
            </p:cNvPr>
            <p:cNvSpPr/>
            <p:nvPr/>
          </p:nvSpPr>
          <p:spPr>
            <a:xfrm>
              <a:off x="9020018" y="3378020"/>
              <a:ext cx="400050" cy="463550"/>
            </a:xfrm>
            <a:custGeom>
              <a:avLst/>
              <a:gdLst>
                <a:gd name="connsiteX0" fmla="*/ 133329 w 400050"/>
                <a:gd name="connsiteY0" fmla="*/ 369852 h 463550"/>
                <a:gd name="connsiteX1" fmla="*/ 136486 w 400050"/>
                <a:gd name="connsiteY1" fmla="*/ 379937 h 463550"/>
                <a:gd name="connsiteX2" fmla="*/ 122629 w 400050"/>
                <a:gd name="connsiteY2" fmla="*/ 397740 h 463550"/>
                <a:gd name="connsiteX3" fmla="*/ 112544 w 400050"/>
                <a:gd name="connsiteY3" fmla="*/ 388356 h 463550"/>
                <a:gd name="connsiteX4" fmla="*/ 99916 w 400050"/>
                <a:gd name="connsiteY4" fmla="*/ 395196 h 463550"/>
                <a:gd name="connsiteX5" fmla="*/ 93426 w 400050"/>
                <a:gd name="connsiteY5" fmla="*/ 412298 h 463550"/>
                <a:gd name="connsiteX6" fmla="*/ 77377 w 400050"/>
                <a:gd name="connsiteY6" fmla="*/ 403966 h 463550"/>
                <a:gd name="connsiteX7" fmla="*/ 77553 w 400050"/>
                <a:gd name="connsiteY7" fmla="*/ 390110 h 463550"/>
                <a:gd name="connsiteX8" fmla="*/ 91146 w 400050"/>
                <a:gd name="connsiteY8" fmla="*/ 372570 h 463550"/>
                <a:gd name="connsiteX9" fmla="*/ 105090 w 400050"/>
                <a:gd name="connsiteY9" fmla="*/ 375990 h 463550"/>
                <a:gd name="connsiteX10" fmla="*/ 115175 w 400050"/>
                <a:gd name="connsiteY10" fmla="*/ 363537 h 463550"/>
                <a:gd name="connsiteX11" fmla="*/ 133329 w 400050"/>
                <a:gd name="connsiteY11" fmla="*/ 369852 h 463550"/>
                <a:gd name="connsiteX12" fmla="*/ 289169 w 400050"/>
                <a:gd name="connsiteY12" fmla="*/ 279698 h 463550"/>
                <a:gd name="connsiteX13" fmla="*/ 279873 w 400050"/>
                <a:gd name="connsiteY13" fmla="*/ 304078 h 463550"/>
                <a:gd name="connsiteX14" fmla="*/ 284171 w 400050"/>
                <a:gd name="connsiteY14" fmla="*/ 319249 h 463550"/>
                <a:gd name="connsiteX15" fmla="*/ 271366 w 400050"/>
                <a:gd name="connsiteY15" fmla="*/ 340473 h 463550"/>
                <a:gd name="connsiteX16" fmla="*/ 239970 w 400050"/>
                <a:gd name="connsiteY16" fmla="*/ 354504 h 463550"/>
                <a:gd name="connsiteX17" fmla="*/ 196735 w 400050"/>
                <a:gd name="connsiteY17" fmla="*/ 356346 h 463550"/>
                <a:gd name="connsiteX18" fmla="*/ 161655 w 400050"/>
                <a:gd name="connsiteY18" fmla="*/ 390022 h 463550"/>
                <a:gd name="connsiteX19" fmla="*/ 145168 w 400050"/>
                <a:gd name="connsiteY19" fmla="*/ 378709 h 463550"/>
                <a:gd name="connsiteX20" fmla="*/ 144203 w 400050"/>
                <a:gd name="connsiteY20" fmla="*/ 356609 h 463550"/>
                <a:gd name="connsiteX21" fmla="*/ 101406 w 400050"/>
                <a:gd name="connsiteY21" fmla="*/ 363186 h 463550"/>
                <a:gd name="connsiteX22" fmla="*/ 72291 w 400050"/>
                <a:gd name="connsiteY22" fmla="*/ 377131 h 463550"/>
                <a:gd name="connsiteX23" fmla="*/ 43526 w 400050"/>
                <a:gd name="connsiteY23" fmla="*/ 377657 h 463550"/>
                <a:gd name="connsiteX24" fmla="*/ 68432 w 400050"/>
                <a:gd name="connsiteY24" fmla="*/ 399230 h 463550"/>
                <a:gd name="connsiteX25" fmla="*/ 52032 w 400050"/>
                <a:gd name="connsiteY25" fmla="*/ 448429 h 463550"/>
                <a:gd name="connsiteX26" fmla="*/ 36159 w 400050"/>
                <a:gd name="connsiteY26" fmla="*/ 460444 h 463550"/>
                <a:gd name="connsiteX27" fmla="*/ 24232 w 400050"/>
                <a:gd name="connsiteY27" fmla="*/ 449307 h 463550"/>
                <a:gd name="connsiteX28" fmla="*/ 30283 w 400050"/>
                <a:gd name="connsiteY28" fmla="*/ 423348 h 463550"/>
                <a:gd name="connsiteX29" fmla="*/ 14760 w 400050"/>
                <a:gd name="connsiteY29" fmla="*/ 414929 h 463550"/>
                <a:gd name="connsiteX30" fmla="*/ 4763 w 400050"/>
                <a:gd name="connsiteY30" fmla="*/ 394933 h 463550"/>
                <a:gd name="connsiteX31" fmla="*/ 28003 w 400050"/>
                <a:gd name="connsiteY31" fmla="*/ 385900 h 463550"/>
                <a:gd name="connsiteX32" fmla="*/ 40894 w 400050"/>
                <a:gd name="connsiteY32" fmla="*/ 367396 h 463550"/>
                <a:gd name="connsiteX33" fmla="*/ 65625 w 400050"/>
                <a:gd name="connsiteY33" fmla="*/ 352049 h 463550"/>
                <a:gd name="connsiteX34" fmla="*/ 83691 w 400050"/>
                <a:gd name="connsiteY34" fmla="*/ 331615 h 463550"/>
                <a:gd name="connsiteX35" fmla="*/ 132627 w 400050"/>
                <a:gd name="connsiteY35" fmla="*/ 322670 h 463550"/>
                <a:gd name="connsiteX36" fmla="*/ 158937 w 400050"/>
                <a:gd name="connsiteY36" fmla="*/ 328809 h 463550"/>
                <a:gd name="connsiteX37" fmla="*/ 184632 w 400050"/>
                <a:gd name="connsiteY37" fmla="*/ 274699 h 463550"/>
                <a:gd name="connsiteX38" fmla="*/ 201032 w 400050"/>
                <a:gd name="connsiteY38" fmla="*/ 289344 h 463550"/>
                <a:gd name="connsiteX39" fmla="*/ 237076 w 400050"/>
                <a:gd name="connsiteY39" fmla="*/ 258562 h 463550"/>
                <a:gd name="connsiteX40" fmla="*/ 251020 w 400050"/>
                <a:gd name="connsiteY40" fmla="*/ 246460 h 463550"/>
                <a:gd name="connsiteX41" fmla="*/ 266455 w 400050"/>
                <a:gd name="connsiteY41" fmla="*/ 208048 h 463550"/>
                <a:gd name="connsiteX42" fmla="*/ 262246 w 400050"/>
                <a:gd name="connsiteY42" fmla="*/ 172091 h 463550"/>
                <a:gd name="connsiteX43" fmla="*/ 272594 w 400050"/>
                <a:gd name="connsiteY43" fmla="*/ 151658 h 463550"/>
                <a:gd name="connsiteX44" fmla="*/ 298728 w 400050"/>
                <a:gd name="connsiteY44" fmla="*/ 145694 h 463550"/>
                <a:gd name="connsiteX45" fmla="*/ 312146 w 400050"/>
                <a:gd name="connsiteY45" fmla="*/ 190508 h 463550"/>
                <a:gd name="connsiteX46" fmla="*/ 311445 w 400050"/>
                <a:gd name="connsiteY46" fmla="*/ 216291 h 463550"/>
                <a:gd name="connsiteX47" fmla="*/ 288730 w 400050"/>
                <a:gd name="connsiteY47" fmla="*/ 247863 h 463550"/>
                <a:gd name="connsiteX48" fmla="*/ 289169 w 400050"/>
                <a:gd name="connsiteY48" fmla="*/ 279698 h 463550"/>
                <a:gd name="connsiteX49" fmla="*/ 361345 w 400050"/>
                <a:gd name="connsiteY49" fmla="*/ 52295 h 463550"/>
                <a:gd name="connsiteX50" fmla="*/ 378622 w 400050"/>
                <a:gd name="connsiteY50" fmla="*/ 59574 h 463550"/>
                <a:gd name="connsiteX51" fmla="*/ 395986 w 400050"/>
                <a:gd name="connsiteY51" fmla="*/ 45104 h 463550"/>
                <a:gd name="connsiteX52" fmla="*/ 401423 w 400050"/>
                <a:gd name="connsiteY52" fmla="*/ 83253 h 463550"/>
                <a:gd name="connsiteX53" fmla="*/ 364941 w 400050"/>
                <a:gd name="connsiteY53" fmla="*/ 92461 h 463550"/>
                <a:gd name="connsiteX54" fmla="*/ 343367 w 400050"/>
                <a:gd name="connsiteY54" fmla="*/ 125436 h 463550"/>
                <a:gd name="connsiteX55" fmla="*/ 304692 w 400050"/>
                <a:gd name="connsiteY55" fmla="*/ 102809 h 463550"/>
                <a:gd name="connsiteX56" fmla="*/ 291274 w 400050"/>
                <a:gd name="connsiteY56" fmla="*/ 138941 h 463550"/>
                <a:gd name="connsiteX57" fmla="*/ 263912 w 400050"/>
                <a:gd name="connsiteY57" fmla="*/ 139467 h 463550"/>
                <a:gd name="connsiteX58" fmla="*/ 260492 w 400050"/>
                <a:gd name="connsiteY58" fmla="*/ 106668 h 463550"/>
                <a:gd name="connsiteX59" fmla="*/ 272682 w 400050"/>
                <a:gd name="connsiteY59" fmla="*/ 80885 h 463550"/>
                <a:gd name="connsiteX60" fmla="*/ 298992 w 400050"/>
                <a:gd name="connsiteY60" fmla="*/ 79043 h 463550"/>
                <a:gd name="connsiteX61" fmla="*/ 306182 w 400050"/>
                <a:gd name="connsiteY61" fmla="*/ 31861 h 463550"/>
                <a:gd name="connsiteX62" fmla="*/ 313462 w 400050"/>
                <a:gd name="connsiteY62" fmla="*/ 4763 h 463550"/>
                <a:gd name="connsiteX63" fmla="*/ 342315 w 400050"/>
                <a:gd name="connsiteY63" fmla="*/ 40894 h 463550"/>
                <a:gd name="connsiteX64" fmla="*/ 361345 w 400050"/>
                <a:gd name="connsiteY64" fmla="*/ 52295 h 463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00050" h="463550">
                  <a:moveTo>
                    <a:pt x="133329" y="369852"/>
                  </a:moveTo>
                  <a:lnTo>
                    <a:pt x="136486" y="379937"/>
                  </a:lnTo>
                  <a:lnTo>
                    <a:pt x="122629" y="397740"/>
                  </a:lnTo>
                  <a:lnTo>
                    <a:pt x="112544" y="388356"/>
                  </a:lnTo>
                  <a:lnTo>
                    <a:pt x="99916" y="395196"/>
                  </a:lnTo>
                  <a:lnTo>
                    <a:pt x="93426" y="412298"/>
                  </a:lnTo>
                  <a:lnTo>
                    <a:pt x="77377" y="403966"/>
                  </a:lnTo>
                  <a:lnTo>
                    <a:pt x="77553" y="390110"/>
                  </a:lnTo>
                  <a:lnTo>
                    <a:pt x="91146" y="372570"/>
                  </a:lnTo>
                  <a:lnTo>
                    <a:pt x="105090" y="375990"/>
                  </a:lnTo>
                  <a:lnTo>
                    <a:pt x="115175" y="363537"/>
                  </a:lnTo>
                  <a:lnTo>
                    <a:pt x="133329" y="369852"/>
                  </a:lnTo>
                  <a:close/>
                  <a:moveTo>
                    <a:pt x="289169" y="279698"/>
                  </a:moveTo>
                  <a:lnTo>
                    <a:pt x="279873" y="304078"/>
                  </a:lnTo>
                  <a:lnTo>
                    <a:pt x="284171" y="319249"/>
                  </a:lnTo>
                  <a:lnTo>
                    <a:pt x="271366" y="340473"/>
                  </a:lnTo>
                  <a:lnTo>
                    <a:pt x="239970" y="354504"/>
                  </a:lnTo>
                  <a:lnTo>
                    <a:pt x="196735" y="356346"/>
                  </a:lnTo>
                  <a:lnTo>
                    <a:pt x="161655" y="390022"/>
                  </a:lnTo>
                  <a:lnTo>
                    <a:pt x="145168" y="378709"/>
                  </a:lnTo>
                  <a:lnTo>
                    <a:pt x="144203" y="356609"/>
                  </a:lnTo>
                  <a:lnTo>
                    <a:pt x="101406" y="363186"/>
                  </a:lnTo>
                  <a:lnTo>
                    <a:pt x="72291" y="377131"/>
                  </a:lnTo>
                  <a:lnTo>
                    <a:pt x="43526" y="377657"/>
                  </a:lnTo>
                  <a:lnTo>
                    <a:pt x="68432" y="399230"/>
                  </a:lnTo>
                  <a:lnTo>
                    <a:pt x="52032" y="448429"/>
                  </a:lnTo>
                  <a:lnTo>
                    <a:pt x="36159" y="460444"/>
                  </a:lnTo>
                  <a:lnTo>
                    <a:pt x="24232" y="449307"/>
                  </a:lnTo>
                  <a:lnTo>
                    <a:pt x="30283" y="423348"/>
                  </a:lnTo>
                  <a:lnTo>
                    <a:pt x="14760" y="414929"/>
                  </a:lnTo>
                  <a:lnTo>
                    <a:pt x="4763" y="394933"/>
                  </a:lnTo>
                  <a:lnTo>
                    <a:pt x="28003" y="385900"/>
                  </a:lnTo>
                  <a:lnTo>
                    <a:pt x="40894" y="367396"/>
                  </a:lnTo>
                  <a:lnTo>
                    <a:pt x="65625" y="352049"/>
                  </a:lnTo>
                  <a:lnTo>
                    <a:pt x="83691" y="331615"/>
                  </a:lnTo>
                  <a:lnTo>
                    <a:pt x="132627" y="322670"/>
                  </a:lnTo>
                  <a:lnTo>
                    <a:pt x="158937" y="328809"/>
                  </a:lnTo>
                  <a:lnTo>
                    <a:pt x="184632" y="274699"/>
                  </a:lnTo>
                  <a:lnTo>
                    <a:pt x="201032" y="289344"/>
                  </a:lnTo>
                  <a:lnTo>
                    <a:pt x="237076" y="258562"/>
                  </a:lnTo>
                  <a:lnTo>
                    <a:pt x="251020" y="246460"/>
                  </a:lnTo>
                  <a:lnTo>
                    <a:pt x="266455" y="208048"/>
                  </a:lnTo>
                  <a:lnTo>
                    <a:pt x="262246" y="172091"/>
                  </a:lnTo>
                  <a:lnTo>
                    <a:pt x="272594" y="151658"/>
                  </a:lnTo>
                  <a:lnTo>
                    <a:pt x="298728" y="145694"/>
                  </a:lnTo>
                  <a:lnTo>
                    <a:pt x="312146" y="190508"/>
                  </a:lnTo>
                  <a:lnTo>
                    <a:pt x="311445" y="216291"/>
                  </a:lnTo>
                  <a:lnTo>
                    <a:pt x="288730" y="247863"/>
                  </a:lnTo>
                  <a:lnTo>
                    <a:pt x="289169" y="279698"/>
                  </a:lnTo>
                  <a:close/>
                  <a:moveTo>
                    <a:pt x="361345" y="52295"/>
                  </a:moveTo>
                  <a:lnTo>
                    <a:pt x="378622" y="59574"/>
                  </a:lnTo>
                  <a:lnTo>
                    <a:pt x="395986" y="45104"/>
                  </a:lnTo>
                  <a:lnTo>
                    <a:pt x="401423" y="83253"/>
                  </a:lnTo>
                  <a:lnTo>
                    <a:pt x="364941" y="92461"/>
                  </a:lnTo>
                  <a:lnTo>
                    <a:pt x="343367" y="125436"/>
                  </a:lnTo>
                  <a:lnTo>
                    <a:pt x="304692" y="102809"/>
                  </a:lnTo>
                  <a:lnTo>
                    <a:pt x="291274" y="138941"/>
                  </a:lnTo>
                  <a:lnTo>
                    <a:pt x="263912" y="139467"/>
                  </a:lnTo>
                  <a:lnTo>
                    <a:pt x="260492" y="106668"/>
                  </a:lnTo>
                  <a:lnTo>
                    <a:pt x="272682" y="80885"/>
                  </a:lnTo>
                  <a:lnTo>
                    <a:pt x="298992" y="79043"/>
                  </a:lnTo>
                  <a:lnTo>
                    <a:pt x="306182" y="31861"/>
                  </a:lnTo>
                  <a:lnTo>
                    <a:pt x="313462" y="4763"/>
                  </a:lnTo>
                  <a:lnTo>
                    <a:pt x="342315" y="40894"/>
                  </a:lnTo>
                  <a:lnTo>
                    <a:pt x="361345" y="5229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88" name="Freeform: Shape 1587">
              <a:extLst>
                <a:ext uri="{FF2B5EF4-FFF2-40B4-BE49-F238E27FC236}">
                  <a16:creationId xmlns:a16="http://schemas.microsoft.com/office/drawing/2014/main" id="{4CA7DCA1-A431-4D50-8AC7-09CB1D99A73E}"/>
                </a:ext>
              </a:extLst>
            </p:cNvPr>
            <p:cNvSpPr/>
            <p:nvPr/>
          </p:nvSpPr>
          <p:spPr>
            <a:xfrm>
              <a:off x="6671363" y="4497492"/>
              <a:ext cx="203200" cy="254000"/>
            </a:xfrm>
            <a:custGeom>
              <a:avLst/>
              <a:gdLst>
                <a:gd name="connsiteX0" fmla="*/ 179283 w 203200"/>
                <a:gd name="connsiteY0" fmla="*/ 160427 h 254000"/>
                <a:gd name="connsiteX1" fmla="*/ 193841 w 203200"/>
                <a:gd name="connsiteY1" fmla="*/ 180510 h 254000"/>
                <a:gd name="connsiteX2" fmla="*/ 176652 w 203200"/>
                <a:gd name="connsiteY2" fmla="*/ 190333 h 254000"/>
                <a:gd name="connsiteX3" fmla="*/ 170601 w 203200"/>
                <a:gd name="connsiteY3" fmla="*/ 200506 h 254000"/>
                <a:gd name="connsiteX4" fmla="*/ 161305 w 203200"/>
                <a:gd name="connsiteY4" fmla="*/ 202260 h 254000"/>
                <a:gd name="connsiteX5" fmla="*/ 157884 w 203200"/>
                <a:gd name="connsiteY5" fmla="*/ 219536 h 254000"/>
                <a:gd name="connsiteX6" fmla="*/ 149991 w 203200"/>
                <a:gd name="connsiteY6" fmla="*/ 229359 h 254000"/>
                <a:gd name="connsiteX7" fmla="*/ 145168 w 203200"/>
                <a:gd name="connsiteY7" fmla="*/ 245670 h 254000"/>
                <a:gd name="connsiteX8" fmla="*/ 135258 w 203200"/>
                <a:gd name="connsiteY8" fmla="*/ 253739 h 254000"/>
                <a:gd name="connsiteX9" fmla="*/ 100004 w 203200"/>
                <a:gd name="connsiteY9" fmla="*/ 229271 h 254000"/>
                <a:gd name="connsiteX10" fmla="*/ 98249 w 203200"/>
                <a:gd name="connsiteY10" fmla="*/ 215064 h 254000"/>
                <a:gd name="connsiteX11" fmla="*/ 9147 w 203200"/>
                <a:gd name="connsiteY11" fmla="*/ 165339 h 254000"/>
                <a:gd name="connsiteX12" fmla="*/ 4938 w 203200"/>
                <a:gd name="connsiteY12" fmla="*/ 162620 h 254000"/>
                <a:gd name="connsiteX13" fmla="*/ 4763 w 203200"/>
                <a:gd name="connsiteY13" fmla="*/ 136749 h 254000"/>
                <a:gd name="connsiteX14" fmla="*/ 11779 w 203200"/>
                <a:gd name="connsiteY14" fmla="*/ 126839 h 254000"/>
                <a:gd name="connsiteX15" fmla="*/ 23881 w 203200"/>
                <a:gd name="connsiteY15" fmla="*/ 110702 h 254000"/>
                <a:gd name="connsiteX16" fmla="*/ 32826 w 203200"/>
                <a:gd name="connsiteY16" fmla="*/ 92899 h 254000"/>
                <a:gd name="connsiteX17" fmla="*/ 22039 w 203200"/>
                <a:gd name="connsiteY17" fmla="*/ 64836 h 254000"/>
                <a:gd name="connsiteX18" fmla="*/ 19145 w 203200"/>
                <a:gd name="connsiteY18" fmla="*/ 52558 h 254000"/>
                <a:gd name="connsiteX19" fmla="*/ 7481 w 203200"/>
                <a:gd name="connsiteY19" fmla="*/ 35545 h 254000"/>
                <a:gd name="connsiteX20" fmla="*/ 22566 w 203200"/>
                <a:gd name="connsiteY20" fmla="*/ 20899 h 254000"/>
                <a:gd name="connsiteX21" fmla="*/ 39228 w 203200"/>
                <a:gd name="connsiteY21" fmla="*/ 4763 h 254000"/>
                <a:gd name="connsiteX22" fmla="*/ 52032 w 203200"/>
                <a:gd name="connsiteY22" fmla="*/ 8884 h 254000"/>
                <a:gd name="connsiteX23" fmla="*/ 52032 w 203200"/>
                <a:gd name="connsiteY23" fmla="*/ 22653 h 254000"/>
                <a:gd name="connsiteX24" fmla="*/ 60451 w 203200"/>
                <a:gd name="connsiteY24" fmla="*/ 30634 h 254000"/>
                <a:gd name="connsiteX25" fmla="*/ 77553 w 203200"/>
                <a:gd name="connsiteY25" fmla="*/ 30634 h 254000"/>
                <a:gd name="connsiteX26" fmla="*/ 108686 w 203200"/>
                <a:gd name="connsiteY26" fmla="*/ 51506 h 254000"/>
                <a:gd name="connsiteX27" fmla="*/ 116403 w 203200"/>
                <a:gd name="connsiteY27" fmla="*/ 51681 h 254000"/>
                <a:gd name="connsiteX28" fmla="*/ 122191 w 203200"/>
                <a:gd name="connsiteY28" fmla="*/ 51067 h 254000"/>
                <a:gd name="connsiteX29" fmla="*/ 127628 w 203200"/>
                <a:gd name="connsiteY29" fmla="*/ 53874 h 254000"/>
                <a:gd name="connsiteX30" fmla="*/ 144028 w 203200"/>
                <a:gd name="connsiteY30" fmla="*/ 55803 h 254000"/>
                <a:gd name="connsiteX31" fmla="*/ 151307 w 203200"/>
                <a:gd name="connsiteY31" fmla="*/ 45630 h 254000"/>
                <a:gd name="connsiteX32" fmla="*/ 173758 w 203200"/>
                <a:gd name="connsiteY32" fmla="*/ 35369 h 254000"/>
                <a:gd name="connsiteX33" fmla="*/ 183668 w 203200"/>
                <a:gd name="connsiteY33" fmla="*/ 43613 h 254000"/>
                <a:gd name="connsiteX34" fmla="*/ 200506 w 203200"/>
                <a:gd name="connsiteY34" fmla="*/ 43613 h 254000"/>
                <a:gd name="connsiteX35" fmla="*/ 179020 w 203200"/>
                <a:gd name="connsiteY35" fmla="*/ 71413 h 25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03200" h="254000">
                  <a:moveTo>
                    <a:pt x="179283" y="160427"/>
                  </a:moveTo>
                  <a:lnTo>
                    <a:pt x="193841" y="180510"/>
                  </a:lnTo>
                  <a:lnTo>
                    <a:pt x="176652" y="190333"/>
                  </a:lnTo>
                  <a:lnTo>
                    <a:pt x="170601" y="200506"/>
                  </a:lnTo>
                  <a:lnTo>
                    <a:pt x="161305" y="202260"/>
                  </a:lnTo>
                  <a:lnTo>
                    <a:pt x="157884" y="219536"/>
                  </a:lnTo>
                  <a:lnTo>
                    <a:pt x="149991" y="229359"/>
                  </a:lnTo>
                  <a:lnTo>
                    <a:pt x="145168" y="245670"/>
                  </a:lnTo>
                  <a:lnTo>
                    <a:pt x="135258" y="253739"/>
                  </a:lnTo>
                  <a:lnTo>
                    <a:pt x="100004" y="229271"/>
                  </a:lnTo>
                  <a:lnTo>
                    <a:pt x="98249" y="215064"/>
                  </a:lnTo>
                  <a:lnTo>
                    <a:pt x="9147" y="165339"/>
                  </a:lnTo>
                  <a:lnTo>
                    <a:pt x="4938" y="162620"/>
                  </a:lnTo>
                  <a:lnTo>
                    <a:pt x="4763" y="136749"/>
                  </a:lnTo>
                  <a:lnTo>
                    <a:pt x="11779" y="126839"/>
                  </a:lnTo>
                  <a:lnTo>
                    <a:pt x="23881" y="110702"/>
                  </a:lnTo>
                  <a:lnTo>
                    <a:pt x="32826" y="92899"/>
                  </a:lnTo>
                  <a:lnTo>
                    <a:pt x="22039" y="64836"/>
                  </a:lnTo>
                  <a:lnTo>
                    <a:pt x="19145" y="52558"/>
                  </a:lnTo>
                  <a:lnTo>
                    <a:pt x="7481" y="35545"/>
                  </a:lnTo>
                  <a:lnTo>
                    <a:pt x="22566" y="20899"/>
                  </a:lnTo>
                  <a:lnTo>
                    <a:pt x="39228" y="4763"/>
                  </a:lnTo>
                  <a:lnTo>
                    <a:pt x="52032" y="8884"/>
                  </a:lnTo>
                  <a:lnTo>
                    <a:pt x="52032" y="22653"/>
                  </a:lnTo>
                  <a:lnTo>
                    <a:pt x="60451" y="30634"/>
                  </a:lnTo>
                  <a:lnTo>
                    <a:pt x="77553" y="30634"/>
                  </a:lnTo>
                  <a:lnTo>
                    <a:pt x="108686" y="51506"/>
                  </a:lnTo>
                  <a:lnTo>
                    <a:pt x="116403" y="51681"/>
                  </a:lnTo>
                  <a:lnTo>
                    <a:pt x="122191" y="51067"/>
                  </a:lnTo>
                  <a:lnTo>
                    <a:pt x="127628" y="53874"/>
                  </a:lnTo>
                  <a:lnTo>
                    <a:pt x="144028" y="55803"/>
                  </a:lnTo>
                  <a:lnTo>
                    <a:pt x="151307" y="45630"/>
                  </a:lnTo>
                  <a:lnTo>
                    <a:pt x="173758" y="35369"/>
                  </a:lnTo>
                  <a:lnTo>
                    <a:pt x="183668" y="43613"/>
                  </a:lnTo>
                  <a:lnTo>
                    <a:pt x="200506" y="43613"/>
                  </a:lnTo>
                  <a:lnTo>
                    <a:pt x="179020" y="7141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89" name="Freeform: Shape 1588">
              <a:extLst>
                <a:ext uri="{FF2B5EF4-FFF2-40B4-BE49-F238E27FC236}">
                  <a16:creationId xmlns:a16="http://schemas.microsoft.com/office/drawing/2014/main" id="{BE301737-F84B-4762-84EE-C0606FDD56EE}"/>
                </a:ext>
              </a:extLst>
            </p:cNvPr>
            <p:cNvSpPr/>
            <p:nvPr/>
          </p:nvSpPr>
          <p:spPr>
            <a:xfrm>
              <a:off x="7545981" y="3455195"/>
              <a:ext cx="273050" cy="139700"/>
            </a:xfrm>
            <a:custGeom>
              <a:avLst/>
              <a:gdLst>
                <a:gd name="connsiteX0" fmla="*/ 41595 w 273050"/>
                <a:gd name="connsiteY0" fmla="*/ 39228 h 139700"/>
                <a:gd name="connsiteX1" fmla="*/ 47121 w 273050"/>
                <a:gd name="connsiteY1" fmla="*/ 24670 h 139700"/>
                <a:gd name="connsiteX2" fmla="*/ 63257 w 273050"/>
                <a:gd name="connsiteY2" fmla="*/ 19934 h 139700"/>
                <a:gd name="connsiteX3" fmla="*/ 103774 w 273050"/>
                <a:gd name="connsiteY3" fmla="*/ 31423 h 139700"/>
                <a:gd name="connsiteX4" fmla="*/ 107545 w 273050"/>
                <a:gd name="connsiteY4" fmla="*/ 11779 h 139700"/>
                <a:gd name="connsiteX5" fmla="*/ 121489 w 273050"/>
                <a:gd name="connsiteY5" fmla="*/ 4763 h 139700"/>
                <a:gd name="connsiteX6" fmla="*/ 156569 w 273050"/>
                <a:gd name="connsiteY6" fmla="*/ 18882 h 139700"/>
                <a:gd name="connsiteX7" fmla="*/ 165514 w 273050"/>
                <a:gd name="connsiteY7" fmla="*/ 15199 h 139700"/>
                <a:gd name="connsiteX8" fmla="*/ 206294 w 273050"/>
                <a:gd name="connsiteY8" fmla="*/ 16076 h 139700"/>
                <a:gd name="connsiteX9" fmla="*/ 242776 w 273050"/>
                <a:gd name="connsiteY9" fmla="*/ 19584 h 139700"/>
                <a:gd name="connsiteX10" fmla="*/ 255054 w 273050"/>
                <a:gd name="connsiteY10" fmla="*/ 31598 h 139700"/>
                <a:gd name="connsiteX11" fmla="*/ 270226 w 273050"/>
                <a:gd name="connsiteY11" fmla="*/ 36422 h 139700"/>
                <a:gd name="connsiteX12" fmla="*/ 266806 w 273050"/>
                <a:gd name="connsiteY12" fmla="*/ 43964 h 139700"/>
                <a:gd name="connsiteX13" fmla="*/ 228043 w 273050"/>
                <a:gd name="connsiteY13" fmla="*/ 61767 h 139700"/>
                <a:gd name="connsiteX14" fmla="*/ 219273 w 273050"/>
                <a:gd name="connsiteY14" fmla="*/ 74746 h 139700"/>
                <a:gd name="connsiteX15" fmla="*/ 187702 w 273050"/>
                <a:gd name="connsiteY15" fmla="*/ 78605 h 139700"/>
                <a:gd name="connsiteX16" fmla="*/ 178406 w 273050"/>
                <a:gd name="connsiteY16" fmla="*/ 99214 h 139700"/>
                <a:gd name="connsiteX17" fmla="*/ 152359 w 273050"/>
                <a:gd name="connsiteY17" fmla="*/ 94917 h 139700"/>
                <a:gd name="connsiteX18" fmla="*/ 135433 w 273050"/>
                <a:gd name="connsiteY18" fmla="*/ 101231 h 139700"/>
                <a:gd name="connsiteX19" fmla="*/ 111930 w 273050"/>
                <a:gd name="connsiteY19" fmla="*/ 116315 h 139700"/>
                <a:gd name="connsiteX20" fmla="*/ 115350 w 273050"/>
                <a:gd name="connsiteY20" fmla="*/ 123770 h 139700"/>
                <a:gd name="connsiteX21" fmla="*/ 108334 w 273050"/>
                <a:gd name="connsiteY21" fmla="*/ 131048 h 139700"/>
                <a:gd name="connsiteX22" fmla="*/ 61854 w 273050"/>
                <a:gd name="connsiteY22" fmla="*/ 135872 h 139700"/>
                <a:gd name="connsiteX23" fmla="*/ 31423 w 273050"/>
                <a:gd name="connsiteY23" fmla="*/ 125611 h 139700"/>
                <a:gd name="connsiteX24" fmla="*/ 4763 w 273050"/>
                <a:gd name="connsiteY24" fmla="*/ 128067 h 139700"/>
                <a:gd name="connsiteX25" fmla="*/ 7130 w 273050"/>
                <a:gd name="connsiteY25" fmla="*/ 109650 h 139700"/>
                <a:gd name="connsiteX26" fmla="*/ 33878 w 273050"/>
                <a:gd name="connsiteY26" fmla="*/ 115000 h 139700"/>
                <a:gd name="connsiteX27" fmla="*/ 42911 w 273050"/>
                <a:gd name="connsiteY27" fmla="*/ 105090 h 139700"/>
                <a:gd name="connsiteX28" fmla="*/ 61591 w 273050"/>
                <a:gd name="connsiteY28" fmla="*/ 108247 h 139700"/>
                <a:gd name="connsiteX29" fmla="*/ 93075 w 273050"/>
                <a:gd name="connsiteY29" fmla="*/ 85094 h 139700"/>
                <a:gd name="connsiteX30" fmla="*/ 63959 w 273050"/>
                <a:gd name="connsiteY30" fmla="*/ 67906 h 139700"/>
                <a:gd name="connsiteX31" fmla="*/ 46419 w 273050"/>
                <a:gd name="connsiteY31" fmla="*/ 76061 h 139700"/>
                <a:gd name="connsiteX32" fmla="*/ 28266 w 273050"/>
                <a:gd name="connsiteY32" fmla="*/ 63784 h 139700"/>
                <a:gd name="connsiteX33" fmla="*/ 48875 w 273050"/>
                <a:gd name="connsiteY33" fmla="*/ 42473 h 13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73050" h="139700">
                  <a:moveTo>
                    <a:pt x="41595" y="39228"/>
                  </a:moveTo>
                  <a:lnTo>
                    <a:pt x="47121" y="24670"/>
                  </a:lnTo>
                  <a:lnTo>
                    <a:pt x="63257" y="19934"/>
                  </a:lnTo>
                  <a:lnTo>
                    <a:pt x="103774" y="31423"/>
                  </a:lnTo>
                  <a:lnTo>
                    <a:pt x="107545" y="11779"/>
                  </a:lnTo>
                  <a:lnTo>
                    <a:pt x="121489" y="4763"/>
                  </a:lnTo>
                  <a:lnTo>
                    <a:pt x="156569" y="18882"/>
                  </a:lnTo>
                  <a:lnTo>
                    <a:pt x="165514" y="15199"/>
                  </a:lnTo>
                  <a:lnTo>
                    <a:pt x="206294" y="16076"/>
                  </a:lnTo>
                  <a:lnTo>
                    <a:pt x="242776" y="19584"/>
                  </a:lnTo>
                  <a:lnTo>
                    <a:pt x="255054" y="31598"/>
                  </a:lnTo>
                  <a:lnTo>
                    <a:pt x="270226" y="36422"/>
                  </a:lnTo>
                  <a:lnTo>
                    <a:pt x="266806" y="43964"/>
                  </a:lnTo>
                  <a:lnTo>
                    <a:pt x="228043" y="61767"/>
                  </a:lnTo>
                  <a:lnTo>
                    <a:pt x="219273" y="74746"/>
                  </a:lnTo>
                  <a:lnTo>
                    <a:pt x="187702" y="78605"/>
                  </a:lnTo>
                  <a:lnTo>
                    <a:pt x="178406" y="99214"/>
                  </a:lnTo>
                  <a:lnTo>
                    <a:pt x="152359" y="94917"/>
                  </a:lnTo>
                  <a:lnTo>
                    <a:pt x="135433" y="101231"/>
                  </a:lnTo>
                  <a:lnTo>
                    <a:pt x="111930" y="116315"/>
                  </a:lnTo>
                  <a:lnTo>
                    <a:pt x="115350" y="123770"/>
                  </a:lnTo>
                  <a:lnTo>
                    <a:pt x="108334" y="131048"/>
                  </a:lnTo>
                  <a:lnTo>
                    <a:pt x="61854" y="135872"/>
                  </a:lnTo>
                  <a:lnTo>
                    <a:pt x="31423" y="125611"/>
                  </a:lnTo>
                  <a:lnTo>
                    <a:pt x="4763" y="128067"/>
                  </a:lnTo>
                  <a:lnTo>
                    <a:pt x="7130" y="109650"/>
                  </a:lnTo>
                  <a:lnTo>
                    <a:pt x="33878" y="115000"/>
                  </a:lnTo>
                  <a:lnTo>
                    <a:pt x="42911" y="105090"/>
                  </a:lnTo>
                  <a:lnTo>
                    <a:pt x="61591" y="108247"/>
                  </a:lnTo>
                  <a:lnTo>
                    <a:pt x="93075" y="85094"/>
                  </a:lnTo>
                  <a:lnTo>
                    <a:pt x="63959" y="67906"/>
                  </a:lnTo>
                  <a:lnTo>
                    <a:pt x="46419" y="76061"/>
                  </a:lnTo>
                  <a:lnTo>
                    <a:pt x="28266" y="63784"/>
                  </a:lnTo>
                  <a:lnTo>
                    <a:pt x="48875" y="4247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90" name="Freeform: Shape 1589">
              <a:extLst>
                <a:ext uri="{FF2B5EF4-FFF2-40B4-BE49-F238E27FC236}">
                  <a16:creationId xmlns:a16="http://schemas.microsoft.com/office/drawing/2014/main" id="{F78FD909-3F81-42FE-BB96-33818A2B97FA}"/>
                </a:ext>
              </a:extLst>
            </p:cNvPr>
            <p:cNvSpPr/>
            <p:nvPr/>
          </p:nvSpPr>
          <p:spPr>
            <a:xfrm>
              <a:off x="8354562" y="4272283"/>
              <a:ext cx="133350" cy="107950"/>
            </a:xfrm>
            <a:custGeom>
              <a:avLst/>
              <a:gdLst>
                <a:gd name="connsiteX0" fmla="*/ 33002 w 133350"/>
                <a:gd name="connsiteY0" fmla="*/ 103423 h 107950"/>
                <a:gd name="connsiteX1" fmla="*/ 23004 w 133350"/>
                <a:gd name="connsiteY1" fmla="*/ 90444 h 107950"/>
                <a:gd name="connsiteX2" fmla="*/ 10639 w 133350"/>
                <a:gd name="connsiteY2" fmla="*/ 64660 h 107950"/>
                <a:gd name="connsiteX3" fmla="*/ 4763 w 133350"/>
                <a:gd name="connsiteY3" fmla="*/ 34405 h 107950"/>
                <a:gd name="connsiteX4" fmla="*/ 20549 w 133350"/>
                <a:gd name="connsiteY4" fmla="*/ 13532 h 107950"/>
                <a:gd name="connsiteX5" fmla="*/ 52296 w 133350"/>
                <a:gd name="connsiteY5" fmla="*/ 8709 h 107950"/>
                <a:gd name="connsiteX6" fmla="*/ 75360 w 133350"/>
                <a:gd name="connsiteY6" fmla="*/ 12304 h 107950"/>
                <a:gd name="connsiteX7" fmla="*/ 95619 w 133350"/>
                <a:gd name="connsiteY7" fmla="*/ 22214 h 107950"/>
                <a:gd name="connsiteX8" fmla="*/ 106756 w 133350"/>
                <a:gd name="connsiteY8" fmla="*/ 4763 h 107950"/>
                <a:gd name="connsiteX9" fmla="*/ 128593 w 133350"/>
                <a:gd name="connsiteY9" fmla="*/ 14059 h 107950"/>
                <a:gd name="connsiteX10" fmla="*/ 134293 w 133350"/>
                <a:gd name="connsiteY10" fmla="*/ 30897 h 107950"/>
                <a:gd name="connsiteX11" fmla="*/ 131224 w 133350"/>
                <a:gd name="connsiteY11" fmla="*/ 60890 h 107950"/>
                <a:gd name="connsiteX12" fmla="*/ 89918 w 133350"/>
                <a:gd name="connsiteY12" fmla="*/ 80096 h 107950"/>
                <a:gd name="connsiteX13" fmla="*/ 100705 w 133350"/>
                <a:gd name="connsiteY13" fmla="*/ 95267 h 107950"/>
                <a:gd name="connsiteX14" fmla="*/ 74921 w 133350"/>
                <a:gd name="connsiteY14" fmla="*/ 97021 h 107950"/>
                <a:gd name="connsiteX15" fmla="*/ 53611 w 133350"/>
                <a:gd name="connsiteY15" fmla="*/ 107019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3350" h="107950">
                  <a:moveTo>
                    <a:pt x="33002" y="103423"/>
                  </a:moveTo>
                  <a:lnTo>
                    <a:pt x="23004" y="90444"/>
                  </a:lnTo>
                  <a:lnTo>
                    <a:pt x="10639" y="64660"/>
                  </a:lnTo>
                  <a:lnTo>
                    <a:pt x="4763" y="34405"/>
                  </a:lnTo>
                  <a:lnTo>
                    <a:pt x="20549" y="13532"/>
                  </a:lnTo>
                  <a:lnTo>
                    <a:pt x="52296" y="8709"/>
                  </a:lnTo>
                  <a:lnTo>
                    <a:pt x="75360" y="12304"/>
                  </a:lnTo>
                  <a:lnTo>
                    <a:pt x="95619" y="22214"/>
                  </a:lnTo>
                  <a:lnTo>
                    <a:pt x="106756" y="4763"/>
                  </a:lnTo>
                  <a:lnTo>
                    <a:pt x="128593" y="14059"/>
                  </a:lnTo>
                  <a:lnTo>
                    <a:pt x="134293" y="30897"/>
                  </a:lnTo>
                  <a:lnTo>
                    <a:pt x="131224" y="60890"/>
                  </a:lnTo>
                  <a:lnTo>
                    <a:pt x="89918" y="80096"/>
                  </a:lnTo>
                  <a:lnTo>
                    <a:pt x="100705" y="95267"/>
                  </a:lnTo>
                  <a:lnTo>
                    <a:pt x="74921" y="97021"/>
                  </a:lnTo>
                  <a:lnTo>
                    <a:pt x="53611" y="107019"/>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91" name="Freeform: Shape 1590">
              <a:extLst>
                <a:ext uri="{FF2B5EF4-FFF2-40B4-BE49-F238E27FC236}">
                  <a16:creationId xmlns:a16="http://schemas.microsoft.com/office/drawing/2014/main" id="{5A901F48-5030-4F29-987B-259FD99D017F}"/>
                </a:ext>
              </a:extLst>
            </p:cNvPr>
            <p:cNvSpPr/>
            <p:nvPr/>
          </p:nvSpPr>
          <p:spPr>
            <a:xfrm>
              <a:off x="8893557" y="3465719"/>
              <a:ext cx="165100" cy="177800"/>
            </a:xfrm>
            <a:custGeom>
              <a:avLst/>
              <a:gdLst>
                <a:gd name="connsiteX0" fmla="*/ 161480 w 165100"/>
                <a:gd name="connsiteY0" fmla="*/ 24407 h 177800"/>
                <a:gd name="connsiteX1" fmla="*/ 164900 w 165100"/>
                <a:gd name="connsiteY1" fmla="*/ 30283 h 177800"/>
                <a:gd name="connsiteX2" fmla="*/ 155604 w 165100"/>
                <a:gd name="connsiteY2" fmla="*/ 28266 h 177800"/>
                <a:gd name="connsiteX3" fmla="*/ 144905 w 165100"/>
                <a:gd name="connsiteY3" fmla="*/ 39403 h 177800"/>
                <a:gd name="connsiteX4" fmla="*/ 137538 w 165100"/>
                <a:gd name="connsiteY4" fmla="*/ 50629 h 177800"/>
                <a:gd name="connsiteX5" fmla="*/ 138503 w 165100"/>
                <a:gd name="connsiteY5" fmla="*/ 74044 h 177800"/>
                <a:gd name="connsiteX6" fmla="*/ 125786 w 165100"/>
                <a:gd name="connsiteY6" fmla="*/ 81148 h 177800"/>
                <a:gd name="connsiteX7" fmla="*/ 121401 w 165100"/>
                <a:gd name="connsiteY7" fmla="*/ 86848 h 177800"/>
                <a:gd name="connsiteX8" fmla="*/ 112105 w 165100"/>
                <a:gd name="connsiteY8" fmla="*/ 96320 h 177800"/>
                <a:gd name="connsiteX9" fmla="*/ 95706 w 165100"/>
                <a:gd name="connsiteY9" fmla="*/ 101582 h 177800"/>
                <a:gd name="connsiteX10" fmla="*/ 85095 w 165100"/>
                <a:gd name="connsiteY10" fmla="*/ 110176 h 177800"/>
                <a:gd name="connsiteX11" fmla="*/ 84305 w 165100"/>
                <a:gd name="connsiteY11" fmla="*/ 123945 h 177800"/>
                <a:gd name="connsiteX12" fmla="*/ 81411 w 165100"/>
                <a:gd name="connsiteY12" fmla="*/ 127453 h 177800"/>
                <a:gd name="connsiteX13" fmla="*/ 91233 w 165100"/>
                <a:gd name="connsiteY13" fmla="*/ 132539 h 177800"/>
                <a:gd name="connsiteX14" fmla="*/ 105177 w 165100"/>
                <a:gd name="connsiteY14" fmla="*/ 146396 h 177800"/>
                <a:gd name="connsiteX15" fmla="*/ 101582 w 165100"/>
                <a:gd name="connsiteY15" fmla="*/ 153938 h 177800"/>
                <a:gd name="connsiteX16" fmla="*/ 91146 w 165100"/>
                <a:gd name="connsiteY16" fmla="*/ 155955 h 177800"/>
                <a:gd name="connsiteX17" fmla="*/ 73781 w 165100"/>
                <a:gd name="connsiteY17" fmla="*/ 157446 h 177800"/>
                <a:gd name="connsiteX18" fmla="*/ 64222 w 165100"/>
                <a:gd name="connsiteY18" fmla="*/ 171478 h 177800"/>
                <a:gd name="connsiteX19" fmla="*/ 53172 w 165100"/>
                <a:gd name="connsiteY19" fmla="*/ 170425 h 177800"/>
                <a:gd name="connsiteX20" fmla="*/ 51682 w 165100"/>
                <a:gd name="connsiteY20" fmla="*/ 173231 h 177800"/>
                <a:gd name="connsiteX21" fmla="*/ 39754 w 165100"/>
                <a:gd name="connsiteY21" fmla="*/ 167356 h 177800"/>
                <a:gd name="connsiteX22" fmla="*/ 36773 w 165100"/>
                <a:gd name="connsiteY22" fmla="*/ 173144 h 177800"/>
                <a:gd name="connsiteX23" fmla="*/ 29581 w 165100"/>
                <a:gd name="connsiteY23" fmla="*/ 175687 h 177800"/>
                <a:gd name="connsiteX24" fmla="*/ 28704 w 165100"/>
                <a:gd name="connsiteY24" fmla="*/ 169899 h 177800"/>
                <a:gd name="connsiteX25" fmla="*/ 22302 w 165100"/>
                <a:gd name="connsiteY25" fmla="*/ 167093 h 177800"/>
                <a:gd name="connsiteX26" fmla="*/ 15725 w 165100"/>
                <a:gd name="connsiteY26" fmla="*/ 162094 h 177800"/>
                <a:gd name="connsiteX27" fmla="*/ 22478 w 165100"/>
                <a:gd name="connsiteY27" fmla="*/ 148325 h 177800"/>
                <a:gd name="connsiteX28" fmla="*/ 28266 w 165100"/>
                <a:gd name="connsiteY28" fmla="*/ 144642 h 177800"/>
                <a:gd name="connsiteX29" fmla="*/ 26073 w 165100"/>
                <a:gd name="connsiteY29" fmla="*/ 138941 h 177800"/>
                <a:gd name="connsiteX30" fmla="*/ 32300 w 165100"/>
                <a:gd name="connsiteY30" fmla="*/ 121928 h 177800"/>
                <a:gd name="connsiteX31" fmla="*/ 30634 w 165100"/>
                <a:gd name="connsiteY31" fmla="*/ 116753 h 177800"/>
                <a:gd name="connsiteX32" fmla="*/ 16339 w 165100"/>
                <a:gd name="connsiteY32" fmla="*/ 113246 h 177800"/>
                <a:gd name="connsiteX33" fmla="*/ 4763 w 165100"/>
                <a:gd name="connsiteY33" fmla="*/ 104739 h 177800"/>
                <a:gd name="connsiteX34" fmla="*/ 24758 w 165100"/>
                <a:gd name="connsiteY34" fmla="*/ 84130 h 177800"/>
                <a:gd name="connsiteX35" fmla="*/ 51857 w 165100"/>
                <a:gd name="connsiteY35" fmla="*/ 66765 h 177800"/>
                <a:gd name="connsiteX36" fmla="*/ 68782 w 165100"/>
                <a:gd name="connsiteY36" fmla="*/ 43525 h 177800"/>
                <a:gd name="connsiteX37" fmla="*/ 80446 w 165100"/>
                <a:gd name="connsiteY37" fmla="*/ 53786 h 177800"/>
                <a:gd name="connsiteX38" fmla="*/ 101669 w 165100"/>
                <a:gd name="connsiteY38" fmla="*/ 55014 h 177800"/>
                <a:gd name="connsiteX39" fmla="*/ 97811 w 165100"/>
                <a:gd name="connsiteY39" fmla="*/ 37737 h 177800"/>
                <a:gd name="connsiteX40" fmla="*/ 135784 w 165100"/>
                <a:gd name="connsiteY40" fmla="*/ 23442 h 177800"/>
                <a:gd name="connsiteX41" fmla="*/ 145606 w 165100"/>
                <a:gd name="connsiteY41" fmla="*/ 4763 h 17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65100" h="177800">
                  <a:moveTo>
                    <a:pt x="161480" y="24407"/>
                  </a:moveTo>
                  <a:lnTo>
                    <a:pt x="164900" y="30283"/>
                  </a:lnTo>
                  <a:lnTo>
                    <a:pt x="155604" y="28266"/>
                  </a:lnTo>
                  <a:lnTo>
                    <a:pt x="144905" y="39403"/>
                  </a:lnTo>
                  <a:lnTo>
                    <a:pt x="137538" y="50629"/>
                  </a:lnTo>
                  <a:lnTo>
                    <a:pt x="138503" y="74044"/>
                  </a:lnTo>
                  <a:lnTo>
                    <a:pt x="125786" y="81148"/>
                  </a:lnTo>
                  <a:lnTo>
                    <a:pt x="121401" y="86848"/>
                  </a:lnTo>
                  <a:lnTo>
                    <a:pt x="112105" y="96320"/>
                  </a:lnTo>
                  <a:lnTo>
                    <a:pt x="95706" y="101582"/>
                  </a:lnTo>
                  <a:lnTo>
                    <a:pt x="85095" y="110176"/>
                  </a:lnTo>
                  <a:lnTo>
                    <a:pt x="84305" y="123945"/>
                  </a:lnTo>
                  <a:lnTo>
                    <a:pt x="81411" y="127453"/>
                  </a:lnTo>
                  <a:lnTo>
                    <a:pt x="91233" y="132539"/>
                  </a:lnTo>
                  <a:lnTo>
                    <a:pt x="105177" y="146396"/>
                  </a:lnTo>
                  <a:lnTo>
                    <a:pt x="101582" y="153938"/>
                  </a:lnTo>
                  <a:lnTo>
                    <a:pt x="91146" y="155955"/>
                  </a:lnTo>
                  <a:lnTo>
                    <a:pt x="73781" y="157446"/>
                  </a:lnTo>
                  <a:lnTo>
                    <a:pt x="64222" y="171478"/>
                  </a:lnTo>
                  <a:lnTo>
                    <a:pt x="53172" y="170425"/>
                  </a:lnTo>
                  <a:lnTo>
                    <a:pt x="51682" y="173231"/>
                  </a:lnTo>
                  <a:lnTo>
                    <a:pt x="39754" y="167356"/>
                  </a:lnTo>
                  <a:lnTo>
                    <a:pt x="36773" y="173144"/>
                  </a:lnTo>
                  <a:lnTo>
                    <a:pt x="29581" y="175687"/>
                  </a:lnTo>
                  <a:lnTo>
                    <a:pt x="28704" y="169899"/>
                  </a:lnTo>
                  <a:lnTo>
                    <a:pt x="22302" y="167093"/>
                  </a:lnTo>
                  <a:lnTo>
                    <a:pt x="15725" y="162094"/>
                  </a:lnTo>
                  <a:lnTo>
                    <a:pt x="22478" y="148325"/>
                  </a:lnTo>
                  <a:lnTo>
                    <a:pt x="28266" y="144642"/>
                  </a:lnTo>
                  <a:lnTo>
                    <a:pt x="26073" y="138941"/>
                  </a:lnTo>
                  <a:lnTo>
                    <a:pt x="32300" y="121928"/>
                  </a:lnTo>
                  <a:lnTo>
                    <a:pt x="30634" y="116753"/>
                  </a:lnTo>
                  <a:lnTo>
                    <a:pt x="16339" y="113246"/>
                  </a:lnTo>
                  <a:lnTo>
                    <a:pt x="4763" y="104739"/>
                  </a:lnTo>
                  <a:lnTo>
                    <a:pt x="24758" y="84130"/>
                  </a:lnTo>
                  <a:lnTo>
                    <a:pt x="51857" y="66765"/>
                  </a:lnTo>
                  <a:lnTo>
                    <a:pt x="68782" y="43525"/>
                  </a:lnTo>
                  <a:lnTo>
                    <a:pt x="80446" y="53786"/>
                  </a:lnTo>
                  <a:lnTo>
                    <a:pt x="101669" y="55014"/>
                  </a:lnTo>
                  <a:lnTo>
                    <a:pt x="97811" y="37737"/>
                  </a:lnTo>
                  <a:lnTo>
                    <a:pt x="135784" y="23442"/>
                  </a:lnTo>
                  <a:lnTo>
                    <a:pt x="145606" y="476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92" name="Freeform: Shape 1591">
              <a:extLst>
                <a:ext uri="{FF2B5EF4-FFF2-40B4-BE49-F238E27FC236}">
                  <a16:creationId xmlns:a16="http://schemas.microsoft.com/office/drawing/2014/main" id="{86B89DBD-9246-4A36-9031-1FF017A0BECD}"/>
                </a:ext>
              </a:extLst>
            </p:cNvPr>
            <p:cNvSpPr/>
            <p:nvPr/>
          </p:nvSpPr>
          <p:spPr>
            <a:xfrm>
              <a:off x="8939073" y="3607352"/>
              <a:ext cx="88900" cy="133350"/>
            </a:xfrm>
            <a:custGeom>
              <a:avLst/>
              <a:gdLst>
                <a:gd name="connsiteX0" fmla="*/ 59662 w 88900"/>
                <a:gd name="connsiteY0" fmla="*/ 4763 h 133350"/>
                <a:gd name="connsiteX1" fmla="*/ 80885 w 88900"/>
                <a:gd name="connsiteY1" fmla="*/ 41420 h 133350"/>
                <a:gd name="connsiteX2" fmla="*/ 86936 w 88900"/>
                <a:gd name="connsiteY2" fmla="*/ 61328 h 133350"/>
                <a:gd name="connsiteX3" fmla="*/ 87112 w 88900"/>
                <a:gd name="connsiteY3" fmla="*/ 96232 h 133350"/>
                <a:gd name="connsiteX4" fmla="*/ 77903 w 88900"/>
                <a:gd name="connsiteY4" fmla="*/ 112719 h 133350"/>
                <a:gd name="connsiteX5" fmla="*/ 55628 w 88900"/>
                <a:gd name="connsiteY5" fmla="*/ 118508 h 133350"/>
                <a:gd name="connsiteX6" fmla="*/ 35983 w 88900"/>
                <a:gd name="connsiteY6" fmla="*/ 130873 h 133350"/>
                <a:gd name="connsiteX7" fmla="*/ 13796 w 88900"/>
                <a:gd name="connsiteY7" fmla="*/ 133416 h 133350"/>
                <a:gd name="connsiteX8" fmla="*/ 11077 w 88900"/>
                <a:gd name="connsiteY8" fmla="*/ 117192 h 133350"/>
                <a:gd name="connsiteX9" fmla="*/ 15637 w 88900"/>
                <a:gd name="connsiteY9" fmla="*/ 94654 h 133350"/>
                <a:gd name="connsiteX10" fmla="*/ 4763 w 88900"/>
                <a:gd name="connsiteY10" fmla="*/ 63082 h 133350"/>
                <a:gd name="connsiteX11" fmla="*/ 23004 w 88900"/>
                <a:gd name="connsiteY11" fmla="*/ 57908 h 133350"/>
                <a:gd name="connsiteX12" fmla="*/ 6166 w 88900"/>
                <a:gd name="connsiteY12" fmla="*/ 31598 h 133350"/>
                <a:gd name="connsiteX13" fmla="*/ 7657 w 88900"/>
                <a:gd name="connsiteY13" fmla="*/ 28792 h 133350"/>
                <a:gd name="connsiteX14" fmla="*/ 18707 w 88900"/>
                <a:gd name="connsiteY14" fmla="*/ 29844 h 133350"/>
                <a:gd name="connsiteX15" fmla="*/ 28266 w 88900"/>
                <a:gd name="connsiteY15" fmla="*/ 15813 h 133350"/>
                <a:gd name="connsiteX16" fmla="*/ 45630 w 88900"/>
                <a:gd name="connsiteY16" fmla="*/ 14322 h 133350"/>
                <a:gd name="connsiteX17" fmla="*/ 56066 w 88900"/>
                <a:gd name="connsiteY17" fmla="*/ 12305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8900" h="133350">
                  <a:moveTo>
                    <a:pt x="59662" y="4763"/>
                  </a:moveTo>
                  <a:lnTo>
                    <a:pt x="80885" y="41420"/>
                  </a:lnTo>
                  <a:lnTo>
                    <a:pt x="86936" y="61328"/>
                  </a:lnTo>
                  <a:lnTo>
                    <a:pt x="87112" y="96232"/>
                  </a:lnTo>
                  <a:lnTo>
                    <a:pt x="77903" y="112719"/>
                  </a:lnTo>
                  <a:lnTo>
                    <a:pt x="55628" y="118508"/>
                  </a:lnTo>
                  <a:lnTo>
                    <a:pt x="35983" y="130873"/>
                  </a:lnTo>
                  <a:lnTo>
                    <a:pt x="13796" y="133416"/>
                  </a:lnTo>
                  <a:lnTo>
                    <a:pt x="11077" y="117192"/>
                  </a:lnTo>
                  <a:lnTo>
                    <a:pt x="15637" y="94654"/>
                  </a:lnTo>
                  <a:lnTo>
                    <a:pt x="4763" y="63082"/>
                  </a:lnTo>
                  <a:lnTo>
                    <a:pt x="23004" y="57908"/>
                  </a:lnTo>
                  <a:lnTo>
                    <a:pt x="6166" y="31598"/>
                  </a:lnTo>
                  <a:lnTo>
                    <a:pt x="7657" y="28792"/>
                  </a:lnTo>
                  <a:lnTo>
                    <a:pt x="18707" y="29844"/>
                  </a:lnTo>
                  <a:lnTo>
                    <a:pt x="28266" y="15813"/>
                  </a:lnTo>
                  <a:lnTo>
                    <a:pt x="45630" y="14322"/>
                  </a:lnTo>
                  <a:lnTo>
                    <a:pt x="56066" y="1230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93" name="Freeform: Shape 1592">
              <a:extLst>
                <a:ext uri="{FF2B5EF4-FFF2-40B4-BE49-F238E27FC236}">
                  <a16:creationId xmlns:a16="http://schemas.microsoft.com/office/drawing/2014/main" id="{81A7A675-7448-499B-8505-1ECE6DF4F5EB}"/>
                </a:ext>
              </a:extLst>
            </p:cNvPr>
            <p:cNvSpPr/>
            <p:nvPr/>
          </p:nvSpPr>
          <p:spPr>
            <a:xfrm>
              <a:off x="6331444" y="3456072"/>
              <a:ext cx="50800" cy="50800"/>
            </a:xfrm>
            <a:custGeom>
              <a:avLst/>
              <a:gdLst>
                <a:gd name="connsiteX0" fmla="*/ 21776 w 50800"/>
                <a:gd name="connsiteY0" fmla="*/ 45455 h 50800"/>
                <a:gd name="connsiteX1" fmla="*/ 20636 w 50800"/>
                <a:gd name="connsiteY1" fmla="*/ 52207 h 50800"/>
                <a:gd name="connsiteX2" fmla="*/ 17478 w 50800"/>
                <a:gd name="connsiteY2" fmla="*/ 51944 h 50800"/>
                <a:gd name="connsiteX3" fmla="*/ 15900 w 50800"/>
                <a:gd name="connsiteY3" fmla="*/ 39930 h 50800"/>
                <a:gd name="connsiteX4" fmla="*/ 10024 w 50800"/>
                <a:gd name="connsiteY4" fmla="*/ 36597 h 50800"/>
                <a:gd name="connsiteX5" fmla="*/ 4763 w 50800"/>
                <a:gd name="connsiteY5" fmla="*/ 27652 h 50800"/>
                <a:gd name="connsiteX6" fmla="*/ 9322 w 50800"/>
                <a:gd name="connsiteY6" fmla="*/ 20198 h 50800"/>
                <a:gd name="connsiteX7" fmla="*/ 15198 w 50800"/>
                <a:gd name="connsiteY7" fmla="*/ 17742 h 50800"/>
                <a:gd name="connsiteX8" fmla="*/ 18618 w 50800"/>
                <a:gd name="connsiteY8" fmla="*/ 6692 h 50800"/>
                <a:gd name="connsiteX9" fmla="*/ 23003 w 50800"/>
                <a:gd name="connsiteY9" fmla="*/ 4763 h 50800"/>
                <a:gd name="connsiteX10" fmla="*/ 26512 w 50800"/>
                <a:gd name="connsiteY10" fmla="*/ 9498 h 50800"/>
                <a:gd name="connsiteX11" fmla="*/ 31159 w 50800"/>
                <a:gd name="connsiteY11" fmla="*/ 11603 h 50800"/>
                <a:gd name="connsiteX12" fmla="*/ 34317 w 50800"/>
                <a:gd name="connsiteY12" fmla="*/ 16953 h 50800"/>
                <a:gd name="connsiteX13" fmla="*/ 38351 w 50800"/>
                <a:gd name="connsiteY13" fmla="*/ 18531 h 50800"/>
                <a:gd name="connsiteX14" fmla="*/ 43174 w 50800"/>
                <a:gd name="connsiteY14" fmla="*/ 24670 h 50800"/>
                <a:gd name="connsiteX15" fmla="*/ 46682 w 50800"/>
                <a:gd name="connsiteY15" fmla="*/ 24495 h 50800"/>
                <a:gd name="connsiteX16" fmla="*/ 43876 w 50800"/>
                <a:gd name="connsiteY16" fmla="*/ 32651 h 50800"/>
                <a:gd name="connsiteX17" fmla="*/ 40982 w 50800"/>
                <a:gd name="connsiteY17" fmla="*/ 36597 h 50800"/>
                <a:gd name="connsiteX18" fmla="*/ 41771 w 50800"/>
                <a:gd name="connsiteY18" fmla="*/ 39053 h 50800"/>
                <a:gd name="connsiteX19" fmla="*/ 36246 w 50800"/>
                <a:gd name="connsiteY19" fmla="*/ 40280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800" h="50800">
                  <a:moveTo>
                    <a:pt x="21776" y="45455"/>
                  </a:moveTo>
                  <a:lnTo>
                    <a:pt x="20636" y="52207"/>
                  </a:lnTo>
                  <a:lnTo>
                    <a:pt x="17478" y="51944"/>
                  </a:lnTo>
                  <a:lnTo>
                    <a:pt x="15900" y="39930"/>
                  </a:lnTo>
                  <a:lnTo>
                    <a:pt x="10024" y="36597"/>
                  </a:lnTo>
                  <a:lnTo>
                    <a:pt x="4763" y="27652"/>
                  </a:lnTo>
                  <a:lnTo>
                    <a:pt x="9322" y="20198"/>
                  </a:lnTo>
                  <a:lnTo>
                    <a:pt x="15198" y="17742"/>
                  </a:lnTo>
                  <a:lnTo>
                    <a:pt x="18618" y="6692"/>
                  </a:lnTo>
                  <a:lnTo>
                    <a:pt x="23003" y="4763"/>
                  </a:lnTo>
                  <a:lnTo>
                    <a:pt x="26512" y="9498"/>
                  </a:lnTo>
                  <a:lnTo>
                    <a:pt x="31159" y="11603"/>
                  </a:lnTo>
                  <a:lnTo>
                    <a:pt x="34317" y="16953"/>
                  </a:lnTo>
                  <a:lnTo>
                    <a:pt x="38351" y="18531"/>
                  </a:lnTo>
                  <a:lnTo>
                    <a:pt x="43174" y="24670"/>
                  </a:lnTo>
                  <a:lnTo>
                    <a:pt x="46682" y="24495"/>
                  </a:lnTo>
                  <a:lnTo>
                    <a:pt x="43876" y="32651"/>
                  </a:lnTo>
                  <a:lnTo>
                    <a:pt x="40982" y="36597"/>
                  </a:lnTo>
                  <a:lnTo>
                    <a:pt x="41771" y="39053"/>
                  </a:lnTo>
                  <a:lnTo>
                    <a:pt x="36246" y="4028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94" name="Freeform: Shape 1593">
              <a:extLst>
                <a:ext uri="{FF2B5EF4-FFF2-40B4-BE49-F238E27FC236}">
                  <a16:creationId xmlns:a16="http://schemas.microsoft.com/office/drawing/2014/main" id="{2F74B88F-4281-45EA-98B4-F26660BCA052}"/>
                </a:ext>
              </a:extLst>
            </p:cNvPr>
            <p:cNvSpPr/>
            <p:nvPr/>
          </p:nvSpPr>
          <p:spPr>
            <a:xfrm>
              <a:off x="6982957" y="3861327"/>
              <a:ext cx="50800" cy="50800"/>
            </a:xfrm>
            <a:custGeom>
              <a:avLst/>
              <a:gdLst>
                <a:gd name="connsiteX0" fmla="*/ 39404 w 50800"/>
                <a:gd name="connsiteY0" fmla="*/ 7131 h 50800"/>
                <a:gd name="connsiteX1" fmla="*/ 44490 w 50800"/>
                <a:gd name="connsiteY1" fmla="*/ 19496 h 50800"/>
                <a:gd name="connsiteX2" fmla="*/ 42297 w 50800"/>
                <a:gd name="connsiteY2" fmla="*/ 25898 h 50800"/>
                <a:gd name="connsiteX3" fmla="*/ 50190 w 50800"/>
                <a:gd name="connsiteY3" fmla="*/ 47033 h 50800"/>
                <a:gd name="connsiteX4" fmla="*/ 32826 w 50800"/>
                <a:gd name="connsiteY4" fmla="*/ 47735 h 50800"/>
                <a:gd name="connsiteX5" fmla="*/ 26687 w 50800"/>
                <a:gd name="connsiteY5" fmla="*/ 34492 h 50800"/>
                <a:gd name="connsiteX6" fmla="*/ 4763 w 50800"/>
                <a:gd name="connsiteY6" fmla="*/ 31774 h 50800"/>
                <a:gd name="connsiteX7" fmla="*/ 22828 w 50800"/>
                <a:gd name="connsiteY7" fmla="*/ 4763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800" h="50800">
                  <a:moveTo>
                    <a:pt x="39404" y="7131"/>
                  </a:moveTo>
                  <a:lnTo>
                    <a:pt x="44490" y="19496"/>
                  </a:lnTo>
                  <a:lnTo>
                    <a:pt x="42297" y="25898"/>
                  </a:lnTo>
                  <a:lnTo>
                    <a:pt x="50190" y="47033"/>
                  </a:lnTo>
                  <a:lnTo>
                    <a:pt x="32826" y="47735"/>
                  </a:lnTo>
                  <a:lnTo>
                    <a:pt x="26687" y="34492"/>
                  </a:lnTo>
                  <a:lnTo>
                    <a:pt x="4763" y="31774"/>
                  </a:lnTo>
                  <a:lnTo>
                    <a:pt x="22828" y="476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95" name="Freeform: Shape 1594">
              <a:extLst>
                <a:ext uri="{FF2B5EF4-FFF2-40B4-BE49-F238E27FC236}">
                  <a16:creationId xmlns:a16="http://schemas.microsoft.com/office/drawing/2014/main" id="{07BDC9F7-26E6-4261-BC4A-2B71AF99B86E}"/>
                </a:ext>
              </a:extLst>
            </p:cNvPr>
            <p:cNvSpPr/>
            <p:nvPr/>
          </p:nvSpPr>
          <p:spPr>
            <a:xfrm>
              <a:off x="6980501" y="2997146"/>
              <a:ext cx="1009650" cy="552450"/>
            </a:xfrm>
            <a:custGeom>
              <a:avLst/>
              <a:gdLst>
                <a:gd name="connsiteX0" fmla="*/ 607076 w 1009650"/>
                <a:gd name="connsiteY0" fmla="*/ 497277 h 552450"/>
                <a:gd name="connsiteX1" fmla="*/ 592957 w 1009650"/>
                <a:gd name="connsiteY1" fmla="*/ 503416 h 552450"/>
                <a:gd name="connsiteX2" fmla="*/ 560596 w 1009650"/>
                <a:gd name="connsiteY2" fmla="*/ 526306 h 552450"/>
                <a:gd name="connsiteX3" fmla="*/ 549809 w 1009650"/>
                <a:gd name="connsiteY3" fmla="*/ 549546 h 552450"/>
                <a:gd name="connsiteX4" fmla="*/ 540601 w 1009650"/>
                <a:gd name="connsiteY4" fmla="*/ 549721 h 552450"/>
                <a:gd name="connsiteX5" fmla="*/ 533936 w 1009650"/>
                <a:gd name="connsiteY5" fmla="*/ 534374 h 552450"/>
                <a:gd name="connsiteX6" fmla="*/ 502627 w 1009650"/>
                <a:gd name="connsiteY6" fmla="*/ 533322 h 552450"/>
                <a:gd name="connsiteX7" fmla="*/ 497629 w 1009650"/>
                <a:gd name="connsiteY7" fmla="*/ 506486 h 552450"/>
                <a:gd name="connsiteX8" fmla="*/ 485614 w 1009650"/>
                <a:gd name="connsiteY8" fmla="*/ 506223 h 552450"/>
                <a:gd name="connsiteX9" fmla="*/ 487456 w 1009650"/>
                <a:gd name="connsiteY9" fmla="*/ 472897 h 552450"/>
                <a:gd name="connsiteX10" fmla="*/ 458076 w 1009650"/>
                <a:gd name="connsiteY10" fmla="*/ 448342 h 552450"/>
                <a:gd name="connsiteX11" fmla="*/ 415893 w 1009650"/>
                <a:gd name="connsiteY11" fmla="*/ 450973 h 552450"/>
                <a:gd name="connsiteX12" fmla="*/ 387041 w 1009650"/>
                <a:gd name="connsiteY12" fmla="*/ 455884 h 552450"/>
                <a:gd name="connsiteX13" fmla="*/ 363538 w 1009650"/>
                <a:gd name="connsiteY13" fmla="*/ 425189 h 552450"/>
                <a:gd name="connsiteX14" fmla="*/ 343454 w 1009650"/>
                <a:gd name="connsiteY14" fmla="*/ 412210 h 552450"/>
                <a:gd name="connsiteX15" fmla="*/ 305306 w 1009650"/>
                <a:gd name="connsiteY15" fmla="*/ 387304 h 552450"/>
                <a:gd name="connsiteX16" fmla="*/ 300745 w 1009650"/>
                <a:gd name="connsiteY16" fmla="*/ 384234 h 552450"/>
                <a:gd name="connsiteX17" fmla="*/ 237427 w 1009650"/>
                <a:gd name="connsiteY17" fmla="*/ 404843 h 552450"/>
                <a:gd name="connsiteX18" fmla="*/ 238392 w 1009650"/>
                <a:gd name="connsiteY18" fmla="*/ 528761 h 552450"/>
                <a:gd name="connsiteX19" fmla="*/ 225763 w 1009650"/>
                <a:gd name="connsiteY19" fmla="*/ 530340 h 552450"/>
                <a:gd name="connsiteX20" fmla="*/ 208574 w 1009650"/>
                <a:gd name="connsiteY20" fmla="*/ 504644 h 552450"/>
                <a:gd name="connsiteX21" fmla="*/ 191911 w 1009650"/>
                <a:gd name="connsiteY21" fmla="*/ 495348 h 552450"/>
                <a:gd name="connsiteX22" fmla="*/ 164023 w 1009650"/>
                <a:gd name="connsiteY22" fmla="*/ 502276 h 552450"/>
                <a:gd name="connsiteX23" fmla="*/ 153149 w 1009650"/>
                <a:gd name="connsiteY23" fmla="*/ 513239 h 552450"/>
                <a:gd name="connsiteX24" fmla="*/ 151745 w 1009650"/>
                <a:gd name="connsiteY24" fmla="*/ 505170 h 552450"/>
                <a:gd name="connsiteX25" fmla="*/ 157797 w 1009650"/>
                <a:gd name="connsiteY25" fmla="*/ 491402 h 552450"/>
                <a:gd name="connsiteX26" fmla="*/ 153149 w 1009650"/>
                <a:gd name="connsiteY26" fmla="*/ 479825 h 552450"/>
                <a:gd name="connsiteX27" fmla="*/ 124647 w 1009650"/>
                <a:gd name="connsiteY27" fmla="*/ 468425 h 552450"/>
                <a:gd name="connsiteX28" fmla="*/ 113509 w 1009650"/>
                <a:gd name="connsiteY28" fmla="*/ 437993 h 552450"/>
                <a:gd name="connsiteX29" fmla="*/ 100004 w 1009650"/>
                <a:gd name="connsiteY29" fmla="*/ 429399 h 552450"/>
                <a:gd name="connsiteX30" fmla="*/ 99126 w 1009650"/>
                <a:gd name="connsiteY30" fmla="*/ 418173 h 552450"/>
                <a:gd name="connsiteX31" fmla="*/ 123068 w 1009650"/>
                <a:gd name="connsiteY31" fmla="*/ 421418 h 552450"/>
                <a:gd name="connsiteX32" fmla="*/ 124033 w 1009650"/>
                <a:gd name="connsiteY32" fmla="*/ 396161 h 552450"/>
                <a:gd name="connsiteX33" fmla="*/ 144905 w 1009650"/>
                <a:gd name="connsiteY33" fmla="*/ 390548 h 552450"/>
                <a:gd name="connsiteX34" fmla="*/ 166391 w 1009650"/>
                <a:gd name="connsiteY34" fmla="*/ 395723 h 552450"/>
                <a:gd name="connsiteX35" fmla="*/ 170864 w 1009650"/>
                <a:gd name="connsiteY35" fmla="*/ 361432 h 552450"/>
                <a:gd name="connsiteX36" fmla="*/ 166479 w 1009650"/>
                <a:gd name="connsiteY36" fmla="*/ 339420 h 552450"/>
                <a:gd name="connsiteX37" fmla="*/ 141835 w 1009650"/>
                <a:gd name="connsiteY37" fmla="*/ 341174 h 552450"/>
                <a:gd name="connsiteX38" fmla="*/ 120963 w 1009650"/>
                <a:gd name="connsiteY38" fmla="*/ 332404 h 552450"/>
                <a:gd name="connsiteX39" fmla="*/ 92461 w 1009650"/>
                <a:gd name="connsiteY39" fmla="*/ 348102 h 552450"/>
                <a:gd name="connsiteX40" fmla="*/ 69572 w 1009650"/>
                <a:gd name="connsiteY40" fmla="*/ 355644 h 552450"/>
                <a:gd name="connsiteX41" fmla="*/ 57031 w 1009650"/>
                <a:gd name="connsiteY41" fmla="*/ 349856 h 552450"/>
                <a:gd name="connsiteX42" fmla="*/ 59574 w 1009650"/>
                <a:gd name="connsiteY42" fmla="*/ 331440 h 552450"/>
                <a:gd name="connsiteX43" fmla="*/ 43876 w 1009650"/>
                <a:gd name="connsiteY43" fmla="*/ 307235 h 552450"/>
                <a:gd name="connsiteX44" fmla="*/ 25635 w 1009650"/>
                <a:gd name="connsiteY44" fmla="*/ 308199 h 552450"/>
                <a:gd name="connsiteX45" fmla="*/ 4763 w 1009650"/>
                <a:gd name="connsiteY45" fmla="*/ 283381 h 552450"/>
                <a:gd name="connsiteX46" fmla="*/ 18970 w 1009650"/>
                <a:gd name="connsiteY46" fmla="*/ 255142 h 552450"/>
                <a:gd name="connsiteX47" fmla="*/ 11779 w 1009650"/>
                <a:gd name="connsiteY47" fmla="*/ 247512 h 552450"/>
                <a:gd name="connsiteX48" fmla="*/ 31335 w 1009650"/>
                <a:gd name="connsiteY48" fmla="*/ 205680 h 552450"/>
                <a:gd name="connsiteX49" fmla="*/ 56680 w 1009650"/>
                <a:gd name="connsiteY49" fmla="*/ 227868 h 552450"/>
                <a:gd name="connsiteX50" fmla="*/ 59750 w 1009650"/>
                <a:gd name="connsiteY50" fmla="*/ 199892 h 552450"/>
                <a:gd name="connsiteX51" fmla="*/ 110440 w 1009650"/>
                <a:gd name="connsiteY51" fmla="*/ 157358 h 552450"/>
                <a:gd name="connsiteX52" fmla="*/ 148851 w 1009650"/>
                <a:gd name="connsiteY52" fmla="*/ 156306 h 552450"/>
                <a:gd name="connsiteX53" fmla="*/ 203137 w 1009650"/>
                <a:gd name="connsiteY53" fmla="*/ 183492 h 552450"/>
                <a:gd name="connsiteX54" fmla="*/ 232165 w 1009650"/>
                <a:gd name="connsiteY54" fmla="*/ 199190 h 552450"/>
                <a:gd name="connsiteX55" fmla="*/ 258299 w 1009650"/>
                <a:gd name="connsiteY55" fmla="*/ 182790 h 552450"/>
                <a:gd name="connsiteX56" fmla="*/ 297238 w 1009650"/>
                <a:gd name="connsiteY56" fmla="*/ 182089 h 552450"/>
                <a:gd name="connsiteX57" fmla="*/ 328721 w 1009650"/>
                <a:gd name="connsiteY57" fmla="*/ 202172 h 552450"/>
                <a:gd name="connsiteX58" fmla="*/ 335912 w 1009650"/>
                <a:gd name="connsiteY58" fmla="*/ 190683 h 552450"/>
                <a:gd name="connsiteX59" fmla="*/ 370378 w 1009650"/>
                <a:gd name="connsiteY59" fmla="*/ 192350 h 552450"/>
                <a:gd name="connsiteX60" fmla="*/ 376605 w 1009650"/>
                <a:gd name="connsiteY60" fmla="*/ 173845 h 552450"/>
                <a:gd name="connsiteX61" fmla="*/ 336702 w 1009650"/>
                <a:gd name="connsiteY61" fmla="*/ 146746 h 552450"/>
                <a:gd name="connsiteX62" fmla="*/ 360293 w 1009650"/>
                <a:gd name="connsiteY62" fmla="*/ 127190 h 552450"/>
                <a:gd name="connsiteX63" fmla="*/ 355732 w 1009650"/>
                <a:gd name="connsiteY63" fmla="*/ 116227 h 552450"/>
                <a:gd name="connsiteX64" fmla="*/ 379323 w 1009650"/>
                <a:gd name="connsiteY64" fmla="*/ 105616 h 552450"/>
                <a:gd name="connsiteX65" fmla="*/ 361608 w 1009650"/>
                <a:gd name="connsiteY65" fmla="*/ 77552 h 552450"/>
                <a:gd name="connsiteX66" fmla="*/ 372834 w 1009650"/>
                <a:gd name="connsiteY66" fmla="*/ 63345 h 552450"/>
                <a:gd name="connsiteX67" fmla="*/ 464829 w 1009650"/>
                <a:gd name="connsiteY67" fmla="*/ 48787 h 552450"/>
                <a:gd name="connsiteX68" fmla="*/ 476844 w 1009650"/>
                <a:gd name="connsiteY68" fmla="*/ 38351 h 552450"/>
                <a:gd name="connsiteX69" fmla="*/ 538409 w 1009650"/>
                <a:gd name="connsiteY69" fmla="*/ 22653 h 552450"/>
                <a:gd name="connsiteX70" fmla="*/ 560508 w 1009650"/>
                <a:gd name="connsiteY70" fmla="*/ 4763 h 552450"/>
                <a:gd name="connsiteX71" fmla="*/ 604709 w 1009650"/>
                <a:gd name="connsiteY71" fmla="*/ 14059 h 552450"/>
                <a:gd name="connsiteX72" fmla="*/ 612426 w 1009650"/>
                <a:gd name="connsiteY72" fmla="*/ 57995 h 552450"/>
                <a:gd name="connsiteX73" fmla="*/ 638122 w 1009650"/>
                <a:gd name="connsiteY73" fmla="*/ 47822 h 552450"/>
                <a:gd name="connsiteX74" fmla="*/ 669693 w 1009650"/>
                <a:gd name="connsiteY74" fmla="*/ 62117 h 552450"/>
                <a:gd name="connsiteX75" fmla="*/ 667676 w 1009650"/>
                <a:gd name="connsiteY75" fmla="*/ 84744 h 552450"/>
                <a:gd name="connsiteX76" fmla="*/ 691267 w 1009650"/>
                <a:gd name="connsiteY76" fmla="*/ 82376 h 552450"/>
                <a:gd name="connsiteX77" fmla="*/ 752832 w 1009650"/>
                <a:gd name="connsiteY77" fmla="*/ 42999 h 552450"/>
                <a:gd name="connsiteX78" fmla="*/ 743886 w 1009650"/>
                <a:gd name="connsiteY78" fmla="*/ 56154 h 552450"/>
                <a:gd name="connsiteX79" fmla="*/ 775282 w 1009650"/>
                <a:gd name="connsiteY79" fmla="*/ 88251 h 552450"/>
                <a:gd name="connsiteX80" fmla="*/ 830181 w 1009650"/>
                <a:gd name="connsiteY80" fmla="*/ 189806 h 552450"/>
                <a:gd name="connsiteX81" fmla="*/ 843336 w 1009650"/>
                <a:gd name="connsiteY81" fmla="*/ 169373 h 552450"/>
                <a:gd name="connsiteX82" fmla="*/ 877188 w 1009650"/>
                <a:gd name="connsiteY82" fmla="*/ 191823 h 552450"/>
                <a:gd name="connsiteX83" fmla="*/ 912530 w 1009650"/>
                <a:gd name="connsiteY83" fmla="*/ 181826 h 552450"/>
                <a:gd name="connsiteX84" fmla="*/ 926036 w 1009650"/>
                <a:gd name="connsiteY84" fmla="*/ 188842 h 552450"/>
                <a:gd name="connsiteX85" fmla="*/ 937875 w 1009650"/>
                <a:gd name="connsiteY85" fmla="*/ 211205 h 552450"/>
                <a:gd name="connsiteX86" fmla="*/ 955065 w 1009650"/>
                <a:gd name="connsiteY86" fmla="*/ 218571 h 552450"/>
                <a:gd name="connsiteX87" fmla="*/ 965588 w 1009650"/>
                <a:gd name="connsiteY87" fmla="*/ 234796 h 552450"/>
                <a:gd name="connsiteX88" fmla="*/ 997248 w 1009650"/>
                <a:gd name="connsiteY88" fmla="*/ 229709 h 552450"/>
                <a:gd name="connsiteX89" fmla="*/ 1010315 w 1009650"/>
                <a:gd name="connsiteY89" fmla="*/ 252774 h 552450"/>
                <a:gd name="connsiteX90" fmla="*/ 991547 w 1009650"/>
                <a:gd name="connsiteY90" fmla="*/ 277593 h 552450"/>
                <a:gd name="connsiteX91" fmla="*/ 971113 w 1009650"/>
                <a:gd name="connsiteY91" fmla="*/ 281100 h 552450"/>
                <a:gd name="connsiteX92" fmla="*/ 969973 w 1009650"/>
                <a:gd name="connsiteY92" fmla="*/ 317759 h 552450"/>
                <a:gd name="connsiteX93" fmla="*/ 956292 w 1009650"/>
                <a:gd name="connsiteY93" fmla="*/ 334070 h 552450"/>
                <a:gd name="connsiteX94" fmla="*/ 907532 w 1009650"/>
                <a:gd name="connsiteY94" fmla="*/ 322231 h 552450"/>
                <a:gd name="connsiteX95" fmla="*/ 889817 w 1009650"/>
                <a:gd name="connsiteY95" fmla="*/ 385900 h 552450"/>
                <a:gd name="connsiteX96" fmla="*/ 877188 w 1009650"/>
                <a:gd name="connsiteY96" fmla="*/ 393705 h 552450"/>
                <a:gd name="connsiteX97" fmla="*/ 828515 w 1009650"/>
                <a:gd name="connsiteY97" fmla="*/ 407562 h 552450"/>
                <a:gd name="connsiteX98" fmla="*/ 850615 w 1009650"/>
                <a:gd name="connsiteY98" fmla="*/ 466758 h 552450"/>
                <a:gd name="connsiteX99" fmla="*/ 833777 w 1009650"/>
                <a:gd name="connsiteY99" fmla="*/ 475528 h 552450"/>
                <a:gd name="connsiteX100" fmla="*/ 835706 w 1009650"/>
                <a:gd name="connsiteY100" fmla="*/ 494471 h 552450"/>
                <a:gd name="connsiteX101" fmla="*/ 820535 w 1009650"/>
                <a:gd name="connsiteY101" fmla="*/ 489648 h 552450"/>
                <a:gd name="connsiteX102" fmla="*/ 808257 w 1009650"/>
                <a:gd name="connsiteY102" fmla="*/ 477633 h 552450"/>
                <a:gd name="connsiteX103" fmla="*/ 771774 w 1009650"/>
                <a:gd name="connsiteY103" fmla="*/ 474125 h 552450"/>
                <a:gd name="connsiteX104" fmla="*/ 730994 w 1009650"/>
                <a:gd name="connsiteY104" fmla="*/ 473248 h 552450"/>
                <a:gd name="connsiteX105" fmla="*/ 722049 w 1009650"/>
                <a:gd name="connsiteY105" fmla="*/ 476932 h 552450"/>
                <a:gd name="connsiteX106" fmla="*/ 686970 w 1009650"/>
                <a:gd name="connsiteY106" fmla="*/ 462812 h 552450"/>
                <a:gd name="connsiteX107" fmla="*/ 673026 w 1009650"/>
                <a:gd name="connsiteY107" fmla="*/ 469828 h 552450"/>
                <a:gd name="connsiteX108" fmla="*/ 669255 w 1009650"/>
                <a:gd name="connsiteY108" fmla="*/ 489472 h 552450"/>
                <a:gd name="connsiteX109" fmla="*/ 628738 w 1009650"/>
                <a:gd name="connsiteY109" fmla="*/ 477984 h 552450"/>
                <a:gd name="connsiteX110" fmla="*/ 612601 w 1009650"/>
                <a:gd name="connsiteY110" fmla="*/ 482720 h 552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1009650" h="552450">
                  <a:moveTo>
                    <a:pt x="607076" y="497277"/>
                  </a:moveTo>
                  <a:lnTo>
                    <a:pt x="592957" y="503416"/>
                  </a:lnTo>
                  <a:lnTo>
                    <a:pt x="560596" y="526306"/>
                  </a:lnTo>
                  <a:lnTo>
                    <a:pt x="549809" y="549546"/>
                  </a:lnTo>
                  <a:lnTo>
                    <a:pt x="540601" y="549721"/>
                  </a:lnTo>
                  <a:lnTo>
                    <a:pt x="533936" y="534374"/>
                  </a:lnTo>
                  <a:lnTo>
                    <a:pt x="502627" y="533322"/>
                  </a:lnTo>
                  <a:lnTo>
                    <a:pt x="497629" y="506486"/>
                  </a:lnTo>
                  <a:lnTo>
                    <a:pt x="485614" y="506223"/>
                  </a:lnTo>
                  <a:lnTo>
                    <a:pt x="487456" y="472897"/>
                  </a:lnTo>
                  <a:lnTo>
                    <a:pt x="458076" y="448342"/>
                  </a:lnTo>
                  <a:lnTo>
                    <a:pt x="415893" y="450973"/>
                  </a:lnTo>
                  <a:lnTo>
                    <a:pt x="387041" y="455884"/>
                  </a:lnTo>
                  <a:lnTo>
                    <a:pt x="363538" y="425189"/>
                  </a:lnTo>
                  <a:lnTo>
                    <a:pt x="343454" y="412210"/>
                  </a:lnTo>
                  <a:lnTo>
                    <a:pt x="305306" y="387304"/>
                  </a:lnTo>
                  <a:lnTo>
                    <a:pt x="300745" y="384234"/>
                  </a:lnTo>
                  <a:lnTo>
                    <a:pt x="237427" y="404843"/>
                  </a:lnTo>
                  <a:lnTo>
                    <a:pt x="238392" y="528761"/>
                  </a:lnTo>
                  <a:lnTo>
                    <a:pt x="225763" y="530340"/>
                  </a:lnTo>
                  <a:lnTo>
                    <a:pt x="208574" y="504644"/>
                  </a:lnTo>
                  <a:lnTo>
                    <a:pt x="191911" y="495348"/>
                  </a:lnTo>
                  <a:lnTo>
                    <a:pt x="164023" y="502276"/>
                  </a:lnTo>
                  <a:lnTo>
                    <a:pt x="153149" y="513239"/>
                  </a:lnTo>
                  <a:lnTo>
                    <a:pt x="151745" y="505170"/>
                  </a:lnTo>
                  <a:lnTo>
                    <a:pt x="157797" y="491402"/>
                  </a:lnTo>
                  <a:lnTo>
                    <a:pt x="153149" y="479825"/>
                  </a:lnTo>
                  <a:lnTo>
                    <a:pt x="124647" y="468425"/>
                  </a:lnTo>
                  <a:lnTo>
                    <a:pt x="113509" y="437993"/>
                  </a:lnTo>
                  <a:lnTo>
                    <a:pt x="100004" y="429399"/>
                  </a:lnTo>
                  <a:lnTo>
                    <a:pt x="99126" y="418173"/>
                  </a:lnTo>
                  <a:lnTo>
                    <a:pt x="123068" y="421418"/>
                  </a:lnTo>
                  <a:lnTo>
                    <a:pt x="124033" y="396161"/>
                  </a:lnTo>
                  <a:lnTo>
                    <a:pt x="144905" y="390548"/>
                  </a:lnTo>
                  <a:lnTo>
                    <a:pt x="166391" y="395723"/>
                  </a:lnTo>
                  <a:lnTo>
                    <a:pt x="170864" y="361432"/>
                  </a:lnTo>
                  <a:lnTo>
                    <a:pt x="166479" y="339420"/>
                  </a:lnTo>
                  <a:lnTo>
                    <a:pt x="141835" y="341174"/>
                  </a:lnTo>
                  <a:lnTo>
                    <a:pt x="120963" y="332404"/>
                  </a:lnTo>
                  <a:lnTo>
                    <a:pt x="92461" y="348102"/>
                  </a:lnTo>
                  <a:lnTo>
                    <a:pt x="69572" y="355644"/>
                  </a:lnTo>
                  <a:lnTo>
                    <a:pt x="57031" y="349856"/>
                  </a:lnTo>
                  <a:lnTo>
                    <a:pt x="59574" y="331440"/>
                  </a:lnTo>
                  <a:lnTo>
                    <a:pt x="43876" y="307235"/>
                  </a:lnTo>
                  <a:lnTo>
                    <a:pt x="25635" y="308199"/>
                  </a:lnTo>
                  <a:lnTo>
                    <a:pt x="4763" y="283381"/>
                  </a:lnTo>
                  <a:lnTo>
                    <a:pt x="18970" y="255142"/>
                  </a:lnTo>
                  <a:lnTo>
                    <a:pt x="11779" y="247512"/>
                  </a:lnTo>
                  <a:lnTo>
                    <a:pt x="31335" y="205680"/>
                  </a:lnTo>
                  <a:lnTo>
                    <a:pt x="56680" y="227868"/>
                  </a:lnTo>
                  <a:lnTo>
                    <a:pt x="59750" y="199892"/>
                  </a:lnTo>
                  <a:lnTo>
                    <a:pt x="110440" y="157358"/>
                  </a:lnTo>
                  <a:lnTo>
                    <a:pt x="148851" y="156306"/>
                  </a:lnTo>
                  <a:lnTo>
                    <a:pt x="203137" y="183492"/>
                  </a:lnTo>
                  <a:lnTo>
                    <a:pt x="232165" y="199190"/>
                  </a:lnTo>
                  <a:lnTo>
                    <a:pt x="258299" y="182790"/>
                  </a:lnTo>
                  <a:lnTo>
                    <a:pt x="297238" y="182089"/>
                  </a:lnTo>
                  <a:lnTo>
                    <a:pt x="328721" y="202172"/>
                  </a:lnTo>
                  <a:lnTo>
                    <a:pt x="335912" y="190683"/>
                  </a:lnTo>
                  <a:lnTo>
                    <a:pt x="370378" y="192350"/>
                  </a:lnTo>
                  <a:lnTo>
                    <a:pt x="376605" y="173845"/>
                  </a:lnTo>
                  <a:lnTo>
                    <a:pt x="336702" y="146746"/>
                  </a:lnTo>
                  <a:lnTo>
                    <a:pt x="360293" y="127190"/>
                  </a:lnTo>
                  <a:lnTo>
                    <a:pt x="355732" y="116227"/>
                  </a:lnTo>
                  <a:lnTo>
                    <a:pt x="379323" y="105616"/>
                  </a:lnTo>
                  <a:lnTo>
                    <a:pt x="361608" y="77552"/>
                  </a:lnTo>
                  <a:lnTo>
                    <a:pt x="372834" y="63345"/>
                  </a:lnTo>
                  <a:lnTo>
                    <a:pt x="464829" y="48787"/>
                  </a:lnTo>
                  <a:lnTo>
                    <a:pt x="476844" y="38351"/>
                  </a:lnTo>
                  <a:lnTo>
                    <a:pt x="538409" y="22653"/>
                  </a:lnTo>
                  <a:lnTo>
                    <a:pt x="560508" y="4763"/>
                  </a:lnTo>
                  <a:lnTo>
                    <a:pt x="604709" y="14059"/>
                  </a:lnTo>
                  <a:lnTo>
                    <a:pt x="612426" y="57995"/>
                  </a:lnTo>
                  <a:lnTo>
                    <a:pt x="638122" y="47822"/>
                  </a:lnTo>
                  <a:lnTo>
                    <a:pt x="669693" y="62117"/>
                  </a:lnTo>
                  <a:lnTo>
                    <a:pt x="667676" y="84744"/>
                  </a:lnTo>
                  <a:lnTo>
                    <a:pt x="691267" y="82376"/>
                  </a:lnTo>
                  <a:lnTo>
                    <a:pt x="752832" y="42999"/>
                  </a:lnTo>
                  <a:lnTo>
                    <a:pt x="743886" y="56154"/>
                  </a:lnTo>
                  <a:lnTo>
                    <a:pt x="775282" y="88251"/>
                  </a:lnTo>
                  <a:lnTo>
                    <a:pt x="830181" y="189806"/>
                  </a:lnTo>
                  <a:lnTo>
                    <a:pt x="843336" y="169373"/>
                  </a:lnTo>
                  <a:lnTo>
                    <a:pt x="877188" y="191823"/>
                  </a:lnTo>
                  <a:lnTo>
                    <a:pt x="912530" y="181826"/>
                  </a:lnTo>
                  <a:lnTo>
                    <a:pt x="926036" y="188842"/>
                  </a:lnTo>
                  <a:lnTo>
                    <a:pt x="937875" y="211205"/>
                  </a:lnTo>
                  <a:lnTo>
                    <a:pt x="955065" y="218571"/>
                  </a:lnTo>
                  <a:lnTo>
                    <a:pt x="965588" y="234796"/>
                  </a:lnTo>
                  <a:lnTo>
                    <a:pt x="997248" y="229709"/>
                  </a:lnTo>
                  <a:lnTo>
                    <a:pt x="1010315" y="252774"/>
                  </a:lnTo>
                  <a:lnTo>
                    <a:pt x="991547" y="277593"/>
                  </a:lnTo>
                  <a:lnTo>
                    <a:pt x="971113" y="281100"/>
                  </a:lnTo>
                  <a:lnTo>
                    <a:pt x="969973" y="317759"/>
                  </a:lnTo>
                  <a:lnTo>
                    <a:pt x="956292" y="334070"/>
                  </a:lnTo>
                  <a:lnTo>
                    <a:pt x="907532" y="322231"/>
                  </a:lnTo>
                  <a:lnTo>
                    <a:pt x="889817" y="385900"/>
                  </a:lnTo>
                  <a:lnTo>
                    <a:pt x="877188" y="393705"/>
                  </a:lnTo>
                  <a:lnTo>
                    <a:pt x="828515" y="407562"/>
                  </a:lnTo>
                  <a:lnTo>
                    <a:pt x="850615" y="466758"/>
                  </a:lnTo>
                  <a:lnTo>
                    <a:pt x="833777" y="475528"/>
                  </a:lnTo>
                  <a:lnTo>
                    <a:pt x="835706" y="494471"/>
                  </a:lnTo>
                  <a:lnTo>
                    <a:pt x="820535" y="489648"/>
                  </a:lnTo>
                  <a:lnTo>
                    <a:pt x="808257" y="477633"/>
                  </a:lnTo>
                  <a:lnTo>
                    <a:pt x="771774" y="474125"/>
                  </a:lnTo>
                  <a:lnTo>
                    <a:pt x="730994" y="473248"/>
                  </a:lnTo>
                  <a:lnTo>
                    <a:pt x="722049" y="476932"/>
                  </a:lnTo>
                  <a:lnTo>
                    <a:pt x="686970" y="462812"/>
                  </a:lnTo>
                  <a:lnTo>
                    <a:pt x="673026" y="469828"/>
                  </a:lnTo>
                  <a:lnTo>
                    <a:pt x="669255" y="489472"/>
                  </a:lnTo>
                  <a:lnTo>
                    <a:pt x="628738" y="477984"/>
                  </a:lnTo>
                  <a:lnTo>
                    <a:pt x="612601" y="48272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96" name="Freeform: Shape 1595">
              <a:extLst>
                <a:ext uri="{FF2B5EF4-FFF2-40B4-BE49-F238E27FC236}">
                  <a16:creationId xmlns:a16="http://schemas.microsoft.com/office/drawing/2014/main" id="{396E0476-93E9-4E37-A97B-0690A030C8BB}"/>
                </a:ext>
              </a:extLst>
            </p:cNvPr>
            <p:cNvSpPr/>
            <p:nvPr/>
          </p:nvSpPr>
          <p:spPr>
            <a:xfrm>
              <a:off x="8299663" y="4068647"/>
              <a:ext cx="190500" cy="228600"/>
            </a:xfrm>
            <a:custGeom>
              <a:avLst/>
              <a:gdLst>
                <a:gd name="connsiteX0" fmla="*/ 130259 w 190500"/>
                <a:gd name="connsiteY0" fmla="*/ 215941 h 228600"/>
                <a:gd name="connsiteX1" fmla="*/ 138239 w 190500"/>
                <a:gd name="connsiteY1" fmla="*/ 204540 h 228600"/>
                <a:gd name="connsiteX2" fmla="*/ 139380 w 190500"/>
                <a:gd name="connsiteY2" fmla="*/ 183141 h 228600"/>
                <a:gd name="connsiteX3" fmla="*/ 119472 w 190500"/>
                <a:gd name="connsiteY3" fmla="*/ 160954 h 228600"/>
                <a:gd name="connsiteX4" fmla="*/ 117893 w 190500"/>
                <a:gd name="connsiteY4" fmla="*/ 135784 h 228600"/>
                <a:gd name="connsiteX5" fmla="*/ 99213 w 190500"/>
                <a:gd name="connsiteY5" fmla="*/ 114912 h 228600"/>
                <a:gd name="connsiteX6" fmla="*/ 80621 w 190500"/>
                <a:gd name="connsiteY6" fmla="*/ 113158 h 228600"/>
                <a:gd name="connsiteX7" fmla="*/ 75710 w 190500"/>
                <a:gd name="connsiteY7" fmla="*/ 122103 h 228600"/>
                <a:gd name="connsiteX8" fmla="*/ 61240 w 190500"/>
                <a:gd name="connsiteY8" fmla="*/ 122805 h 228600"/>
                <a:gd name="connsiteX9" fmla="*/ 53873 w 190500"/>
                <a:gd name="connsiteY9" fmla="*/ 118332 h 228600"/>
                <a:gd name="connsiteX10" fmla="*/ 28002 w 190500"/>
                <a:gd name="connsiteY10" fmla="*/ 133592 h 228600"/>
                <a:gd name="connsiteX11" fmla="*/ 27388 w 190500"/>
                <a:gd name="connsiteY11" fmla="*/ 110615 h 228600"/>
                <a:gd name="connsiteX12" fmla="*/ 33440 w 190500"/>
                <a:gd name="connsiteY12" fmla="*/ 83340 h 228600"/>
                <a:gd name="connsiteX13" fmla="*/ 16865 w 190500"/>
                <a:gd name="connsiteY13" fmla="*/ 82200 h 228600"/>
                <a:gd name="connsiteX14" fmla="*/ 15461 w 190500"/>
                <a:gd name="connsiteY14" fmla="*/ 66590 h 228600"/>
                <a:gd name="connsiteX15" fmla="*/ 4763 w 190500"/>
                <a:gd name="connsiteY15" fmla="*/ 58522 h 228600"/>
                <a:gd name="connsiteX16" fmla="*/ 10024 w 190500"/>
                <a:gd name="connsiteY16" fmla="*/ 48875 h 228600"/>
                <a:gd name="connsiteX17" fmla="*/ 30984 w 190500"/>
                <a:gd name="connsiteY17" fmla="*/ 31861 h 228600"/>
                <a:gd name="connsiteX18" fmla="*/ 33177 w 190500"/>
                <a:gd name="connsiteY18" fmla="*/ 38000 h 228600"/>
                <a:gd name="connsiteX19" fmla="*/ 46244 w 190500"/>
                <a:gd name="connsiteY19" fmla="*/ 38702 h 228600"/>
                <a:gd name="connsiteX20" fmla="*/ 42561 w 190500"/>
                <a:gd name="connsiteY20" fmla="*/ 8621 h 228600"/>
                <a:gd name="connsiteX21" fmla="*/ 55276 w 190500"/>
                <a:gd name="connsiteY21" fmla="*/ 4763 h 228600"/>
                <a:gd name="connsiteX22" fmla="*/ 69659 w 190500"/>
                <a:gd name="connsiteY22" fmla="*/ 25547 h 228600"/>
                <a:gd name="connsiteX23" fmla="*/ 80709 w 190500"/>
                <a:gd name="connsiteY23" fmla="*/ 49401 h 228600"/>
                <a:gd name="connsiteX24" fmla="*/ 110965 w 190500"/>
                <a:gd name="connsiteY24" fmla="*/ 49664 h 228600"/>
                <a:gd name="connsiteX25" fmla="*/ 120524 w 190500"/>
                <a:gd name="connsiteY25" fmla="*/ 72378 h 228600"/>
                <a:gd name="connsiteX26" fmla="*/ 104826 w 190500"/>
                <a:gd name="connsiteY26" fmla="*/ 79131 h 228600"/>
                <a:gd name="connsiteX27" fmla="*/ 97723 w 190500"/>
                <a:gd name="connsiteY27" fmla="*/ 88515 h 228600"/>
                <a:gd name="connsiteX28" fmla="*/ 127189 w 190500"/>
                <a:gd name="connsiteY28" fmla="*/ 103950 h 228600"/>
                <a:gd name="connsiteX29" fmla="*/ 147623 w 190500"/>
                <a:gd name="connsiteY29" fmla="*/ 134293 h 228600"/>
                <a:gd name="connsiteX30" fmla="*/ 163146 w 190500"/>
                <a:gd name="connsiteY30" fmla="*/ 156832 h 228600"/>
                <a:gd name="connsiteX31" fmla="*/ 181738 w 190500"/>
                <a:gd name="connsiteY31" fmla="*/ 174547 h 228600"/>
                <a:gd name="connsiteX32" fmla="*/ 187964 w 190500"/>
                <a:gd name="connsiteY32" fmla="*/ 192437 h 228600"/>
                <a:gd name="connsiteX33" fmla="*/ 183492 w 190500"/>
                <a:gd name="connsiteY33" fmla="*/ 217695 h 228600"/>
                <a:gd name="connsiteX34" fmla="*/ 161655 w 190500"/>
                <a:gd name="connsiteY34" fmla="*/ 208399 h 228600"/>
                <a:gd name="connsiteX35" fmla="*/ 150517 w 190500"/>
                <a:gd name="connsiteY35" fmla="*/ 22585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500" h="228600">
                  <a:moveTo>
                    <a:pt x="130259" y="215941"/>
                  </a:moveTo>
                  <a:lnTo>
                    <a:pt x="138239" y="204540"/>
                  </a:lnTo>
                  <a:lnTo>
                    <a:pt x="139380" y="183141"/>
                  </a:lnTo>
                  <a:lnTo>
                    <a:pt x="119472" y="160954"/>
                  </a:lnTo>
                  <a:lnTo>
                    <a:pt x="117893" y="135784"/>
                  </a:lnTo>
                  <a:lnTo>
                    <a:pt x="99213" y="114912"/>
                  </a:lnTo>
                  <a:lnTo>
                    <a:pt x="80621" y="113158"/>
                  </a:lnTo>
                  <a:lnTo>
                    <a:pt x="75710" y="122103"/>
                  </a:lnTo>
                  <a:lnTo>
                    <a:pt x="61240" y="122805"/>
                  </a:lnTo>
                  <a:lnTo>
                    <a:pt x="53873" y="118332"/>
                  </a:lnTo>
                  <a:lnTo>
                    <a:pt x="28002" y="133592"/>
                  </a:lnTo>
                  <a:lnTo>
                    <a:pt x="27388" y="110615"/>
                  </a:lnTo>
                  <a:lnTo>
                    <a:pt x="33440" y="83340"/>
                  </a:lnTo>
                  <a:lnTo>
                    <a:pt x="16865" y="82200"/>
                  </a:lnTo>
                  <a:lnTo>
                    <a:pt x="15461" y="66590"/>
                  </a:lnTo>
                  <a:lnTo>
                    <a:pt x="4763" y="58522"/>
                  </a:lnTo>
                  <a:lnTo>
                    <a:pt x="10024" y="48875"/>
                  </a:lnTo>
                  <a:lnTo>
                    <a:pt x="30984" y="31861"/>
                  </a:lnTo>
                  <a:lnTo>
                    <a:pt x="33177" y="38000"/>
                  </a:lnTo>
                  <a:lnTo>
                    <a:pt x="46244" y="38702"/>
                  </a:lnTo>
                  <a:lnTo>
                    <a:pt x="42561" y="8621"/>
                  </a:lnTo>
                  <a:lnTo>
                    <a:pt x="55276" y="4763"/>
                  </a:lnTo>
                  <a:lnTo>
                    <a:pt x="69659" y="25547"/>
                  </a:lnTo>
                  <a:lnTo>
                    <a:pt x="80709" y="49401"/>
                  </a:lnTo>
                  <a:lnTo>
                    <a:pt x="110965" y="49664"/>
                  </a:lnTo>
                  <a:lnTo>
                    <a:pt x="120524" y="72378"/>
                  </a:lnTo>
                  <a:lnTo>
                    <a:pt x="104826" y="79131"/>
                  </a:lnTo>
                  <a:lnTo>
                    <a:pt x="97723" y="88515"/>
                  </a:lnTo>
                  <a:lnTo>
                    <a:pt x="127189" y="103950"/>
                  </a:lnTo>
                  <a:lnTo>
                    <a:pt x="147623" y="134293"/>
                  </a:lnTo>
                  <a:lnTo>
                    <a:pt x="163146" y="156832"/>
                  </a:lnTo>
                  <a:lnTo>
                    <a:pt x="181738" y="174547"/>
                  </a:lnTo>
                  <a:lnTo>
                    <a:pt x="187964" y="192437"/>
                  </a:lnTo>
                  <a:lnTo>
                    <a:pt x="183492" y="217695"/>
                  </a:lnTo>
                  <a:lnTo>
                    <a:pt x="161655" y="208399"/>
                  </a:lnTo>
                  <a:lnTo>
                    <a:pt x="150517" y="22585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97" name="Freeform: Shape 1596">
              <a:extLst>
                <a:ext uri="{FF2B5EF4-FFF2-40B4-BE49-F238E27FC236}">
                  <a16:creationId xmlns:a16="http://schemas.microsoft.com/office/drawing/2014/main" id="{63723A24-688C-4BBD-8DDF-C587779C8DB1}"/>
                </a:ext>
              </a:extLst>
            </p:cNvPr>
            <p:cNvSpPr/>
            <p:nvPr/>
          </p:nvSpPr>
          <p:spPr>
            <a:xfrm>
              <a:off x="6701619" y="3728376"/>
              <a:ext cx="44450" cy="50800"/>
            </a:xfrm>
            <a:custGeom>
              <a:avLst/>
              <a:gdLst>
                <a:gd name="connsiteX0" fmla="*/ 21864 w 44450"/>
                <a:gd name="connsiteY0" fmla="*/ 45104 h 50800"/>
                <a:gd name="connsiteX1" fmla="*/ 15286 w 44450"/>
                <a:gd name="connsiteY1" fmla="*/ 45543 h 50800"/>
                <a:gd name="connsiteX2" fmla="*/ 13006 w 44450"/>
                <a:gd name="connsiteY2" fmla="*/ 50629 h 50800"/>
                <a:gd name="connsiteX3" fmla="*/ 4763 w 44450"/>
                <a:gd name="connsiteY3" fmla="*/ 50629 h 50800"/>
                <a:gd name="connsiteX4" fmla="*/ 13532 w 44450"/>
                <a:gd name="connsiteY4" fmla="*/ 26687 h 50800"/>
                <a:gd name="connsiteX5" fmla="*/ 25723 w 44450"/>
                <a:gd name="connsiteY5" fmla="*/ 5815 h 50800"/>
                <a:gd name="connsiteX6" fmla="*/ 26249 w 44450"/>
                <a:gd name="connsiteY6" fmla="*/ 4763 h 50800"/>
                <a:gd name="connsiteX7" fmla="*/ 37299 w 44450"/>
                <a:gd name="connsiteY7" fmla="*/ 6341 h 50800"/>
                <a:gd name="connsiteX8" fmla="*/ 41333 w 44450"/>
                <a:gd name="connsiteY8" fmla="*/ 17917 h 50800"/>
                <a:gd name="connsiteX9" fmla="*/ 27915 w 44450"/>
                <a:gd name="connsiteY9" fmla="*/ 29055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450" h="50800">
                  <a:moveTo>
                    <a:pt x="21864" y="45104"/>
                  </a:moveTo>
                  <a:lnTo>
                    <a:pt x="15286" y="45543"/>
                  </a:lnTo>
                  <a:lnTo>
                    <a:pt x="13006" y="50629"/>
                  </a:lnTo>
                  <a:lnTo>
                    <a:pt x="4763" y="50629"/>
                  </a:lnTo>
                  <a:lnTo>
                    <a:pt x="13532" y="26687"/>
                  </a:lnTo>
                  <a:lnTo>
                    <a:pt x="25723" y="5815"/>
                  </a:lnTo>
                  <a:lnTo>
                    <a:pt x="26249" y="4763"/>
                  </a:lnTo>
                  <a:lnTo>
                    <a:pt x="37299" y="6341"/>
                  </a:lnTo>
                  <a:lnTo>
                    <a:pt x="41333" y="17917"/>
                  </a:lnTo>
                  <a:lnTo>
                    <a:pt x="27915" y="2905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98" name="Freeform: Shape 1597">
              <a:extLst>
                <a:ext uri="{FF2B5EF4-FFF2-40B4-BE49-F238E27FC236}">
                  <a16:creationId xmlns:a16="http://schemas.microsoft.com/office/drawing/2014/main" id="{0C64CE71-BEA5-4765-923E-AF70F05E4BE4}"/>
                </a:ext>
              </a:extLst>
            </p:cNvPr>
            <p:cNvSpPr/>
            <p:nvPr/>
          </p:nvSpPr>
          <p:spPr>
            <a:xfrm>
              <a:off x="7797589" y="4391027"/>
              <a:ext cx="57150" cy="101600"/>
            </a:xfrm>
            <a:custGeom>
              <a:avLst/>
              <a:gdLst>
                <a:gd name="connsiteX0" fmla="*/ 56154 w 57150"/>
                <a:gd name="connsiteY0" fmla="*/ 61591 h 101600"/>
                <a:gd name="connsiteX1" fmla="*/ 52471 w 57150"/>
                <a:gd name="connsiteY1" fmla="*/ 87199 h 101600"/>
                <a:gd name="connsiteX2" fmla="*/ 42209 w 57150"/>
                <a:gd name="connsiteY2" fmla="*/ 94215 h 101600"/>
                <a:gd name="connsiteX3" fmla="*/ 20811 w 57150"/>
                <a:gd name="connsiteY3" fmla="*/ 99828 h 101600"/>
                <a:gd name="connsiteX4" fmla="*/ 9060 w 57150"/>
                <a:gd name="connsiteY4" fmla="*/ 80271 h 101600"/>
                <a:gd name="connsiteX5" fmla="*/ 4763 w 57150"/>
                <a:gd name="connsiteY5" fmla="*/ 44928 h 101600"/>
                <a:gd name="connsiteX6" fmla="*/ 15900 w 57150"/>
                <a:gd name="connsiteY6" fmla="*/ 4763 h 101600"/>
                <a:gd name="connsiteX7" fmla="*/ 32826 w 57150"/>
                <a:gd name="connsiteY7" fmla="*/ 18531 h 101600"/>
                <a:gd name="connsiteX8" fmla="*/ 44314 w 57150"/>
                <a:gd name="connsiteY8" fmla="*/ 35895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150" h="101600">
                  <a:moveTo>
                    <a:pt x="56154" y="61591"/>
                  </a:moveTo>
                  <a:lnTo>
                    <a:pt x="52471" y="87199"/>
                  </a:lnTo>
                  <a:lnTo>
                    <a:pt x="42209" y="94215"/>
                  </a:lnTo>
                  <a:lnTo>
                    <a:pt x="20811" y="99828"/>
                  </a:lnTo>
                  <a:lnTo>
                    <a:pt x="9060" y="80271"/>
                  </a:lnTo>
                  <a:lnTo>
                    <a:pt x="4763" y="44928"/>
                  </a:lnTo>
                  <a:lnTo>
                    <a:pt x="15900" y="4763"/>
                  </a:lnTo>
                  <a:lnTo>
                    <a:pt x="32826" y="18531"/>
                  </a:lnTo>
                  <a:lnTo>
                    <a:pt x="44314" y="3589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599" name="Freeform: Shape 1598">
              <a:extLst>
                <a:ext uri="{FF2B5EF4-FFF2-40B4-BE49-F238E27FC236}">
                  <a16:creationId xmlns:a16="http://schemas.microsoft.com/office/drawing/2014/main" id="{D0FCF360-6A7E-418F-92A9-9CAC9CC66543}"/>
                </a:ext>
              </a:extLst>
            </p:cNvPr>
            <p:cNvSpPr/>
            <p:nvPr/>
          </p:nvSpPr>
          <p:spPr>
            <a:xfrm>
              <a:off x="5556627" y="4422773"/>
              <a:ext cx="101600" cy="107950"/>
            </a:xfrm>
            <a:custGeom>
              <a:avLst/>
              <a:gdLst>
                <a:gd name="connsiteX0" fmla="*/ 96408 w 101600"/>
                <a:gd name="connsiteY0" fmla="*/ 107457 h 107950"/>
                <a:gd name="connsiteX1" fmla="*/ 89918 w 101600"/>
                <a:gd name="connsiteY1" fmla="*/ 107633 h 107950"/>
                <a:gd name="connsiteX2" fmla="*/ 64573 w 101600"/>
                <a:gd name="connsiteY2" fmla="*/ 95969 h 107950"/>
                <a:gd name="connsiteX3" fmla="*/ 42297 w 101600"/>
                <a:gd name="connsiteY3" fmla="*/ 77289 h 107950"/>
                <a:gd name="connsiteX4" fmla="*/ 21338 w 101600"/>
                <a:gd name="connsiteY4" fmla="*/ 63871 h 107950"/>
                <a:gd name="connsiteX5" fmla="*/ 4763 w 101600"/>
                <a:gd name="connsiteY5" fmla="*/ 47998 h 107950"/>
                <a:gd name="connsiteX6" fmla="*/ 10638 w 101600"/>
                <a:gd name="connsiteY6" fmla="*/ 40105 h 107950"/>
                <a:gd name="connsiteX7" fmla="*/ 11954 w 101600"/>
                <a:gd name="connsiteY7" fmla="*/ 33001 h 107950"/>
                <a:gd name="connsiteX8" fmla="*/ 23004 w 101600"/>
                <a:gd name="connsiteY8" fmla="*/ 19584 h 107950"/>
                <a:gd name="connsiteX9" fmla="*/ 34492 w 101600"/>
                <a:gd name="connsiteY9" fmla="*/ 8095 h 107950"/>
                <a:gd name="connsiteX10" fmla="*/ 39754 w 101600"/>
                <a:gd name="connsiteY10" fmla="*/ 7481 h 107950"/>
                <a:gd name="connsiteX11" fmla="*/ 46156 w 101600"/>
                <a:gd name="connsiteY11" fmla="*/ 4763 h 107950"/>
                <a:gd name="connsiteX12" fmla="*/ 56417 w 101600"/>
                <a:gd name="connsiteY12" fmla="*/ 19847 h 107950"/>
                <a:gd name="connsiteX13" fmla="*/ 54839 w 101600"/>
                <a:gd name="connsiteY13" fmla="*/ 29756 h 107950"/>
                <a:gd name="connsiteX14" fmla="*/ 59574 w 101600"/>
                <a:gd name="connsiteY14" fmla="*/ 35018 h 107950"/>
                <a:gd name="connsiteX15" fmla="*/ 66590 w 101600"/>
                <a:gd name="connsiteY15" fmla="*/ 35106 h 107950"/>
                <a:gd name="connsiteX16" fmla="*/ 71589 w 101600"/>
                <a:gd name="connsiteY16" fmla="*/ 25196 h 107950"/>
                <a:gd name="connsiteX17" fmla="*/ 78517 w 101600"/>
                <a:gd name="connsiteY17" fmla="*/ 25810 h 107950"/>
                <a:gd name="connsiteX18" fmla="*/ 77377 w 101600"/>
                <a:gd name="connsiteY18" fmla="*/ 33001 h 107950"/>
                <a:gd name="connsiteX19" fmla="*/ 79832 w 101600"/>
                <a:gd name="connsiteY19" fmla="*/ 44928 h 107950"/>
                <a:gd name="connsiteX20" fmla="*/ 74483 w 101600"/>
                <a:gd name="connsiteY20" fmla="*/ 55803 h 107950"/>
                <a:gd name="connsiteX21" fmla="*/ 81674 w 101600"/>
                <a:gd name="connsiteY21" fmla="*/ 62556 h 107950"/>
                <a:gd name="connsiteX22" fmla="*/ 89479 w 101600"/>
                <a:gd name="connsiteY22" fmla="*/ 64222 h 107950"/>
                <a:gd name="connsiteX23" fmla="*/ 99915 w 101600"/>
                <a:gd name="connsiteY23" fmla="*/ 74483 h 107950"/>
                <a:gd name="connsiteX24" fmla="*/ 100617 w 101600"/>
                <a:gd name="connsiteY24" fmla="*/ 84217 h 107950"/>
                <a:gd name="connsiteX25" fmla="*/ 98249 w 101600"/>
                <a:gd name="connsiteY25" fmla="*/ 87287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01600" h="107950">
                  <a:moveTo>
                    <a:pt x="96408" y="107457"/>
                  </a:moveTo>
                  <a:lnTo>
                    <a:pt x="89918" y="107633"/>
                  </a:lnTo>
                  <a:lnTo>
                    <a:pt x="64573" y="95969"/>
                  </a:lnTo>
                  <a:lnTo>
                    <a:pt x="42297" y="77289"/>
                  </a:lnTo>
                  <a:lnTo>
                    <a:pt x="21338" y="63871"/>
                  </a:lnTo>
                  <a:lnTo>
                    <a:pt x="4763" y="47998"/>
                  </a:lnTo>
                  <a:lnTo>
                    <a:pt x="10638" y="40105"/>
                  </a:lnTo>
                  <a:lnTo>
                    <a:pt x="11954" y="33001"/>
                  </a:lnTo>
                  <a:lnTo>
                    <a:pt x="23004" y="19584"/>
                  </a:lnTo>
                  <a:lnTo>
                    <a:pt x="34492" y="8095"/>
                  </a:lnTo>
                  <a:lnTo>
                    <a:pt x="39754" y="7481"/>
                  </a:lnTo>
                  <a:lnTo>
                    <a:pt x="46156" y="4763"/>
                  </a:lnTo>
                  <a:lnTo>
                    <a:pt x="56417" y="19847"/>
                  </a:lnTo>
                  <a:lnTo>
                    <a:pt x="54839" y="29756"/>
                  </a:lnTo>
                  <a:lnTo>
                    <a:pt x="59574" y="35018"/>
                  </a:lnTo>
                  <a:lnTo>
                    <a:pt x="66590" y="35106"/>
                  </a:lnTo>
                  <a:lnTo>
                    <a:pt x="71589" y="25196"/>
                  </a:lnTo>
                  <a:lnTo>
                    <a:pt x="78517" y="25810"/>
                  </a:lnTo>
                  <a:lnTo>
                    <a:pt x="77377" y="33001"/>
                  </a:lnTo>
                  <a:lnTo>
                    <a:pt x="79832" y="44928"/>
                  </a:lnTo>
                  <a:lnTo>
                    <a:pt x="74483" y="55803"/>
                  </a:lnTo>
                  <a:lnTo>
                    <a:pt x="81674" y="62556"/>
                  </a:lnTo>
                  <a:lnTo>
                    <a:pt x="89479" y="64222"/>
                  </a:lnTo>
                  <a:lnTo>
                    <a:pt x="99915" y="74483"/>
                  </a:lnTo>
                  <a:lnTo>
                    <a:pt x="100617" y="84217"/>
                  </a:lnTo>
                  <a:lnTo>
                    <a:pt x="98249" y="8728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00" name="Freeform: Shape 1599">
              <a:extLst>
                <a:ext uri="{FF2B5EF4-FFF2-40B4-BE49-F238E27FC236}">
                  <a16:creationId xmlns:a16="http://schemas.microsoft.com/office/drawing/2014/main" id="{647D3B7A-E554-4E2D-9E0C-C4650DC16574}"/>
                </a:ext>
              </a:extLst>
            </p:cNvPr>
            <p:cNvSpPr/>
            <p:nvPr/>
          </p:nvSpPr>
          <p:spPr>
            <a:xfrm>
              <a:off x="6501842" y="5363428"/>
              <a:ext cx="63500" cy="63500"/>
            </a:xfrm>
            <a:custGeom>
              <a:avLst/>
              <a:gdLst>
                <a:gd name="connsiteX0" fmla="*/ 53347 w 63500"/>
                <a:gd name="connsiteY0" fmla="*/ 13357 h 63500"/>
                <a:gd name="connsiteX1" fmla="*/ 61942 w 63500"/>
                <a:gd name="connsiteY1" fmla="*/ 21776 h 63500"/>
                <a:gd name="connsiteX2" fmla="*/ 54400 w 63500"/>
                <a:gd name="connsiteY2" fmla="*/ 35457 h 63500"/>
                <a:gd name="connsiteX3" fmla="*/ 50190 w 63500"/>
                <a:gd name="connsiteY3" fmla="*/ 44665 h 63500"/>
                <a:gd name="connsiteX4" fmla="*/ 36509 w 63500"/>
                <a:gd name="connsiteY4" fmla="*/ 49050 h 63500"/>
                <a:gd name="connsiteX5" fmla="*/ 31949 w 63500"/>
                <a:gd name="connsiteY5" fmla="*/ 58171 h 63500"/>
                <a:gd name="connsiteX6" fmla="*/ 23179 w 63500"/>
                <a:gd name="connsiteY6" fmla="*/ 60977 h 63500"/>
                <a:gd name="connsiteX7" fmla="*/ 4763 w 63500"/>
                <a:gd name="connsiteY7" fmla="*/ 39140 h 63500"/>
                <a:gd name="connsiteX8" fmla="*/ 17830 w 63500"/>
                <a:gd name="connsiteY8" fmla="*/ 21337 h 63500"/>
                <a:gd name="connsiteX9" fmla="*/ 31159 w 63500"/>
                <a:gd name="connsiteY9" fmla="*/ 10375 h 63500"/>
                <a:gd name="connsiteX10" fmla="*/ 42648 w 63500"/>
                <a:gd name="connsiteY10" fmla="*/ 4763 h 6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500" h="63500">
                  <a:moveTo>
                    <a:pt x="53347" y="13357"/>
                  </a:moveTo>
                  <a:lnTo>
                    <a:pt x="61942" y="21776"/>
                  </a:lnTo>
                  <a:lnTo>
                    <a:pt x="54400" y="35457"/>
                  </a:lnTo>
                  <a:lnTo>
                    <a:pt x="50190" y="44665"/>
                  </a:lnTo>
                  <a:lnTo>
                    <a:pt x="36509" y="49050"/>
                  </a:lnTo>
                  <a:lnTo>
                    <a:pt x="31949" y="58171"/>
                  </a:lnTo>
                  <a:lnTo>
                    <a:pt x="23179" y="60977"/>
                  </a:lnTo>
                  <a:lnTo>
                    <a:pt x="4763" y="39140"/>
                  </a:lnTo>
                  <a:lnTo>
                    <a:pt x="17830" y="21337"/>
                  </a:lnTo>
                  <a:lnTo>
                    <a:pt x="31159" y="10375"/>
                  </a:lnTo>
                  <a:lnTo>
                    <a:pt x="42648" y="476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01" name="Freeform: Shape 1600">
              <a:extLst>
                <a:ext uri="{FF2B5EF4-FFF2-40B4-BE49-F238E27FC236}">
                  <a16:creationId xmlns:a16="http://schemas.microsoft.com/office/drawing/2014/main" id="{62274C8C-0363-4F0A-88EF-4BDED3DD5352}"/>
                </a:ext>
              </a:extLst>
            </p:cNvPr>
            <p:cNvSpPr/>
            <p:nvPr/>
          </p:nvSpPr>
          <p:spPr>
            <a:xfrm>
              <a:off x="6355648" y="2953998"/>
              <a:ext cx="139700" cy="114300"/>
            </a:xfrm>
            <a:custGeom>
              <a:avLst/>
              <a:gdLst>
                <a:gd name="connsiteX0" fmla="*/ 45981 w 139700"/>
                <a:gd name="connsiteY0" fmla="*/ 92987 h 114300"/>
                <a:gd name="connsiteX1" fmla="*/ 43964 w 139700"/>
                <a:gd name="connsiteY1" fmla="*/ 82288 h 114300"/>
                <a:gd name="connsiteX2" fmla="*/ 46595 w 139700"/>
                <a:gd name="connsiteY2" fmla="*/ 70624 h 114300"/>
                <a:gd name="connsiteX3" fmla="*/ 35720 w 139700"/>
                <a:gd name="connsiteY3" fmla="*/ 63871 h 114300"/>
                <a:gd name="connsiteX4" fmla="*/ 10025 w 139700"/>
                <a:gd name="connsiteY4" fmla="*/ 56329 h 114300"/>
                <a:gd name="connsiteX5" fmla="*/ 4763 w 139700"/>
                <a:gd name="connsiteY5" fmla="*/ 19847 h 114300"/>
                <a:gd name="connsiteX6" fmla="*/ 32914 w 139700"/>
                <a:gd name="connsiteY6" fmla="*/ 6253 h 114300"/>
                <a:gd name="connsiteX7" fmla="*/ 74132 w 139700"/>
                <a:gd name="connsiteY7" fmla="*/ 9147 h 114300"/>
                <a:gd name="connsiteX8" fmla="*/ 98337 w 139700"/>
                <a:gd name="connsiteY8" fmla="*/ 4763 h 114300"/>
                <a:gd name="connsiteX9" fmla="*/ 101757 w 139700"/>
                <a:gd name="connsiteY9" fmla="*/ 13971 h 114300"/>
                <a:gd name="connsiteX10" fmla="*/ 114825 w 139700"/>
                <a:gd name="connsiteY10" fmla="*/ 16777 h 114300"/>
                <a:gd name="connsiteX11" fmla="*/ 138503 w 139700"/>
                <a:gd name="connsiteY11" fmla="*/ 38000 h 114300"/>
                <a:gd name="connsiteX12" fmla="*/ 140783 w 139700"/>
                <a:gd name="connsiteY12" fmla="*/ 57294 h 114300"/>
                <a:gd name="connsiteX13" fmla="*/ 120612 w 139700"/>
                <a:gd name="connsiteY13" fmla="*/ 71063 h 114300"/>
                <a:gd name="connsiteX14" fmla="*/ 114912 w 139700"/>
                <a:gd name="connsiteY14" fmla="*/ 94917 h 114300"/>
                <a:gd name="connsiteX15" fmla="*/ 88252 w 139700"/>
                <a:gd name="connsiteY15" fmla="*/ 110702 h 114300"/>
                <a:gd name="connsiteX16" fmla="*/ 64485 w 139700"/>
                <a:gd name="connsiteY16" fmla="*/ 110352 h 114300"/>
                <a:gd name="connsiteX17" fmla="*/ 58610 w 139700"/>
                <a:gd name="connsiteY17" fmla="*/ 97547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39700" h="114300">
                  <a:moveTo>
                    <a:pt x="45981" y="92987"/>
                  </a:moveTo>
                  <a:lnTo>
                    <a:pt x="43964" y="82288"/>
                  </a:lnTo>
                  <a:lnTo>
                    <a:pt x="46595" y="70624"/>
                  </a:lnTo>
                  <a:lnTo>
                    <a:pt x="35720" y="63871"/>
                  </a:lnTo>
                  <a:lnTo>
                    <a:pt x="10025" y="56329"/>
                  </a:lnTo>
                  <a:lnTo>
                    <a:pt x="4763" y="19847"/>
                  </a:lnTo>
                  <a:lnTo>
                    <a:pt x="32914" y="6253"/>
                  </a:lnTo>
                  <a:lnTo>
                    <a:pt x="74132" y="9147"/>
                  </a:lnTo>
                  <a:lnTo>
                    <a:pt x="98337" y="4763"/>
                  </a:lnTo>
                  <a:lnTo>
                    <a:pt x="101757" y="13971"/>
                  </a:lnTo>
                  <a:lnTo>
                    <a:pt x="114825" y="16777"/>
                  </a:lnTo>
                  <a:lnTo>
                    <a:pt x="138503" y="38000"/>
                  </a:lnTo>
                  <a:lnTo>
                    <a:pt x="140783" y="57294"/>
                  </a:lnTo>
                  <a:lnTo>
                    <a:pt x="120612" y="71063"/>
                  </a:lnTo>
                  <a:lnTo>
                    <a:pt x="114912" y="94917"/>
                  </a:lnTo>
                  <a:lnTo>
                    <a:pt x="88252" y="110702"/>
                  </a:lnTo>
                  <a:lnTo>
                    <a:pt x="64485" y="110352"/>
                  </a:lnTo>
                  <a:lnTo>
                    <a:pt x="58610" y="9754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02" name="Freeform: Shape 1601">
              <a:extLst>
                <a:ext uri="{FF2B5EF4-FFF2-40B4-BE49-F238E27FC236}">
                  <a16:creationId xmlns:a16="http://schemas.microsoft.com/office/drawing/2014/main" id="{E4F39129-AB21-4C41-B201-E166D39AD053}"/>
                </a:ext>
              </a:extLst>
            </p:cNvPr>
            <p:cNvSpPr/>
            <p:nvPr/>
          </p:nvSpPr>
          <p:spPr>
            <a:xfrm>
              <a:off x="5977405" y="3210604"/>
              <a:ext cx="19050" cy="31750"/>
            </a:xfrm>
            <a:custGeom>
              <a:avLst/>
              <a:gdLst>
                <a:gd name="connsiteX0" fmla="*/ 13883 w 19050"/>
                <a:gd name="connsiteY0" fmla="*/ 4763 h 31750"/>
                <a:gd name="connsiteX1" fmla="*/ 18794 w 19050"/>
                <a:gd name="connsiteY1" fmla="*/ 13357 h 31750"/>
                <a:gd name="connsiteX2" fmla="*/ 17391 w 19050"/>
                <a:gd name="connsiteY2" fmla="*/ 29932 h 31750"/>
                <a:gd name="connsiteX3" fmla="*/ 10288 w 19050"/>
                <a:gd name="connsiteY3" fmla="*/ 30809 h 31750"/>
                <a:gd name="connsiteX4" fmla="*/ 4763 w 19050"/>
                <a:gd name="connsiteY4" fmla="*/ 27476 h 31750"/>
                <a:gd name="connsiteX5" fmla="*/ 7481 w 19050"/>
                <a:gd name="connsiteY5" fmla="*/ 6166 h 3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50" h="31750">
                  <a:moveTo>
                    <a:pt x="13883" y="4763"/>
                  </a:moveTo>
                  <a:lnTo>
                    <a:pt x="18794" y="13357"/>
                  </a:lnTo>
                  <a:lnTo>
                    <a:pt x="17391" y="29932"/>
                  </a:lnTo>
                  <a:lnTo>
                    <a:pt x="10288" y="30809"/>
                  </a:lnTo>
                  <a:lnTo>
                    <a:pt x="4763" y="27476"/>
                  </a:lnTo>
                  <a:lnTo>
                    <a:pt x="7481" y="6166"/>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03" name="Freeform: Shape 1602">
              <a:extLst>
                <a:ext uri="{FF2B5EF4-FFF2-40B4-BE49-F238E27FC236}">
                  <a16:creationId xmlns:a16="http://schemas.microsoft.com/office/drawing/2014/main" id="{8E5DF4FE-FF69-434E-B569-006AEA95A52E}"/>
                </a:ext>
              </a:extLst>
            </p:cNvPr>
            <p:cNvSpPr/>
            <p:nvPr/>
          </p:nvSpPr>
          <p:spPr>
            <a:xfrm>
              <a:off x="6355648" y="2881647"/>
              <a:ext cx="184150" cy="114300"/>
            </a:xfrm>
            <a:custGeom>
              <a:avLst/>
              <a:gdLst>
                <a:gd name="connsiteX0" fmla="*/ 4763 w 184150"/>
                <a:gd name="connsiteY0" fmla="*/ 92198 h 114300"/>
                <a:gd name="connsiteX1" fmla="*/ 5640 w 184150"/>
                <a:gd name="connsiteY1" fmla="*/ 58785 h 114300"/>
                <a:gd name="connsiteX2" fmla="*/ 17742 w 184150"/>
                <a:gd name="connsiteY2" fmla="*/ 30371 h 114300"/>
                <a:gd name="connsiteX3" fmla="*/ 40894 w 184150"/>
                <a:gd name="connsiteY3" fmla="*/ 14760 h 114300"/>
                <a:gd name="connsiteX4" fmla="*/ 60364 w 184150"/>
                <a:gd name="connsiteY4" fmla="*/ 48787 h 114300"/>
                <a:gd name="connsiteX5" fmla="*/ 80096 w 184150"/>
                <a:gd name="connsiteY5" fmla="*/ 47910 h 114300"/>
                <a:gd name="connsiteX6" fmla="*/ 84831 w 184150"/>
                <a:gd name="connsiteY6" fmla="*/ 12918 h 114300"/>
                <a:gd name="connsiteX7" fmla="*/ 105791 w 184150"/>
                <a:gd name="connsiteY7" fmla="*/ 4763 h 114300"/>
                <a:gd name="connsiteX8" fmla="*/ 116578 w 184150"/>
                <a:gd name="connsiteY8" fmla="*/ 10463 h 114300"/>
                <a:gd name="connsiteX9" fmla="*/ 137714 w 184150"/>
                <a:gd name="connsiteY9" fmla="*/ 27476 h 114300"/>
                <a:gd name="connsiteX10" fmla="*/ 158060 w 184150"/>
                <a:gd name="connsiteY10" fmla="*/ 27564 h 114300"/>
                <a:gd name="connsiteX11" fmla="*/ 169899 w 184150"/>
                <a:gd name="connsiteY11" fmla="*/ 38000 h 114300"/>
                <a:gd name="connsiteX12" fmla="*/ 171916 w 184150"/>
                <a:gd name="connsiteY12" fmla="*/ 59837 h 114300"/>
                <a:gd name="connsiteX13" fmla="*/ 179897 w 184150"/>
                <a:gd name="connsiteY13" fmla="*/ 86059 h 114300"/>
                <a:gd name="connsiteX14" fmla="*/ 153412 w 184150"/>
                <a:gd name="connsiteY14" fmla="*/ 102985 h 114300"/>
                <a:gd name="connsiteX15" fmla="*/ 138503 w 184150"/>
                <a:gd name="connsiteY15" fmla="*/ 110352 h 114300"/>
                <a:gd name="connsiteX16" fmla="*/ 114825 w 184150"/>
                <a:gd name="connsiteY16" fmla="*/ 89128 h 114300"/>
                <a:gd name="connsiteX17" fmla="*/ 101757 w 184150"/>
                <a:gd name="connsiteY17" fmla="*/ 86322 h 114300"/>
                <a:gd name="connsiteX18" fmla="*/ 98337 w 184150"/>
                <a:gd name="connsiteY18" fmla="*/ 77114 h 114300"/>
                <a:gd name="connsiteX19" fmla="*/ 74132 w 184150"/>
                <a:gd name="connsiteY19" fmla="*/ 81499 h 114300"/>
                <a:gd name="connsiteX20" fmla="*/ 32914 w 184150"/>
                <a:gd name="connsiteY20" fmla="*/ 78605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4150" h="114300">
                  <a:moveTo>
                    <a:pt x="4763" y="92198"/>
                  </a:moveTo>
                  <a:lnTo>
                    <a:pt x="5640" y="58785"/>
                  </a:lnTo>
                  <a:lnTo>
                    <a:pt x="17742" y="30371"/>
                  </a:lnTo>
                  <a:lnTo>
                    <a:pt x="40894" y="14760"/>
                  </a:lnTo>
                  <a:lnTo>
                    <a:pt x="60364" y="48787"/>
                  </a:lnTo>
                  <a:lnTo>
                    <a:pt x="80096" y="47910"/>
                  </a:lnTo>
                  <a:lnTo>
                    <a:pt x="84831" y="12918"/>
                  </a:lnTo>
                  <a:lnTo>
                    <a:pt x="105791" y="4763"/>
                  </a:lnTo>
                  <a:lnTo>
                    <a:pt x="116578" y="10463"/>
                  </a:lnTo>
                  <a:lnTo>
                    <a:pt x="137714" y="27476"/>
                  </a:lnTo>
                  <a:lnTo>
                    <a:pt x="158060" y="27564"/>
                  </a:lnTo>
                  <a:lnTo>
                    <a:pt x="169899" y="38000"/>
                  </a:lnTo>
                  <a:lnTo>
                    <a:pt x="171916" y="59837"/>
                  </a:lnTo>
                  <a:lnTo>
                    <a:pt x="179897" y="86059"/>
                  </a:lnTo>
                  <a:lnTo>
                    <a:pt x="153412" y="102985"/>
                  </a:lnTo>
                  <a:lnTo>
                    <a:pt x="138503" y="110352"/>
                  </a:lnTo>
                  <a:lnTo>
                    <a:pt x="114825" y="89128"/>
                  </a:lnTo>
                  <a:lnTo>
                    <a:pt x="101757" y="86322"/>
                  </a:lnTo>
                  <a:lnTo>
                    <a:pt x="98337" y="77114"/>
                  </a:lnTo>
                  <a:lnTo>
                    <a:pt x="74132" y="81499"/>
                  </a:lnTo>
                  <a:lnTo>
                    <a:pt x="32914" y="7860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04" name="Freeform: Shape 1603">
              <a:extLst>
                <a:ext uri="{FF2B5EF4-FFF2-40B4-BE49-F238E27FC236}">
                  <a16:creationId xmlns:a16="http://schemas.microsoft.com/office/drawing/2014/main" id="{825DA13E-AADA-433D-BCA6-368E9C965FE8}"/>
                </a:ext>
              </a:extLst>
            </p:cNvPr>
            <p:cNvSpPr/>
            <p:nvPr/>
          </p:nvSpPr>
          <p:spPr>
            <a:xfrm>
              <a:off x="6067033" y="3772839"/>
              <a:ext cx="393700" cy="374650"/>
            </a:xfrm>
            <a:custGeom>
              <a:avLst/>
              <a:gdLst>
                <a:gd name="connsiteX0" fmla="*/ 140783 w 393700"/>
                <a:gd name="connsiteY0" fmla="*/ 290046 h 374650"/>
                <a:gd name="connsiteX1" fmla="*/ 123418 w 393700"/>
                <a:gd name="connsiteY1" fmla="*/ 299868 h 374650"/>
                <a:gd name="connsiteX2" fmla="*/ 109562 w 393700"/>
                <a:gd name="connsiteY2" fmla="*/ 285310 h 374650"/>
                <a:gd name="connsiteX3" fmla="*/ 70712 w 393700"/>
                <a:gd name="connsiteY3" fmla="*/ 273822 h 374650"/>
                <a:gd name="connsiteX4" fmla="*/ 59925 w 393700"/>
                <a:gd name="connsiteY4" fmla="*/ 257071 h 374650"/>
                <a:gd name="connsiteX5" fmla="*/ 40456 w 393700"/>
                <a:gd name="connsiteY5" fmla="*/ 244618 h 374650"/>
                <a:gd name="connsiteX6" fmla="*/ 28967 w 393700"/>
                <a:gd name="connsiteY6" fmla="*/ 249529 h 374650"/>
                <a:gd name="connsiteX7" fmla="*/ 20285 w 393700"/>
                <a:gd name="connsiteY7" fmla="*/ 234533 h 374650"/>
                <a:gd name="connsiteX8" fmla="*/ 19320 w 393700"/>
                <a:gd name="connsiteY8" fmla="*/ 222957 h 374650"/>
                <a:gd name="connsiteX9" fmla="*/ 4763 w 393700"/>
                <a:gd name="connsiteY9" fmla="*/ 203137 h 374650"/>
                <a:gd name="connsiteX10" fmla="*/ 14585 w 393700"/>
                <a:gd name="connsiteY10" fmla="*/ 191824 h 374650"/>
                <a:gd name="connsiteX11" fmla="*/ 12392 w 393700"/>
                <a:gd name="connsiteY11" fmla="*/ 174547 h 374650"/>
                <a:gd name="connsiteX12" fmla="*/ 15549 w 393700"/>
                <a:gd name="connsiteY12" fmla="*/ 159463 h 374650"/>
                <a:gd name="connsiteX13" fmla="*/ 13795 w 393700"/>
                <a:gd name="connsiteY13" fmla="*/ 146834 h 374650"/>
                <a:gd name="connsiteX14" fmla="*/ 18093 w 393700"/>
                <a:gd name="connsiteY14" fmla="*/ 124120 h 374650"/>
                <a:gd name="connsiteX15" fmla="*/ 16777 w 393700"/>
                <a:gd name="connsiteY15" fmla="*/ 111141 h 374650"/>
                <a:gd name="connsiteX16" fmla="*/ 8797 w 393700"/>
                <a:gd name="connsiteY16" fmla="*/ 86235 h 374650"/>
                <a:gd name="connsiteX17" fmla="*/ 20811 w 393700"/>
                <a:gd name="connsiteY17" fmla="*/ 79657 h 374650"/>
                <a:gd name="connsiteX18" fmla="*/ 22916 w 393700"/>
                <a:gd name="connsiteY18" fmla="*/ 67555 h 374650"/>
                <a:gd name="connsiteX19" fmla="*/ 20285 w 393700"/>
                <a:gd name="connsiteY19" fmla="*/ 55715 h 374650"/>
                <a:gd name="connsiteX20" fmla="*/ 37211 w 393700"/>
                <a:gd name="connsiteY20" fmla="*/ 44666 h 374650"/>
                <a:gd name="connsiteX21" fmla="*/ 44753 w 393700"/>
                <a:gd name="connsiteY21" fmla="*/ 35457 h 374650"/>
                <a:gd name="connsiteX22" fmla="*/ 56768 w 393700"/>
                <a:gd name="connsiteY22" fmla="*/ 27126 h 374650"/>
                <a:gd name="connsiteX23" fmla="*/ 58171 w 393700"/>
                <a:gd name="connsiteY23" fmla="*/ 4763 h 374650"/>
                <a:gd name="connsiteX24" fmla="*/ 87024 w 393700"/>
                <a:gd name="connsiteY24" fmla="*/ 14848 h 374650"/>
                <a:gd name="connsiteX25" fmla="*/ 97372 w 393700"/>
                <a:gd name="connsiteY25" fmla="*/ 12305 h 374650"/>
                <a:gd name="connsiteX26" fmla="*/ 117894 w 393700"/>
                <a:gd name="connsiteY26" fmla="*/ 17216 h 374650"/>
                <a:gd name="connsiteX27" fmla="*/ 150517 w 393700"/>
                <a:gd name="connsiteY27" fmla="*/ 30108 h 374650"/>
                <a:gd name="connsiteX28" fmla="*/ 162006 w 393700"/>
                <a:gd name="connsiteY28" fmla="*/ 55715 h 374650"/>
                <a:gd name="connsiteX29" fmla="*/ 184106 w 393700"/>
                <a:gd name="connsiteY29" fmla="*/ 61328 h 374650"/>
                <a:gd name="connsiteX30" fmla="*/ 218747 w 393700"/>
                <a:gd name="connsiteY30" fmla="*/ 73255 h 374650"/>
                <a:gd name="connsiteX31" fmla="*/ 244969 w 393700"/>
                <a:gd name="connsiteY31" fmla="*/ 87375 h 374650"/>
                <a:gd name="connsiteX32" fmla="*/ 256984 w 393700"/>
                <a:gd name="connsiteY32" fmla="*/ 80008 h 374650"/>
                <a:gd name="connsiteX33" fmla="*/ 268735 w 393700"/>
                <a:gd name="connsiteY33" fmla="*/ 66941 h 374650"/>
                <a:gd name="connsiteX34" fmla="*/ 263035 w 393700"/>
                <a:gd name="connsiteY34" fmla="*/ 44929 h 374650"/>
                <a:gd name="connsiteX35" fmla="*/ 270752 w 393700"/>
                <a:gd name="connsiteY35" fmla="*/ 30897 h 374650"/>
                <a:gd name="connsiteX36" fmla="*/ 288467 w 393700"/>
                <a:gd name="connsiteY36" fmla="*/ 17303 h 374650"/>
                <a:gd name="connsiteX37" fmla="*/ 305393 w 393700"/>
                <a:gd name="connsiteY37" fmla="*/ 13357 h 374650"/>
                <a:gd name="connsiteX38" fmla="*/ 338631 w 393700"/>
                <a:gd name="connsiteY38" fmla="*/ 19320 h 374650"/>
                <a:gd name="connsiteX39" fmla="*/ 347050 w 393700"/>
                <a:gd name="connsiteY39" fmla="*/ 32300 h 374650"/>
                <a:gd name="connsiteX40" fmla="*/ 356171 w 393700"/>
                <a:gd name="connsiteY40" fmla="*/ 32387 h 374650"/>
                <a:gd name="connsiteX41" fmla="*/ 363976 w 393700"/>
                <a:gd name="connsiteY41" fmla="*/ 37299 h 374650"/>
                <a:gd name="connsiteX42" fmla="*/ 388444 w 393700"/>
                <a:gd name="connsiteY42" fmla="*/ 40719 h 374650"/>
                <a:gd name="connsiteX43" fmla="*/ 394407 w 393700"/>
                <a:gd name="connsiteY43" fmla="*/ 50190 h 374650"/>
                <a:gd name="connsiteX44" fmla="*/ 385550 w 393700"/>
                <a:gd name="connsiteY44" fmla="*/ 63959 h 374650"/>
                <a:gd name="connsiteX45" fmla="*/ 389320 w 393700"/>
                <a:gd name="connsiteY45" fmla="*/ 76149 h 374650"/>
                <a:gd name="connsiteX46" fmla="*/ 383006 w 393700"/>
                <a:gd name="connsiteY46" fmla="*/ 93689 h 374650"/>
                <a:gd name="connsiteX47" fmla="*/ 390373 w 393700"/>
                <a:gd name="connsiteY47" fmla="*/ 116315 h 374650"/>
                <a:gd name="connsiteX48" fmla="*/ 390373 w 393700"/>
                <a:gd name="connsiteY48" fmla="*/ 214362 h 374650"/>
                <a:gd name="connsiteX49" fmla="*/ 390373 w 393700"/>
                <a:gd name="connsiteY49" fmla="*/ 312848 h 374650"/>
                <a:gd name="connsiteX50" fmla="*/ 390373 w 393700"/>
                <a:gd name="connsiteY50" fmla="*/ 365116 h 374650"/>
                <a:gd name="connsiteX51" fmla="*/ 362134 w 393700"/>
                <a:gd name="connsiteY51" fmla="*/ 365204 h 374650"/>
                <a:gd name="connsiteX52" fmla="*/ 361784 w 393700"/>
                <a:gd name="connsiteY52" fmla="*/ 376078 h 374650"/>
                <a:gd name="connsiteX53" fmla="*/ 263736 w 393700"/>
                <a:gd name="connsiteY53" fmla="*/ 326090 h 374650"/>
                <a:gd name="connsiteX54" fmla="*/ 165601 w 393700"/>
                <a:gd name="connsiteY54" fmla="*/ 275488 h 374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93700" h="374650">
                  <a:moveTo>
                    <a:pt x="140783" y="290046"/>
                  </a:moveTo>
                  <a:lnTo>
                    <a:pt x="123418" y="299868"/>
                  </a:lnTo>
                  <a:lnTo>
                    <a:pt x="109562" y="285310"/>
                  </a:lnTo>
                  <a:lnTo>
                    <a:pt x="70712" y="273822"/>
                  </a:lnTo>
                  <a:lnTo>
                    <a:pt x="59925" y="257071"/>
                  </a:lnTo>
                  <a:lnTo>
                    <a:pt x="40456" y="244618"/>
                  </a:lnTo>
                  <a:lnTo>
                    <a:pt x="28967" y="249529"/>
                  </a:lnTo>
                  <a:lnTo>
                    <a:pt x="20285" y="234533"/>
                  </a:lnTo>
                  <a:lnTo>
                    <a:pt x="19320" y="222957"/>
                  </a:lnTo>
                  <a:lnTo>
                    <a:pt x="4763" y="203137"/>
                  </a:lnTo>
                  <a:lnTo>
                    <a:pt x="14585" y="191824"/>
                  </a:lnTo>
                  <a:lnTo>
                    <a:pt x="12392" y="174547"/>
                  </a:lnTo>
                  <a:lnTo>
                    <a:pt x="15549" y="159463"/>
                  </a:lnTo>
                  <a:lnTo>
                    <a:pt x="13795" y="146834"/>
                  </a:lnTo>
                  <a:lnTo>
                    <a:pt x="18093" y="124120"/>
                  </a:lnTo>
                  <a:lnTo>
                    <a:pt x="16777" y="111141"/>
                  </a:lnTo>
                  <a:lnTo>
                    <a:pt x="8797" y="86235"/>
                  </a:lnTo>
                  <a:lnTo>
                    <a:pt x="20811" y="79657"/>
                  </a:lnTo>
                  <a:lnTo>
                    <a:pt x="22916" y="67555"/>
                  </a:lnTo>
                  <a:lnTo>
                    <a:pt x="20285" y="55715"/>
                  </a:lnTo>
                  <a:lnTo>
                    <a:pt x="37211" y="44666"/>
                  </a:lnTo>
                  <a:lnTo>
                    <a:pt x="44753" y="35457"/>
                  </a:lnTo>
                  <a:lnTo>
                    <a:pt x="56768" y="27126"/>
                  </a:lnTo>
                  <a:lnTo>
                    <a:pt x="58171" y="4763"/>
                  </a:lnTo>
                  <a:lnTo>
                    <a:pt x="87024" y="14848"/>
                  </a:lnTo>
                  <a:lnTo>
                    <a:pt x="97372" y="12305"/>
                  </a:lnTo>
                  <a:lnTo>
                    <a:pt x="117894" y="17216"/>
                  </a:lnTo>
                  <a:lnTo>
                    <a:pt x="150517" y="30108"/>
                  </a:lnTo>
                  <a:lnTo>
                    <a:pt x="162006" y="55715"/>
                  </a:lnTo>
                  <a:lnTo>
                    <a:pt x="184106" y="61328"/>
                  </a:lnTo>
                  <a:lnTo>
                    <a:pt x="218747" y="73255"/>
                  </a:lnTo>
                  <a:lnTo>
                    <a:pt x="244969" y="87375"/>
                  </a:lnTo>
                  <a:lnTo>
                    <a:pt x="256984" y="80008"/>
                  </a:lnTo>
                  <a:lnTo>
                    <a:pt x="268735" y="66941"/>
                  </a:lnTo>
                  <a:lnTo>
                    <a:pt x="263035" y="44929"/>
                  </a:lnTo>
                  <a:lnTo>
                    <a:pt x="270752" y="30897"/>
                  </a:lnTo>
                  <a:lnTo>
                    <a:pt x="288467" y="17303"/>
                  </a:lnTo>
                  <a:lnTo>
                    <a:pt x="305393" y="13357"/>
                  </a:lnTo>
                  <a:lnTo>
                    <a:pt x="338631" y="19320"/>
                  </a:lnTo>
                  <a:lnTo>
                    <a:pt x="347050" y="32300"/>
                  </a:lnTo>
                  <a:lnTo>
                    <a:pt x="356171" y="32387"/>
                  </a:lnTo>
                  <a:lnTo>
                    <a:pt x="363976" y="37299"/>
                  </a:lnTo>
                  <a:lnTo>
                    <a:pt x="388444" y="40719"/>
                  </a:lnTo>
                  <a:lnTo>
                    <a:pt x="394407" y="50190"/>
                  </a:lnTo>
                  <a:lnTo>
                    <a:pt x="385550" y="63959"/>
                  </a:lnTo>
                  <a:lnTo>
                    <a:pt x="389320" y="76149"/>
                  </a:lnTo>
                  <a:lnTo>
                    <a:pt x="383006" y="93689"/>
                  </a:lnTo>
                  <a:lnTo>
                    <a:pt x="390373" y="116315"/>
                  </a:lnTo>
                  <a:lnTo>
                    <a:pt x="390373" y="214362"/>
                  </a:lnTo>
                  <a:lnTo>
                    <a:pt x="390373" y="312848"/>
                  </a:lnTo>
                  <a:lnTo>
                    <a:pt x="390373" y="365116"/>
                  </a:lnTo>
                  <a:lnTo>
                    <a:pt x="362134" y="365204"/>
                  </a:lnTo>
                  <a:lnTo>
                    <a:pt x="361784" y="376078"/>
                  </a:lnTo>
                  <a:lnTo>
                    <a:pt x="263736" y="326090"/>
                  </a:lnTo>
                  <a:lnTo>
                    <a:pt x="165601" y="27548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05" name="Freeform: Shape 1604">
              <a:extLst>
                <a:ext uri="{FF2B5EF4-FFF2-40B4-BE49-F238E27FC236}">
                  <a16:creationId xmlns:a16="http://schemas.microsoft.com/office/drawing/2014/main" id="{6CA22E0B-FD25-47BA-A5B1-442D5DF433E3}"/>
                </a:ext>
              </a:extLst>
            </p:cNvPr>
            <p:cNvSpPr/>
            <p:nvPr/>
          </p:nvSpPr>
          <p:spPr>
            <a:xfrm>
              <a:off x="5516198" y="3694963"/>
              <a:ext cx="298450" cy="241300"/>
            </a:xfrm>
            <a:custGeom>
              <a:avLst/>
              <a:gdLst>
                <a:gd name="connsiteX0" fmla="*/ 113421 w 298450"/>
                <a:gd name="connsiteY0" fmla="*/ 238216 h 241300"/>
                <a:gd name="connsiteX1" fmla="*/ 113158 w 298450"/>
                <a:gd name="connsiteY1" fmla="*/ 205329 h 241300"/>
                <a:gd name="connsiteX2" fmla="*/ 152885 w 298450"/>
                <a:gd name="connsiteY2" fmla="*/ 184632 h 241300"/>
                <a:gd name="connsiteX3" fmla="*/ 177441 w 298450"/>
                <a:gd name="connsiteY3" fmla="*/ 180335 h 241300"/>
                <a:gd name="connsiteX4" fmla="*/ 197524 w 298450"/>
                <a:gd name="connsiteY4" fmla="*/ 172793 h 241300"/>
                <a:gd name="connsiteX5" fmla="*/ 206995 w 298450"/>
                <a:gd name="connsiteY5" fmla="*/ 158586 h 241300"/>
                <a:gd name="connsiteX6" fmla="*/ 235760 w 298450"/>
                <a:gd name="connsiteY6" fmla="*/ 147273 h 241300"/>
                <a:gd name="connsiteX7" fmla="*/ 236813 w 298450"/>
                <a:gd name="connsiteY7" fmla="*/ 126137 h 241300"/>
                <a:gd name="connsiteX8" fmla="*/ 251020 w 298450"/>
                <a:gd name="connsiteY8" fmla="*/ 123594 h 241300"/>
                <a:gd name="connsiteX9" fmla="*/ 262158 w 298450"/>
                <a:gd name="connsiteY9" fmla="*/ 112982 h 241300"/>
                <a:gd name="connsiteX10" fmla="*/ 294343 w 298450"/>
                <a:gd name="connsiteY10" fmla="*/ 108071 h 241300"/>
                <a:gd name="connsiteX11" fmla="*/ 298816 w 298450"/>
                <a:gd name="connsiteY11" fmla="*/ 96846 h 241300"/>
                <a:gd name="connsiteX12" fmla="*/ 292326 w 298450"/>
                <a:gd name="connsiteY12" fmla="*/ 90619 h 241300"/>
                <a:gd name="connsiteX13" fmla="*/ 283819 w 298450"/>
                <a:gd name="connsiteY13" fmla="*/ 59662 h 241300"/>
                <a:gd name="connsiteX14" fmla="*/ 282416 w 298450"/>
                <a:gd name="connsiteY14" fmla="*/ 41684 h 241300"/>
                <a:gd name="connsiteX15" fmla="*/ 273120 w 298450"/>
                <a:gd name="connsiteY15" fmla="*/ 22565 h 241300"/>
                <a:gd name="connsiteX16" fmla="*/ 262421 w 298450"/>
                <a:gd name="connsiteY16" fmla="*/ 22215 h 241300"/>
                <a:gd name="connsiteX17" fmla="*/ 236988 w 298450"/>
                <a:gd name="connsiteY17" fmla="*/ 15637 h 241300"/>
                <a:gd name="connsiteX18" fmla="*/ 213573 w 298450"/>
                <a:gd name="connsiteY18" fmla="*/ 17742 h 241300"/>
                <a:gd name="connsiteX19" fmla="*/ 198752 w 298450"/>
                <a:gd name="connsiteY19" fmla="*/ 4938 h 241300"/>
                <a:gd name="connsiteX20" fmla="*/ 180686 w 298450"/>
                <a:gd name="connsiteY20" fmla="*/ 4763 h 241300"/>
                <a:gd name="connsiteX21" fmla="*/ 172880 w 298450"/>
                <a:gd name="connsiteY21" fmla="*/ 23267 h 241300"/>
                <a:gd name="connsiteX22" fmla="*/ 156481 w 298450"/>
                <a:gd name="connsiteY22" fmla="*/ 54049 h 241300"/>
                <a:gd name="connsiteX23" fmla="*/ 138240 w 298450"/>
                <a:gd name="connsiteY23" fmla="*/ 66239 h 241300"/>
                <a:gd name="connsiteX24" fmla="*/ 113596 w 298450"/>
                <a:gd name="connsiteY24" fmla="*/ 79657 h 241300"/>
                <a:gd name="connsiteX25" fmla="*/ 97811 w 298450"/>
                <a:gd name="connsiteY25" fmla="*/ 99302 h 241300"/>
                <a:gd name="connsiteX26" fmla="*/ 94478 w 298450"/>
                <a:gd name="connsiteY26" fmla="*/ 114561 h 241300"/>
                <a:gd name="connsiteX27" fmla="*/ 85094 w 298450"/>
                <a:gd name="connsiteY27" fmla="*/ 139292 h 241300"/>
                <a:gd name="connsiteX28" fmla="*/ 91233 w 298450"/>
                <a:gd name="connsiteY28" fmla="*/ 174635 h 241300"/>
                <a:gd name="connsiteX29" fmla="*/ 70712 w 298450"/>
                <a:gd name="connsiteY29" fmla="*/ 198138 h 241300"/>
                <a:gd name="connsiteX30" fmla="*/ 58434 w 298450"/>
                <a:gd name="connsiteY30" fmla="*/ 205592 h 241300"/>
                <a:gd name="connsiteX31" fmla="*/ 39053 w 298450"/>
                <a:gd name="connsiteY31" fmla="*/ 224623 h 241300"/>
                <a:gd name="connsiteX32" fmla="*/ 16163 w 298450"/>
                <a:gd name="connsiteY32" fmla="*/ 227692 h 241300"/>
                <a:gd name="connsiteX33" fmla="*/ 4763 w 298450"/>
                <a:gd name="connsiteY33" fmla="*/ 237515 h 241300"/>
                <a:gd name="connsiteX34" fmla="*/ 36509 w 298450"/>
                <a:gd name="connsiteY34" fmla="*/ 237602 h 241300"/>
                <a:gd name="connsiteX35" fmla="*/ 113246 w 298450"/>
                <a:gd name="connsiteY35" fmla="*/ 237865 h 241300"/>
                <a:gd name="connsiteX36" fmla="*/ 113246 w 298450"/>
                <a:gd name="connsiteY36" fmla="*/ 237865 h 241300"/>
                <a:gd name="connsiteX37" fmla="*/ 113246 w 298450"/>
                <a:gd name="connsiteY37" fmla="*/ 237865 h 241300"/>
                <a:gd name="connsiteX38" fmla="*/ 36509 w 298450"/>
                <a:gd name="connsiteY38" fmla="*/ 237602 h 241300"/>
                <a:gd name="connsiteX39" fmla="*/ 4763 w 298450"/>
                <a:gd name="connsiteY39" fmla="*/ 237515 h 24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98450" h="241300">
                  <a:moveTo>
                    <a:pt x="113421" y="238216"/>
                  </a:moveTo>
                  <a:lnTo>
                    <a:pt x="113158" y="205329"/>
                  </a:lnTo>
                  <a:lnTo>
                    <a:pt x="152885" y="184632"/>
                  </a:lnTo>
                  <a:lnTo>
                    <a:pt x="177441" y="180335"/>
                  </a:lnTo>
                  <a:lnTo>
                    <a:pt x="197524" y="172793"/>
                  </a:lnTo>
                  <a:lnTo>
                    <a:pt x="206995" y="158586"/>
                  </a:lnTo>
                  <a:lnTo>
                    <a:pt x="235760" y="147273"/>
                  </a:lnTo>
                  <a:lnTo>
                    <a:pt x="236813" y="126137"/>
                  </a:lnTo>
                  <a:lnTo>
                    <a:pt x="251020" y="123594"/>
                  </a:lnTo>
                  <a:lnTo>
                    <a:pt x="262158" y="112982"/>
                  </a:lnTo>
                  <a:lnTo>
                    <a:pt x="294343" y="108071"/>
                  </a:lnTo>
                  <a:lnTo>
                    <a:pt x="298816" y="96846"/>
                  </a:lnTo>
                  <a:lnTo>
                    <a:pt x="292326" y="90619"/>
                  </a:lnTo>
                  <a:lnTo>
                    <a:pt x="283819" y="59662"/>
                  </a:lnTo>
                  <a:lnTo>
                    <a:pt x="282416" y="41684"/>
                  </a:lnTo>
                  <a:lnTo>
                    <a:pt x="273120" y="22565"/>
                  </a:lnTo>
                  <a:lnTo>
                    <a:pt x="262421" y="22215"/>
                  </a:lnTo>
                  <a:lnTo>
                    <a:pt x="236988" y="15637"/>
                  </a:lnTo>
                  <a:lnTo>
                    <a:pt x="213573" y="17742"/>
                  </a:lnTo>
                  <a:lnTo>
                    <a:pt x="198752" y="4938"/>
                  </a:lnTo>
                  <a:lnTo>
                    <a:pt x="180686" y="4763"/>
                  </a:lnTo>
                  <a:lnTo>
                    <a:pt x="172880" y="23267"/>
                  </a:lnTo>
                  <a:lnTo>
                    <a:pt x="156481" y="54049"/>
                  </a:lnTo>
                  <a:lnTo>
                    <a:pt x="138240" y="66239"/>
                  </a:lnTo>
                  <a:lnTo>
                    <a:pt x="113596" y="79657"/>
                  </a:lnTo>
                  <a:lnTo>
                    <a:pt x="97811" y="99302"/>
                  </a:lnTo>
                  <a:lnTo>
                    <a:pt x="94478" y="114561"/>
                  </a:lnTo>
                  <a:lnTo>
                    <a:pt x="85094" y="139292"/>
                  </a:lnTo>
                  <a:lnTo>
                    <a:pt x="91233" y="174635"/>
                  </a:lnTo>
                  <a:lnTo>
                    <a:pt x="70712" y="198138"/>
                  </a:lnTo>
                  <a:lnTo>
                    <a:pt x="58434" y="205592"/>
                  </a:lnTo>
                  <a:lnTo>
                    <a:pt x="39053" y="224623"/>
                  </a:lnTo>
                  <a:lnTo>
                    <a:pt x="16163" y="227692"/>
                  </a:lnTo>
                  <a:lnTo>
                    <a:pt x="4763" y="237515"/>
                  </a:lnTo>
                  <a:lnTo>
                    <a:pt x="36509" y="237602"/>
                  </a:lnTo>
                  <a:lnTo>
                    <a:pt x="113246" y="237865"/>
                  </a:lnTo>
                  <a:lnTo>
                    <a:pt x="113246" y="237865"/>
                  </a:lnTo>
                  <a:lnTo>
                    <a:pt x="113246" y="237865"/>
                  </a:lnTo>
                  <a:lnTo>
                    <a:pt x="36509" y="237602"/>
                  </a:lnTo>
                  <a:lnTo>
                    <a:pt x="4763" y="23751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06" name="Freeform: Shape 1605">
              <a:extLst>
                <a:ext uri="{FF2B5EF4-FFF2-40B4-BE49-F238E27FC236}">
                  <a16:creationId xmlns:a16="http://schemas.microsoft.com/office/drawing/2014/main" id="{A71627EC-03E5-4E4E-8620-6609FDE435A3}"/>
                </a:ext>
              </a:extLst>
            </p:cNvPr>
            <p:cNvSpPr/>
            <p:nvPr/>
          </p:nvSpPr>
          <p:spPr>
            <a:xfrm>
              <a:off x="6492459" y="3273045"/>
              <a:ext cx="88900" cy="114300"/>
            </a:xfrm>
            <a:custGeom>
              <a:avLst/>
              <a:gdLst>
                <a:gd name="connsiteX0" fmla="*/ 4763 w 88900"/>
                <a:gd name="connsiteY0" fmla="*/ 13883 h 114300"/>
                <a:gd name="connsiteX1" fmla="*/ 10638 w 88900"/>
                <a:gd name="connsiteY1" fmla="*/ 8446 h 114300"/>
                <a:gd name="connsiteX2" fmla="*/ 26950 w 88900"/>
                <a:gd name="connsiteY2" fmla="*/ 4763 h 114300"/>
                <a:gd name="connsiteX3" fmla="*/ 45104 w 88900"/>
                <a:gd name="connsiteY3" fmla="*/ 16251 h 114300"/>
                <a:gd name="connsiteX4" fmla="*/ 55189 w 88900"/>
                <a:gd name="connsiteY4" fmla="*/ 17654 h 114300"/>
                <a:gd name="connsiteX5" fmla="*/ 66327 w 88900"/>
                <a:gd name="connsiteY5" fmla="*/ 27476 h 114300"/>
                <a:gd name="connsiteX6" fmla="*/ 64573 w 88900"/>
                <a:gd name="connsiteY6" fmla="*/ 39842 h 114300"/>
                <a:gd name="connsiteX7" fmla="*/ 73518 w 88900"/>
                <a:gd name="connsiteY7" fmla="*/ 45718 h 114300"/>
                <a:gd name="connsiteX8" fmla="*/ 77026 w 88900"/>
                <a:gd name="connsiteY8" fmla="*/ 60802 h 114300"/>
                <a:gd name="connsiteX9" fmla="*/ 85620 w 88900"/>
                <a:gd name="connsiteY9" fmla="*/ 69922 h 114300"/>
                <a:gd name="connsiteX10" fmla="*/ 83954 w 88900"/>
                <a:gd name="connsiteY10" fmla="*/ 75184 h 114300"/>
                <a:gd name="connsiteX11" fmla="*/ 88515 w 88900"/>
                <a:gd name="connsiteY11" fmla="*/ 78868 h 114300"/>
                <a:gd name="connsiteX12" fmla="*/ 82025 w 88900"/>
                <a:gd name="connsiteY12" fmla="*/ 81411 h 114300"/>
                <a:gd name="connsiteX13" fmla="*/ 67467 w 88900"/>
                <a:gd name="connsiteY13" fmla="*/ 80446 h 114300"/>
                <a:gd name="connsiteX14" fmla="*/ 65099 w 88900"/>
                <a:gd name="connsiteY14" fmla="*/ 75448 h 114300"/>
                <a:gd name="connsiteX15" fmla="*/ 59925 w 88900"/>
                <a:gd name="connsiteY15" fmla="*/ 78341 h 114300"/>
                <a:gd name="connsiteX16" fmla="*/ 61679 w 88900"/>
                <a:gd name="connsiteY16" fmla="*/ 84656 h 114300"/>
                <a:gd name="connsiteX17" fmla="*/ 54926 w 88900"/>
                <a:gd name="connsiteY17" fmla="*/ 95969 h 114300"/>
                <a:gd name="connsiteX18" fmla="*/ 50629 w 88900"/>
                <a:gd name="connsiteY18" fmla="*/ 107984 h 114300"/>
                <a:gd name="connsiteX19" fmla="*/ 44490 w 88900"/>
                <a:gd name="connsiteY19" fmla="*/ 111842 h 114300"/>
                <a:gd name="connsiteX20" fmla="*/ 40017 w 88900"/>
                <a:gd name="connsiteY20" fmla="*/ 95794 h 114300"/>
                <a:gd name="connsiteX21" fmla="*/ 42648 w 88900"/>
                <a:gd name="connsiteY21" fmla="*/ 80709 h 114300"/>
                <a:gd name="connsiteX22" fmla="*/ 41859 w 88900"/>
                <a:gd name="connsiteY22" fmla="*/ 65011 h 114300"/>
                <a:gd name="connsiteX23" fmla="*/ 27652 w 88900"/>
                <a:gd name="connsiteY23" fmla="*/ 43613 h 114300"/>
                <a:gd name="connsiteX24" fmla="*/ 19846 w 88900"/>
                <a:gd name="connsiteY24" fmla="*/ 28266 h 114300"/>
                <a:gd name="connsiteX25" fmla="*/ 12217 w 88900"/>
                <a:gd name="connsiteY25" fmla="*/ 17391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8900" h="114300">
                  <a:moveTo>
                    <a:pt x="4763" y="13883"/>
                  </a:moveTo>
                  <a:lnTo>
                    <a:pt x="10638" y="8446"/>
                  </a:lnTo>
                  <a:lnTo>
                    <a:pt x="26950" y="4763"/>
                  </a:lnTo>
                  <a:lnTo>
                    <a:pt x="45104" y="16251"/>
                  </a:lnTo>
                  <a:lnTo>
                    <a:pt x="55189" y="17654"/>
                  </a:lnTo>
                  <a:lnTo>
                    <a:pt x="66327" y="27476"/>
                  </a:lnTo>
                  <a:lnTo>
                    <a:pt x="64573" y="39842"/>
                  </a:lnTo>
                  <a:lnTo>
                    <a:pt x="73518" y="45718"/>
                  </a:lnTo>
                  <a:lnTo>
                    <a:pt x="77026" y="60802"/>
                  </a:lnTo>
                  <a:lnTo>
                    <a:pt x="85620" y="69922"/>
                  </a:lnTo>
                  <a:lnTo>
                    <a:pt x="83954" y="75184"/>
                  </a:lnTo>
                  <a:lnTo>
                    <a:pt x="88515" y="78868"/>
                  </a:lnTo>
                  <a:lnTo>
                    <a:pt x="82025" y="81411"/>
                  </a:lnTo>
                  <a:lnTo>
                    <a:pt x="67467" y="80446"/>
                  </a:lnTo>
                  <a:lnTo>
                    <a:pt x="65099" y="75448"/>
                  </a:lnTo>
                  <a:lnTo>
                    <a:pt x="59925" y="78341"/>
                  </a:lnTo>
                  <a:lnTo>
                    <a:pt x="61679" y="84656"/>
                  </a:lnTo>
                  <a:lnTo>
                    <a:pt x="54926" y="95969"/>
                  </a:lnTo>
                  <a:lnTo>
                    <a:pt x="50629" y="107984"/>
                  </a:lnTo>
                  <a:lnTo>
                    <a:pt x="44490" y="111842"/>
                  </a:lnTo>
                  <a:lnTo>
                    <a:pt x="40017" y="95794"/>
                  </a:lnTo>
                  <a:lnTo>
                    <a:pt x="42648" y="80709"/>
                  </a:lnTo>
                  <a:lnTo>
                    <a:pt x="41859" y="65011"/>
                  </a:lnTo>
                  <a:lnTo>
                    <a:pt x="27652" y="43613"/>
                  </a:lnTo>
                  <a:lnTo>
                    <a:pt x="19846" y="28266"/>
                  </a:lnTo>
                  <a:lnTo>
                    <a:pt x="12217" y="1739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07" name="Freeform: Shape 1606">
              <a:extLst>
                <a:ext uri="{FF2B5EF4-FFF2-40B4-BE49-F238E27FC236}">
                  <a16:creationId xmlns:a16="http://schemas.microsoft.com/office/drawing/2014/main" id="{9C5FF049-4763-4CAF-AA80-68CD7D4D36D4}"/>
                </a:ext>
              </a:extLst>
            </p:cNvPr>
            <p:cNvSpPr/>
            <p:nvPr/>
          </p:nvSpPr>
          <p:spPr>
            <a:xfrm>
              <a:off x="6291541" y="3447565"/>
              <a:ext cx="50800" cy="63500"/>
            </a:xfrm>
            <a:custGeom>
              <a:avLst/>
              <a:gdLst>
                <a:gd name="connsiteX0" fmla="*/ 38001 w 50800"/>
                <a:gd name="connsiteY0" fmla="*/ 39140 h 63500"/>
                <a:gd name="connsiteX1" fmla="*/ 36509 w 50800"/>
                <a:gd name="connsiteY1" fmla="*/ 32826 h 63500"/>
                <a:gd name="connsiteX2" fmla="*/ 25810 w 50800"/>
                <a:gd name="connsiteY2" fmla="*/ 49226 h 63500"/>
                <a:gd name="connsiteX3" fmla="*/ 27477 w 50800"/>
                <a:gd name="connsiteY3" fmla="*/ 59662 h 63500"/>
                <a:gd name="connsiteX4" fmla="*/ 22302 w 50800"/>
                <a:gd name="connsiteY4" fmla="*/ 57119 h 63500"/>
                <a:gd name="connsiteX5" fmla="*/ 15462 w 50800"/>
                <a:gd name="connsiteY5" fmla="*/ 46332 h 63500"/>
                <a:gd name="connsiteX6" fmla="*/ 4763 w 50800"/>
                <a:gd name="connsiteY6" fmla="*/ 39754 h 63500"/>
                <a:gd name="connsiteX7" fmla="*/ 7481 w 50800"/>
                <a:gd name="connsiteY7" fmla="*/ 34142 h 63500"/>
                <a:gd name="connsiteX8" fmla="*/ 11077 w 50800"/>
                <a:gd name="connsiteY8" fmla="*/ 15725 h 63500"/>
                <a:gd name="connsiteX9" fmla="*/ 19057 w 50800"/>
                <a:gd name="connsiteY9" fmla="*/ 7920 h 63500"/>
                <a:gd name="connsiteX10" fmla="*/ 23706 w 50800"/>
                <a:gd name="connsiteY10" fmla="*/ 4763 h 63500"/>
                <a:gd name="connsiteX11" fmla="*/ 30195 w 50800"/>
                <a:gd name="connsiteY11" fmla="*/ 10551 h 63500"/>
                <a:gd name="connsiteX12" fmla="*/ 33791 w 50800"/>
                <a:gd name="connsiteY12" fmla="*/ 15286 h 63500"/>
                <a:gd name="connsiteX13" fmla="*/ 41859 w 50800"/>
                <a:gd name="connsiteY13" fmla="*/ 18882 h 63500"/>
                <a:gd name="connsiteX14" fmla="*/ 51243 w 50800"/>
                <a:gd name="connsiteY14" fmla="*/ 25810 h 63500"/>
                <a:gd name="connsiteX15" fmla="*/ 49226 w 50800"/>
                <a:gd name="connsiteY15" fmla="*/ 28704 h 63500"/>
                <a:gd name="connsiteX16" fmla="*/ 44666 w 50800"/>
                <a:gd name="connsiteY16" fmla="*/ 36159 h 6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800" h="63500">
                  <a:moveTo>
                    <a:pt x="38001" y="39140"/>
                  </a:moveTo>
                  <a:lnTo>
                    <a:pt x="36509" y="32826"/>
                  </a:lnTo>
                  <a:lnTo>
                    <a:pt x="25810" y="49226"/>
                  </a:lnTo>
                  <a:lnTo>
                    <a:pt x="27477" y="59662"/>
                  </a:lnTo>
                  <a:lnTo>
                    <a:pt x="22302" y="57119"/>
                  </a:lnTo>
                  <a:lnTo>
                    <a:pt x="15462" y="46332"/>
                  </a:lnTo>
                  <a:lnTo>
                    <a:pt x="4763" y="39754"/>
                  </a:lnTo>
                  <a:lnTo>
                    <a:pt x="7481" y="34142"/>
                  </a:lnTo>
                  <a:lnTo>
                    <a:pt x="11077" y="15725"/>
                  </a:lnTo>
                  <a:lnTo>
                    <a:pt x="19057" y="7920"/>
                  </a:lnTo>
                  <a:lnTo>
                    <a:pt x="23706" y="4763"/>
                  </a:lnTo>
                  <a:lnTo>
                    <a:pt x="30195" y="10551"/>
                  </a:lnTo>
                  <a:lnTo>
                    <a:pt x="33791" y="15286"/>
                  </a:lnTo>
                  <a:lnTo>
                    <a:pt x="41859" y="18882"/>
                  </a:lnTo>
                  <a:lnTo>
                    <a:pt x="51243" y="25810"/>
                  </a:lnTo>
                  <a:lnTo>
                    <a:pt x="49226" y="28704"/>
                  </a:lnTo>
                  <a:lnTo>
                    <a:pt x="44666" y="36159"/>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08" name="Freeform: Shape 1607">
              <a:extLst>
                <a:ext uri="{FF2B5EF4-FFF2-40B4-BE49-F238E27FC236}">
                  <a16:creationId xmlns:a16="http://schemas.microsoft.com/office/drawing/2014/main" id="{5DAA7213-2DD5-4DC4-B9AC-54FCAF1F0812}"/>
                </a:ext>
              </a:extLst>
            </p:cNvPr>
            <p:cNvSpPr/>
            <p:nvPr/>
          </p:nvSpPr>
          <p:spPr>
            <a:xfrm>
              <a:off x="6901485" y="4928443"/>
              <a:ext cx="184150" cy="355600"/>
            </a:xfrm>
            <a:custGeom>
              <a:avLst/>
              <a:gdLst>
                <a:gd name="connsiteX0" fmla="*/ 159462 w 184150"/>
                <a:gd name="connsiteY0" fmla="*/ 15549 h 355600"/>
                <a:gd name="connsiteX1" fmla="*/ 165952 w 184150"/>
                <a:gd name="connsiteY1" fmla="*/ 26161 h 355600"/>
                <a:gd name="connsiteX2" fmla="*/ 172003 w 184150"/>
                <a:gd name="connsiteY2" fmla="*/ 42736 h 355600"/>
                <a:gd name="connsiteX3" fmla="*/ 176038 w 184150"/>
                <a:gd name="connsiteY3" fmla="*/ 73079 h 355600"/>
                <a:gd name="connsiteX4" fmla="*/ 182352 w 184150"/>
                <a:gd name="connsiteY4" fmla="*/ 84919 h 355600"/>
                <a:gd name="connsiteX5" fmla="*/ 179896 w 184150"/>
                <a:gd name="connsiteY5" fmla="*/ 97021 h 355600"/>
                <a:gd name="connsiteX6" fmla="*/ 175599 w 184150"/>
                <a:gd name="connsiteY6" fmla="*/ 104563 h 355600"/>
                <a:gd name="connsiteX7" fmla="*/ 167180 w 184150"/>
                <a:gd name="connsiteY7" fmla="*/ 89655 h 355600"/>
                <a:gd name="connsiteX8" fmla="*/ 162620 w 184150"/>
                <a:gd name="connsiteY8" fmla="*/ 97197 h 355600"/>
                <a:gd name="connsiteX9" fmla="*/ 167268 w 184150"/>
                <a:gd name="connsiteY9" fmla="*/ 115964 h 355600"/>
                <a:gd name="connsiteX10" fmla="*/ 165075 w 184150"/>
                <a:gd name="connsiteY10" fmla="*/ 126839 h 355600"/>
                <a:gd name="connsiteX11" fmla="*/ 158322 w 184150"/>
                <a:gd name="connsiteY11" fmla="*/ 132715 h 355600"/>
                <a:gd name="connsiteX12" fmla="*/ 156744 w 184150"/>
                <a:gd name="connsiteY12" fmla="*/ 154464 h 355600"/>
                <a:gd name="connsiteX13" fmla="*/ 147097 w 184150"/>
                <a:gd name="connsiteY13" fmla="*/ 184457 h 355600"/>
                <a:gd name="connsiteX14" fmla="*/ 134995 w 184150"/>
                <a:gd name="connsiteY14" fmla="*/ 220325 h 355600"/>
                <a:gd name="connsiteX15" fmla="*/ 119735 w 184150"/>
                <a:gd name="connsiteY15" fmla="*/ 270050 h 355600"/>
                <a:gd name="connsiteX16" fmla="*/ 110351 w 184150"/>
                <a:gd name="connsiteY16" fmla="*/ 306972 h 355600"/>
                <a:gd name="connsiteX17" fmla="*/ 99213 w 184150"/>
                <a:gd name="connsiteY17" fmla="*/ 338105 h 355600"/>
                <a:gd name="connsiteX18" fmla="*/ 79218 w 184150"/>
                <a:gd name="connsiteY18" fmla="*/ 344506 h 355600"/>
                <a:gd name="connsiteX19" fmla="*/ 57732 w 184150"/>
                <a:gd name="connsiteY19" fmla="*/ 355995 h 355600"/>
                <a:gd name="connsiteX20" fmla="*/ 43613 w 184150"/>
                <a:gd name="connsiteY20" fmla="*/ 349067 h 355600"/>
                <a:gd name="connsiteX21" fmla="*/ 24056 w 184150"/>
                <a:gd name="connsiteY21" fmla="*/ 339420 h 355600"/>
                <a:gd name="connsiteX22" fmla="*/ 17303 w 184150"/>
                <a:gd name="connsiteY22" fmla="*/ 325213 h 355600"/>
                <a:gd name="connsiteX23" fmla="*/ 15637 w 184150"/>
                <a:gd name="connsiteY23" fmla="*/ 301447 h 355600"/>
                <a:gd name="connsiteX24" fmla="*/ 7042 w 184150"/>
                <a:gd name="connsiteY24" fmla="*/ 280224 h 355600"/>
                <a:gd name="connsiteX25" fmla="*/ 4763 w 184150"/>
                <a:gd name="connsiteY25" fmla="*/ 261193 h 355600"/>
                <a:gd name="connsiteX26" fmla="*/ 9147 w 184150"/>
                <a:gd name="connsiteY26" fmla="*/ 242250 h 355600"/>
                <a:gd name="connsiteX27" fmla="*/ 20460 w 184150"/>
                <a:gd name="connsiteY27" fmla="*/ 237690 h 355600"/>
                <a:gd name="connsiteX28" fmla="*/ 20548 w 184150"/>
                <a:gd name="connsiteY28" fmla="*/ 229008 h 355600"/>
                <a:gd name="connsiteX29" fmla="*/ 32299 w 184150"/>
                <a:gd name="connsiteY29" fmla="*/ 209188 h 355600"/>
                <a:gd name="connsiteX30" fmla="*/ 34492 w 184150"/>
                <a:gd name="connsiteY30" fmla="*/ 192700 h 355600"/>
                <a:gd name="connsiteX31" fmla="*/ 28792 w 184150"/>
                <a:gd name="connsiteY31" fmla="*/ 180423 h 355600"/>
                <a:gd name="connsiteX32" fmla="*/ 24144 w 184150"/>
                <a:gd name="connsiteY32" fmla="*/ 164198 h 355600"/>
                <a:gd name="connsiteX33" fmla="*/ 22214 w 184150"/>
                <a:gd name="connsiteY33" fmla="*/ 140520 h 355600"/>
                <a:gd name="connsiteX34" fmla="*/ 30809 w 184150"/>
                <a:gd name="connsiteY34" fmla="*/ 126225 h 355600"/>
                <a:gd name="connsiteX35" fmla="*/ 34054 w 184150"/>
                <a:gd name="connsiteY35" fmla="*/ 110001 h 355600"/>
                <a:gd name="connsiteX36" fmla="*/ 46332 w 184150"/>
                <a:gd name="connsiteY36" fmla="*/ 109124 h 355600"/>
                <a:gd name="connsiteX37" fmla="*/ 60100 w 184150"/>
                <a:gd name="connsiteY37" fmla="*/ 103862 h 355600"/>
                <a:gd name="connsiteX38" fmla="*/ 69133 w 184150"/>
                <a:gd name="connsiteY38" fmla="*/ 99302 h 355600"/>
                <a:gd name="connsiteX39" fmla="*/ 80007 w 184150"/>
                <a:gd name="connsiteY39" fmla="*/ 98951 h 355600"/>
                <a:gd name="connsiteX40" fmla="*/ 93952 w 184150"/>
                <a:gd name="connsiteY40" fmla="*/ 84480 h 355600"/>
                <a:gd name="connsiteX41" fmla="*/ 114210 w 184150"/>
                <a:gd name="connsiteY41" fmla="*/ 68870 h 355600"/>
                <a:gd name="connsiteX42" fmla="*/ 121577 w 184150"/>
                <a:gd name="connsiteY42" fmla="*/ 56242 h 355600"/>
                <a:gd name="connsiteX43" fmla="*/ 118244 w 184150"/>
                <a:gd name="connsiteY43" fmla="*/ 45454 h 355600"/>
                <a:gd name="connsiteX44" fmla="*/ 128680 w 184150"/>
                <a:gd name="connsiteY44" fmla="*/ 48524 h 355600"/>
                <a:gd name="connsiteX45" fmla="*/ 142274 w 184150"/>
                <a:gd name="connsiteY45" fmla="*/ 31072 h 355600"/>
                <a:gd name="connsiteX46" fmla="*/ 142712 w 184150"/>
                <a:gd name="connsiteY46" fmla="*/ 15988 h 355600"/>
                <a:gd name="connsiteX47" fmla="*/ 150868 w 184150"/>
                <a:gd name="connsiteY47" fmla="*/ 4763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84150" h="355600">
                  <a:moveTo>
                    <a:pt x="159462" y="15549"/>
                  </a:moveTo>
                  <a:lnTo>
                    <a:pt x="165952" y="26161"/>
                  </a:lnTo>
                  <a:lnTo>
                    <a:pt x="172003" y="42736"/>
                  </a:lnTo>
                  <a:lnTo>
                    <a:pt x="176038" y="73079"/>
                  </a:lnTo>
                  <a:lnTo>
                    <a:pt x="182352" y="84919"/>
                  </a:lnTo>
                  <a:lnTo>
                    <a:pt x="179896" y="97021"/>
                  </a:lnTo>
                  <a:lnTo>
                    <a:pt x="175599" y="104563"/>
                  </a:lnTo>
                  <a:lnTo>
                    <a:pt x="167180" y="89655"/>
                  </a:lnTo>
                  <a:lnTo>
                    <a:pt x="162620" y="97197"/>
                  </a:lnTo>
                  <a:lnTo>
                    <a:pt x="167268" y="115964"/>
                  </a:lnTo>
                  <a:lnTo>
                    <a:pt x="165075" y="126839"/>
                  </a:lnTo>
                  <a:lnTo>
                    <a:pt x="158322" y="132715"/>
                  </a:lnTo>
                  <a:lnTo>
                    <a:pt x="156744" y="154464"/>
                  </a:lnTo>
                  <a:lnTo>
                    <a:pt x="147097" y="184457"/>
                  </a:lnTo>
                  <a:lnTo>
                    <a:pt x="134995" y="220325"/>
                  </a:lnTo>
                  <a:lnTo>
                    <a:pt x="119735" y="270050"/>
                  </a:lnTo>
                  <a:lnTo>
                    <a:pt x="110351" y="306972"/>
                  </a:lnTo>
                  <a:lnTo>
                    <a:pt x="99213" y="338105"/>
                  </a:lnTo>
                  <a:lnTo>
                    <a:pt x="79218" y="344506"/>
                  </a:lnTo>
                  <a:lnTo>
                    <a:pt x="57732" y="355995"/>
                  </a:lnTo>
                  <a:lnTo>
                    <a:pt x="43613" y="349067"/>
                  </a:lnTo>
                  <a:lnTo>
                    <a:pt x="24056" y="339420"/>
                  </a:lnTo>
                  <a:lnTo>
                    <a:pt x="17303" y="325213"/>
                  </a:lnTo>
                  <a:lnTo>
                    <a:pt x="15637" y="301447"/>
                  </a:lnTo>
                  <a:lnTo>
                    <a:pt x="7042" y="280224"/>
                  </a:lnTo>
                  <a:lnTo>
                    <a:pt x="4763" y="261193"/>
                  </a:lnTo>
                  <a:lnTo>
                    <a:pt x="9147" y="242250"/>
                  </a:lnTo>
                  <a:lnTo>
                    <a:pt x="20460" y="237690"/>
                  </a:lnTo>
                  <a:lnTo>
                    <a:pt x="20548" y="229008"/>
                  </a:lnTo>
                  <a:lnTo>
                    <a:pt x="32299" y="209188"/>
                  </a:lnTo>
                  <a:lnTo>
                    <a:pt x="34492" y="192700"/>
                  </a:lnTo>
                  <a:lnTo>
                    <a:pt x="28792" y="180423"/>
                  </a:lnTo>
                  <a:lnTo>
                    <a:pt x="24144" y="164198"/>
                  </a:lnTo>
                  <a:lnTo>
                    <a:pt x="22214" y="140520"/>
                  </a:lnTo>
                  <a:lnTo>
                    <a:pt x="30809" y="126225"/>
                  </a:lnTo>
                  <a:lnTo>
                    <a:pt x="34054" y="110001"/>
                  </a:lnTo>
                  <a:lnTo>
                    <a:pt x="46332" y="109124"/>
                  </a:lnTo>
                  <a:lnTo>
                    <a:pt x="60100" y="103862"/>
                  </a:lnTo>
                  <a:lnTo>
                    <a:pt x="69133" y="99302"/>
                  </a:lnTo>
                  <a:lnTo>
                    <a:pt x="80007" y="98951"/>
                  </a:lnTo>
                  <a:lnTo>
                    <a:pt x="93952" y="84480"/>
                  </a:lnTo>
                  <a:lnTo>
                    <a:pt x="114210" y="68870"/>
                  </a:lnTo>
                  <a:lnTo>
                    <a:pt x="121577" y="56242"/>
                  </a:lnTo>
                  <a:lnTo>
                    <a:pt x="118244" y="45454"/>
                  </a:lnTo>
                  <a:lnTo>
                    <a:pt x="128680" y="48524"/>
                  </a:lnTo>
                  <a:lnTo>
                    <a:pt x="142274" y="31072"/>
                  </a:lnTo>
                  <a:lnTo>
                    <a:pt x="142712" y="15988"/>
                  </a:lnTo>
                  <a:lnTo>
                    <a:pt x="150868" y="476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09" name="Freeform: Shape 1608">
              <a:extLst>
                <a:ext uri="{FF2B5EF4-FFF2-40B4-BE49-F238E27FC236}">
                  <a16:creationId xmlns:a16="http://schemas.microsoft.com/office/drawing/2014/main" id="{05958FA1-6344-4F83-AF53-E0C2D6E46AA8}"/>
                </a:ext>
              </a:extLst>
            </p:cNvPr>
            <p:cNvSpPr/>
            <p:nvPr/>
          </p:nvSpPr>
          <p:spPr>
            <a:xfrm>
              <a:off x="6341091" y="3487907"/>
              <a:ext cx="69850" cy="57150"/>
            </a:xfrm>
            <a:custGeom>
              <a:avLst/>
              <a:gdLst>
                <a:gd name="connsiteX0" fmla="*/ 7832 w 69850"/>
                <a:gd name="connsiteY0" fmla="*/ 20110 h 57150"/>
                <a:gd name="connsiteX1" fmla="*/ 10989 w 69850"/>
                <a:gd name="connsiteY1" fmla="*/ 20373 h 57150"/>
                <a:gd name="connsiteX2" fmla="*/ 12129 w 69850"/>
                <a:gd name="connsiteY2" fmla="*/ 13620 h 57150"/>
                <a:gd name="connsiteX3" fmla="*/ 26599 w 69850"/>
                <a:gd name="connsiteY3" fmla="*/ 8446 h 57150"/>
                <a:gd name="connsiteX4" fmla="*/ 32124 w 69850"/>
                <a:gd name="connsiteY4" fmla="*/ 7218 h 57150"/>
                <a:gd name="connsiteX5" fmla="*/ 40544 w 69850"/>
                <a:gd name="connsiteY5" fmla="*/ 5289 h 57150"/>
                <a:gd name="connsiteX6" fmla="*/ 51857 w 69850"/>
                <a:gd name="connsiteY6" fmla="*/ 4763 h 57150"/>
                <a:gd name="connsiteX7" fmla="*/ 64222 w 69850"/>
                <a:gd name="connsiteY7" fmla="*/ 15374 h 57150"/>
                <a:gd name="connsiteX8" fmla="*/ 65976 w 69850"/>
                <a:gd name="connsiteY8" fmla="*/ 37036 h 57150"/>
                <a:gd name="connsiteX9" fmla="*/ 61240 w 69850"/>
                <a:gd name="connsiteY9" fmla="*/ 38088 h 57150"/>
                <a:gd name="connsiteX10" fmla="*/ 57206 w 69850"/>
                <a:gd name="connsiteY10" fmla="*/ 43788 h 57150"/>
                <a:gd name="connsiteX11" fmla="*/ 43876 w 69850"/>
                <a:gd name="connsiteY11" fmla="*/ 43175 h 57150"/>
                <a:gd name="connsiteX12" fmla="*/ 34492 w 69850"/>
                <a:gd name="connsiteY12" fmla="*/ 50278 h 57150"/>
                <a:gd name="connsiteX13" fmla="*/ 18443 w 69850"/>
                <a:gd name="connsiteY13" fmla="*/ 53084 h 57150"/>
                <a:gd name="connsiteX14" fmla="*/ 8271 w 69850"/>
                <a:gd name="connsiteY14" fmla="*/ 45191 h 57150"/>
                <a:gd name="connsiteX15" fmla="*/ 4763 w 69850"/>
                <a:gd name="connsiteY15" fmla="*/ 31247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9850" h="57150">
                  <a:moveTo>
                    <a:pt x="7832" y="20110"/>
                  </a:moveTo>
                  <a:lnTo>
                    <a:pt x="10989" y="20373"/>
                  </a:lnTo>
                  <a:lnTo>
                    <a:pt x="12129" y="13620"/>
                  </a:lnTo>
                  <a:lnTo>
                    <a:pt x="26599" y="8446"/>
                  </a:lnTo>
                  <a:lnTo>
                    <a:pt x="32124" y="7218"/>
                  </a:lnTo>
                  <a:lnTo>
                    <a:pt x="40544" y="5289"/>
                  </a:lnTo>
                  <a:lnTo>
                    <a:pt x="51857" y="4763"/>
                  </a:lnTo>
                  <a:lnTo>
                    <a:pt x="64222" y="15374"/>
                  </a:lnTo>
                  <a:lnTo>
                    <a:pt x="65976" y="37036"/>
                  </a:lnTo>
                  <a:lnTo>
                    <a:pt x="61240" y="38088"/>
                  </a:lnTo>
                  <a:lnTo>
                    <a:pt x="57206" y="43788"/>
                  </a:lnTo>
                  <a:lnTo>
                    <a:pt x="43876" y="43175"/>
                  </a:lnTo>
                  <a:lnTo>
                    <a:pt x="34492" y="50278"/>
                  </a:lnTo>
                  <a:lnTo>
                    <a:pt x="18443" y="53084"/>
                  </a:lnTo>
                  <a:lnTo>
                    <a:pt x="8271" y="45191"/>
                  </a:lnTo>
                  <a:lnTo>
                    <a:pt x="4763" y="3124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10" name="Freeform: Shape 1609">
              <a:extLst>
                <a:ext uri="{FF2B5EF4-FFF2-40B4-BE49-F238E27FC236}">
                  <a16:creationId xmlns:a16="http://schemas.microsoft.com/office/drawing/2014/main" id="{632B7EFD-55AE-46B5-8EB4-EE5D4C537591}"/>
                </a:ext>
              </a:extLst>
            </p:cNvPr>
            <p:cNvSpPr/>
            <p:nvPr/>
          </p:nvSpPr>
          <p:spPr>
            <a:xfrm>
              <a:off x="5538649" y="4001645"/>
              <a:ext cx="412750" cy="387350"/>
            </a:xfrm>
            <a:custGeom>
              <a:avLst/>
              <a:gdLst>
                <a:gd name="connsiteX0" fmla="*/ 4763 w 412750"/>
                <a:gd name="connsiteY0" fmla="*/ 274260 h 387350"/>
                <a:gd name="connsiteX1" fmla="*/ 13006 w 412750"/>
                <a:gd name="connsiteY1" fmla="*/ 269700 h 387350"/>
                <a:gd name="connsiteX2" fmla="*/ 17128 w 412750"/>
                <a:gd name="connsiteY2" fmla="*/ 254791 h 387350"/>
                <a:gd name="connsiteX3" fmla="*/ 24933 w 412750"/>
                <a:gd name="connsiteY3" fmla="*/ 254177 h 387350"/>
                <a:gd name="connsiteX4" fmla="*/ 42122 w 412750"/>
                <a:gd name="connsiteY4" fmla="*/ 261193 h 387350"/>
                <a:gd name="connsiteX5" fmla="*/ 55978 w 412750"/>
                <a:gd name="connsiteY5" fmla="*/ 256194 h 387350"/>
                <a:gd name="connsiteX6" fmla="*/ 65450 w 412750"/>
                <a:gd name="connsiteY6" fmla="*/ 257861 h 387350"/>
                <a:gd name="connsiteX7" fmla="*/ 69221 w 412750"/>
                <a:gd name="connsiteY7" fmla="*/ 252248 h 387350"/>
                <a:gd name="connsiteX8" fmla="*/ 167882 w 412750"/>
                <a:gd name="connsiteY8" fmla="*/ 251897 h 387350"/>
                <a:gd name="connsiteX9" fmla="*/ 173319 w 412750"/>
                <a:gd name="connsiteY9" fmla="*/ 234094 h 387350"/>
                <a:gd name="connsiteX10" fmla="*/ 169022 w 412750"/>
                <a:gd name="connsiteY10" fmla="*/ 230937 h 387350"/>
                <a:gd name="connsiteX11" fmla="*/ 157183 w 412750"/>
                <a:gd name="connsiteY11" fmla="*/ 119735 h 387350"/>
                <a:gd name="connsiteX12" fmla="*/ 145343 w 412750"/>
                <a:gd name="connsiteY12" fmla="*/ 5201 h 387350"/>
                <a:gd name="connsiteX13" fmla="*/ 182966 w 412750"/>
                <a:gd name="connsiteY13" fmla="*/ 4763 h 387350"/>
                <a:gd name="connsiteX14" fmla="*/ 265929 w 412750"/>
                <a:gd name="connsiteY14" fmla="*/ 63082 h 387350"/>
                <a:gd name="connsiteX15" fmla="*/ 348892 w 412750"/>
                <a:gd name="connsiteY15" fmla="*/ 120525 h 387350"/>
                <a:gd name="connsiteX16" fmla="*/ 354680 w 412750"/>
                <a:gd name="connsiteY16" fmla="*/ 132715 h 387350"/>
                <a:gd name="connsiteX17" fmla="*/ 370027 w 412750"/>
                <a:gd name="connsiteY17" fmla="*/ 140169 h 387350"/>
                <a:gd name="connsiteX18" fmla="*/ 381428 w 412750"/>
                <a:gd name="connsiteY18" fmla="*/ 144379 h 387350"/>
                <a:gd name="connsiteX19" fmla="*/ 381691 w 412750"/>
                <a:gd name="connsiteY19" fmla="*/ 160866 h 387350"/>
                <a:gd name="connsiteX20" fmla="*/ 408965 w 412750"/>
                <a:gd name="connsiteY20" fmla="*/ 158323 h 387350"/>
                <a:gd name="connsiteX21" fmla="*/ 409053 w 412750"/>
                <a:gd name="connsiteY21" fmla="*/ 217519 h 387350"/>
                <a:gd name="connsiteX22" fmla="*/ 395547 w 412750"/>
                <a:gd name="connsiteY22" fmla="*/ 234533 h 387350"/>
                <a:gd name="connsiteX23" fmla="*/ 393443 w 412750"/>
                <a:gd name="connsiteY23" fmla="*/ 250231 h 387350"/>
                <a:gd name="connsiteX24" fmla="*/ 371605 w 412750"/>
                <a:gd name="connsiteY24" fmla="*/ 254177 h 387350"/>
                <a:gd name="connsiteX25" fmla="*/ 338105 w 412750"/>
                <a:gd name="connsiteY25" fmla="*/ 256370 h 387350"/>
                <a:gd name="connsiteX26" fmla="*/ 328984 w 412750"/>
                <a:gd name="connsiteY26" fmla="*/ 265403 h 387350"/>
                <a:gd name="connsiteX27" fmla="*/ 313198 w 412750"/>
                <a:gd name="connsiteY27" fmla="*/ 266367 h 387350"/>
                <a:gd name="connsiteX28" fmla="*/ 297500 w 412750"/>
                <a:gd name="connsiteY28" fmla="*/ 266455 h 387350"/>
                <a:gd name="connsiteX29" fmla="*/ 291361 w 412750"/>
                <a:gd name="connsiteY29" fmla="*/ 261632 h 387350"/>
                <a:gd name="connsiteX30" fmla="*/ 277768 w 412750"/>
                <a:gd name="connsiteY30" fmla="*/ 265227 h 387350"/>
                <a:gd name="connsiteX31" fmla="*/ 254791 w 412750"/>
                <a:gd name="connsiteY31" fmla="*/ 275751 h 387350"/>
                <a:gd name="connsiteX32" fmla="*/ 250143 w 412750"/>
                <a:gd name="connsiteY32" fmla="*/ 283644 h 387350"/>
                <a:gd name="connsiteX33" fmla="*/ 231025 w 412750"/>
                <a:gd name="connsiteY33" fmla="*/ 294869 h 387350"/>
                <a:gd name="connsiteX34" fmla="*/ 227692 w 412750"/>
                <a:gd name="connsiteY34" fmla="*/ 301359 h 387350"/>
                <a:gd name="connsiteX35" fmla="*/ 217432 w 412750"/>
                <a:gd name="connsiteY35" fmla="*/ 306446 h 387350"/>
                <a:gd name="connsiteX36" fmla="*/ 205504 w 412750"/>
                <a:gd name="connsiteY36" fmla="*/ 303113 h 387350"/>
                <a:gd name="connsiteX37" fmla="*/ 198752 w 412750"/>
                <a:gd name="connsiteY37" fmla="*/ 309252 h 387350"/>
                <a:gd name="connsiteX38" fmla="*/ 195156 w 412750"/>
                <a:gd name="connsiteY38" fmla="*/ 326441 h 387350"/>
                <a:gd name="connsiteX39" fmla="*/ 175599 w 412750"/>
                <a:gd name="connsiteY39" fmla="*/ 347138 h 387350"/>
                <a:gd name="connsiteX40" fmla="*/ 176213 w 412750"/>
                <a:gd name="connsiteY40" fmla="*/ 355557 h 387350"/>
                <a:gd name="connsiteX41" fmla="*/ 169460 w 412750"/>
                <a:gd name="connsiteY41" fmla="*/ 366168 h 387350"/>
                <a:gd name="connsiteX42" fmla="*/ 171127 w 412750"/>
                <a:gd name="connsiteY42" fmla="*/ 380551 h 387350"/>
                <a:gd name="connsiteX43" fmla="*/ 160954 w 412750"/>
                <a:gd name="connsiteY43" fmla="*/ 384234 h 387350"/>
                <a:gd name="connsiteX44" fmla="*/ 155253 w 412750"/>
                <a:gd name="connsiteY44" fmla="*/ 387391 h 387350"/>
                <a:gd name="connsiteX45" fmla="*/ 151395 w 412750"/>
                <a:gd name="connsiteY45" fmla="*/ 376780 h 387350"/>
                <a:gd name="connsiteX46" fmla="*/ 144291 w 412750"/>
                <a:gd name="connsiteY46" fmla="*/ 379586 h 387350"/>
                <a:gd name="connsiteX47" fmla="*/ 140081 w 412750"/>
                <a:gd name="connsiteY47" fmla="*/ 379060 h 387350"/>
                <a:gd name="connsiteX48" fmla="*/ 135521 w 412750"/>
                <a:gd name="connsiteY48" fmla="*/ 386339 h 387350"/>
                <a:gd name="connsiteX49" fmla="*/ 116578 w 412750"/>
                <a:gd name="connsiteY49" fmla="*/ 386076 h 387350"/>
                <a:gd name="connsiteX50" fmla="*/ 109738 w 412750"/>
                <a:gd name="connsiteY50" fmla="*/ 382392 h 387350"/>
                <a:gd name="connsiteX51" fmla="*/ 106580 w 412750"/>
                <a:gd name="connsiteY51" fmla="*/ 384673 h 387350"/>
                <a:gd name="connsiteX52" fmla="*/ 99038 w 412750"/>
                <a:gd name="connsiteY52" fmla="*/ 377481 h 387350"/>
                <a:gd name="connsiteX53" fmla="*/ 100354 w 412750"/>
                <a:gd name="connsiteY53" fmla="*/ 370115 h 387350"/>
                <a:gd name="connsiteX54" fmla="*/ 97284 w 412750"/>
                <a:gd name="connsiteY54" fmla="*/ 367133 h 387350"/>
                <a:gd name="connsiteX55" fmla="*/ 92022 w 412750"/>
                <a:gd name="connsiteY55" fmla="*/ 369589 h 387350"/>
                <a:gd name="connsiteX56" fmla="*/ 92987 w 412750"/>
                <a:gd name="connsiteY56" fmla="*/ 361520 h 387350"/>
                <a:gd name="connsiteX57" fmla="*/ 98074 w 412750"/>
                <a:gd name="connsiteY57" fmla="*/ 355118 h 387350"/>
                <a:gd name="connsiteX58" fmla="*/ 87988 w 412750"/>
                <a:gd name="connsiteY58" fmla="*/ 344682 h 387350"/>
                <a:gd name="connsiteX59" fmla="*/ 85007 w 412750"/>
                <a:gd name="connsiteY59" fmla="*/ 337754 h 387350"/>
                <a:gd name="connsiteX60" fmla="*/ 79569 w 412750"/>
                <a:gd name="connsiteY60" fmla="*/ 332317 h 387350"/>
                <a:gd name="connsiteX61" fmla="*/ 74658 w 412750"/>
                <a:gd name="connsiteY61" fmla="*/ 331615 h 387350"/>
                <a:gd name="connsiteX62" fmla="*/ 68782 w 412750"/>
                <a:gd name="connsiteY62" fmla="*/ 335123 h 387350"/>
                <a:gd name="connsiteX63" fmla="*/ 60802 w 412750"/>
                <a:gd name="connsiteY63" fmla="*/ 338456 h 387350"/>
                <a:gd name="connsiteX64" fmla="*/ 54049 w 412750"/>
                <a:gd name="connsiteY64" fmla="*/ 343893 h 387350"/>
                <a:gd name="connsiteX65" fmla="*/ 43525 w 412750"/>
                <a:gd name="connsiteY65" fmla="*/ 341876 h 387350"/>
                <a:gd name="connsiteX66" fmla="*/ 36685 w 412750"/>
                <a:gd name="connsiteY66" fmla="*/ 335561 h 387350"/>
                <a:gd name="connsiteX67" fmla="*/ 32651 w 412750"/>
                <a:gd name="connsiteY67" fmla="*/ 334684 h 387350"/>
                <a:gd name="connsiteX68" fmla="*/ 26248 w 412750"/>
                <a:gd name="connsiteY68" fmla="*/ 338017 h 387350"/>
                <a:gd name="connsiteX69" fmla="*/ 22302 w 412750"/>
                <a:gd name="connsiteY69" fmla="*/ 338105 h 387350"/>
                <a:gd name="connsiteX70" fmla="*/ 20899 w 412750"/>
                <a:gd name="connsiteY70" fmla="*/ 328897 h 387350"/>
                <a:gd name="connsiteX71" fmla="*/ 22039 w 412750"/>
                <a:gd name="connsiteY71" fmla="*/ 321091 h 387350"/>
                <a:gd name="connsiteX72" fmla="*/ 19934 w 412750"/>
                <a:gd name="connsiteY72" fmla="*/ 311444 h 387350"/>
                <a:gd name="connsiteX73" fmla="*/ 10726 w 412750"/>
                <a:gd name="connsiteY73" fmla="*/ 304341 h 387350"/>
                <a:gd name="connsiteX74" fmla="*/ 5903 w 412750"/>
                <a:gd name="connsiteY74" fmla="*/ 289958 h 387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12750" h="387350">
                  <a:moveTo>
                    <a:pt x="4763" y="274260"/>
                  </a:moveTo>
                  <a:lnTo>
                    <a:pt x="13006" y="269700"/>
                  </a:lnTo>
                  <a:lnTo>
                    <a:pt x="17128" y="254791"/>
                  </a:lnTo>
                  <a:lnTo>
                    <a:pt x="24933" y="254177"/>
                  </a:lnTo>
                  <a:lnTo>
                    <a:pt x="42122" y="261193"/>
                  </a:lnTo>
                  <a:lnTo>
                    <a:pt x="55978" y="256194"/>
                  </a:lnTo>
                  <a:lnTo>
                    <a:pt x="65450" y="257861"/>
                  </a:lnTo>
                  <a:lnTo>
                    <a:pt x="69221" y="252248"/>
                  </a:lnTo>
                  <a:lnTo>
                    <a:pt x="167882" y="251897"/>
                  </a:lnTo>
                  <a:lnTo>
                    <a:pt x="173319" y="234094"/>
                  </a:lnTo>
                  <a:lnTo>
                    <a:pt x="169022" y="230937"/>
                  </a:lnTo>
                  <a:lnTo>
                    <a:pt x="157183" y="119735"/>
                  </a:lnTo>
                  <a:lnTo>
                    <a:pt x="145343" y="5201"/>
                  </a:lnTo>
                  <a:lnTo>
                    <a:pt x="182966" y="4763"/>
                  </a:lnTo>
                  <a:lnTo>
                    <a:pt x="265929" y="63082"/>
                  </a:lnTo>
                  <a:lnTo>
                    <a:pt x="348892" y="120525"/>
                  </a:lnTo>
                  <a:lnTo>
                    <a:pt x="354680" y="132715"/>
                  </a:lnTo>
                  <a:lnTo>
                    <a:pt x="370027" y="140169"/>
                  </a:lnTo>
                  <a:lnTo>
                    <a:pt x="381428" y="144379"/>
                  </a:lnTo>
                  <a:lnTo>
                    <a:pt x="381691" y="160866"/>
                  </a:lnTo>
                  <a:lnTo>
                    <a:pt x="408965" y="158323"/>
                  </a:lnTo>
                  <a:lnTo>
                    <a:pt x="409053" y="217519"/>
                  </a:lnTo>
                  <a:lnTo>
                    <a:pt x="395547" y="234533"/>
                  </a:lnTo>
                  <a:lnTo>
                    <a:pt x="393443" y="250231"/>
                  </a:lnTo>
                  <a:lnTo>
                    <a:pt x="371605" y="254177"/>
                  </a:lnTo>
                  <a:lnTo>
                    <a:pt x="338105" y="256370"/>
                  </a:lnTo>
                  <a:lnTo>
                    <a:pt x="328984" y="265403"/>
                  </a:lnTo>
                  <a:lnTo>
                    <a:pt x="313198" y="266367"/>
                  </a:lnTo>
                  <a:lnTo>
                    <a:pt x="297500" y="266455"/>
                  </a:lnTo>
                  <a:lnTo>
                    <a:pt x="291361" y="261632"/>
                  </a:lnTo>
                  <a:lnTo>
                    <a:pt x="277768" y="265227"/>
                  </a:lnTo>
                  <a:lnTo>
                    <a:pt x="254791" y="275751"/>
                  </a:lnTo>
                  <a:lnTo>
                    <a:pt x="250143" y="283644"/>
                  </a:lnTo>
                  <a:lnTo>
                    <a:pt x="231025" y="294869"/>
                  </a:lnTo>
                  <a:lnTo>
                    <a:pt x="227692" y="301359"/>
                  </a:lnTo>
                  <a:lnTo>
                    <a:pt x="217432" y="306446"/>
                  </a:lnTo>
                  <a:lnTo>
                    <a:pt x="205504" y="303113"/>
                  </a:lnTo>
                  <a:lnTo>
                    <a:pt x="198752" y="309252"/>
                  </a:lnTo>
                  <a:lnTo>
                    <a:pt x="195156" y="326441"/>
                  </a:lnTo>
                  <a:lnTo>
                    <a:pt x="175599" y="347138"/>
                  </a:lnTo>
                  <a:lnTo>
                    <a:pt x="176213" y="355557"/>
                  </a:lnTo>
                  <a:lnTo>
                    <a:pt x="169460" y="366168"/>
                  </a:lnTo>
                  <a:lnTo>
                    <a:pt x="171127" y="380551"/>
                  </a:lnTo>
                  <a:lnTo>
                    <a:pt x="160954" y="384234"/>
                  </a:lnTo>
                  <a:lnTo>
                    <a:pt x="155253" y="387391"/>
                  </a:lnTo>
                  <a:lnTo>
                    <a:pt x="151395" y="376780"/>
                  </a:lnTo>
                  <a:lnTo>
                    <a:pt x="144291" y="379586"/>
                  </a:lnTo>
                  <a:lnTo>
                    <a:pt x="140081" y="379060"/>
                  </a:lnTo>
                  <a:lnTo>
                    <a:pt x="135521" y="386339"/>
                  </a:lnTo>
                  <a:lnTo>
                    <a:pt x="116578" y="386076"/>
                  </a:lnTo>
                  <a:lnTo>
                    <a:pt x="109738" y="382392"/>
                  </a:lnTo>
                  <a:lnTo>
                    <a:pt x="106580" y="384673"/>
                  </a:lnTo>
                  <a:lnTo>
                    <a:pt x="99038" y="377481"/>
                  </a:lnTo>
                  <a:lnTo>
                    <a:pt x="100354" y="370115"/>
                  </a:lnTo>
                  <a:lnTo>
                    <a:pt x="97284" y="367133"/>
                  </a:lnTo>
                  <a:lnTo>
                    <a:pt x="92022" y="369589"/>
                  </a:lnTo>
                  <a:lnTo>
                    <a:pt x="92987" y="361520"/>
                  </a:lnTo>
                  <a:lnTo>
                    <a:pt x="98074" y="355118"/>
                  </a:lnTo>
                  <a:lnTo>
                    <a:pt x="87988" y="344682"/>
                  </a:lnTo>
                  <a:lnTo>
                    <a:pt x="85007" y="337754"/>
                  </a:lnTo>
                  <a:lnTo>
                    <a:pt x="79569" y="332317"/>
                  </a:lnTo>
                  <a:lnTo>
                    <a:pt x="74658" y="331615"/>
                  </a:lnTo>
                  <a:lnTo>
                    <a:pt x="68782" y="335123"/>
                  </a:lnTo>
                  <a:lnTo>
                    <a:pt x="60802" y="338456"/>
                  </a:lnTo>
                  <a:lnTo>
                    <a:pt x="54049" y="343893"/>
                  </a:lnTo>
                  <a:lnTo>
                    <a:pt x="43525" y="341876"/>
                  </a:lnTo>
                  <a:lnTo>
                    <a:pt x="36685" y="335561"/>
                  </a:lnTo>
                  <a:lnTo>
                    <a:pt x="32651" y="334684"/>
                  </a:lnTo>
                  <a:lnTo>
                    <a:pt x="26248" y="338017"/>
                  </a:lnTo>
                  <a:lnTo>
                    <a:pt x="22302" y="338105"/>
                  </a:lnTo>
                  <a:lnTo>
                    <a:pt x="20899" y="328897"/>
                  </a:lnTo>
                  <a:lnTo>
                    <a:pt x="22039" y="321091"/>
                  </a:lnTo>
                  <a:lnTo>
                    <a:pt x="19934" y="311444"/>
                  </a:lnTo>
                  <a:lnTo>
                    <a:pt x="10726" y="304341"/>
                  </a:lnTo>
                  <a:lnTo>
                    <a:pt x="5903" y="28995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11" name="Freeform: Shape 1610">
              <a:extLst>
                <a:ext uri="{FF2B5EF4-FFF2-40B4-BE49-F238E27FC236}">
                  <a16:creationId xmlns:a16="http://schemas.microsoft.com/office/drawing/2014/main" id="{A3E66F99-D429-4DDB-91B7-294A4432FA23}"/>
                </a:ext>
              </a:extLst>
            </p:cNvPr>
            <p:cNvSpPr/>
            <p:nvPr/>
          </p:nvSpPr>
          <p:spPr>
            <a:xfrm>
              <a:off x="8107603" y="3909561"/>
              <a:ext cx="222250" cy="482600"/>
            </a:xfrm>
            <a:custGeom>
              <a:avLst/>
              <a:gdLst>
                <a:gd name="connsiteX0" fmla="*/ 182790 w 222250"/>
                <a:gd name="connsiteY0" fmla="*/ 223658 h 482600"/>
                <a:gd name="connsiteX1" fmla="*/ 168408 w 222250"/>
                <a:gd name="connsiteY1" fmla="*/ 234884 h 482600"/>
                <a:gd name="connsiteX2" fmla="*/ 151044 w 222250"/>
                <a:gd name="connsiteY2" fmla="*/ 236111 h 482600"/>
                <a:gd name="connsiteX3" fmla="*/ 139819 w 222250"/>
                <a:gd name="connsiteY3" fmla="*/ 264087 h 482600"/>
                <a:gd name="connsiteX4" fmla="*/ 129470 w 222250"/>
                <a:gd name="connsiteY4" fmla="*/ 268735 h 482600"/>
                <a:gd name="connsiteX5" fmla="*/ 141397 w 222250"/>
                <a:gd name="connsiteY5" fmla="*/ 291274 h 482600"/>
                <a:gd name="connsiteX6" fmla="*/ 157007 w 222250"/>
                <a:gd name="connsiteY6" fmla="*/ 309954 h 482600"/>
                <a:gd name="connsiteX7" fmla="*/ 167005 w 222250"/>
                <a:gd name="connsiteY7" fmla="*/ 326792 h 482600"/>
                <a:gd name="connsiteX8" fmla="*/ 158059 w 222250"/>
                <a:gd name="connsiteY8" fmla="*/ 348892 h 482600"/>
                <a:gd name="connsiteX9" fmla="*/ 149553 w 222250"/>
                <a:gd name="connsiteY9" fmla="*/ 353540 h 482600"/>
                <a:gd name="connsiteX10" fmla="*/ 155429 w 222250"/>
                <a:gd name="connsiteY10" fmla="*/ 366256 h 482600"/>
                <a:gd name="connsiteX11" fmla="*/ 171828 w 222250"/>
                <a:gd name="connsiteY11" fmla="*/ 386251 h 482600"/>
                <a:gd name="connsiteX12" fmla="*/ 174635 w 222250"/>
                <a:gd name="connsiteY12" fmla="*/ 400283 h 482600"/>
                <a:gd name="connsiteX13" fmla="*/ 174196 w 222250"/>
                <a:gd name="connsiteY13" fmla="*/ 411947 h 482600"/>
                <a:gd name="connsiteX14" fmla="*/ 183843 w 222250"/>
                <a:gd name="connsiteY14" fmla="*/ 434749 h 482600"/>
                <a:gd name="connsiteX15" fmla="*/ 170337 w 222250"/>
                <a:gd name="connsiteY15" fmla="*/ 457989 h 482600"/>
                <a:gd name="connsiteX16" fmla="*/ 158411 w 222250"/>
                <a:gd name="connsiteY16" fmla="*/ 483509 h 482600"/>
                <a:gd name="connsiteX17" fmla="*/ 156043 w 222250"/>
                <a:gd name="connsiteY17" fmla="*/ 465092 h 482600"/>
                <a:gd name="connsiteX18" fmla="*/ 163584 w 222250"/>
                <a:gd name="connsiteY18" fmla="*/ 445974 h 482600"/>
                <a:gd name="connsiteX19" fmla="*/ 155341 w 222250"/>
                <a:gd name="connsiteY19" fmla="*/ 431241 h 482600"/>
                <a:gd name="connsiteX20" fmla="*/ 157358 w 222250"/>
                <a:gd name="connsiteY20" fmla="*/ 403967 h 482600"/>
                <a:gd name="connsiteX21" fmla="*/ 147360 w 222250"/>
                <a:gd name="connsiteY21" fmla="*/ 390987 h 482600"/>
                <a:gd name="connsiteX22" fmla="*/ 139380 w 222250"/>
                <a:gd name="connsiteY22" fmla="*/ 360819 h 482600"/>
                <a:gd name="connsiteX23" fmla="*/ 134907 w 222250"/>
                <a:gd name="connsiteY23" fmla="*/ 328721 h 482600"/>
                <a:gd name="connsiteX24" fmla="*/ 124296 w 222250"/>
                <a:gd name="connsiteY24" fmla="*/ 307673 h 482600"/>
                <a:gd name="connsiteX25" fmla="*/ 108072 w 222250"/>
                <a:gd name="connsiteY25" fmla="*/ 320477 h 482600"/>
                <a:gd name="connsiteX26" fmla="*/ 80096 w 222250"/>
                <a:gd name="connsiteY26" fmla="*/ 338543 h 482600"/>
                <a:gd name="connsiteX27" fmla="*/ 66327 w 222250"/>
                <a:gd name="connsiteY27" fmla="*/ 336263 h 482600"/>
                <a:gd name="connsiteX28" fmla="*/ 51068 w 222250"/>
                <a:gd name="connsiteY28" fmla="*/ 330387 h 482600"/>
                <a:gd name="connsiteX29" fmla="*/ 59574 w 222250"/>
                <a:gd name="connsiteY29" fmla="*/ 298728 h 482600"/>
                <a:gd name="connsiteX30" fmla="*/ 54487 w 222250"/>
                <a:gd name="connsiteY30" fmla="*/ 274699 h 482600"/>
                <a:gd name="connsiteX31" fmla="*/ 35194 w 222250"/>
                <a:gd name="connsiteY31" fmla="*/ 244969 h 482600"/>
                <a:gd name="connsiteX32" fmla="*/ 38176 w 222250"/>
                <a:gd name="connsiteY32" fmla="*/ 235585 h 482600"/>
                <a:gd name="connsiteX33" fmla="*/ 23793 w 222250"/>
                <a:gd name="connsiteY33" fmla="*/ 232253 h 482600"/>
                <a:gd name="connsiteX34" fmla="*/ 6341 w 222250"/>
                <a:gd name="connsiteY34" fmla="*/ 211030 h 482600"/>
                <a:gd name="connsiteX35" fmla="*/ 4763 w 222250"/>
                <a:gd name="connsiteY35" fmla="*/ 189894 h 482600"/>
                <a:gd name="connsiteX36" fmla="*/ 13357 w 222250"/>
                <a:gd name="connsiteY36" fmla="*/ 193928 h 482600"/>
                <a:gd name="connsiteX37" fmla="*/ 13796 w 222250"/>
                <a:gd name="connsiteY37" fmla="*/ 175073 h 482600"/>
                <a:gd name="connsiteX38" fmla="*/ 25985 w 222250"/>
                <a:gd name="connsiteY38" fmla="*/ 168759 h 482600"/>
                <a:gd name="connsiteX39" fmla="*/ 23355 w 222250"/>
                <a:gd name="connsiteY39" fmla="*/ 157534 h 482600"/>
                <a:gd name="connsiteX40" fmla="*/ 28880 w 222250"/>
                <a:gd name="connsiteY40" fmla="*/ 148501 h 482600"/>
                <a:gd name="connsiteX41" fmla="*/ 29844 w 222250"/>
                <a:gd name="connsiteY41" fmla="*/ 120876 h 482600"/>
                <a:gd name="connsiteX42" fmla="*/ 49050 w 222250"/>
                <a:gd name="connsiteY42" fmla="*/ 127014 h 482600"/>
                <a:gd name="connsiteX43" fmla="*/ 60012 w 222250"/>
                <a:gd name="connsiteY43" fmla="*/ 104914 h 482600"/>
                <a:gd name="connsiteX44" fmla="*/ 61328 w 222250"/>
                <a:gd name="connsiteY44" fmla="*/ 91760 h 482600"/>
                <a:gd name="connsiteX45" fmla="*/ 74834 w 222250"/>
                <a:gd name="connsiteY45" fmla="*/ 68958 h 482600"/>
                <a:gd name="connsiteX46" fmla="*/ 74132 w 222250"/>
                <a:gd name="connsiteY46" fmla="*/ 53348 h 482600"/>
                <a:gd name="connsiteX47" fmla="*/ 105966 w 222250"/>
                <a:gd name="connsiteY47" fmla="*/ 34405 h 482600"/>
                <a:gd name="connsiteX48" fmla="*/ 123506 w 222250"/>
                <a:gd name="connsiteY48" fmla="*/ 39404 h 482600"/>
                <a:gd name="connsiteX49" fmla="*/ 121489 w 222250"/>
                <a:gd name="connsiteY49" fmla="*/ 22478 h 482600"/>
                <a:gd name="connsiteX50" fmla="*/ 130171 w 222250"/>
                <a:gd name="connsiteY50" fmla="*/ 17391 h 482600"/>
                <a:gd name="connsiteX51" fmla="*/ 128242 w 222250"/>
                <a:gd name="connsiteY51" fmla="*/ 6867 h 482600"/>
                <a:gd name="connsiteX52" fmla="*/ 142625 w 222250"/>
                <a:gd name="connsiteY52" fmla="*/ 4763 h 482600"/>
                <a:gd name="connsiteX53" fmla="*/ 150868 w 222250"/>
                <a:gd name="connsiteY53" fmla="*/ 21075 h 482600"/>
                <a:gd name="connsiteX54" fmla="*/ 161568 w 222250"/>
                <a:gd name="connsiteY54" fmla="*/ 27652 h 482600"/>
                <a:gd name="connsiteX55" fmla="*/ 162357 w 222250"/>
                <a:gd name="connsiteY55" fmla="*/ 48700 h 482600"/>
                <a:gd name="connsiteX56" fmla="*/ 161304 w 222250"/>
                <a:gd name="connsiteY56" fmla="*/ 71238 h 482600"/>
                <a:gd name="connsiteX57" fmla="*/ 138064 w 222250"/>
                <a:gd name="connsiteY57" fmla="*/ 93864 h 482600"/>
                <a:gd name="connsiteX58" fmla="*/ 135082 w 222250"/>
                <a:gd name="connsiteY58" fmla="*/ 125699 h 482600"/>
                <a:gd name="connsiteX59" fmla="*/ 161041 w 222250"/>
                <a:gd name="connsiteY59" fmla="*/ 121314 h 482600"/>
                <a:gd name="connsiteX60" fmla="*/ 166917 w 222250"/>
                <a:gd name="connsiteY60" fmla="*/ 145869 h 482600"/>
                <a:gd name="connsiteX61" fmla="*/ 182528 w 222250"/>
                <a:gd name="connsiteY61" fmla="*/ 151044 h 482600"/>
                <a:gd name="connsiteX62" fmla="*/ 175336 w 222250"/>
                <a:gd name="connsiteY62" fmla="*/ 172969 h 482600"/>
                <a:gd name="connsiteX63" fmla="*/ 193578 w 222250"/>
                <a:gd name="connsiteY63" fmla="*/ 182878 h 482600"/>
                <a:gd name="connsiteX64" fmla="*/ 204277 w 222250"/>
                <a:gd name="connsiteY64" fmla="*/ 187702 h 482600"/>
                <a:gd name="connsiteX65" fmla="*/ 222255 w 222250"/>
                <a:gd name="connsiteY65" fmla="*/ 180072 h 482600"/>
                <a:gd name="connsiteX66" fmla="*/ 223044 w 222250"/>
                <a:gd name="connsiteY66" fmla="*/ 190947 h 482600"/>
                <a:gd name="connsiteX67" fmla="*/ 202084 w 222250"/>
                <a:gd name="connsiteY67" fmla="*/ 207960 h 482600"/>
                <a:gd name="connsiteX68" fmla="*/ 196823 w 222250"/>
                <a:gd name="connsiteY68" fmla="*/ 217607 h 482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222250" h="482600">
                  <a:moveTo>
                    <a:pt x="182790" y="223658"/>
                  </a:moveTo>
                  <a:lnTo>
                    <a:pt x="168408" y="234884"/>
                  </a:lnTo>
                  <a:lnTo>
                    <a:pt x="151044" y="236111"/>
                  </a:lnTo>
                  <a:lnTo>
                    <a:pt x="139819" y="264087"/>
                  </a:lnTo>
                  <a:lnTo>
                    <a:pt x="129470" y="268735"/>
                  </a:lnTo>
                  <a:lnTo>
                    <a:pt x="141397" y="291274"/>
                  </a:lnTo>
                  <a:lnTo>
                    <a:pt x="157007" y="309954"/>
                  </a:lnTo>
                  <a:lnTo>
                    <a:pt x="167005" y="326792"/>
                  </a:lnTo>
                  <a:lnTo>
                    <a:pt x="158059" y="348892"/>
                  </a:lnTo>
                  <a:lnTo>
                    <a:pt x="149553" y="353540"/>
                  </a:lnTo>
                  <a:lnTo>
                    <a:pt x="155429" y="366256"/>
                  </a:lnTo>
                  <a:lnTo>
                    <a:pt x="171828" y="386251"/>
                  </a:lnTo>
                  <a:lnTo>
                    <a:pt x="174635" y="400283"/>
                  </a:lnTo>
                  <a:lnTo>
                    <a:pt x="174196" y="411947"/>
                  </a:lnTo>
                  <a:lnTo>
                    <a:pt x="183843" y="434749"/>
                  </a:lnTo>
                  <a:lnTo>
                    <a:pt x="170337" y="457989"/>
                  </a:lnTo>
                  <a:lnTo>
                    <a:pt x="158411" y="483509"/>
                  </a:lnTo>
                  <a:lnTo>
                    <a:pt x="156043" y="465092"/>
                  </a:lnTo>
                  <a:lnTo>
                    <a:pt x="163584" y="445974"/>
                  </a:lnTo>
                  <a:lnTo>
                    <a:pt x="155341" y="431241"/>
                  </a:lnTo>
                  <a:lnTo>
                    <a:pt x="157358" y="403967"/>
                  </a:lnTo>
                  <a:lnTo>
                    <a:pt x="147360" y="390987"/>
                  </a:lnTo>
                  <a:lnTo>
                    <a:pt x="139380" y="360819"/>
                  </a:lnTo>
                  <a:lnTo>
                    <a:pt x="134907" y="328721"/>
                  </a:lnTo>
                  <a:lnTo>
                    <a:pt x="124296" y="307673"/>
                  </a:lnTo>
                  <a:lnTo>
                    <a:pt x="108072" y="320477"/>
                  </a:lnTo>
                  <a:lnTo>
                    <a:pt x="80096" y="338543"/>
                  </a:lnTo>
                  <a:lnTo>
                    <a:pt x="66327" y="336263"/>
                  </a:lnTo>
                  <a:lnTo>
                    <a:pt x="51068" y="330387"/>
                  </a:lnTo>
                  <a:lnTo>
                    <a:pt x="59574" y="298728"/>
                  </a:lnTo>
                  <a:lnTo>
                    <a:pt x="54487" y="274699"/>
                  </a:lnTo>
                  <a:lnTo>
                    <a:pt x="35194" y="244969"/>
                  </a:lnTo>
                  <a:lnTo>
                    <a:pt x="38176" y="235585"/>
                  </a:lnTo>
                  <a:lnTo>
                    <a:pt x="23793" y="232253"/>
                  </a:lnTo>
                  <a:lnTo>
                    <a:pt x="6341" y="211030"/>
                  </a:lnTo>
                  <a:lnTo>
                    <a:pt x="4763" y="189894"/>
                  </a:lnTo>
                  <a:lnTo>
                    <a:pt x="13357" y="193928"/>
                  </a:lnTo>
                  <a:lnTo>
                    <a:pt x="13796" y="175073"/>
                  </a:lnTo>
                  <a:lnTo>
                    <a:pt x="25985" y="168759"/>
                  </a:lnTo>
                  <a:lnTo>
                    <a:pt x="23355" y="157534"/>
                  </a:lnTo>
                  <a:lnTo>
                    <a:pt x="28880" y="148501"/>
                  </a:lnTo>
                  <a:lnTo>
                    <a:pt x="29844" y="120876"/>
                  </a:lnTo>
                  <a:lnTo>
                    <a:pt x="49050" y="127014"/>
                  </a:lnTo>
                  <a:lnTo>
                    <a:pt x="60012" y="104914"/>
                  </a:lnTo>
                  <a:lnTo>
                    <a:pt x="61328" y="91760"/>
                  </a:lnTo>
                  <a:lnTo>
                    <a:pt x="74834" y="68958"/>
                  </a:lnTo>
                  <a:lnTo>
                    <a:pt x="74132" y="53348"/>
                  </a:lnTo>
                  <a:lnTo>
                    <a:pt x="105966" y="34405"/>
                  </a:lnTo>
                  <a:lnTo>
                    <a:pt x="123506" y="39404"/>
                  </a:lnTo>
                  <a:lnTo>
                    <a:pt x="121489" y="22478"/>
                  </a:lnTo>
                  <a:lnTo>
                    <a:pt x="130171" y="17391"/>
                  </a:lnTo>
                  <a:lnTo>
                    <a:pt x="128242" y="6867"/>
                  </a:lnTo>
                  <a:lnTo>
                    <a:pt x="142625" y="4763"/>
                  </a:lnTo>
                  <a:lnTo>
                    <a:pt x="150868" y="21075"/>
                  </a:lnTo>
                  <a:lnTo>
                    <a:pt x="161568" y="27652"/>
                  </a:lnTo>
                  <a:lnTo>
                    <a:pt x="162357" y="48700"/>
                  </a:lnTo>
                  <a:lnTo>
                    <a:pt x="161304" y="71238"/>
                  </a:lnTo>
                  <a:lnTo>
                    <a:pt x="138064" y="93864"/>
                  </a:lnTo>
                  <a:lnTo>
                    <a:pt x="135082" y="125699"/>
                  </a:lnTo>
                  <a:lnTo>
                    <a:pt x="161041" y="121314"/>
                  </a:lnTo>
                  <a:lnTo>
                    <a:pt x="166917" y="145869"/>
                  </a:lnTo>
                  <a:lnTo>
                    <a:pt x="182528" y="151044"/>
                  </a:lnTo>
                  <a:lnTo>
                    <a:pt x="175336" y="172969"/>
                  </a:lnTo>
                  <a:lnTo>
                    <a:pt x="193578" y="182878"/>
                  </a:lnTo>
                  <a:lnTo>
                    <a:pt x="204277" y="187702"/>
                  </a:lnTo>
                  <a:lnTo>
                    <a:pt x="222255" y="180072"/>
                  </a:lnTo>
                  <a:lnTo>
                    <a:pt x="223044" y="190947"/>
                  </a:lnTo>
                  <a:lnTo>
                    <a:pt x="202084" y="207960"/>
                  </a:lnTo>
                  <a:lnTo>
                    <a:pt x="196823" y="21760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12" name="Freeform: Shape 1611">
              <a:extLst>
                <a:ext uri="{FF2B5EF4-FFF2-40B4-BE49-F238E27FC236}">
                  <a16:creationId xmlns:a16="http://schemas.microsoft.com/office/drawing/2014/main" id="{18B415DF-4FAD-48ED-9D13-1D0C4F0D8AC3}"/>
                </a:ext>
              </a:extLst>
            </p:cNvPr>
            <p:cNvSpPr/>
            <p:nvPr/>
          </p:nvSpPr>
          <p:spPr>
            <a:xfrm>
              <a:off x="7995612" y="3135621"/>
              <a:ext cx="793750" cy="381000"/>
            </a:xfrm>
            <a:custGeom>
              <a:avLst/>
              <a:gdLst>
                <a:gd name="connsiteX0" fmla="*/ 4763 w 793750"/>
                <a:gd name="connsiteY0" fmla="*/ 111229 h 381000"/>
                <a:gd name="connsiteX1" fmla="*/ 30721 w 793750"/>
                <a:gd name="connsiteY1" fmla="*/ 104739 h 381000"/>
                <a:gd name="connsiteX2" fmla="*/ 77640 w 793750"/>
                <a:gd name="connsiteY2" fmla="*/ 71940 h 381000"/>
                <a:gd name="connsiteX3" fmla="*/ 115087 w 793750"/>
                <a:gd name="connsiteY3" fmla="*/ 53786 h 381000"/>
                <a:gd name="connsiteX4" fmla="*/ 136398 w 793750"/>
                <a:gd name="connsiteY4" fmla="*/ 65625 h 381000"/>
                <a:gd name="connsiteX5" fmla="*/ 162094 w 793750"/>
                <a:gd name="connsiteY5" fmla="*/ 66151 h 381000"/>
                <a:gd name="connsiteX6" fmla="*/ 178493 w 793750"/>
                <a:gd name="connsiteY6" fmla="*/ 84130 h 381000"/>
                <a:gd name="connsiteX7" fmla="*/ 203049 w 793750"/>
                <a:gd name="connsiteY7" fmla="*/ 85445 h 381000"/>
                <a:gd name="connsiteX8" fmla="*/ 238655 w 793750"/>
                <a:gd name="connsiteY8" fmla="*/ 95004 h 381000"/>
                <a:gd name="connsiteX9" fmla="*/ 262509 w 793750"/>
                <a:gd name="connsiteY9" fmla="*/ 68432 h 381000"/>
                <a:gd name="connsiteX10" fmla="*/ 252511 w 793750"/>
                <a:gd name="connsiteY10" fmla="*/ 45630 h 381000"/>
                <a:gd name="connsiteX11" fmla="*/ 278032 w 793750"/>
                <a:gd name="connsiteY11" fmla="*/ 4763 h 381000"/>
                <a:gd name="connsiteX12" fmla="*/ 305569 w 793750"/>
                <a:gd name="connsiteY12" fmla="*/ 21162 h 381000"/>
                <a:gd name="connsiteX13" fmla="*/ 327844 w 793750"/>
                <a:gd name="connsiteY13" fmla="*/ 25810 h 381000"/>
                <a:gd name="connsiteX14" fmla="*/ 356785 w 793750"/>
                <a:gd name="connsiteY14" fmla="*/ 35896 h 381000"/>
                <a:gd name="connsiteX15" fmla="*/ 361433 w 793750"/>
                <a:gd name="connsiteY15" fmla="*/ 65011 h 381000"/>
                <a:gd name="connsiteX16" fmla="*/ 396425 w 793750"/>
                <a:gd name="connsiteY16" fmla="*/ 81148 h 381000"/>
                <a:gd name="connsiteX17" fmla="*/ 419664 w 793750"/>
                <a:gd name="connsiteY17" fmla="*/ 74045 h 381000"/>
                <a:gd name="connsiteX18" fmla="*/ 450710 w 793750"/>
                <a:gd name="connsiteY18" fmla="*/ 69046 h 381000"/>
                <a:gd name="connsiteX19" fmla="*/ 475353 w 793750"/>
                <a:gd name="connsiteY19" fmla="*/ 74132 h 381000"/>
                <a:gd name="connsiteX20" fmla="*/ 499470 w 793750"/>
                <a:gd name="connsiteY20" fmla="*/ 92461 h 381000"/>
                <a:gd name="connsiteX21" fmla="*/ 514379 w 793750"/>
                <a:gd name="connsiteY21" fmla="*/ 111755 h 381000"/>
                <a:gd name="connsiteX22" fmla="*/ 537181 w 793750"/>
                <a:gd name="connsiteY22" fmla="*/ 111404 h 381000"/>
                <a:gd name="connsiteX23" fmla="*/ 568139 w 793750"/>
                <a:gd name="connsiteY23" fmla="*/ 117455 h 381000"/>
                <a:gd name="connsiteX24" fmla="*/ 590764 w 793750"/>
                <a:gd name="connsiteY24" fmla="*/ 108159 h 381000"/>
                <a:gd name="connsiteX25" fmla="*/ 623125 w 793750"/>
                <a:gd name="connsiteY25" fmla="*/ 101933 h 381000"/>
                <a:gd name="connsiteX26" fmla="*/ 659169 w 793750"/>
                <a:gd name="connsiteY26" fmla="*/ 75097 h 381000"/>
                <a:gd name="connsiteX27" fmla="*/ 673903 w 793750"/>
                <a:gd name="connsiteY27" fmla="*/ 79219 h 381000"/>
                <a:gd name="connsiteX28" fmla="*/ 686794 w 793750"/>
                <a:gd name="connsiteY28" fmla="*/ 92023 h 381000"/>
                <a:gd name="connsiteX29" fmla="*/ 716086 w 793750"/>
                <a:gd name="connsiteY29" fmla="*/ 88865 h 381000"/>
                <a:gd name="connsiteX30" fmla="*/ 704159 w 793750"/>
                <a:gd name="connsiteY30" fmla="*/ 117367 h 381000"/>
                <a:gd name="connsiteX31" fmla="*/ 686794 w 793750"/>
                <a:gd name="connsiteY31" fmla="*/ 154376 h 381000"/>
                <a:gd name="connsiteX32" fmla="*/ 693109 w 793750"/>
                <a:gd name="connsiteY32" fmla="*/ 169373 h 381000"/>
                <a:gd name="connsiteX33" fmla="*/ 707053 w 793750"/>
                <a:gd name="connsiteY33" fmla="*/ 164725 h 381000"/>
                <a:gd name="connsiteX34" fmla="*/ 731258 w 793750"/>
                <a:gd name="connsiteY34" fmla="*/ 170425 h 381000"/>
                <a:gd name="connsiteX35" fmla="*/ 750200 w 793750"/>
                <a:gd name="connsiteY35" fmla="*/ 156920 h 381000"/>
                <a:gd name="connsiteX36" fmla="*/ 769932 w 793750"/>
                <a:gd name="connsiteY36" fmla="*/ 168584 h 381000"/>
                <a:gd name="connsiteX37" fmla="*/ 792208 w 793750"/>
                <a:gd name="connsiteY37" fmla="*/ 193928 h 381000"/>
                <a:gd name="connsiteX38" fmla="*/ 789490 w 793750"/>
                <a:gd name="connsiteY38" fmla="*/ 206645 h 381000"/>
                <a:gd name="connsiteX39" fmla="*/ 770108 w 793750"/>
                <a:gd name="connsiteY39" fmla="*/ 202610 h 381000"/>
                <a:gd name="connsiteX40" fmla="*/ 734415 w 793750"/>
                <a:gd name="connsiteY40" fmla="*/ 207346 h 381000"/>
                <a:gd name="connsiteX41" fmla="*/ 717051 w 793750"/>
                <a:gd name="connsiteY41" fmla="*/ 217519 h 381000"/>
                <a:gd name="connsiteX42" fmla="*/ 699072 w 793750"/>
                <a:gd name="connsiteY42" fmla="*/ 240847 h 381000"/>
                <a:gd name="connsiteX43" fmla="*/ 661537 w 793750"/>
                <a:gd name="connsiteY43" fmla="*/ 254440 h 381000"/>
                <a:gd name="connsiteX44" fmla="*/ 637069 w 793750"/>
                <a:gd name="connsiteY44" fmla="*/ 272857 h 381000"/>
                <a:gd name="connsiteX45" fmla="*/ 611812 w 793750"/>
                <a:gd name="connsiteY45" fmla="*/ 265841 h 381000"/>
                <a:gd name="connsiteX46" fmla="*/ 597956 w 793750"/>
                <a:gd name="connsiteY46" fmla="*/ 262684 h 381000"/>
                <a:gd name="connsiteX47" fmla="*/ 585064 w 793750"/>
                <a:gd name="connsiteY47" fmla="*/ 284960 h 381000"/>
                <a:gd name="connsiteX48" fmla="*/ 592869 w 793750"/>
                <a:gd name="connsiteY48" fmla="*/ 298114 h 381000"/>
                <a:gd name="connsiteX49" fmla="*/ 596903 w 793750"/>
                <a:gd name="connsiteY49" fmla="*/ 309340 h 381000"/>
                <a:gd name="connsiteX50" fmla="*/ 579627 w 793750"/>
                <a:gd name="connsiteY50" fmla="*/ 320740 h 381000"/>
                <a:gd name="connsiteX51" fmla="*/ 562000 w 793750"/>
                <a:gd name="connsiteY51" fmla="*/ 338719 h 381000"/>
                <a:gd name="connsiteX52" fmla="*/ 533322 w 793750"/>
                <a:gd name="connsiteY52" fmla="*/ 350383 h 381000"/>
                <a:gd name="connsiteX53" fmla="*/ 496401 w 793750"/>
                <a:gd name="connsiteY53" fmla="*/ 351698 h 381000"/>
                <a:gd name="connsiteX54" fmla="*/ 456673 w 793750"/>
                <a:gd name="connsiteY54" fmla="*/ 363186 h 381000"/>
                <a:gd name="connsiteX55" fmla="*/ 428084 w 793750"/>
                <a:gd name="connsiteY55" fmla="*/ 380814 h 381000"/>
                <a:gd name="connsiteX56" fmla="*/ 417209 w 793750"/>
                <a:gd name="connsiteY56" fmla="*/ 370641 h 381000"/>
                <a:gd name="connsiteX57" fmla="*/ 387479 w 793750"/>
                <a:gd name="connsiteY57" fmla="*/ 370641 h 381000"/>
                <a:gd name="connsiteX58" fmla="*/ 351085 w 793750"/>
                <a:gd name="connsiteY58" fmla="*/ 350558 h 381000"/>
                <a:gd name="connsiteX59" fmla="*/ 326792 w 793750"/>
                <a:gd name="connsiteY59" fmla="*/ 345559 h 381000"/>
                <a:gd name="connsiteX60" fmla="*/ 294081 w 793750"/>
                <a:gd name="connsiteY60" fmla="*/ 350207 h 381000"/>
                <a:gd name="connsiteX61" fmla="*/ 243303 w 793750"/>
                <a:gd name="connsiteY61" fmla="*/ 342753 h 381000"/>
                <a:gd name="connsiteX62" fmla="*/ 216204 w 793750"/>
                <a:gd name="connsiteY62" fmla="*/ 343542 h 381000"/>
                <a:gd name="connsiteX63" fmla="*/ 201821 w 793750"/>
                <a:gd name="connsiteY63" fmla="*/ 323635 h 381000"/>
                <a:gd name="connsiteX64" fmla="*/ 190596 w 793750"/>
                <a:gd name="connsiteY64" fmla="*/ 292326 h 381000"/>
                <a:gd name="connsiteX65" fmla="*/ 175424 w 793750"/>
                <a:gd name="connsiteY65" fmla="*/ 288555 h 381000"/>
                <a:gd name="connsiteX66" fmla="*/ 145694 w 793750"/>
                <a:gd name="connsiteY66" fmla="*/ 267069 h 381000"/>
                <a:gd name="connsiteX67" fmla="*/ 112544 w 793750"/>
                <a:gd name="connsiteY67" fmla="*/ 262246 h 381000"/>
                <a:gd name="connsiteX68" fmla="*/ 83341 w 793750"/>
                <a:gd name="connsiteY68" fmla="*/ 256282 h 381000"/>
                <a:gd name="connsiteX69" fmla="*/ 74483 w 793750"/>
                <a:gd name="connsiteY69" fmla="*/ 241110 h 381000"/>
                <a:gd name="connsiteX70" fmla="*/ 83955 w 793750"/>
                <a:gd name="connsiteY70" fmla="*/ 199629 h 381000"/>
                <a:gd name="connsiteX71" fmla="*/ 67029 w 793750"/>
                <a:gd name="connsiteY71" fmla="*/ 170601 h 381000"/>
                <a:gd name="connsiteX72" fmla="*/ 31949 w 793750"/>
                <a:gd name="connsiteY72" fmla="*/ 156832 h 381000"/>
                <a:gd name="connsiteX73" fmla="*/ 11253 w 793750"/>
                <a:gd name="connsiteY73" fmla="*/ 137275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793750" h="381000">
                  <a:moveTo>
                    <a:pt x="4763" y="111229"/>
                  </a:moveTo>
                  <a:lnTo>
                    <a:pt x="30721" y="104739"/>
                  </a:lnTo>
                  <a:lnTo>
                    <a:pt x="77640" y="71940"/>
                  </a:lnTo>
                  <a:lnTo>
                    <a:pt x="115087" y="53786"/>
                  </a:lnTo>
                  <a:lnTo>
                    <a:pt x="136398" y="65625"/>
                  </a:lnTo>
                  <a:lnTo>
                    <a:pt x="162094" y="66151"/>
                  </a:lnTo>
                  <a:lnTo>
                    <a:pt x="178493" y="84130"/>
                  </a:lnTo>
                  <a:lnTo>
                    <a:pt x="203049" y="85445"/>
                  </a:lnTo>
                  <a:lnTo>
                    <a:pt x="238655" y="95004"/>
                  </a:lnTo>
                  <a:lnTo>
                    <a:pt x="262509" y="68432"/>
                  </a:lnTo>
                  <a:lnTo>
                    <a:pt x="252511" y="45630"/>
                  </a:lnTo>
                  <a:lnTo>
                    <a:pt x="278032" y="4763"/>
                  </a:lnTo>
                  <a:lnTo>
                    <a:pt x="305569" y="21162"/>
                  </a:lnTo>
                  <a:lnTo>
                    <a:pt x="327844" y="25810"/>
                  </a:lnTo>
                  <a:lnTo>
                    <a:pt x="356785" y="35896"/>
                  </a:lnTo>
                  <a:lnTo>
                    <a:pt x="361433" y="65011"/>
                  </a:lnTo>
                  <a:lnTo>
                    <a:pt x="396425" y="81148"/>
                  </a:lnTo>
                  <a:lnTo>
                    <a:pt x="419664" y="74045"/>
                  </a:lnTo>
                  <a:lnTo>
                    <a:pt x="450710" y="69046"/>
                  </a:lnTo>
                  <a:lnTo>
                    <a:pt x="475353" y="74132"/>
                  </a:lnTo>
                  <a:lnTo>
                    <a:pt x="499470" y="92461"/>
                  </a:lnTo>
                  <a:lnTo>
                    <a:pt x="514379" y="111755"/>
                  </a:lnTo>
                  <a:lnTo>
                    <a:pt x="537181" y="111404"/>
                  </a:lnTo>
                  <a:lnTo>
                    <a:pt x="568139" y="117455"/>
                  </a:lnTo>
                  <a:lnTo>
                    <a:pt x="590764" y="108159"/>
                  </a:lnTo>
                  <a:lnTo>
                    <a:pt x="623125" y="101933"/>
                  </a:lnTo>
                  <a:lnTo>
                    <a:pt x="659169" y="75097"/>
                  </a:lnTo>
                  <a:lnTo>
                    <a:pt x="673903" y="79219"/>
                  </a:lnTo>
                  <a:lnTo>
                    <a:pt x="686794" y="92023"/>
                  </a:lnTo>
                  <a:lnTo>
                    <a:pt x="716086" y="88865"/>
                  </a:lnTo>
                  <a:lnTo>
                    <a:pt x="704159" y="117367"/>
                  </a:lnTo>
                  <a:lnTo>
                    <a:pt x="686794" y="154376"/>
                  </a:lnTo>
                  <a:lnTo>
                    <a:pt x="693109" y="169373"/>
                  </a:lnTo>
                  <a:lnTo>
                    <a:pt x="707053" y="164725"/>
                  </a:lnTo>
                  <a:lnTo>
                    <a:pt x="731258" y="170425"/>
                  </a:lnTo>
                  <a:lnTo>
                    <a:pt x="750200" y="156920"/>
                  </a:lnTo>
                  <a:lnTo>
                    <a:pt x="769932" y="168584"/>
                  </a:lnTo>
                  <a:lnTo>
                    <a:pt x="792208" y="193928"/>
                  </a:lnTo>
                  <a:lnTo>
                    <a:pt x="789490" y="206645"/>
                  </a:lnTo>
                  <a:lnTo>
                    <a:pt x="770108" y="202610"/>
                  </a:lnTo>
                  <a:lnTo>
                    <a:pt x="734415" y="207346"/>
                  </a:lnTo>
                  <a:lnTo>
                    <a:pt x="717051" y="217519"/>
                  </a:lnTo>
                  <a:lnTo>
                    <a:pt x="699072" y="240847"/>
                  </a:lnTo>
                  <a:lnTo>
                    <a:pt x="661537" y="254440"/>
                  </a:lnTo>
                  <a:lnTo>
                    <a:pt x="637069" y="272857"/>
                  </a:lnTo>
                  <a:lnTo>
                    <a:pt x="611812" y="265841"/>
                  </a:lnTo>
                  <a:lnTo>
                    <a:pt x="597956" y="262684"/>
                  </a:lnTo>
                  <a:lnTo>
                    <a:pt x="585064" y="284960"/>
                  </a:lnTo>
                  <a:lnTo>
                    <a:pt x="592869" y="298114"/>
                  </a:lnTo>
                  <a:lnTo>
                    <a:pt x="596903" y="309340"/>
                  </a:lnTo>
                  <a:lnTo>
                    <a:pt x="579627" y="320740"/>
                  </a:lnTo>
                  <a:lnTo>
                    <a:pt x="562000" y="338719"/>
                  </a:lnTo>
                  <a:lnTo>
                    <a:pt x="533322" y="350383"/>
                  </a:lnTo>
                  <a:lnTo>
                    <a:pt x="496401" y="351698"/>
                  </a:lnTo>
                  <a:lnTo>
                    <a:pt x="456673" y="363186"/>
                  </a:lnTo>
                  <a:lnTo>
                    <a:pt x="428084" y="380814"/>
                  </a:lnTo>
                  <a:lnTo>
                    <a:pt x="417209" y="370641"/>
                  </a:lnTo>
                  <a:lnTo>
                    <a:pt x="387479" y="370641"/>
                  </a:lnTo>
                  <a:lnTo>
                    <a:pt x="351085" y="350558"/>
                  </a:lnTo>
                  <a:lnTo>
                    <a:pt x="326792" y="345559"/>
                  </a:lnTo>
                  <a:lnTo>
                    <a:pt x="294081" y="350207"/>
                  </a:lnTo>
                  <a:lnTo>
                    <a:pt x="243303" y="342753"/>
                  </a:lnTo>
                  <a:lnTo>
                    <a:pt x="216204" y="343542"/>
                  </a:lnTo>
                  <a:lnTo>
                    <a:pt x="201821" y="323635"/>
                  </a:lnTo>
                  <a:lnTo>
                    <a:pt x="190596" y="292326"/>
                  </a:lnTo>
                  <a:lnTo>
                    <a:pt x="175424" y="288555"/>
                  </a:lnTo>
                  <a:lnTo>
                    <a:pt x="145694" y="267069"/>
                  </a:lnTo>
                  <a:lnTo>
                    <a:pt x="112544" y="262246"/>
                  </a:lnTo>
                  <a:lnTo>
                    <a:pt x="83341" y="256282"/>
                  </a:lnTo>
                  <a:lnTo>
                    <a:pt x="74483" y="241110"/>
                  </a:lnTo>
                  <a:lnTo>
                    <a:pt x="83955" y="199629"/>
                  </a:lnTo>
                  <a:lnTo>
                    <a:pt x="67029" y="170601"/>
                  </a:lnTo>
                  <a:lnTo>
                    <a:pt x="31949" y="156832"/>
                  </a:lnTo>
                  <a:lnTo>
                    <a:pt x="11253" y="13727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13" name="Freeform: Shape 1612">
              <a:extLst>
                <a:ext uri="{FF2B5EF4-FFF2-40B4-BE49-F238E27FC236}">
                  <a16:creationId xmlns:a16="http://schemas.microsoft.com/office/drawing/2014/main" id="{8969C94C-6311-4799-8BFD-8DD65492D866}"/>
                </a:ext>
              </a:extLst>
            </p:cNvPr>
            <p:cNvSpPr/>
            <p:nvPr/>
          </p:nvSpPr>
          <p:spPr>
            <a:xfrm>
              <a:off x="5418326" y="3935608"/>
              <a:ext cx="304800" cy="342900"/>
            </a:xfrm>
            <a:custGeom>
              <a:avLst/>
              <a:gdLst>
                <a:gd name="connsiteX0" fmla="*/ 125085 w 304800"/>
                <a:gd name="connsiteY0" fmla="*/ 340297 h 342900"/>
                <a:gd name="connsiteX1" fmla="*/ 108861 w 304800"/>
                <a:gd name="connsiteY1" fmla="*/ 322933 h 342900"/>
                <a:gd name="connsiteX2" fmla="*/ 93952 w 304800"/>
                <a:gd name="connsiteY2" fmla="*/ 304253 h 342900"/>
                <a:gd name="connsiteX3" fmla="*/ 77640 w 304800"/>
                <a:gd name="connsiteY3" fmla="*/ 297500 h 342900"/>
                <a:gd name="connsiteX4" fmla="*/ 65888 w 304800"/>
                <a:gd name="connsiteY4" fmla="*/ 290046 h 342900"/>
                <a:gd name="connsiteX5" fmla="*/ 52120 w 304800"/>
                <a:gd name="connsiteY5" fmla="*/ 290309 h 342900"/>
                <a:gd name="connsiteX6" fmla="*/ 40193 w 304800"/>
                <a:gd name="connsiteY6" fmla="*/ 295834 h 342900"/>
                <a:gd name="connsiteX7" fmla="*/ 27915 w 304800"/>
                <a:gd name="connsiteY7" fmla="*/ 293642 h 342900"/>
                <a:gd name="connsiteX8" fmla="*/ 19496 w 304800"/>
                <a:gd name="connsiteY8" fmla="*/ 301797 h 342900"/>
                <a:gd name="connsiteX9" fmla="*/ 17391 w 304800"/>
                <a:gd name="connsiteY9" fmla="*/ 288117 h 342900"/>
                <a:gd name="connsiteX10" fmla="*/ 24232 w 304800"/>
                <a:gd name="connsiteY10" fmla="*/ 275488 h 342900"/>
                <a:gd name="connsiteX11" fmla="*/ 27301 w 304800"/>
                <a:gd name="connsiteY11" fmla="*/ 251371 h 342900"/>
                <a:gd name="connsiteX12" fmla="*/ 24582 w 304800"/>
                <a:gd name="connsiteY12" fmla="*/ 225851 h 342900"/>
                <a:gd name="connsiteX13" fmla="*/ 21600 w 304800"/>
                <a:gd name="connsiteY13" fmla="*/ 212959 h 342900"/>
                <a:gd name="connsiteX14" fmla="*/ 24056 w 304800"/>
                <a:gd name="connsiteY14" fmla="*/ 200067 h 342900"/>
                <a:gd name="connsiteX15" fmla="*/ 17742 w 304800"/>
                <a:gd name="connsiteY15" fmla="*/ 187614 h 342900"/>
                <a:gd name="connsiteX16" fmla="*/ 4763 w 304800"/>
                <a:gd name="connsiteY16" fmla="*/ 176389 h 342900"/>
                <a:gd name="connsiteX17" fmla="*/ 10112 w 304800"/>
                <a:gd name="connsiteY17" fmla="*/ 167619 h 342900"/>
                <a:gd name="connsiteX18" fmla="*/ 106405 w 304800"/>
                <a:gd name="connsiteY18" fmla="*/ 167794 h 342900"/>
                <a:gd name="connsiteX19" fmla="*/ 101757 w 304800"/>
                <a:gd name="connsiteY19" fmla="*/ 129645 h 342900"/>
                <a:gd name="connsiteX20" fmla="*/ 107808 w 304800"/>
                <a:gd name="connsiteY20" fmla="*/ 116052 h 342900"/>
                <a:gd name="connsiteX21" fmla="*/ 130785 w 304800"/>
                <a:gd name="connsiteY21" fmla="*/ 113684 h 342900"/>
                <a:gd name="connsiteX22" fmla="*/ 129996 w 304800"/>
                <a:gd name="connsiteY22" fmla="*/ 44753 h 342900"/>
                <a:gd name="connsiteX23" fmla="*/ 210766 w 304800"/>
                <a:gd name="connsiteY23" fmla="*/ 46244 h 342900"/>
                <a:gd name="connsiteX24" fmla="*/ 210766 w 304800"/>
                <a:gd name="connsiteY24" fmla="*/ 4763 h 342900"/>
                <a:gd name="connsiteX25" fmla="*/ 303288 w 304800"/>
                <a:gd name="connsiteY25" fmla="*/ 70800 h 342900"/>
                <a:gd name="connsiteX26" fmla="*/ 265666 w 304800"/>
                <a:gd name="connsiteY26" fmla="*/ 71238 h 342900"/>
                <a:gd name="connsiteX27" fmla="*/ 277505 w 304800"/>
                <a:gd name="connsiteY27" fmla="*/ 185772 h 342900"/>
                <a:gd name="connsiteX28" fmla="*/ 289344 w 304800"/>
                <a:gd name="connsiteY28" fmla="*/ 296974 h 342900"/>
                <a:gd name="connsiteX29" fmla="*/ 293642 w 304800"/>
                <a:gd name="connsiteY29" fmla="*/ 300131 h 342900"/>
                <a:gd name="connsiteX30" fmla="*/ 288204 w 304800"/>
                <a:gd name="connsiteY30" fmla="*/ 317934 h 342900"/>
                <a:gd name="connsiteX31" fmla="*/ 189543 w 304800"/>
                <a:gd name="connsiteY31" fmla="*/ 318285 h 342900"/>
                <a:gd name="connsiteX32" fmla="*/ 185772 w 304800"/>
                <a:gd name="connsiteY32" fmla="*/ 323898 h 342900"/>
                <a:gd name="connsiteX33" fmla="*/ 176301 w 304800"/>
                <a:gd name="connsiteY33" fmla="*/ 322231 h 342900"/>
                <a:gd name="connsiteX34" fmla="*/ 162445 w 304800"/>
                <a:gd name="connsiteY34" fmla="*/ 327230 h 342900"/>
                <a:gd name="connsiteX35" fmla="*/ 145256 w 304800"/>
                <a:gd name="connsiteY35" fmla="*/ 320214 h 342900"/>
                <a:gd name="connsiteX36" fmla="*/ 137450 w 304800"/>
                <a:gd name="connsiteY36" fmla="*/ 320828 h 342900"/>
                <a:gd name="connsiteX37" fmla="*/ 133329 w 304800"/>
                <a:gd name="connsiteY37" fmla="*/ 335737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04800" h="342900">
                  <a:moveTo>
                    <a:pt x="125085" y="340297"/>
                  </a:moveTo>
                  <a:lnTo>
                    <a:pt x="108861" y="322933"/>
                  </a:lnTo>
                  <a:lnTo>
                    <a:pt x="93952" y="304253"/>
                  </a:lnTo>
                  <a:lnTo>
                    <a:pt x="77640" y="297500"/>
                  </a:lnTo>
                  <a:lnTo>
                    <a:pt x="65888" y="290046"/>
                  </a:lnTo>
                  <a:lnTo>
                    <a:pt x="52120" y="290309"/>
                  </a:lnTo>
                  <a:lnTo>
                    <a:pt x="40193" y="295834"/>
                  </a:lnTo>
                  <a:lnTo>
                    <a:pt x="27915" y="293642"/>
                  </a:lnTo>
                  <a:lnTo>
                    <a:pt x="19496" y="301797"/>
                  </a:lnTo>
                  <a:lnTo>
                    <a:pt x="17391" y="288117"/>
                  </a:lnTo>
                  <a:lnTo>
                    <a:pt x="24232" y="275488"/>
                  </a:lnTo>
                  <a:lnTo>
                    <a:pt x="27301" y="251371"/>
                  </a:lnTo>
                  <a:lnTo>
                    <a:pt x="24582" y="225851"/>
                  </a:lnTo>
                  <a:lnTo>
                    <a:pt x="21600" y="212959"/>
                  </a:lnTo>
                  <a:lnTo>
                    <a:pt x="24056" y="200067"/>
                  </a:lnTo>
                  <a:lnTo>
                    <a:pt x="17742" y="187614"/>
                  </a:lnTo>
                  <a:lnTo>
                    <a:pt x="4763" y="176389"/>
                  </a:lnTo>
                  <a:lnTo>
                    <a:pt x="10112" y="167619"/>
                  </a:lnTo>
                  <a:lnTo>
                    <a:pt x="106405" y="167794"/>
                  </a:lnTo>
                  <a:lnTo>
                    <a:pt x="101757" y="129645"/>
                  </a:lnTo>
                  <a:lnTo>
                    <a:pt x="107808" y="116052"/>
                  </a:lnTo>
                  <a:lnTo>
                    <a:pt x="130785" y="113684"/>
                  </a:lnTo>
                  <a:lnTo>
                    <a:pt x="129996" y="44753"/>
                  </a:lnTo>
                  <a:lnTo>
                    <a:pt x="210766" y="46244"/>
                  </a:lnTo>
                  <a:lnTo>
                    <a:pt x="210766" y="4763"/>
                  </a:lnTo>
                  <a:lnTo>
                    <a:pt x="303288" y="70800"/>
                  </a:lnTo>
                  <a:lnTo>
                    <a:pt x="265666" y="71238"/>
                  </a:lnTo>
                  <a:lnTo>
                    <a:pt x="277505" y="185772"/>
                  </a:lnTo>
                  <a:lnTo>
                    <a:pt x="289344" y="296974"/>
                  </a:lnTo>
                  <a:lnTo>
                    <a:pt x="293642" y="300131"/>
                  </a:lnTo>
                  <a:lnTo>
                    <a:pt x="288204" y="317934"/>
                  </a:lnTo>
                  <a:lnTo>
                    <a:pt x="189543" y="318285"/>
                  </a:lnTo>
                  <a:lnTo>
                    <a:pt x="185772" y="323898"/>
                  </a:lnTo>
                  <a:lnTo>
                    <a:pt x="176301" y="322231"/>
                  </a:lnTo>
                  <a:lnTo>
                    <a:pt x="162445" y="327230"/>
                  </a:lnTo>
                  <a:lnTo>
                    <a:pt x="145256" y="320214"/>
                  </a:lnTo>
                  <a:lnTo>
                    <a:pt x="137450" y="320828"/>
                  </a:lnTo>
                  <a:lnTo>
                    <a:pt x="133329" y="33573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14" name="Freeform: Shape 1613">
              <a:extLst>
                <a:ext uri="{FF2B5EF4-FFF2-40B4-BE49-F238E27FC236}">
                  <a16:creationId xmlns:a16="http://schemas.microsoft.com/office/drawing/2014/main" id="{1538E4CD-1B96-4953-9B44-B74EEC0DAFFD}"/>
                </a:ext>
              </a:extLst>
            </p:cNvPr>
            <p:cNvSpPr/>
            <p:nvPr/>
          </p:nvSpPr>
          <p:spPr>
            <a:xfrm>
              <a:off x="6641721" y="4858635"/>
              <a:ext cx="82550" cy="196850"/>
            </a:xfrm>
            <a:custGeom>
              <a:avLst/>
              <a:gdLst>
                <a:gd name="connsiteX0" fmla="*/ 50717 w 82550"/>
                <a:gd name="connsiteY0" fmla="*/ 61591 h 196850"/>
                <a:gd name="connsiteX1" fmla="*/ 43876 w 82550"/>
                <a:gd name="connsiteY1" fmla="*/ 80534 h 196850"/>
                <a:gd name="connsiteX2" fmla="*/ 50717 w 82550"/>
                <a:gd name="connsiteY2" fmla="*/ 113158 h 196850"/>
                <a:gd name="connsiteX3" fmla="*/ 59311 w 82550"/>
                <a:gd name="connsiteY3" fmla="*/ 112807 h 196850"/>
                <a:gd name="connsiteX4" fmla="*/ 68169 w 82550"/>
                <a:gd name="connsiteY4" fmla="*/ 120876 h 196850"/>
                <a:gd name="connsiteX5" fmla="*/ 78430 w 82550"/>
                <a:gd name="connsiteY5" fmla="*/ 139117 h 196850"/>
                <a:gd name="connsiteX6" fmla="*/ 80534 w 82550"/>
                <a:gd name="connsiteY6" fmla="*/ 171741 h 196850"/>
                <a:gd name="connsiteX7" fmla="*/ 69923 w 82550"/>
                <a:gd name="connsiteY7" fmla="*/ 177090 h 196850"/>
                <a:gd name="connsiteX8" fmla="*/ 62381 w 82550"/>
                <a:gd name="connsiteY8" fmla="*/ 194718 h 196850"/>
                <a:gd name="connsiteX9" fmla="*/ 46332 w 82550"/>
                <a:gd name="connsiteY9" fmla="*/ 179020 h 196850"/>
                <a:gd name="connsiteX10" fmla="*/ 44578 w 82550"/>
                <a:gd name="connsiteY10" fmla="*/ 161129 h 196850"/>
                <a:gd name="connsiteX11" fmla="*/ 49752 w 82550"/>
                <a:gd name="connsiteY11" fmla="*/ 149290 h 196850"/>
                <a:gd name="connsiteX12" fmla="*/ 48261 w 82550"/>
                <a:gd name="connsiteY12" fmla="*/ 139205 h 196850"/>
                <a:gd name="connsiteX13" fmla="*/ 38615 w 82550"/>
                <a:gd name="connsiteY13" fmla="*/ 132802 h 196850"/>
                <a:gd name="connsiteX14" fmla="*/ 31774 w 82550"/>
                <a:gd name="connsiteY14" fmla="*/ 135083 h 196850"/>
                <a:gd name="connsiteX15" fmla="*/ 17654 w 82550"/>
                <a:gd name="connsiteY15" fmla="*/ 122980 h 196850"/>
                <a:gd name="connsiteX16" fmla="*/ 4763 w 82550"/>
                <a:gd name="connsiteY16" fmla="*/ 116491 h 196850"/>
                <a:gd name="connsiteX17" fmla="*/ 12217 w 82550"/>
                <a:gd name="connsiteY17" fmla="*/ 93163 h 196850"/>
                <a:gd name="connsiteX18" fmla="*/ 19935 w 82550"/>
                <a:gd name="connsiteY18" fmla="*/ 84480 h 196850"/>
                <a:gd name="connsiteX19" fmla="*/ 15199 w 82550"/>
                <a:gd name="connsiteY19" fmla="*/ 63784 h 196850"/>
                <a:gd name="connsiteX20" fmla="*/ 20110 w 82550"/>
                <a:gd name="connsiteY20" fmla="*/ 43613 h 196850"/>
                <a:gd name="connsiteX21" fmla="*/ 24320 w 82550"/>
                <a:gd name="connsiteY21" fmla="*/ 36860 h 196850"/>
                <a:gd name="connsiteX22" fmla="*/ 18093 w 82550"/>
                <a:gd name="connsiteY22" fmla="*/ 15813 h 196850"/>
                <a:gd name="connsiteX23" fmla="*/ 6517 w 82550"/>
                <a:gd name="connsiteY23" fmla="*/ 4763 h 196850"/>
                <a:gd name="connsiteX24" fmla="*/ 30546 w 82550"/>
                <a:gd name="connsiteY24" fmla="*/ 9323 h 196850"/>
                <a:gd name="connsiteX25" fmla="*/ 35545 w 82550"/>
                <a:gd name="connsiteY25" fmla="*/ 16163 h 196850"/>
                <a:gd name="connsiteX26" fmla="*/ 43876 w 82550"/>
                <a:gd name="connsiteY26" fmla="*/ 27739 h 196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2550" h="196850">
                  <a:moveTo>
                    <a:pt x="50717" y="61591"/>
                  </a:moveTo>
                  <a:lnTo>
                    <a:pt x="43876" y="80534"/>
                  </a:lnTo>
                  <a:lnTo>
                    <a:pt x="50717" y="113158"/>
                  </a:lnTo>
                  <a:lnTo>
                    <a:pt x="59311" y="112807"/>
                  </a:lnTo>
                  <a:lnTo>
                    <a:pt x="68169" y="120876"/>
                  </a:lnTo>
                  <a:lnTo>
                    <a:pt x="78430" y="139117"/>
                  </a:lnTo>
                  <a:lnTo>
                    <a:pt x="80534" y="171741"/>
                  </a:lnTo>
                  <a:lnTo>
                    <a:pt x="69923" y="177090"/>
                  </a:lnTo>
                  <a:lnTo>
                    <a:pt x="62381" y="194718"/>
                  </a:lnTo>
                  <a:lnTo>
                    <a:pt x="46332" y="179020"/>
                  </a:lnTo>
                  <a:lnTo>
                    <a:pt x="44578" y="161129"/>
                  </a:lnTo>
                  <a:lnTo>
                    <a:pt x="49752" y="149290"/>
                  </a:lnTo>
                  <a:lnTo>
                    <a:pt x="48261" y="139205"/>
                  </a:lnTo>
                  <a:lnTo>
                    <a:pt x="38615" y="132802"/>
                  </a:lnTo>
                  <a:lnTo>
                    <a:pt x="31774" y="135083"/>
                  </a:lnTo>
                  <a:lnTo>
                    <a:pt x="17654" y="122980"/>
                  </a:lnTo>
                  <a:lnTo>
                    <a:pt x="4763" y="116491"/>
                  </a:lnTo>
                  <a:lnTo>
                    <a:pt x="12217" y="93163"/>
                  </a:lnTo>
                  <a:lnTo>
                    <a:pt x="19935" y="84480"/>
                  </a:lnTo>
                  <a:lnTo>
                    <a:pt x="15199" y="63784"/>
                  </a:lnTo>
                  <a:lnTo>
                    <a:pt x="20110" y="43613"/>
                  </a:lnTo>
                  <a:lnTo>
                    <a:pt x="24320" y="36860"/>
                  </a:lnTo>
                  <a:lnTo>
                    <a:pt x="18093" y="15813"/>
                  </a:lnTo>
                  <a:lnTo>
                    <a:pt x="6517" y="4763"/>
                  </a:lnTo>
                  <a:lnTo>
                    <a:pt x="30546" y="9323"/>
                  </a:lnTo>
                  <a:lnTo>
                    <a:pt x="35545" y="16163"/>
                  </a:lnTo>
                  <a:lnTo>
                    <a:pt x="43876" y="27739"/>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15" name="Freeform: Shape 1614">
              <a:extLst>
                <a:ext uri="{FF2B5EF4-FFF2-40B4-BE49-F238E27FC236}">
                  <a16:creationId xmlns:a16="http://schemas.microsoft.com/office/drawing/2014/main" id="{19AF1FDD-C893-4EBE-928A-E4581DE20ECC}"/>
                </a:ext>
              </a:extLst>
            </p:cNvPr>
            <p:cNvSpPr/>
            <p:nvPr/>
          </p:nvSpPr>
          <p:spPr>
            <a:xfrm>
              <a:off x="2957768" y="3785029"/>
              <a:ext cx="749300" cy="495300"/>
            </a:xfrm>
            <a:custGeom>
              <a:avLst/>
              <a:gdLst>
                <a:gd name="connsiteX0" fmla="*/ 496313 w 749300"/>
                <a:gd name="connsiteY0" fmla="*/ 197085 h 495300"/>
                <a:gd name="connsiteX1" fmla="*/ 486754 w 749300"/>
                <a:gd name="connsiteY1" fmla="*/ 220852 h 495300"/>
                <a:gd name="connsiteX2" fmla="*/ 482457 w 749300"/>
                <a:gd name="connsiteY2" fmla="*/ 240233 h 495300"/>
                <a:gd name="connsiteX3" fmla="*/ 480615 w 749300"/>
                <a:gd name="connsiteY3" fmla="*/ 276014 h 495300"/>
                <a:gd name="connsiteX4" fmla="*/ 478247 w 749300"/>
                <a:gd name="connsiteY4" fmla="*/ 288906 h 495300"/>
                <a:gd name="connsiteX5" fmla="*/ 482544 w 749300"/>
                <a:gd name="connsiteY5" fmla="*/ 303288 h 495300"/>
                <a:gd name="connsiteX6" fmla="*/ 490174 w 749300"/>
                <a:gd name="connsiteY6" fmla="*/ 316180 h 495300"/>
                <a:gd name="connsiteX7" fmla="*/ 495085 w 749300"/>
                <a:gd name="connsiteY7" fmla="*/ 336438 h 495300"/>
                <a:gd name="connsiteX8" fmla="*/ 511397 w 749300"/>
                <a:gd name="connsiteY8" fmla="*/ 355820 h 495300"/>
                <a:gd name="connsiteX9" fmla="*/ 517097 w 749300"/>
                <a:gd name="connsiteY9" fmla="*/ 370641 h 495300"/>
                <a:gd name="connsiteX10" fmla="*/ 526744 w 749300"/>
                <a:gd name="connsiteY10" fmla="*/ 383357 h 495300"/>
                <a:gd name="connsiteX11" fmla="*/ 552879 w 749300"/>
                <a:gd name="connsiteY11" fmla="*/ 390285 h 495300"/>
                <a:gd name="connsiteX12" fmla="*/ 563052 w 749300"/>
                <a:gd name="connsiteY12" fmla="*/ 400985 h 495300"/>
                <a:gd name="connsiteX13" fmla="*/ 584625 w 749300"/>
                <a:gd name="connsiteY13" fmla="*/ 393793 h 495300"/>
                <a:gd name="connsiteX14" fmla="*/ 603305 w 749300"/>
                <a:gd name="connsiteY14" fmla="*/ 391250 h 495300"/>
                <a:gd name="connsiteX15" fmla="*/ 621722 w 749300"/>
                <a:gd name="connsiteY15" fmla="*/ 386602 h 495300"/>
                <a:gd name="connsiteX16" fmla="*/ 637245 w 749300"/>
                <a:gd name="connsiteY16" fmla="*/ 382129 h 495300"/>
                <a:gd name="connsiteX17" fmla="*/ 652855 w 749300"/>
                <a:gd name="connsiteY17" fmla="*/ 371605 h 495300"/>
                <a:gd name="connsiteX18" fmla="*/ 658731 w 749300"/>
                <a:gd name="connsiteY18" fmla="*/ 356434 h 495300"/>
                <a:gd name="connsiteX19" fmla="*/ 660748 w 749300"/>
                <a:gd name="connsiteY19" fmla="*/ 334597 h 495300"/>
                <a:gd name="connsiteX20" fmla="*/ 665045 w 749300"/>
                <a:gd name="connsiteY20" fmla="*/ 326967 h 495300"/>
                <a:gd name="connsiteX21" fmla="*/ 681620 w 749300"/>
                <a:gd name="connsiteY21" fmla="*/ 320039 h 495300"/>
                <a:gd name="connsiteX22" fmla="*/ 707667 w 749300"/>
                <a:gd name="connsiteY22" fmla="*/ 313987 h 495300"/>
                <a:gd name="connsiteX23" fmla="*/ 729416 w 749300"/>
                <a:gd name="connsiteY23" fmla="*/ 314864 h 495300"/>
                <a:gd name="connsiteX24" fmla="*/ 744324 w 749300"/>
                <a:gd name="connsiteY24" fmla="*/ 312672 h 495300"/>
                <a:gd name="connsiteX25" fmla="*/ 750200 w 749300"/>
                <a:gd name="connsiteY25" fmla="*/ 318197 h 495300"/>
                <a:gd name="connsiteX26" fmla="*/ 749411 w 749300"/>
                <a:gd name="connsiteY26" fmla="*/ 330826 h 495300"/>
                <a:gd name="connsiteX27" fmla="*/ 736169 w 749300"/>
                <a:gd name="connsiteY27" fmla="*/ 346348 h 495300"/>
                <a:gd name="connsiteX28" fmla="*/ 730380 w 749300"/>
                <a:gd name="connsiteY28" fmla="*/ 362222 h 495300"/>
                <a:gd name="connsiteX29" fmla="*/ 734853 w 749300"/>
                <a:gd name="connsiteY29" fmla="*/ 366694 h 495300"/>
                <a:gd name="connsiteX30" fmla="*/ 731170 w 749300"/>
                <a:gd name="connsiteY30" fmla="*/ 377920 h 495300"/>
                <a:gd name="connsiteX31" fmla="*/ 725031 w 749300"/>
                <a:gd name="connsiteY31" fmla="*/ 398003 h 495300"/>
                <a:gd name="connsiteX32" fmla="*/ 718804 w 749300"/>
                <a:gd name="connsiteY32" fmla="*/ 391425 h 495300"/>
                <a:gd name="connsiteX33" fmla="*/ 713630 w 749300"/>
                <a:gd name="connsiteY33" fmla="*/ 391864 h 495300"/>
                <a:gd name="connsiteX34" fmla="*/ 708982 w 749300"/>
                <a:gd name="connsiteY34" fmla="*/ 392215 h 495300"/>
                <a:gd name="connsiteX35" fmla="*/ 700212 w 749300"/>
                <a:gd name="connsiteY35" fmla="*/ 407737 h 495300"/>
                <a:gd name="connsiteX36" fmla="*/ 695740 w 749300"/>
                <a:gd name="connsiteY36" fmla="*/ 404668 h 495300"/>
                <a:gd name="connsiteX37" fmla="*/ 692758 w 749300"/>
                <a:gd name="connsiteY37" fmla="*/ 405896 h 495300"/>
                <a:gd name="connsiteX38" fmla="*/ 692933 w 749300"/>
                <a:gd name="connsiteY38" fmla="*/ 409667 h 495300"/>
                <a:gd name="connsiteX39" fmla="*/ 670219 w 749300"/>
                <a:gd name="connsiteY39" fmla="*/ 409404 h 495300"/>
                <a:gd name="connsiteX40" fmla="*/ 647242 w 749300"/>
                <a:gd name="connsiteY40" fmla="*/ 409404 h 495300"/>
                <a:gd name="connsiteX41" fmla="*/ 647242 w 749300"/>
                <a:gd name="connsiteY41" fmla="*/ 423874 h 495300"/>
                <a:gd name="connsiteX42" fmla="*/ 636105 w 749300"/>
                <a:gd name="connsiteY42" fmla="*/ 423874 h 495300"/>
                <a:gd name="connsiteX43" fmla="*/ 645225 w 749300"/>
                <a:gd name="connsiteY43" fmla="*/ 432468 h 495300"/>
                <a:gd name="connsiteX44" fmla="*/ 654346 w 749300"/>
                <a:gd name="connsiteY44" fmla="*/ 438344 h 495300"/>
                <a:gd name="connsiteX45" fmla="*/ 657064 w 749300"/>
                <a:gd name="connsiteY45" fmla="*/ 443869 h 495300"/>
                <a:gd name="connsiteX46" fmla="*/ 661099 w 749300"/>
                <a:gd name="connsiteY46" fmla="*/ 445448 h 495300"/>
                <a:gd name="connsiteX47" fmla="*/ 660397 w 749300"/>
                <a:gd name="connsiteY47" fmla="*/ 454042 h 495300"/>
                <a:gd name="connsiteX48" fmla="*/ 628913 w 749300"/>
                <a:gd name="connsiteY48" fmla="*/ 454130 h 495300"/>
                <a:gd name="connsiteX49" fmla="*/ 617074 w 749300"/>
                <a:gd name="connsiteY49" fmla="*/ 474827 h 495300"/>
                <a:gd name="connsiteX50" fmla="*/ 620494 w 749300"/>
                <a:gd name="connsiteY50" fmla="*/ 479562 h 495300"/>
                <a:gd name="connsiteX51" fmla="*/ 617688 w 749300"/>
                <a:gd name="connsiteY51" fmla="*/ 485526 h 495300"/>
                <a:gd name="connsiteX52" fmla="*/ 617074 w 749300"/>
                <a:gd name="connsiteY52" fmla="*/ 492893 h 495300"/>
                <a:gd name="connsiteX53" fmla="*/ 589274 w 749300"/>
                <a:gd name="connsiteY53" fmla="*/ 465618 h 495300"/>
                <a:gd name="connsiteX54" fmla="*/ 576557 w 749300"/>
                <a:gd name="connsiteY54" fmla="*/ 457375 h 495300"/>
                <a:gd name="connsiteX55" fmla="*/ 556474 w 749300"/>
                <a:gd name="connsiteY55" fmla="*/ 450710 h 495300"/>
                <a:gd name="connsiteX56" fmla="*/ 542793 w 749300"/>
                <a:gd name="connsiteY56" fmla="*/ 452551 h 495300"/>
                <a:gd name="connsiteX57" fmla="*/ 522973 w 749300"/>
                <a:gd name="connsiteY57" fmla="*/ 462110 h 495300"/>
                <a:gd name="connsiteX58" fmla="*/ 510608 w 749300"/>
                <a:gd name="connsiteY58" fmla="*/ 464654 h 495300"/>
                <a:gd name="connsiteX59" fmla="*/ 493243 w 749300"/>
                <a:gd name="connsiteY59" fmla="*/ 457989 h 495300"/>
                <a:gd name="connsiteX60" fmla="*/ 474827 w 749300"/>
                <a:gd name="connsiteY60" fmla="*/ 453078 h 495300"/>
                <a:gd name="connsiteX61" fmla="*/ 451850 w 749300"/>
                <a:gd name="connsiteY61" fmla="*/ 441413 h 495300"/>
                <a:gd name="connsiteX62" fmla="*/ 433433 w 749300"/>
                <a:gd name="connsiteY62" fmla="*/ 437818 h 495300"/>
                <a:gd name="connsiteX63" fmla="*/ 405545 w 749300"/>
                <a:gd name="connsiteY63" fmla="*/ 425979 h 495300"/>
                <a:gd name="connsiteX64" fmla="*/ 385023 w 749300"/>
                <a:gd name="connsiteY64" fmla="*/ 413701 h 495300"/>
                <a:gd name="connsiteX65" fmla="*/ 378797 w 749300"/>
                <a:gd name="connsiteY65" fmla="*/ 406860 h 495300"/>
                <a:gd name="connsiteX66" fmla="*/ 365028 w 749300"/>
                <a:gd name="connsiteY66" fmla="*/ 405369 h 495300"/>
                <a:gd name="connsiteX67" fmla="*/ 339859 w 749300"/>
                <a:gd name="connsiteY67" fmla="*/ 397214 h 495300"/>
                <a:gd name="connsiteX68" fmla="*/ 329598 w 749300"/>
                <a:gd name="connsiteY68" fmla="*/ 385462 h 495300"/>
                <a:gd name="connsiteX69" fmla="*/ 303201 w 749300"/>
                <a:gd name="connsiteY69" fmla="*/ 370816 h 495300"/>
                <a:gd name="connsiteX70" fmla="*/ 290923 w 749300"/>
                <a:gd name="connsiteY70" fmla="*/ 354417 h 495300"/>
                <a:gd name="connsiteX71" fmla="*/ 285047 w 749300"/>
                <a:gd name="connsiteY71" fmla="*/ 341700 h 495300"/>
                <a:gd name="connsiteX72" fmla="*/ 293203 w 749300"/>
                <a:gd name="connsiteY72" fmla="*/ 339157 h 495300"/>
                <a:gd name="connsiteX73" fmla="*/ 290660 w 749300"/>
                <a:gd name="connsiteY73" fmla="*/ 331703 h 495300"/>
                <a:gd name="connsiteX74" fmla="*/ 296360 w 749300"/>
                <a:gd name="connsiteY74" fmla="*/ 324950 h 495300"/>
                <a:gd name="connsiteX75" fmla="*/ 296448 w 749300"/>
                <a:gd name="connsiteY75" fmla="*/ 315829 h 495300"/>
                <a:gd name="connsiteX76" fmla="*/ 288204 w 749300"/>
                <a:gd name="connsiteY76" fmla="*/ 304078 h 495300"/>
                <a:gd name="connsiteX77" fmla="*/ 285924 w 749300"/>
                <a:gd name="connsiteY77" fmla="*/ 293554 h 495300"/>
                <a:gd name="connsiteX78" fmla="*/ 277681 w 749300"/>
                <a:gd name="connsiteY78" fmla="*/ 280224 h 495300"/>
                <a:gd name="connsiteX79" fmla="*/ 256019 w 749300"/>
                <a:gd name="connsiteY79" fmla="*/ 253739 h 495300"/>
                <a:gd name="connsiteX80" fmla="*/ 231288 w 749300"/>
                <a:gd name="connsiteY80" fmla="*/ 232779 h 495300"/>
                <a:gd name="connsiteX81" fmla="*/ 219361 w 749300"/>
                <a:gd name="connsiteY81" fmla="*/ 216028 h 495300"/>
                <a:gd name="connsiteX82" fmla="*/ 198226 w 749300"/>
                <a:gd name="connsiteY82" fmla="*/ 204978 h 495300"/>
                <a:gd name="connsiteX83" fmla="*/ 193753 w 749300"/>
                <a:gd name="connsiteY83" fmla="*/ 198313 h 495300"/>
                <a:gd name="connsiteX84" fmla="*/ 197524 w 749300"/>
                <a:gd name="connsiteY84" fmla="*/ 181475 h 495300"/>
                <a:gd name="connsiteX85" fmla="*/ 184983 w 749300"/>
                <a:gd name="connsiteY85" fmla="*/ 175073 h 495300"/>
                <a:gd name="connsiteX86" fmla="*/ 170425 w 749300"/>
                <a:gd name="connsiteY86" fmla="*/ 161743 h 495300"/>
                <a:gd name="connsiteX87" fmla="*/ 164286 w 749300"/>
                <a:gd name="connsiteY87" fmla="*/ 142537 h 495300"/>
                <a:gd name="connsiteX88" fmla="*/ 151044 w 749300"/>
                <a:gd name="connsiteY88" fmla="*/ 140257 h 495300"/>
                <a:gd name="connsiteX89" fmla="*/ 136837 w 749300"/>
                <a:gd name="connsiteY89" fmla="*/ 125699 h 495300"/>
                <a:gd name="connsiteX90" fmla="*/ 125260 w 749300"/>
                <a:gd name="connsiteY90" fmla="*/ 112105 h 495300"/>
                <a:gd name="connsiteX91" fmla="*/ 124208 w 749300"/>
                <a:gd name="connsiteY91" fmla="*/ 103336 h 495300"/>
                <a:gd name="connsiteX92" fmla="*/ 110965 w 749300"/>
                <a:gd name="connsiteY92" fmla="*/ 82112 h 495300"/>
                <a:gd name="connsiteX93" fmla="*/ 102283 w 749300"/>
                <a:gd name="connsiteY93" fmla="*/ 60363 h 495300"/>
                <a:gd name="connsiteX94" fmla="*/ 102634 w 749300"/>
                <a:gd name="connsiteY94" fmla="*/ 49401 h 495300"/>
                <a:gd name="connsiteX95" fmla="*/ 84831 w 749300"/>
                <a:gd name="connsiteY95" fmla="*/ 38088 h 495300"/>
                <a:gd name="connsiteX96" fmla="*/ 76675 w 749300"/>
                <a:gd name="connsiteY96" fmla="*/ 39316 h 495300"/>
                <a:gd name="connsiteX97" fmla="*/ 62644 w 749300"/>
                <a:gd name="connsiteY97" fmla="*/ 31423 h 495300"/>
                <a:gd name="connsiteX98" fmla="*/ 58697 w 749300"/>
                <a:gd name="connsiteY98" fmla="*/ 43087 h 495300"/>
                <a:gd name="connsiteX99" fmla="*/ 62731 w 749300"/>
                <a:gd name="connsiteY99" fmla="*/ 56768 h 495300"/>
                <a:gd name="connsiteX100" fmla="*/ 65099 w 749300"/>
                <a:gd name="connsiteY100" fmla="*/ 78078 h 495300"/>
                <a:gd name="connsiteX101" fmla="*/ 73606 w 749300"/>
                <a:gd name="connsiteY101" fmla="*/ 89742 h 495300"/>
                <a:gd name="connsiteX102" fmla="*/ 91847 w 749300"/>
                <a:gd name="connsiteY102" fmla="*/ 109124 h 495300"/>
                <a:gd name="connsiteX103" fmla="*/ 95881 w 749300"/>
                <a:gd name="connsiteY103" fmla="*/ 115701 h 495300"/>
                <a:gd name="connsiteX104" fmla="*/ 99652 w 749300"/>
                <a:gd name="connsiteY104" fmla="*/ 117631 h 495300"/>
                <a:gd name="connsiteX105" fmla="*/ 102810 w 749300"/>
                <a:gd name="connsiteY105" fmla="*/ 127277 h 495300"/>
                <a:gd name="connsiteX106" fmla="*/ 107194 w 749300"/>
                <a:gd name="connsiteY106" fmla="*/ 126839 h 495300"/>
                <a:gd name="connsiteX107" fmla="*/ 112193 w 749300"/>
                <a:gd name="connsiteY107" fmla="*/ 144729 h 495300"/>
                <a:gd name="connsiteX108" fmla="*/ 119648 w 749300"/>
                <a:gd name="connsiteY108" fmla="*/ 151745 h 495300"/>
                <a:gd name="connsiteX109" fmla="*/ 124822 w 749300"/>
                <a:gd name="connsiteY109" fmla="*/ 161480 h 495300"/>
                <a:gd name="connsiteX110" fmla="*/ 140345 w 749300"/>
                <a:gd name="connsiteY110" fmla="*/ 175512 h 495300"/>
                <a:gd name="connsiteX111" fmla="*/ 148500 w 749300"/>
                <a:gd name="connsiteY111" fmla="*/ 200856 h 495300"/>
                <a:gd name="connsiteX112" fmla="*/ 155779 w 749300"/>
                <a:gd name="connsiteY112" fmla="*/ 212696 h 495300"/>
                <a:gd name="connsiteX113" fmla="*/ 162620 w 749300"/>
                <a:gd name="connsiteY113" fmla="*/ 225324 h 495300"/>
                <a:gd name="connsiteX114" fmla="*/ 163935 w 749300"/>
                <a:gd name="connsiteY114" fmla="*/ 239531 h 495300"/>
                <a:gd name="connsiteX115" fmla="*/ 175775 w 749300"/>
                <a:gd name="connsiteY115" fmla="*/ 240408 h 495300"/>
                <a:gd name="connsiteX116" fmla="*/ 185685 w 749300"/>
                <a:gd name="connsiteY116" fmla="*/ 252598 h 495300"/>
                <a:gd name="connsiteX117" fmla="*/ 194630 w 749300"/>
                <a:gd name="connsiteY117" fmla="*/ 264526 h 495300"/>
                <a:gd name="connsiteX118" fmla="*/ 194016 w 749300"/>
                <a:gd name="connsiteY118" fmla="*/ 269261 h 495300"/>
                <a:gd name="connsiteX119" fmla="*/ 183668 w 749300"/>
                <a:gd name="connsiteY119" fmla="*/ 278996 h 495300"/>
                <a:gd name="connsiteX120" fmla="*/ 179283 w 749300"/>
                <a:gd name="connsiteY120" fmla="*/ 278908 h 495300"/>
                <a:gd name="connsiteX121" fmla="*/ 172793 w 749300"/>
                <a:gd name="connsiteY121" fmla="*/ 262684 h 495300"/>
                <a:gd name="connsiteX122" fmla="*/ 156744 w 749300"/>
                <a:gd name="connsiteY122" fmla="*/ 247512 h 495300"/>
                <a:gd name="connsiteX123" fmla="*/ 139029 w 749300"/>
                <a:gd name="connsiteY123" fmla="*/ 234533 h 495300"/>
                <a:gd name="connsiteX124" fmla="*/ 126400 w 749300"/>
                <a:gd name="connsiteY124" fmla="*/ 227692 h 495300"/>
                <a:gd name="connsiteX125" fmla="*/ 127190 w 749300"/>
                <a:gd name="connsiteY125" fmla="*/ 207960 h 495300"/>
                <a:gd name="connsiteX126" fmla="*/ 123506 w 749300"/>
                <a:gd name="connsiteY126" fmla="*/ 193227 h 495300"/>
                <a:gd name="connsiteX127" fmla="*/ 111755 w 749300"/>
                <a:gd name="connsiteY127" fmla="*/ 184808 h 495300"/>
                <a:gd name="connsiteX128" fmla="*/ 94829 w 749300"/>
                <a:gd name="connsiteY128" fmla="*/ 172617 h 495300"/>
                <a:gd name="connsiteX129" fmla="*/ 91584 w 749300"/>
                <a:gd name="connsiteY129" fmla="*/ 176125 h 495300"/>
                <a:gd name="connsiteX130" fmla="*/ 85445 w 749300"/>
                <a:gd name="connsiteY130" fmla="*/ 168934 h 495300"/>
                <a:gd name="connsiteX131" fmla="*/ 70273 w 749300"/>
                <a:gd name="connsiteY131" fmla="*/ 162357 h 495300"/>
                <a:gd name="connsiteX132" fmla="*/ 55803 w 749300"/>
                <a:gd name="connsiteY132" fmla="*/ 146308 h 495300"/>
                <a:gd name="connsiteX133" fmla="*/ 57557 w 749300"/>
                <a:gd name="connsiteY133" fmla="*/ 144203 h 495300"/>
                <a:gd name="connsiteX134" fmla="*/ 67642 w 749300"/>
                <a:gd name="connsiteY134" fmla="*/ 145782 h 495300"/>
                <a:gd name="connsiteX135" fmla="*/ 76763 w 749300"/>
                <a:gd name="connsiteY135" fmla="*/ 135433 h 495300"/>
                <a:gd name="connsiteX136" fmla="*/ 77728 w 749300"/>
                <a:gd name="connsiteY136" fmla="*/ 122892 h 495300"/>
                <a:gd name="connsiteX137" fmla="*/ 58785 w 749300"/>
                <a:gd name="connsiteY137" fmla="*/ 102985 h 495300"/>
                <a:gd name="connsiteX138" fmla="*/ 44402 w 749300"/>
                <a:gd name="connsiteY138" fmla="*/ 95180 h 495300"/>
                <a:gd name="connsiteX139" fmla="*/ 35282 w 749300"/>
                <a:gd name="connsiteY139" fmla="*/ 77552 h 495300"/>
                <a:gd name="connsiteX140" fmla="*/ 26161 w 749300"/>
                <a:gd name="connsiteY140" fmla="*/ 58960 h 495300"/>
                <a:gd name="connsiteX141" fmla="*/ 14760 w 749300"/>
                <a:gd name="connsiteY141" fmla="*/ 36071 h 495300"/>
                <a:gd name="connsiteX142" fmla="*/ 4763 w 749300"/>
                <a:gd name="connsiteY142" fmla="*/ 10112 h 495300"/>
                <a:gd name="connsiteX143" fmla="*/ 32738 w 749300"/>
                <a:gd name="connsiteY143" fmla="*/ 7920 h 495300"/>
                <a:gd name="connsiteX144" fmla="*/ 63959 w 749300"/>
                <a:gd name="connsiteY144" fmla="*/ 4763 h 495300"/>
                <a:gd name="connsiteX145" fmla="*/ 61679 w 749300"/>
                <a:gd name="connsiteY145" fmla="*/ 10375 h 495300"/>
                <a:gd name="connsiteX146" fmla="*/ 98775 w 749300"/>
                <a:gd name="connsiteY146" fmla="*/ 24495 h 495300"/>
                <a:gd name="connsiteX147" fmla="*/ 154903 w 749300"/>
                <a:gd name="connsiteY147" fmla="*/ 44753 h 495300"/>
                <a:gd name="connsiteX148" fmla="*/ 203838 w 749300"/>
                <a:gd name="connsiteY148" fmla="*/ 44490 h 495300"/>
                <a:gd name="connsiteX149" fmla="*/ 223307 w 749300"/>
                <a:gd name="connsiteY149" fmla="*/ 44490 h 495300"/>
                <a:gd name="connsiteX150" fmla="*/ 223307 w 749300"/>
                <a:gd name="connsiteY150" fmla="*/ 32651 h 495300"/>
                <a:gd name="connsiteX151" fmla="*/ 265929 w 749300"/>
                <a:gd name="connsiteY151" fmla="*/ 32651 h 495300"/>
                <a:gd name="connsiteX152" fmla="*/ 274874 w 749300"/>
                <a:gd name="connsiteY152" fmla="*/ 42911 h 495300"/>
                <a:gd name="connsiteX153" fmla="*/ 287503 w 749300"/>
                <a:gd name="connsiteY153" fmla="*/ 51944 h 495300"/>
                <a:gd name="connsiteX154" fmla="*/ 302061 w 749300"/>
                <a:gd name="connsiteY154" fmla="*/ 64485 h 495300"/>
                <a:gd name="connsiteX155" fmla="*/ 310217 w 749300"/>
                <a:gd name="connsiteY155" fmla="*/ 79306 h 495300"/>
                <a:gd name="connsiteX156" fmla="*/ 316355 w 749300"/>
                <a:gd name="connsiteY156" fmla="*/ 94741 h 495300"/>
                <a:gd name="connsiteX157" fmla="*/ 329072 w 749300"/>
                <a:gd name="connsiteY157" fmla="*/ 103248 h 495300"/>
                <a:gd name="connsiteX158" fmla="*/ 349506 w 749300"/>
                <a:gd name="connsiteY158" fmla="*/ 111667 h 495300"/>
                <a:gd name="connsiteX159" fmla="*/ 364941 w 749300"/>
                <a:gd name="connsiteY159" fmla="*/ 89479 h 495300"/>
                <a:gd name="connsiteX160" fmla="*/ 385111 w 749300"/>
                <a:gd name="connsiteY160" fmla="*/ 88953 h 495300"/>
                <a:gd name="connsiteX161" fmla="*/ 402388 w 749300"/>
                <a:gd name="connsiteY161" fmla="*/ 100179 h 495300"/>
                <a:gd name="connsiteX162" fmla="*/ 414753 w 749300"/>
                <a:gd name="connsiteY162" fmla="*/ 119297 h 495300"/>
                <a:gd name="connsiteX163" fmla="*/ 423260 w 749300"/>
                <a:gd name="connsiteY163" fmla="*/ 135609 h 495300"/>
                <a:gd name="connsiteX164" fmla="*/ 437730 w 749300"/>
                <a:gd name="connsiteY164" fmla="*/ 151395 h 495300"/>
                <a:gd name="connsiteX165" fmla="*/ 443168 w 749300"/>
                <a:gd name="connsiteY165" fmla="*/ 170601 h 495300"/>
                <a:gd name="connsiteX166" fmla="*/ 450096 w 749300"/>
                <a:gd name="connsiteY166" fmla="*/ 183492 h 495300"/>
                <a:gd name="connsiteX167" fmla="*/ 469214 w 749300"/>
                <a:gd name="connsiteY167" fmla="*/ 191911 h 495300"/>
                <a:gd name="connsiteX168" fmla="*/ 486666 w 749300"/>
                <a:gd name="connsiteY168" fmla="*/ 197875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749300" h="495300">
                  <a:moveTo>
                    <a:pt x="496313" y="197085"/>
                  </a:moveTo>
                  <a:lnTo>
                    <a:pt x="486754" y="220852"/>
                  </a:lnTo>
                  <a:lnTo>
                    <a:pt x="482457" y="240233"/>
                  </a:lnTo>
                  <a:lnTo>
                    <a:pt x="480615" y="276014"/>
                  </a:lnTo>
                  <a:lnTo>
                    <a:pt x="478247" y="288906"/>
                  </a:lnTo>
                  <a:lnTo>
                    <a:pt x="482544" y="303288"/>
                  </a:lnTo>
                  <a:lnTo>
                    <a:pt x="490174" y="316180"/>
                  </a:lnTo>
                  <a:lnTo>
                    <a:pt x="495085" y="336438"/>
                  </a:lnTo>
                  <a:lnTo>
                    <a:pt x="511397" y="355820"/>
                  </a:lnTo>
                  <a:lnTo>
                    <a:pt x="517097" y="370641"/>
                  </a:lnTo>
                  <a:lnTo>
                    <a:pt x="526744" y="383357"/>
                  </a:lnTo>
                  <a:lnTo>
                    <a:pt x="552879" y="390285"/>
                  </a:lnTo>
                  <a:lnTo>
                    <a:pt x="563052" y="400985"/>
                  </a:lnTo>
                  <a:lnTo>
                    <a:pt x="584625" y="393793"/>
                  </a:lnTo>
                  <a:lnTo>
                    <a:pt x="603305" y="391250"/>
                  </a:lnTo>
                  <a:lnTo>
                    <a:pt x="621722" y="386602"/>
                  </a:lnTo>
                  <a:lnTo>
                    <a:pt x="637245" y="382129"/>
                  </a:lnTo>
                  <a:lnTo>
                    <a:pt x="652855" y="371605"/>
                  </a:lnTo>
                  <a:lnTo>
                    <a:pt x="658731" y="356434"/>
                  </a:lnTo>
                  <a:lnTo>
                    <a:pt x="660748" y="334597"/>
                  </a:lnTo>
                  <a:lnTo>
                    <a:pt x="665045" y="326967"/>
                  </a:lnTo>
                  <a:lnTo>
                    <a:pt x="681620" y="320039"/>
                  </a:lnTo>
                  <a:lnTo>
                    <a:pt x="707667" y="313987"/>
                  </a:lnTo>
                  <a:lnTo>
                    <a:pt x="729416" y="314864"/>
                  </a:lnTo>
                  <a:lnTo>
                    <a:pt x="744324" y="312672"/>
                  </a:lnTo>
                  <a:lnTo>
                    <a:pt x="750200" y="318197"/>
                  </a:lnTo>
                  <a:lnTo>
                    <a:pt x="749411" y="330826"/>
                  </a:lnTo>
                  <a:lnTo>
                    <a:pt x="736169" y="346348"/>
                  </a:lnTo>
                  <a:lnTo>
                    <a:pt x="730380" y="362222"/>
                  </a:lnTo>
                  <a:lnTo>
                    <a:pt x="734853" y="366694"/>
                  </a:lnTo>
                  <a:lnTo>
                    <a:pt x="731170" y="377920"/>
                  </a:lnTo>
                  <a:lnTo>
                    <a:pt x="725031" y="398003"/>
                  </a:lnTo>
                  <a:lnTo>
                    <a:pt x="718804" y="391425"/>
                  </a:lnTo>
                  <a:lnTo>
                    <a:pt x="713630" y="391864"/>
                  </a:lnTo>
                  <a:lnTo>
                    <a:pt x="708982" y="392215"/>
                  </a:lnTo>
                  <a:lnTo>
                    <a:pt x="700212" y="407737"/>
                  </a:lnTo>
                  <a:lnTo>
                    <a:pt x="695740" y="404668"/>
                  </a:lnTo>
                  <a:lnTo>
                    <a:pt x="692758" y="405896"/>
                  </a:lnTo>
                  <a:lnTo>
                    <a:pt x="692933" y="409667"/>
                  </a:lnTo>
                  <a:lnTo>
                    <a:pt x="670219" y="409404"/>
                  </a:lnTo>
                  <a:lnTo>
                    <a:pt x="647242" y="409404"/>
                  </a:lnTo>
                  <a:lnTo>
                    <a:pt x="647242" y="423874"/>
                  </a:lnTo>
                  <a:lnTo>
                    <a:pt x="636105" y="423874"/>
                  </a:lnTo>
                  <a:lnTo>
                    <a:pt x="645225" y="432468"/>
                  </a:lnTo>
                  <a:lnTo>
                    <a:pt x="654346" y="438344"/>
                  </a:lnTo>
                  <a:lnTo>
                    <a:pt x="657064" y="443869"/>
                  </a:lnTo>
                  <a:lnTo>
                    <a:pt x="661099" y="445448"/>
                  </a:lnTo>
                  <a:lnTo>
                    <a:pt x="660397" y="454042"/>
                  </a:lnTo>
                  <a:lnTo>
                    <a:pt x="628913" y="454130"/>
                  </a:lnTo>
                  <a:lnTo>
                    <a:pt x="617074" y="474827"/>
                  </a:lnTo>
                  <a:lnTo>
                    <a:pt x="620494" y="479562"/>
                  </a:lnTo>
                  <a:lnTo>
                    <a:pt x="617688" y="485526"/>
                  </a:lnTo>
                  <a:lnTo>
                    <a:pt x="617074" y="492893"/>
                  </a:lnTo>
                  <a:lnTo>
                    <a:pt x="589274" y="465618"/>
                  </a:lnTo>
                  <a:lnTo>
                    <a:pt x="576557" y="457375"/>
                  </a:lnTo>
                  <a:lnTo>
                    <a:pt x="556474" y="450710"/>
                  </a:lnTo>
                  <a:lnTo>
                    <a:pt x="542793" y="452551"/>
                  </a:lnTo>
                  <a:lnTo>
                    <a:pt x="522973" y="462110"/>
                  </a:lnTo>
                  <a:lnTo>
                    <a:pt x="510608" y="464654"/>
                  </a:lnTo>
                  <a:lnTo>
                    <a:pt x="493243" y="457989"/>
                  </a:lnTo>
                  <a:lnTo>
                    <a:pt x="474827" y="453078"/>
                  </a:lnTo>
                  <a:lnTo>
                    <a:pt x="451850" y="441413"/>
                  </a:lnTo>
                  <a:lnTo>
                    <a:pt x="433433" y="437818"/>
                  </a:lnTo>
                  <a:lnTo>
                    <a:pt x="405545" y="425979"/>
                  </a:lnTo>
                  <a:lnTo>
                    <a:pt x="385023" y="413701"/>
                  </a:lnTo>
                  <a:lnTo>
                    <a:pt x="378797" y="406860"/>
                  </a:lnTo>
                  <a:lnTo>
                    <a:pt x="365028" y="405369"/>
                  </a:lnTo>
                  <a:lnTo>
                    <a:pt x="339859" y="397214"/>
                  </a:lnTo>
                  <a:lnTo>
                    <a:pt x="329598" y="385462"/>
                  </a:lnTo>
                  <a:lnTo>
                    <a:pt x="303201" y="370816"/>
                  </a:lnTo>
                  <a:lnTo>
                    <a:pt x="290923" y="354417"/>
                  </a:lnTo>
                  <a:lnTo>
                    <a:pt x="285047" y="341700"/>
                  </a:lnTo>
                  <a:lnTo>
                    <a:pt x="293203" y="339157"/>
                  </a:lnTo>
                  <a:lnTo>
                    <a:pt x="290660" y="331703"/>
                  </a:lnTo>
                  <a:lnTo>
                    <a:pt x="296360" y="324950"/>
                  </a:lnTo>
                  <a:lnTo>
                    <a:pt x="296448" y="315829"/>
                  </a:lnTo>
                  <a:lnTo>
                    <a:pt x="288204" y="304078"/>
                  </a:lnTo>
                  <a:lnTo>
                    <a:pt x="285924" y="293554"/>
                  </a:lnTo>
                  <a:lnTo>
                    <a:pt x="277681" y="280224"/>
                  </a:lnTo>
                  <a:lnTo>
                    <a:pt x="256019" y="253739"/>
                  </a:lnTo>
                  <a:lnTo>
                    <a:pt x="231288" y="232779"/>
                  </a:lnTo>
                  <a:lnTo>
                    <a:pt x="219361" y="216028"/>
                  </a:lnTo>
                  <a:lnTo>
                    <a:pt x="198226" y="204978"/>
                  </a:lnTo>
                  <a:lnTo>
                    <a:pt x="193753" y="198313"/>
                  </a:lnTo>
                  <a:lnTo>
                    <a:pt x="197524" y="181475"/>
                  </a:lnTo>
                  <a:lnTo>
                    <a:pt x="184983" y="175073"/>
                  </a:lnTo>
                  <a:lnTo>
                    <a:pt x="170425" y="161743"/>
                  </a:lnTo>
                  <a:lnTo>
                    <a:pt x="164286" y="142537"/>
                  </a:lnTo>
                  <a:lnTo>
                    <a:pt x="151044" y="140257"/>
                  </a:lnTo>
                  <a:lnTo>
                    <a:pt x="136837" y="125699"/>
                  </a:lnTo>
                  <a:lnTo>
                    <a:pt x="125260" y="112105"/>
                  </a:lnTo>
                  <a:lnTo>
                    <a:pt x="124208" y="103336"/>
                  </a:lnTo>
                  <a:lnTo>
                    <a:pt x="110965" y="82112"/>
                  </a:lnTo>
                  <a:lnTo>
                    <a:pt x="102283" y="60363"/>
                  </a:lnTo>
                  <a:lnTo>
                    <a:pt x="102634" y="49401"/>
                  </a:lnTo>
                  <a:lnTo>
                    <a:pt x="84831" y="38088"/>
                  </a:lnTo>
                  <a:lnTo>
                    <a:pt x="76675" y="39316"/>
                  </a:lnTo>
                  <a:lnTo>
                    <a:pt x="62644" y="31423"/>
                  </a:lnTo>
                  <a:lnTo>
                    <a:pt x="58697" y="43087"/>
                  </a:lnTo>
                  <a:lnTo>
                    <a:pt x="62731" y="56768"/>
                  </a:lnTo>
                  <a:lnTo>
                    <a:pt x="65099" y="78078"/>
                  </a:lnTo>
                  <a:lnTo>
                    <a:pt x="73606" y="89742"/>
                  </a:lnTo>
                  <a:lnTo>
                    <a:pt x="91847" y="109124"/>
                  </a:lnTo>
                  <a:lnTo>
                    <a:pt x="95881" y="115701"/>
                  </a:lnTo>
                  <a:lnTo>
                    <a:pt x="99652" y="117631"/>
                  </a:lnTo>
                  <a:lnTo>
                    <a:pt x="102810" y="127277"/>
                  </a:lnTo>
                  <a:lnTo>
                    <a:pt x="107194" y="126839"/>
                  </a:lnTo>
                  <a:lnTo>
                    <a:pt x="112193" y="144729"/>
                  </a:lnTo>
                  <a:lnTo>
                    <a:pt x="119648" y="151745"/>
                  </a:lnTo>
                  <a:lnTo>
                    <a:pt x="124822" y="161480"/>
                  </a:lnTo>
                  <a:lnTo>
                    <a:pt x="140345" y="175512"/>
                  </a:lnTo>
                  <a:lnTo>
                    <a:pt x="148500" y="200856"/>
                  </a:lnTo>
                  <a:lnTo>
                    <a:pt x="155779" y="212696"/>
                  </a:lnTo>
                  <a:lnTo>
                    <a:pt x="162620" y="225324"/>
                  </a:lnTo>
                  <a:lnTo>
                    <a:pt x="163935" y="239531"/>
                  </a:lnTo>
                  <a:lnTo>
                    <a:pt x="175775" y="240408"/>
                  </a:lnTo>
                  <a:lnTo>
                    <a:pt x="185685" y="252598"/>
                  </a:lnTo>
                  <a:lnTo>
                    <a:pt x="194630" y="264526"/>
                  </a:lnTo>
                  <a:lnTo>
                    <a:pt x="194016" y="269261"/>
                  </a:lnTo>
                  <a:lnTo>
                    <a:pt x="183668" y="278996"/>
                  </a:lnTo>
                  <a:lnTo>
                    <a:pt x="179283" y="278908"/>
                  </a:lnTo>
                  <a:lnTo>
                    <a:pt x="172793" y="262684"/>
                  </a:lnTo>
                  <a:lnTo>
                    <a:pt x="156744" y="247512"/>
                  </a:lnTo>
                  <a:lnTo>
                    <a:pt x="139029" y="234533"/>
                  </a:lnTo>
                  <a:lnTo>
                    <a:pt x="126400" y="227692"/>
                  </a:lnTo>
                  <a:lnTo>
                    <a:pt x="127190" y="207960"/>
                  </a:lnTo>
                  <a:lnTo>
                    <a:pt x="123506" y="193227"/>
                  </a:lnTo>
                  <a:lnTo>
                    <a:pt x="111755" y="184808"/>
                  </a:lnTo>
                  <a:lnTo>
                    <a:pt x="94829" y="172617"/>
                  </a:lnTo>
                  <a:lnTo>
                    <a:pt x="91584" y="176125"/>
                  </a:lnTo>
                  <a:lnTo>
                    <a:pt x="85445" y="168934"/>
                  </a:lnTo>
                  <a:lnTo>
                    <a:pt x="70273" y="162357"/>
                  </a:lnTo>
                  <a:lnTo>
                    <a:pt x="55803" y="146308"/>
                  </a:lnTo>
                  <a:lnTo>
                    <a:pt x="57557" y="144203"/>
                  </a:lnTo>
                  <a:lnTo>
                    <a:pt x="67642" y="145782"/>
                  </a:lnTo>
                  <a:lnTo>
                    <a:pt x="76763" y="135433"/>
                  </a:lnTo>
                  <a:lnTo>
                    <a:pt x="77728" y="122892"/>
                  </a:lnTo>
                  <a:lnTo>
                    <a:pt x="58785" y="102985"/>
                  </a:lnTo>
                  <a:lnTo>
                    <a:pt x="44402" y="95180"/>
                  </a:lnTo>
                  <a:lnTo>
                    <a:pt x="35282" y="77552"/>
                  </a:lnTo>
                  <a:lnTo>
                    <a:pt x="26161" y="58960"/>
                  </a:lnTo>
                  <a:lnTo>
                    <a:pt x="14760" y="36071"/>
                  </a:lnTo>
                  <a:lnTo>
                    <a:pt x="4763" y="10112"/>
                  </a:lnTo>
                  <a:lnTo>
                    <a:pt x="32738" y="7920"/>
                  </a:lnTo>
                  <a:lnTo>
                    <a:pt x="63959" y="4763"/>
                  </a:lnTo>
                  <a:lnTo>
                    <a:pt x="61679" y="10375"/>
                  </a:lnTo>
                  <a:lnTo>
                    <a:pt x="98775" y="24495"/>
                  </a:lnTo>
                  <a:lnTo>
                    <a:pt x="154903" y="44753"/>
                  </a:lnTo>
                  <a:lnTo>
                    <a:pt x="203838" y="44490"/>
                  </a:lnTo>
                  <a:lnTo>
                    <a:pt x="223307" y="44490"/>
                  </a:lnTo>
                  <a:lnTo>
                    <a:pt x="223307" y="32651"/>
                  </a:lnTo>
                  <a:lnTo>
                    <a:pt x="265929" y="32651"/>
                  </a:lnTo>
                  <a:lnTo>
                    <a:pt x="274874" y="42911"/>
                  </a:lnTo>
                  <a:lnTo>
                    <a:pt x="287503" y="51944"/>
                  </a:lnTo>
                  <a:lnTo>
                    <a:pt x="302061" y="64485"/>
                  </a:lnTo>
                  <a:lnTo>
                    <a:pt x="310217" y="79306"/>
                  </a:lnTo>
                  <a:lnTo>
                    <a:pt x="316355" y="94741"/>
                  </a:lnTo>
                  <a:lnTo>
                    <a:pt x="329072" y="103248"/>
                  </a:lnTo>
                  <a:lnTo>
                    <a:pt x="349506" y="111667"/>
                  </a:lnTo>
                  <a:lnTo>
                    <a:pt x="364941" y="89479"/>
                  </a:lnTo>
                  <a:lnTo>
                    <a:pt x="385111" y="88953"/>
                  </a:lnTo>
                  <a:lnTo>
                    <a:pt x="402388" y="100179"/>
                  </a:lnTo>
                  <a:lnTo>
                    <a:pt x="414753" y="119297"/>
                  </a:lnTo>
                  <a:lnTo>
                    <a:pt x="423260" y="135609"/>
                  </a:lnTo>
                  <a:lnTo>
                    <a:pt x="437730" y="151395"/>
                  </a:lnTo>
                  <a:lnTo>
                    <a:pt x="443168" y="170601"/>
                  </a:lnTo>
                  <a:lnTo>
                    <a:pt x="450096" y="183492"/>
                  </a:lnTo>
                  <a:lnTo>
                    <a:pt x="469214" y="191911"/>
                  </a:lnTo>
                  <a:lnTo>
                    <a:pt x="486666" y="19787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16" name="Freeform: Shape 1615">
              <a:extLst>
                <a:ext uri="{FF2B5EF4-FFF2-40B4-BE49-F238E27FC236}">
                  <a16:creationId xmlns:a16="http://schemas.microsoft.com/office/drawing/2014/main" id="{0018137B-C7E4-4D8E-B8A2-2F7ADFB4BC69}"/>
                </a:ext>
              </a:extLst>
            </p:cNvPr>
            <p:cNvSpPr/>
            <p:nvPr/>
          </p:nvSpPr>
          <p:spPr>
            <a:xfrm>
              <a:off x="8298961" y="4462588"/>
              <a:ext cx="476250" cy="158750"/>
            </a:xfrm>
            <a:custGeom>
              <a:avLst/>
              <a:gdLst>
                <a:gd name="connsiteX0" fmla="*/ 29055 w 476250"/>
                <a:gd name="connsiteY0" fmla="*/ 22478 h 158750"/>
                <a:gd name="connsiteX1" fmla="*/ 30984 w 476250"/>
                <a:gd name="connsiteY1" fmla="*/ 35106 h 158750"/>
                <a:gd name="connsiteX2" fmla="*/ 47208 w 476250"/>
                <a:gd name="connsiteY2" fmla="*/ 32212 h 158750"/>
                <a:gd name="connsiteX3" fmla="*/ 55277 w 476250"/>
                <a:gd name="connsiteY3" fmla="*/ 22127 h 158750"/>
                <a:gd name="connsiteX4" fmla="*/ 60890 w 476250"/>
                <a:gd name="connsiteY4" fmla="*/ 24407 h 158750"/>
                <a:gd name="connsiteX5" fmla="*/ 75448 w 476250"/>
                <a:gd name="connsiteY5" fmla="*/ 39228 h 158750"/>
                <a:gd name="connsiteX6" fmla="*/ 85796 w 476250"/>
                <a:gd name="connsiteY6" fmla="*/ 55628 h 158750"/>
                <a:gd name="connsiteX7" fmla="*/ 87199 w 476250"/>
                <a:gd name="connsiteY7" fmla="*/ 72115 h 158750"/>
                <a:gd name="connsiteX8" fmla="*/ 84568 w 476250"/>
                <a:gd name="connsiteY8" fmla="*/ 83253 h 158750"/>
                <a:gd name="connsiteX9" fmla="*/ 86936 w 476250"/>
                <a:gd name="connsiteY9" fmla="*/ 91672 h 158750"/>
                <a:gd name="connsiteX10" fmla="*/ 88778 w 476250"/>
                <a:gd name="connsiteY10" fmla="*/ 106142 h 158750"/>
                <a:gd name="connsiteX11" fmla="*/ 97460 w 476250"/>
                <a:gd name="connsiteY11" fmla="*/ 112895 h 158750"/>
                <a:gd name="connsiteX12" fmla="*/ 107107 w 476250"/>
                <a:gd name="connsiteY12" fmla="*/ 134469 h 158750"/>
                <a:gd name="connsiteX13" fmla="*/ 106668 w 476250"/>
                <a:gd name="connsiteY13" fmla="*/ 142712 h 158750"/>
                <a:gd name="connsiteX14" fmla="*/ 89216 w 476250"/>
                <a:gd name="connsiteY14" fmla="*/ 144379 h 158750"/>
                <a:gd name="connsiteX15" fmla="*/ 65976 w 476250"/>
                <a:gd name="connsiteY15" fmla="*/ 126313 h 158750"/>
                <a:gd name="connsiteX16" fmla="*/ 36860 w 476250"/>
                <a:gd name="connsiteY16" fmla="*/ 106932 h 158750"/>
                <a:gd name="connsiteX17" fmla="*/ 33966 w 476250"/>
                <a:gd name="connsiteY17" fmla="*/ 94478 h 158750"/>
                <a:gd name="connsiteX18" fmla="*/ 19759 w 476250"/>
                <a:gd name="connsiteY18" fmla="*/ 78079 h 158750"/>
                <a:gd name="connsiteX19" fmla="*/ 16339 w 476250"/>
                <a:gd name="connsiteY19" fmla="*/ 57820 h 158750"/>
                <a:gd name="connsiteX20" fmla="*/ 7481 w 476250"/>
                <a:gd name="connsiteY20" fmla="*/ 44490 h 158750"/>
                <a:gd name="connsiteX21" fmla="*/ 10200 w 476250"/>
                <a:gd name="connsiteY21" fmla="*/ 26600 h 158750"/>
                <a:gd name="connsiteX22" fmla="*/ 4763 w 476250"/>
                <a:gd name="connsiteY22" fmla="*/ 16163 h 158750"/>
                <a:gd name="connsiteX23" fmla="*/ 9060 w 476250"/>
                <a:gd name="connsiteY23" fmla="*/ 11779 h 158750"/>
                <a:gd name="connsiteX24" fmla="*/ 29055 w 476250"/>
                <a:gd name="connsiteY24" fmla="*/ 22478 h 158750"/>
                <a:gd name="connsiteX25" fmla="*/ 460444 w 476250"/>
                <a:gd name="connsiteY25" fmla="*/ 64836 h 158750"/>
                <a:gd name="connsiteX26" fmla="*/ 442379 w 476250"/>
                <a:gd name="connsiteY26" fmla="*/ 73168 h 158750"/>
                <a:gd name="connsiteX27" fmla="*/ 421067 w 476250"/>
                <a:gd name="connsiteY27" fmla="*/ 69046 h 158750"/>
                <a:gd name="connsiteX28" fmla="*/ 392829 w 476250"/>
                <a:gd name="connsiteY28" fmla="*/ 69046 h 158750"/>
                <a:gd name="connsiteX29" fmla="*/ 384322 w 476250"/>
                <a:gd name="connsiteY29" fmla="*/ 96846 h 158750"/>
                <a:gd name="connsiteX30" fmla="*/ 374851 w 476250"/>
                <a:gd name="connsiteY30" fmla="*/ 105353 h 158750"/>
                <a:gd name="connsiteX31" fmla="*/ 362222 w 476250"/>
                <a:gd name="connsiteY31" fmla="*/ 139380 h 158750"/>
                <a:gd name="connsiteX32" fmla="*/ 342139 w 476250"/>
                <a:gd name="connsiteY32" fmla="*/ 144554 h 158750"/>
                <a:gd name="connsiteX33" fmla="*/ 318899 w 476250"/>
                <a:gd name="connsiteY33" fmla="*/ 137714 h 158750"/>
                <a:gd name="connsiteX34" fmla="*/ 307147 w 476250"/>
                <a:gd name="connsiteY34" fmla="*/ 139819 h 158750"/>
                <a:gd name="connsiteX35" fmla="*/ 292852 w 476250"/>
                <a:gd name="connsiteY35" fmla="*/ 152184 h 158750"/>
                <a:gd name="connsiteX36" fmla="*/ 277154 w 476250"/>
                <a:gd name="connsiteY36" fmla="*/ 150430 h 158750"/>
                <a:gd name="connsiteX37" fmla="*/ 261281 w 476250"/>
                <a:gd name="connsiteY37" fmla="*/ 155429 h 158750"/>
                <a:gd name="connsiteX38" fmla="*/ 244443 w 476250"/>
                <a:gd name="connsiteY38" fmla="*/ 141660 h 158750"/>
                <a:gd name="connsiteX39" fmla="*/ 240321 w 476250"/>
                <a:gd name="connsiteY39" fmla="*/ 125348 h 158750"/>
                <a:gd name="connsiteX40" fmla="*/ 258299 w 476250"/>
                <a:gd name="connsiteY40" fmla="*/ 133767 h 158750"/>
                <a:gd name="connsiteX41" fmla="*/ 277330 w 476250"/>
                <a:gd name="connsiteY41" fmla="*/ 129207 h 158750"/>
                <a:gd name="connsiteX42" fmla="*/ 282241 w 476250"/>
                <a:gd name="connsiteY42" fmla="*/ 108510 h 158750"/>
                <a:gd name="connsiteX43" fmla="*/ 292764 w 476250"/>
                <a:gd name="connsiteY43" fmla="*/ 103862 h 158750"/>
                <a:gd name="connsiteX44" fmla="*/ 322231 w 476250"/>
                <a:gd name="connsiteY44" fmla="*/ 98600 h 158750"/>
                <a:gd name="connsiteX45" fmla="*/ 339859 w 476250"/>
                <a:gd name="connsiteY45" fmla="*/ 79219 h 158750"/>
                <a:gd name="connsiteX46" fmla="*/ 351961 w 476250"/>
                <a:gd name="connsiteY46" fmla="*/ 63696 h 158750"/>
                <a:gd name="connsiteX47" fmla="*/ 363186 w 476250"/>
                <a:gd name="connsiteY47" fmla="*/ 76412 h 158750"/>
                <a:gd name="connsiteX48" fmla="*/ 368361 w 476250"/>
                <a:gd name="connsiteY48" fmla="*/ 68081 h 158750"/>
                <a:gd name="connsiteX49" fmla="*/ 380112 w 476250"/>
                <a:gd name="connsiteY49" fmla="*/ 68870 h 158750"/>
                <a:gd name="connsiteX50" fmla="*/ 381516 w 476250"/>
                <a:gd name="connsiteY50" fmla="*/ 53260 h 158750"/>
                <a:gd name="connsiteX51" fmla="*/ 382655 w 476250"/>
                <a:gd name="connsiteY51" fmla="*/ 41158 h 158750"/>
                <a:gd name="connsiteX52" fmla="*/ 401598 w 476250"/>
                <a:gd name="connsiteY52" fmla="*/ 24056 h 158750"/>
                <a:gd name="connsiteX53" fmla="*/ 413964 w 476250"/>
                <a:gd name="connsiteY53" fmla="*/ 4850 h 158750"/>
                <a:gd name="connsiteX54" fmla="*/ 423874 w 476250"/>
                <a:gd name="connsiteY54" fmla="*/ 4763 h 158750"/>
                <a:gd name="connsiteX55" fmla="*/ 436502 w 476250"/>
                <a:gd name="connsiteY55" fmla="*/ 17216 h 158750"/>
                <a:gd name="connsiteX56" fmla="*/ 437642 w 476250"/>
                <a:gd name="connsiteY56" fmla="*/ 27915 h 158750"/>
                <a:gd name="connsiteX57" fmla="*/ 453867 w 476250"/>
                <a:gd name="connsiteY57" fmla="*/ 34756 h 158750"/>
                <a:gd name="connsiteX58" fmla="*/ 474388 w 476250"/>
                <a:gd name="connsiteY58" fmla="*/ 42122 h 158750"/>
                <a:gd name="connsiteX59" fmla="*/ 472634 w 476250"/>
                <a:gd name="connsiteY59" fmla="*/ 51769 h 158750"/>
                <a:gd name="connsiteX60" fmla="*/ 456147 w 476250"/>
                <a:gd name="connsiteY60" fmla="*/ 52997 h 158750"/>
                <a:gd name="connsiteX61" fmla="*/ 460444 w 476250"/>
                <a:gd name="connsiteY61" fmla="*/ 64836 h 15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76250" h="158750">
                  <a:moveTo>
                    <a:pt x="29055" y="22478"/>
                  </a:moveTo>
                  <a:lnTo>
                    <a:pt x="30984" y="35106"/>
                  </a:lnTo>
                  <a:lnTo>
                    <a:pt x="47208" y="32212"/>
                  </a:lnTo>
                  <a:lnTo>
                    <a:pt x="55277" y="22127"/>
                  </a:lnTo>
                  <a:lnTo>
                    <a:pt x="60890" y="24407"/>
                  </a:lnTo>
                  <a:lnTo>
                    <a:pt x="75448" y="39228"/>
                  </a:lnTo>
                  <a:lnTo>
                    <a:pt x="85796" y="55628"/>
                  </a:lnTo>
                  <a:lnTo>
                    <a:pt x="87199" y="72115"/>
                  </a:lnTo>
                  <a:lnTo>
                    <a:pt x="84568" y="83253"/>
                  </a:lnTo>
                  <a:lnTo>
                    <a:pt x="86936" y="91672"/>
                  </a:lnTo>
                  <a:lnTo>
                    <a:pt x="88778" y="106142"/>
                  </a:lnTo>
                  <a:lnTo>
                    <a:pt x="97460" y="112895"/>
                  </a:lnTo>
                  <a:lnTo>
                    <a:pt x="107107" y="134469"/>
                  </a:lnTo>
                  <a:lnTo>
                    <a:pt x="106668" y="142712"/>
                  </a:lnTo>
                  <a:lnTo>
                    <a:pt x="89216" y="144379"/>
                  </a:lnTo>
                  <a:lnTo>
                    <a:pt x="65976" y="126313"/>
                  </a:lnTo>
                  <a:lnTo>
                    <a:pt x="36860" y="106932"/>
                  </a:lnTo>
                  <a:lnTo>
                    <a:pt x="33966" y="94478"/>
                  </a:lnTo>
                  <a:lnTo>
                    <a:pt x="19759" y="78079"/>
                  </a:lnTo>
                  <a:lnTo>
                    <a:pt x="16339" y="57820"/>
                  </a:lnTo>
                  <a:lnTo>
                    <a:pt x="7481" y="44490"/>
                  </a:lnTo>
                  <a:lnTo>
                    <a:pt x="10200" y="26600"/>
                  </a:lnTo>
                  <a:lnTo>
                    <a:pt x="4763" y="16163"/>
                  </a:lnTo>
                  <a:lnTo>
                    <a:pt x="9060" y="11779"/>
                  </a:lnTo>
                  <a:lnTo>
                    <a:pt x="29055" y="22478"/>
                  </a:lnTo>
                  <a:close/>
                  <a:moveTo>
                    <a:pt x="460444" y="64836"/>
                  </a:moveTo>
                  <a:lnTo>
                    <a:pt x="442379" y="73168"/>
                  </a:lnTo>
                  <a:lnTo>
                    <a:pt x="421067" y="69046"/>
                  </a:lnTo>
                  <a:lnTo>
                    <a:pt x="392829" y="69046"/>
                  </a:lnTo>
                  <a:lnTo>
                    <a:pt x="384322" y="96846"/>
                  </a:lnTo>
                  <a:lnTo>
                    <a:pt x="374851" y="105353"/>
                  </a:lnTo>
                  <a:lnTo>
                    <a:pt x="362222" y="139380"/>
                  </a:lnTo>
                  <a:lnTo>
                    <a:pt x="342139" y="144554"/>
                  </a:lnTo>
                  <a:lnTo>
                    <a:pt x="318899" y="137714"/>
                  </a:lnTo>
                  <a:lnTo>
                    <a:pt x="307147" y="139819"/>
                  </a:lnTo>
                  <a:lnTo>
                    <a:pt x="292852" y="152184"/>
                  </a:lnTo>
                  <a:lnTo>
                    <a:pt x="277154" y="150430"/>
                  </a:lnTo>
                  <a:lnTo>
                    <a:pt x="261281" y="155429"/>
                  </a:lnTo>
                  <a:lnTo>
                    <a:pt x="244443" y="141660"/>
                  </a:lnTo>
                  <a:lnTo>
                    <a:pt x="240321" y="125348"/>
                  </a:lnTo>
                  <a:lnTo>
                    <a:pt x="258299" y="133767"/>
                  </a:lnTo>
                  <a:lnTo>
                    <a:pt x="277330" y="129207"/>
                  </a:lnTo>
                  <a:lnTo>
                    <a:pt x="282241" y="108510"/>
                  </a:lnTo>
                  <a:lnTo>
                    <a:pt x="292764" y="103862"/>
                  </a:lnTo>
                  <a:lnTo>
                    <a:pt x="322231" y="98600"/>
                  </a:lnTo>
                  <a:lnTo>
                    <a:pt x="339859" y="79219"/>
                  </a:lnTo>
                  <a:lnTo>
                    <a:pt x="351961" y="63696"/>
                  </a:lnTo>
                  <a:lnTo>
                    <a:pt x="363186" y="76412"/>
                  </a:lnTo>
                  <a:lnTo>
                    <a:pt x="368361" y="68081"/>
                  </a:lnTo>
                  <a:lnTo>
                    <a:pt x="380112" y="68870"/>
                  </a:lnTo>
                  <a:lnTo>
                    <a:pt x="381516" y="53260"/>
                  </a:lnTo>
                  <a:lnTo>
                    <a:pt x="382655" y="41158"/>
                  </a:lnTo>
                  <a:lnTo>
                    <a:pt x="401598" y="24056"/>
                  </a:lnTo>
                  <a:lnTo>
                    <a:pt x="413964" y="4850"/>
                  </a:lnTo>
                  <a:lnTo>
                    <a:pt x="423874" y="4763"/>
                  </a:lnTo>
                  <a:lnTo>
                    <a:pt x="436502" y="17216"/>
                  </a:lnTo>
                  <a:lnTo>
                    <a:pt x="437642" y="27915"/>
                  </a:lnTo>
                  <a:lnTo>
                    <a:pt x="453867" y="34756"/>
                  </a:lnTo>
                  <a:lnTo>
                    <a:pt x="474388" y="42122"/>
                  </a:lnTo>
                  <a:lnTo>
                    <a:pt x="472634" y="51769"/>
                  </a:lnTo>
                  <a:lnTo>
                    <a:pt x="456147" y="52997"/>
                  </a:lnTo>
                  <a:lnTo>
                    <a:pt x="460444" y="64836"/>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17" name="Freeform: Shape 1616">
              <a:extLst>
                <a:ext uri="{FF2B5EF4-FFF2-40B4-BE49-F238E27FC236}">
                  <a16:creationId xmlns:a16="http://schemas.microsoft.com/office/drawing/2014/main" id="{7E67593D-F7C3-4BF5-9877-14C0806CA81D}"/>
                </a:ext>
              </a:extLst>
            </p:cNvPr>
            <p:cNvSpPr/>
            <p:nvPr/>
          </p:nvSpPr>
          <p:spPr>
            <a:xfrm>
              <a:off x="6579982" y="4885559"/>
              <a:ext cx="266700" cy="431800"/>
            </a:xfrm>
            <a:custGeom>
              <a:avLst/>
              <a:gdLst>
                <a:gd name="connsiteX0" fmla="*/ 112457 w 266700"/>
                <a:gd name="connsiteY0" fmla="*/ 34668 h 431800"/>
                <a:gd name="connsiteX1" fmla="*/ 130961 w 266700"/>
                <a:gd name="connsiteY1" fmla="*/ 32651 h 431800"/>
                <a:gd name="connsiteX2" fmla="*/ 160515 w 266700"/>
                <a:gd name="connsiteY2" fmla="*/ 39667 h 431800"/>
                <a:gd name="connsiteX3" fmla="*/ 167005 w 266700"/>
                <a:gd name="connsiteY3" fmla="*/ 36509 h 431800"/>
                <a:gd name="connsiteX4" fmla="*/ 184106 w 266700"/>
                <a:gd name="connsiteY4" fmla="*/ 35895 h 431800"/>
                <a:gd name="connsiteX5" fmla="*/ 192876 w 266700"/>
                <a:gd name="connsiteY5" fmla="*/ 28441 h 431800"/>
                <a:gd name="connsiteX6" fmla="*/ 207609 w 266700"/>
                <a:gd name="connsiteY6" fmla="*/ 28792 h 431800"/>
                <a:gd name="connsiteX7" fmla="*/ 234445 w 266700"/>
                <a:gd name="connsiteY7" fmla="*/ 19145 h 431800"/>
                <a:gd name="connsiteX8" fmla="*/ 254002 w 266700"/>
                <a:gd name="connsiteY8" fmla="*/ 4763 h 431800"/>
                <a:gd name="connsiteX9" fmla="*/ 258036 w 266700"/>
                <a:gd name="connsiteY9" fmla="*/ 15900 h 431800"/>
                <a:gd name="connsiteX10" fmla="*/ 256984 w 266700"/>
                <a:gd name="connsiteY10" fmla="*/ 40719 h 431800"/>
                <a:gd name="connsiteX11" fmla="*/ 260053 w 266700"/>
                <a:gd name="connsiteY11" fmla="*/ 62644 h 431800"/>
                <a:gd name="connsiteX12" fmla="*/ 261018 w 266700"/>
                <a:gd name="connsiteY12" fmla="*/ 101932 h 431800"/>
                <a:gd name="connsiteX13" fmla="*/ 265315 w 266700"/>
                <a:gd name="connsiteY13" fmla="*/ 114210 h 431800"/>
                <a:gd name="connsiteX14" fmla="*/ 258036 w 266700"/>
                <a:gd name="connsiteY14" fmla="*/ 132364 h 431800"/>
                <a:gd name="connsiteX15" fmla="*/ 248477 w 266700"/>
                <a:gd name="connsiteY15" fmla="*/ 149991 h 431800"/>
                <a:gd name="connsiteX16" fmla="*/ 232779 w 266700"/>
                <a:gd name="connsiteY16" fmla="*/ 165777 h 431800"/>
                <a:gd name="connsiteX17" fmla="*/ 210328 w 266700"/>
                <a:gd name="connsiteY17" fmla="*/ 175512 h 431800"/>
                <a:gd name="connsiteX18" fmla="*/ 182615 w 266700"/>
                <a:gd name="connsiteY18" fmla="*/ 187877 h 431800"/>
                <a:gd name="connsiteX19" fmla="*/ 154815 w 266700"/>
                <a:gd name="connsiteY19" fmla="*/ 215502 h 431800"/>
                <a:gd name="connsiteX20" fmla="*/ 145344 w 266700"/>
                <a:gd name="connsiteY20" fmla="*/ 220238 h 431800"/>
                <a:gd name="connsiteX21" fmla="*/ 128154 w 266700"/>
                <a:gd name="connsiteY21" fmla="*/ 238567 h 431800"/>
                <a:gd name="connsiteX22" fmla="*/ 118069 w 266700"/>
                <a:gd name="connsiteY22" fmla="*/ 244618 h 431800"/>
                <a:gd name="connsiteX23" fmla="*/ 115964 w 266700"/>
                <a:gd name="connsiteY23" fmla="*/ 263210 h 431800"/>
                <a:gd name="connsiteX24" fmla="*/ 127628 w 266700"/>
                <a:gd name="connsiteY24" fmla="*/ 282942 h 431800"/>
                <a:gd name="connsiteX25" fmla="*/ 132452 w 266700"/>
                <a:gd name="connsiteY25" fmla="*/ 298377 h 431800"/>
                <a:gd name="connsiteX26" fmla="*/ 132802 w 266700"/>
                <a:gd name="connsiteY26" fmla="*/ 306270 h 431800"/>
                <a:gd name="connsiteX27" fmla="*/ 137100 w 266700"/>
                <a:gd name="connsiteY27" fmla="*/ 304955 h 431800"/>
                <a:gd name="connsiteX28" fmla="*/ 136398 w 266700"/>
                <a:gd name="connsiteY28" fmla="*/ 330913 h 431800"/>
                <a:gd name="connsiteX29" fmla="*/ 132452 w 266700"/>
                <a:gd name="connsiteY29" fmla="*/ 343279 h 431800"/>
                <a:gd name="connsiteX30" fmla="*/ 138240 w 266700"/>
                <a:gd name="connsiteY30" fmla="*/ 347840 h 431800"/>
                <a:gd name="connsiteX31" fmla="*/ 134556 w 266700"/>
                <a:gd name="connsiteY31" fmla="*/ 358977 h 431800"/>
                <a:gd name="connsiteX32" fmla="*/ 124296 w 266700"/>
                <a:gd name="connsiteY32" fmla="*/ 368536 h 431800"/>
                <a:gd name="connsiteX33" fmla="*/ 104037 w 266700"/>
                <a:gd name="connsiteY33" fmla="*/ 377657 h 431800"/>
                <a:gd name="connsiteX34" fmla="*/ 74483 w 266700"/>
                <a:gd name="connsiteY34" fmla="*/ 392215 h 431800"/>
                <a:gd name="connsiteX35" fmla="*/ 63696 w 266700"/>
                <a:gd name="connsiteY35" fmla="*/ 402300 h 431800"/>
                <a:gd name="connsiteX36" fmla="*/ 65801 w 266700"/>
                <a:gd name="connsiteY36" fmla="*/ 413701 h 431800"/>
                <a:gd name="connsiteX37" fmla="*/ 72027 w 266700"/>
                <a:gd name="connsiteY37" fmla="*/ 415543 h 431800"/>
                <a:gd name="connsiteX38" fmla="*/ 69922 w 266700"/>
                <a:gd name="connsiteY38" fmla="*/ 429925 h 431800"/>
                <a:gd name="connsiteX39" fmla="*/ 51330 w 266700"/>
                <a:gd name="connsiteY39" fmla="*/ 429750 h 431800"/>
                <a:gd name="connsiteX40" fmla="*/ 49226 w 266700"/>
                <a:gd name="connsiteY40" fmla="*/ 417647 h 431800"/>
                <a:gd name="connsiteX41" fmla="*/ 45543 w 266700"/>
                <a:gd name="connsiteY41" fmla="*/ 405457 h 431800"/>
                <a:gd name="connsiteX42" fmla="*/ 43438 w 266700"/>
                <a:gd name="connsiteY42" fmla="*/ 395723 h 431800"/>
                <a:gd name="connsiteX43" fmla="*/ 47823 w 266700"/>
                <a:gd name="connsiteY43" fmla="*/ 365642 h 431800"/>
                <a:gd name="connsiteX44" fmla="*/ 41420 w 266700"/>
                <a:gd name="connsiteY44" fmla="*/ 346612 h 431800"/>
                <a:gd name="connsiteX45" fmla="*/ 29669 w 266700"/>
                <a:gd name="connsiteY45" fmla="*/ 309252 h 431800"/>
                <a:gd name="connsiteX46" fmla="*/ 55540 w 266700"/>
                <a:gd name="connsiteY46" fmla="*/ 279347 h 431800"/>
                <a:gd name="connsiteX47" fmla="*/ 62030 w 266700"/>
                <a:gd name="connsiteY47" fmla="*/ 260492 h 431800"/>
                <a:gd name="connsiteX48" fmla="*/ 65801 w 266700"/>
                <a:gd name="connsiteY48" fmla="*/ 258124 h 431800"/>
                <a:gd name="connsiteX49" fmla="*/ 68520 w 266700"/>
                <a:gd name="connsiteY49" fmla="*/ 242864 h 431800"/>
                <a:gd name="connsiteX50" fmla="*/ 64573 w 266700"/>
                <a:gd name="connsiteY50" fmla="*/ 235147 h 431800"/>
                <a:gd name="connsiteX51" fmla="*/ 65625 w 266700"/>
                <a:gd name="connsiteY51" fmla="*/ 215853 h 431800"/>
                <a:gd name="connsiteX52" fmla="*/ 70449 w 266700"/>
                <a:gd name="connsiteY52" fmla="*/ 197962 h 431800"/>
                <a:gd name="connsiteX53" fmla="*/ 70361 w 266700"/>
                <a:gd name="connsiteY53" fmla="*/ 165602 h 431800"/>
                <a:gd name="connsiteX54" fmla="*/ 57645 w 266700"/>
                <a:gd name="connsiteY54" fmla="*/ 157358 h 431800"/>
                <a:gd name="connsiteX55" fmla="*/ 45893 w 266700"/>
                <a:gd name="connsiteY55" fmla="*/ 155516 h 431800"/>
                <a:gd name="connsiteX56" fmla="*/ 40631 w 266700"/>
                <a:gd name="connsiteY56" fmla="*/ 149202 h 431800"/>
                <a:gd name="connsiteX57" fmla="*/ 29230 w 266700"/>
                <a:gd name="connsiteY57" fmla="*/ 143853 h 431800"/>
                <a:gd name="connsiteX58" fmla="*/ 8709 w 266700"/>
                <a:gd name="connsiteY58" fmla="*/ 144379 h 431800"/>
                <a:gd name="connsiteX59" fmla="*/ 7131 w 266700"/>
                <a:gd name="connsiteY59" fmla="*/ 134907 h 431800"/>
                <a:gd name="connsiteX60" fmla="*/ 4763 w 266700"/>
                <a:gd name="connsiteY60" fmla="*/ 116929 h 431800"/>
                <a:gd name="connsiteX61" fmla="*/ 79394 w 266700"/>
                <a:gd name="connsiteY61" fmla="*/ 96057 h 431800"/>
                <a:gd name="connsiteX62" fmla="*/ 93513 w 266700"/>
                <a:gd name="connsiteY62" fmla="*/ 108159 h 431800"/>
                <a:gd name="connsiteX63" fmla="*/ 100354 w 266700"/>
                <a:gd name="connsiteY63" fmla="*/ 105879 h 431800"/>
                <a:gd name="connsiteX64" fmla="*/ 110001 w 266700"/>
                <a:gd name="connsiteY64" fmla="*/ 112281 h 431800"/>
                <a:gd name="connsiteX65" fmla="*/ 111491 w 266700"/>
                <a:gd name="connsiteY65" fmla="*/ 122366 h 431800"/>
                <a:gd name="connsiteX66" fmla="*/ 106318 w 266700"/>
                <a:gd name="connsiteY66" fmla="*/ 134206 h 431800"/>
                <a:gd name="connsiteX67" fmla="*/ 108072 w 266700"/>
                <a:gd name="connsiteY67" fmla="*/ 152096 h 431800"/>
                <a:gd name="connsiteX68" fmla="*/ 124120 w 266700"/>
                <a:gd name="connsiteY68" fmla="*/ 167794 h 431800"/>
                <a:gd name="connsiteX69" fmla="*/ 131663 w 266700"/>
                <a:gd name="connsiteY69" fmla="*/ 150167 h 431800"/>
                <a:gd name="connsiteX70" fmla="*/ 142274 w 266700"/>
                <a:gd name="connsiteY70" fmla="*/ 144817 h 431800"/>
                <a:gd name="connsiteX71" fmla="*/ 140169 w 266700"/>
                <a:gd name="connsiteY71" fmla="*/ 112193 h 431800"/>
                <a:gd name="connsiteX72" fmla="*/ 129909 w 266700"/>
                <a:gd name="connsiteY72" fmla="*/ 93952 h 431800"/>
                <a:gd name="connsiteX73" fmla="*/ 121051 w 266700"/>
                <a:gd name="connsiteY73" fmla="*/ 85884 h 431800"/>
                <a:gd name="connsiteX74" fmla="*/ 112457 w 266700"/>
                <a:gd name="connsiteY74" fmla="*/ 86235 h 431800"/>
                <a:gd name="connsiteX75" fmla="*/ 105616 w 266700"/>
                <a:gd name="connsiteY75" fmla="*/ 53611 h 43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266700" h="431800">
                  <a:moveTo>
                    <a:pt x="112457" y="34668"/>
                  </a:moveTo>
                  <a:lnTo>
                    <a:pt x="130961" y="32651"/>
                  </a:lnTo>
                  <a:lnTo>
                    <a:pt x="160515" y="39667"/>
                  </a:lnTo>
                  <a:lnTo>
                    <a:pt x="167005" y="36509"/>
                  </a:lnTo>
                  <a:lnTo>
                    <a:pt x="184106" y="35895"/>
                  </a:lnTo>
                  <a:lnTo>
                    <a:pt x="192876" y="28441"/>
                  </a:lnTo>
                  <a:lnTo>
                    <a:pt x="207609" y="28792"/>
                  </a:lnTo>
                  <a:lnTo>
                    <a:pt x="234445" y="19145"/>
                  </a:lnTo>
                  <a:lnTo>
                    <a:pt x="254002" y="4763"/>
                  </a:lnTo>
                  <a:lnTo>
                    <a:pt x="258036" y="15900"/>
                  </a:lnTo>
                  <a:lnTo>
                    <a:pt x="256984" y="40719"/>
                  </a:lnTo>
                  <a:lnTo>
                    <a:pt x="260053" y="62644"/>
                  </a:lnTo>
                  <a:lnTo>
                    <a:pt x="261018" y="101932"/>
                  </a:lnTo>
                  <a:lnTo>
                    <a:pt x="265315" y="114210"/>
                  </a:lnTo>
                  <a:lnTo>
                    <a:pt x="258036" y="132364"/>
                  </a:lnTo>
                  <a:lnTo>
                    <a:pt x="248477" y="149991"/>
                  </a:lnTo>
                  <a:lnTo>
                    <a:pt x="232779" y="165777"/>
                  </a:lnTo>
                  <a:lnTo>
                    <a:pt x="210328" y="175512"/>
                  </a:lnTo>
                  <a:lnTo>
                    <a:pt x="182615" y="187877"/>
                  </a:lnTo>
                  <a:lnTo>
                    <a:pt x="154815" y="215502"/>
                  </a:lnTo>
                  <a:lnTo>
                    <a:pt x="145344" y="220238"/>
                  </a:lnTo>
                  <a:lnTo>
                    <a:pt x="128154" y="238567"/>
                  </a:lnTo>
                  <a:lnTo>
                    <a:pt x="118069" y="244618"/>
                  </a:lnTo>
                  <a:lnTo>
                    <a:pt x="115964" y="263210"/>
                  </a:lnTo>
                  <a:lnTo>
                    <a:pt x="127628" y="282942"/>
                  </a:lnTo>
                  <a:lnTo>
                    <a:pt x="132452" y="298377"/>
                  </a:lnTo>
                  <a:lnTo>
                    <a:pt x="132802" y="306270"/>
                  </a:lnTo>
                  <a:lnTo>
                    <a:pt x="137100" y="304955"/>
                  </a:lnTo>
                  <a:lnTo>
                    <a:pt x="136398" y="330913"/>
                  </a:lnTo>
                  <a:lnTo>
                    <a:pt x="132452" y="343279"/>
                  </a:lnTo>
                  <a:lnTo>
                    <a:pt x="138240" y="347840"/>
                  </a:lnTo>
                  <a:lnTo>
                    <a:pt x="134556" y="358977"/>
                  </a:lnTo>
                  <a:lnTo>
                    <a:pt x="124296" y="368536"/>
                  </a:lnTo>
                  <a:lnTo>
                    <a:pt x="104037" y="377657"/>
                  </a:lnTo>
                  <a:lnTo>
                    <a:pt x="74483" y="392215"/>
                  </a:lnTo>
                  <a:lnTo>
                    <a:pt x="63696" y="402300"/>
                  </a:lnTo>
                  <a:lnTo>
                    <a:pt x="65801" y="413701"/>
                  </a:lnTo>
                  <a:lnTo>
                    <a:pt x="72027" y="415543"/>
                  </a:lnTo>
                  <a:lnTo>
                    <a:pt x="69922" y="429925"/>
                  </a:lnTo>
                  <a:lnTo>
                    <a:pt x="51330" y="429750"/>
                  </a:lnTo>
                  <a:lnTo>
                    <a:pt x="49226" y="417647"/>
                  </a:lnTo>
                  <a:lnTo>
                    <a:pt x="45543" y="405457"/>
                  </a:lnTo>
                  <a:lnTo>
                    <a:pt x="43438" y="395723"/>
                  </a:lnTo>
                  <a:lnTo>
                    <a:pt x="47823" y="365642"/>
                  </a:lnTo>
                  <a:lnTo>
                    <a:pt x="41420" y="346612"/>
                  </a:lnTo>
                  <a:lnTo>
                    <a:pt x="29669" y="309252"/>
                  </a:lnTo>
                  <a:lnTo>
                    <a:pt x="55540" y="279347"/>
                  </a:lnTo>
                  <a:lnTo>
                    <a:pt x="62030" y="260492"/>
                  </a:lnTo>
                  <a:lnTo>
                    <a:pt x="65801" y="258124"/>
                  </a:lnTo>
                  <a:lnTo>
                    <a:pt x="68520" y="242864"/>
                  </a:lnTo>
                  <a:lnTo>
                    <a:pt x="64573" y="235147"/>
                  </a:lnTo>
                  <a:lnTo>
                    <a:pt x="65625" y="215853"/>
                  </a:lnTo>
                  <a:lnTo>
                    <a:pt x="70449" y="197962"/>
                  </a:lnTo>
                  <a:lnTo>
                    <a:pt x="70361" y="165602"/>
                  </a:lnTo>
                  <a:lnTo>
                    <a:pt x="57645" y="157358"/>
                  </a:lnTo>
                  <a:lnTo>
                    <a:pt x="45893" y="155516"/>
                  </a:lnTo>
                  <a:lnTo>
                    <a:pt x="40631" y="149202"/>
                  </a:lnTo>
                  <a:lnTo>
                    <a:pt x="29230" y="143853"/>
                  </a:lnTo>
                  <a:lnTo>
                    <a:pt x="8709" y="144379"/>
                  </a:lnTo>
                  <a:lnTo>
                    <a:pt x="7131" y="134907"/>
                  </a:lnTo>
                  <a:lnTo>
                    <a:pt x="4763" y="116929"/>
                  </a:lnTo>
                  <a:lnTo>
                    <a:pt x="79394" y="96057"/>
                  </a:lnTo>
                  <a:lnTo>
                    <a:pt x="93513" y="108159"/>
                  </a:lnTo>
                  <a:lnTo>
                    <a:pt x="100354" y="105879"/>
                  </a:lnTo>
                  <a:lnTo>
                    <a:pt x="110001" y="112281"/>
                  </a:lnTo>
                  <a:lnTo>
                    <a:pt x="111491" y="122366"/>
                  </a:lnTo>
                  <a:lnTo>
                    <a:pt x="106318" y="134206"/>
                  </a:lnTo>
                  <a:lnTo>
                    <a:pt x="108072" y="152096"/>
                  </a:lnTo>
                  <a:lnTo>
                    <a:pt x="124120" y="167794"/>
                  </a:lnTo>
                  <a:lnTo>
                    <a:pt x="131663" y="150167"/>
                  </a:lnTo>
                  <a:lnTo>
                    <a:pt x="142274" y="144817"/>
                  </a:lnTo>
                  <a:lnTo>
                    <a:pt x="140169" y="112193"/>
                  </a:lnTo>
                  <a:lnTo>
                    <a:pt x="129909" y="93952"/>
                  </a:lnTo>
                  <a:lnTo>
                    <a:pt x="121051" y="85884"/>
                  </a:lnTo>
                  <a:lnTo>
                    <a:pt x="112457" y="86235"/>
                  </a:lnTo>
                  <a:lnTo>
                    <a:pt x="105616" y="5361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18" name="Freeform: Shape 1617">
              <a:extLst>
                <a:ext uri="{FF2B5EF4-FFF2-40B4-BE49-F238E27FC236}">
                  <a16:creationId xmlns:a16="http://schemas.microsoft.com/office/drawing/2014/main" id="{FB49A264-2F32-4F9B-89E2-F632C4323C0C}"/>
                </a:ext>
              </a:extLst>
            </p:cNvPr>
            <p:cNvSpPr/>
            <p:nvPr/>
          </p:nvSpPr>
          <p:spPr>
            <a:xfrm>
              <a:off x="6126405" y="5052186"/>
              <a:ext cx="336550" cy="330200"/>
            </a:xfrm>
            <a:custGeom>
              <a:avLst/>
              <a:gdLst>
                <a:gd name="connsiteX0" fmla="*/ 118157 w 336550"/>
                <a:gd name="connsiteY0" fmla="*/ 313987 h 330200"/>
                <a:gd name="connsiteX1" fmla="*/ 99915 w 336550"/>
                <a:gd name="connsiteY1" fmla="*/ 293028 h 330200"/>
                <a:gd name="connsiteX2" fmla="*/ 90269 w 336550"/>
                <a:gd name="connsiteY2" fmla="*/ 272857 h 330200"/>
                <a:gd name="connsiteX3" fmla="*/ 84832 w 336550"/>
                <a:gd name="connsiteY3" fmla="*/ 246284 h 330200"/>
                <a:gd name="connsiteX4" fmla="*/ 78780 w 336550"/>
                <a:gd name="connsiteY4" fmla="*/ 226552 h 330200"/>
                <a:gd name="connsiteX5" fmla="*/ 70537 w 336550"/>
                <a:gd name="connsiteY5" fmla="*/ 185158 h 330200"/>
                <a:gd name="connsiteX6" fmla="*/ 70011 w 336550"/>
                <a:gd name="connsiteY6" fmla="*/ 153324 h 330200"/>
                <a:gd name="connsiteX7" fmla="*/ 66853 w 336550"/>
                <a:gd name="connsiteY7" fmla="*/ 138941 h 330200"/>
                <a:gd name="connsiteX8" fmla="*/ 57294 w 336550"/>
                <a:gd name="connsiteY8" fmla="*/ 128067 h 330200"/>
                <a:gd name="connsiteX9" fmla="*/ 44578 w 336550"/>
                <a:gd name="connsiteY9" fmla="*/ 106405 h 330200"/>
                <a:gd name="connsiteX10" fmla="*/ 31686 w 336550"/>
                <a:gd name="connsiteY10" fmla="*/ 75097 h 330200"/>
                <a:gd name="connsiteX11" fmla="*/ 26336 w 336550"/>
                <a:gd name="connsiteY11" fmla="*/ 58873 h 330200"/>
                <a:gd name="connsiteX12" fmla="*/ 6253 w 336550"/>
                <a:gd name="connsiteY12" fmla="*/ 33703 h 330200"/>
                <a:gd name="connsiteX13" fmla="*/ 4763 w 336550"/>
                <a:gd name="connsiteY13" fmla="*/ 13971 h 330200"/>
                <a:gd name="connsiteX14" fmla="*/ 16602 w 336550"/>
                <a:gd name="connsiteY14" fmla="*/ 9147 h 330200"/>
                <a:gd name="connsiteX15" fmla="*/ 31335 w 336550"/>
                <a:gd name="connsiteY15" fmla="*/ 4763 h 330200"/>
                <a:gd name="connsiteX16" fmla="*/ 47296 w 336550"/>
                <a:gd name="connsiteY16" fmla="*/ 5552 h 330200"/>
                <a:gd name="connsiteX17" fmla="*/ 61942 w 336550"/>
                <a:gd name="connsiteY17" fmla="*/ 17128 h 330200"/>
                <a:gd name="connsiteX18" fmla="*/ 65626 w 336550"/>
                <a:gd name="connsiteY18" fmla="*/ 15286 h 330200"/>
                <a:gd name="connsiteX19" fmla="*/ 165339 w 336550"/>
                <a:gd name="connsiteY19" fmla="*/ 14234 h 330200"/>
                <a:gd name="connsiteX20" fmla="*/ 182352 w 336550"/>
                <a:gd name="connsiteY20" fmla="*/ 26512 h 330200"/>
                <a:gd name="connsiteX21" fmla="*/ 241899 w 336550"/>
                <a:gd name="connsiteY21" fmla="*/ 30107 h 330200"/>
                <a:gd name="connsiteX22" fmla="*/ 287064 w 336550"/>
                <a:gd name="connsiteY22" fmla="*/ 19671 h 330200"/>
                <a:gd name="connsiteX23" fmla="*/ 307235 w 336550"/>
                <a:gd name="connsiteY23" fmla="*/ 13795 h 330200"/>
                <a:gd name="connsiteX24" fmla="*/ 323196 w 336550"/>
                <a:gd name="connsiteY24" fmla="*/ 15286 h 330200"/>
                <a:gd name="connsiteX25" fmla="*/ 332843 w 336550"/>
                <a:gd name="connsiteY25" fmla="*/ 21075 h 330200"/>
                <a:gd name="connsiteX26" fmla="*/ 333106 w 336550"/>
                <a:gd name="connsiteY26" fmla="*/ 23179 h 330200"/>
                <a:gd name="connsiteX27" fmla="*/ 319250 w 336550"/>
                <a:gd name="connsiteY27" fmla="*/ 28967 h 330200"/>
                <a:gd name="connsiteX28" fmla="*/ 311708 w 336550"/>
                <a:gd name="connsiteY28" fmla="*/ 29055 h 330200"/>
                <a:gd name="connsiteX29" fmla="*/ 296097 w 336550"/>
                <a:gd name="connsiteY29" fmla="*/ 39140 h 330200"/>
                <a:gd name="connsiteX30" fmla="*/ 286626 w 336550"/>
                <a:gd name="connsiteY30" fmla="*/ 28529 h 330200"/>
                <a:gd name="connsiteX31" fmla="*/ 248740 w 336550"/>
                <a:gd name="connsiteY31" fmla="*/ 37562 h 330200"/>
                <a:gd name="connsiteX32" fmla="*/ 230411 w 336550"/>
                <a:gd name="connsiteY32" fmla="*/ 38351 h 330200"/>
                <a:gd name="connsiteX33" fmla="*/ 229709 w 336550"/>
                <a:gd name="connsiteY33" fmla="*/ 131048 h 330200"/>
                <a:gd name="connsiteX34" fmla="*/ 205504 w 336550"/>
                <a:gd name="connsiteY34" fmla="*/ 132013 h 330200"/>
                <a:gd name="connsiteX35" fmla="*/ 205504 w 336550"/>
                <a:gd name="connsiteY35" fmla="*/ 209714 h 330200"/>
                <a:gd name="connsiteX36" fmla="*/ 205417 w 336550"/>
                <a:gd name="connsiteY36" fmla="*/ 310743 h 330200"/>
                <a:gd name="connsiteX37" fmla="*/ 183492 w 336550"/>
                <a:gd name="connsiteY37" fmla="*/ 325038 h 330200"/>
                <a:gd name="connsiteX38" fmla="*/ 170338 w 336550"/>
                <a:gd name="connsiteY38" fmla="*/ 327055 h 330200"/>
                <a:gd name="connsiteX39" fmla="*/ 154815 w 336550"/>
                <a:gd name="connsiteY39" fmla="*/ 321793 h 330200"/>
                <a:gd name="connsiteX40" fmla="*/ 143765 w 336550"/>
                <a:gd name="connsiteY40" fmla="*/ 319776 h 330200"/>
                <a:gd name="connsiteX41" fmla="*/ 139643 w 336550"/>
                <a:gd name="connsiteY41" fmla="*/ 307849 h 330200"/>
                <a:gd name="connsiteX42" fmla="*/ 129908 w 336550"/>
                <a:gd name="connsiteY42" fmla="*/ 300219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36550" h="330200">
                  <a:moveTo>
                    <a:pt x="118157" y="313987"/>
                  </a:moveTo>
                  <a:lnTo>
                    <a:pt x="99915" y="293028"/>
                  </a:lnTo>
                  <a:lnTo>
                    <a:pt x="90269" y="272857"/>
                  </a:lnTo>
                  <a:lnTo>
                    <a:pt x="84832" y="246284"/>
                  </a:lnTo>
                  <a:lnTo>
                    <a:pt x="78780" y="226552"/>
                  </a:lnTo>
                  <a:lnTo>
                    <a:pt x="70537" y="185158"/>
                  </a:lnTo>
                  <a:lnTo>
                    <a:pt x="70011" y="153324"/>
                  </a:lnTo>
                  <a:lnTo>
                    <a:pt x="66853" y="138941"/>
                  </a:lnTo>
                  <a:lnTo>
                    <a:pt x="57294" y="128067"/>
                  </a:lnTo>
                  <a:lnTo>
                    <a:pt x="44578" y="106405"/>
                  </a:lnTo>
                  <a:lnTo>
                    <a:pt x="31686" y="75097"/>
                  </a:lnTo>
                  <a:lnTo>
                    <a:pt x="26336" y="58873"/>
                  </a:lnTo>
                  <a:lnTo>
                    <a:pt x="6253" y="33703"/>
                  </a:lnTo>
                  <a:lnTo>
                    <a:pt x="4763" y="13971"/>
                  </a:lnTo>
                  <a:lnTo>
                    <a:pt x="16602" y="9147"/>
                  </a:lnTo>
                  <a:lnTo>
                    <a:pt x="31335" y="4763"/>
                  </a:lnTo>
                  <a:lnTo>
                    <a:pt x="47296" y="5552"/>
                  </a:lnTo>
                  <a:lnTo>
                    <a:pt x="61942" y="17128"/>
                  </a:lnTo>
                  <a:lnTo>
                    <a:pt x="65626" y="15286"/>
                  </a:lnTo>
                  <a:lnTo>
                    <a:pt x="165339" y="14234"/>
                  </a:lnTo>
                  <a:lnTo>
                    <a:pt x="182352" y="26512"/>
                  </a:lnTo>
                  <a:lnTo>
                    <a:pt x="241899" y="30107"/>
                  </a:lnTo>
                  <a:lnTo>
                    <a:pt x="287064" y="19671"/>
                  </a:lnTo>
                  <a:lnTo>
                    <a:pt x="307235" y="13795"/>
                  </a:lnTo>
                  <a:lnTo>
                    <a:pt x="323196" y="15286"/>
                  </a:lnTo>
                  <a:lnTo>
                    <a:pt x="332843" y="21075"/>
                  </a:lnTo>
                  <a:lnTo>
                    <a:pt x="333106" y="23179"/>
                  </a:lnTo>
                  <a:lnTo>
                    <a:pt x="319250" y="28967"/>
                  </a:lnTo>
                  <a:lnTo>
                    <a:pt x="311708" y="29055"/>
                  </a:lnTo>
                  <a:lnTo>
                    <a:pt x="296097" y="39140"/>
                  </a:lnTo>
                  <a:lnTo>
                    <a:pt x="286626" y="28529"/>
                  </a:lnTo>
                  <a:lnTo>
                    <a:pt x="248740" y="37562"/>
                  </a:lnTo>
                  <a:lnTo>
                    <a:pt x="230411" y="38351"/>
                  </a:lnTo>
                  <a:lnTo>
                    <a:pt x="229709" y="131048"/>
                  </a:lnTo>
                  <a:lnTo>
                    <a:pt x="205504" y="132013"/>
                  </a:lnTo>
                  <a:lnTo>
                    <a:pt x="205504" y="209714"/>
                  </a:lnTo>
                  <a:lnTo>
                    <a:pt x="205417" y="310743"/>
                  </a:lnTo>
                  <a:lnTo>
                    <a:pt x="183492" y="325038"/>
                  </a:lnTo>
                  <a:lnTo>
                    <a:pt x="170338" y="327055"/>
                  </a:lnTo>
                  <a:lnTo>
                    <a:pt x="154815" y="321793"/>
                  </a:lnTo>
                  <a:lnTo>
                    <a:pt x="143765" y="319776"/>
                  </a:lnTo>
                  <a:lnTo>
                    <a:pt x="139643" y="307849"/>
                  </a:lnTo>
                  <a:lnTo>
                    <a:pt x="129908" y="300219"/>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19" name="Freeform: Shape 1618">
              <a:extLst>
                <a:ext uri="{FF2B5EF4-FFF2-40B4-BE49-F238E27FC236}">
                  <a16:creationId xmlns:a16="http://schemas.microsoft.com/office/drawing/2014/main" id="{54F9E99E-B1F1-492F-A54C-2011514879D8}"/>
                </a:ext>
              </a:extLst>
            </p:cNvPr>
            <p:cNvSpPr/>
            <p:nvPr/>
          </p:nvSpPr>
          <p:spPr>
            <a:xfrm>
              <a:off x="9871308" y="5133746"/>
              <a:ext cx="82550" cy="63500"/>
            </a:xfrm>
            <a:custGeom>
              <a:avLst/>
              <a:gdLst>
                <a:gd name="connsiteX0" fmla="*/ 47823 w 82550"/>
                <a:gd name="connsiteY0" fmla="*/ 30195 h 63500"/>
                <a:gd name="connsiteX1" fmla="*/ 67993 w 82550"/>
                <a:gd name="connsiteY1" fmla="*/ 46507 h 63500"/>
                <a:gd name="connsiteX2" fmla="*/ 80710 w 82550"/>
                <a:gd name="connsiteY2" fmla="*/ 58609 h 63500"/>
                <a:gd name="connsiteX3" fmla="*/ 71414 w 82550"/>
                <a:gd name="connsiteY3" fmla="*/ 65011 h 63500"/>
                <a:gd name="connsiteX4" fmla="*/ 57820 w 82550"/>
                <a:gd name="connsiteY4" fmla="*/ 57820 h 63500"/>
                <a:gd name="connsiteX5" fmla="*/ 40280 w 82550"/>
                <a:gd name="connsiteY5" fmla="*/ 45981 h 63500"/>
                <a:gd name="connsiteX6" fmla="*/ 24407 w 82550"/>
                <a:gd name="connsiteY6" fmla="*/ 32037 h 63500"/>
                <a:gd name="connsiteX7" fmla="*/ 8183 w 82550"/>
                <a:gd name="connsiteY7" fmla="*/ 13620 h 63500"/>
                <a:gd name="connsiteX8" fmla="*/ 4763 w 82550"/>
                <a:gd name="connsiteY8" fmla="*/ 4763 h 63500"/>
                <a:gd name="connsiteX9" fmla="*/ 15286 w 82550"/>
                <a:gd name="connsiteY9" fmla="*/ 5201 h 63500"/>
                <a:gd name="connsiteX10" fmla="*/ 29143 w 82550"/>
                <a:gd name="connsiteY10" fmla="*/ 14059 h 63500"/>
                <a:gd name="connsiteX11" fmla="*/ 39930 w 82550"/>
                <a:gd name="connsiteY11" fmla="*/ 22916 h 6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550" h="63500">
                  <a:moveTo>
                    <a:pt x="47823" y="30195"/>
                  </a:moveTo>
                  <a:lnTo>
                    <a:pt x="67993" y="46507"/>
                  </a:lnTo>
                  <a:lnTo>
                    <a:pt x="80710" y="58609"/>
                  </a:lnTo>
                  <a:lnTo>
                    <a:pt x="71414" y="65011"/>
                  </a:lnTo>
                  <a:lnTo>
                    <a:pt x="57820" y="57820"/>
                  </a:lnTo>
                  <a:lnTo>
                    <a:pt x="40280" y="45981"/>
                  </a:lnTo>
                  <a:lnTo>
                    <a:pt x="24407" y="32037"/>
                  </a:lnTo>
                  <a:lnTo>
                    <a:pt x="8183" y="13620"/>
                  </a:lnTo>
                  <a:lnTo>
                    <a:pt x="4763" y="4763"/>
                  </a:lnTo>
                  <a:lnTo>
                    <a:pt x="15286" y="5201"/>
                  </a:lnTo>
                  <a:lnTo>
                    <a:pt x="29143" y="14059"/>
                  </a:lnTo>
                  <a:lnTo>
                    <a:pt x="39930" y="22916"/>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20" name="Freeform: Shape 1619">
              <a:extLst>
                <a:ext uri="{FF2B5EF4-FFF2-40B4-BE49-F238E27FC236}">
                  <a16:creationId xmlns:a16="http://schemas.microsoft.com/office/drawing/2014/main" id="{B712FFBD-6F4A-4529-B138-F9207D8433E4}"/>
                </a:ext>
              </a:extLst>
            </p:cNvPr>
            <p:cNvSpPr/>
            <p:nvPr/>
          </p:nvSpPr>
          <p:spPr>
            <a:xfrm>
              <a:off x="5845155" y="4041898"/>
              <a:ext cx="387350" cy="311150"/>
            </a:xfrm>
            <a:custGeom>
              <a:avLst/>
              <a:gdLst>
                <a:gd name="connsiteX0" fmla="*/ 50454 w 387350"/>
                <a:gd name="connsiteY0" fmla="*/ 301184 h 311150"/>
                <a:gd name="connsiteX1" fmla="*/ 51067 w 387350"/>
                <a:gd name="connsiteY1" fmla="*/ 284082 h 311150"/>
                <a:gd name="connsiteX2" fmla="*/ 22653 w 387350"/>
                <a:gd name="connsiteY2" fmla="*/ 278382 h 311150"/>
                <a:gd name="connsiteX3" fmla="*/ 21952 w 387350"/>
                <a:gd name="connsiteY3" fmla="*/ 266280 h 311150"/>
                <a:gd name="connsiteX4" fmla="*/ 8095 w 387350"/>
                <a:gd name="connsiteY4" fmla="*/ 249880 h 311150"/>
                <a:gd name="connsiteX5" fmla="*/ 4763 w 387350"/>
                <a:gd name="connsiteY5" fmla="*/ 238392 h 311150"/>
                <a:gd name="connsiteX6" fmla="*/ 6692 w 387350"/>
                <a:gd name="connsiteY6" fmla="*/ 226114 h 311150"/>
                <a:gd name="connsiteX7" fmla="*/ 22478 w 387350"/>
                <a:gd name="connsiteY7" fmla="*/ 225149 h 311150"/>
                <a:gd name="connsiteX8" fmla="*/ 31599 w 387350"/>
                <a:gd name="connsiteY8" fmla="*/ 216116 h 311150"/>
                <a:gd name="connsiteX9" fmla="*/ 65099 w 387350"/>
                <a:gd name="connsiteY9" fmla="*/ 213924 h 311150"/>
                <a:gd name="connsiteX10" fmla="*/ 86936 w 387350"/>
                <a:gd name="connsiteY10" fmla="*/ 209977 h 311150"/>
                <a:gd name="connsiteX11" fmla="*/ 89041 w 387350"/>
                <a:gd name="connsiteY11" fmla="*/ 194279 h 311150"/>
                <a:gd name="connsiteX12" fmla="*/ 102547 w 387350"/>
                <a:gd name="connsiteY12" fmla="*/ 177266 h 311150"/>
                <a:gd name="connsiteX13" fmla="*/ 102459 w 387350"/>
                <a:gd name="connsiteY13" fmla="*/ 118069 h 311150"/>
                <a:gd name="connsiteX14" fmla="*/ 137100 w 387350"/>
                <a:gd name="connsiteY14" fmla="*/ 106493 h 311150"/>
                <a:gd name="connsiteX15" fmla="*/ 208311 w 387350"/>
                <a:gd name="connsiteY15" fmla="*/ 55189 h 311150"/>
                <a:gd name="connsiteX16" fmla="*/ 292589 w 387350"/>
                <a:gd name="connsiteY16" fmla="*/ 4763 h 311150"/>
                <a:gd name="connsiteX17" fmla="*/ 331440 w 387350"/>
                <a:gd name="connsiteY17" fmla="*/ 16251 h 311150"/>
                <a:gd name="connsiteX18" fmla="*/ 345296 w 387350"/>
                <a:gd name="connsiteY18" fmla="*/ 30809 h 311150"/>
                <a:gd name="connsiteX19" fmla="*/ 362661 w 387350"/>
                <a:gd name="connsiteY19" fmla="*/ 20987 h 311150"/>
                <a:gd name="connsiteX20" fmla="*/ 368712 w 387350"/>
                <a:gd name="connsiteY20" fmla="*/ 61942 h 311150"/>
                <a:gd name="connsiteX21" fmla="*/ 377920 w 387350"/>
                <a:gd name="connsiteY21" fmla="*/ 68783 h 311150"/>
                <a:gd name="connsiteX22" fmla="*/ 378358 w 387350"/>
                <a:gd name="connsiteY22" fmla="*/ 77114 h 311150"/>
                <a:gd name="connsiteX23" fmla="*/ 388532 w 387350"/>
                <a:gd name="connsiteY23" fmla="*/ 86059 h 311150"/>
                <a:gd name="connsiteX24" fmla="*/ 383182 w 387350"/>
                <a:gd name="connsiteY24" fmla="*/ 97285 h 311150"/>
                <a:gd name="connsiteX25" fmla="*/ 373711 w 387350"/>
                <a:gd name="connsiteY25" fmla="*/ 149728 h 311150"/>
                <a:gd name="connsiteX26" fmla="*/ 372483 w 387350"/>
                <a:gd name="connsiteY26" fmla="*/ 182966 h 311150"/>
                <a:gd name="connsiteX27" fmla="*/ 341087 w 387350"/>
                <a:gd name="connsiteY27" fmla="*/ 206996 h 311150"/>
                <a:gd name="connsiteX28" fmla="*/ 330475 w 387350"/>
                <a:gd name="connsiteY28" fmla="*/ 240321 h 311150"/>
                <a:gd name="connsiteX29" fmla="*/ 340736 w 387350"/>
                <a:gd name="connsiteY29" fmla="*/ 249617 h 311150"/>
                <a:gd name="connsiteX30" fmla="*/ 340648 w 387350"/>
                <a:gd name="connsiteY30" fmla="*/ 265841 h 311150"/>
                <a:gd name="connsiteX31" fmla="*/ 356434 w 387350"/>
                <a:gd name="connsiteY31" fmla="*/ 266455 h 311150"/>
                <a:gd name="connsiteX32" fmla="*/ 353979 w 387350"/>
                <a:gd name="connsiteY32" fmla="*/ 278207 h 311150"/>
                <a:gd name="connsiteX33" fmla="*/ 347050 w 387350"/>
                <a:gd name="connsiteY33" fmla="*/ 279698 h 311150"/>
                <a:gd name="connsiteX34" fmla="*/ 346261 w 387350"/>
                <a:gd name="connsiteY34" fmla="*/ 287590 h 311150"/>
                <a:gd name="connsiteX35" fmla="*/ 341613 w 387350"/>
                <a:gd name="connsiteY35" fmla="*/ 288204 h 311150"/>
                <a:gd name="connsiteX36" fmla="*/ 325038 w 387350"/>
                <a:gd name="connsiteY36" fmla="*/ 260755 h 311150"/>
                <a:gd name="connsiteX37" fmla="*/ 319250 w 387350"/>
                <a:gd name="connsiteY37" fmla="*/ 259702 h 311150"/>
                <a:gd name="connsiteX38" fmla="*/ 300044 w 387350"/>
                <a:gd name="connsiteY38" fmla="*/ 273734 h 311150"/>
                <a:gd name="connsiteX39" fmla="*/ 281013 w 387350"/>
                <a:gd name="connsiteY39" fmla="*/ 266455 h 311150"/>
                <a:gd name="connsiteX40" fmla="*/ 267771 w 387350"/>
                <a:gd name="connsiteY40" fmla="*/ 264964 h 311150"/>
                <a:gd name="connsiteX41" fmla="*/ 260667 w 387350"/>
                <a:gd name="connsiteY41" fmla="*/ 268472 h 311150"/>
                <a:gd name="connsiteX42" fmla="*/ 246197 w 387350"/>
                <a:gd name="connsiteY42" fmla="*/ 267771 h 311150"/>
                <a:gd name="connsiteX43" fmla="*/ 231726 w 387350"/>
                <a:gd name="connsiteY43" fmla="*/ 278470 h 311150"/>
                <a:gd name="connsiteX44" fmla="*/ 219186 w 387350"/>
                <a:gd name="connsiteY44" fmla="*/ 279084 h 311150"/>
                <a:gd name="connsiteX45" fmla="*/ 189456 w 387350"/>
                <a:gd name="connsiteY45" fmla="*/ 266104 h 311150"/>
                <a:gd name="connsiteX46" fmla="*/ 177792 w 387350"/>
                <a:gd name="connsiteY46" fmla="*/ 272243 h 311150"/>
                <a:gd name="connsiteX47" fmla="*/ 165251 w 387350"/>
                <a:gd name="connsiteY47" fmla="*/ 271805 h 311150"/>
                <a:gd name="connsiteX48" fmla="*/ 156043 w 387350"/>
                <a:gd name="connsiteY48" fmla="*/ 262333 h 311150"/>
                <a:gd name="connsiteX49" fmla="*/ 131312 w 387350"/>
                <a:gd name="connsiteY49" fmla="*/ 252950 h 311150"/>
                <a:gd name="connsiteX50" fmla="*/ 104914 w 387350"/>
                <a:gd name="connsiteY50" fmla="*/ 255931 h 311150"/>
                <a:gd name="connsiteX51" fmla="*/ 98512 w 387350"/>
                <a:gd name="connsiteY51" fmla="*/ 261369 h 311150"/>
                <a:gd name="connsiteX52" fmla="*/ 95092 w 387350"/>
                <a:gd name="connsiteY52" fmla="*/ 275839 h 311150"/>
                <a:gd name="connsiteX53" fmla="*/ 87989 w 387350"/>
                <a:gd name="connsiteY53" fmla="*/ 285924 h 311150"/>
                <a:gd name="connsiteX54" fmla="*/ 86322 w 387350"/>
                <a:gd name="connsiteY54" fmla="*/ 308200 h 311150"/>
                <a:gd name="connsiteX55" fmla="*/ 67555 w 387350"/>
                <a:gd name="connsiteY55" fmla="*/ 293817 h 311150"/>
                <a:gd name="connsiteX56" fmla="*/ 58697 w 387350"/>
                <a:gd name="connsiteY56" fmla="*/ 293905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87350" h="311150">
                  <a:moveTo>
                    <a:pt x="50454" y="301184"/>
                  </a:moveTo>
                  <a:lnTo>
                    <a:pt x="51067" y="284082"/>
                  </a:lnTo>
                  <a:lnTo>
                    <a:pt x="22653" y="278382"/>
                  </a:lnTo>
                  <a:lnTo>
                    <a:pt x="21952" y="266280"/>
                  </a:lnTo>
                  <a:lnTo>
                    <a:pt x="8095" y="249880"/>
                  </a:lnTo>
                  <a:lnTo>
                    <a:pt x="4763" y="238392"/>
                  </a:lnTo>
                  <a:lnTo>
                    <a:pt x="6692" y="226114"/>
                  </a:lnTo>
                  <a:lnTo>
                    <a:pt x="22478" y="225149"/>
                  </a:lnTo>
                  <a:lnTo>
                    <a:pt x="31599" y="216116"/>
                  </a:lnTo>
                  <a:lnTo>
                    <a:pt x="65099" y="213924"/>
                  </a:lnTo>
                  <a:lnTo>
                    <a:pt x="86936" y="209977"/>
                  </a:lnTo>
                  <a:lnTo>
                    <a:pt x="89041" y="194279"/>
                  </a:lnTo>
                  <a:lnTo>
                    <a:pt x="102547" y="177266"/>
                  </a:lnTo>
                  <a:lnTo>
                    <a:pt x="102459" y="118069"/>
                  </a:lnTo>
                  <a:lnTo>
                    <a:pt x="137100" y="106493"/>
                  </a:lnTo>
                  <a:lnTo>
                    <a:pt x="208311" y="55189"/>
                  </a:lnTo>
                  <a:lnTo>
                    <a:pt x="292589" y="4763"/>
                  </a:lnTo>
                  <a:lnTo>
                    <a:pt x="331440" y="16251"/>
                  </a:lnTo>
                  <a:lnTo>
                    <a:pt x="345296" y="30809"/>
                  </a:lnTo>
                  <a:lnTo>
                    <a:pt x="362661" y="20987"/>
                  </a:lnTo>
                  <a:lnTo>
                    <a:pt x="368712" y="61942"/>
                  </a:lnTo>
                  <a:lnTo>
                    <a:pt x="377920" y="68783"/>
                  </a:lnTo>
                  <a:lnTo>
                    <a:pt x="378358" y="77114"/>
                  </a:lnTo>
                  <a:lnTo>
                    <a:pt x="388532" y="86059"/>
                  </a:lnTo>
                  <a:lnTo>
                    <a:pt x="383182" y="97285"/>
                  </a:lnTo>
                  <a:lnTo>
                    <a:pt x="373711" y="149728"/>
                  </a:lnTo>
                  <a:lnTo>
                    <a:pt x="372483" y="182966"/>
                  </a:lnTo>
                  <a:lnTo>
                    <a:pt x="341087" y="206996"/>
                  </a:lnTo>
                  <a:lnTo>
                    <a:pt x="330475" y="240321"/>
                  </a:lnTo>
                  <a:lnTo>
                    <a:pt x="340736" y="249617"/>
                  </a:lnTo>
                  <a:lnTo>
                    <a:pt x="340648" y="265841"/>
                  </a:lnTo>
                  <a:lnTo>
                    <a:pt x="356434" y="266455"/>
                  </a:lnTo>
                  <a:lnTo>
                    <a:pt x="353979" y="278207"/>
                  </a:lnTo>
                  <a:lnTo>
                    <a:pt x="347050" y="279698"/>
                  </a:lnTo>
                  <a:lnTo>
                    <a:pt x="346261" y="287590"/>
                  </a:lnTo>
                  <a:lnTo>
                    <a:pt x="341613" y="288204"/>
                  </a:lnTo>
                  <a:lnTo>
                    <a:pt x="325038" y="260755"/>
                  </a:lnTo>
                  <a:lnTo>
                    <a:pt x="319250" y="259702"/>
                  </a:lnTo>
                  <a:lnTo>
                    <a:pt x="300044" y="273734"/>
                  </a:lnTo>
                  <a:lnTo>
                    <a:pt x="281013" y="266455"/>
                  </a:lnTo>
                  <a:lnTo>
                    <a:pt x="267771" y="264964"/>
                  </a:lnTo>
                  <a:lnTo>
                    <a:pt x="260667" y="268472"/>
                  </a:lnTo>
                  <a:lnTo>
                    <a:pt x="246197" y="267771"/>
                  </a:lnTo>
                  <a:lnTo>
                    <a:pt x="231726" y="278470"/>
                  </a:lnTo>
                  <a:lnTo>
                    <a:pt x="219186" y="279084"/>
                  </a:lnTo>
                  <a:lnTo>
                    <a:pt x="189456" y="266104"/>
                  </a:lnTo>
                  <a:lnTo>
                    <a:pt x="177792" y="272243"/>
                  </a:lnTo>
                  <a:lnTo>
                    <a:pt x="165251" y="271805"/>
                  </a:lnTo>
                  <a:lnTo>
                    <a:pt x="156043" y="262333"/>
                  </a:lnTo>
                  <a:lnTo>
                    <a:pt x="131312" y="252950"/>
                  </a:lnTo>
                  <a:lnTo>
                    <a:pt x="104914" y="255931"/>
                  </a:lnTo>
                  <a:lnTo>
                    <a:pt x="98512" y="261369"/>
                  </a:lnTo>
                  <a:lnTo>
                    <a:pt x="95092" y="275839"/>
                  </a:lnTo>
                  <a:lnTo>
                    <a:pt x="87989" y="285924"/>
                  </a:lnTo>
                  <a:lnTo>
                    <a:pt x="86322" y="308200"/>
                  </a:lnTo>
                  <a:lnTo>
                    <a:pt x="67555" y="293817"/>
                  </a:lnTo>
                  <a:lnTo>
                    <a:pt x="58697" y="29390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21" name="Freeform: Shape 1620">
              <a:extLst>
                <a:ext uri="{FF2B5EF4-FFF2-40B4-BE49-F238E27FC236}">
                  <a16:creationId xmlns:a16="http://schemas.microsoft.com/office/drawing/2014/main" id="{FF2E3D80-061C-4023-9F4B-90B8C4C46AB3}"/>
                </a:ext>
              </a:extLst>
            </p:cNvPr>
            <p:cNvSpPr/>
            <p:nvPr/>
          </p:nvSpPr>
          <p:spPr>
            <a:xfrm>
              <a:off x="5904089" y="4290085"/>
              <a:ext cx="298450" cy="247650"/>
            </a:xfrm>
            <a:custGeom>
              <a:avLst/>
              <a:gdLst>
                <a:gd name="connsiteX0" fmla="*/ 147624 w 298450"/>
                <a:gd name="connsiteY0" fmla="*/ 230148 h 247650"/>
                <a:gd name="connsiteX1" fmla="*/ 122103 w 298450"/>
                <a:gd name="connsiteY1" fmla="*/ 238917 h 247650"/>
                <a:gd name="connsiteX2" fmla="*/ 112719 w 298450"/>
                <a:gd name="connsiteY2" fmla="*/ 237690 h 247650"/>
                <a:gd name="connsiteX3" fmla="*/ 103248 w 298450"/>
                <a:gd name="connsiteY3" fmla="*/ 243127 h 247650"/>
                <a:gd name="connsiteX4" fmla="*/ 83604 w 298450"/>
                <a:gd name="connsiteY4" fmla="*/ 242601 h 247650"/>
                <a:gd name="connsiteX5" fmla="*/ 70449 w 298450"/>
                <a:gd name="connsiteY5" fmla="*/ 227254 h 247650"/>
                <a:gd name="connsiteX6" fmla="*/ 62381 w 298450"/>
                <a:gd name="connsiteY6" fmla="*/ 209539 h 247650"/>
                <a:gd name="connsiteX7" fmla="*/ 44929 w 298450"/>
                <a:gd name="connsiteY7" fmla="*/ 193402 h 247650"/>
                <a:gd name="connsiteX8" fmla="*/ 26424 w 298450"/>
                <a:gd name="connsiteY8" fmla="*/ 193665 h 247650"/>
                <a:gd name="connsiteX9" fmla="*/ 4763 w 298450"/>
                <a:gd name="connsiteY9" fmla="*/ 193665 h 247650"/>
                <a:gd name="connsiteX10" fmla="*/ 6166 w 298450"/>
                <a:gd name="connsiteY10" fmla="*/ 153938 h 247650"/>
                <a:gd name="connsiteX11" fmla="*/ 5552 w 298450"/>
                <a:gd name="connsiteY11" fmla="*/ 138240 h 247650"/>
                <a:gd name="connsiteX12" fmla="*/ 10200 w 298450"/>
                <a:gd name="connsiteY12" fmla="*/ 122717 h 247650"/>
                <a:gd name="connsiteX13" fmla="*/ 17742 w 298450"/>
                <a:gd name="connsiteY13" fmla="*/ 115087 h 247650"/>
                <a:gd name="connsiteX14" fmla="*/ 29669 w 298450"/>
                <a:gd name="connsiteY14" fmla="*/ 99740 h 247650"/>
                <a:gd name="connsiteX15" fmla="*/ 27126 w 298450"/>
                <a:gd name="connsiteY15" fmla="*/ 93075 h 247650"/>
                <a:gd name="connsiteX16" fmla="*/ 31949 w 298450"/>
                <a:gd name="connsiteY16" fmla="*/ 83077 h 247650"/>
                <a:gd name="connsiteX17" fmla="*/ 26424 w 298450"/>
                <a:gd name="connsiteY17" fmla="*/ 68344 h 247650"/>
                <a:gd name="connsiteX18" fmla="*/ 27389 w 298450"/>
                <a:gd name="connsiteY18" fmla="*/ 60012 h 247650"/>
                <a:gd name="connsiteX19" fmla="*/ 29055 w 298450"/>
                <a:gd name="connsiteY19" fmla="*/ 37737 h 247650"/>
                <a:gd name="connsiteX20" fmla="*/ 36159 w 298450"/>
                <a:gd name="connsiteY20" fmla="*/ 27652 h 247650"/>
                <a:gd name="connsiteX21" fmla="*/ 39579 w 298450"/>
                <a:gd name="connsiteY21" fmla="*/ 13181 h 247650"/>
                <a:gd name="connsiteX22" fmla="*/ 45981 w 298450"/>
                <a:gd name="connsiteY22" fmla="*/ 7744 h 247650"/>
                <a:gd name="connsiteX23" fmla="*/ 72378 w 298450"/>
                <a:gd name="connsiteY23" fmla="*/ 4763 h 247650"/>
                <a:gd name="connsiteX24" fmla="*/ 97109 w 298450"/>
                <a:gd name="connsiteY24" fmla="*/ 14146 h 247650"/>
                <a:gd name="connsiteX25" fmla="*/ 106318 w 298450"/>
                <a:gd name="connsiteY25" fmla="*/ 23618 h 247650"/>
                <a:gd name="connsiteX26" fmla="*/ 118858 w 298450"/>
                <a:gd name="connsiteY26" fmla="*/ 24056 h 247650"/>
                <a:gd name="connsiteX27" fmla="*/ 130522 w 298450"/>
                <a:gd name="connsiteY27" fmla="*/ 17917 h 247650"/>
                <a:gd name="connsiteX28" fmla="*/ 160252 w 298450"/>
                <a:gd name="connsiteY28" fmla="*/ 30897 h 247650"/>
                <a:gd name="connsiteX29" fmla="*/ 172793 w 298450"/>
                <a:gd name="connsiteY29" fmla="*/ 30283 h 247650"/>
                <a:gd name="connsiteX30" fmla="*/ 187263 w 298450"/>
                <a:gd name="connsiteY30" fmla="*/ 19584 h 247650"/>
                <a:gd name="connsiteX31" fmla="*/ 201734 w 298450"/>
                <a:gd name="connsiteY31" fmla="*/ 20285 h 247650"/>
                <a:gd name="connsiteX32" fmla="*/ 208837 w 298450"/>
                <a:gd name="connsiteY32" fmla="*/ 16777 h 247650"/>
                <a:gd name="connsiteX33" fmla="*/ 222080 w 298450"/>
                <a:gd name="connsiteY33" fmla="*/ 18268 h 247650"/>
                <a:gd name="connsiteX34" fmla="*/ 241110 w 298450"/>
                <a:gd name="connsiteY34" fmla="*/ 25547 h 247650"/>
                <a:gd name="connsiteX35" fmla="*/ 260316 w 298450"/>
                <a:gd name="connsiteY35" fmla="*/ 11515 h 247650"/>
                <a:gd name="connsiteX36" fmla="*/ 266104 w 298450"/>
                <a:gd name="connsiteY36" fmla="*/ 12568 h 247650"/>
                <a:gd name="connsiteX37" fmla="*/ 282679 w 298450"/>
                <a:gd name="connsiteY37" fmla="*/ 40017 h 247650"/>
                <a:gd name="connsiteX38" fmla="*/ 287328 w 298450"/>
                <a:gd name="connsiteY38" fmla="*/ 39403 h 247650"/>
                <a:gd name="connsiteX39" fmla="*/ 297062 w 298450"/>
                <a:gd name="connsiteY39" fmla="*/ 49401 h 247650"/>
                <a:gd name="connsiteX40" fmla="*/ 294343 w 298450"/>
                <a:gd name="connsiteY40" fmla="*/ 53874 h 247650"/>
                <a:gd name="connsiteX41" fmla="*/ 293028 w 298450"/>
                <a:gd name="connsiteY41" fmla="*/ 62205 h 247650"/>
                <a:gd name="connsiteX42" fmla="*/ 272331 w 298450"/>
                <a:gd name="connsiteY42" fmla="*/ 81499 h 247650"/>
                <a:gd name="connsiteX43" fmla="*/ 265841 w 298450"/>
                <a:gd name="connsiteY43" fmla="*/ 97372 h 247650"/>
                <a:gd name="connsiteX44" fmla="*/ 262333 w 298450"/>
                <a:gd name="connsiteY44" fmla="*/ 110264 h 247650"/>
                <a:gd name="connsiteX45" fmla="*/ 257159 w 298450"/>
                <a:gd name="connsiteY45" fmla="*/ 115789 h 247650"/>
                <a:gd name="connsiteX46" fmla="*/ 252160 w 298450"/>
                <a:gd name="connsiteY46" fmla="*/ 133066 h 247650"/>
                <a:gd name="connsiteX47" fmla="*/ 239006 w 298450"/>
                <a:gd name="connsiteY47" fmla="*/ 143239 h 247650"/>
                <a:gd name="connsiteX48" fmla="*/ 235234 w 298450"/>
                <a:gd name="connsiteY48" fmla="*/ 155692 h 247650"/>
                <a:gd name="connsiteX49" fmla="*/ 229710 w 298450"/>
                <a:gd name="connsiteY49" fmla="*/ 165689 h 247650"/>
                <a:gd name="connsiteX50" fmla="*/ 227429 w 298450"/>
                <a:gd name="connsiteY50" fmla="*/ 175862 h 247650"/>
                <a:gd name="connsiteX51" fmla="*/ 210504 w 298450"/>
                <a:gd name="connsiteY51" fmla="*/ 184194 h 247650"/>
                <a:gd name="connsiteX52" fmla="*/ 196735 w 298450"/>
                <a:gd name="connsiteY52" fmla="*/ 174108 h 247650"/>
                <a:gd name="connsiteX53" fmla="*/ 187351 w 298450"/>
                <a:gd name="connsiteY53" fmla="*/ 174459 h 247650"/>
                <a:gd name="connsiteX54" fmla="*/ 172705 w 298450"/>
                <a:gd name="connsiteY54" fmla="*/ 188842 h 247650"/>
                <a:gd name="connsiteX55" fmla="*/ 165602 w 298450"/>
                <a:gd name="connsiteY55" fmla="*/ 189105 h 247650"/>
                <a:gd name="connsiteX56" fmla="*/ 153938 w 298450"/>
                <a:gd name="connsiteY56" fmla="*/ 212783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98450" h="247650">
                  <a:moveTo>
                    <a:pt x="147624" y="230148"/>
                  </a:moveTo>
                  <a:lnTo>
                    <a:pt x="122103" y="238917"/>
                  </a:lnTo>
                  <a:lnTo>
                    <a:pt x="112719" y="237690"/>
                  </a:lnTo>
                  <a:lnTo>
                    <a:pt x="103248" y="243127"/>
                  </a:lnTo>
                  <a:lnTo>
                    <a:pt x="83604" y="242601"/>
                  </a:lnTo>
                  <a:lnTo>
                    <a:pt x="70449" y="227254"/>
                  </a:lnTo>
                  <a:lnTo>
                    <a:pt x="62381" y="209539"/>
                  </a:lnTo>
                  <a:lnTo>
                    <a:pt x="44929" y="193402"/>
                  </a:lnTo>
                  <a:lnTo>
                    <a:pt x="26424" y="193665"/>
                  </a:lnTo>
                  <a:lnTo>
                    <a:pt x="4763" y="193665"/>
                  </a:lnTo>
                  <a:lnTo>
                    <a:pt x="6166" y="153938"/>
                  </a:lnTo>
                  <a:lnTo>
                    <a:pt x="5552" y="138240"/>
                  </a:lnTo>
                  <a:lnTo>
                    <a:pt x="10200" y="122717"/>
                  </a:lnTo>
                  <a:lnTo>
                    <a:pt x="17742" y="115087"/>
                  </a:lnTo>
                  <a:lnTo>
                    <a:pt x="29669" y="99740"/>
                  </a:lnTo>
                  <a:lnTo>
                    <a:pt x="27126" y="93075"/>
                  </a:lnTo>
                  <a:lnTo>
                    <a:pt x="31949" y="83077"/>
                  </a:lnTo>
                  <a:lnTo>
                    <a:pt x="26424" y="68344"/>
                  </a:lnTo>
                  <a:lnTo>
                    <a:pt x="27389" y="60012"/>
                  </a:lnTo>
                  <a:lnTo>
                    <a:pt x="29055" y="37737"/>
                  </a:lnTo>
                  <a:lnTo>
                    <a:pt x="36159" y="27652"/>
                  </a:lnTo>
                  <a:lnTo>
                    <a:pt x="39579" y="13181"/>
                  </a:lnTo>
                  <a:lnTo>
                    <a:pt x="45981" y="7744"/>
                  </a:lnTo>
                  <a:lnTo>
                    <a:pt x="72378" y="4763"/>
                  </a:lnTo>
                  <a:lnTo>
                    <a:pt x="97109" y="14146"/>
                  </a:lnTo>
                  <a:lnTo>
                    <a:pt x="106318" y="23618"/>
                  </a:lnTo>
                  <a:lnTo>
                    <a:pt x="118858" y="24056"/>
                  </a:lnTo>
                  <a:lnTo>
                    <a:pt x="130522" y="17917"/>
                  </a:lnTo>
                  <a:lnTo>
                    <a:pt x="160252" y="30897"/>
                  </a:lnTo>
                  <a:lnTo>
                    <a:pt x="172793" y="30283"/>
                  </a:lnTo>
                  <a:lnTo>
                    <a:pt x="187263" y="19584"/>
                  </a:lnTo>
                  <a:lnTo>
                    <a:pt x="201734" y="20285"/>
                  </a:lnTo>
                  <a:lnTo>
                    <a:pt x="208837" y="16777"/>
                  </a:lnTo>
                  <a:lnTo>
                    <a:pt x="222080" y="18268"/>
                  </a:lnTo>
                  <a:lnTo>
                    <a:pt x="241110" y="25547"/>
                  </a:lnTo>
                  <a:lnTo>
                    <a:pt x="260316" y="11515"/>
                  </a:lnTo>
                  <a:lnTo>
                    <a:pt x="266104" y="12568"/>
                  </a:lnTo>
                  <a:lnTo>
                    <a:pt x="282679" y="40017"/>
                  </a:lnTo>
                  <a:lnTo>
                    <a:pt x="287328" y="39403"/>
                  </a:lnTo>
                  <a:lnTo>
                    <a:pt x="297062" y="49401"/>
                  </a:lnTo>
                  <a:lnTo>
                    <a:pt x="294343" y="53874"/>
                  </a:lnTo>
                  <a:lnTo>
                    <a:pt x="293028" y="62205"/>
                  </a:lnTo>
                  <a:lnTo>
                    <a:pt x="272331" y="81499"/>
                  </a:lnTo>
                  <a:lnTo>
                    <a:pt x="265841" y="97372"/>
                  </a:lnTo>
                  <a:lnTo>
                    <a:pt x="262333" y="110264"/>
                  </a:lnTo>
                  <a:lnTo>
                    <a:pt x="257159" y="115789"/>
                  </a:lnTo>
                  <a:lnTo>
                    <a:pt x="252160" y="133066"/>
                  </a:lnTo>
                  <a:lnTo>
                    <a:pt x="239006" y="143239"/>
                  </a:lnTo>
                  <a:lnTo>
                    <a:pt x="235234" y="155692"/>
                  </a:lnTo>
                  <a:lnTo>
                    <a:pt x="229710" y="165689"/>
                  </a:lnTo>
                  <a:lnTo>
                    <a:pt x="227429" y="175862"/>
                  </a:lnTo>
                  <a:lnTo>
                    <a:pt x="210504" y="184194"/>
                  </a:lnTo>
                  <a:lnTo>
                    <a:pt x="196735" y="174108"/>
                  </a:lnTo>
                  <a:lnTo>
                    <a:pt x="187351" y="174459"/>
                  </a:lnTo>
                  <a:lnTo>
                    <a:pt x="172705" y="188842"/>
                  </a:lnTo>
                  <a:lnTo>
                    <a:pt x="165602" y="189105"/>
                  </a:lnTo>
                  <a:lnTo>
                    <a:pt x="153938" y="21278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22" name="Freeform: Shape 1621">
              <a:extLst>
                <a:ext uri="{FF2B5EF4-FFF2-40B4-BE49-F238E27FC236}">
                  <a16:creationId xmlns:a16="http://schemas.microsoft.com/office/drawing/2014/main" id="{9E7B5CB9-E340-4FA2-9F61-CD026C626920}"/>
                </a:ext>
              </a:extLst>
            </p:cNvPr>
            <p:cNvSpPr/>
            <p:nvPr/>
          </p:nvSpPr>
          <p:spPr>
            <a:xfrm>
              <a:off x="3682158" y="4261057"/>
              <a:ext cx="120650" cy="114300"/>
            </a:xfrm>
            <a:custGeom>
              <a:avLst/>
              <a:gdLst>
                <a:gd name="connsiteX0" fmla="*/ 52909 w 120650"/>
                <a:gd name="connsiteY0" fmla="*/ 103336 h 114300"/>
                <a:gd name="connsiteX1" fmla="*/ 44402 w 120650"/>
                <a:gd name="connsiteY1" fmla="*/ 95443 h 114300"/>
                <a:gd name="connsiteX2" fmla="*/ 32914 w 120650"/>
                <a:gd name="connsiteY2" fmla="*/ 85358 h 114300"/>
                <a:gd name="connsiteX3" fmla="*/ 27476 w 120650"/>
                <a:gd name="connsiteY3" fmla="*/ 76938 h 114300"/>
                <a:gd name="connsiteX4" fmla="*/ 17128 w 120650"/>
                <a:gd name="connsiteY4" fmla="*/ 69133 h 114300"/>
                <a:gd name="connsiteX5" fmla="*/ 4763 w 120650"/>
                <a:gd name="connsiteY5" fmla="*/ 57820 h 114300"/>
                <a:gd name="connsiteX6" fmla="*/ 7481 w 120650"/>
                <a:gd name="connsiteY6" fmla="*/ 53961 h 114300"/>
                <a:gd name="connsiteX7" fmla="*/ 11603 w 120650"/>
                <a:gd name="connsiteY7" fmla="*/ 57732 h 114300"/>
                <a:gd name="connsiteX8" fmla="*/ 13445 w 120650"/>
                <a:gd name="connsiteY8" fmla="*/ 55891 h 114300"/>
                <a:gd name="connsiteX9" fmla="*/ 21074 w 120650"/>
                <a:gd name="connsiteY9" fmla="*/ 54926 h 114300"/>
                <a:gd name="connsiteX10" fmla="*/ 24144 w 120650"/>
                <a:gd name="connsiteY10" fmla="*/ 49138 h 114300"/>
                <a:gd name="connsiteX11" fmla="*/ 27739 w 120650"/>
                <a:gd name="connsiteY11" fmla="*/ 48962 h 114300"/>
                <a:gd name="connsiteX12" fmla="*/ 27213 w 120650"/>
                <a:gd name="connsiteY12" fmla="*/ 36597 h 114300"/>
                <a:gd name="connsiteX13" fmla="*/ 33001 w 120650"/>
                <a:gd name="connsiteY13" fmla="*/ 35983 h 114300"/>
                <a:gd name="connsiteX14" fmla="*/ 38176 w 120650"/>
                <a:gd name="connsiteY14" fmla="*/ 36158 h 114300"/>
                <a:gd name="connsiteX15" fmla="*/ 43438 w 120650"/>
                <a:gd name="connsiteY15" fmla="*/ 29494 h 114300"/>
                <a:gd name="connsiteX16" fmla="*/ 50716 w 120650"/>
                <a:gd name="connsiteY16" fmla="*/ 34580 h 114300"/>
                <a:gd name="connsiteX17" fmla="*/ 53260 w 120650"/>
                <a:gd name="connsiteY17" fmla="*/ 31423 h 114300"/>
                <a:gd name="connsiteX18" fmla="*/ 57732 w 120650"/>
                <a:gd name="connsiteY18" fmla="*/ 28441 h 114300"/>
                <a:gd name="connsiteX19" fmla="*/ 66327 w 120650"/>
                <a:gd name="connsiteY19" fmla="*/ 21513 h 114300"/>
                <a:gd name="connsiteX20" fmla="*/ 66765 w 120650"/>
                <a:gd name="connsiteY20" fmla="*/ 16251 h 114300"/>
                <a:gd name="connsiteX21" fmla="*/ 69133 w 120650"/>
                <a:gd name="connsiteY21" fmla="*/ 16514 h 114300"/>
                <a:gd name="connsiteX22" fmla="*/ 72290 w 120650"/>
                <a:gd name="connsiteY22" fmla="*/ 10463 h 114300"/>
                <a:gd name="connsiteX23" fmla="*/ 74834 w 120650"/>
                <a:gd name="connsiteY23" fmla="*/ 9761 h 114300"/>
                <a:gd name="connsiteX24" fmla="*/ 79043 w 120650"/>
                <a:gd name="connsiteY24" fmla="*/ 13620 h 114300"/>
                <a:gd name="connsiteX25" fmla="*/ 83954 w 120650"/>
                <a:gd name="connsiteY25" fmla="*/ 14760 h 114300"/>
                <a:gd name="connsiteX26" fmla="*/ 89392 w 120650"/>
                <a:gd name="connsiteY26" fmla="*/ 11515 h 114300"/>
                <a:gd name="connsiteX27" fmla="*/ 95618 w 120650"/>
                <a:gd name="connsiteY27" fmla="*/ 11515 h 114300"/>
                <a:gd name="connsiteX28" fmla="*/ 104125 w 120650"/>
                <a:gd name="connsiteY28" fmla="*/ 8183 h 114300"/>
                <a:gd name="connsiteX29" fmla="*/ 107545 w 120650"/>
                <a:gd name="connsiteY29" fmla="*/ 4763 h 114300"/>
                <a:gd name="connsiteX30" fmla="*/ 115964 w 120650"/>
                <a:gd name="connsiteY30" fmla="*/ 5289 h 114300"/>
                <a:gd name="connsiteX31" fmla="*/ 113860 w 120650"/>
                <a:gd name="connsiteY31" fmla="*/ 7744 h 114300"/>
                <a:gd name="connsiteX32" fmla="*/ 112632 w 120650"/>
                <a:gd name="connsiteY32" fmla="*/ 13357 h 114300"/>
                <a:gd name="connsiteX33" fmla="*/ 115087 w 120650"/>
                <a:gd name="connsiteY33" fmla="*/ 22565 h 114300"/>
                <a:gd name="connsiteX34" fmla="*/ 109475 w 120650"/>
                <a:gd name="connsiteY34" fmla="*/ 31160 h 114300"/>
                <a:gd name="connsiteX35" fmla="*/ 106844 w 120650"/>
                <a:gd name="connsiteY35" fmla="*/ 41245 h 114300"/>
                <a:gd name="connsiteX36" fmla="*/ 105967 w 120650"/>
                <a:gd name="connsiteY36" fmla="*/ 52383 h 114300"/>
                <a:gd name="connsiteX37" fmla="*/ 107370 w 120650"/>
                <a:gd name="connsiteY37" fmla="*/ 58785 h 114300"/>
                <a:gd name="connsiteX38" fmla="*/ 107984 w 120650"/>
                <a:gd name="connsiteY38" fmla="*/ 70098 h 114300"/>
                <a:gd name="connsiteX39" fmla="*/ 104213 w 120650"/>
                <a:gd name="connsiteY39" fmla="*/ 72553 h 114300"/>
                <a:gd name="connsiteX40" fmla="*/ 101933 w 120650"/>
                <a:gd name="connsiteY40" fmla="*/ 83253 h 114300"/>
                <a:gd name="connsiteX41" fmla="*/ 103599 w 120650"/>
                <a:gd name="connsiteY41" fmla="*/ 89830 h 114300"/>
                <a:gd name="connsiteX42" fmla="*/ 98512 w 120650"/>
                <a:gd name="connsiteY42" fmla="*/ 96232 h 114300"/>
                <a:gd name="connsiteX43" fmla="*/ 99740 w 120650"/>
                <a:gd name="connsiteY43" fmla="*/ 102897 h 114300"/>
                <a:gd name="connsiteX44" fmla="*/ 103423 w 120650"/>
                <a:gd name="connsiteY44" fmla="*/ 107019 h 114300"/>
                <a:gd name="connsiteX45" fmla="*/ 97548 w 120650"/>
                <a:gd name="connsiteY45" fmla="*/ 112281 h 114300"/>
                <a:gd name="connsiteX46" fmla="*/ 90356 w 120650"/>
                <a:gd name="connsiteY46" fmla="*/ 110615 h 114300"/>
                <a:gd name="connsiteX47" fmla="*/ 86234 w 120650"/>
                <a:gd name="connsiteY47" fmla="*/ 105528 h 114300"/>
                <a:gd name="connsiteX48" fmla="*/ 78429 w 120650"/>
                <a:gd name="connsiteY48" fmla="*/ 103423 h 114300"/>
                <a:gd name="connsiteX49" fmla="*/ 72817 w 120650"/>
                <a:gd name="connsiteY49" fmla="*/ 106668 h 114300"/>
                <a:gd name="connsiteX50" fmla="*/ 56592 w 120650"/>
                <a:gd name="connsiteY50" fmla="*/ 100091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0650" h="114300">
                  <a:moveTo>
                    <a:pt x="52909" y="103336"/>
                  </a:moveTo>
                  <a:lnTo>
                    <a:pt x="44402" y="95443"/>
                  </a:lnTo>
                  <a:lnTo>
                    <a:pt x="32914" y="85358"/>
                  </a:lnTo>
                  <a:lnTo>
                    <a:pt x="27476" y="76938"/>
                  </a:lnTo>
                  <a:lnTo>
                    <a:pt x="17128" y="69133"/>
                  </a:lnTo>
                  <a:lnTo>
                    <a:pt x="4763" y="57820"/>
                  </a:lnTo>
                  <a:lnTo>
                    <a:pt x="7481" y="53961"/>
                  </a:lnTo>
                  <a:lnTo>
                    <a:pt x="11603" y="57732"/>
                  </a:lnTo>
                  <a:lnTo>
                    <a:pt x="13445" y="55891"/>
                  </a:lnTo>
                  <a:lnTo>
                    <a:pt x="21074" y="54926"/>
                  </a:lnTo>
                  <a:lnTo>
                    <a:pt x="24144" y="49138"/>
                  </a:lnTo>
                  <a:lnTo>
                    <a:pt x="27739" y="48962"/>
                  </a:lnTo>
                  <a:lnTo>
                    <a:pt x="27213" y="36597"/>
                  </a:lnTo>
                  <a:lnTo>
                    <a:pt x="33001" y="35983"/>
                  </a:lnTo>
                  <a:lnTo>
                    <a:pt x="38176" y="36158"/>
                  </a:lnTo>
                  <a:lnTo>
                    <a:pt x="43438" y="29494"/>
                  </a:lnTo>
                  <a:lnTo>
                    <a:pt x="50716" y="34580"/>
                  </a:lnTo>
                  <a:lnTo>
                    <a:pt x="53260" y="31423"/>
                  </a:lnTo>
                  <a:lnTo>
                    <a:pt x="57732" y="28441"/>
                  </a:lnTo>
                  <a:lnTo>
                    <a:pt x="66327" y="21513"/>
                  </a:lnTo>
                  <a:lnTo>
                    <a:pt x="66765" y="16251"/>
                  </a:lnTo>
                  <a:lnTo>
                    <a:pt x="69133" y="16514"/>
                  </a:lnTo>
                  <a:lnTo>
                    <a:pt x="72290" y="10463"/>
                  </a:lnTo>
                  <a:lnTo>
                    <a:pt x="74834" y="9761"/>
                  </a:lnTo>
                  <a:lnTo>
                    <a:pt x="79043" y="13620"/>
                  </a:lnTo>
                  <a:lnTo>
                    <a:pt x="83954" y="14760"/>
                  </a:lnTo>
                  <a:lnTo>
                    <a:pt x="89392" y="11515"/>
                  </a:lnTo>
                  <a:lnTo>
                    <a:pt x="95618" y="11515"/>
                  </a:lnTo>
                  <a:lnTo>
                    <a:pt x="104125" y="8183"/>
                  </a:lnTo>
                  <a:lnTo>
                    <a:pt x="107545" y="4763"/>
                  </a:lnTo>
                  <a:lnTo>
                    <a:pt x="115964" y="5289"/>
                  </a:lnTo>
                  <a:lnTo>
                    <a:pt x="113860" y="7744"/>
                  </a:lnTo>
                  <a:lnTo>
                    <a:pt x="112632" y="13357"/>
                  </a:lnTo>
                  <a:lnTo>
                    <a:pt x="115087" y="22565"/>
                  </a:lnTo>
                  <a:lnTo>
                    <a:pt x="109475" y="31160"/>
                  </a:lnTo>
                  <a:lnTo>
                    <a:pt x="106844" y="41245"/>
                  </a:lnTo>
                  <a:lnTo>
                    <a:pt x="105967" y="52383"/>
                  </a:lnTo>
                  <a:lnTo>
                    <a:pt x="107370" y="58785"/>
                  </a:lnTo>
                  <a:lnTo>
                    <a:pt x="107984" y="70098"/>
                  </a:lnTo>
                  <a:lnTo>
                    <a:pt x="104213" y="72553"/>
                  </a:lnTo>
                  <a:lnTo>
                    <a:pt x="101933" y="83253"/>
                  </a:lnTo>
                  <a:lnTo>
                    <a:pt x="103599" y="89830"/>
                  </a:lnTo>
                  <a:lnTo>
                    <a:pt x="98512" y="96232"/>
                  </a:lnTo>
                  <a:lnTo>
                    <a:pt x="99740" y="102897"/>
                  </a:lnTo>
                  <a:lnTo>
                    <a:pt x="103423" y="107019"/>
                  </a:lnTo>
                  <a:lnTo>
                    <a:pt x="97548" y="112281"/>
                  </a:lnTo>
                  <a:lnTo>
                    <a:pt x="90356" y="110615"/>
                  </a:lnTo>
                  <a:lnTo>
                    <a:pt x="86234" y="105528"/>
                  </a:lnTo>
                  <a:lnTo>
                    <a:pt x="78429" y="103423"/>
                  </a:lnTo>
                  <a:lnTo>
                    <a:pt x="72817" y="106668"/>
                  </a:lnTo>
                  <a:lnTo>
                    <a:pt x="56592" y="10009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23" name="Freeform: Shape 1622">
              <a:extLst>
                <a:ext uri="{FF2B5EF4-FFF2-40B4-BE49-F238E27FC236}">
                  <a16:creationId xmlns:a16="http://schemas.microsoft.com/office/drawing/2014/main" id="{49CEF70F-393B-4FA6-8B4F-2DBCD8683151}"/>
                </a:ext>
              </a:extLst>
            </p:cNvPr>
            <p:cNvSpPr/>
            <p:nvPr/>
          </p:nvSpPr>
          <p:spPr>
            <a:xfrm>
              <a:off x="5919436" y="3076337"/>
              <a:ext cx="101600" cy="114300"/>
            </a:xfrm>
            <a:custGeom>
              <a:avLst/>
              <a:gdLst>
                <a:gd name="connsiteX0" fmla="*/ 72554 w 101600"/>
                <a:gd name="connsiteY0" fmla="*/ 4763 h 114300"/>
                <a:gd name="connsiteX1" fmla="*/ 92987 w 101600"/>
                <a:gd name="connsiteY1" fmla="*/ 5902 h 114300"/>
                <a:gd name="connsiteX2" fmla="*/ 97636 w 101600"/>
                <a:gd name="connsiteY2" fmla="*/ 19759 h 114300"/>
                <a:gd name="connsiteX3" fmla="*/ 91497 w 101600"/>
                <a:gd name="connsiteY3" fmla="*/ 56855 h 114300"/>
                <a:gd name="connsiteX4" fmla="*/ 85270 w 101600"/>
                <a:gd name="connsiteY4" fmla="*/ 71852 h 114300"/>
                <a:gd name="connsiteX5" fmla="*/ 70449 w 101600"/>
                <a:gd name="connsiteY5" fmla="*/ 71852 h 114300"/>
                <a:gd name="connsiteX6" fmla="*/ 74658 w 101600"/>
                <a:gd name="connsiteY6" fmla="*/ 112982 h 114300"/>
                <a:gd name="connsiteX7" fmla="*/ 61065 w 101600"/>
                <a:gd name="connsiteY7" fmla="*/ 103862 h 114300"/>
                <a:gd name="connsiteX8" fmla="*/ 45543 w 101600"/>
                <a:gd name="connsiteY8" fmla="*/ 86760 h 114300"/>
                <a:gd name="connsiteX9" fmla="*/ 22741 w 101600"/>
                <a:gd name="connsiteY9" fmla="*/ 94917 h 114300"/>
                <a:gd name="connsiteX10" fmla="*/ 4763 w 101600"/>
                <a:gd name="connsiteY10" fmla="*/ 91847 h 114300"/>
                <a:gd name="connsiteX11" fmla="*/ 17391 w 101600"/>
                <a:gd name="connsiteY11" fmla="*/ 80973 h 114300"/>
                <a:gd name="connsiteX12" fmla="*/ 38965 w 101600"/>
                <a:gd name="connsiteY12" fmla="*/ 2186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1600" h="114300">
                  <a:moveTo>
                    <a:pt x="72554" y="4763"/>
                  </a:moveTo>
                  <a:lnTo>
                    <a:pt x="92987" y="5902"/>
                  </a:lnTo>
                  <a:lnTo>
                    <a:pt x="97636" y="19759"/>
                  </a:lnTo>
                  <a:lnTo>
                    <a:pt x="91497" y="56855"/>
                  </a:lnTo>
                  <a:lnTo>
                    <a:pt x="85270" y="71852"/>
                  </a:lnTo>
                  <a:lnTo>
                    <a:pt x="70449" y="71852"/>
                  </a:lnTo>
                  <a:lnTo>
                    <a:pt x="74658" y="112982"/>
                  </a:lnTo>
                  <a:lnTo>
                    <a:pt x="61065" y="103862"/>
                  </a:lnTo>
                  <a:lnTo>
                    <a:pt x="45543" y="86760"/>
                  </a:lnTo>
                  <a:lnTo>
                    <a:pt x="22741" y="94917"/>
                  </a:lnTo>
                  <a:lnTo>
                    <a:pt x="4763" y="91847"/>
                  </a:lnTo>
                  <a:lnTo>
                    <a:pt x="17391" y="80973"/>
                  </a:lnTo>
                  <a:lnTo>
                    <a:pt x="38965" y="21864"/>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24" name="Freeform: Shape 1623">
              <a:extLst>
                <a:ext uri="{FF2B5EF4-FFF2-40B4-BE49-F238E27FC236}">
                  <a16:creationId xmlns:a16="http://schemas.microsoft.com/office/drawing/2014/main" id="{F27842D4-D460-4D5C-B91B-2EEE456307B2}"/>
                </a:ext>
              </a:extLst>
            </p:cNvPr>
            <p:cNvSpPr/>
            <p:nvPr/>
          </p:nvSpPr>
          <p:spPr>
            <a:xfrm>
              <a:off x="5960742" y="2108408"/>
              <a:ext cx="654050" cy="774700"/>
            </a:xfrm>
            <a:custGeom>
              <a:avLst/>
              <a:gdLst>
                <a:gd name="connsiteX0" fmla="*/ 574540 w 654050"/>
                <a:gd name="connsiteY0" fmla="*/ 4763 h 774700"/>
                <a:gd name="connsiteX1" fmla="*/ 651452 w 654050"/>
                <a:gd name="connsiteY1" fmla="*/ 59486 h 774700"/>
                <a:gd name="connsiteX2" fmla="*/ 619793 w 654050"/>
                <a:gd name="connsiteY2" fmla="*/ 79043 h 774700"/>
                <a:gd name="connsiteX3" fmla="*/ 646716 w 654050"/>
                <a:gd name="connsiteY3" fmla="*/ 123857 h 774700"/>
                <a:gd name="connsiteX4" fmla="*/ 604884 w 654050"/>
                <a:gd name="connsiteY4" fmla="*/ 151833 h 774700"/>
                <a:gd name="connsiteX5" fmla="*/ 585064 w 654050"/>
                <a:gd name="connsiteY5" fmla="*/ 158147 h 774700"/>
                <a:gd name="connsiteX6" fmla="*/ 595500 w 654050"/>
                <a:gd name="connsiteY6" fmla="*/ 109124 h 774700"/>
                <a:gd name="connsiteX7" fmla="*/ 563929 w 654050"/>
                <a:gd name="connsiteY7" fmla="*/ 80622 h 774700"/>
                <a:gd name="connsiteX8" fmla="*/ 525779 w 654050"/>
                <a:gd name="connsiteY8" fmla="*/ 105002 h 774700"/>
                <a:gd name="connsiteX9" fmla="*/ 513677 w 654050"/>
                <a:gd name="connsiteY9" fmla="*/ 156306 h 774700"/>
                <a:gd name="connsiteX10" fmla="*/ 490262 w 654050"/>
                <a:gd name="connsiteY10" fmla="*/ 186474 h 774700"/>
                <a:gd name="connsiteX11" fmla="*/ 463864 w 654050"/>
                <a:gd name="connsiteY11" fmla="*/ 170074 h 774700"/>
                <a:gd name="connsiteX12" fmla="*/ 431767 w 654050"/>
                <a:gd name="connsiteY12" fmla="*/ 173407 h 774700"/>
                <a:gd name="connsiteX13" fmla="*/ 404405 w 654050"/>
                <a:gd name="connsiteY13" fmla="*/ 137012 h 774700"/>
                <a:gd name="connsiteX14" fmla="*/ 389672 w 654050"/>
                <a:gd name="connsiteY14" fmla="*/ 155341 h 774700"/>
                <a:gd name="connsiteX15" fmla="*/ 374412 w 654050"/>
                <a:gd name="connsiteY15" fmla="*/ 158147 h 774700"/>
                <a:gd name="connsiteX16" fmla="*/ 370816 w 654050"/>
                <a:gd name="connsiteY16" fmla="*/ 202698 h 774700"/>
                <a:gd name="connsiteX17" fmla="*/ 324511 w 654050"/>
                <a:gd name="connsiteY17" fmla="*/ 191999 h 774700"/>
                <a:gd name="connsiteX18" fmla="*/ 318022 w 654050"/>
                <a:gd name="connsiteY18" fmla="*/ 229008 h 774700"/>
                <a:gd name="connsiteX19" fmla="*/ 294431 w 654050"/>
                <a:gd name="connsiteY19" fmla="*/ 228745 h 774700"/>
                <a:gd name="connsiteX20" fmla="*/ 278207 w 654050"/>
                <a:gd name="connsiteY20" fmla="*/ 274699 h 774700"/>
                <a:gd name="connsiteX21" fmla="*/ 253651 w 654050"/>
                <a:gd name="connsiteY21" fmla="*/ 343717 h 774700"/>
                <a:gd name="connsiteX22" fmla="*/ 215502 w 654050"/>
                <a:gd name="connsiteY22" fmla="*/ 427031 h 774700"/>
                <a:gd name="connsiteX23" fmla="*/ 224447 w 654050"/>
                <a:gd name="connsiteY23" fmla="*/ 446588 h 774700"/>
                <a:gd name="connsiteX24" fmla="*/ 215853 w 654050"/>
                <a:gd name="connsiteY24" fmla="*/ 468951 h 774700"/>
                <a:gd name="connsiteX25" fmla="*/ 191473 w 654050"/>
                <a:gd name="connsiteY25" fmla="*/ 467986 h 774700"/>
                <a:gd name="connsiteX26" fmla="*/ 175512 w 654050"/>
                <a:gd name="connsiteY26" fmla="*/ 519816 h 774700"/>
                <a:gd name="connsiteX27" fmla="*/ 177002 w 654050"/>
                <a:gd name="connsiteY27" fmla="*/ 590326 h 774700"/>
                <a:gd name="connsiteX28" fmla="*/ 192700 w 654050"/>
                <a:gd name="connsiteY28" fmla="*/ 616460 h 774700"/>
                <a:gd name="connsiteX29" fmla="*/ 184545 w 654050"/>
                <a:gd name="connsiteY29" fmla="*/ 675481 h 774700"/>
                <a:gd name="connsiteX30" fmla="*/ 164111 w 654050"/>
                <a:gd name="connsiteY30" fmla="*/ 708894 h 774700"/>
                <a:gd name="connsiteX31" fmla="*/ 153236 w 654050"/>
                <a:gd name="connsiteY31" fmla="*/ 736519 h 774700"/>
                <a:gd name="connsiteX32" fmla="*/ 136749 w 654050"/>
                <a:gd name="connsiteY32" fmla="*/ 707140 h 774700"/>
                <a:gd name="connsiteX33" fmla="*/ 88164 w 654050"/>
                <a:gd name="connsiteY33" fmla="*/ 762127 h 774700"/>
                <a:gd name="connsiteX34" fmla="*/ 55364 w 654050"/>
                <a:gd name="connsiteY34" fmla="*/ 773002 h 774700"/>
                <a:gd name="connsiteX35" fmla="*/ 21337 w 654050"/>
                <a:gd name="connsiteY35" fmla="*/ 749236 h 774700"/>
                <a:gd name="connsiteX36" fmla="*/ 12568 w 654050"/>
                <a:gd name="connsiteY36" fmla="*/ 697844 h 774700"/>
                <a:gd name="connsiteX37" fmla="*/ 4763 w 654050"/>
                <a:gd name="connsiteY37" fmla="*/ 581556 h 774700"/>
                <a:gd name="connsiteX38" fmla="*/ 27389 w 654050"/>
                <a:gd name="connsiteY38" fmla="*/ 547529 h 774700"/>
                <a:gd name="connsiteX39" fmla="*/ 92285 w 654050"/>
                <a:gd name="connsiteY39" fmla="*/ 502101 h 774700"/>
                <a:gd name="connsiteX40" fmla="*/ 140871 w 654050"/>
                <a:gd name="connsiteY40" fmla="*/ 444308 h 774700"/>
                <a:gd name="connsiteX41" fmla="*/ 185860 w 654050"/>
                <a:gd name="connsiteY41" fmla="*/ 362748 h 774700"/>
                <a:gd name="connsiteX42" fmla="*/ 244969 w 654050"/>
                <a:gd name="connsiteY42" fmla="*/ 242075 h 774700"/>
                <a:gd name="connsiteX43" fmla="*/ 286187 w 654050"/>
                <a:gd name="connsiteY43" fmla="*/ 192350 h 774700"/>
                <a:gd name="connsiteX44" fmla="*/ 353803 w 654050"/>
                <a:gd name="connsiteY44" fmla="*/ 105616 h 774700"/>
                <a:gd name="connsiteX45" fmla="*/ 407737 w 654050"/>
                <a:gd name="connsiteY45" fmla="*/ 74132 h 774700"/>
                <a:gd name="connsiteX46" fmla="*/ 448166 w 654050"/>
                <a:gd name="connsiteY46" fmla="*/ 77991 h 774700"/>
                <a:gd name="connsiteX47" fmla="*/ 485614 w 654050"/>
                <a:gd name="connsiteY47" fmla="*/ 16690 h 774700"/>
                <a:gd name="connsiteX48" fmla="*/ 530428 w 654050"/>
                <a:gd name="connsiteY48" fmla="*/ 20022 h 774700"/>
                <a:gd name="connsiteX49" fmla="*/ 574540 w 654050"/>
                <a:gd name="connsiteY49" fmla="*/ 4763 h 774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54050" h="774700">
                  <a:moveTo>
                    <a:pt x="574540" y="4763"/>
                  </a:moveTo>
                  <a:lnTo>
                    <a:pt x="651452" y="59486"/>
                  </a:lnTo>
                  <a:lnTo>
                    <a:pt x="619793" y="79043"/>
                  </a:lnTo>
                  <a:lnTo>
                    <a:pt x="646716" y="123857"/>
                  </a:lnTo>
                  <a:lnTo>
                    <a:pt x="604884" y="151833"/>
                  </a:lnTo>
                  <a:lnTo>
                    <a:pt x="585064" y="158147"/>
                  </a:lnTo>
                  <a:lnTo>
                    <a:pt x="595500" y="109124"/>
                  </a:lnTo>
                  <a:lnTo>
                    <a:pt x="563929" y="80622"/>
                  </a:lnTo>
                  <a:lnTo>
                    <a:pt x="525779" y="105002"/>
                  </a:lnTo>
                  <a:lnTo>
                    <a:pt x="513677" y="156306"/>
                  </a:lnTo>
                  <a:lnTo>
                    <a:pt x="490262" y="186474"/>
                  </a:lnTo>
                  <a:lnTo>
                    <a:pt x="463864" y="170074"/>
                  </a:lnTo>
                  <a:lnTo>
                    <a:pt x="431767" y="173407"/>
                  </a:lnTo>
                  <a:lnTo>
                    <a:pt x="404405" y="137012"/>
                  </a:lnTo>
                  <a:lnTo>
                    <a:pt x="389672" y="155341"/>
                  </a:lnTo>
                  <a:lnTo>
                    <a:pt x="374412" y="158147"/>
                  </a:lnTo>
                  <a:lnTo>
                    <a:pt x="370816" y="202698"/>
                  </a:lnTo>
                  <a:lnTo>
                    <a:pt x="324511" y="191999"/>
                  </a:lnTo>
                  <a:lnTo>
                    <a:pt x="318022" y="229008"/>
                  </a:lnTo>
                  <a:lnTo>
                    <a:pt x="294431" y="228745"/>
                  </a:lnTo>
                  <a:lnTo>
                    <a:pt x="278207" y="274699"/>
                  </a:lnTo>
                  <a:lnTo>
                    <a:pt x="253651" y="343717"/>
                  </a:lnTo>
                  <a:lnTo>
                    <a:pt x="215502" y="427031"/>
                  </a:lnTo>
                  <a:lnTo>
                    <a:pt x="224447" y="446588"/>
                  </a:lnTo>
                  <a:lnTo>
                    <a:pt x="215853" y="468951"/>
                  </a:lnTo>
                  <a:lnTo>
                    <a:pt x="191473" y="467986"/>
                  </a:lnTo>
                  <a:lnTo>
                    <a:pt x="175512" y="519816"/>
                  </a:lnTo>
                  <a:lnTo>
                    <a:pt x="177002" y="590326"/>
                  </a:lnTo>
                  <a:lnTo>
                    <a:pt x="192700" y="616460"/>
                  </a:lnTo>
                  <a:lnTo>
                    <a:pt x="184545" y="675481"/>
                  </a:lnTo>
                  <a:lnTo>
                    <a:pt x="164111" y="708894"/>
                  </a:lnTo>
                  <a:lnTo>
                    <a:pt x="153236" y="736519"/>
                  </a:lnTo>
                  <a:lnTo>
                    <a:pt x="136749" y="707140"/>
                  </a:lnTo>
                  <a:lnTo>
                    <a:pt x="88164" y="762127"/>
                  </a:lnTo>
                  <a:lnTo>
                    <a:pt x="55364" y="773002"/>
                  </a:lnTo>
                  <a:lnTo>
                    <a:pt x="21337" y="749236"/>
                  </a:lnTo>
                  <a:lnTo>
                    <a:pt x="12568" y="697844"/>
                  </a:lnTo>
                  <a:lnTo>
                    <a:pt x="4763" y="581556"/>
                  </a:lnTo>
                  <a:lnTo>
                    <a:pt x="27389" y="547529"/>
                  </a:lnTo>
                  <a:lnTo>
                    <a:pt x="92285" y="502101"/>
                  </a:lnTo>
                  <a:lnTo>
                    <a:pt x="140871" y="444308"/>
                  </a:lnTo>
                  <a:lnTo>
                    <a:pt x="185860" y="362748"/>
                  </a:lnTo>
                  <a:lnTo>
                    <a:pt x="244969" y="242075"/>
                  </a:lnTo>
                  <a:lnTo>
                    <a:pt x="286187" y="192350"/>
                  </a:lnTo>
                  <a:lnTo>
                    <a:pt x="353803" y="105616"/>
                  </a:lnTo>
                  <a:lnTo>
                    <a:pt x="407737" y="74132"/>
                  </a:lnTo>
                  <a:lnTo>
                    <a:pt x="448166" y="77991"/>
                  </a:lnTo>
                  <a:lnTo>
                    <a:pt x="485614" y="16690"/>
                  </a:lnTo>
                  <a:lnTo>
                    <a:pt x="530428" y="20022"/>
                  </a:lnTo>
                  <a:lnTo>
                    <a:pt x="574540" y="476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25" name="Freeform: Shape 1624">
              <a:extLst>
                <a:ext uri="{FF2B5EF4-FFF2-40B4-BE49-F238E27FC236}">
                  <a16:creationId xmlns:a16="http://schemas.microsoft.com/office/drawing/2014/main" id="{2C8D17BD-6399-481D-AEE1-365625605B30}"/>
                </a:ext>
              </a:extLst>
            </p:cNvPr>
            <p:cNvSpPr/>
            <p:nvPr/>
          </p:nvSpPr>
          <p:spPr>
            <a:xfrm>
              <a:off x="7807235" y="3850979"/>
              <a:ext cx="203200" cy="120650"/>
            </a:xfrm>
            <a:custGeom>
              <a:avLst/>
              <a:gdLst>
                <a:gd name="connsiteX0" fmla="*/ 202260 w 203200"/>
                <a:gd name="connsiteY0" fmla="*/ 76149 h 120650"/>
                <a:gd name="connsiteX1" fmla="*/ 200330 w 203200"/>
                <a:gd name="connsiteY1" fmla="*/ 87988 h 120650"/>
                <a:gd name="connsiteX2" fmla="*/ 203575 w 203200"/>
                <a:gd name="connsiteY2" fmla="*/ 105441 h 120650"/>
                <a:gd name="connsiteX3" fmla="*/ 200769 w 203200"/>
                <a:gd name="connsiteY3" fmla="*/ 116315 h 120650"/>
                <a:gd name="connsiteX4" fmla="*/ 180335 w 203200"/>
                <a:gd name="connsiteY4" fmla="*/ 116753 h 120650"/>
                <a:gd name="connsiteX5" fmla="*/ 150693 w 203200"/>
                <a:gd name="connsiteY5" fmla="*/ 110352 h 120650"/>
                <a:gd name="connsiteX6" fmla="*/ 131750 w 203200"/>
                <a:gd name="connsiteY6" fmla="*/ 107808 h 120650"/>
                <a:gd name="connsiteX7" fmla="*/ 117543 w 203200"/>
                <a:gd name="connsiteY7" fmla="*/ 93864 h 120650"/>
                <a:gd name="connsiteX8" fmla="*/ 83867 w 203200"/>
                <a:gd name="connsiteY8" fmla="*/ 90269 h 120650"/>
                <a:gd name="connsiteX9" fmla="*/ 51769 w 203200"/>
                <a:gd name="connsiteY9" fmla="*/ 74746 h 120650"/>
                <a:gd name="connsiteX10" fmla="*/ 28617 w 203200"/>
                <a:gd name="connsiteY10" fmla="*/ 61153 h 120650"/>
                <a:gd name="connsiteX11" fmla="*/ 4763 w 203200"/>
                <a:gd name="connsiteY11" fmla="*/ 50629 h 120650"/>
                <a:gd name="connsiteX12" fmla="*/ 14322 w 203200"/>
                <a:gd name="connsiteY12" fmla="*/ 24407 h 120650"/>
                <a:gd name="connsiteX13" fmla="*/ 29932 w 203200"/>
                <a:gd name="connsiteY13" fmla="*/ 11603 h 120650"/>
                <a:gd name="connsiteX14" fmla="*/ 40105 w 203200"/>
                <a:gd name="connsiteY14" fmla="*/ 4763 h 120650"/>
                <a:gd name="connsiteX15" fmla="*/ 59837 w 203200"/>
                <a:gd name="connsiteY15" fmla="*/ 13532 h 120650"/>
                <a:gd name="connsiteX16" fmla="*/ 84656 w 203200"/>
                <a:gd name="connsiteY16" fmla="*/ 31861 h 120650"/>
                <a:gd name="connsiteX17" fmla="*/ 98425 w 203200"/>
                <a:gd name="connsiteY17" fmla="*/ 35895 h 120650"/>
                <a:gd name="connsiteX18" fmla="*/ 106668 w 203200"/>
                <a:gd name="connsiteY18" fmla="*/ 49314 h 120650"/>
                <a:gd name="connsiteX19" fmla="*/ 125786 w 203200"/>
                <a:gd name="connsiteY19" fmla="*/ 54838 h 120650"/>
                <a:gd name="connsiteX20" fmla="*/ 145782 w 203200"/>
                <a:gd name="connsiteY20" fmla="*/ 67029 h 120650"/>
                <a:gd name="connsiteX21" fmla="*/ 173582 w 203200"/>
                <a:gd name="connsiteY21" fmla="*/ 73431 h 120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3200" h="120650">
                  <a:moveTo>
                    <a:pt x="202260" y="76149"/>
                  </a:moveTo>
                  <a:lnTo>
                    <a:pt x="200330" y="87988"/>
                  </a:lnTo>
                  <a:lnTo>
                    <a:pt x="203575" y="105441"/>
                  </a:lnTo>
                  <a:lnTo>
                    <a:pt x="200769" y="116315"/>
                  </a:lnTo>
                  <a:lnTo>
                    <a:pt x="180335" y="116753"/>
                  </a:lnTo>
                  <a:lnTo>
                    <a:pt x="150693" y="110352"/>
                  </a:lnTo>
                  <a:lnTo>
                    <a:pt x="131750" y="107808"/>
                  </a:lnTo>
                  <a:lnTo>
                    <a:pt x="117543" y="93864"/>
                  </a:lnTo>
                  <a:lnTo>
                    <a:pt x="83867" y="90269"/>
                  </a:lnTo>
                  <a:lnTo>
                    <a:pt x="51769" y="74746"/>
                  </a:lnTo>
                  <a:lnTo>
                    <a:pt x="28617" y="61153"/>
                  </a:lnTo>
                  <a:lnTo>
                    <a:pt x="4763" y="50629"/>
                  </a:lnTo>
                  <a:lnTo>
                    <a:pt x="14322" y="24407"/>
                  </a:lnTo>
                  <a:lnTo>
                    <a:pt x="29932" y="11603"/>
                  </a:lnTo>
                  <a:lnTo>
                    <a:pt x="40105" y="4763"/>
                  </a:lnTo>
                  <a:lnTo>
                    <a:pt x="59837" y="13532"/>
                  </a:lnTo>
                  <a:lnTo>
                    <a:pt x="84656" y="31861"/>
                  </a:lnTo>
                  <a:lnTo>
                    <a:pt x="98425" y="35895"/>
                  </a:lnTo>
                  <a:lnTo>
                    <a:pt x="106668" y="49314"/>
                  </a:lnTo>
                  <a:lnTo>
                    <a:pt x="125786" y="54838"/>
                  </a:lnTo>
                  <a:lnTo>
                    <a:pt x="145782" y="67029"/>
                  </a:lnTo>
                  <a:lnTo>
                    <a:pt x="173582" y="7343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26" name="Freeform: Shape 1625">
              <a:extLst>
                <a:ext uri="{FF2B5EF4-FFF2-40B4-BE49-F238E27FC236}">
                  <a16:creationId xmlns:a16="http://schemas.microsoft.com/office/drawing/2014/main" id="{C1422778-A59A-4211-A724-482DFEB72B06}"/>
                </a:ext>
              </a:extLst>
            </p:cNvPr>
            <p:cNvSpPr/>
            <p:nvPr/>
          </p:nvSpPr>
          <p:spPr>
            <a:xfrm>
              <a:off x="9932347" y="5530230"/>
              <a:ext cx="298450" cy="400050"/>
            </a:xfrm>
            <a:custGeom>
              <a:avLst/>
              <a:gdLst>
                <a:gd name="connsiteX0" fmla="*/ 164812 w 298450"/>
                <a:gd name="connsiteY0" fmla="*/ 205066 h 400050"/>
                <a:gd name="connsiteX1" fmla="*/ 170425 w 298450"/>
                <a:gd name="connsiteY1" fmla="*/ 218484 h 400050"/>
                <a:gd name="connsiteX2" fmla="*/ 187877 w 298450"/>
                <a:gd name="connsiteY2" fmla="*/ 205329 h 400050"/>
                <a:gd name="connsiteX3" fmla="*/ 194981 w 298450"/>
                <a:gd name="connsiteY3" fmla="*/ 219098 h 400050"/>
                <a:gd name="connsiteX4" fmla="*/ 194981 w 298450"/>
                <a:gd name="connsiteY4" fmla="*/ 232867 h 400050"/>
                <a:gd name="connsiteX5" fmla="*/ 185860 w 298450"/>
                <a:gd name="connsiteY5" fmla="*/ 248126 h 400050"/>
                <a:gd name="connsiteX6" fmla="*/ 169811 w 298450"/>
                <a:gd name="connsiteY6" fmla="*/ 272682 h 400050"/>
                <a:gd name="connsiteX7" fmla="*/ 157270 w 298450"/>
                <a:gd name="connsiteY7" fmla="*/ 286187 h 400050"/>
                <a:gd name="connsiteX8" fmla="*/ 166303 w 298450"/>
                <a:gd name="connsiteY8" fmla="*/ 302499 h 400050"/>
                <a:gd name="connsiteX9" fmla="*/ 147360 w 298450"/>
                <a:gd name="connsiteY9" fmla="*/ 302938 h 400050"/>
                <a:gd name="connsiteX10" fmla="*/ 126313 w 298450"/>
                <a:gd name="connsiteY10" fmla="*/ 315742 h 400050"/>
                <a:gd name="connsiteX11" fmla="*/ 119735 w 298450"/>
                <a:gd name="connsiteY11" fmla="*/ 338280 h 400050"/>
                <a:gd name="connsiteX12" fmla="*/ 105791 w 298450"/>
                <a:gd name="connsiteY12" fmla="*/ 373623 h 400050"/>
                <a:gd name="connsiteX13" fmla="*/ 86498 w 298450"/>
                <a:gd name="connsiteY13" fmla="*/ 389409 h 400050"/>
                <a:gd name="connsiteX14" fmla="*/ 74220 w 298450"/>
                <a:gd name="connsiteY14" fmla="*/ 399582 h 400050"/>
                <a:gd name="connsiteX15" fmla="*/ 51593 w 298450"/>
                <a:gd name="connsiteY15" fmla="*/ 398792 h 400050"/>
                <a:gd name="connsiteX16" fmla="*/ 35633 w 298450"/>
                <a:gd name="connsiteY16" fmla="*/ 387041 h 400050"/>
                <a:gd name="connsiteX17" fmla="*/ 8884 w 298450"/>
                <a:gd name="connsiteY17" fmla="*/ 384585 h 400050"/>
                <a:gd name="connsiteX18" fmla="*/ 4763 w 298450"/>
                <a:gd name="connsiteY18" fmla="*/ 371606 h 400050"/>
                <a:gd name="connsiteX19" fmla="*/ 18005 w 298450"/>
                <a:gd name="connsiteY19" fmla="*/ 345647 h 400050"/>
                <a:gd name="connsiteX20" fmla="*/ 48962 w 298450"/>
                <a:gd name="connsiteY20" fmla="*/ 311707 h 400050"/>
                <a:gd name="connsiteX21" fmla="*/ 64836 w 298450"/>
                <a:gd name="connsiteY21" fmla="*/ 305306 h 400050"/>
                <a:gd name="connsiteX22" fmla="*/ 82463 w 298450"/>
                <a:gd name="connsiteY22" fmla="*/ 292414 h 400050"/>
                <a:gd name="connsiteX23" fmla="*/ 103511 w 298450"/>
                <a:gd name="connsiteY23" fmla="*/ 274787 h 400050"/>
                <a:gd name="connsiteX24" fmla="*/ 118244 w 298450"/>
                <a:gd name="connsiteY24" fmla="*/ 257422 h 400050"/>
                <a:gd name="connsiteX25" fmla="*/ 129207 w 298450"/>
                <a:gd name="connsiteY25" fmla="*/ 232779 h 400050"/>
                <a:gd name="connsiteX26" fmla="*/ 138503 w 298450"/>
                <a:gd name="connsiteY26" fmla="*/ 224448 h 400050"/>
                <a:gd name="connsiteX27" fmla="*/ 142186 w 298450"/>
                <a:gd name="connsiteY27" fmla="*/ 206294 h 400050"/>
                <a:gd name="connsiteX28" fmla="*/ 159463 w 298450"/>
                <a:gd name="connsiteY28" fmla="*/ 191385 h 400050"/>
                <a:gd name="connsiteX29" fmla="*/ 164812 w 298450"/>
                <a:gd name="connsiteY29" fmla="*/ 205066 h 400050"/>
                <a:gd name="connsiteX30" fmla="*/ 203926 w 298450"/>
                <a:gd name="connsiteY30" fmla="*/ 55803 h 400050"/>
                <a:gd name="connsiteX31" fmla="*/ 221729 w 298450"/>
                <a:gd name="connsiteY31" fmla="*/ 87989 h 400050"/>
                <a:gd name="connsiteX32" fmla="*/ 222255 w 298450"/>
                <a:gd name="connsiteY32" fmla="*/ 67117 h 400050"/>
                <a:gd name="connsiteX33" fmla="*/ 233393 w 298450"/>
                <a:gd name="connsiteY33" fmla="*/ 75448 h 400050"/>
                <a:gd name="connsiteX34" fmla="*/ 237076 w 298450"/>
                <a:gd name="connsiteY34" fmla="*/ 98688 h 400050"/>
                <a:gd name="connsiteX35" fmla="*/ 256896 w 298450"/>
                <a:gd name="connsiteY35" fmla="*/ 108773 h 400050"/>
                <a:gd name="connsiteX36" fmla="*/ 273471 w 298450"/>
                <a:gd name="connsiteY36" fmla="*/ 111229 h 400050"/>
                <a:gd name="connsiteX37" fmla="*/ 287503 w 298450"/>
                <a:gd name="connsiteY37" fmla="*/ 99390 h 400050"/>
                <a:gd name="connsiteX38" fmla="*/ 299956 w 298450"/>
                <a:gd name="connsiteY38" fmla="*/ 102985 h 400050"/>
                <a:gd name="connsiteX39" fmla="*/ 293992 w 298450"/>
                <a:gd name="connsiteY39" fmla="*/ 130610 h 400050"/>
                <a:gd name="connsiteX40" fmla="*/ 286538 w 298450"/>
                <a:gd name="connsiteY40" fmla="*/ 148939 h 400050"/>
                <a:gd name="connsiteX41" fmla="*/ 267770 w 298450"/>
                <a:gd name="connsiteY41" fmla="*/ 148325 h 400050"/>
                <a:gd name="connsiteX42" fmla="*/ 261193 w 298450"/>
                <a:gd name="connsiteY42" fmla="*/ 157972 h 400050"/>
                <a:gd name="connsiteX43" fmla="*/ 263473 w 298450"/>
                <a:gd name="connsiteY43" fmla="*/ 171653 h 400050"/>
                <a:gd name="connsiteX44" fmla="*/ 259877 w 298450"/>
                <a:gd name="connsiteY44" fmla="*/ 177617 h 400050"/>
                <a:gd name="connsiteX45" fmla="*/ 250581 w 298450"/>
                <a:gd name="connsiteY45" fmla="*/ 194893 h 400050"/>
                <a:gd name="connsiteX46" fmla="*/ 238392 w 298450"/>
                <a:gd name="connsiteY46" fmla="*/ 217081 h 400050"/>
                <a:gd name="connsiteX47" fmla="*/ 219361 w 298450"/>
                <a:gd name="connsiteY47" fmla="*/ 230148 h 400050"/>
                <a:gd name="connsiteX48" fmla="*/ 215151 w 298450"/>
                <a:gd name="connsiteY48" fmla="*/ 221554 h 400050"/>
                <a:gd name="connsiteX49" fmla="*/ 204891 w 298450"/>
                <a:gd name="connsiteY49" fmla="*/ 216818 h 400050"/>
                <a:gd name="connsiteX50" fmla="*/ 219098 w 298450"/>
                <a:gd name="connsiteY50" fmla="*/ 190157 h 400050"/>
                <a:gd name="connsiteX51" fmla="*/ 211030 w 298450"/>
                <a:gd name="connsiteY51" fmla="*/ 172530 h 400050"/>
                <a:gd name="connsiteX52" fmla="*/ 184545 w 298450"/>
                <a:gd name="connsiteY52" fmla="*/ 159813 h 400050"/>
                <a:gd name="connsiteX53" fmla="*/ 185246 w 298450"/>
                <a:gd name="connsiteY53" fmla="*/ 148325 h 400050"/>
                <a:gd name="connsiteX54" fmla="*/ 203049 w 298450"/>
                <a:gd name="connsiteY54" fmla="*/ 137363 h 400050"/>
                <a:gd name="connsiteX55" fmla="*/ 207171 w 298450"/>
                <a:gd name="connsiteY55" fmla="*/ 113333 h 400050"/>
                <a:gd name="connsiteX56" fmla="*/ 206031 w 298450"/>
                <a:gd name="connsiteY56" fmla="*/ 93338 h 400050"/>
                <a:gd name="connsiteX57" fmla="*/ 196033 w 298450"/>
                <a:gd name="connsiteY57" fmla="*/ 72817 h 400050"/>
                <a:gd name="connsiteX58" fmla="*/ 196735 w 298450"/>
                <a:gd name="connsiteY58" fmla="*/ 67467 h 400050"/>
                <a:gd name="connsiteX59" fmla="*/ 184983 w 298450"/>
                <a:gd name="connsiteY59" fmla="*/ 54926 h 400050"/>
                <a:gd name="connsiteX60" fmla="*/ 165601 w 298450"/>
                <a:gd name="connsiteY60" fmla="*/ 28266 h 400050"/>
                <a:gd name="connsiteX61" fmla="*/ 155341 w 298450"/>
                <a:gd name="connsiteY61" fmla="*/ 7131 h 400050"/>
                <a:gd name="connsiteX62" fmla="*/ 164462 w 298450"/>
                <a:gd name="connsiteY62" fmla="*/ 4763 h 400050"/>
                <a:gd name="connsiteX63" fmla="*/ 177879 w 298450"/>
                <a:gd name="connsiteY63" fmla="*/ 21338 h 400050"/>
                <a:gd name="connsiteX64" fmla="*/ 196998 w 298450"/>
                <a:gd name="connsiteY64" fmla="*/ 29143 h 400050"/>
                <a:gd name="connsiteX65" fmla="*/ 203926 w 298450"/>
                <a:gd name="connsiteY65" fmla="*/ 55803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298450" h="400050">
                  <a:moveTo>
                    <a:pt x="164812" y="205066"/>
                  </a:moveTo>
                  <a:lnTo>
                    <a:pt x="170425" y="218484"/>
                  </a:lnTo>
                  <a:lnTo>
                    <a:pt x="187877" y="205329"/>
                  </a:lnTo>
                  <a:lnTo>
                    <a:pt x="194981" y="219098"/>
                  </a:lnTo>
                  <a:lnTo>
                    <a:pt x="194981" y="232867"/>
                  </a:lnTo>
                  <a:lnTo>
                    <a:pt x="185860" y="248126"/>
                  </a:lnTo>
                  <a:lnTo>
                    <a:pt x="169811" y="272682"/>
                  </a:lnTo>
                  <a:lnTo>
                    <a:pt x="157270" y="286187"/>
                  </a:lnTo>
                  <a:lnTo>
                    <a:pt x="166303" y="302499"/>
                  </a:lnTo>
                  <a:lnTo>
                    <a:pt x="147360" y="302938"/>
                  </a:lnTo>
                  <a:lnTo>
                    <a:pt x="126313" y="315742"/>
                  </a:lnTo>
                  <a:lnTo>
                    <a:pt x="119735" y="338280"/>
                  </a:lnTo>
                  <a:lnTo>
                    <a:pt x="105791" y="373623"/>
                  </a:lnTo>
                  <a:lnTo>
                    <a:pt x="86498" y="389409"/>
                  </a:lnTo>
                  <a:lnTo>
                    <a:pt x="74220" y="399582"/>
                  </a:lnTo>
                  <a:lnTo>
                    <a:pt x="51593" y="398792"/>
                  </a:lnTo>
                  <a:lnTo>
                    <a:pt x="35633" y="387041"/>
                  </a:lnTo>
                  <a:lnTo>
                    <a:pt x="8884" y="384585"/>
                  </a:lnTo>
                  <a:lnTo>
                    <a:pt x="4763" y="371606"/>
                  </a:lnTo>
                  <a:lnTo>
                    <a:pt x="18005" y="345647"/>
                  </a:lnTo>
                  <a:lnTo>
                    <a:pt x="48962" y="311707"/>
                  </a:lnTo>
                  <a:lnTo>
                    <a:pt x="64836" y="305306"/>
                  </a:lnTo>
                  <a:lnTo>
                    <a:pt x="82463" y="292414"/>
                  </a:lnTo>
                  <a:lnTo>
                    <a:pt x="103511" y="274787"/>
                  </a:lnTo>
                  <a:lnTo>
                    <a:pt x="118244" y="257422"/>
                  </a:lnTo>
                  <a:lnTo>
                    <a:pt x="129207" y="232779"/>
                  </a:lnTo>
                  <a:lnTo>
                    <a:pt x="138503" y="224448"/>
                  </a:lnTo>
                  <a:lnTo>
                    <a:pt x="142186" y="206294"/>
                  </a:lnTo>
                  <a:lnTo>
                    <a:pt x="159463" y="191385"/>
                  </a:lnTo>
                  <a:lnTo>
                    <a:pt x="164812" y="205066"/>
                  </a:lnTo>
                  <a:close/>
                  <a:moveTo>
                    <a:pt x="203926" y="55803"/>
                  </a:moveTo>
                  <a:lnTo>
                    <a:pt x="221729" y="87989"/>
                  </a:lnTo>
                  <a:lnTo>
                    <a:pt x="222255" y="67117"/>
                  </a:lnTo>
                  <a:lnTo>
                    <a:pt x="233393" y="75448"/>
                  </a:lnTo>
                  <a:lnTo>
                    <a:pt x="237076" y="98688"/>
                  </a:lnTo>
                  <a:lnTo>
                    <a:pt x="256896" y="108773"/>
                  </a:lnTo>
                  <a:lnTo>
                    <a:pt x="273471" y="111229"/>
                  </a:lnTo>
                  <a:lnTo>
                    <a:pt x="287503" y="99390"/>
                  </a:lnTo>
                  <a:lnTo>
                    <a:pt x="299956" y="102985"/>
                  </a:lnTo>
                  <a:lnTo>
                    <a:pt x="293992" y="130610"/>
                  </a:lnTo>
                  <a:lnTo>
                    <a:pt x="286538" y="148939"/>
                  </a:lnTo>
                  <a:lnTo>
                    <a:pt x="267770" y="148325"/>
                  </a:lnTo>
                  <a:lnTo>
                    <a:pt x="261193" y="157972"/>
                  </a:lnTo>
                  <a:lnTo>
                    <a:pt x="263473" y="171653"/>
                  </a:lnTo>
                  <a:lnTo>
                    <a:pt x="259877" y="177617"/>
                  </a:lnTo>
                  <a:lnTo>
                    <a:pt x="250581" y="194893"/>
                  </a:lnTo>
                  <a:lnTo>
                    <a:pt x="238392" y="217081"/>
                  </a:lnTo>
                  <a:lnTo>
                    <a:pt x="219361" y="230148"/>
                  </a:lnTo>
                  <a:lnTo>
                    <a:pt x="215151" y="221554"/>
                  </a:lnTo>
                  <a:lnTo>
                    <a:pt x="204891" y="216818"/>
                  </a:lnTo>
                  <a:lnTo>
                    <a:pt x="219098" y="190157"/>
                  </a:lnTo>
                  <a:lnTo>
                    <a:pt x="211030" y="172530"/>
                  </a:lnTo>
                  <a:lnTo>
                    <a:pt x="184545" y="159813"/>
                  </a:lnTo>
                  <a:lnTo>
                    <a:pt x="185246" y="148325"/>
                  </a:lnTo>
                  <a:lnTo>
                    <a:pt x="203049" y="137363"/>
                  </a:lnTo>
                  <a:lnTo>
                    <a:pt x="207171" y="113333"/>
                  </a:lnTo>
                  <a:lnTo>
                    <a:pt x="206031" y="93338"/>
                  </a:lnTo>
                  <a:lnTo>
                    <a:pt x="196033" y="72817"/>
                  </a:lnTo>
                  <a:lnTo>
                    <a:pt x="196735" y="67467"/>
                  </a:lnTo>
                  <a:lnTo>
                    <a:pt x="184983" y="54926"/>
                  </a:lnTo>
                  <a:lnTo>
                    <a:pt x="165601" y="28266"/>
                  </a:lnTo>
                  <a:lnTo>
                    <a:pt x="155341" y="7131"/>
                  </a:lnTo>
                  <a:lnTo>
                    <a:pt x="164462" y="4763"/>
                  </a:lnTo>
                  <a:lnTo>
                    <a:pt x="177879" y="21338"/>
                  </a:lnTo>
                  <a:lnTo>
                    <a:pt x="196998" y="29143"/>
                  </a:lnTo>
                  <a:lnTo>
                    <a:pt x="203926" y="5580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27" name="Freeform: Shape 1626">
              <a:extLst>
                <a:ext uri="{FF2B5EF4-FFF2-40B4-BE49-F238E27FC236}">
                  <a16:creationId xmlns:a16="http://schemas.microsoft.com/office/drawing/2014/main" id="{C5CCC71C-CB59-4902-8599-2C01801AB4FB}"/>
                </a:ext>
              </a:extLst>
            </p:cNvPr>
            <p:cNvSpPr/>
            <p:nvPr/>
          </p:nvSpPr>
          <p:spPr>
            <a:xfrm>
              <a:off x="7116433" y="3962970"/>
              <a:ext cx="196850" cy="260350"/>
            </a:xfrm>
            <a:custGeom>
              <a:avLst/>
              <a:gdLst>
                <a:gd name="connsiteX0" fmla="*/ 173582 w 196850"/>
                <a:gd name="connsiteY0" fmla="*/ 145957 h 260350"/>
                <a:gd name="connsiteX1" fmla="*/ 164374 w 196850"/>
                <a:gd name="connsiteY1" fmla="*/ 163848 h 260350"/>
                <a:gd name="connsiteX2" fmla="*/ 153236 w 196850"/>
                <a:gd name="connsiteY2" fmla="*/ 162445 h 260350"/>
                <a:gd name="connsiteX3" fmla="*/ 148150 w 196850"/>
                <a:gd name="connsiteY3" fmla="*/ 168671 h 260350"/>
                <a:gd name="connsiteX4" fmla="*/ 144203 w 196850"/>
                <a:gd name="connsiteY4" fmla="*/ 181826 h 260350"/>
                <a:gd name="connsiteX5" fmla="*/ 147185 w 196850"/>
                <a:gd name="connsiteY5" fmla="*/ 199190 h 260350"/>
                <a:gd name="connsiteX6" fmla="*/ 144905 w 196850"/>
                <a:gd name="connsiteY6" fmla="*/ 202347 h 260350"/>
                <a:gd name="connsiteX7" fmla="*/ 133592 w 196850"/>
                <a:gd name="connsiteY7" fmla="*/ 202260 h 260350"/>
                <a:gd name="connsiteX8" fmla="*/ 118244 w 196850"/>
                <a:gd name="connsiteY8" fmla="*/ 211907 h 260350"/>
                <a:gd name="connsiteX9" fmla="*/ 115877 w 196850"/>
                <a:gd name="connsiteY9" fmla="*/ 224448 h 260350"/>
                <a:gd name="connsiteX10" fmla="*/ 110264 w 196850"/>
                <a:gd name="connsiteY10" fmla="*/ 229885 h 260350"/>
                <a:gd name="connsiteX11" fmla="*/ 95005 w 196850"/>
                <a:gd name="connsiteY11" fmla="*/ 229710 h 260350"/>
                <a:gd name="connsiteX12" fmla="*/ 85358 w 196850"/>
                <a:gd name="connsiteY12" fmla="*/ 236199 h 260350"/>
                <a:gd name="connsiteX13" fmla="*/ 85445 w 196850"/>
                <a:gd name="connsiteY13" fmla="*/ 246547 h 260350"/>
                <a:gd name="connsiteX14" fmla="*/ 73518 w 196850"/>
                <a:gd name="connsiteY14" fmla="*/ 253651 h 260350"/>
                <a:gd name="connsiteX15" fmla="*/ 59925 w 196850"/>
                <a:gd name="connsiteY15" fmla="*/ 251283 h 260350"/>
                <a:gd name="connsiteX16" fmla="*/ 43438 w 196850"/>
                <a:gd name="connsiteY16" fmla="*/ 259878 h 260350"/>
                <a:gd name="connsiteX17" fmla="*/ 32037 w 196850"/>
                <a:gd name="connsiteY17" fmla="*/ 261281 h 260350"/>
                <a:gd name="connsiteX18" fmla="*/ 23969 w 196850"/>
                <a:gd name="connsiteY18" fmla="*/ 243390 h 260350"/>
                <a:gd name="connsiteX19" fmla="*/ 4763 w 196850"/>
                <a:gd name="connsiteY19" fmla="*/ 200944 h 260350"/>
                <a:gd name="connsiteX20" fmla="*/ 78517 w 196850"/>
                <a:gd name="connsiteY20" fmla="*/ 174985 h 260350"/>
                <a:gd name="connsiteX21" fmla="*/ 94917 w 196850"/>
                <a:gd name="connsiteY21" fmla="*/ 122629 h 260350"/>
                <a:gd name="connsiteX22" fmla="*/ 83604 w 196850"/>
                <a:gd name="connsiteY22" fmla="*/ 103862 h 260350"/>
                <a:gd name="connsiteX23" fmla="*/ 84217 w 196850"/>
                <a:gd name="connsiteY23" fmla="*/ 93163 h 260350"/>
                <a:gd name="connsiteX24" fmla="*/ 91409 w 196850"/>
                <a:gd name="connsiteY24" fmla="*/ 82113 h 260350"/>
                <a:gd name="connsiteX25" fmla="*/ 91497 w 196850"/>
                <a:gd name="connsiteY25" fmla="*/ 71150 h 260350"/>
                <a:gd name="connsiteX26" fmla="*/ 102634 w 196850"/>
                <a:gd name="connsiteY26" fmla="*/ 65888 h 260350"/>
                <a:gd name="connsiteX27" fmla="*/ 98249 w 196850"/>
                <a:gd name="connsiteY27" fmla="*/ 62205 h 260350"/>
                <a:gd name="connsiteX28" fmla="*/ 100266 w 196850"/>
                <a:gd name="connsiteY28" fmla="*/ 44666 h 260350"/>
                <a:gd name="connsiteX29" fmla="*/ 112807 w 196850"/>
                <a:gd name="connsiteY29" fmla="*/ 44578 h 260350"/>
                <a:gd name="connsiteX30" fmla="*/ 123857 w 196850"/>
                <a:gd name="connsiteY30" fmla="*/ 62907 h 260350"/>
                <a:gd name="connsiteX31" fmla="*/ 137626 w 196850"/>
                <a:gd name="connsiteY31" fmla="*/ 72641 h 260350"/>
                <a:gd name="connsiteX32" fmla="*/ 155692 w 196850"/>
                <a:gd name="connsiteY32" fmla="*/ 76149 h 260350"/>
                <a:gd name="connsiteX33" fmla="*/ 170250 w 196850"/>
                <a:gd name="connsiteY33" fmla="*/ 80973 h 260350"/>
                <a:gd name="connsiteX34" fmla="*/ 181388 w 196850"/>
                <a:gd name="connsiteY34" fmla="*/ 96232 h 260350"/>
                <a:gd name="connsiteX35" fmla="*/ 188053 w 196850"/>
                <a:gd name="connsiteY35" fmla="*/ 105002 h 260350"/>
                <a:gd name="connsiteX36" fmla="*/ 196823 w 196850"/>
                <a:gd name="connsiteY36" fmla="*/ 108335 h 260350"/>
                <a:gd name="connsiteX37" fmla="*/ 196735 w 196850"/>
                <a:gd name="connsiteY37" fmla="*/ 114210 h 260350"/>
                <a:gd name="connsiteX38" fmla="*/ 187789 w 196850"/>
                <a:gd name="connsiteY38" fmla="*/ 129909 h 260350"/>
                <a:gd name="connsiteX39" fmla="*/ 183843 w 196850"/>
                <a:gd name="connsiteY39" fmla="*/ 137275 h 260350"/>
                <a:gd name="connsiteX40" fmla="*/ 173582 w 196850"/>
                <a:gd name="connsiteY40" fmla="*/ 145957 h 260350"/>
                <a:gd name="connsiteX41" fmla="*/ 112895 w 196850"/>
                <a:gd name="connsiteY41" fmla="*/ 18444 h 260350"/>
                <a:gd name="connsiteX42" fmla="*/ 109650 w 196850"/>
                <a:gd name="connsiteY42" fmla="*/ 23355 h 260350"/>
                <a:gd name="connsiteX43" fmla="*/ 105002 w 196850"/>
                <a:gd name="connsiteY43" fmla="*/ 14059 h 260350"/>
                <a:gd name="connsiteX44" fmla="*/ 112193 w 196850"/>
                <a:gd name="connsiteY44" fmla="*/ 4763 h 260350"/>
                <a:gd name="connsiteX45" fmla="*/ 115263 w 196850"/>
                <a:gd name="connsiteY45" fmla="*/ 7131 h 260350"/>
                <a:gd name="connsiteX46" fmla="*/ 112895 w 196850"/>
                <a:gd name="connsiteY46" fmla="*/ 18444 h 260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96850" h="260350">
                  <a:moveTo>
                    <a:pt x="173582" y="145957"/>
                  </a:moveTo>
                  <a:lnTo>
                    <a:pt x="164374" y="163848"/>
                  </a:lnTo>
                  <a:lnTo>
                    <a:pt x="153236" y="162445"/>
                  </a:lnTo>
                  <a:lnTo>
                    <a:pt x="148150" y="168671"/>
                  </a:lnTo>
                  <a:lnTo>
                    <a:pt x="144203" y="181826"/>
                  </a:lnTo>
                  <a:lnTo>
                    <a:pt x="147185" y="199190"/>
                  </a:lnTo>
                  <a:lnTo>
                    <a:pt x="144905" y="202347"/>
                  </a:lnTo>
                  <a:lnTo>
                    <a:pt x="133592" y="202260"/>
                  </a:lnTo>
                  <a:lnTo>
                    <a:pt x="118244" y="211907"/>
                  </a:lnTo>
                  <a:lnTo>
                    <a:pt x="115877" y="224448"/>
                  </a:lnTo>
                  <a:lnTo>
                    <a:pt x="110264" y="229885"/>
                  </a:lnTo>
                  <a:lnTo>
                    <a:pt x="95005" y="229710"/>
                  </a:lnTo>
                  <a:lnTo>
                    <a:pt x="85358" y="236199"/>
                  </a:lnTo>
                  <a:lnTo>
                    <a:pt x="85445" y="246547"/>
                  </a:lnTo>
                  <a:lnTo>
                    <a:pt x="73518" y="253651"/>
                  </a:lnTo>
                  <a:lnTo>
                    <a:pt x="59925" y="251283"/>
                  </a:lnTo>
                  <a:lnTo>
                    <a:pt x="43438" y="259878"/>
                  </a:lnTo>
                  <a:lnTo>
                    <a:pt x="32037" y="261281"/>
                  </a:lnTo>
                  <a:lnTo>
                    <a:pt x="23969" y="243390"/>
                  </a:lnTo>
                  <a:lnTo>
                    <a:pt x="4763" y="200944"/>
                  </a:lnTo>
                  <a:lnTo>
                    <a:pt x="78517" y="174985"/>
                  </a:lnTo>
                  <a:lnTo>
                    <a:pt x="94917" y="122629"/>
                  </a:lnTo>
                  <a:lnTo>
                    <a:pt x="83604" y="103862"/>
                  </a:lnTo>
                  <a:lnTo>
                    <a:pt x="84217" y="93163"/>
                  </a:lnTo>
                  <a:lnTo>
                    <a:pt x="91409" y="82113"/>
                  </a:lnTo>
                  <a:lnTo>
                    <a:pt x="91497" y="71150"/>
                  </a:lnTo>
                  <a:lnTo>
                    <a:pt x="102634" y="65888"/>
                  </a:lnTo>
                  <a:lnTo>
                    <a:pt x="98249" y="62205"/>
                  </a:lnTo>
                  <a:lnTo>
                    <a:pt x="100266" y="44666"/>
                  </a:lnTo>
                  <a:lnTo>
                    <a:pt x="112807" y="44578"/>
                  </a:lnTo>
                  <a:lnTo>
                    <a:pt x="123857" y="62907"/>
                  </a:lnTo>
                  <a:lnTo>
                    <a:pt x="137626" y="72641"/>
                  </a:lnTo>
                  <a:lnTo>
                    <a:pt x="155692" y="76149"/>
                  </a:lnTo>
                  <a:lnTo>
                    <a:pt x="170250" y="80973"/>
                  </a:lnTo>
                  <a:lnTo>
                    <a:pt x="181388" y="96232"/>
                  </a:lnTo>
                  <a:lnTo>
                    <a:pt x="188053" y="105002"/>
                  </a:lnTo>
                  <a:lnTo>
                    <a:pt x="196823" y="108335"/>
                  </a:lnTo>
                  <a:lnTo>
                    <a:pt x="196735" y="114210"/>
                  </a:lnTo>
                  <a:lnTo>
                    <a:pt x="187789" y="129909"/>
                  </a:lnTo>
                  <a:lnTo>
                    <a:pt x="183843" y="137275"/>
                  </a:lnTo>
                  <a:lnTo>
                    <a:pt x="173582" y="145957"/>
                  </a:lnTo>
                  <a:close/>
                  <a:moveTo>
                    <a:pt x="112895" y="18444"/>
                  </a:moveTo>
                  <a:lnTo>
                    <a:pt x="109650" y="23355"/>
                  </a:lnTo>
                  <a:lnTo>
                    <a:pt x="105002" y="14059"/>
                  </a:lnTo>
                  <a:lnTo>
                    <a:pt x="112193" y="4763"/>
                  </a:lnTo>
                  <a:lnTo>
                    <a:pt x="115263" y="7131"/>
                  </a:lnTo>
                  <a:lnTo>
                    <a:pt x="112895" y="18444"/>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28" name="Freeform: Shape 1627">
              <a:extLst>
                <a:ext uri="{FF2B5EF4-FFF2-40B4-BE49-F238E27FC236}">
                  <a16:creationId xmlns:a16="http://schemas.microsoft.com/office/drawing/2014/main" id="{5DCC45CF-491B-4AC4-81F9-7C7D212D75A3}"/>
                </a:ext>
              </a:extLst>
            </p:cNvPr>
            <p:cNvSpPr/>
            <p:nvPr/>
          </p:nvSpPr>
          <p:spPr>
            <a:xfrm>
              <a:off x="3797833" y="4396288"/>
              <a:ext cx="146050" cy="63500"/>
            </a:xfrm>
            <a:custGeom>
              <a:avLst/>
              <a:gdLst>
                <a:gd name="connsiteX0" fmla="*/ 129733 w 146050"/>
                <a:gd name="connsiteY0" fmla="*/ 63696 h 63500"/>
                <a:gd name="connsiteX1" fmla="*/ 121577 w 146050"/>
                <a:gd name="connsiteY1" fmla="*/ 56592 h 63500"/>
                <a:gd name="connsiteX2" fmla="*/ 116315 w 146050"/>
                <a:gd name="connsiteY2" fmla="*/ 43262 h 63500"/>
                <a:gd name="connsiteX3" fmla="*/ 122366 w 146050"/>
                <a:gd name="connsiteY3" fmla="*/ 36685 h 63500"/>
                <a:gd name="connsiteX4" fmla="*/ 116140 w 146050"/>
                <a:gd name="connsiteY4" fmla="*/ 35019 h 63500"/>
                <a:gd name="connsiteX5" fmla="*/ 111579 w 146050"/>
                <a:gd name="connsiteY5" fmla="*/ 26863 h 63500"/>
                <a:gd name="connsiteX6" fmla="*/ 99302 w 146050"/>
                <a:gd name="connsiteY6" fmla="*/ 20022 h 63500"/>
                <a:gd name="connsiteX7" fmla="*/ 88515 w 146050"/>
                <a:gd name="connsiteY7" fmla="*/ 21601 h 63500"/>
                <a:gd name="connsiteX8" fmla="*/ 83603 w 146050"/>
                <a:gd name="connsiteY8" fmla="*/ 30195 h 63500"/>
                <a:gd name="connsiteX9" fmla="*/ 73606 w 146050"/>
                <a:gd name="connsiteY9" fmla="*/ 36334 h 63500"/>
                <a:gd name="connsiteX10" fmla="*/ 68256 w 146050"/>
                <a:gd name="connsiteY10" fmla="*/ 37211 h 63500"/>
                <a:gd name="connsiteX11" fmla="*/ 65888 w 146050"/>
                <a:gd name="connsiteY11" fmla="*/ 42385 h 63500"/>
                <a:gd name="connsiteX12" fmla="*/ 77552 w 146050"/>
                <a:gd name="connsiteY12" fmla="*/ 55715 h 63500"/>
                <a:gd name="connsiteX13" fmla="*/ 70887 w 146050"/>
                <a:gd name="connsiteY13" fmla="*/ 58873 h 63500"/>
                <a:gd name="connsiteX14" fmla="*/ 67291 w 146050"/>
                <a:gd name="connsiteY14" fmla="*/ 62556 h 63500"/>
                <a:gd name="connsiteX15" fmla="*/ 55891 w 146050"/>
                <a:gd name="connsiteY15" fmla="*/ 63784 h 63500"/>
                <a:gd name="connsiteX16" fmla="*/ 51594 w 146050"/>
                <a:gd name="connsiteY16" fmla="*/ 49050 h 63500"/>
                <a:gd name="connsiteX17" fmla="*/ 48436 w 146050"/>
                <a:gd name="connsiteY17" fmla="*/ 53260 h 63500"/>
                <a:gd name="connsiteX18" fmla="*/ 40280 w 146050"/>
                <a:gd name="connsiteY18" fmla="*/ 51857 h 63500"/>
                <a:gd name="connsiteX19" fmla="*/ 35369 w 146050"/>
                <a:gd name="connsiteY19" fmla="*/ 41859 h 63500"/>
                <a:gd name="connsiteX20" fmla="*/ 25284 w 146050"/>
                <a:gd name="connsiteY20" fmla="*/ 40281 h 63500"/>
                <a:gd name="connsiteX21" fmla="*/ 18882 w 146050"/>
                <a:gd name="connsiteY21" fmla="*/ 37386 h 63500"/>
                <a:gd name="connsiteX22" fmla="*/ 8358 w 146050"/>
                <a:gd name="connsiteY22" fmla="*/ 37386 h 63500"/>
                <a:gd name="connsiteX23" fmla="*/ 7569 w 146050"/>
                <a:gd name="connsiteY23" fmla="*/ 42736 h 63500"/>
                <a:gd name="connsiteX24" fmla="*/ 4763 w 146050"/>
                <a:gd name="connsiteY24" fmla="*/ 39053 h 63500"/>
                <a:gd name="connsiteX25" fmla="*/ 6078 w 146050"/>
                <a:gd name="connsiteY25" fmla="*/ 34142 h 63500"/>
                <a:gd name="connsiteX26" fmla="*/ 8095 w 146050"/>
                <a:gd name="connsiteY26" fmla="*/ 29143 h 63500"/>
                <a:gd name="connsiteX27" fmla="*/ 7130 w 146050"/>
                <a:gd name="connsiteY27" fmla="*/ 24670 h 63500"/>
                <a:gd name="connsiteX28" fmla="*/ 10814 w 146050"/>
                <a:gd name="connsiteY28" fmla="*/ 21689 h 63500"/>
                <a:gd name="connsiteX29" fmla="*/ 5727 w 146050"/>
                <a:gd name="connsiteY29" fmla="*/ 18005 h 63500"/>
                <a:gd name="connsiteX30" fmla="*/ 5552 w 146050"/>
                <a:gd name="connsiteY30" fmla="*/ 8095 h 63500"/>
                <a:gd name="connsiteX31" fmla="*/ 15111 w 146050"/>
                <a:gd name="connsiteY31" fmla="*/ 5903 h 63500"/>
                <a:gd name="connsiteX32" fmla="*/ 23881 w 146050"/>
                <a:gd name="connsiteY32" fmla="*/ 14760 h 63500"/>
                <a:gd name="connsiteX33" fmla="*/ 23355 w 146050"/>
                <a:gd name="connsiteY33" fmla="*/ 20022 h 63500"/>
                <a:gd name="connsiteX34" fmla="*/ 33177 w 146050"/>
                <a:gd name="connsiteY34" fmla="*/ 21075 h 63500"/>
                <a:gd name="connsiteX35" fmla="*/ 35545 w 146050"/>
                <a:gd name="connsiteY35" fmla="*/ 19057 h 63500"/>
                <a:gd name="connsiteX36" fmla="*/ 42297 w 146050"/>
                <a:gd name="connsiteY36" fmla="*/ 25196 h 63500"/>
                <a:gd name="connsiteX37" fmla="*/ 54400 w 146050"/>
                <a:gd name="connsiteY37" fmla="*/ 23355 h 63500"/>
                <a:gd name="connsiteX38" fmla="*/ 64836 w 146050"/>
                <a:gd name="connsiteY38" fmla="*/ 17128 h 63500"/>
                <a:gd name="connsiteX39" fmla="*/ 79745 w 146050"/>
                <a:gd name="connsiteY39" fmla="*/ 12129 h 63500"/>
                <a:gd name="connsiteX40" fmla="*/ 88164 w 146050"/>
                <a:gd name="connsiteY40" fmla="*/ 4763 h 63500"/>
                <a:gd name="connsiteX41" fmla="*/ 101757 w 146050"/>
                <a:gd name="connsiteY41" fmla="*/ 6166 h 63500"/>
                <a:gd name="connsiteX42" fmla="*/ 100792 w 146050"/>
                <a:gd name="connsiteY42" fmla="*/ 8621 h 63500"/>
                <a:gd name="connsiteX43" fmla="*/ 114561 w 146050"/>
                <a:gd name="connsiteY43" fmla="*/ 9498 h 63500"/>
                <a:gd name="connsiteX44" fmla="*/ 125523 w 146050"/>
                <a:gd name="connsiteY44" fmla="*/ 13795 h 63500"/>
                <a:gd name="connsiteX45" fmla="*/ 133504 w 146050"/>
                <a:gd name="connsiteY45" fmla="*/ 21162 h 63500"/>
                <a:gd name="connsiteX46" fmla="*/ 142800 w 146050"/>
                <a:gd name="connsiteY46" fmla="*/ 28003 h 63500"/>
                <a:gd name="connsiteX47" fmla="*/ 139818 w 146050"/>
                <a:gd name="connsiteY47" fmla="*/ 31686 h 63500"/>
                <a:gd name="connsiteX48" fmla="*/ 145519 w 146050"/>
                <a:gd name="connsiteY48" fmla="*/ 46156 h 63500"/>
                <a:gd name="connsiteX49" fmla="*/ 140871 w 146050"/>
                <a:gd name="connsiteY49" fmla="*/ 53523 h 63500"/>
                <a:gd name="connsiteX50" fmla="*/ 132890 w 146050"/>
                <a:gd name="connsiteY50" fmla="*/ 51769 h 6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46050" h="63500">
                  <a:moveTo>
                    <a:pt x="129733" y="63696"/>
                  </a:moveTo>
                  <a:lnTo>
                    <a:pt x="121577" y="56592"/>
                  </a:lnTo>
                  <a:lnTo>
                    <a:pt x="116315" y="43262"/>
                  </a:lnTo>
                  <a:lnTo>
                    <a:pt x="122366" y="36685"/>
                  </a:lnTo>
                  <a:lnTo>
                    <a:pt x="116140" y="35019"/>
                  </a:lnTo>
                  <a:lnTo>
                    <a:pt x="111579" y="26863"/>
                  </a:lnTo>
                  <a:lnTo>
                    <a:pt x="99302" y="20022"/>
                  </a:lnTo>
                  <a:lnTo>
                    <a:pt x="88515" y="21601"/>
                  </a:lnTo>
                  <a:lnTo>
                    <a:pt x="83603" y="30195"/>
                  </a:lnTo>
                  <a:lnTo>
                    <a:pt x="73606" y="36334"/>
                  </a:lnTo>
                  <a:lnTo>
                    <a:pt x="68256" y="37211"/>
                  </a:lnTo>
                  <a:lnTo>
                    <a:pt x="65888" y="42385"/>
                  </a:lnTo>
                  <a:lnTo>
                    <a:pt x="77552" y="55715"/>
                  </a:lnTo>
                  <a:lnTo>
                    <a:pt x="70887" y="58873"/>
                  </a:lnTo>
                  <a:lnTo>
                    <a:pt x="67291" y="62556"/>
                  </a:lnTo>
                  <a:lnTo>
                    <a:pt x="55891" y="63784"/>
                  </a:lnTo>
                  <a:lnTo>
                    <a:pt x="51594" y="49050"/>
                  </a:lnTo>
                  <a:lnTo>
                    <a:pt x="48436" y="53260"/>
                  </a:lnTo>
                  <a:lnTo>
                    <a:pt x="40280" y="51857"/>
                  </a:lnTo>
                  <a:lnTo>
                    <a:pt x="35369" y="41859"/>
                  </a:lnTo>
                  <a:lnTo>
                    <a:pt x="25284" y="40281"/>
                  </a:lnTo>
                  <a:lnTo>
                    <a:pt x="18882" y="37386"/>
                  </a:lnTo>
                  <a:lnTo>
                    <a:pt x="8358" y="37386"/>
                  </a:lnTo>
                  <a:lnTo>
                    <a:pt x="7569" y="42736"/>
                  </a:lnTo>
                  <a:lnTo>
                    <a:pt x="4763" y="39053"/>
                  </a:lnTo>
                  <a:lnTo>
                    <a:pt x="6078" y="34142"/>
                  </a:lnTo>
                  <a:lnTo>
                    <a:pt x="8095" y="29143"/>
                  </a:lnTo>
                  <a:lnTo>
                    <a:pt x="7130" y="24670"/>
                  </a:lnTo>
                  <a:lnTo>
                    <a:pt x="10814" y="21689"/>
                  </a:lnTo>
                  <a:lnTo>
                    <a:pt x="5727" y="18005"/>
                  </a:lnTo>
                  <a:lnTo>
                    <a:pt x="5552" y="8095"/>
                  </a:lnTo>
                  <a:lnTo>
                    <a:pt x="15111" y="5903"/>
                  </a:lnTo>
                  <a:lnTo>
                    <a:pt x="23881" y="14760"/>
                  </a:lnTo>
                  <a:lnTo>
                    <a:pt x="23355" y="20022"/>
                  </a:lnTo>
                  <a:lnTo>
                    <a:pt x="33177" y="21075"/>
                  </a:lnTo>
                  <a:lnTo>
                    <a:pt x="35545" y="19057"/>
                  </a:lnTo>
                  <a:lnTo>
                    <a:pt x="42297" y="25196"/>
                  </a:lnTo>
                  <a:lnTo>
                    <a:pt x="54400" y="23355"/>
                  </a:lnTo>
                  <a:lnTo>
                    <a:pt x="64836" y="17128"/>
                  </a:lnTo>
                  <a:lnTo>
                    <a:pt x="79745" y="12129"/>
                  </a:lnTo>
                  <a:lnTo>
                    <a:pt x="88164" y="4763"/>
                  </a:lnTo>
                  <a:lnTo>
                    <a:pt x="101757" y="6166"/>
                  </a:lnTo>
                  <a:lnTo>
                    <a:pt x="100792" y="8621"/>
                  </a:lnTo>
                  <a:lnTo>
                    <a:pt x="114561" y="9498"/>
                  </a:lnTo>
                  <a:lnTo>
                    <a:pt x="125523" y="13795"/>
                  </a:lnTo>
                  <a:lnTo>
                    <a:pt x="133504" y="21162"/>
                  </a:lnTo>
                  <a:lnTo>
                    <a:pt x="142800" y="28003"/>
                  </a:lnTo>
                  <a:lnTo>
                    <a:pt x="139818" y="31686"/>
                  </a:lnTo>
                  <a:lnTo>
                    <a:pt x="145519" y="46156"/>
                  </a:lnTo>
                  <a:lnTo>
                    <a:pt x="140871" y="53523"/>
                  </a:lnTo>
                  <a:lnTo>
                    <a:pt x="132890" y="51769"/>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29" name="Freeform: Shape 1628">
              <a:extLst>
                <a:ext uri="{FF2B5EF4-FFF2-40B4-BE49-F238E27FC236}">
                  <a16:creationId xmlns:a16="http://schemas.microsoft.com/office/drawing/2014/main" id="{EE0C572B-F1F4-4015-841E-62F10A0DCDD3}"/>
                </a:ext>
              </a:extLst>
            </p:cNvPr>
            <p:cNvSpPr/>
            <p:nvPr/>
          </p:nvSpPr>
          <p:spPr>
            <a:xfrm>
              <a:off x="3836069" y="4633513"/>
              <a:ext cx="317500" cy="463550"/>
            </a:xfrm>
            <a:custGeom>
              <a:avLst/>
              <a:gdLst>
                <a:gd name="connsiteX0" fmla="*/ 295396 w 317500"/>
                <a:gd name="connsiteY0" fmla="*/ 439747 h 463550"/>
                <a:gd name="connsiteX1" fmla="*/ 288818 w 317500"/>
                <a:gd name="connsiteY1" fmla="*/ 452990 h 463550"/>
                <a:gd name="connsiteX2" fmla="*/ 276190 w 317500"/>
                <a:gd name="connsiteY2" fmla="*/ 459480 h 463550"/>
                <a:gd name="connsiteX3" fmla="*/ 251546 w 317500"/>
                <a:gd name="connsiteY3" fmla="*/ 444746 h 463550"/>
                <a:gd name="connsiteX4" fmla="*/ 249354 w 317500"/>
                <a:gd name="connsiteY4" fmla="*/ 434222 h 463550"/>
                <a:gd name="connsiteX5" fmla="*/ 200681 w 317500"/>
                <a:gd name="connsiteY5" fmla="*/ 408614 h 463550"/>
                <a:gd name="connsiteX6" fmla="*/ 156569 w 317500"/>
                <a:gd name="connsiteY6" fmla="*/ 380814 h 463550"/>
                <a:gd name="connsiteX7" fmla="*/ 137538 w 317500"/>
                <a:gd name="connsiteY7" fmla="*/ 365204 h 463550"/>
                <a:gd name="connsiteX8" fmla="*/ 127365 w 317500"/>
                <a:gd name="connsiteY8" fmla="*/ 344419 h 463550"/>
                <a:gd name="connsiteX9" fmla="*/ 131399 w 317500"/>
                <a:gd name="connsiteY9" fmla="*/ 337140 h 463550"/>
                <a:gd name="connsiteX10" fmla="*/ 110615 w 317500"/>
                <a:gd name="connsiteY10" fmla="*/ 304253 h 463550"/>
                <a:gd name="connsiteX11" fmla="*/ 86322 w 317500"/>
                <a:gd name="connsiteY11" fmla="*/ 258299 h 463550"/>
                <a:gd name="connsiteX12" fmla="*/ 63170 w 317500"/>
                <a:gd name="connsiteY12" fmla="*/ 209012 h 463550"/>
                <a:gd name="connsiteX13" fmla="*/ 53084 w 317500"/>
                <a:gd name="connsiteY13" fmla="*/ 197699 h 463550"/>
                <a:gd name="connsiteX14" fmla="*/ 45367 w 317500"/>
                <a:gd name="connsiteY14" fmla="*/ 179633 h 463550"/>
                <a:gd name="connsiteX15" fmla="*/ 26249 w 317500"/>
                <a:gd name="connsiteY15" fmla="*/ 163497 h 463550"/>
                <a:gd name="connsiteX16" fmla="*/ 8709 w 317500"/>
                <a:gd name="connsiteY16" fmla="*/ 153587 h 463550"/>
                <a:gd name="connsiteX17" fmla="*/ 16690 w 317500"/>
                <a:gd name="connsiteY17" fmla="*/ 142625 h 463550"/>
                <a:gd name="connsiteX18" fmla="*/ 4763 w 317500"/>
                <a:gd name="connsiteY18" fmla="*/ 119209 h 463550"/>
                <a:gd name="connsiteX19" fmla="*/ 12392 w 317500"/>
                <a:gd name="connsiteY19" fmla="*/ 102108 h 463550"/>
                <a:gd name="connsiteX20" fmla="*/ 32037 w 317500"/>
                <a:gd name="connsiteY20" fmla="*/ 86585 h 463550"/>
                <a:gd name="connsiteX21" fmla="*/ 34931 w 317500"/>
                <a:gd name="connsiteY21" fmla="*/ 96846 h 463550"/>
                <a:gd name="connsiteX22" fmla="*/ 27915 w 317500"/>
                <a:gd name="connsiteY22" fmla="*/ 102634 h 463550"/>
                <a:gd name="connsiteX23" fmla="*/ 28529 w 317500"/>
                <a:gd name="connsiteY23" fmla="*/ 111579 h 463550"/>
                <a:gd name="connsiteX24" fmla="*/ 38702 w 317500"/>
                <a:gd name="connsiteY24" fmla="*/ 109650 h 463550"/>
                <a:gd name="connsiteX25" fmla="*/ 48699 w 317500"/>
                <a:gd name="connsiteY25" fmla="*/ 112281 h 463550"/>
                <a:gd name="connsiteX26" fmla="*/ 58960 w 317500"/>
                <a:gd name="connsiteY26" fmla="*/ 124646 h 463550"/>
                <a:gd name="connsiteX27" fmla="*/ 72904 w 317500"/>
                <a:gd name="connsiteY27" fmla="*/ 114561 h 463550"/>
                <a:gd name="connsiteX28" fmla="*/ 77552 w 317500"/>
                <a:gd name="connsiteY28" fmla="*/ 98074 h 463550"/>
                <a:gd name="connsiteX29" fmla="*/ 92636 w 317500"/>
                <a:gd name="connsiteY29" fmla="*/ 76763 h 463550"/>
                <a:gd name="connsiteX30" fmla="*/ 122191 w 317500"/>
                <a:gd name="connsiteY30" fmla="*/ 67116 h 463550"/>
                <a:gd name="connsiteX31" fmla="*/ 149027 w 317500"/>
                <a:gd name="connsiteY31" fmla="*/ 41508 h 463550"/>
                <a:gd name="connsiteX32" fmla="*/ 156656 w 317500"/>
                <a:gd name="connsiteY32" fmla="*/ 25635 h 463550"/>
                <a:gd name="connsiteX33" fmla="*/ 153236 w 317500"/>
                <a:gd name="connsiteY33" fmla="*/ 7130 h 463550"/>
                <a:gd name="connsiteX34" fmla="*/ 159814 w 317500"/>
                <a:gd name="connsiteY34" fmla="*/ 4763 h 463550"/>
                <a:gd name="connsiteX35" fmla="*/ 176125 w 317500"/>
                <a:gd name="connsiteY35" fmla="*/ 16339 h 463550"/>
                <a:gd name="connsiteX36" fmla="*/ 183931 w 317500"/>
                <a:gd name="connsiteY36" fmla="*/ 27915 h 463550"/>
                <a:gd name="connsiteX37" fmla="*/ 195331 w 317500"/>
                <a:gd name="connsiteY37" fmla="*/ 34229 h 463550"/>
                <a:gd name="connsiteX38" fmla="*/ 209802 w 317500"/>
                <a:gd name="connsiteY38" fmla="*/ 59837 h 463550"/>
                <a:gd name="connsiteX39" fmla="*/ 228131 w 317500"/>
                <a:gd name="connsiteY39" fmla="*/ 62907 h 463550"/>
                <a:gd name="connsiteX40" fmla="*/ 241724 w 317500"/>
                <a:gd name="connsiteY40" fmla="*/ 56417 h 463550"/>
                <a:gd name="connsiteX41" fmla="*/ 250581 w 317500"/>
                <a:gd name="connsiteY41" fmla="*/ 60626 h 463550"/>
                <a:gd name="connsiteX42" fmla="*/ 265315 w 317500"/>
                <a:gd name="connsiteY42" fmla="*/ 58522 h 463550"/>
                <a:gd name="connsiteX43" fmla="*/ 284170 w 317500"/>
                <a:gd name="connsiteY43" fmla="*/ 70010 h 463550"/>
                <a:gd name="connsiteX44" fmla="*/ 268297 w 317500"/>
                <a:gd name="connsiteY44" fmla="*/ 94917 h 463550"/>
                <a:gd name="connsiteX45" fmla="*/ 275663 w 317500"/>
                <a:gd name="connsiteY45" fmla="*/ 95443 h 463550"/>
                <a:gd name="connsiteX46" fmla="*/ 287941 w 317500"/>
                <a:gd name="connsiteY46" fmla="*/ 108510 h 463550"/>
                <a:gd name="connsiteX47" fmla="*/ 265753 w 317500"/>
                <a:gd name="connsiteY47" fmla="*/ 107370 h 463550"/>
                <a:gd name="connsiteX48" fmla="*/ 262509 w 317500"/>
                <a:gd name="connsiteY48" fmla="*/ 111053 h 463550"/>
                <a:gd name="connsiteX49" fmla="*/ 242338 w 317500"/>
                <a:gd name="connsiteY49" fmla="*/ 115701 h 463550"/>
                <a:gd name="connsiteX50" fmla="*/ 214274 w 317500"/>
                <a:gd name="connsiteY50" fmla="*/ 132452 h 463550"/>
                <a:gd name="connsiteX51" fmla="*/ 212433 w 317500"/>
                <a:gd name="connsiteY51" fmla="*/ 143852 h 463550"/>
                <a:gd name="connsiteX52" fmla="*/ 206206 w 317500"/>
                <a:gd name="connsiteY52" fmla="*/ 152447 h 463550"/>
                <a:gd name="connsiteX53" fmla="*/ 208662 w 317500"/>
                <a:gd name="connsiteY53" fmla="*/ 165689 h 463550"/>
                <a:gd name="connsiteX54" fmla="*/ 193753 w 317500"/>
                <a:gd name="connsiteY54" fmla="*/ 172793 h 463550"/>
                <a:gd name="connsiteX55" fmla="*/ 193753 w 317500"/>
                <a:gd name="connsiteY55" fmla="*/ 183229 h 463550"/>
                <a:gd name="connsiteX56" fmla="*/ 187263 w 317500"/>
                <a:gd name="connsiteY56" fmla="*/ 187702 h 463550"/>
                <a:gd name="connsiteX57" fmla="*/ 197524 w 317500"/>
                <a:gd name="connsiteY57" fmla="*/ 209889 h 463550"/>
                <a:gd name="connsiteX58" fmla="*/ 211205 w 317500"/>
                <a:gd name="connsiteY58" fmla="*/ 224973 h 463550"/>
                <a:gd name="connsiteX59" fmla="*/ 206031 w 317500"/>
                <a:gd name="connsiteY59" fmla="*/ 235585 h 463550"/>
                <a:gd name="connsiteX60" fmla="*/ 222342 w 317500"/>
                <a:gd name="connsiteY60" fmla="*/ 236988 h 463550"/>
                <a:gd name="connsiteX61" fmla="*/ 231639 w 317500"/>
                <a:gd name="connsiteY61" fmla="*/ 250231 h 463550"/>
                <a:gd name="connsiteX62" fmla="*/ 253300 w 317500"/>
                <a:gd name="connsiteY62" fmla="*/ 250845 h 463550"/>
                <a:gd name="connsiteX63" fmla="*/ 273471 w 317500"/>
                <a:gd name="connsiteY63" fmla="*/ 236287 h 463550"/>
                <a:gd name="connsiteX64" fmla="*/ 271805 w 317500"/>
                <a:gd name="connsiteY64" fmla="*/ 273997 h 463550"/>
                <a:gd name="connsiteX65" fmla="*/ 283030 w 317500"/>
                <a:gd name="connsiteY65" fmla="*/ 276891 h 463550"/>
                <a:gd name="connsiteX66" fmla="*/ 296886 w 317500"/>
                <a:gd name="connsiteY66" fmla="*/ 272594 h 463550"/>
                <a:gd name="connsiteX67" fmla="*/ 318197 w 317500"/>
                <a:gd name="connsiteY67" fmla="*/ 312760 h 463550"/>
                <a:gd name="connsiteX68" fmla="*/ 312847 w 317500"/>
                <a:gd name="connsiteY68" fmla="*/ 321179 h 463550"/>
                <a:gd name="connsiteX69" fmla="*/ 311707 w 317500"/>
                <a:gd name="connsiteY69" fmla="*/ 338894 h 463550"/>
                <a:gd name="connsiteX70" fmla="*/ 311181 w 317500"/>
                <a:gd name="connsiteY70" fmla="*/ 360292 h 463550"/>
                <a:gd name="connsiteX71" fmla="*/ 301534 w 317500"/>
                <a:gd name="connsiteY71" fmla="*/ 372921 h 463550"/>
                <a:gd name="connsiteX72" fmla="*/ 306007 w 317500"/>
                <a:gd name="connsiteY72" fmla="*/ 382305 h 463550"/>
                <a:gd name="connsiteX73" fmla="*/ 300307 w 317500"/>
                <a:gd name="connsiteY73" fmla="*/ 390811 h 463550"/>
                <a:gd name="connsiteX74" fmla="*/ 310918 w 317500"/>
                <a:gd name="connsiteY74" fmla="*/ 412210 h 463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17500" h="463550">
                  <a:moveTo>
                    <a:pt x="295396" y="439747"/>
                  </a:moveTo>
                  <a:lnTo>
                    <a:pt x="288818" y="452990"/>
                  </a:lnTo>
                  <a:lnTo>
                    <a:pt x="276190" y="459480"/>
                  </a:lnTo>
                  <a:lnTo>
                    <a:pt x="251546" y="444746"/>
                  </a:lnTo>
                  <a:lnTo>
                    <a:pt x="249354" y="434222"/>
                  </a:lnTo>
                  <a:lnTo>
                    <a:pt x="200681" y="408614"/>
                  </a:lnTo>
                  <a:lnTo>
                    <a:pt x="156569" y="380814"/>
                  </a:lnTo>
                  <a:lnTo>
                    <a:pt x="137538" y="365204"/>
                  </a:lnTo>
                  <a:lnTo>
                    <a:pt x="127365" y="344419"/>
                  </a:lnTo>
                  <a:lnTo>
                    <a:pt x="131399" y="337140"/>
                  </a:lnTo>
                  <a:lnTo>
                    <a:pt x="110615" y="304253"/>
                  </a:lnTo>
                  <a:lnTo>
                    <a:pt x="86322" y="258299"/>
                  </a:lnTo>
                  <a:lnTo>
                    <a:pt x="63170" y="209012"/>
                  </a:lnTo>
                  <a:lnTo>
                    <a:pt x="53084" y="197699"/>
                  </a:lnTo>
                  <a:lnTo>
                    <a:pt x="45367" y="179633"/>
                  </a:lnTo>
                  <a:lnTo>
                    <a:pt x="26249" y="163497"/>
                  </a:lnTo>
                  <a:lnTo>
                    <a:pt x="8709" y="153587"/>
                  </a:lnTo>
                  <a:lnTo>
                    <a:pt x="16690" y="142625"/>
                  </a:lnTo>
                  <a:lnTo>
                    <a:pt x="4763" y="119209"/>
                  </a:lnTo>
                  <a:lnTo>
                    <a:pt x="12392" y="102108"/>
                  </a:lnTo>
                  <a:lnTo>
                    <a:pt x="32037" y="86585"/>
                  </a:lnTo>
                  <a:lnTo>
                    <a:pt x="34931" y="96846"/>
                  </a:lnTo>
                  <a:lnTo>
                    <a:pt x="27915" y="102634"/>
                  </a:lnTo>
                  <a:lnTo>
                    <a:pt x="28529" y="111579"/>
                  </a:lnTo>
                  <a:lnTo>
                    <a:pt x="38702" y="109650"/>
                  </a:lnTo>
                  <a:lnTo>
                    <a:pt x="48699" y="112281"/>
                  </a:lnTo>
                  <a:lnTo>
                    <a:pt x="58960" y="124646"/>
                  </a:lnTo>
                  <a:lnTo>
                    <a:pt x="72904" y="114561"/>
                  </a:lnTo>
                  <a:lnTo>
                    <a:pt x="77552" y="98074"/>
                  </a:lnTo>
                  <a:lnTo>
                    <a:pt x="92636" y="76763"/>
                  </a:lnTo>
                  <a:lnTo>
                    <a:pt x="122191" y="67116"/>
                  </a:lnTo>
                  <a:lnTo>
                    <a:pt x="149027" y="41508"/>
                  </a:lnTo>
                  <a:lnTo>
                    <a:pt x="156656" y="25635"/>
                  </a:lnTo>
                  <a:lnTo>
                    <a:pt x="153236" y="7130"/>
                  </a:lnTo>
                  <a:lnTo>
                    <a:pt x="159814" y="4763"/>
                  </a:lnTo>
                  <a:lnTo>
                    <a:pt x="176125" y="16339"/>
                  </a:lnTo>
                  <a:lnTo>
                    <a:pt x="183931" y="27915"/>
                  </a:lnTo>
                  <a:lnTo>
                    <a:pt x="195331" y="34229"/>
                  </a:lnTo>
                  <a:lnTo>
                    <a:pt x="209802" y="59837"/>
                  </a:lnTo>
                  <a:lnTo>
                    <a:pt x="228131" y="62907"/>
                  </a:lnTo>
                  <a:lnTo>
                    <a:pt x="241724" y="56417"/>
                  </a:lnTo>
                  <a:lnTo>
                    <a:pt x="250581" y="60626"/>
                  </a:lnTo>
                  <a:lnTo>
                    <a:pt x="265315" y="58522"/>
                  </a:lnTo>
                  <a:lnTo>
                    <a:pt x="284170" y="70010"/>
                  </a:lnTo>
                  <a:lnTo>
                    <a:pt x="268297" y="94917"/>
                  </a:lnTo>
                  <a:lnTo>
                    <a:pt x="275663" y="95443"/>
                  </a:lnTo>
                  <a:lnTo>
                    <a:pt x="287941" y="108510"/>
                  </a:lnTo>
                  <a:lnTo>
                    <a:pt x="265753" y="107370"/>
                  </a:lnTo>
                  <a:lnTo>
                    <a:pt x="262509" y="111053"/>
                  </a:lnTo>
                  <a:lnTo>
                    <a:pt x="242338" y="115701"/>
                  </a:lnTo>
                  <a:lnTo>
                    <a:pt x="214274" y="132452"/>
                  </a:lnTo>
                  <a:lnTo>
                    <a:pt x="212433" y="143852"/>
                  </a:lnTo>
                  <a:lnTo>
                    <a:pt x="206206" y="152447"/>
                  </a:lnTo>
                  <a:lnTo>
                    <a:pt x="208662" y="165689"/>
                  </a:lnTo>
                  <a:lnTo>
                    <a:pt x="193753" y="172793"/>
                  </a:lnTo>
                  <a:lnTo>
                    <a:pt x="193753" y="183229"/>
                  </a:lnTo>
                  <a:lnTo>
                    <a:pt x="187263" y="187702"/>
                  </a:lnTo>
                  <a:lnTo>
                    <a:pt x="197524" y="209889"/>
                  </a:lnTo>
                  <a:lnTo>
                    <a:pt x="211205" y="224973"/>
                  </a:lnTo>
                  <a:lnTo>
                    <a:pt x="206031" y="235585"/>
                  </a:lnTo>
                  <a:lnTo>
                    <a:pt x="222342" y="236988"/>
                  </a:lnTo>
                  <a:lnTo>
                    <a:pt x="231639" y="250231"/>
                  </a:lnTo>
                  <a:lnTo>
                    <a:pt x="253300" y="250845"/>
                  </a:lnTo>
                  <a:lnTo>
                    <a:pt x="273471" y="236287"/>
                  </a:lnTo>
                  <a:lnTo>
                    <a:pt x="271805" y="273997"/>
                  </a:lnTo>
                  <a:lnTo>
                    <a:pt x="283030" y="276891"/>
                  </a:lnTo>
                  <a:lnTo>
                    <a:pt x="296886" y="272594"/>
                  </a:lnTo>
                  <a:lnTo>
                    <a:pt x="318197" y="312760"/>
                  </a:lnTo>
                  <a:lnTo>
                    <a:pt x="312847" y="321179"/>
                  </a:lnTo>
                  <a:lnTo>
                    <a:pt x="311707" y="338894"/>
                  </a:lnTo>
                  <a:lnTo>
                    <a:pt x="311181" y="360292"/>
                  </a:lnTo>
                  <a:lnTo>
                    <a:pt x="301534" y="372921"/>
                  </a:lnTo>
                  <a:lnTo>
                    <a:pt x="306007" y="382305"/>
                  </a:lnTo>
                  <a:lnTo>
                    <a:pt x="300307" y="390811"/>
                  </a:lnTo>
                  <a:lnTo>
                    <a:pt x="310918" y="41221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30" name="Freeform: Shape 1629">
              <a:extLst>
                <a:ext uri="{FF2B5EF4-FFF2-40B4-BE49-F238E27FC236}">
                  <a16:creationId xmlns:a16="http://schemas.microsoft.com/office/drawing/2014/main" id="{2296846A-BFDC-4730-8B08-5ADEBF1DF423}"/>
                </a:ext>
              </a:extLst>
            </p:cNvPr>
            <p:cNvSpPr/>
            <p:nvPr/>
          </p:nvSpPr>
          <p:spPr>
            <a:xfrm>
              <a:off x="9305039" y="4693236"/>
              <a:ext cx="374650" cy="209550"/>
            </a:xfrm>
            <a:custGeom>
              <a:avLst/>
              <a:gdLst>
                <a:gd name="connsiteX0" fmla="*/ 370641 w 374650"/>
                <a:gd name="connsiteY0" fmla="*/ 110615 h 209550"/>
                <a:gd name="connsiteX1" fmla="*/ 363713 w 374650"/>
                <a:gd name="connsiteY1" fmla="*/ 113070 h 209550"/>
                <a:gd name="connsiteX2" fmla="*/ 353101 w 374650"/>
                <a:gd name="connsiteY2" fmla="*/ 103599 h 209550"/>
                <a:gd name="connsiteX3" fmla="*/ 342315 w 374650"/>
                <a:gd name="connsiteY3" fmla="*/ 87988 h 209550"/>
                <a:gd name="connsiteX4" fmla="*/ 337052 w 374650"/>
                <a:gd name="connsiteY4" fmla="*/ 69309 h 209550"/>
                <a:gd name="connsiteX5" fmla="*/ 340473 w 374650"/>
                <a:gd name="connsiteY5" fmla="*/ 66941 h 209550"/>
                <a:gd name="connsiteX6" fmla="*/ 343104 w 374650"/>
                <a:gd name="connsiteY6" fmla="*/ 74220 h 209550"/>
                <a:gd name="connsiteX7" fmla="*/ 350558 w 374650"/>
                <a:gd name="connsiteY7" fmla="*/ 79745 h 209550"/>
                <a:gd name="connsiteX8" fmla="*/ 362485 w 374650"/>
                <a:gd name="connsiteY8" fmla="*/ 95267 h 209550"/>
                <a:gd name="connsiteX9" fmla="*/ 374062 w 374650"/>
                <a:gd name="connsiteY9" fmla="*/ 103599 h 209550"/>
                <a:gd name="connsiteX10" fmla="*/ 370641 w 374650"/>
                <a:gd name="connsiteY10" fmla="*/ 110615 h 209550"/>
                <a:gd name="connsiteX11" fmla="*/ 274787 w 374650"/>
                <a:gd name="connsiteY11" fmla="*/ 77728 h 209550"/>
                <a:gd name="connsiteX12" fmla="*/ 261895 w 374650"/>
                <a:gd name="connsiteY12" fmla="*/ 79745 h 209550"/>
                <a:gd name="connsiteX13" fmla="*/ 258036 w 374650"/>
                <a:gd name="connsiteY13" fmla="*/ 86673 h 209550"/>
                <a:gd name="connsiteX14" fmla="*/ 244618 w 374650"/>
                <a:gd name="connsiteY14" fmla="*/ 92636 h 209550"/>
                <a:gd name="connsiteX15" fmla="*/ 231990 w 374650"/>
                <a:gd name="connsiteY15" fmla="*/ 98425 h 209550"/>
                <a:gd name="connsiteX16" fmla="*/ 218923 w 374650"/>
                <a:gd name="connsiteY16" fmla="*/ 98425 h 209550"/>
                <a:gd name="connsiteX17" fmla="*/ 198752 w 374650"/>
                <a:gd name="connsiteY17" fmla="*/ 91321 h 209550"/>
                <a:gd name="connsiteX18" fmla="*/ 184720 w 374650"/>
                <a:gd name="connsiteY18" fmla="*/ 84480 h 209550"/>
                <a:gd name="connsiteX19" fmla="*/ 186737 w 374650"/>
                <a:gd name="connsiteY19" fmla="*/ 76851 h 209550"/>
                <a:gd name="connsiteX20" fmla="*/ 208749 w 374650"/>
                <a:gd name="connsiteY20" fmla="*/ 80446 h 209550"/>
                <a:gd name="connsiteX21" fmla="*/ 222168 w 374650"/>
                <a:gd name="connsiteY21" fmla="*/ 78517 h 209550"/>
                <a:gd name="connsiteX22" fmla="*/ 225851 w 374650"/>
                <a:gd name="connsiteY22" fmla="*/ 66765 h 209550"/>
                <a:gd name="connsiteX23" fmla="*/ 229359 w 374650"/>
                <a:gd name="connsiteY23" fmla="*/ 66151 h 209550"/>
                <a:gd name="connsiteX24" fmla="*/ 231726 w 374650"/>
                <a:gd name="connsiteY24" fmla="*/ 79218 h 209550"/>
                <a:gd name="connsiteX25" fmla="*/ 245759 w 374650"/>
                <a:gd name="connsiteY25" fmla="*/ 77377 h 209550"/>
                <a:gd name="connsiteX26" fmla="*/ 252687 w 374650"/>
                <a:gd name="connsiteY26" fmla="*/ 68958 h 209550"/>
                <a:gd name="connsiteX27" fmla="*/ 266455 w 374650"/>
                <a:gd name="connsiteY27" fmla="*/ 60188 h 209550"/>
                <a:gd name="connsiteX28" fmla="*/ 263737 w 374650"/>
                <a:gd name="connsiteY28" fmla="*/ 45718 h 209550"/>
                <a:gd name="connsiteX29" fmla="*/ 278470 w 374650"/>
                <a:gd name="connsiteY29" fmla="*/ 45279 h 209550"/>
                <a:gd name="connsiteX30" fmla="*/ 283469 w 374650"/>
                <a:gd name="connsiteY30" fmla="*/ 49313 h 209550"/>
                <a:gd name="connsiteX31" fmla="*/ 282943 w 374650"/>
                <a:gd name="connsiteY31" fmla="*/ 62907 h 209550"/>
                <a:gd name="connsiteX32" fmla="*/ 274787 w 374650"/>
                <a:gd name="connsiteY32" fmla="*/ 77728 h 209550"/>
                <a:gd name="connsiteX33" fmla="*/ 157008 w 374650"/>
                <a:gd name="connsiteY33" fmla="*/ 124646 h 209550"/>
                <a:gd name="connsiteX34" fmla="*/ 178932 w 374650"/>
                <a:gd name="connsiteY34" fmla="*/ 140783 h 209550"/>
                <a:gd name="connsiteX35" fmla="*/ 194893 w 374650"/>
                <a:gd name="connsiteY35" fmla="*/ 167005 h 209550"/>
                <a:gd name="connsiteX36" fmla="*/ 209013 w 374650"/>
                <a:gd name="connsiteY36" fmla="*/ 166216 h 209550"/>
                <a:gd name="connsiteX37" fmla="*/ 208048 w 374650"/>
                <a:gd name="connsiteY37" fmla="*/ 177178 h 209550"/>
                <a:gd name="connsiteX38" fmla="*/ 227079 w 374650"/>
                <a:gd name="connsiteY38" fmla="*/ 181387 h 209550"/>
                <a:gd name="connsiteX39" fmla="*/ 219712 w 374650"/>
                <a:gd name="connsiteY39" fmla="*/ 186035 h 209550"/>
                <a:gd name="connsiteX40" fmla="*/ 245846 w 374650"/>
                <a:gd name="connsiteY40" fmla="*/ 196471 h 209550"/>
                <a:gd name="connsiteX41" fmla="*/ 243128 w 374650"/>
                <a:gd name="connsiteY41" fmla="*/ 203663 h 209550"/>
                <a:gd name="connsiteX42" fmla="*/ 226815 w 374650"/>
                <a:gd name="connsiteY42" fmla="*/ 205417 h 209550"/>
                <a:gd name="connsiteX43" fmla="*/ 220764 w 374650"/>
                <a:gd name="connsiteY43" fmla="*/ 199015 h 209550"/>
                <a:gd name="connsiteX44" fmla="*/ 199629 w 374650"/>
                <a:gd name="connsiteY44" fmla="*/ 196208 h 209550"/>
                <a:gd name="connsiteX45" fmla="*/ 174810 w 374650"/>
                <a:gd name="connsiteY45" fmla="*/ 192437 h 209550"/>
                <a:gd name="connsiteX46" fmla="*/ 155692 w 374650"/>
                <a:gd name="connsiteY46" fmla="*/ 176652 h 209550"/>
                <a:gd name="connsiteX47" fmla="*/ 141748 w 374650"/>
                <a:gd name="connsiteY47" fmla="*/ 163058 h 209550"/>
                <a:gd name="connsiteX48" fmla="*/ 128944 w 374650"/>
                <a:gd name="connsiteY48" fmla="*/ 141485 h 209550"/>
                <a:gd name="connsiteX49" fmla="*/ 96846 w 374650"/>
                <a:gd name="connsiteY49" fmla="*/ 130698 h 209550"/>
                <a:gd name="connsiteX50" fmla="*/ 75974 w 374650"/>
                <a:gd name="connsiteY50" fmla="*/ 137714 h 209550"/>
                <a:gd name="connsiteX51" fmla="*/ 60978 w 374650"/>
                <a:gd name="connsiteY51" fmla="*/ 145869 h 209550"/>
                <a:gd name="connsiteX52" fmla="*/ 64135 w 374650"/>
                <a:gd name="connsiteY52" fmla="*/ 164111 h 209550"/>
                <a:gd name="connsiteX53" fmla="*/ 44841 w 374650"/>
                <a:gd name="connsiteY53" fmla="*/ 172617 h 209550"/>
                <a:gd name="connsiteX54" fmla="*/ 31072 w 374650"/>
                <a:gd name="connsiteY54" fmla="*/ 168496 h 209550"/>
                <a:gd name="connsiteX55" fmla="*/ 5640 w 374650"/>
                <a:gd name="connsiteY55" fmla="*/ 167443 h 209550"/>
                <a:gd name="connsiteX56" fmla="*/ 5201 w 374650"/>
                <a:gd name="connsiteY56" fmla="*/ 87111 h 209550"/>
                <a:gd name="connsiteX57" fmla="*/ 4763 w 374650"/>
                <a:gd name="connsiteY57" fmla="*/ 7306 h 209550"/>
                <a:gd name="connsiteX58" fmla="*/ 47472 w 374650"/>
                <a:gd name="connsiteY58" fmla="*/ 24144 h 209550"/>
                <a:gd name="connsiteX59" fmla="*/ 92900 w 374650"/>
                <a:gd name="connsiteY59" fmla="*/ 38176 h 209550"/>
                <a:gd name="connsiteX60" fmla="*/ 109826 w 374650"/>
                <a:gd name="connsiteY60" fmla="*/ 50716 h 209550"/>
                <a:gd name="connsiteX61" fmla="*/ 123507 w 374650"/>
                <a:gd name="connsiteY61" fmla="*/ 63082 h 209550"/>
                <a:gd name="connsiteX62" fmla="*/ 127278 w 374650"/>
                <a:gd name="connsiteY62" fmla="*/ 77552 h 209550"/>
                <a:gd name="connsiteX63" fmla="*/ 168233 w 374650"/>
                <a:gd name="connsiteY63" fmla="*/ 92724 h 209550"/>
                <a:gd name="connsiteX64" fmla="*/ 174196 w 374650"/>
                <a:gd name="connsiteY64" fmla="*/ 105791 h 209550"/>
                <a:gd name="connsiteX65" fmla="*/ 151570 w 374650"/>
                <a:gd name="connsiteY65" fmla="*/ 108422 h 209550"/>
                <a:gd name="connsiteX66" fmla="*/ 157008 w 374650"/>
                <a:gd name="connsiteY66" fmla="*/ 124646 h 209550"/>
                <a:gd name="connsiteX67" fmla="*/ 303201 w 374650"/>
                <a:gd name="connsiteY67" fmla="*/ 53698 h 209550"/>
                <a:gd name="connsiteX68" fmla="*/ 295483 w 374650"/>
                <a:gd name="connsiteY68" fmla="*/ 60188 h 209550"/>
                <a:gd name="connsiteX69" fmla="*/ 290835 w 374650"/>
                <a:gd name="connsiteY69" fmla="*/ 45718 h 209550"/>
                <a:gd name="connsiteX70" fmla="*/ 285135 w 374650"/>
                <a:gd name="connsiteY70" fmla="*/ 36246 h 209550"/>
                <a:gd name="connsiteX71" fmla="*/ 273997 w 374650"/>
                <a:gd name="connsiteY71" fmla="*/ 28266 h 209550"/>
                <a:gd name="connsiteX72" fmla="*/ 259966 w 374650"/>
                <a:gd name="connsiteY72" fmla="*/ 17830 h 209550"/>
                <a:gd name="connsiteX73" fmla="*/ 242250 w 374650"/>
                <a:gd name="connsiteY73" fmla="*/ 10638 h 209550"/>
                <a:gd name="connsiteX74" fmla="*/ 249091 w 374650"/>
                <a:gd name="connsiteY74" fmla="*/ 4763 h 209550"/>
                <a:gd name="connsiteX75" fmla="*/ 262333 w 374650"/>
                <a:gd name="connsiteY75" fmla="*/ 11603 h 209550"/>
                <a:gd name="connsiteX76" fmla="*/ 270665 w 374650"/>
                <a:gd name="connsiteY76" fmla="*/ 16952 h 209550"/>
                <a:gd name="connsiteX77" fmla="*/ 281013 w 374650"/>
                <a:gd name="connsiteY77" fmla="*/ 22828 h 209550"/>
                <a:gd name="connsiteX78" fmla="*/ 290835 w 374650"/>
                <a:gd name="connsiteY78" fmla="*/ 33089 h 209550"/>
                <a:gd name="connsiteX79" fmla="*/ 300219 w 374650"/>
                <a:gd name="connsiteY79" fmla="*/ 40894 h 209550"/>
                <a:gd name="connsiteX80" fmla="*/ 303201 w 374650"/>
                <a:gd name="connsiteY80" fmla="*/ 53698 h 209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374650" h="209550">
                  <a:moveTo>
                    <a:pt x="370641" y="110615"/>
                  </a:moveTo>
                  <a:lnTo>
                    <a:pt x="363713" y="113070"/>
                  </a:lnTo>
                  <a:lnTo>
                    <a:pt x="353101" y="103599"/>
                  </a:lnTo>
                  <a:lnTo>
                    <a:pt x="342315" y="87988"/>
                  </a:lnTo>
                  <a:lnTo>
                    <a:pt x="337052" y="69309"/>
                  </a:lnTo>
                  <a:lnTo>
                    <a:pt x="340473" y="66941"/>
                  </a:lnTo>
                  <a:lnTo>
                    <a:pt x="343104" y="74220"/>
                  </a:lnTo>
                  <a:lnTo>
                    <a:pt x="350558" y="79745"/>
                  </a:lnTo>
                  <a:lnTo>
                    <a:pt x="362485" y="95267"/>
                  </a:lnTo>
                  <a:lnTo>
                    <a:pt x="374062" y="103599"/>
                  </a:lnTo>
                  <a:lnTo>
                    <a:pt x="370641" y="110615"/>
                  </a:lnTo>
                  <a:close/>
                  <a:moveTo>
                    <a:pt x="274787" y="77728"/>
                  </a:moveTo>
                  <a:lnTo>
                    <a:pt x="261895" y="79745"/>
                  </a:lnTo>
                  <a:lnTo>
                    <a:pt x="258036" y="86673"/>
                  </a:lnTo>
                  <a:lnTo>
                    <a:pt x="244618" y="92636"/>
                  </a:lnTo>
                  <a:lnTo>
                    <a:pt x="231990" y="98425"/>
                  </a:lnTo>
                  <a:lnTo>
                    <a:pt x="218923" y="98425"/>
                  </a:lnTo>
                  <a:lnTo>
                    <a:pt x="198752" y="91321"/>
                  </a:lnTo>
                  <a:lnTo>
                    <a:pt x="184720" y="84480"/>
                  </a:lnTo>
                  <a:lnTo>
                    <a:pt x="186737" y="76851"/>
                  </a:lnTo>
                  <a:lnTo>
                    <a:pt x="208749" y="80446"/>
                  </a:lnTo>
                  <a:lnTo>
                    <a:pt x="222168" y="78517"/>
                  </a:lnTo>
                  <a:lnTo>
                    <a:pt x="225851" y="66765"/>
                  </a:lnTo>
                  <a:lnTo>
                    <a:pt x="229359" y="66151"/>
                  </a:lnTo>
                  <a:lnTo>
                    <a:pt x="231726" y="79218"/>
                  </a:lnTo>
                  <a:lnTo>
                    <a:pt x="245759" y="77377"/>
                  </a:lnTo>
                  <a:lnTo>
                    <a:pt x="252687" y="68958"/>
                  </a:lnTo>
                  <a:lnTo>
                    <a:pt x="266455" y="60188"/>
                  </a:lnTo>
                  <a:lnTo>
                    <a:pt x="263737" y="45718"/>
                  </a:lnTo>
                  <a:lnTo>
                    <a:pt x="278470" y="45279"/>
                  </a:lnTo>
                  <a:lnTo>
                    <a:pt x="283469" y="49313"/>
                  </a:lnTo>
                  <a:lnTo>
                    <a:pt x="282943" y="62907"/>
                  </a:lnTo>
                  <a:lnTo>
                    <a:pt x="274787" y="77728"/>
                  </a:lnTo>
                  <a:close/>
                  <a:moveTo>
                    <a:pt x="157008" y="124646"/>
                  </a:moveTo>
                  <a:lnTo>
                    <a:pt x="178932" y="140783"/>
                  </a:lnTo>
                  <a:lnTo>
                    <a:pt x="194893" y="167005"/>
                  </a:lnTo>
                  <a:lnTo>
                    <a:pt x="209013" y="166216"/>
                  </a:lnTo>
                  <a:lnTo>
                    <a:pt x="208048" y="177178"/>
                  </a:lnTo>
                  <a:lnTo>
                    <a:pt x="227079" y="181387"/>
                  </a:lnTo>
                  <a:lnTo>
                    <a:pt x="219712" y="186035"/>
                  </a:lnTo>
                  <a:lnTo>
                    <a:pt x="245846" y="196471"/>
                  </a:lnTo>
                  <a:lnTo>
                    <a:pt x="243128" y="203663"/>
                  </a:lnTo>
                  <a:lnTo>
                    <a:pt x="226815" y="205417"/>
                  </a:lnTo>
                  <a:lnTo>
                    <a:pt x="220764" y="199015"/>
                  </a:lnTo>
                  <a:lnTo>
                    <a:pt x="199629" y="196208"/>
                  </a:lnTo>
                  <a:lnTo>
                    <a:pt x="174810" y="192437"/>
                  </a:lnTo>
                  <a:lnTo>
                    <a:pt x="155692" y="176652"/>
                  </a:lnTo>
                  <a:lnTo>
                    <a:pt x="141748" y="163058"/>
                  </a:lnTo>
                  <a:lnTo>
                    <a:pt x="128944" y="141485"/>
                  </a:lnTo>
                  <a:lnTo>
                    <a:pt x="96846" y="130698"/>
                  </a:lnTo>
                  <a:lnTo>
                    <a:pt x="75974" y="137714"/>
                  </a:lnTo>
                  <a:lnTo>
                    <a:pt x="60978" y="145869"/>
                  </a:lnTo>
                  <a:lnTo>
                    <a:pt x="64135" y="164111"/>
                  </a:lnTo>
                  <a:lnTo>
                    <a:pt x="44841" y="172617"/>
                  </a:lnTo>
                  <a:lnTo>
                    <a:pt x="31072" y="168496"/>
                  </a:lnTo>
                  <a:lnTo>
                    <a:pt x="5640" y="167443"/>
                  </a:lnTo>
                  <a:lnTo>
                    <a:pt x="5201" y="87111"/>
                  </a:lnTo>
                  <a:lnTo>
                    <a:pt x="4763" y="7306"/>
                  </a:lnTo>
                  <a:lnTo>
                    <a:pt x="47472" y="24144"/>
                  </a:lnTo>
                  <a:lnTo>
                    <a:pt x="92900" y="38176"/>
                  </a:lnTo>
                  <a:lnTo>
                    <a:pt x="109826" y="50716"/>
                  </a:lnTo>
                  <a:lnTo>
                    <a:pt x="123507" y="63082"/>
                  </a:lnTo>
                  <a:lnTo>
                    <a:pt x="127278" y="77552"/>
                  </a:lnTo>
                  <a:lnTo>
                    <a:pt x="168233" y="92724"/>
                  </a:lnTo>
                  <a:lnTo>
                    <a:pt x="174196" y="105791"/>
                  </a:lnTo>
                  <a:lnTo>
                    <a:pt x="151570" y="108422"/>
                  </a:lnTo>
                  <a:lnTo>
                    <a:pt x="157008" y="124646"/>
                  </a:lnTo>
                  <a:close/>
                  <a:moveTo>
                    <a:pt x="303201" y="53698"/>
                  </a:moveTo>
                  <a:lnTo>
                    <a:pt x="295483" y="60188"/>
                  </a:lnTo>
                  <a:lnTo>
                    <a:pt x="290835" y="45718"/>
                  </a:lnTo>
                  <a:lnTo>
                    <a:pt x="285135" y="36246"/>
                  </a:lnTo>
                  <a:lnTo>
                    <a:pt x="273997" y="28266"/>
                  </a:lnTo>
                  <a:lnTo>
                    <a:pt x="259966" y="17830"/>
                  </a:lnTo>
                  <a:lnTo>
                    <a:pt x="242250" y="10638"/>
                  </a:lnTo>
                  <a:lnTo>
                    <a:pt x="249091" y="4763"/>
                  </a:lnTo>
                  <a:lnTo>
                    <a:pt x="262333" y="11603"/>
                  </a:lnTo>
                  <a:lnTo>
                    <a:pt x="270665" y="16952"/>
                  </a:lnTo>
                  <a:lnTo>
                    <a:pt x="281013" y="22828"/>
                  </a:lnTo>
                  <a:lnTo>
                    <a:pt x="290835" y="33089"/>
                  </a:lnTo>
                  <a:lnTo>
                    <a:pt x="300219" y="40894"/>
                  </a:lnTo>
                  <a:lnTo>
                    <a:pt x="303201" y="5369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31" name="Freeform: Shape 1630">
              <a:extLst>
                <a:ext uri="{FF2B5EF4-FFF2-40B4-BE49-F238E27FC236}">
                  <a16:creationId xmlns:a16="http://schemas.microsoft.com/office/drawing/2014/main" id="{3BDE31AD-7D9A-4212-B3E8-9205B81794F9}"/>
                </a:ext>
              </a:extLst>
            </p:cNvPr>
            <p:cNvSpPr/>
            <p:nvPr/>
          </p:nvSpPr>
          <p:spPr>
            <a:xfrm>
              <a:off x="8719125" y="4172043"/>
              <a:ext cx="234950" cy="330200"/>
            </a:xfrm>
            <a:custGeom>
              <a:avLst/>
              <a:gdLst>
                <a:gd name="connsiteX0" fmla="*/ 231025 w 234950"/>
                <a:gd name="connsiteY0" fmla="*/ 258562 h 330200"/>
                <a:gd name="connsiteX1" fmla="*/ 233568 w 234950"/>
                <a:gd name="connsiteY1" fmla="*/ 274962 h 330200"/>
                <a:gd name="connsiteX2" fmla="*/ 235059 w 234950"/>
                <a:gd name="connsiteY2" fmla="*/ 288818 h 330200"/>
                <a:gd name="connsiteX3" fmla="*/ 226640 w 234950"/>
                <a:gd name="connsiteY3" fmla="*/ 311357 h 330200"/>
                <a:gd name="connsiteX4" fmla="*/ 217695 w 234950"/>
                <a:gd name="connsiteY4" fmla="*/ 286275 h 330200"/>
                <a:gd name="connsiteX5" fmla="*/ 206206 w 234950"/>
                <a:gd name="connsiteY5" fmla="*/ 298728 h 330200"/>
                <a:gd name="connsiteX6" fmla="*/ 214099 w 234950"/>
                <a:gd name="connsiteY6" fmla="*/ 316794 h 330200"/>
                <a:gd name="connsiteX7" fmla="*/ 207083 w 234950"/>
                <a:gd name="connsiteY7" fmla="*/ 328282 h 330200"/>
                <a:gd name="connsiteX8" fmla="*/ 178143 w 234950"/>
                <a:gd name="connsiteY8" fmla="*/ 313987 h 330200"/>
                <a:gd name="connsiteX9" fmla="*/ 171215 w 234950"/>
                <a:gd name="connsiteY9" fmla="*/ 296185 h 330200"/>
                <a:gd name="connsiteX10" fmla="*/ 178757 w 234950"/>
                <a:gd name="connsiteY10" fmla="*/ 284521 h 330200"/>
                <a:gd name="connsiteX11" fmla="*/ 163146 w 234950"/>
                <a:gd name="connsiteY11" fmla="*/ 272857 h 330200"/>
                <a:gd name="connsiteX12" fmla="*/ 155429 w 234950"/>
                <a:gd name="connsiteY12" fmla="*/ 283118 h 330200"/>
                <a:gd name="connsiteX13" fmla="*/ 143853 w 234950"/>
                <a:gd name="connsiteY13" fmla="*/ 282153 h 330200"/>
                <a:gd name="connsiteX14" fmla="*/ 125611 w 234950"/>
                <a:gd name="connsiteY14" fmla="*/ 295922 h 330200"/>
                <a:gd name="connsiteX15" fmla="*/ 121577 w 234950"/>
                <a:gd name="connsiteY15" fmla="*/ 288730 h 330200"/>
                <a:gd name="connsiteX16" fmla="*/ 131224 w 234950"/>
                <a:gd name="connsiteY16" fmla="*/ 267946 h 330200"/>
                <a:gd name="connsiteX17" fmla="*/ 146746 w 234950"/>
                <a:gd name="connsiteY17" fmla="*/ 261018 h 330200"/>
                <a:gd name="connsiteX18" fmla="*/ 160165 w 234950"/>
                <a:gd name="connsiteY18" fmla="*/ 251721 h 330200"/>
                <a:gd name="connsiteX19" fmla="*/ 168847 w 234950"/>
                <a:gd name="connsiteY19" fmla="*/ 262859 h 330200"/>
                <a:gd name="connsiteX20" fmla="*/ 187527 w 234950"/>
                <a:gd name="connsiteY20" fmla="*/ 256106 h 330200"/>
                <a:gd name="connsiteX21" fmla="*/ 191561 w 234950"/>
                <a:gd name="connsiteY21" fmla="*/ 245057 h 330200"/>
                <a:gd name="connsiteX22" fmla="*/ 208925 w 234950"/>
                <a:gd name="connsiteY22" fmla="*/ 244355 h 330200"/>
                <a:gd name="connsiteX23" fmla="*/ 207434 w 234950"/>
                <a:gd name="connsiteY23" fmla="*/ 225237 h 330200"/>
                <a:gd name="connsiteX24" fmla="*/ 227341 w 234950"/>
                <a:gd name="connsiteY24" fmla="*/ 236988 h 330200"/>
                <a:gd name="connsiteX25" fmla="*/ 229446 w 234950"/>
                <a:gd name="connsiteY25" fmla="*/ 249441 h 330200"/>
                <a:gd name="connsiteX26" fmla="*/ 231025 w 234950"/>
                <a:gd name="connsiteY26" fmla="*/ 258562 h 330200"/>
                <a:gd name="connsiteX27" fmla="*/ 172179 w 234950"/>
                <a:gd name="connsiteY27" fmla="*/ 212433 h 330200"/>
                <a:gd name="connsiteX28" fmla="*/ 163322 w 234950"/>
                <a:gd name="connsiteY28" fmla="*/ 220589 h 330200"/>
                <a:gd name="connsiteX29" fmla="*/ 155604 w 234950"/>
                <a:gd name="connsiteY29" fmla="*/ 236287 h 330200"/>
                <a:gd name="connsiteX30" fmla="*/ 147887 w 234950"/>
                <a:gd name="connsiteY30" fmla="*/ 243653 h 330200"/>
                <a:gd name="connsiteX31" fmla="*/ 132715 w 234950"/>
                <a:gd name="connsiteY31" fmla="*/ 226552 h 330200"/>
                <a:gd name="connsiteX32" fmla="*/ 137802 w 234950"/>
                <a:gd name="connsiteY32" fmla="*/ 219887 h 330200"/>
                <a:gd name="connsiteX33" fmla="*/ 143940 w 234950"/>
                <a:gd name="connsiteY33" fmla="*/ 212959 h 330200"/>
                <a:gd name="connsiteX34" fmla="*/ 146659 w 234950"/>
                <a:gd name="connsiteY34" fmla="*/ 197524 h 330200"/>
                <a:gd name="connsiteX35" fmla="*/ 160252 w 234950"/>
                <a:gd name="connsiteY35" fmla="*/ 196033 h 330200"/>
                <a:gd name="connsiteX36" fmla="*/ 156306 w 234950"/>
                <a:gd name="connsiteY36" fmla="*/ 212783 h 330200"/>
                <a:gd name="connsiteX37" fmla="*/ 174547 w 234950"/>
                <a:gd name="connsiteY37" fmla="*/ 188754 h 330200"/>
                <a:gd name="connsiteX38" fmla="*/ 172179 w 234950"/>
                <a:gd name="connsiteY38" fmla="*/ 212433 h 330200"/>
                <a:gd name="connsiteX39" fmla="*/ 37474 w 234950"/>
                <a:gd name="connsiteY39" fmla="*/ 236287 h 330200"/>
                <a:gd name="connsiteX40" fmla="*/ 4763 w 234950"/>
                <a:gd name="connsiteY40" fmla="*/ 259702 h 330200"/>
                <a:gd name="connsiteX41" fmla="*/ 16865 w 234950"/>
                <a:gd name="connsiteY41" fmla="*/ 242425 h 330200"/>
                <a:gd name="connsiteX42" fmla="*/ 34668 w 234950"/>
                <a:gd name="connsiteY42" fmla="*/ 227166 h 330200"/>
                <a:gd name="connsiteX43" fmla="*/ 49401 w 234950"/>
                <a:gd name="connsiteY43" fmla="*/ 209977 h 330200"/>
                <a:gd name="connsiteX44" fmla="*/ 62293 w 234950"/>
                <a:gd name="connsiteY44" fmla="*/ 185246 h 330200"/>
                <a:gd name="connsiteX45" fmla="*/ 66678 w 234950"/>
                <a:gd name="connsiteY45" fmla="*/ 205504 h 330200"/>
                <a:gd name="connsiteX46" fmla="*/ 50454 w 234950"/>
                <a:gd name="connsiteY46" fmla="*/ 219185 h 330200"/>
                <a:gd name="connsiteX47" fmla="*/ 37474 w 234950"/>
                <a:gd name="connsiteY47" fmla="*/ 236287 h 330200"/>
                <a:gd name="connsiteX48" fmla="*/ 120612 w 234950"/>
                <a:gd name="connsiteY48" fmla="*/ 172267 h 330200"/>
                <a:gd name="connsiteX49" fmla="*/ 135346 w 234950"/>
                <a:gd name="connsiteY49" fmla="*/ 179984 h 330200"/>
                <a:gd name="connsiteX50" fmla="*/ 150956 w 234950"/>
                <a:gd name="connsiteY50" fmla="*/ 179984 h 330200"/>
                <a:gd name="connsiteX51" fmla="*/ 150517 w 234950"/>
                <a:gd name="connsiteY51" fmla="*/ 190420 h 330200"/>
                <a:gd name="connsiteX52" fmla="*/ 139117 w 234950"/>
                <a:gd name="connsiteY52" fmla="*/ 200944 h 330200"/>
                <a:gd name="connsiteX53" fmla="*/ 123507 w 234950"/>
                <a:gd name="connsiteY53" fmla="*/ 208399 h 330200"/>
                <a:gd name="connsiteX54" fmla="*/ 122629 w 234950"/>
                <a:gd name="connsiteY54" fmla="*/ 196822 h 330200"/>
                <a:gd name="connsiteX55" fmla="*/ 124383 w 234950"/>
                <a:gd name="connsiteY55" fmla="*/ 184106 h 330200"/>
                <a:gd name="connsiteX56" fmla="*/ 120612 w 234950"/>
                <a:gd name="connsiteY56" fmla="*/ 172267 h 330200"/>
                <a:gd name="connsiteX57" fmla="*/ 209539 w 234950"/>
                <a:gd name="connsiteY57" fmla="*/ 165514 h 330200"/>
                <a:gd name="connsiteX58" fmla="*/ 216467 w 234950"/>
                <a:gd name="connsiteY58" fmla="*/ 193402 h 330200"/>
                <a:gd name="connsiteX59" fmla="*/ 197524 w 234950"/>
                <a:gd name="connsiteY59" fmla="*/ 186825 h 330200"/>
                <a:gd name="connsiteX60" fmla="*/ 198050 w 234950"/>
                <a:gd name="connsiteY60" fmla="*/ 195156 h 330200"/>
                <a:gd name="connsiteX61" fmla="*/ 204102 w 234950"/>
                <a:gd name="connsiteY61" fmla="*/ 210503 h 330200"/>
                <a:gd name="connsiteX62" fmla="*/ 192438 w 234950"/>
                <a:gd name="connsiteY62" fmla="*/ 216028 h 330200"/>
                <a:gd name="connsiteX63" fmla="*/ 191385 w 234950"/>
                <a:gd name="connsiteY63" fmla="*/ 198576 h 330200"/>
                <a:gd name="connsiteX64" fmla="*/ 184018 w 234950"/>
                <a:gd name="connsiteY64" fmla="*/ 197261 h 330200"/>
                <a:gd name="connsiteX65" fmla="*/ 180160 w 234950"/>
                <a:gd name="connsiteY65" fmla="*/ 182177 h 330200"/>
                <a:gd name="connsiteX66" fmla="*/ 194630 w 234950"/>
                <a:gd name="connsiteY66" fmla="*/ 184194 h 330200"/>
                <a:gd name="connsiteX67" fmla="*/ 194279 w 234950"/>
                <a:gd name="connsiteY67" fmla="*/ 174722 h 330200"/>
                <a:gd name="connsiteX68" fmla="*/ 179283 w 234950"/>
                <a:gd name="connsiteY68" fmla="*/ 155604 h 330200"/>
                <a:gd name="connsiteX69" fmla="*/ 202874 w 234950"/>
                <a:gd name="connsiteY69" fmla="*/ 156130 h 330200"/>
                <a:gd name="connsiteX70" fmla="*/ 209539 w 234950"/>
                <a:gd name="connsiteY70" fmla="*/ 165514 h 330200"/>
                <a:gd name="connsiteX71" fmla="*/ 111843 w 234950"/>
                <a:gd name="connsiteY71" fmla="*/ 142800 h 330200"/>
                <a:gd name="connsiteX72" fmla="*/ 105353 w 234950"/>
                <a:gd name="connsiteY72" fmla="*/ 164462 h 330200"/>
                <a:gd name="connsiteX73" fmla="*/ 94829 w 234950"/>
                <a:gd name="connsiteY73" fmla="*/ 152008 h 330200"/>
                <a:gd name="connsiteX74" fmla="*/ 82288 w 234950"/>
                <a:gd name="connsiteY74" fmla="*/ 132890 h 330200"/>
                <a:gd name="connsiteX75" fmla="*/ 103336 w 234950"/>
                <a:gd name="connsiteY75" fmla="*/ 133767 h 330200"/>
                <a:gd name="connsiteX76" fmla="*/ 111843 w 234950"/>
                <a:gd name="connsiteY76" fmla="*/ 142800 h 330200"/>
                <a:gd name="connsiteX77" fmla="*/ 106756 w 234950"/>
                <a:gd name="connsiteY77" fmla="*/ 4763 h 330200"/>
                <a:gd name="connsiteX78" fmla="*/ 121928 w 234950"/>
                <a:gd name="connsiteY78" fmla="*/ 12129 h 330200"/>
                <a:gd name="connsiteX79" fmla="*/ 129470 w 234950"/>
                <a:gd name="connsiteY79" fmla="*/ 5464 h 330200"/>
                <a:gd name="connsiteX80" fmla="*/ 131663 w 234950"/>
                <a:gd name="connsiteY80" fmla="*/ 12041 h 330200"/>
                <a:gd name="connsiteX81" fmla="*/ 127628 w 234950"/>
                <a:gd name="connsiteY81" fmla="*/ 22741 h 330200"/>
                <a:gd name="connsiteX82" fmla="*/ 136048 w 234950"/>
                <a:gd name="connsiteY82" fmla="*/ 41070 h 330200"/>
                <a:gd name="connsiteX83" fmla="*/ 129558 w 234950"/>
                <a:gd name="connsiteY83" fmla="*/ 62293 h 330200"/>
                <a:gd name="connsiteX84" fmla="*/ 115087 w 234950"/>
                <a:gd name="connsiteY84" fmla="*/ 70712 h 330200"/>
                <a:gd name="connsiteX85" fmla="*/ 111229 w 234950"/>
                <a:gd name="connsiteY85" fmla="*/ 91145 h 330200"/>
                <a:gd name="connsiteX86" fmla="*/ 116754 w 234950"/>
                <a:gd name="connsiteY86" fmla="*/ 111228 h 330200"/>
                <a:gd name="connsiteX87" fmla="*/ 129821 w 234950"/>
                <a:gd name="connsiteY87" fmla="*/ 114035 h 330200"/>
                <a:gd name="connsiteX88" fmla="*/ 140695 w 234950"/>
                <a:gd name="connsiteY88" fmla="*/ 111053 h 330200"/>
                <a:gd name="connsiteX89" fmla="*/ 171390 w 234950"/>
                <a:gd name="connsiteY89" fmla="*/ 124997 h 330200"/>
                <a:gd name="connsiteX90" fmla="*/ 169022 w 234950"/>
                <a:gd name="connsiteY90" fmla="*/ 138678 h 330200"/>
                <a:gd name="connsiteX91" fmla="*/ 177090 w 234950"/>
                <a:gd name="connsiteY91" fmla="*/ 144729 h 330200"/>
                <a:gd name="connsiteX92" fmla="*/ 174547 w 234950"/>
                <a:gd name="connsiteY92" fmla="*/ 156306 h 330200"/>
                <a:gd name="connsiteX93" fmla="*/ 155429 w 234950"/>
                <a:gd name="connsiteY93" fmla="*/ 144028 h 330200"/>
                <a:gd name="connsiteX94" fmla="*/ 146308 w 234950"/>
                <a:gd name="connsiteY94" fmla="*/ 130873 h 330200"/>
                <a:gd name="connsiteX95" fmla="*/ 139994 w 234950"/>
                <a:gd name="connsiteY95" fmla="*/ 140081 h 330200"/>
                <a:gd name="connsiteX96" fmla="*/ 124296 w 234950"/>
                <a:gd name="connsiteY96" fmla="*/ 124997 h 330200"/>
                <a:gd name="connsiteX97" fmla="*/ 101933 w 234950"/>
                <a:gd name="connsiteY97" fmla="*/ 128680 h 330200"/>
                <a:gd name="connsiteX98" fmla="*/ 89655 w 234950"/>
                <a:gd name="connsiteY98" fmla="*/ 123156 h 330200"/>
                <a:gd name="connsiteX99" fmla="*/ 90883 w 234950"/>
                <a:gd name="connsiteY99" fmla="*/ 112719 h 330200"/>
                <a:gd name="connsiteX100" fmla="*/ 98600 w 234950"/>
                <a:gd name="connsiteY100" fmla="*/ 106317 h 330200"/>
                <a:gd name="connsiteX101" fmla="*/ 91234 w 234950"/>
                <a:gd name="connsiteY101" fmla="*/ 100441 h 330200"/>
                <a:gd name="connsiteX102" fmla="*/ 88076 w 234950"/>
                <a:gd name="connsiteY102" fmla="*/ 109562 h 330200"/>
                <a:gd name="connsiteX103" fmla="*/ 75974 w 234950"/>
                <a:gd name="connsiteY103" fmla="*/ 95092 h 330200"/>
                <a:gd name="connsiteX104" fmla="*/ 72291 w 234950"/>
                <a:gd name="connsiteY104" fmla="*/ 84042 h 330200"/>
                <a:gd name="connsiteX105" fmla="*/ 71414 w 234950"/>
                <a:gd name="connsiteY105" fmla="*/ 59749 h 330200"/>
                <a:gd name="connsiteX106" fmla="*/ 81324 w 234950"/>
                <a:gd name="connsiteY106" fmla="*/ 68168 h 330200"/>
                <a:gd name="connsiteX107" fmla="*/ 83867 w 234950"/>
                <a:gd name="connsiteY107" fmla="*/ 28266 h 330200"/>
                <a:gd name="connsiteX108" fmla="*/ 91847 w 234950"/>
                <a:gd name="connsiteY108" fmla="*/ 4938 h 330200"/>
                <a:gd name="connsiteX109" fmla="*/ 106756 w 234950"/>
                <a:gd name="connsiteY109" fmla="*/ 4763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234950" h="330200">
                  <a:moveTo>
                    <a:pt x="231025" y="258562"/>
                  </a:moveTo>
                  <a:lnTo>
                    <a:pt x="233568" y="274962"/>
                  </a:lnTo>
                  <a:lnTo>
                    <a:pt x="235059" y="288818"/>
                  </a:lnTo>
                  <a:lnTo>
                    <a:pt x="226640" y="311357"/>
                  </a:lnTo>
                  <a:lnTo>
                    <a:pt x="217695" y="286275"/>
                  </a:lnTo>
                  <a:lnTo>
                    <a:pt x="206206" y="298728"/>
                  </a:lnTo>
                  <a:lnTo>
                    <a:pt x="214099" y="316794"/>
                  </a:lnTo>
                  <a:lnTo>
                    <a:pt x="207083" y="328282"/>
                  </a:lnTo>
                  <a:lnTo>
                    <a:pt x="178143" y="313987"/>
                  </a:lnTo>
                  <a:lnTo>
                    <a:pt x="171215" y="296185"/>
                  </a:lnTo>
                  <a:lnTo>
                    <a:pt x="178757" y="284521"/>
                  </a:lnTo>
                  <a:lnTo>
                    <a:pt x="163146" y="272857"/>
                  </a:lnTo>
                  <a:lnTo>
                    <a:pt x="155429" y="283118"/>
                  </a:lnTo>
                  <a:lnTo>
                    <a:pt x="143853" y="282153"/>
                  </a:lnTo>
                  <a:lnTo>
                    <a:pt x="125611" y="295922"/>
                  </a:lnTo>
                  <a:lnTo>
                    <a:pt x="121577" y="288730"/>
                  </a:lnTo>
                  <a:lnTo>
                    <a:pt x="131224" y="267946"/>
                  </a:lnTo>
                  <a:lnTo>
                    <a:pt x="146746" y="261018"/>
                  </a:lnTo>
                  <a:lnTo>
                    <a:pt x="160165" y="251721"/>
                  </a:lnTo>
                  <a:lnTo>
                    <a:pt x="168847" y="262859"/>
                  </a:lnTo>
                  <a:lnTo>
                    <a:pt x="187527" y="256106"/>
                  </a:lnTo>
                  <a:lnTo>
                    <a:pt x="191561" y="245057"/>
                  </a:lnTo>
                  <a:lnTo>
                    <a:pt x="208925" y="244355"/>
                  </a:lnTo>
                  <a:lnTo>
                    <a:pt x="207434" y="225237"/>
                  </a:lnTo>
                  <a:lnTo>
                    <a:pt x="227341" y="236988"/>
                  </a:lnTo>
                  <a:lnTo>
                    <a:pt x="229446" y="249441"/>
                  </a:lnTo>
                  <a:lnTo>
                    <a:pt x="231025" y="258562"/>
                  </a:lnTo>
                  <a:close/>
                  <a:moveTo>
                    <a:pt x="172179" y="212433"/>
                  </a:moveTo>
                  <a:lnTo>
                    <a:pt x="163322" y="220589"/>
                  </a:lnTo>
                  <a:lnTo>
                    <a:pt x="155604" y="236287"/>
                  </a:lnTo>
                  <a:lnTo>
                    <a:pt x="147887" y="243653"/>
                  </a:lnTo>
                  <a:lnTo>
                    <a:pt x="132715" y="226552"/>
                  </a:lnTo>
                  <a:lnTo>
                    <a:pt x="137802" y="219887"/>
                  </a:lnTo>
                  <a:lnTo>
                    <a:pt x="143940" y="212959"/>
                  </a:lnTo>
                  <a:lnTo>
                    <a:pt x="146659" y="197524"/>
                  </a:lnTo>
                  <a:lnTo>
                    <a:pt x="160252" y="196033"/>
                  </a:lnTo>
                  <a:lnTo>
                    <a:pt x="156306" y="212783"/>
                  </a:lnTo>
                  <a:lnTo>
                    <a:pt x="174547" y="188754"/>
                  </a:lnTo>
                  <a:lnTo>
                    <a:pt x="172179" y="212433"/>
                  </a:lnTo>
                  <a:close/>
                  <a:moveTo>
                    <a:pt x="37474" y="236287"/>
                  </a:moveTo>
                  <a:lnTo>
                    <a:pt x="4763" y="259702"/>
                  </a:lnTo>
                  <a:lnTo>
                    <a:pt x="16865" y="242425"/>
                  </a:lnTo>
                  <a:lnTo>
                    <a:pt x="34668" y="227166"/>
                  </a:lnTo>
                  <a:lnTo>
                    <a:pt x="49401" y="209977"/>
                  </a:lnTo>
                  <a:lnTo>
                    <a:pt x="62293" y="185246"/>
                  </a:lnTo>
                  <a:lnTo>
                    <a:pt x="66678" y="205504"/>
                  </a:lnTo>
                  <a:lnTo>
                    <a:pt x="50454" y="219185"/>
                  </a:lnTo>
                  <a:lnTo>
                    <a:pt x="37474" y="236287"/>
                  </a:lnTo>
                  <a:close/>
                  <a:moveTo>
                    <a:pt x="120612" y="172267"/>
                  </a:moveTo>
                  <a:lnTo>
                    <a:pt x="135346" y="179984"/>
                  </a:lnTo>
                  <a:lnTo>
                    <a:pt x="150956" y="179984"/>
                  </a:lnTo>
                  <a:lnTo>
                    <a:pt x="150517" y="190420"/>
                  </a:lnTo>
                  <a:lnTo>
                    <a:pt x="139117" y="200944"/>
                  </a:lnTo>
                  <a:lnTo>
                    <a:pt x="123507" y="208399"/>
                  </a:lnTo>
                  <a:lnTo>
                    <a:pt x="122629" y="196822"/>
                  </a:lnTo>
                  <a:lnTo>
                    <a:pt x="124383" y="184106"/>
                  </a:lnTo>
                  <a:lnTo>
                    <a:pt x="120612" y="172267"/>
                  </a:lnTo>
                  <a:close/>
                  <a:moveTo>
                    <a:pt x="209539" y="165514"/>
                  </a:moveTo>
                  <a:lnTo>
                    <a:pt x="216467" y="193402"/>
                  </a:lnTo>
                  <a:lnTo>
                    <a:pt x="197524" y="186825"/>
                  </a:lnTo>
                  <a:lnTo>
                    <a:pt x="198050" y="195156"/>
                  </a:lnTo>
                  <a:lnTo>
                    <a:pt x="204102" y="210503"/>
                  </a:lnTo>
                  <a:lnTo>
                    <a:pt x="192438" y="216028"/>
                  </a:lnTo>
                  <a:lnTo>
                    <a:pt x="191385" y="198576"/>
                  </a:lnTo>
                  <a:lnTo>
                    <a:pt x="184018" y="197261"/>
                  </a:lnTo>
                  <a:lnTo>
                    <a:pt x="180160" y="182177"/>
                  </a:lnTo>
                  <a:lnTo>
                    <a:pt x="194630" y="184194"/>
                  </a:lnTo>
                  <a:lnTo>
                    <a:pt x="194279" y="174722"/>
                  </a:lnTo>
                  <a:lnTo>
                    <a:pt x="179283" y="155604"/>
                  </a:lnTo>
                  <a:lnTo>
                    <a:pt x="202874" y="156130"/>
                  </a:lnTo>
                  <a:lnTo>
                    <a:pt x="209539" y="165514"/>
                  </a:lnTo>
                  <a:close/>
                  <a:moveTo>
                    <a:pt x="111843" y="142800"/>
                  </a:moveTo>
                  <a:lnTo>
                    <a:pt x="105353" y="164462"/>
                  </a:lnTo>
                  <a:lnTo>
                    <a:pt x="94829" y="152008"/>
                  </a:lnTo>
                  <a:lnTo>
                    <a:pt x="82288" y="132890"/>
                  </a:lnTo>
                  <a:lnTo>
                    <a:pt x="103336" y="133767"/>
                  </a:lnTo>
                  <a:lnTo>
                    <a:pt x="111843" y="142800"/>
                  </a:lnTo>
                  <a:close/>
                  <a:moveTo>
                    <a:pt x="106756" y="4763"/>
                  </a:moveTo>
                  <a:lnTo>
                    <a:pt x="121928" y="12129"/>
                  </a:lnTo>
                  <a:lnTo>
                    <a:pt x="129470" y="5464"/>
                  </a:lnTo>
                  <a:lnTo>
                    <a:pt x="131663" y="12041"/>
                  </a:lnTo>
                  <a:lnTo>
                    <a:pt x="127628" y="22741"/>
                  </a:lnTo>
                  <a:lnTo>
                    <a:pt x="136048" y="41070"/>
                  </a:lnTo>
                  <a:lnTo>
                    <a:pt x="129558" y="62293"/>
                  </a:lnTo>
                  <a:lnTo>
                    <a:pt x="115087" y="70712"/>
                  </a:lnTo>
                  <a:lnTo>
                    <a:pt x="111229" y="91145"/>
                  </a:lnTo>
                  <a:lnTo>
                    <a:pt x="116754" y="111228"/>
                  </a:lnTo>
                  <a:lnTo>
                    <a:pt x="129821" y="114035"/>
                  </a:lnTo>
                  <a:lnTo>
                    <a:pt x="140695" y="111053"/>
                  </a:lnTo>
                  <a:lnTo>
                    <a:pt x="171390" y="124997"/>
                  </a:lnTo>
                  <a:lnTo>
                    <a:pt x="169022" y="138678"/>
                  </a:lnTo>
                  <a:lnTo>
                    <a:pt x="177090" y="144729"/>
                  </a:lnTo>
                  <a:lnTo>
                    <a:pt x="174547" y="156306"/>
                  </a:lnTo>
                  <a:lnTo>
                    <a:pt x="155429" y="144028"/>
                  </a:lnTo>
                  <a:lnTo>
                    <a:pt x="146308" y="130873"/>
                  </a:lnTo>
                  <a:lnTo>
                    <a:pt x="139994" y="140081"/>
                  </a:lnTo>
                  <a:lnTo>
                    <a:pt x="124296" y="124997"/>
                  </a:lnTo>
                  <a:lnTo>
                    <a:pt x="101933" y="128680"/>
                  </a:lnTo>
                  <a:lnTo>
                    <a:pt x="89655" y="123156"/>
                  </a:lnTo>
                  <a:lnTo>
                    <a:pt x="90883" y="112719"/>
                  </a:lnTo>
                  <a:lnTo>
                    <a:pt x="98600" y="106317"/>
                  </a:lnTo>
                  <a:lnTo>
                    <a:pt x="91234" y="100441"/>
                  </a:lnTo>
                  <a:lnTo>
                    <a:pt x="88076" y="109562"/>
                  </a:lnTo>
                  <a:lnTo>
                    <a:pt x="75974" y="95092"/>
                  </a:lnTo>
                  <a:lnTo>
                    <a:pt x="72291" y="84042"/>
                  </a:lnTo>
                  <a:lnTo>
                    <a:pt x="71414" y="59749"/>
                  </a:lnTo>
                  <a:lnTo>
                    <a:pt x="81324" y="68168"/>
                  </a:lnTo>
                  <a:lnTo>
                    <a:pt x="83867" y="28266"/>
                  </a:lnTo>
                  <a:lnTo>
                    <a:pt x="91847" y="4938"/>
                  </a:lnTo>
                  <a:lnTo>
                    <a:pt x="106756" y="476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32" name="Freeform: Shape 1631">
              <a:extLst>
                <a:ext uri="{FF2B5EF4-FFF2-40B4-BE49-F238E27FC236}">
                  <a16:creationId xmlns:a16="http://schemas.microsoft.com/office/drawing/2014/main" id="{728BFE92-0E4C-44EA-B8D6-88207D197954}"/>
                </a:ext>
              </a:extLst>
            </p:cNvPr>
            <p:cNvSpPr/>
            <p:nvPr/>
          </p:nvSpPr>
          <p:spPr>
            <a:xfrm>
              <a:off x="6184022" y="3020035"/>
              <a:ext cx="254000" cy="241300"/>
            </a:xfrm>
            <a:custGeom>
              <a:avLst/>
              <a:gdLst>
                <a:gd name="connsiteX0" fmla="*/ 27915 w 254000"/>
                <a:gd name="connsiteY0" fmla="*/ 157446 h 241300"/>
                <a:gd name="connsiteX1" fmla="*/ 17830 w 254000"/>
                <a:gd name="connsiteY1" fmla="*/ 132364 h 241300"/>
                <a:gd name="connsiteX2" fmla="*/ 19759 w 254000"/>
                <a:gd name="connsiteY2" fmla="*/ 118683 h 241300"/>
                <a:gd name="connsiteX3" fmla="*/ 13620 w 254000"/>
                <a:gd name="connsiteY3" fmla="*/ 97197 h 241300"/>
                <a:gd name="connsiteX4" fmla="*/ 4763 w 254000"/>
                <a:gd name="connsiteY4" fmla="*/ 82727 h 241300"/>
                <a:gd name="connsiteX5" fmla="*/ 11603 w 254000"/>
                <a:gd name="connsiteY5" fmla="*/ 71764 h 241300"/>
                <a:gd name="connsiteX6" fmla="*/ 5815 w 254000"/>
                <a:gd name="connsiteY6" fmla="*/ 50804 h 241300"/>
                <a:gd name="connsiteX7" fmla="*/ 22653 w 254000"/>
                <a:gd name="connsiteY7" fmla="*/ 38614 h 241300"/>
                <a:gd name="connsiteX8" fmla="*/ 60978 w 254000"/>
                <a:gd name="connsiteY8" fmla="*/ 19145 h 241300"/>
                <a:gd name="connsiteX9" fmla="*/ 92023 w 254000"/>
                <a:gd name="connsiteY9" fmla="*/ 4763 h 241300"/>
                <a:gd name="connsiteX10" fmla="*/ 116491 w 254000"/>
                <a:gd name="connsiteY10" fmla="*/ 11954 h 241300"/>
                <a:gd name="connsiteX11" fmla="*/ 118332 w 254000"/>
                <a:gd name="connsiteY11" fmla="*/ 22302 h 241300"/>
                <a:gd name="connsiteX12" fmla="*/ 142099 w 254000"/>
                <a:gd name="connsiteY12" fmla="*/ 22828 h 241300"/>
                <a:gd name="connsiteX13" fmla="*/ 172355 w 254000"/>
                <a:gd name="connsiteY13" fmla="*/ 27652 h 241300"/>
                <a:gd name="connsiteX14" fmla="*/ 217607 w 254000"/>
                <a:gd name="connsiteY14" fmla="*/ 26950 h 241300"/>
                <a:gd name="connsiteX15" fmla="*/ 230236 w 254000"/>
                <a:gd name="connsiteY15" fmla="*/ 31510 h 241300"/>
                <a:gd name="connsiteX16" fmla="*/ 236111 w 254000"/>
                <a:gd name="connsiteY16" fmla="*/ 44315 h 241300"/>
                <a:gd name="connsiteX17" fmla="*/ 237164 w 254000"/>
                <a:gd name="connsiteY17" fmla="*/ 62644 h 241300"/>
                <a:gd name="connsiteX18" fmla="*/ 244004 w 254000"/>
                <a:gd name="connsiteY18" fmla="*/ 78254 h 241300"/>
                <a:gd name="connsiteX19" fmla="*/ 243829 w 254000"/>
                <a:gd name="connsiteY19" fmla="*/ 94478 h 241300"/>
                <a:gd name="connsiteX20" fmla="*/ 229096 w 254000"/>
                <a:gd name="connsiteY20" fmla="*/ 102722 h 241300"/>
                <a:gd name="connsiteX21" fmla="*/ 236725 w 254000"/>
                <a:gd name="connsiteY21" fmla="*/ 121314 h 241300"/>
                <a:gd name="connsiteX22" fmla="*/ 237164 w 254000"/>
                <a:gd name="connsiteY22" fmla="*/ 138941 h 241300"/>
                <a:gd name="connsiteX23" fmla="*/ 249529 w 254000"/>
                <a:gd name="connsiteY23" fmla="*/ 173056 h 241300"/>
                <a:gd name="connsiteX24" fmla="*/ 246899 w 254000"/>
                <a:gd name="connsiteY24" fmla="*/ 183931 h 241300"/>
                <a:gd name="connsiteX25" fmla="*/ 234708 w 254000"/>
                <a:gd name="connsiteY25" fmla="*/ 188403 h 241300"/>
                <a:gd name="connsiteX26" fmla="*/ 212345 w 254000"/>
                <a:gd name="connsiteY26" fmla="*/ 220062 h 241300"/>
                <a:gd name="connsiteX27" fmla="*/ 218659 w 254000"/>
                <a:gd name="connsiteY27" fmla="*/ 236901 h 241300"/>
                <a:gd name="connsiteX28" fmla="*/ 213310 w 254000"/>
                <a:gd name="connsiteY28" fmla="*/ 234708 h 241300"/>
                <a:gd name="connsiteX29" fmla="*/ 189982 w 254000"/>
                <a:gd name="connsiteY29" fmla="*/ 220326 h 241300"/>
                <a:gd name="connsiteX30" fmla="*/ 172267 w 254000"/>
                <a:gd name="connsiteY30" fmla="*/ 225587 h 241300"/>
                <a:gd name="connsiteX31" fmla="*/ 160691 w 254000"/>
                <a:gd name="connsiteY31" fmla="*/ 221729 h 241300"/>
                <a:gd name="connsiteX32" fmla="*/ 146133 w 254000"/>
                <a:gd name="connsiteY32" fmla="*/ 229797 h 241300"/>
                <a:gd name="connsiteX33" fmla="*/ 133767 w 254000"/>
                <a:gd name="connsiteY33" fmla="*/ 216467 h 241300"/>
                <a:gd name="connsiteX34" fmla="*/ 123594 w 254000"/>
                <a:gd name="connsiteY34" fmla="*/ 221553 h 241300"/>
                <a:gd name="connsiteX35" fmla="*/ 122191 w 254000"/>
                <a:gd name="connsiteY35" fmla="*/ 219273 h 241300"/>
                <a:gd name="connsiteX36" fmla="*/ 110878 w 254000"/>
                <a:gd name="connsiteY36" fmla="*/ 200594 h 241300"/>
                <a:gd name="connsiteX37" fmla="*/ 92637 w 254000"/>
                <a:gd name="connsiteY37" fmla="*/ 198313 h 241300"/>
                <a:gd name="connsiteX38" fmla="*/ 90269 w 254000"/>
                <a:gd name="connsiteY38" fmla="*/ 186299 h 241300"/>
                <a:gd name="connsiteX39" fmla="*/ 73431 w 254000"/>
                <a:gd name="connsiteY39" fmla="*/ 182001 h 241300"/>
                <a:gd name="connsiteX40" fmla="*/ 69747 w 254000"/>
                <a:gd name="connsiteY40" fmla="*/ 191911 h 241300"/>
                <a:gd name="connsiteX41" fmla="*/ 56417 w 254000"/>
                <a:gd name="connsiteY41" fmla="*/ 184018 h 241300"/>
                <a:gd name="connsiteX42" fmla="*/ 57908 w 254000"/>
                <a:gd name="connsiteY42" fmla="*/ 173407 h 241300"/>
                <a:gd name="connsiteX43" fmla="*/ 39579 w 254000"/>
                <a:gd name="connsiteY43" fmla="*/ 169987 h 24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54000" h="241300">
                  <a:moveTo>
                    <a:pt x="27915" y="157446"/>
                  </a:moveTo>
                  <a:lnTo>
                    <a:pt x="17830" y="132364"/>
                  </a:lnTo>
                  <a:lnTo>
                    <a:pt x="19759" y="118683"/>
                  </a:lnTo>
                  <a:lnTo>
                    <a:pt x="13620" y="97197"/>
                  </a:lnTo>
                  <a:lnTo>
                    <a:pt x="4763" y="82727"/>
                  </a:lnTo>
                  <a:lnTo>
                    <a:pt x="11603" y="71764"/>
                  </a:lnTo>
                  <a:lnTo>
                    <a:pt x="5815" y="50804"/>
                  </a:lnTo>
                  <a:lnTo>
                    <a:pt x="22653" y="38614"/>
                  </a:lnTo>
                  <a:lnTo>
                    <a:pt x="60978" y="19145"/>
                  </a:lnTo>
                  <a:lnTo>
                    <a:pt x="92023" y="4763"/>
                  </a:lnTo>
                  <a:lnTo>
                    <a:pt x="116491" y="11954"/>
                  </a:lnTo>
                  <a:lnTo>
                    <a:pt x="118332" y="22302"/>
                  </a:lnTo>
                  <a:lnTo>
                    <a:pt x="142099" y="22828"/>
                  </a:lnTo>
                  <a:lnTo>
                    <a:pt x="172355" y="27652"/>
                  </a:lnTo>
                  <a:lnTo>
                    <a:pt x="217607" y="26950"/>
                  </a:lnTo>
                  <a:lnTo>
                    <a:pt x="230236" y="31510"/>
                  </a:lnTo>
                  <a:lnTo>
                    <a:pt x="236111" y="44315"/>
                  </a:lnTo>
                  <a:lnTo>
                    <a:pt x="237164" y="62644"/>
                  </a:lnTo>
                  <a:lnTo>
                    <a:pt x="244004" y="78254"/>
                  </a:lnTo>
                  <a:lnTo>
                    <a:pt x="243829" y="94478"/>
                  </a:lnTo>
                  <a:lnTo>
                    <a:pt x="229096" y="102722"/>
                  </a:lnTo>
                  <a:lnTo>
                    <a:pt x="236725" y="121314"/>
                  </a:lnTo>
                  <a:lnTo>
                    <a:pt x="237164" y="138941"/>
                  </a:lnTo>
                  <a:lnTo>
                    <a:pt x="249529" y="173056"/>
                  </a:lnTo>
                  <a:lnTo>
                    <a:pt x="246899" y="183931"/>
                  </a:lnTo>
                  <a:lnTo>
                    <a:pt x="234708" y="188403"/>
                  </a:lnTo>
                  <a:lnTo>
                    <a:pt x="212345" y="220062"/>
                  </a:lnTo>
                  <a:lnTo>
                    <a:pt x="218659" y="236901"/>
                  </a:lnTo>
                  <a:lnTo>
                    <a:pt x="213310" y="234708"/>
                  </a:lnTo>
                  <a:lnTo>
                    <a:pt x="189982" y="220326"/>
                  </a:lnTo>
                  <a:lnTo>
                    <a:pt x="172267" y="225587"/>
                  </a:lnTo>
                  <a:lnTo>
                    <a:pt x="160691" y="221729"/>
                  </a:lnTo>
                  <a:lnTo>
                    <a:pt x="146133" y="229797"/>
                  </a:lnTo>
                  <a:lnTo>
                    <a:pt x="133767" y="216467"/>
                  </a:lnTo>
                  <a:lnTo>
                    <a:pt x="123594" y="221553"/>
                  </a:lnTo>
                  <a:lnTo>
                    <a:pt x="122191" y="219273"/>
                  </a:lnTo>
                  <a:lnTo>
                    <a:pt x="110878" y="200594"/>
                  </a:lnTo>
                  <a:lnTo>
                    <a:pt x="92637" y="198313"/>
                  </a:lnTo>
                  <a:lnTo>
                    <a:pt x="90269" y="186299"/>
                  </a:lnTo>
                  <a:lnTo>
                    <a:pt x="73431" y="182001"/>
                  </a:lnTo>
                  <a:lnTo>
                    <a:pt x="69747" y="191911"/>
                  </a:lnTo>
                  <a:lnTo>
                    <a:pt x="56417" y="184018"/>
                  </a:lnTo>
                  <a:lnTo>
                    <a:pt x="57908" y="173407"/>
                  </a:lnTo>
                  <a:lnTo>
                    <a:pt x="39579" y="16998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33" name="Freeform: Shape 1632">
              <a:extLst>
                <a:ext uri="{FF2B5EF4-FFF2-40B4-BE49-F238E27FC236}">
                  <a16:creationId xmlns:a16="http://schemas.microsoft.com/office/drawing/2014/main" id="{7704464F-0489-4842-941E-000314F6E718}"/>
                </a:ext>
              </a:extLst>
            </p:cNvPr>
            <p:cNvSpPr/>
            <p:nvPr/>
          </p:nvSpPr>
          <p:spPr>
            <a:xfrm>
              <a:off x="7334803" y="3653219"/>
              <a:ext cx="425450" cy="387350"/>
            </a:xfrm>
            <a:custGeom>
              <a:avLst/>
              <a:gdLst>
                <a:gd name="connsiteX0" fmla="*/ 355995 w 425450"/>
                <a:gd name="connsiteY0" fmla="*/ 4763 h 387350"/>
                <a:gd name="connsiteX1" fmla="*/ 374149 w 425450"/>
                <a:gd name="connsiteY1" fmla="*/ 19057 h 387350"/>
                <a:gd name="connsiteX2" fmla="*/ 381428 w 425450"/>
                <a:gd name="connsiteY2" fmla="*/ 42385 h 387350"/>
                <a:gd name="connsiteX3" fmla="*/ 421857 w 425450"/>
                <a:gd name="connsiteY3" fmla="*/ 54575 h 387350"/>
                <a:gd name="connsiteX4" fmla="*/ 398090 w 425450"/>
                <a:gd name="connsiteY4" fmla="*/ 79657 h 387350"/>
                <a:gd name="connsiteX5" fmla="*/ 370728 w 425450"/>
                <a:gd name="connsiteY5" fmla="*/ 84130 h 387350"/>
                <a:gd name="connsiteX6" fmla="*/ 333369 w 425450"/>
                <a:gd name="connsiteY6" fmla="*/ 76851 h 387350"/>
                <a:gd name="connsiteX7" fmla="*/ 321354 w 425450"/>
                <a:gd name="connsiteY7" fmla="*/ 89655 h 387350"/>
                <a:gd name="connsiteX8" fmla="*/ 330037 w 425450"/>
                <a:gd name="connsiteY8" fmla="*/ 115526 h 387350"/>
                <a:gd name="connsiteX9" fmla="*/ 338543 w 425450"/>
                <a:gd name="connsiteY9" fmla="*/ 135258 h 387350"/>
                <a:gd name="connsiteX10" fmla="*/ 358451 w 425450"/>
                <a:gd name="connsiteY10" fmla="*/ 149553 h 387350"/>
                <a:gd name="connsiteX11" fmla="*/ 337491 w 425450"/>
                <a:gd name="connsiteY11" fmla="*/ 166303 h 387350"/>
                <a:gd name="connsiteX12" fmla="*/ 337841 w 425450"/>
                <a:gd name="connsiteY12" fmla="*/ 186737 h 387350"/>
                <a:gd name="connsiteX13" fmla="*/ 313988 w 425450"/>
                <a:gd name="connsiteY13" fmla="*/ 215151 h 387350"/>
                <a:gd name="connsiteX14" fmla="*/ 298553 w 425450"/>
                <a:gd name="connsiteY14" fmla="*/ 243741 h 387350"/>
                <a:gd name="connsiteX15" fmla="*/ 272857 w 425450"/>
                <a:gd name="connsiteY15" fmla="*/ 272857 h 387350"/>
                <a:gd name="connsiteX16" fmla="*/ 244267 w 425450"/>
                <a:gd name="connsiteY16" fmla="*/ 270752 h 387350"/>
                <a:gd name="connsiteX17" fmla="*/ 217168 w 425450"/>
                <a:gd name="connsiteY17" fmla="*/ 299693 h 387350"/>
                <a:gd name="connsiteX18" fmla="*/ 233305 w 425450"/>
                <a:gd name="connsiteY18" fmla="*/ 311971 h 387350"/>
                <a:gd name="connsiteX19" fmla="*/ 236111 w 425450"/>
                <a:gd name="connsiteY19" fmla="*/ 332930 h 387350"/>
                <a:gd name="connsiteX20" fmla="*/ 249880 w 425450"/>
                <a:gd name="connsiteY20" fmla="*/ 346611 h 387350"/>
                <a:gd name="connsiteX21" fmla="*/ 254791 w 425450"/>
                <a:gd name="connsiteY21" fmla="*/ 369764 h 387350"/>
                <a:gd name="connsiteX22" fmla="*/ 200681 w 425450"/>
                <a:gd name="connsiteY22" fmla="*/ 369676 h 387350"/>
                <a:gd name="connsiteX23" fmla="*/ 184281 w 425450"/>
                <a:gd name="connsiteY23" fmla="*/ 387567 h 387350"/>
                <a:gd name="connsiteX24" fmla="*/ 166303 w 425450"/>
                <a:gd name="connsiteY24" fmla="*/ 380814 h 387350"/>
                <a:gd name="connsiteX25" fmla="*/ 158937 w 425450"/>
                <a:gd name="connsiteY25" fmla="*/ 361520 h 387350"/>
                <a:gd name="connsiteX26" fmla="*/ 139906 w 425450"/>
                <a:gd name="connsiteY26" fmla="*/ 340999 h 387350"/>
                <a:gd name="connsiteX27" fmla="*/ 94654 w 425450"/>
                <a:gd name="connsiteY27" fmla="*/ 346085 h 387350"/>
                <a:gd name="connsiteX28" fmla="*/ 54663 w 425450"/>
                <a:gd name="connsiteY28" fmla="*/ 346524 h 387350"/>
                <a:gd name="connsiteX29" fmla="*/ 20022 w 425450"/>
                <a:gd name="connsiteY29" fmla="*/ 350383 h 387350"/>
                <a:gd name="connsiteX30" fmla="*/ 29318 w 425450"/>
                <a:gd name="connsiteY30" fmla="*/ 318811 h 387350"/>
                <a:gd name="connsiteX31" fmla="*/ 64749 w 425450"/>
                <a:gd name="connsiteY31" fmla="*/ 304691 h 387350"/>
                <a:gd name="connsiteX32" fmla="*/ 62731 w 425450"/>
                <a:gd name="connsiteY32" fmla="*/ 292063 h 387350"/>
                <a:gd name="connsiteX33" fmla="*/ 50980 w 425450"/>
                <a:gd name="connsiteY33" fmla="*/ 287590 h 387350"/>
                <a:gd name="connsiteX34" fmla="*/ 50278 w 425450"/>
                <a:gd name="connsiteY34" fmla="*/ 263298 h 387350"/>
                <a:gd name="connsiteX35" fmla="*/ 26775 w 425450"/>
                <a:gd name="connsiteY35" fmla="*/ 251020 h 387350"/>
                <a:gd name="connsiteX36" fmla="*/ 16865 w 425450"/>
                <a:gd name="connsiteY36" fmla="*/ 234094 h 387350"/>
                <a:gd name="connsiteX37" fmla="*/ 4763 w 425450"/>
                <a:gd name="connsiteY37" fmla="*/ 219361 h 387350"/>
                <a:gd name="connsiteX38" fmla="*/ 45893 w 425450"/>
                <a:gd name="connsiteY38" fmla="*/ 233743 h 387350"/>
                <a:gd name="connsiteX39" fmla="*/ 70536 w 425450"/>
                <a:gd name="connsiteY39" fmla="*/ 229534 h 387350"/>
                <a:gd name="connsiteX40" fmla="*/ 85182 w 425450"/>
                <a:gd name="connsiteY40" fmla="*/ 233042 h 387350"/>
                <a:gd name="connsiteX41" fmla="*/ 90181 w 425450"/>
                <a:gd name="connsiteY41" fmla="*/ 226903 h 387350"/>
                <a:gd name="connsiteX42" fmla="*/ 107282 w 425450"/>
                <a:gd name="connsiteY42" fmla="*/ 229358 h 387350"/>
                <a:gd name="connsiteX43" fmla="*/ 139292 w 425450"/>
                <a:gd name="connsiteY43" fmla="*/ 217695 h 387350"/>
                <a:gd name="connsiteX44" fmla="*/ 140169 w 425450"/>
                <a:gd name="connsiteY44" fmla="*/ 193577 h 387350"/>
                <a:gd name="connsiteX45" fmla="*/ 153850 w 425450"/>
                <a:gd name="connsiteY45" fmla="*/ 177441 h 387350"/>
                <a:gd name="connsiteX46" fmla="*/ 172179 w 425450"/>
                <a:gd name="connsiteY46" fmla="*/ 177441 h 387350"/>
                <a:gd name="connsiteX47" fmla="*/ 174810 w 425450"/>
                <a:gd name="connsiteY47" fmla="*/ 169460 h 387350"/>
                <a:gd name="connsiteX48" fmla="*/ 193665 w 425450"/>
                <a:gd name="connsiteY48" fmla="*/ 165689 h 387350"/>
                <a:gd name="connsiteX49" fmla="*/ 202698 w 425450"/>
                <a:gd name="connsiteY49" fmla="*/ 168320 h 387350"/>
                <a:gd name="connsiteX50" fmla="*/ 212345 w 425450"/>
                <a:gd name="connsiteY50" fmla="*/ 160252 h 387350"/>
                <a:gd name="connsiteX51" fmla="*/ 211030 w 425450"/>
                <a:gd name="connsiteY51" fmla="*/ 142888 h 387350"/>
                <a:gd name="connsiteX52" fmla="*/ 221466 w 425450"/>
                <a:gd name="connsiteY52" fmla="*/ 125348 h 387350"/>
                <a:gd name="connsiteX53" fmla="*/ 237076 w 425450"/>
                <a:gd name="connsiteY53" fmla="*/ 117894 h 387350"/>
                <a:gd name="connsiteX54" fmla="*/ 227429 w 425450"/>
                <a:gd name="connsiteY54" fmla="*/ 98425 h 387350"/>
                <a:gd name="connsiteX55" fmla="*/ 250845 w 425450"/>
                <a:gd name="connsiteY55" fmla="*/ 99389 h 387350"/>
                <a:gd name="connsiteX56" fmla="*/ 257598 w 425450"/>
                <a:gd name="connsiteY56" fmla="*/ 88690 h 387350"/>
                <a:gd name="connsiteX57" fmla="*/ 256545 w 425450"/>
                <a:gd name="connsiteY57" fmla="*/ 77289 h 387350"/>
                <a:gd name="connsiteX58" fmla="*/ 268823 w 425450"/>
                <a:gd name="connsiteY58" fmla="*/ 64748 h 387350"/>
                <a:gd name="connsiteX59" fmla="*/ 265929 w 425450"/>
                <a:gd name="connsiteY59" fmla="*/ 49839 h 387350"/>
                <a:gd name="connsiteX60" fmla="*/ 260141 w 425450"/>
                <a:gd name="connsiteY60" fmla="*/ 37036 h 387350"/>
                <a:gd name="connsiteX61" fmla="*/ 274523 w 425450"/>
                <a:gd name="connsiteY61" fmla="*/ 23793 h 387350"/>
                <a:gd name="connsiteX62" fmla="*/ 300921 w 425450"/>
                <a:gd name="connsiteY62" fmla="*/ 17391 h 387350"/>
                <a:gd name="connsiteX63" fmla="*/ 329159 w 425450"/>
                <a:gd name="connsiteY63" fmla="*/ 13883 h 387350"/>
                <a:gd name="connsiteX64" fmla="*/ 341612 w 425450"/>
                <a:gd name="connsiteY64" fmla="*/ 8183 h 387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25450" h="387350">
                  <a:moveTo>
                    <a:pt x="355995" y="4763"/>
                  </a:moveTo>
                  <a:lnTo>
                    <a:pt x="374149" y="19057"/>
                  </a:lnTo>
                  <a:lnTo>
                    <a:pt x="381428" y="42385"/>
                  </a:lnTo>
                  <a:lnTo>
                    <a:pt x="421857" y="54575"/>
                  </a:lnTo>
                  <a:lnTo>
                    <a:pt x="398090" y="79657"/>
                  </a:lnTo>
                  <a:lnTo>
                    <a:pt x="370728" y="84130"/>
                  </a:lnTo>
                  <a:lnTo>
                    <a:pt x="333369" y="76851"/>
                  </a:lnTo>
                  <a:lnTo>
                    <a:pt x="321354" y="89655"/>
                  </a:lnTo>
                  <a:lnTo>
                    <a:pt x="330037" y="115526"/>
                  </a:lnTo>
                  <a:lnTo>
                    <a:pt x="338543" y="135258"/>
                  </a:lnTo>
                  <a:lnTo>
                    <a:pt x="358451" y="149553"/>
                  </a:lnTo>
                  <a:lnTo>
                    <a:pt x="337491" y="166303"/>
                  </a:lnTo>
                  <a:lnTo>
                    <a:pt x="337841" y="186737"/>
                  </a:lnTo>
                  <a:lnTo>
                    <a:pt x="313988" y="215151"/>
                  </a:lnTo>
                  <a:lnTo>
                    <a:pt x="298553" y="243741"/>
                  </a:lnTo>
                  <a:lnTo>
                    <a:pt x="272857" y="272857"/>
                  </a:lnTo>
                  <a:lnTo>
                    <a:pt x="244267" y="270752"/>
                  </a:lnTo>
                  <a:lnTo>
                    <a:pt x="217168" y="299693"/>
                  </a:lnTo>
                  <a:lnTo>
                    <a:pt x="233305" y="311971"/>
                  </a:lnTo>
                  <a:lnTo>
                    <a:pt x="236111" y="332930"/>
                  </a:lnTo>
                  <a:lnTo>
                    <a:pt x="249880" y="346611"/>
                  </a:lnTo>
                  <a:lnTo>
                    <a:pt x="254791" y="369764"/>
                  </a:lnTo>
                  <a:lnTo>
                    <a:pt x="200681" y="369676"/>
                  </a:lnTo>
                  <a:lnTo>
                    <a:pt x="184281" y="387567"/>
                  </a:lnTo>
                  <a:lnTo>
                    <a:pt x="166303" y="380814"/>
                  </a:lnTo>
                  <a:lnTo>
                    <a:pt x="158937" y="361520"/>
                  </a:lnTo>
                  <a:lnTo>
                    <a:pt x="139906" y="340999"/>
                  </a:lnTo>
                  <a:lnTo>
                    <a:pt x="94654" y="346085"/>
                  </a:lnTo>
                  <a:lnTo>
                    <a:pt x="54663" y="346524"/>
                  </a:lnTo>
                  <a:lnTo>
                    <a:pt x="20022" y="350383"/>
                  </a:lnTo>
                  <a:lnTo>
                    <a:pt x="29318" y="318811"/>
                  </a:lnTo>
                  <a:lnTo>
                    <a:pt x="64749" y="304691"/>
                  </a:lnTo>
                  <a:lnTo>
                    <a:pt x="62731" y="292063"/>
                  </a:lnTo>
                  <a:lnTo>
                    <a:pt x="50980" y="287590"/>
                  </a:lnTo>
                  <a:lnTo>
                    <a:pt x="50278" y="263298"/>
                  </a:lnTo>
                  <a:lnTo>
                    <a:pt x="26775" y="251020"/>
                  </a:lnTo>
                  <a:lnTo>
                    <a:pt x="16865" y="234094"/>
                  </a:lnTo>
                  <a:lnTo>
                    <a:pt x="4763" y="219361"/>
                  </a:lnTo>
                  <a:lnTo>
                    <a:pt x="45893" y="233743"/>
                  </a:lnTo>
                  <a:lnTo>
                    <a:pt x="70536" y="229534"/>
                  </a:lnTo>
                  <a:lnTo>
                    <a:pt x="85182" y="233042"/>
                  </a:lnTo>
                  <a:lnTo>
                    <a:pt x="90181" y="226903"/>
                  </a:lnTo>
                  <a:lnTo>
                    <a:pt x="107282" y="229358"/>
                  </a:lnTo>
                  <a:lnTo>
                    <a:pt x="139292" y="217695"/>
                  </a:lnTo>
                  <a:lnTo>
                    <a:pt x="140169" y="193577"/>
                  </a:lnTo>
                  <a:lnTo>
                    <a:pt x="153850" y="177441"/>
                  </a:lnTo>
                  <a:lnTo>
                    <a:pt x="172179" y="177441"/>
                  </a:lnTo>
                  <a:lnTo>
                    <a:pt x="174810" y="169460"/>
                  </a:lnTo>
                  <a:lnTo>
                    <a:pt x="193665" y="165689"/>
                  </a:lnTo>
                  <a:lnTo>
                    <a:pt x="202698" y="168320"/>
                  </a:lnTo>
                  <a:lnTo>
                    <a:pt x="212345" y="160252"/>
                  </a:lnTo>
                  <a:lnTo>
                    <a:pt x="211030" y="142888"/>
                  </a:lnTo>
                  <a:lnTo>
                    <a:pt x="221466" y="125348"/>
                  </a:lnTo>
                  <a:lnTo>
                    <a:pt x="237076" y="117894"/>
                  </a:lnTo>
                  <a:lnTo>
                    <a:pt x="227429" y="98425"/>
                  </a:lnTo>
                  <a:lnTo>
                    <a:pt x="250845" y="99389"/>
                  </a:lnTo>
                  <a:lnTo>
                    <a:pt x="257598" y="88690"/>
                  </a:lnTo>
                  <a:lnTo>
                    <a:pt x="256545" y="77289"/>
                  </a:lnTo>
                  <a:lnTo>
                    <a:pt x="268823" y="64748"/>
                  </a:lnTo>
                  <a:lnTo>
                    <a:pt x="265929" y="49839"/>
                  </a:lnTo>
                  <a:lnTo>
                    <a:pt x="260141" y="37036"/>
                  </a:lnTo>
                  <a:lnTo>
                    <a:pt x="274523" y="23793"/>
                  </a:lnTo>
                  <a:lnTo>
                    <a:pt x="300921" y="17391"/>
                  </a:lnTo>
                  <a:lnTo>
                    <a:pt x="329159" y="13883"/>
                  </a:lnTo>
                  <a:lnTo>
                    <a:pt x="341612" y="818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34" name="Freeform: Shape 1633">
              <a:extLst>
                <a:ext uri="{FF2B5EF4-FFF2-40B4-BE49-F238E27FC236}">
                  <a16:creationId xmlns:a16="http://schemas.microsoft.com/office/drawing/2014/main" id="{00305488-8698-4C77-A68C-F49C82BF53E2}"/>
                </a:ext>
              </a:extLst>
            </p:cNvPr>
            <p:cNvSpPr/>
            <p:nvPr/>
          </p:nvSpPr>
          <p:spPr>
            <a:xfrm>
              <a:off x="4184495" y="4171605"/>
              <a:ext cx="44450" cy="19050"/>
            </a:xfrm>
            <a:custGeom>
              <a:avLst/>
              <a:gdLst>
                <a:gd name="connsiteX0" fmla="*/ 28353 w 44450"/>
                <a:gd name="connsiteY0" fmla="*/ 4938 h 19050"/>
                <a:gd name="connsiteX1" fmla="*/ 40894 w 44450"/>
                <a:gd name="connsiteY1" fmla="*/ 7218 h 19050"/>
                <a:gd name="connsiteX2" fmla="*/ 45367 w 44450"/>
                <a:gd name="connsiteY2" fmla="*/ 12305 h 19050"/>
                <a:gd name="connsiteX3" fmla="*/ 39053 w 44450"/>
                <a:gd name="connsiteY3" fmla="*/ 18794 h 19050"/>
                <a:gd name="connsiteX4" fmla="*/ 20548 w 44450"/>
                <a:gd name="connsiteY4" fmla="*/ 18619 h 19050"/>
                <a:gd name="connsiteX5" fmla="*/ 6166 w 44450"/>
                <a:gd name="connsiteY5" fmla="*/ 19496 h 19050"/>
                <a:gd name="connsiteX6" fmla="*/ 4763 w 44450"/>
                <a:gd name="connsiteY6" fmla="*/ 8533 h 19050"/>
                <a:gd name="connsiteX7" fmla="*/ 8183 w 44450"/>
                <a:gd name="connsiteY7" fmla="*/ 4763 h 19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450" h="19050">
                  <a:moveTo>
                    <a:pt x="28353" y="4938"/>
                  </a:moveTo>
                  <a:lnTo>
                    <a:pt x="40894" y="7218"/>
                  </a:lnTo>
                  <a:lnTo>
                    <a:pt x="45367" y="12305"/>
                  </a:lnTo>
                  <a:lnTo>
                    <a:pt x="39053" y="18794"/>
                  </a:lnTo>
                  <a:lnTo>
                    <a:pt x="20548" y="18619"/>
                  </a:lnTo>
                  <a:lnTo>
                    <a:pt x="6166" y="19496"/>
                  </a:lnTo>
                  <a:lnTo>
                    <a:pt x="4763" y="8533"/>
                  </a:lnTo>
                  <a:lnTo>
                    <a:pt x="8183" y="476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35" name="Freeform: Shape 1634">
              <a:extLst>
                <a:ext uri="{FF2B5EF4-FFF2-40B4-BE49-F238E27FC236}">
                  <a16:creationId xmlns:a16="http://schemas.microsoft.com/office/drawing/2014/main" id="{FFDBBD9E-D89B-4D19-9561-8B358C4B53A2}"/>
                </a:ext>
              </a:extLst>
            </p:cNvPr>
            <p:cNvSpPr/>
            <p:nvPr/>
          </p:nvSpPr>
          <p:spPr>
            <a:xfrm>
              <a:off x="6696708" y="3790467"/>
              <a:ext cx="19050" cy="38100"/>
            </a:xfrm>
            <a:custGeom>
              <a:avLst/>
              <a:gdLst>
                <a:gd name="connsiteX0" fmla="*/ 20022 w 19050"/>
                <a:gd name="connsiteY0" fmla="*/ 8797 h 38100"/>
                <a:gd name="connsiteX1" fmla="*/ 20022 w 19050"/>
                <a:gd name="connsiteY1" fmla="*/ 26424 h 38100"/>
                <a:gd name="connsiteX2" fmla="*/ 16339 w 19050"/>
                <a:gd name="connsiteY2" fmla="*/ 34843 h 38100"/>
                <a:gd name="connsiteX3" fmla="*/ 4763 w 19050"/>
                <a:gd name="connsiteY3" fmla="*/ 38790 h 38100"/>
                <a:gd name="connsiteX4" fmla="*/ 5903 w 19050"/>
                <a:gd name="connsiteY4" fmla="*/ 31247 h 38100"/>
                <a:gd name="connsiteX5" fmla="*/ 12129 w 19050"/>
                <a:gd name="connsiteY5" fmla="*/ 27213 h 38100"/>
                <a:gd name="connsiteX6" fmla="*/ 5990 w 19050"/>
                <a:gd name="connsiteY6" fmla="*/ 24056 h 38100"/>
                <a:gd name="connsiteX7" fmla="*/ 11077 w 19050"/>
                <a:gd name="connsiteY7" fmla="*/ 4763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50" h="38100">
                  <a:moveTo>
                    <a:pt x="20022" y="8797"/>
                  </a:moveTo>
                  <a:lnTo>
                    <a:pt x="20022" y="26424"/>
                  </a:lnTo>
                  <a:lnTo>
                    <a:pt x="16339" y="34843"/>
                  </a:lnTo>
                  <a:lnTo>
                    <a:pt x="4763" y="38790"/>
                  </a:lnTo>
                  <a:lnTo>
                    <a:pt x="5903" y="31247"/>
                  </a:lnTo>
                  <a:lnTo>
                    <a:pt x="12129" y="27213"/>
                  </a:lnTo>
                  <a:lnTo>
                    <a:pt x="5990" y="24056"/>
                  </a:lnTo>
                  <a:lnTo>
                    <a:pt x="11077" y="476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36" name="Freeform: Shape 1635">
              <a:extLst>
                <a:ext uri="{FF2B5EF4-FFF2-40B4-BE49-F238E27FC236}">
                  <a16:creationId xmlns:a16="http://schemas.microsoft.com/office/drawing/2014/main" id="{4418C6D7-1FB0-4336-9624-5A7215FFEC90}"/>
                </a:ext>
              </a:extLst>
            </p:cNvPr>
            <p:cNvSpPr/>
            <p:nvPr/>
          </p:nvSpPr>
          <p:spPr>
            <a:xfrm>
              <a:off x="5603634" y="3489222"/>
              <a:ext cx="82550" cy="177800"/>
            </a:xfrm>
            <a:custGeom>
              <a:avLst/>
              <a:gdLst>
                <a:gd name="connsiteX0" fmla="*/ 16865 w 82550"/>
                <a:gd name="connsiteY0" fmla="*/ 17917 h 177800"/>
                <a:gd name="connsiteX1" fmla="*/ 25810 w 82550"/>
                <a:gd name="connsiteY1" fmla="*/ 9586 h 177800"/>
                <a:gd name="connsiteX2" fmla="*/ 35808 w 82550"/>
                <a:gd name="connsiteY2" fmla="*/ 4763 h 177800"/>
                <a:gd name="connsiteX3" fmla="*/ 42034 w 82550"/>
                <a:gd name="connsiteY3" fmla="*/ 20899 h 177800"/>
                <a:gd name="connsiteX4" fmla="*/ 56505 w 82550"/>
                <a:gd name="connsiteY4" fmla="*/ 20811 h 177800"/>
                <a:gd name="connsiteX5" fmla="*/ 60714 w 82550"/>
                <a:gd name="connsiteY5" fmla="*/ 16690 h 177800"/>
                <a:gd name="connsiteX6" fmla="*/ 75097 w 82550"/>
                <a:gd name="connsiteY6" fmla="*/ 17830 h 177800"/>
                <a:gd name="connsiteX7" fmla="*/ 81937 w 82550"/>
                <a:gd name="connsiteY7" fmla="*/ 34317 h 177800"/>
                <a:gd name="connsiteX8" fmla="*/ 70536 w 82550"/>
                <a:gd name="connsiteY8" fmla="*/ 43087 h 177800"/>
                <a:gd name="connsiteX9" fmla="*/ 70273 w 82550"/>
                <a:gd name="connsiteY9" fmla="*/ 68344 h 177800"/>
                <a:gd name="connsiteX10" fmla="*/ 66239 w 82550"/>
                <a:gd name="connsiteY10" fmla="*/ 72992 h 177800"/>
                <a:gd name="connsiteX11" fmla="*/ 65274 w 82550"/>
                <a:gd name="connsiteY11" fmla="*/ 88076 h 177800"/>
                <a:gd name="connsiteX12" fmla="*/ 54663 w 82550"/>
                <a:gd name="connsiteY12" fmla="*/ 90707 h 177800"/>
                <a:gd name="connsiteX13" fmla="*/ 64485 w 82550"/>
                <a:gd name="connsiteY13" fmla="*/ 109738 h 177800"/>
                <a:gd name="connsiteX14" fmla="*/ 57732 w 82550"/>
                <a:gd name="connsiteY14" fmla="*/ 130347 h 177800"/>
                <a:gd name="connsiteX15" fmla="*/ 66151 w 82550"/>
                <a:gd name="connsiteY15" fmla="*/ 139643 h 177800"/>
                <a:gd name="connsiteX16" fmla="*/ 62819 w 82550"/>
                <a:gd name="connsiteY16" fmla="*/ 148062 h 177800"/>
                <a:gd name="connsiteX17" fmla="*/ 53698 w 82550"/>
                <a:gd name="connsiteY17" fmla="*/ 159638 h 177800"/>
                <a:gd name="connsiteX18" fmla="*/ 55715 w 82550"/>
                <a:gd name="connsiteY18" fmla="*/ 169811 h 177800"/>
                <a:gd name="connsiteX19" fmla="*/ 45893 w 82550"/>
                <a:gd name="connsiteY19" fmla="*/ 177792 h 177800"/>
                <a:gd name="connsiteX20" fmla="*/ 32914 w 82550"/>
                <a:gd name="connsiteY20" fmla="*/ 173494 h 177800"/>
                <a:gd name="connsiteX21" fmla="*/ 20197 w 82550"/>
                <a:gd name="connsiteY21" fmla="*/ 176827 h 177800"/>
                <a:gd name="connsiteX22" fmla="*/ 23969 w 82550"/>
                <a:gd name="connsiteY22" fmla="*/ 152798 h 177800"/>
                <a:gd name="connsiteX23" fmla="*/ 21688 w 82550"/>
                <a:gd name="connsiteY23" fmla="*/ 133679 h 177800"/>
                <a:gd name="connsiteX24" fmla="*/ 10638 w 82550"/>
                <a:gd name="connsiteY24" fmla="*/ 130785 h 177800"/>
                <a:gd name="connsiteX25" fmla="*/ 4763 w 82550"/>
                <a:gd name="connsiteY25" fmla="*/ 118946 h 177800"/>
                <a:gd name="connsiteX26" fmla="*/ 6779 w 82550"/>
                <a:gd name="connsiteY26" fmla="*/ 98249 h 177800"/>
                <a:gd name="connsiteX27" fmla="*/ 16514 w 82550"/>
                <a:gd name="connsiteY27" fmla="*/ 86761 h 177800"/>
                <a:gd name="connsiteX28" fmla="*/ 18268 w 82550"/>
                <a:gd name="connsiteY28" fmla="*/ 73869 h 177800"/>
                <a:gd name="connsiteX29" fmla="*/ 23442 w 82550"/>
                <a:gd name="connsiteY29" fmla="*/ 54488 h 177800"/>
                <a:gd name="connsiteX30" fmla="*/ 22828 w 82550"/>
                <a:gd name="connsiteY30" fmla="*/ 40719 h 177800"/>
                <a:gd name="connsiteX31" fmla="*/ 17917 w 82550"/>
                <a:gd name="connsiteY31" fmla="*/ 28967 h 17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2550" h="177800">
                  <a:moveTo>
                    <a:pt x="16865" y="17917"/>
                  </a:moveTo>
                  <a:lnTo>
                    <a:pt x="25810" y="9586"/>
                  </a:lnTo>
                  <a:lnTo>
                    <a:pt x="35808" y="4763"/>
                  </a:lnTo>
                  <a:lnTo>
                    <a:pt x="42034" y="20899"/>
                  </a:lnTo>
                  <a:lnTo>
                    <a:pt x="56505" y="20811"/>
                  </a:lnTo>
                  <a:lnTo>
                    <a:pt x="60714" y="16690"/>
                  </a:lnTo>
                  <a:lnTo>
                    <a:pt x="75097" y="17830"/>
                  </a:lnTo>
                  <a:lnTo>
                    <a:pt x="81937" y="34317"/>
                  </a:lnTo>
                  <a:lnTo>
                    <a:pt x="70536" y="43087"/>
                  </a:lnTo>
                  <a:lnTo>
                    <a:pt x="70273" y="68344"/>
                  </a:lnTo>
                  <a:lnTo>
                    <a:pt x="66239" y="72992"/>
                  </a:lnTo>
                  <a:lnTo>
                    <a:pt x="65274" y="88076"/>
                  </a:lnTo>
                  <a:lnTo>
                    <a:pt x="54663" y="90707"/>
                  </a:lnTo>
                  <a:lnTo>
                    <a:pt x="64485" y="109738"/>
                  </a:lnTo>
                  <a:lnTo>
                    <a:pt x="57732" y="130347"/>
                  </a:lnTo>
                  <a:lnTo>
                    <a:pt x="66151" y="139643"/>
                  </a:lnTo>
                  <a:lnTo>
                    <a:pt x="62819" y="148062"/>
                  </a:lnTo>
                  <a:lnTo>
                    <a:pt x="53698" y="159638"/>
                  </a:lnTo>
                  <a:lnTo>
                    <a:pt x="55715" y="169811"/>
                  </a:lnTo>
                  <a:lnTo>
                    <a:pt x="45893" y="177792"/>
                  </a:lnTo>
                  <a:lnTo>
                    <a:pt x="32914" y="173494"/>
                  </a:lnTo>
                  <a:lnTo>
                    <a:pt x="20197" y="176827"/>
                  </a:lnTo>
                  <a:lnTo>
                    <a:pt x="23969" y="152798"/>
                  </a:lnTo>
                  <a:lnTo>
                    <a:pt x="21688" y="133679"/>
                  </a:lnTo>
                  <a:lnTo>
                    <a:pt x="10638" y="130785"/>
                  </a:lnTo>
                  <a:lnTo>
                    <a:pt x="4763" y="118946"/>
                  </a:lnTo>
                  <a:lnTo>
                    <a:pt x="6779" y="98249"/>
                  </a:lnTo>
                  <a:lnTo>
                    <a:pt x="16514" y="86761"/>
                  </a:lnTo>
                  <a:lnTo>
                    <a:pt x="18268" y="73869"/>
                  </a:lnTo>
                  <a:lnTo>
                    <a:pt x="23442" y="54488"/>
                  </a:lnTo>
                  <a:lnTo>
                    <a:pt x="22828" y="40719"/>
                  </a:lnTo>
                  <a:lnTo>
                    <a:pt x="17917" y="2896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37" name="Freeform: Shape 1636">
              <a:extLst>
                <a:ext uri="{FF2B5EF4-FFF2-40B4-BE49-F238E27FC236}">
                  <a16:creationId xmlns:a16="http://schemas.microsoft.com/office/drawing/2014/main" id="{ED244AFE-8FC6-44D0-AEDA-3F2FC8987D80}"/>
                </a:ext>
              </a:extLst>
            </p:cNvPr>
            <p:cNvSpPr/>
            <p:nvPr/>
          </p:nvSpPr>
          <p:spPr>
            <a:xfrm>
              <a:off x="4296486" y="5113926"/>
              <a:ext cx="209550" cy="222250"/>
            </a:xfrm>
            <a:custGeom>
              <a:avLst/>
              <a:gdLst>
                <a:gd name="connsiteX0" fmla="*/ 4763 w 209550"/>
                <a:gd name="connsiteY0" fmla="*/ 80797 h 222250"/>
                <a:gd name="connsiteX1" fmla="*/ 14497 w 209550"/>
                <a:gd name="connsiteY1" fmla="*/ 49314 h 222250"/>
                <a:gd name="connsiteX2" fmla="*/ 15111 w 209550"/>
                <a:gd name="connsiteY2" fmla="*/ 35281 h 222250"/>
                <a:gd name="connsiteX3" fmla="*/ 26863 w 209550"/>
                <a:gd name="connsiteY3" fmla="*/ 12304 h 222250"/>
                <a:gd name="connsiteX4" fmla="*/ 69747 w 209550"/>
                <a:gd name="connsiteY4" fmla="*/ 4763 h 222250"/>
                <a:gd name="connsiteX5" fmla="*/ 92549 w 209550"/>
                <a:gd name="connsiteY5" fmla="*/ 5201 h 222250"/>
                <a:gd name="connsiteX6" fmla="*/ 115526 w 209550"/>
                <a:gd name="connsiteY6" fmla="*/ 18443 h 222250"/>
                <a:gd name="connsiteX7" fmla="*/ 115877 w 209550"/>
                <a:gd name="connsiteY7" fmla="*/ 26424 h 222250"/>
                <a:gd name="connsiteX8" fmla="*/ 123156 w 209550"/>
                <a:gd name="connsiteY8" fmla="*/ 40982 h 222250"/>
                <a:gd name="connsiteX9" fmla="*/ 121577 w 209550"/>
                <a:gd name="connsiteY9" fmla="*/ 76588 h 222250"/>
                <a:gd name="connsiteX10" fmla="*/ 147536 w 209550"/>
                <a:gd name="connsiteY10" fmla="*/ 81674 h 222250"/>
                <a:gd name="connsiteX11" fmla="*/ 157534 w 209550"/>
                <a:gd name="connsiteY11" fmla="*/ 76500 h 222250"/>
                <a:gd name="connsiteX12" fmla="*/ 174108 w 209550"/>
                <a:gd name="connsiteY12" fmla="*/ 83691 h 222250"/>
                <a:gd name="connsiteX13" fmla="*/ 178756 w 209550"/>
                <a:gd name="connsiteY13" fmla="*/ 91584 h 222250"/>
                <a:gd name="connsiteX14" fmla="*/ 181037 w 209550"/>
                <a:gd name="connsiteY14" fmla="*/ 115876 h 222250"/>
                <a:gd name="connsiteX15" fmla="*/ 183931 w 209550"/>
                <a:gd name="connsiteY15" fmla="*/ 126225 h 222250"/>
                <a:gd name="connsiteX16" fmla="*/ 193051 w 209550"/>
                <a:gd name="connsiteY16" fmla="*/ 127365 h 222250"/>
                <a:gd name="connsiteX17" fmla="*/ 202260 w 209550"/>
                <a:gd name="connsiteY17" fmla="*/ 123068 h 222250"/>
                <a:gd name="connsiteX18" fmla="*/ 211117 w 209550"/>
                <a:gd name="connsiteY18" fmla="*/ 127891 h 222250"/>
                <a:gd name="connsiteX19" fmla="*/ 211117 w 209550"/>
                <a:gd name="connsiteY19" fmla="*/ 142624 h 222250"/>
                <a:gd name="connsiteX20" fmla="*/ 207785 w 209550"/>
                <a:gd name="connsiteY20" fmla="*/ 158586 h 222250"/>
                <a:gd name="connsiteX21" fmla="*/ 202961 w 209550"/>
                <a:gd name="connsiteY21" fmla="*/ 174196 h 222250"/>
                <a:gd name="connsiteX22" fmla="*/ 198927 w 209550"/>
                <a:gd name="connsiteY22" fmla="*/ 198313 h 222250"/>
                <a:gd name="connsiteX23" fmla="*/ 176652 w 209550"/>
                <a:gd name="connsiteY23" fmla="*/ 219361 h 222250"/>
                <a:gd name="connsiteX24" fmla="*/ 157183 w 209550"/>
                <a:gd name="connsiteY24" fmla="*/ 223746 h 222250"/>
                <a:gd name="connsiteX25" fmla="*/ 129558 w 209550"/>
                <a:gd name="connsiteY25" fmla="*/ 219536 h 222250"/>
                <a:gd name="connsiteX26" fmla="*/ 104827 w 209550"/>
                <a:gd name="connsiteY26" fmla="*/ 212082 h 222250"/>
                <a:gd name="connsiteX27" fmla="*/ 129031 w 209550"/>
                <a:gd name="connsiteY27" fmla="*/ 170600 h 222250"/>
                <a:gd name="connsiteX28" fmla="*/ 125436 w 209550"/>
                <a:gd name="connsiteY28" fmla="*/ 158586 h 222250"/>
                <a:gd name="connsiteX29" fmla="*/ 100179 w 209550"/>
                <a:gd name="connsiteY29" fmla="*/ 148062 h 222250"/>
                <a:gd name="connsiteX30" fmla="*/ 70098 w 209550"/>
                <a:gd name="connsiteY30" fmla="*/ 128242 h 222250"/>
                <a:gd name="connsiteX31" fmla="*/ 50015 w 209550"/>
                <a:gd name="connsiteY31" fmla="*/ 124208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9550" h="222250">
                  <a:moveTo>
                    <a:pt x="4763" y="80797"/>
                  </a:moveTo>
                  <a:lnTo>
                    <a:pt x="14497" y="49314"/>
                  </a:lnTo>
                  <a:lnTo>
                    <a:pt x="15111" y="35281"/>
                  </a:lnTo>
                  <a:lnTo>
                    <a:pt x="26863" y="12304"/>
                  </a:lnTo>
                  <a:lnTo>
                    <a:pt x="69747" y="4763"/>
                  </a:lnTo>
                  <a:lnTo>
                    <a:pt x="92549" y="5201"/>
                  </a:lnTo>
                  <a:lnTo>
                    <a:pt x="115526" y="18443"/>
                  </a:lnTo>
                  <a:lnTo>
                    <a:pt x="115877" y="26424"/>
                  </a:lnTo>
                  <a:lnTo>
                    <a:pt x="123156" y="40982"/>
                  </a:lnTo>
                  <a:lnTo>
                    <a:pt x="121577" y="76588"/>
                  </a:lnTo>
                  <a:lnTo>
                    <a:pt x="147536" y="81674"/>
                  </a:lnTo>
                  <a:lnTo>
                    <a:pt x="157534" y="76500"/>
                  </a:lnTo>
                  <a:lnTo>
                    <a:pt x="174108" y="83691"/>
                  </a:lnTo>
                  <a:lnTo>
                    <a:pt x="178756" y="91584"/>
                  </a:lnTo>
                  <a:lnTo>
                    <a:pt x="181037" y="115876"/>
                  </a:lnTo>
                  <a:lnTo>
                    <a:pt x="183931" y="126225"/>
                  </a:lnTo>
                  <a:lnTo>
                    <a:pt x="193051" y="127365"/>
                  </a:lnTo>
                  <a:lnTo>
                    <a:pt x="202260" y="123068"/>
                  </a:lnTo>
                  <a:lnTo>
                    <a:pt x="211117" y="127891"/>
                  </a:lnTo>
                  <a:lnTo>
                    <a:pt x="211117" y="142624"/>
                  </a:lnTo>
                  <a:lnTo>
                    <a:pt x="207785" y="158586"/>
                  </a:lnTo>
                  <a:lnTo>
                    <a:pt x="202961" y="174196"/>
                  </a:lnTo>
                  <a:lnTo>
                    <a:pt x="198927" y="198313"/>
                  </a:lnTo>
                  <a:lnTo>
                    <a:pt x="176652" y="219361"/>
                  </a:lnTo>
                  <a:lnTo>
                    <a:pt x="157183" y="223746"/>
                  </a:lnTo>
                  <a:lnTo>
                    <a:pt x="129558" y="219536"/>
                  </a:lnTo>
                  <a:lnTo>
                    <a:pt x="104827" y="212082"/>
                  </a:lnTo>
                  <a:lnTo>
                    <a:pt x="129031" y="170600"/>
                  </a:lnTo>
                  <a:lnTo>
                    <a:pt x="125436" y="158586"/>
                  </a:lnTo>
                  <a:lnTo>
                    <a:pt x="100179" y="148062"/>
                  </a:lnTo>
                  <a:lnTo>
                    <a:pt x="70098" y="128242"/>
                  </a:lnTo>
                  <a:lnTo>
                    <a:pt x="50015" y="12420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38" name="Freeform: Shape 1637">
              <a:extLst>
                <a:ext uri="{FF2B5EF4-FFF2-40B4-BE49-F238E27FC236}">
                  <a16:creationId xmlns:a16="http://schemas.microsoft.com/office/drawing/2014/main" id="{4765293B-38EA-4BAA-99ED-CC97640D3C50}"/>
                </a:ext>
              </a:extLst>
            </p:cNvPr>
            <p:cNvSpPr/>
            <p:nvPr/>
          </p:nvSpPr>
          <p:spPr>
            <a:xfrm>
              <a:off x="7085652" y="3970687"/>
              <a:ext cx="25400" cy="50800"/>
            </a:xfrm>
            <a:custGeom>
              <a:avLst/>
              <a:gdLst>
                <a:gd name="connsiteX0" fmla="*/ 6428 w 25400"/>
                <a:gd name="connsiteY0" fmla="*/ 41596 h 50800"/>
                <a:gd name="connsiteX1" fmla="*/ 4763 w 25400"/>
                <a:gd name="connsiteY1" fmla="*/ 21952 h 50800"/>
                <a:gd name="connsiteX2" fmla="*/ 11427 w 25400"/>
                <a:gd name="connsiteY2" fmla="*/ 7744 h 50800"/>
                <a:gd name="connsiteX3" fmla="*/ 18092 w 25400"/>
                <a:gd name="connsiteY3" fmla="*/ 4763 h 50800"/>
                <a:gd name="connsiteX4" fmla="*/ 25547 w 25400"/>
                <a:gd name="connsiteY4" fmla="*/ 13269 h 50800"/>
                <a:gd name="connsiteX5" fmla="*/ 25985 w 25400"/>
                <a:gd name="connsiteY5" fmla="*/ 29143 h 50800"/>
                <a:gd name="connsiteX6" fmla="*/ 20636 w 25400"/>
                <a:gd name="connsiteY6" fmla="*/ 45016 h 50800"/>
                <a:gd name="connsiteX7" fmla="*/ 13795 w 25400"/>
                <a:gd name="connsiteY7" fmla="*/ 46945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400" h="50800">
                  <a:moveTo>
                    <a:pt x="6428" y="41596"/>
                  </a:moveTo>
                  <a:lnTo>
                    <a:pt x="4763" y="21952"/>
                  </a:lnTo>
                  <a:lnTo>
                    <a:pt x="11427" y="7744"/>
                  </a:lnTo>
                  <a:lnTo>
                    <a:pt x="18092" y="4763"/>
                  </a:lnTo>
                  <a:lnTo>
                    <a:pt x="25547" y="13269"/>
                  </a:lnTo>
                  <a:lnTo>
                    <a:pt x="25985" y="29143"/>
                  </a:lnTo>
                  <a:lnTo>
                    <a:pt x="20636" y="45016"/>
                  </a:lnTo>
                  <a:lnTo>
                    <a:pt x="13795" y="4694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39" name="Freeform: Shape 1638">
              <a:extLst>
                <a:ext uri="{FF2B5EF4-FFF2-40B4-BE49-F238E27FC236}">
                  <a16:creationId xmlns:a16="http://schemas.microsoft.com/office/drawing/2014/main" id="{4E01DDCA-3ADE-4903-BBEB-3F6DB60F0CEB}"/>
                </a:ext>
              </a:extLst>
            </p:cNvPr>
            <p:cNvSpPr/>
            <p:nvPr/>
          </p:nvSpPr>
          <p:spPr>
            <a:xfrm>
              <a:off x="6335127" y="3282078"/>
              <a:ext cx="234950" cy="165100"/>
            </a:xfrm>
            <a:custGeom>
              <a:avLst/>
              <a:gdLst>
                <a:gd name="connsiteX0" fmla="*/ 65976 w 234950"/>
                <a:gd name="connsiteY0" fmla="*/ 17216 h 165100"/>
                <a:gd name="connsiteX1" fmla="*/ 76588 w 234950"/>
                <a:gd name="connsiteY1" fmla="*/ 9411 h 165100"/>
                <a:gd name="connsiteX2" fmla="*/ 91847 w 234950"/>
                <a:gd name="connsiteY2" fmla="*/ 13445 h 165100"/>
                <a:gd name="connsiteX3" fmla="*/ 107545 w 234950"/>
                <a:gd name="connsiteY3" fmla="*/ 13620 h 165100"/>
                <a:gd name="connsiteX4" fmla="*/ 118946 w 234950"/>
                <a:gd name="connsiteY4" fmla="*/ 22478 h 165100"/>
                <a:gd name="connsiteX5" fmla="*/ 127365 w 234950"/>
                <a:gd name="connsiteY5" fmla="*/ 16865 h 165100"/>
                <a:gd name="connsiteX6" fmla="*/ 145519 w 234950"/>
                <a:gd name="connsiteY6" fmla="*/ 13357 h 165100"/>
                <a:gd name="connsiteX7" fmla="*/ 151745 w 234950"/>
                <a:gd name="connsiteY7" fmla="*/ 4763 h 165100"/>
                <a:gd name="connsiteX8" fmla="*/ 162094 w 234950"/>
                <a:gd name="connsiteY8" fmla="*/ 4850 h 165100"/>
                <a:gd name="connsiteX9" fmla="*/ 169548 w 234950"/>
                <a:gd name="connsiteY9" fmla="*/ 8358 h 165100"/>
                <a:gd name="connsiteX10" fmla="*/ 177178 w 234950"/>
                <a:gd name="connsiteY10" fmla="*/ 19233 h 165100"/>
                <a:gd name="connsiteX11" fmla="*/ 184983 w 234950"/>
                <a:gd name="connsiteY11" fmla="*/ 34580 h 165100"/>
                <a:gd name="connsiteX12" fmla="*/ 199190 w 234950"/>
                <a:gd name="connsiteY12" fmla="*/ 55978 h 165100"/>
                <a:gd name="connsiteX13" fmla="*/ 199980 w 234950"/>
                <a:gd name="connsiteY13" fmla="*/ 71677 h 165100"/>
                <a:gd name="connsiteX14" fmla="*/ 197348 w 234950"/>
                <a:gd name="connsiteY14" fmla="*/ 86761 h 165100"/>
                <a:gd name="connsiteX15" fmla="*/ 201821 w 234950"/>
                <a:gd name="connsiteY15" fmla="*/ 102809 h 165100"/>
                <a:gd name="connsiteX16" fmla="*/ 212783 w 234950"/>
                <a:gd name="connsiteY16" fmla="*/ 109212 h 165100"/>
                <a:gd name="connsiteX17" fmla="*/ 224272 w 234950"/>
                <a:gd name="connsiteY17" fmla="*/ 103599 h 165100"/>
                <a:gd name="connsiteX18" fmla="*/ 235497 w 234950"/>
                <a:gd name="connsiteY18" fmla="*/ 109562 h 165100"/>
                <a:gd name="connsiteX19" fmla="*/ 236024 w 234950"/>
                <a:gd name="connsiteY19" fmla="*/ 118595 h 165100"/>
                <a:gd name="connsiteX20" fmla="*/ 224097 w 234950"/>
                <a:gd name="connsiteY20" fmla="*/ 125962 h 165100"/>
                <a:gd name="connsiteX21" fmla="*/ 216642 w 234950"/>
                <a:gd name="connsiteY21" fmla="*/ 122805 h 165100"/>
                <a:gd name="connsiteX22" fmla="*/ 209802 w 234950"/>
                <a:gd name="connsiteY22" fmla="*/ 164111 h 165100"/>
                <a:gd name="connsiteX23" fmla="*/ 195331 w 234950"/>
                <a:gd name="connsiteY23" fmla="*/ 160515 h 165100"/>
                <a:gd name="connsiteX24" fmla="*/ 177441 w 234950"/>
                <a:gd name="connsiteY24" fmla="*/ 148150 h 165100"/>
                <a:gd name="connsiteX25" fmla="*/ 148501 w 234950"/>
                <a:gd name="connsiteY25" fmla="*/ 156043 h 165100"/>
                <a:gd name="connsiteX26" fmla="*/ 136310 w 234950"/>
                <a:gd name="connsiteY26" fmla="*/ 164725 h 165100"/>
                <a:gd name="connsiteX27" fmla="*/ 100179 w 234950"/>
                <a:gd name="connsiteY27" fmla="*/ 162971 h 165100"/>
                <a:gd name="connsiteX28" fmla="*/ 81235 w 234950"/>
                <a:gd name="connsiteY28" fmla="*/ 157621 h 165100"/>
                <a:gd name="connsiteX29" fmla="*/ 71764 w 234950"/>
                <a:gd name="connsiteY29" fmla="*/ 160164 h 165100"/>
                <a:gd name="connsiteX30" fmla="*/ 64661 w 234950"/>
                <a:gd name="connsiteY30" fmla="*/ 146133 h 165100"/>
                <a:gd name="connsiteX31" fmla="*/ 60188 w 234950"/>
                <a:gd name="connsiteY31" fmla="*/ 140169 h 165100"/>
                <a:gd name="connsiteX32" fmla="*/ 65888 w 234950"/>
                <a:gd name="connsiteY32" fmla="*/ 134381 h 165100"/>
                <a:gd name="connsiteX33" fmla="*/ 59749 w 234950"/>
                <a:gd name="connsiteY33" fmla="*/ 130084 h 165100"/>
                <a:gd name="connsiteX34" fmla="*/ 52032 w 234950"/>
                <a:gd name="connsiteY34" fmla="*/ 137801 h 165100"/>
                <a:gd name="connsiteX35" fmla="*/ 37737 w 234950"/>
                <a:gd name="connsiteY35" fmla="*/ 127804 h 165100"/>
                <a:gd name="connsiteX36" fmla="*/ 35808 w 234950"/>
                <a:gd name="connsiteY36" fmla="*/ 113509 h 165100"/>
                <a:gd name="connsiteX37" fmla="*/ 20811 w 234950"/>
                <a:gd name="connsiteY37" fmla="*/ 105265 h 165100"/>
                <a:gd name="connsiteX38" fmla="*/ 18092 w 234950"/>
                <a:gd name="connsiteY38" fmla="*/ 94127 h 165100"/>
                <a:gd name="connsiteX39" fmla="*/ 4763 w 234950"/>
                <a:gd name="connsiteY39" fmla="*/ 80271 h 165100"/>
                <a:gd name="connsiteX40" fmla="*/ 24495 w 234950"/>
                <a:gd name="connsiteY40" fmla="*/ 73606 h 165100"/>
                <a:gd name="connsiteX41" fmla="*/ 39316 w 234950"/>
                <a:gd name="connsiteY41" fmla="*/ 49401 h 165100"/>
                <a:gd name="connsiteX42" fmla="*/ 50979 w 234950"/>
                <a:gd name="connsiteY42" fmla="*/ 24846 h 165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34950" h="165100">
                  <a:moveTo>
                    <a:pt x="65976" y="17216"/>
                  </a:moveTo>
                  <a:lnTo>
                    <a:pt x="76588" y="9411"/>
                  </a:lnTo>
                  <a:lnTo>
                    <a:pt x="91847" y="13445"/>
                  </a:lnTo>
                  <a:lnTo>
                    <a:pt x="107545" y="13620"/>
                  </a:lnTo>
                  <a:lnTo>
                    <a:pt x="118946" y="22478"/>
                  </a:lnTo>
                  <a:lnTo>
                    <a:pt x="127365" y="16865"/>
                  </a:lnTo>
                  <a:lnTo>
                    <a:pt x="145519" y="13357"/>
                  </a:lnTo>
                  <a:lnTo>
                    <a:pt x="151745" y="4763"/>
                  </a:lnTo>
                  <a:lnTo>
                    <a:pt x="162094" y="4850"/>
                  </a:lnTo>
                  <a:lnTo>
                    <a:pt x="169548" y="8358"/>
                  </a:lnTo>
                  <a:lnTo>
                    <a:pt x="177178" y="19233"/>
                  </a:lnTo>
                  <a:lnTo>
                    <a:pt x="184983" y="34580"/>
                  </a:lnTo>
                  <a:lnTo>
                    <a:pt x="199190" y="55978"/>
                  </a:lnTo>
                  <a:lnTo>
                    <a:pt x="199980" y="71677"/>
                  </a:lnTo>
                  <a:lnTo>
                    <a:pt x="197348" y="86761"/>
                  </a:lnTo>
                  <a:lnTo>
                    <a:pt x="201821" y="102809"/>
                  </a:lnTo>
                  <a:lnTo>
                    <a:pt x="212783" y="109212"/>
                  </a:lnTo>
                  <a:lnTo>
                    <a:pt x="224272" y="103599"/>
                  </a:lnTo>
                  <a:lnTo>
                    <a:pt x="235497" y="109562"/>
                  </a:lnTo>
                  <a:lnTo>
                    <a:pt x="236024" y="118595"/>
                  </a:lnTo>
                  <a:lnTo>
                    <a:pt x="224097" y="125962"/>
                  </a:lnTo>
                  <a:lnTo>
                    <a:pt x="216642" y="122805"/>
                  </a:lnTo>
                  <a:lnTo>
                    <a:pt x="209802" y="164111"/>
                  </a:lnTo>
                  <a:lnTo>
                    <a:pt x="195331" y="160515"/>
                  </a:lnTo>
                  <a:lnTo>
                    <a:pt x="177441" y="148150"/>
                  </a:lnTo>
                  <a:lnTo>
                    <a:pt x="148501" y="156043"/>
                  </a:lnTo>
                  <a:lnTo>
                    <a:pt x="136310" y="164725"/>
                  </a:lnTo>
                  <a:lnTo>
                    <a:pt x="100179" y="162971"/>
                  </a:lnTo>
                  <a:lnTo>
                    <a:pt x="81235" y="157621"/>
                  </a:lnTo>
                  <a:lnTo>
                    <a:pt x="71764" y="160164"/>
                  </a:lnTo>
                  <a:lnTo>
                    <a:pt x="64661" y="146133"/>
                  </a:lnTo>
                  <a:lnTo>
                    <a:pt x="60188" y="140169"/>
                  </a:lnTo>
                  <a:lnTo>
                    <a:pt x="65888" y="134381"/>
                  </a:lnTo>
                  <a:lnTo>
                    <a:pt x="59749" y="130084"/>
                  </a:lnTo>
                  <a:lnTo>
                    <a:pt x="52032" y="137801"/>
                  </a:lnTo>
                  <a:lnTo>
                    <a:pt x="37737" y="127804"/>
                  </a:lnTo>
                  <a:lnTo>
                    <a:pt x="35808" y="113509"/>
                  </a:lnTo>
                  <a:lnTo>
                    <a:pt x="20811" y="105265"/>
                  </a:lnTo>
                  <a:lnTo>
                    <a:pt x="18092" y="94127"/>
                  </a:lnTo>
                  <a:lnTo>
                    <a:pt x="4763" y="80271"/>
                  </a:lnTo>
                  <a:lnTo>
                    <a:pt x="24495" y="73606"/>
                  </a:lnTo>
                  <a:lnTo>
                    <a:pt x="39316" y="49401"/>
                  </a:lnTo>
                  <a:lnTo>
                    <a:pt x="50979" y="24846"/>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40" name="Freeform: Shape 1639">
              <a:extLst>
                <a:ext uri="{FF2B5EF4-FFF2-40B4-BE49-F238E27FC236}">
                  <a16:creationId xmlns:a16="http://schemas.microsoft.com/office/drawing/2014/main" id="{96EF40FB-73A1-4977-90F7-47BB80CF0FEF}"/>
                </a:ext>
              </a:extLst>
            </p:cNvPr>
            <p:cNvSpPr/>
            <p:nvPr/>
          </p:nvSpPr>
          <p:spPr>
            <a:xfrm>
              <a:off x="6551567" y="4659910"/>
              <a:ext cx="50800" cy="50800"/>
            </a:xfrm>
            <a:custGeom>
              <a:avLst/>
              <a:gdLst>
                <a:gd name="connsiteX0" fmla="*/ 39052 w 50800"/>
                <a:gd name="connsiteY0" fmla="*/ 4763 h 50800"/>
                <a:gd name="connsiteX1" fmla="*/ 48875 w 50800"/>
                <a:gd name="connsiteY1" fmla="*/ 18531 h 50800"/>
                <a:gd name="connsiteX2" fmla="*/ 47384 w 50800"/>
                <a:gd name="connsiteY2" fmla="*/ 32914 h 50800"/>
                <a:gd name="connsiteX3" fmla="*/ 40368 w 50800"/>
                <a:gd name="connsiteY3" fmla="*/ 35983 h 50800"/>
                <a:gd name="connsiteX4" fmla="*/ 27301 w 50800"/>
                <a:gd name="connsiteY4" fmla="*/ 34405 h 50800"/>
                <a:gd name="connsiteX5" fmla="*/ 19759 w 50800"/>
                <a:gd name="connsiteY5" fmla="*/ 48349 h 50800"/>
                <a:gd name="connsiteX6" fmla="*/ 4763 w 50800"/>
                <a:gd name="connsiteY6" fmla="*/ 46419 h 50800"/>
                <a:gd name="connsiteX7" fmla="*/ 7043 w 50800"/>
                <a:gd name="connsiteY7" fmla="*/ 33001 h 50800"/>
                <a:gd name="connsiteX8" fmla="*/ 10463 w 50800"/>
                <a:gd name="connsiteY8" fmla="*/ 31160 h 50800"/>
                <a:gd name="connsiteX9" fmla="*/ 11340 w 50800"/>
                <a:gd name="connsiteY9" fmla="*/ 16602 h 50800"/>
                <a:gd name="connsiteX10" fmla="*/ 18443 w 50800"/>
                <a:gd name="connsiteY10" fmla="*/ 9761 h 50800"/>
                <a:gd name="connsiteX11" fmla="*/ 24407 w 50800"/>
                <a:gd name="connsiteY11" fmla="*/ 12305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800" h="50800">
                  <a:moveTo>
                    <a:pt x="39052" y="4763"/>
                  </a:moveTo>
                  <a:lnTo>
                    <a:pt x="48875" y="18531"/>
                  </a:lnTo>
                  <a:lnTo>
                    <a:pt x="47384" y="32914"/>
                  </a:lnTo>
                  <a:lnTo>
                    <a:pt x="40368" y="35983"/>
                  </a:lnTo>
                  <a:lnTo>
                    <a:pt x="27301" y="34405"/>
                  </a:lnTo>
                  <a:lnTo>
                    <a:pt x="19759" y="48349"/>
                  </a:lnTo>
                  <a:lnTo>
                    <a:pt x="4763" y="46419"/>
                  </a:lnTo>
                  <a:lnTo>
                    <a:pt x="7043" y="33001"/>
                  </a:lnTo>
                  <a:lnTo>
                    <a:pt x="10463" y="31160"/>
                  </a:lnTo>
                  <a:lnTo>
                    <a:pt x="11340" y="16602"/>
                  </a:lnTo>
                  <a:lnTo>
                    <a:pt x="18443" y="9761"/>
                  </a:lnTo>
                  <a:lnTo>
                    <a:pt x="24407" y="1230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41" name="Freeform: Shape 1640">
              <a:extLst>
                <a:ext uri="{FF2B5EF4-FFF2-40B4-BE49-F238E27FC236}">
                  <a16:creationId xmlns:a16="http://schemas.microsoft.com/office/drawing/2014/main" id="{82BBA8A1-117E-40E5-96A8-88B4D9734EE0}"/>
                </a:ext>
              </a:extLst>
            </p:cNvPr>
            <p:cNvSpPr/>
            <p:nvPr/>
          </p:nvSpPr>
          <p:spPr>
            <a:xfrm>
              <a:off x="6689517" y="3801254"/>
              <a:ext cx="520700" cy="431800"/>
            </a:xfrm>
            <a:custGeom>
              <a:avLst/>
              <a:gdLst>
                <a:gd name="connsiteX0" fmla="*/ 205066 w 520700"/>
                <a:gd name="connsiteY0" fmla="*/ 430802 h 431800"/>
                <a:gd name="connsiteX1" fmla="*/ 201909 w 520700"/>
                <a:gd name="connsiteY1" fmla="*/ 419927 h 431800"/>
                <a:gd name="connsiteX2" fmla="*/ 194455 w 520700"/>
                <a:gd name="connsiteY2" fmla="*/ 412210 h 431800"/>
                <a:gd name="connsiteX3" fmla="*/ 192525 w 520700"/>
                <a:gd name="connsiteY3" fmla="*/ 401949 h 431800"/>
                <a:gd name="connsiteX4" fmla="*/ 179897 w 520700"/>
                <a:gd name="connsiteY4" fmla="*/ 392829 h 431800"/>
                <a:gd name="connsiteX5" fmla="*/ 166742 w 520700"/>
                <a:gd name="connsiteY5" fmla="*/ 371255 h 431800"/>
                <a:gd name="connsiteX6" fmla="*/ 159813 w 520700"/>
                <a:gd name="connsiteY6" fmla="*/ 350119 h 431800"/>
                <a:gd name="connsiteX7" fmla="*/ 142800 w 520700"/>
                <a:gd name="connsiteY7" fmla="*/ 332229 h 431800"/>
                <a:gd name="connsiteX8" fmla="*/ 131838 w 520700"/>
                <a:gd name="connsiteY8" fmla="*/ 328019 h 431800"/>
                <a:gd name="connsiteX9" fmla="*/ 115526 w 520700"/>
                <a:gd name="connsiteY9" fmla="*/ 303025 h 431800"/>
                <a:gd name="connsiteX10" fmla="*/ 112719 w 520700"/>
                <a:gd name="connsiteY10" fmla="*/ 284784 h 431800"/>
                <a:gd name="connsiteX11" fmla="*/ 113772 w 520700"/>
                <a:gd name="connsiteY11" fmla="*/ 269086 h 431800"/>
                <a:gd name="connsiteX12" fmla="*/ 99652 w 520700"/>
                <a:gd name="connsiteY12" fmla="*/ 239619 h 431800"/>
                <a:gd name="connsiteX13" fmla="*/ 88164 w 520700"/>
                <a:gd name="connsiteY13" fmla="*/ 229183 h 431800"/>
                <a:gd name="connsiteX14" fmla="*/ 74834 w 520700"/>
                <a:gd name="connsiteY14" fmla="*/ 223658 h 431800"/>
                <a:gd name="connsiteX15" fmla="*/ 66765 w 520700"/>
                <a:gd name="connsiteY15" fmla="*/ 208223 h 431800"/>
                <a:gd name="connsiteX16" fmla="*/ 68081 w 520700"/>
                <a:gd name="connsiteY16" fmla="*/ 202172 h 431800"/>
                <a:gd name="connsiteX17" fmla="*/ 61240 w 520700"/>
                <a:gd name="connsiteY17" fmla="*/ 188140 h 431800"/>
                <a:gd name="connsiteX18" fmla="*/ 54049 w 520700"/>
                <a:gd name="connsiteY18" fmla="*/ 182089 h 431800"/>
                <a:gd name="connsiteX19" fmla="*/ 44490 w 520700"/>
                <a:gd name="connsiteY19" fmla="*/ 161743 h 431800"/>
                <a:gd name="connsiteX20" fmla="*/ 29494 w 520700"/>
                <a:gd name="connsiteY20" fmla="*/ 139643 h 431800"/>
                <a:gd name="connsiteX21" fmla="*/ 16953 w 520700"/>
                <a:gd name="connsiteY21" fmla="*/ 120700 h 431800"/>
                <a:gd name="connsiteX22" fmla="*/ 4763 w 520700"/>
                <a:gd name="connsiteY22" fmla="*/ 120788 h 431800"/>
                <a:gd name="connsiteX23" fmla="*/ 8533 w 520700"/>
                <a:gd name="connsiteY23" fmla="*/ 105528 h 431800"/>
                <a:gd name="connsiteX24" fmla="*/ 9674 w 520700"/>
                <a:gd name="connsiteY24" fmla="*/ 95793 h 431800"/>
                <a:gd name="connsiteX25" fmla="*/ 12656 w 520700"/>
                <a:gd name="connsiteY25" fmla="*/ 84568 h 431800"/>
                <a:gd name="connsiteX26" fmla="*/ 40017 w 520700"/>
                <a:gd name="connsiteY26" fmla="*/ 89041 h 431800"/>
                <a:gd name="connsiteX27" fmla="*/ 50716 w 520700"/>
                <a:gd name="connsiteY27" fmla="*/ 80446 h 431800"/>
                <a:gd name="connsiteX28" fmla="*/ 56593 w 520700"/>
                <a:gd name="connsiteY28" fmla="*/ 70273 h 431800"/>
                <a:gd name="connsiteX29" fmla="*/ 75360 w 520700"/>
                <a:gd name="connsiteY29" fmla="*/ 66415 h 431800"/>
                <a:gd name="connsiteX30" fmla="*/ 79394 w 520700"/>
                <a:gd name="connsiteY30" fmla="*/ 56855 h 431800"/>
                <a:gd name="connsiteX31" fmla="*/ 87550 w 520700"/>
                <a:gd name="connsiteY31" fmla="*/ 52120 h 431800"/>
                <a:gd name="connsiteX32" fmla="*/ 62994 w 520700"/>
                <a:gd name="connsiteY32" fmla="*/ 23530 h 431800"/>
                <a:gd name="connsiteX33" fmla="*/ 112281 w 520700"/>
                <a:gd name="connsiteY33" fmla="*/ 9060 h 431800"/>
                <a:gd name="connsiteX34" fmla="*/ 116929 w 520700"/>
                <a:gd name="connsiteY34" fmla="*/ 4763 h 431800"/>
                <a:gd name="connsiteX35" fmla="*/ 146571 w 520700"/>
                <a:gd name="connsiteY35" fmla="*/ 12568 h 431800"/>
                <a:gd name="connsiteX36" fmla="*/ 183229 w 520700"/>
                <a:gd name="connsiteY36" fmla="*/ 32651 h 431800"/>
                <a:gd name="connsiteX37" fmla="*/ 252511 w 520700"/>
                <a:gd name="connsiteY37" fmla="*/ 89567 h 431800"/>
                <a:gd name="connsiteX38" fmla="*/ 298202 w 520700"/>
                <a:gd name="connsiteY38" fmla="*/ 91847 h 431800"/>
                <a:gd name="connsiteX39" fmla="*/ 320127 w 520700"/>
                <a:gd name="connsiteY39" fmla="*/ 94566 h 431800"/>
                <a:gd name="connsiteX40" fmla="*/ 326266 w 520700"/>
                <a:gd name="connsiteY40" fmla="*/ 107808 h 431800"/>
                <a:gd name="connsiteX41" fmla="*/ 343630 w 520700"/>
                <a:gd name="connsiteY41" fmla="*/ 107107 h 431800"/>
                <a:gd name="connsiteX42" fmla="*/ 353277 w 520700"/>
                <a:gd name="connsiteY42" fmla="*/ 131048 h 431800"/>
                <a:gd name="connsiteX43" fmla="*/ 365379 w 520700"/>
                <a:gd name="connsiteY43" fmla="*/ 137275 h 431800"/>
                <a:gd name="connsiteX44" fmla="*/ 369589 w 520700"/>
                <a:gd name="connsiteY44" fmla="*/ 147009 h 431800"/>
                <a:gd name="connsiteX45" fmla="*/ 386339 w 520700"/>
                <a:gd name="connsiteY45" fmla="*/ 158498 h 431800"/>
                <a:gd name="connsiteX46" fmla="*/ 387830 w 520700"/>
                <a:gd name="connsiteY46" fmla="*/ 169811 h 431800"/>
                <a:gd name="connsiteX47" fmla="*/ 385374 w 520700"/>
                <a:gd name="connsiteY47" fmla="*/ 178844 h 431800"/>
                <a:gd name="connsiteX48" fmla="*/ 388531 w 520700"/>
                <a:gd name="connsiteY48" fmla="*/ 187965 h 431800"/>
                <a:gd name="connsiteX49" fmla="*/ 395547 w 520700"/>
                <a:gd name="connsiteY49" fmla="*/ 195594 h 431800"/>
                <a:gd name="connsiteX50" fmla="*/ 398880 w 520700"/>
                <a:gd name="connsiteY50" fmla="*/ 204452 h 431800"/>
                <a:gd name="connsiteX51" fmla="*/ 402563 w 520700"/>
                <a:gd name="connsiteY51" fmla="*/ 211029 h 431800"/>
                <a:gd name="connsiteX52" fmla="*/ 409930 w 520700"/>
                <a:gd name="connsiteY52" fmla="*/ 216379 h 431800"/>
                <a:gd name="connsiteX53" fmla="*/ 416771 w 520700"/>
                <a:gd name="connsiteY53" fmla="*/ 214450 h 431800"/>
                <a:gd name="connsiteX54" fmla="*/ 421418 w 520700"/>
                <a:gd name="connsiteY54" fmla="*/ 224710 h 431800"/>
                <a:gd name="connsiteX55" fmla="*/ 422383 w 520700"/>
                <a:gd name="connsiteY55" fmla="*/ 230937 h 431800"/>
                <a:gd name="connsiteX56" fmla="*/ 431855 w 520700"/>
                <a:gd name="connsiteY56" fmla="*/ 257948 h 431800"/>
                <a:gd name="connsiteX57" fmla="*/ 505697 w 520700"/>
                <a:gd name="connsiteY57" fmla="*/ 271278 h 431800"/>
                <a:gd name="connsiteX58" fmla="*/ 510696 w 520700"/>
                <a:gd name="connsiteY58" fmla="*/ 265666 h 431800"/>
                <a:gd name="connsiteX59" fmla="*/ 521921 w 520700"/>
                <a:gd name="connsiteY59" fmla="*/ 284433 h 431800"/>
                <a:gd name="connsiteX60" fmla="*/ 505522 w 520700"/>
                <a:gd name="connsiteY60" fmla="*/ 336789 h 431800"/>
                <a:gd name="connsiteX61" fmla="*/ 431767 w 520700"/>
                <a:gd name="connsiteY61" fmla="*/ 362748 h 431800"/>
                <a:gd name="connsiteX62" fmla="*/ 360906 w 520700"/>
                <a:gd name="connsiteY62" fmla="*/ 372658 h 431800"/>
                <a:gd name="connsiteX63" fmla="*/ 337929 w 520700"/>
                <a:gd name="connsiteY63" fmla="*/ 384234 h 431800"/>
                <a:gd name="connsiteX64" fmla="*/ 320302 w 520700"/>
                <a:gd name="connsiteY64" fmla="*/ 411158 h 431800"/>
                <a:gd name="connsiteX65" fmla="*/ 308814 w 520700"/>
                <a:gd name="connsiteY65" fmla="*/ 415367 h 431800"/>
                <a:gd name="connsiteX66" fmla="*/ 302675 w 520700"/>
                <a:gd name="connsiteY66" fmla="*/ 406860 h 431800"/>
                <a:gd name="connsiteX67" fmla="*/ 293291 w 520700"/>
                <a:gd name="connsiteY67" fmla="*/ 408176 h 431800"/>
                <a:gd name="connsiteX68" fmla="*/ 269524 w 520700"/>
                <a:gd name="connsiteY68" fmla="*/ 405633 h 431800"/>
                <a:gd name="connsiteX69" fmla="*/ 264965 w 520700"/>
                <a:gd name="connsiteY69" fmla="*/ 403001 h 431800"/>
                <a:gd name="connsiteX70" fmla="*/ 236638 w 520700"/>
                <a:gd name="connsiteY70" fmla="*/ 403615 h 431800"/>
                <a:gd name="connsiteX71" fmla="*/ 229972 w 520700"/>
                <a:gd name="connsiteY71" fmla="*/ 405983 h 431800"/>
                <a:gd name="connsiteX72" fmla="*/ 219887 w 520700"/>
                <a:gd name="connsiteY72" fmla="*/ 399318 h 431800"/>
                <a:gd name="connsiteX73" fmla="*/ 213310 w 520700"/>
                <a:gd name="connsiteY73" fmla="*/ 411859 h 431800"/>
                <a:gd name="connsiteX74" fmla="*/ 215853 w 520700"/>
                <a:gd name="connsiteY74" fmla="*/ 422646 h 43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520700" h="431800">
                  <a:moveTo>
                    <a:pt x="205066" y="430802"/>
                  </a:moveTo>
                  <a:lnTo>
                    <a:pt x="201909" y="419927"/>
                  </a:lnTo>
                  <a:lnTo>
                    <a:pt x="194455" y="412210"/>
                  </a:lnTo>
                  <a:lnTo>
                    <a:pt x="192525" y="401949"/>
                  </a:lnTo>
                  <a:lnTo>
                    <a:pt x="179897" y="392829"/>
                  </a:lnTo>
                  <a:lnTo>
                    <a:pt x="166742" y="371255"/>
                  </a:lnTo>
                  <a:lnTo>
                    <a:pt x="159813" y="350119"/>
                  </a:lnTo>
                  <a:lnTo>
                    <a:pt x="142800" y="332229"/>
                  </a:lnTo>
                  <a:lnTo>
                    <a:pt x="131838" y="328019"/>
                  </a:lnTo>
                  <a:lnTo>
                    <a:pt x="115526" y="303025"/>
                  </a:lnTo>
                  <a:lnTo>
                    <a:pt x="112719" y="284784"/>
                  </a:lnTo>
                  <a:lnTo>
                    <a:pt x="113772" y="269086"/>
                  </a:lnTo>
                  <a:lnTo>
                    <a:pt x="99652" y="239619"/>
                  </a:lnTo>
                  <a:lnTo>
                    <a:pt x="88164" y="229183"/>
                  </a:lnTo>
                  <a:lnTo>
                    <a:pt x="74834" y="223658"/>
                  </a:lnTo>
                  <a:lnTo>
                    <a:pt x="66765" y="208223"/>
                  </a:lnTo>
                  <a:lnTo>
                    <a:pt x="68081" y="202172"/>
                  </a:lnTo>
                  <a:lnTo>
                    <a:pt x="61240" y="188140"/>
                  </a:lnTo>
                  <a:lnTo>
                    <a:pt x="54049" y="182089"/>
                  </a:lnTo>
                  <a:lnTo>
                    <a:pt x="44490" y="161743"/>
                  </a:lnTo>
                  <a:lnTo>
                    <a:pt x="29494" y="139643"/>
                  </a:lnTo>
                  <a:lnTo>
                    <a:pt x="16953" y="120700"/>
                  </a:lnTo>
                  <a:lnTo>
                    <a:pt x="4763" y="120788"/>
                  </a:lnTo>
                  <a:lnTo>
                    <a:pt x="8533" y="105528"/>
                  </a:lnTo>
                  <a:lnTo>
                    <a:pt x="9674" y="95793"/>
                  </a:lnTo>
                  <a:lnTo>
                    <a:pt x="12656" y="84568"/>
                  </a:lnTo>
                  <a:lnTo>
                    <a:pt x="40017" y="89041"/>
                  </a:lnTo>
                  <a:lnTo>
                    <a:pt x="50716" y="80446"/>
                  </a:lnTo>
                  <a:lnTo>
                    <a:pt x="56593" y="70273"/>
                  </a:lnTo>
                  <a:lnTo>
                    <a:pt x="75360" y="66415"/>
                  </a:lnTo>
                  <a:lnTo>
                    <a:pt x="79394" y="56855"/>
                  </a:lnTo>
                  <a:lnTo>
                    <a:pt x="87550" y="52120"/>
                  </a:lnTo>
                  <a:lnTo>
                    <a:pt x="62994" y="23530"/>
                  </a:lnTo>
                  <a:lnTo>
                    <a:pt x="112281" y="9060"/>
                  </a:lnTo>
                  <a:lnTo>
                    <a:pt x="116929" y="4763"/>
                  </a:lnTo>
                  <a:lnTo>
                    <a:pt x="146571" y="12568"/>
                  </a:lnTo>
                  <a:lnTo>
                    <a:pt x="183229" y="32651"/>
                  </a:lnTo>
                  <a:lnTo>
                    <a:pt x="252511" y="89567"/>
                  </a:lnTo>
                  <a:lnTo>
                    <a:pt x="298202" y="91847"/>
                  </a:lnTo>
                  <a:lnTo>
                    <a:pt x="320127" y="94566"/>
                  </a:lnTo>
                  <a:lnTo>
                    <a:pt x="326266" y="107808"/>
                  </a:lnTo>
                  <a:lnTo>
                    <a:pt x="343630" y="107107"/>
                  </a:lnTo>
                  <a:lnTo>
                    <a:pt x="353277" y="131048"/>
                  </a:lnTo>
                  <a:lnTo>
                    <a:pt x="365379" y="137275"/>
                  </a:lnTo>
                  <a:lnTo>
                    <a:pt x="369589" y="147009"/>
                  </a:lnTo>
                  <a:lnTo>
                    <a:pt x="386339" y="158498"/>
                  </a:lnTo>
                  <a:lnTo>
                    <a:pt x="387830" y="169811"/>
                  </a:lnTo>
                  <a:lnTo>
                    <a:pt x="385374" y="178844"/>
                  </a:lnTo>
                  <a:lnTo>
                    <a:pt x="388531" y="187965"/>
                  </a:lnTo>
                  <a:lnTo>
                    <a:pt x="395547" y="195594"/>
                  </a:lnTo>
                  <a:lnTo>
                    <a:pt x="398880" y="204452"/>
                  </a:lnTo>
                  <a:lnTo>
                    <a:pt x="402563" y="211029"/>
                  </a:lnTo>
                  <a:lnTo>
                    <a:pt x="409930" y="216379"/>
                  </a:lnTo>
                  <a:lnTo>
                    <a:pt x="416771" y="214450"/>
                  </a:lnTo>
                  <a:lnTo>
                    <a:pt x="421418" y="224710"/>
                  </a:lnTo>
                  <a:lnTo>
                    <a:pt x="422383" y="230937"/>
                  </a:lnTo>
                  <a:lnTo>
                    <a:pt x="431855" y="257948"/>
                  </a:lnTo>
                  <a:lnTo>
                    <a:pt x="505697" y="271278"/>
                  </a:lnTo>
                  <a:lnTo>
                    <a:pt x="510696" y="265666"/>
                  </a:lnTo>
                  <a:lnTo>
                    <a:pt x="521921" y="284433"/>
                  </a:lnTo>
                  <a:lnTo>
                    <a:pt x="505522" y="336789"/>
                  </a:lnTo>
                  <a:lnTo>
                    <a:pt x="431767" y="362748"/>
                  </a:lnTo>
                  <a:lnTo>
                    <a:pt x="360906" y="372658"/>
                  </a:lnTo>
                  <a:lnTo>
                    <a:pt x="337929" y="384234"/>
                  </a:lnTo>
                  <a:lnTo>
                    <a:pt x="320302" y="411158"/>
                  </a:lnTo>
                  <a:lnTo>
                    <a:pt x="308814" y="415367"/>
                  </a:lnTo>
                  <a:lnTo>
                    <a:pt x="302675" y="406860"/>
                  </a:lnTo>
                  <a:lnTo>
                    <a:pt x="293291" y="408176"/>
                  </a:lnTo>
                  <a:lnTo>
                    <a:pt x="269524" y="405633"/>
                  </a:lnTo>
                  <a:lnTo>
                    <a:pt x="264965" y="403001"/>
                  </a:lnTo>
                  <a:lnTo>
                    <a:pt x="236638" y="403615"/>
                  </a:lnTo>
                  <a:lnTo>
                    <a:pt x="229972" y="405983"/>
                  </a:lnTo>
                  <a:lnTo>
                    <a:pt x="219887" y="399318"/>
                  </a:lnTo>
                  <a:lnTo>
                    <a:pt x="213310" y="411859"/>
                  </a:lnTo>
                  <a:lnTo>
                    <a:pt x="215853" y="422646"/>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42" name="Freeform: Shape 1641">
              <a:extLst>
                <a:ext uri="{FF2B5EF4-FFF2-40B4-BE49-F238E27FC236}">
                  <a16:creationId xmlns:a16="http://schemas.microsoft.com/office/drawing/2014/main" id="{D39D2E70-290B-4709-AE6E-AEC899BAE8D4}"/>
                </a:ext>
              </a:extLst>
            </p:cNvPr>
            <p:cNvSpPr/>
            <p:nvPr/>
          </p:nvSpPr>
          <p:spPr>
            <a:xfrm>
              <a:off x="9685914" y="4793738"/>
              <a:ext cx="152400" cy="107950"/>
            </a:xfrm>
            <a:custGeom>
              <a:avLst/>
              <a:gdLst>
                <a:gd name="connsiteX0" fmla="*/ 143151 w 152400"/>
                <a:gd name="connsiteY0" fmla="*/ 100705 h 107950"/>
                <a:gd name="connsiteX1" fmla="*/ 149991 w 152400"/>
                <a:gd name="connsiteY1" fmla="*/ 109212 h 107950"/>
                <a:gd name="connsiteX2" fmla="*/ 132802 w 152400"/>
                <a:gd name="connsiteY2" fmla="*/ 109036 h 107950"/>
                <a:gd name="connsiteX3" fmla="*/ 123418 w 152400"/>
                <a:gd name="connsiteY3" fmla="*/ 93776 h 107950"/>
                <a:gd name="connsiteX4" fmla="*/ 138064 w 152400"/>
                <a:gd name="connsiteY4" fmla="*/ 99828 h 107950"/>
                <a:gd name="connsiteX5" fmla="*/ 143151 w 152400"/>
                <a:gd name="connsiteY5" fmla="*/ 100705 h 107950"/>
                <a:gd name="connsiteX6" fmla="*/ 112018 w 152400"/>
                <a:gd name="connsiteY6" fmla="*/ 85533 h 107950"/>
                <a:gd name="connsiteX7" fmla="*/ 102458 w 152400"/>
                <a:gd name="connsiteY7" fmla="*/ 86059 h 107950"/>
                <a:gd name="connsiteX8" fmla="*/ 87374 w 152400"/>
                <a:gd name="connsiteY8" fmla="*/ 83516 h 107950"/>
                <a:gd name="connsiteX9" fmla="*/ 82200 w 152400"/>
                <a:gd name="connsiteY9" fmla="*/ 79657 h 107950"/>
                <a:gd name="connsiteX10" fmla="*/ 83778 w 152400"/>
                <a:gd name="connsiteY10" fmla="*/ 69835 h 107950"/>
                <a:gd name="connsiteX11" fmla="*/ 100003 w 152400"/>
                <a:gd name="connsiteY11" fmla="*/ 73694 h 107950"/>
                <a:gd name="connsiteX12" fmla="*/ 107983 w 152400"/>
                <a:gd name="connsiteY12" fmla="*/ 78868 h 107950"/>
                <a:gd name="connsiteX13" fmla="*/ 112018 w 152400"/>
                <a:gd name="connsiteY13" fmla="*/ 85533 h 107950"/>
                <a:gd name="connsiteX14" fmla="*/ 132364 w 152400"/>
                <a:gd name="connsiteY14" fmla="*/ 78780 h 107950"/>
                <a:gd name="connsiteX15" fmla="*/ 128680 w 152400"/>
                <a:gd name="connsiteY15" fmla="*/ 83340 h 107950"/>
                <a:gd name="connsiteX16" fmla="*/ 110439 w 152400"/>
                <a:gd name="connsiteY16" fmla="*/ 61854 h 107950"/>
                <a:gd name="connsiteX17" fmla="*/ 105352 w 152400"/>
                <a:gd name="connsiteY17" fmla="*/ 47121 h 107950"/>
                <a:gd name="connsiteX18" fmla="*/ 113684 w 152400"/>
                <a:gd name="connsiteY18" fmla="*/ 47121 h 107950"/>
                <a:gd name="connsiteX19" fmla="*/ 122542 w 152400"/>
                <a:gd name="connsiteY19" fmla="*/ 66853 h 107950"/>
                <a:gd name="connsiteX20" fmla="*/ 132364 w 152400"/>
                <a:gd name="connsiteY20" fmla="*/ 78780 h 107950"/>
                <a:gd name="connsiteX21" fmla="*/ 87988 w 152400"/>
                <a:gd name="connsiteY21" fmla="*/ 47559 h 107950"/>
                <a:gd name="connsiteX22" fmla="*/ 89041 w 152400"/>
                <a:gd name="connsiteY22" fmla="*/ 52558 h 107950"/>
                <a:gd name="connsiteX23" fmla="*/ 69747 w 152400"/>
                <a:gd name="connsiteY23" fmla="*/ 42122 h 107950"/>
                <a:gd name="connsiteX24" fmla="*/ 56242 w 152400"/>
                <a:gd name="connsiteY24" fmla="*/ 33265 h 107950"/>
                <a:gd name="connsiteX25" fmla="*/ 47033 w 152400"/>
                <a:gd name="connsiteY25" fmla="*/ 25021 h 107950"/>
                <a:gd name="connsiteX26" fmla="*/ 50716 w 152400"/>
                <a:gd name="connsiteY26" fmla="*/ 22478 h 107950"/>
                <a:gd name="connsiteX27" fmla="*/ 62029 w 152400"/>
                <a:gd name="connsiteY27" fmla="*/ 28353 h 107950"/>
                <a:gd name="connsiteX28" fmla="*/ 82200 w 152400"/>
                <a:gd name="connsiteY28" fmla="*/ 39667 h 107950"/>
                <a:gd name="connsiteX29" fmla="*/ 87988 w 152400"/>
                <a:gd name="connsiteY29" fmla="*/ 47559 h 107950"/>
                <a:gd name="connsiteX30" fmla="*/ 30545 w 152400"/>
                <a:gd name="connsiteY30" fmla="*/ 23179 h 107950"/>
                <a:gd name="connsiteX31" fmla="*/ 25634 w 152400"/>
                <a:gd name="connsiteY31" fmla="*/ 24582 h 107950"/>
                <a:gd name="connsiteX32" fmla="*/ 14848 w 152400"/>
                <a:gd name="connsiteY32" fmla="*/ 18970 h 107950"/>
                <a:gd name="connsiteX33" fmla="*/ 4763 w 152400"/>
                <a:gd name="connsiteY33" fmla="*/ 8884 h 107950"/>
                <a:gd name="connsiteX34" fmla="*/ 5990 w 152400"/>
                <a:gd name="connsiteY34" fmla="*/ 4763 h 107950"/>
                <a:gd name="connsiteX35" fmla="*/ 20636 w 152400"/>
                <a:gd name="connsiteY35" fmla="*/ 15111 h 107950"/>
                <a:gd name="connsiteX36" fmla="*/ 30545 w 152400"/>
                <a:gd name="connsiteY36" fmla="*/ 23179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52400" h="107950">
                  <a:moveTo>
                    <a:pt x="143151" y="100705"/>
                  </a:moveTo>
                  <a:lnTo>
                    <a:pt x="149991" y="109212"/>
                  </a:lnTo>
                  <a:lnTo>
                    <a:pt x="132802" y="109036"/>
                  </a:lnTo>
                  <a:lnTo>
                    <a:pt x="123418" y="93776"/>
                  </a:lnTo>
                  <a:lnTo>
                    <a:pt x="138064" y="99828"/>
                  </a:lnTo>
                  <a:lnTo>
                    <a:pt x="143151" y="100705"/>
                  </a:lnTo>
                  <a:close/>
                  <a:moveTo>
                    <a:pt x="112018" y="85533"/>
                  </a:moveTo>
                  <a:lnTo>
                    <a:pt x="102458" y="86059"/>
                  </a:lnTo>
                  <a:lnTo>
                    <a:pt x="87374" y="83516"/>
                  </a:lnTo>
                  <a:lnTo>
                    <a:pt x="82200" y="79657"/>
                  </a:lnTo>
                  <a:lnTo>
                    <a:pt x="83778" y="69835"/>
                  </a:lnTo>
                  <a:lnTo>
                    <a:pt x="100003" y="73694"/>
                  </a:lnTo>
                  <a:lnTo>
                    <a:pt x="107983" y="78868"/>
                  </a:lnTo>
                  <a:lnTo>
                    <a:pt x="112018" y="85533"/>
                  </a:lnTo>
                  <a:close/>
                  <a:moveTo>
                    <a:pt x="132364" y="78780"/>
                  </a:moveTo>
                  <a:lnTo>
                    <a:pt x="128680" y="83340"/>
                  </a:lnTo>
                  <a:lnTo>
                    <a:pt x="110439" y="61854"/>
                  </a:lnTo>
                  <a:lnTo>
                    <a:pt x="105352" y="47121"/>
                  </a:lnTo>
                  <a:lnTo>
                    <a:pt x="113684" y="47121"/>
                  </a:lnTo>
                  <a:lnTo>
                    <a:pt x="122542" y="66853"/>
                  </a:lnTo>
                  <a:lnTo>
                    <a:pt x="132364" y="78780"/>
                  </a:lnTo>
                  <a:close/>
                  <a:moveTo>
                    <a:pt x="87988" y="47559"/>
                  </a:moveTo>
                  <a:lnTo>
                    <a:pt x="89041" y="52558"/>
                  </a:lnTo>
                  <a:lnTo>
                    <a:pt x="69747" y="42122"/>
                  </a:lnTo>
                  <a:lnTo>
                    <a:pt x="56242" y="33265"/>
                  </a:lnTo>
                  <a:lnTo>
                    <a:pt x="47033" y="25021"/>
                  </a:lnTo>
                  <a:lnTo>
                    <a:pt x="50716" y="22478"/>
                  </a:lnTo>
                  <a:lnTo>
                    <a:pt x="62029" y="28353"/>
                  </a:lnTo>
                  <a:lnTo>
                    <a:pt x="82200" y="39667"/>
                  </a:lnTo>
                  <a:lnTo>
                    <a:pt x="87988" y="47559"/>
                  </a:lnTo>
                  <a:close/>
                  <a:moveTo>
                    <a:pt x="30545" y="23179"/>
                  </a:moveTo>
                  <a:lnTo>
                    <a:pt x="25634" y="24582"/>
                  </a:lnTo>
                  <a:lnTo>
                    <a:pt x="14848" y="18970"/>
                  </a:lnTo>
                  <a:lnTo>
                    <a:pt x="4763" y="8884"/>
                  </a:lnTo>
                  <a:lnTo>
                    <a:pt x="5990" y="4763"/>
                  </a:lnTo>
                  <a:lnTo>
                    <a:pt x="20636" y="15111"/>
                  </a:lnTo>
                  <a:lnTo>
                    <a:pt x="30545" y="23179"/>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43" name="Freeform: Shape 1642">
              <a:extLst>
                <a:ext uri="{FF2B5EF4-FFF2-40B4-BE49-F238E27FC236}">
                  <a16:creationId xmlns:a16="http://schemas.microsoft.com/office/drawing/2014/main" id="{2A9EB000-545A-4354-ABB4-64A8248D5C82}"/>
                </a:ext>
              </a:extLst>
            </p:cNvPr>
            <p:cNvSpPr/>
            <p:nvPr/>
          </p:nvSpPr>
          <p:spPr>
            <a:xfrm>
              <a:off x="6174726" y="3331803"/>
              <a:ext cx="76200" cy="57150"/>
            </a:xfrm>
            <a:custGeom>
              <a:avLst/>
              <a:gdLst>
                <a:gd name="connsiteX0" fmla="*/ 7394 w 76200"/>
                <a:gd name="connsiteY0" fmla="*/ 17041 h 57150"/>
                <a:gd name="connsiteX1" fmla="*/ 27740 w 76200"/>
                <a:gd name="connsiteY1" fmla="*/ 19759 h 57150"/>
                <a:gd name="connsiteX2" fmla="*/ 40193 w 76200"/>
                <a:gd name="connsiteY2" fmla="*/ 11691 h 57150"/>
                <a:gd name="connsiteX3" fmla="*/ 61679 w 76200"/>
                <a:gd name="connsiteY3" fmla="*/ 10814 h 57150"/>
                <a:gd name="connsiteX4" fmla="*/ 66327 w 76200"/>
                <a:gd name="connsiteY4" fmla="*/ 4763 h 57150"/>
                <a:gd name="connsiteX5" fmla="*/ 70449 w 76200"/>
                <a:gd name="connsiteY5" fmla="*/ 5201 h 57150"/>
                <a:gd name="connsiteX6" fmla="*/ 75272 w 76200"/>
                <a:gd name="connsiteY6" fmla="*/ 17216 h 57150"/>
                <a:gd name="connsiteX7" fmla="*/ 55715 w 76200"/>
                <a:gd name="connsiteY7" fmla="*/ 26687 h 57150"/>
                <a:gd name="connsiteX8" fmla="*/ 53260 w 76200"/>
                <a:gd name="connsiteY8" fmla="*/ 40895 h 57150"/>
                <a:gd name="connsiteX9" fmla="*/ 44753 w 76200"/>
                <a:gd name="connsiteY9" fmla="*/ 44490 h 57150"/>
                <a:gd name="connsiteX10" fmla="*/ 44841 w 76200"/>
                <a:gd name="connsiteY10" fmla="*/ 54312 h 57150"/>
                <a:gd name="connsiteX11" fmla="*/ 35194 w 76200"/>
                <a:gd name="connsiteY11" fmla="*/ 53611 h 57150"/>
                <a:gd name="connsiteX12" fmla="*/ 26863 w 76200"/>
                <a:gd name="connsiteY12" fmla="*/ 47910 h 57150"/>
                <a:gd name="connsiteX13" fmla="*/ 22302 w 76200"/>
                <a:gd name="connsiteY13" fmla="*/ 53874 h 57150"/>
                <a:gd name="connsiteX14" fmla="*/ 5201 w 76200"/>
                <a:gd name="connsiteY14" fmla="*/ 52646 h 57150"/>
                <a:gd name="connsiteX15" fmla="*/ 10639 w 76200"/>
                <a:gd name="connsiteY15" fmla="*/ 49489 h 57150"/>
                <a:gd name="connsiteX16" fmla="*/ 4763 w 76200"/>
                <a:gd name="connsiteY16" fmla="*/ 34492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6200" h="57150">
                  <a:moveTo>
                    <a:pt x="7394" y="17041"/>
                  </a:moveTo>
                  <a:lnTo>
                    <a:pt x="27740" y="19759"/>
                  </a:lnTo>
                  <a:lnTo>
                    <a:pt x="40193" y="11691"/>
                  </a:lnTo>
                  <a:lnTo>
                    <a:pt x="61679" y="10814"/>
                  </a:lnTo>
                  <a:lnTo>
                    <a:pt x="66327" y="4763"/>
                  </a:lnTo>
                  <a:lnTo>
                    <a:pt x="70449" y="5201"/>
                  </a:lnTo>
                  <a:lnTo>
                    <a:pt x="75272" y="17216"/>
                  </a:lnTo>
                  <a:lnTo>
                    <a:pt x="55715" y="26687"/>
                  </a:lnTo>
                  <a:lnTo>
                    <a:pt x="53260" y="40895"/>
                  </a:lnTo>
                  <a:lnTo>
                    <a:pt x="44753" y="44490"/>
                  </a:lnTo>
                  <a:lnTo>
                    <a:pt x="44841" y="54312"/>
                  </a:lnTo>
                  <a:lnTo>
                    <a:pt x="35194" y="53611"/>
                  </a:lnTo>
                  <a:lnTo>
                    <a:pt x="26863" y="47910"/>
                  </a:lnTo>
                  <a:lnTo>
                    <a:pt x="22302" y="53874"/>
                  </a:lnTo>
                  <a:lnTo>
                    <a:pt x="5201" y="52646"/>
                  </a:lnTo>
                  <a:lnTo>
                    <a:pt x="10639" y="49489"/>
                  </a:lnTo>
                  <a:lnTo>
                    <a:pt x="4763" y="34492"/>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44" name="Freeform: Shape 1643">
              <a:extLst>
                <a:ext uri="{FF2B5EF4-FFF2-40B4-BE49-F238E27FC236}">
                  <a16:creationId xmlns:a16="http://schemas.microsoft.com/office/drawing/2014/main" id="{EAB6E88D-DFE9-4E62-9159-AE763DF71EF9}"/>
                </a:ext>
              </a:extLst>
            </p:cNvPr>
            <p:cNvSpPr/>
            <p:nvPr/>
          </p:nvSpPr>
          <p:spPr>
            <a:xfrm>
              <a:off x="6094746" y="1113030"/>
              <a:ext cx="425450" cy="501650"/>
            </a:xfrm>
            <a:custGeom>
              <a:avLst/>
              <a:gdLst>
                <a:gd name="connsiteX0" fmla="*/ 355908 w 425450"/>
                <a:gd name="connsiteY0" fmla="*/ 376429 h 501650"/>
                <a:gd name="connsiteX1" fmla="*/ 301008 w 425450"/>
                <a:gd name="connsiteY1" fmla="*/ 423435 h 501650"/>
                <a:gd name="connsiteX2" fmla="*/ 257597 w 425450"/>
                <a:gd name="connsiteY2" fmla="*/ 396950 h 501650"/>
                <a:gd name="connsiteX3" fmla="*/ 274611 w 425450"/>
                <a:gd name="connsiteY3" fmla="*/ 366958 h 501650"/>
                <a:gd name="connsiteX4" fmla="*/ 259790 w 425450"/>
                <a:gd name="connsiteY4" fmla="*/ 328896 h 501650"/>
                <a:gd name="connsiteX5" fmla="*/ 310743 w 425450"/>
                <a:gd name="connsiteY5" fmla="*/ 304516 h 501650"/>
                <a:gd name="connsiteX6" fmla="*/ 320477 w 425450"/>
                <a:gd name="connsiteY6" fmla="*/ 349944 h 501650"/>
                <a:gd name="connsiteX7" fmla="*/ 355908 w 425450"/>
                <a:gd name="connsiteY7" fmla="*/ 376429 h 501650"/>
                <a:gd name="connsiteX8" fmla="*/ 196735 w 425450"/>
                <a:gd name="connsiteY8" fmla="*/ 142449 h 501650"/>
                <a:gd name="connsiteX9" fmla="*/ 277680 w 425450"/>
                <a:gd name="connsiteY9" fmla="*/ 241461 h 501650"/>
                <a:gd name="connsiteX10" fmla="*/ 215765 w 425450"/>
                <a:gd name="connsiteY10" fmla="*/ 291098 h 501650"/>
                <a:gd name="connsiteX11" fmla="*/ 202084 w 425450"/>
                <a:gd name="connsiteY11" fmla="*/ 379586 h 501650"/>
                <a:gd name="connsiteX12" fmla="*/ 180510 w 425450"/>
                <a:gd name="connsiteY12" fmla="*/ 401423 h 501650"/>
                <a:gd name="connsiteX13" fmla="*/ 168846 w 425450"/>
                <a:gd name="connsiteY13" fmla="*/ 493594 h 501650"/>
                <a:gd name="connsiteX14" fmla="*/ 139204 w 425450"/>
                <a:gd name="connsiteY14" fmla="*/ 497804 h 501650"/>
                <a:gd name="connsiteX15" fmla="*/ 86322 w 425450"/>
                <a:gd name="connsiteY15" fmla="*/ 430802 h 501650"/>
                <a:gd name="connsiteX16" fmla="*/ 108598 w 425450"/>
                <a:gd name="connsiteY16" fmla="*/ 390285 h 501650"/>
                <a:gd name="connsiteX17" fmla="*/ 71764 w 425450"/>
                <a:gd name="connsiteY17" fmla="*/ 356434 h 501650"/>
                <a:gd name="connsiteX18" fmla="*/ 23881 w 425450"/>
                <a:gd name="connsiteY18" fmla="*/ 252774 h 501650"/>
                <a:gd name="connsiteX19" fmla="*/ 4763 w 425450"/>
                <a:gd name="connsiteY19" fmla="*/ 149377 h 501650"/>
                <a:gd name="connsiteX20" fmla="*/ 71764 w 425450"/>
                <a:gd name="connsiteY20" fmla="*/ 99477 h 501650"/>
                <a:gd name="connsiteX21" fmla="*/ 85269 w 425450"/>
                <a:gd name="connsiteY21" fmla="*/ 148237 h 501650"/>
                <a:gd name="connsiteX22" fmla="*/ 120262 w 425450"/>
                <a:gd name="connsiteY22" fmla="*/ 146308 h 501650"/>
                <a:gd name="connsiteX23" fmla="*/ 129558 w 425450"/>
                <a:gd name="connsiteY23" fmla="*/ 98688 h 501650"/>
                <a:gd name="connsiteX24" fmla="*/ 165689 w 425450"/>
                <a:gd name="connsiteY24" fmla="*/ 93777 h 501650"/>
                <a:gd name="connsiteX25" fmla="*/ 196735 w 425450"/>
                <a:gd name="connsiteY25" fmla="*/ 142449 h 501650"/>
                <a:gd name="connsiteX26" fmla="*/ 373622 w 425450"/>
                <a:gd name="connsiteY26" fmla="*/ 41947 h 501650"/>
                <a:gd name="connsiteX27" fmla="*/ 421857 w 425450"/>
                <a:gd name="connsiteY27" fmla="*/ 92812 h 501650"/>
                <a:gd name="connsiteX28" fmla="*/ 385374 w 425450"/>
                <a:gd name="connsiteY28" fmla="*/ 167531 h 501650"/>
                <a:gd name="connsiteX29" fmla="*/ 314075 w 425450"/>
                <a:gd name="connsiteY29" fmla="*/ 183404 h 501650"/>
                <a:gd name="connsiteX30" fmla="*/ 241548 w 425450"/>
                <a:gd name="connsiteY30" fmla="*/ 160954 h 501650"/>
                <a:gd name="connsiteX31" fmla="*/ 237163 w 425450"/>
                <a:gd name="connsiteY31" fmla="*/ 123068 h 501650"/>
                <a:gd name="connsiteX32" fmla="*/ 201909 w 425450"/>
                <a:gd name="connsiteY32" fmla="*/ 120612 h 501650"/>
                <a:gd name="connsiteX33" fmla="*/ 174985 w 425450"/>
                <a:gd name="connsiteY33" fmla="*/ 55014 h 501650"/>
                <a:gd name="connsiteX34" fmla="*/ 250932 w 425450"/>
                <a:gd name="connsiteY34" fmla="*/ 13620 h 501650"/>
                <a:gd name="connsiteX35" fmla="*/ 286626 w 425450"/>
                <a:gd name="connsiteY35" fmla="*/ 49401 h 501650"/>
                <a:gd name="connsiteX36" fmla="*/ 311532 w 425450"/>
                <a:gd name="connsiteY36" fmla="*/ 4763 h 501650"/>
                <a:gd name="connsiteX37" fmla="*/ 373622 w 425450"/>
                <a:gd name="connsiteY37" fmla="*/ 41947 h 50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25450" h="501650">
                  <a:moveTo>
                    <a:pt x="355908" y="376429"/>
                  </a:moveTo>
                  <a:lnTo>
                    <a:pt x="301008" y="423435"/>
                  </a:lnTo>
                  <a:lnTo>
                    <a:pt x="257597" y="396950"/>
                  </a:lnTo>
                  <a:lnTo>
                    <a:pt x="274611" y="366958"/>
                  </a:lnTo>
                  <a:lnTo>
                    <a:pt x="259790" y="328896"/>
                  </a:lnTo>
                  <a:lnTo>
                    <a:pt x="310743" y="304516"/>
                  </a:lnTo>
                  <a:lnTo>
                    <a:pt x="320477" y="349944"/>
                  </a:lnTo>
                  <a:lnTo>
                    <a:pt x="355908" y="376429"/>
                  </a:lnTo>
                  <a:close/>
                  <a:moveTo>
                    <a:pt x="196735" y="142449"/>
                  </a:moveTo>
                  <a:lnTo>
                    <a:pt x="277680" y="241461"/>
                  </a:lnTo>
                  <a:lnTo>
                    <a:pt x="215765" y="291098"/>
                  </a:lnTo>
                  <a:lnTo>
                    <a:pt x="202084" y="379586"/>
                  </a:lnTo>
                  <a:lnTo>
                    <a:pt x="180510" y="401423"/>
                  </a:lnTo>
                  <a:lnTo>
                    <a:pt x="168846" y="493594"/>
                  </a:lnTo>
                  <a:lnTo>
                    <a:pt x="139204" y="497804"/>
                  </a:lnTo>
                  <a:lnTo>
                    <a:pt x="86322" y="430802"/>
                  </a:lnTo>
                  <a:lnTo>
                    <a:pt x="108598" y="390285"/>
                  </a:lnTo>
                  <a:lnTo>
                    <a:pt x="71764" y="356434"/>
                  </a:lnTo>
                  <a:lnTo>
                    <a:pt x="23881" y="252774"/>
                  </a:lnTo>
                  <a:lnTo>
                    <a:pt x="4763" y="149377"/>
                  </a:lnTo>
                  <a:lnTo>
                    <a:pt x="71764" y="99477"/>
                  </a:lnTo>
                  <a:lnTo>
                    <a:pt x="85269" y="148237"/>
                  </a:lnTo>
                  <a:lnTo>
                    <a:pt x="120262" y="146308"/>
                  </a:lnTo>
                  <a:lnTo>
                    <a:pt x="129558" y="98688"/>
                  </a:lnTo>
                  <a:lnTo>
                    <a:pt x="165689" y="93777"/>
                  </a:lnTo>
                  <a:lnTo>
                    <a:pt x="196735" y="142449"/>
                  </a:lnTo>
                  <a:close/>
                  <a:moveTo>
                    <a:pt x="373622" y="41947"/>
                  </a:moveTo>
                  <a:lnTo>
                    <a:pt x="421857" y="92812"/>
                  </a:lnTo>
                  <a:lnTo>
                    <a:pt x="385374" y="167531"/>
                  </a:lnTo>
                  <a:lnTo>
                    <a:pt x="314075" y="183404"/>
                  </a:lnTo>
                  <a:lnTo>
                    <a:pt x="241548" y="160954"/>
                  </a:lnTo>
                  <a:lnTo>
                    <a:pt x="237163" y="123068"/>
                  </a:lnTo>
                  <a:lnTo>
                    <a:pt x="201909" y="120612"/>
                  </a:lnTo>
                  <a:lnTo>
                    <a:pt x="174985" y="55014"/>
                  </a:lnTo>
                  <a:lnTo>
                    <a:pt x="250932" y="13620"/>
                  </a:lnTo>
                  <a:lnTo>
                    <a:pt x="286626" y="49401"/>
                  </a:lnTo>
                  <a:lnTo>
                    <a:pt x="311532" y="4763"/>
                  </a:lnTo>
                  <a:lnTo>
                    <a:pt x="373622" y="4194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45" name="Freeform: Shape 1644">
              <a:extLst>
                <a:ext uri="{FF2B5EF4-FFF2-40B4-BE49-F238E27FC236}">
                  <a16:creationId xmlns:a16="http://schemas.microsoft.com/office/drawing/2014/main" id="{E79202D4-B3DF-4B0A-90CD-FB45B9563EB6}"/>
                </a:ext>
              </a:extLst>
            </p:cNvPr>
            <p:cNvSpPr/>
            <p:nvPr/>
          </p:nvSpPr>
          <p:spPr>
            <a:xfrm>
              <a:off x="6252954" y="3231739"/>
              <a:ext cx="146050" cy="76200"/>
            </a:xfrm>
            <a:custGeom>
              <a:avLst/>
              <a:gdLst>
                <a:gd name="connsiteX0" fmla="*/ 53260 w 146050"/>
                <a:gd name="connsiteY0" fmla="*/ 7569 h 76200"/>
                <a:gd name="connsiteX1" fmla="*/ 54663 w 146050"/>
                <a:gd name="connsiteY1" fmla="*/ 9849 h 76200"/>
                <a:gd name="connsiteX2" fmla="*/ 64836 w 146050"/>
                <a:gd name="connsiteY2" fmla="*/ 4763 h 76200"/>
                <a:gd name="connsiteX3" fmla="*/ 77202 w 146050"/>
                <a:gd name="connsiteY3" fmla="*/ 18093 h 76200"/>
                <a:gd name="connsiteX4" fmla="*/ 91759 w 146050"/>
                <a:gd name="connsiteY4" fmla="*/ 10024 h 76200"/>
                <a:gd name="connsiteX5" fmla="*/ 103336 w 146050"/>
                <a:gd name="connsiteY5" fmla="*/ 13883 h 76200"/>
                <a:gd name="connsiteX6" fmla="*/ 121051 w 146050"/>
                <a:gd name="connsiteY6" fmla="*/ 8621 h 76200"/>
                <a:gd name="connsiteX7" fmla="*/ 144378 w 146050"/>
                <a:gd name="connsiteY7" fmla="*/ 23004 h 76200"/>
                <a:gd name="connsiteX8" fmla="*/ 137626 w 146050"/>
                <a:gd name="connsiteY8" fmla="*/ 32738 h 76200"/>
                <a:gd name="connsiteX9" fmla="*/ 132802 w 146050"/>
                <a:gd name="connsiteY9" fmla="*/ 47735 h 76200"/>
                <a:gd name="connsiteX10" fmla="*/ 127540 w 146050"/>
                <a:gd name="connsiteY10" fmla="*/ 51506 h 76200"/>
                <a:gd name="connsiteX11" fmla="*/ 101231 w 146050"/>
                <a:gd name="connsiteY11" fmla="*/ 40280 h 76200"/>
                <a:gd name="connsiteX12" fmla="*/ 93162 w 146050"/>
                <a:gd name="connsiteY12" fmla="*/ 42473 h 76200"/>
                <a:gd name="connsiteX13" fmla="*/ 87374 w 146050"/>
                <a:gd name="connsiteY13" fmla="*/ 51243 h 76200"/>
                <a:gd name="connsiteX14" fmla="*/ 75798 w 146050"/>
                <a:gd name="connsiteY14" fmla="*/ 55803 h 76200"/>
                <a:gd name="connsiteX15" fmla="*/ 73167 w 146050"/>
                <a:gd name="connsiteY15" fmla="*/ 53435 h 76200"/>
                <a:gd name="connsiteX16" fmla="*/ 61240 w 146050"/>
                <a:gd name="connsiteY16" fmla="*/ 59135 h 76200"/>
                <a:gd name="connsiteX17" fmla="*/ 51418 w 146050"/>
                <a:gd name="connsiteY17" fmla="*/ 60276 h 76200"/>
                <a:gd name="connsiteX18" fmla="*/ 49489 w 146050"/>
                <a:gd name="connsiteY18" fmla="*/ 67642 h 76200"/>
                <a:gd name="connsiteX19" fmla="*/ 28792 w 146050"/>
                <a:gd name="connsiteY19" fmla="*/ 72115 h 76200"/>
                <a:gd name="connsiteX20" fmla="*/ 19759 w 146050"/>
                <a:gd name="connsiteY20" fmla="*/ 68081 h 76200"/>
                <a:gd name="connsiteX21" fmla="*/ 7218 w 146050"/>
                <a:gd name="connsiteY21" fmla="*/ 58697 h 76200"/>
                <a:gd name="connsiteX22" fmla="*/ 4763 w 146050"/>
                <a:gd name="connsiteY22" fmla="*/ 45981 h 76200"/>
                <a:gd name="connsiteX23" fmla="*/ 6779 w 146050"/>
                <a:gd name="connsiteY23" fmla="*/ 41245 h 76200"/>
                <a:gd name="connsiteX24" fmla="*/ 10200 w 146050"/>
                <a:gd name="connsiteY24" fmla="*/ 33089 h 76200"/>
                <a:gd name="connsiteX25" fmla="*/ 21162 w 146050"/>
                <a:gd name="connsiteY25" fmla="*/ 33703 h 76200"/>
                <a:gd name="connsiteX26" fmla="*/ 29494 w 146050"/>
                <a:gd name="connsiteY26" fmla="*/ 29844 h 76200"/>
                <a:gd name="connsiteX27" fmla="*/ 30195 w 146050"/>
                <a:gd name="connsiteY27" fmla="*/ 26424 h 76200"/>
                <a:gd name="connsiteX28" fmla="*/ 34931 w 146050"/>
                <a:gd name="connsiteY28" fmla="*/ 24582 h 76200"/>
                <a:gd name="connsiteX29" fmla="*/ 36509 w 146050"/>
                <a:gd name="connsiteY29" fmla="*/ 16075 h 76200"/>
                <a:gd name="connsiteX30" fmla="*/ 42122 w 146050"/>
                <a:gd name="connsiteY30" fmla="*/ 14409 h 76200"/>
                <a:gd name="connsiteX31" fmla="*/ 45981 w 146050"/>
                <a:gd name="connsiteY31" fmla="*/ 7656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46050" h="76200">
                  <a:moveTo>
                    <a:pt x="53260" y="7569"/>
                  </a:moveTo>
                  <a:lnTo>
                    <a:pt x="54663" y="9849"/>
                  </a:lnTo>
                  <a:lnTo>
                    <a:pt x="64836" y="4763"/>
                  </a:lnTo>
                  <a:lnTo>
                    <a:pt x="77202" y="18093"/>
                  </a:lnTo>
                  <a:lnTo>
                    <a:pt x="91759" y="10024"/>
                  </a:lnTo>
                  <a:lnTo>
                    <a:pt x="103336" y="13883"/>
                  </a:lnTo>
                  <a:lnTo>
                    <a:pt x="121051" y="8621"/>
                  </a:lnTo>
                  <a:lnTo>
                    <a:pt x="144378" y="23004"/>
                  </a:lnTo>
                  <a:lnTo>
                    <a:pt x="137626" y="32738"/>
                  </a:lnTo>
                  <a:lnTo>
                    <a:pt x="132802" y="47735"/>
                  </a:lnTo>
                  <a:lnTo>
                    <a:pt x="127540" y="51506"/>
                  </a:lnTo>
                  <a:lnTo>
                    <a:pt x="101231" y="40280"/>
                  </a:lnTo>
                  <a:lnTo>
                    <a:pt x="93162" y="42473"/>
                  </a:lnTo>
                  <a:lnTo>
                    <a:pt x="87374" y="51243"/>
                  </a:lnTo>
                  <a:lnTo>
                    <a:pt x="75798" y="55803"/>
                  </a:lnTo>
                  <a:lnTo>
                    <a:pt x="73167" y="53435"/>
                  </a:lnTo>
                  <a:lnTo>
                    <a:pt x="61240" y="59135"/>
                  </a:lnTo>
                  <a:lnTo>
                    <a:pt x="51418" y="60276"/>
                  </a:lnTo>
                  <a:lnTo>
                    <a:pt x="49489" y="67642"/>
                  </a:lnTo>
                  <a:lnTo>
                    <a:pt x="28792" y="72115"/>
                  </a:lnTo>
                  <a:lnTo>
                    <a:pt x="19759" y="68081"/>
                  </a:lnTo>
                  <a:lnTo>
                    <a:pt x="7218" y="58697"/>
                  </a:lnTo>
                  <a:lnTo>
                    <a:pt x="4763" y="45981"/>
                  </a:lnTo>
                  <a:lnTo>
                    <a:pt x="6779" y="41245"/>
                  </a:lnTo>
                  <a:lnTo>
                    <a:pt x="10200" y="33089"/>
                  </a:lnTo>
                  <a:lnTo>
                    <a:pt x="21162" y="33703"/>
                  </a:lnTo>
                  <a:lnTo>
                    <a:pt x="29494" y="29844"/>
                  </a:lnTo>
                  <a:lnTo>
                    <a:pt x="30195" y="26424"/>
                  </a:lnTo>
                  <a:lnTo>
                    <a:pt x="34931" y="24582"/>
                  </a:lnTo>
                  <a:lnTo>
                    <a:pt x="36509" y="16075"/>
                  </a:lnTo>
                  <a:lnTo>
                    <a:pt x="42122" y="14409"/>
                  </a:lnTo>
                  <a:lnTo>
                    <a:pt x="45981" y="7656"/>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46" name="Freeform: Shape 1645">
              <a:extLst>
                <a:ext uri="{FF2B5EF4-FFF2-40B4-BE49-F238E27FC236}">
                  <a16:creationId xmlns:a16="http://schemas.microsoft.com/office/drawing/2014/main" id="{49EABA7D-775D-4F75-9D33-8FF174FA1456}"/>
                </a:ext>
              </a:extLst>
            </p:cNvPr>
            <p:cNvSpPr/>
            <p:nvPr/>
          </p:nvSpPr>
          <p:spPr>
            <a:xfrm>
              <a:off x="5512164" y="4385501"/>
              <a:ext cx="82550" cy="88900"/>
            </a:xfrm>
            <a:custGeom>
              <a:avLst/>
              <a:gdLst>
                <a:gd name="connsiteX0" fmla="*/ 49226 w 82550"/>
                <a:gd name="connsiteY0" fmla="*/ 85270 h 88900"/>
                <a:gd name="connsiteX1" fmla="*/ 42561 w 82550"/>
                <a:gd name="connsiteY1" fmla="*/ 83428 h 88900"/>
                <a:gd name="connsiteX2" fmla="*/ 24933 w 82550"/>
                <a:gd name="connsiteY2" fmla="*/ 73518 h 88900"/>
                <a:gd name="connsiteX3" fmla="*/ 12129 w 82550"/>
                <a:gd name="connsiteY3" fmla="*/ 60363 h 88900"/>
                <a:gd name="connsiteX4" fmla="*/ 7832 w 82550"/>
                <a:gd name="connsiteY4" fmla="*/ 51330 h 88900"/>
                <a:gd name="connsiteX5" fmla="*/ 4763 w 82550"/>
                <a:gd name="connsiteY5" fmla="*/ 33089 h 88900"/>
                <a:gd name="connsiteX6" fmla="*/ 17917 w 82550"/>
                <a:gd name="connsiteY6" fmla="*/ 22214 h 88900"/>
                <a:gd name="connsiteX7" fmla="*/ 20724 w 82550"/>
                <a:gd name="connsiteY7" fmla="*/ 15286 h 88900"/>
                <a:gd name="connsiteX8" fmla="*/ 24933 w 82550"/>
                <a:gd name="connsiteY8" fmla="*/ 9937 h 88900"/>
                <a:gd name="connsiteX9" fmla="*/ 31774 w 82550"/>
                <a:gd name="connsiteY9" fmla="*/ 9411 h 88900"/>
                <a:gd name="connsiteX10" fmla="*/ 37474 w 82550"/>
                <a:gd name="connsiteY10" fmla="*/ 4763 h 88900"/>
                <a:gd name="connsiteX11" fmla="*/ 57119 w 82550"/>
                <a:gd name="connsiteY11" fmla="*/ 4763 h 88900"/>
                <a:gd name="connsiteX12" fmla="*/ 63959 w 82550"/>
                <a:gd name="connsiteY12" fmla="*/ 13620 h 88900"/>
                <a:gd name="connsiteX13" fmla="*/ 69309 w 82550"/>
                <a:gd name="connsiteY13" fmla="*/ 24056 h 88900"/>
                <a:gd name="connsiteX14" fmla="*/ 68520 w 82550"/>
                <a:gd name="connsiteY14" fmla="*/ 31247 h 88900"/>
                <a:gd name="connsiteX15" fmla="*/ 72466 w 82550"/>
                <a:gd name="connsiteY15" fmla="*/ 37737 h 88900"/>
                <a:gd name="connsiteX16" fmla="*/ 72203 w 82550"/>
                <a:gd name="connsiteY16" fmla="*/ 46770 h 88900"/>
                <a:gd name="connsiteX17" fmla="*/ 78956 w 82550"/>
                <a:gd name="connsiteY17" fmla="*/ 45367 h 88900"/>
                <a:gd name="connsiteX18" fmla="*/ 67467 w 82550"/>
                <a:gd name="connsiteY18" fmla="*/ 56855 h 88900"/>
                <a:gd name="connsiteX19" fmla="*/ 56417 w 82550"/>
                <a:gd name="connsiteY19" fmla="*/ 70273 h 88900"/>
                <a:gd name="connsiteX20" fmla="*/ 55102 w 82550"/>
                <a:gd name="connsiteY20" fmla="*/ 77377 h 88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2550" h="88900">
                  <a:moveTo>
                    <a:pt x="49226" y="85270"/>
                  </a:moveTo>
                  <a:lnTo>
                    <a:pt x="42561" y="83428"/>
                  </a:lnTo>
                  <a:lnTo>
                    <a:pt x="24933" y="73518"/>
                  </a:lnTo>
                  <a:lnTo>
                    <a:pt x="12129" y="60363"/>
                  </a:lnTo>
                  <a:lnTo>
                    <a:pt x="7832" y="51330"/>
                  </a:lnTo>
                  <a:lnTo>
                    <a:pt x="4763" y="33089"/>
                  </a:lnTo>
                  <a:lnTo>
                    <a:pt x="17917" y="22214"/>
                  </a:lnTo>
                  <a:lnTo>
                    <a:pt x="20724" y="15286"/>
                  </a:lnTo>
                  <a:lnTo>
                    <a:pt x="24933" y="9937"/>
                  </a:lnTo>
                  <a:lnTo>
                    <a:pt x="31774" y="9411"/>
                  </a:lnTo>
                  <a:lnTo>
                    <a:pt x="37474" y="4763"/>
                  </a:lnTo>
                  <a:lnTo>
                    <a:pt x="57119" y="4763"/>
                  </a:lnTo>
                  <a:lnTo>
                    <a:pt x="63959" y="13620"/>
                  </a:lnTo>
                  <a:lnTo>
                    <a:pt x="69309" y="24056"/>
                  </a:lnTo>
                  <a:lnTo>
                    <a:pt x="68520" y="31247"/>
                  </a:lnTo>
                  <a:lnTo>
                    <a:pt x="72466" y="37737"/>
                  </a:lnTo>
                  <a:lnTo>
                    <a:pt x="72203" y="46770"/>
                  </a:lnTo>
                  <a:lnTo>
                    <a:pt x="78956" y="45367"/>
                  </a:lnTo>
                  <a:lnTo>
                    <a:pt x="67467" y="56855"/>
                  </a:lnTo>
                  <a:lnTo>
                    <a:pt x="56417" y="70273"/>
                  </a:lnTo>
                  <a:lnTo>
                    <a:pt x="55102" y="7737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47" name="Freeform: Shape 1646">
              <a:extLst>
                <a:ext uri="{FF2B5EF4-FFF2-40B4-BE49-F238E27FC236}">
                  <a16:creationId xmlns:a16="http://schemas.microsoft.com/office/drawing/2014/main" id="{8C4641B8-DA9A-40B6-A8EE-9A1265F281B1}"/>
                </a:ext>
              </a:extLst>
            </p:cNvPr>
            <p:cNvSpPr/>
            <p:nvPr/>
          </p:nvSpPr>
          <p:spPr>
            <a:xfrm>
              <a:off x="5404470" y="4220891"/>
              <a:ext cx="158750" cy="114300"/>
            </a:xfrm>
            <a:custGeom>
              <a:avLst/>
              <a:gdLst>
                <a:gd name="connsiteX0" fmla="*/ 27214 w 158750"/>
                <a:gd name="connsiteY0" fmla="*/ 80797 h 114300"/>
                <a:gd name="connsiteX1" fmla="*/ 17041 w 158750"/>
                <a:gd name="connsiteY1" fmla="*/ 61153 h 114300"/>
                <a:gd name="connsiteX2" fmla="*/ 4763 w 158750"/>
                <a:gd name="connsiteY2" fmla="*/ 52207 h 114300"/>
                <a:gd name="connsiteX3" fmla="*/ 15637 w 158750"/>
                <a:gd name="connsiteY3" fmla="*/ 47384 h 114300"/>
                <a:gd name="connsiteX4" fmla="*/ 27564 w 158750"/>
                <a:gd name="connsiteY4" fmla="*/ 29581 h 114300"/>
                <a:gd name="connsiteX5" fmla="*/ 33352 w 158750"/>
                <a:gd name="connsiteY5" fmla="*/ 16514 h 114300"/>
                <a:gd name="connsiteX6" fmla="*/ 41771 w 158750"/>
                <a:gd name="connsiteY6" fmla="*/ 8358 h 114300"/>
                <a:gd name="connsiteX7" fmla="*/ 54049 w 158750"/>
                <a:gd name="connsiteY7" fmla="*/ 10551 h 114300"/>
                <a:gd name="connsiteX8" fmla="*/ 65976 w 158750"/>
                <a:gd name="connsiteY8" fmla="*/ 5026 h 114300"/>
                <a:gd name="connsiteX9" fmla="*/ 79745 w 158750"/>
                <a:gd name="connsiteY9" fmla="*/ 4763 h 114300"/>
                <a:gd name="connsiteX10" fmla="*/ 91497 w 158750"/>
                <a:gd name="connsiteY10" fmla="*/ 12217 h 114300"/>
                <a:gd name="connsiteX11" fmla="*/ 107808 w 158750"/>
                <a:gd name="connsiteY11" fmla="*/ 18970 h 114300"/>
                <a:gd name="connsiteX12" fmla="*/ 122717 w 158750"/>
                <a:gd name="connsiteY12" fmla="*/ 37649 h 114300"/>
                <a:gd name="connsiteX13" fmla="*/ 138941 w 158750"/>
                <a:gd name="connsiteY13" fmla="*/ 55014 h 114300"/>
                <a:gd name="connsiteX14" fmla="*/ 140082 w 158750"/>
                <a:gd name="connsiteY14" fmla="*/ 70712 h 114300"/>
                <a:gd name="connsiteX15" fmla="*/ 144905 w 158750"/>
                <a:gd name="connsiteY15" fmla="*/ 85094 h 114300"/>
                <a:gd name="connsiteX16" fmla="*/ 154113 w 158750"/>
                <a:gd name="connsiteY16" fmla="*/ 92198 h 114300"/>
                <a:gd name="connsiteX17" fmla="*/ 156218 w 158750"/>
                <a:gd name="connsiteY17" fmla="*/ 101845 h 114300"/>
                <a:gd name="connsiteX18" fmla="*/ 155078 w 158750"/>
                <a:gd name="connsiteY18" fmla="*/ 109650 h 114300"/>
                <a:gd name="connsiteX19" fmla="*/ 151482 w 158750"/>
                <a:gd name="connsiteY19" fmla="*/ 111053 h 114300"/>
                <a:gd name="connsiteX20" fmla="*/ 138152 w 158750"/>
                <a:gd name="connsiteY20" fmla="*/ 109124 h 114300"/>
                <a:gd name="connsiteX21" fmla="*/ 136310 w 158750"/>
                <a:gd name="connsiteY21" fmla="*/ 111843 h 114300"/>
                <a:gd name="connsiteX22" fmla="*/ 130873 w 158750"/>
                <a:gd name="connsiteY22" fmla="*/ 112456 h 114300"/>
                <a:gd name="connsiteX23" fmla="*/ 113158 w 158750"/>
                <a:gd name="connsiteY23" fmla="*/ 106318 h 114300"/>
                <a:gd name="connsiteX24" fmla="*/ 101319 w 158750"/>
                <a:gd name="connsiteY24" fmla="*/ 106054 h 114300"/>
                <a:gd name="connsiteX25" fmla="*/ 55891 w 158750"/>
                <a:gd name="connsiteY25" fmla="*/ 105002 h 114300"/>
                <a:gd name="connsiteX26" fmla="*/ 49314 w 158750"/>
                <a:gd name="connsiteY26" fmla="*/ 107808 h 114300"/>
                <a:gd name="connsiteX27" fmla="*/ 41158 w 158750"/>
                <a:gd name="connsiteY27" fmla="*/ 107019 h 114300"/>
                <a:gd name="connsiteX28" fmla="*/ 28090 w 158750"/>
                <a:gd name="connsiteY28" fmla="*/ 111141 h 114300"/>
                <a:gd name="connsiteX29" fmla="*/ 24056 w 158750"/>
                <a:gd name="connsiteY29" fmla="*/ 91935 h 114300"/>
                <a:gd name="connsiteX30" fmla="*/ 46419 w 158750"/>
                <a:gd name="connsiteY30" fmla="*/ 92461 h 114300"/>
                <a:gd name="connsiteX31" fmla="*/ 52383 w 158750"/>
                <a:gd name="connsiteY31" fmla="*/ 88953 h 114300"/>
                <a:gd name="connsiteX32" fmla="*/ 56768 w 158750"/>
                <a:gd name="connsiteY32" fmla="*/ 88690 h 114300"/>
                <a:gd name="connsiteX33" fmla="*/ 65888 w 158750"/>
                <a:gd name="connsiteY33" fmla="*/ 82902 h 114300"/>
                <a:gd name="connsiteX34" fmla="*/ 76412 w 158750"/>
                <a:gd name="connsiteY34" fmla="*/ 88252 h 114300"/>
                <a:gd name="connsiteX35" fmla="*/ 87112 w 158750"/>
                <a:gd name="connsiteY35" fmla="*/ 88690 h 114300"/>
                <a:gd name="connsiteX36" fmla="*/ 97723 w 158750"/>
                <a:gd name="connsiteY36" fmla="*/ 82990 h 114300"/>
                <a:gd name="connsiteX37" fmla="*/ 92812 w 158750"/>
                <a:gd name="connsiteY37" fmla="*/ 75798 h 114300"/>
                <a:gd name="connsiteX38" fmla="*/ 84656 w 158750"/>
                <a:gd name="connsiteY38" fmla="*/ 80008 h 114300"/>
                <a:gd name="connsiteX39" fmla="*/ 77026 w 158750"/>
                <a:gd name="connsiteY39" fmla="*/ 79920 h 114300"/>
                <a:gd name="connsiteX40" fmla="*/ 67379 w 158750"/>
                <a:gd name="connsiteY40" fmla="*/ 73694 h 114300"/>
                <a:gd name="connsiteX41" fmla="*/ 59574 w 158750"/>
                <a:gd name="connsiteY41" fmla="*/ 74132 h 114300"/>
                <a:gd name="connsiteX42" fmla="*/ 53962 w 158750"/>
                <a:gd name="connsiteY42" fmla="*/ 80008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58750" h="114300">
                  <a:moveTo>
                    <a:pt x="27214" y="80797"/>
                  </a:moveTo>
                  <a:lnTo>
                    <a:pt x="17041" y="61153"/>
                  </a:lnTo>
                  <a:lnTo>
                    <a:pt x="4763" y="52207"/>
                  </a:lnTo>
                  <a:lnTo>
                    <a:pt x="15637" y="47384"/>
                  </a:lnTo>
                  <a:lnTo>
                    <a:pt x="27564" y="29581"/>
                  </a:lnTo>
                  <a:lnTo>
                    <a:pt x="33352" y="16514"/>
                  </a:lnTo>
                  <a:lnTo>
                    <a:pt x="41771" y="8358"/>
                  </a:lnTo>
                  <a:lnTo>
                    <a:pt x="54049" y="10551"/>
                  </a:lnTo>
                  <a:lnTo>
                    <a:pt x="65976" y="5026"/>
                  </a:lnTo>
                  <a:lnTo>
                    <a:pt x="79745" y="4763"/>
                  </a:lnTo>
                  <a:lnTo>
                    <a:pt x="91497" y="12217"/>
                  </a:lnTo>
                  <a:lnTo>
                    <a:pt x="107808" y="18970"/>
                  </a:lnTo>
                  <a:lnTo>
                    <a:pt x="122717" y="37649"/>
                  </a:lnTo>
                  <a:lnTo>
                    <a:pt x="138941" y="55014"/>
                  </a:lnTo>
                  <a:lnTo>
                    <a:pt x="140082" y="70712"/>
                  </a:lnTo>
                  <a:lnTo>
                    <a:pt x="144905" y="85094"/>
                  </a:lnTo>
                  <a:lnTo>
                    <a:pt x="154113" y="92198"/>
                  </a:lnTo>
                  <a:lnTo>
                    <a:pt x="156218" y="101845"/>
                  </a:lnTo>
                  <a:lnTo>
                    <a:pt x="155078" y="109650"/>
                  </a:lnTo>
                  <a:lnTo>
                    <a:pt x="151482" y="111053"/>
                  </a:lnTo>
                  <a:lnTo>
                    <a:pt x="138152" y="109124"/>
                  </a:lnTo>
                  <a:lnTo>
                    <a:pt x="136310" y="111843"/>
                  </a:lnTo>
                  <a:lnTo>
                    <a:pt x="130873" y="112456"/>
                  </a:lnTo>
                  <a:lnTo>
                    <a:pt x="113158" y="106318"/>
                  </a:lnTo>
                  <a:lnTo>
                    <a:pt x="101319" y="106054"/>
                  </a:lnTo>
                  <a:lnTo>
                    <a:pt x="55891" y="105002"/>
                  </a:lnTo>
                  <a:lnTo>
                    <a:pt x="49314" y="107808"/>
                  </a:lnTo>
                  <a:lnTo>
                    <a:pt x="41158" y="107019"/>
                  </a:lnTo>
                  <a:lnTo>
                    <a:pt x="28090" y="111141"/>
                  </a:lnTo>
                  <a:lnTo>
                    <a:pt x="24056" y="91935"/>
                  </a:lnTo>
                  <a:lnTo>
                    <a:pt x="46419" y="92461"/>
                  </a:lnTo>
                  <a:lnTo>
                    <a:pt x="52383" y="88953"/>
                  </a:lnTo>
                  <a:lnTo>
                    <a:pt x="56768" y="88690"/>
                  </a:lnTo>
                  <a:lnTo>
                    <a:pt x="65888" y="82902"/>
                  </a:lnTo>
                  <a:lnTo>
                    <a:pt x="76412" y="88252"/>
                  </a:lnTo>
                  <a:lnTo>
                    <a:pt x="87112" y="88690"/>
                  </a:lnTo>
                  <a:lnTo>
                    <a:pt x="97723" y="82990"/>
                  </a:lnTo>
                  <a:lnTo>
                    <a:pt x="92812" y="75798"/>
                  </a:lnTo>
                  <a:lnTo>
                    <a:pt x="84656" y="80008"/>
                  </a:lnTo>
                  <a:lnTo>
                    <a:pt x="77026" y="79920"/>
                  </a:lnTo>
                  <a:lnTo>
                    <a:pt x="67379" y="73694"/>
                  </a:lnTo>
                  <a:lnTo>
                    <a:pt x="59574" y="74132"/>
                  </a:lnTo>
                  <a:lnTo>
                    <a:pt x="53962" y="8000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48" name="Freeform: Shape 1647">
              <a:extLst>
                <a:ext uri="{FF2B5EF4-FFF2-40B4-BE49-F238E27FC236}">
                  <a16:creationId xmlns:a16="http://schemas.microsoft.com/office/drawing/2014/main" id="{54D32834-1272-496B-8F6B-FFD55B58225D}"/>
                </a:ext>
              </a:extLst>
            </p:cNvPr>
            <p:cNvSpPr/>
            <p:nvPr/>
          </p:nvSpPr>
          <p:spPr>
            <a:xfrm>
              <a:off x="6425281" y="4330690"/>
              <a:ext cx="285750" cy="222250"/>
            </a:xfrm>
            <a:custGeom>
              <a:avLst/>
              <a:gdLst>
                <a:gd name="connsiteX0" fmla="*/ 252511 w 285750"/>
                <a:gd name="connsiteY0" fmla="*/ 73957 h 222250"/>
                <a:gd name="connsiteX1" fmla="*/ 252774 w 285750"/>
                <a:gd name="connsiteY1" fmla="*/ 93250 h 222250"/>
                <a:gd name="connsiteX2" fmla="*/ 249091 w 285750"/>
                <a:gd name="connsiteY2" fmla="*/ 100792 h 222250"/>
                <a:gd name="connsiteX3" fmla="*/ 236111 w 285750"/>
                <a:gd name="connsiteY3" fmla="*/ 101406 h 222250"/>
                <a:gd name="connsiteX4" fmla="*/ 227693 w 285750"/>
                <a:gd name="connsiteY4" fmla="*/ 115526 h 222250"/>
                <a:gd name="connsiteX5" fmla="*/ 242777 w 285750"/>
                <a:gd name="connsiteY5" fmla="*/ 117280 h 222250"/>
                <a:gd name="connsiteX6" fmla="*/ 255230 w 285750"/>
                <a:gd name="connsiteY6" fmla="*/ 129294 h 222250"/>
                <a:gd name="connsiteX7" fmla="*/ 259614 w 285750"/>
                <a:gd name="connsiteY7" fmla="*/ 139116 h 222250"/>
                <a:gd name="connsiteX8" fmla="*/ 270840 w 285750"/>
                <a:gd name="connsiteY8" fmla="*/ 144817 h 222250"/>
                <a:gd name="connsiteX9" fmla="*/ 285310 w 285750"/>
                <a:gd name="connsiteY9" fmla="*/ 171565 h 222250"/>
                <a:gd name="connsiteX10" fmla="*/ 268648 w 285750"/>
                <a:gd name="connsiteY10" fmla="*/ 187702 h 222250"/>
                <a:gd name="connsiteX11" fmla="*/ 253563 w 285750"/>
                <a:gd name="connsiteY11" fmla="*/ 202347 h 222250"/>
                <a:gd name="connsiteX12" fmla="*/ 238392 w 285750"/>
                <a:gd name="connsiteY12" fmla="*/ 213573 h 222250"/>
                <a:gd name="connsiteX13" fmla="*/ 221115 w 285750"/>
                <a:gd name="connsiteY13" fmla="*/ 213573 h 222250"/>
                <a:gd name="connsiteX14" fmla="*/ 201295 w 285750"/>
                <a:gd name="connsiteY14" fmla="*/ 219273 h 222250"/>
                <a:gd name="connsiteX15" fmla="*/ 185685 w 285750"/>
                <a:gd name="connsiteY15" fmla="*/ 213748 h 222250"/>
                <a:gd name="connsiteX16" fmla="*/ 175600 w 285750"/>
                <a:gd name="connsiteY16" fmla="*/ 220501 h 222250"/>
                <a:gd name="connsiteX17" fmla="*/ 153938 w 285750"/>
                <a:gd name="connsiteY17" fmla="*/ 204189 h 222250"/>
                <a:gd name="connsiteX18" fmla="*/ 148062 w 285750"/>
                <a:gd name="connsiteY18" fmla="*/ 193753 h 222250"/>
                <a:gd name="connsiteX19" fmla="*/ 134381 w 285750"/>
                <a:gd name="connsiteY19" fmla="*/ 198927 h 222250"/>
                <a:gd name="connsiteX20" fmla="*/ 122981 w 285750"/>
                <a:gd name="connsiteY20" fmla="*/ 197261 h 222250"/>
                <a:gd name="connsiteX21" fmla="*/ 116403 w 285750"/>
                <a:gd name="connsiteY21" fmla="*/ 201383 h 222250"/>
                <a:gd name="connsiteX22" fmla="*/ 105353 w 285750"/>
                <a:gd name="connsiteY22" fmla="*/ 198489 h 222250"/>
                <a:gd name="connsiteX23" fmla="*/ 90532 w 285750"/>
                <a:gd name="connsiteY23" fmla="*/ 178230 h 222250"/>
                <a:gd name="connsiteX24" fmla="*/ 86585 w 285750"/>
                <a:gd name="connsiteY24" fmla="*/ 170425 h 222250"/>
                <a:gd name="connsiteX25" fmla="*/ 68169 w 285750"/>
                <a:gd name="connsiteY25" fmla="*/ 160691 h 222250"/>
                <a:gd name="connsiteX26" fmla="*/ 61942 w 285750"/>
                <a:gd name="connsiteY26" fmla="*/ 145957 h 222250"/>
                <a:gd name="connsiteX27" fmla="*/ 51682 w 285750"/>
                <a:gd name="connsiteY27" fmla="*/ 135346 h 222250"/>
                <a:gd name="connsiteX28" fmla="*/ 35194 w 285750"/>
                <a:gd name="connsiteY28" fmla="*/ 122542 h 222250"/>
                <a:gd name="connsiteX29" fmla="*/ 34931 w 285750"/>
                <a:gd name="connsiteY29" fmla="*/ 114473 h 222250"/>
                <a:gd name="connsiteX30" fmla="*/ 21513 w 285750"/>
                <a:gd name="connsiteY30" fmla="*/ 104564 h 222250"/>
                <a:gd name="connsiteX31" fmla="*/ 4763 w 285750"/>
                <a:gd name="connsiteY31" fmla="*/ 94917 h 222250"/>
                <a:gd name="connsiteX32" fmla="*/ 12305 w 285750"/>
                <a:gd name="connsiteY32" fmla="*/ 92198 h 222250"/>
                <a:gd name="connsiteX33" fmla="*/ 20724 w 285750"/>
                <a:gd name="connsiteY33" fmla="*/ 87550 h 222250"/>
                <a:gd name="connsiteX34" fmla="*/ 27038 w 285750"/>
                <a:gd name="connsiteY34" fmla="*/ 65450 h 222250"/>
                <a:gd name="connsiteX35" fmla="*/ 33791 w 285750"/>
                <a:gd name="connsiteY35" fmla="*/ 53961 h 222250"/>
                <a:gd name="connsiteX36" fmla="*/ 51594 w 285750"/>
                <a:gd name="connsiteY36" fmla="*/ 50541 h 222250"/>
                <a:gd name="connsiteX37" fmla="*/ 55803 w 285750"/>
                <a:gd name="connsiteY37" fmla="*/ 57294 h 222250"/>
                <a:gd name="connsiteX38" fmla="*/ 68432 w 285750"/>
                <a:gd name="connsiteY38" fmla="*/ 71764 h 222250"/>
                <a:gd name="connsiteX39" fmla="*/ 75185 w 285750"/>
                <a:gd name="connsiteY39" fmla="*/ 73957 h 222250"/>
                <a:gd name="connsiteX40" fmla="*/ 84042 w 285750"/>
                <a:gd name="connsiteY40" fmla="*/ 69659 h 222250"/>
                <a:gd name="connsiteX41" fmla="*/ 101757 w 285750"/>
                <a:gd name="connsiteY41" fmla="*/ 70536 h 222250"/>
                <a:gd name="connsiteX42" fmla="*/ 105177 w 285750"/>
                <a:gd name="connsiteY42" fmla="*/ 75623 h 222250"/>
                <a:gd name="connsiteX43" fmla="*/ 129645 w 285750"/>
                <a:gd name="connsiteY43" fmla="*/ 75623 h 222250"/>
                <a:gd name="connsiteX44" fmla="*/ 130522 w 285750"/>
                <a:gd name="connsiteY44" fmla="*/ 70536 h 222250"/>
                <a:gd name="connsiteX45" fmla="*/ 143151 w 285750"/>
                <a:gd name="connsiteY45" fmla="*/ 65888 h 222250"/>
                <a:gd name="connsiteX46" fmla="*/ 145694 w 285750"/>
                <a:gd name="connsiteY46" fmla="*/ 58609 h 222250"/>
                <a:gd name="connsiteX47" fmla="*/ 154990 w 285750"/>
                <a:gd name="connsiteY47" fmla="*/ 53523 h 222250"/>
                <a:gd name="connsiteX48" fmla="*/ 175687 w 285750"/>
                <a:gd name="connsiteY48" fmla="*/ 67993 h 222250"/>
                <a:gd name="connsiteX49" fmla="*/ 188316 w 285750"/>
                <a:gd name="connsiteY49" fmla="*/ 65450 h 222250"/>
                <a:gd name="connsiteX50" fmla="*/ 200594 w 285750"/>
                <a:gd name="connsiteY50" fmla="*/ 47559 h 222250"/>
                <a:gd name="connsiteX51" fmla="*/ 214099 w 285750"/>
                <a:gd name="connsiteY51" fmla="*/ 33878 h 222250"/>
                <a:gd name="connsiteX52" fmla="*/ 211994 w 285750"/>
                <a:gd name="connsiteY52" fmla="*/ 18882 h 222250"/>
                <a:gd name="connsiteX53" fmla="*/ 206031 w 285750"/>
                <a:gd name="connsiteY53" fmla="*/ 11603 h 222250"/>
                <a:gd name="connsiteX54" fmla="*/ 220852 w 285750"/>
                <a:gd name="connsiteY54" fmla="*/ 10288 h 222250"/>
                <a:gd name="connsiteX55" fmla="*/ 222518 w 285750"/>
                <a:gd name="connsiteY55" fmla="*/ 4763 h 222250"/>
                <a:gd name="connsiteX56" fmla="*/ 233919 w 285750"/>
                <a:gd name="connsiteY56" fmla="*/ 6429 h 222250"/>
                <a:gd name="connsiteX57" fmla="*/ 230937 w 285750"/>
                <a:gd name="connsiteY57" fmla="*/ 24845 h 222250"/>
                <a:gd name="connsiteX58" fmla="*/ 233919 w 285750"/>
                <a:gd name="connsiteY58" fmla="*/ 42824 h 222250"/>
                <a:gd name="connsiteX59" fmla="*/ 246547 w 285750"/>
                <a:gd name="connsiteY59" fmla="*/ 52646 h 222250"/>
                <a:gd name="connsiteX60" fmla="*/ 249529 w 285750"/>
                <a:gd name="connsiteY60" fmla="*/ 61153 h 222250"/>
                <a:gd name="connsiteX61" fmla="*/ 249091 w 285750"/>
                <a:gd name="connsiteY61" fmla="*/ 73518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85750" h="222250">
                  <a:moveTo>
                    <a:pt x="252511" y="73957"/>
                  </a:moveTo>
                  <a:lnTo>
                    <a:pt x="252774" y="93250"/>
                  </a:lnTo>
                  <a:lnTo>
                    <a:pt x="249091" y="100792"/>
                  </a:lnTo>
                  <a:lnTo>
                    <a:pt x="236111" y="101406"/>
                  </a:lnTo>
                  <a:lnTo>
                    <a:pt x="227693" y="115526"/>
                  </a:lnTo>
                  <a:lnTo>
                    <a:pt x="242777" y="117280"/>
                  </a:lnTo>
                  <a:lnTo>
                    <a:pt x="255230" y="129294"/>
                  </a:lnTo>
                  <a:lnTo>
                    <a:pt x="259614" y="139116"/>
                  </a:lnTo>
                  <a:lnTo>
                    <a:pt x="270840" y="144817"/>
                  </a:lnTo>
                  <a:lnTo>
                    <a:pt x="285310" y="171565"/>
                  </a:lnTo>
                  <a:lnTo>
                    <a:pt x="268648" y="187702"/>
                  </a:lnTo>
                  <a:lnTo>
                    <a:pt x="253563" y="202347"/>
                  </a:lnTo>
                  <a:lnTo>
                    <a:pt x="238392" y="213573"/>
                  </a:lnTo>
                  <a:lnTo>
                    <a:pt x="221115" y="213573"/>
                  </a:lnTo>
                  <a:lnTo>
                    <a:pt x="201295" y="219273"/>
                  </a:lnTo>
                  <a:lnTo>
                    <a:pt x="185685" y="213748"/>
                  </a:lnTo>
                  <a:lnTo>
                    <a:pt x="175600" y="220501"/>
                  </a:lnTo>
                  <a:lnTo>
                    <a:pt x="153938" y="204189"/>
                  </a:lnTo>
                  <a:lnTo>
                    <a:pt x="148062" y="193753"/>
                  </a:lnTo>
                  <a:lnTo>
                    <a:pt x="134381" y="198927"/>
                  </a:lnTo>
                  <a:lnTo>
                    <a:pt x="122981" y="197261"/>
                  </a:lnTo>
                  <a:lnTo>
                    <a:pt x="116403" y="201383"/>
                  </a:lnTo>
                  <a:lnTo>
                    <a:pt x="105353" y="198489"/>
                  </a:lnTo>
                  <a:lnTo>
                    <a:pt x="90532" y="178230"/>
                  </a:lnTo>
                  <a:lnTo>
                    <a:pt x="86585" y="170425"/>
                  </a:lnTo>
                  <a:lnTo>
                    <a:pt x="68169" y="160691"/>
                  </a:lnTo>
                  <a:lnTo>
                    <a:pt x="61942" y="145957"/>
                  </a:lnTo>
                  <a:lnTo>
                    <a:pt x="51682" y="135346"/>
                  </a:lnTo>
                  <a:lnTo>
                    <a:pt x="35194" y="122542"/>
                  </a:lnTo>
                  <a:lnTo>
                    <a:pt x="34931" y="114473"/>
                  </a:lnTo>
                  <a:lnTo>
                    <a:pt x="21513" y="104564"/>
                  </a:lnTo>
                  <a:lnTo>
                    <a:pt x="4763" y="94917"/>
                  </a:lnTo>
                  <a:lnTo>
                    <a:pt x="12305" y="92198"/>
                  </a:lnTo>
                  <a:lnTo>
                    <a:pt x="20724" y="87550"/>
                  </a:lnTo>
                  <a:lnTo>
                    <a:pt x="27038" y="65450"/>
                  </a:lnTo>
                  <a:lnTo>
                    <a:pt x="33791" y="53961"/>
                  </a:lnTo>
                  <a:lnTo>
                    <a:pt x="51594" y="50541"/>
                  </a:lnTo>
                  <a:lnTo>
                    <a:pt x="55803" y="57294"/>
                  </a:lnTo>
                  <a:lnTo>
                    <a:pt x="68432" y="71764"/>
                  </a:lnTo>
                  <a:lnTo>
                    <a:pt x="75185" y="73957"/>
                  </a:lnTo>
                  <a:lnTo>
                    <a:pt x="84042" y="69659"/>
                  </a:lnTo>
                  <a:lnTo>
                    <a:pt x="101757" y="70536"/>
                  </a:lnTo>
                  <a:lnTo>
                    <a:pt x="105177" y="75623"/>
                  </a:lnTo>
                  <a:lnTo>
                    <a:pt x="129645" y="75623"/>
                  </a:lnTo>
                  <a:lnTo>
                    <a:pt x="130522" y="70536"/>
                  </a:lnTo>
                  <a:lnTo>
                    <a:pt x="143151" y="65888"/>
                  </a:lnTo>
                  <a:lnTo>
                    <a:pt x="145694" y="58609"/>
                  </a:lnTo>
                  <a:lnTo>
                    <a:pt x="154990" y="53523"/>
                  </a:lnTo>
                  <a:lnTo>
                    <a:pt x="175687" y="67993"/>
                  </a:lnTo>
                  <a:lnTo>
                    <a:pt x="188316" y="65450"/>
                  </a:lnTo>
                  <a:lnTo>
                    <a:pt x="200594" y="47559"/>
                  </a:lnTo>
                  <a:lnTo>
                    <a:pt x="214099" y="33878"/>
                  </a:lnTo>
                  <a:lnTo>
                    <a:pt x="211994" y="18882"/>
                  </a:lnTo>
                  <a:lnTo>
                    <a:pt x="206031" y="11603"/>
                  </a:lnTo>
                  <a:lnTo>
                    <a:pt x="220852" y="10288"/>
                  </a:lnTo>
                  <a:lnTo>
                    <a:pt x="222518" y="4763"/>
                  </a:lnTo>
                  <a:lnTo>
                    <a:pt x="233919" y="6429"/>
                  </a:lnTo>
                  <a:lnTo>
                    <a:pt x="230937" y="24845"/>
                  </a:lnTo>
                  <a:lnTo>
                    <a:pt x="233919" y="42824"/>
                  </a:lnTo>
                  <a:lnTo>
                    <a:pt x="246547" y="52646"/>
                  </a:lnTo>
                  <a:lnTo>
                    <a:pt x="249529" y="61153"/>
                  </a:lnTo>
                  <a:lnTo>
                    <a:pt x="249091" y="7351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49" name="Freeform: Shape 1648">
              <a:extLst>
                <a:ext uri="{FF2B5EF4-FFF2-40B4-BE49-F238E27FC236}">
                  <a16:creationId xmlns:a16="http://schemas.microsoft.com/office/drawing/2014/main" id="{0B8122A7-6450-42CB-8184-60E8F2A344EE}"/>
                </a:ext>
              </a:extLst>
            </p:cNvPr>
            <p:cNvSpPr/>
            <p:nvPr/>
          </p:nvSpPr>
          <p:spPr>
            <a:xfrm>
              <a:off x="3622523" y="4276054"/>
              <a:ext cx="63500" cy="38100"/>
            </a:xfrm>
            <a:custGeom>
              <a:avLst/>
              <a:gdLst>
                <a:gd name="connsiteX0" fmla="*/ 61328 w 63500"/>
                <a:gd name="connsiteY0" fmla="*/ 30897 h 38100"/>
                <a:gd name="connsiteX1" fmla="*/ 58609 w 63500"/>
                <a:gd name="connsiteY1" fmla="*/ 36772 h 38100"/>
                <a:gd name="connsiteX2" fmla="*/ 44402 w 63500"/>
                <a:gd name="connsiteY2" fmla="*/ 36422 h 38100"/>
                <a:gd name="connsiteX3" fmla="*/ 35545 w 63500"/>
                <a:gd name="connsiteY3" fmla="*/ 34054 h 38100"/>
                <a:gd name="connsiteX4" fmla="*/ 25372 w 63500"/>
                <a:gd name="connsiteY4" fmla="*/ 29055 h 38100"/>
                <a:gd name="connsiteX5" fmla="*/ 11691 w 63500"/>
                <a:gd name="connsiteY5" fmla="*/ 27476 h 38100"/>
                <a:gd name="connsiteX6" fmla="*/ 4763 w 63500"/>
                <a:gd name="connsiteY6" fmla="*/ 22039 h 38100"/>
                <a:gd name="connsiteX7" fmla="*/ 5552 w 63500"/>
                <a:gd name="connsiteY7" fmla="*/ 18356 h 38100"/>
                <a:gd name="connsiteX8" fmla="*/ 13971 w 63500"/>
                <a:gd name="connsiteY8" fmla="*/ 12041 h 38100"/>
                <a:gd name="connsiteX9" fmla="*/ 18531 w 63500"/>
                <a:gd name="connsiteY9" fmla="*/ 9235 h 38100"/>
                <a:gd name="connsiteX10" fmla="*/ 17216 w 63500"/>
                <a:gd name="connsiteY10" fmla="*/ 6253 h 38100"/>
                <a:gd name="connsiteX11" fmla="*/ 23004 w 63500"/>
                <a:gd name="connsiteY11" fmla="*/ 4763 h 38100"/>
                <a:gd name="connsiteX12" fmla="*/ 30283 w 63500"/>
                <a:gd name="connsiteY12" fmla="*/ 6867 h 38100"/>
                <a:gd name="connsiteX13" fmla="*/ 35545 w 63500"/>
                <a:gd name="connsiteY13" fmla="*/ 11866 h 38100"/>
                <a:gd name="connsiteX14" fmla="*/ 42999 w 63500"/>
                <a:gd name="connsiteY14" fmla="*/ 15900 h 38100"/>
                <a:gd name="connsiteX15" fmla="*/ 43876 w 63500"/>
                <a:gd name="connsiteY15" fmla="*/ 19320 h 38100"/>
                <a:gd name="connsiteX16" fmla="*/ 54663 w 63500"/>
                <a:gd name="connsiteY16" fmla="*/ 16339 h 38100"/>
                <a:gd name="connsiteX17" fmla="*/ 59750 w 63500"/>
                <a:gd name="connsiteY17" fmla="*/ 18093 h 38100"/>
                <a:gd name="connsiteX18" fmla="*/ 63082 w 63500"/>
                <a:gd name="connsiteY18" fmla="*/ 20811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3500" h="38100">
                  <a:moveTo>
                    <a:pt x="61328" y="30897"/>
                  </a:moveTo>
                  <a:lnTo>
                    <a:pt x="58609" y="36772"/>
                  </a:lnTo>
                  <a:lnTo>
                    <a:pt x="44402" y="36422"/>
                  </a:lnTo>
                  <a:lnTo>
                    <a:pt x="35545" y="34054"/>
                  </a:lnTo>
                  <a:lnTo>
                    <a:pt x="25372" y="29055"/>
                  </a:lnTo>
                  <a:lnTo>
                    <a:pt x="11691" y="27476"/>
                  </a:lnTo>
                  <a:lnTo>
                    <a:pt x="4763" y="22039"/>
                  </a:lnTo>
                  <a:lnTo>
                    <a:pt x="5552" y="18356"/>
                  </a:lnTo>
                  <a:lnTo>
                    <a:pt x="13971" y="12041"/>
                  </a:lnTo>
                  <a:lnTo>
                    <a:pt x="18531" y="9235"/>
                  </a:lnTo>
                  <a:lnTo>
                    <a:pt x="17216" y="6253"/>
                  </a:lnTo>
                  <a:lnTo>
                    <a:pt x="23004" y="4763"/>
                  </a:lnTo>
                  <a:lnTo>
                    <a:pt x="30283" y="6867"/>
                  </a:lnTo>
                  <a:lnTo>
                    <a:pt x="35545" y="11866"/>
                  </a:lnTo>
                  <a:lnTo>
                    <a:pt x="42999" y="15900"/>
                  </a:lnTo>
                  <a:lnTo>
                    <a:pt x="43876" y="19320"/>
                  </a:lnTo>
                  <a:lnTo>
                    <a:pt x="54663" y="16339"/>
                  </a:lnTo>
                  <a:lnTo>
                    <a:pt x="59750" y="18093"/>
                  </a:lnTo>
                  <a:lnTo>
                    <a:pt x="63082" y="2081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50" name="Freeform: Shape 1649">
              <a:extLst>
                <a:ext uri="{FF2B5EF4-FFF2-40B4-BE49-F238E27FC236}">
                  <a16:creationId xmlns:a16="http://schemas.microsoft.com/office/drawing/2014/main" id="{B82C4FE3-0B49-4FA3-AB1F-57FABB980549}"/>
                </a:ext>
              </a:extLst>
            </p:cNvPr>
            <p:cNvSpPr/>
            <p:nvPr/>
          </p:nvSpPr>
          <p:spPr>
            <a:xfrm>
              <a:off x="6715739" y="3650237"/>
              <a:ext cx="171450" cy="152400"/>
            </a:xfrm>
            <a:custGeom>
              <a:avLst/>
              <a:gdLst>
                <a:gd name="connsiteX0" fmla="*/ 80798 w 171450"/>
                <a:gd name="connsiteY0" fmla="*/ 120349 h 152400"/>
                <a:gd name="connsiteX1" fmla="*/ 32651 w 171450"/>
                <a:gd name="connsiteY1" fmla="*/ 151395 h 152400"/>
                <a:gd name="connsiteX2" fmla="*/ 5289 w 171450"/>
                <a:gd name="connsiteY2" fmla="*/ 139818 h 152400"/>
                <a:gd name="connsiteX3" fmla="*/ 4763 w 171450"/>
                <a:gd name="connsiteY3" fmla="*/ 139643 h 152400"/>
                <a:gd name="connsiteX4" fmla="*/ 8095 w 171450"/>
                <a:gd name="connsiteY4" fmla="*/ 135258 h 152400"/>
                <a:gd name="connsiteX5" fmla="*/ 7744 w 171450"/>
                <a:gd name="connsiteY5" fmla="*/ 123243 h 152400"/>
                <a:gd name="connsiteX6" fmla="*/ 13796 w 171450"/>
                <a:gd name="connsiteY6" fmla="*/ 107194 h 152400"/>
                <a:gd name="connsiteX7" fmla="*/ 27213 w 171450"/>
                <a:gd name="connsiteY7" fmla="*/ 96056 h 152400"/>
                <a:gd name="connsiteX8" fmla="*/ 23180 w 171450"/>
                <a:gd name="connsiteY8" fmla="*/ 84480 h 152400"/>
                <a:gd name="connsiteX9" fmla="*/ 12129 w 171450"/>
                <a:gd name="connsiteY9" fmla="*/ 82902 h 152400"/>
                <a:gd name="connsiteX10" fmla="*/ 9849 w 171450"/>
                <a:gd name="connsiteY10" fmla="*/ 60012 h 152400"/>
                <a:gd name="connsiteX11" fmla="*/ 15813 w 171450"/>
                <a:gd name="connsiteY11" fmla="*/ 47647 h 152400"/>
                <a:gd name="connsiteX12" fmla="*/ 22390 w 171450"/>
                <a:gd name="connsiteY12" fmla="*/ 41070 h 152400"/>
                <a:gd name="connsiteX13" fmla="*/ 28967 w 171450"/>
                <a:gd name="connsiteY13" fmla="*/ 34404 h 152400"/>
                <a:gd name="connsiteX14" fmla="*/ 30371 w 171450"/>
                <a:gd name="connsiteY14" fmla="*/ 17391 h 152400"/>
                <a:gd name="connsiteX15" fmla="*/ 38351 w 171450"/>
                <a:gd name="connsiteY15" fmla="*/ 23355 h 152400"/>
                <a:gd name="connsiteX16" fmla="*/ 65450 w 171450"/>
                <a:gd name="connsiteY16" fmla="*/ 14848 h 152400"/>
                <a:gd name="connsiteX17" fmla="*/ 78517 w 171450"/>
                <a:gd name="connsiteY17" fmla="*/ 20548 h 152400"/>
                <a:gd name="connsiteX18" fmla="*/ 98776 w 171450"/>
                <a:gd name="connsiteY18" fmla="*/ 20460 h 152400"/>
                <a:gd name="connsiteX19" fmla="*/ 127014 w 171450"/>
                <a:gd name="connsiteY19" fmla="*/ 8972 h 152400"/>
                <a:gd name="connsiteX20" fmla="*/ 140345 w 171450"/>
                <a:gd name="connsiteY20" fmla="*/ 9498 h 152400"/>
                <a:gd name="connsiteX21" fmla="*/ 168321 w 171450"/>
                <a:gd name="connsiteY21" fmla="*/ 4763 h 152400"/>
                <a:gd name="connsiteX22" fmla="*/ 155692 w 171450"/>
                <a:gd name="connsiteY22" fmla="*/ 23881 h 152400"/>
                <a:gd name="connsiteX23" fmla="*/ 142187 w 171450"/>
                <a:gd name="connsiteY23" fmla="*/ 31423 h 152400"/>
                <a:gd name="connsiteX24" fmla="*/ 144554 w 171450"/>
                <a:gd name="connsiteY24" fmla="*/ 53523 h 152400"/>
                <a:gd name="connsiteX25" fmla="*/ 135258 w 171450"/>
                <a:gd name="connsiteY25" fmla="*/ 89655 h 152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1450" h="152400">
                  <a:moveTo>
                    <a:pt x="80798" y="120349"/>
                  </a:moveTo>
                  <a:lnTo>
                    <a:pt x="32651" y="151395"/>
                  </a:lnTo>
                  <a:lnTo>
                    <a:pt x="5289" y="139818"/>
                  </a:lnTo>
                  <a:lnTo>
                    <a:pt x="4763" y="139643"/>
                  </a:lnTo>
                  <a:lnTo>
                    <a:pt x="8095" y="135258"/>
                  </a:lnTo>
                  <a:lnTo>
                    <a:pt x="7744" y="123243"/>
                  </a:lnTo>
                  <a:lnTo>
                    <a:pt x="13796" y="107194"/>
                  </a:lnTo>
                  <a:lnTo>
                    <a:pt x="27213" y="96056"/>
                  </a:lnTo>
                  <a:lnTo>
                    <a:pt x="23180" y="84480"/>
                  </a:lnTo>
                  <a:lnTo>
                    <a:pt x="12129" y="82902"/>
                  </a:lnTo>
                  <a:lnTo>
                    <a:pt x="9849" y="60012"/>
                  </a:lnTo>
                  <a:lnTo>
                    <a:pt x="15813" y="47647"/>
                  </a:lnTo>
                  <a:lnTo>
                    <a:pt x="22390" y="41070"/>
                  </a:lnTo>
                  <a:lnTo>
                    <a:pt x="28967" y="34404"/>
                  </a:lnTo>
                  <a:lnTo>
                    <a:pt x="30371" y="17391"/>
                  </a:lnTo>
                  <a:lnTo>
                    <a:pt x="38351" y="23355"/>
                  </a:lnTo>
                  <a:lnTo>
                    <a:pt x="65450" y="14848"/>
                  </a:lnTo>
                  <a:lnTo>
                    <a:pt x="78517" y="20548"/>
                  </a:lnTo>
                  <a:lnTo>
                    <a:pt x="98776" y="20460"/>
                  </a:lnTo>
                  <a:lnTo>
                    <a:pt x="127014" y="8972"/>
                  </a:lnTo>
                  <a:lnTo>
                    <a:pt x="140345" y="9498"/>
                  </a:lnTo>
                  <a:lnTo>
                    <a:pt x="168321" y="4763"/>
                  </a:lnTo>
                  <a:lnTo>
                    <a:pt x="155692" y="23881"/>
                  </a:lnTo>
                  <a:lnTo>
                    <a:pt x="142187" y="31423"/>
                  </a:lnTo>
                  <a:lnTo>
                    <a:pt x="144554" y="53523"/>
                  </a:lnTo>
                  <a:lnTo>
                    <a:pt x="135258" y="8965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51" name="Freeform: Shape 1650">
              <a:extLst>
                <a:ext uri="{FF2B5EF4-FFF2-40B4-BE49-F238E27FC236}">
                  <a16:creationId xmlns:a16="http://schemas.microsoft.com/office/drawing/2014/main" id="{6F01EFEA-B679-457A-9D6D-633AD3842AC9}"/>
                </a:ext>
              </a:extLst>
            </p:cNvPr>
            <p:cNvSpPr/>
            <p:nvPr/>
          </p:nvSpPr>
          <p:spPr>
            <a:xfrm>
              <a:off x="6592260" y="5281255"/>
              <a:ext cx="38100" cy="50800"/>
            </a:xfrm>
            <a:custGeom>
              <a:avLst/>
              <a:gdLst>
                <a:gd name="connsiteX0" fmla="*/ 39052 w 38100"/>
                <a:gd name="connsiteY0" fmla="*/ 34054 h 50800"/>
                <a:gd name="connsiteX1" fmla="*/ 34054 w 38100"/>
                <a:gd name="connsiteY1" fmla="*/ 46244 h 50800"/>
                <a:gd name="connsiteX2" fmla="*/ 19671 w 38100"/>
                <a:gd name="connsiteY2" fmla="*/ 49138 h 50800"/>
                <a:gd name="connsiteX3" fmla="*/ 4938 w 38100"/>
                <a:gd name="connsiteY3" fmla="*/ 34317 h 50800"/>
                <a:gd name="connsiteX4" fmla="*/ 4763 w 38100"/>
                <a:gd name="connsiteY4" fmla="*/ 24845 h 50800"/>
                <a:gd name="connsiteX5" fmla="*/ 11428 w 38100"/>
                <a:gd name="connsiteY5" fmla="*/ 14585 h 50800"/>
                <a:gd name="connsiteX6" fmla="*/ 13795 w 38100"/>
                <a:gd name="connsiteY6" fmla="*/ 6692 h 50800"/>
                <a:gd name="connsiteX7" fmla="*/ 20899 w 38100"/>
                <a:gd name="connsiteY7" fmla="*/ 4763 h 50800"/>
                <a:gd name="connsiteX8" fmla="*/ 33265 w 38100"/>
                <a:gd name="connsiteY8" fmla="*/ 9761 h 50800"/>
                <a:gd name="connsiteX9" fmla="*/ 36948 w 38100"/>
                <a:gd name="connsiteY9" fmla="*/ 21951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100" h="50800">
                  <a:moveTo>
                    <a:pt x="39052" y="34054"/>
                  </a:moveTo>
                  <a:lnTo>
                    <a:pt x="34054" y="46244"/>
                  </a:lnTo>
                  <a:lnTo>
                    <a:pt x="19671" y="49138"/>
                  </a:lnTo>
                  <a:lnTo>
                    <a:pt x="4938" y="34317"/>
                  </a:lnTo>
                  <a:lnTo>
                    <a:pt x="4763" y="24845"/>
                  </a:lnTo>
                  <a:lnTo>
                    <a:pt x="11428" y="14585"/>
                  </a:lnTo>
                  <a:lnTo>
                    <a:pt x="13795" y="6692"/>
                  </a:lnTo>
                  <a:lnTo>
                    <a:pt x="20899" y="4763"/>
                  </a:lnTo>
                  <a:lnTo>
                    <a:pt x="33265" y="9761"/>
                  </a:lnTo>
                  <a:lnTo>
                    <a:pt x="36948" y="2195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52" name="Freeform: Shape 1651">
              <a:extLst>
                <a:ext uri="{FF2B5EF4-FFF2-40B4-BE49-F238E27FC236}">
                  <a16:creationId xmlns:a16="http://schemas.microsoft.com/office/drawing/2014/main" id="{5C06E0F7-DD8B-4A5C-9F8C-AF360EBB6A4C}"/>
                </a:ext>
              </a:extLst>
            </p:cNvPr>
            <p:cNvSpPr/>
            <p:nvPr/>
          </p:nvSpPr>
          <p:spPr>
            <a:xfrm>
              <a:off x="6170868" y="4043565"/>
              <a:ext cx="260350" cy="412750"/>
            </a:xfrm>
            <a:custGeom>
              <a:avLst/>
              <a:gdLst>
                <a:gd name="connsiteX0" fmla="*/ 28266 w 260350"/>
                <a:gd name="connsiteY0" fmla="*/ 276541 h 412750"/>
                <a:gd name="connsiteX1" fmla="*/ 30721 w 260350"/>
                <a:gd name="connsiteY1" fmla="*/ 264789 h 412750"/>
                <a:gd name="connsiteX2" fmla="*/ 14936 w 260350"/>
                <a:gd name="connsiteY2" fmla="*/ 264175 h 412750"/>
                <a:gd name="connsiteX3" fmla="*/ 15024 w 260350"/>
                <a:gd name="connsiteY3" fmla="*/ 247951 h 412750"/>
                <a:gd name="connsiteX4" fmla="*/ 4763 w 260350"/>
                <a:gd name="connsiteY4" fmla="*/ 238655 h 412750"/>
                <a:gd name="connsiteX5" fmla="*/ 15374 w 260350"/>
                <a:gd name="connsiteY5" fmla="*/ 205329 h 412750"/>
                <a:gd name="connsiteX6" fmla="*/ 46770 w 260350"/>
                <a:gd name="connsiteY6" fmla="*/ 181300 h 412750"/>
                <a:gd name="connsiteX7" fmla="*/ 47998 w 260350"/>
                <a:gd name="connsiteY7" fmla="*/ 148062 h 412750"/>
                <a:gd name="connsiteX8" fmla="*/ 57469 w 260350"/>
                <a:gd name="connsiteY8" fmla="*/ 95618 h 412750"/>
                <a:gd name="connsiteX9" fmla="*/ 62819 w 260350"/>
                <a:gd name="connsiteY9" fmla="*/ 84393 h 412750"/>
                <a:gd name="connsiteX10" fmla="*/ 52646 w 260350"/>
                <a:gd name="connsiteY10" fmla="*/ 75448 h 412750"/>
                <a:gd name="connsiteX11" fmla="*/ 52208 w 260350"/>
                <a:gd name="connsiteY11" fmla="*/ 67116 h 412750"/>
                <a:gd name="connsiteX12" fmla="*/ 42999 w 260350"/>
                <a:gd name="connsiteY12" fmla="*/ 60276 h 412750"/>
                <a:gd name="connsiteX13" fmla="*/ 36948 w 260350"/>
                <a:gd name="connsiteY13" fmla="*/ 19320 h 412750"/>
                <a:gd name="connsiteX14" fmla="*/ 61767 w 260350"/>
                <a:gd name="connsiteY14" fmla="*/ 4763 h 412750"/>
                <a:gd name="connsiteX15" fmla="*/ 159901 w 260350"/>
                <a:gd name="connsiteY15" fmla="*/ 55365 h 412750"/>
                <a:gd name="connsiteX16" fmla="*/ 257949 w 260350"/>
                <a:gd name="connsiteY16" fmla="*/ 105353 h 412750"/>
                <a:gd name="connsiteX17" fmla="*/ 259176 w 260350"/>
                <a:gd name="connsiteY17" fmla="*/ 207171 h 412750"/>
                <a:gd name="connsiteX18" fmla="*/ 237953 w 260350"/>
                <a:gd name="connsiteY18" fmla="*/ 205417 h 412750"/>
                <a:gd name="connsiteX19" fmla="*/ 226728 w 260350"/>
                <a:gd name="connsiteY19" fmla="*/ 224097 h 412750"/>
                <a:gd name="connsiteX20" fmla="*/ 220238 w 260350"/>
                <a:gd name="connsiteY20" fmla="*/ 239707 h 412750"/>
                <a:gd name="connsiteX21" fmla="*/ 225325 w 260350"/>
                <a:gd name="connsiteY21" fmla="*/ 245583 h 412750"/>
                <a:gd name="connsiteX22" fmla="*/ 217256 w 260350"/>
                <a:gd name="connsiteY22" fmla="*/ 253300 h 412750"/>
                <a:gd name="connsiteX23" fmla="*/ 220063 w 260350"/>
                <a:gd name="connsiteY23" fmla="*/ 263649 h 412750"/>
                <a:gd name="connsiteX24" fmla="*/ 213661 w 260350"/>
                <a:gd name="connsiteY24" fmla="*/ 274172 h 412750"/>
                <a:gd name="connsiteX25" fmla="*/ 211205 w 260350"/>
                <a:gd name="connsiteY25" fmla="*/ 283381 h 412750"/>
                <a:gd name="connsiteX26" fmla="*/ 219887 w 260350"/>
                <a:gd name="connsiteY26" fmla="*/ 281890 h 412750"/>
                <a:gd name="connsiteX27" fmla="*/ 224974 w 260350"/>
                <a:gd name="connsiteY27" fmla="*/ 291537 h 412750"/>
                <a:gd name="connsiteX28" fmla="*/ 225237 w 260350"/>
                <a:gd name="connsiteY28" fmla="*/ 306095 h 412750"/>
                <a:gd name="connsiteX29" fmla="*/ 234270 w 260350"/>
                <a:gd name="connsiteY29" fmla="*/ 313374 h 412750"/>
                <a:gd name="connsiteX30" fmla="*/ 234007 w 260350"/>
                <a:gd name="connsiteY30" fmla="*/ 319425 h 412750"/>
                <a:gd name="connsiteX31" fmla="*/ 218484 w 260350"/>
                <a:gd name="connsiteY31" fmla="*/ 323722 h 412750"/>
                <a:gd name="connsiteX32" fmla="*/ 205943 w 260350"/>
                <a:gd name="connsiteY32" fmla="*/ 333720 h 412750"/>
                <a:gd name="connsiteX33" fmla="*/ 188228 w 260350"/>
                <a:gd name="connsiteY33" fmla="*/ 360819 h 412750"/>
                <a:gd name="connsiteX34" fmla="*/ 165076 w 260350"/>
                <a:gd name="connsiteY34" fmla="*/ 372307 h 412750"/>
                <a:gd name="connsiteX35" fmla="*/ 141309 w 260350"/>
                <a:gd name="connsiteY35" fmla="*/ 370729 h 412750"/>
                <a:gd name="connsiteX36" fmla="*/ 134381 w 260350"/>
                <a:gd name="connsiteY36" fmla="*/ 373009 h 412750"/>
                <a:gd name="connsiteX37" fmla="*/ 136837 w 260350"/>
                <a:gd name="connsiteY37" fmla="*/ 381691 h 412750"/>
                <a:gd name="connsiteX38" fmla="*/ 123945 w 260350"/>
                <a:gd name="connsiteY38" fmla="*/ 390373 h 412750"/>
                <a:gd name="connsiteX39" fmla="*/ 113509 w 260350"/>
                <a:gd name="connsiteY39" fmla="*/ 400020 h 412750"/>
                <a:gd name="connsiteX40" fmla="*/ 82552 w 260350"/>
                <a:gd name="connsiteY40" fmla="*/ 409404 h 412750"/>
                <a:gd name="connsiteX41" fmla="*/ 76413 w 260350"/>
                <a:gd name="connsiteY41" fmla="*/ 403879 h 412750"/>
                <a:gd name="connsiteX42" fmla="*/ 72378 w 260350"/>
                <a:gd name="connsiteY42" fmla="*/ 403353 h 412750"/>
                <a:gd name="connsiteX43" fmla="*/ 67818 w 260350"/>
                <a:gd name="connsiteY43" fmla="*/ 409667 h 412750"/>
                <a:gd name="connsiteX44" fmla="*/ 47472 w 260350"/>
                <a:gd name="connsiteY44" fmla="*/ 411596 h 412750"/>
                <a:gd name="connsiteX45" fmla="*/ 51331 w 260350"/>
                <a:gd name="connsiteY45" fmla="*/ 404844 h 412750"/>
                <a:gd name="connsiteX46" fmla="*/ 43613 w 260350"/>
                <a:gd name="connsiteY46" fmla="*/ 387918 h 412750"/>
                <a:gd name="connsiteX47" fmla="*/ 40105 w 260350"/>
                <a:gd name="connsiteY47" fmla="*/ 377657 h 412750"/>
                <a:gd name="connsiteX48" fmla="*/ 29406 w 260350"/>
                <a:gd name="connsiteY48" fmla="*/ 373447 h 412750"/>
                <a:gd name="connsiteX49" fmla="*/ 14936 w 260350"/>
                <a:gd name="connsiteY49" fmla="*/ 358977 h 412750"/>
                <a:gd name="connsiteX50" fmla="*/ 20285 w 260350"/>
                <a:gd name="connsiteY50" fmla="*/ 347313 h 412750"/>
                <a:gd name="connsiteX51" fmla="*/ 31511 w 260350"/>
                <a:gd name="connsiteY51" fmla="*/ 349769 h 412750"/>
                <a:gd name="connsiteX52" fmla="*/ 38439 w 260350"/>
                <a:gd name="connsiteY52" fmla="*/ 348015 h 412750"/>
                <a:gd name="connsiteX53" fmla="*/ 52120 w 260350"/>
                <a:gd name="connsiteY53" fmla="*/ 348278 h 412750"/>
                <a:gd name="connsiteX54" fmla="*/ 38790 w 260350"/>
                <a:gd name="connsiteY54" fmla="*/ 325739 h 412750"/>
                <a:gd name="connsiteX55" fmla="*/ 39667 w 260350"/>
                <a:gd name="connsiteY55" fmla="*/ 309164 h 412750"/>
                <a:gd name="connsiteX56" fmla="*/ 38001 w 260350"/>
                <a:gd name="connsiteY56" fmla="*/ 292589 h 412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260350" h="412750">
                  <a:moveTo>
                    <a:pt x="28266" y="276541"/>
                  </a:moveTo>
                  <a:lnTo>
                    <a:pt x="30721" y="264789"/>
                  </a:lnTo>
                  <a:lnTo>
                    <a:pt x="14936" y="264175"/>
                  </a:lnTo>
                  <a:lnTo>
                    <a:pt x="15024" y="247951"/>
                  </a:lnTo>
                  <a:lnTo>
                    <a:pt x="4763" y="238655"/>
                  </a:lnTo>
                  <a:lnTo>
                    <a:pt x="15374" y="205329"/>
                  </a:lnTo>
                  <a:lnTo>
                    <a:pt x="46770" y="181300"/>
                  </a:lnTo>
                  <a:lnTo>
                    <a:pt x="47998" y="148062"/>
                  </a:lnTo>
                  <a:lnTo>
                    <a:pt x="57469" y="95618"/>
                  </a:lnTo>
                  <a:lnTo>
                    <a:pt x="62819" y="84393"/>
                  </a:lnTo>
                  <a:lnTo>
                    <a:pt x="52646" y="75448"/>
                  </a:lnTo>
                  <a:lnTo>
                    <a:pt x="52208" y="67116"/>
                  </a:lnTo>
                  <a:lnTo>
                    <a:pt x="42999" y="60276"/>
                  </a:lnTo>
                  <a:lnTo>
                    <a:pt x="36948" y="19320"/>
                  </a:lnTo>
                  <a:lnTo>
                    <a:pt x="61767" y="4763"/>
                  </a:lnTo>
                  <a:lnTo>
                    <a:pt x="159901" y="55365"/>
                  </a:lnTo>
                  <a:lnTo>
                    <a:pt x="257949" y="105353"/>
                  </a:lnTo>
                  <a:lnTo>
                    <a:pt x="259176" y="207171"/>
                  </a:lnTo>
                  <a:lnTo>
                    <a:pt x="237953" y="205417"/>
                  </a:lnTo>
                  <a:lnTo>
                    <a:pt x="226728" y="224097"/>
                  </a:lnTo>
                  <a:lnTo>
                    <a:pt x="220238" y="239707"/>
                  </a:lnTo>
                  <a:lnTo>
                    <a:pt x="225325" y="245583"/>
                  </a:lnTo>
                  <a:lnTo>
                    <a:pt x="217256" y="253300"/>
                  </a:lnTo>
                  <a:lnTo>
                    <a:pt x="220063" y="263649"/>
                  </a:lnTo>
                  <a:lnTo>
                    <a:pt x="213661" y="274172"/>
                  </a:lnTo>
                  <a:lnTo>
                    <a:pt x="211205" y="283381"/>
                  </a:lnTo>
                  <a:lnTo>
                    <a:pt x="219887" y="281890"/>
                  </a:lnTo>
                  <a:lnTo>
                    <a:pt x="224974" y="291537"/>
                  </a:lnTo>
                  <a:lnTo>
                    <a:pt x="225237" y="306095"/>
                  </a:lnTo>
                  <a:lnTo>
                    <a:pt x="234270" y="313374"/>
                  </a:lnTo>
                  <a:lnTo>
                    <a:pt x="234007" y="319425"/>
                  </a:lnTo>
                  <a:lnTo>
                    <a:pt x="218484" y="323722"/>
                  </a:lnTo>
                  <a:lnTo>
                    <a:pt x="205943" y="333720"/>
                  </a:lnTo>
                  <a:lnTo>
                    <a:pt x="188228" y="360819"/>
                  </a:lnTo>
                  <a:lnTo>
                    <a:pt x="165076" y="372307"/>
                  </a:lnTo>
                  <a:lnTo>
                    <a:pt x="141309" y="370729"/>
                  </a:lnTo>
                  <a:lnTo>
                    <a:pt x="134381" y="373009"/>
                  </a:lnTo>
                  <a:lnTo>
                    <a:pt x="136837" y="381691"/>
                  </a:lnTo>
                  <a:lnTo>
                    <a:pt x="123945" y="390373"/>
                  </a:lnTo>
                  <a:lnTo>
                    <a:pt x="113509" y="400020"/>
                  </a:lnTo>
                  <a:lnTo>
                    <a:pt x="82552" y="409404"/>
                  </a:lnTo>
                  <a:lnTo>
                    <a:pt x="76413" y="403879"/>
                  </a:lnTo>
                  <a:lnTo>
                    <a:pt x="72378" y="403353"/>
                  </a:lnTo>
                  <a:lnTo>
                    <a:pt x="67818" y="409667"/>
                  </a:lnTo>
                  <a:lnTo>
                    <a:pt x="47472" y="411596"/>
                  </a:lnTo>
                  <a:lnTo>
                    <a:pt x="51331" y="404844"/>
                  </a:lnTo>
                  <a:lnTo>
                    <a:pt x="43613" y="387918"/>
                  </a:lnTo>
                  <a:lnTo>
                    <a:pt x="40105" y="377657"/>
                  </a:lnTo>
                  <a:lnTo>
                    <a:pt x="29406" y="373447"/>
                  </a:lnTo>
                  <a:lnTo>
                    <a:pt x="14936" y="358977"/>
                  </a:lnTo>
                  <a:lnTo>
                    <a:pt x="20285" y="347313"/>
                  </a:lnTo>
                  <a:lnTo>
                    <a:pt x="31511" y="349769"/>
                  </a:lnTo>
                  <a:lnTo>
                    <a:pt x="38439" y="348015"/>
                  </a:lnTo>
                  <a:lnTo>
                    <a:pt x="52120" y="348278"/>
                  </a:lnTo>
                  <a:lnTo>
                    <a:pt x="38790" y="325739"/>
                  </a:lnTo>
                  <a:lnTo>
                    <a:pt x="39667" y="309164"/>
                  </a:lnTo>
                  <a:lnTo>
                    <a:pt x="38001" y="292589"/>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53" name="Freeform: Shape 1652">
              <a:extLst>
                <a:ext uri="{FF2B5EF4-FFF2-40B4-BE49-F238E27FC236}">
                  <a16:creationId xmlns:a16="http://schemas.microsoft.com/office/drawing/2014/main" id="{A76382C1-4C4B-4CE4-BD77-A65E7424DF9E}"/>
                </a:ext>
              </a:extLst>
            </p:cNvPr>
            <p:cNvSpPr/>
            <p:nvPr/>
          </p:nvSpPr>
          <p:spPr>
            <a:xfrm>
              <a:off x="7527652" y="5997138"/>
              <a:ext cx="50800" cy="50800"/>
            </a:xfrm>
            <a:custGeom>
              <a:avLst/>
              <a:gdLst>
                <a:gd name="connsiteX0" fmla="*/ 10112 w 50800"/>
                <a:gd name="connsiteY0" fmla="*/ 4763 h 50800"/>
                <a:gd name="connsiteX1" fmla="*/ 25898 w 50800"/>
                <a:gd name="connsiteY1" fmla="*/ 16426 h 50800"/>
                <a:gd name="connsiteX2" fmla="*/ 49138 w 50800"/>
                <a:gd name="connsiteY2" fmla="*/ 21162 h 50800"/>
                <a:gd name="connsiteX3" fmla="*/ 50015 w 50800"/>
                <a:gd name="connsiteY3" fmla="*/ 28266 h 50800"/>
                <a:gd name="connsiteX4" fmla="*/ 43175 w 50800"/>
                <a:gd name="connsiteY4" fmla="*/ 45454 h 50800"/>
                <a:gd name="connsiteX5" fmla="*/ 5376 w 50800"/>
                <a:gd name="connsiteY5" fmla="*/ 47910 h 50800"/>
                <a:gd name="connsiteX6" fmla="*/ 4763 w 50800"/>
                <a:gd name="connsiteY6" fmla="*/ 27827 h 50800"/>
                <a:gd name="connsiteX7" fmla="*/ 8446 w 50800"/>
                <a:gd name="connsiteY7" fmla="*/ 12392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800" h="50800">
                  <a:moveTo>
                    <a:pt x="10112" y="4763"/>
                  </a:moveTo>
                  <a:lnTo>
                    <a:pt x="25898" y="16426"/>
                  </a:lnTo>
                  <a:lnTo>
                    <a:pt x="49138" y="21162"/>
                  </a:lnTo>
                  <a:lnTo>
                    <a:pt x="50015" y="28266"/>
                  </a:lnTo>
                  <a:lnTo>
                    <a:pt x="43175" y="45454"/>
                  </a:lnTo>
                  <a:lnTo>
                    <a:pt x="5376" y="47910"/>
                  </a:lnTo>
                  <a:lnTo>
                    <a:pt x="4763" y="27827"/>
                  </a:lnTo>
                  <a:lnTo>
                    <a:pt x="8446" y="12392"/>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54" name="Freeform: Shape 1653">
              <a:extLst>
                <a:ext uri="{FF2B5EF4-FFF2-40B4-BE49-F238E27FC236}">
                  <a16:creationId xmlns:a16="http://schemas.microsoft.com/office/drawing/2014/main" id="{32C20673-A1D9-42EB-B480-144D83582673}"/>
                </a:ext>
              </a:extLst>
            </p:cNvPr>
            <p:cNvSpPr/>
            <p:nvPr/>
          </p:nvSpPr>
          <p:spPr>
            <a:xfrm>
              <a:off x="5836648" y="4361297"/>
              <a:ext cx="50800" cy="133350"/>
            </a:xfrm>
            <a:custGeom>
              <a:avLst/>
              <a:gdLst>
                <a:gd name="connsiteX0" fmla="*/ 51857 w 50800"/>
                <a:gd name="connsiteY0" fmla="*/ 125348 h 133350"/>
                <a:gd name="connsiteX1" fmla="*/ 32125 w 50800"/>
                <a:gd name="connsiteY1" fmla="*/ 130522 h 133350"/>
                <a:gd name="connsiteX2" fmla="*/ 26600 w 50800"/>
                <a:gd name="connsiteY2" fmla="*/ 121928 h 133350"/>
                <a:gd name="connsiteX3" fmla="*/ 20022 w 50800"/>
                <a:gd name="connsiteY3" fmla="*/ 106317 h 133350"/>
                <a:gd name="connsiteX4" fmla="*/ 18093 w 50800"/>
                <a:gd name="connsiteY4" fmla="*/ 94040 h 133350"/>
                <a:gd name="connsiteX5" fmla="*/ 23530 w 50800"/>
                <a:gd name="connsiteY5" fmla="*/ 71852 h 133350"/>
                <a:gd name="connsiteX6" fmla="*/ 17391 w 50800"/>
                <a:gd name="connsiteY6" fmla="*/ 62819 h 133350"/>
                <a:gd name="connsiteX7" fmla="*/ 15023 w 50800"/>
                <a:gd name="connsiteY7" fmla="*/ 43350 h 133350"/>
                <a:gd name="connsiteX8" fmla="*/ 15023 w 50800"/>
                <a:gd name="connsiteY8" fmla="*/ 25372 h 133350"/>
                <a:gd name="connsiteX9" fmla="*/ 4763 w 50800"/>
                <a:gd name="connsiteY9" fmla="*/ 12568 h 133350"/>
                <a:gd name="connsiteX10" fmla="*/ 6604 w 50800"/>
                <a:gd name="connsiteY10" fmla="*/ 4763 h 133350"/>
                <a:gd name="connsiteX11" fmla="*/ 28178 w 50800"/>
                <a:gd name="connsiteY11" fmla="*/ 5289 h 133350"/>
                <a:gd name="connsiteX12" fmla="*/ 25021 w 50800"/>
                <a:gd name="connsiteY12" fmla="*/ 18443 h 133350"/>
                <a:gd name="connsiteX13" fmla="*/ 32475 w 50800"/>
                <a:gd name="connsiteY13" fmla="*/ 25723 h 133350"/>
                <a:gd name="connsiteX14" fmla="*/ 41070 w 50800"/>
                <a:gd name="connsiteY14" fmla="*/ 34405 h 133350"/>
                <a:gd name="connsiteX15" fmla="*/ 41947 w 50800"/>
                <a:gd name="connsiteY15" fmla="*/ 46595 h 133350"/>
                <a:gd name="connsiteX16" fmla="*/ 46946 w 50800"/>
                <a:gd name="connsiteY16" fmla="*/ 51681 h 133350"/>
                <a:gd name="connsiteX17" fmla="*/ 45806 w 50800"/>
                <a:gd name="connsiteY17" fmla="*/ 108334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800" h="133350">
                  <a:moveTo>
                    <a:pt x="51857" y="125348"/>
                  </a:moveTo>
                  <a:lnTo>
                    <a:pt x="32125" y="130522"/>
                  </a:lnTo>
                  <a:lnTo>
                    <a:pt x="26600" y="121928"/>
                  </a:lnTo>
                  <a:lnTo>
                    <a:pt x="20022" y="106317"/>
                  </a:lnTo>
                  <a:lnTo>
                    <a:pt x="18093" y="94040"/>
                  </a:lnTo>
                  <a:lnTo>
                    <a:pt x="23530" y="71852"/>
                  </a:lnTo>
                  <a:lnTo>
                    <a:pt x="17391" y="62819"/>
                  </a:lnTo>
                  <a:lnTo>
                    <a:pt x="15023" y="43350"/>
                  </a:lnTo>
                  <a:lnTo>
                    <a:pt x="15023" y="25372"/>
                  </a:lnTo>
                  <a:lnTo>
                    <a:pt x="4763" y="12568"/>
                  </a:lnTo>
                  <a:lnTo>
                    <a:pt x="6604" y="4763"/>
                  </a:lnTo>
                  <a:lnTo>
                    <a:pt x="28178" y="5289"/>
                  </a:lnTo>
                  <a:lnTo>
                    <a:pt x="25021" y="18443"/>
                  </a:lnTo>
                  <a:lnTo>
                    <a:pt x="32475" y="25723"/>
                  </a:lnTo>
                  <a:lnTo>
                    <a:pt x="41070" y="34405"/>
                  </a:lnTo>
                  <a:lnTo>
                    <a:pt x="41947" y="46595"/>
                  </a:lnTo>
                  <a:lnTo>
                    <a:pt x="46946" y="51681"/>
                  </a:lnTo>
                  <a:lnTo>
                    <a:pt x="45806" y="108334"/>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55" name="Freeform: Shape 1654">
              <a:extLst>
                <a:ext uri="{FF2B5EF4-FFF2-40B4-BE49-F238E27FC236}">
                  <a16:creationId xmlns:a16="http://schemas.microsoft.com/office/drawing/2014/main" id="{D3C80E23-2427-4A44-B7C9-5468A22181DB}"/>
                </a:ext>
              </a:extLst>
            </p:cNvPr>
            <p:cNvSpPr/>
            <p:nvPr/>
          </p:nvSpPr>
          <p:spPr>
            <a:xfrm>
              <a:off x="8232310" y="4122406"/>
              <a:ext cx="209550" cy="374650"/>
            </a:xfrm>
            <a:custGeom>
              <a:avLst/>
              <a:gdLst>
                <a:gd name="connsiteX0" fmla="*/ 132890 w 209550"/>
                <a:gd name="connsiteY0" fmla="*/ 214537 h 374650"/>
                <a:gd name="connsiteX1" fmla="*/ 110790 w 209550"/>
                <a:gd name="connsiteY1" fmla="*/ 203049 h 374650"/>
                <a:gd name="connsiteX2" fmla="*/ 89742 w 209550"/>
                <a:gd name="connsiteY2" fmla="*/ 203575 h 374650"/>
                <a:gd name="connsiteX3" fmla="*/ 93338 w 209550"/>
                <a:gd name="connsiteY3" fmla="*/ 183843 h 374650"/>
                <a:gd name="connsiteX4" fmla="*/ 71676 w 209550"/>
                <a:gd name="connsiteY4" fmla="*/ 184018 h 374650"/>
                <a:gd name="connsiteX5" fmla="*/ 69747 w 209550"/>
                <a:gd name="connsiteY5" fmla="*/ 211556 h 374650"/>
                <a:gd name="connsiteX6" fmla="*/ 56504 w 209550"/>
                <a:gd name="connsiteY6" fmla="*/ 247950 h 374650"/>
                <a:gd name="connsiteX7" fmla="*/ 48524 w 209550"/>
                <a:gd name="connsiteY7" fmla="*/ 269875 h 374650"/>
                <a:gd name="connsiteX8" fmla="*/ 50190 w 209550"/>
                <a:gd name="connsiteY8" fmla="*/ 287853 h 374650"/>
                <a:gd name="connsiteX9" fmla="*/ 66151 w 209550"/>
                <a:gd name="connsiteY9" fmla="*/ 288643 h 374650"/>
                <a:gd name="connsiteX10" fmla="*/ 76149 w 209550"/>
                <a:gd name="connsiteY10" fmla="*/ 311181 h 374650"/>
                <a:gd name="connsiteX11" fmla="*/ 80621 w 209550"/>
                <a:gd name="connsiteY11" fmla="*/ 332492 h 374650"/>
                <a:gd name="connsiteX12" fmla="*/ 94302 w 209550"/>
                <a:gd name="connsiteY12" fmla="*/ 346611 h 374650"/>
                <a:gd name="connsiteX13" fmla="*/ 109211 w 209550"/>
                <a:gd name="connsiteY13" fmla="*/ 349506 h 374650"/>
                <a:gd name="connsiteX14" fmla="*/ 121928 w 209550"/>
                <a:gd name="connsiteY14" fmla="*/ 362222 h 374650"/>
                <a:gd name="connsiteX15" fmla="*/ 113947 w 209550"/>
                <a:gd name="connsiteY15" fmla="*/ 372307 h 374650"/>
                <a:gd name="connsiteX16" fmla="*/ 97635 w 209550"/>
                <a:gd name="connsiteY16" fmla="*/ 375289 h 374650"/>
                <a:gd name="connsiteX17" fmla="*/ 95706 w 209550"/>
                <a:gd name="connsiteY17" fmla="*/ 362660 h 374650"/>
                <a:gd name="connsiteX18" fmla="*/ 75710 w 209550"/>
                <a:gd name="connsiteY18" fmla="*/ 351873 h 374650"/>
                <a:gd name="connsiteX19" fmla="*/ 71413 w 209550"/>
                <a:gd name="connsiteY19" fmla="*/ 356258 h 374650"/>
                <a:gd name="connsiteX20" fmla="*/ 61679 w 209550"/>
                <a:gd name="connsiteY20" fmla="*/ 346874 h 374650"/>
                <a:gd name="connsiteX21" fmla="*/ 57469 w 209550"/>
                <a:gd name="connsiteY21" fmla="*/ 334684 h 374650"/>
                <a:gd name="connsiteX22" fmla="*/ 44402 w 209550"/>
                <a:gd name="connsiteY22" fmla="*/ 320740 h 374650"/>
                <a:gd name="connsiteX23" fmla="*/ 32475 w 209550"/>
                <a:gd name="connsiteY23" fmla="*/ 309076 h 374650"/>
                <a:gd name="connsiteX24" fmla="*/ 28441 w 209550"/>
                <a:gd name="connsiteY24" fmla="*/ 323547 h 374650"/>
                <a:gd name="connsiteX25" fmla="*/ 23793 w 209550"/>
                <a:gd name="connsiteY25" fmla="*/ 309866 h 374650"/>
                <a:gd name="connsiteX26" fmla="*/ 26512 w 209550"/>
                <a:gd name="connsiteY26" fmla="*/ 294431 h 374650"/>
                <a:gd name="connsiteX27" fmla="*/ 33703 w 209550"/>
                <a:gd name="connsiteY27" fmla="*/ 270664 h 374650"/>
                <a:gd name="connsiteX28" fmla="*/ 45630 w 209550"/>
                <a:gd name="connsiteY28" fmla="*/ 245144 h 374650"/>
                <a:gd name="connsiteX29" fmla="*/ 59135 w 209550"/>
                <a:gd name="connsiteY29" fmla="*/ 221904 h 374650"/>
                <a:gd name="connsiteX30" fmla="*/ 49489 w 209550"/>
                <a:gd name="connsiteY30" fmla="*/ 199103 h 374650"/>
                <a:gd name="connsiteX31" fmla="*/ 49927 w 209550"/>
                <a:gd name="connsiteY31" fmla="*/ 187438 h 374650"/>
                <a:gd name="connsiteX32" fmla="*/ 47121 w 209550"/>
                <a:gd name="connsiteY32" fmla="*/ 173407 h 374650"/>
                <a:gd name="connsiteX33" fmla="*/ 30721 w 209550"/>
                <a:gd name="connsiteY33" fmla="*/ 153411 h 374650"/>
                <a:gd name="connsiteX34" fmla="*/ 24845 w 209550"/>
                <a:gd name="connsiteY34" fmla="*/ 140695 h 374650"/>
                <a:gd name="connsiteX35" fmla="*/ 33352 w 209550"/>
                <a:gd name="connsiteY35" fmla="*/ 136047 h 374650"/>
                <a:gd name="connsiteX36" fmla="*/ 42297 w 209550"/>
                <a:gd name="connsiteY36" fmla="*/ 113947 h 374650"/>
                <a:gd name="connsiteX37" fmla="*/ 32299 w 209550"/>
                <a:gd name="connsiteY37" fmla="*/ 97109 h 374650"/>
                <a:gd name="connsiteX38" fmla="*/ 16689 w 209550"/>
                <a:gd name="connsiteY38" fmla="*/ 78429 h 374650"/>
                <a:gd name="connsiteX39" fmla="*/ 4763 w 209550"/>
                <a:gd name="connsiteY39" fmla="*/ 55891 h 374650"/>
                <a:gd name="connsiteX40" fmla="*/ 15111 w 209550"/>
                <a:gd name="connsiteY40" fmla="*/ 51243 h 374650"/>
                <a:gd name="connsiteX41" fmla="*/ 26336 w 209550"/>
                <a:gd name="connsiteY41" fmla="*/ 23267 h 374650"/>
                <a:gd name="connsiteX42" fmla="*/ 43700 w 209550"/>
                <a:gd name="connsiteY42" fmla="*/ 22039 h 374650"/>
                <a:gd name="connsiteX43" fmla="*/ 58083 w 209550"/>
                <a:gd name="connsiteY43" fmla="*/ 10814 h 374650"/>
                <a:gd name="connsiteX44" fmla="*/ 72115 w 209550"/>
                <a:gd name="connsiteY44" fmla="*/ 4763 h 374650"/>
                <a:gd name="connsiteX45" fmla="*/ 82814 w 209550"/>
                <a:gd name="connsiteY45" fmla="*/ 12831 h 374650"/>
                <a:gd name="connsiteX46" fmla="*/ 84217 w 209550"/>
                <a:gd name="connsiteY46" fmla="*/ 28441 h 374650"/>
                <a:gd name="connsiteX47" fmla="*/ 100792 w 209550"/>
                <a:gd name="connsiteY47" fmla="*/ 29581 h 374650"/>
                <a:gd name="connsiteX48" fmla="*/ 94741 w 209550"/>
                <a:gd name="connsiteY48" fmla="*/ 56855 h 374650"/>
                <a:gd name="connsiteX49" fmla="*/ 95355 w 209550"/>
                <a:gd name="connsiteY49" fmla="*/ 79832 h 374650"/>
                <a:gd name="connsiteX50" fmla="*/ 121226 w 209550"/>
                <a:gd name="connsiteY50" fmla="*/ 64573 h 374650"/>
                <a:gd name="connsiteX51" fmla="*/ 128593 w 209550"/>
                <a:gd name="connsiteY51" fmla="*/ 69045 h 374650"/>
                <a:gd name="connsiteX52" fmla="*/ 143063 w 209550"/>
                <a:gd name="connsiteY52" fmla="*/ 68344 h 374650"/>
                <a:gd name="connsiteX53" fmla="*/ 147974 w 209550"/>
                <a:gd name="connsiteY53" fmla="*/ 59399 h 374650"/>
                <a:gd name="connsiteX54" fmla="*/ 166566 w 209550"/>
                <a:gd name="connsiteY54" fmla="*/ 61153 h 374650"/>
                <a:gd name="connsiteX55" fmla="*/ 185246 w 209550"/>
                <a:gd name="connsiteY55" fmla="*/ 82025 h 374650"/>
                <a:gd name="connsiteX56" fmla="*/ 186824 w 209550"/>
                <a:gd name="connsiteY56" fmla="*/ 107194 h 374650"/>
                <a:gd name="connsiteX57" fmla="*/ 206732 w 209550"/>
                <a:gd name="connsiteY57" fmla="*/ 129382 h 374650"/>
                <a:gd name="connsiteX58" fmla="*/ 205592 w 209550"/>
                <a:gd name="connsiteY58" fmla="*/ 150781 h 374650"/>
                <a:gd name="connsiteX59" fmla="*/ 197612 w 209550"/>
                <a:gd name="connsiteY59" fmla="*/ 162181 h 374650"/>
                <a:gd name="connsiteX60" fmla="*/ 174547 w 209550"/>
                <a:gd name="connsiteY60" fmla="*/ 158586 h 374650"/>
                <a:gd name="connsiteX61" fmla="*/ 142800 w 209550"/>
                <a:gd name="connsiteY61" fmla="*/ 163409 h 374650"/>
                <a:gd name="connsiteX62" fmla="*/ 127014 w 209550"/>
                <a:gd name="connsiteY62" fmla="*/ 184281 h 374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09550" h="374650">
                  <a:moveTo>
                    <a:pt x="132890" y="214537"/>
                  </a:moveTo>
                  <a:lnTo>
                    <a:pt x="110790" y="203049"/>
                  </a:lnTo>
                  <a:lnTo>
                    <a:pt x="89742" y="203575"/>
                  </a:lnTo>
                  <a:lnTo>
                    <a:pt x="93338" y="183843"/>
                  </a:lnTo>
                  <a:lnTo>
                    <a:pt x="71676" y="184018"/>
                  </a:lnTo>
                  <a:lnTo>
                    <a:pt x="69747" y="211556"/>
                  </a:lnTo>
                  <a:lnTo>
                    <a:pt x="56504" y="247950"/>
                  </a:lnTo>
                  <a:lnTo>
                    <a:pt x="48524" y="269875"/>
                  </a:lnTo>
                  <a:lnTo>
                    <a:pt x="50190" y="287853"/>
                  </a:lnTo>
                  <a:lnTo>
                    <a:pt x="66151" y="288643"/>
                  </a:lnTo>
                  <a:lnTo>
                    <a:pt x="76149" y="311181"/>
                  </a:lnTo>
                  <a:lnTo>
                    <a:pt x="80621" y="332492"/>
                  </a:lnTo>
                  <a:lnTo>
                    <a:pt x="94302" y="346611"/>
                  </a:lnTo>
                  <a:lnTo>
                    <a:pt x="109211" y="349506"/>
                  </a:lnTo>
                  <a:lnTo>
                    <a:pt x="121928" y="362222"/>
                  </a:lnTo>
                  <a:lnTo>
                    <a:pt x="113947" y="372307"/>
                  </a:lnTo>
                  <a:lnTo>
                    <a:pt x="97635" y="375289"/>
                  </a:lnTo>
                  <a:lnTo>
                    <a:pt x="95706" y="362660"/>
                  </a:lnTo>
                  <a:lnTo>
                    <a:pt x="75710" y="351873"/>
                  </a:lnTo>
                  <a:lnTo>
                    <a:pt x="71413" y="356258"/>
                  </a:lnTo>
                  <a:lnTo>
                    <a:pt x="61679" y="346874"/>
                  </a:lnTo>
                  <a:lnTo>
                    <a:pt x="57469" y="334684"/>
                  </a:lnTo>
                  <a:lnTo>
                    <a:pt x="44402" y="320740"/>
                  </a:lnTo>
                  <a:lnTo>
                    <a:pt x="32475" y="309076"/>
                  </a:lnTo>
                  <a:lnTo>
                    <a:pt x="28441" y="323547"/>
                  </a:lnTo>
                  <a:lnTo>
                    <a:pt x="23793" y="309866"/>
                  </a:lnTo>
                  <a:lnTo>
                    <a:pt x="26512" y="294431"/>
                  </a:lnTo>
                  <a:lnTo>
                    <a:pt x="33703" y="270664"/>
                  </a:lnTo>
                  <a:lnTo>
                    <a:pt x="45630" y="245144"/>
                  </a:lnTo>
                  <a:lnTo>
                    <a:pt x="59135" y="221904"/>
                  </a:lnTo>
                  <a:lnTo>
                    <a:pt x="49489" y="199103"/>
                  </a:lnTo>
                  <a:lnTo>
                    <a:pt x="49927" y="187438"/>
                  </a:lnTo>
                  <a:lnTo>
                    <a:pt x="47121" y="173407"/>
                  </a:lnTo>
                  <a:lnTo>
                    <a:pt x="30721" y="153411"/>
                  </a:lnTo>
                  <a:lnTo>
                    <a:pt x="24845" y="140695"/>
                  </a:lnTo>
                  <a:lnTo>
                    <a:pt x="33352" y="136047"/>
                  </a:lnTo>
                  <a:lnTo>
                    <a:pt x="42297" y="113947"/>
                  </a:lnTo>
                  <a:lnTo>
                    <a:pt x="32299" y="97109"/>
                  </a:lnTo>
                  <a:lnTo>
                    <a:pt x="16689" y="78429"/>
                  </a:lnTo>
                  <a:lnTo>
                    <a:pt x="4763" y="55891"/>
                  </a:lnTo>
                  <a:lnTo>
                    <a:pt x="15111" y="51243"/>
                  </a:lnTo>
                  <a:lnTo>
                    <a:pt x="26336" y="23267"/>
                  </a:lnTo>
                  <a:lnTo>
                    <a:pt x="43700" y="22039"/>
                  </a:lnTo>
                  <a:lnTo>
                    <a:pt x="58083" y="10814"/>
                  </a:lnTo>
                  <a:lnTo>
                    <a:pt x="72115" y="4763"/>
                  </a:lnTo>
                  <a:lnTo>
                    <a:pt x="82814" y="12831"/>
                  </a:lnTo>
                  <a:lnTo>
                    <a:pt x="84217" y="28441"/>
                  </a:lnTo>
                  <a:lnTo>
                    <a:pt x="100792" y="29581"/>
                  </a:lnTo>
                  <a:lnTo>
                    <a:pt x="94741" y="56855"/>
                  </a:lnTo>
                  <a:lnTo>
                    <a:pt x="95355" y="79832"/>
                  </a:lnTo>
                  <a:lnTo>
                    <a:pt x="121226" y="64573"/>
                  </a:lnTo>
                  <a:lnTo>
                    <a:pt x="128593" y="69045"/>
                  </a:lnTo>
                  <a:lnTo>
                    <a:pt x="143063" y="68344"/>
                  </a:lnTo>
                  <a:lnTo>
                    <a:pt x="147974" y="59399"/>
                  </a:lnTo>
                  <a:lnTo>
                    <a:pt x="166566" y="61153"/>
                  </a:lnTo>
                  <a:lnTo>
                    <a:pt x="185246" y="82025"/>
                  </a:lnTo>
                  <a:lnTo>
                    <a:pt x="186824" y="107194"/>
                  </a:lnTo>
                  <a:lnTo>
                    <a:pt x="206732" y="129382"/>
                  </a:lnTo>
                  <a:lnTo>
                    <a:pt x="205592" y="150781"/>
                  </a:lnTo>
                  <a:lnTo>
                    <a:pt x="197612" y="162181"/>
                  </a:lnTo>
                  <a:lnTo>
                    <a:pt x="174547" y="158586"/>
                  </a:lnTo>
                  <a:lnTo>
                    <a:pt x="142800" y="163409"/>
                  </a:lnTo>
                  <a:lnTo>
                    <a:pt x="127014" y="18428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56" name="Freeform: Shape 1655">
              <a:extLst>
                <a:ext uri="{FF2B5EF4-FFF2-40B4-BE49-F238E27FC236}">
                  <a16:creationId xmlns:a16="http://schemas.microsoft.com/office/drawing/2014/main" id="{CE29AC05-A6A1-445E-94A0-55B5EF39DDFC}"/>
                </a:ext>
              </a:extLst>
            </p:cNvPr>
            <p:cNvSpPr/>
            <p:nvPr/>
          </p:nvSpPr>
          <p:spPr>
            <a:xfrm>
              <a:off x="7496256" y="3532457"/>
              <a:ext cx="190500" cy="139700"/>
            </a:xfrm>
            <a:custGeom>
              <a:avLst/>
              <a:gdLst>
                <a:gd name="connsiteX0" fmla="*/ 92637 w 190500"/>
                <a:gd name="connsiteY0" fmla="*/ 27827 h 139700"/>
                <a:gd name="connsiteX1" fmla="*/ 83604 w 190500"/>
                <a:gd name="connsiteY1" fmla="*/ 37737 h 139700"/>
                <a:gd name="connsiteX2" fmla="*/ 56855 w 190500"/>
                <a:gd name="connsiteY2" fmla="*/ 32388 h 139700"/>
                <a:gd name="connsiteX3" fmla="*/ 54488 w 190500"/>
                <a:gd name="connsiteY3" fmla="*/ 50804 h 139700"/>
                <a:gd name="connsiteX4" fmla="*/ 81148 w 190500"/>
                <a:gd name="connsiteY4" fmla="*/ 48349 h 139700"/>
                <a:gd name="connsiteX5" fmla="*/ 111580 w 190500"/>
                <a:gd name="connsiteY5" fmla="*/ 58610 h 139700"/>
                <a:gd name="connsiteX6" fmla="*/ 158060 w 190500"/>
                <a:gd name="connsiteY6" fmla="*/ 53786 h 139700"/>
                <a:gd name="connsiteX7" fmla="*/ 164286 w 190500"/>
                <a:gd name="connsiteY7" fmla="*/ 82990 h 139700"/>
                <a:gd name="connsiteX8" fmla="*/ 172355 w 190500"/>
                <a:gd name="connsiteY8" fmla="*/ 79832 h 139700"/>
                <a:gd name="connsiteX9" fmla="*/ 187263 w 190500"/>
                <a:gd name="connsiteY9" fmla="*/ 86936 h 139700"/>
                <a:gd name="connsiteX10" fmla="*/ 186474 w 190500"/>
                <a:gd name="connsiteY10" fmla="*/ 99038 h 139700"/>
                <a:gd name="connsiteX11" fmla="*/ 190157 w 190500"/>
                <a:gd name="connsiteY11" fmla="*/ 116666 h 139700"/>
                <a:gd name="connsiteX12" fmla="*/ 164725 w 190500"/>
                <a:gd name="connsiteY12" fmla="*/ 116666 h 139700"/>
                <a:gd name="connsiteX13" fmla="*/ 147799 w 190500"/>
                <a:gd name="connsiteY13" fmla="*/ 114386 h 139700"/>
                <a:gd name="connsiteX14" fmla="*/ 132539 w 190500"/>
                <a:gd name="connsiteY14" fmla="*/ 128154 h 139700"/>
                <a:gd name="connsiteX15" fmla="*/ 121577 w 190500"/>
                <a:gd name="connsiteY15" fmla="*/ 131136 h 139700"/>
                <a:gd name="connsiteX16" fmla="*/ 112983 w 190500"/>
                <a:gd name="connsiteY16" fmla="*/ 137626 h 139700"/>
                <a:gd name="connsiteX17" fmla="*/ 103248 w 190500"/>
                <a:gd name="connsiteY17" fmla="*/ 127540 h 139700"/>
                <a:gd name="connsiteX18" fmla="*/ 105616 w 190500"/>
                <a:gd name="connsiteY18" fmla="*/ 101670 h 139700"/>
                <a:gd name="connsiteX19" fmla="*/ 98162 w 190500"/>
                <a:gd name="connsiteY19" fmla="*/ 100179 h 139700"/>
                <a:gd name="connsiteX20" fmla="*/ 100793 w 190500"/>
                <a:gd name="connsiteY20" fmla="*/ 90619 h 139700"/>
                <a:gd name="connsiteX21" fmla="*/ 87550 w 190500"/>
                <a:gd name="connsiteY21" fmla="*/ 83604 h 139700"/>
                <a:gd name="connsiteX22" fmla="*/ 76939 w 190500"/>
                <a:gd name="connsiteY22" fmla="*/ 94390 h 139700"/>
                <a:gd name="connsiteX23" fmla="*/ 74308 w 190500"/>
                <a:gd name="connsiteY23" fmla="*/ 106932 h 139700"/>
                <a:gd name="connsiteX24" fmla="*/ 70536 w 190500"/>
                <a:gd name="connsiteY24" fmla="*/ 111492 h 139700"/>
                <a:gd name="connsiteX25" fmla="*/ 55803 w 190500"/>
                <a:gd name="connsiteY25" fmla="*/ 110878 h 139700"/>
                <a:gd name="connsiteX26" fmla="*/ 47911 w 190500"/>
                <a:gd name="connsiteY26" fmla="*/ 124910 h 139700"/>
                <a:gd name="connsiteX27" fmla="*/ 39579 w 190500"/>
                <a:gd name="connsiteY27" fmla="*/ 119034 h 139700"/>
                <a:gd name="connsiteX28" fmla="*/ 21776 w 190500"/>
                <a:gd name="connsiteY28" fmla="*/ 128856 h 139700"/>
                <a:gd name="connsiteX29" fmla="*/ 14322 w 190500"/>
                <a:gd name="connsiteY29" fmla="*/ 125173 h 139700"/>
                <a:gd name="connsiteX30" fmla="*/ 28091 w 190500"/>
                <a:gd name="connsiteY30" fmla="*/ 93864 h 139700"/>
                <a:gd name="connsiteX31" fmla="*/ 22828 w 190500"/>
                <a:gd name="connsiteY31" fmla="*/ 70536 h 139700"/>
                <a:gd name="connsiteX32" fmla="*/ 4763 w 190500"/>
                <a:gd name="connsiteY32" fmla="*/ 62994 h 139700"/>
                <a:gd name="connsiteX33" fmla="*/ 11165 w 190500"/>
                <a:gd name="connsiteY33" fmla="*/ 49050 h 139700"/>
                <a:gd name="connsiteX34" fmla="*/ 31686 w 190500"/>
                <a:gd name="connsiteY34" fmla="*/ 50541 h 139700"/>
                <a:gd name="connsiteX35" fmla="*/ 43350 w 190500"/>
                <a:gd name="connsiteY35" fmla="*/ 32914 h 139700"/>
                <a:gd name="connsiteX36" fmla="*/ 51155 w 190500"/>
                <a:gd name="connsiteY36" fmla="*/ 12305 h 139700"/>
                <a:gd name="connsiteX37" fmla="*/ 84042 w 190500"/>
                <a:gd name="connsiteY37" fmla="*/ 4763 h 139700"/>
                <a:gd name="connsiteX38" fmla="*/ 78956 w 190500"/>
                <a:gd name="connsiteY38" fmla="*/ 19759 h 139700"/>
                <a:gd name="connsiteX39" fmla="*/ 82464 w 190500"/>
                <a:gd name="connsiteY39" fmla="*/ 28704 h 13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90500" h="139700">
                  <a:moveTo>
                    <a:pt x="92637" y="27827"/>
                  </a:moveTo>
                  <a:lnTo>
                    <a:pt x="83604" y="37737"/>
                  </a:lnTo>
                  <a:lnTo>
                    <a:pt x="56855" y="32388"/>
                  </a:lnTo>
                  <a:lnTo>
                    <a:pt x="54488" y="50804"/>
                  </a:lnTo>
                  <a:lnTo>
                    <a:pt x="81148" y="48349"/>
                  </a:lnTo>
                  <a:lnTo>
                    <a:pt x="111580" y="58610"/>
                  </a:lnTo>
                  <a:lnTo>
                    <a:pt x="158060" y="53786"/>
                  </a:lnTo>
                  <a:lnTo>
                    <a:pt x="164286" y="82990"/>
                  </a:lnTo>
                  <a:lnTo>
                    <a:pt x="172355" y="79832"/>
                  </a:lnTo>
                  <a:lnTo>
                    <a:pt x="187263" y="86936"/>
                  </a:lnTo>
                  <a:lnTo>
                    <a:pt x="186474" y="99038"/>
                  </a:lnTo>
                  <a:lnTo>
                    <a:pt x="190157" y="116666"/>
                  </a:lnTo>
                  <a:lnTo>
                    <a:pt x="164725" y="116666"/>
                  </a:lnTo>
                  <a:lnTo>
                    <a:pt x="147799" y="114386"/>
                  </a:lnTo>
                  <a:lnTo>
                    <a:pt x="132539" y="128154"/>
                  </a:lnTo>
                  <a:lnTo>
                    <a:pt x="121577" y="131136"/>
                  </a:lnTo>
                  <a:lnTo>
                    <a:pt x="112983" y="137626"/>
                  </a:lnTo>
                  <a:lnTo>
                    <a:pt x="103248" y="127540"/>
                  </a:lnTo>
                  <a:lnTo>
                    <a:pt x="105616" y="101670"/>
                  </a:lnTo>
                  <a:lnTo>
                    <a:pt x="98162" y="100179"/>
                  </a:lnTo>
                  <a:lnTo>
                    <a:pt x="100793" y="90619"/>
                  </a:lnTo>
                  <a:lnTo>
                    <a:pt x="87550" y="83604"/>
                  </a:lnTo>
                  <a:lnTo>
                    <a:pt x="76939" y="94390"/>
                  </a:lnTo>
                  <a:lnTo>
                    <a:pt x="74308" y="106932"/>
                  </a:lnTo>
                  <a:lnTo>
                    <a:pt x="70536" y="111492"/>
                  </a:lnTo>
                  <a:lnTo>
                    <a:pt x="55803" y="110878"/>
                  </a:lnTo>
                  <a:lnTo>
                    <a:pt x="47911" y="124910"/>
                  </a:lnTo>
                  <a:lnTo>
                    <a:pt x="39579" y="119034"/>
                  </a:lnTo>
                  <a:lnTo>
                    <a:pt x="21776" y="128856"/>
                  </a:lnTo>
                  <a:lnTo>
                    <a:pt x="14322" y="125173"/>
                  </a:lnTo>
                  <a:lnTo>
                    <a:pt x="28091" y="93864"/>
                  </a:lnTo>
                  <a:lnTo>
                    <a:pt x="22828" y="70536"/>
                  </a:lnTo>
                  <a:lnTo>
                    <a:pt x="4763" y="62994"/>
                  </a:lnTo>
                  <a:lnTo>
                    <a:pt x="11165" y="49050"/>
                  </a:lnTo>
                  <a:lnTo>
                    <a:pt x="31686" y="50541"/>
                  </a:lnTo>
                  <a:lnTo>
                    <a:pt x="43350" y="32914"/>
                  </a:lnTo>
                  <a:lnTo>
                    <a:pt x="51155" y="12305"/>
                  </a:lnTo>
                  <a:lnTo>
                    <a:pt x="84042" y="4763"/>
                  </a:lnTo>
                  <a:lnTo>
                    <a:pt x="78956" y="19759"/>
                  </a:lnTo>
                  <a:lnTo>
                    <a:pt x="82464" y="28704"/>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57" name="Freeform: Shape 1656">
              <a:extLst>
                <a:ext uri="{FF2B5EF4-FFF2-40B4-BE49-F238E27FC236}">
                  <a16:creationId xmlns:a16="http://schemas.microsoft.com/office/drawing/2014/main" id="{B2AFF693-0C05-42B8-ADAC-227462C9AF96}"/>
                </a:ext>
              </a:extLst>
            </p:cNvPr>
            <p:cNvSpPr/>
            <p:nvPr/>
          </p:nvSpPr>
          <p:spPr>
            <a:xfrm>
              <a:off x="8910834" y="4834957"/>
              <a:ext cx="63500" cy="31750"/>
            </a:xfrm>
            <a:custGeom>
              <a:avLst/>
              <a:gdLst>
                <a:gd name="connsiteX0" fmla="*/ 4763 w 63500"/>
                <a:gd name="connsiteY0" fmla="*/ 20022 h 31750"/>
                <a:gd name="connsiteX1" fmla="*/ 7656 w 63500"/>
                <a:gd name="connsiteY1" fmla="*/ 14234 h 31750"/>
                <a:gd name="connsiteX2" fmla="*/ 28792 w 63500"/>
                <a:gd name="connsiteY2" fmla="*/ 8709 h 31750"/>
                <a:gd name="connsiteX3" fmla="*/ 45980 w 63500"/>
                <a:gd name="connsiteY3" fmla="*/ 7832 h 31750"/>
                <a:gd name="connsiteX4" fmla="*/ 53610 w 63500"/>
                <a:gd name="connsiteY4" fmla="*/ 4763 h 31750"/>
                <a:gd name="connsiteX5" fmla="*/ 62907 w 63500"/>
                <a:gd name="connsiteY5" fmla="*/ 7832 h 31750"/>
                <a:gd name="connsiteX6" fmla="*/ 53873 w 63500"/>
                <a:gd name="connsiteY6" fmla="*/ 14497 h 31750"/>
                <a:gd name="connsiteX7" fmla="*/ 28266 w 63500"/>
                <a:gd name="connsiteY7" fmla="*/ 25284 h 31750"/>
                <a:gd name="connsiteX8" fmla="*/ 7656 w 63500"/>
                <a:gd name="connsiteY8" fmla="*/ 32475 h 31750"/>
                <a:gd name="connsiteX9" fmla="*/ 7218 w 63500"/>
                <a:gd name="connsiteY9" fmla="*/ 24933 h 3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500" h="31750">
                  <a:moveTo>
                    <a:pt x="4763" y="20022"/>
                  </a:moveTo>
                  <a:lnTo>
                    <a:pt x="7656" y="14234"/>
                  </a:lnTo>
                  <a:lnTo>
                    <a:pt x="28792" y="8709"/>
                  </a:lnTo>
                  <a:lnTo>
                    <a:pt x="45980" y="7832"/>
                  </a:lnTo>
                  <a:lnTo>
                    <a:pt x="53610" y="4763"/>
                  </a:lnTo>
                  <a:lnTo>
                    <a:pt x="62907" y="7832"/>
                  </a:lnTo>
                  <a:lnTo>
                    <a:pt x="53873" y="14497"/>
                  </a:lnTo>
                  <a:lnTo>
                    <a:pt x="28266" y="25284"/>
                  </a:lnTo>
                  <a:lnTo>
                    <a:pt x="7656" y="32475"/>
                  </a:lnTo>
                  <a:lnTo>
                    <a:pt x="7218" y="2493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58" name="Freeform: Shape 1657">
              <a:extLst>
                <a:ext uri="{FF2B5EF4-FFF2-40B4-BE49-F238E27FC236}">
                  <a16:creationId xmlns:a16="http://schemas.microsoft.com/office/drawing/2014/main" id="{C45F858C-1C29-4877-9723-E2C3949E9D3C}"/>
                </a:ext>
              </a:extLst>
            </p:cNvPr>
            <p:cNvSpPr/>
            <p:nvPr/>
          </p:nvSpPr>
          <p:spPr>
            <a:xfrm>
              <a:off x="7128887" y="3473524"/>
              <a:ext cx="349250" cy="241300"/>
            </a:xfrm>
            <a:custGeom>
              <a:avLst/>
              <a:gdLst>
                <a:gd name="connsiteX0" fmla="*/ 218922 w 349250"/>
                <a:gd name="connsiteY0" fmla="*/ 229534 h 241300"/>
                <a:gd name="connsiteX1" fmla="*/ 216730 w 349250"/>
                <a:gd name="connsiteY1" fmla="*/ 204014 h 241300"/>
                <a:gd name="connsiteX2" fmla="*/ 198401 w 349250"/>
                <a:gd name="connsiteY2" fmla="*/ 202961 h 241300"/>
                <a:gd name="connsiteX3" fmla="*/ 170337 w 349250"/>
                <a:gd name="connsiteY3" fmla="*/ 175862 h 241300"/>
                <a:gd name="connsiteX4" fmla="*/ 150693 w 349250"/>
                <a:gd name="connsiteY4" fmla="*/ 172442 h 241300"/>
                <a:gd name="connsiteX5" fmla="*/ 123506 w 349250"/>
                <a:gd name="connsiteY5" fmla="*/ 156744 h 241300"/>
                <a:gd name="connsiteX6" fmla="*/ 105966 w 349250"/>
                <a:gd name="connsiteY6" fmla="*/ 153850 h 241300"/>
                <a:gd name="connsiteX7" fmla="*/ 95180 w 349250"/>
                <a:gd name="connsiteY7" fmla="*/ 159638 h 241300"/>
                <a:gd name="connsiteX8" fmla="*/ 78780 w 349250"/>
                <a:gd name="connsiteY8" fmla="*/ 158761 h 241300"/>
                <a:gd name="connsiteX9" fmla="*/ 61328 w 349250"/>
                <a:gd name="connsiteY9" fmla="*/ 176476 h 241300"/>
                <a:gd name="connsiteX10" fmla="*/ 39666 w 349250"/>
                <a:gd name="connsiteY10" fmla="*/ 182440 h 241300"/>
                <a:gd name="connsiteX11" fmla="*/ 35106 w 349250"/>
                <a:gd name="connsiteY11" fmla="*/ 160603 h 241300"/>
                <a:gd name="connsiteX12" fmla="*/ 38702 w 349250"/>
                <a:gd name="connsiteY12" fmla="*/ 127891 h 241300"/>
                <a:gd name="connsiteX13" fmla="*/ 19496 w 349250"/>
                <a:gd name="connsiteY13" fmla="*/ 117192 h 241300"/>
                <a:gd name="connsiteX14" fmla="*/ 25810 w 349250"/>
                <a:gd name="connsiteY14" fmla="*/ 95443 h 241300"/>
                <a:gd name="connsiteX15" fmla="*/ 9498 w 349250"/>
                <a:gd name="connsiteY15" fmla="*/ 93514 h 241300"/>
                <a:gd name="connsiteX16" fmla="*/ 14935 w 349250"/>
                <a:gd name="connsiteY16" fmla="*/ 66415 h 241300"/>
                <a:gd name="connsiteX17" fmla="*/ 38088 w 349250"/>
                <a:gd name="connsiteY17" fmla="*/ 74395 h 241300"/>
                <a:gd name="connsiteX18" fmla="*/ 59749 w 349250"/>
                <a:gd name="connsiteY18" fmla="*/ 63959 h 241300"/>
                <a:gd name="connsiteX19" fmla="*/ 41771 w 349250"/>
                <a:gd name="connsiteY19" fmla="*/ 44402 h 241300"/>
                <a:gd name="connsiteX20" fmla="*/ 34755 w 349250"/>
                <a:gd name="connsiteY20" fmla="*/ 25635 h 241300"/>
                <a:gd name="connsiteX21" fmla="*/ 14935 w 349250"/>
                <a:gd name="connsiteY21" fmla="*/ 34054 h 241300"/>
                <a:gd name="connsiteX22" fmla="*/ 12480 w 349250"/>
                <a:gd name="connsiteY22" fmla="*/ 57996 h 241300"/>
                <a:gd name="connsiteX23" fmla="*/ 4763 w 349250"/>
                <a:gd name="connsiteY23" fmla="*/ 36860 h 241300"/>
                <a:gd name="connsiteX24" fmla="*/ 15637 w 349250"/>
                <a:gd name="connsiteY24" fmla="*/ 25898 h 241300"/>
                <a:gd name="connsiteX25" fmla="*/ 43525 w 349250"/>
                <a:gd name="connsiteY25" fmla="*/ 18970 h 241300"/>
                <a:gd name="connsiteX26" fmla="*/ 60188 w 349250"/>
                <a:gd name="connsiteY26" fmla="*/ 28266 h 241300"/>
                <a:gd name="connsiteX27" fmla="*/ 77377 w 349250"/>
                <a:gd name="connsiteY27" fmla="*/ 53962 h 241300"/>
                <a:gd name="connsiteX28" fmla="*/ 90005 w 349250"/>
                <a:gd name="connsiteY28" fmla="*/ 52383 h 241300"/>
                <a:gd name="connsiteX29" fmla="*/ 117718 w 349250"/>
                <a:gd name="connsiteY29" fmla="*/ 51944 h 241300"/>
                <a:gd name="connsiteX30" fmla="*/ 113684 w 349250"/>
                <a:gd name="connsiteY30" fmla="*/ 35457 h 241300"/>
                <a:gd name="connsiteX31" fmla="*/ 134732 w 349250"/>
                <a:gd name="connsiteY31" fmla="*/ 24056 h 241300"/>
                <a:gd name="connsiteX32" fmla="*/ 155429 w 349250"/>
                <a:gd name="connsiteY32" fmla="*/ 4763 h 241300"/>
                <a:gd name="connsiteX33" fmla="*/ 188578 w 349250"/>
                <a:gd name="connsiteY33" fmla="*/ 22302 h 241300"/>
                <a:gd name="connsiteX34" fmla="*/ 191209 w 349250"/>
                <a:gd name="connsiteY34" fmla="*/ 48524 h 241300"/>
                <a:gd name="connsiteX35" fmla="*/ 200593 w 349250"/>
                <a:gd name="connsiteY35" fmla="*/ 55277 h 241300"/>
                <a:gd name="connsiteX36" fmla="*/ 227166 w 349250"/>
                <a:gd name="connsiteY36" fmla="*/ 53786 h 241300"/>
                <a:gd name="connsiteX37" fmla="*/ 235410 w 349250"/>
                <a:gd name="connsiteY37" fmla="*/ 59662 h 241300"/>
                <a:gd name="connsiteX38" fmla="*/ 247512 w 349250"/>
                <a:gd name="connsiteY38" fmla="*/ 92900 h 241300"/>
                <a:gd name="connsiteX39" fmla="*/ 275663 w 349250"/>
                <a:gd name="connsiteY39" fmla="*/ 114912 h 241300"/>
                <a:gd name="connsiteX40" fmla="*/ 291712 w 349250"/>
                <a:gd name="connsiteY40" fmla="*/ 129733 h 241300"/>
                <a:gd name="connsiteX41" fmla="*/ 317408 w 349250"/>
                <a:gd name="connsiteY41" fmla="*/ 145080 h 241300"/>
                <a:gd name="connsiteX42" fmla="*/ 350119 w 349250"/>
                <a:gd name="connsiteY42" fmla="*/ 158411 h 241300"/>
                <a:gd name="connsiteX43" fmla="*/ 349418 w 349250"/>
                <a:gd name="connsiteY43" fmla="*/ 177353 h 241300"/>
                <a:gd name="connsiteX44" fmla="*/ 342051 w 349250"/>
                <a:gd name="connsiteY44" fmla="*/ 176389 h 241300"/>
                <a:gd name="connsiteX45" fmla="*/ 330387 w 349250"/>
                <a:gd name="connsiteY45" fmla="*/ 168145 h 241300"/>
                <a:gd name="connsiteX46" fmla="*/ 326529 w 349250"/>
                <a:gd name="connsiteY46" fmla="*/ 179107 h 241300"/>
                <a:gd name="connsiteX47" fmla="*/ 305831 w 349250"/>
                <a:gd name="connsiteY47" fmla="*/ 185071 h 241300"/>
                <a:gd name="connsiteX48" fmla="*/ 300920 w 349250"/>
                <a:gd name="connsiteY48" fmla="*/ 209539 h 241300"/>
                <a:gd name="connsiteX49" fmla="*/ 287064 w 349250"/>
                <a:gd name="connsiteY49" fmla="*/ 218747 h 241300"/>
                <a:gd name="connsiteX50" fmla="*/ 267683 w 349250"/>
                <a:gd name="connsiteY50" fmla="*/ 223307 h 241300"/>
                <a:gd name="connsiteX51" fmla="*/ 262508 w 349250"/>
                <a:gd name="connsiteY51" fmla="*/ 236901 h 241300"/>
                <a:gd name="connsiteX52" fmla="*/ 244004 w 349250"/>
                <a:gd name="connsiteY52" fmla="*/ 240935 h 24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49250" h="241300">
                  <a:moveTo>
                    <a:pt x="218922" y="229534"/>
                  </a:moveTo>
                  <a:lnTo>
                    <a:pt x="216730" y="204014"/>
                  </a:lnTo>
                  <a:lnTo>
                    <a:pt x="198401" y="202961"/>
                  </a:lnTo>
                  <a:lnTo>
                    <a:pt x="170337" y="175862"/>
                  </a:lnTo>
                  <a:lnTo>
                    <a:pt x="150693" y="172442"/>
                  </a:lnTo>
                  <a:lnTo>
                    <a:pt x="123506" y="156744"/>
                  </a:lnTo>
                  <a:lnTo>
                    <a:pt x="105966" y="153850"/>
                  </a:lnTo>
                  <a:lnTo>
                    <a:pt x="95180" y="159638"/>
                  </a:lnTo>
                  <a:lnTo>
                    <a:pt x="78780" y="158761"/>
                  </a:lnTo>
                  <a:lnTo>
                    <a:pt x="61328" y="176476"/>
                  </a:lnTo>
                  <a:lnTo>
                    <a:pt x="39666" y="182440"/>
                  </a:lnTo>
                  <a:lnTo>
                    <a:pt x="35106" y="160603"/>
                  </a:lnTo>
                  <a:lnTo>
                    <a:pt x="38702" y="127891"/>
                  </a:lnTo>
                  <a:lnTo>
                    <a:pt x="19496" y="117192"/>
                  </a:lnTo>
                  <a:lnTo>
                    <a:pt x="25810" y="95443"/>
                  </a:lnTo>
                  <a:lnTo>
                    <a:pt x="9498" y="93514"/>
                  </a:lnTo>
                  <a:lnTo>
                    <a:pt x="14935" y="66415"/>
                  </a:lnTo>
                  <a:lnTo>
                    <a:pt x="38088" y="74395"/>
                  </a:lnTo>
                  <a:lnTo>
                    <a:pt x="59749" y="63959"/>
                  </a:lnTo>
                  <a:lnTo>
                    <a:pt x="41771" y="44402"/>
                  </a:lnTo>
                  <a:lnTo>
                    <a:pt x="34755" y="25635"/>
                  </a:lnTo>
                  <a:lnTo>
                    <a:pt x="14935" y="34054"/>
                  </a:lnTo>
                  <a:lnTo>
                    <a:pt x="12480" y="57996"/>
                  </a:lnTo>
                  <a:lnTo>
                    <a:pt x="4763" y="36860"/>
                  </a:lnTo>
                  <a:lnTo>
                    <a:pt x="15637" y="25898"/>
                  </a:lnTo>
                  <a:lnTo>
                    <a:pt x="43525" y="18970"/>
                  </a:lnTo>
                  <a:lnTo>
                    <a:pt x="60188" y="28266"/>
                  </a:lnTo>
                  <a:lnTo>
                    <a:pt x="77377" y="53962"/>
                  </a:lnTo>
                  <a:lnTo>
                    <a:pt x="90005" y="52383"/>
                  </a:lnTo>
                  <a:lnTo>
                    <a:pt x="117718" y="51944"/>
                  </a:lnTo>
                  <a:lnTo>
                    <a:pt x="113684" y="35457"/>
                  </a:lnTo>
                  <a:lnTo>
                    <a:pt x="134732" y="24056"/>
                  </a:lnTo>
                  <a:lnTo>
                    <a:pt x="155429" y="4763"/>
                  </a:lnTo>
                  <a:lnTo>
                    <a:pt x="188578" y="22302"/>
                  </a:lnTo>
                  <a:lnTo>
                    <a:pt x="191209" y="48524"/>
                  </a:lnTo>
                  <a:lnTo>
                    <a:pt x="200593" y="55277"/>
                  </a:lnTo>
                  <a:lnTo>
                    <a:pt x="227166" y="53786"/>
                  </a:lnTo>
                  <a:lnTo>
                    <a:pt x="235410" y="59662"/>
                  </a:lnTo>
                  <a:lnTo>
                    <a:pt x="247512" y="92900"/>
                  </a:lnTo>
                  <a:lnTo>
                    <a:pt x="275663" y="114912"/>
                  </a:lnTo>
                  <a:lnTo>
                    <a:pt x="291712" y="129733"/>
                  </a:lnTo>
                  <a:lnTo>
                    <a:pt x="317408" y="145080"/>
                  </a:lnTo>
                  <a:lnTo>
                    <a:pt x="350119" y="158411"/>
                  </a:lnTo>
                  <a:lnTo>
                    <a:pt x="349418" y="177353"/>
                  </a:lnTo>
                  <a:lnTo>
                    <a:pt x="342051" y="176389"/>
                  </a:lnTo>
                  <a:lnTo>
                    <a:pt x="330387" y="168145"/>
                  </a:lnTo>
                  <a:lnTo>
                    <a:pt x="326529" y="179107"/>
                  </a:lnTo>
                  <a:lnTo>
                    <a:pt x="305831" y="185071"/>
                  </a:lnTo>
                  <a:lnTo>
                    <a:pt x="300920" y="209539"/>
                  </a:lnTo>
                  <a:lnTo>
                    <a:pt x="287064" y="218747"/>
                  </a:lnTo>
                  <a:lnTo>
                    <a:pt x="267683" y="223307"/>
                  </a:lnTo>
                  <a:lnTo>
                    <a:pt x="262508" y="236901"/>
                  </a:lnTo>
                  <a:lnTo>
                    <a:pt x="244004" y="240935"/>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59" name="Freeform: Shape 1658">
              <a:extLst>
                <a:ext uri="{FF2B5EF4-FFF2-40B4-BE49-F238E27FC236}">
                  <a16:creationId xmlns:a16="http://schemas.microsoft.com/office/drawing/2014/main" id="{BFD5D8FB-9B2E-4637-8356-A04E3908C042}"/>
                </a:ext>
              </a:extLst>
            </p:cNvPr>
            <p:cNvSpPr/>
            <p:nvPr/>
          </p:nvSpPr>
          <p:spPr>
            <a:xfrm>
              <a:off x="6022920" y="3646553"/>
              <a:ext cx="101600" cy="215900"/>
            </a:xfrm>
            <a:custGeom>
              <a:avLst/>
              <a:gdLst>
                <a:gd name="connsiteX0" fmla="*/ 52909 w 101600"/>
                <a:gd name="connsiteY0" fmla="*/ 212520 h 215900"/>
                <a:gd name="connsiteX1" fmla="*/ 42385 w 101600"/>
                <a:gd name="connsiteY1" fmla="*/ 161129 h 215900"/>
                <a:gd name="connsiteX2" fmla="*/ 27301 w 101600"/>
                <a:gd name="connsiteY2" fmla="*/ 149465 h 215900"/>
                <a:gd name="connsiteX3" fmla="*/ 27038 w 101600"/>
                <a:gd name="connsiteY3" fmla="*/ 142362 h 215900"/>
                <a:gd name="connsiteX4" fmla="*/ 6955 w 101600"/>
                <a:gd name="connsiteY4" fmla="*/ 124997 h 215900"/>
                <a:gd name="connsiteX5" fmla="*/ 4763 w 101600"/>
                <a:gd name="connsiteY5" fmla="*/ 102809 h 215900"/>
                <a:gd name="connsiteX6" fmla="*/ 19934 w 101600"/>
                <a:gd name="connsiteY6" fmla="*/ 86322 h 215900"/>
                <a:gd name="connsiteX7" fmla="*/ 25722 w 101600"/>
                <a:gd name="connsiteY7" fmla="*/ 61591 h 215900"/>
                <a:gd name="connsiteX8" fmla="*/ 21776 w 101600"/>
                <a:gd name="connsiteY8" fmla="*/ 32826 h 215900"/>
                <a:gd name="connsiteX9" fmla="*/ 26775 w 101600"/>
                <a:gd name="connsiteY9" fmla="*/ 17128 h 215900"/>
                <a:gd name="connsiteX10" fmla="*/ 53611 w 101600"/>
                <a:gd name="connsiteY10" fmla="*/ 4763 h 215900"/>
                <a:gd name="connsiteX11" fmla="*/ 70800 w 101600"/>
                <a:gd name="connsiteY11" fmla="*/ 8446 h 215900"/>
                <a:gd name="connsiteX12" fmla="*/ 70098 w 101600"/>
                <a:gd name="connsiteY12" fmla="*/ 23969 h 215900"/>
                <a:gd name="connsiteX13" fmla="*/ 90970 w 101600"/>
                <a:gd name="connsiteY13" fmla="*/ 12655 h 215900"/>
                <a:gd name="connsiteX14" fmla="*/ 92724 w 101600"/>
                <a:gd name="connsiteY14" fmla="*/ 18531 h 215900"/>
                <a:gd name="connsiteX15" fmla="*/ 80359 w 101600"/>
                <a:gd name="connsiteY15" fmla="*/ 33528 h 215900"/>
                <a:gd name="connsiteX16" fmla="*/ 80271 w 101600"/>
                <a:gd name="connsiteY16" fmla="*/ 47559 h 215900"/>
                <a:gd name="connsiteX17" fmla="*/ 88778 w 101600"/>
                <a:gd name="connsiteY17" fmla="*/ 55014 h 215900"/>
                <a:gd name="connsiteX18" fmla="*/ 85533 w 101600"/>
                <a:gd name="connsiteY18" fmla="*/ 80973 h 215900"/>
                <a:gd name="connsiteX19" fmla="*/ 69309 w 101600"/>
                <a:gd name="connsiteY19" fmla="*/ 95969 h 215900"/>
                <a:gd name="connsiteX20" fmla="*/ 73957 w 101600"/>
                <a:gd name="connsiteY20" fmla="*/ 112018 h 215900"/>
                <a:gd name="connsiteX21" fmla="*/ 86673 w 101600"/>
                <a:gd name="connsiteY21" fmla="*/ 112544 h 215900"/>
                <a:gd name="connsiteX22" fmla="*/ 92899 w 101600"/>
                <a:gd name="connsiteY22" fmla="*/ 126488 h 215900"/>
                <a:gd name="connsiteX23" fmla="*/ 102283 w 101600"/>
                <a:gd name="connsiteY23" fmla="*/ 131048 h 215900"/>
                <a:gd name="connsiteX24" fmla="*/ 100880 w 101600"/>
                <a:gd name="connsiteY24" fmla="*/ 153412 h 215900"/>
                <a:gd name="connsiteX25" fmla="*/ 88865 w 101600"/>
                <a:gd name="connsiteY25" fmla="*/ 161743 h 215900"/>
                <a:gd name="connsiteX26" fmla="*/ 81323 w 101600"/>
                <a:gd name="connsiteY26" fmla="*/ 170951 h 215900"/>
                <a:gd name="connsiteX27" fmla="*/ 64397 w 101600"/>
                <a:gd name="connsiteY27" fmla="*/ 182001 h 215900"/>
                <a:gd name="connsiteX28" fmla="*/ 67029 w 101600"/>
                <a:gd name="connsiteY28" fmla="*/ 193841 h 215900"/>
                <a:gd name="connsiteX29" fmla="*/ 64924 w 101600"/>
                <a:gd name="connsiteY29" fmla="*/ 205943 h 215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1600" h="215900">
                  <a:moveTo>
                    <a:pt x="52909" y="212520"/>
                  </a:moveTo>
                  <a:lnTo>
                    <a:pt x="42385" y="161129"/>
                  </a:lnTo>
                  <a:lnTo>
                    <a:pt x="27301" y="149465"/>
                  </a:lnTo>
                  <a:lnTo>
                    <a:pt x="27038" y="142362"/>
                  </a:lnTo>
                  <a:lnTo>
                    <a:pt x="6955" y="124997"/>
                  </a:lnTo>
                  <a:lnTo>
                    <a:pt x="4763" y="102809"/>
                  </a:lnTo>
                  <a:lnTo>
                    <a:pt x="19934" y="86322"/>
                  </a:lnTo>
                  <a:lnTo>
                    <a:pt x="25722" y="61591"/>
                  </a:lnTo>
                  <a:lnTo>
                    <a:pt x="21776" y="32826"/>
                  </a:lnTo>
                  <a:lnTo>
                    <a:pt x="26775" y="17128"/>
                  </a:lnTo>
                  <a:lnTo>
                    <a:pt x="53611" y="4763"/>
                  </a:lnTo>
                  <a:lnTo>
                    <a:pt x="70800" y="8446"/>
                  </a:lnTo>
                  <a:lnTo>
                    <a:pt x="70098" y="23969"/>
                  </a:lnTo>
                  <a:lnTo>
                    <a:pt x="90970" y="12655"/>
                  </a:lnTo>
                  <a:lnTo>
                    <a:pt x="92724" y="18531"/>
                  </a:lnTo>
                  <a:lnTo>
                    <a:pt x="80359" y="33528"/>
                  </a:lnTo>
                  <a:lnTo>
                    <a:pt x="80271" y="47559"/>
                  </a:lnTo>
                  <a:lnTo>
                    <a:pt x="88778" y="55014"/>
                  </a:lnTo>
                  <a:lnTo>
                    <a:pt x="85533" y="80973"/>
                  </a:lnTo>
                  <a:lnTo>
                    <a:pt x="69309" y="95969"/>
                  </a:lnTo>
                  <a:lnTo>
                    <a:pt x="73957" y="112018"/>
                  </a:lnTo>
                  <a:lnTo>
                    <a:pt x="86673" y="112544"/>
                  </a:lnTo>
                  <a:lnTo>
                    <a:pt x="92899" y="126488"/>
                  </a:lnTo>
                  <a:lnTo>
                    <a:pt x="102283" y="131048"/>
                  </a:lnTo>
                  <a:lnTo>
                    <a:pt x="100880" y="153412"/>
                  </a:lnTo>
                  <a:lnTo>
                    <a:pt x="88865" y="161743"/>
                  </a:lnTo>
                  <a:lnTo>
                    <a:pt x="81323" y="170951"/>
                  </a:lnTo>
                  <a:lnTo>
                    <a:pt x="64397" y="182001"/>
                  </a:lnTo>
                  <a:lnTo>
                    <a:pt x="67029" y="193841"/>
                  </a:lnTo>
                  <a:lnTo>
                    <a:pt x="64924" y="20594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60" name="Freeform: Shape 1659">
              <a:extLst>
                <a:ext uri="{FF2B5EF4-FFF2-40B4-BE49-F238E27FC236}">
                  <a16:creationId xmlns:a16="http://schemas.microsoft.com/office/drawing/2014/main" id="{E531DD2B-E63C-4D30-B8DB-A7CD9E0CD584}"/>
                </a:ext>
              </a:extLst>
            </p:cNvPr>
            <p:cNvSpPr/>
            <p:nvPr/>
          </p:nvSpPr>
          <p:spPr>
            <a:xfrm>
              <a:off x="6478339" y="3493870"/>
              <a:ext cx="469900" cy="203200"/>
            </a:xfrm>
            <a:custGeom>
              <a:avLst/>
              <a:gdLst>
                <a:gd name="connsiteX0" fmla="*/ 271980 w 469900"/>
                <a:gd name="connsiteY0" fmla="*/ 31160 h 203200"/>
                <a:gd name="connsiteX1" fmla="*/ 307235 w 469900"/>
                <a:gd name="connsiteY1" fmla="*/ 43701 h 203200"/>
                <a:gd name="connsiteX2" fmla="*/ 335912 w 469900"/>
                <a:gd name="connsiteY2" fmla="*/ 38702 h 203200"/>
                <a:gd name="connsiteX3" fmla="*/ 357047 w 469900"/>
                <a:gd name="connsiteY3" fmla="*/ 41596 h 203200"/>
                <a:gd name="connsiteX4" fmla="*/ 386076 w 469900"/>
                <a:gd name="connsiteY4" fmla="*/ 24582 h 203200"/>
                <a:gd name="connsiteX5" fmla="*/ 412297 w 469900"/>
                <a:gd name="connsiteY5" fmla="*/ 23004 h 203200"/>
                <a:gd name="connsiteX6" fmla="*/ 435976 w 469900"/>
                <a:gd name="connsiteY6" fmla="*/ 39053 h 203200"/>
                <a:gd name="connsiteX7" fmla="*/ 440186 w 469900"/>
                <a:gd name="connsiteY7" fmla="*/ 50453 h 203200"/>
                <a:gd name="connsiteX8" fmla="*/ 437818 w 469900"/>
                <a:gd name="connsiteY8" fmla="*/ 66151 h 203200"/>
                <a:gd name="connsiteX9" fmla="*/ 456059 w 469900"/>
                <a:gd name="connsiteY9" fmla="*/ 74132 h 203200"/>
                <a:gd name="connsiteX10" fmla="*/ 465706 w 469900"/>
                <a:gd name="connsiteY10" fmla="*/ 83428 h 203200"/>
                <a:gd name="connsiteX11" fmla="*/ 448868 w 469900"/>
                <a:gd name="connsiteY11" fmla="*/ 92461 h 203200"/>
                <a:gd name="connsiteX12" fmla="*/ 456585 w 469900"/>
                <a:gd name="connsiteY12" fmla="*/ 128505 h 203200"/>
                <a:gd name="connsiteX13" fmla="*/ 451762 w 469900"/>
                <a:gd name="connsiteY13" fmla="*/ 138152 h 203200"/>
                <a:gd name="connsiteX14" fmla="*/ 465180 w 469900"/>
                <a:gd name="connsiteY14" fmla="*/ 162883 h 203200"/>
                <a:gd name="connsiteX15" fmla="*/ 453428 w 469900"/>
                <a:gd name="connsiteY15" fmla="*/ 168057 h 203200"/>
                <a:gd name="connsiteX16" fmla="*/ 444834 w 469900"/>
                <a:gd name="connsiteY16" fmla="*/ 160252 h 203200"/>
                <a:gd name="connsiteX17" fmla="*/ 416244 w 469900"/>
                <a:gd name="connsiteY17" fmla="*/ 156306 h 203200"/>
                <a:gd name="connsiteX18" fmla="*/ 405720 w 469900"/>
                <a:gd name="connsiteY18" fmla="*/ 161129 h 203200"/>
                <a:gd name="connsiteX19" fmla="*/ 377744 w 469900"/>
                <a:gd name="connsiteY19" fmla="*/ 165865 h 203200"/>
                <a:gd name="connsiteX20" fmla="*/ 364502 w 469900"/>
                <a:gd name="connsiteY20" fmla="*/ 165339 h 203200"/>
                <a:gd name="connsiteX21" fmla="*/ 336175 w 469900"/>
                <a:gd name="connsiteY21" fmla="*/ 176827 h 203200"/>
                <a:gd name="connsiteX22" fmla="*/ 315917 w 469900"/>
                <a:gd name="connsiteY22" fmla="*/ 176915 h 203200"/>
                <a:gd name="connsiteX23" fmla="*/ 302850 w 469900"/>
                <a:gd name="connsiteY23" fmla="*/ 171127 h 203200"/>
                <a:gd name="connsiteX24" fmla="*/ 275751 w 469900"/>
                <a:gd name="connsiteY24" fmla="*/ 179633 h 203200"/>
                <a:gd name="connsiteX25" fmla="*/ 267683 w 469900"/>
                <a:gd name="connsiteY25" fmla="*/ 173670 h 203200"/>
                <a:gd name="connsiteX26" fmla="*/ 266367 w 469900"/>
                <a:gd name="connsiteY26" fmla="*/ 190684 h 203200"/>
                <a:gd name="connsiteX27" fmla="*/ 259790 w 469900"/>
                <a:gd name="connsiteY27" fmla="*/ 197348 h 203200"/>
                <a:gd name="connsiteX28" fmla="*/ 253212 w 469900"/>
                <a:gd name="connsiteY28" fmla="*/ 204014 h 203200"/>
                <a:gd name="connsiteX29" fmla="*/ 244179 w 469900"/>
                <a:gd name="connsiteY29" fmla="*/ 190245 h 203200"/>
                <a:gd name="connsiteX30" fmla="*/ 253475 w 469900"/>
                <a:gd name="connsiteY30" fmla="*/ 178844 h 203200"/>
                <a:gd name="connsiteX31" fmla="*/ 238479 w 469900"/>
                <a:gd name="connsiteY31" fmla="*/ 181475 h 203200"/>
                <a:gd name="connsiteX32" fmla="*/ 217870 w 469900"/>
                <a:gd name="connsiteY32" fmla="*/ 174459 h 203200"/>
                <a:gd name="connsiteX33" fmla="*/ 200944 w 469900"/>
                <a:gd name="connsiteY33" fmla="*/ 191999 h 203200"/>
                <a:gd name="connsiteX34" fmla="*/ 163584 w 469900"/>
                <a:gd name="connsiteY34" fmla="*/ 195419 h 203200"/>
                <a:gd name="connsiteX35" fmla="*/ 143677 w 469900"/>
                <a:gd name="connsiteY35" fmla="*/ 179107 h 203200"/>
                <a:gd name="connsiteX36" fmla="*/ 117192 w 469900"/>
                <a:gd name="connsiteY36" fmla="*/ 178055 h 203200"/>
                <a:gd name="connsiteX37" fmla="*/ 111491 w 469900"/>
                <a:gd name="connsiteY37" fmla="*/ 190684 h 203200"/>
                <a:gd name="connsiteX38" fmla="*/ 94478 w 469900"/>
                <a:gd name="connsiteY38" fmla="*/ 194279 h 203200"/>
                <a:gd name="connsiteX39" fmla="*/ 70711 w 469900"/>
                <a:gd name="connsiteY39" fmla="*/ 178055 h 203200"/>
                <a:gd name="connsiteX40" fmla="*/ 43876 w 469900"/>
                <a:gd name="connsiteY40" fmla="*/ 178581 h 203200"/>
                <a:gd name="connsiteX41" fmla="*/ 29318 w 469900"/>
                <a:gd name="connsiteY41" fmla="*/ 148062 h 203200"/>
                <a:gd name="connsiteX42" fmla="*/ 11340 w 469900"/>
                <a:gd name="connsiteY42" fmla="*/ 130873 h 203200"/>
                <a:gd name="connsiteX43" fmla="*/ 23267 w 469900"/>
                <a:gd name="connsiteY43" fmla="*/ 106493 h 203200"/>
                <a:gd name="connsiteX44" fmla="*/ 7656 w 469900"/>
                <a:gd name="connsiteY44" fmla="*/ 91409 h 203200"/>
                <a:gd name="connsiteX45" fmla="*/ 34930 w 469900"/>
                <a:gd name="connsiteY45" fmla="*/ 60890 h 203200"/>
                <a:gd name="connsiteX46" fmla="*/ 72816 w 469900"/>
                <a:gd name="connsiteY46" fmla="*/ 59574 h 203200"/>
                <a:gd name="connsiteX47" fmla="*/ 83165 w 469900"/>
                <a:gd name="connsiteY47" fmla="*/ 34931 h 203200"/>
                <a:gd name="connsiteX48" fmla="*/ 129996 w 469900"/>
                <a:gd name="connsiteY48" fmla="*/ 39228 h 203200"/>
                <a:gd name="connsiteX49" fmla="*/ 159550 w 469900"/>
                <a:gd name="connsiteY49" fmla="*/ 18005 h 203200"/>
                <a:gd name="connsiteX50" fmla="*/ 188228 w 469900"/>
                <a:gd name="connsiteY50" fmla="*/ 8709 h 203200"/>
                <a:gd name="connsiteX51" fmla="*/ 228920 w 469900"/>
                <a:gd name="connsiteY51" fmla="*/ 8007 h 203200"/>
                <a:gd name="connsiteX52" fmla="*/ 271980 w 469900"/>
                <a:gd name="connsiteY52" fmla="*/ 31160 h 203200"/>
                <a:gd name="connsiteX53" fmla="*/ 33001 w 469900"/>
                <a:gd name="connsiteY53" fmla="*/ 52120 h 203200"/>
                <a:gd name="connsiteX54" fmla="*/ 12479 w 469900"/>
                <a:gd name="connsiteY54" fmla="*/ 69484 h 203200"/>
                <a:gd name="connsiteX55" fmla="*/ 4763 w 469900"/>
                <a:gd name="connsiteY55" fmla="*/ 54488 h 203200"/>
                <a:gd name="connsiteX56" fmla="*/ 5113 w 469900"/>
                <a:gd name="connsiteY56" fmla="*/ 47823 h 203200"/>
                <a:gd name="connsiteX57" fmla="*/ 10989 w 469900"/>
                <a:gd name="connsiteY57" fmla="*/ 44227 h 203200"/>
                <a:gd name="connsiteX58" fmla="*/ 18618 w 469900"/>
                <a:gd name="connsiteY58" fmla="*/ 23793 h 203200"/>
                <a:gd name="connsiteX59" fmla="*/ 6604 w 469900"/>
                <a:gd name="connsiteY59" fmla="*/ 15111 h 203200"/>
                <a:gd name="connsiteX60" fmla="*/ 31685 w 469900"/>
                <a:gd name="connsiteY60" fmla="*/ 4763 h 203200"/>
                <a:gd name="connsiteX61" fmla="*/ 52821 w 469900"/>
                <a:gd name="connsiteY61" fmla="*/ 9147 h 203200"/>
                <a:gd name="connsiteX62" fmla="*/ 55715 w 469900"/>
                <a:gd name="connsiteY62" fmla="*/ 21776 h 203200"/>
                <a:gd name="connsiteX63" fmla="*/ 77201 w 469900"/>
                <a:gd name="connsiteY63" fmla="*/ 32300 h 203200"/>
                <a:gd name="connsiteX64" fmla="*/ 72729 w 469900"/>
                <a:gd name="connsiteY64" fmla="*/ 40281 h 203200"/>
                <a:gd name="connsiteX65" fmla="*/ 43525 w 469900"/>
                <a:gd name="connsiteY65" fmla="*/ 42034 h 203200"/>
                <a:gd name="connsiteX66" fmla="*/ 33001 w 469900"/>
                <a:gd name="connsiteY66" fmla="*/ 52120 h 20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69900" h="203200">
                  <a:moveTo>
                    <a:pt x="271980" y="31160"/>
                  </a:moveTo>
                  <a:lnTo>
                    <a:pt x="307235" y="43701"/>
                  </a:lnTo>
                  <a:lnTo>
                    <a:pt x="335912" y="38702"/>
                  </a:lnTo>
                  <a:lnTo>
                    <a:pt x="357047" y="41596"/>
                  </a:lnTo>
                  <a:lnTo>
                    <a:pt x="386076" y="24582"/>
                  </a:lnTo>
                  <a:lnTo>
                    <a:pt x="412297" y="23004"/>
                  </a:lnTo>
                  <a:lnTo>
                    <a:pt x="435976" y="39053"/>
                  </a:lnTo>
                  <a:lnTo>
                    <a:pt x="440186" y="50453"/>
                  </a:lnTo>
                  <a:lnTo>
                    <a:pt x="437818" y="66151"/>
                  </a:lnTo>
                  <a:lnTo>
                    <a:pt x="456059" y="74132"/>
                  </a:lnTo>
                  <a:lnTo>
                    <a:pt x="465706" y="83428"/>
                  </a:lnTo>
                  <a:lnTo>
                    <a:pt x="448868" y="92461"/>
                  </a:lnTo>
                  <a:lnTo>
                    <a:pt x="456585" y="128505"/>
                  </a:lnTo>
                  <a:lnTo>
                    <a:pt x="451762" y="138152"/>
                  </a:lnTo>
                  <a:lnTo>
                    <a:pt x="465180" y="162883"/>
                  </a:lnTo>
                  <a:lnTo>
                    <a:pt x="453428" y="168057"/>
                  </a:lnTo>
                  <a:lnTo>
                    <a:pt x="444834" y="160252"/>
                  </a:lnTo>
                  <a:lnTo>
                    <a:pt x="416244" y="156306"/>
                  </a:lnTo>
                  <a:lnTo>
                    <a:pt x="405720" y="161129"/>
                  </a:lnTo>
                  <a:lnTo>
                    <a:pt x="377744" y="165865"/>
                  </a:lnTo>
                  <a:lnTo>
                    <a:pt x="364502" y="165339"/>
                  </a:lnTo>
                  <a:lnTo>
                    <a:pt x="336175" y="176827"/>
                  </a:lnTo>
                  <a:lnTo>
                    <a:pt x="315917" y="176915"/>
                  </a:lnTo>
                  <a:lnTo>
                    <a:pt x="302850" y="171127"/>
                  </a:lnTo>
                  <a:lnTo>
                    <a:pt x="275751" y="179633"/>
                  </a:lnTo>
                  <a:lnTo>
                    <a:pt x="267683" y="173670"/>
                  </a:lnTo>
                  <a:lnTo>
                    <a:pt x="266367" y="190684"/>
                  </a:lnTo>
                  <a:lnTo>
                    <a:pt x="259790" y="197348"/>
                  </a:lnTo>
                  <a:lnTo>
                    <a:pt x="253212" y="204014"/>
                  </a:lnTo>
                  <a:lnTo>
                    <a:pt x="244179" y="190245"/>
                  </a:lnTo>
                  <a:lnTo>
                    <a:pt x="253475" y="178844"/>
                  </a:lnTo>
                  <a:lnTo>
                    <a:pt x="238479" y="181475"/>
                  </a:lnTo>
                  <a:lnTo>
                    <a:pt x="217870" y="174459"/>
                  </a:lnTo>
                  <a:lnTo>
                    <a:pt x="200944" y="191999"/>
                  </a:lnTo>
                  <a:lnTo>
                    <a:pt x="163584" y="195419"/>
                  </a:lnTo>
                  <a:lnTo>
                    <a:pt x="143677" y="179107"/>
                  </a:lnTo>
                  <a:lnTo>
                    <a:pt x="117192" y="178055"/>
                  </a:lnTo>
                  <a:lnTo>
                    <a:pt x="111491" y="190684"/>
                  </a:lnTo>
                  <a:lnTo>
                    <a:pt x="94478" y="194279"/>
                  </a:lnTo>
                  <a:lnTo>
                    <a:pt x="70711" y="178055"/>
                  </a:lnTo>
                  <a:lnTo>
                    <a:pt x="43876" y="178581"/>
                  </a:lnTo>
                  <a:lnTo>
                    <a:pt x="29318" y="148062"/>
                  </a:lnTo>
                  <a:lnTo>
                    <a:pt x="11340" y="130873"/>
                  </a:lnTo>
                  <a:lnTo>
                    <a:pt x="23267" y="106493"/>
                  </a:lnTo>
                  <a:lnTo>
                    <a:pt x="7656" y="91409"/>
                  </a:lnTo>
                  <a:lnTo>
                    <a:pt x="34930" y="60890"/>
                  </a:lnTo>
                  <a:lnTo>
                    <a:pt x="72816" y="59574"/>
                  </a:lnTo>
                  <a:lnTo>
                    <a:pt x="83165" y="34931"/>
                  </a:lnTo>
                  <a:lnTo>
                    <a:pt x="129996" y="39228"/>
                  </a:lnTo>
                  <a:lnTo>
                    <a:pt x="159550" y="18005"/>
                  </a:lnTo>
                  <a:lnTo>
                    <a:pt x="188228" y="8709"/>
                  </a:lnTo>
                  <a:lnTo>
                    <a:pt x="228920" y="8007"/>
                  </a:lnTo>
                  <a:lnTo>
                    <a:pt x="271980" y="31160"/>
                  </a:lnTo>
                  <a:close/>
                  <a:moveTo>
                    <a:pt x="33001" y="52120"/>
                  </a:moveTo>
                  <a:lnTo>
                    <a:pt x="12479" y="69484"/>
                  </a:lnTo>
                  <a:lnTo>
                    <a:pt x="4763" y="54488"/>
                  </a:lnTo>
                  <a:lnTo>
                    <a:pt x="5113" y="47823"/>
                  </a:lnTo>
                  <a:lnTo>
                    <a:pt x="10989" y="44227"/>
                  </a:lnTo>
                  <a:lnTo>
                    <a:pt x="18618" y="23793"/>
                  </a:lnTo>
                  <a:lnTo>
                    <a:pt x="6604" y="15111"/>
                  </a:lnTo>
                  <a:lnTo>
                    <a:pt x="31685" y="4763"/>
                  </a:lnTo>
                  <a:lnTo>
                    <a:pt x="52821" y="9147"/>
                  </a:lnTo>
                  <a:lnTo>
                    <a:pt x="55715" y="21776"/>
                  </a:lnTo>
                  <a:lnTo>
                    <a:pt x="77201" y="32300"/>
                  </a:lnTo>
                  <a:lnTo>
                    <a:pt x="72729" y="40281"/>
                  </a:lnTo>
                  <a:lnTo>
                    <a:pt x="43525" y="42034"/>
                  </a:lnTo>
                  <a:lnTo>
                    <a:pt x="33001" y="5212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61" name="Freeform: Shape 1660">
              <a:extLst>
                <a:ext uri="{FF2B5EF4-FFF2-40B4-BE49-F238E27FC236}">
                  <a16:creationId xmlns:a16="http://schemas.microsoft.com/office/drawing/2014/main" id="{2B4B407D-10DF-4F9A-890A-3FA2996C92FB}"/>
                </a:ext>
              </a:extLst>
            </p:cNvPr>
            <p:cNvSpPr/>
            <p:nvPr/>
          </p:nvSpPr>
          <p:spPr>
            <a:xfrm>
              <a:off x="4314552" y="4364541"/>
              <a:ext cx="31750" cy="25400"/>
            </a:xfrm>
            <a:custGeom>
              <a:avLst/>
              <a:gdLst>
                <a:gd name="connsiteX0" fmla="*/ 11428 w 31750"/>
                <a:gd name="connsiteY0" fmla="*/ 8007 h 25400"/>
                <a:gd name="connsiteX1" fmla="*/ 25547 w 31750"/>
                <a:gd name="connsiteY1" fmla="*/ 4763 h 25400"/>
                <a:gd name="connsiteX2" fmla="*/ 30721 w 31750"/>
                <a:gd name="connsiteY2" fmla="*/ 5640 h 25400"/>
                <a:gd name="connsiteX3" fmla="*/ 29757 w 31750"/>
                <a:gd name="connsiteY3" fmla="*/ 24144 h 25400"/>
                <a:gd name="connsiteX4" fmla="*/ 9235 w 31750"/>
                <a:gd name="connsiteY4" fmla="*/ 26863 h 25400"/>
                <a:gd name="connsiteX5" fmla="*/ 4763 w 31750"/>
                <a:gd name="connsiteY5" fmla="*/ 24670 h 25400"/>
                <a:gd name="connsiteX6" fmla="*/ 11954 w 31750"/>
                <a:gd name="connsiteY6" fmla="*/ 17830 h 25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750" h="25400">
                  <a:moveTo>
                    <a:pt x="11428" y="8007"/>
                  </a:moveTo>
                  <a:lnTo>
                    <a:pt x="25547" y="4763"/>
                  </a:lnTo>
                  <a:lnTo>
                    <a:pt x="30721" y="5640"/>
                  </a:lnTo>
                  <a:lnTo>
                    <a:pt x="29757" y="24144"/>
                  </a:lnTo>
                  <a:lnTo>
                    <a:pt x="9235" y="26863"/>
                  </a:lnTo>
                  <a:lnTo>
                    <a:pt x="4763" y="24670"/>
                  </a:lnTo>
                  <a:lnTo>
                    <a:pt x="11954" y="1783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62" name="Freeform: Shape 1661">
              <a:extLst>
                <a:ext uri="{FF2B5EF4-FFF2-40B4-BE49-F238E27FC236}">
                  <a16:creationId xmlns:a16="http://schemas.microsoft.com/office/drawing/2014/main" id="{1B1E3D54-99CB-44D9-94F0-563DBD5CE2F7}"/>
                </a:ext>
              </a:extLst>
            </p:cNvPr>
            <p:cNvSpPr/>
            <p:nvPr/>
          </p:nvSpPr>
          <p:spPr>
            <a:xfrm>
              <a:off x="8791213" y="3992963"/>
              <a:ext cx="50800" cy="95250"/>
            </a:xfrm>
            <a:custGeom>
              <a:avLst/>
              <a:gdLst>
                <a:gd name="connsiteX0" fmla="*/ 45893 w 50800"/>
                <a:gd name="connsiteY0" fmla="*/ 29055 h 95250"/>
                <a:gd name="connsiteX1" fmla="*/ 31072 w 50800"/>
                <a:gd name="connsiteY1" fmla="*/ 71764 h 95250"/>
                <a:gd name="connsiteX2" fmla="*/ 20548 w 50800"/>
                <a:gd name="connsiteY2" fmla="*/ 93513 h 95250"/>
                <a:gd name="connsiteX3" fmla="*/ 7569 w 50800"/>
                <a:gd name="connsiteY3" fmla="*/ 71150 h 95250"/>
                <a:gd name="connsiteX4" fmla="*/ 4763 w 50800"/>
                <a:gd name="connsiteY4" fmla="*/ 51418 h 95250"/>
                <a:gd name="connsiteX5" fmla="*/ 19232 w 50800"/>
                <a:gd name="connsiteY5" fmla="*/ 25109 h 95250"/>
                <a:gd name="connsiteX6" fmla="*/ 38965 w 50800"/>
                <a:gd name="connsiteY6" fmla="*/ 4763 h 95250"/>
                <a:gd name="connsiteX7" fmla="*/ 50190 w 50800"/>
                <a:gd name="connsiteY7" fmla="*/ 12743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800" h="95250">
                  <a:moveTo>
                    <a:pt x="45893" y="29055"/>
                  </a:moveTo>
                  <a:lnTo>
                    <a:pt x="31072" y="71764"/>
                  </a:lnTo>
                  <a:lnTo>
                    <a:pt x="20548" y="93513"/>
                  </a:lnTo>
                  <a:lnTo>
                    <a:pt x="7569" y="71150"/>
                  </a:lnTo>
                  <a:lnTo>
                    <a:pt x="4763" y="51418"/>
                  </a:lnTo>
                  <a:lnTo>
                    <a:pt x="19232" y="25109"/>
                  </a:lnTo>
                  <a:lnTo>
                    <a:pt x="38965" y="4763"/>
                  </a:lnTo>
                  <a:lnTo>
                    <a:pt x="50190" y="1274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63" name="Freeform: Shape 1662">
              <a:extLst>
                <a:ext uri="{FF2B5EF4-FFF2-40B4-BE49-F238E27FC236}">
                  <a16:creationId xmlns:a16="http://schemas.microsoft.com/office/drawing/2014/main" id="{E964C62B-67AE-4172-A11D-1616E0E5BBDA}"/>
                </a:ext>
              </a:extLst>
            </p:cNvPr>
            <p:cNvSpPr/>
            <p:nvPr/>
          </p:nvSpPr>
          <p:spPr>
            <a:xfrm>
              <a:off x="6559373" y="4655350"/>
              <a:ext cx="273050" cy="273050"/>
            </a:xfrm>
            <a:custGeom>
              <a:avLst/>
              <a:gdLst>
                <a:gd name="connsiteX0" fmla="*/ 116929 w 273050"/>
                <a:gd name="connsiteY0" fmla="*/ 4763 h 273050"/>
                <a:gd name="connsiteX1" fmla="*/ 121138 w 273050"/>
                <a:gd name="connsiteY1" fmla="*/ 7481 h 273050"/>
                <a:gd name="connsiteX2" fmla="*/ 210240 w 273050"/>
                <a:gd name="connsiteY2" fmla="*/ 57206 h 273050"/>
                <a:gd name="connsiteX3" fmla="*/ 211994 w 273050"/>
                <a:gd name="connsiteY3" fmla="*/ 71413 h 273050"/>
                <a:gd name="connsiteX4" fmla="*/ 247249 w 273050"/>
                <a:gd name="connsiteY4" fmla="*/ 95881 h 273050"/>
                <a:gd name="connsiteX5" fmla="*/ 235936 w 273050"/>
                <a:gd name="connsiteY5" fmla="*/ 126137 h 273050"/>
                <a:gd name="connsiteX6" fmla="*/ 237339 w 273050"/>
                <a:gd name="connsiteY6" fmla="*/ 140081 h 273050"/>
                <a:gd name="connsiteX7" fmla="*/ 253125 w 273050"/>
                <a:gd name="connsiteY7" fmla="*/ 149027 h 273050"/>
                <a:gd name="connsiteX8" fmla="*/ 253826 w 273050"/>
                <a:gd name="connsiteY8" fmla="*/ 155429 h 273050"/>
                <a:gd name="connsiteX9" fmla="*/ 247074 w 273050"/>
                <a:gd name="connsiteY9" fmla="*/ 170337 h 273050"/>
                <a:gd name="connsiteX10" fmla="*/ 248477 w 273050"/>
                <a:gd name="connsiteY10" fmla="*/ 177792 h 273050"/>
                <a:gd name="connsiteX11" fmla="*/ 246898 w 273050"/>
                <a:gd name="connsiteY11" fmla="*/ 189631 h 273050"/>
                <a:gd name="connsiteX12" fmla="*/ 255492 w 273050"/>
                <a:gd name="connsiteY12" fmla="*/ 205066 h 273050"/>
                <a:gd name="connsiteX13" fmla="*/ 265666 w 273050"/>
                <a:gd name="connsiteY13" fmla="*/ 229534 h 273050"/>
                <a:gd name="connsiteX14" fmla="*/ 274611 w 273050"/>
                <a:gd name="connsiteY14" fmla="*/ 234971 h 273050"/>
                <a:gd name="connsiteX15" fmla="*/ 255054 w 273050"/>
                <a:gd name="connsiteY15" fmla="*/ 249354 h 273050"/>
                <a:gd name="connsiteX16" fmla="*/ 228218 w 273050"/>
                <a:gd name="connsiteY16" fmla="*/ 259001 h 273050"/>
                <a:gd name="connsiteX17" fmla="*/ 213485 w 273050"/>
                <a:gd name="connsiteY17" fmla="*/ 258650 h 273050"/>
                <a:gd name="connsiteX18" fmla="*/ 204715 w 273050"/>
                <a:gd name="connsiteY18" fmla="*/ 266104 h 273050"/>
                <a:gd name="connsiteX19" fmla="*/ 187614 w 273050"/>
                <a:gd name="connsiteY19" fmla="*/ 266718 h 273050"/>
                <a:gd name="connsiteX20" fmla="*/ 181124 w 273050"/>
                <a:gd name="connsiteY20" fmla="*/ 269875 h 273050"/>
                <a:gd name="connsiteX21" fmla="*/ 151570 w 273050"/>
                <a:gd name="connsiteY21" fmla="*/ 262859 h 273050"/>
                <a:gd name="connsiteX22" fmla="*/ 133066 w 273050"/>
                <a:gd name="connsiteY22" fmla="*/ 264876 h 273050"/>
                <a:gd name="connsiteX23" fmla="*/ 126225 w 273050"/>
                <a:gd name="connsiteY23" fmla="*/ 231025 h 273050"/>
                <a:gd name="connsiteX24" fmla="*/ 117893 w 273050"/>
                <a:gd name="connsiteY24" fmla="*/ 219449 h 273050"/>
                <a:gd name="connsiteX25" fmla="*/ 112894 w 273050"/>
                <a:gd name="connsiteY25" fmla="*/ 212608 h 273050"/>
                <a:gd name="connsiteX26" fmla="*/ 88865 w 273050"/>
                <a:gd name="connsiteY26" fmla="*/ 208048 h 273050"/>
                <a:gd name="connsiteX27" fmla="*/ 74834 w 273050"/>
                <a:gd name="connsiteY27" fmla="*/ 200593 h 273050"/>
                <a:gd name="connsiteX28" fmla="*/ 59223 w 273050"/>
                <a:gd name="connsiteY28" fmla="*/ 196472 h 273050"/>
                <a:gd name="connsiteX29" fmla="*/ 49401 w 273050"/>
                <a:gd name="connsiteY29" fmla="*/ 192262 h 273050"/>
                <a:gd name="connsiteX30" fmla="*/ 39140 w 273050"/>
                <a:gd name="connsiteY30" fmla="*/ 186036 h 273050"/>
                <a:gd name="connsiteX31" fmla="*/ 25898 w 273050"/>
                <a:gd name="connsiteY31" fmla="*/ 154902 h 273050"/>
                <a:gd name="connsiteX32" fmla="*/ 11603 w 273050"/>
                <a:gd name="connsiteY32" fmla="*/ 141134 h 273050"/>
                <a:gd name="connsiteX33" fmla="*/ 6692 w 273050"/>
                <a:gd name="connsiteY33" fmla="*/ 126927 h 273050"/>
                <a:gd name="connsiteX34" fmla="*/ 9147 w 273050"/>
                <a:gd name="connsiteY34" fmla="*/ 114123 h 273050"/>
                <a:gd name="connsiteX35" fmla="*/ 4763 w 273050"/>
                <a:gd name="connsiteY35" fmla="*/ 91584 h 273050"/>
                <a:gd name="connsiteX36" fmla="*/ 14935 w 273050"/>
                <a:gd name="connsiteY36" fmla="*/ 90444 h 273050"/>
                <a:gd name="connsiteX37" fmla="*/ 23793 w 273050"/>
                <a:gd name="connsiteY37" fmla="*/ 81587 h 273050"/>
                <a:gd name="connsiteX38" fmla="*/ 33440 w 273050"/>
                <a:gd name="connsiteY38" fmla="*/ 68782 h 273050"/>
                <a:gd name="connsiteX39" fmla="*/ 39491 w 273050"/>
                <a:gd name="connsiteY39" fmla="*/ 63696 h 273050"/>
                <a:gd name="connsiteX40" fmla="*/ 39228 w 273050"/>
                <a:gd name="connsiteY40" fmla="*/ 55715 h 273050"/>
                <a:gd name="connsiteX41" fmla="*/ 33966 w 273050"/>
                <a:gd name="connsiteY41" fmla="*/ 50190 h 273050"/>
                <a:gd name="connsiteX42" fmla="*/ 32563 w 273050"/>
                <a:gd name="connsiteY42" fmla="*/ 40543 h 273050"/>
                <a:gd name="connsiteX43" fmla="*/ 39579 w 273050"/>
                <a:gd name="connsiteY43" fmla="*/ 37474 h 273050"/>
                <a:gd name="connsiteX44" fmla="*/ 41069 w 273050"/>
                <a:gd name="connsiteY44" fmla="*/ 23091 h 273050"/>
                <a:gd name="connsiteX45" fmla="*/ 31247 w 273050"/>
                <a:gd name="connsiteY45" fmla="*/ 9323 h 273050"/>
                <a:gd name="connsiteX46" fmla="*/ 39930 w 273050"/>
                <a:gd name="connsiteY46" fmla="*/ 6341 h 273050"/>
                <a:gd name="connsiteX47" fmla="*/ 66853 w 273050"/>
                <a:gd name="connsiteY47" fmla="*/ 6692 h 27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73050" h="273050">
                  <a:moveTo>
                    <a:pt x="116929" y="4763"/>
                  </a:moveTo>
                  <a:lnTo>
                    <a:pt x="121138" y="7481"/>
                  </a:lnTo>
                  <a:lnTo>
                    <a:pt x="210240" y="57206"/>
                  </a:lnTo>
                  <a:lnTo>
                    <a:pt x="211994" y="71413"/>
                  </a:lnTo>
                  <a:lnTo>
                    <a:pt x="247249" y="95881"/>
                  </a:lnTo>
                  <a:lnTo>
                    <a:pt x="235936" y="126137"/>
                  </a:lnTo>
                  <a:lnTo>
                    <a:pt x="237339" y="140081"/>
                  </a:lnTo>
                  <a:lnTo>
                    <a:pt x="253125" y="149027"/>
                  </a:lnTo>
                  <a:lnTo>
                    <a:pt x="253826" y="155429"/>
                  </a:lnTo>
                  <a:lnTo>
                    <a:pt x="247074" y="170337"/>
                  </a:lnTo>
                  <a:lnTo>
                    <a:pt x="248477" y="177792"/>
                  </a:lnTo>
                  <a:lnTo>
                    <a:pt x="246898" y="189631"/>
                  </a:lnTo>
                  <a:lnTo>
                    <a:pt x="255492" y="205066"/>
                  </a:lnTo>
                  <a:lnTo>
                    <a:pt x="265666" y="229534"/>
                  </a:lnTo>
                  <a:lnTo>
                    <a:pt x="274611" y="234971"/>
                  </a:lnTo>
                  <a:lnTo>
                    <a:pt x="255054" y="249354"/>
                  </a:lnTo>
                  <a:lnTo>
                    <a:pt x="228218" y="259001"/>
                  </a:lnTo>
                  <a:lnTo>
                    <a:pt x="213485" y="258650"/>
                  </a:lnTo>
                  <a:lnTo>
                    <a:pt x="204715" y="266104"/>
                  </a:lnTo>
                  <a:lnTo>
                    <a:pt x="187614" y="266718"/>
                  </a:lnTo>
                  <a:lnTo>
                    <a:pt x="181124" y="269875"/>
                  </a:lnTo>
                  <a:lnTo>
                    <a:pt x="151570" y="262859"/>
                  </a:lnTo>
                  <a:lnTo>
                    <a:pt x="133066" y="264876"/>
                  </a:lnTo>
                  <a:lnTo>
                    <a:pt x="126225" y="231025"/>
                  </a:lnTo>
                  <a:lnTo>
                    <a:pt x="117893" y="219449"/>
                  </a:lnTo>
                  <a:lnTo>
                    <a:pt x="112894" y="212608"/>
                  </a:lnTo>
                  <a:lnTo>
                    <a:pt x="88865" y="208048"/>
                  </a:lnTo>
                  <a:lnTo>
                    <a:pt x="74834" y="200593"/>
                  </a:lnTo>
                  <a:lnTo>
                    <a:pt x="59223" y="196472"/>
                  </a:lnTo>
                  <a:lnTo>
                    <a:pt x="49401" y="192262"/>
                  </a:lnTo>
                  <a:lnTo>
                    <a:pt x="39140" y="186036"/>
                  </a:lnTo>
                  <a:lnTo>
                    <a:pt x="25898" y="154902"/>
                  </a:lnTo>
                  <a:lnTo>
                    <a:pt x="11603" y="141134"/>
                  </a:lnTo>
                  <a:lnTo>
                    <a:pt x="6692" y="126927"/>
                  </a:lnTo>
                  <a:lnTo>
                    <a:pt x="9147" y="114123"/>
                  </a:lnTo>
                  <a:lnTo>
                    <a:pt x="4763" y="91584"/>
                  </a:lnTo>
                  <a:lnTo>
                    <a:pt x="14935" y="90444"/>
                  </a:lnTo>
                  <a:lnTo>
                    <a:pt x="23793" y="81587"/>
                  </a:lnTo>
                  <a:lnTo>
                    <a:pt x="33440" y="68782"/>
                  </a:lnTo>
                  <a:lnTo>
                    <a:pt x="39491" y="63696"/>
                  </a:lnTo>
                  <a:lnTo>
                    <a:pt x="39228" y="55715"/>
                  </a:lnTo>
                  <a:lnTo>
                    <a:pt x="33966" y="50190"/>
                  </a:lnTo>
                  <a:lnTo>
                    <a:pt x="32563" y="40543"/>
                  </a:lnTo>
                  <a:lnTo>
                    <a:pt x="39579" y="37474"/>
                  </a:lnTo>
                  <a:lnTo>
                    <a:pt x="41069" y="23091"/>
                  </a:lnTo>
                  <a:lnTo>
                    <a:pt x="31247" y="9323"/>
                  </a:lnTo>
                  <a:lnTo>
                    <a:pt x="39930" y="6341"/>
                  </a:lnTo>
                  <a:lnTo>
                    <a:pt x="66853" y="6692"/>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64" name="Freeform: Shape 1663">
              <a:extLst>
                <a:ext uri="{FF2B5EF4-FFF2-40B4-BE49-F238E27FC236}">
                  <a16:creationId xmlns:a16="http://schemas.microsoft.com/office/drawing/2014/main" id="{CE5845E7-3A0F-4C99-A852-49EAAE441212}"/>
                </a:ext>
              </a:extLst>
            </p:cNvPr>
            <p:cNvSpPr/>
            <p:nvPr/>
          </p:nvSpPr>
          <p:spPr>
            <a:xfrm>
              <a:off x="6380993" y="3124133"/>
              <a:ext cx="450850" cy="298450"/>
            </a:xfrm>
            <a:custGeom>
              <a:avLst/>
              <a:gdLst>
                <a:gd name="connsiteX0" fmla="*/ 243303 w 450850"/>
                <a:gd name="connsiteY0" fmla="*/ 14059 h 298450"/>
                <a:gd name="connsiteX1" fmla="*/ 252423 w 450850"/>
                <a:gd name="connsiteY1" fmla="*/ 15725 h 298450"/>
                <a:gd name="connsiteX2" fmla="*/ 258650 w 450850"/>
                <a:gd name="connsiteY2" fmla="*/ 6604 h 298450"/>
                <a:gd name="connsiteX3" fmla="*/ 266104 w 450850"/>
                <a:gd name="connsiteY3" fmla="*/ 8621 h 298450"/>
                <a:gd name="connsiteX4" fmla="*/ 291625 w 450850"/>
                <a:gd name="connsiteY4" fmla="*/ 4763 h 298450"/>
                <a:gd name="connsiteX5" fmla="*/ 307323 w 450850"/>
                <a:gd name="connsiteY5" fmla="*/ 27301 h 298450"/>
                <a:gd name="connsiteX6" fmla="*/ 301184 w 450850"/>
                <a:gd name="connsiteY6" fmla="*/ 35369 h 298450"/>
                <a:gd name="connsiteX7" fmla="*/ 303201 w 450850"/>
                <a:gd name="connsiteY7" fmla="*/ 47559 h 298450"/>
                <a:gd name="connsiteX8" fmla="*/ 322845 w 450850"/>
                <a:gd name="connsiteY8" fmla="*/ 49401 h 298450"/>
                <a:gd name="connsiteX9" fmla="*/ 331615 w 450850"/>
                <a:gd name="connsiteY9" fmla="*/ 66327 h 298450"/>
                <a:gd name="connsiteX10" fmla="*/ 331089 w 450850"/>
                <a:gd name="connsiteY10" fmla="*/ 73957 h 298450"/>
                <a:gd name="connsiteX11" fmla="*/ 362310 w 450850"/>
                <a:gd name="connsiteY11" fmla="*/ 87462 h 298450"/>
                <a:gd name="connsiteX12" fmla="*/ 381165 w 450850"/>
                <a:gd name="connsiteY12" fmla="*/ 81411 h 298450"/>
                <a:gd name="connsiteX13" fmla="*/ 396337 w 450850"/>
                <a:gd name="connsiteY13" fmla="*/ 99302 h 298450"/>
                <a:gd name="connsiteX14" fmla="*/ 410719 w 450850"/>
                <a:gd name="connsiteY14" fmla="*/ 98951 h 298450"/>
                <a:gd name="connsiteX15" fmla="*/ 446938 w 450850"/>
                <a:gd name="connsiteY15" fmla="*/ 111229 h 298450"/>
                <a:gd name="connsiteX16" fmla="*/ 447202 w 450850"/>
                <a:gd name="connsiteY16" fmla="*/ 122366 h 298450"/>
                <a:gd name="connsiteX17" fmla="*/ 437292 w 450850"/>
                <a:gd name="connsiteY17" fmla="*/ 141923 h 298450"/>
                <a:gd name="connsiteX18" fmla="*/ 442641 w 450850"/>
                <a:gd name="connsiteY18" fmla="*/ 162357 h 298450"/>
                <a:gd name="connsiteX19" fmla="*/ 438783 w 450850"/>
                <a:gd name="connsiteY19" fmla="*/ 174547 h 298450"/>
                <a:gd name="connsiteX20" fmla="*/ 415017 w 450850"/>
                <a:gd name="connsiteY20" fmla="*/ 177266 h 298450"/>
                <a:gd name="connsiteX21" fmla="*/ 402388 w 450850"/>
                <a:gd name="connsiteY21" fmla="*/ 187439 h 298450"/>
                <a:gd name="connsiteX22" fmla="*/ 401598 w 450850"/>
                <a:gd name="connsiteY22" fmla="*/ 203487 h 298450"/>
                <a:gd name="connsiteX23" fmla="*/ 381954 w 450850"/>
                <a:gd name="connsiteY23" fmla="*/ 206382 h 298450"/>
                <a:gd name="connsiteX24" fmla="*/ 365555 w 450850"/>
                <a:gd name="connsiteY24" fmla="*/ 217958 h 298450"/>
                <a:gd name="connsiteX25" fmla="*/ 342578 w 450850"/>
                <a:gd name="connsiteY25" fmla="*/ 219800 h 298450"/>
                <a:gd name="connsiteX26" fmla="*/ 321355 w 450850"/>
                <a:gd name="connsiteY26" fmla="*/ 233130 h 298450"/>
                <a:gd name="connsiteX27" fmla="*/ 309778 w 450850"/>
                <a:gd name="connsiteY27" fmla="*/ 242163 h 298450"/>
                <a:gd name="connsiteX28" fmla="*/ 322845 w 450850"/>
                <a:gd name="connsiteY28" fmla="*/ 255054 h 298450"/>
                <a:gd name="connsiteX29" fmla="*/ 334860 w 450850"/>
                <a:gd name="connsiteY29" fmla="*/ 263473 h 298450"/>
                <a:gd name="connsiteX30" fmla="*/ 359942 w 450850"/>
                <a:gd name="connsiteY30" fmla="*/ 261369 h 298450"/>
                <a:gd name="connsiteX31" fmla="*/ 355118 w 450850"/>
                <a:gd name="connsiteY31" fmla="*/ 273822 h 298450"/>
                <a:gd name="connsiteX32" fmla="*/ 328195 w 450850"/>
                <a:gd name="connsiteY32" fmla="*/ 279785 h 298450"/>
                <a:gd name="connsiteX33" fmla="*/ 294782 w 450850"/>
                <a:gd name="connsiteY33" fmla="*/ 299693 h 298450"/>
                <a:gd name="connsiteX34" fmla="*/ 281189 w 450850"/>
                <a:gd name="connsiteY34" fmla="*/ 292765 h 298450"/>
                <a:gd name="connsiteX35" fmla="*/ 286538 w 450850"/>
                <a:gd name="connsiteY35" fmla="*/ 276541 h 298450"/>
                <a:gd name="connsiteX36" fmla="*/ 259702 w 450850"/>
                <a:gd name="connsiteY36" fmla="*/ 266367 h 298450"/>
                <a:gd name="connsiteX37" fmla="*/ 264087 w 450850"/>
                <a:gd name="connsiteY37" fmla="*/ 259614 h 298450"/>
                <a:gd name="connsiteX38" fmla="*/ 291800 w 450850"/>
                <a:gd name="connsiteY38" fmla="*/ 245320 h 298450"/>
                <a:gd name="connsiteX39" fmla="*/ 288292 w 450850"/>
                <a:gd name="connsiteY39" fmla="*/ 238216 h 298450"/>
                <a:gd name="connsiteX40" fmla="*/ 284346 w 450850"/>
                <a:gd name="connsiteY40" fmla="*/ 241812 h 298450"/>
                <a:gd name="connsiteX41" fmla="*/ 280487 w 450850"/>
                <a:gd name="connsiteY41" fmla="*/ 239882 h 298450"/>
                <a:gd name="connsiteX42" fmla="*/ 242250 w 450850"/>
                <a:gd name="connsiteY42" fmla="*/ 230937 h 298450"/>
                <a:gd name="connsiteX43" fmla="*/ 240584 w 450850"/>
                <a:gd name="connsiteY43" fmla="*/ 217695 h 298450"/>
                <a:gd name="connsiteX44" fmla="*/ 217782 w 450850"/>
                <a:gd name="connsiteY44" fmla="*/ 222080 h 298450"/>
                <a:gd name="connsiteX45" fmla="*/ 208662 w 450850"/>
                <a:gd name="connsiteY45" fmla="*/ 241636 h 298450"/>
                <a:gd name="connsiteX46" fmla="*/ 189631 w 450850"/>
                <a:gd name="connsiteY46" fmla="*/ 267508 h 298450"/>
                <a:gd name="connsiteX47" fmla="*/ 178406 w 450850"/>
                <a:gd name="connsiteY47" fmla="*/ 261544 h 298450"/>
                <a:gd name="connsiteX48" fmla="*/ 166917 w 450850"/>
                <a:gd name="connsiteY48" fmla="*/ 267157 h 298450"/>
                <a:gd name="connsiteX49" fmla="*/ 155955 w 450850"/>
                <a:gd name="connsiteY49" fmla="*/ 260755 h 298450"/>
                <a:gd name="connsiteX50" fmla="*/ 162094 w 450850"/>
                <a:gd name="connsiteY50" fmla="*/ 256896 h 298450"/>
                <a:gd name="connsiteX51" fmla="*/ 166391 w 450850"/>
                <a:gd name="connsiteY51" fmla="*/ 244881 h 298450"/>
                <a:gd name="connsiteX52" fmla="*/ 173144 w 450850"/>
                <a:gd name="connsiteY52" fmla="*/ 233568 h 298450"/>
                <a:gd name="connsiteX53" fmla="*/ 171390 w 450850"/>
                <a:gd name="connsiteY53" fmla="*/ 227254 h 298450"/>
                <a:gd name="connsiteX54" fmla="*/ 176564 w 450850"/>
                <a:gd name="connsiteY54" fmla="*/ 224448 h 298450"/>
                <a:gd name="connsiteX55" fmla="*/ 178932 w 450850"/>
                <a:gd name="connsiteY55" fmla="*/ 229359 h 298450"/>
                <a:gd name="connsiteX56" fmla="*/ 193490 w 450850"/>
                <a:gd name="connsiteY56" fmla="*/ 230323 h 298450"/>
                <a:gd name="connsiteX57" fmla="*/ 199980 w 450850"/>
                <a:gd name="connsiteY57" fmla="*/ 227780 h 298450"/>
                <a:gd name="connsiteX58" fmla="*/ 195419 w 450850"/>
                <a:gd name="connsiteY58" fmla="*/ 224097 h 298450"/>
                <a:gd name="connsiteX59" fmla="*/ 197085 w 450850"/>
                <a:gd name="connsiteY59" fmla="*/ 218835 h 298450"/>
                <a:gd name="connsiteX60" fmla="*/ 188491 w 450850"/>
                <a:gd name="connsiteY60" fmla="*/ 209714 h 298450"/>
                <a:gd name="connsiteX61" fmla="*/ 184983 w 450850"/>
                <a:gd name="connsiteY61" fmla="*/ 194630 h 298450"/>
                <a:gd name="connsiteX62" fmla="*/ 176038 w 450850"/>
                <a:gd name="connsiteY62" fmla="*/ 188754 h 298450"/>
                <a:gd name="connsiteX63" fmla="*/ 177792 w 450850"/>
                <a:gd name="connsiteY63" fmla="*/ 176389 h 298450"/>
                <a:gd name="connsiteX64" fmla="*/ 166654 w 450850"/>
                <a:gd name="connsiteY64" fmla="*/ 166566 h 298450"/>
                <a:gd name="connsiteX65" fmla="*/ 156569 w 450850"/>
                <a:gd name="connsiteY65" fmla="*/ 165163 h 298450"/>
                <a:gd name="connsiteX66" fmla="*/ 138415 w 450850"/>
                <a:gd name="connsiteY66" fmla="*/ 153675 h 298450"/>
                <a:gd name="connsiteX67" fmla="*/ 122103 w 450850"/>
                <a:gd name="connsiteY67" fmla="*/ 157358 h 298450"/>
                <a:gd name="connsiteX68" fmla="*/ 116228 w 450850"/>
                <a:gd name="connsiteY68" fmla="*/ 162795 h 298450"/>
                <a:gd name="connsiteX69" fmla="*/ 105879 w 450850"/>
                <a:gd name="connsiteY69" fmla="*/ 162708 h 298450"/>
                <a:gd name="connsiteX70" fmla="*/ 99652 w 450850"/>
                <a:gd name="connsiteY70" fmla="*/ 171302 h 298450"/>
                <a:gd name="connsiteX71" fmla="*/ 81499 w 450850"/>
                <a:gd name="connsiteY71" fmla="*/ 174810 h 298450"/>
                <a:gd name="connsiteX72" fmla="*/ 73167 w 450850"/>
                <a:gd name="connsiteY72" fmla="*/ 180423 h 298450"/>
                <a:gd name="connsiteX73" fmla="*/ 61679 w 450850"/>
                <a:gd name="connsiteY73" fmla="*/ 171565 h 298450"/>
                <a:gd name="connsiteX74" fmla="*/ 45981 w 450850"/>
                <a:gd name="connsiteY74" fmla="*/ 171390 h 298450"/>
                <a:gd name="connsiteX75" fmla="*/ 30721 w 450850"/>
                <a:gd name="connsiteY75" fmla="*/ 167356 h 298450"/>
                <a:gd name="connsiteX76" fmla="*/ 20110 w 450850"/>
                <a:gd name="connsiteY76" fmla="*/ 175161 h 298450"/>
                <a:gd name="connsiteX77" fmla="*/ 18356 w 450850"/>
                <a:gd name="connsiteY77" fmla="*/ 165339 h 298450"/>
                <a:gd name="connsiteX78" fmla="*/ 4763 w 450850"/>
                <a:gd name="connsiteY78" fmla="*/ 155341 h 298450"/>
                <a:gd name="connsiteX79" fmla="*/ 9586 w 450850"/>
                <a:gd name="connsiteY79" fmla="*/ 140345 h 298450"/>
                <a:gd name="connsiteX80" fmla="*/ 16339 w 450850"/>
                <a:gd name="connsiteY80" fmla="*/ 130698 h 298450"/>
                <a:gd name="connsiteX81" fmla="*/ 21776 w 450850"/>
                <a:gd name="connsiteY81" fmla="*/ 132802 h 298450"/>
                <a:gd name="connsiteX82" fmla="*/ 15374 w 450850"/>
                <a:gd name="connsiteY82" fmla="*/ 115964 h 298450"/>
                <a:gd name="connsiteX83" fmla="*/ 37737 w 450850"/>
                <a:gd name="connsiteY83" fmla="*/ 84305 h 298450"/>
                <a:gd name="connsiteX84" fmla="*/ 49927 w 450850"/>
                <a:gd name="connsiteY84" fmla="*/ 79832 h 298450"/>
                <a:gd name="connsiteX85" fmla="*/ 52558 w 450850"/>
                <a:gd name="connsiteY85" fmla="*/ 68958 h 298450"/>
                <a:gd name="connsiteX86" fmla="*/ 40193 w 450850"/>
                <a:gd name="connsiteY86" fmla="*/ 34843 h 298450"/>
                <a:gd name="connsiteX87" fmla="*/ 51944 w 450850"/>
                <a:gd name="connsiteY87" fmla="*/ 33352 h 298450"/>
                <a:gd name="connsiteX88" fmla="*/ 65450 w 450850"/>
                <a:gd name="connsiteY88" fmla="*/ 22565 h 298450"/>
                <a:gd name="connsiteX89" fmla="*/ 84481 w 450850"/>
                <a:gd name="connsiteY89" fmla="*/ 21688 h 298450"/>
                <a:gd name="connsiteX90" fmla="*/ 109299 w 450850"/>
                <a:gd name="connsiteY90" fmla="*/ 24846 h 298450"/>
                <a:gd name="connsiteX91" fmla="*/ 136749 w 450850"/>
                <a:gd name="connsiteY91" fmla="*/ 34317 h 298450"/>
                <a:gd name="connsiteX92" fmla="*/ 156130 w 450850"/>
                <a:gd name="connsiteY92" fmla="*/ 35106 h 298450"/>
                <a:gd name="connsiteX93" fmla="*/ 165339 w 450850"/>
                <a:gd name="connsiteY93" fmla="*/ 40807 h 298450"/>
                <a:gd name="connsiteX94" fmla="*/ 174547 w 450850"/>
                <a:gd name="connsiteY94" fmla="*/ 33966 h 298450"/>
                <a:gd name="connsiteX95" fmla="*/ 181037 w 450850"/>
                <a:gd name="connsiteY95" fmla="*/ 43175 h 298450"/>
                <a:gd name="connsiteX96" fmla="*/ 203224 w 450850"/>
                <a:gd name="connsiteY96" fmla="*/ 41245 h 298450"/>
                <a:gd name="connsiteX97" fmla="*/ 212959 w 450850"/>
                <a:gd name="connsiteY97" fmla="*/ 45016 h 298450"/>
                <a:gd name="connsiteX98" fmla="*/ 214625 w 450850"/>
                <a:gd name="connsiteY98" fmla="*/ 25196 h 298450"/>
                <a:gd name="connsiteX99" fmla="*/ 222167 w 450850"/>
                <a:gd name="connsiteY99" fmla="*/ 16427 h 298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450850" h="298450">
                  <a:moveTo>
                    <a:pt x="243303" y="14059"/>
                  </a:moveTo>
                  <a:lnTo>
                    <a:pt x="252423" y="15725"/>
                  </a:lnTo>
                  <a:lnTo>
                    <a:pt x="258650" y="6604"/>
                  </a:lnTo>
                  <a:lnTo>
                    <a:pt x="266104" y="8621"/>
                  </a:lnTo>
                  <a:lnTo>
                    <a:pt x="291625" y="4763"/>
                  </a:lnTo>
                  <a:lnTo>
                    <a:pt x="307323" y="27301"/>
                  </a:lnTo>
                  <a:lnTo>
                    <a:pt x="301184" y="35369"/>
                  </a:lnTo>
                  <a:lnTo>
                    <a:pt x="303201" y="47559"/>
                  </a:lnTo>
                  <a:lnTo>
                    <a:pt x="322845" y="49401"/>
                  </a:lnTo>
                  <a:lnTo>
                    <a:pt x="331615" y="66327"/>
                  </a:lnTo>
                  <a:lnTo>
                    <a:pt x="331089" y="73957"/>
                  </a:lnTo>
                  <a:lnTo>
                    <a:pt x="362310" y="87462"/>
                  </a:lnTo>
                  <a:lnTo>
                    <a:pt x="381165" y="81411"/>
                  </a:lnTo>
                  <a:lnTo>
                    <a:pt x="396337" y="99302"/>
                  </a:lnTo>
                  <a:lnTo>
                    <a:pt x="410719" y="98951"/>
                  </a:lnTo>
                  <a:lnTo>
                    <a:pt x="446938" y="111229"/>
                  </a:lnTo>
                  <a:lnTo>
                    <a:pt x="447202" y="122366"/>
                  </a:lnTo>
                  <a:lnTo>
                    <a:pt x="437292" y="141923"/>
                  </a:lnTo>
                  <a:lnTo>
                    <a:pt x="442641" y="162357"/>
                  </a:lnTo>
                  <a:lnTo>
                    <a:pt x="438783" y="174547"/>
                  </a:lnTo>
                  <a:lnTo>
                    <a:pt x="415017" y="177266"/>
                  </a:lnTo>
                  <a:lnTo>
                    <a:pt x="402388" y="187439"/>
                  </a:lnTo>
                  <a:lnTo>
                    <a:pt x="401598" y="203487"/>
                  </a:lnTo>
                  <a:lnTo>
                    <a:pt x="381954" y="206382"/>
                  </a:lnTo>
                  <a:lnTo>
                    <a:pt x="365555" y="217958"/>
                  </a:lnTo>
                  <a:lnTo>
                    <a:pt x="342578" y="219800"/>
                  </a:lnTo>
                  <a:lnTo>
                    <a:pt x="321355" y="233130"/>
                  </a:lnTo>
                  <a:lnTo>
                    <a:pt x="309778" y="242163"/>
                  </a:lnTo>
                  <a:lnTo>
                    <a:pt x="322845" y="255054"/>
                  </a:lnTo>
                  <a:lnTo>
                    <a:pt x="334860" y="263473"/>
                  </a:lnTo>
                  <a:lnTo>
                    <a:pt x="359942" y="261369"/>
                  </a:lnTo>
                  <a:lnTo>
                    <a:pt x="355118" y="273822"/>
                  </a:lnTo>
                  <a:lnTo>
                    <a:pt x="328195" y="279785"/>
                  </a:lnTo>
                  <a:lnTo>
                    <a:pt x="294782" y="299693"/>
                  </a:lnTo>
                  <a:lnTo>
                    <a:pt x="281189" y="292765"/>
                  </a:lnTo>
                  <a:lnTo>
                    <a:pt x="286538" y="276541"/>
                  </a:lnTo>
                  <a:lnTo>
                    <a:pt x="259702" y="266367"/>
                  </a:lnTo>
                  <a:lnTo>
                    <a:pt x="264087" y="259614"/>
                  </a:lnTo>
                  <a:lnTo>
                    <a:pt x="291800" y="245320"/>
                  </a:lnTo>
                  <a:lnTo>
                    <a:pt x="288292" y="238216"/>
                  </a:lnTo>
                  <a:lnTo>
                    <a:pt x="284346" y="241812"/>
                  </a:lnTo>
                  <a:lnTo>
                    <a:pt x="280487" y="239882"/>
                  </a:lnTo>
                  <a:lnTo>
                    <a:pt x="242250" y="230937"/>
                  </a:lnTo>
                  <a:lnTo>
                    <a:pt x="240584" y="217695"/>
                  </a:lnTo>
                  <a:lnTo>
                    <a:pt x="217782" y="222080"/>
                  </a:lnTo>
                  <a:lnTo>
                    <a:pt x="208662" y="241636"/>
                  </a:lnTo>
                  <a:lnTo>
                    <a:pt x="189631" y="267508"/>
                  </a:lnTo>
                  <a:lnTo>
                    <a:pt x="178406" y="261544"/>
                  </a:lnTo>
                  <a:lnTo>
                    <a:pt x="166917" y="267157"/>
                  </a:lnTo>
                  <a:lnTo>
                    <a:pt x="155955" y="260755"/>
                  </a:lnTo>
                  <a:lnTo>
                    <a:pt x="162094" y="256896"/>
                  </a:lnTo>
                  <a:lnTo>
                    <a:pt x="166391" y="244881"/>
                  </a:lnTo>
                  <a:lnTo>
                    <a:pt x="173144" y="233568"/>
                  </a:lnTo>
                  <a:lnTo>
                    <a:pt x="171390" y="227254"/>
                  </a:lnTo>
                  <a:lnTo>
                    <a:pt x="176564" y="224448"/>
                  </a:lnTo>
                  <a:lnTo>
                    <a:pt x="178932" y="229359"/>
                  </a:lnTo>
                  <a:lnTo>
                    <a:pt x="193490" y="230323"/>
                  </a:lnTo>
                  <a:lnTo>
                    <a:pt x="199980" y="227780"/>
                  </a:lnTo>
                  <a:lnTo>
                    <a:pt x="195419" y="224097"/>
                  </a:lnTo>
                  <a:lnTo>
                    <a:pt x="197085" y="218835"/>
                  </a:lnTo>
                  <a:lnTo>
                    <a:pt x="188491" y="209714"/>
                  </a:lnTo>
                  <a:lnTo>
                    <a:pt x="184983" y="194630"/>
                  </a:lnTo>
                  <a:lnTo>
                    <a:pt x="176038" y="188754"/>
                  </a:lnTo>
                  <a:lnTo>
                    <a:pt x="177792" y="176389"/>
                  </a:lnTo>
                  <a:lnTo>
                    <a:pt x="166654" y="166566"/>
                  </a:lnTo>
                  <a:lnTo>
                    <a:pt x="156569" y="165163"/>
                  </a:lnTo>
                  <a:lnTo>
                    <a:pt x="138415" y="153675"/>
                  </a:lnTo>
                  <a:lnTo>
                    <a:pt x="122103" y="157358"/>
                  </a:lnTo>
                  <a:lnTo>
                    <a:pt x="116228" y="162795"/>
                  </a:lnTo>
                  <a:lnTo>
                    <a:pt x="105879" y="162708"/>
                  </a:lnTo>
                  <a:lnTo>
                    <a:pt x="99652" y="171302"/>
                  </a:lnTo>
                  <a:lnTo>
                    <a:pt x="81499" y="174810"/>
                  </a:lnTo>
                  <a:lnTo>
                    <a:pt x="73167" y="180423"/>
                  </a:lnTo>
                  <a:lnTo>
                    <a:pt x="61679" y="171565"/>
                  </a:lnTo>
                  <a:lnTo>
                    <a:pt x="45981" y="171390"/>
                  </a:lnTo>
                  <a:lnTo>
                    <a:pt x="30721" y="167356"/>
                  </a:lnTo>
                  <a:lnTo>
                    <a:pt x="20110" y="175161"/>
                  </a:lnTo>
                  <a:lnTo>
                    <a:pt x="18356" y="165339"/>
                  </a:lnTo>
                  <a:lnTo>
                    <a:pt x="4763" y="155341"/>
                  </a:lnTo>
                  <a:lnTo>
                    <a:pt x="9586" y="140345"/>
                  </a:lnTo>
                  <a:lnTo>
                    <a:pt x="16339" y="130698"/>
                  </a:lnTo>
                  <a:lnTo>
                    <a:pt x="21776" y="132802"/>
                  </a:lnTo>
                  <a:lnTo>
                    <a:pt x="15374" y="115964"/>
                  </a:lnTo>
                  <a:lnTo>
                    <a:pt x="37737" y="84305"/>
                  </a:lnTo>
                  <a:lnTo>
                    <a:pt x="49927" y="79832"/>
                  </a:lnTo>
                  <a:lnTo>
                    <a:pt x="52558" y="68958"/>
                  </a:lnTo>
                  <a:lnTo>
                    <a:pt x="40193" y="34843"/>
                  </a:lnTo>
                  <a:lnTo>
                    <a:pt x="51944" y="33352"/>
                  </a:lnTo>
                  <a:lnTo>
                    <a:pt x="65450" y="22565"/>
                  </a:lnTo>
                  <a:lnTo>
                    <a:pt x="84481" y="21688"/>
                  </a:lnTo>
                  <a:lnTo>
                    <a:pt x="109299" y="24846"/>
                  </a:lnTo>
                  <a:lnTo>
                    <a:pt x="136749" y="34317"/>
                  </a:lnTo>
                  <a:lnTo>
                    <a:pt x="156130" y="35106"/>
                  </a:lnTo>
                  <a:lnTo>
                    <a:pt x="165339" y="40807"/>
                  </a:lnTo>
                  <a:lnTo>
                    <a:pt x="174547" y="33966"/>
                  </a:lnTo>
                  <a:lnTo>
                    <a:pt x="181037" y="43175"/>
                  </a:lnTo>
                  <a:lnTo>
                    <a:pt x="203224" y="41245"/>
                  </a:lnTo>
                  <a:lnTo>
                    <a:pt x="212959" y="45016"/>
                  </a:lnTo>
                  <a:lnTo>
                    <a:pt x="214625" y="25196"/>
                  </a:lnTo>
                  <a:lnTo>
                    <a:pt x="222167" y="1642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65" name="Freeform: Shape 1664">
              <a:extLst>
                <a:ext uri="{FF2B5EF4-FFF2-40B4-BE49-F238E27FC236}">
                  <a16:creationId xmlns:a16="http://schemas.microsoft.com/office/drawing/2014/main" id="{10D05C14-99CA-4AB2-BCDA-B0D8C4F3A570}"/>
                </a:ext>
              </a:extLst>
            </p:cNvPr>
            <p:cNvSpPr/>
            <p:nvPr/>
          </p:nvSpPr>
          <p:spPr>
            <a:xfrm>
              <a:off x="6565248" y="4528275"/>
              <a:ext cx="139700" cy="146050"/>
            </a:xfrm>
            <a:custGeom>
              <a:avLst/>
              <a:gdLst>
                <a:gd name="connsiteX0" fmla="*/ 60977 w 139700"/>
                <a:gd name="connsiteY0" fmla="*/ 133767 h 146050"/>
                <a:gd name="connsiteX1" fmla="*/ 34054 w 139700"/>
                <a:gd name="connsiteY1" fmla="*/ 133416 h 146050"/>
                <a:gd name="connsiteX2" fmla="*/ 25371 w 139700"/>
                <a:gd name="connsiteY2" fmla="*/ 136398 h 146050"/>
                <a:gd name="connsiteX3" fmla="*/ 10726 w 139700"/>
                <a:gd name="connsiteY3" fmla="*/ 143940 h 146050"/>
                <a:gd name="connsiteX4" fmla="*/ 4763 w 139700"/>
                <a:gd name="connsiteY4" fmla="*/ 141397 h 146050"/>
                <a:gd name="connsiteX5" fmla="*/ 4938 w 139700"/>
                <a:gd name="connsiteY5" fmla="*/ 122980 h 146050"/>
                <a:gd name="connsiteX6" fmla="*/ 10638 w 139700"/>
                <a:gd name="connsiteY6" fmla="*/ 113684 h 146050"/>
                <a:gd name="connsiteX7" fmla="*/ 12042 w 139700"/>
                <a:gd name="connsiteY7" fmla="*/ 94040 h 146050"/>
                <a:gd name="connsiteX8" fmla="*/ 17216 w 139700"/>
                <a:gd name="connsiteY8" fmla="*/ 82726 h 146050"/>
                <a:gd name="connsiteX9" fmla="*/ 26599 w 139700"/>
                <a:gd name="connsiteY9" fmla="*/ 69922 h 146050"/>
                <a:gd name="connsiteX10" fmla="*/ 36071 w 139700"/>
                <a:gd name="connsiteY10" fmla="*/ 63433 h 146050"/>
                <a:gd name="connsiteX11" fmla="*/ 43964 w 139700"/>
                <a:gd name="connsiteY11" fmla="*/ 54751 h 146050"/>
                <a:gd name="connsiteX12" fmla="*/ 34141 w 139700"/>
                <a:gd name="connsiteY12" fmla="*/ 51506 h 146050"/>
                <a:gd name="connsiteX13" fmla="*/ 35633 w 139700"/>
                <a:gd name="connsiteY13" fmla="*/ 22916 h 146050"/>
                <a:gd name="connsiteX14" fmla="*/ 45718 w 139700"/>
                <a:gd name="connsiteY14" fmla="*/ 16163 h 146050"/>
                <a:gd name="connsiteX15" fmla="*/ 61328 w 139700"/>
                <a:gd name="connsiteY15" fmla="*/ 21688 h 146050"/>
                <a:gd name="connsiteX16" fmla="*/ 81148 w 139700"/>
                <a:gd name="connsiteY16" fmla="*/ 15988 h 146050"/>
                <a:gd name="connsiteX17" fmla="*/ 98425 w 139700"/>
                <a:gd name="connsiteY17" fmla="*/ 15988 h 146050"/>
                <a:gd name="connsiteX18" fmla="*/ 113596 w 139700"/>
                <a:gd name="connsiteY18" fmla="*/ 4763 h 146050"/>
                <a:gd name="connsiteX19" fmla="*/ 125260 w 139700"/>
                <a:gd name="connsiteY19" fmla="*/ 21776 h 146050"/>
                <a:gd name="connsiteX20" fmla="*/ 128154 w 139700"/>
                <a:gd name="connsiteY20" fmla="*/ 34054 h 146050"/>
                <a:gd name="connsiteX21" fmla="*/ 138941 w 139700"/>
                <a:gd name="connsiteY21" fmla="*/ 62117 h 146050"/>
                <a:gd name="connsiteX22" fmla="*/ 129996 w 139700"/>
                <a:gd name="connsiteY22" fmla="*/ 79920 h 146050"/>
                <a:gd name="connsiteX23" fmla="*/ 117894 w 139700"/>
                <a:gd name="connsiteY23" fmla="*/ 96057 h 146050"/>
                <a:gd name="connsiteX24" fmla="*/ 110878 w 139700"/>
                <a:gd name="connsiteY24" fmla="*/ 105966 h 146050"/>
                <a:gd name="connsiteX25" fmla="*/ 111053 w 139700"/>
                <a:gd name="connsiteY25" fmla="*/ 131838 h 14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9700" h="146050">
                  <a:moveTo>
                    <a:pt x="60977" y="133767"/>
                  </a:moveTo>
                  <a:lnTo>
                    <a:pt x="34054" y="133416"/>
                  </a:lnTo>
                  <a:lnTo>
                    <a:pt x="25371" y="136398"/>
                  </a:lnTo>
                  <a:lnTo>
                    <a:pt x="10726" y="143940"/>
                  </a:lnTo>
                  <a:lnTo>
                    <a:pt x="4763" y="141397"/>
                  </a:lnTo>
                  <a:lnTo>
                    <a:pt x="4938" y="122980"/>
                  </a:lnTo>
                  <a:lnTo>
                    <a:pt x="10638" y="113684"/>
                  </a:lnTo>
                  <a:lnTo>
                    <a:pt x="12042" y="94040"/>
                  </a:lnTo>
                  <a:lnTo>
                    <a:pt x="17216" y="82726"/>
                  </a:lnTo>
                  <a:lnTo>
                    <a:pt x="26599" y="69922"/>
                  </a:lnTo>
                  <a:lnTo>
                    <a:pt x="36071" y="63433"/>
                  </a:lnTo>
                  <a:lnTo>
                    <a:pt x="43964" y="54751"/>
                  </a:lnTo>
                  <a:lnTo>
                    <a:pt x="34141" y="51506"/>
                  </a:lnTo>
                  <a:lnTo>
                    <a:pt x="35633" y="22916"/>
                  </a:lnTo>
                  <a:lnTo>
                    <a:pt x="45718" y="16163"/>
                  </a:lnTo>
                  <a:lnTo>
                    <a:pt x="61328" y="21688"/>
                  </a:lnTo>
                  <a:lnTo>
                    <a:pt x="81148" y="15988"/>
                  </a:lnTo>
                  <a:lnTo>
                    <a:pt x="98425" y="15988"/>
                  </a:lnTo>
                  <a:lnTo>
                    <a:pt x="113596" y="4763"/>
                  </a:lnTo>
                  <a:lnTo>
                    <a:pt x="125260" y="21776"/>
                  </a:lnTo>
                  <a:lnTo>
                    <a:pt x="128154" y="34054"/>
                  </a:lnTo>
                  <a:lnTo>
                    <a:pt x="138941" y="62117"/>
                  </a:lnTo>
                  <a:lnTo>
                    <a:pt x="129996" y="79920"/>
                  </a:lnTo>
                  <a:lnTo>
                    <a:pt x="117894" y="96057"/>
                  </a:lnTo>
                  <a:lnTo>
                    <a:pt x="110878" y="105966"/>
                  </a:lnTo>
                  <a:lnTo>
                    <a:pt x="111053" y="13183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66" name="Freeform: Shape 1665">
              <a:extLst>
                <a:ext uri="{FF2B5EF4-FFF2-40B4-BE49-F238E27FC236}">
                  <a16:creationId xmlns:a16="http://schemas.microsoft.com/office/drawing/2014/main" id="{27808DB2-2820-4899-B0A3-169AA4F75B4F}"/>
                </a:ext>
              </a:extLst>
            </p:cNvPr>
            <p:cNvSpPr/>
            <p:nvPr/>
          </p:nvSpPr>
          <p:spPr>
            <a:xfrm>
              <a:off x="1670002" y="2095517"/>
              <a:ext cx="2527300" cy="2070100"/>
            </a:xfrm>
            <a:custGeom>
              <a:avLst/>
              <a:gdLst>
                <a:gd name="connsiteX0" fmla="*/ 962869 w 2527300"/>
                <a:gd name="connsiteY0" fmla="*/ 931385 h 2070100"/>
                <a:gd name="connsiteX1" fmla="*/ 962869 w 2527300"/>
                <a:gd name="connsiteY1" fmla="*/ 931385 h 2070100"/>
                <a:gd name="connsiteX2" fmla="*/ 949364 w 2527300"/>
                <a:gd name="connsiteY2" fmla="*/ 915337 h 2070100"/>
                <a:gd name="connsiteX3" fmla="*/ 927702 w 2527300"/>
                <a:gd name="connsiteY3" fmla="*/ 901568 h 2070100"/>
                <a:gd name="connsiteX4" fmla="*/ 920774 w 2527300"/>
                <a:gd name="connsiteY4" fmla="*/ 863332 h 2070100"/>
                <a:gd name="connsiteX5" fmla="*/ 889115 w 2527300"/>
                <a:gd name="connsiteY5" fmla="*/ 827112 h 2070100"/>
                <a:gd name="connsiteX6" fmla="*/ 875872 w 2527300"/>
                <a:gd name="connsiteY6" fmla="*/ 783789 h 2070100"/>
                <a:gd name="connsiteX7" fmla="*/ 852281 w 2527300"/>
                <a:gd name="connsiteY7" fmla="*/ 780807 h 2070100"/>
                <a:gd name="connsiteX8" fmla="*/ 813168 w 2527300"/>
                <a:gd name="connsiteY8" fmla="*/ 779667 h 2070100"/>
                <a:gd name="connsiteX9" fmla="*/ 784315 w 2527300"/>
                <a:gd name="connsiteY9" fmla="*/ 766161 h 2070100"/>
                <a:gd name="connsiteX10" fmla="*/ 733450 w 2527300"/>
                <a:gd name="connsiteY10" fmla="*/ 716700 h 2070100"/>
                <a:gd name="connsiteX11" fmla="*/ 709947 w 2527300"/>
                <a:gd name="connsiteY11" fmla="*/ 707491 h 2070100"/>
                <a:gd name="connsiteX12" fmla="*/ 666974 w 2527300"/>
                <a:gd name="connsiteY12" fmla="*/ 690039 h 2070100"/>
                <a:gd name="connsiteX13" fmla="*/ 632947 w 2527300"/>
                <a:gd name="connsiteY13" fmla="*/ 694249 h 2070100"/>
                <a:gd name="connsiteX14" fmla="*/ 584625 w 2527300"/>
                <a:gd name="connsiteY14" fmla="*/ 671535 h 2070100"/>
                <a:gd name="connsiteX15" fmla="*/ 555422 w 2527300"/>
                <a:gd name="connsiteY15" fmla="*/ 650224 h 2070100"/>
                <a:gd name="connsiteX16" fmla="*/ 528148 w 2527300"/>
                <a:gd name="connsiteY16" fmla="*/ 660835 h 2070100"/>
                <a:gd name="connsiteX17" fmla="*/ 533234 w 2527300"/>
                <a:gd name="connsiteY17" fmla="*/ 695301 h 2070100"/>
                <a:gd name="connsiteX18" fmla="*/ 519641 w 2527300"/>
                <a:gd name="connsiteY18" fmla="*/ 698458 h 2070100"/>
                <a:gd name="connsiteX19" fmla="*/ 491226 w 2527300"/>
                <a:gd name="connsiteY19" fmla="*/ 708631 h 2070100"/>
                <a:gd name="connsiteX20" fmla="*/ 469565 w 2527300"/>
                <a:gd name="connsiteY20" fmla="*/ 724943 h 2070100"/>
                <a:gd name="connsiteX21" fmla="*/ 442291 w 2527300"/>
                <a:gd name="connsiteY21" fmla="*/ 735116 h 2070100"/>
                <a:gd name="connsiteX22" fmla="*/ 438783 w 2527300"/>
                <a:gd name="connsiteY22" fmla="*/ 706702 h 2070100"/>
                <a:gd name="connsiteX23" fmla="*/ 449833 w 2527300"/>
                <a:gd name="connsiteY23" fmla="*/ 658204 h 2070100"/>
                <a:gd name="connsiteX24" fmla="*/ 475967 w 2527300"/>
                <a:gd name="connsiteY24" fmla="*/ 642682 h 2070100"/>
                <a:gd name="connsiteX25" fmla="*/ 469214 w 2527300"/>
                <a:gd name="connsiteY25" fmla="*/ 629878 h 2070100"/>
                <a:gd name="connsiteX26" fmla="*/ 437906 w 2527300"/>
                <a:gd name="connsiteY26" fmla="*/ 658117 h 2070100"/>
                <a:gd name="connsiteX27" fmla="*/ 421155 w 2527300"/>
                <a:gd name="connsiteY27" fmla="*/ 691179 h 2070100"/>
                <a:gd name="connsiteX28" fmla="*/ 385725 w 2527300"/>
                <a:gd name="connsiteY28" fmla="*/ 725820 h 2070100"/>
                <a:gd name="connsiteX29" fmla="*/ 403703 w 2527300"/>
                <a:gd name="connsiteY29" fmla="*/ 749060 h 2070100"/>
                <a:gd name="connsiteX30" fmla="*/ 380463 w 2527300"/>
                <a:gd name="connsiteY30" fmla="*/ 782824 h 2070100"/>
                <a:gd name="connsiteX31" fmla="*/ 354066 w 2527300"/>
                <a:gd name="connsiteY31" fmla="*/ 802206 h 2070100"/>
                <a:gd name="connsiteX32" fmla="*/ 329423 w 2527300"/>
                <a:gd name="connsiteY32" fmla="*/ 816150 h 2070100"/>
                <a:gd name="connsiteX33" fmla="*/ 323371 w 2527300"/>
                <a:gd name="connsiteY33" fmla="*/ 836233 h 2070100"/>
                <a:gd name="connsiteX34" fmla="*/ 284959 w 2527300"/>
                <a:gd name="connsiteY34" fmla="*/ 859297 h 2070100"/>
                <a:gd name="connsiteX35" fmla="*/ 277154 w 2527300"/>
                <a:gd name="connsiteY35" fmla="*/ 879994 h 2070100"/>
                <a:gd name="connsiteX36" fmla="*/ 248389 w 2527300"/>
                <a:gd name="connsiteY36" fmla="*/ 898674 h 2070100"/>
                <a:gd name="connsiteX37" fmla="*/ 231551 w 2527300"/>
                <a:gd name="connsiteY37" fmla="*/ 895341 h 2070100"/>
                <a:gd name="connsiteX38" fmla="*/ 208574 w 2527300"/>
                <a:gd name="connsiteY38" fmla="*/ 907444 h 2070100"/>
                <a:gd name="connsiteX39" fmla="*/ 183580 w 2527300"/>
                <a:gd name="connsiteY39" fmla="*/ 922089 h 2070100"/>
                <a:gd name="connsiteX40" fmla="*/ 163146 w 2527300"/>
                <a:gd name="connsiteY40" fmla="*/ 936384 h 2070100"/>
                <a:gd name="connsiteX41" fmla="*/ 120963 w 2527300"/>
                <a:gd name="connsiteY41" fmla="*/ 948487 h 2070100"/>
                <a:gd name="connsiteX42" fmla="*/ 117104 w 2527300"/>
                <a:gd name="connsiteY42" fmla="*/ 941383 h 2070100"/>
                <a:gd name="connsiteX43" fmla="*/ 144028 w 2527300"/>
                <a:gd name="connsiteY43" fmla="*/ 921476 h 2070100"/>
                <a:gd name="connsiteX44" fmla="*/ 168057 w 2527300"/>
                <a:gd name="connsiteY44" fmla="*/ 908233 h 2070100"/>
                <a:gd name="connsiteX45" fmla="*/ 194279 w 2527300"/>
                <a:gd name="connsiteY45" fmla="*/ 884467 h 2070100"/>
                <a:gd name="connsiteX46" fmla="*/ 224798 w 2527300"/>
                <a:gd name="connsiteY46" fmla="*/ 879556 h 2070100"/>
                <a:gd name="connsiteX47" fmla="*/ 236901 w 2527300"/>
                <a:gd name="connsiteY47" fmla="*/ 861490 h 2070100"/>
                <a:gd name="connsiteX48" fmla="*/ 271015 w 2527300"/>
                <a:gd name="connsiteY48" fmla="*/ 834742 h 2070100"/>
                <a:gd name="connsiteX49" fmla="*/ 276540 w 2527300"/>
                <a:gd name="connsiteY49" fmla="*/ 825709 h 2070100"/>
                <a:gd name="connsiteX50" fmla="*/ 294694 w 2527300"/>
                <a:gd name="connsiteY50" fmla="*/ 809660 h 2070100"/>
                <a:gd name="connsiteX51" fmla="*/ 298903 w 2527300"/>
                <a:gd name="connsiteY51" fmla="*/ 774581 h 2070100"/>
                <a:gd name="connsiteX52" fmla="*/ 311444 w 2527300"/>
                <a:gd name="connsiteY52" fmla="*/ 746780 h 2070100"/>
                <a:gd name="connsiteX53" fmla="*/ 283118 w 2527300"/>
                <a:gd name="connsiteY53" fmla="*/ 761163 h 2070100"/>
                <a:gd name="connsiteX54" fmla="*/ 275225 w 2527300"/>
                <a:gd name="connsiteY54" fmla="*/ 753007 h 2070100"/>
                <a:gd name="connsiteX55" fmla="*/ 261895 w 2527300"/>
                <a:gd name="connsiteY55" fmla="*/ 770108 h 2070100"/>
                <a:gd name="connsiteX56" fmla="*/ 245846 w 2527300"/>
                <a:gd name="connsiteY56" fmla="*/ 746166 h 2070100"/>
                <a:gd name="connsiteX57" fmla="*/ 239181 w 2527300"/>
                <a:gd name="connsiteY57" fmla="*/ 763180 h 2070100"/>
                <a:gd name="connsiteX58" fmla="*/ 229972 w 2527300"/>
                <a:gd name="connsiteY58" fmla="*/ 739501 h 2070100"/>
                <a:gd name="connsiteX59" fmla="*/ 205417 w 2527300"/>
                <a:gd name="connsiteY59" fmla="*/ 758532 h 2070100"/>
                <a:gd name="connsiteX60" fmla="*/ 190333 w 2527300"/>
                <a:gd name="connsiteY60" fmla="*/ 758532 h 2070100"/>
                <a:gd name="connsiteX61" fmla="*/ 188228 w 2527300"/>
                <a:gd name="connsiteY61" fmla="*/ 730205 h 2070100"/>
                <a:gd name="connsiteX62" fmla="*/ 192701 w 2527300"/>
                <a:gd name="connsiteY62" fmla="*/ 712490 h 2070100"/>
                <a:gd name="connsiteX63" fmla="*/ 176827 w 2527300"/>
                <a:gd name="connsiteY63" fmla="*/ 695126 h 2070100"/>
                <a:gd name="connsiteX64" fmla="*/ 144817 w 2527300"/>
                <a:gd name="connsiteY64" fmla="*/ 704509 h 2070100"/>
                <a:gd name="connsiteX65" fmla="*/ 124033 w 2527300"/>
                <a:gd name="connsiteY65" fmla="*/ 681445 h 2070100"/>
                <a:gd name="connsiteX66" fmla="*/ 107194 w 2527300"/>
                <a:gd name="connsiteY66" fmla="*/ 669518 h 2070100"/>
                <a:gd name="connsiteX67" fmla="*/ 107107 w 2527300"/>
                <a:gd name="connsiteY67" fmla="*/ 641016 h 2070100"/>
                <a:gd name="connsiteX68" fmla="*/ 88164 w 2527300"/>
                <a:gd name="connsiteY68" fmla="*/ 619266 h 2070100"/>
                <a:gd name="connsiteX69" fmla="*/ 97635 w 2527300"/>
                <a:gd name="connsiteY69" fmla="*/ 589361 h 2070100"/>
                <a:gd name="connsiteX70" fmla="*/ 117718 w 2527300"/>
                <a:gd name="connsiteY70" fmla="*/ 559807 h 2070100"/>
                <a:gd name="connsiteX71" fmla="*/ 126488 w 2527300"/>
                <a:gd name="connsiteY71" fmla="*/ 532182 h 2070100"/>
                <a:gd name="connsiteX72" fmla="*/ 146396 w 2527300"/>
                <a:gd name="connsiteY72" fmla="*/ 528235 h 2070100"/>
                <a:gd name="connsiteX73" fmla="*/ 163234 w 2527300"/>
                <a:gd name="connsiteY73" fmla="*/ 536917 h 2070100"/>
                <a:gd name="connsiteX74" fmla="*/ 183054 w 2527300"/>
                <a:gd name="connsiteY74" fmla="*/ 510520 h 2070100"/>
                <a:gd name="connsiteX75" fmla="*/ 200944 w 2527300"/>
                <a:gd name="connsiteY75" fmla="*/ 515256 h 2070100"/>
                <a:gd name="connsiteX76" fmla="*/ 219712 w 2527300"/>
                <a:gd name="connsiteY76" fmla="*/ 498067 h 2070100"/>
                <a:gd name="connsiteX77" fmla="*/ 215151 w 2527300"/>
                <a:gd name="connsiteY77" fmla="*/ 472459 h 2070100"/>
                <a:gd name="connsiteX78" fmla="*/ 201383 w 2527300"/>
                <a:gd name="connsiteY78" fmla="*/ 462286 h 2070100"/>
                <a:gd name="connsiteX79" fmla="*/ 219624 w 2527300"/>
                <a:gd name="connsiteY79" fmla="*/ 440186 h 2070100"/>
                <a:gd name="connsiteX80" fmla="*/ 204540 w 2527300"/>
                <a:gd name="connsiteY80" fmla="*/ 440800 h 2070100"/>
                <a:gd name="connsiteX81" fmla="*/ 178406 w 2527300"/>
                <a:gd name="connsiteY81" fmla="*/ 453341 h 2070100"/>
                <a:gd name="connsiteX82" fmla="*/ 170951 w 2527300"/>
                <a:gd name="connsiteY82" fmla="*/ 465882 h 2070100"/>
                <a:gd name="connsiteX83" fmla="*/ 151570 w 2527300"/>
                <a:gd name="connsiteY83" fmla="*/ 453341 h 2070100"/>
                <a:gd name="connsiteX84" fmla="*/ 116754 w 2527300"/>
                <a:gd name="connsiteY84" fmla="*/ 459743 h 2070100"/>
                <a:gd name="connsiteX85" fmla="*/ 80709 w 2527300"/>
                <a:gd name="connsiteY85" fmla="*/ 446062 h 2070100"/>
                <a:gd name="connsiteX86" fmla="*/ 70361 w 2527300"/>
                <a:gd name="connsiteY86" fmla="*/ 422822 h 2070100"/>
                <a:gd name="connsiteX87" fmla="*/ 39228 w 2527300"/>
                <a:gd name="connsiteY87" fmla="*/ 388531 h 2070100"/>
                <a:gd name="connsiteX88" fmla="*/ 73781 w 2527300"/>
                <a:gd name="connsiteY88" fmla="*/ 363362 h 2070100"/>
                <a:gd name="connsiteX89" fmla="*/ 128593 w 2527300"/>
                <a:gd name="connsiteY89" fmla="*/ 333457 h 2070100"/>
                <a:gd name="connsiteX90" fmla="*/ 148851 w 2527300"/>
                <a:gd name="connsiteY90" fmla="*/ 333457 h 2070100"/>
                <a:gd name="connsiteX91" fmla="*/ 145519 w 2527300"/>
                <a:gd name="connsiteY91" fmla="*/ 363976 h 2070100"/>
                <a:gd name="connsiteX92" fmla="*/ 197436 w 2527300"/>
                <a:gd name="connsiteY92" fmla="*/ 361608 h 2070100"/>
                <a:gd name="connsiteX93" fmla="*/ 177441 w 2527300"/>
                <a:gd name="connsiteY93" fmla="*/ 323547 h 2070100"/>
                <a:gd name="connsiteX94" fmla="*/ 147185 w 2527300"/>
                <a:gd name="connsiteY94" fmla="*/ 299693 h 2070100"/>
                <a:gd name="connsiteX95" fmla="*/ 129733 w 2527300"/>
                <a:gd name="connsiteY95" fmla="*/ 267771 h 2070100"/>
                <a:gd name="connsiteX96" fmla="*/ 106142 w 2527300"/>
                <a:gd name="connsiteY96" fmla="*/ 239970 h 2070100"/>
                <a:gd name="connsiteX97" fmla="*/ 72378 w 2527300"/>
                <a:gd name="connsiteY97" fmla="*/ 219098 h 2070100"/>
                <a:gd name="connsiteX98" fmla="*/ 86147 w 2527300"/>
                <a:gd name="connsiteY98" fmla="*/ 183755 h 2070100"/>
                <a:gd name="connsiteX99" fmla="*/ 129733 w 2527300"/>
                <a:gd name="connsiteY99" fmla="*/ 181563 h 2070100"/>
                <a:gd name="connsiteX100" fmla="*/ 160778 w 2527300"/>
                <a:gd name="connsiteY100" fmla="*/ 150167 h 2070100"/>
                <a:gd name="connsiteX101" fmla="*/ 166654 w 2527300"/>
                <a:gd name="connsiteY101" fmla="*/ 115789 h 2070100"/>
                <a:gd name="connsiteX102" fmla="*/ 191736 w 2527300"/>
                <a:gd name="connsiteY102" fmla="*/ 81499 h 2070100"/>
                <a:gd name="connsiteX103" fmla="*/ 215678 w 2527300"/>
                <a:gd name="connsiteY103" fmla="*/ 73167 h 2070100"/>
                <a:gd name="connsiteX104" fmla="*/ 262245 w 2527300"/>
                <a:gd name="connsiteY104" fmla="*/ 40193 h 2070100"/>
                <a:gd name="connsiteX105" fmla="*/ 284872 w 2527300"/>
                <a:gd name="connsiteY105" fmla="*/ 45192 h 2070100"/>
                <a:gd name="connsiteX106" fmla="*/ 322670 w 2527300"/>
                <a:gd name="connsiteY106" fmla="*/ 4763 h 2070100"/>
                <a:gd name="connsiteX107" fmla="*/ 359854 w 2527300"/>
                <a:gd name="connsiteY107" fmla="*/ 20811 h 2070100"/>
                <a:gd name="connsiteX108" fmla="*/ 377657 w 2527300"/>
                <a:gd name="connsiteY108" fmla="*/ 54751 h 2070100"/>
                <a:gd name="connsiteX109" fmla="*/ 388619 w 2527300"/>
                <a:gd name="connsiteY109" fmla="*/ 40280 h 2070100"/>
                <a:gd name="connsiteX110" fmla="*/ 430188 w 2527300"/>
                <a:gd name="connsiteY110" fmla="*/ 44753 h 2070100"/>
                <a:gd name="connsiteX111" fmla="*/ 428697 w 2527300"/>
                <a:gd name="connsiteY111" fmla="*/ 61854 h 2070100"/>
                <a:gd name="connsiteX112" fmla="*/ 466320 w 2527300"/>
                <a:gd name="connsiteY112" fmla="*/ 74395 h 2070100"/>
                <a:gd name="connsiteX113" fmla="*/ 491402 w 2527300"/>
                <a:gd name="connsiteY113" fmla="*/ 67029 h 2070100"/>
                <a:gd name="connsiteX114" fmla="*/ 543232 w 2527300"/>
                <a:gd name="connsiteY114" fmla="*/ 90181 h 2070100"/>
                <a:gd name="connsiteX115" fmla="*/ 590501 w 2527300"/>
                <a:gd name="connsiteY115" fmla="*/ 97021 h 2070100"/>
                <a:gd name="connsiteX116" fmla="*/ 609444 w 2527300"/>
                <a:gd name="connsiteY116" fmla="*/ 106405 h 2070100"/>
                <a:gd name="connsiteX117" fmla="*/ 642156 w 2527300"/>
                <a:gd name="connsiteY117" fmla="*/ 94654 h 2070100"/>
                <a:gd name="connsiteX118" fmla="*/ 679428 w 2527300"/>
                <a:gd name="connsiteY118" fmla="*/ 116227 h 2070100"/>
                <a:gd name="connsiteX119" fmla="*/ 706176 w 2527300"/>
                <a:gd name="connsiteY119" fmla="*/ 126137 h 2070100"/>
                <a:gd name="connsiteX120" fmla="*/ 706000 w 2527300"/>
                <a:gd name="connsiteY120" fmla="*/ 368624 h 2070100"/>
                <a:gd name="connsiteX121" fmla="*/ 705912 w 2527300"/>
                <a:gd name="connsiteY121" fmla="*/ 679340 h 2070100"/>
                <a:gd name="connsiteX122" fmla="*/ 730117 w 2527300"/>
                <a:gd name="connsiteY122" fmla="*/ 680831 h 2070100"/>
                <a:gd name="connsiteX123" fmla="*/ 754059 w 2527300"/>
                <a:gd name="connsiteY123" fmla="*/ 694512 h 2070100"/>
                <a:gd name="connsiteX124" fmla="*/ 771248 w 2527300"/>
                <a:gd name="connsiteY124" fmla="*/ 715910 h 2070100"/>
                <a:gd name="connsiteX125" fmla="*/ 793085 w 2527300"/>
                <a:gd name="connsiteY125" fmla="*/ 747482 h 2070100"/>
                <a:gd name="connsiteX126" fmla="*/ 817027 w 2527300"/>
                <a:gd name="connsiteY126" fmla="*/ 720734 h 2070100"/>
                <a:gd name="connsiteX127" fmla="*/ 841670 w 2527300"/>
                <a:gd name="connsiteY127" fmla="*/ 705036 h 2070100"/>
                <a:gd name="connsiteX128" fmla="*/ 854737 w 2527300"/>
                <a:gd name="connsiteY128" fmla="*/ 730030 h 2070100"/>
                <a:gd name="connsiteX129" fmla="*/ 871312 w 2527300"/>
                <a:gd name="connsiteY129" fmla="*/ 749586 h 2070100"/>
                <a:gd name="connsiteX130" fmla="*/ 893850 w 2527300"/>
                <a:gd name="connsiteY130" fmla="*/ 770809 h 2070100"/>
                <a:gd name="connsiteX131" fmla="*/ 909198 w 2527300"/>
                <a:gd name="connsiteY131" fmla="*/ 804047 h 2070100"/>
                <a:gd name="connsiteX132" fmla="*/ 934367 w 2527300"/>
                <a:gd name="connsiteY132" fmla="*/ 855614 h 2070100"/>
                <a:gd name="connsiteX133" fmla="*/ 976199 w 2527300"/>
                <a:gd name="connsiteY133" fmla="*/ 883677 h 2070100"/>
                <a:gd name="connsiteX134" fmla="*/ 976901 w 2527300"/>
                <a:gd name="connsiteY134" fmla="*/ 911040 h 2070100"/>
                <a:gd name="connsiteX135" fmla="*/ 962869 w 2527300"/>
                <a:gd name="connsiteY135" fmla="*/ 931385 h 2070100"/>
                <a:gd name="connsiteX136" fmla="*/ 2505750 w 2527300"/>
                <a:gd name="connsiteY136" fmla="*/ 1233332 h 2070100"/>
                <a:gd name="connsiteX137" fmla="*/ 2494788 w 2527300"/>
                <a:gd name="connsiteY137" fmla="*/ 1222896 h 2070100"/>
                <a:gd name="connsiteX138" fmla="*/ 2478300 w 2527300"/>
                <a:gd name="connsiteY138" fmla="*/ 1229034 h 2070100"/>
                <a:gd name="connsiteX139" fmla="*/ 2470144 w 2527300"/>
                <a:gd name="connsiteY139" fmla="*/ 1219563 h 2070100"/>
                <a:gd name="connsiteX140" fmla="*/ 2451377 w 2527300"/>
                <a:gd name="connsiteY140" fmla="*/ 1246750 h 2070100"/>
                <a:gd name="connsiteX141" fmla="*/ 2443835 w 2527300"/>
                <a:gd name="connsiteY141" fmla="*/ 1274375 h 2070100"/>
                <a:gd name="connsiteX142" fmla="*/ 2435065 w 2527300"/>
                <a:gd name="connsiteY142" fmla="*/ 1290336 h 2070100"/>
                <a:gd name="connsiteX143" fmla="*/ 2424629 w 2527300"/>
                <a:gd name="connsiteY143" fmla="*/ 1295773 h 2070100"/>
                <a:gd name="connsiteX144" fmla="*/ 2416736 w 2527300"/>
                <a:gd name="connsiteY144" fmla="*/ 1297527 h 2070100"/>
                <a:gd name="connsiteX145" fmla="*/ 2414281 w 2527300"/>
                <a:gd name="connsiteY145" fmla="*/ 1306121 h 2070100"/>
                <a:gd name="connsiteX146" fmla="*/ 2368940 w 2527300"/>
                <a:gd name="connsiteY146" fmla="*/ 1306121 h 2070100"/>
                <a:gd name="connsiteX147" fmla="*/ 2331581 w 2527300"/>
                <a:gd name="connsiteY147" fmla="*/ 1306385 h 2070100"/>
                <a:gd name="connsiteX148" fmla="*/ 2320443 w 2527300"/>
                <a:gd name="connsiteY148" fmla="*/ 1312787 h 2070100"/>
                <a:gd name="connsiteX149" fmla="*/ 2295274 w 2527300"/>
                <a:gd name="connsiteY149" fmla="*/ 1336728 h 2070100"/>
                <a:gd name="connsiteX150" fmla="*/ 2297817 w 2527300"/>
                <a:gd name="connsiteY150" fmla="*/ 1341464 h 2070100"/>
                <a:gd name="connsiteX151" fmla="*/ 2299308 w 2527300"/>
                <a:gd name="connsiteY151" fmla="*/ 1354707 h 2070100"/>
                <a:gd name="connsiteX152" fmla="*/ 2280891 w 2527300"/>
                <a:gd name="connsiteY152" fmla="*/ 1365844 h 2070100"/>
                <a:gd name="connsiteX153" fmla="*/ 2260720 w 2527300"/>
                <a:gd name="connsiteY153" fmla="*/ 1363038 h 2070100"/>
                <a:gd name="connsiteX154" fmla="*/ 2241427 w 2527300"/>
                <a:gd name="connsiteY154" fmla="*/ 1361810 h 2070100"/>
                <a:gd name="connsiteX155" fmla="*/ 2229763 w 2527300"/>
                <a:gd name="connsiteY155" fmla="*/ 1365669 h 2070100"/>
                <a:gd name="connsiteX156" fmla="*/ 2231955 w 2527300"/>
                <a:gd name="connsiteY156" fmla="*/ 1375754 h 2070100"/>
                <a:gd name="connsiteX157" fmla="*/ 2231955 w 2527300"/>
                <a:gd name="connsiteY157" fmla="*/ 1375754 h 2070100"/>
                <a:gd name="connsiteX158" fmla="*/ 2232394 w 2527300"/>
                <a:gd name="connsiteY158" fmla="*/ 1378999 h 2070100"/>
                <a:gd name="connsiteX159" fmla="*/ 2211171 w 2527300"/>
                <a:gd name="connsiteY159" fmla="*/ 1398906 h 2070100"/>
                <a:gd name="connsiteX160" fmla="*/ 2192666 w 2527300"/>
                <a:gd name="connsiteY160" fmla="*/ 1408466 h 2070100"/>
                <a:gd name="connsiteX161" fmla="*/ 2180038 w 2527300"/>
                <a:gd name="connsiteY161" fmla="*/ 1412938 h 2070100"/>
                <a:gd name="connsiteX162" fmla="*/ 2165480 w 2527300"/>
                <a:gd name="connsiteY162" fmla="*/ 1421971 h 2070100"/>
                <a:gd name="connsiteX163" fmla="*/ 2147677 w 2527300"/>
                <a:gd name="connsiteY163" fmla="*/ 1426356 h 2070100"/>
                <a:gd name="connsiteX164" fmla="*/ 2135399 w 2527300"/>
                <a:gd name="connsiteY164" fmla="*/ 1424690 h 2070100"/>
                <a:gd name="connsiteX165" fmla="*/ 2120227 w 2527300"/>
                <a:gd name="connsiteY165" fmla="*/ 1417937 h 2070100"/>
                <a:gd name="connsiteX166" fmla="*/ 2128646 w 2527300"/>
                <a:gd name="connsiteY166" fmla="*/ 1405221 h 2070100"/>
                <a:gd name="connsiteX167" fmla="*/ 2134084 w 2527300"/>
                <a:gd name="connsiteY167" fmla="*/ 1393645 h 2070100"/>
                <a:gd name="connsiteX168" fmla="*/ 2145660 w 2527300"/>
                <a:gd name="connsiteY168" fmla="*/ 1375316 h 2070100"/>
                <a:gd name="connsiteX169" fmla="*/ 2144432 w 2527300"/>
                <a:gd name="connsiteY169" fmla="*/ 1361547 h 2070100"/>
                <a:gd name="connsiteX170" fmla="*/ 2140047 w 2527300"/>
                <a:gd name="connsiteY170" fmla="*/ 1341902 h 2070100"/>
                <a:gd name="connsiteX171" fmla="*/ 2130927 w 2527300"/>
                <a:gd name="connsiteY171" fmla="*/ 1338482 h 2070100"/>
                <a:gd name="connsiteX172" fmla="*/ 2115667 w 2527300"/>
                <a:gd name="connsiteY172" fmla="*/ 1353391 h 2070100"/>
                <a:gd name="connsiteX173" fmla="*/ 2110756 w 2527300"/>
                <a:gd name="connsiteY173" fmla="*/ 1353128 h 2070100"/>
                <a:gd name="connsiteX174" fmla="*/ 2109528 w 2527300"/>
                <a:gd name="connsiteY174" fmla="*/ 1344621 h 2070100"/>
                <a:gd name="connsiteX175" fmla="*/ 2123034 w 2527300"/>
                <a:gd name="connsiteY175" fmla="*/ 1330940 h 2070100"/>
                <a:gd name="connsiteX176" fmla="*/ 2125314 w 2527300"/>
                <a:gd name="connsiteY176" fmla="*/ 1315242 h 2070100"/>
                <a:gd name="connsiteX177" fmla="*/ 2123297 w 2527300"/>
                <a:gd name="connsiteY177" fmla="*/ 1299544 h 2070100"/>
                <a:gd name="connsiteX178" fmla="*/ 2105055 w 2527300"/>
                <a:gd name="connsiteY178" fmla="*/ 1285951 h 2070100"/>
                <a:gd name="connsiteX179" fmla="*/ 2084183 w 2527300"/>
                <a:gd name="connsiteY179" fmla="*/ 1278935 h 2070100"/>
                <a:gd name="connsiteX180" fmla="*/ 2080763 w 2527300"/>
                <a:gd name="connsiteY180" fmla="*/ 1292265 h 2070100"/>
                <a:gd name="connsiteX181" fmla="*/ 2075326 w 2527300"/>
                <a:gd name="connsiteY181" fmla="*/ 1295773 h 2070100"/>
                <a:gd name="connsiteX182" fmla="*/ 2070941 w 2527300"/>
                <a:gd name="connsiteY182" fmla="*/ 1312874 h 2070100"/>
                <a:gd name="connsiteX183" fmla="*/ 2068660 w 2527300"/>
                <a:gd name="connsiteY183" fmla="*/ 1301210 h 2070100"/>
                <a:gd name="connsiteX184" fmla="*/ 2058838 w 2527300"/>
                <a:gd name="connsiteY184" fmla="*/ 1309542 h 2070100"/>
                <a:gd name="connsiteX185" fmla="*/ 2052699 w 2527300"/>
                <a:gd name="connsiteY185" fmla="*/ 1321118 h 2070100"/>
                <a:gd name="connsiteX186" fmla="*/ 2046297 w 2527300"/>
                <a:gd name="connsiteY186" fmla="*/ 1337956 h 2070100"/>
                <a:gd name="connsiteX187" fmla="*/ 2045069 w 2527300"/>
                <a:gd name="connsiteY187" fmla="*/ 1352339 h 2070100"/>
                <a:gd name="connsiteX188" fmla="*/ 2053226 w 2527300"/>
                <a:gd name="connsiteY188" fmla="*/ 1373211 h 2070100"/>
                <a:gd name="connsiteX189" fmla="*/ 2052524 w 2527300"/>
                <a:gd name="connsiteY189" fmla="*/ 1395223 h 2070100"/>
                <a:gd name="connsiteX190" fmla="*/ 2042526 w 2527300"/>
                <a:gd name="connsiteY190" fmla="*/ 1411360 h 2070100"/>
                <a:gd name="connsiteX191" fmla="*/ 2037527 w 2527300"/>
                <a:gd name="connsiteY191" fmla="*/ 1415920 h 2070100"/>
                <a:gd name="connsiteX192" fmla="*/ 2030862 w 2527300"/>
                <a:gd name="connsiteY192" fmla="*/ 1419516 h 2070100"/>
                <a:gd name="connsiteX193" fmla="*/ 2022531 w 2527300"/>
                <a:gd name="connsiteY193" fmla="*/ 1419691 h 2070100"/>
                <a:gd name="connsiteX194" fmla="*/ 2020251 w 2527300"/>
                <a:gd name="connsiteY194" fmla="*/ 1417499 h 2070100"/>
                <a:gd name="connsiteX195" fmla="*/ 2013586 w 2527300"/>
                <a:gd name="connsiteY195" fmla="*/ 1400134 h 2070100"/>
                <a:gd name="connsiteX196" fmla="*/ 2013410 w 2527300"/>
                <a:gd name="connsiteY196" fmla="*/ 1391540 h 2070100"/>
                <a:gd name="connsiteX197" fmla="*/ 2014112 w 2527300"/>
                <a:gd name="connsiteY197" fmla="*/ 1383296 h 2070100"/>
                <a:gd name="connsiteX198" fmla="*/ 2011043 w 2527300"/>
                <a:gd name="connsiteY198" fmla="*/ 1366897 h 2070100"/>
                <a:gd name="connsiteX199" fmla="*/ 2015691 w 2527300"/>
                <a:gd name="connsiteY199" fmla="*/ 1347778 h 2070100"/>
                <a:gd name="connsiteX200" fmla="*/ 2021215 w 2527300"/>
                <a:gd name="connsiteY200" fmla="*/ 1324012 h 2070100"/>
                <a:gd name="connsiteX201" fmla="*/ 2034020 w 2527300"/>
                <a:gd name="connsiteY201" fmla="*/ 1297439 h 2070100"/>
                <a:gd name="connsiteX202" fmla="*/ 2030336 w 2527300"/>
                <a:gd name="connsiteY202" fmla="*/ 1297527 h 2070100"/>
                <a:gd name="connsiteX203" fmla="*/ 2012270 w 2527300"/>
                <a:gd name="connsiteY203" fmla="*/ 1319802 h 2070100"/>
                <a:gd name="connsiteX204" fmla="*/ 2008938 w 2527300"/>
                <a:gd name="connsiteY204" fmla="*/ 1315768 h 2070100"/>
                <a:gd name="connsiteX205" fmla="*/ 2018585 w 2527300"/>
                <a:gd name="connsiteY205" fmla="*/ 1303315 h 2070100"/>
                <a:gd name="connsiteX206" fmla="*/ 2033230 w 2527300"/>
                <a:gd name="connsiteY206" fmla="*/ 1280777 h 2070100"/>
                <a:gd name="connsiteX207" fmla="*/ 2049981 w 2527300"/>
                <a:gd name="connsiteY207" fmla="*/ 1277619 h 2070100"/>
                <a:gd name="connsiteX208" fmla="*/ 2069187 w 2527300"/>
                <a:gd name="connsiteY208" fmla="*/ 1270604 h 2070100"/>
                <a:gd name="connsiteX209" fmla="*/ 2088568 w 2527300"/>
                <a:gd name="connsiteY209" fmla="*/ 1274287 h 2070100"/>
                <a:gd name="connsiteX210" fmla="*/ 2089357 w 2527300"/>
                <a:gd name="connsiteY210" fmla="*/ 1274462 h 2070100"/>
                <a:gd name="connsiteX211" fmla="*/ 2111019 w 2527300"/>
                <a:gd name="connsiteY211" fmla="*/ 1271305 h 2070100"/>
                <a:gd name="connsiteX212" fmla="*/ 2098741 w 2527300"/>
                <a:gd name="connsiteY212" fmla="*/ 1257186 h 2070100"/>
                <a:gd name="connsiteX213" fmla="*/ 2092164 w 2527300"/>
                <a:gd name="connsiteY213" fmla="*/ 1256046 h 2070100"/>
                <a:gd name="connsiteX214" fmla="*/ 2084622 w 2527300"/>
                <a:gd name="connsiteY214" fmla="*/ 1254642 h 2070100"/>
                <a:gd name="connsiteX215" fmla="*/ 2079447 w 2527300"/>
                <a:gd name="connsiteY215" fmla="*/ 1244645 h 2070100"/>
                <a:gd name="connsiteX216" fmla="*/ 2055330 w 2527300"/>
                <a:gd name="connsiteY216" fmla="*/ 1247802 h 2070100"/>
                <a:gd name="connsiteX217" fmla="*/ 2033493 w 2527300"/>
                <a:gd name="connsiteY217" fmla="*/ 1255695 h 2070100"/>
                <a:gd name="connsiteX218" fmla="*/ 2016217 w 2527300"/>
                <a:gd name="connsiteY218" fmla="*/ 1242102 h 2070100"/>
                <a:gd name="connsiteX219" fmla="*/ 2002273 w 2527300"/>
                <a:gd name="connsiteY219" fmla="*/ 1237541 h 2070100"/>
                <a:gd name="connsiteX220" fmla="*/ 2010165 w 2527300"/>
                <a:gd name="connsiteY220" fmla="*/ 1218511 h 2070100"/>
                <a:gd name="connsiteX221" fmla="*/ 1988416 w 2527300"/>
                <a:gd name="connsiteY221" fmla="*/ 1230525 h 2070100"/>
                <a:gd name="connsiteX222" fmla="*/ 1968684 w 2527300"/>
                <a:gd name="connsiteY222" fmla="*/ 1242189 h 2070100"/>
                <a:gd name="connsiteX223" fmla="*/ 1949741 w 2527300"/>
                <a:gd name="connsiteY223" fmla="*/ 1251310 h 2070100"/>
                <a:gd name="connsiteX224" fmla="*/ 1934657 w 2527300"/>
                <a:gd name="connsiteY224" fmla="*/ 1239032 h 2070100"/>
                <a:gd name="connsiteX225" fmla="*/ 1910014 w 2527300"/>
                <a:gd name="connsiteY225" fmla="*/ 1246487 h 2070100"/>
                <a:gd name="connsiteX226" fmla="*/ 1910101 w 2527300"/>
                <a:gd name="connsiteY226" fmla="*/ 1241225 h 2070100"/>
                <a:gd name="connsiteX227" fmla="*/ 1926764 w 2527300"/>
                <a:gd name="connsiteY227" fmla="*/ 1226053 h 2070100"/>
                <a:gd name="connsiteX228" fmla="*/ 1944216 w 2527300"/>
                <a:gd name="connsiteY228" fmla="*/ 1211582 h 2070100"/>
                <a:gd name="connsiteX229" fmla="*/ 1969298 w 2527300"/>
                <a:gd name="connsiteY229" fmla="*/ 1199568 h 2070100"/>
                <a:gd name="connsiteX230" fmla="*/ 1939042 w 2527300"/>
                <a:gd name="connsiteY230" fmla="*/ 1190009 h 2070100"/>
                <a:gd name="connsiteX231" fmla="*/ 1919134 w 2527300"/>
                <a:gd name="connsiteY231" fmla="*/ 1194832 h 2070100"/>
                <a:gd name="connsiteX232" fmla="*/ 1895280 w 2527300"/>
                <a:gd name="connsiteY232" fmla="*/ 1183431 h 2070100"/>
                <a:gd name="connsiteX233" fmla="*/ 1870199 w 2527300"/>
                <a:gd name="connsiteY233" fmla="*/ 1177555 h 2070100"/>
                <a:gd name="connsiteX234" fmla="*/ 1853010 w 2527300"/>
                <a:gd name="connsiteY234" fmla="*/ 1175275 h 2070100"/>
                <a:gd name="connsiteX235" fmla="*/ 1845380 w 2527300"/>
                <a:gd name="connsiteY235" fmla="*/ 1168961 h 2070100"/>
                <a:gd name="connsiteX236" fmla="*/ 1840995 w 2527300"/>
                <a:gd name="connsiteY236" fmla="*/ 1148352 h 2070100"/>
                <a:gd name="connsiteX237" fmla="*/ 1832664 w 2527300"/>
                <a:gd name="connsiteY237" fmla="*/ 1148527 h 2070100"/>
                <a:gd name="connsiteX238" fmla="*/ 1832576 w 2527300"/>
                <a:gd name="connsiteY238" fmla="*/ 1162910 h 2070100"/>
                <a:gd name="connsiteX239" fmla="*/ 1781711 w 2527300"/>
                <a:gd name="connsiteY239" fmla="*/ 1162910 h 2070100"/>
                <a:gd name="connsiteX240" fmla="*/ 1697608 w 2527300"/>
                <a:gd name="connsiteY240" fmla="*/ 1162910 h 2070100"/>
                <a:gd name="connsiteX241" fmla="*/ 1614031 w 2527300"/>
                <a:gd name="connsiteY241" fmla="*/ 1162910 h 2070100"/>
                <a:gd name="connsiteX242" fmla="*/ 1540189 w 2527300"/>
                <a:gd name="connsiteY242" fmla="*/ 1162910 h 2070100"/>
                <a:gd name="connsiteX243" fmla="*/ 1466434 w 2527300"/>
                <a:gd name="connsiteY243" fmla="*/ 1162910 h 2070100"/>
                <a:gd name="connsiteX244" fmla="*/ 1393908 w 2527300"/>
                <a:gd name="connsiteY244" fmla="*/ 1162910 h 2070100"/>
                <a:gd name="connsiteX245" fmla="*/ 1318926 w 2527300"/>
                <a:gd name="connsiteY245" fmla="*/ 1162910 h 2070100"/>
                <a:gd name="connsiteX246" fmla="*/ 1294721 w 2527300"/>
                <a:gd name="connsiteY246" fmla="*/ 1162910 h 2070100"/>
                <a:gd name="connsiteX247" fmla="*/ 1221755 w 2527300"/>
                <a:gd name="connsiteY247" fmla="*/ 1162910 h 2070100"/>
                <a:gd name="connsiteX248" fmla="*/ 1151947 w 2527300"/>
                <a:gd name="connsiteY248" fmla="*/ 1162910 h 2070100"/>
                <a:gd name="connsiteX249" fmla="*/ 1160279 w 2527300"/>
                <a:gd name="connsiteY249" fmla="*/ 1193341 h 2070100"/>
                <a:gd name="connsiteX250" fmla="*/ 1164225 w 2527300"/>
                <a:gd name="connsiteY250" fmla="*/ 1223246 h 2070100"/>
                <a:gd name="connsiteX251" fmla="*/ 1158174 w 2527300"/>
                <a:gd name="connsiteY251" fmla="*/ 1232806 h 2070100"/>
                <a:gd name="connsiteX252" fmla="*/ 1145107 w 2527300"/>
                <a:gd name="connsiteY252" fmla="*/ 1198515 h 2070100"/>
                <a:gd name="connsiteX253" fmla="*/ 1109589 w 2527300"/>
                <a:gd name="connsiteY253" fmla="*/ 1186062 h 2070100"/>
                <a:gd name="connsiteX254" fmla="*/ 1106607 w 2527300"/>
                <a:gd name="connsiteY254" fmla="*/ 1193253 h 2070100"/>
                <a:gd name="connsiteX255" fmla="*/ 1113799 w 2527300"/>
                <a:gd name="connsiteY255" fmla="*/ 1210267 h 2070100"/>
                <a:gd name="connsiteX256" fmla="*/ 1121604 w 2527300"/>
                <a:gd name="connsiteY256" fmla="*/ 1241225 h 2070100"/>
                <a:gd name="connsiteX257" fmla="*/ 1126076 w 2527300"/>
                <a:gd name="connsiteY257" fmla="*/ 1288757 h 2070100"/>
                <a:gd name="connsiteX258" fmla="*/ 1123095 w 2527300"/>
                <a:gd name="connsiteY258" fmla="*/ 1320241 h 2070100"/>
                <a:gd name="connsiteX259" fmla="*/ 1120113 w 2527300"/>
                <a:gd name="connsiteY259" fmla="*/ 1351286 h 2070100"/>
                <a:gd name="connsiteX260" fmla="*/ 1110466 w 2527300"/>
                <a:gd name="connsiteY260" fmla="*/ 1382945 h 2070100"/>
                <a:gd name="connsiteX261" fmla="*/ 1118359 w 2527300"/>
                <a:gd name="connsiteY261" fmla="*/ 1408378 h 2070100"/>
                <a:gd name="connsiteX262" fmla="*/ 1119236 w 2527300"/>
                <a:gd name="connsiteY262" fmla="*/ 1436442 h 2070100"/>
                <a:gd name="connsiteX263" fmla="*/ 1113886 w 2527300"/>
                <a:gd name="connsiteY263" fmla="*/ 1463190 h 2070100"/>
                <a:gd name="connsiteX264" fmla="*/ 1126953 w 2527300"/>
                <a:gd name="connsiteY264" fmla="*/ 1480642 h 2070100"/>
                <a:gd name="connsiteX265" fmla="*/ 1130374 w 2527300"/>
                <a:gd name="connsiteY265" fmla="*/ 1506513 h 2070100"/>
                <a:gd name="connsiteX266" fmla="*/ 1149404 w 2527300"/>
                <a:gd name="connsiteY266" fmla="*/ 1532735 h 2070100"/>
                <a:gd name="connsiteX267" fmla="*/ 1160279 w 2527300"/>
                <a:gd name="connsiteY267" fmla="*/ 1542995 h 2070100"/>
                <a:gd name="connsiteX268" fmla="*/ 1159402 w 2527300"/>
                <a:gd name="connsiteY268" fmla="*/ 1550186 h 2070100"/>
                <a:gd name="connsiteX269" fmla="*/ 1179923 w 2527300"/>
                <a:gd name="connsiteY269" fmla="*/ 1592720 h 2070100"/>
                <a:gd name="connsiteX270" fmla="*/ 1203777 w 2527300"/>
                <a:gd name="connsiteY270" fmla="*/ 1622976 h 2070100"/>
                <a:gd name="connsiteX271" fmla="*/ 1206759 w 2527300"/>
                <a:gd name="connsiteY271" fmla="*/ 1639376 h 2070100"/>
                <a:gd name="connsiteX272" fmla="*/ 1212986 w 2527300"/>
                <a:gd name="connsiteY272" fmla="*/ 1644199 h 2070100"/>
                <a:gd name="connsiteX273" fmla="*/ 1235787 w 2527300"/>
                <a:gd name="connsiteY273" fmla="*/ 1647094 h 2070100"/>
                <a:gd name="connsiteX274" fmla="*/ 1244557 w 2527300"/>
                <a:gd name="connsiteY274" fmla="*/ 1655074 h 2070100"/>
                <a:gd name="connsiteX275" fmla="*/ 1258326 w 2527300"/>
                <a:gd name="connsiteY275" fmla="*/ 1656565 h 2070100"/>
                <a:gd name="connsiteX276" fmla="*/ 1261044 w 2527300"/>
                <a:gd name="connsiteY276" fmla="*/ 1664984 h 2070100"/>
                <a:gd name="connsiteX277" fmla="*/ 1272533 w 2527300"/>
                <a:gd name="connsiteY277" fmla="*/ 1668492 h 2070100"/>
                <a:gd name="connsiteX278" fmla="*/ 1288494 w 2527300"/>
                <a:gd name="connsiteY278" fmla="*/ 1685330 h 2070100"/>
                <a:gd name="connsiteX279" fmla="*/ 1292616 w 2527300"/>
                <a:gd name="connsiteY279" fmla="*/ 1700239 h 2070100"/>
                <a:gd name="connsiteX280" fmla="*/ 1320592 w 2527300"/>
                <a:gd name="connsiteY280" fmla="*/ 1698046 h 2070100"/>
                <a:gd name="connsiteX281" fmla="*/ 1351812 w 2527300"/>
                <a:gd name="connsiteY281" fmla="*/ 1694889 h 2070100"/>
                <a:gd name="connsiteX282" fmla="*/ 1349532 w 2527300"/>
                <a:gd name="connsiteY282" fmla="*/ 1700590 h 2070100"/>
                <a:gd name="connsiteX283" fmla="*/ 1386629 w 2527300"/>
                <a:gd name="connsiteY283" fmla="*/ 1714621 h 2070100"/>
                <a:gd name="connsiteX284" fmla="*/ 1442756 w 2527300"/>
                <a:gd name="connsiteY284" fmla="*/ 1734880 h 2070100"/>
                <a:gd name="connsiteX285" fmla="*/ 1491692 w 2527300"/>
                <a:gd name="connsiteY285" fmla="*/ 1734704 h 2070100"/>
                <a:gd name="connsiteX286" fmla="*/ 1511161 w 2527300"/>
                <a:gd name="connsiteY286" fmla="*/ 1734704 h 2070100"/>
                <a:gd name="connsiteX287" fmla="*/ 1511248 w 2527300"/>
                <a:gd name="connsiteY287" fmla="*/ 1722865 h 2070100"/>
                <a:gd name="connsiteX288" fmla="*/ 1553870 w 2527300"/>
                <a:gd name="connsiteY288" fmla="*/ 1722865 h 2070100"/>
                <a:gd name="connsiteX289" fmla="*/ 1562815 w 2527300"/>
                <a:gd name="connsiteY289" fmla="*/ 1733038 h 2070100"/>
                <a:gd name="connsiteX290" fmla="*/ 1575356 w 2527300"/>
                <a:gd name="connsiteY290" fmla="*/ 1742071 h 2070100"/>
                <a:gd name="connsiteX291" fmla="*/ 1590002 w 2527300"/>
                <a:gd name="connsiteY291" fmla="*/ 1754612 h 2070100"/>
                <a:gd name="connsiteX292" fmla="*/ 1598158 w 2527300"/>
                <a:gd name="connsiteY292" fmla="*/ 1769433 h 2070100"/>
                <a:gd name="connsiteX293" fmla="*/ 1604297 w 2527300"/>
                <a:gd name="connsiteY293" fmla="*/ 1784956 h 2070100"/>
                <a:gd name="connsiteX294" fmla="*/ 1617013 w 2527300"/>
                <a:gd name="connsiteY294" fmla="*/ 1793462 h 2070100"/>
                <a:gd name="connsiteX295" fmla="*/ 1637447 w 2527300"/>
                <a:gd name="connsiteY295" fmla="*/ 1801881 h 2070100"/>
                <a:gd name="connsiteX296" fmla="*/ 1652969 w 2527300"/>
                <a:gd name="connsiteY296" fmla="*/ 1779694 h 2070100"/>
                <a:gd name="connsiteX297" fmla="*/ 1673052 w 2527300"/>
                <a:gd name="connsiteY297" fmla="*/ 1779168 h 2070100"/>
                <a:gd name="connsiteX298" fmla="*/ 1690417 w 2527300"/>
                <a:gd name="connsiteY298" fmla="*/ 1790393 h 2070100"/>
                <a:gd name="connsiteX299" fmla="*/ 1702782 w 2527300"/>
                <a:gd name="connsiteY299" fmla="*/ 1809511 h 2070100"/>
                <a:gd name="connsiteX300" fmla="*/ 1711289 w 2527300"/>
                <a:gd name="connsiteY300" fmla="*/ 1825823 h 2070100"/>
                <a:gd name="connsiteX301" fmla="*/ 1725759 w 2527300"/>
                <a:gd name="connsiteY301" fmla="*/ 1841609 h 2070100"/>
                <a:gd name="connsiteX302" fmla="*/ 1731196 w 2527300"/>
                <a:gd name="connsiteY302" fmla="*/ 1860815 h 2070100"/>
                <a:gd name="connsiteX303" fmla="*/ 1738125 w 2527300"/>
                <a:gd name="connsiteY303" fmla="*/ 1873707 h 2070100"/>
                <a:gd name="connsiteX304" fmla="*/ 1757331 w 2527300"/>
                <a:gd name="connsiteY304" fmla="*/ 1882126 h 2070100"/>
                <a:gd name="connsiteX305" fmla="*/ 1774783 w 2527300"/>
                <a:gd name="connsiteY305" fmla="*/ 1888089 h 2070100"/>
                <a:gd name="connsiteX306" fmla="*/ 1784342 w 2527300"/>
                <a:gd name="connsiteY306" fmla="*/ 1887300 h 2070100"/>
                <a:gd name="connsiteX307" fmla="*/ 1779694 w 2527300"/>
                <a:gd name="connsiteY307" fmla="*/ 1878004 h 2070100"/>
                <a:gd name="connsiteX308" fmla="*/ 1778466 w 2527300"/>
                <a:gd name="connsiteY308" fmla="*/ 1864849 h 2070100"/>
                <a:gd name="connsiteX309" fmla="*/ 1778729 w 2527300"/>
                <a:gd name="connsiteY309" fmla="*/ 1845906 h 2070100"/>
                <a:gd name="connsiteX310" fmla="*/ 1784429 w 2527300"/>
                <a:gd name="connsiteY310" fmla="*/ 1833453 h 2070100"/>
                <a:gd name="connsiteX311" fmla="*/ 1797847 w 2527300"/>
                <a:gd name="connsiteY311" fmla="*/ 1820210 h 2070100"/>
                <a:gd name="connsiteX312" fmla="*/ 1822315 w 2527300"/>
                <a:gd name="connsiteY312" fmla="*/ 1808196 h 2070100"/>
                <a:gd name="connsiteX313" fmla="*/ 1844678 w 2527300"/>
                <a:gd name="connsiteY313" fmla="*/ 1787411 h 2070100"/>
                <a:gd name="connsiteX314" fmla="*/ 1865375 w 2527300"/>
                <a:gd name="connsiteY314" fmla="*/ 1780834 h 2070100"/>
                <a:gd name="connsiteX315" fmla="*/ 1880635 w 2527300"/>
                <a:gd name="connsiteY315" fmla="*/ 1778817 h 2070100"/>
                <a:gd name="connsiteX316" fmla="*/ 1898525 w 2527300"/>
                <a:gd name="connsiteY316" fmla="*/ 1785307 h 2070100"/>
                <a:gd name="connsiteX317" fmla="*/ 1920011 w 2527300"/>
                <a:gd name="connsiteY317" fmla="*/ 1781798 h 2070100"/>
                <a:gd name="connsiteX318" fmla="*/ 1938340 w 2527300"/>
                <a:gd name="connsiteY318" fmla="*/ 1796619 h 2070100"/>
                <a:gd name="connsiteX319" fmla="*/ 1956143 w 2527300"/>
                <a:gd name="connsiteY319" fmla="*/ 1797496 h 2070100"/>
                <a:gd name="connsiteX320" fmla="*/ 1965352 w 2527300"/>
                <a:gd name="connsiteY320" fmla="*/ 1792147 h 2070100"/>
                <a:gd name="connsiteX321" fmla="*/ 1974472 w 2527300"/>
                <a:gd name="connsiteY321" fmla="*/ 1796269 h 2070100"/>
                <a:gd name="connsiteX322" fmla="*/ 1979120 w 2527300"/>
                <a:gd name="connsiteY322" fmla="*/ 1792585 h 2070100"/>
                <a:gd name="connsiteX323" fmla="*/ 1973858 w 2527300"/>
                <a:gd name="connsiteY323" fmla="*/ 1787060 h 2070100"/>
                <a:gd name="connsiteX324" fmla="*/ 1974297 w 2527300"/>
                <a:gd name="connsiteY324" fmla="*/ 1775660 h 2070100"/>
                <a:gd name="connsiteX325" fmla="*/ 1969912 w 2527300"/>
                <a:gd name="connsiteY325" fmla="*/ 1768117 h 2070100"/>
                <a:gd name="connsiteX326" fmla="*/ 1980085 w 2527300"/>
                <a:gd name="connsiteY326" fmla="*/ 1763732 h 2070100"/>
                <a:gd name="connsiteX327" fmla="*/ 1998852 w 2527300"/>
                <a:gd name="connsiteY327" fmla="*/ 1761803 h 2070100"/>
                <a:gd name="connsiteX328" fmla="*/ 2020689 w 2527300"/>
                <a:gd name="connsiteY328" fmla="*/ 1764960 h 2070100"/>
                <a:gd name="connsiteX329" fmla="*/ 2048490 w 2527300"/>
                <a:gd name="connsiteY329" fmla="*/ 1761365 h 2070100"/>
                <a:gd name="connsiteX330" fmla="*/ 2063925 w 2527300"/>
                <a:gd name="connsiteY330" fmla="*/ 1768380 h 2070100"/>
                <a:gd name="connsiteX331" fmla="*/ 2075852 w 2527300"/>
                <a:gd name="connsiteY331" fmla="*/ 1781535 h 2070100"/>
                <a:gd name="connsiteX332" fmla="*/ 2080237 w 2527300"/>
                <a:gd name="connsiteY332" fmla="*/ 1782938 h 2070100"/>
                <a:gd name="connsiteX333" fmla="*/ 2105055 w 2527300"/>
                <a:gd name="connsiteY333" fmla="*/ 1770135 h 2070100"/>
                <a:gd name="connsiteX334" fmla="*/ 2114615 w 2527300"/>
                <a:gd name="connsiteY334" fmla="*/ 1774432 h 2070100"/>
                <a:gd name="connsiteX335" fmla="*/ 2133821 w 2527300"/>
                <a:gd name="connsiteY335" fmla="*/ 1797935 h 2070100"/>
                <a:gd name="connsiteX336" fmla="*/ 2140749 w 2527300"/>
                <a:gd name="connsiteY336" fmla="*/ 1813282 h 2070100"/>
                <a:gd name="connsiteX337" fmla="*/ 2135662 w 2527300"/>
                <a:gd name="connsiteY337" fmla="*/ 1831699 h 2070100"/>
                <a:gd name="connsiteX338" fmla="*/ 2139345 w 2527300"/>
                <a:gd name="connsiteY338" fmla="*/ 1842486 h 2070100"/>
                <a:gd name="connsiteX339" fmla="*/ 2150746 w 2527300"/>
                <a:gd name="connsiteY339" fmla="*/ 1863533 h 2070100"/>
                <a:gd name="connsiteX340" fmla="*/ 2163813 w 2527300"/>
                <a:gd name="connsiteY340" fmla="*/ 1887037 h 2070100"/>
                <a:gd name="connsiteX341" fmla="*/ 2173197 w 2527300"/>
                <a:gd name="connsiteY341" fmla="*/ 1893263 h 2070100"/>
                <a:gd name="connsiteX342" fmla="*/ 2177056 w 2527300"/>
                <a:gd name="connsiteY342" fmla="*/ 1905103 h 2070100"/>
                <a:gd name="connsiteX343" fmla="*/ 2189158 w 2527300"/>
                <a:gd name="connsiteY343" fmla="*/ 1908348 h 2070100"/>
                <a:gd name="connsiteX344" fmla="*/ 2196525 w 2527300"/>
                <a:gd name="connsiteY344" fmla="*/ 1904927 h 2070100"/>
                <a:gd name="connsiteX345" fmla="*/ 2202664 w 2527300"/>
                <a:gd name="connsiteY345" fmla="*/ 1888352 h 2070100"/>
                <a:gd name="connsiteX346" fmla="*/ 2203716 w 2527300"/>
                <a:gd name="connsiteY346" fmla="*/ 1877741 h 2070100"/>
                <a:gd name="connsiteX347" fmla="*/ 2204506 w 2527300"/>
                <a:gd name="connsiteY347" fmla="*/ 1859324 h 2070100"/>
                <a:gd name="connsiteX348" fmla="*/ 2192842 w 2527300"/>
                <a:gd name="connsiteY348" fmla="*/ 1827314 h 2070100"/>
                <a:gd name="connsiteX349" fmla="*/ 2192666 w 2527300"/>
                <a:gd name="connsiteY349" fmla="*/ 1815299 h 2070100"/>
                <a:gd name="connsiteX350" fmla="*/ 2181704 w 2527300"/>
                <a:gd name="connsiteY350" fmla="*/ 1795567 h 2070100"/>
                <a:gd name="connsiteX351" fmla="*/ 2173460 w 2527300"/>
                <a:gd name="connsiteY351" fmla="*/ 1771450 h 2070100"/>
                <a:gd name="connsiteX352" fmla="*/ 2169075 w 2527300"/>
                <a:gd name="connsiteY352" fmla="*/ 1751718 h 2070100"/>
                <a:gd name="connsiteX353" fmla="*/ 2172846 w 2527300"/>
                <a:gd name="connsiteY353" fmla="*/ 1731459 h 2070100"/>
                <a:gd name="connsiteX354" fmla="*/ 2184423 w 2527300"/>
                <a:gd name="connsiteY354" fmla="*/ 1714446 h 2070100"/>
                <a:gd name="connsiteX355" fmla="*/ 2198279 w 2527300"/>
                <a:gd name="connsiteY355" fmla="*/ 1700677 h 2070100"/>
                <a:gd name="connsiteX356" fmla="*/ 2225290 w 2527300"/>
                <a:gd name="connsiteY356" fmla="*/ 1681734 h 2070100"/>
                <a:gd name="connsiteX357" fmla="*/ 2228798 w 2527300"/>
                <a:gd name="connsiteY357" fmla="*/ 1671912 h 2070100"/>
                <a:gd name="connsiteX358" fmla="*/ 2241251 w 2527300"/>
                <a:gd name="connsiteY358" fmla="*/ 1661125 h 2070100"/>
                <a:gd name="connsiteX359" fmla="*/ 2253529 w 2527300"/>
                <a:gd name="connsiteY359" fmla="*/ 1659196 h 2070100"/>
                <a:gd name="connsiteX360" fmla="*/ 2269666 w 2527300"/>
                <a:gd name="connsiteY360" fmla="*/ 1641832 h 2070100"/>
                <a:gd name="connsiteX361" fmla="*/ 2295098 w 2527300"/>
                <a:gd name="connsiteY361" fmla="*/ 1632974 h 2070100"/>
                <a:gd name="connsiteX362" fmla="*/ 2310709 w 2527300"/>
                <a:gd name="connsiteY362" fmla="*/ 1610786 h 2070100"/>
                <a:gd name="connsiteX363" fmla="*/ 2307288 w 2527300"/>
                <a:gd name="connsiteY363" fmla="*/ 1580443 h 2070100"/>
                <a:gd name="connsiteX364" fmla="*/ 2304745 w 2527300"/>
                <a:gd name="connsiteY364" fmla="*/ 1569831 h 2070100"/>
                <a:gd name="connsiteX365" fmla="*/ 2297729 w 2527300"/>
                <a:gd name="connsiteY365" fmla="*/ 1567726 h 2070100"/>
                <a:gd name="connsiteX366" fmla="*/ 2296677 w 2527300"/>
                <a:gd name="connsiteY366" fmla="*/ 1538347 h 2070100"/>
                <a:gd name="connsiteX367" fmla="*/ 2279751 w 2527300"/>
                <a:gd name="connsiteY367" fmla="*/ 1528350 h 2070100"/>
                <a:gd name="connsiteX368" fmla="*/ 2295975 w 2527300"/>
                <a:gd name="connsiteY368" fmla="*/ 1533261 h 2070100"/>
                <a:gd name="connsiteX369" fmla="*/ 2290713 w 2527300"/>
                <a:gd name="connsiteY369" fmla="*/ 1513441 h 2070100"/>
                <a:gd name="connsiteX370" fmla="*/ 2295449 w 2527300"/>
                <a:gd name="connsiteY370" fmla="*/ 1499848 h 2070100"/>
                <a:gd name="connsiteX371" fmla="*/ 2298343 w 2527300"/>
                <a:gd name="connsiteY371" fmla="*/ 1525894 h 2070100"/>
                <a:gd name="connsiteX372" fmla="*/ 2310884 w 2527300"/>
                <a:gd name="connsiteY372" fmla="*/ 1537821 h 2070100"/>
                <a:gd name="connsiteX373" fmla="*/ 2303254 w 2527300"/>
                <a:gd name="connsiteY373" fmla="*/ 1558869 h 2070100"/>
                <a:gd name="connsiteX374" fmla="*/ 2305534 w 2527300"/>
                <a:gd name="connsiteY374" fmla="*/ 1560096 h 2070100"/>
                <a:gd name="connsiteX375" fmla="*/ 2319391 w 2527300"/>
                <a:gd name="connsiteY375" fmla="*/ 1535453 h 2070100"/>
                <a:gd name="connsiteX376" fmla="*/ 2327283 w 2527300"/>
                <a:gd name="connsiteY376" fmla="*/ 1523351 h 2070100"/>
                <a:gd name="connsiteX377" fmla="*/ 2326933 w 2527300"/>
                <a:gd name="connsiteY377" fmla="*/ 1511512 h 2070100"/>
                <a:gd name="connsiteX378" fmla="*/ 2320794 w 2527300"/>
                <a:gd name="connsiteY378" fmla="*/ 1505899 h 2070100"/>
                <a:gd name="connsiteX379" fmla="*/ 2315707 w 2527300"/>
                <a:gd name="connsiteY379" fmla="*/ 1488885 h 2070100"/>
                <a:gd name="connsiteX380" fmla="*/ 2323776 w 2527300"/>
                <a:gd name="connsiteY380" fmla="*/ 1496778 h 2070100"/>
                <a:gd name="connsiteX381" fmla="*/ 2329213 w 2527300"/>
                <a:gd name="connsiteY381" fmla="*/ 1498444 h 2070100"/>
                <a:gd name="connsiteX382" fmla="*/ 2331055 w 2527300"/>
                <a:gd name="connsiteY382" fmla="*/ 1506513 h 2070100"/>
                <a:gd name="connsiteX383" fmla="*/ 2348945 w 2527300"/>
                <a:gd name="connsiteY383" fmla="*/ 1482133 h 2070100"/>
                <a:gd name="connsiteX384" fmla="*/ 2354295 w 2527300"/>
                <a:gd name="connsiteY384" fmla="*/ 1459156 h 2070100"/>
                <a:gd name="connsiteX385" fmla="*/ 2347016 w 2527300"/>
                <a:gd name="connsiteY385" fmla="*/ 1457665 h 2070100"/>
                <a:gd name="connsiteX386" fmla="*/ 2354470 w 2527300"/>
                <a:gd name="connsiteY386" fmla="*/ 1448719 h 2070100"/>
                <a:gd name="connsiteX387" fmla="*/ 2353769 w 2527300"/>
                <a:gd name="connsiteY387" fmla="*/ 1452666 h 2070100"/>
                <a:gd name="connsiteX388" fmla="*/ 2369467 w 2527300"/>
                <a:gd name="connsiteY388" fmla="*/ 1452578 h 2070100"/>
                <a:gd name="connsiteX389" fmla="*/ 2403932 w 2527300"/>
                <a:gd name="connsiteY389" fmla="*/ 1442843 h 2070100"/>
                <a:gd name="connsiteX390" fmla="*/ 2396653 w 2527300"/>
                <a:gd name="connsiteY390" fmla="*/ 1436705 h 2070100"/>
                <a:gd name="connsiteX391" fmla="*/ 2360521 w 2527300"/>
                <a:gd name="connsiteY391" fmla="*/ 1442843 h 2070100"/>
                <a:gd name="connsiteX392" fmla="*/ 2381043 w 2527300"/>
                <a:gd name="connsiteY392" fmla="*/ 1433460 h 2070100"/>
                <a:gd name="connsiteX393" fmla="*/ 2395338 w 2527300"/>
                <a:gd name="connsiteY393" fmla="*/ 1431881 h 2070100"/>
                <a:gd name="connsiteX394" fmla="*/ 2406037 w 2527300"/>
                <a:gd name="connsiteY394" fmla="*/ 1430215 h 2070100"/>
                <a:gd name="connsiteX395" fmla="*/ 2424191 w 2527300"/>
                <a:gd name="connsiteY395" fmla="*/ 1424515 h 2070100"/>
                <a:gd name="connsiteX396" fmla="*/ 2436030 w 2527300"/>
                <a:gd name="connsiteY396" fmla="*/ 1425128 h 2070100"/>
                <a:gd name="connsiteX397" fmla="*/ 2452605 w 2527300"/>
                <a:gd name="connsiteY397" fmla="*/ 1419779 h 2070100"/>
                <a:gd name="connsiteX398" fmla="*/ 2454534 w 2527300"/>
                <a:gd name="connsiteY398" fmla="*/ 1410395 h 2070100"/>
                <a:gd name="connsiteX399" fmla="*/ 2447167 w 2527300"/>
                <a:gd name="connsiteY399" fmla="*/ 1403028 h 2070100"/>
                <a:gd name="connsiteX400" fmla="*/ 2449711 w 2527300"/>
                <a:gd name="connsiteY400" fmla="*/ 1415043 h 2070100"/>
                <a:gd name="connsiteX401" fmla="*/ 2439538 w 2527300"/>
                <a:gd name="connsiteY401" fmla="*/ 1414254 h 2070100"/>
                <a:gd name="connsiteX402" fmla="*/ 2431382 w 2527300"/>
                <a:gd name="connsiteY402" fmla="*/ 1396802 h 2070100"/>
                <a:gd name="connsiteX403" fmla="*/ 2431645 w 2527300"/>
                <a:gd name="connsiteY403" fmla="*/ 1379174 h 2070100"/>
                <a:gd name="connsiteX404" fmla="*/ 2435854 w 2527300"/>
                <a:gd name="connsiteY404" fmla="*/ 1371632 h 2070100"/>
                <a:gd name="connsiteX405" fmla="*/ 2448834 w 2527300"/>
                <a:gd name="connsiteY405" fmla="*/ 1351637 h 2070100"/>
                <a:gd name="connsiteX406" fmla="*/ 2474792 w 2527300"/>
                <a:gd name="connsiteY406" fmla="*/ 1341552 h 2070100"/>
                <a:gd name="connsiteX407" fmla="*/ 2500050 w 2527300"/>
                <a:gd name="connsiteY407" fmla="*/ 1329800 h 2070100"/>
                <a:gd name="connsiteX408" fmla="*/ 2526271 w 2527300"/>
                <a:gd name="connsiteY408" fmla="*/ 1313137 h 2070100"/>
                <a:gd name="connsiteX409" fmla="*/ 2522062 w 2527300"/>
                <a:gd name="connsiteY409" fmla="*/ 1301824 h 2070100"/>
                <a:gd name="connsiteX410" fmla="*/ 2506013 w 2527300"/>
                <a:gd name="connsiteY410" fmla="*/ 1282092 h 2070100"/>
                <a:gd name="connsiteX411" fmla="*/ 2505750 w 2527300"/>
                <a:gd name="connsiteY411" fmla="*/ 1233332 h 2070100"/>
                <a:gd name="connsiteX412" fmla="*/ 404843 w 2527300"/>
                <a:gd name="connsiteY412" fmla="*/ 790980 h 2070100"/>
                <a:gd name="connsiteX413" fmla="*/ 391689 w 2527300"/>
                <a:gd name="connsiteY413" fmla="*/ 797996 h 2070100"/>
                <a:gd name="connsiteX414" fmla="*/ 369325 w 2527300"/>
                <a:gd name="connsiteY414" fmla="*/ 814308 h 2070100"/>
                <a:gd name="connsiteX415" fmla="*/ 373096 w 2527300"/>
                <a:gd name="connsiteY415" fmla="*/ 835531 h 2070100"/>
                <a:gd name="connsiteX416" fmla="*/ 385637 w 2527300"/>
                <a:gd name="connsiteY416" fmla="*/ 847107 h 2070100"/>
                <a:gd name="connsiteX417" fmla="*/ 410193 w 2527300"/>
                <a:gd name="connsiteY417" fmla="*/ 830006 h 2070100"/>
                <a:gd name="connsiteX418" fmla="*/ 431504 w 2527300"/>
                <a:gd name="connsiteY418" fmla="*/ 808344 h 2070100"/>
                <a:gd name="connsiteX419" fmla="*/ 421068 w 2527300"/>
                <a:gd name="connsiteY419" fmla="*/ 794050 h 2070100"/>
                <a:gd name="connsiteX420" fmla="*/ 404843 w 2527300"/>
                <a:gd name="connsiteY420" fmla="*/ 790980 h 2070100"/>
                <a:gd name="connsiteX421" fmla="*/ 4763 w 2527300"/>
                <a:gd name="connsiteY421" fmla="*/ 540425 h 2070100"/>
                <a:gd name="connsiteX422" fmla="*/ 22653 w 2527300"/>
                <a:gd name="connsiteY422" fmla="*/ 529375 h 2070100"/>
                <a:gd name="connsiteX423" fmla="*/ 24670 w 2527300"/>
                <a:gd name="connsiteY423" fmla="*/ 523412 h 2070100"/>
                <a:gd name="connsiteX424" fmla="*/ 4763 w 2527300"/>
                <a:gd name="connsiteY424" fmla="*/ 517536 h 2070100"/>
                <a:gd name="connsiteX425" fmla="*/ 4763 w 2527300"/>
                <a:gd name="connsiteY425" fmla="*/ 540425 h 2070100"/>
                <a:gd name="connsiteX426" fmla="*/ 79306 w 2527300"/>
                <a:gd name="connsiteY426" fmla="*/ 675218 h 2070100"/>
                <a:gd name="connsiteX427" fmla="*/ 55014 w 2527300"/>
                <a:gd name="connsiteY427" fmla="*/ 683725 h 2070100"/>
                <a:gd name="connsiteX428" fmla="*/ 69923 w 2527300"/>
                <a:gd name="connsiteY428" fmla="*/ 697055 h 2070100"/>
                <a:gd name="connsiteX429" fmla="*/ 86059 w 2527300"/>
                <a:gd name="connsiteY429" fmla="*/ 706176 h 2070100"/>
                <a:gd name="connsiteX430" fmla="*/ 101143 w 2527300"/>
                <a:gd name="connsiteY430" fmla="*/ 698546 h 2070100"/>
                <a:gd name="connsiteX431" fmla="*/ 98775 w 2527300"/>
                <a:gd name="connsiteY431" fmla="*/ 679691 h 2070100"/>
                <a:gd name="connsiteX432" fmla="*/ 79306 w 2527300"/>
                <a:gd name="connsiteY432" fmla="*/ 675218 h 2070100"/>
                <a:gd name="connsiteX433" fmla="*/ 933052 w 2527300"/>
                <a:gd name="connsiteY433" fmla="*/ 960238 h 2070100"/>
                <a:gd name="connsiteX434" fmla="*/ 909461 w 2527300"/>
                <a:gd name="connsiteY434" fmla="*/ 963571 h 2070100"/>
                <a:gd name="connsiteX435" fmla="*/ 897885 w 2527300"/>
                <a:gd name="connsiteY435" fmla="*/ 958134 h 2070100"/>
                <a:gd name="connsiteX436" fmla="*/ 896394 w 2527300"/>
                <a:gd name="connsiteY436" fmla="*/ 971464 h 2070100"/>
                <a:gd name="connsiteX437" fmla="*/ 900954 w 2527300"/>
                <a:gd name="connsiteY437" fmla="*/ 989617 h 2070100"/>
                <a:gd name="connsiteX438" fmla="*/ 913407 w 2527300"/>
                <a:gd name="connsiteY438" fmla="*/ 1002421 h 2070100"/>
                <a:gd name="connsiteX439" fmla="*/ 922528 w 2527300"/>
                <a:gd name="connsiteY439" fmla="*/ 1021101 h 2070100"/>
                <a:gd name="connsiteX440" fmla="*/ 937349 w 2527300"/>
                <a:gd name="connsiteY440" fmla="*/ 1039518 h 2070100"/>
                <a:gd name="connsiteX441" fmla="*/ 947171 w 2527300"/>
                <a:gd name="connsiteY441" fmla="*/ 1039606 h 2070100"/>
                <a:gd name="connsiteX442" fmla="*/ 925773 w 2527300"/>
                <a:gd name="connsiteY442" fmla="*/ 1007157 h 2070100"/>
                <a:gd name="connsiteX443" fmla="*/ 933052 w 2527300"/>
                <a:gd name="connsiteY443" fmla="*/ 960238 h 2070100"/>
                <a:gd name="connsiteX444" fmla="*/ 330387 w 2527300"/>
                <a:gd name="connsiteY444" fmla="*/ 2018584 h 2070100"/>
                <a:gd name="connsiteX445" fmla="*/ 321617 w 2527300"/>
                <a:gd name="connsiteY445" fmla="*/ 2016129 h 2070100"/>
                <a:gd name="connsiteX446" fmla="*/ 319250 w 2527300"/>
                <a:gd name="connsiteY446" fmla="*/ 2018409 h 2070100"/>
                <a:gd name="connsiteX447" fmla="*/ 319425 w 2527300"/>
                <a:gd name="connsiteY447" fmla="*/ 2020075 h 2070100"/>
                <a:gd name="connsiteX448" fmla="*/ 322231 w 2527300"/>
                <a:gd name="connsiteY448" fmla="*/ 2022180 h 2070100"/>
                <a:gd name="connsiteX449" fmla="*/ 326441 w 2527300"/>
                <a:gd name="connsiteY449" fmla="*/ 2027705 h 2070100"/>
                <a:gd name="connsiteX450" fmla="*/ 334684 w 2527300"/>
                <a:gd name="connsiteY450" fmla="*/ 2025864 h 2070100"/>
                <a:gd name="connsiteX451" fmla="*/ 336702 w 2527300"/>
                <a:gd name="connsiteY451" fmla="*/ 2022706 h 2070100"/>
                <a:gd name="connsiteX452" fmla="*/ 330387 w 2527300"/>
                <a:gd name="connsiteY452" fmla="*/ 2018584 h 2070100"/>
                <a:gd name="connsiteX453" fmla="*/ 304165 w 2527300"/>
                <a:gd name="connsiteY453" fmla="*/ 2013849 h 2070100"/>
                <a:gd name="connsiteX454" fmla="*/ 317320 w 2527300"/>
                <a:gd name="connsiteY454" fmla="*/ 2014638 h 2070100"/>
                <a:gd name="connsiteX455" fmla="*/ 318109 w 2527300"/>
                <a:gd name="connsiteY455" fmla="*/ 2011832 h 2070100"/>
                <a:gd name="connsiteX456" fmla="*/ 306007 w 2527300"/>
                <a:gd name="connsiteY456" fmla="*/ 2010692 h 2070100"/>
                <a:gd name="connsiteX457" fmla="*/ 304165 w 2527300"/>
                <a:gd name="connsiteY457" fmla="*/ 2013849 h 2070100"/>
                <a:gd name="connsiteX458" fmla="*/ 355820 w 2527300"/>
                <a:gd name="connsiteY458" fmla="*/ 2042702 h 2070100"/>
                <a:gd name="connsiteX459" fmla="*/ 351435 w 2527300"/>
                <a:gd name="connsiteY459" fmla="*/ 2040422 h 2070100"/>
                <a:gd name="connsiteX460" fmla="*/ 342051 w 2527300"/>
                <a:gd name="connsiteY460" fmla="*/ 2036037 h 2070100"/>
                <a:gd name="connsiteX461" fmla="*/ 340210 w 2527300"/>
                <a:gd name="connsiteY461" fmla="*/ 2035510 h 2070100"/>
                <a:gd name="connsiteX462" fmla="*/ 338806 w 2527300"/>
                <a:gd name="connsiteY462" fmla="*/ 2037966 h 2070100"/>
                <a:gd name="connsiteX463" fmla="*/ 340473 w 2527300"/>
                <a:gd name="connsiteY463" fmla="*/ 2043052 h 2070100"/>
                <a:gd name="connsiteX464" fmla="*/ 336175 w 2527300"/>
                <a:gd name="connsiteY464" fmla="*/ 2047262 h 2070100"/>
                <a:gd name="connsiteX465" fmla="*/ 334948 w 2527300"/>
                <a:gd name="connsiteY465" fmla="*/ 2050156 h 2070100"/>
                <a:gd name="connsiteX466" fmla="*/ 338982 w 2527300"/>
                <a:gd name="connsiteY466" fmla="*/ 2059628 h 2070100"/>
                <a:gd name="connsiteX467" fmla="*/ 338280 w 2527300"/>
                <a:gd name="connsiteY467" fmla="*/ 2066906 h 2070100"/>
                <a:gd name="connsiteX468" fmla="*/ 344419 w 2527300"/>
                <a:gd name="connsiteY468" fmla="*/ 2070590 h 2070100"/>
                <a:gd name="connsiteX469" fmla="*/ 348015 w 2527300"/>
                <a:gd name="connsiteY469" fmla="*/ 2066293 h 2070100"/>
                <a:gd name="connsiteX470" fmla="*/ 355908 w 2527300"/>
                <a:gd name="connsiteY470" fmla="*/ 2062258 h 2070100"/>
                <a:gd name="connsiteX471" fmla="*/ 365554 w 2527300"/>
                <a:gd name="connsiteY471" fmla="*/ 2056733 h 2070100"/>
                <a:gd name="connsiteX472" fmla="*/ 366168 w 2527300"/>
                <a:gd name="connsiteY472" fmla="*/ 2055330 h 2070100"/>
                <a:gd name="connsiteX473" fmla="*/ 359942 w 2527300"/>
                <a:gd name="connsiteY473" fmla="*/ 2046210 h 2070100"/>
                <a:gd name="connsiteX474" fmla="*/ 355820 w 2527300"/>
                <a:gd name="connsiteY474" fmla="*/ 2042702 h 2070100"/>
                <a:gd name="connsiteX475" fmla="*/ 286889 w 2527300"/>
                <a:gd name="connsiteY475" fmla="*/ 1997625 h 2070100"/>
                <a:gd name="connsiteX476" fmla="*/ 280311 w 2527300"/>
                <a:gd name="connsiteY476" fmla="*/ 2001220 h 2070100"/>
                <a:gd name="connsiteX477" fmla="*/ 281276 w 2527300"/>
                <a:gd name="connsiteY477" fmla="*/ 2002273 h 2070100"/>
                <a:gd name="connsiteX478" fmla="*/ 284433 w 2527300"/>
                <a:gd name="connsiteY478" fmla="*/ 2008236 h 2070100"/>
                <a:gd name="connsiteX479" fmla="*/ 293028 w 2527300"/>
                <a:gd name="connsiteY479" fmla="*/ 2009201 h 2070100"/>
                <a:gd name="connsiteX480" fmla="*/ 294782 w 2527300"/>
                <a:gd name="connsiteY480" fmla="*/ 2009552 h 2070100"/>
                <a:gd name="connsiteX481" fmla="*/ 296097 w 2527300"/>
                <a:gd name="connsiteY481" fmla="*/ 2008061 h 2070100"/>
                <a:gd name="connsiteX482" fmla="*/ 288994 w 2527300"/>
                <a:gd name="connsiteY482" fmla="*/ 1999378 h 2070100"/>
                <a:gd name="connsiteX483" fmla="*/ 286889 w 2527300"/>
                <a:gd name="connsiteY483" fmla="*/ 1997625 h 2070100"/>
                <a:gd name="connsiteX484" fmla="*/ 248301 w 2527300"/>
                <a:gd name="connsiteY484" fmla="*/ 1983944 h 2070100"/>
                <a:gd name="connsiteX485" fmla="*/ 244530 w 2527300"/>
                <a:gd name="connsiteY485" fmla="*/ 1986575 h 2070100"/>
                <a:gd name="connsiteX486" fmla="*/ 243215 w 2527300"/>
                <a:gd name="connsiteY486" fmla="*/ 1988504 h 2070100"/>
                <a:gd name="connsiteX487" fmla="*/ 251459 w 2527300"/>
                <a:gd name="connsiteY487" fmla="*/ 1993328 h 2070100"/>
                <a:gd name="connsiteX488" fmla="*/ 254353 w 2527300"/>
                <a:gd name="connsiteY488" fmla="*/ 1990696 h 2070100"/>
                <a:gd name="connsiteX489" fmla="*/ 253826 w 2527300"/>
                <a:gd name="connsiteY489" fmla="*/ 1984558 h 2070100"/>
                <a:gd name="connsiteX490" fmla="*/ 248301 w 2527300"/>
                <a:gd name="connsiteY490" fmla="*/ 1983944 h 207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Lst>
              <a:rect l="l" t="t" r="r" b="b"/>
              <a:pathLst>
                <a:path w="2527300" h="2070100">
                  <a:moveTo>
                    <a:pt x="962869" y="931385"/>
                  </a:moveTo>
                  <a:lnTo>
                    <a:pt x="962869" y="931385"/>
                  </a:lnTo>
                  <a:lnTo>
                    <a:pt x="949364" y="915337"/>
                  </a:lnTo>
                  <a:lnTo>
                    <a:pt x="927702" y="901568"/>
                  </a:lnTo>
                  <a:lnTo>
                    <a:pt x="920774" y="863332"/>
                  </a:lnTo>
                  <a:lnTo>
                    <a:pt x="889115" y="827112"/>
                  </a:lnTo>
                  <a:lnTo>
                    <a:pt x="875872" y="783789"/>
                  </a:lnTo>
                  <a:lnTo>
                    <a:pt x="852281" y="780807"/>
                  </a:lnTo>
                  <a:lnTo>
                    <a:pt x="813168" y="779667"/>
                  </a:lnTo>
                  <a:lnTo>
                    <a:pt x="784315" y="766161"/>
                  </a:lnTo>
                  <a:lnTo>
                    <a:pt x="733450" y="716700"/>
                  </a:lnTo>
                  <a:lnTo>
                    <a:pt x="709947" y="707491"/>
                  </a:lnTo>
                  <a:lnTo>
                    <a:pt x="666974" y="690039"/>
                  </a:lnTo>
                  <a:lnTo>
                    <a:pt x="632947" y="694249"/>
                  </a:lnTo>
                  <a:lnTo>
                    <a:pt x="584625" y="671535"/>
                  </a:lnTo>
                  <a:lnTo>
                    <a:pt x="555422" y="650224"/>
                  </a:lnTo>
                  <a:lnTo>
                    <a:pt x="528148" y="660835"/>
                  </a:lnTo>
                  <a:lnTo>
                    <a:pt x="533234" y="695301"/>
                  </a:lnTo>
                  <a:lnTo>
                    <a:pt x="519641" y="698458"/>
                  </a:lnTo>
                  <a:lnTo>
                    <a:pt x="491226" y="708631"/>
                  </a:lnTo>
                  <a:lnTo>
                    <a:pt x="469565" y="724943"/>
                  </a:lnTo>
                  <a:lnTo>
                    <a:pt x="442291" y="735116"/>
                  </a:lnTo>
                  <a:lnTo>
                    <a:pt x="438783" y="706702"/>
                  </a:lnTo>
                  <a:lnTo>
                    <a:pt x="449833" y="658204"/>
                  </a:lnTo>
                  <a:lnTo>
                    <a:pt x="475967" y="642682"/>
                  </a:lnTo>
                  <a:lnTo>
                    <a:pt x="469214" y="629878"/>
                  </a:lnTo>
                  <a:lnTo>
                    <a:pt x="437906" y="658117"/>
                  </a:lnTo>
                  <a:lnTo>
                    <a:pt x="421155" y="691179"/>
                  </a:lnTo>
                  <a:lnTo>
                    <a:pt x="385725" y="725820"/>
                  </a:lnTo>
                  <a:lnTo>
                    <a:pt x="403703" y="749060"/>
                  </a:lnTo>
                  <a:lnTo>
                    <a:pt x="380463" y="782824"/>
                  </a:lnTo>
                  <a:lnTo>
                    <a:pt x="354066" y="802206"/>
                  </a:lnTo>
                  <a:lnTo>
                    <a:pt x="329423" y="816150"/>
                  </a:lnTo>
                  <a:lnTo>
                    <a:pt x="323371" y="836233"/>
                  </a:lnTo>
                  <a:lnTo>
                    <a:pt x="284959" y="859297"/>
                  </a:lnTo>
                  <a:lnTo>
                    <a:pt x="277154" y="879994"/>
                  </a:lnTo>
                  <a:lnTo>
                    <a:pt x="248389" y="898674"/>
                  </a:lnTo>
                  <a:lnTo>
                    <a:pt x="231551" y="895341"/>
                  </a:lnTo>
                  <a:lnTo>
                    <a:pt x="208574" y="907444"/>
                  </a:lnTo>
                  <a:lnTo>
                    <a:pt x="183580" y="922089"/>
                  </a:lnTo>
                  <a:lnTo>
                    <a:pt x="163146" y="936384"/>
                  </a:lnTo>
                  <a:lnTo>
                    <a:pt x="120963" y="948487"/>
                  </a:lnTo>
                  <a:lnTo>
                    <a:pt x="117104" y="941383"/>
                  </a:lnTo>
                  <a:lnTo>
                    <a:pt x="144028" y="921476"/>
                  </a:lnTo>
                  <a:lnTo>
                    <a:pt x="168057" y="908233"/>
                  </a:lnTo>
                  <a:lnTo>
                    <a:pt x="194279" y="884467"/>
                  </a:lnTo>
                  <a:lnTo>
                    <a:pt x="224798" y="879556"/>
                  </a:lnTo>
                  <a:lnTo>
                    <a:pt x="236901" y="861490"/>
                  </a:lnTo>
                  <a:lnTo>
                    <a:pt x="271015" y="834742"/>
                  </a:lnTo>
                  <a:lnTo>
                    <a:pt x="276540" y="825709"/>
                  </a:lnTo>
                  <a:lnTo>
                    <a:pt x="294694" y="809660"/>
                  </a:lnTo>
                  <a:lnTo>
                    <a:pt x="298903" y="774581"/>
                  </a:lnTo>
                  <a:lnTo>
                    <a:pt x="311444" y="746780"/>
                  </a:lnTo>
                  <a:lnTo>
                    <a:pt x="283118" y="761163"/>
                  </a:lnTo>
                  <a:lnTo>
                    <a:pt x="275225" y="753007"/>
                  </a:lnTo>
                  <a:lnTo>
                    <a:pt x="261895" y="770108"/>
                  </a:lnTo>
                  <a:lnTo>
                    <a:pt x="245846" y="746166"/>
                  </a:lnTo>
                  <a:lnTo>
                    <a:pt x="239181" y="763180"/>
                  </a:lnTo>
                  <a:lnTo>
                    <a:pt x="229972" y="739501"/>
                  </a:lnTo>
                  <a:lnTo>
                    <a:pt x="205417" y="758532"/>
                  </a:lnTo>
                  <a:lnTo>
                    <a:pt x="190333" y="758532"/>
                  </a:lnTo>
                  <a:lnTo>
                    <a:pt x="188228" y="730205"/>
                  </a:lnTo>
                  <a:lnTo>
                    <a:pt x="192701" y="712490"/>
                  </a:lnTo>
                  <a:lnTo>
                    <a:pt x="176827" y="695126"/>
                  </a:lnTo>
                  <a:lnTo>
                    <a:pt x="144817" y="704509"/>
                  </a:lnTo>
                  <a:lnTo>
                    <a:pt x="124033" y="681445"/>
                  </a:lnTo>
                  <a:lnTo>
                    <a:pt x="107194" y="669518"/>
                  </a:lnTo>
                  <a:lnTo>
                    <a:pt x="107107" y="641016"/>
                  </a:lnTo>
                  <a:lnTo>
                    <a:pt x="88164" y="619266"/>
                  </a:lnTo>
                  <a:lnTo>
                    <a:pt x="97635" y="589361"/>
                  </a:lnTo>
                  <a:lnTo>
                    <a:pt x="117718" y="559807"/>
                  </a:lnTo>
                  <a:lnTo>
                    <a:pt x="126488" y="532182"/>
                  </a:lnTo>
                  <a:lnTo>
                    <a:pt x="146396" y="528235"/>
                  </a:lnTo>
                  <a:lnTo>
                    <a:pt x="163234" y="536917"/>
                  </a:lnTo>
                  <a:lnTo>
                    <a:pt x="183054" y="510520"/>
                  </a:lnTo>
                  <a:lnTo>
                    <a:pt x="200944" y="515256"/>
                  </a:lnTo>
                  <a:lnTo>
                    <a:pt x="219712" y="498067"/>
                  </a:lnTo>
                  <a:lnTo>
                    <a:pt x="215151" y="472459"/>
                  </a:lnTo>
                  <a:lnTo>
                    <a:pt x="201383" y="462286"/>
                  </a:lnTo>
                  <a:lnTo>
                    <a:pt x="219624" y="440186"/>
                  </a:lnTo>
                  <a:lnTo>
                    <a:pt x="204540" y="440800"/>
                  </a:lnTo>
                  <a:lnTo>
                    <a:pt x="178406" y="453341"/>
                  </a:lnTo>
                  <a:lnTo>
                    <a:pt x="170951" y="465882"/>
                  </a:lnTo>
                  <a:lnTo>
                    <a:pt x="151570" y="453341"/>
                  </a:lnTo>
                  <a:lnTo>
                    <a:pt x="116754" y="459743"/>
                  </a:lnTo>
                  <a:lnTo>
                    <a:pt x="80709" y="446062"/>
                  </a:lnTo>
                  <a:lnTo>
                    <a:pt x="70361" y="422822"/>
                  </a:lnTo>
                  <a:lnTo>
                    <a:pt x="39228" y="388531"/>
                  </a:lnTo>
                  <a:lnTo>
                    <a:pt x="73781" y="363362"/>
                  </a:lnTo>
                  <a:lnTo>
                    <a:pt x="128593" y="333457"/>
                  </a:lnTo>
                  <a:lnTo>
                    <a:pt x="148851" y="333457"/>
                  </a:lnTo>
                  <a:lnTo>
                    <a:pt x="145519" y="363976"/>
                  </a:lnTo>
                  <a:lnTo>
                    <a:pt x="197436" y="361608"/>
                  </a:lnTo>
                  <a:lnTo>
                    <a:pt x="177441" y="323547"/>
                  </a:lnTo>
                  <a:lnTo>
                    <a:pt x="147185" y="299693"/>
                  </a:lnTo>
                  <a:lnTo>
                    <a:pt x="129733" y="267771"/>
                  </a:lnTo>
                  <a:lnTo>
                    <a:pt x="106142" y="239970"/>
                  </a:lnTo>
                  <a:lnTo>
                    <a:pt x="72378" y="219098"/>
                  </a:lnTo>
                  <a:lnTo>
                    <a:pt x="86147" y="183755"/>
                  </a:lnTo>
                  <a:lnTo>
                    <a:pt x="129733" y="181563"/>
                  </a:lnTo>
                  <a:lnTo>
                    <a:pt x="160778" y="150167"/>
                  </a:lnTo>
                  <a:lnTo>
                    <a:pt x="166654" y="115789"/>
                  </a:lnTo>
                  <a:lnTo>
                    <a:pt x="191736" y="81499"/>
                  </a:lnTo>
                  <a:lnTo>
                    <a:pt x="215678" y="73167"/>
                  </a:lnTo>
                  <a:lnTo>
                    <a:pt x="262245" y="40193"/>
                  </a:lnTo>
                  <a:lnTo>
                    <a:pt x="284872" y="45192"/>
                  </a:lnTo>
                  <a:lnTo>
                    <a:pt x="322670" y="4763"/>
                  </a:lnTo>
                  <a:lnTo>
                    <a:pt x="359854" y="20811"/>
                  </a:lnTo>
                  <a:lnTo>
                    <a:pt x="377657" y="54751"/>
                  </a:lnTo>
                  <a:lnTo>
                    <a:pt x="388619" y="40280"/>
                  </a:lnTo>
                  <a:lnTo>
                    <a:pt x="430188" y="44753"/>
                  </a:lnTo>
                  <a:lnTo>
                    <a:pt x="428697" y="61854"/>
                  </a:lnTo>
                  <a:lnTo>
                    <a:pt x="466320" y="74395"/>
                  </a:lnTo>
                  <a:lnTo>
                    <a:pt x="491402" y="67029"/>
                  </a:lnTo>
                  <a:lnTo>
                    <a:pt x="543232" y="90181"/>
                  </a:lnTo>
                  <a:lnTo>
                    <a:pt x="590501" y="97021"/>
                  </a:lnTo>
                  <a:lnTo>
                    <a:pt x="609444" y="106405"/>
                  </a:lnTo>
                  <a:lnTo>
                    <a:pt x="642156" y="94654"/>
                  </a:lnTo>
                  <a:lnTo>
                    <a:pt x="679428" y="116227"/>
                  </a:lnTo>
                  <a:lnTo>
                    <a:pt x="706176" y="126137"/>
                  </a:lnTo>
                  <a:lnTo>
                    <a:pt x="706000" y="368624"/>
                  </a:lnTo>
                  <a:lnTo>
                    <a:pt x="705912" y="679340"/>
                  </a:lnTo>
                  <a:lnTo>
                    <a:pt x="730117" y="680831"/>
                  </a:lnTo>
                  <a:lnTo>
                    <a:pt x="754059" y="694512"/>
                  </a:lnTo>
                  <a:lnTo>
                    <a:pt x="771248" y="715910"/>
                  </a:lnTo>
                  <a:lnTo>
                    <a:pt x="793085" y="747482"/>
                  </a:lnTo>
                  <a:lnTo>
                    <a:pt x="817027" y="720734"/>
                  </a:lnTo>
                  <a:lnTo>
                    <a:pt x="841670" y="705036"/>
                  </a:lnTo>
                  <a:lnTo>
                    <a:pt x="854737" y="730030"/>
                  </a:lnTo>
                  <a:lnTo>
                    <a:pt x="871312" y="749586"/>
                  </a:lnTo>
                  <a:lnTo>
                    <a:pt x="893850" y="770809"/>
                  </a:lnTo>
                  <a:lnTo>
                    <a:pt x="909198" y="804047"/>
                  </a:lnTo>
                  <a:lnTo>
                    <a:pt x="934367" y="855614"/>
                  </a:lnTo>
                  <a:lnTo>
                    <a:pt x="976199" y="883677"/>
                  </a:lnTo>
                  <a:lnTo>
                    <a:pt x="976901" y="911040"/>
                  </a:lnTo>
                  <a:lnTo>
                    <a:pt x="962869" y="931385"/>
                  </a:lnTo>
                  <a:close/>
                  <a:moveTo>
                    <a:pt x="2505750" y="1233332"/>
                  </a:moveTo>
                  <a:lnTo>
                    <a:pt x="2494788" y="1222896"/>
                  </a:lnTo>
                  <a:lnTo>
                    <a:pt x="2478300" y="1229034"/>
                  </a:lnTo>
                  <a:lnTo>
                    <a:pt x="2470144" y="1219563"/>
                  </a:lnTo>
                  <a:lnTo>
                    <a:pt x="2451377" y="1246750"/>
                  </a:lnTo>
                  <a:lnTo>
                    <a:pt x="2443835" y="1274375"/>
                  </a:lnTo>
                  <a:lnTo>
                    <a:pt x="2435065" y="1290336"/>
                  </a:lnTo>
                  <a:lnTo>
                    <a:pt x="2424629" y="1295773"/>
                  </a:lnTo>
                  <a:lnTo>
                    <a:pt x="2416736" y="1297527"/>
                  </a:lnTo>
                  <a:lnTo>
                    <a:pt x="2414281" y="1306121"/>
                  </a:lnTo>
                  <a:lnTo>
                    <a:pt x="2368940" y="1306121"/>
                  </a:lnTo>
                  <a:lnTo>
                    <a:pt x="2331581" y="1306385"/>
                  </a:lnTo>
                  <a:lnTo>
                    <a:pt x="2320443" y="1312787"/>
                  </a:lnTo>
                  <a:lnTo>
                    <a:pt x="2295274" y="1336728"/>
                  </a:lnTo>
                  <a:lnTo>
                    <a:pt x="2297817" y="1341464"/>
                  </a:lnTo>
                  <a:lnTo>
                    <a:pt x="2299308" y="1354707"/>
                  </a:lnTo>
                  <a:lnTo>
                    <a:pt x="2280891" y="1365844"/>
                  </a:lnTo>
                  <a:lnTo>
                    <a:pt x="2260720" y="1363038"/>
                  </a:lnTo>
                  <a:lnTo>
                    <a:pt x="2241427" y="1361810"/>
                  </a:lnTo>
                  <a:lnTo>
                    <a:pt x="2229763" y="1365669"/>
                  </a:lnTo>
                  <a:lnTo>
                    <a:pt x="2231955" y="1375754"/>
                  </a:lnTo>
                  <a:lnTo>
                    <a:pt x="2231955" y="1375754"/>
                  </a:lnTo>
                  <a:lnTo>
                    <a:pt x="2232394" y="1378999"/>
                  </a:lnTo>
                  <a:lnTo>
                    <a:pt x="2211171" y="1398906"/>
                  </a:lnTo>
                  <a:lnTo>
                    <a:pt x="2192666" y="1408466"/>
                  </a:lnTo>
                  <a:lnTo>
                    <a:pt x="2180038" y="1412938"/>
                  </a:lnTo>
                  <a:lnTo>
                    <a:pt x="2165480" y="1421971"/>
                  </a:lnTo>
                  <a:lnTo>
                    <a:pt x="2147677" y="1426356"/>
                  </a:lnTo>
                  <a:lnTo>
                    <a:pt x="2135399" y="1424690"/>
                  </a:lnTo>
                  <a:lnTo>
                    <a:pt x="2120227" y="1417937"/>
                  </a:lnTo>
                  <a:lnTo>
                    <a:pt x="2128646" y="1405221"/>
                  </a:lnTo>
                  <a:lnTo>
                    <a:pt x="2134084" y="1393645"/>
                  </a:lnTo>
                  <a:lnTo>
                    <a:pt x="2145660" y="1375316"/>
                  </a:lnTo>
                  <a:lnTo>
                    <a:pt x="2144432" y="1361547"/>
                  </a:lnTo>
                  <a:lnTo>
                    <a:pt x="2140047" y="1341902"/>
                  </a:lnTo>
                  <a:lnTo>
                    <a:pt x="2130927" y="1338482"/>
                  </a:lnTo>
                  <a:lnTo>
                    <a:pt x="2115667" y="1353391"/>
                  </a:lnTo>
                  <a:lnTo>
                    <a:pt x="2110756" y="1353128"/>
                  </a:lnTo>
                  <a:lnTo>
                    <a:pt x="2109528" y="1344621"/>
                  </a:lnTo>
                  <a:lnTo>
                    <a:pt x="2123034" y="1330940"/>
                  </a:lnTo>
                  <a:lnTo>
                    <a:pt x="2125314" y="1315242"/>
                  </a:lnTo>
                  <a:lnTo>
                    <a:pt x="2123297" y="1299544"/>
                  </a:lnTo>
                  <a:lnTo>
                    <a:pt x="2105055" y="1285951"/>
                  </a:lnTo>
                  <a:lnTo>
                    <a:pt x="2084183" y="1278935"/>
                  </a:lnTo>
                  <a:lnTo>
                    <a:pt x="2080763" y="1292265"/>
                  </a:lnTo>
                  <a:lnTo>
                    <a:pt x="2075326" y="1295773"/>
                  </a:lnTo>
                  <a:lnTo>
                    <a:pt x="2070941" y="1312874"/>
                  </a:lnTo>
                  <a:lnTo>
                    <a:pt x="2068660" y="1301210"/>
                  </a:lnTo>
                  <a:lnTo>
                    <a:pt x="2058838" y="1309542"/>
                  </a:lnTo>
                  <a:lnTo>
                    <a:pt x="2052699" y="1321118"/>
                  </a:lnTo>
                  <a:lnTo>
                    <a:pt x="2046297" y="1337956"/>
                  </a:lnTo>
                  <a:lnTo>
                    <a:pt x="2045069" y="1352339"/>
                  </a:lnTo>
                  <a:lnTo>
                    <a:pt x="2053226" y="1373211"/>
                  </a:lnTo>
                  <a:lnTo>
                    <a:pt x="2052524" y="1395223"/>
                  </a:lnTo>
                  <a:lnTo>
                    <a:pt x="2042526" y="1411360"/>
                  </a:lnTo>
                  <a:lnTo>
                    <a:pt x="2037527" y="1415920"/>
                  </a:lnTo>
                  <a:lnTo>
                    <a:pt x="2030862" y="1419516"/>
                  </a:lnTo>
                  <a:lnTo>
                    <a:pt x="2022531" y="1419691"/>
                  </a:lnTo>
                  <a:lnTo>
                    <a:pt x="2020251" y="1417499"/>
                  </a:lnTo>
                  <a:lnTo>
                    <a:pt x="2013586" y="1400134"/>
                  </a:lnTo>
                  <a:lnTo>
                    <a:pt x="2013410" y="1391540"/>
                  </a:lnTo>
                  <a:lnTo>
                    <a:pt x="2014112" y="1383296"/>
                  </a:lnTo>
                  <a:lnTo>
                    <a:pt x="2011043" y="1366897"/>
                  </a:lnTo>
                  <a:lnTo>
                    <a:pt x="2015691" y="1347778"/>
                  </a:lnTo>
                  <a:lnTo>
                    <a:pt x="2021215" y="1324012"/>
                  </a:lnTo>
                  <a:lnTo>
                    <a:pt x="2034020" y="1297439"/>
                  </a:lnTo>
                  <a:lnTo>
                    <a:pt x="2030336" y="1297527"/>
                  </a:lnTo>
                  <a:lnTo>
                    <a:pt x="2012270" y="1319802"/>
                  </a:lnTo>
                  <a:lnTo>
                    <a:pt x="2008938" y="1315768"/>
                  </a:lnTo>
                  <a:lnTo>
                    <a:pt x="2018585" y="1303315"/>
                  </a:lnTo>
                  <a:lnTo>
                    <a:pt x="2033230" y="1280777"/>
                  </a:lnTo>
                  <a:lnTo>
                    <a:pt x="2049981" y="1277619"/>
                  </a:lnTo>
                  <a:lnTo>
                    <a:pt x="2069187" y="1270604"/>
                  </a:lnTo>
                  <a:lnTo>
                    <a:pt x="2088568" y="1274287"/>
                  </a:lnTo>
                  <a:lnTo>
                    <a:pt x="2089357" y="1274462"/>
                  </a:lnTo>
                  <a:lnTo>
                    <a:pt x="2111019" y="1271305"/>
                  </a:lnTo>
                  <a:lnTo>
                    <a:pt x="2098741" y="1257186"/>
                  </a:lnTo>
                  <a:lnTo>
                    <a:pt x="2092164" y="1256046"/>
                  </a:lnTo>
                  <a:lnTo>
                    <a:pt x="2084622" y="1254642"/>
                  </a:lnTo>
                  <a:lnTo>
                    <a:pt x="2079447" y="1244645"/>
                  </a:lnTo>
                  <a:lnTo>
                    <a:pt x="2055330" y="1247802"/>
                  </a:lnTo>
                  <a:lnTo>
                    <a:pt x="2033493" y="1255695"/>
                  </a:lnTo>
                  <a:lnTo>
                    <a:pt x="2016217" y="1242102"/>
                  </a:lnTo>
                  <a:lnTo>
                    <a:pt x="2002273" y="1237541"/>
                  </a:lnTo>
                  <a:lnTo>
                    <a:pt x="2010165" y="1218511"/>
                  </a:lnTo>
                  <a:lnTo>
                    <a:pt x="1988416" y="1230525"/>
                  </a:lnTo>
                  <a:lnTo>
                    <a:pt x="1968684" y="1242189"/>
                  </a:lnTo>
                  <a:lnTo>
                    <a:pt x="1949741" y="1251310"/>
                  </a:lnTo>
                  <a:lnTo>
                    <a:pt x="1934657" y="1239032"/>
                  </a:lnTo>
                  <a:lnTo>
                    <a:pt x="1910014" y="1246487"/>
                  </a:lnTo>
                  <a:lnTo>
                    <a:pt x="1910101" y="1241225"/>
                  </a:lnTo>
                  <a:lnTo>
                    <a:pt x="1926764" y="1226053"/>
                  </a:lnTo>
                  <a:lnTo>
                    <a:pt x="1944216" y="1211582"/>
                  </a:lnTo>
                  <a:lnTo>
                    <a:pt x="1969298" y="1199568"/>
                  </a:lnTo>
                  <a:lnTo>
                    <a:pt x="1939042" y="1190009"/>
                  </a:lnTo>
                  <a:lnTo>
                    <a:pt x="1919134" y="1194832"/>
                  </a:lnTo>
                  <a:lnTo>
                    <a:pt x="1895280" y="1183431"/>
                  </a:lnTo>
                  <a:lnTo>
                    <a:pt x="1870199" y="1177555"/>
                  </a:lnTo>
                  <a:lnTo>
                    <a:pt x="1853010" y="1175275"/>
                  </a:lnTo>
                  <a:lnTo>
                    <a:pt x="1845380" y="1168961"/>
                  </a:lnTo>
                  <a:lnTo>
                    <a:pt x="1840995" y="1148352"/>
                  </a:lnTo>
                  <a:lnTo>
                    <a:pt x="1832664" y="1148527"/>
                  </a:lnTo>
                  <a:lnTo>
                    <a:pt x="1832576" y="1162910"/>
                  </a:lnTo>
                  <a:lnTo>
                    <a:pt x="1781711" y="1162910"/>
                  </a:lnTo>
                  <a:lnTo>
                    <a:pt x="1697608" y="1162910"/>
                  </a:lnTo>
                  <a:lnTo>
                    <a:pt x="1614031" y="1162910"/>
                  </a:lnTo>
                  <a:lnTo>
                    <a:pt x="1540189" y="1162910"/>
                  </a:lnTo>
                  <a:lnTo>
                    <a:pt x="1466434" y="1162910"/>
                  </a:lnTo>
                  <a:lnTo>
                    <a:pt x="1393908" y="1162910"/>
                  </a:lnTo>
                  <a:lnTo>
                    <a:pt x="1318926" y="1162910"/>
                  </a:lnTo>
                  <a:lnTo>
                    <a:pt x="1294721" y="1162910"/>
                  </a:lnTo>
                  <a:lnTo>
                    <a:pt x="1221755" y="1162910"/>
                  </a:lnTo>
                  <a:lnTo>
                    <a:pt x="1151947" y="1162910"/>
                  </a:lnTo>
                  <a:lnTo>
                    <a:pt x="1160279" y="1193341"/>
                  </a:lnTo>
                  <a:lnTo>
                    <a:pt x="1164225" y="1223246"/>
                  </a:lnTo>
                  <a:lnTo>
                    <a:pt x="1158174" y="1232806"/>
                  </a:lnTo>
                  <a:lnTo>
                    <a:pt x="1145107" y="1198515"/>
                  </a:lnTo>
                  <a:lnTo>
                    <a:pt x="1109589" y="1186062"/>
                  </a:lnTo>
                  <a:lnTo>
                    <a:pt x="1106607" y="1193253"/>
                  </a:lnTo>
                  <a:lnTo>
                    <a:pt x="1113799" y="1210267"/>
                  </a:lnTo>
                  <a:lnTo>
                    <a:pt x="1121604" y="1241225"/>
                  </a:lnTo>
                  <a:lnTo>
                    <a:pt x="1126076" y="1288757"/>
                  </a:lnTo>
                  <a:lnTo>
                    <a:pt x="1123095" y="1320241"/>
                  </a:lnTo>
                  <a:lnTo>
                    <a:pt x="1120113" y="1351286"/>
                  </a:lnTo>
                  <a:lnTo>
                    <a:pt x="1110466" y="1382945"/>
                  </a:lnTo>
                  <a:lnTo>
                    <a:pt x="1118359" y="1408378"/>
                  </a:lnTo>
                  <a:lnTo>
                    <a:pt x="1119236" y="1436442"/>
                  </a:lnTo>
                  <a:lnTo>
                    <a:pt x="1113886" y="1463190"/>
                  </a:lnTo>
                  <a:lnTo>
                    <a:pt x="1126953" y="1480642"/>
                  </a:lnTo>
                  <a:lnTo>
                    <a:pt x="1130374" y="1506513"/>
                  </a:lnTo>
                  <a:lnTo>
                    <a:pt x="1149404" y="1532735"/>
                  </a:lnTo>
                  <a:lnTo>
                    <a:pt x="1160279" y="1542995"/>
                  </a:lnTo>
                  <a:lnTo>
                    <a:pt x="1159402" y="1550186"/>
                  </a:lnTo>
                  <a:lnTo>
                    <a:pt x="1179923" y="1592720"/>
                  </a:lnTo>
                  <a:lnTo>
                    <a:pt x="1203777" y="1622976"/>
                  </a:lnTo>
                  <a:lnTo>
                    <a:pt x="1206759" y="1639376"/>
                  </a:lnTo>
                  <a:lnTo>
                    <a:pt x="1212986" y="1644199"/>
                  </a:lnTo>
                  <a:lnTo>
                    <a:pt x="1235787" y="1647094"/>
                  </a:lnTo>
                  <a:lnTo>
                    <a:pt x="1244557" y="1655074"/>
                  </a:lnTo>
                  <a:lnTo>
                    <a:pt x="1258326" y="1656565"/>
                  </a:lnTo>
                  <a:lnTo>
                    <a:pt x="1261044" y="1664984"/>
                  </a:lnTo>
                  <a:lnTo>
                    <a:pt x="1272533" y="1668492"/>
                  </a:lnTo>
                  <a:lnTo>
                    <a:pt x="1288494" y="1685330"/>
                  </a:lnTo>
                  <a:lnTo>
                    <a:pt x="1292616" y="1700239"/>
                  </a:lnTo>
                  <a:lnTo>
                    <a:pt x="1320592" y="1698046"/>
                  </a:lnTo>
                  <a:lnTo>
                    <a:pt x="1351812" y="1694889"/>
                  </a:lnTo>
                  <a:lnTo>
                    <a:pt x="1349532" y="1700590"/>
                  </a:lnTo>
                  <a:lnTo>
                    <a:pt x="1386629" y="1714621"/>
                  </a:lnTo>
                  <a:lnTo>
                    <a:pt x="1442756" y="1734880"/>
                  </a:lnTo>
                  <a:lnTo>
                    <a:pt x="1491692" y="1734704"/>
                  </a:lnTo>
                  <a:lnTo>
                    <a:pt x="1511161" y="1734704"/>
                  </a:lnTo>
                  <a:lnTo>
                    <a:pt x="1511248" y="1722865"/>
                  </a:lnTo>
                  <a:lnTo>
                    <a:pt x="1553870" y="1722865"/>
                  </a:lnTo>
                  <a:lnTo>
                    <a:pt x="1562815" y="1733038"/>
                  </a:lnTo>
                  <a:lnTo>
                    <a:pt x="1575356" y="1742071"/>
                  </a:lnTo>
                  <a:lnTo>
                    <a:pt x="1590002" y="1754612"/>
                  </a:lnTo>
                  <a:lnTo>
                    <a:pt x="1598158" y="1769433"/>
                  </a:lnTo>
                  <a:lnTo>
                    <a:pt x="1604297" y="1784956"/>
                  </a:lnTo>
                  <a:lnTo>
                    <a:pt x="1617013" y="1793462"/>
                  </a:lnTo>
                  <a:lnTo>
                    <a:pt x="1637447" y="1801881"/>
                  </a:lnTo>
                  <a:lnTo>
                    <a:pt x="1652969" y="1779694"/>
                  </a:lnTo>
                  <a:lnTo>
                    <a:pt x="1673052" y="1779168"/>
                  </a:lnTo>
                  <a:lnTo>
                    <a:pt x="1690417" y="1790393"/>
                  </a:lnTo>
                  <a:lnTo>
                    <a:pt x="1702782" y="1809511"/>
                  </a:lnTo>
                  <a:lnTo>
                    <a:pt x="1711289" y="1825823"/>
                  </a:lnTo>
                  <a:lnTo>
                    <a:pt x="1725759" y="1841609"/>
                  </a:lnTo>
                  <a:lnTo>
                    <a:pt x="1731196" y="1860815"/>
                  </a:lnTo>
                  <a:lnTo>
                    <a:pt x="1738125" y="1873707"/>
                  </a:lnTo>
                  <a:lnTo>
                    <a:pt x="1757331" y="1882126"/>
                  </a:lnTo>
                  <a:lnTo>
                    <a:pt x="1774783" y="1888089"/>
                  </a:lnTo>
                  <a:lnTo>
                    <a:pt x="1784342" y="1887300"/>
                  </a:lnTo>
                  <a:lnTo>
                    <a:pt x="1779694" y="1878004"/>
                  </a:lnTo>
                  <a:lnTo>
                    <a:pt x="1778466" y="1864849"/>
                  </a:lnTo>
                  <a:lnTo>
                    <a:pt x="1778729" y="1845906"/>
                  </a:lnTo>
                  <a:lnTo>
                    <a:pt x="1784429" y="1833453"/>
                  </a:lnTo>
                  <a:lnTo>
                    <a:pt x="1797847" y="1820210"/>
                  </a:lnTo>
                  <a:lnTo>
                    <a:pt x="1822315" y="1808196"/>
                  </a:lnTo>
                  <a:lnTo>
                    <a:pt x="1844678" y="1787411"/>
                  </a:lnTo>
                  <a:lnTo>
                    <a:pt x="1865375" y="1780834"/>
                  </a:lnTo>
                  <a:lnTo>
                    <a:pt x="1880635" y="1778817"/>
                  </a:lnTo>
                  <a:lnTo>
                    <a:pt x="1898525" y="1785307"/>
                  </a:lnTo>
                  <a:lnTo>
                    <a:pt x="1920011" y="1781798"/>
                  </a:lnTo>
                  <a:lnTo>
                    <a:pt x="1938340" y="1796619"/>
                  </a:lnTo>
                  <a:lnTo>
                    <a:pt x="1956143" y="1797496"/>
                  </a:lnTo>
                  <a:lnTo>
                    <a:pt x="1965352" y="1792147"/>
                  </a:lnTo>
                  <a:lnTo>
                    <a:pt x="1974472" y="1796269"/>
                  </a:lnTo>
                  <a:lnTo>
                    <a:pt x="1979120" y="1792585"/>
                  </a:lnTo>
                  <a:lnTo>
                    <a:pt x="1973858" y="1787060"/>
                  </a:lnTo>
                  <a:lnTo>
                    <a:pt x="1974297" y="1775660"/>
                  </a:lnTo>
                  <a:lnTo>
                    <a:pt x="1969912" y="1768117"/>
                  </a:lnTo>
                  <a:lnTo>
                    <a:pt x="1980085" y="1763732"/>
                  </a:lnTo>
                  <a:lnTo>
                    <a:pt x="1998852" y="1761803"/>
                  </a:lnTo>
                  <a:lnTo>
                    <a:pt x="2020689" y="1764960"/>
                  </a:lnTo>
                  <a:lnTo>
                    <a:pt x="2048490" y="1761365"/>
                  </a:lnTo>
                  <a:lnTo>
                    <a:pt x="2063925" y="1768380"/>
                  </a:lnTo>
                  <a:lnTo>
                    <a:pt x="2075852" y="1781535"/>
                  </a:lnTo>
                  <a:lnTo>
                    <a:pt x="2080237" y="1782938"/>
                  </a:lnTo>
                  <a:lnTo>
                    <a:pt x="2105055" y="1770135"/>
                  </a:lnTo>
                  <a:lnTo>
                    <a:pt x="2114615" y="1774432"/>
                  </a:lnTo>
                  <a:lnTo>
                    <a:pt x="2133821" y="1797935"/>
                  </a:lnTo>
                  <a:lnTo>
                    <a:pt x="2140749" y="1813282"/>
                  </a:lnTo>
                  <a:lnTo>
                    <a:pt x="2135662" y="1831699"/>
                  </a:lnTo>
                  <a:lnTo>
                    <a:pt x="2139345" y="1842486"/>
                  </a:lnTo>
                  <a:lnTo>
                    <a:pt x="2150746" y="1863533"/>
                  </a:lnTo>
                  <a:lnTo>
                    <a:pt x="2163813" y="1887037"/>
                  </a:lnTo>
                  <a:lnTo>
                    <a:pt x="2173197" y="1893263"/>
                  </a:lnTo>
                  <a:lnTo>
                    <a:pt x="2177056" y="1905103"/>
                  </a:lnTo>
                  <a:lnTo>
                    <a:pt x="2189158" y="1908348"/>
                  </a:lnTo>
                  <a:lnTo>
                    <a:pt x="2196525" y="1904927"/>
                  </a:lnTo>
                  <a:lnTo>
                    <a:pt x="2202664" y="1888352"/>
                  </a:lnTo>
                  <a:lnTo>
                    <a:pt x="2203716" y="1877741"/>
                  </a:lnTo>
                  <a:lnTo>
                    <a:pt x="2204506" y="1859324"/>
                  </a:lnTo>
                  <a:lnTo>
                    <a:pt x="2192842" y="1827314"/>
                  </a:lnTo>
                  <a:lnTo>
                    <a:pt x="2192666" y="1815299"/>
                  </a:lnTo>
                  <a:lnTo>
                    <a:pt x="2181704" y="1795567"/>
                  </a:lnTo>
                  <a:lnTo>
                    <a:pt x="2173460" y="1771450"/>
                  </a:lnTo>
                  <a:lnTo>
                    <a:pt x="2169075" y="1751718"/>
                  </a:lnTo>
                  <a:lnTo>
                    <a:pt x="2172846" y="1731459"/>
                  </a:lnTo>
                  <a:lnTo>
                    <a:pt x="2184423" y="1714446"/>
                  </a:lnTo>
                  <a:lnTo>
                    <a:pt x="2198279" y="1700677"/>
                  </a:lnTo>
                  <a:lnTo>
                    <a:pt x="2225290" y="1681734"/>
                  </a:lnTo>
                  <a:lnTo>
                    <a:pt x="2228798" y="1671912"/>
                  </a:lnTo>
                  <a:lnTo>
                    <a:pt x="2241251" y="1661125"/>
                  </a:lnTo>
                  <a:lnTo>
                    <a:pt x="2253529" y="1659196"/>
                  </a:lnTo>
                  <a:lnTo>
                    <a:pt x="2269666" y="1641832"/>
                  </a:lnTo>
                  <a:lnTo>
                    <a:pt x="2295098" y="1632974"/>
                  </a:lnTo>
                  <a:lnTo>
                    <a:pt x="2310709" y="1610786"/>
                  </a:lnTo>
                  <a:lnTo>
                    <a:pt x="2307288" y="1580443"/>
                  </a:lnTo>
                  <a:lnTo>
                    <a:pt x="2304745" y="1569831"/>
                  </a:lnTo>
                  <a:lnTo>
                    <a:pt x="2297729" y="1567726"/>
                  </a:lnTo>
                  <a:lnTo>
                    <a:pt x="2296677" y="1538347"/>
                  </a:lnTo>
                  <a:lnTo>
                    <a:pt x="2279751" y="1528350"/>
                  </a:lnTo>
                  <a:lnTo>
                    <a:pt x="2295975" y="1533261"/>
                  </a:lnTo>
                  <a:lnTo>
                    <a:pt x="2290713" y="1513441"/>
                  </a:lnTo>
                  <a:lnTo>
                    <a:pt x="2295449" y="1499848"/>
                  </a:lnTo>
                  <a:lnTo>
                    <a:pt x="2298343" y="1525894"/>
                  </a:lnTo>
                  <a:lnTo>
                    <a:pt x="2310884" y="1537821"/>
                  </a:lnTo>
                  <a:lnTo>
                    <a:pt x="2303254" y="1558869"/>
                  </a:lnTo>
                  <a:lnTo>
                    <a:pt x="2305534" y="1560096"/>
                  </a:lnTo>
                  <a:lnTo>
                    <a:pt x="2319391" y="1535453"/>
                  </a:lnTo>
                  <a:lnTo>
                    <a:pt x="2327283" y="1523351"/>
                  </a:lnTo>
                  <a:lnTo>
                    <a:pt x="2326933" y="1511512"/>
                  </a:lnTo>
                  <a:lnTo>
                    <a:pt x="2320794" y="1505899"/>
                  </a:lnTo>
                  <a:lnTo>
                    <a:pt x="2315707" y="1488885"/>
                  </a:lnTo>
                  <a:lnTo>
                    <a:pt x="2323776" y="1496778"/>
                  </a:lnTo>
                  <a:lnTo>
                    <a:pt x="2329213" y="1498444"/>
                  </a:lnTo>
                  <a:lnTo>
                    <a:pt x="2331055" y="1506513"/>
                  </a:lnTo>
                  <a:lnTo>
                    <a:pt x="2348945" y="1482133"/>
                  </a:lnTo>
                  <a:lnTo>
                    <a:pt x="2354295" y="1459156"/>
                  </a:lnTo>
                  <a:lnTo>
                    <a:pt x="2347016" y="1457665"/>
                  </a:lnTo>
                  <a:lnTo>
                    <a:pt x="2354470" y="1448719"/>
                  </a:lnTo>
                  <a:lnTo>
                    <a:pt x="2353769" y="1452666"/>
                  </a:lnTo>
                  <a:lnTo>
                    <a:pt x="2369467" y="1452578"/>
                  </a:lnTo>
                  <a:lnTo>
                    <a:pt x="2403932" y="1442843"/>
                  </a:lnTo>
                  <a:lnTo>
                    <a:pt x="2396653" y="1436705"/>
                  </a:lnTo>
                  <a:lnTo>
                    <a:pt x="2360521" y="1442843"/>
                  </a:lnTo>
                  <a:lnTo>
                    <a:pt x="2381043" y="1433460"/>
                  </a:lnTo>
                  <a:lnTo>
                    <a:pt x="2395338" y="1431881"/>
                  </a:lnTo>
                  <a:lnTo>
                    <a:pt x="2406037" y="1430215"/>
                  </a:lnTo>
                  <a:lnTo>
                    <a:pt x="2424191" y="1424515"/>
                  </a:lnTo>
                  <a:lnTo>
                    <a:pt x="2436030" y="1425128"/>
                  </a:lnTo>
                  <a:lnTo>
                    <a:pt x="2452605" y="1419779"/>
                  </a:lnTo>
                  <a:lnTo>
                    <a:pt x="2454534" y="1410395"/>
                  </a:lnTo>
                  <a:lnTo>
                    <a:pt x="2447167" y="1403028"/>
                  </a:lnTo>
                  <a:lnTo>
                    <a:pt x="2449711" y="1415043"/>
                  </a:lnTo>
                  <a:lnTo>
                    <a:pt x="2439538" y="1414254"/>
                  </a:lnTo>
                  <a:lnTo>
                    <a:pt x="2431382" y="1396802"/>
                  </a:lnTo>
                  <a:lnTo>
                    <a:pt x="2431645" y="1379174"/>
                  </a:lnTo>
                  <a:lnTo>
                    <a:pt x="2435854" y="1371632"/>
                  </a:lnTo>
                  <a:lnTo>
                    <a:pt x="2448834" y="1351637"/>
                  </a:lnTo>
                  <a:lnTo>
                    <a:pt x="2474792" y="1341552"/>
                  </a:lnTo>
                  <a:lnTo>
                    <a:pt x="2500050" y="1329800"/>
                  </a:lnTo>
                  <a:lnTo>
                    <a:pt x="2526271" y="1313137"/>
                  </a:lnTo>
                  <a:lnTo>
                    <a:pt x="2522062" y="1301824"/>
                  </a:lnTo>
                  <a:lnTo>
                    <a:pt x="2506013" y="1282092"/>
                  </a:lnTo>
                  <a:lnTo>
                    <a:pt x="2505750" y="1233332"/>
                  </a:lnTo>
                  <a:close/>
                  <a:moveTo>
                    <a:pt x="404843" y="790980"/>
                  </a:moveTo>
                  <a:lnTo>
                    <a:pt x="391689" y="797996"/>
                  </a:lnTo>
                  <a:lnTo>
                    <a:pt x="369325" y="814308"/>
                  </a:lnTo>
                  <a:lnTo>
                    <a:pt x="373096" y="835531"/>
                  </a:lnTo>
                  <a:lnTo>
                    <a:pt x="385637" y="847107"/>
                  </a:lnTo>
                  <a:lnTo>
                    <a:pt x="410193" y="830006"/>
                  </a:lnTo>
                  <a:lnTo>
                    <a:pt x="431504" y="808344"/>
                  </a:lnTo>
                  <a:lnTo>
                    <a:pt x="421068" y="794050"/>
                  </a:lnTo>
                  <a:lnTo>
                    <a:pt x="404843" y="790980"/>
                  </a:lnTo>
                  <a:close/>
                  <a:moveTo>
                    <a:pt x="4763" y="540425"/>
                  </a:moveTo>
                  <a:lnTo>
                    <a:pt x="22653" y="529375"/>
                  </a:lnTo>
                  <a:lnTo>
                    <a:pt x="24670" y="523412"/>
                  </a:lnTo>
                  <a:lnTo>
                    <a:pt x="4763" y="517536"/>
                  </a:lnTo>
                  <a:lnTo>
                    <a:pt x="4763" y="540425"/>
                  </a:lnTo>
                  <a:close/>
                  <a:moveTo>
                    <a:pt x="79306" y="675218"/>
                  </a:moveTo>
                  <a:lnTo>
                    <a:pt x="55014" y="683725"/>
                  </a:lnTo>
                  <a:lnTo>
                    <a:pt x="69923" y="697055"/>
                  </a:lnTo>
                  <a:lnTo>
                    <a:pt x="86059" y="706176"/>
                  </a:lnTo>
                  <a:lnTo>
                    <a:pt x="101143" y="698546"/>
                  </a:lnTo>
                  <a:lnTo>
                    <a:pt x="98775" y="679691"/>
                  </a:lnTo>
                  <a:lnTo>
                    <a:pt x="79306" y="675218"/>
                  </a:lnTo>
                  <a:close/>
                  <a:moveTo>
                    <a:pt x="933052" y="960238"/>
                  </a:moveTo>
                  <a:lnTo>
                    <a:pt x="909461" y="963571"/>
                  </a:lnTo>
                  <a:lnTo>
                    <a:pt x="897885" y="958134"/>
                  </a:lnTo>
                  <a:lnTo>
                    <a:pt x="896394" y="971464"/>
                  </a:lnTo>
                  <a:lnTo>
                    <a:pt x="900954" y="989617"/>
                  </a:lnTo>
                  <a:lnTo>
                    <a:pt x="913407" y="1002421"/>
                  </a:lnTo>
                  <a:lnTo>
                    <a:pt x="922528" y="1021101"/>
                  </a:lnTo>
                  <a:lnTo>
                    <a:pt x="937349" y="1039518"/>
                  </a:lnTo>
                  <a:lnTo>
                    <a:pt x="947171" y="1039606"/>
                  </a:lnTo>
                  <a:lnTo>
                    <a:pt x="925773" y="1007157"/>
                  </a:lnTo>
                  <a:lnTo>
                    <a:pt x="933052" y="960238"/>
                  </a:lnTo>
                  <a:close/>
                  <a:moveTo>
                    <a:pt x="330387" y="2018584"/>
                  </a:moveTo>
                  <a:lnTo>
                    <a:pt x="321617" y="2016129"/>
                  </a:lnTo>
                  <a:lnTo>
                    <a:pt x="319250" y="2018409"/>
                  </a:lnTo>
                  <a:lnTo>
                    <a:pt x="319425" y="2020075"/>
                  </a:lnTo>
                  <a:lnTo>
                    <a:pt x="322231" y="2022180"/>
                  </a:lnTo>
                  <a:lnTo>
                    <a:pt x="326441" y="2027705"/>
                  </a:lnTo>
                  <a:lnTo>
                    <a:pt x="334684" y="2025864"/>
                  </a:lnTo>
                  <a:lnTo>
                    <a:pt x="336702" y="2022706"/>
                  </a:lnTo>
                  <a:lnTo>
                    <a:pt x="330387" y="2018584"/>
                  </a:lnTo>
                  <a:close/>
                  <a:moveTo>
                    <a:pt x="304165" y="2013849"/>
                  </a:moveTo>
                  <a:lnTo>
                    <a:pt x="317320" y="2014638"/>
                  </a:lnTo>
                  <a:lnTo>
                    <a:pt x="318109" y="2011832"/>
                  </a:lnTo>
                  <a:lnTo>
                    <a:pt x="306007" y="2010692"/>
                  </a:lnTo>
                  <a:lnTo>
                    <a:pt x="304165" y="2013849"/>
                  </a:lnTo>
                  <a:close/>
                  <a:moveTo>
                    <a:pt x="355820" y="2042702"/>
                  </a:moveTo>
                  <a:lnTo>
                    <a:pt x="351435" y="2040422"/>
                  </a:lnTo>
                  <a:lnTo>
                    <a:pt x="342051" y="2036037"/>
                  </a:lnTo>
                  <a:lnTo>
                    <a:pt x="340210" y="2035510"/>
                  </a:lnTo>
                  <a:lnTo>
                    <a:pt x="338806" y="2037966"/>
                  </a:lnTo>
                  <a:lnTo>
                    <a:pt x="340473" y="2043052"/>
                  </a:lnTo>
                  <a:lnTo>
                    <a:pt x="336175" y="2047262"/>
                  </a:lnTo>
                  <a:lnTo>
                    <a:pt x="334948" y="2050156"/>
                  </a:lnTo>
                  <a:lnTo>
                    <a:pt x="338982" y="2059628"/>
                  </a:lnTo>
                  <a:lnTo>
                    <a:pt x="338280" y="2066906"/>
                  </a:lnTo>
                  <a:lnTo>
                    <a:pt x="344419" y="2070590"/>
                  </a:lnTo>
                  <a:lnTo>
                    <a:pt x="348015" y="2066293"/>
                  </a:lnTo>
                  <a:lnTo>
                    <a:pt x="355908" y="2062258"/>
                  </a:lnTo>
                  <a:lnTo>
                    <a:pt x="365554" y="2056733"/>
                  </a:lnTo>
                  <a:lnTo>
                    <a:pt x="366168" y="2055330"/>
                  </a:lnTo>
                  <a:lnTo>
                    <a:pt x="359942" y="2046210"/>
                  </a:lnTo>
                  <a:lnTo>
                    <a:pt x="355820" y="2042702"/>
                  </a:lnTo>
                  <a:close/>
                  <a:moveTo>
                    <a:pt x="286889" y="1997625"/>
                  </a:moveTo>
                  <a:lnTo>
                    <a:pt x="280311" y="2001220"/>
                  </a:lnTo>
                  <a:lnTo>
                    <a:pt x="281276" y="2002273"/>
                  </a:lnTo>
                  <a:lnTo>
                    <a:pt x="284433" y="2008236"/>
                  </a:lnTo>
                  <a:lnTo>
                    <a:pt x="293028" y="2009201"/>
                  </a:lnTo>
                  <a:lnTo>
                    <a:pt x="294782" y="2009552"/>
                  </a:lnTo>
                  <a:lnTo>
                    <a:pt x="296097" y="2008061"/>
                  </a:lnTo>
                  <a:lnTo>
                    <a:pt x="288994" y="1999378"/>
                  </a:lnTo>
                  <a:lnTo>
                    <a:pt x="286889" y="1997625"/>
                  </a:lnTo>
                  <a:close/>
                  <a:moveTo>
                    <a:pt x="248301" y="1983944"/>
                  </a:moveTo>
                  <a:lnTo>
                    <a:pt x="244530" y="1986575"/>
                  </a:lnTo>
                  <a:lnTo>
                    <a:pt x="243215" y="1988504"/>
                  </a:lnTo>
                  <a:lnTo>
                    <a:pt x="251459" y="1993328"/>
                  </a:lnTo>
                  <a:lnTo>
                    <a:pt x="254353" y="1990696"/>
                  </a:lnTo>
                  <a:lnTo>
                    <a:pt x="253826" y="1984558"/>
                  </a:lnTo>
                  <a:lnTo>
                    <a:pt x="248301" y="1983944"/>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67" name="Freeform: Shape 1666">
              <a:extLst>
                <a:ext uri="{FF2B5EF4-FFF2-40B4-BE49-F238E27FC236}">
                  <a16:creationId xmlns:a16="http://schemas.microsoft.com/office/drawing/2014/main" id="{B28B22BC-D7EF-4146-BAEE-C1B7F6A7F313}"/>
                </a:ext>
              </a:extLst>
            </p:cNvPr>
            <p:cNvSpPr/>
            <p:nvPr/>
          </p:nvSpPr>
          <p:spPr>
            <a:xfrm>
              <a:off x="4401199" y="5404471"/>
              <a:ext cx="133350" cy="146050"/>
            </a:xfrm>
            <a:custGeom>
              <a:avLst/>
              <a:gdLst>
                <a:gd name="connsiteX0" fmla="*/ 24495 w 133350"/>
                <a:gd name="connsiteY0" fmla="*/ 7744 h 146050"/>
                <a:gd name="connsiteX1" fmla="*/ 40456 w 133350"/>
                <a:gd name="connsiteY1" fmla="*/ 4763 h 146050"/>
                <a:gd name="connsiteX2" fmla="*/ 65099 w 133350"/>
                <a:gd name="connsiteY2" fmla="*/ 26687 h 146050"/>
                <a:gd name="connsiteX3" fmla="*/ 74220 w 133350"/>
                <a:gd name="connsiteY3" fmla="*/ 25898 h 146050"/>
                <a:gd name="connsiteX4" fmla="*/ 99565 w 133350"/>
                <a:gd name="connsiteY4" fmla="*/ 44139 h 146050"/>
                <a:gd name="connsiteX5" fmla="*/ 118858 w 133350"/>
                <a:gd name="connsiteY5" fmla="*/ 60100 h 146050"/>
                <a:gd name="connsiteX6" fmla="*/ 133066 w 133350"/>
                <a:gd name="connsiteY6" fmla="*/ 79832 h 146050"/>
                <a:gd name="connsiteX7" fmla="*/ 122191 w 133350"/>
                <a:gd name="connsiteY7" fmla="*/ 93601 h 146050"/>
                <a:gd name="connsiteX8" fmla="*/ 129031 w 133350"/>
                <a:gd name="connsiteY8" fmla="*/ 110264 h 146050"/>
                <a:gd name="connsiteX9" fmla="*/ 118420 w 133350"/>
                <a:gd name="connsiteY9" fmla="*/ 128856 h 146050"/>
                <a:gd name="connsiteX10" fmla="*/ 90619 w 133350"/>
                <a:gd name="connsiteY10" fmla="*/ 145343 h 146050"/>
                <a:gd name="connsiteX11" fmla="*/ 72466 w 133350"/>
                <a:gd name="connsiteY11" fmla="*/ 139380 h 146050"/>
                <a:gd name="connsiteX12" fmla="*/ 59136 w 133350"/>
                <a:gd name="connsiteY12" fmla="*/ 142624 h 146050"/>
                <a:gd name="connsiteX13" fmla="*/ 36422 w 133350"/>
                <a:gd name="connsiteY13" fmla="*/ 129821 h 146050"/>
                <a:gd name="connsiteX14" fmla="*/ 19759 w 133350"/>
                <a:gd name="connsiteY14" fmla="*/ 130785 h 146050"/>
                <a:gd name="connsiteX15" fmla="*/ 4763 w 133350"/>
                <a:gd name="connsiteY15" fmla="*/ 114386 h 146050"/>
                <a:gd name="connsiteX16" fmla="*/ 6692 w 133350"/>
                <a:gd name="connsiteY16" fmla="*/ 95443 h 146050"/>
                <a:gd name="connsiteX17" fmla="*/ 12042 w 133350"/>
                <a:gd name="connsiteY17" fmla="*/ 88953 h 146050"/>
                <a:gd name="connsiteX18" fmla="*/ 11779 w 133350"/>
                <a:gd name="connsiteY18" fmla="*/ 60012 h 146050"/>
                <a:gd name="connsiteX19" fmla="*/ 18356 w 133350"/>
                <a:gd name="connsiteY19" fmla="*/ 30458 h 14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3350" h="146050">
                  <a:moveTo>
                    <a:pt x="24495" y="7744"/>
                  </a:moveTo>
                  <a:lnTo>
                    <a:pt x="40456" y="4763"/>
                  </a:lnTo>
                  <a:lnTo>
                    <a:pt x="65099" y="26687"/>
                  </a:lnTo>
                  <a:lnTo>
                    <a:pt x="74220" y="25898"/>
                  </a:lnTo>
                  <a:lnTo>
                    <a:pt x="99565" y="44139"/>
                  </a:lnTo>
                  <a:lnTo>
                    <a:pt x="118858" y="60100"/>
                  </a:lnTo>
                  <a:lnTo>
                    <a:pt x="133066" y="79832"/>
                  </a:lnTo>
                  <a:lnTo>
                    <a:pt x="122191" y="93601"/>
                  </a:lnTo>
                  <a:lnTo>
                    <a:pt x="129031" y="110264"/>
                  </a:lnTo>
                  <a:lnTo>
                    <a:pt x="118420" y="128856"/>
                  </a:lnTo>
                  <a:lnTo>
                    <a:pt x="90619" y="145343"/>
                  </a:lnTo>
                  <a:lnTo>
                    <a:pt x="72466" y="139380"/>
                  </a:lnTo>
                  <a:lnTo>
                    <a:pt x="59136" y="142624"/>
                  </a:lnTo>
                  <a:lnTo>
                    <a:pt x="36422" y="129821"/>
                  </a:lnTo>
                  <a:lnTo>
                    <a:pt x="19759" y="130785"/>
                  </a:lnTo>
                  <a:lnTo>
                    <a:pt x="4763" y="114386"/>
                  </a:lnTo>
                  <a:lnTo>
                    <a:pt x="6692" y="95443"/>
                  </a:lnTo>
                  <a:lnTo>
                    <a:pt x="12042" y="88953"/>
                  </a:lnTo>
                  <a:lnTo>
                    <a:pt x="11779" y="60012"/>
                  </a:lnTo>
                  <a:lnTo>
                    <a:pt x="18356" y="3045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68" name="Freeform: Shape 1667">
              <a:extLst>
                <a:ext uri="{FF2B5EF4-FFF2-40B4-BE49-F238E27FC236}">
                  <a16:creationId xmlns:a16="http://schemas.microsoft.com/office/drawing/2014/main" id="{2EC63B43-C5BD-411B-A9F0-0EBA58E196C6}"/>
                </a:ext>
              </a:extLst>
            </p:cNvPr>
            <p:cNvSpPr/>
            <p:nvPr/>
          </p:nvSpPr>
          <p:spPr>
            <a:xfrm>
              <a:off x="7213165" y="3376617"/>
              <a:ext cx="425450" cy="285750"/>
            </a:xfrm>
            <a:custGeom>
              <a:avLst/>
              <a:gdLst>
                <a:gd name="connsiteX0" fmla="*/ 265140 w 425450"/>
                <a:gd name="connsiteY0" fmla="*/ 274260 h 285750"/>
                <a:gd name="connsiteX1" fmla="*/ 265841 w 425450"/>
                <a:gd name="connsiteY1" fmla="*/ 255317 h 285750"/>
                <a:gd name="connsiteX2" fmla="*/ 233129 w 425450"/>
                <a:gd name="connsiteY2" fmla="*/ 241987 h 285750"/>
                <a:gd name="connsiteX3" fmla="*/ 207434 w 425450"/>
                <a:gd name="connsiteY3" fmla="*/ 226640 h 285750"/>
                <a:gd name="connsiteX4" fmla="*/ 191385 w 425450"/>
                <a:gd name="connsiteY4" fmla="*/ 211819 h 285750"/>
                <a:gd name="connsiteX5" fmla="*/ 163234 w 425450"/>
                <a:gd name="connsiteY5" fmla="*/ 189807 h 285750"/>
                <a:gd name="connsiteX6" fmla="*/ 151131 w 425450"/>
                <a:gd name="connsiteY6" fmla="*/ 156569 h 285750"/>
                <a:gd name="connsiteX7" fmla="*/ 142888 w 425450"/>
                <a:gd name="connsiteY7" fmla="*/ 150693 h 285750"/>
                <a:gd name="connsiteX8" fmla="*/ 116315 w 425450"/>
                <a:gd name="connsiteY8" fmla="*/ 152184 h 285750"/>
                <a:gd name="connsiteX9" fmla="*/ 106931 w 425450"/>
                <a:gd name="connsiteY9" fmla="*/ 145431 h 285750"/>
                <a:gd name="connsiteX10" fmla="*/ 104300 w 425450"/>
                <a:gd name="connsiteY10" fmla="*/ 119209 h 285750"/>
                <a:gd name="connsiteX11" fmla="*/ 71150 w 425450"/>
                <a:gd name="connsiteY11" fmla="*/ 101669 h 285750"/>
                <a:gd name="connsiteX12" fmla="*/ 50454 w 425450"/>
                <a:gd name="connsiteY12" fmla="*/ 120963 h 285750"/>
                <a:gd name="connsiteX13" fmla="*/ 29406 w 425450"/>
                <a:gd name="connsiteY13" fmla="*/ 132364 h 285750"/>
                <a:gd name="connsiteX14" fmla="*/ 33440 w 425450"/>
                <a:gd name="connsiteY14" fmla="*/ 148851 h 285750"/>
                <a:gd name="connsiteX15" fmla="*/ 5727 w 425450"/>
                <a:gd name="connsiteY15" fmla="*/ 149290 h 285750"/>
                <a:gd name="connsiteX16" fmla="*/ 4763 w 425450"/>
                <a:gd name="connsiteY16" fmla="*/ 25372 h 285750"/>
                <a:gd name="connsiteX17" fmla="*/ 68081 w 425450"/>
                <a:gd name="connsiteY17" fmla="*/ 4763 h 285750"/>
                <a:gd name="connsiteX18" fmla="*/ 72641 w 425450"/>
                <a:gd name="connsiteY18" fmla="*/ 7832 h 285750"/>
                <a:gd name="connsiteX19" fmla="*/ 110790 w 425450"/>
                <a:gd name="connsiteY19" fmla="*/ 32738 h 285750"/>
                <a:gd name="connsiteX20" fmla="*/ 130873 w 425450"/>
                <a:gd name="connsiteY20" fmla="*/ 45718 h 285750"/>
                <a:gd name="connsiteX21" fmla="*/ 154376 w 425450"/>
                <a:gd name="connsiteY21" fmla="*/ 76412 h 285750"/>
                <a:gd name="connsiteX22" fmla="*/ 183229 w 425450"/>
                <a:gd name="connsiteY22" fmla="*/ 71501 h 285750"/>
                <a:gd name="connsiteX23" fmla="*/ 225412 w 425450"/>
                <a:gd name="connsiteY23" fmla="*/ 68870 h 285750"/>
                <a:gd name="connsiteX24" fmla="*/ 254791 w 425450"/>
                <a:gd name="connsiteY24" fmla="*/ 93426 h 285750"/>
                <a:gd name="connsiteX25" fmla="*/ 252949 w 425450"/>
                <a:gd name="connsiteY25" fmla="*/ 126751 h 285750"/>
                <a:gd name="connsiteX26" fmla="*/ 264964 w 425450"/>
                <a:gd name="connsiteY26" fmla="*/ 127014 h 285750"/>
                <a:gd name="connsiteX27" fmla="*/ 269963 w 425450"/>
                <a:gd name="connsiteY27" fmla="*/ 153850 h 285750"/>
                <a:gd name="connsiteX28" fmla="*/ 301271 w 425450"/>
                <a:gd name="connsiteY28" fmla="*/ 154902 h 285750"/>
                <a:gd name="connsiteX29" fmla="*/ 307936 w 425450"/>
                <a:gd name="connsiteY29" fmla="*/ 170250 h 285750"/>
                <a:gd name="connsiteX30" fmla="*/ 317145 w 425450"/>
                <a:gd name="connsiteY30" fmla="*/ 170074 h 285750"/>
                <a:gd name="connsiteX31" fmla="*/ 327931 w 425450"/>
                <a:gd name="connsiteY31" fmla="*/ 146834 h 285750"/>
                <a:gd name="connsiteX32" fmla="*/ 360292 w 425450"/>
                <a:gd name="connsiteY32" fmla="*/ 123945 h 285750"/>
                <a:gd name="connsiteX33" fmla="*/ 374412 w 425450"/>
                <a:gd name="connsiteY33" fmla="*/ 117806 h 285750"/>
                <a:gd name="connsiteX34" fmla="*/ 381691 w 425450"/>
                <a:gd name="connsiteY34" fmla="*/ 121051 h 285750"/>
                <a:gd name="connsiteX35" fmla="*/ 361082 w 425450"/>
                <a:gd name="connsiteY35" fmla="*/ 142362 h 285750"/>
                <a:gd name="connsiteX36" fmla="*/ 379235 w 425450"/>
                <a:gd name="connsiteY36" fmla="*/ 154639 h 285750"/>
                <a:gd name="connsiteX37" fmla="*/ 396775 w 425450"/>
                <a:gd name="connsiteY37" fmla="*/ 146483 h 285750"/>
                <a:gd name="connsiteX38" fmla="*/ 425891 w 425450"/>
                <a:gd name="connsiteY38" fmla="*/ 163672 h 285750"/>
                <a:gd name="connsiteX39" fmla="*/ 394407 w 425450"/>
                <a:gd name="connsiteY39" fmla="*/ 186825 h 285750"/>
                <a:gd name="connsiteX40" fmla="*/ 375727 w 425450"/>
                <a:gd name="connsiteY40" fmla="*/ 183668 h 285750"/>
                <a:gd name="connsiteX41" fmla="*/ 365555 w 425450"/>
                <a:gd name="connsiteY41" fmla="*/ 184545 h 285750"/>
                <a:gd name="connsiteX42" fmla="*/ 362046 w 425450"/>
                <a:gd name="connsiteY42" fmla="*/ 175599 h 285750"/>
                <a:gd name="connsiteX43" fmla="*/ 367133 w 425450"/>
                <a:gd name="connsiteY43" fmla="*/ 160603 h 285750"/>
                <a:gd name="connsiteX44" fmla="*/ 334246 w 425450"/>
                <a:gd name="connsiteY44" fmla="*/ 168145 h 285750"/>
                <a:gd name="connsiteX45" fmla="*/ 326441 w 425450"/>
                <a:gd name="connsiteY45" fmla="*/ 188754 h 285750"/>
                <a:gd name="connsiteX46" fmla="*/ 314777 w 425450"/>
                <a:gd name="connsiteY46" fmla="*/ 206381 h 285750"/>
                <a:gd name="connsiteX47" fmla="*/ 294256 w 425450"/>
                <a:gd name="connsiteY47" fmla="*/ 204891 h 285750"/>
                <a:gd name="connsiteX48" fmla="*/ 287853 w 425450"/>
                <a:gd name="connsiteY48" fmla="*/ 218835 h 285750"/>
                <a:gd name="connsiteX49" fmla="*/ 305919 w 425450"/>
                <a:gd name="connsiteY49" fmla="*/ 226377 h 285750"/>
                <a:gd name="connsiteX50" fmla="*/ 311181 w 425450"/>
                <a:gd name="connsiteY50" fmla="*/ 249705 h 285750"/>
                <a:gd name="connsiteX51" fmla="*/ 297413 w 425450"/>
                <a:gd name="connsiteY51" fmla="*/ 281013 h 285750"/>
                <a:gd name="connsiteX52" fmla="*/ 278821 w 425450"/>
                <a:gd name="connsiteY52" fmla="*/ 274523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25450" h="285750">
                  <a:moveTo>
                    <a:pt x="265140" y="274260"/>
                  </a:moveTo>
                  <a:lnTo>
                    <a:pt x="265841" y="255317"/>
                  </a:lnTo>
                  <a:lnTo>
                    <a:pt x="233129" y="241987"/>
                  </a:lnTo>
                  <a:lnTo>
                    <a:pt x="207434" y="226640"/>
                  </a:lnTo>
                  <a:lnTo>
                    <a:pt x="191385" y="211819"/>
                  </a:lnTo>
                  <a:lnTo>
                    <a:pt x="163234" y="189807"/>
                  </a:lnTo>
                  <a:lnTo>
                    <a:pt x="151131" y="156569"/>
                  </a:lnTo>
                  <a:lnTo>
                    <a:pt x="142888" y="150693"/>
                  </a:lnTo>
                  <a:lnTo>
                    <a:pt x="116315" y="152184"/>
                  </a:lnTo>
                  <a:lnTo>
                    <a:pt x="106931" y="145431"/>
                  </a:lnTo>
                  <a:lnTo>
                    <a:pt x="104300" y="119209"/>
                  </a:lnTo>
                  <a:lnTo>
                    <a:pt x="71150" y="101669"/>
                  </a:lnTo>
                  <a:lnTo>
                    <a:pt x="50454" y="120963"/>
                  </a:lnTo>
                  <a:lnTo>
                    <a:pt x="29406" y="132364"/>
                  </a:lnTo>
                  <a:lnTo>
                    <a:pt x="33440" y="148851"/>
                  </a:lnTo>
                  <a:lnTo>
                    <a:pt x="5727" y="149290"/>
                  </a:lnTo>
                  <a:lnTo>
                    <a:pt x="4763" y="25372"/>
                  </a:lnTo>
                  <a:lnTo>
                    <a:pt x="68081" y="4763"/>
                  </a:lnTo>
                  <a:lnTo>
                    <a:pt x="72641" y="7832"/>
                  </a:lnTo>
                  <a:lnTo>
                    <a:pt x="110790" y="32738"/>
                  </a:lnTo>
                  <a:lnTo>
                    <a:pt x="130873" y="45718"/>
                  </a:lnTo>
                  <a:lnTo>
                    <a:pt x="154376" y="76412"/>
                  </a:lnTo>
                  <a:lnTo>
                    <a:pt x="183229" y="71501"/>
                  </a:lnTo>
                  <a:lnTo>
                    <a:pt x="225412" y="68870"/>
                  </a:lnTo>
                  <a:lnTo>
                    <a:pt x="254791" y="93426"/>
                  </a:lnTo>
                  <a:lnTo>
                    <a:pt x="252949" y="126751"/>
                  </a:lnTo>
                  <a:lnTo>
                    <a:pt x="264964" y="127014"/>
                  </a:lnTo>
                  <a:lnTo>
                    <a:pt x="269963" y="153850"/>
                  </a:lnTo>
                  <a:lnTo>
                    <a:pt x="301271" y="154902"/>
                  </a:lnTo>
                  <a:lnTo>
                    <a:pt x="307936" y="170250"/>
                  </a:lnTo>
                  <a:lnTo>
                    <a:pt x="317145" y="170074"/>
                  </a:lnTo>
                  <a:lnTo>
                    <a:pt x="327931" y="146834"/>
                  </a:lnTo>
                  <a:lnTo>
                    <a:pt x="360292" y="123945"/>
                  </a:lnTo>
                  <a:lnTo>
                    <a:pt x="374412" y="117806"/>
                  </a:lnTo>
                  <a:lnTo>
                    <a:pt x="381691" y="121051"/>
                  </a:lnTo>
                  <a:lnTo>
                    <a:pt x="361082" y="142362"/>
                  </a:lnTo>
                  <a:lnTo>
                    <a:pt x="379235" y="154639"/>
                  </a:lnTo>
                  <a:lnTo>
                    <a:pt x="396775" y="146483"/>
                  </a:lnTo>
                  <a:lnTo>
                    <a:pt x="425891" y="163672"/>
                  </a:lnTo>
                  <a:lnTo>
                    <a:pt x="394407" y="186825"/>
                  </a:lnTo>
                  <a:lnTo>
                    <a:pt x="375727" y="183668"/>
                  </a:lnTo>
                  <a:lnTo>
                    <a:pt x="365555" y="184545"/>
                  </a:lnTo>
                  <a:lnTo>
                    <a:pt x="362046" y="175599"/>
                  </a:lnTo>
                  <a:lnTo>
                    <a:pt x="367133" y="160603"/>
                  </a:lnTo>
                  <a:lnTo>
                    <a:pt x="334246" y="168145"/>
                  </a:lnTo>
                  <a:lnTo>
                    <a:pt x="326441" y="188754"/>
                  </a:lnTo>
                  <a:lnTo>
                    <a:pt x="314777" y="206381"/>
                  </a:lnTo>
                  <a:lnTo>
                    <a:pt x="294256" y="204891"/>
                  </a:lnTo>
                  <a:lnTo>
                    <a:pt x="287853" y="218835"/>
                  </a:lnTo>
                  <a:lnTo>
                    <a:pt x="305919" y="226377"/>
                  </a:lnTo>
                  <a:lnTo>
                    <a:pt x="311181" y="249705"/>
                  </a:lnTo>
                  <a:lnTo>
                    <a:pt x="297413" y="281013"/>
                  </a:lnTo>
                  <a:lnTo>
                    <a:pt x="278821" y="274523"/>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69" name="Freeform: Shape 1668">
              <a:extLst>
                <a:ext uri="{FF2B5EF4-FFF2-40B4-BE49-F238E27FC236}">
                  <a16:creationId xmlns:a16="http://schemas.microsoft.com/office/drawing/2014/main" id="{C6CF1F8C-C8D3-4531-B363-3F4E04B77EE9}"/>
                </a:ext>
              </a:extLst>
            </p:cNvPr>
            <p:cNvSpPr/>
            <p:nvPr/>
          </p:nvSpPr>
          <p:spPr>
            <a:xfrm>
              <a:off x="4035408" y="4332795"/>
              <a:ext cx="336550" cy="285750"/>
            </a:xfrm>
            <a:custGeom>
              <a:avLst/>
              <a:gdLst>
                <a:gd name="connsiteX0" fmla="*/ 53260 w 336550"/>
                <a:gd name="connsiteY0" fmla="*/ 14409 h 285750"/>
                <a:gd name="connsiteX1" fmla="*/ 52558 w 336550"/>
                <a:gd name="connsiteY1" fmla="*/ 20285 h 285750"/>
                <a:gd name="connsiteX2" fmla="*/ 38088 w 336550"/>
                <a:gd name="connsiteY2" fmla="*/ 23179 h 285750"/>
                <a:gd name="connsiteX3" fmla="*/ 46156 w 336550"/>
                <a:gd name="connsiteY3" fmla="*/ 34492 h 285750"/>
                <a:gd name="connsiteX4" fmla="*/ 45805 w 336550"/>
                <a:gd name="connsiteY4" fmla="*/ 47559 h 285750"/>
                <a:gd name="connsiteX5" fmla="*/ 35019 w 336550"/>
                <a:gd name="connsiteY5" fmla="*/ 61942 h 285750"/>
                <a:gd name="connsiteX6" fmla="*/ 44315 w 336550"/>
                <a:gd name="connsiteY6" fmla="*/ 81587 h 285750"/>
                <a:gd name="connsiteX7" fmla="*/ 54926 w 336550"/>
                <a:gd name="connsiteY7" fmla="*/ 80008 h 285750"/>
                <a:gd name="connsiteX8" fmla="*/ 60451 w 336550"/>
                <a:gd name="connsiteY8" fmla="*/ 62117 h 285750"/>
                <a:gd name="connsiteX9" fmla="*/ 52821 w 336550"/>
                <a:gd name="connsiteY9" fmla="*/ 53348 h 285750"/>
                <a:gd name="connsiteX10" fmla="*/ 51594 w 336550"/>
                <a:gd name="connsiteY10" fmla="*/ 34580 h 285750"/>
                <a:gd name="connsiteX11" fmla="*/ 82200 w 336550"/>
                <a:gd name="connsiteY11" fmla="*/ 24407 h 285750"/>
                <a:gd name="connsiteX12" fmla="*/ 78780 w 336550"/>
                <a:gd name="connsiteY12" fmla="*/ 12655 h 285750"/>
                <a:gd name="connsiteX13" fmla="*/ 87375 w 336550"/>
                <a:gd name="connsiteY13" fmla="*/ 4763 h 285750"/>
                <a:gd name="connsiteX14" fmla="*/ 96232 w 336550"/>
                <a:gd name="connsiteY14" fmla="*/ 22302 h 285750"/>
                <a:gd name="connsiteX15" fmla="*/ 113509 w 336550"/>
                <a:gd name="connsiteY15" fmla="*/ 22741 h 285750"/>
                <a:gd name="connsiteX16" fmla="*/ 129470 w 336550"/>
                <a:gd name="connsiteY16" fmla="*/ 36597 h 285750"/>
                <a:gd name="connsiteX17" fmla="*/ 130434 w 336550"/>
                <a:gd name="connsiteY17" fmla="*/ 44841 h 285750"/>
                <a:gd name="connsiteX18" fmla="*/ 152447 w 336550"/>
                <a:gd name="connsiteY18" fmla="*/ 45016 h 285750"/>
                <a:gd name="connsiteX19" fmla="*/ 178756 w 336550"/>
                <a:gd name="connsiteY19" fmla="*/ 42473 h 285750"/>
                <a:gd name="connsiteX20" fmla="*/ 192876 w 336550"/>
                <a:gd name="connsiteY20" fmla="*/ 53611 h 285750"/>
                <a:gd name="connsiteX21" fmla="*/ 211643 w 336550"/>
                <a:gd name="connsiteY21" fmla="*/ 56680 h 285750"/>
                <a:gd name="connsiteX22" fmla="*/ 225412 w 336550"/>
                <a:gd name="connsiteY22" fmla="*/ 48963 h 285750"/>
                <a:gd name="connsiteX23" fmla="*/ 225675 w 336550"/>
                <a:gd name="connsiteY23" fmla="*/ 42648 h 285750"/>
                <a:gd name="connsiteX24" fmla="*/ 256194 w 336550"/>
                <a:gd name="connsiteY24" fmla="*/ 41157 h 285750"/>
                <a:gd name="connsiteX25" fmla="*/ 285661 w 336550"/>
                <a:gd name="connsiteY25" fmla="*/ 40806 h 285750"/>
                <a:gd name="connsiteX26" fmla="*/ 264789 w 336550"/>
                <a:gd name="connsiteY26" fmla="*/ 48173 h 285750"/>
                <a:gd name="connsiteX27" fmla="*/ 273120 w 336550"/>
                <a:gd name="connsiteY27" fmla="*/ 59925 h 285750"/>
                <a:gd name="connsiteX28" fmla="*/ 292852 w 336550"/>
                <a:gd name="connsiteY28" fmla="*/ 61767 h 285750"/>
                <a:gd name="connsiteX29" fmla="*/ 311444 w 336550"/>
                <a:gd name="connsiteY29" fmla="*/ 73957 h 285750"/>
                <a:gd name="connsiteX30" fmla="*/ 315391 w 336550"/>
                <a:gd name="connsiteY30" fmla="*/ 93776 h 285750"/>
                <a:gd name="connsiteX31" fmla="*/ 328195 w 336550"/>
                <a:gd name="connsiteY31" fmla="*/ 93163 h 285750"/>
                <a:gd name="connsiteX32" fmla="*/ 337842 w 336550"/>
                <a:gd name="connsiteY32" fmla="*/ 99038 h 285750"/>
                <a:gd name="connsiteX33" fmla="*/ 318373 w 336550"/>
                <a:gd name="connsiteY33" fmla="*/ 113509 h 285750"/>
                <a:gd name="connsiteX34" fmla="*/ 316180 w 336550"/>
                <a:gd name="connsiteY34" fmla="*/ 122542 h 285750"/>
                <a:gd name="connsiteX35" fmla="*/ 324599 w 336550"/>
                <a:gd name="connsiteY35" fmla="*/ 131662 h 285750"/>
                <a:gd name="connsiteX36" fmla="*/ 318548 w 336550"/>
                <a:gd name="connsiteY36" fmla="*/ 136223 h 285750"/>
                <a:gd name="connsiteX37" fmla="*/ 303376 w 336550"/>
                <a:gd name="connsiteY37" fmla="*/ 140169 h 285750"/>
                <a:gd name="connsiteX38" fmla="*/ 303902 w 336550"/>
                <a:gd name="connsiteY38" fmla="*/ 151570 h 285750"/>
                <a:gd name="connsiteX39" fmla="*/ 297237 w 336550"/>
                <a:gd name="connsiteY39" fmla="*/ 158323 h 285750"/>
                <a:gd name="connsiteX40" fmla="*/ 313812 w 336550"/>
                <a:gd name="connsiteY40" fmla="*/ 176915 h 285750"/>
                <a:gd name="connsiteX41" fmla="*/ 317145 w 336550"/>
                <a:gd name="connsiteY41" fmla="*/ 183843 h 285750"/>
                <a:gd name="connsiteX42" fmla="*/ 308112 w 336550"/>
                <a:gd name="connsiteY42" fmla="*/ 193227 h 285750"/>
                <a:gd name="connsiteX43" fmla="*/ 280575 w 336550"/>
                <a:gd name="connsiteY43" fmla="*/ 202347 h 285750"/>
                <a:gd name="connsiteX44" fmla="*/ 262947 w 336550"/>
                <a:gd name="connsiteY44" fmla="*/ 206206 h 285750"/>
                <a:gd name="connsiteX45" fmla="*/ 255844 w 336550"/>
                <a:gd name="connsiteY45" fmla="*/ 211994 h 285750"/>
                <a:gd name="connsiteX46" fmla="*/ 236287 w 336550"/>
                <a:gd name="connsiteY46" fmla="*/ 205855 h 285750"/>
                <a:gd name="connsiteX47" fmla="*/ 218045 w 336550"/>
                <a:gd name="connsiteY47" fmla="*/ 202698 h 285750"/>
                <a:gd name="connsiteX48" fmla="*/ 213485 w 336550"/>
                <a:gd name="connsiteY48" fmla="*/ 204978 h 285750"/>
                <a:gd name="connsiteX49" fmla="*/ 224447 w 336550"/>
                <a:gd name="connsiteY49" fmla="*/ 211293 h 285750"/>
                <a:gd name="connsiteX50" fmla="*/ 223483 w 336550"/>
                <a:gd name="connsiteY50" fmla="*/ 227692 h 285750"/>
                <a:gd name="connsiteX51" fmla="*/ 226903 w 336550"/>
                <a:gd name="connsiteY51" fmla="*/ 243127 h 285750"/>
                <a:gd name="connsiteX52" fmla="*/ 247688 w 336550"/>
                <a:gd name="connsiteY52" fmla="*/ 245232 h 285750"/>
                <a:gd name="connsiteX53" fmla="*/ 249091 w 336550"/>
                <a:gd name="connsiteY53" fmla="*/ 250318 h 285750"/>
                <a:gd name="connsiteX54" fmla="*/ 231463 w 336550"/>
                <a:gd name="connsiteY54" fmla="*/ 257334 h 285750"/>
                <a:gd name="connsiteX55" fmla="*/ 228657 w 336550"/>
                <a:gd name="connsiteY55" fmla="*/ 267683 h 285750"/>
                <a:gd name="connsiteX56" fmla="*/ 218484 w 336550"/>
                <a:gd name="connsiteY56" fmla="*/ 271629 h 285750"/>
                <a:gd name="connsiteX57" fmla="*/ 200243 w 336550"/>
                <a:gd name="connsiteY57" fmla="*/ 277330 h 285750"/>
                <a:gd name="connsiteX58" fmla="*/ 195507 w 336550"/>
                <a:gd name="connsiteY58" fmla="*/ 284872 h 285750"/>
                <a:gd name="connsiteX59" fmla="*/ 176389 w 336550"/>
                <a:gd name="connsiteY59" fmla="*/ 286450 h 285750"/>
                <a:gd name="connsiteX60" fmla="*/ 162795 w 336550"/>
                <a:gd name="connsiteY60" fmla="*/ 273471 h 285750"/>
                <a:gd name="connsiteX61" fmla="*/ 155341 w 336550"/>
                <a:gd name="connsiteY61" fmla="*/ 249178 h 285750"/>
                <a:gd name="connsiteX62" fmla="*/ 148764 w 336550"/>
                <a:gd name="connsiteY62" fmla="*/ 240584 h 285750"/>
                <a:gd name="connsiteX63" fmla="*/ 139818 w 336550"/>
                <a:gd name="connsiteY63" fmla="*/ 235234 h 285750"/>
                <a:gd name="connsiteX64" fmla="*/ 152272 w 336550"/>
                <a:gd name="connsiteY64" fmla="*/ 223044 h 285750"/>
                <a:gd name="connsiteX65" fmla="*/ 151482 w 336550"/>
                <a:gd name="connsiteY65" fmla="*/ 217519 h 285750"/>
                <a:gd name="connsiteX66" fmla="*/ 144466 w 336550"/>
                <a:gd name="connsiteY66" fmla="*/ 210240 h 285750"/>
                <a:gd name="connsiteX67" fmla="*/ 139555 w 336550"/>
                <a:gd name="connsiteY67" fmla="*/ 194016 h 285750"/>
                <a:gd name="connsiteX68" fmla="*/ 141485 w 336550"/>
                <a:gd name="connsiteY68" fmla="*/ 176389 h 285750"/>
                <a:gd name="connsiteX69" fmla="*/ 146922 w 336550"/>
                <a:gd name="connsiteY69" fmla="*/ 168145 h 285750"/>
                <a:gd name="connsiteX70" fmla="*/ 151395 w 336550"/>
                <a:gd name="connsiteY70" fmla="*/ 154990 h 285750"/>
                <a:gd name="connsiteX71" fmla="*/ 142712 w 336550"/>
                <a:gd name="connsiteY71" fmla="*/ 150693 h 285750"/>
                <a:gd name="connsiteX72" fmla="*/ 128681 w 336550"/>
                <a:gd name="connsiteY72" fmla="*/ 153499 h 285750"/>
                <a:gd name="connsiteX73" fmla="*/ 110965 w 336550"/>
                <a:gd name="connsiteY73" fmla="*/ 152184 h 285750"/>
                <a:gd name="connsiteX74" fmla="*/ 101056 w 336550"/>
                <a:gd name="connsiteY74" fmla="*/ 154815 h 285750"/>
                <a:gd name="connsiteX75" fmla="*/ 83691 w 336550"/>
                <a:gd name="connsiteY75" fmla="*/ 133679 h 285750"/>
                <a:gd name="connsiteX76" fmla="*/ 69396 w 336550"/>
                <a:gd name="connsiteY76" fmla="*/ 130522 h 285750"/>
                <a:gd name="connsiteX77" fmla="*/ 37825 w 336550"/>
                <a:gd name="connsiteY77" fmla="*/ 132890 h 285750"/>
                <a:gd name="connsiteX78" fmla="*/ 31949 w 336550"/>
                <a:gd name="connsiteY78" fmla="*/ 124296 h 285750"/>
                <a:gd name="connsiteX79" fmla="*/ 25898 w 336550"/>
                <a:gd name="connsiteY79" fmla="*/ 122279 h 285750"/>
                <a:gd name="connsiteX80" fmla="*/ 25021 w 336550"/>
                <a:gd name="connsiteY80" fmla="*/ 117104 h 285750"/>
                <a:gd name="connsiteX81" fmla="*/ 27915 w 336550"/>
                <a:gd name="connsiteY81" fmla="*/ 107984 h 285750"/>
                <a:gd name="connsiteX82" fmla="*/ 25986 w 336550"/>
                <a:gd name="connsiteY82" fmla="*/ 98074 h 285750"/>
                <a:gd name="connsiteX83" fmla="*/ 20548 w 336550"/>
                <a:gd name="connsiteY83" fmla="*/ 92636 h 285750"/>
                <a:gd name="connsiteX84" fmla="*/ 17391 w 336550"/>
                <a:gd name="connsiteY84" fmla="*/ 81236 h 285750"/>
                <a:gd name="connsiteX85" fmla="*/ 4763 w 336550"/>
                <a:gd name="connsiteY85" fmla="*/ 79657 h 285750"/>
                <a:gd name="connsiteX86" fmla="*/ 11515 w 336550"/>
                <a:gd name="connsiteY86" fmla="*/ 65099 h 285750"/>
                <a:gd name="connsiteX87" fmla="*/ 14585 w 336550"/>
                <a:gd name="connsiteY87" fmla="*/ 47472 h 285750"/>
                <a:gd name="connsiteX88" fmla="*/ 21688 w 336550"/>
                <a:gd name="connsiteY88" fmla="*/ 38176 h 285750"/>
                <a:gd name="connsiteX89" fmla="*/ 31247 w 336550"/>
                <a:gd name="connsiteY89" fmla="*/ 31072 h 285750"/>
                <a:gd name="connsiteX90" fmla="*/ 37474 w 336550"/>
                <a:gd name="connsiteY90" fmla="*/ 18619 h 285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36550" h="285750">
                  <a:moveTo>
                    <a:pt x="53260" y="14409"/>
                  </a:moveTo>
                  <a:lnTo>
                    <a:pt x="52558" y="20285"/>
                  </a:lnTo>
                  <a:lnTo>
                    <a:pt x="38088" y="23179"/>
                  </a:lnTo>
                  <a:lnTo>
                    <a:pt x="46156" y="34492"/>
                  </a:lnTo>
                  <a:lnTo>
                    <a:pt x="45805" y="47559"/>
                  </a:lnTo>
                  <a:lnTo>
                    <a:pt x="35019" y="61942"/>
                  </a:lnTo>
                  <a:lnTo>
                    <a:pt x="44315" y="81587"/>
                  </a:lnTo>
                  <a:lnTo>
                    <a:pt x="54926" y="80008"/>
                  </a:lnTo>
                  <a:lnTo>
                    <a:pt x="60451" y="62117"/>
                  </a:lnTo>
                  <a:lnTo>
                    <a:pt x="52821" y="53348"/>
                  </a:lnTo>
                  <a:lnTo>
                    <a:pt x="51594" y="34580"/>
                  </a:lnTo>
                  <a:lnTo>
                    <a:pt x="82200" y="24407"/>
                  </a:lnTo>
                  <a:lnTo>
                    <a:pt x="78780" y="12655"/>
                  </a:lnTo>
                  <a:lnTo>
                    <a:pt x="87375" y="4763"/>
                  </a:lnTo>
                  <a:lnTo>
                    <a:pt x="96232" y="22302"/>
                  </a:lnTo>
                  <a:lnTo>
                    <a:pt x="113509" y="22741"/>
                  </a:lnTo>
                  <a:lnTo>
                    <a:pt x="129470" y="36597"/>
                  </a:lnTo>
                  <a:lnTo>
                    <a:pt x="130434" y="44841"/>
                  </a:lnTo>
                  <a:lnTo>
                    <a:pt x="152447" y="45016"/>
                  </a:lnTo>
                  <a:lnTo>
                    <a:pt x="178756" y="42473"/>
                  </a:lnTo>
                  <a:lnTo>
                    <a:pt x="192876" y="53611"/>
                  </a:lnTo>
                  <a:lnTo>
                    <a:pt x="211643" y="56680"/>
                  </a:lnTo>
                  <a:lnTo>
                    <a:pt x="225412" y="48963"/>
                  </a:lnTo>
                  <a:lnTo>
                    <a:pt x="225675" y="42648"/>
                  </a:lnTo>
                  <a:lnTo>
                    <a:pt x="256194" y="41157"/>
                  </a:lnTo>
                  <a:lnTo>
                    <a:pt x="285661" y="40806"/>
                  </a:lnTo>
                  <a:lnTo>
                    <a:pt x="264789" y="48173"/>
                  </a:lnTo>
                  <a:lnTo>
                    <a:pt x="273120" y="59925"/>
                  </a:lnTo>
                  <a:lnTo>
                    <a:pt x="292852" y="61767"/>
                  </a:lnTo>
                  <a:lnTo>
                    <a:pt x="311444" y="73957"/>
                  </a:lnTo>
                  <a:lnTo>
                    <a:pt x="315391" y="93776"/>
                  </a:lnTo>
                  <a:lnTo>
                    <a:pt x="328195" y="93163"/>
                  </a:lnTo>
                  <a:lnTo>
                    <a:pt x="337842" y="99038"/>
                  </a:lnTo>
                  <a:lnTo>
                    <a:pt x="318373" y="113509"/>
                  </a:lnTo>
                  <a:lnTo>
                    <a:pt x="316180" y="122542"/>
                  </a:lnTo>
                  <a:lnTo>
                    <a:pt x="324599" y="131662"/>
                  </a:lnTo>
                  <a:lnTo>
                    <a:pt x="318548" y="136223"/>
                  </a:lnTo>
                  <a:lnTo>
                    <a:pt x="303376" y="140169"/>
                  </a:lnTo>
                  <a:lnTo>
                    <a:pt x="303902" y="151570"/>
                  </a:lnTo>
                  <a:lnTo>
                    <a:pt x="297237" y="158323"/>
                  </a:lnTo>
                  <a:lnTo>
                    <a:pt x="313812" y="176915"/>
                  </a:lnTo>
                  <a:lnTo>
                    <a:pt x="317145" y="183843"/>
                  </a:lnTo>
                  <a:lnTo>
                    <a:pt x="308112" y="193227"/>
                  </a:lnTo>
                  <a:lnTo>
                    <a:pt x="280575" y="202347"/>
                  </a:lnTo>
                  <a:lnTo>
                    <a:pt x="262947" y="206206"/>
                  </a:lnTo>
                  <a:lnTo>
                    <a:pt x="255844" y="211994"/>
                  </a:lnTo>
                  <a:lnTo>
                    <a:pt x="236287" y="205855"/>
                  </a:lnTo>
                  <a:lnTo>
                    <a:pt x="218045" y="202698"/>
                  </a:lnTo>
                  <a:lnTo>
                    <a:pt x="213485" y="204978"/>
                  </a:lnTo>
                  <a:lnTo>
                    <a:pt x="224447" y="211293"/>
                  </a:lnTo>
                  <a:lnTo>
                    <a:pt x="223483" y="227692"/>
                  </a:lnTo>
                  <a:lnTo>
                    <a:pt x="226903" y="243127"/>
                  </a:lnTo>
                  <a:lnTo>
                    <a:pt x="247688" y="245232"/>
                  </a:lnTo>
                  <a:lnTo>
                    <a:pt x="249091" y="250318"/>
                  </a:lnTo>
                  <a:lnTo>
                    <a:pt x="231463" y="257334"/>
                  </a:lnTo>
                  <a:lnTo>
                    <a:pt x="228657" y="267683"/>
                  </a:lnTo>
                  <a:lnTo>
                    <a:pt x="218484" y="271629"/>
                  </a:lnTo>
                  <a:lnTo>
                    <a:pt x="200243" y="277330"/>
                  </a:lnTo>
                  <a:lnTo>
                    <a:pt x="195507" y="284872"/>
                  </a:lnTo>
                  <a:lnTo>
                    <a:pt x="176389" y="286450"/>
                  </a:lnTo>
                  <a:lnTo>
                    <a:pt x="162795" y="273471"/>
                  </a:lnTo>
                  <a:lnTo>
                    <a:pt x="155341" y="249178"/>
                  </a:lnTo>
                  <a:lnTo>
                    <a:pt x="148764" y="240584"/>
                  </a:lnTo>
                  <a:lnTo>
                    <a:pt x="139818" y="235234"/>
                  </a:lnTo>
                  <a:lnTo>
                    <a:pt x="152272" y="223044"/>
                  </a:lnTo>
                  <a:lnTo>
                    <a:pt x="151482" y="217519"/>
                  </a:lnTo>
                  <a:lnTo>
                    <a:pt x="144466" y="210240"/>
                  </a:lnTo>
                  <a:lnTo>
                    <a:pt x="139555" y="194016"/>
                  </a:lnTo>
                  <a:lnTo>
                    <a:pt x="141485" y="176389"/>
                  </a:lnTo>
                  <a:lnTo>
                    <a:pt x="146922" y="168145"/>
                  </a:lnTo>
                  <a:lnTo>
                    <a:pt x="151395" y="154990"/>
                  </a:lnTo>
                  <a:lnTo>
                    <a:pt x="142712" y="150693"/>
                  </a:lnTo>
                  <a:lnTo>
                    <a:pt x="128681" y="153499"/>
                  </a:lnTo>
                  <a:lnTo>
                    <a:pt x="110965" y="152184"/>
                  </a:lnTo>
                  <a:lnTo>
                    <a:pt x="101056" y="154815"/>
                  </a:lnTo>
                  <a:lnTo>
                    <a:pt x="83691" y="133679"/>
                  </a:lnTo>
                  <a:lnTo>
                    <a:pt x="69396" y="130522"/>
                  </a:lnTo>
                  <a:lnTo>
                    <a:pt x="37825" y="132890"/>
                  </a:lnTo>
                  <a:lnTo>
                    <a:pt x="31949" y="124296"/>
                  </a:lnTo>
                  <a:lnTo>
                    <a:pt x="25898" y="122279"/>
                  </a:lnTo>
                  <a:lnTo>
                    <a:pt x="25021" y="117104"/>
                  </a:lnTo>
                  <a:lnTo>
                    <a:pt x="27915" y="107984"/>
                  </a:lnTo>
                  <a:lnTo>
                    <a:pt x="25986" y="98074"/>
                  </a:lnTo>
                  <a:lnTo>
                    <a:pt x="20548" y="92636"/>
                  </a:lnTo>
                  <a:lnTo>
                    <a:pt x="17391" y="81236"/>
                  </a:lnTo>
                  <a:lnTo>
                    <a:pt x="4763" y="79657"/>
                  </a:lnTo>
                  <a:lnTo>
                    <a:pt x="11515" y="65099"/>
                  </a:lnTo>
                  <a:lnTo>
                    <a:pt x="14585" y="47472"/>
                  </a:lnTo>
                  <a:lnTo>
                    <a:pt x="21688" y="38176"/>
                  </a:lnTo>
                  <a:lnTo>
                    <a:pt x="31247" y="31072"/>
                  </a:lnTo>
                  <a:lnTo>
                    <a:pt x="37474" y="18619"/>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70" name="Freeform: Shape 1669">
              <a:extLst>
                <a:ext uri="{FF2B5EF4-FFF2-40B4-BE49-F238E27FC236}">
                  <a16:creationId xmlns:a16="http://schemas.microsoft.com/office/drawing/2014/main" id="{1240133E-CACE-4881-B1C3-C02E7BA961C7}"/>
                </a:ext>
              </a:extLst>
            </p:cNvPr>
            <p:cNvSpPr/>
            <p:nvPr/>
          </p:nvSpPr>
          <p:spPr>
            <a:xfrm>
              <a:off x="8350177" y="4045056"/>
              <a:ext cx="184150" cy="381000"/>
            </a:xfrm>
            <a:custGeom>
              <a:avLst/>
              <a:gdLst>
                <a:gd name="connsiteX0" fmla="*/ 149378 w 184150"/>
                <a:gd name="connsiteY0" fmla="*/ 52383 h 381000"/>
                <a:gd name="connsiteX1" fmla="*/ 116578 w 184150"/>
                <a:gd name="connsiteY1" fmla="*/ 74834 h 381000"/>
                <a:gd name="connsiteX2" fmla="*/ 96057 w 184150"/>
                <a:gd name="connsiteY2" fmla="*/ 99477 h 381000"/>
                <a:gd name="connsiteX3" fmla="*/ 90620 w 184150"/>
                <a:gd name="connsiteY3" fmla="*/ 117455 h 381000"/>
                <a:gd name="connsiteX4" fmla="*/ 109475 w 184150"/>
                <a:gd name="connsiteY4" fmla="*/ 144554 h 381000"/>
                <a:gd name="connsiteX5" fmla="*/ 132452 w 184150"/>
                <a:gd name="connsiteY5" fmla="*/ 178055 h 381000"/>
                <a:gd name="connsiteX6" fmla="*/ 154727 w 184150"/>
                <a:gd name="connsiteY6" fmla="*/ 193753 h 381000"/>
                <a:gd name="connsiteX7" fmla="*/ 169724 w 184150"/>
                <a:gd name="connsiteY7" fmla="*/ 214187 h 381000"/>
                <a:gd name="connsiteX8" fmla="*/ 180949 w 184150"/>
                <a:gd name="connsiteY8" fmla="*/ 260842 h 381000"/>
                <a:gd name="connsiteX9" fmla="*/ 177617 w 184150"/>
                <a:gd name="connsiteY9" fmla="*/ 304867 h 381000"/>
                <a:gd name="connsiteX10" fmla="*/ 157183 w 184150"/>
                <a:gd name="connsiteY10" fmla="*/ 321267 h 381000"/>
                <a:gd name="connsiteX11" fmla="*/ 128944 w 184150"/>
                <a:gd name="connsiteY11" fmla="*/ 337315 h 381000"/>
                <a:gd name="connsiteX12" fmla="*/ 108948 w 184150"/>
                <a:gd name="connsiteY12" fmla="*/ 358012 h 381000"/>
                <a:gd name="connsiteX13" fmla="*/ 78254 w 184150"/>
                <a:gd name="connsiteY13" fmla="*/ 380989 h 381000"/>
                <a:gd name="connsiteX14" fmla="*/ 69309 w 184150"/>
                <a:gd name="connsiteY14" fmla="*/ 365116 h 381000"/>
                <a:gd name="connsiteX15" fmla="*/ 76237 w 184150"/>
                <a:gd name="connsiteY15" fmla="*/ 348365 h 381000"/>
                <a:gd name="connsiteX16" fmla="*/ 57996 w 184150"/>
                <a:gd name="connsiteY16" fmla="*/ 334246 h 381000"/>
                <a:gd name="connsiteX17" fmla="*/ 79306 w 184150"/>
                <a:gd name="connsiteY17" fmla="*/ 324248 h 381000"/>
                <a:gd name="connsiteX18" fmla="*/ 105090 w 184150"/>
                <a:gd name="connsiteY18" fmla="*/ 322494 h 381000"/>
                <a:gd name="connsiteX19" fmla="*/ 94303 w 184150"/>
                <a:gd name="connsiteY19" fmla="*/ 307323 h 381000"/>
                <a:gd name="connsiteX20" fmla="*/ 135609 w 184150"/>
                <a:gd name="connsiteY20" fmla="*/ 288117 h 381000"/>
                <a:gd name="connsiteX21" fmla="*/ 138678 w 184150"/>
                <a:gd name="connsiteY21" fmla="*/ 258124 h 381000"/>
                <a:gd name="connsiteX22" fmla="*/ 132978 w 184150"/>
                <a:gd name="connsiteY22" fmla="*/ 241286 h 381000"/>
                <a:gd name="connsiteX23" fmla="*/ 137450 w 184150"/>
                <a:gd name="connsiteY23" fmla="*/ 216028 h 381000"/>
                <a:gd name="connsiteX24" fmla="*/ 131224 w 184150"/>
                <a:gd name="connsiteY24" fmla="*/ 198138 h 381000"/>
                <a:gd name="connsiteX25" fmla="*/ 112632 w 184150"/>
                <a:gd name="connsiteY25" fmla="*/ 180423 h 381000"/>
                <a:gd name="connsiteX26" fmla="*/ 97109 w 184150"/>
                <a:gd name="connsiteY26" fmla="*/ 157884 h 381000"/>
                <a:gd name="connsiteX27" fmla="*/ 76675 w 184150"/>
                <a:gd name="connsiteY27" fmla="*/ 127540 h 381000"/>
                <a:gd name="connsiteX28" fmla="*/ 47209 w 184150"/>
                <a:gd name="connsiteY28" fmla="*/ 112105 h 381000"/>
                <a:gd name="connsiteX29" fmla="*/ 54312 w 184150"/>
                <a:gd name="connsiteY29" fmla="*/ 102722 h 381000"/>
                <a:gd name="connsiteX30" fmla="*/ 70010 w 184150"/>
                <a:gd name="connsiteY30" fmla="*/ 95969 h 381000"/>
                <a:gd name="connsiteX31" fmla="*/ 60451 w 184150"/>
                <a:gd name="connsiteY31" fmla="*/ 73255 h 381000"/>
                <a:gd name="connsiteX32" fmla="*/ 30195 w 184150"/>
                <a:gd name="connsiteY32" fmla="*/ 72992 h 381000"/>
                <a:gd name="connsiteX33" fmla="*/ 19145 w 184150"/>
                <a:gd name="connsiteY33" fmla="*/ 49138 h 381000"/>
                <a:gd name="connsiteX34" fmla="*/ 4763 w 184150"/>
                <a:gd name="connsiteY34" fmla="*/ 28353 h 381000"/>
                <a:gd name="connsiteX35" fmla="*/ 18005 w 184150"/>
                <a:gd name="connsiteY35" fmla="*/ 21864 h 381000"/>
                <a:gd name="connsiteX36" fmla="*/ 37562 w 184150"/>
                <a:gd name="connsiteY36" fmla="*/ 22039 h 381000"/>
                <a:gd name="connsiteX37" fmla="*/ 61504 w 184150"/>
                <a:gd name="connsiteY37" fmla="*/ 18970 h 381000"/>
                <a:gd name="connsiteX38" fmla="*/ 82464 w 184150"/>
                <a:gd name="connsiteY38" fmla="*/ 4763 h 381000"/>
                <a:gd name="connsiteX39" fmla="*/ 94303 w 184150"/>
                <a:gd name="connsiteY39" fmla="*/ 14760 h 381000"/>
                <a:gd name="connsiteX40" fmla="*/ 116842 w 184150"/>
                <a:gd name="connsiteY40" fmla="*/ 19584 h 381000"/>
                <a:gd name="connsiteX41" fmla="*/ 112895 w 184150"/>
                <a:gd name="connsiteY41" fmla="*/ 34843 h 381000"/>
                <a:gd name="connsiteX42" fmla="*/ 124647 w 184150"/>
                <a:gd name="connsiteY42" fmla="*/ 45542 h 3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84150" h="381000">
                  <a:moveTo>
                    <a:pt x="149378" y="52383"/>
                  </a:moveTo>
                  <a:lnTo>
                    <a:pt x="116578" y="74834"/>
                  </a:lnTo>
                  <a:lnTo>
                    <a:pt x="96057" y="99477"/>
                  </a:lnTo>
                  <a:lnTo>
                    <a:pt x="90620" y="117455"/>
                  </a:lnTo>
                  <a:lnTo>
                    <a:pt x="109475" y="144554"/>
                  </a:lnTo>
                  <a:lnTo>
                    <a:pt x="132452" y="178055"/>
                  </a:lnTo>
                  <a:lnTo>
                    <a:pt x="154727" y="193753"/>
                  </a:lnTo>
                  <a:lnTo>
                    <a:pt x="169724" y="214187"/>
                  </a:lnTo>
                  <a:lnTo>
                    <a:pt x="180949" y="260842"/>
                  </a:lnTo>
                  <a:lnTo>
                    <a:pt x="177617" y="304867"/>
                  </a:lnTo>
                  <a:lnTo>
                    <a:pt x="157183" y="321267"/>
                  </a:lnTo>
                  <a:lnTo>
                    <a:pt x="128944" y="337315"/>
                  </a:lnTo>
                  <a:lnTo>
                    <a:pt x="108948" y="358012"/>
                  </a:lnTo>
                  <a:lnTo>
                    <a:pt x="78254" y="380989"/>
                  </a:lnTo>
                  <a:lnTo>
                    <a:pt x="69309" y="365116"/>
                  </a:lnTo>
                  <a:lnTo>
                    <a:pt x="76237" y="348365"/>
                  </a:lnTo>
                  <a:lnTo>
                    <a:pt x="57996" y="334246"/>
                  </a:lnTo>
                  <a:lnTo>
                    <a:pt x="79306" y="324248"/>
                  </a:lnTo>
                  <a:lnTo>
                    <a:pt x="105090" y="322494"/>
                  </a:lnTo>
                  <a:lnTo>
                    <a:pt x="94303" y="307323"/>
                  </a:lnTo>
                  <a:lnTo>
                    <a:pt x="135609" y="288117"/>
                  </a:lnTo>
                  <a:lnTo>
                    <a:pt x="138678" y="258124"/>
                  </a:lnTo>
                  <a:lnTo>
                    <a:pt x="132978" y="241286"/>
                  </a:lnTo>
                  <a:lnTo>
                    <a:pt x="137450" y="216028"/>
                  </a:lnTo>
                  <a:lnTo>
                    <a:pt x="131224" y="198138"/>
                  </a:lnTo>
                  <a:lnTo>
                    <a:pt x="112632" y="180423"/>
                  </a:lnTo>
                  <a:lnTo>
                    <a:pt x="97109" y="157884"/>
                  </a:lnTo>
                  <a:lnTo>
                    <a:pt x="76675" y="127540"/>
                  </a:lnTo>
                  <a:lnTo>
                    <a:pt x="47209" y="112105"/>
                  </a:lnTo>
                  <a:lnTo>
                    <a:pt x="54312" y="102722"/>
                  </a:lnTo>
                  <a:lnTo>
                    <a:pt x="70010" y="95969"/>
                  </a:lnTo>
                  <a:lnTo>
                    <a:pt x="60451" y="73255"/>
                  </a:lnTo>
                  <a:lnTo>
                    <a:pt x="30195" y="72992"/>
                  </a:lnTo>
                  <a:lnTo>
                    <a:pt x="19145" y="49138"/>
                  </a:lnTo>
                  <a:lnTo>
                    <a:pt x="4763" y="28353"/>
                  </a:lnTo>
                  <a:lnTo>
                    <a:pt x="18005" y="21864"/>
                  </a:lnTo>
                  <a:lnTo>
                    <a:pt x="37562" y="22039"/>
                  </a:lnTo>
                  <a:lnTo>
                    <a:pt x="61504" y="18970"/>
                  </a:lnTo>
                  <a:lnTo>
                    <a:pt x="82464" y="4763"/>
                  </a:lnTo>
                  <a:lnTo>
                    <a:pt x="94303" y="14760"/>
                  </a:lnTo>
                  <a:lnTo>
                    <a:pt x="116842" y="19584"/>
                  </a:lnTo>
                  <a:lnTo>
                    <a:pt x="112895" y="34843"/>
                  </a:lnTo>
                  <a:lnTo>
                    <a:pt x="124647" y="45542"/>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71" name="Freeform: Shape 1670">
              <a:extLst>
                <a:ext uri="{FF2B5EF4-FFF2-40B4-BE49-F238E27FC236}">
                  <a16:creationId xmlns:a16="http://schemas.microsoft.com/office/drawing/2014/main" id="{D988C457-6670-4C5D-B6DB-20FF8A2BB073}"/>
                </a:ext>
              </a:extLst>
            </p:cNvPr>
            <p:cNvSpPr/>
            <p:nvPr/>
          </p:nvSpPr>
          <p:spPr>
            <a:xfrm>
              <a:off x="9935328" y="4993428"/>
              <a:ext cx="38100" cy="57150"/>
            </a:xfrm>
            <a:custGeom>
              <a:avLst/>
              <a:gdLst>
                <a:gd name="connsiteX0" fmla="*/ 34580 w 38100"/>
                <a:gd name="connsiteY0" fmla="*/ 51418 h 57150"/>
                <a:gd name="connsiteX1" fmla="*/ 26512 w 38100"/>
                <a:gd name="connsiteY1" fmla="*/ 54751 h 57150"/>
                <a:gd name="connsiteX2" fmla="*/ 18268 w 38100"/>
                <a:gd name="connsiteY2" fmla="*/ 43613 h 57150"/>
                <a:gd name="connsiteX3" fmla="*/ 19145 w 38100"/>
                <a:gd name="connsiteY3" fmla="*/ 36773 h 57150"/>
                <a:gd name="connsiteX4" fmla="*/ 34580 w 38100"/>
                <a:gd name="connsiteY4" fmla="*/ 51418 h 57150"/>
                <a:gd name="connsiteX5" fmla="*/ 16427 w 38100"/>
                <a:gd name="connsiteY5" fmla="*/ 12480 h 57150"/>
                <a:gd name="connsiteX6" fmla="*/ 20461 w 38100"/>
                <a:gd name="connsiteY6" fmla="*/ 32914 h 57150"/>
                <a:gd name="connsiteX7" fmla="*/ 13883 w 38100"/>
                <a:gd name="connsiteY7" fmla="*/ 29757 h 57150"/>
                <a:gd name="connsiteX8" fmla="*/ 8797 w 38100"/>
                <a:gd name="connsiteY8" fmla="*/ 31160 h 57150"/>
                <a:gd name="connsiteX9" fmla="*/ 5289 w 38100"/>
                <a:gd name="connsiteY9" fmla="*/ 24144 h 57150"/>
                <a:gd name="connsiteX10" fmla="*/ 4763 w 38100"/>
                <a:gd name="connsiteY10" fmla="*/ 4763 h 57150"/>
                <a:gd name="connsiteX11" fmla="*/ 16427 w 38100"/>
                <a:gd name="connsiteY11" fmla="*/ 1248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00" h="57150">
                  <a:moveTo>
                    <a:pt x="34580" y="51418"/>
                  </a:moveTo>
                  <a:lnTo>
                    <a:pt x="26512" y="54751"/>
                  </a:lnTo>
                  <a:lnTo>
                    <a:pt x="18268" y="43613"/>
                  </a:lnTo>
                  <a:lnTo>
                    <a:pt x="19145" y="36773"/>
                  </a:lnTo>
                  <a:lnTo>
                    <a:pt x="34580" y="51418"/>
                  </a:lnTo>
                  <a:close/>
                  <a:moveTo>
                    <a:pt x="16427" y="12480"/>
                  </a:moveTo>
                  <a:lnTo>
                    <a:pt x="20461" y="32914"/>
                  </a:lnTo>
                  <a:lnTo>
                    <a:pt x="13883" y="29757"/>
                  </a:lnTo>
                  <a:lnTo>
                    <a:pt x="8797" y="31160"/>
                  </a:lnTo>
                  <a:lnTo>
                    <a:pt x="5289" y="24144"/>
                  </a:lnTo>
                  <a:lnTo>
                    <a:pt x="4763" y="4763"/>
                  </a:lnTo>
                  <a:lnTo>
                    <a:pt x="16427" y="1248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72" name="Freeform: Shape 1671">
              <a:extLst>
                <a:ext uri="{FF2B5EF4-FFF2-40B4-BE49-F238E27FC236}">
                  <a16:creationId xmlns:a16="http://schemas.microsoft.com/office/drawing/2014/main" id="{0AB2D003-D2BB-47D5-A25C-E8D508CA8129}"/>
                </a:ext>
              </a:extLst>
            </p:cNvPr>
            <p:cNvSpPr/>
            <p:nvPr/>
          </p:nvSpPr>
          <p:spPr>
            <a:xfrm>
              <a:off x="6885524" y="4159239"/>
              <a:ext cx="266700" cy="171450"/>
            </a:xfrm>
            <a:custGeom>
              <a:avLst/>
              <a:gdLst>
                <a:gd name="connsiteX0" fmla="*/ 263034 w 266700"/>
                <a:gd name="connsiteY0" fmla="*/ 65011 h 171450"/>
                <a:gd name="connsiteX1" fmla="*/ 245232 w 266700"/>
                <a:gd name="connsiteY1" fmla="*/ 71940 h 171450"/>
                <a:gd name="connsiteX2" fmla="*/ 240496 w 266700"/>
                <a:gd name="connsiteY2" fmla="*/ 83165 h 171450"/>
                <a:gd name="connsiteX3" fmla="*/ 239882 w 266700"/>
                <a:gd name="connsiteY3" fmla="*/ 91847 h 171450"/>
                <a:gd name="connsiteX4" fmla="*/ 215414 w 266700"/>
                <a:gd name="connsiteY4" fmla="*/ 102546 h 171450"/>
                <a:gd name="connsiteX5" fmla="*/ 176125 w 266700"/>
                <a:gd name="connsiteY5" fmla="*/ 114386 h 171450"/>
                <a:gd name="connsiteX6" fmla="*/ 154113 w 266700"/>
                <a:gd name="connsiteY6" fmla="*/ 132189 h 171450"/>
                <a:gd name="connsiteX7" fmla="*/ 143326 w 266700"/>
                <a:gd name="connsiteY7" fmla="*/ 133504 h 171450"/>
                <a:gd name="connsiteX8" fmla="*/ 135959 w 266700"/>
                <a:gd name="connsiteY8" fmla="*/ 132013 h 171450"/>
                <a:gd name="connsiteX9" fmla="*/ 121577 w 266700"/>
                <a:gd name="connsiteY9" fmla="*/ 142537 h 171450"/>
                <a:gd name="connsiteX10" fmla="*/ 105879 w 266700"/>
                <a:gd name="connsiteY10" fmla="*/ 147360 h 171450"/>
                <a:gd name="connsiteX11" fmla="*/ 85270 w 266700"/>
                <a:gd name="connsiteY11" fmla="*/ 148676 h 171450"/>
                <a:gd name="connsiteX12" fmla="*/ 79043 w 266700"/>
                <a:gd name="connsiteY12" fmla="*/ 150079 h 171450"/>
                <a:gd name="connsiteX13" fmla="*/ 73693 w 266700"/>
                <a:gd name="connsiteY13" fmla="*/ 156656 h 171450"/>
                <a:gd name="connsiteX14" fmla="*/ 67204 w 266700"/>
                <a:gd name="connsiteY14" fmla="*/ 158498 h 171450"/>
                <a:gd name="connsiteX15" fmla="*/ 63433 w 266700"/>
                <a:gd name="connsiteY15" fmla="*/ 164900 h 171450"/>
                <a:gd name="connsiteX16" fmla="*/ 51243 w 266700"/>
                <a:gd name="connsiteY16" fmla="*/ 164374 h 171450"/>
                <a:gd name="connsiteX17" fmla="*/ 43350 w 266700"/>
                <a:gd name="connsiteY17" fmla="*/ 167707 h 171450"/>
                <a:gd name="connsiteX18" fmla="*/ 26336 w 266700"/>
                <a:gd name="connsiteY18" fmla="*/ 166479 h 171450"/>
                <a:gd name="connsiteX19" fmla="*/ 19934 w 266700"/>
                <a:gd name="connsiteY19" fmla="*/ 151833 h 171450"/>
                <a:gd name="connsiteX20" fmla="*/ 20636 w 266700"/>
                <a:gd name="connsiteY20" fmla="*/ 138064 h 171450"/>
                <a:gd name="connsiteX21" fmla="*/ 16689 w 266700"/>
                <a:gd name="connsiteY21" fmla="*/ 130610 h 171450"/>
                <a:gd name="connsiteX22" fmla="*/ 11866 w 266700"/>
                <a:gd name="connsiteY22" fmla="*/ 112018 h 171450"/>
                <a:gd name="connsiteX23" fmla="*/ 4763 w 266700"/>
                <a:gd name="connsiteY23" fmla="*/ 101582 h 171450"/>
                <a:gd name="connsiteX24" fmla="*/ 9674 w 266700"/>
                <a:gd name="connsiteY24" fmla="*/ 100354 h 171450"/>
                <a:gd name="connsiteX25" fmla="*/ 7130 w 266700"/>
                <a:gd name="connsiteY25" fmla="*/ 88778 h 171450"/>
                <a:gd name="connsiteX26" fmla="*/ 10112 w 266700"/>
                <a:gd name="connsiteY26" fmla="*/ 83867 h 171450"/>
                <a:gd name="connsiteX27" fmla="*/ 9060 w 266700"/>
                <a:gd name="connsiteY27" fmla="*/ 72817 h 171450"/>
                <a:gd name="connsiteX28" fmla="*/ 19846 w 266700"/>
                <a:gd name="connsiteY28" fmla="*/ 64661 h 171450"/>
                <a:gd name="connsiteX29" fmla="*/ 17303 w 266700"/>
                <a:gd name="connsiteY29" fmla="*/ 53874 h 171450"/>
                <a:gd name="connsiteX30" fmla="*/ 23881 w 266700"/>
                <a:gd name="connsiteY30" fmla="*/ 41333 h 171450"/>
                <a:gd name="connsiteX31" fmla="*/ 33966 w 266700"/>
                <a:gd name="connsiteY31" fmla="*/ 47998 h 171450"/>
                <a:gd name="connsiteX32" fmla="*/ 40631 w 266700"/>
                <a:gd name="connsiteY32" fmla="*/ 45630 h 171450"/>
                <a:gd name="connsiteX33" fmla="*/ 68958 w 266700"/>
                <a:gd name="connsiteY33" fmla="*/ 45016 h 171450"/>
                <a:gd name="connsiteX34" fmla="*/ 73518 w 266700"/>
                <a:gd name="connsiteY34" fmla="*/ 47647 h 171450"/>
                <a:gd name="connsiteX35" fmla="*/ 97284 w 266700"/>
                <a:gd name="connsiteY35" fmla="*/ 50191 h 171450"/>
                <a:gd name="connsiteX36" fmla="*/ 106668 w 266700"/>
                <a:gd name="connsiteY36" fmla="*/ 48875 h 171450"/>
                <a:gd name="connsiteX37" fmla="*/ 112807 w 266700"/>
                <a:gd name="connsiteY37" fmla="*/ 57382 h 171450"/>
                <a:gd name="connsiteX38" fmla="*/ 124296 w 266700"/>
                <a:gd name="connsiteY38" fmla="*/ 53172 h 171450"/>
                <a:gd name="connsiteX39" fmla="*/ 141923 w 266700"/>
                <a:gd name="connsiteY39" fmla="*/ 26249 h 171450"/>
                <a:gd name="connsiteX40" fmla="*/ 164900 w 266700"/>
                <a:gd name="connsiteY40" fmla="*/ 14672 h 171450"/>
                <a:gd name="connsiteX41" fmla="*/ 235760 w 266700"/>
                <a:gd name="connsiteY41" fmla="*/ 4763 h 171450"/>
                <a:gd name="connsiteX42" fmla="*/ 255054 w 266700"/>
                <a:gd name="connsiteY42" fmla="*/ 47209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66700" h="171450">
                  <a:moveTo>
                    <a:pt x="263034" y="65011"/>
                  </a:moveTo>
                  <a:lnTo>
                    <a:pt x="245232" y="71940"/>
                  </a:lnTo>
                  <a:lnTo>
                    <a:pt x="240496" y="83165"/>
                  </a:lnTo>
                  <a:lnTo>
                    <a:pt x="239882" y="91847"/>
                  </a:lnTo>
                  <a:lnTo>
                    <a:pt x="215414" y="102546"/>
                  </a:lnTo>
                  <a:lnTo>
                    <a:pt x="176125" y="114386"/>
                  </a:lnTo>
                  <a:lnTo>
                    <a:pt x="154113" y="132189"/>
                  </a:lnTo>
                  <a:lnTo>
                    <a:pt x="143326" y="133504"/>
                  </a:lnTo>
                  <a:lnTo>
                    <a:pt x="135959" y="132013"/>
                  </a:lnTo>
                  <a:lnTo>
                    <a:pt x="121577" y="142537"/>
                  </a:lnTo>
                  <a:lnTo>
                    <a:pt x="105879" y="147360"/>
                  </a:lnTo>
                  <a:lnTo>
                    <a:pt x="85270" y="148676"/>
                  </a:lnTo>
                  <a:lnTo>
                    <a:pt x="79043" y="150079"/>
                  </a:lnTo>
                  <a:lnTo>
                    <a:pt x="73693" y="156656"/>
                  </a:lnTo>
                  <a:lnTo>
                    <a:pt x="67204" y="158498"/>
                  </a:lnTo>
                  <a:lnTo>
                    <a:pt x="63433" y="164900"/>
                  </a:lnTo>
                  <a:lnTo>
                    <a:pt x="51243" y="164374"/>
                  </a:lnTo>
                  <a:lnTo>
                    <a:pt x="43350" y="167707"/>
                  </a:lnTo>
                  <a:lnTo>
                    <a:pt x="26336" y="166479"/>
                  </a:lnTo>
                  <a:lnTo>
                    <a:pt x="19934" y="151833"/>
                  </a:lnTo>
                  <a:lnTo>
                    <a:pt x="20636" y="138064"/>
                  </a:lnTo>
                  <a:lnTo>
                    <a:pt x="16689" y="130610"/>
                  </a:lnTo>
                  <a:lnTo>
                    <a:pt x="11866" y="112018"/>
                  </a:lnTo>
                  <a:lnTo>
                    <a:pt x="4763" y="101582"/>
                  </a:lnTo>
                  <a:lnTo>
                    <a:pt x="9674" y="100354"/>
                  </a:lnTo>
                  <a:lnTo>
                    <a:pt x="7130" y="88778"/>
                  </a:lnTo>
                  <a:lnTo>
                    <a:pt x="10112" y="83867"/>
                  </a:lnTo>
                  <a:lnTo>
                    <a:pt x="9060" y="72817"/>
                  </a:lnTo>
                  <a:lnTo>
                    <a:pt x="19846" y="64661"/>
                  </a:lnTo>
                  <a:lnTo>
                    <a:pt x="17303" y="53874"/>
                  </a:lnTo>
                  <a:lnTo>
                    <a:pt x="23881" y="41333"/>
                  </a:lnTo>
                  <a:lnTo>
                    <a:pt x="33966" y="47998"/>
                  </a:lnTo>
                  <a:lnTo>
                    <a:pt x="40631" y="45630"/>
                  </a:lnTo>
                  <a:lnTo>
                    <a:pt x="68958" y="45016"/>
                  </a:lnTo>
                  <a:lnTo>
                    <a:pt x="73518" y="47647"/>
                  </a:lnTo>
                  <a:lnTo>
                    <a:pt x="97284" y="50191"/>
                  </a:lnTo>
                  <a:lnTo>
                    <a:pt x="106668" y="48875"/>
                  </a:lnTo>
                  <a:lnTo>
                    <a:pt x="112807" y="57382"/>
                  </a:lnTo>
                  <a:lnTo>
                    <a:pt x="124296" y="53172"/>
                  </a:lnTo>
                  <a:lnTo>
                    <a:pt x="141923" y="26249"/>
                  </a:lnTo>
                  <a:lnTo>
                    <a:pt x="164900" y="14672"/>
                  </a:lnTo>
                  <a:lnTo>
                    <a:pt x="235760" y="4763"/>
                  </a:lnTo>
                  <a:lnTo>
                    <a:pt x="255054" y="47209"/>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73" name="Freeform: Shape 1672">
              <a:extLst>
                <a:ext uri="{FF2B5EF4-FFF2-40B4-BE49-F238E27FC236}">
                  <a16:creationId xmlns:a16="http://schemas.microsoft.com/office/drawing/2014/main" id="{81136EAA-2435-404C-B256-52F1E1811592}"/>
                </a:ext>
              </a:extLst>
            </p:cNvPr>
            <p:cNvSpPr/>
            <p:nvPr/>
          </p:nvSpPr>
          <p:spPr>
            <a:xfrm>
              <a:off x="6239799" y="5185751"/>
              <a:ext cx="412750" cy="361950"/>
            </a:xfrm>
            <a:custGeom>
              <a:avLst/>
              <a:gdLst>
                <a:gd name="connsiteX0" fmla="*/ 377920 w 412750"/>
                <a:gd name="connsiteY0" fmla="*/ 199453 h 361950"/>
                <a:gd name="connsiteX1" fmla="*/ 373096 w 412750"/>
                <a:gd name="connsiteY1" fmla="*/ 203487 h 361950"/>
                <a:gd name="connsiteX2" fmla="*/ 362660 w 412750"/>
                <a:gd name="connsiteY2" fmla="*/ 217782 h 361950"/>
                <a:gd name="connsiteX3" fmla="*/ 355820 w 412750"/>
                <a:gd name="connsiteY3" fmla="*/ 232340 h 361950"/>
                <a:gd name="connsiteX4" fmla="*/ 341876 w 412750"/>
                <a:gd name="connsiteY4" fmla="*/ 252774 h 361950"/>
                <a:gd name="connsiteX5" fmla="*/ 314075 w 412750"/>
                <a:gd name="connsiteY5" fmla="*/ 282416 h 361950"/>
                <a:gd name="connsiteX6" fmla="*/ 296711 w 412750"/>
                <a:gd name="connsiteY6" fmla="*/ 299781 h 361950"/>
                <a:gd name="connsiteX7" fmla="*/ 278119 w 412750"/>
                <a:gd name="connsiteY7" fmla="*/ 313023 h 361950"/>
                <a:gd name="connsiteX8" fmla="*/ 252423 w 412750"/>
                <a:gd name="connsiteY8" fmla="*/ 324424 h 361950"/>
                <a:gd name="connsiteX9" fmla="*/ 239882 w 412750"/>
                <a:gd name="connsiteY9" fmla="*/ 325915 h 361950"/>
                <a:gd name="connsiteX10" fmla="*/ 236725 w 412750"/>
                <a:gd name="connsiteY10" fmla="*/ 334070 h 361950"/>
                <a:gd name="connsiteX11" fmla="*/ 221816 w 412750"/>
                <a:gd name="connsiteY11" fmla="*/ 329686 h 361950"/>
                <a:gd name="connsiteX12" fmla="*/ 209626 w 412750"/>
                <a:gd name="connsiteY12" fmla="*/ 335298 h 361950"/>
                <a:gd name="connsiteX13" fmla="*/ 182966 w 412750"/>
                <a:gd name="connsiteY13" fmla="*/ 329598 h 361950"/>
                <a:gd name="connsiteX14" fmla="*/ 168057 w 412750"/>
                <a:gd name="connsiteY14" fmla="*/ 333194 h 361950"/>
                <a:gd name="connsiteX15" fmla="*/ 157884 w 412750"/>
                <a:gd name="connsiteY15" fmla="*/ 331615 h 361950"/>
                <a:gd name="connsiteX16" fmla="*/ 132539 w 412750"/>
                <a:gd name="connsiteY16" fmla="*/ 343279 h 361950"/>
                <a:gd name="connsiteX17" fmla="*/ 111579 w 412750"/>
                <a:gd name="connsiteY17" fmla="*/ 348015 h 361950"/>
                <a:gd name="connsiteX18" fmla="*/ 96408 w 412750"/>
                <a:gd name="connsiteY18" fmla="*/ 359240 h 361950"/>
                <a:gd name="connsiteX19" fmla="*/ 85182 w 412750"/>
                <a:gd name="connsiteY19" fmla="*/ 359942 h 361950"/>
                <a:gd name="connsiteX20" fmla="*/ 74746 w 412750"/>
                <a:gd name="connsiteY20" fmla="*/ 349330 h 361950"/>
                <a:gd name="connsiteX21" fmla="*/ 66414 w 412750"/>
                <a:gd name="connsiteY21" fmla="*/ 348804 h 361950"/>
                <a:gd name="connsiteX22" fmla="*/ 55803 w 412750"/>
                <a:gd name="connsiteY22" fmla="*/ 335561 h 361950"/>
                <a:gd name="connsiteX23" fmla="*/ 54663 w 412750"/>
                <a:gd name="connsiteY23" fmla="*/ 339683 h 361950"/>
                <a:gd name="connsiteX24" fmla="*/ 51418 w 412750"/>
                <a:gd name="connsiteY24" fmla="*/ 331702 h 361950"/>
                <a:gd name="connsiteX25" fmla="*/ 51593 w 412750"/>
                <a:gd name="connsiteY25" fmla="*/ 314514 h 361950"/>
                <a:gd name="connsiteX26" fmla="*/ 43613 w 412750"/>
                <a:gd name="connsiteY26" fmla="*/ 294957 h 361950"/>
                <a:gd name="connsiteX27" fmla="*/ 51505 w 412750"/>
                <a:gd name="connsiteY27" fmla="*/ 289695 h 361950"/>
                <a:gd name="connsiteX28" fmla="*/ 50892 w 412750"/>
                <a:gd name="connsiteY28" fmla="*/ 267507 h 361950"/>
                <a:gd name="connsiteX29" fmla="*/ 34755 w 412750"/>
                <a:gd name="connsiteY29" fmla="*/ 240759 h 361950"/>
                <a:gd name="connsiteX30" fmla="*/ 22390 w 412750"/>
                <a:gd name="connsiteY30" fmla="*/ 216730 h 361950"/>
                <a:gd name="connsiteX31" fmla="*/ 22390 w 412750"/>
                <a:gd name="connsiteY31" fmla="*/ 216642 h 361950"/>
                <a:gd name="connsiteX32" fmla="*/ 4763 w 412750"/>
                <a:gd name="connsiteY32" fmla="*/ 180247 h 361950"/>
                <a:gd name="connsiteX33" fmla="*/ 16514 w 412750"/>
                <a:gd name="connsiteY33" fmla="*/ 166479 h 361950"/>
                <a:gd name="connsiteX34" fmla="*/ 26249 w 412750"/>
                <a:gd name="connsiteY34" fmla="*/ 174108 h 361950"/>
                <a:gd name="connsiteX35" fmla="*/ 30370 w 412750"/>
                <a:gd name="connsiteY35" fmla="*/ 186035 h 361950"/>
                <a:gd name="connsiteX36" fmla="*/ 41420 w 412750"/>
                <a:gd name="connsiteY36" fmla="*/ 188052 h 361950"/>
                <a:gd name="connsiteX37" fmla="*/ 56855 w 412750"/>
                <a:gd name="connsiteY37" fmla="*/ 193314 h 361950"/>
                <a:gd name="connsiteX38" fmla="*/ 70098 w 412750"/>
                <a:gd name="connsiteY38" fmla="*/ 191298 h 361950"/>
                <a:gd name="connsiteX39" fmla="*/ 92023 w 412750"/>
                <a:gd name="connsiteY39" fmla="*/ 177003 h 361950"/>
                <a:gd name="connsiteX40" fmla="*/ 92023 w 412750"/>
                <a:gd name="connsiteY40" fmla="*/ 75974 h 361950"/>
                <a:gd name="connsiteX41" fmla="*/ 98687 w 412750"/>
                <a:gd name="connsiteY41" fmla="*/ 80008 h 361950"/>
                <a:gd name="connsiteX42" fmla="*/ 113246 w 412750"/>
                <a:gd name="connsiteY42" fmla="*/ 105704 h 361950"/>
                <a:gd name="connsiteX43" fmla="*/ 110965 w 412750"/>
                <a:gd name="connsiteY43" fmla="*/ 122278 h 361950"/>
                <a:gd name="connsiteX44" fmla="*/ 116490 w 412750"/>
                <a:gd name="connsiteY44" fmla="*/ 131925 h 361950"/>
                <a:gd name="connsiteX45" fmla="*/ 134118 w 412750"/>
                <a:gd name="connsiteY45" fmla="*/ 129119 h 361950"/>
                <a:gd name="connsiteX46" fmla="*/ 146395 w 412750"/>
                <a:gd name="connsiteY46" fmla="*/ 116929 h 361950"/>
                <a:gd name="connsiteX47" fmla="*/ 158059 w 412750"/>
                <a:gd name="connsiteY47" fmla="*/ 108773 h 361950"/>
                <a:gd name="connsiteX48" fmla="*/ 164111 w 412750"/>
                <a:gd name="connsiteY48" fmla="*/ 95794 h 361950"/>
                <a:gd name="connsiteX49" fmla="*/ 176125 w 412750"/>
                <a:gd name="connsiteY49" fmla="*/ 89479 h 361950"/>
                <a:gd name="connsiteX50" fmla="*/ 186474 w 412750"/>
                <a:gd name="connsiteY50" fmla="*/ 92812 h 361950"/>
                <a:gd name="connsiteX51" fmla="*/ 198226 w 412750"/>
                <a:gd name="connsiteY51" fmla="*/ 100441 h 361950"/>
                <a:gd name="connsiteX52" fmla="*/ 218220 w 412750"/>
                <a:gd name="connsiteY52" fmla="*/ 101757 h 361950"/>
                <a:gd name="connsiteX53" fmla="*/ 233919 w 412750"/>
                <a:gd name="connsiteY53" fmla="*/ 95443 h 361950"/>
                <a:gd name="connsiteX54" fmla="*/ 236374 w 412750"/>
                <a:gd name="connsiteY54" fmla="*/ 87024 h 361950"/>
                <a:gd name="connsiteX55" fmla="*/ 240671 w 412750"/>
                <a:gd name="connsiteY55" fmla="*/ 74132 h 361950"/>
                <a:gd name="connsiteX56" fmla="*/ 254089 w 412750"/>
                <a:gd name="connsiteY56" fmla="*/ 71939 h 361950"/>
                <a:gd name="connsiteX57" fmla="*/ 261456 w 412750"/>
                <a:gd name="connsiteY57" fmla="*/ 61854 h 361950"/>
                <a:gd name="connsiteX58" fmla="*/ 269612 w 412750"/>
                <a:gd name="connsiteY58" fmla="*/ 44051 h 361950"/>
                <a:gd name="connsiteX59" fmla="*/ 291712 w 412750"/>
                <a:gd name="connsiteY59" fmla="*/ 24231 h 361950"/>
                <a:gd name="connsiteX60" fmla="*/ 326529 w 412750"/>
                <a:gd name="connsiteY60" fmla="*/ 4763 h 361950"/>
                <a:gd name="connsiteX61" fmla="*/ 336526 w 412750"/>
                <a:gd name="connsiteY61" fmla="*/ 5025 h 361950"/>
                <a:gd name="connsiteX62" fmla="*/ 348453 w 412750"/>
                <a:gd name="connsiteY62" fmla="*/ 9498 h 361950"/>
                <a:gd name="connsiteX63" fmla="*/ 356697 w 412750"/>
                <a:gd name="connsiteY63" fmla="*/ 6341 h 361950"/>
                <a:gd name="connsiteX64" fmla="*/ 369764 w 412750"/>
                <a:gd name="connsiteY64" fmla="*/ 8972 h 361950"/>
                <a:gd name="connsiteX65" fmla="*/ 381515 w 412750"/>
                <a:gd name="connsiteY65" fmla="*/ 46332 h 361950"/>
                <a:gd name="connsiteX66" fmla="*/ 387918 w 412750"/>
                <a:gd name="connsiteY66" fmla="*/ 65362 h 361950"/>
                <a:gd name="connsiteX67" fmla="*/ 383533 w 412750"/>
                <a:gd name="connsiteY67" fmla="*/ 95443 h 361950"/>
                <a:gd name="connsiteX68" fmla="*/ 385637 w 412750"/>
                <a:gd name="connsiteY68" fmla="*/ 105177 h 361950"/>
                <a:gd name="connsiteX69" fmla="*/ 373184 w 412750"/>
                <a:gd name="connsiteY69" fmla="*/ 100179 h 361950"/>
                <a:gd name="connsiteX70" fmla="*/ 366081 w 412750"/>
                <a:gd name="connsiteY70" fmla="*/ 102108 h 361950"/>
                <a:gd name="connsiteX71" fmla="*/ 363800 w 412750"/>
                <a:gd name="connsiteY71" fmla="*/ 110001 h 361950"/>
                <a:gd name="connsiteX72" fmla="*/ 357047 w 412750"/>
                <a:gd name="connsiteY72" fmla="*/ 120261 h 361950"/>
                <a:gd name="connsiteX73" fmla="*/ 357311 w 412750"/>
                <a:gd name="connsiteY73" fmla="*/ 129733 h 361950"/>
                <a:gd name="connsiteX74" fmla="*/ 371956 w 412750"/>
                <a:gd name="connsiteY74" fmla="*/ 144642 h 361950"/>
                <a:gd name="connsiteX75" fmla="*/ 386339 w 412750"/>
                <a:gd name="connsiteY75" fmla="*/ 141660 h 361950"/>
                <a:gd name="connsiteX76" fmla="*/ 391337 w 412750"/>
                <a:gd name="connsiteY76" fmla="*/ 129470 h 361950"/>
                <a:gd name="connsiteX77" fmla="*/ 410017 w 412750"/>
                <a:gd name="connsiteY77" fmla="*/ 129733 h 361950"/>
                <a:gd name="connsiteX78" fmla="*/ 403879 w 412750"/>
                <a:gd name="connsiteY78" fmla="*/ 149728 h 361950"/>
                <a:gd name="connsiteX79" fmla="*/ 400985 w 412750"/>
                <a:gd name="connsiteY79" fmla="*/ 172705 h 361950"/>
                <a:gd name="connsiteX80" fmla="*/ 394583 w 412750"/>
                <a:gd name="connsiteY80" fmla="*/ 185246 h 361950"/>
                <a:gd name="connsiteX81" fmla="*/ 377920 w 412750"/>
                <a:gd name="connsiteY81" fmla="*/ 199453 h 361950"/>
                <a:gd name="connsiteX82" fmla="*/ 315391 w 412750"/>
                <a:gd name="connsiteY82" fmla="*/ 191034 h 361950"/>
                <a:gd name="connsiteX83" fmla="*/ 304692 w 412750"/>
                <a:gd name="connsiteY83" fmla="*/ 182440 h 361950"/>
                <a:gd name="connsiteX84" fmla="*/ 293203 w 412750"/>
                <a:gd name="connsiteY84" fmla="*/ 188140 h 361950"/>
                <a:gd name="connsiteX85" fmla="*/ 279873 w 412750"/>
                <a:gd name="connsiteY85" fmla="*/ 199102 h 361950"/>
                <a:gd name="connsiteX86" fmla="*/ 266718 w 412750"/>
                <a:gd name="connsiteY86" fmla="*/ 216905 h 361950"/>
                <a:gd name="connsiteX87" fmla="*/ 285135 w 412750"/>
                <a:gd name="connsiteY87" fmla="*/ 238654 h 361950"/>
                <a:gd name="connsiteX88" fmla="*/ 293904 w 412750"/>
                <a:gd name="connsiteY88" fmla="*/ 235848 h 361950"/>
                <a:gd name="connsiteX89" fmla="*/ 298465 w 412750"/>
                <a:gd name="connsiteY89" fmla="*/ 226815 h 361950"/>
                <a:gd name="connsiteX90" fmla="*/ 312146 w 412750"/>
                <a:gd name="connsiteY90" fmla="*/ 222430 h 361950"/>
                <a:gd name="connsiteX91" fmla="*/ 316355 w 412750"/>
                <a:gd name="connsiteY91" fmla="*/ 213222 h 361950"/>
                <a:gd name="connsiteX92" fmla="*/ 323897 w 412750"/>
                <a:gd name="connsiteY92" fmla="*/ 199541 h 361950"/>
                <a:gd name="connsiteX93" fmla="*/ 315391 w 412750"/>
                <a:gd name="connsiteY93" fmla="*/ 191034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12750" h="361950">
                  <a:moveTo>
                    <a:pt x="377920" y="199453"/>
                  </a:moveTo>
                  <a:lnTo>
                    <a:pt x="373096" y="203487"/>
                  </a:lnTo>
                  <a:lnTo>
                    <a:pt x="362660" y="217782"/>
                  </a:lnTo>
                  <a:lnTo>
                    <a:pt x="355820" y="232340"/>
                  </a:lnTo>
                  <a:lnTo>
                    <a:pt x="341876" y="252774"/>
                  </a:lnTo>
                  <a:lnTo>
                    <a:pt x="314075" y="282416"/>
                  </a:lnTo>
                  <a:lnTo>
                    <a:pt x="296711" y="299781"/>
                  </a:lnTo>
                  <a:lnTo>
                    <a:pt x="278119" y="313023"/>
                  </a:lnTo>
                  <a:lnTo>
                    <a:pt x="252423" y="324424"/>
                  </a:lnTo>
                  <a:lnTo>
                    <a:pt x="239882" y="325915"/>
                  </a:lnTo>
                  <a:lnTo>
                    <a:pt x="236725" y="334070"/>
                  </a:lnTo>
                  <a:lnTo>
                    <a:pt x="221816" y="329686"/>
                  </a:lnTo>
                  <a:lnTo>
                    <a:pt x="209626" y="335298"/>
                  </a:lnTo>
                  <a:lnTo>
                    <a:pt x="182966" y="329598"/>
                  </a:lnTo>
                  <a:lnTo>
                    <a:pt x="168057" y="333194"/>
                  </a:lnTo>
                  <a:lnTo>
                    <a:pt x="157884" y="331615"/>
                  </a:lnTo>
                  <a:lnTo>
                    <a:pt x="132539" y="343279"/>
                  </a:lnTo>
                  <a:lnTo>
                    <a:pt x="111579" y="348015"/>
                  </a:lnTo>
                  <a:lnTo>
                    <a:pt x="96408" y="359240"/>
                  </a:lnTo>
                  <a:lnTo>
                    <a:pt x="85182" y="359942"/>
                  </a:lnTo>
                  <a:lnTo>
                    <a:pt x="74746" y="349330"/>
                  </a:lnTo>
                  <a:lnTo>
                    <a:pt x="66414" y="348804"/>
                  </a:lnTo>
                  <a:lnTo>
                    <a:pt x="55803" y="335561"/>
                  </a:lnTo>
                  <a:lnTo>
                    <a:pt x="54663" y="339683"/>
                  </a:lnTo>
                  <a:lnTo>
                    <a:pt x="51418" y="331702"/>
                  </a:lnTo>
                  <a:lnTo>
                    <a:pt x="51593" y="314514"/>
                  </a:lnTo>
                  <a:lnTo>
                    <a:pt x="43613" y="294957"/>
                  </a:lnTo>
                  <a:lnTo>
                    <a:pt x="51505" y="289695"/>
                  </a:lnTo>
                  <a:lnTo>
                    <a:pt x="50892" y="267507"/>
                  </a:lnTo>
                  <a:lnTo>
                    <a:pt x="34755" y="240759"/>
                  </a:lnTo>
                  <a:lnTo>
                    <a:pt x="22390" y="216730"/>
                  </a:lnTo>
                  <a:lnTo>
                    <a:pt x="22390" y="216642"/>
                  </a:lnTo>
                  <a:lnTo>
                    <a:pt x="4763" y="180247"/>
                  </a:lnTo>
                  <a:lnTo>
                    <a:pt x="16514" y="166479"/>
                  </a:lnTo>
                  <a:lnTo>
                    <a:pt x="26249" y="174108"/>
                  </a:lnTo>
                  <a:lnTo>
                    <a:pt x="30370" y="186035"/>
                  </a:lnTo>
                  <a:lnTo>
                    <a:pt x="41420" y="188052"/>
                  </a:lnTo>
                  <a:lnTo>
                    <a:pt x="56855" y="193314"/>
                  </a:lnTo>
                  <a:lnTo>
                    <a:pt x="70098" y="191298"/>
                  </a:lnTo>
                  <a:lnTo>
                    <a:pt x="92023" y="177003"/>
                  </a:lnTo>
                  <a:lnTo>
                    <a:pt x="92023" y="75974"/>
                  </a:lnTo>
                  <a:lnTo>
                    <a:pt x="98687" y="80008"/>
                  </a:lnTo>
                  <a:lnTo>
                    <a:pt x="113246" y="105704"/>
                  </a:lnTo>
                  <a:lnTo>
                    <a:pt x="110965" y="122278"/>
                  </a:lnTo>
                  <a:lnTo>
                    <a:pt x="116490" y="131925"/>
                  </a:lnTo>
                  <a:lnTo>
                    <a:pt x="134118" y="129119"/>
                  </a:lnTo>
                  <a:lnTo>
                    <a:pt x="146395" y="116929"/>
                  </a:lnTo>
                  <a:lnTo>
                    <a:pt x="158059" y="108773"/>
                  </a:lnTo>
                  <a:lnTo>
                    <a:pt x="164111" y="95794"/>
                  </a:lnTo>
                  <a:lnTo>
                    <a:pt x="176125" y="89479"/>
                  </a:lnTo>
                  <a:lnTo>
                    <a:pt x="186474" y="92812"/>
                  </a:lnTo>
                  <a:lnTo>
                    <a:pt x="198226" y="100441"/>
                  </a:lnTo>
                  <a:lnTo>
                    <a:pt x="218220" y="101757"/>
                  </a:lnTo>
                  <a:lnTo>
                    <a:pt x="233919" y="95443"/>
                  </a:lnTo>
                  <a:lnTo>
                    <a:pt x="236374" y="87024"/>
                  </a:lnTo>
                  <a:lnTo>
                    <a:pt x="240671" y="74132"/>
                  </a:lnTo>
                  <a:lnTo>
                    <a:pt x="254089" y="71939"/>
                  </a:lnTo>
                  <a:lnTo>
                    <a:pt x="261456" y="61854"/>
                  </a:lnTo>
                  <a:lnTo>
                    <a:pt x="269612" y="44051"/>
                  </a:lnTo>
                  <a:lnTo>
                    <a:pt x="291712" y="24231"/>
                  </a:lnTo>
                  <a:lnTo>
                    <a:pt x="326529" y="4763"/>
                  </a:lnTo>
                  <a:lnTo>
                    <a:pt x="336526" y="5025"/>
                  </a:lnTo>
                  <a:lnTo>
                    <a:pt x="348453" y="9498"/>
                  </a:lnTo>
                  <a:lnTo>
                    <a:pt x="356697" y="6341"/>
                  </a:lnTo>
                  <a:lnTo>
                    <a:pt x="369764" y="8972"/>
                  </a:lnTo>
                  <a:lnTo>
                    <a:pt x="381515" y="46332"/>
                  </a:lnTo>
                  <a:lnTo>
                    <a:pt x="387918" y="65362"/>
                  </a:lnTo>
                  <a:lnTo>
                    <a:pt x="383533" y="95443"/>
                  </a:lnTo>
                  <a:lnTo>
                    <a:pt x="385637" y="105177"/>
                  </a:lnTo>
                  <a:lnTo>
                    <a:pt x="373184" y="100179"/>
                  </a:lnTo>
                  <a:lnTo>
                    <a:pt x="366081" y="102108"/>
                  </a:lnTo>
                  <a:lnTo>
                    <a:pt x="363800" y="110001"/>
                  </a:lnTo>
                  <a:lnTo>
                    <a:pt x="357047" y="120261"/>
                  </a:lnTo>
                  <a:lnTo>
                    <a:pt x="357311" y="129733"/>
                  </a:lnTo>
                  <a:lnTo>
                    <a:pt x="371956" y="144642"/>
                  </a:lnTo>
                  <a:lnTo>
                    <a:pt x="386339" y="141660"/>
                  </a:lnTo>
                  <a:lnTo>
                    <a:pt x="391337" y="129470"/>
                  </a:lnTo>
                  <a:lnTo>
                    <a:pt x="410017" y="129733"/>
                  </a:lnTo>
                  <a:lnTo>
                    <a:pt x="403879" y="149728"/>
                  </a:lnTo>
                  <a:lnTo>
                    <a:pt x="400985" y="172705"/>
                  </a:lnTo>
                  <a:lnTo>
                    <a:pt x="394583" y="185246"/>
                  </a:lnTo>
                  <a:lnTo>
                    <a:pt x="377920" y="199453"/>
                  </a:lnTo>
                  <a:close/>
                  <a:moveTo>
                    <a:pt x="315391" y="191034"/>
                  </a:moveTo>
                  <a:lnTo>
                    <a:pt x="304692" y="182440"/>
                  </a:lnTo>
                  <a:lnTo>
                    <a:pt x="293203" y="188140"/>
                  </a:lnTo>
                  <a:lnTo>
                    <a:pt x="279873" y="199102"/>
                  </a:lnTo>
                  <a:lnTo>
                    <a:pt x="266718" y="216905"/>
                  </a:lnTo>
                  <a:lnTo>
                    <a:pt x="285135" y="238654"/>
                  </a:lnTo>
                  <a:lnTo>
                    <a:pt x="293904" y="235848"/>
                  </a:lnTo>
                  <a:lnTo>
                    <a:pt x="298465" y="226815"/>
                  </a:lnTo>
                  <a:lnTo>
                    <a:pt x="312146" y="222430"/>
                  </a:lnTo>
                  <a:lnTo>
                    <a:pt x="316355" y="213222"/>
                  </a:lnTo>
                  <a:lnTo>
                    <a:pt x="323897" y="199541"/>
                  </a:lnTo>
                  <a:lnTo>
                    <a:pt x="315391" y="191034"/>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74" name="Freeform: Shape 1673">
              <a:extLst>
                <a:ext uri="{FF2B5EF4-FFF2-40B4-BE49-F238E27FC236}">
                  <a16:creationId xmlns:a16="http://schemas.microsoft.com/office/drawing/2014/main" id="{5ED1A7C4-4D57-4939-8ED3-BF79AC0CA42C}"/>
                </a:ext>
              </a:extLst>
            </p:cNvPr>
            <p:cNvSpPr/>
            <p:nvPr/>
          </p:nvSpPr>
          <p:spPr>
            <a:xfrm>
              <a:off x="6376082" y="4834080"/>
              <a:ext cx="292100" cy="247650"/>
            </a:xfrm>
            <a:custGeom>
              <a:avLst/>
              <a:gdLst>
                <a:gd name="connsiteX0" fmla="*/ 272155 w 292100"/>
                <a:gd name="connsiteY0" fmla="*/ 29318 h 247650"/>
                <a:gd name="connsiteX1" fmla="*/ 283732 w 292100"/>
                <a:gd name="connsiteY1" fmla="*/ 40368 h 247650"/>
                <a:gd name="connsiteX2" fmla="*/ 289958 w 292100"/>
                <a:gd name="connsiteY2" fmla="*/ 61416 h 247650"/>
                <a:gd name="connsiteX3" fmla="*/ 285749 w 292100"/>
                <a:gd name="connsiteY3" fmla="*/ 68169 h 247650"/>
                <a:gd name="connsiteX4" fmla="*/ 280837 w 292100"/>
                <a:gd name="connsiteY4" fmla="*/ 88339 h 247650"/>
                <a:gd name="connsiteX5" fmla="*/ 285573 w 292100"/>
                <a:gd name="connsiteY5" fmla="*/ 109036 h 247650"/>
                <a:gd name="connsiteX6" fmla="*/ 277856 w 292100"/>
                <a:gd name="connsiteY6" fmla="*/ 117718 h 247650"/>
                <a:gd name="connsiteX7" fmla="*/ 270401 w 292100"/>
                <a:gd name="connsiteY7" fmla="*/ 141046 h 247650"/>
                <a:gd name="connsiteX8" fmla="*/ 283293 w 292100"/>
                <a:gd name="connsiteY8" fmla="*/ 147536 h 247650"/>
                <a:gd name="connsiteX9" fmla="*/ 208662 w 292100"/>
                <a:gd name="connsiteY9" fmla="*/ 168408 h 247650"/>
                <a:gd name="connsiteX10" fmla="*/ 211030 w 292100"/>
                <a:gd name="connsiteY10" fmla="*/ 186386 h 247650"/>
                <a:gd name="connsiteX11" fmla="*/ 192350 w 292100"/>
                <a:gd name="connsiteY11" fmla="*/ 189894 h 247650"/>
                <a:gd name="connsiteX12" fmla="*/ 178406 w 292100"/>
                <a:gd name="connsiteY12" fmla="*/ 199980 h 247650"/>
                <a:gd name="connsiteX13" fmla="*/ 175424 w 292100"/>
                <a:gd name="connsiteY13" fmla="*/ 208837 h 247650"/>
                <a:gd name="connsiteX14" fmla="*/ 166566 w 292100"/>
                <a:gd name="connsiteY14" fmla="*/ 210766 h 247650"/>
                <a:gd name="connsiteX15" fmla="*/ 145168 w 292100"/>
                <a:gd name="connsiteY15" fmla="*/ 231814 h 247650"/>
                <a:gd name="connsiteX16" fmla="*/ 131575 w 292100"/>
                <a:gd name="connsiteY16" fmla="*/ 248389 h 247650"/>
                <a:gd name="connsiteX17" fmla="*/ 123243 w 292100"/>
                <a:gd name="connsiteY17" fmla="*/ 249003 h 247650"/>
                <a:gd name="connsiteX18" fmla="*/ 115262 w 292100"/>
                <a:gd name="connsiteY18" fmla="*/ 246021 h 247650"/>
                <a:gd name="connsiteX19" fmla="*/ 87813 w 292100"/>
                <a:gd name="connsiteY19" fmla="*/ 243215 h 247650"/>
                <a:gd name="connsiteX20" fmla="*/ 83428 w 292100"/>
                <a:gd name="connsiteY20" fmla="*/ 241286 h 247650"/>
                <a:gd name="connsiteX21" fmla="*/ 83165 w 292100"/>
                <a:gd name="connsiteY21" fmla="*/ 239181 h 247650"/>
                <a:gd name="connsiteX22" fmla="*/ 73518 w 292100"/>
                <a:gd name="connsiteY22" fmla="*/ 233392 h 247650"/>
                <a:gd name="connsiteX23" fmla="*/ 57557 w 292100"/>
                <a:gd name="connsiteY23" fmla="*/ 231902 h 247650"/>
                <a:gd name="connsiteX24" fmla="*/ 37387 w 292100"/>
                <a:gd name="connsiteY24" fmla="*/ 237777 h 247650"/>
                <a:gd name="connsiteX25" fmla="*/ 21338 w 292100"/>
                <a:gd name="connsiteY25" fmla="*/ 221816 h 247650"/>
                <a:gd name="connsiteX26" fmla="*/ 4763 w 292100"/>
                <a:gd name="connsiteY26" fmla="*/ 200944 h 247650"/>
                <a:gd name="connsiteX27" fmla="*/ 5903 w 292100"/>
                <a:gd name="connsiteY27" fmla="*/ 120612 h 247650"/>
                <a:gd name="connsiteX28" fmla="*/ 57119 w 292100"/>
                <a:gd name="connsiteY28" fmla="*/ 120963 h 247650"/>
                <a:gd name="connsiteX29" fmla="*/ 55014 w 292100"/>
                <a:gd name="connsiteY29" fmla="*/ 112281 h 247650"/>
                <a:gd name="connsiteX30" fmla="*/ 58697 w 292100"/>
                <a:gd name="connsiteY30" fmla="*/ 102897 h 247650"/>
                <a:gd name="connsiteX31" fmla="*/ 54400 w 292100"/>
                <a:gd name="connsiteY31" fmla="*/ 91233 h 247650"/>
                <a:gd name="connsiteX32" fmla="*/ 57206 w 292100"/>
                <a:gd name="connsiteY32" fmla="*/ 79131 h 247650"/>
                <a:gd name="connsiteX33" fmla="*/ 54575 w 292100"/>
                <a:gd name="connsiteY33" fmla="*/ 71413 h 247650"/>
                <a:gd name="connsiteX34" fmla="*/ 63082 w 292100"/>
                <a:gd name="connsiteY34" fmla="*/ 72027 h 247650"/>
                <a:gd name="connsiteX35" fmla="*/ 64485 w 292100"/>
                <a:gd name="connsiteY35" fmla="*/ 79745 h 247650"/>
                <a:gd name="connsiteX36" fmla="*/ 75974 w 292100"/>
                <a:gd name="connsiteY36" fmla="*/ 79131 h 247650"/>
                <a:gd name="connsiteX37" fmla="*/ 91584 w 292100"/>
                <a:gd name="connsiteY37" fmla="*/ 81411 h 247650"/>
                <a:gd name="connsiteX38" fmla="*/ 99828 w 292100"/>
                <a:gd name="connsiteY38" fmla="*/ 92724 h 247650"/>
                <a:gd name="connsiteX39" fmla="*/ 119472 w 292100"/>
                <a:gd name="connsiteY39" fmla="*/ 96232 h 247650"/>
                <a:gd name="connsiteX40" fmla="*/ 134556 w 292100"/>
                <a:gd name="connsiteY40" fmla="*/ 88339 h 247650"/>
                <a:gd name="connsiteX41" fmla="*/ 140081 w 292100"/>
                <a:gd name="connsiteY41" fmla="*/ 101406 h 247650"/>
                <a:gd name="connsiteX42" fmla="*/ 158937 w 292100"/>
                <a:gd name="connsiteY42" fmla="*/ 104914 h 247650"/>
                <a:gd name="connsiteX43" fmla="*/ 167969 w 292100"/>
                <a:gd name="connsiteY43" fmla="*/ 115613 h 247650"/>
                <a:gd name="connsiteX44" fmla="*/ 178055 w 292100"/>
                <a:gd name="connsiteY44" fmla="*/ 129382 h 247650"/>
                <a:gd name="connsiteX45" fmla="*/ 196910 w 292100"/>
                <a:gd name="connsiteY45" fmla="*/ 129645 h 247650"/>
                <a:gd name="connsiteX46" fmla="*/ 194805 w 292100"/>
                <a:gd name="connsiteY46" fmla="*/ 102634 h 247650"/>
                <a:gd name="connsiteX47" fmla="*/ 188053 w 292100"/>
                <a:gd name="connsiteY47" fmla="*/ 107107 h 247650"/>
                <a:gd name="connsiteX48" fmla="*/ 170864 w 292100"/>
                <a:gd name="connsiteY48" fmla="*/ 97460 h 247650"/>
                <a:gd name="connsiteX49" fmla="*/ 164198 w 292100"/>
                <a:gd name="connsiteY49" fmla="*/ 92987 h 247650"/>
                <a:gd name="connsiteX50" fmla="*/ 167268 w 292100"/>
                <a:gd name="connsiteY50" fmla="*/ 67993 h 247650"/>
                <a:gd name="connsiteX51" fmla="*/ 171653 w 292100"/>
                <a:gd name="connsiteY51" fmla="*/ 38614 h 247650"/>
                <a:gd name="connsiteX52" fmla="*/ 166128 w 292100"/>
                <a:gd name="connsiteY52" fmla="*/ 27652 h 247650"/>
                <a:gd name="connsiteX53" fmla="*/ 173144 w 292100"/>
                <a:gd name="connsiteY53" fmla="*/ 11866 h 247650"/>
                <a:gd name="connsiteX54" fmla="*/ 179721 w 292100"/>
                <a:gd name="connsiteY54" fmla="*/ 8972 h 247650"/>
                <a:gd name="connsiteX55" fmla="*/ 212784 w 292100"/>
                <a:gd name="connsiteY55" fmla="*/ 4763 h 247650"/>
                <a:gd name="connsiteX56" fmla="*/ 222430 w 292100"/>
                <a:gd name="connsiteY56" fmla="*/ 7306 h 247650"/>
                <a:gd name="connsiteX57" fmla="*/ 232691 w 292100"/>
                <a:gd name="connsiteY57" fmla="*/ 13532 h 247650"/>
                <a:gd name="connsiteX58" fmla="*/ 242513 w 292100"/>
                <a:gd name="connsiteY58" fmla="*/ 17742 h 247650"/>
                <a:gd name="connsiteX59" fmla="*/ 258124 w 292100"/>
                <a:gd name="connsiteY59" fmla="*/ 2186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92100" h="247650">
                  <a:moveTo>
                    <a:pt x="272155" y="29318"/>
                  </a:moveTo>
                  <a:lnTo>
                    <a:pt x="283732" y="40368"/>
                  </a:lnTo>
                  <a:lnTo>
                    <a:pt x="289958" y="61416"/>
                  </a:lnTo>
                  <a:lnTo>
                    <a:pt x="285749" y="68169"/>
                  </a:lnTo>
                  <a:lnTo>
                    <a:pt x="280837" y="88339"/>
                  </a:lnTo>
                  <a:lnTo>
                    <a:pt x="285573" y="109036"/>
                  </a:lnTo>
                  <a:lnTo>
                    <a:pt x="277856" y="117718"/>
                  </a:lnTo>
                  <a:lnTo>
                    <a:pt x="270401" y="141046"/>
                  </a:lnTo>
                  <a:lnTo>
                    <a:pt x="283293" y="147536"/>
                  </a:lnTo>
                  <a:lnTo>
                    <a:pt x="208662" y="168408"/>
                  </a:lnTo>
                  <a:lnTo>
                    <a:pt x="211030" y="186386"/>
                  </a:lnTo>
                  <a:lnTo>
                    <a:pt x="192350" y="189894"/>
                  </a:lnTo>
                  <a:lnTo>
                    <a:pt x="178406" y="199980"/>
                  </a:lnTo>
                  <a:lnTo>
                    <a:pt x="175424" y="208837"/>
                  </a:lnTo>
                  <a:lnTo>
                    <a:pt x="166566" y="210766"/>
                  </a:lnTo>
                  <a:lnTo>
                    <a:pt x="145168" y="231814"/>
                  </a:lnTo>
                  <a:lnTo>
                    <a:pt x="131575" y="248389"/>
                  </a:lnTo>
                  <a:lnTo>
                    <a:pt x="123243" y="249003"/>
                  </a:lnTo>
                  <a:lnTo>
                    <a:pt x="115262" y="246021"/>
                  </a:lnTo>
                  <a:lnTo>
                    <a:pt x="87813" y="243215"/>
                  </a:lnTo>
                  <a:lnTo>
                    <a:pt x="83428" y="241286"/>
                  </a:lnTo>
                  <a:lnTo>
                    <a:pt x="83165" y="239181"/>
                  </a:lnTo>
                  <a:lnTo>
                    <a:pt x="73518" y="233392"/>
                  </a:lnTo>
                  <a:lnTo>
                    <a:pt x="57557" y="231902"/>
                  </a:lnTo>
                  <a:lnTo>
                    <a:pt x="37387" y="237777"/>
                  </a:lnTo>
                  <a:lnTo>
                    <a:pt x="21338" y="221816"/>
                  </a:lnTo>
                  <a:lnTo>
                    <a:pt x="4763" y="200944"/>
                  </a:lnTo>
                  <a:lnTo>
                    <a:pt x="5903" y="120612"/>
                  </a:lnTo>
                  <a:lnTo>
                    <a:pt x="57119" y="120963"/>
                  </a:lnTo>
                  <a:lnTo>
                    <a:pt x="55014" y="112281"/>
                  </a:lnTo>
                  <a:lnTo>
                    <a:pt x="58697" y="102897"/>
                  </a:lnTo>
                  <a:lnTo>
                    <a:pt x="54400" y="91233"/>
                  </a:lnTo>
                  <a:lnTo>
                    <a:pt x="57206" y="79131"/>
                  </a:lnTo>
                  <a:lnTo>
                    <a:pt x="54575" y="71413"/>
                  </a:lnTo>
                  <a:lnTo>
                    <a:pt x="63082" y="72027"/>
                  </a:lnTo>
                  <a:lnTo>
                    <a:pt x="64485" y="79745"/>
                  </a:lnTo>
                  <a:lnTo>
                    <a:pt x="75974" y="79131"/>
                  </a:lnTo>
                  <a:lnTo>
                    <a:pt x="91584" y="81411"/>
                  </a:lnTo>
                  <a:lnTo>
                    <a:pt x="99828" y="92724"/>
                  </a:lnTo>
                  <a:lnTo>
                    <a:pt x="119472" y="96232"/>
                  </a:lnTo>
                  <a:lnTo>
                    <a:pt x="134556" y="88339"/>
                  </a:lnTo>
                  <a:lnTo>
                    <a:pt x="140081" y="101406"/>
                  </a:lnTo>
                  <a:lnTo>
                    <a:pt x="158937" y="104914"/>
                  </a:lnTo>
                  <a:lnTo>
                    <a:pt x="167969" y="115613"/>
                  </a:lnTo>
                  <a:lnTo>
                    <a:pt x="178055" y="129382"/>
                  </a:lnTo>
                  <a:lnTo>
                    <a:pt x="196910" y="129645"/>
                  </a:lnTo>
                  <a:lnTo>
                    <a:pt x="194805" y="102634"/>
                  </a:lnTo>
                  <a:lnTo>
                    <a:pt x="188053" y="107107"/>
                  </a:lnTo>
                  <a:lnTo>
                    <a:pt x="170864" y="97460"/>
                  </a:lnTo>
                  <a:lnTo>
                    <a:pt x="164198" y="92987"/>
                  </a:lnTo>
                  <a:lnTo>
                    <a:pt x="167268" y="67993"/>
                  </a:lnTo>
                  <a:lnTo>
                    <a:pt x="171653" y="38614"/>
                  </a:lnTo>
                  <a:lnTo>
                    <a:pt x="166128" y="27652"/>
                  </a:lnTo>
                  <a:lnTo>
                    <a:pt x="173144" y="11866"/>
                  </a:lnTo>
                  <a:lnTo>
                    <a:pt x="179721" y="8972"/>
                  </a:lnTo>
                  <a:lnTo>
                    <a:pt x="212784" y="4763"/>
                  </a:lnTo>
                  <a:lnTo>
                    <a:pt x="222430" y="7306"/>
                  </a:lnTo>
                  <a:lnTo>
                    <a:pt x="232691" y="13532"/>
                  </a:lnTo>
                  <a:lnTo>
                    <a:pt x="242513" y="17742"/>
                  </a:lnTo>
                  <a:lnTo>
                    <a:pt x="258124" y="21864"/>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75" name="Freeform: Shape 1674">
              <a:extLst>
                <a:ext uri="{FF2B5EF4-FFF2-40B4-BE49-F238E27FC236}">
                  <a16:creationId xmlns:a16="http://schemas.microsoft.com/office/drawing/2014/main" id="{52F08340-F0EB-434A-B77E-86A337B082EA}"/>
                </a:ext>
              </a:extLst>
            </p:cNvPr>
            <p:cNvSpPr/>
            <p:nvPr/>
          </p:nvSpPr>
          <p:spPr>
            <a:xfrm>
              <a:off x="6459133" y="5015703"/>
              <a:ext cx="190500" cy="184150"/>
            </a:xfrm>
            <a:custGeom>
              <a:avLst/>
              <a:gdLst>
                <a:gd name="connsiteX0" fmla="*/ 150517 w 190500"/>
                <a:gd name="connsiteY0" fmla="*/ 179107 h 184150"/>
                <a:gd name="connsiteX1" fmla="*/ 137450 w 190500"/>
                <a:gd name="connsiteY1" fmla="*/ 176476 h 184150"/>
                <a:gd name="connsiteX2" fmla="*/ 129119 w 190500"/>
                <a:gd name="connsiteY2" fmla="*/ 179633 h 184150"/>
                <a:gd name="connsiteX3" fmla="*/ 117279 w 190500"/>
                <a:gd name="connsiteY3" fmla="*/ 175161 h 184150"/>
                <a:gd name="connsiteX4" fmla="*/ 107282 w 190500"/>
                <a:gd name="connsiteY4" fmla="*/ 174898 h 184150"/>
                <a:gd name="connsiteX5" fmla="*/ 91584 w 190500"/>
                <a:gd name="connsiteY5" fmla="*/ 162971 h 184150"/>
                <a:gd name="connsiteX6" fmla="*/ 72553 w 190500"/>
                <a:gd name="connsiteY6" fmla="*/ 158937 h 184150"/>
                <a:gd name="connsiteX7" fmla="*/ 65362 w 190500"/>
                <a:gd name="connsiteY7" fmla="*/ 142274 h 184150"/>
                <a:gd name="connsiteX8" fmla="*/ 65274 w 190500"/>
                <a:gd name="connsiteY8" fmla="*/ 133066 h 184150"/>
                <a:gd name="connsiteX9" fmla="*/ 54750 w 190500"/>
                <a:gd name="connsiteY9" fmla="*/ 130259 h 184150"/>
                <a:gd name="connsiteX10" fmla="*/ 26950 w 190500"/>
                <a:gd name="connsiteY10" fmla="*/ 101757 h 184150"/>
                <a:gd name="connsiteX11" fmla="*/ 19145 w 190500"/>
                <a:gd name="connsiteY11" fmla="*/ 86760 h 184150"/>
                <a:gd name="connsiteX12" fmla="*/ 14234 w 190500"/>
                <a:gd name="connsiteY12" fmla="*/ 82200 h 184150"/>
                <a:gd name="connsiteX13" fmla="*/ 4763 w 190500"/>
                <a:gd name="connsiteY13" fmla="*/ 61591 h 184150"/>
                <a:gd name="connsiteX14" fmla="*/ 32212 w 190500"/>
                <a:gd name="connsiteY14" fmla="*/ 64397 h 184150"/>
                <a:gd name="connsiteX15" fmla="*/ 40193 w 190500"/>
                <a:gd name="connsiteY15" fmla="*/ 67379 h 184150"/>
                <a:gd name="connsiteX16" fmla="*/ 48524 w 190500"/>
                <a:gd name="connsiteY16" fmla="*/ 66765 h 184150"/>
                <a:gd name="connsiteX17" fmla="*/ 62117 w 190500"/>
                <a:gd name="connsiteY17" fmla="*/ 50190 h 184150"/>
                <a:gd name="connsiteX18" fmla="*/ 83516 w 190500"/>
                <a:gd name="connsiteY18" fmla="*/ 29143 h 184150"/>
                <a:gd name="connsiteX19" fmla="*/ 92373 w 190500"/>
                <a:gd name="connsiteY19" fmla="*/ 27213 h 184150"/>
                <a:gd name="connsiteX20" fmla="*/ 95355 w 190500"/>
                <a:gd name="connsiteY20" fmla="*/ 18356 h 184150"/>
                <a:gd name="connsiteX21" fmla="*/ 109299 w 190500"/>
                <a:gd name="connsiteY21" fmla="*/ 8270 h 184150"/>
                <a:gd name="connsiteX22" fmla="*/ 127979 w 190500"/>
                <a:gd name="connsiteY22" fmla="*/ 4763 h 184150"/>
                <a:gd name="connsiteX23" fmla="*/ 129557 w 190500"/>
                <a:gd name="connsiteY23" fmla="*/ 14234 h 184150"/>
                <a:gd name="connsiteX24" fmla="*/ 150079 w 190500"/>
                <a:gd name="connsiteY24" fmla="*/ 13708 h 184150"/>
                <a:gd name="connsiteX25" fmla="*/ 161480 w 190500"/>
                <a:gd name="connsiteY25" fmla="*/ 19057 h 184150"/>
                <a:gd name="connsiteX26" fmla="*/ 166741 w 190500"/>
                <a:gd name="connsiteY26" fmla="*/ 25372 h 184150"/>
                <a:gd name="connsiteX27" fmla="*/ 178493 w 190500"/>
                <a:gd name="connsiteY27" fmla="*/ 27213 h 184150"/>
                <a:gd name="connsiteX28" fmla="*/ 191209 w 190500"/>
                <a:gd name="connsiteY28" fmla="*/ 35457 h 184150"/>
                <a:gd name="connsiteX29" fmla="*/ 191297 w 190500"/>
                <a:gd name="connsiteY29" fmla="*/ 67818 h 184150"/>
                <a:gd name="connsiteX30" fmla="*/ 186474 w 190500"/>
                <a:gd name="connsiteY30" fmla="*/ 85708 h 184150"/>
                <a:gd name="connsiteX31" fmla="*/ 185421 w 190500"/>
                <a:gd name="connsiteY31" fmla="*/ 105002 h 184150"/>
                <a:gd name="connsiteX32" fmla="*/ 189368 w 190500"/>
                <a:gd name="connsiteY32" fmla="*/ 112719 h 184150"/>
                <a:gd name="connsiteX33" fmla="*/ 186649 w 190500"/>
                <a:gd name="connsiteY33" fmla="*/ 127979 h 184150"/>
                <a:gd name="connsiteX34" fmla="*/ 182878 w 190500"/>
                <a:gd name="connsiteY34" fmla="*/ 130347 h 184150"/>
                <a:gd name="connsiteX35" fmla="*/ 176388 w 190500"/>
                <a:gd name="connsiteY35" fmla="*/ 149202 h 18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90500" h="184150">
                  <a:moveTo>
                    <a:pt x="150517" y="179107"/>
                  </a:moveTo>
                  <a:lnTo>
                    <a:pt x="137450" y="176476"/>
                  </a:lnTo>
                  <a:lnTo>
                    <a:pt x="129119" y="179633"/>
                  </a:lnTo>
                  <a:lnTo>
                    <a:pt x="117279" y="175161"/>
                  </a:lnTo>
                  <a:lnTo>
                    <a:pt x="107282" y="174898"/>
                  </a:lnTo>
                  <a:lnTo>
                    <a:pt x="91584" y="162971"/>
                  </a:lnTo>
                  <a:lnTo>
                    <a:pt x="72553" y="158937"/>
                  </a:lnTo>
                  <a:lnTo>
                    <a:pt x="65362" y="142274"/>
                  </a:lnTo>
                  <a:lnTo>
                    <a:pt x="65274" y="133066"/>
                  </a:lnTo>
                  <a:lnTo>
                    <a:pt x="54750" y="130259"/>
                  </a:lnTo>
                  <a:lnTo>
                    <a:pt x="26950" y="101757"/>
                  </a:lnTo>
                  <a:lnTo>
                    <a:pt x="19145" y="86760"/>
                  </a:lnTo>
                  <a:lnTo>
                    <a:pt x="14234" y="82200"/>
                  </a:lnTo>
                  <a:lnTo>
                    <a:pt x="4763" y="61591"/>
                  </a:lnTo>
                  <a:lnTo>
                    <a:pt x="32212" y="64397"/>
                  </a:lnTo>
                  <a:lnTo>
                    <a:pt x="40193" y="67379"/>
                  </a:lnTo>
                  <a:lnTo>
                    <a:pt x="48524" y="66765"/>
                  </a:lnTo>
                  <a:lnTo>
                    <a:pt x="62117" y="50190"/>
                  </a:lnTo>
                  <a:lnTo>
                    <a:pt x="83516" y="29143"/>
                  </a:lnTo>
                  <a:lnTo>
                    <a:pt x="92373" y="27213"/>
                  </a:lnTo>
                  <a:lnTo>
                    <a:pt x="95355" y="18356"/>
                  </a:lnTo>
                  <a:lnTo>
                    <a:pt x="109299" y="8270"/>
                  </a:lnTo>
                  <a:lnTo>
                    <a:pt x="127979" y="4763"/>
                  </a:lnTo>
                  <a:lnTo>
                    <a:pt x="129557" y="14234"/>
                  </a:lnTo>
                  <a:lnTo>
                    <a:pt x="150079" y="13708"/>
                  </a:lnTo>
                  <a:lnTo>
                    <a:pt x="161480" y="19057"/>
                  </a:lnTo>
                  <a:lnTo>
                    <a:pt x="166741" y="25372"/>
                  </a:lnTo>
                  <a:lnTo>
                    <a:pt x="178493" y="27213"/>
                  </a:lnTo>
                  <a:lnTo>
                    <a:pt x="191209" y="35457"/>
                  </a:lnTo>
                  <a:lnTo>
                    <a:pt x="191297" y="67818"/>
                  </a:lnTo>
                  <a:lnTo>
                    <a:pt x="186474" y="85708"/>
                  </a:lnTo>
                  <a:lnTo>
                    <a:pt x="185421" y="105002"/>
                  </a:lnTo>
                  <a:lnTo>
                    <a:pt x="189368" y="112719"/>
                  </a:lnTo>
                  <a:lnTo>
                    <a:pt x="186649" y="127979"/>
                  </a:lnTo>
                  <a:lnTo>
                    <a:pt x="182878" y="130347"/>
                  </a:lnTo>
                  <a:lnTo>
                    <a:pt x="176388" y="149202"/>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76" name="Freeform: Shape 1675">
              <a:extLst>
                <a:ext uri="{FF2B5EF4-FFF2-40B4-BE49-F238E27FC236}">
                  <a16:creationId xmlns:a16="http://schemas.microsoft.com/office/drawing/2014/main" id="{09025A7D-0A73-4EEE-8A4B-76B28D348532}"/>
                </a:ext>
              </a:extLst>
            </p:cNvPr>
            <p:cNvSpPr/>
            <p:nvPr/>
          </p:nvSpPr>
          <p:spPr>
            <a:xfrm>
              <a:off x="6300925" y="3356096"/>
              <a:ext cx="107950" cy="139700"/>
            </a:xfrm>
            <a:custGeom>
              <a:avLst/>
              <a:gdLst>
                <a:gd name="connsiteX0" fmla="*/ 55014 w 107950"/>
                <a:gd name="connsiteY0" fmla="*/ 31247 h 139700"/>
                <a:gd name="connsiteX1" fmla="*/ 70010 w 107950"/>
                <a:gd name="connsiteY1" fmla="*/ 39491 h 139700"/>
                <a:gd name="connsiteX2" fmla="*/ 71940 w 107950"/>
                <a:gd name="connsiteY2" fmla="*/ 53786 h 139700"/>
                <a:gd name="connsiteX3" fmla="*/ 86235 w 107950"/>
                <a:gd name="connsiteY3" fmla="*/ 63783 h 139700"/>
                <a:gd name="connsiteX4" fmla="*/ 93952 w 107950"/>
                <a:gd name="connsiteY4" fmla="*/ 56066 h 139700"/>
                <a:gd name="connsiteX5" fmla="*/ 100091 w 107950"/>
                <a:gd name="connsiteY5" fmla="*/ 60363 h 139700"/>
                <a:gd name="connsiteX6" fmla="*/ 94391 w 107950"/>
                <a:gd name="connsiteY6" fmla="*/ 66151 h 139700"/>
                <a:gd name="connsiteX7" fmla="*/ 98863 w 107950"/>
                <a:gd name="connsiteY7" fmla="*/ 72115 h 139700"/>
                <a:gd name="connsiteX8" fmla="*/ 92812 w 107950"/>
                <a:gd name="connsiteY8" fmla="*/ 79832 h 139700"/>
                <a:gd name="connsiteX9" fmla="*/ 95005 w 107950"/>
                <a:gd name="connsiteY9" fmla="*/ 92285 h 139700"/>
                <a:gd name="connsiteX10" fmla="*/ 106932 w 107950"/>
                <a:gd name="connsiteY10" fmla="*/ 106843 h 139700"/>
                <a:gd name="connsiteX11" fmla="*/ 97548 w 107950"/>
                <a:gd name="connsiteY11" fmla="*/ 117280 h 139700"/>
                <a:gd name="connsiteX12" fmla="*/ 93426 w 107950"/>
                <a:gd name="connsiteY12" fmla="*/ 127891 h 139700"/>
                <a:gd name="connsiteX13" fmla="*/ 96144 w 107950"/>
                <a:gd name="connsiteY13" fmla="*/ 131838 h 139700"/>
                <a:gd name="connsiteX14" fmla="*/ 92023 w 107950"/>
                <a:gd name="connsiteY14" fmla="*/ 136573 h 139700"/>
                <a:gd name="connsiteX15" fmla="*/ 80710 w 107950"/>
                <a:gd name="connsiteY15" fmla="*/ 137100 h 139700"/>
                <a:gd name="connsiteX16" fmla="*/ 72291 w 107950"/>
                <a:gd name="connsiteY16" fmla="*/ 139029 h 139700"/>
                <a:gd name="connsiteX17" fmla="*/ 71501 w 107950"/>
                <a:gd name="connsiteY17" fmla="*/ 136573 h 139700"/>
                <a:gd name="connsiteX18" fmla="*/ 74395 w 107950"/>
                <a:gd name="connsiteY18" fmla="*/ 132627 h 139700"/>
                <a:gd name="connsiteX19" fmla="*/ 77202 w 107950"/>
                <a:gd name="connsiteY19" fmla="*/ 124471 h 139700"/>
                <a:gd name="connsiteX20" fmla="*/ 73693 w 107950"/>
                <a:gd name="connsiteY20" fmla="*/ 124646 h 139700"/>
                <a:gd name="connsiteX21" fmla="*/ 68870 w 107950"/>
                <a:gd name="connsiteY21" fmla="*/ 118508 h 139700"/>
                <a:gd name="connsiteX22" fmla="*/ 64836 w 107950"/>
                <a:gd name="connsiteY22" fmla="*/ 116929 h 139700"/>
                <a:gd name="connsiteX23" fmla="*/ 61679 w 107950"/>
                <a:gd name="connsiteY23" fmla="*/ 111579 h 139700"/>
                <a:gd name="connsiteX24" fmla="*/ 57031 w 107950"/>
                <a:gd name="connsiteY24" fmla="*/ 109475 h 139700"/>
                <a:gd name="connsiteX25" fmla="*/ 53523 w 107950"/>
                <a:gd name="connsiteY25" fmla="*/ 104739 h 139700"/>
                <a:gd name="connsiteX26" fmla="*/ 49138 w 107950"/>
                <a:gd name="connsiteY26" fmla="*/ 106668 h 139700"/>
                <a:gd name="connsiteX27" fmla="*/ 45718 w 107950"/>
                <a:gd name="connsiteY27" fmla="*/ 117718 h 139700"/>
                <a:gd name="connsiteX28" fmla="*/ 39842 w 107950"/>
                <a:gd name="connsiteY28" fmla="*/ 120174 h 139700"/>
                <a:gd name="connsiteX29" fmla="*/ 41859 w 107950"/>
                <a:gd name="connsiteY29" fmla="*/ 117280 h 139700"/>
                <a:gd name="connsiteX30" fmla="*/ 32476 w 107950"/>
                <a:gd name="connsiteY30" fmla="*/ 110352 h 139700"/>
                <a:gd name="connsiteX31" fmla="*/ 24407 w 107950"/>
                <a:gd name="connsiteY31" fmla="*/ 106756 h 139700"/>
                <a:gd name="connsiteX32" fmla="*/ 20811 w 107950"/>
                <a:gd name="connsiteY32" fmla="*/ 102020 h 139700"/>
                <a:gd name="connsiteX33" fmla="*/ 14322 w 107950"/>
                <a:gd name="connsiteY33" fmla="*/ 96232 h 139700"/>
                <a:gd name="connsiteX34" fmla="*/ 20110 w 107950"/>
                <a:gd name="connsiteY34" fmla="*/ 94741 h 139700"/>
                <a:gd name="connsiteX35" fmla="*/ 23706 w 107950"/>
                <a:gd name="connsiteY35" fmla="*/ 78780 h 139700"/>
                <a:gd name="connsiteX36" fmla="*/ 11866 w 107950"/>
                <a:gd name="connsiteY36" fmla="*/ 65625 h 139700"/>
                <a:gd name="connsiteX37" fmla="*/ 18005 w 107950"/>
                <a:gd name="connsiteY37" fmla="*/ 50541 h 139700"/>
                <a:gd name="connsiteX38" fmla="*/ 9060 w 107950"/>
                <a:gd name="connsiteY38" fmla="*/ 50629 h 139700"/>
                <a:gd name="connsiteX39" fmla="*/ 18531 w 107950"/>
                <a:gd name="connsiteY39" fmla="*/ 37562 h 139700"/>
                <a:gd name="connsiteX40" fmla="*/ 10726 w 107950"/>
                <a:gd name="connsiteY40" fmla="*/ 27564 h 139700"/>
                <a:gd name="connsiteX41" fmla="*/ 4763 w 107950"/>
                <a:gd name="connsiteY41" fmla="*/ 13971 h 139700"/>
                <a:gd name="connsiteX42" fmla="*/ 23618 w 107950"/>
                <a:gd name="connsiteY42" fmla="*/ 4763 h 139700"/>
                <a:gd name="connsiteX43" fmla="*/ 38965 w 107950"/>
                <a:gd name="connsiteY43" fmla="*/ 6253 h 139700"/>
                <a:gd name="connsiteX44" fmla="*/ 52295 w 107950"/>
                <a:gd name="connsiteY44" fmla="*/ 20110 h 13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7950" h="139700">
                  <a:moveTo>
                    <a:pt x="55014" y="31247"/>
                  </a:moveTo>
                  <a:lnTo>
                    <a:pt x="70010" y="39491"/>
                  </a:lnTo>
                  <a:lnTo>
                    <a:pt x="71940" y="53786"/>
                  </a:lnTo>
                  <a:lnTo>
                    <a:pt x="86235" y="63783"/>
                  </a:lnTo>
                  <a:lnTo>
                    <a:pt x="93952" y="56066"/>
                  </a:lnTo>
                  <a:lnTo>
                    <a:pt x="100091" y="60363"/>
                  </a:lnTo>
                  <a:lnTo>
                    <a:pt x="94391" y="66151"/>
                  </a:lnTo>
                  <a:lnTo>
                    <a:pt x="98863" y="72115"/>
                  </a:lnTo>
                  <a:lnTo>
                    <a:pt x="92812" y="79832"/>
                  </a:lnTo>
                  <a:lnTo>
                    <a:pt x="95005" y="92285"/>
                  </a:lnTo>
                  <a:lnTo>
                    <a:pt x="106932" y="106843"/>
                  </a:lnTo>
                  <a:lnTo>
                    <a:pt x="97548" y="117280"/>
                  </a:lnTo>
                  <a:lnTo>
                    <a:pt x="93426" y="127891"/>
                  </a:lnTo>
                  <a:lnTo>
                    <a:pt x="96144" y="131838"/>
                  </a:lnTo>
                  <a:lnTo>
                    <a:pt x="92023" y="136573"/>
                  </a:lnTo>
                  <a:lnTo>
                    <a:pt x="80710" y="137100"/>
                  </a:lnTo>
                  <a:lnTo>
                    <a:pt x="72291" y="139029"/>
                  </a:lnTo>
                  <a:lnTo>
                    <a:pt x="71501" y="136573"/>
                  </a:lnTo>
                  <a:lnTo>
                    <a:pt x="74395" y="132627"/>
                  </a:lnTo>
                  <a:lnTo>
                    <a:pt x="77202" y="124471"/>
                  </a:lnTo>
                  <a:lnTo>
                    <a:pt x="73693" y="124646"/>
                  </a:lnTo>
                  <a:lnTo>
                    <a:pt x="68870" y="118508"/>
                  </a:lnTo>
                  <a:lnTo>
                    <a:pt x="64836" y="116929"/>
                  </a:lnTo>
                  <a:lnTo>
                    <a:pt x="61679" y="111579"/>
                  </a:lnTo>
                  <a:lnTo>
                    <a:pt x="57031" y="109475"/>
                  </a:lnTo>
                  <a:lnTo>
                    <a:pt x="53523" y="104739"/>
                  </a:lnTo>
                  <a:lnTo>
                    <a:pt x="49138" y="106668"/>
                  </a:lnTo>
                  <a:lnTo>
                    <a:pt x="45718" y="117718"/>
                  </a:lnTo>
                  <a:lnTo>
                    <a:pt x="39842" y="120174"/>
                  </a:lnTo>
                  <a:lnTo>
                    <a:pt x="41859" y="117280"/>
                  </a:lnTo>
                  <a:lnTo>
                    <a:pt x="32476" y="110352"/>
                  </a:lnTo>
                  <a:lnTo>
                    <a:pt x="24407" y="106756"/>
                  </a:lnTo>
                  <a:lnTo>
                    <a:pt x="20811" y="102020"/>
                  </a:lnTo>
                  <a:lnTo>
                    <a:pt x="14322" y="96232"/>
                  </a:lnTo>
                  <a:lnTo>
                    <a:pt x="20110" y="94741"/>
                  </a:lnTo>
                  <a:lnTo>
                    <a:pt x="23706" y="78780"/>
                  </a:lnTo>
                  <a:lnTo>
                    <a:pt x="11866" y="65625"/>
                  </a:lnTo>
                  <a:lnTo>
                    <a:pt x="18005" y="50541"/>
                  </a:lnTo>
                  <a:lnTo>
                    <a:pt x="9060" y="50629"/>
                  </a:lnTo>
                  <a:lnTo>
                    <a:pt x="18531" y="37562"/>
                  </a:lnTo>
                  <a:lnTo>
                    <a:pt x="10726" y="27564"/>
                  </a:lnTo>
                  <a:lnTo>
                    <a:pt x="4763" y="13971"/>
                  </a:lnTo>
                  <a:lnTo>
                    <a:pt x="23618" y="4763"/>
                  </a:lnTo>
                  <a:lnTo>
                    <a:pt x="38965" y="6253"/>
                  </a:lnTo>
                  <a:lnTo>
                    <a:pt x="52295" y="2011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77" name="Freeform: Shape 1676">
              <a:extLst>
                <a:ext uri="{FF2B5EF4-FFF2-40B4-BE49-F238E27FC236}">
                  <a16:creationId xmlns:a16="http://schemas.microsoft.com/office/drawing/2014/main" id="{69C25D52-3BD5-4F27-A639-5570A25581E9}"/>
                </a:ext>
              </a:extLst>
            </p:cNvPr>
            <p:cNvSpPr/>
            <p:nvPr/>
          </p:nvSpPr>
          <p:spPr>
            <a:xfrm>
              <a:off x="6321271" y="1020157"/>
              <a:ext cx="4197350" cy="2514600"/>
            </a:xfrm>
            <a:custGeom>
              <a:avLst/>
              <a:gdLst>
                <a:gd name="connsiteX0" fmla="*/ 4195877 w 4197350"/>
                <a:gd name="connsiteY0" fmla="*/ 1445036 h 2514600"/>
                <a:gd name="connsiteX1" fmla="*/ 4171497 w 4197350"/>
                <a:gd name="connsiteY1" fmla="*/ 1471082 h 2514600"/>
                <a:gd name="connsiteX2" fmla="*/ 4131155 w 4197350"/>
                <a:gd name="connsiteY2" fmla="*/ 1477221 h 2514600"/>
                <a:gd name="connsiteX3" fmla="*/ 4130541 w 4197350"/>
                <a:gd name="connsiteY3" fmla="*/ 1533875 h 2514600"/>
                <a:gd name="connsiteX4" fmla="*/ 4120719 w 4197350"/>
                <a:gd name="connsiteY4" fmla="*/ 1545714 h 2514600"/>
                <a:gd name="connsiteX5" fmla="*/ 4097654 w 4197350"/>
                <a:gd name="connsiteY5" fmla="*/ 1544048 h 2514600"/>
                <a:gd name="connsiteX6" fmla="*/ 4078887 w 4197350"/>
                <a:gd name="connsiteY6" fmla="*/ 1524228 h 2514600"/>
                <a:gd name="connsiteX7" fmla="*/ 4046175 w 4197350"/>
                <a:gd name="connsiteY7" fmla="*/ 1507390 h 2514600"/>
                <a:gd name="connsiteX8" fmla="*/ 4040650 w 4197350"/>
                <a:gd name="connsiteY8" fmla="*/ 1482045 h 2514600"/>
                <a:gd name="connsiteX9" fmla="*/ 4015656 w 4197350"/>
                <a:gd name="connsiteY9" fmla="*/ 1472398 h 2514600"/>
                <a:gd name="connsiteX10" fmla="*/ 3987681 w 4197350"/>
                <a:gd name="connsiteY10" fmla="*/ 1480028 h 2514600"/>
                <a:gd name="connsiteX11" fmla="*/ 3974350 w 4197350"/>
                <a:gd name="connsiteY11" fmla="*/ 1459243 h 2514600"/>
                <a:gd name="connsiteX12" fmla="*/ 3979700 w 4197350"/>
                <a:gd name="connsiteY12" fmla="*/ 1436880 h 2514600"/>
                <a:gd name="connsiteX13" fmla="*/ 3950233 w 4197350"/>
                <a:gd name="connsiteY13" fmla="*/ 1451263 h 2514600"/>
                <a:gd name="connsiteX14" fmla="*/ 3961283 w 4197350"/>
                <a:gd name="connsiteY14" fmla="*/ 1479238 h 2514600"/>
                <a:gd name="connsiteX15" fmla="*/ 3947339 w 4197350"/>
                <a:gd name="connsiteY15" fmla="*/ 1504057 h 2514600"/>
                <a:gd name="connsiteX16" fmla="*/ 3947163 w 4197350"/>
                <a:gd name="connsiteY16" fmla="*/ 1504408 h 2514600"/>
                <a:gd name="connsiteX17" fmla="*/ 3915592 w 4197350"/>
                <a:gd name="connsiteY17" fmla="*/ 1529753 h 2514600"/>
                <a:gd name="connsiteX18" fmla="*/ 3883758 w 4197350"/>
                <a:gd name="connsiteY18" fmla="*/ 1525543 h 2514600"/>
                <a:gd name="connsiteX19" fmla="*/ 3905946 w 4197350"/>
                <a:gd name="connsiteY19" fmla="*/ 1555712 h 2514600"/>
                <a:gd name="connsiteX20" fmla="*/ 3920591 w 4197350"/>
                <a:gd name="connsiteY20" fmla="*/ 1601315 h 2514600"/>
                <a:gd name="connsiteX21" fmla="*/ 3931904 w 4197350"/>
                <a:gd name="connsiteY21" fmla="*/ 1615961 h 2514600"/>
                <a:gd name="connsiteX22" fmla="*/ 3934798 w 4197350"/>
                <a:gd name="connsiteY22" fmla="*/ 1638148 h 2514600"/>
                <a:gd name="connsiteX23" fmla="*/ 3928484 w 4197350"/>
                <a:gd name="connsiteY23" fmla="*/ 1652180 h 2514600"/>
                <a:gd name="connsiteX24" fmla="*/ 3882617 w 4197350"/>
                <a:gd name="connsiteY24" fmla="*/ 1640604 h 2514600"/>
                <a:gd name="connsiteX25" fmla="*/ 3813862 w 4197350"/>
                <a:gd name="connsiteY25" fmla="*/ 1680156 h 2514600"/>
                <a:gd name="connsiteX26" fmla="*/ 3792025 w 4197350"/>
                <a:gd name="connsiteY26" fmla="*/ 1686207 h 2514600"/>
                <a:gd name="connsiteX27" fmla="*/ 3754402 w 4197350"/>
                <a:gd name="connsiteY27" fmla="*/ 1722163 h 2514600"/>
                <a:gd name="connsiteX28" fmla="*/ 3718709 w 4197350"/>
                <a:gd name="connsiteY28" fmla="*/ 1752858 h 2514600"/>
                <a:gd name="connsiteX29" fmla="*/ 3709676 w 4197350"/>
                <a:gd name="connsiteY29" fmla="*/ 1775221 h 2514600"/>
                <a:gd name="connsiteX30" fmla="*/ 3674509 w 4197350"/>
                <a:gd name="connsiteY30" fmla="*/ 1741019 h 2514600"/>
                <a:gd name="connsiteX31" fmla="*/ 3610401 w 4197350"/>
                <a:gd name="connsiteY31" fmla="*/ 1779781 h 2514600"/>
                <a:gd name="connsiteX32" fmla="*/ 3599176 w 4197350"/>
                <a:gd name="connsiteY32" fmla="*/ 1761540 h 2514600"/>
                <a:gd name="connsiteX33" fmla="*/ 3575497 w 4197350"/>
                <a:gd name="connsiteY33" fmla="*/ 1782500 h 2514600"/>
                <a:gd name="connsiteX34" fmla="*/ 3542610 w 4197350"/>
                <a:gd name="connsiteY34" fmla="*/ 1775835 h 2514600"/>
                <a:gd name="connsiteX35" fmla="*/ 3534717 w 4197350"/>
                <a:gd name="connsiteY35" fmla="*/ 1807670 h 2514600"/>
                <a:gd name="connsiteX36" fmla="*/ 3505251 w 4197350"/>
                <a:gd name="connsiteY36" fmla="*/ 1853448 h 2514600"/>
                <a:gd name="connsiteX37" fmla="*/ 3506128 w 4197350"/>
                <a:gd name="connsiteY37" fmla="*/ 1872216 h 2514600"/>
                <a:gd name="connsiteX38" fmla="*/ 3534103 w 4197350"/>
                <a:gd name="connsiteY38" fmla="*/ 1882476 h 2514600"/>
                <a:gd name="connsiteX39" fmla="*/ 3530771 w 4197350"/>
                <a:gd name="connsiteY39" fmla="*/ 1947899 h 2514600"/>
                <a:gd name="connsiteX40" fmla="*/ 3507969 w 4197350"/>
                <a:gd name="connsiteY40" fmla="*/ 1949566 h 2514600"/>
                <a:gd name="connsiteX41" fmla="*/ 3497446 w 4197350"/>
                <a:gd name="connsiteY41" fmla="*/ 1985961 h 2514600"/>
                <a:gd name="connsiteX42" fmla="*/ 3507706 w 4197350"/>
                <a:gd name="connsiteY42" fmla="*/ 2004377 h 2514600"/>
                <a:gd name="connsiteX43" fmla="*/ 3464734 w 4197350"/>
                <a:gd name="connsiteY43" fmla="*/ 2026039 h 2514600"/>
                <a:gd name="connsiteX44" fmla="*/ 3456227 w 4197350"/>
                <a:gd name="connsiteY44" fmla="*/ 2073396 h 2514600"/>
                <a:gd name="connsiteX45" fmla="*/ 3419569 w 4197350"/>
                <a:gd name="connsiteY45" fmla="*/ 2083394 h 2514600"/>
                <a:gd name="connsiteX46" fmla="*/ 3412202 w 4197350"/>
                <a:gd name="connsiteY46" fmla="*/ 2124261 h 2514600"/>
                <a:gd name="connsiteX47" fmla="*/ 3376772 w 4197350"/>
                <a:gd name="connsiteY47" fmla="*/ 2160919 h 2514600"/>
                <a:gd name="connsiteX48" fmla="*/ 3367652 w 4197350"/>
                <a:gd name="connsiteY48" fmla="*/ 2133908 h 2514600"/>
                <a:gd name="connsiteX49" fmla="*/ 3357128 w 4197350"/>
                <a:gd name="connsiteY49" fmla="*/ 2075238 h 2514600"/>
                <a:gd name="connsiteX50" fmla="*/ 3343447 w 4197350"/>
                <a:gd name="connsiteY50" fmla="*/ 1981839 h 2514600"/>
                <a:gd name="connsiteX51" fmla="*/ 3355286 w 4197350"/>
                <a:gd name="connsiteY51" fmla="*/ 1920888 h 2514600"/>
                <a:gd name="connsiteX52" fmla="*/ 3376070 w 4197350"/>
                <a:gd name="connsiteY52" fmla="*/ 1893965 h 2514600"/>
                <a:gd name="connsiteX53" fmla="*/ 3377386 w 4197350"/>
                <a:gd name="connsiteY53" fmla="*/ 1872566 h 2514600"/>
                <a:gd name="connsiteX54" fmla="*/ 3415623 w 4197350"/>
                <a:gd name="connsiteY54" fmla="*/ 1862218 h 2514600"/>
                <a:gd name="connsiteX55" fmla="*/ 3459560 w 4197350"/>
                <a:gd name="connsiteY55" fmla="*/ 1802758 h 2514600"/>
                <a:gd name="connsiteX56" fmla="*/ 3501918 w 4197350"/>
                <a:gd name="connsiteY56" fmla="*/ 1752507 h 2514600"/>
                <a:gd name="connsiteX57" fmla="*/ 3546118 w 4197350"/>
                <a:gd name="connsiteY57" fmla="*/ 1712429 h 2514600"/>
                <a:gd name="connsiteX58" fmla="*/ 3565850 w 4197350"/>
                <a:gd name="connsiteY58" fmla="*/ 1639025 h 2514600"/>
                <a:gd name="connsiteX59" fmla="*/ 3535945 w 4197350"/>
                <a:gd name="connsiteY59" fmla="*/ 1643498 h 2514600"/>
                <a:gd name="connsiteX60" fmla="*/ 3521212 w 4197350"/>
                <a:gd name="connsiteY60" fmla="*/ 1686646 h 2514600"/>
                <a:gd name="connsiteX61" fmla="*/ 3458858 w 4197350"/>
                <a:gd name="connsiteY61" fmla="*/ 1742422 h 2514600"/>
                <a:gd name="connsiteX62" fmla="*/ 3438687 w 4197350"/>
                <a:gd name="connsiteY62" fmla="*/ 1679805 h 2514600"/>
                <a:gd name="connsiteX63" fmla="*/ 3375194 w 4197350"/>
                <a:gd name="connsiteY63" fmla="*/ 1697345 h 2514600"/>
                <a:gd name="connsiteX64" fmla="*/ 3313629 w 4197350"/>
                <a:gd name="connsiteY64" fmla="*/ 1781185 h 2514600"/>
                <a:gd name="connsiteX65" fmla="*/ 3333975 w 4197350"/>
                <a:gd name="connsiteY65" fmla="*/ 1810827 h 2514600"/>
                <a:gd name="connsiteX66" fmla="*/ 3279076 w 4197350"/>
                <a:gd name="connsiteY66" fmla="*/ 1823280 h 2514600"/>
                <a:gd name="connsiteX67" fmla="*/ 3241103 w 4197350"/>
                <a:gd name="connsiteY67" fmla="*/ 1828191 h 2514600"/>
                <a:gd name="connsiteX68" fmla="*/ 3242856 w 4197350"/>
                <a:gd name="connsiteY68" fmla="*/ 1793550 h 2514600"/>
                <a:gd name="connsiteX69" fmla="*/ 3204620 w 4197350"/>
                <a:gd name="connsiteY69" fmla="*/ 1786183 h 2514600"/>
                <a:gd name="connsiteX70" fmla="*/ 3174189 w 4197350"/>
                <a:gd name="connsiteY70" fmla="*/ 1809862 h 2514600"/>
                <a:gd name="connsiteX71" fmla="*/ 3099031 w 4197350"/>
                <a:gd name="connsiteY71" fmla="*/ 1801618 h 2514600"/>
                <a:gd name="connsiteX72" fmla="*/ 3018173 w 4197350"/>
                <a:gd name="connsiteY72" fmla="*/ 1815825 h 2514600"/>
                <a:gd name="connsiteX73" fmla="*/ 2938543 w 4197350"/>
                <a:gd name="connsiteY73" fmla="*/ 1906418 h 2514600"/>
                <a:gd name="connsiteX74" fmla="*/ 2844267 w 4197350"/>
                <a:gd name="connsiteY74" fmla="*/ 2009727 h 2514600"/>
                <a:gd name="connsiteX75" fmla="*/ 2883029 w 4197350"/>
                <a:gd name="connsiteY75" fmla="*/ 2015077 h 2514600"/>
                <a:gd name="connsiteX76" fmla="*/ 2895132 w 4197350"/>
                <a:gd name="connsiteY76" fmla="*/ 2041386 h 2514600"/>
                <a:gd name="connsiteX77" fmla="*/ 2918986 w 4197350"/>
                <a:gd name="connsiteY77" fmla="*/ 2050594 h 2514600"/>
                <a:gd name="connsiteX78" fmla="*/ 2934684 w 4197350"/>
                <a:gd name="connsiteY78" fmla="*/ 2029722 h 2514600"/>
                <a:gd name="connsiteX79" fmla="*/ 2961695 w 4197350"/>
                <a:gd name="connsiteY79" fmla="*/ 2032441 h 2514600"/>
                <a:gd name="connsiteX80" fmla="*/ 2997213 w 4197350"/>
                <a:gd name="connsiteY80" fmla="*/ 2077957 h 2514600"/>
                <a:gd name="connsiteX81" fmla="*/ 2998002 w 4197350"/>
                <a:gd name="connsiteY81" fmla="*/ 2112334 h 2514600"/>
                <a:gd name="connsiteX82" fmla="*/ 2978796 w 4197350"/>
                <a:gd name="connsiteY82" fmla="*/ 2151886 h 2514600"/>
                <a:gd name="connsiteX83" fmla="*/ 2976691 w 4197350"/>
                <a:gd name="connsiteY83" fmla="*/ 2198104 h 2514600"/>
                <a:gd name="connsiteX84" fmla="*/ 2965641 w 4197350"/>
                <a:gd name="connsiteY84" fmla="*/ 2258177 h 2514600"/>
                <a:gd name="connsiteX85" fmla="*/ 2928545 w 4197350"/>
                <a:gd name="connsiteY85" fmla="*/ 2310884 h 2514600"/>
                <a:gd name="connsiteX86" fmla="*/ 2920301 w 4197350"/>
                <a:gd name="connsiteY86" fmla="*/ 2335615 h 2514600"/>
                <a:gd name="connsiteX87" fmla="*/ 2886888 w 4197350"/>
                <a:gd name="connsiteY87" fmla="*/ 2376482 h 2514600"/>
                <a:gd name="connsiteX88" fmla="*/ 2853738 w 4197350"/>
                <a:gd name="connsiteY88" fmla="*/ 2416210 h 2514600"/>
                <a:gd name="connsiteX89" fmla="*/ 2837864 w 4197350"/>
                <a:gd name="connsiteY89" fmla="*/ 2436205 h 2514600"/>
                <a:gd name="connsiteX90" fmla="*/ 2805065 w 4197350"/>
                <a:gd name="connsiteY90" fmla="*/ 2455937 h 2514600"/>
                <a:gd name="connsiteX91" fmla="*/ 2789542 w 4197350"/>
                <a:gd name="connsiteY91" fmla="*/ 2456376 h 2514600"/>
                <a:gd name="connsiteX92" fmla="*/ 2774108 w 4197350"/>
                <a:gd name="connsiteY92" fmla="*/ 2440064 h 2514600"/>
                <a:gd name="connsiteX93" fmla="*/ 2741133 w 4197350"/>
                <a:gd name="connsiteY93" fmla="*/ 2464532 h 2514600"/>
                <a:gd name="connsiteX94" fmla="*/ 2737274 w 4197350"/>
                <a:gd name="connsiteY94" fmla="*/ 2475582 h 2514600"/>
                <a:gd name="connsiteX95" fmla="*/ 2733854 w 4197350"/>
                <a:gd name="connsiteY95" fmla="*/ 2469794 h 2514600"/>
                <a:gd name="connsiteX96" fmla="*/ 2733679 w 4197350"/>
                <a:gd name="connsiteY96" fmla="*/ 2452868 h 2514600"/>
                <a:gd name="connsiteX97" fmla="*/ 2746219 w 4197350"/>
                <a:gd name="connsiteY97" fmla="*/ 2451991 h 2514600"/>
                <a:gd name="connsiteX98" fmla="*/ 2749728 w 4197350"/>
                <a:gd name="connsiteY98" fmla="*/ 2412088 h 2514600"/>
                <a:gd name="connsiteX99" fmla="*/ 2743238 w 4197350"/>
                <a:gd name="connsiteY99" fmla="*/ 2382621 h 2514600"/>
                <a:gd name="connsiteX100" fmla="*/ 2764373 w 4197350"/>
                <a:gd name="connsiteY100" fmla="*/ 2370344 h 2514600"/>
                <a:gd name="connsiteX101" fmla="*/ 2794191 w 4197350"/>
                <a:gd name="connsiteY101" fmla="*/ 2376482 h 2514600"/>
                <a:gd name="connsiteX102" fmla="*/ 2810766 w 4197350"/>
                <a:gd name="connsiteY102" fmla="*/ 2342368 h 2514600"/>
                <a:gd name="connsiteX103" fmla="*/ 2819185 w 4197350"/>
                <a:gd name="connsiteY103" fmla="*/ 2303254 h 2514600"/>
                <a:gd name="connsiteX104" fmla="*/ 2828744 w 4197350"/>
                <a:gd name="connsiteY104" fmla="*/ 2290012 h 2514600"/>
                <a:gd name="connsiteX105" fmla="*/ 2841635 w 4197350"/>
                <a:gd name="connsiteY105" fmla="*/ 2257037 h 2514600"/>
                <a:gd name="connsiteX106" fmla="*/ 2801031 w 4197350"/>
                <a:gd name="connsiteY106" fmla="*/ 2267912 h 2514600"/>
                <a:gd name="connsiteX107" fmla="*/ 2779720 w 4197350"/>
                <a:gd name="connsiteY107" fmla="*/ 2282382 h 2514600"/>
                <a:gd name="connsiteX108" fmla="*/ 2742361 w 4197350"/>
                <a:gd name="connsiteY108" fmla="*/ 2282382 h 2514600"/>
                <a:gd name="connsiteX109" fmla="*/ 2732451 w 4197350"/>
                <a:gd name="connsiteY109" fmla="*/ 2247741 h 2514600"/>
                <a:gd name="connsiteX110" fmla="*/ 2703335 w 4197350"/>
                <a:gd name="connsiteY110" fmla="*/ 2221168 h 2514600"/>
                <a:gd name="connsiteX111" fmla="*/ 2660538 w 4197350"/>
                <a:gd name="connsiteY111" fmla="*/ 2209066 h 2514600"/>
                <a:gd name="connsiteX112" fmla="*/ 2651417 w 4197350"/>
                <a:gd name="connsiteY112" fmla="*/ 2171531 h 2514600"/>
                <a:gd name="connsiteX113" fmla="*/ 2642823 w 4197350"/>
                <a:gd name="connsiteY113" fmla="*/ 2147589 h 2514600"/>
                <a:gd name="connsiteX114" fmla="*/ 2633615 w 4197350"/>
                <a:gd name="connsiteY114" fmla="*/ 2130576 h 2514600"/>
                <a:gd name="connsiteX115" fmla="*/ 2618443 w 4197350"/>
                <a:gd name="connsiteY115" fmla="*/ 2090147 h 2514600"/>
                <a:gd name="connsiteX116" fmla="*/ 2596869 w 4197350"/>
                <a:gd name="connsiteY116" fmla="*/ 2075150 h 2514600"/>
                <a:gd name="connsiteX117" fmla="*/ 2560035 w 4197350"/>
                <a:gd name="connsiteY117" fmla="*/ 2062960 h 2514600"/>
                <a:gd name="connsiteX118" fmla="*/ 2527412 w 4197350"/>
                <a:gd name="connsiteY118" fmla="*/ 2064100 h 2514600"/>
                <a:gd name="connsiteX119" fmla="*/ 2496892 w 4197350"/>
                <a:gd name="connsiteY119" fmla="*/ 2071467 h 2514600"/>
                <a:gd name="connsiteX120" fmla="*/ 2476546 w 4197350"/>
                <a:gd name="connsiteY120" fmla="*/ 2091725 h 2514600"/>
                <a:gd name="connsiteX121" fmla="*/ 2490052 w 4197350"/>
                <a:gd name="connsiteY121" fmla="*/ 2101372 h 2514600"/>
                <a:gd name="connsiteX122" fmla="*/ 2490403 w 4197350"/>
                <a:gd name="connsiteY122" fmla="*/ 2123472 h 2514600"/>
                <a:gd name="connsiteX123" fmla="*/ 2476722 w 4197350"/>
                <a:gd name="connsiteY123" fmla="*/ 2136188 h 2514600"/>
                <a:gd name="connsiteX124" fmla="*/ 2454534 w 4197350"/>
                <a:gd name="connsiteY124" fmla="*/ 2177582 h 2514600"/>
                <a:gd name="connsiteX125" fmla="*/ 2454797 w 4197350"/>
                <a:gd name="connsiteY125" fmla="*/ 2194508 h 2514600"/>
                <a:gd name="connsiteX126" fmla="*/ 2420156 w 4197350"/>
                <a:gd name="connsiteY126" fmla="*/ 2218537 h 2514600"/>
                <a:gd name="connsiteX127" fmla="*/ 2390602 w 4197350"/>
                <a:gd name="connsiteY127" fmla="*/ 2204243 h 2514600"/>
                <a:gd name="connsiteX128" fmla="*/ 2361223 w 4197350"/>
                <a:gd name="connsiteY128" fmla="*/ 2207400 h 2514600"/>
                <a:gd name="connsiteX129" fmla="*/ 2348331 w 4197350"/>
                <a:gd name="connsiteY129" fmla="*/ 2194596 h 2514600"/>
                <a:gd name="connsiteX130" fmla="*/ 2333598 w 4197350"/>
                <a:gd name="connsiteY130" fmla="*/ 2190474 h 2514600"/>
                <a:gd name="connsiteX131" fmla="*/ 2297554 w 4197350"/>
                <a:gd name="connsiteY131" fmla="*/ 2217310 h 2514600"/>
                <a:gd name="connsiteX132" fmla="*/ 2265193 w 4197350"/>
                <a:gd name="connsiteY132" fmla="*/ 2223536 h 2514600"/>
                <a:gd name="connsiteX133" fmla="*/ 2242567 w 4197350"/>
                <a:gd name="connsiteY133" fmla="*/ 2232832 h 2514600"/>
                <a:gd name="connsiteX134" fmla="*/ 2211609 w 4197350"/>
                <a:gd name="connsiteY134" fmla="*/ 2226693 h 2514600"/>
                <a:gd name="connsiteX135" fmla="*/ 2188807 w 4197350"/>
                <a:gd name="connsiteY135" fmla="*/ 2227044 h 2514600"/>
                <a:gd name="connsiteX136" fmla="*/ 2173899 w 4197350"/>
                <a:gd name="connsiteY136" fmla="*/ 2207750 h 2514600"/>
                <a:gd name="connsiteX137" fmla="*/ 2149782 w 4197350"/>
                <a:gd name="connsiteY137" fmla="*/ 2189421 h 2514600"/>
                <a:gd name="connsiteX138" fmla="*/ 2125139 w 4197350"/>
                <a:gd name="connsiteY138" fmla="*/ 2184335 h 2514600"/>
                <a:gd name="connsiteX139" fmla="*/ 2094005 w 4197350"/>
                <a:gd name="connsiteY139" fmla="*/ 2189334 h 2514600"/>
                <a:gd name="connsiteX140" fmla="*/ 2070765 w 4197350"/>
                <a:gd name="connsiteY140" fmla="*/ 2196437 h 2514600"/>
                <a:gd name="connsiteX141" fmla="*/ 2035861 w 4197350"/>
                <a:gd name="connsiteY141" fmla="*/ 2180301 h 2514600"/>
                <a:gd name="connsiteX142" fmla="*/ 2031213 w 4197350"/>
                <a:gd name="connsiteY142" fmla="*/ 2151185 h 2514600"/>
                <a:gd name="connsiteX143" fmla="*/ 2002273 w 4197350"/>
                <a:gd name="connsiteY143" fmla="*/ 2141099 h 2514600"/>
                <a:gd name="connsiteX144" fmla="*/ 1979997 w 4197350"/>
                <a:gd name="connsiteY144" fmla="*/ 2136451 h 2514600"/>
                <a:gd name="connsiteX145" fmla="*/ 1952460 w 4197350"/>
                <a:gd name="connsiteY145" fmla="*/ 2120052 h 2514600"/>
                <a:gd name="connsiteX146" fmla="*/ 1927027 w 4197350"/>
                <a:gd name="connsiteY146" fmla="*/ 2160919 h 2514600"/>
                <a:gd name="connsiteX147" fmla="*/ 1937025 w 4197350"/>
                <a:gd name="connsiteY147" fmla="*/ 2183721 h 2514600"/>
                <a:gd name="connsiteX148" fmla="*/ 1913083 w 4197350"/>
                <a:gd name="connsiteY148" fmla="*/ 2210294 h 2514600"/>
                <a:gd name="connsiteX149" fmla="*/ 1877565 w 4197350"/>
                <a:gd name="connsiteY149" fmla="*/ 2200735 h 2514600"/>
                <a:gd name="connsiteX150" fmla="*/ 1853010 w 4197350"/>
                <a:gd name="connsiteY150" fmla="*/ 2199331 h 2514600"/>
                <a:gd name="connsiteX151" fmla="*/ 1836610 w 4197350"/>
                <a:gd name="connsiteY151" fmla="*/ 2181441 h 2514600"/>
                <a:gd name="connsiteX152" fmla="*/ 1811002 w 4197350"/>
                <a:gd name="connsiteY152" fmla="*/ 2180915 h 2514600"/>
                <a:gd name="connsiteX153" fmla="*/ 1789604 w 4197350"/>
                <a:gd name="connsiteY153" fmla="*/ 2169075 h 2514600"/>
                <a:gd name="connsiteX154" fmla="*/ 1752244 w 4197350"/>
                <a:gd name="connsiteY154" fmla="*/ 2187229 h 2514600"/>
                <a:gd name="connsiteX155" fmla="*/ 1705326 w 4197350"/>
                <a:gd name="connsiteY155" fmla="*/ 2220028 h 2514600"/>
                <a:gd name="connsiteX156" fmla="*/ 1679367 w 4197350"/>
                <a:gd name="connsiteY156" fmla="*/ 2226518 h 2514600"/>
                <a:gd name="connsiteX157" fmla="*/ 1669719 w 4197350"/>
                <a:gd name="connsiteY157" fmla="*/ 2229587 h 2514600"/>
                <a:gd name="connsiteX158" fmla="*/ 1656652 w 4197350"/>
                <a:gd name="connsiteY158" fmla="*/ 2206523 h 2514600"/>
                <a:gd name="connsiteX159" fmla="*/ 1624993 w 4197350"/>
                <a:gd name="connsiteY159" fmla="*/ 2211609 h 2514600"/>
                <a:gd name="connsiteX160" fmla="*/ 1614557 w 4197350"/>
                <a:gd name="connsiteY160" fmla="*/ 2195473 h 2514600"/>
                <a:gd name="connsiteX161" fmla="*/ 1597368 w 4197350"/>
                <a:gd name="connsiteY161" fmla="*/ 2188018 h 2514600"/>
                <a:gd name="connsiteX162" fmla="*/ 1585529 w 4197350"/>
                <a:gd name="connsiteY162" fmla="*/ 2165655 h 2514600"/>
                <a:gd name="connsiteX163" fmla="*/ 1571936 w 4197350"/>
                <a:gd name="connsiteY163" fmla="*/ 2158639 h 2514600"/>
                <a:gd name="connsiteX164" fmla="*/ 1536593 w 4197350"/>
                <a:gd name="connsiteY164" fmla="*/ 2168637 h 2514600"/>
                <a:gd name="connsiteX165" fmla="*/ 1502742 w 4197350"/>
                <a:gd name="connsiteY165" fmla="*/ 2146098 h 2514600"/>
                <a:gd name="connsiteX166" fmla="*/ 1489675 w 4197350"/>
                <a:gd name="connsiteY166" fmla="*/ 2166532 h 2514600"/>
                <a:gd name="connsiteX167" fmla="*/ 1434687 w 4197350"/>
                <a:gd name="connsiteY167" fmla="*/ 2064977 h 2514600"/>
                <a:gd name="connsiteX168" fmla="*/ 1403292 w 4197350"/>
                <a:gd name="connsiteY168" fmla="*/ 2032879 h 2514600"/>
                <a:gd name="connsiteX169" fmla="*/ 1412324 w 4197350"/>
                <a:gd name="connsiteY169" fmla="*/ 2019725 h 2514600"/>
                <a:gd name="connsiteX170" fmla="*/ 1350673 w 4197350"/>
                <a:gd name="connsiteY170" fmla="*/ 2059101 h 2514600"/>
                <a:gd name="connsiteX171" fmla="*/ 1327082 w 4197350"/>
                <a:gd name="connsiteY171" fmla="*/ 2061469 h 2514600"/>
                <a:gd name="connsiteX172" fmla="*/ 1329099 w 4197350"/>
                <a:gd name="connsiteY172" fmla="*/ 2038843 h 2514600"/>
                <a:gd name="connsiteX173" fmla="*/ 1297527 w 4197350"/>
                <a:gd name="connsiteY173" fmla="*/ 2024548 h 2514600"/>
                <a:gd name="connsiteX174" fmla="*/ 1271831 w 4197350"/>
                <a:gd name="connsiteY174" fmla="*/ 2034809 h 2514600"/>
                <a:gd name="connsiteX175" fmla="*/ 1264114 w 4197350"/>
                <a:gd name="connsiteY175" fmla="*/ 1990872 h 2514600"/>
                <a:gd name="connsiteX176" fmla="*/ 1219914 w 4197350"/>
                <a:gd name="connsiteY176" fmla="*/ 1981576 h 2514600"/>
                <a:gd name="connsiteX177" fmla="*/ 1197814 w 4197350"/>
                <a:gd name="connsiteY177" fmla="*/ 1999379 h 2514600"/>
                <a:gd name="connsiteX178" fmla="*/ 1136250 w 4197350"/>
                <a:gd name="connsiteY178" fmla="*/ 2015077 h 2514600"/>
                <a:gd name="connsiteX179" fmla="*/ 1124235 w 4197350"/>
                <a:gd name="connsiteY179" fmla="*/ 2025513 h 2514600"/>
                <a:gd name="connsiteX180" fmla="*/ 1032239 w 4197350"/>
                <a:gd name="connsiteY180" fmla="*/ 2040071 h 2514600"/>
                <a:gd name="connsiteX181" fmla="*/ 1020926 w 4197350"/>
                <a:gd name="connsiteY181" fmla="*/ 2054278 h 2514600"/>
                <a:gd name="connsiteX182" fmla="*/ 1038641 w 4197350"/>
                <a:gd name="connsiteY182" fmla="*/ 2082429 h 2514600"/>
                <a:gd name="connsiteX183" fmla="*/ 1015050 w 4197350"/>
                <a:gd name="connsiteY183" fmla="*/ 2092953 h 2514600"/>
                <a:gd name="connsiteX184" fmla="*/ 1019698 w 4197350"/>
                <a:gd name="connsiteY184" fmla="*/ 2103915 h 2514600"/>
                <a:gd name="connsiteX185" fmla="*/ 996107 w 4197350"/>
                <a:gd name="connsiteY185" fmla="*/ 2123384 h 2514600"/>
                <a:gd name="connsiteX186" fmla="*/ 1035922 w 4197350"/>
                <a:gd name="connsiteY186" fmla="*/ 2150571 h 2514600"/>
                <a:gd name="connsiteX187" fmla="*/ 1029783 w 4197350"/>
                <a:gd name="connsiteY187" fmla="*/ 2169075 h 2514600"/>
                <a:gd name="connsiteX188" fmla="*/ 995230 w 4197350"/>
                <a:gd name="connsiteY188" fmla="*/ 2167409 h 2514600"/>
                <a:gd name="connsiteX189" fmla="*/ 988127 w 4197350"/>
                <a:gd name="connsiteY189" fmla="*/ 2178898 h 2514600"/>
                <a:gd name="connsiteX190" fmla="*/ 956642 w 4197350"/>
                <a:gd name="connsiteY190" fmla="*/ 2158815 h 2514600"/>
                <a:gd name="connsiteX191" fmla="*/ 917617 w 4197350"/>
                <a:gd name="connsiteY191" fmla="*/ 2159604 h 2514600"/>
                <a:gd name="connsiteX192" fmla="*/ 891483 w 4197350"/>
                <a:gd name="connsiteY192" fmla="*/ 2176004 h 2514600"/>
                <a:gd name="connsiteX193" fmla="*/ 862367 w 4197350"/>
                <a:gd name="connsiteY193" fmla="*/ 2160305 h 2514600"/>
                <a:gd name="connsiteX194" fmla="*/ 808169 w 4197350"/>
                <a:gd name="connsiteY194" fmla="*/ 2133119 h 2514600"/>
                <a:gd name="connsiteX195" fmla="*/ 769757 w 4197350"/>
                <a:gd name="connsiteY195" fmla="*/ 2134171 h 2514600"/>
                <a:gd name="connsiteX196" fmla="*/ 718980 w 4197350"/>
                <a:gd name="connsiteY196" fmla="*/ 2176705 h 2514600"/>
                <a:gd name="connsiteX197" fmla="*/ 715910 w 4197350"/>
                <a:gd name="connsiteY197" fmla="*/ 2204681 h 2514600"/>
                <a:gd name="connsiteX198" fmla="*/ 690653 w 4197350"/>
                <a:gd name="connsiteY198" fmla="*/ 2182493 h 2514600"/>
                <a:gd name="connsiteX199" fmla="*/ 671009 w 4197350"/>
                <a:gd name="connsiteY199" fmla="*/ 2224325 h 2514600"/>
                <a:gd name="connsiteX200" fmla="*/ 678200 w 4197350"/>
                <a:gd name="connsiteY200" fmla="*/ 2231955 h 2514600"/>
                <a:gd name="connsiteX201" fmla="*/ 663992 w 4197350"/>
                <a:gd name="connsiteY201" fmla="*/ 2260106 h 2514600"/>
                <a:gd name="connsiteX202" fmla="*/ 684865 w 4197350"/>
                <a:gd name="connsiteY202" fmla="*/ 2285013 h 2514600"/>
                <a:gd name="connsiteX203" fmla="*/ 703106 w 4197350"/>
                <a:gd name="connsiteY203" fmla="*/ 2283960 h 2514600"/>
                <a:gd name="connsiteX204" fmla="*/ 718804 w 4197350"/>
                <a:gd name="connsiteY204" fmla="*/ 2308165 h 2514600"/>
                <a:gd name="connsiteX205" fmla="*/ 716349 w 4197350"/>
                <a:gd name="connsiteY205" fmla="*/ 2326582 h 2514600"/>
                <a:gd name="connsiteX206" fmla="*/ 728802 w 4197350"/>
                <a:gd name="connsiteY206" fmla="*/ 2332370 h 2514600"/>
                <a:gd name="connsiteX207" fmla="*/ 717577 w 4197350"/>
                <a:gd name="connsiteY207" fmla="*/ 2353330 h 2514600"/>
                <a:gd name="connsiteX208" fmla="*/ 693722 w 4197350"/>
                <a:gd name="connsiteY208" fmla="*/ 2359118 h 2514600"/>
                <a:gd name="connsiteX209" fmla="*/ 669255 w 4197350"/>
                <a:gd name="connsiteY209" fmla="*/ 2394987 h 2514600"/>
                <a:gd name="connsiteX210" fmla="*/ 691618 w 4197350"/>
                <a:gd name="connsiteY210" fmla="*/ 2427435 h 2514600"/>
                <a:gd name="connsiteX211" fmla="*/ 689162 w 4197350"/>
                <a:gd name="connsiteY211" fmla="*/ 2450149 h 2514600"/>
                <a:gd name="connsiteX212" fmla="*/ 715998 w 4197350"/>
                <a:gd name="connsiteY212" fmla="*/ 2489263 h 2514600"/>
                <a:gd name="connsiteX213" fmla="*/ 701352 w 4197350"/>
                <a:gd name="connsiteY213" fmla="*/ 2502505 h 2514600"/>
                <a:gd name="connsiteX214" fmla="*/ 697143 w 4197350"/>
                <a:gd name="connsiteY214" fmla="*/ 2510837 h 2514600"/>
                <a:gd name="connsiteX215" fmla="*/ 686268 w 4197350"/>
                <a:gd name="connsiteY215" fmla="*/ 2508644 h 2514600"/>
                <a:gd name="connsiteX216" fmla="*/ 669342 w 4197350"/>
                <a:gd name="connsiteY216" fmla="*/ 2488737 h 2514600"/>
                <a:gd name="connsiteX217" fmla="*/ 662414 w 4197350"/>
                <a:gd name="connsiteY217" fmla="*/ 2487597 h 2514600"/>
                <a:gd name="connsiteX218" fmla="*/ 646979 w 4197350"/>
                <a:gd name="connsiteY218" fmla="*/ 2479967 h 2514600"/>
                <a:gd name="connsiteX219" fmla="*/ 639437 w 4197350"/>
                <a:gd name="connsiteY219" fmla="*/ 2466373 h 2514600"/>
                <a:gd name="connsiteX220" fmla="*/ 616460 w 4197350"/>
                <a:gd name="connsiteY220" fmla="*/ 2459445 h 2514600"/>
                <a:gd name="connsiteX221" fmla="*/ 601551 w 4197350"/>
                <a:gd name="connsiteY221" fmla="*/ 2464707 h 2514600"/>
                <a:gd name="connsiteX222" fmla="*/ 597254 w 4197350"/>
                <a:gd name="connsiteY222" fmla="*/ 2458481 h 2514600"/>
                <a:gd name="connsiteX223" fmla="*/ 563753 w 4197350"/>
                <a:gd name="connsiteY223" fmla="*/ 2442432 h 2514600"/>
                <a:gd name="connsiteX224" fmla="*/ 527534 w 4197350"/>
                <a:gd name="connsiteY224" fmla="*/ 2436994 h 2514600"/>
                <a:gd name="connsiteX225" fmla="*/ 506749 w 4197350"/>
                <a:gd name="connsiteY225" fmla="*/ 2431206 h 2514600"/>
                <a:gd name="connsiteX226" fmla="*/ 503768 w 4197350"/>
                <a:gd name="connsiteY226" fmla="*/ 2435153 h 2514600"/>
                <a:gd name="connsiteX227" fmla="*/ 472459 w 4197350"/>
                <a:gd name="connsiteY227" fmla="*/ 2406475 h 2514600"/>
                <a:gd name="connsiteX228" fmla="*/ 444395 w 4197350"/>
                <a:gd name="connsiteY228" fmla="*/ 2393496 h 2514600"/>
                <a:gd name="connsiteX229" fmla="*/ 423173 w 4197350"/>
                <a:gd name="connsiteY229" fmla="*/ 2373150 h 2514600"/>
                <a:gd name="connsiteX230" fmla="*/ 441063 w 4197350"/>
                <a:gd name="connsiteY230" fmla="*/ 2367537 h 2514600"/>
                <a:gd name="connsiteX231" fmla="*/ 461497 w 4197350"/>
                <a:gd name="connsiteY231" fmla="*/ 2338158 h 2514600"/>
                <a:gd name="connsiteX232" fmla="*/ 447728 w 4197350"/>
                <a:gd name="connsiteY232" fmla="*/ 2324126 h 2514600"/>
                <a:gd name="connsiteX233" fmla="*/ 483948 w 4197350"/>
                <a:gd name="connsiteY233" fmla="*/ 2309481 h 2514600"/>
                <a:gd name="connsiteX234" fmla="*/ 483334 w 4197350"/>
                <a:gd name="connsiteY234" fmla="*/ 2301588 h 2514600"/>
                <a:gd name="connsiteX235" fmla="*/ 461233 w 4197350"/>
                <a:gd name="connsiteY235" fmla="*/ 2307376 h 2514600"/>
                <a:gd name="connsiteX236" fmla="*/ 462023 w 4197350"/>
                <a:gd name="connsiteY236" fmla="*/ 2291327 h 2514600"/>
                <a:gd name="connsiteX237" fmla="*/ 474739 w 4197350"/>
                <a:gd name="connsiteY237" fmla="*/ 2281154 h 2514600"/>
                <a:gd name="connsiteX238" fmla="*/ 498505 w 4197350"/>
                <a:gd name="connsiteY238" fmla="*/ 2278435 h 2514600"/>
                <a:gd name="connsiteX239" fmla="*/ 502364 w 4197350"/>
                <a:gd name="connsiteY239" fmla="*/ 2266158 h 2514600"/>
                <a:gd name="connsiteX240" fmla="*/ 496927 w 4197350"/>
                <a:gd name="connsiteY240" fmla="*/ 2245724 h 2514600"/>
                <a:gd name="connsiteX241" fmla="*/ 506925 w 4197350"/>
                <a:gd name="connsiteY241" fmla="*/ 2226167 h 2514600"/>
                <a:gd name="connsiteX242" fmla="*/ 506661 w 4197350"/>
                <a:gd name="connsiteY242" fmla="*/ 2215117 h 2514600"/>
                <a:gd name="connsiteX243" fmla="*/ 470442 w 4197350"/>
                <a:gd name="connsiteY243" fmla="*/ 2202752 h 2514600"/>
                <a:gd name="connsiteX244" fmla="*/ 456059 w 4197350"/>
                <a:gd name="connsiteY244" fmla="*/ 2203190 h 2514600"/>
                <a:gd name="connsiteX245" fmla="*/ 440887 w 4197350"/>
                <a:gd name="connsiteY245" fmla="*/ 2185300 h 2514600"/>
                <a:gd name="connsiteX246" fmla="*/ 422032 w 4197350"/>
                <a:gd name="connsiteY246" fmla="*/ 2191351 h 2514600"/>
                <a:gd name="connsiteX247" fmla="*/ 390812 w 4197350"/>
                <a:gd name="connsiteY247" fmla="*/ 2177845 h 2514600"/>
                <a:gd name="connsiteX248" fmla="*/ 391338 w 4197350"/>
                <a:gd name="connsiteY248" fmla="*/ 2170215 h 2514600"/>
                <a:gd name="connsiteX249" fmla="*/ 382568 w 4197350"/>
                <a:gd name="connsiteY249" fmla="*/ 2153290 h 2514600"/>
                <a:gd name="connsiteX250" fmla="*/ 362924 w 4197350"/>
                <a:gd name="connsiteY250" fmla="*/ 2151360 h 2514600"/>
                <a:gd name="connsiteX251" fmla="*/ 360906 w 4197350"/>
                <a:gd name="connsiteY251" fmla="*/ 2139170 h 2514600"/>
                <a:gd name="connsiteX252" fmla="*/ 367045 w 4197350"/>
                <a:gd name="connsiteY252" fmla="*/ 2131189 h 2514600"/>
                <a:gd name="connsiteX253" fmla="*/ 351347 w 4197350"/>
                <a:gd name="connsiteY253" fmla="*/ 2108563 h 2514600"/>
                <a:gd name="connsiteX254" fmla="*/ 325827 w 4197350"/>
                <a:gd name="connsiteY254" fmla="*/ 2112422 h 2514600"/>
                <a:gd name="connsiteX255" fmla="*/ 318373 w 4197350"/>
                <a:gd name="connsiteY255" fmla="*/ 2110405 h 2514600"/>
                <a:gd name="connsiteX256" fmla="*/ 312146 w 4197350"/>
                <a:gd name="connsiteY256" fmla="*/ 2119526 h 2514600"/>
                <a:gd name="connsiteX257" fmla="*/ 302938 w 4197350"/>
                <a:gd name="connsiteY257" fmla="*/ 2117947 h 2514600"/>
                <a:gd name="connsiteX258" fmla="*/ 296886 w 4197350"/>
                <a:gd name="connsiteY258" fmla="*/ 2092164 h 2514600"/>
                <a:gd name="connsiteX259" fmla="*/ 291099 w 4197350"/>
                <a:gd name="connsiteY259" fmla="*/ 2078658 h 2514600"/>
                <a:gd name="connsiteX260" fmla="*/ 295834 w 4197350"/>
                <a:gd name="connsiteY260" fmla="*/ 2074799 h 2514600"/>
                <a:gd name="connsiteX261" fmla="*/ 315654 w 4197350"/>
                <a:gd name="connsiteY261" fmla="*/ 2076203 h 2514600"/>
                <a:gd name="connsiteX262" fmla="*/ 325213 w 4197350"/>
                <a:gd name="connsiteY262" fmla="*/ 2067257 h 2514600"/>
                <a:gd name="connsiteX263" fmla="*/ 318109 w 4197350"/>
                <a:gd name="connsiteY263" fmla="*/ 2056295 h 2514600"/>
                <a:gd name="connsiteX264" fmla="*/ 301535 w 4197350"/>
                <a:gd name="connsiteY264" fmla="*/ 2049016 h 2514600"/>
                <a:gd name="connsiteX265" fmla="*/ 303025 w 4197350"/>
                <a:gd name="connsiteY265" fmla="*/ 2041474 h 2514600"/>
                <a:gd name="connsiteX266" fmla="*/ 293028 w 4197350"/>
                <a:gd name="connsiteY266" fmla="*/ 2033844 h 2514600"/>
                <a:gd name="connsiteX267" fmla="*/ 277593 w 4197350"/>
                <a:gd name="connsiteY267" fmla="*/ 2006219 h 2514600"/>
                <a:gd name="connsiteX268" fmla="*/ 282855 w 4197350"/>
                <a:gd name="connsiteY268" fmla="*/ 1994730 h 2514600"/>
                <a:gd name="connsiteX269" fmla="*/ 280487 w 4197350"/>
                <a:gd name="connsiteY269" fmla="*/ 1974472 h 2514600"/>
                <a:gd name="connsiteX270" fmla="*/ 256457 w 4197350"/>
                <a:gd name="connsiteY270" fmla="*/ 1964124 h 2514600"/>
                <a:gd name="connsiteX271" fmla="*/ 243566 w 4197350"/>
                <a:gd name="connsiteY271" fmla="*/ 1969298 h 2514600"/>
                <a:gd name="connsiteX272" fmla="*/ 240058 w 4197350"/>
                <a:gd name="connsiteY272" fmla="*/ 1958423 h 2514600"/>
                <a:gd name="connsiteX273" fmla="*/ 214187 w 4197350"/>
                <a:gd name="connsiteY273" fmla="*/ 1947373 h 2514600"/>
                <a:gd name="connsiteX274" fmla="*/ 206294 w 4197350"/>
                <a:gd name="connsiteY274" fmla="*/ 1921152 h 2514600"/>
                <a:gd name="connsiteX275" fmla="*/ 204189 w 4197350"/>
                <a:gd name="connsiteY275" fmla="*/ 1899314 h 2514600"/>
                <a:gd name="connsiteX276" fmla="*/ 192350 w 4197350"/>
                <a:gd name="connsiteY276" fmla="*/ 1888878 h 2514600"/>
                <a:gd name="connsiteX277" fmla="*/ 202874 w 4197350"/>
                <a:gd name="connsiteY277" fmla="*/ 1874321 h 2514600"/>
                <a:gd name="connsiteX278" fmla="*/ 195595 w 4197350"/>
                <a:gd name="connsiteY278" fmla="*/ 1830822 h 2514600"/>
                <a:gd name="connsiteX279" fmla="*/ 213134 w 4197350"/>
                <a:gd name="connsiteY279" fmla="*/ 1803372 h 2514600"/>
                <a:gd name="connsiteX280" fmla="*/ 209451 w 4197350"/>
                <a:gd name="connsiteY280" fmla="*/ 1794953 h 2514600"/>
                <a:gd name="connsiteX281" fmla="*/ 237427 w 4197350"/>
                <a:gd name="connsiteY281" fmla="*/ 1768030 h 2514600"/>
                <a:gd name="connsiteX282" fmla="*/ 211644 w 4197350"/>
                <a:gd name="connsiteY282" fmla="*/ 1744527 h 2514600"/>
                <a:gd name="connsiteX283" fmla="*/ 264263 w 4197350"/>
                <a:gd name="connsiteY283" fmla="*/ 1679542 h 2514600"/>
                <a:gd name="connsiteX284" fmla="*/ 287064 w 4197350"/>
                <a:gd name="connsiteY284" fmla="*/ 1649286 h 2514600"/>
                <a:gd name="connsiteX285" fmla="*/ 296272 w 4197350"/>
                <a:gd name="connsiteY285" fmla="*/ 1622099 h 2514600"/>
                <a:gd name="connsiteX286" fmla="*/ 259878 w 4197350"/>
                <a:gd name="connsiteY286" fmla="*/ 1584740 h 2514600"/>
                <a:gd name="connsiteX287" fmla="*/ 269963 w 4197350"/>
                <a:gd name="connsiteY287" fmla="*/ 1548345 h 2514600"/>
                <a:gd name="connsiteX288" fmla="*/ 247863 w 4197350"/>
                <a:gd name="connsiteY288" fmla="*/ 1505811 h 2514600"/>
                <a:gd name="connsiteX289" fmla="*/ 264438 w 4197350"/>
                <a:gd name="connsiteY289" fmla="*/ 1455297 h 2514600"/>
                <a:gd name="connsiteX290" fmla="*/ 235848 w 4197350"/>
                <a:gd name="connsiteY290" fmla="*/ 1385489 h 2514600"/>
                <a:gd name="connsiteX291" fmla="*/ 258562 w 4197350"/>
                <a:gd name="connsiteY291" fmla="*/ 1337430 h 2514600"/>
                <a:gd name="connsiteX292" fmla="*/ 220940 w 4197350"/>
                <a:gd name="connsiteY292" fmla="*/ 1293668 h 2514600"/>
                <a:gd name="connsiteX293" fmla="*/ 224535 w 4197350"/>
                <a:gd name="connsiteY293" fmla="*/ 1246311 h 2514600"/>
                <a:gd name="connsiteX294" fmla="*/ 244355 w 4197350"/>
                <a:gd name="connsiteY294" fmla="*/ 1239997 h 2514600"/>
                <a:gd name="connsiteX295" fmla="*/ 286187 w 4197350"/>
                <a:gd name="connsiteY295" fmla="*/ 1212021 h 2514600"/>
                <a:gd name="connsiteX296" fmla="*/ 311532 w 4197350"/>
                <a:gd name="connsiteY296" fmla="*/ 1187378 h 2514600"/>
                <a:gd name="connsiteX297" fmla="*/ 351961 w 4197350"/>
                <a:gd name="connsiteY297" fmla="*/ 1229999 h 2514600"/>
                <a:gd name="connsiteX298" fmla="*/ 419314 w 4197350"/>
                <a:gd name="connsiteY298" fmla="*/ 1246486 h 2514600"/>
                <a:gd name="connsiteX299" fmla="*/ 512186 w 4197350"/>
                <a:gd name="connsiteY299" fmla="*/ 1322346 h 2514600"/>
                <a:gd name="connsiteX300" fmla="*/ 531042 w 4197350"/>
                <a:gd name="connsiteY300" fmla="*/ 1353128 h 2514600"/>
                <a:gd name="connsiteX301" fmla="*/ 532708 w 4197350"/>
                <a:gd name="connsiteY301" fmla="*/ 1395223 h 2514600"/>
                <a:gd name="connsiteX302" fmla="*/ 505434 w 4197350"/>
                <a:gd name="connsiteY302" fmla="*/ 1427584 h 2514600"/>
                <a:gd name="connsiteX303" fmla="*/ 465268 w 4197350"/>
                <a:gd name="connsiteY303" fmla="*/ 1443808 h 2514600"/>
                <a:gd name="connsiteX304" fmla="*/ 355469 w 4197350"/>
                <a:gd name="connsiteY304" fmla="*/ 1397240 h 2514600"/>
                <a:gd name="connsiteX305" fmla="*/ 337403 w 4197350"/>
                <a:gd name="connsiteY305" fmla="*/ 1405133 h 2514600"/>
                <a:gd name="connsiteX306" fmla="*/ 377481 w 4197350"/>
                <a:gd name="connsiteY306" fmla="*/ 1449859 h 2514600"/>
                <a:gd name="connsiteX307" fmla="*/ 379060 w 4197350"/>
                <a:gd name="connsiteY307" fmla="*/ 1477484 h 2514600"/>
                <a:gd name="connsiteX308" fmla="*/ 380638 w 4197350"/>
                <a:gd name="connsiteY308" fmla="*/ 1536681 h 2514600"/>
                <a:gd name="connsiteX309" fmla="*/ 412298 w 4197350"/>
                <a:gd name="connsiteY309" fmla="*/ 1553958 h 2514600"/>
                <a:gd name="connsiteX310" fmla="*/ 431504 w 4197350"/>
                <a:gd name="connsiteY310" fmla="*/ 1568516 h 2514600"/>
                <a:gd name="connsiteX311" fmla="*/ 434661 w 4197350"/>
                <a:gd name="connsiteY311" fmla="*/ 1541241 h 2514600"/>
                <a:gd name="connsiteX312" fmla="*/ 419840 w 4197350"/>
                <a:gd name="connsiteY312" fmla="*/ 1516686 h 2514600"/>
                <a:gd name="connsiteX313" fmla="*/ 435450 w 4197350"/>
                <a:gd name="connsiteY313" fmla="*/ 1494673 h 2514600"/>
                <a:gd name="connsiteX314" fmla="*/ 494910 w 4197350"/>
                <a:gd name="connsiteY314" fmla="*/ 1530630 h 2514600"/>
                <a:gd name="connsiteX315" fmla="*/ 515607 w 4197350"/>
                <a:gd name="connsiteY315" fmla="*/ 1516686 h 2514600"/>
                <a:gd name="connsiteX316" fmla="*/ 499031 w 4197350"/>
                <a:gd name="connsiteY316" fmla="*/ 1473889 h 2514600"/>
                <a:gd name="connsiteX317" fmla="*/ 556299 w 4197350"/>
                <a:gd name="connsiteY317" fmla="*/ 1414780 h 2514600"/>
                <a:gd name="connsiteX318" fmla="*/ 579013 w 4197350"/>
                <a:gd name="connsiteY318" fmla="*/ 1418288 h 2514600"/>
                <a:gd name="connsiteX319" fmla="*/ 601990 w 4197350"/>
                <a:gd name="connsiteY319" fmla="*/ 1439599 h 2514600"/>
                <a:gd name="connsiteX320" fmla="*/ 616284 w 4197350"/>
                <a:gd name="connsiteY320" fmla="*/ 1397416 h 2514600"/>
                <a:gd name="connsiteX321" fmla="*/ 595763 w 4197350"/>
                <a:gd name="connsiteY321" fmla="*/ 1359881 h 2514600"/>
                <a:gd name="connsiteX322" fmla="*/ 607778 w 4197350"/>
                <a:gd name="connsiteY322" fmla="*/ 1321206 h 2514600"/>
                <a:gd name="connsiteX323" fmla="*/ 589712 w 4197350"/>
                <a:gd name="connsiteY323" fmla="*/ 1280075 h 2514600"/>
                <a:gd name="connsiteX324" fmla="*/ 658467 w 4197350"/>
                <a:gd name="connsiteY324" fmla="*/ 1301473 h 2514600"/>
                <a:gd name="connsiteX325" fmla="*/ 672499 w 4197350"/>
                <a:gd name="connsiteY325" fmla="*/ 1338131 h 2514600"/>
                <a:gd name="connsiteX326" fmla="*/ 641367 w 4197350"/>
                <a:gd name="connsiteY326" fmla="*/ 1346112 h 2514600"/>
                <a:gd name="connsiteX327" fmla="*/ 641542 w 4197350"/>
                <a:gd name="connsiteY327" fmla="*/ 1381542 h 2514600"/>
                <a:gd name="connsiteX328" fmla="*/ 660923 w 4197350"/>
                <a:gd name="connsiteY328" fmla="*/ 1402941 h 2514600"/>
                <a:gd name="connsiteX329" fmla="*/ 698897 w 4197350"/>
                <a:gd name="connsiteY329" fmla="*/ 1389435 h 2514600"/>
                <a:gd name="connsiteX330" fmla="*/ 704948 w 4197350"/>
                <a:gd name="connsiteY330" fmla="*/ 1349006 h 2514600"/>
                <a:gd name="connsiteX331" fmla="*/ 756339 w 4197350"/>
                <a:gd name="connsiteY331" fmla="*/ 1318136 h 2514600"/>
                <a:gd name="connsiteX332" fmla="*/ 842196 w 4197350"/>
                <a:gd name="connsiteY332" fmla="*/ 1260781 h 2514600"/>
                <a:gd name="connsiteX333" fmla="*/ 860700 w 4197350"/>
                <a:gd name="connsiteY333" fmla="*/ 1264114 h 2514600"/>
                <a:gd name="connsiteX334" fmla="*/ 836496 w 4197350"/>
                <a:gd name="connsiteY334" fmla="*/ 1304806 h 2514600"/>
                <a:gd name="connsiteX335" fmla="*/ 867015 w 4197350"/>
                <a:gd name="connsiteY335" fmla="*/ 1311646 h 2514600"/>
                <a:gd name="connsiteX336" fmla="*/ 884642 w 4197350"/>
                <a:gd name="connsiteY336" fmla="*/ 1289020 h 2514600"/>
                <a:gd name="connsiteX337" fmla="*/ 930684 w 4197350"/>
                <a:gd name="connsiteY337" fmla="*/ 1287179 h 2514600"/>
                <a:gd name="connsiteX338" fmla="*/ 967166 w 4197350"/>
                <a:gd name="connsiteY338" fmla="*/ 1259203 h 2514600"/>
                <a:gd name="connsiteX339" fmla="*/ 995230 w 4197350"/>
                <a:gd name="connsiteY339" fmla="*/ 1299719 h 2514600"/>
                <a:gd name="connsiteX340" fmla="*/ 1023206 w 4197350"/>
                <a:gd name="connsiteY340" fmla="*/ 1255081 h 2514600"/>
                <a:gd name="connsiteX341" fmla="*/ 997423 w 4197350"/>
                <a:gd name="connsiteY341" fmla="*/ 1214915 h 2514600"/>
                <a:gd name="connsiteX342" fmla="*/ 1010227 w 4197350"/>
                <a:gd name="connsiteY342" fmla="*/ 1191587 h 2514600"/>
                <a:gd name="connsiteX343" fmla="*/ 1082841 w 4197350"/>
                <a:gd name="connsiteY343" fmla="*/ 1212986 h 2514600"/>
                <a:gd name="connsiteX344" fmla="*/ 1116868 w 4197350"/>
                <a:gd name="connsiteY344" fmla="*/ 1234823 h 2514600"/>
                <a:gd name="connsiteX345" fmla="*/ 1205970 w 4197350"/>
                <a:gd name="connsiteY345" fmla="*/ 1311997 h 2514600"/>
                <a:gd name="connsiteX346" fmla="*/ 1222457 w 4197350"/>
                <a:gd name="connsiteY346" fmla="*/ 1277181 h 2514600"/>
                <a:gd name="connsiteX347" fmla="*/ 1197463 w 4197350"/>
                <a:gd name="connsiteY347" fmla="*/ 1241137 h 2514600"/>
                <a:gd name="connsiteX348" fmla="*/ 1196761 w 4197350"/>
                <a:gd name="connsiteY348" fmla="*/ 1226404 h 2514600"/>
                <a:gd name="connsiteX349" fmla="*/ 1167119 w 4197350"/>
                <a:gd name="connsiteY349" fmla="*/ 1219563 h 2514600"/>
                <a:gd name="connsiteX350" fmla="*/ 1175188 w 4197350"/>
                <a:gd name="connsiteY350" fmla="*/ 1185975 h 2514600"/>
                <a:gd name="connsiteX351" fmla="*/ 1162033 w 4197350"/>
                <a:gd name="connsiteY351" fmla="*/ 1129058 h 2514600"/>
                <a:gd name="connsiteX352" fmla="*/ 1161331 w 4197350"/>
                <a:gd name="connsiteY352" fmla="*/ 1105029 h 2514600"/>
                <a:gd name="connsiteX353" fmla="*/ 1206671 w 4197350"/>
                <a:gd name="connsiteY353" fmla="*/ 1034958 h 2514600"/>
                <a:gd name="connsiteX354" fmla="*/ 1222808 w 4197350"/>
                <a:gd name="connsiteY354" fmla="*/ 961115 h 2514600"/>
                <a:gd name="connsiteX355" fmla="*/ 1241049 w 4197350"/>
                <a:gd name="connsiteY355" fmla="*/ 944628 h 2514600"/>
                <a:gd name="connsiteX356" fmla="*/ 1306122 w 4197350"/>
                <a:gd name="connsiteY356" fmla="*/ 966640 h 2514600"/>
                <a:gd name="connsiteX357" fmla="*/ 1311208 w 4197350"/>
                <a:gd name="connsiteY357" fmla="*/ 1012068 h 2514600"/>
                <a:gd name="connsiteX358" fmla="*/ 1287880 w 4197350"/>
                <a:gd name="connsiteY358" fmla="*/ 1075913 h 2514600"/>
                <a:gd name="connsiteX359" fmla="*/ 1303140 w 4197350"/>
                <a:gd name="connsiteY359" fmla="*/ 1100293 h 2514600"/>
                <a:gd name="connsiteX360" fmla="*/ 1311033 w 4197350"/>
                <a:gd name="connsiteY360" fmla="*/ 1152386 h 2514600"/>
                <a:gd name="connsiteX361" fmla="*/ 1305420 w 4197350"/>
                <a:gd name="connsiteY361" fmla="*/ 1249468 h 2514600"/>
                <a:gd name="connsiteX362" fmla="*/ 1332519 w 4197350"/>
                <a:gd name="connsiteY362" fmla="*/ 1290950 h 2514600"/>
                <a:gd name="connsiteX363" fmla="*/ 1321995 w 4197350"/>
                <a:gd name="connsiteY363" fmla="*/ 1334887 h 2514600"/>
                <a:gd name="connsiteX364" fmla="*/ 1273849 w 4197350"/>
                <a:gd name="connsiteY364" fmla="*/ 1424339 h 2514600"/>
                <a:gd name="connsiteX365" fmla="*/ 1301999 w 4197350"/>
                <a:gd name="connsiteY365" fmla="*/ 1433284 h 2514600"/>
                <a:gd name="connsiteX366" fmla="*/ 1311822 w 4197350"/>
                <a:gd name="connsiteY366" fmla="*/ 1411272 h 2514600"/>
                <a:gd name="connsiteX367" fmla="*/ 1338833 w 4197350"/>
                <a:gd name="connsiteY367" fmla="*/ 1395311 h 2514600"/>
                <a:gd name="connsiteX368" fmla="*/ 1345323 w 4197350"/>
                <a:gd name="connsiteY368" fmla="*/ 1364178 h 2514600"/>
                <a:gd name="connsiteX369" fmla="*/ 1366633 w 4197350"/>
                <a:gd name="connsiteY369" fmla="*/ 1333571 h 2514600"/>
                <a:gd name="connsiteX370" fmla="*/ 1352339 w 4197350"/>
                <a:gd name="connsiteY370" fmla="*/ 1296212 h 2514600"/>
                <a:gd name="connsiteX371" fmla="*/ 1363827 w 4197350"/>
                <a:gd name="connsiteY371" fmla="*/ 1251661 h 2514600"/>
                <a:gd name="connsiteX372" fmla="*/ 1336904 w 4197350"/>
                <a:gd name="connsiteY372" fmla="*/ 1246048 h 2514600"/>
                <a:gd name="connsiteX373" fmla="*/ 1331028 w 4197350"/>
                <a:gd name="connsiteY373" fmla="*/ 1207285 h 2514600"/>
                <a:gd name="connsiteX374" fmla="*/ 1350673 w 4197350"/>
                <a:gd name="connsiteY374" fmla="*/ 1134671 h 2514600"/>
                <a:gd name="connsiteX375" fmla="*/ 1318750 w 4197350"/>
                <a:gd name="connsiteY375" fmla="*/ 1073019 h 2514600"/>
                <a:gd name="connsiteX376" fmla="*/ 1362775 w 4197350"/>
                <a:gd name="connsiteY376" fmla="*/ 1020049 h 2514600"/>
                <a:gd name="connsiteX377" fmla="*/ 1357074 w 4197350"/>
                <a:gd name="connsiteY377" fmla="*/ 961992 h 2514600"/>
                <a:gd name="connsiteX378" fmla="*/ 1369352 w 4197350"/>
                <a:gd name="connsiteY378" fmla="*/ 960063 h 2514600"/>
                <a:gd name="connsiteX379" fmla="*/ 1382244 w 4197350"/>
                <a:gd name="connsiteY379" fmla="*/ 1005578 h 2514600"/>
                <a:gd name="connsiteX380" fmla="*/ 1372509 w 4197350"/>
                <a:gd name="connsiteY380" fmla="*/ 1081613 h 2514600"/>
                <a:gd name="connsiteX381" fmla="*/ 1398819 w 4197350"/>
                <a:gd name="connsiteY381" fmla="*/ 1095557 h 2514600"/>
                <a:gd name="connsiteX382" fmla="*/ 1387593 w 4197350"/>
                <a:gd name="connsiteY382" fmla="*/ 1039693 h 2514600"/>
                <a:gd name="connsiteX383" fmla="*/ 1428724 w 4197350"/>
                <a:gd name="connsiteY383" fmla="*/ 1008297 h 2514600"/>
                <a:gd name="connsiteX384" fmla="*/ 1479765 w 4197350"/>
                <a:gd name="connsiteY384" fmla="*/ 1004000 h 2514600"/>
                <a:gd name="connsiteX385" fmla="*/ 1525192 w 4197350"/>
                <a:gd name="connsiteY385" fmla="*/ 1049428 h 2514600"/>
                <a:gd name="connsiteX386" fmla="*/ 1503356 w 4197350"/>
                <a:gd name="connsiteY386" fmla="*/ 982601 h 2514600"/>
                <a:gd name="connsiteX387" fmla="*/ 1500900 w 4197350"/>
                <a:gd name="connsiteY387" fmla="*/ 892447 h 2514600"/>
                <a:gd name="connsiteX388" fmla="*/ 1543697 w 4197350"/>
                <a:gd name="connsiteY388" fmla="*/ 874732 h 2514600"/>
                <a:gd name="connsiteX389" fmla="*/ 1602806 w 4197350"/>
                <a:gd name="connsiteY389" fmla="*/ 878591 h 2514600"/>
                <a:gd name="connsiteX390" fmla="*/ 1656126 w 4197350"/>
                <a:gd name="connsiteY390" fmla="*/ 867015 h 2514600"/>
                <a:gd name="connsiteX391" fmla="*/ 1636131 w 4197350"/>
                <a:gd name="connsiteY391" fmla="*/ 819833 h 2514600"/>
                <a:gd name="connsiteX392" fmla="*/ 1664633 w 4197350"/>
                <a:gd name="connsiteY392" fmla="*/ 758269 h 2514600"/>
                <a:gd name="connsiteX393" fmla="*/ 1692872 w 4197350"/>
                <a:gd name="connsiteY393" fmla="*/ 755638 h 2514600"/>
                <a:gd name="connsiteX394" fmla="*/ 1740668 w 4197350"/>
                <a:gd name="connsiteY394" fmla="*/ 707316 h 2514600"/>
                <a:gd name="connsiteX395" fmla="*/ 1805565 w 4197350"/>
                <a:gd name="connsiteY395" fmla="*/ 694073 h 2514600"/>
                <a:gd name="connsiteX396" fmla="*/ 1813809 w 4197350"/>
                <a:gd name="connsiteY396" fmla="*/ 666448 h 2514600"/>
                <a:gd name="connsiteX397" fmla="*/ 1878355 w 4197350"/>
                <a:gd name="connsiteY397" fmla="*/ 656977 h 2514600"/>
                <a:gd name="connsiteX398" fmla="*/ 1898437 w 4197350"/>
                <a:gd name="connsiteY398" fmla="*/ 679866 h 2514600"/>
                <a:gd name="connsiteX399" fmla="*/ 1953600 w 4197350"/>
                <a:gd name="connsiteY399" fmla="*/ 625142 h 2514600"/>
                <a:gd name="connsiteX400" fmla="*/ 1998765 w 4197350"/>
                <a:gd name="connsiteY400" fmla="*/ 626896 h 2514600"/>
                <a:gd name="connsiteX401" fmla="*/ 2005518 w 4197350"/>
                <a:gd name="connsiteY401" fmla="*/ 580942 h 2514600"/>
                <a:gd name="connsiteX402" fmla="*/ 2029021 w 4197350"/>
                <a:gd name="connsiteY402" fmla="*/ 534199 h 2514600"/>
                <a:gd name="connsiteX403" fmla="*/ 2087077 w 4197350"/>
                <a:gd name="connsiteY403" fmla="*/ 487631 h 2514600"/>
                <a:gd name="connsiteX404" fmla="*/ 2129260 w 4197350"/>
                <a:gd name="connsiteY404" fmla="*/ 524552 h 2514600"/>
                <a:gd name="connsiteX405" fmla="*/ 2095759 w 4197350"/>
                <a:gd name="connsiteY405" fmla="*/ 552002 h 2514600"/>
                <a:gd name="connsiteX406" fmla="*/ 2151448 w 4197350"/>
                <a:gd name="connsiteY406" fmla="*/ 568840 h 2514600"/>
                <a:gd name="connsiteX407" fmla="*/ 2158113 w 4197350"/>
                <a:gd name="connsiteY407" fmla="*/ 621722 h 2514600"/>
                <a:gd name="connsiteX408" fmla="*/ 2180564 w 4197350"/>
                <a:gd name="connsiteY408" fmla="*/ 595939 h 2514600"/>
                <a:gd name="connsiteX409" fmla="*/ 2252477 w 4197350"/>
                <a:gd name="connsiteY409" fmla="*/ 597342 h 2514600"/>
                <a:gd name="connsiteX410" fmla="*/ 2307902 w 4197350"/>
                <a:gd name="connsiteY410" fmla="*/ 648558 h 2514600"/>
                <a:gd name="connsiteX411" fmla="*/ 2327634 w 4197350"/>
                <a:gd name="connsiteY411" fmla="*/ 686707 h 2514600"/>
                <a:gd name="connsiteX412" fmla="*/ 2321495 w 4197350"/>
                <a:gd name="connsiteY412" fmla="*/ 738010 h 2514600"/>
                <a:gd name="connsiteX413" fmla="*/ 2294309 w 4197350"/>
                <a:gd name="connsiteY413" fmla="*/ 766424 h 2514600"/>
                <a:gd name="connsiteX414" fmla="*/ 2229675 w 4197350"/>
                <a:gd name="connsiteY414" fmla="*/ 818342 h 2514600"/>
                <a:gd name="connsiteX415" fmla="*/ 2211171 w 4197350"/>
                <a:gd name="connsiteY415" fmla="*/ 845353 h 2514600"/>
                <a:gd name="connsiteX416" fmla="*/ 2241690 w 4197350"/>
                <a:gd name="connsiteY416" fmla="*/ 857894 h 2514600"/>
                <a:gd name="connsiteX417" fmla="*/ 2278085 w 4197350"/>
                <a:gd name="connsiteY417" fmla="*/ 880257 h 2514600"/>
                <a:gd name="connsiteX418" fmla="*/ 2300185 w 4197350"/>
                <a:gd name="connsiteY418" fmla="*/ 863507 h 2514600"/>
                <a:gd name="connsiteX419" fmla="*/ 2312725 w 4197350"/>
                <a:gd name="connsiteY419" fmla="*/ 919546 h 2514600"/>
                <a:gd name="connsiteX420" fmla="*/ 2323513 w 4197350"/>
                <a:gd name="connsiteY420" fmla="*/ 897095 h 2514600"/>
                <a:gd name="connsiteX421" fmla="*/ 2362802 w 4197350"/>
                <a:gd name="connsiteY421" fmla="*/ 883327 h 2514600"/>
                <a:gd name="connsiteX422" fmla="*/ 2441730 w 4197350"/>
                <a:gd name="connsiteY422" fmla="*/ 897797 h 2514600"/>
                <a:gd name="connsiteX423" fmla="*/ 2447694 w 4197350"/>
                <a:gd name="connsiteY423" fmla="*/ 937963 h 2514600"/>
                <a:gd name="connsiteX424" fmla="*/ 2550477 w 4197350"/>
                <a:gd name="connsiteY424" fmla="*/ 950504 h 2514600"/>
                <a:gd name="connsiteX425" fmla="*/ 2551880 w 4197350"/>
                <a:gd name="connsiteY425" fmla="*/ 884993 h 2514600"/>
                <a:gd name="connsiteX426" fmla="*/ 2604060 w 4197350"/>
                <a:gd name="connsiteY426" fmla="*/ 900253 h 2514600"/>
                <a:gd name="connsiteX427" fmla="*/ 2643349 w 4197350"/>
                <a:gd name="connsiteY427" fmla="*/ 899814 h 2514600"/>
                <a:gd name="connsiteX428" fmla="*/ 2683077 w 4197350"/>
                <a:gd name="connsiteY428" fmla="*/ 944891 h 2514600"/>
                <a:gd name="connsiteX429" fmla="*/ 2694390 w 4197350"/>
                <a:gd name="connsiteY429" fmla="*/ 997861 h 2514600"/>
                <a:gd name="connsiteX430" fmla="*/ 2679832 w 4197350"/>
                <a:gd name="connsiteY430" fmla="*/ 1031537 h 2514600"/>
                <a:gd name="connsiteX431" fmla="*/ 2710702 w 4197350"/>
                <a:gd name="connsiteY431" fmla="*/ 1092751 h 2514600"/>
                <a:gd name="connsiteX432" fmla="*/ 2749377 w 4197350"/>
                <a:gd name="connsiteY432" fmla="*/ 1123358 h 2514600"/>
                <a:gd name="connsiteX433" fmla="*/ 2773143 w 4197350"/>
                <a:gd name="connsiteY433" fmla="*/ 1042850 h 2514600"/>
                <a:gd name="connsiteX434" fmla="*/ 2812607 w 4197350"/>
                <a:gd name="connsiteY434" fmla="*/ 1077930 h 2514600"/>
                <a:gd name="connsiteX435" fmla="*/ 2854527 w 4197350"/>
                <a:gd name="connsiteY435" fmla="*/ 1057058 h 2514600"/>
                <a:gd name="connsiteX436" fmla="*/ 2902148 w 4197350"/>
                <a:gd name="connsiteY436" fmla="*/ 1080912 h 2514600"/>
                <a:gd name="connsiteX437" fmla="*/ 2920301 w 4197350"/>
                <a:gd name="connsiteY437" fmla="*/ 1059250 h 2514600"/>
                <a:gd name="connsiteX438" fmla="*/ 2960555 w 4197350"/>
                <a:gd name="connsiteY438" fmla="*/ 1070125 h 2514600"/>
                <a:gd name="connsiteX439" fmla="*/ 2942840 w 4197350"/>
                <a:gd name="connsiteY439" fmla="*/ 996458 h 2514600"/>
                <a:gd name="connsiteX440" fmla="*/ 2975288 w 4197350"/>
                <a:gd name="connsiteY440" fmla="*/ 960765 h 2514600"/>
                <a:gd name="connsiteX441" fmla="*/ 3197341 w 4197350"/>
                <a:gd name="connsiteY441" fmla="*/ 1013910 h 2514600"/>
                <a:gd name="connsiteX442" fmla="*/ 3218301 w 4197350"/>
                <a:gd name="connsiteY442" fmla="*/ 1060829 h 2514600"/>
                <a:gd name="connsiteX443" fmla="*/ 3282672 w 4197350"/>
                <a:gd name="connsiteY443" fmla="*/ 1119148 h 2514600"/>
                <a:gd name="connsiteX444" fmla="*/ 3381947 w 4197350"/>
                <a:gd name="connsiteY444" fmla="*/ 1104941 h 2514600"/>
                <a:gd name="connsiteX445" fmla="*/ 3430882 w 4197350"/>
                <a:gd name="connsiteY445" fmla="*/ 1117307 h 2514600"/>
                <a:gd name="connsiteX446" fmla="*/ 3451316 w 4197350"/>
                <a:gd name="connsiteY446" fmla="*/ 1148001 h 2514600"/>
                <a:gd name="connsiteX447" fmla="*/ 3448335 w 4197350"/>
                <a:gd name="connsiteY447" fmla="*/ 1200795 h 2514600"/>
                <a:gd name="connsiteX448" fmla="*/ 3478590 w 4197350"/>
                <a:gd name="connsiteY448" fmla="*/ 1220878 h 2514600"/>
                <a:gd name="connsiteX449" fmla="*/ 3511477 w 4197350"/>
                <a:gd name="connsiteY449" fmla="*/ 1206496 h 2514600"/>
                <a:gd name="connsiteX450" fmla="*/ 3555064 w 4197350"/>
                <a:gd name="connsiteY450" fmla="*/ 1204654 h 2514600"/>
                <a:gd name="connsiteX451" fmla="*/ 3601456 w 4197350"/>
                <a:gd name="connsiteY451" fmla="*/ 1218423 h 2514600"/>
                <a:gd name="connsiteX452" fmla="*/ 3648024 w 4197350"/>
                <a:gd name="connsiteY452" fmla="*/ 1210618 h 2514600"/>
                <a:gd name="connsiteX453" fmla="*/ 3690821 w 4197350"/>
                <a:gd name="connsiteY453" fmla="*/ 1271919 h 2514600"/>
                <a:gd name="connsiteX454" fmla="*/ 3721252 w 4197350"/>
                <a:gd name="connsiteY454" fmla="*/ 1250170 h 2514600"/>
                <a:gd name="connsiteX455" fmla="*/ 3701345 w 4197350"/>
                <a:gd name="connsiteY455" fmla="*/ 1205707 h 2514600"/>
                <a:gd name="connsiteX456" fmla="*/ 3712307 w 4197350"/>
                <a:gd name="connsiteY456" fmla="*/ 1173960 h 2514600"/>
                <a:gd name="connsiteX457" fmla="*/ 3790797 w 4197350"/>
                <a:gd name="connsiteY457" fmla="*/ 1194043 h 2514600"/>
                <a:gd name="connsiteX458" fmla="*/ 3841925 w 4197350"/>
                <a:gd name="connsiteY458" fmla="*/ 1189745 h 2514600"/>
                <a:gd name="connsiteX459" fmla="*/ 3912610 w 4197350"/>
                <a:gd name="connsiteY459" fmla="*/ 1223422 h 2514600"/>
                <a:gd name="connsiteX460" fmla="*/ 3946988 w 4197350"/>
                <a:gd name="connsiteY460" fmla="*/ 1253590 h 2514600"/>
                <a:gd name="connsiteX461" fmla="*/ 4007237 w 4197350"/>
                <a:gd name="connsiteY461" fmla="*/ 1304981 h 2514600"/>
                <a:gd name="connsiteX462" fmla="*/ 4071695 w 4197350"/>
                <a:gd name="connsiteY462" fmla="*/ 1369352 h 2514600"/>
                <a:gd name="connsiteX463" fmla="*/ 4069591 w 4197350"/>
                <a:gd name="connsiteY463" fmla="*/ 1408290 h 2514600"/>
                <a:gd name="connsiteX464" fmla="*/ 4086166 w 4197350"/>
                <a:gd name="connsiteY464" fmla="*/ 1423550 h 2514600"/>
                <a:gd name="connsiteX465" fmla="*/ 4080465 w 4197350"/>
                <a:gd name="connsiteY465" fmla="*/ 1378385 h 2514600"/>
                <a:gd name="connsiteX466" fmla="*/ 4147204 w 4197350"/>
                <a:gd name="connsiteY466" fmla="*/ 1387769 h 2514600"/>
                <a:gd name="connsiteX467" fmla="*/ 4195877 w 4197350"/>
                <a:gd name="connsiteY467" fmla="*/ 1445036 h 2514600"/>
                <a:gd name="connsiteX468" fmla="*/ 3078334 w 4197350"/>
                <a:gd name="connsiteY468" fmla="*/ 2238708 h 2514600"/>
                <a:gd name="connsiteX469" fmla="*/ 3053603 w 4197350"/>
                <a:gd name="connsiteY469" fmla="*/ 2171356 h 2514600"/>
                <a:gd name="connsiteX470" fmla="*/ 3043430 w 4197350"/>
                <a:gd name="connsiteY470" fmla="*/ 2131803 h 2514600"/>
                <a:gd name="connsiteX471" fmla="*/ 3044044 w 4197350"/>
                <a:gd name="connsiteY471" fmla="*/ 2092339 h 2514600"/>
                <a:gd name="connsiteX472" fmla="*/ 3035537 w 4197350"/>
                <a:gd name="connsiteY472" fmla="*/ 2052875 h 2514600"/>
                <a:gd name="connsiteX473" fmla="*/ 3029135 w 4197350"/>
                <a:gd name="connsiteY473" fmla="*/ 2025250 h 2514600"/>
                <a:gd name="connsiteX474" fmla="*/ 3018173 w 4197350"/>
                <a:gd name="connsiteY474" fmla="*/ 2031125 h 2514600"/>
                <a:gd name="connsiteX475" fmla="*/ 3027908 w 4197350"/>
                <a:gd name="connsiteY475" fmla="*/ 2050507 h 2514600"/>
                <a:gd name="connsiteX476" fmla="*/ 3005193 w 4197350"/>
                <a:gd name="connsiteY476" fmla="*/ 2069537 h 2514600"/>
                <a:gd name="connsiteX477" fmla="*/ 3003001 w 4197350"/>
                <a:gd name="connsiteY477" fmla="*/ 2124788 h 2514600"/>
                <a:gd name="connsiteX478" fmla="*/ 3017384 w 4197350"/>
                <a:gd name="connsiteY478" fmla="*/ 2163463 h 2514600"/>
                <a:gd name="connsiteX479" fmla="*/ 3016331 w 4197350"/>
                <a:gd name="connsiteY479" fmla="*/ 2214766 h 2514600"/>
                <a:gd name="connsiteX480" fmla="*/ 3010631 w 4197350"/>
                <a:gd name="connsiteY480" fmla="*/ 2243181 h 2514600"/>
                <a:gd name="connsiteX481" fmla="*/ 3013437 w 4197350"/>
                <a:gd name="connsiteY481" fmla="*/ 2282996 h 2514600"/>
                <a:gd name="connsiteX482" fmla="*/ 3010719 w 4197350"/>
                <a:gd name="connsiteY482" fmla="*/ 2318163 h 2514600"/>
                <a:gd name="connsiteX483" fmla="*/ 3015279 w 4197350"/>
                <a:gd name="connsiteY483" fmla="*/ 2347980 h 2514600"/>
                <a:gd name="connsiteX484" fmla="*/ 3031415 w 4197350"/>
                <a:gd name="connsiteY484" fmla="*/ 2320531 h 2514600"/>
                <a:gd name="connsiteX485" fmla="*/ 3050095 w 4197350"/>
                <a:gd name="connsiteY485" fmla="*/ 2341929 h 2514600"/>
                <a:gd name="connsiteX486" fmla="*/ 3050797 w 4197350"/>
                <a:gd name="connsiteY486" fmla="*/ 2317023 h 2514600"/>
                <a:gd name="connsiteX487" fmla="*/ 3026855 w 4197350"/>
                <a:gd name="connsiteY487" fmla="*/ 2279926 h 2514600"/>
                <a:gd name="connsiteX488" fmla="*/ 3041939 w 4197350"/>
                <a:gd name="connsiteY488" fmla="*/ 2226342 h 2514600"/>
                <a:gd name="connsiteX489" fmla="*/ 3078334 w 4197350"/>
                <a:gd name="connsiteY489" fmla="*/ 2238708 h 2514600"/>
                <a:gd name="connsiteX490" fmla="*/ 70098 w 4197350"/>
                <a:gd name="connsiteY490" fmla="*/ 1997712 h 2514600"/>
                <a:gd name="connsiteX491" fmla="*/ 44315 w 4197350"/>
                <a:gd name="connsiteY491" fmla="*/ 1990170 h 2514600"/>
                <a:gd name="connsiteX492" fmla="*/ 10375 w 4197350"/>
                <a:gd name="connsiteY492" fmla="*/ 2004027 h 2514600"/>
                <a:gd name="connsiteX493" fmla="*/ 4763 w 4197350"/>
                <a:gd name="connsiteY493" fmla="*/ 2022706 h 2514600"/>
                <a:gd name="connsiteX494" fmla="*/ 35019 w 4197350"/>
                <a:gd name="connsiteY494" fmla="*/ 2027530 h 2514600"/>
                <a:gd name="connsiteX495" fmla="*/ 80271 w 4197350"/>
                <a:gd name="connsiteY495" fmla="*/ 2026916 h 2514600"/>
                <a:gd name="connsiteX496" fmla="*/ 78342 w 4197350"/>
                <a:gd name="connsiteY496" fmla="*/ 2016129 h 2514600"/>
                <a:gd name="connsiteX497" fmla="*/ 80973 w 4197350"/>
                <a:gd name="connsiteY497" fmla="*/ 2004465 h 2514600"/>
                <a:gd name="connsiteX498" fmla="*/ 70098 w 4197350"/>
                <a:gd name="connsiteY498" fmla="*/ 1997712 h 2514600"/>
                <a:gd name="connsiteX499" fmla="*/ 3947515 w 4197350"/>
                <a:gd name="connsiteY499" fmla="*/ 1119674 h 2514600"/>
                <a:gd name="connsiteX500" fmla="*/ 3979612 w 4197350"/>
                <a:gd name="connsiteY500" fmla="*/ 1115114 h 2514600"/>
                <a:gd name="connsiteX501" fmla="*/ 4004957 w 4197350"/>
                <a:gd name="connsiteY501" fmla="*/ 1097048 h 2514600"/>
                <a:gd name="connsiteX502" fmla="*/ 4007062 w 4197350"/>
                <a:gd name="connsiteY502" fmla="*/ 1086612 h 2514600"/>
                <a:gd name="connsiteX503" fmla="*/ 3971456 w 4197350"/>
                <a:gd name="connsiteY503" fmla="*/ 1064600 h 2514600"/>
                <a:gd name="connsiteX504" fmla="*/ 3950584 w 4197350"/>
                <a:gd name="connsiteY504" fmla="*/ 1064424 h 2514600"/>
                <a:gd name="connsiteX505" fmla="*/ 3947427 w 4197350"/>
                <a:gd name="connsiteY505" fmla="*/ 1067669 h 2514600"/>
                <a:gd name="connsiteX506" fmla="*/ 3916118 w 4197350"/>
                <a:gd name="connsiteY506" fmla="*/ 1099591 h 2514600"/>
                <a:gd name="connsiteX507" fmla="*/ 3920503 w 4197350"/>
                <a:gd name="connsiteY507" fmla="*/ 1123533 h 2514600"/>
                <a:gd name="connsiteX508" fmla="*/ 3947515 w 4197350"/>
                <a:gd name="connsiteY508" fmla="*/ 1119674 h 2514600"/>
                <a:gd name="connsiteX509" fmla="*/ 2983883 w 4197350"/>
                <a:gd name="connsiteY509" fmla="*/ 882099 h 2514600"/>
                <a:gd name="connsiteX510" fmla="*/ 2960555 w 4197350"/>
                <a:gd name="connsiteY510" fmla="*/ 916477 h 2514600"/>
                <a:gd name="connsiteX511" fmla="*/ 2964852 w 4197350"/>
                <a:gd name="connsiteY511" fmla="*/ 921037 h 2514600"/>
                <a:gd name="connsiteX512" fmla="*/ 3015279 w 4197350"/>
                <a:gd name="connsiteY512" fmla="*/ 930509 h 2514600"/>
                <a:gd name="connsiteX513" fmla="*/ 3052551 w 4197350"/>
                <a:gd name="connsiteY513" fmla="*/ 929895 h 2514600"/>
                <a:gd name="connsiteX514" fmla="*/ 3049569 w 4197350"/>
                <a:gd name="connsiteY514" fmla="*/ 907356 h 2514600"/>
                <a:gd name="connsiteX515" fmla="*/ 3014665 w 4197350"/>
                <a:gd name="connsiteY515" fmla="*/ 873943 h 2514600"/>
                <a:gd name="connsiteX516" fmla="*/ 2983883 w 4197350"/>
                <a:gd name="connsiteY516" fmla="*/ 882099 h 2514600"/>
                <a:gd name="connsiteX517" fmla="*/ 3199358 w 4197350"/>
                <a:gd name="connsiteY517" fmla="*/ 798522 h 2514600"/>
                <a:gd name="connsiteX518" fmla="*/ 3227772 w 4197350"/>
                <a:gd name="connsiteY518" fmla="*/ 761250 h 2514600"/>
                <a:gd name="connsiteX519" fmla="*/ 3166033 w 4197350"/>
                <a:gd name="connsiteY519" fmla="*/ 735993 h 2514600"/>
                <a:gd name="connsiteX520" fmla="*/ 3120166 w 4197350"/>
                <a:gd name="connsiteY520" fmla="*/ 721260 h 2514600"/>
                <a:gd name="connsiteX521" fmla="*/ 3114290 w 4197350"/>
                <a:gd name="connsiteY521" fmla="*/ 752744 h 2514600"/>
                <a:gd name="connsiteX522" fmla="*/ 3159982 w 4197350"/>
                <a:gd name="connsiteY522" fmla="*/ 790191 h 2514600"/>
                <a:gd name="connsiteX523" fmla="*/ 3199358 w 4197350"/>
                <a:gd name="connsiteY523" fmla="*/ 798522 h 2514600"/>
                <a:gd name="connsiteX524" fmla="*/ 2978972 w 4197350"/>
                <a:gd name="connsiteY524" fmla="*/ 783701 h 2514600"/>
                <a:gd name="connsiteX525" fmla="*/ 3069564 w 4197350"/>
                <a:gd name="connsiteY525" fmla="*/ 786332 h 2514600"/>
                <a:gd name="connsiteX526" fmla="*/ 3088945 w 4197350"/>
                <a:gd name="connsiteY526" fmla="*/ 714945 h 2514600"/>
                <a:gd name="connsiteX527" fmla="*/ 3000107 w 4197350"/>
                <a:gd name="connsiteY527" fmla="*/ 661712 h 2514600"/>
                <a:gd name="connsiteX528" fmla="*/ 2935210 w 4197350"/>
                <a:gd name="connsiteY528" fmla="*/ 657240 h 2514600"/>
                <a:gd name="connsiteX529" fmla="*/ 2902762 w 4197350"/>
                <a:gd name="connsiteY529" fmla="*/ 676358 h 2514600"/>
                <a:gd name="connsiteX530" fmla="*/ 2889519 w 4197350"/>
                <a:gd name="connsiteY530" fmla="*/ 744325 h 2514600"/>
                <a:gd name="connsiteX531" fmla="*/ 2938192 w 4197350"/>
                <a:gd name="connsiteY531" fmla="*/ 805801 h 2514600"/>
                <a:gd name="connsiteX532" fmla="*/ 2978972 w 4197350"/>
                <a:gd name="connsiteY532" fmla="*/ 783701 h 2514600"/>
                <a:gd name="connsiteX533" fmla="*/ 811765 w 4197350"/>
                <a:gd name="connsiteY533" fmla="*/ 1011191 h 2514600"/>
                <a:gd name="connsiteX534" fmla="*/ 786595 w 4197350"/>
                <a:gd name="connsiteY534" fmla="*/ 1028380 h 2514600"/>
                <a:gd name="connsiteX535" fmla="*/ 790191 w 4197350"/>
                <a:gd name="connsiteY535" fmla="*/ 1070739 h 2514600"/>
                <a:gd name="connsiteX536" fmla="*/ 834742 w 4197350"/>
                <a:gd name="connsiteY536" fmla="*/ 1091348 h 2514600"/>
                <a:gd name="connsiteX537" fmla="*/ 841231 w 4197350"/>
                <a:gd name="connsiteY537" fmla="*/ 1124849 h 2514600"/>
                <a:gd name="connsiteX538" fmla="*/ 921563 w 4197350"/>
                <a:gd name="connsiteY538" fmla="*/ 1134495 h 2514600"/>
                <a:gd name="connsiteX539" fmla="*/ 936121 w 4197350"/>
                <a:gd name="connsiteY539" fmla="*/ 1128006 h 2514600"/>
                <a:gd name="connsiteX540" fmla="*/ 889115 w 4197350"/>
                <a:gd name="connsiteY540" fmla="*/ 1065652 h 2514600"/>
                <a:gd name="connsiteX541" fmla="*/ 884116 w 4197350"/>
                <a:gd name="connsiteY541" fmla="*/ 999703 h 2514600"/>
                <a:gd name="connsiteX542" fmla="*/ 922616 w 4197350"/>
                <a:gd name="connsiteY542" fmla="*/ 919546 h 2514600"/>
                <a:gd name="connsiteX543" fmla="*/ 959274 w 4197350"/>
                <a:gd name="connsiteY543" fmla="*/ 833426 h 2514600"/>
                <a:gd name="connsiteX544" fmla="*/ 1035659 w 4197350"/>
                <a:gd name="connsiteY544" fmla="*/ 744237 h 2514600"/>
                <a:gd name="connsiteX545" fmla="*/ 1110729 w 4197350"/>
                <a:gd name="connsiteY545" fmla="*/ 697406 h 2514600"/>
                <a:gd name="connsiteX546" fmla="*/ 1197814 w 4197350"/>
                <a:gd name="connsiteY546" fmla="*/ 647067 h 2514600"/>
                <a:gd name="connsiteX547" fmla="*/ 1214301 w 4197350"/>
                <a:gd name="connsiteY547" fmla="*/ 614531 h 2514600"/>
                <a:gd name="connsiteX548" fmla="*/ 1197200 w 4197350"/>
                <a:gd name="connsiteY548" fmla="*/ 572172 h 2514600"/>
                <a:gd name="connsiteX549" fmla="*/ 1149317 w 4197350"/>
                <a:gd name="connsiteY549" fmla="*/ 586204 h 2514600"/>
                <a:gd name="connsiteX550" fmla="*/ 1107221 w 4197350"/>
                <a:gd name="connsiteY550" fmla="*/ 625581 h 2514600"/>
                <a:gd name="connsiteX551" fmla="*/ 1025398 w 4197350"/>
                <a:gd name="connsiteY551" fmla="*/ 645050 h 2514600"/>
                <a:gd name="connsiteX552" fmla="*/ 944189 w 4197350"/>
                <a:gd name="connsiteY552" fmla="*/ 710034 h 2514600"/>
                <a:gd name="connsiteX553" fmla="*/ 889202 w 4197350"/>
                <a:gd name="connsiteY553" fmla="*/ 761338 h 2514600"/>
                <a:gd name="connsiteX554" fmla="*/ 895867 w 4197350"/>
                <a:gd name="connsiteY554" fmla="*/ 804047 h 2514600"/>
                <a:gd name="connsiteX555" fmla="*/ 837022 w 4197350"/>
                <a:gd name="connsiteY555" fmla="*/ 883239 h 2514600"/>
                <a:gd name="connsiteX556" fmla="*/ 859648 w 4197350"/>
                <a:gd name="connsiteY556" fmla="*/ 893938 h 2514600"/>
                <a:gd name="connsiteX557" fmla="*/ 810888 w 4197350"/>
                <a:gd name="connsiteY557" fmla="*/ 966465 h 2514600"/>
                <a:gd name="connsiteX558" fmla="*/ 811765 w 4197350"/>
                <a:gd name="connsiteY558" fmla="*/ 1011191 h 2514600"/>
                <a:gd name="connsiteX559" fmla="*/ 2105143 w 4197350"/>
                <a:gd name="connsiteY559" fmla="*/ 415367 h 2514600"/>
                <a:gd name="connsiteX560" fmla="*/ 2112422 w 4197350"/>
                <a:gd name="connsiteY560" fmla="*/ 365204 h 2514600"/>
                <a:gd name="connsiteX561" fmla="*/ 2050069 w 4197350"/>
                <a:gd name="connsiteY561" fmla="*/ 292063 h 2514600"/>
                <a:gd name="connsiteX562" fmla="*/ 2031564 w 4197350"/>
                <a:gd name="connsiteY562" fmla="*/ 283469 h 2514600"/>
                <a:gd name="connsiteX563" fmla="*/ 2011393 w 4197350"/>
                <a:gd name="connsiteY563" fmla="*/ 298377 h 2514600"/>
                <a:gd name="connsiteX564" fmla="*/ 1966492 w 4197350"/>
                <a:gd name="connsiteY564" fmla="*/ 461497 h 2514600"/>
                <a:gd name="connsiteX565" fmla="*/ 2105143 w 4197350"/>
                <a:gd name="connsiteY565" fmla="*/ 415367 h 2514600"/>
                <a:gd name="connsiteX566" fmla="*/ 664870 w 4197350"/>
                <a:gd name="connsiteY566" fmla="*/ 158323 h 2514600"/>
                <a:gd name="connsiteX567" fmla="*/ 691530 w 4197350"/>
                <a:gd name="connsiteY567" fmla="*/ 192350 h 2514600"/>
                <a:gd name="connsiteX568" fmla="*/ 720295 w 4197350"/>
                <a:gd name="connsiteY568" fmla="*/ 168759 h 2514600"/>
                <a:gd name="connsiteX569" fmla="*/ 723715 w 4197350"/>
                <a:gd name="connsiteY569" fmla="*/ 144905 h 2514600"/>
                <a:gd name="connsiteX570" fmla="*/ 745815 w 4197350"/>
                <a:gd name="connsiteY570" fmla="*/ 133767 h 2514600"/>
                <a:gd name="connsiteX571" fmla="*/ 778790 w 4197350"/>
                <a:gd name="connsiteY571" fmla="*/ 114210 h 2514600"/>
                <a:gd name="connsiteX572" fmla="*/ 788262 w 4197350"/>
                <a:gd name="connsiteY572" fmla="*/ 91233 h 2514600"/>
                <a:gd name="connsiteX573" fmla="*/ 751779 w 4197350"/>
                <a:gd name="connsiteY573" fmla="*/ 57469 h 2514600"/>
                <a:gd name="connsiteX574" fmla="*/ 728626 w 4197350"/>
                <a:gd name="connsiteY574" fmla="*/ 82902 h 2514600"/>
                <a:gd name="connsiteX575" fmla="*/ 714507 w 4197350"/>
                <a:gd name="connsiteY575" fmla="*/ 119034 h 2514600"/>
                <a:gd name="connsiteX576" fmla="*/ 709508 w 4197350"/>
                <a:gd name="connsiteY576" fmla="*/ 78254 h 2514600"/>
                <a:gd name="connsiteX577" fmla="*/ 672148 w 4197350"/>
                <a:gd name="connsiteY577" fmla="*/ 80096 h 2514600"/>
                <a:gd name="connsiteX578" fmla="*/ 624177 w 4197350"/>
                <a:gd name="connsiteY578" fmla="*/ 107633 h 2514600"/>
                <a:gd name="connsiteX579" fmla="*/ 678901 w 4197350"/>
                <a:gd name="connsiteY579" fmla="*/ 112193 h 2514600"/>
                <a:gd name="connsiteX580" fmla="*/ 664870 w 4197350"/>
                <a:gd name="connsiteY580" fmla="*/ 158323 h 2514600"/>
                <a:gd name="connsiteX581" fmla="*/ 1815913 w 4197350"/>
                <a:gd name="connsiteY581" fmla="*/ 272682 h 2514600"/>
                <a:gd name="connsiteX582" fmla="*/ 1856693 w 4197350"/>
                <a:gd name="connsiteY582" fmla="*/ 322933 h 2514600"/>
                <a:gd name="connsiteX583" fmla="*/ 1925185 w 4197350"/>
                <a:gd name="connsiteY583" fmla="*/ 359766 h 2514600"/>
                <a:gd name="connsiteX584" fmla="*/ 1978857 w 4197350"/>
                <a:gd name="connsiteY584" fmla="*/ 343981 h 2514600"/>
                <a:gd name="connsiteX585" fmla="*/ 1984908 w 4197350"/>
                <a:gd name="connsiteY585" fmla="*/ 224535 h 2514600"/>
                <a:gd name="connsiteX586" fmla="*/ 1928255 w 4197350"/>
                <a:gd name="connsiteY586" fmla="*/ 83867 h 2514600"/>
                <a:gd name="connsiteX587" fmla="*/ 1880459 w 4197350"/>
                <a:gd name="connsiteY587" fmla="*/ 4763 h 2514600"/>
                <a:gd name="connsiteX588" fmla="*/ 1827226 w 4197350"/>
                <a:gd name="connsiteY588" fmla="*/ 40807 h 2514600"/>
                <a:gd name="connsiteX589" fmla="*/ 1763382 w 4197350"/>
                <a:gd name="connsiteY589" fmla="*/ 144554 h 2514600"/>
                <a:gd name="connsiteX590" fmla="*/ 1796970 w 4197350"/>
                <a:gd name="connsiteY590" fmla="*/ 173231 h 2514600"/>
                <a:gd name="connsiteX591" fmla="*/ 1815913 w 4197350"/>
                <a:gd name="connsiteY591" fmla="*/ 272682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Lst>
              <a:rect l="l" t="t" r="r" b="b"/>
              <a:pathLst>
                <a:path w="4197350" h="2514600">
                  <a:moveTo>
                    <a:pt x="4195877" y="1445036"/>
                  </a:moveTo>
                  <a:lnTo>
                    <a:pt x="4171497" y="1471082"/>
                  </a:lnTo>
                  <a:lnTo>
                    <a:pt x="4131155" y="1477221"/>
                  </a:lnTo>
                  <a:lnTo>
                    <a:pt x="4130541" y="1533875"/>
                  </a:lnTo>
                  <a:lnTo>
                    <a:pt x="4120719" y="1545714"/>
                  </a:lnTo>
                  <a:lnTo>
                    <a:pt x="4097654" y="1544048"/>
                  </a:lnTo>
                  <a:lnTo>
                    <a:pt x="4078887" y="1524228"/>
                  </a:lnTo>
                  <a:lnTo>
                    <a:pt x="4046175" y="1507390"/>
                  </a:lnTo>
                  <a:lnTo>
                    <a:pt x="4040650" y="1482045"/>
                  </a:lnTo>
                  <a:lnTo>
                    <a:pt x="4015656" y="1472398"/>
                  </a:lnTo>
                  <a:lnTo>
                    <a:pt x="3987681" y="1480028"/>
                  </a:lnTo>
                  <a:lnTo>
                    <a:pt x="3974350" y="1459243"/>
                  </a:lnTo>
                  <a:lnTo>
                    <a:pt x="3979700" y="1436880"/>
                  </a:lnTo>
                  <a:lnTo>
                    <a:pt x="3950233" y="1451263"/>
                  </a:lnTo>
                  <a:lnTo>
                    <a:pt x="3961283" y="1479238"/>
                  </a:lnTo>
                  <a:lnTo>
                    <a:pt x="3947339" y="1504057"/>
                  </a:lnTo>
                  <a:lnTo>
                    <a:pt x="3947163" y="1504408"/>
                  </a:lnTo>
                  <a:lnTo>
                    <a:pt x="3915592" y="1529753"/>
                  </a:lnTo>
                  <a:lnTo>
                    <a:pt x="3883758" y="1525543"/>
                  </a:lnTo>
                  <a:lnTo>
                    <a:pt x="3905946" y="1555712"/>
                  </a:lnTo>
                  <a:lnTo>
                    <a:pt x="3920591" y="1601315"/>
                  </a:lnTo>
                  <a:lnTo>
                    <a:pt x="3931904" y="1615961"/>
                  </a:lnTo>
                  <a:lnTo>
                    <a:pt x="3934798" y="1638148"/>
                  </a:lnTo>
                  <a:lnTo>
                    <a:pt x="3928484" y="1652180"/>
                  </a:lnTo>
                  <a:lnTo>
                    <a:pt x="3882617" y="1640604"/>
                  </a:lnTo>
                  <a:lnTo>
                    <a:pt x="3813862" y="1680156"/>
                  </a:lnTo>
                  <a:lnTo>
                    <a:pt x="3792025" y="1686207"/>
                  </a:lnTo>
                  <a:lnTo>
                    <a:pt x="3754402" y="1722163"/>
                  </a:lnTo>
                  <a:lnTo>
                    <a:pt x="3718709" y="1752858"/>
                  </a:lnTo>
                  <a:lnTo>
                    <a:pt x="3709676" y="1775221"/>
                  </a:lnTo>
                  <a:lnTo>
                    <a:pt x="3674509" y="1741019"/>
                  </a:lnTo>
                  <a:lnTo>
                    <a:pt x="3610401" y="1779781"/>
                  </a:lnTo>
                  <a:lnTo>
                    <a:pt x="3599176" y="1761540"/>
                  </a:lnTo>
                  <a:lnTo>
                    <a:pt x="3575497" y="1782500"/>
                  </a:lnTo>
                  <a:lnTo>
                    <a:pt x="3542610" y="1775835"/>
                  </a:lnTo>
                  <a:lnTo>
                    <a:pt x="3534717" y="1807670"/>
                  </a:lnTo>
                  <a:lnTo>
                    <a:pt x="3505251" y="1853448"/>
                  </a:lnTo>
                  <a:lnTo>
                    <a:pt x="3506128" y="1872216"/>
                  </a:lnTo>
                  <a:lnTo>
                    <a:pt x="3534103" y="1882476"/>
                  </a:lnTo>
                  <a:lnTo>
                    <a:pt x="3530771" y="1947899"/>
                  </a:lnTo>
                  <a:lnTo>
                    <a:pt x="3507969" y="1949566"/>
                  </a:lnTo>
                  <a:lnTo>
                    <a:pt x="3497446" y="1985961"/>
                  </a:lnTo>
                  <a:lnTo>
                    <a:pt x="3507706" y="2004377"/>
                  </a:lnTo>
                  <a:lnTo>
                    <a:pt x="3464734" y="2026039"/>
                  </a:lnTo>
                  <a:lnTo>
                    <a:pt x="3456227" y="2073396"/>
                  </a:lnTo>
                  <a:lnTo>
                    <a:pt x="3419569" y="2083394"/>
                  </a:lnTo>
                  <a:lnTo>
                    <a:pt x="3412202" y="2124261"/>
                  </a:lnTo>
                  <a:lnTo>
                    <a:pt x="3376772" y="2160919"/>
                  </a:lnTo>
                  <a:lnTo>
                    <a:pt x="3367652" y="2133908"/>
                  </a:lnTo>
                  <a:lnTo>
                    <a:pt x="3357128" y="2075238"/>
                  </a:lnTo>
                  <a:lnTo>
                    <a:pt x="3343447" y="1981839"/>
                  </a:lnTo>
                  <a:lnTo>
                    <a:pt x="3355286" y="1920888"/>
                  </a:lnTo>
                  <a:lnTo>
                    <a:pt x="3376070" y="1893965"/>
                  </a:lnTo>
                  <a:lnTo>
                    <a:pt x="3377386" y="1872566"/>
                  </a:lnTo>
                  <a:lnTo>
                    <a:pt x="3415623" y="1862218"/>
                  </a:lnTo>
                  <a:lnTo>
                    <a:pt x="3459560" y="1802758"/>
                  </a:lnTo>
                  <a:lnTo>
                    <a:pt x="3501918" y="1752507"/>
                  </a:lnTo>
                  <a:lnTo>
                    <a:pt x="3546118" y="1712429"/>
                  </a:lnTo>
                  <a:lnTo>
                    <a:pt x="3565850" y="1639025"/>
                  </a:lnTo>
                  <a:lnTo>
                    <a:pt x="3535945" y="1643498"/>
                  </a:lnTo>
                  <a:lnTo>
                    <a:pt x="3521212" y="1686646"/>
                  </a:lnTo>
                  <a:lnTo>
                    <a:pt x="3458858" y="1742422"/>
                  </a:lnTo>
                  <a:lnTo>
                    <a:pt x="3438687" y="1679805"/>
                  </a:lnTo>
                  <a:lnTo>
                    <a:pt x="3375194" y="1697345"/>
                  </a:lnTo>
                  <a:lnTo>
                    <a:pt x="3313629" y="1781185"/>
                  </a:lnTo>
                  <a:lnTo>
                    <a:pt x="3333975" y="1810827"/>
                  </a:lnTo>
                  <a:lnTo>
                    <a:pt x="3279076" y="1823280"/>
                  </a:lnTo>
                  <a:lnTo>
                    <a:pt x="3241103" y="1828191"/>
                  </a:lnTo>
                  <a:lnTo>
                    <a:pt x="3242856" y="1793550"/>
                  </a:lnTo>
                  <a:lnTo>
                    <a:pt x="3204620" y="1786183"/>
                  </a:lnTo>
                  <a:lnTo>
                    <a:pt x="3174189" y="1809862"/>
                  </a:lnTo>
                  <a:lnTo>
                    <a:pt x="3099031" y="1801618"/>
                  </a:lnTo>
                  <a:lnTo>
                    <a:pt x="3018173" y="1815825"/>
                  </a:lnTo>
                  <a:lnTo>
                    <a:pt x="2938543" y="1906418"/>
                  </a:lnTo>
                  <a:lnTo>
                    <a:pt x="2844267" y="2009727"/>
                  </a:lnTo>
                  <a:lnTo>
                    <a:pt x="2883029" y="2015077"/>
                  </a:lnTo>
                  <a:lnTo>
                    <a:pt x="2895132" y="2041386"/>
                  </a:lnTo>
                  <a:lnTo>
                    <a:pt x="2918986" y="2050594"/>
                  </a:lnTo>
                  <a:lnTo>
                    <a:pt x="2934684" y="2029722"/>
                  </a:lnTo>
                  <a:lnTo>
                    <a:pt x="2961695" y="2032441"/>
                  </a:lnTo>
                  <a:lnTo>
                    <a:pt x="2997213" y="2077957"/>
                  </a:lnTo>
                  <a:lnTo>
                    <a:pt x="2998002" y="2112334"/>
                  </a:lnTo>
                  <a:lnTo>
                    <a:pt x="2978796" y="2151886"/>
                  </a:lnTo>
                  <a:lnTo>
                    <a:pt x="2976691" y="2198104"/>
                  </a:lnTo>
                  <a:lnTo>
                    <a:pt x="2965641" y="2258177"/>
                  </a:lnTo>
                  <a:lnTo>
                    <a:pt x="2928545" y="2310884"/>
                  </a:lnTo>
                  <a:lnTo>
                    <a:pt x="2920301" y="2335615"/>
                  </a:lnTo>
                  <a:lnTo>
                    <a:pt x="2886888" y="2376482"/>
                  </a:lnTo>
                  <a:lnTo>
                    <a:pt x="2853738" y="2416210"/>
                  </a:lnTo>
                  <a:lnTo>
                    <a:pt x="2837864" y="2436205"/>
                  </a:lnTo>
                  <a:lnTo>
                    <a:pt x="2805065" y="2455937"/>
                  </a:lnTo>
                  <a:lnTo>
                    <a:pt x="2789542" y="2456376"/>
                  </a:lnTo>
                  <a:lnTo>
                    <a:pt x="2774108" y="2440064"/>
                  </a:lnTo>
                  <a:lnTo>
                    <a:pt x="2741133" y="2464532"/>
                  </a:lnTo>
                  <a:lnTo>
                    <a:pt x="2737274" y="2475582"/>
                  </a:lnTo>
                  <a:lnTo>
                    <a:pt x="2733854" y="2469794"/>
                  </a:lnTo>
                  <a:lnTo>
                    <a:pt x="2733679" y="2452868"/>
                  </a:lnTo>
                  <a:lnTo>
                    <a:pt x="2746219" y="2451991"/>
                  </a:lnTo>
                  <a:lnTo>
                    <a:pt x="2749728" y="2412088"/>
                  </a:lnTo>
                  <a:lnTo>
                    <a:pt x="2743238" y="2382621"/>
                  </a:lnTo>
                  <a:lnTo>
                    <a:pt x="2764373" y="2370344"/>
                  </a:lnTo>
                  <a:lnTo>
                    <a:pt x="2794191" y="2376482"/>
                  </a:lnTo>
                  <a:lnTo>
                    <a:pt x="2810766" y="2342368"/>
                  </a:lnTo>
                  <a:lnTo>
                    <a:pt x="2819185" y="2303254"/>
                  </a:lnTo>
                  <a:lnTo>
                    <a:pt x="2828744" y="2290012"/>
                  </a:lnTo>
                  <a:lnTo>
                    <a:pt x="2841635" y="2257037"/>
                  </a:lnTo>
                  <a:lnTo>
                    <a:pt x="2801031" y="2267912"/>
                  </a:lnTo>
                  <a:lnTo>
                    <a:pt x="2779720" y="2282382"/>
                  </a:lnTo>
                  <a:lnTo>
                    <a:pt x="2742361" y="2282382"/>
                  </a:lnTo>
                  <a:lnTo>
                    <a:pt x="2732451" y="2247741"/>
                  </a:lnTo>
                  <a:lnTo>
                    <a:pt x="2703335" y="2221168"/>
                  </a:lnTo>
                  <a:lnTo>
                    <a:pt x="2660538" y="2209066"/>
                  </a:lnTo>
                  <a:lnTo>
                    <a:pt x="2651417" y="2171531"/>
                  </a:lnTo>
                  <a:lnTo>
                    <a:pt x="2642823" y="2147589"/>
                  </a:lnTo>
                  <a:lnTo>
                    <a:pt x="2633615" y="2130576"/>
                  </a:lnTo>
                  <a:lnTo>
                    <a:pt x="2618443" y="2090147"/>
                  </a:lnTo>
                  <a:lnTo>
                    <a:pt x="2596869" y="2075150"/>
                  </a:lnTo>
                  <a:lnTo>
                    <a:pt x="2560035" y="2062960"/>
                  </a:lnTo>
                  <a:lnTo>
                    <a:pt x="2527412" y="2064100"/>
                  </a:lnTo>
                  <a:lnTo>
                    <a:pt x="2496892" y="2071467"/>
                  </a:lnTo>
                  <a:lnTo>
                    <a:pt x="2476546" y="2091725"/>
                  </a:lnTo>
                  <a:lnTo>
                    <a:pt x="2490052" y="2101372"/>
                  </a:lnTo>
                  <a:lnTo>
                    <a:pt x="2490403" y="2123472"/>
                  </a:lnTo>
                  <a:lnTo>
                    <a:pt x="2476722" y="2136188"/>
                  </a:lnTo>
                  <a:lnTo>
                    <a:pt x="2454534" y="2177582"/>
                  </a:lnTo>
                  <a:lnTo>
                    <a:pt x="2454797" y="2194508"/>
                  </a:lnTo>
                  <a:lnTo>
                    <a:pt x="2420156" y="2218537"/>
                  </a:lnTo>
                  <a:lnTo>
                    <a:pt x="2390602" y="2204243"/>
                  </a:lnTo>
                  <a:lnTo>
                    <a:pt x="2361223" y="2207400"/>
                  </a:lnTo>
                  <a:lnTo>
                    <a:pt x="2348331" y="2194596"/>
                  </a:lnTo>
                  <a:lnTo>
                    <a:pt x="2333598" y="2190474"/>
                  </a:lnTo>
                  <a:lnTo>
                    <a:pt x="2297554" y="2217310"/>
                  </a:lnTo>
                  <a:lnTo>
                    <a:pt x="2265193" y="2223536"/>
                  </a:lnTo>
                  <a:lnTo>
                    <a:pt x="2242567" y="2232832"/>
                  </a:lnTo>
                  <a:lnTo>
                    <a:pt x="2211609" y="2226693"/>
                  </a:lnTo>
                  <a:lnTo>
                    <a:pt x="2188807" y="2227044"/>
                  </a:lnTo>
                  <a:lnTo>
                    <a:pt x="2173899" y="2207750"/>
                  </a:lnTo>
                  <a:lnTo>
                    <a:pt x="2149782" y="2189421"/>
                  </a:lnTo>
                  <a:lnTo>
                    <a:pt x="2125139" y="2184335"/>
                  </a:lnTo>
                  <a:lnTo>
                    <a:pt x="2094005" y="2189334"/>
                  </a:lnTo>
                  <a:lnTo>
                    <a:pt x="2070765" y="2196437"/>
                  </a:lnTo>
                  <a:lnTo>
                    <a:pt x="2035861" y="2180301"/>
                  </a:lnTo>
                  <a:lnTo>
                    <a:pt x="2031213" y="2151185"/>
                  </a:lnTo>
                  <a:lnTo>
                    <a:pt x="2002273" y="2141099"/>
                  </a:lnTo>
                  <a:lnTo>
                    <a:pt x="1979997" y="2136451"/>
                  </a:lnTo>
                  <a:lnTo>
                    <a:pt x="1952460" y="2120052"/>
                  </a:lnTo>
                  <a:lnTo>
                    <a:pt x="1927027" y="2160919"/>
                  </a:lnTo>
                  <a:lnTo>
                    <a:pt x="1937025" y="2183721"/>
                  </a:lnTo>
                  <a:lnTo>
                    <a:pt x="1913083" y="2210294"/>
                  </a:lnTo>
                  <a:lnTo>
                    <a:pt x="1877565" y="2200735"/>
                  </a:lnTo>
                  <a:lnTo>
                    <a:pt x="1853010" y="2199331"/>
                  </a:lnTo>
                  <a:lnTo>
                    <a:pt x="1836610" y="2181441"/>
                  </a:lnTo>
                  <a:lnTo>
                    <a:pt x="1811002" y="2180915"/>
                  </a:lnTo>
                  <a:lnTo>
                    <a:pt x="1789604" y="2169075"/>
                  </a:lnTo>
                  <a:lnTo>
                    <a:pt x="1752244" y="2187229"/>
                  </a:lnTo>
                  <a:lnTo>
                    <a:pt x="1705326" y="2220028"/>
                  </a:lnTo>
                  <a:lnTo>
                    <a:pt x="1679367" y="2226518"/>
                  </a:lnTo>
                  <a:lnTo>
                    <a:pt x="1669719" y="2229587"/>
                  </a:lnTo>
                  <a:lnTo>
                    <a:pt x="1656652" y="2206523"/>
                  </a:lnTo>
                  <a:lnTo>
                    <a:pt x="1624993" y="2211609"/>
                  </a:lnTo>
                  <a:lnTo>
                    <a:pt x="1614557" y="2195473"/>
                  </a:lnTo>
                  <a:lnTo>
                    <a:pt x="1597368" y="2188018"/>
                  </a:lnTo>
                  <a:lnTo>
                    <a:pt x="1585529" y="2165655"/>
                  </a:lnTo>
                  <a:lnTo>
                    <a:pt x="1571936" y="2158639"/>
                  </a:lnTo>
                  <a:lnTo>
                    <a:pt x="1536593" y="2168637"/>
                  </a:lnTo>
                  <a:lnTo>
                    <a:pt x="1502742" y="2146098"/>
                  </a:lnTo>
                  <a:lnTo>
                    <a:pt x="1489675" y="2166532"/>
                  </a:lnTo>
                  <a:lnTo>
                    <a:pt x="1434687" y="2064977"/>
                  </a:lnTo>
                  <a:lnTo>
                    <a:pt x="1403292" y="2032879"/>
                  </a:lnTo>
                  <a:lnTo>
                    <a:pt x="1412324" y="2019725"/>
                  </a:lnTo>
                  <a:lnTo>
                    <a:pt x="1350673" y="2059101"/>
                  </a:lnTo>
                  <a:lnTo>
                    <a:pt x="1327082" y="2061469"/>
                  </a:lnTo>
                  <a:lnTo>
                    <a:pt x="1329099" y="2038843"/>
                  </a:lnTo>
                  <a:lnTo>
                    <a:pt x="1297527" y="2024548"/>
                  </a:lnTo>
                  <a:lnTo>
                    <a:pt x="1271831" y="2034809"/>
                  </a:lnTo>
                  <a:lnTo>
                    <a:pt x="1264114" y="1990872"/>
                  </a:lnTo>
                  <a:lnTo>
                    <a:pt x="1219914" y="1981576"/>
                  </a:lnTo>
                  <a:lnTo>
                    <a:pt x="1197814" y="1999379"/>
                  </a:lnTo>
                  <a:lnTo>
                    <a:pt x="1136250" y="2015077"/>
                  </a:lnTo>
                  <a:lnTo>
                    <a:pt x="1124235" y="2025513"/>
                  </a:lnTo>
                  <a:lnTo>
                    <a:pt x="1032239" y="2040071"/>
                  </a:lnTo>
                  <a:lnTo>
                    <a:pt x="1020926" y="2054278"/>
                  </a:lnTo>
                  <a:lnTo>
                    <a:pt x="1038641" y="2082429"/>
                  </a:lnTo>
                  <a:lnTo>
                    <a:pt x="1015050" y="2092953"/>
                  </a:lnTo>
                  <a:lnTo>
                    <a:pt x="1019698" y="2103915"/>
                  </a:lnTo>
                  <a:lnTo>
                    <a:pt x="996107" y="2123384"/>
                  </a:lnTo>
                  <a:lnTo>
                    <a:pt x="1035922" y="2150571"/>
                  </a:lnTo>
                  <a:lnTo>
                    <a:pt x="1029783" y="2169075"/>
                  </a:lnTo>
                  <a:lnTo>
                    <a:pt x="995230" y="2167409"/>
                  </a:lnTo>
                  <a:lnTo>
                    <a:pt x="988127" y="2178898"/>
                  </a:lnTo>
                  <a:lnTo>
                    <a:pt x="956642" y="2158815"/>
                  </a:lnTo>
                  <a:lnTo>
                    <a:pt x="917617" y="2159604"/>
                  </a:lnTo>
                  <a:lnTo>
                    <a:pt x="891483" y="2176004"/>
                  </a:lnTo>
                  <a:lnTo>
                    <a:pt x="862367" y="2160305"/>
                  </a:lnTo>
                  <a:lnTo>
                    <a:pt x="808169" y="2133119"/>
                  </a:lnTo>
                  <a:lnTo>
                    <a:pt x="769757" y="2134171"/>
                  </a:lnTo>
                  <a:lnTo>
                    <a:pt x="718980" y="2176705"/>
                  </a:lnTo>
                  <a:lnTo>
                    <a:pt x="715910" y="2204681"/>
                  </a:lnTo>
                  <a:lnTo>
                    <a:pt x="690653" y="2182493"/>
                  </a:lnTo>
                  <a:lnTo>
                    <a:pt x="671009" y="2224325"/>
                  </a:lnTo>
                  <a:lnTo>
                    <a:pt x="678200" y="2231955"/>
                  </a:lnTo>
                  <a:lnTo>
                    <a:pt x="663992" y="2260106"/>
                  </a:lnTo>
                  <a:lnTo>
                    <a:pt x="684865" y="2285013"/>
                  </a:lnTo>
                  <a:lnTo>
                    <a:pt x="703106" y="2283960"/>
                  </a:lnTo>
                  <a:lnTo>
                    <a:pt x="718804" y="2308165"/>
                  </a:lnTo>
                  <a:lnTo>
                    <a:pt x="716349" y="2326582"/>
                  </a:lnTo>
                  <a:lnTo>
                    <a:pt x="728802" y="2332370"/>
                  </a:lnTo>
                  <a:lnTo>
                    <a:pt x="717577" y="2353330"/>
                  </a:lnTo>
                  <a:lnTo>
                    <a:pt x="693722" y="2359118"/>
                  </a:lnTo>
                  <a:lnTo>
                    <a:pt x="669255" y="2394987"/>
                  </a:lnTo>
                  <a:lnTo>
                    <a:pt x="691618" y="2427435"/>
                  </a:lnTo>
                  <a:lnTo>
                    <a:pt x="689162" y="2450149"/>
                  </a:lnTo>
                  <a:lnTo>
                    <a:pt x="715998" y="2489263"/>
                  </a:lnTo>
                  <a:lnTo>
                    <a:pt x="701352" y="2502505"/>
                  </a:lnTo>
                  <a:lnTo>
                    <a:pt x="697143" y="2510837"/>
                  </a:lnTo>
                  <a:lnTo>
                    <a:pt x="686268" y="2508644"/>
                  </a:lnTo>
                  <a:lnTo>
                    <a:pt x="669342" y="2488737"/>
                  </a:lnTo>
                  <a:lnTo>
                    <a:pt x="662414" y="2487597"/>
                  </a:lnTo>
                  <a:lnTo>
                    <a:pt x="646979" y="2479967"/>
                  </a:lnTo>
                  <a:lnTo>
                    <a:pt x="639437" y="2466373"/>
                  </a:lnTo>
                  <a:lnTo>
                    <a:pt x="616460" y="2459445"/>
                  </a:lnTo>
                  <a:lnTo>
                    <a:pt x="601551" y="2464707"/>
                  </a:lnTo>
                  <a:lnTo>
                    <a:pt x="597254" y="2458481"/>
                  </a:lnTo>
                  <a:lnTo>
                    <a:pt x="563753" y="2442432"/>
                  </a:lnTo>
                  <a:lnTo>
                    <a:pt x="527534" y="2436994"/>
                  </a:lnTo>
                  <a:lnTo>
                    <a:pt x="506749" y="2431206"/>
                  </a:lnTo>
                  <a:lnTo>
                    <a:pt x="503768" y="2435153"/>
                  </a:lnTo>
                  <a:lnTo>
                    <a:pt x="472459" y="2406475"/>
                  </a:lnTo>
                  <a:lnTo>
                    <a:pt x="444395" y="2393496"/>
                  </a:lnTo>
                  <a:lnTo>
                    <a:pt x="423173" y="2373150"/>
                  </a:lnTo>
                  <a:lnTo>
                    <a:pt x="441063" y="2367537"/>
                  </a:lnTo>
                  <a:lnTo>
                    <a:pt x="461497" y="2338158"/>
                  </a:lnTo>
                  <a:lnTo>
                    <a:pt x="447728" y="2324126"/>
                  </a:lnTo>
                  <a:lnTo>
                    <a:pt x="483948" y="2309481"/>
                  </a:lnTo>
                  <a:lnTo>
                    <a:pt x="483334" y="2301588"/>
                  </a:lnTo>
                  <a:lnTo>
                    <a:pt x="461233" y="2307376"/>
                  </a:lnTo>
                  <a:lnTo>
                    <a:pt x="462023" y="2291327"/>
                  </a:lnTo>
                  <a:lnTo>
                    <a:pt x="474739" y="2281154"/>
                  </a:lnTo>
                  <a:lnTo>
                    <a:pt x="498505" y="2278435"/>
                  </a:lnTo>
                  <a:lnTo>
                    <a:pt x="502364" y="2266158"/>
                  </a:lnTo>
                  <a:lnTo>
                    <a:pt x="496927" y="2245724"/>
                  </a:lnTo>
                  <a:lnTo>
                    <a:pt x="506925" y="2226167"/>
                  </a:lnTo>
                  <a:lnTo>
                    <a:pt x="506661" y="2215117"/>
                  </a:lnTo>
                  <a:lnTo>
                    <a:pt x="470442" y="2202752"/>
                  </a:lnTo>
                  <a:lnTo>
                    <a:pt x="456059" y="2203190"/>
                  </a:lnTo>
                  <a:lnTo>
                    <a:pt x="440887" y="2185300"/>
                  </a:lnTo>
                  <a:lnTo>
                    <a:pt x="422032" y="2191351"/>
                  </a:lnTo>
                  <a:lnTo>
                    <a:pt x="390812" y="2177845"/>
                  </a:lnTo>
                  <a:lnTo>
                    <a:pt x="391338" y="2170215"/>
                  </a:lnTo>
                  <a:lnTo>
                    <a:pt x="382568" y="2153290"/>
                  </a:lnTo>
                  <a:lnTo>
                    <a:pt x="362924" y="2151360"/>
                  </a:lnTo>
                  <a:lnTo>
                    <a:pt x="360906" y="2139170"/>
                  </a:lnTo>
                  <a:lnTo>
                    <a:pt x="367045" y="2131189"/>
                  </a:lnTo>
                  <a:lnTo>
                    <a:pt x="351347" y="2108563"/>
                  </a:lnTo>
                  <a:lnTo>
                    <a:pt x="325827" y="2112422"/>
                  </a:lnTo>
                  <a:lnTo>
                    <a:pt x="318373" y="2110405"/>
                  </a:lnTo>
                  <a:lnTo>
                    <a:pt x="312146" y="2119526"/>
                  </a:lnTo>
                  <a:lnTo>
                    <a:pt x="302938" y="2117947"/>
                  </a:lnTo>
                  <a:lnTo>
                    <a:pt x="296886" y="2092164"/>
                  </a:lnTo>
                  <a:lnTo>
                    <a:pt x="291099" y="2078658"/>
                  </a:lnTo>
                  <a:lnTo>
                    <a:pt x="295834" y="2074799"/>
                  </a:lnTo>
                  <a:lnTo>
                    <a:pt x="315654" y="2076203"/>
                  </a:lnTo>
                  <a:lnTo>
                    <a:pt x="325213" y="2067257"/>
                  </a:lnTo>
                  <a:lnTo>
                    <a:pt x="318109" y="2056295"/>
                  </a:lnTo>
                  <a:lnTo>
                    <a:pt x="301535" y="2049016"/>
                  </a:lnTo>
                  <a:lnTo>
                    <a:pt x="303025" y="2041474"/>
                  </a:lnTo>
                  <a:lnTo>
                    <a:pt x="293028" y="2033844"/>
                  </a:lnTo>
                  <a:lnTo>
                    <a:pt x="277593" y="2006219"/>
                  </a:lnTo>
                  <a:lnTo>
                    <a:pt x="282855" y="1994730"/>
                  </a:lnTo>
                  <a:lnTo>
                    <a:pt x="280487" y="1974472"/>
                  </a:lnTo>
                  <a:lnTo>
                    <a:pt x="256457" y="1964124"/>
                  </a:lnTo>
                  <a:lnTo>
                    <a:pt x="243566" y="1969298"/>
                  </a:lnTo>
                  <a:lnTo>
                    <a:pt x="240058" y="1958423"/>
                  </a:lnTo>
                  <a:lnTo>
                    <a:pt x="214187" y="1947373"/>
                  </a:lnTo>
                  <a:lnTo>
                    <a:pt x="206294" y="1921152"/>
                  </a:lnTo>
                  <a:lnTo>
                    <a:pt x="204189" y="1899314"/>
                  </a:lnTo>
                  <a:lnTo>
                    <a:pt x="192350" y="1888878"/>
                  </a:lnTo>
                  <a:lnTo>
                    <a:pt x="202874" y="1874321"/>
                  </a:lnTo>
                  <a:lnTo>
                    <a:pt x="195595" y="1830822"/>
                  </a:lnTo>
                  <a:lnTo>
                    <a:pt x="213134" y="1803372"/>
                  </a:lnTo>
                  <a:lnTo>
                    <a:pt x="209451" y="1794953"/>
                  </a:lnTo>
                  <a:lnTo>
                    <a:pt x="237427" y="1768030"/>
                  </a:lnTo>
                  <a:lnTo>
                    <a:pt x="211644" y="1744527"/>
                  </a:lnTo>
                  <a:lnTo>
                    <a:pt x="264263" y="1679542"/>
                  </a:lnTo>
                  <a:lnTo>
                    <a:pt x="287064" y="1649286"/>
                  </a:lnTo>
                  <a:lnTo>
                    <a:pt x="296272" y="1622099"/>
                  </a:lnTo>
                  <a:lnTo>
                    <a:pt x="259878" y="1584740"/>
                  </a:lnTo>
                  <a:lnTo>
                    <a:pt x="269963" y="1548345"/>
                  </a:lnTo>
                  <a:lnTo>
                    <a:pt x="247863" y="1505811"/>
                  </a:lnTo>
                  <a:lnTo>
                    <a:pt x="264438" y="1455297"/>
                  </a:lnTo>
                  <a:lnTo>
                    <a:pt x="235848" y="1385489"/>
                  </a:lnTo>
                  <a:lnTo>
                    <a:pt x="258562" y="1337430"/>
                  </a:lnTo>
                  <a:lnTo>
                    <a:pt x="220940" y="1293668"/>
                  </a:lnTo>
                  <a:lnTo>
                    <a:pt x="224535" y="1246311"/>
                  </a:lnTo>
                  <a:lnTo>
                    <a:pt x="244355" y="1239997"/>
                  </a:lnTo>
                  <a:lnTo>
                    <a:pt x="286187" y="1212021"/>
                  </a:lnTo>
                  <a:lnTo>
                    <a:pt x="311532" y="1187378"/>
                  </a:lnTo>
                  <a:lnTo>
                    <a:pt x="351961" y="1229999"/>
                  </a:lnTo>
                  <a:lnTo>
                    <a:pt x="419314" y="1246486"/>
                  </a:lnTo>
                  <a:lnTo>
                    <a:pt x="512186" y="1322346"/>
                  </a:lnTo>
                  <a:lnTo>
                    <a:pt x="531042" y="1353128"/>
                  </a:lnTo>
                  <a:lnTo>
                    <a:pt x="532708" y="1395223"/>
                  </a:lnTo>
                  <a:lnTo>
                    <a:pt x="505434" y="1427584"/>
                  </a:lnTo>
                  <a:lnTo>
                    <a:pt x="465268" y="1443808"/>
                  </a:lnTo>
                  <a:lnTo>
                    <a:pt x="355469" y="1397240"/>
                  </a:lnTo>
                  <a:lnTo>
                    <a:pt x="337403" y="1405133"/>
                  </a:lnTo>
                  <a:lnTo>
                    <a:pt x="377481" y="1449859"/>
                  </a:lnTo>
                  <a:lnTo>
                    <a:pt x="379060" y="1477484"/>
                  </a:lnTo>
                  <a:lnTo>
                    <a:pt x="380638" y="1536681"/>
                  </a:lnTo>
                  <a:lnTo>
                    <a:pt x="412298" y="1553958"/>
                  </a:lnTo>
                  <a:lnTo>
                    <a:pt x="431504" y="1568516"/>
                  </a:lnTo>
                  <a:lnTo>
                    <a:pt x="434661" y="1541241"/>
                  </a:lnTo>
                  <a:lnTo>
                    <a:pt x="419840" y="1516686"/>
                  </a:lnTo>
                  <a:lnTo>
                    <a:pt x="435450" y="1494673"/>
                  </a:lnTo>
                  <a:lnTo>
                    <a:pt x="494910" y="1530630"/>
                  </a:lnTo>
                  <a:lnTo>
                    <a:pt x="515607" y="1516686"/>
                  </a:lnTo>
                  <a:lnTo>
                    <a:pt x="499031" y="1473889"/>
                  </a:lnTo>
                  <a:lnTo>
                    <a:pt x="556299" y="1414780"/>
                  </a:lnTo>
                  <a:lnTo>
                    <a:pt x="579013" y="1418288"/>
                  </a:lnTo>
                  <a:lnTo>
                    <a:pt x="601990" y="1439599"/>
                  </a:lnTo>
                  <a:lnTo>
                    <a:pt x="616284" y="1397416"/>
                  </a:lnTo>
                  <a:lnTo>
                    <a:pt x="595763" y="1359881"/>
                  </a:lnTo>
                  <a:lnTo>
                    <a:pt x="607778" y="1321206"/>
                  </a:lnTo>
                  <a:lnTo>
                    <a:pt x="589712" y="1280075"/>
                  </a:lnTo>
                  <a:lnTo>
                    <a:pt x="658467" y="1301473"/>
                  </a:lnTo>
                  <a:lnTo>
                    <a:pt x="672499" y="1338131"/>
                  </a:lnTo>
                  <a:lnTo>
                    <a:pt x="641367" y="1346112"/>
                  </a:lnTo>
                  <a:lnTo>
                    <a:pt x="641542" y="1381542"/>
                  </a:lnTo>
                  <a:lnTo>
                    <a:pt x="660923" y="1402941"/>
                  </a:lnTo>
                  <a:lnTo>
                    <a:pt x="698897" y="1389435"/>
                  </a:lnTo>
                  <a:lnTo>
                    <a:pt x="704948" y="1349006"/>
                  </a:lnTo>
                  <a:lnTo>
                    <a:pt x="756339" y="1318136"/>
                  </a:lnTo>
                  <a:lnTo>
                    <a:pt x="842196" y="1260781"/>
                  </a:lnTo>
                  <a:lnTo>
                    <a:pt x="860700" y="1264114"/>
                  </a:lnTo>
                  <a:lnTo>
                    <a:pt x="836496" y="1304806"/>
                  </a:lnTo>
                  <a:lnTo>
                    <a:pt x="867015" y="1311646"/>
                  </a:lnTo>
                  <a:lnTo>
                    <a:pt x="884642" y="1289020"/>
                  </a:lnTo>
                  <a:lnTo>
                    <a:pt x="930684" y="1287179"/>
                  </a:lnTo>
                  <a:lnTo>
                    <a:pt x="967166" y="1259203"/>
                  </a:lnTo>
                  <a:lnTo>
                    <a:pt x="995230" y="1299719"/>
                  </a:lnTo>
                  <a:lnTo>
                    <a:pt x="1023206" y="1255081"/>
                  </a:lnTo>
                  <a:lnTo>
                    <a:pt x="997423" y="1214915"/>
                  </a:lnTo>
                  <a:lnTo>
                    <a:pt x="1010227" y="1191587"/>
                  </a:lnTo>
                  <a:lnTo>
                    <a:pt x="1082841" y="1212986"/>
                  </a:lnTo>
                  <a:lnTo>
                    <a:pt x="1116868" y="1234823"/>
                  </a:lnTo>
                  <a:lnTo>
                    <a:pt x="1205970" y="1311997"/>
                  </a:lnTo>
                  <a:lnTo>
                    <a:pt x="1222457" y="1277181"/>
                  </a:lnTo>
                  <a:lnTo>
                    <a:pt x="1197463" y="1241137"/>
                  </a:lnTo>
                  <a:lnTo>
                    <a:pt x="1196761" y="1226404"/>
                  </a:lnTo>
                  <a:lnTo>
                    <a:pt x="1167119" y="1219563"/>
                  </a:lnTo>
                  <a:lnTo>
                    <a:pt x="1175188" y="1185975"/>
                  </a:lnTo>
                  <a:lnTo>
                    <a:pt x="1162033" y="1129058"/>
                  </a:lnTo>
                  <a:lnTo>
                    <a:pt x="1161331" y="1105029"/>
                  </a:lnTo>
                  <a:lnTo>
                    <a:pt x="1206671" y="1034958"/>
                  </a:lnTo>
                  <a:lnTo>
                    <a:pt x="1222808" y="961115"/>
                  </a:lnTo>
                  <a:lnTo>
                    <a:pt x="1241049" y="944628"/>
                  </a:lnTo>
                  <a:lnTo>
                    <a:pt x="1306122" y="966640"/>
                  </a:lnTo>
                  <a:lnTo>
                    <a:pt x="1311208" y="1012068"/>
                  </a:lnTo>
                  <a:lnTo>
                    <a:pt x="1287880" y="1075913"/>
                  </a:lnTo>
                  <a:lnTo>
                    <a:pt x="1303140" y="1100293"/>
                  </a:lnTo>
                  <a:lnTo>
                    <a:pt x="1311033" y="1152386"/>
                  </a:lnTo>
                  <a:lnTo>
                    <a:pt x="1305420" y="1249468"/>
                  </a:lnTo>
                  <a:lnTo>
                    <a:pt x="1332519" y="1290950"/>
                  </a:lnTo>
                  <a:lnTo>
                    <a:pt x="1321995" y="1334887"/>
                  </a:lnTo>
                  <a:lnTo>
                    <a:pt x="1273849" y="1424339"/>
                  </a:lnTo>
                  <a:lnTo>
                    <a:pt x="1301999" y="1433284"/>
                  </a:lnTo>
                  <a:lnTo>
                    <a:pt x="1311822" y="1411272"/>
                  </a:lnTo>
                  <a:lnTo>
                    <a:pt x="1338833" y="1395311"/>
                  </a:lnTo>
                  <a:lnTo>
                    <a:pt x="1345323" y="1364178"/>
                  </a:lnTo>
                  <a:lnTo>
                    <a:pt x="1366633" y="1333571"/>
                  </a:lnTo>
                  <a:lnTo>
                    <a:pt x="1352339" y="1296212"/>
                  </a:lnTo>
                  <a:lnTo>
                    <a:pt x="1363827" y="1251661"/>
                  </a:lnTo>
                  <a:lnTo>
                    <a:pt x="1336904" y="1246048"/>
                  </a:lnTo>
                  <a:lnTo>
                    <a:pt x="1331028" y="1207285"/>
                  </a:lnTo>
                  <a:lnTo>
                    <a:pt x="1350673" y="1134671"/>
                  </a:lnTo>
                  <a:lnTo>
                    <a:pt x="1318750" y="1073019"/>
                  </a:lnTo>
                  <a:lnTo>
                    <a:pt x="1362775" y="1020049"/>
                  </a:lnTo>
                  <a:lnTo>
                    <a:pt x="1357074" y="961992"/>
                  </a:lnTo>
                  <a:lnTo>
                    <a:pt x="1369352" y="960063"/>
                  </a:lnTo>
                  <a:lnTo>
                    <a:pt x="1382244" y="1005578"/>
                  </a:lnTo>
                  <a:lnTo>
                    <a:pt x="1372509" y="1081613"/>
                  </a:lnTo>
                  <a:lnTo>
                    <a:pt x="1398819" y="1095557"/>
                  </a:lnTo>
                  <a:lnTo>
                    <a:pt x="1387593" y="1039693"/>
                  </a:lnTo>
                  <a:lnTo>
                    <a:pt x="1428724" y="1008297"/>
                  </a:lnTo>
                  <a:lnTo>
                    <a:pt x="1479765" y="1004000"/>
                  </a:lnTo>
                  <a:lnTo>
                    <a:pt x="1525192" y="1049428"/>
                  </a:lnTo>
                  <a:lnTo>
                    <a:pt x="1503356" y="982601"/>
                  </a:lnTo>
                  <a:lnTo>
                    <a:pt x="1500900" y="892447"/>
                  </a:lnTo>
                  <a:lnTo>
                    <a:pt x="1543697" y="874732"/>
                  </a:lnTo>
                  <a:lnTo>
                    <a:pt x="1602806" y="878591"/>
                  </a:lnTo>
                  <a:lnTo>
                    <a:pt x="1656126" y="867015"/>
                  </a:lnTo>
                  <a:lnTo>
                    <a:pt x="1636131" y="819833"/>
                  </a:lnTo>
                  <a:lnTo>
                    <a:pt x="1664633" y="758269"/>
                  </a:lnTo>
                  <a:lnTo>
                    <a:pt x="1692872" y="755638"/>
                  </a:lnTo>
                  <a:lnTo>
                    <a:pt x="1740668" y="707316"/>
                  </a:lnTo>
                  <a:lnTo>
                    <a:pt x="1805565" y="694073"/>
                  </a:lnTo>
                  <a:lnTo>
                    <a:pt x="1813809" y="666448"/>
                  </a:lnTo>
                  <a:lnTo>
                    <a:pt x="1878355" y="656977"/>
                  </a:lnTo>
                  <a:lnTo>
                    <a:pt x="1898437" y="679866"/>
                  </a:lnTo>
                  <a:lnTo>
                    <a:pt x="1953600" y="625142"/>
                  </a:lnTo>
                  <a:lnTo>
                    <a:pt x="1998765" y="626896"/>
                  </a:lnTo>
                  <a:lnTo>
                    <a:pt x="2005518" y="580942"/>
                  </a:lnTo>
                  <a:lnTo>
                    <a:pt x="2029021" y="534199"/>
                  </a:lnTo>
                  <a:lnTo>
                    <a:pt x="2087077" y="487631"/>
                  </a:lnTo>
                  <a:lnTo>
                    <a:pt x="2129260" y="524552"/>
                  </a:lnTo>
                  <a:lnTo>
                    <a:pt x="2095759" y="552002"/>
                  </a:lnTo>
                  <a:lnTo>
                    <a:pt x="2151448" y="568840"/>
                  </a:lnTo>
                  <a:lnTo>
                    <a:pt x="2158113" y="621722"/>
                  </a:lnTo>
                  <a:lnTo>
                    <a:pt x="2180564" y="595939"/>
                  </a:lnTo>
                  <a:lnTo>
                    <a:pt x="2252477" y="597342"/>
                  </a:lnTo>
                  <a:lnTo>
                    <a:pt x="2307902" y="648558"/>
                  </a:lnTo>
                  <a:lnTo>
                    <a:pt x="2327634" y="686707"/>
                  </a:lnTo>
                  <a:lnTo>
                    <a:pt x="2321495" y="738010"/>
                  </a:lnTo>
                  <a:lnTo>
                    <a:pt x="2294309" y="766424"/>
                  </a:lnTo>
                  <a:lnTo>
                    <a:pt x="2229675" y="818342"/>
                  </a:lnTo>
                  <a:lnTo>
                    <a:pt x="2211171" y="845353"/>
                  </a:lnTo>
                  <a:lnTo>
                    <a:pt x="2241690" y="857894"/>
                  </a:lnTo>
                  <a:lnTo>
                    <a:pt x="2278085" y="880257"/>
                  </a:lnTo>
                  <a:lnTo>
                    <a:pt x="2300185" y="863507"/>
                  </a:lnTo>
                  <a:lnTo>
                    <a:pt x="2312725" y="919546"/>
                  </a:lnTo>
                  <a:lnTo>
                    <a:pt x="2323513" y="897095"/>
                  </a:lnTo>
                  <a:lnTo>
                    <a:pt x="2362802" y="883327"/>
                  </a:lnTo>
                  <a:lnTo>
                    <a:pt x="2441730" y="897797"/>
                  </a:lnTo>
                  <a:lnTo>
                    <a:pt x="2447694" y="937963"/>
                  </a:lnTo>
                  <a:lnTo>
                    <a:pt x="2550477" y="950504"/>
                  </a:lnTo>
                  <a:lnTo>
                    <a:pt x="2551880" y="884993"/>
                  </a:lnTo>
                  <a:lnTo>
                    <a:pt x="2604060" y="900253"/>
                  </a:lnTo>
                  <a:lnTo>
                    <a:pt x="2643349" y="899814"/>
                  </a:lnTo>
                  <a:lnTo>
                    <a:pt x="2683077" y="944891"/>
                  </a:lnTo>
                  <a:lnTo>
                    <a:pt x="2694390" y="997861"/>
                  </a:lnTo>
                  <a:lnTo>
                    <a:pt x="2679832" y="1031537"/>
                  </a:lnTo>
                  <a:lnTo>
                    <a:pt x="2710702" y="1092751"/>
                  </a:lnTo>
                  <a:lnTo>
                    <a:pt x="2749377" y="1123358"/>
                  </a:lnTo>
                  <a:lnTo>
                    <a:pt x="2773143" y="1042850"/>
                  </a:lnTo>
                  <a:lnTo>
                    <a:pt x="2812607" y="1077930"/>
                  </a:lnTo>
                  <a:lnTo>
                    <a:pt x="2854527" y="1057058"/>
                  </a:lnTo>
                  <a:lnTo>
                    <a:pt x="2902148" y="1080912"/>
                  </a:lnTo>
                  <a:lnTo>
                    <a:pt x="2920301" y="1059250"/>
                  </a:lnTo>
                  <a:lnTo>
                    <a:pt x="2960555" y="1070125"/>
                  </a:lnTo>
                  <a:lnTo>
                    <a:pt x="2942840" y="996458"/>
                  </a:lnTo>
                  <a:lnTo>
                    <a:pt x="2975288" y="960765"/>
                  </a:lnTo>
                  <a:lnTo>
                    <a:pt x="3197341" y="1013910"/>
                  </a:lnTo>
                  <a:lnTo>
                    <a:pt x="3218301" y="1060829"/>
                  </a:lnTo>
                  <a:lnTo>
                    <a:pt x="3282672" y="1119148"/>
                  </a:lnTo>
                  <a:lnTo>
                    <a:pt x="3381947" y="1104941"/>
                  </a:lnTo>
                  <a:lnTo>
                    <a:pt x="3430882" y="1117307"/>
                  </a:lnTo>
                  <a:lnTo>
                    <a:pt x="3451316" y="1148001"/>
                  </a:lnTo>
                  <a:lnTo>
                    <a:pt x="3448335" y="1200795"/>
                  </a:lnTo>
                  <a:lnTo>
                    <a:pt x="3478590" y="1220878"/>
                  </a:lnTo>
                  <a:lnTo>
                    <a:pt x="3511477" y="1206496"/>
                  </a:lnTo>
                  <a:lnTo>
                    <a:pt x="3555064" y="1204654"/>
                  </a:lnTo>
                  <a:lnTo>
                    <a:pt x="3601456" y="1218423"/>
                  </a:lnTo>
                  <a:lnTo>
                    <a:pt x="3648024" y="1210618"/>
                  </a:lnTo>
                  <a:lnTo>
                    <a:pt x="3690821" y="1271919"/>
                  </a:lnTo>
                  <a:lnTo>
                    <a:pt x="3721252" y="1250170"/>
                  </a:lnTo>
                  <a:lnTo>
                    <a:pt x="3701345" y="1205707"/>
                  </a:lnTo>
                  <a:lnTo>
                    <a:pt x="3712307" y="1173960"/>
                  </a:lnTo>
                  <a:lnTo>
                    <a:pt x="3790797" y="1194043"/>
                  </a:lnTo>
                  <a:lnTo>
                    <a:pt x="3841925" y="1189745"/>
                  </a:lnTo>
                  <a:lnTo>
                    <a:pt x="3912610" y="1223422"/>
                  </a:lnTo>
                  <a:lnTo>
                    <a:pt x="3946988" y="1253590"/>
                  </a:lnTo>
                  <a:lnTo>
                    <a:pt x="4007237" y="1304981"/>
                  </a:lnTo>
                  <a:lnTo>
                    <a:pt x="4071695" y="1369352"/>
                  </a:lnTo>
                  <a:lnTo>
                    <a:pt x="4069591" y="1408290"/>
                  </a:lnTo>
                  <a:lnTo>
                    <a:pt x="4086166" y="1423550"/>
                  </a:lnTo>
                  <a:lnTo>
                    <a:pt x="4080465" y="1378385"/>
                  </a:lnTo>
                  <a:lnTo>
                    <a:pt x="4147204" y="1387769"/>
                  </a:lnTo>
                  <a:lnTo>
                    <a:pt x="4195877" y="1445036"/>
                  </a:lnTo>
                  <a:close/>
                  <a:moveTo>
                    <a:pt x="3078334" y="2238708"/>
                  </a:moveTo>
                  <a:lnTo>
                    <a:pt x="3053603" y="2171356"/>
                  </a:lnTo>
                  <a:lnTo>
                    <a:pt x="3043430" y="2131803"/>
                  </a:lnTo>
                  <a:lnTo>
                    <a:pt x="3044044" y="2092339"/>
                  </a:lnTo>
                  <a:lnTo>
                    <a:pt x="3035537" y="2052875"/>
                  </a:lnTo>
                  <a:lnTo>
                    <a:pt x="3029135" y="2025250"/>
                  </a:lnTo>
                  <a:lnTo>
                    <a:pt x="3018173" y="2031125"/>
                  </a:lnTo>
                  <a:lnTo>
                    <a:pt x="3027908" y="2050507"/>
                  </a:lnTo>
                  <a:lnTo>
                    <a:pt x="3005193" y="2069537"/>
                  </a:lnTo>
                  <a:lnTo>
                    <a:pt x="3003001" y="2124788"/>
                  </a:lnTo>
                  <a:lnTo>
                    <a:pt x="3017384" y="2163463"/>
                  </a:lnTo>
                  <a:lnTo>
                    <a:pt x="3016331" y="2214766"/>
                  </a:lnTo>
                  <a:lnTo>
                    <a:pt x="3010631" y="2243181"/>
                  </a:lnTo>
                  <a:lnTo>
                    <a:pt x="3013437" y="2282996"/>
                  </a:lnTo>
                  <a:lnTo>
                    <a:pt x="3010719" y="2318163"/>
                  </a:lnTo>
                  <a:lnTo>
                    <a:pt x="3015279" y="2347980"/>
                  </a:lnTo>
                  <a:lnTo>
                    <a:pt x="3031415" y="2320531"/>
                  </a:lnTo>
                  <a:lnTo>
                    <a:pt x="3050095" y="2341929"/>
                  </a:lnTo>
                  <a:lnTo>
                    <a:pt x="3050797" y="2317023"/>
                  </a:lnTo>
                  <a:lnTo>
                    <a:pt x="3026855" y="2279926"/>
                  </a:lnTo>
                  <a:lnTo>
                    <a:pt x="3041939" y="2226342"/>
                  </a:lnTo>
                  <a:lnTo>
                    <a:pt x="3078334" y="2238708"/>
                  </a:lnTo>
                  <a:close/>
                  <a:moveTo>
                    <a:pt x="70098" y="1997712"/>
                  </a:moveTo>
                  <a:lnTo>
                    <a:pt x="44315" y="1990170"/>
                  </a:lnTo>
                  <a:lnTo>
                    <a:pt x="10375" y="2004027"/>
                  </a:lnTo>
                  <a:lnTo>
                    <a:pt x="4763" y="2022706"/>
                  </a:lnTo>
                  <a:lnTo>
                    <a:pt x="35019" y="2027530"/>
                  </a:lnTo>
                  <a:lnTo>
                    <a:pt x="80271" y="2026916"/>
                  </a:lnTo>
                  <a:lnTo>
                    <a:pt x="78342" y="2016129"/>
                  </a:lnTo>
                  <a:lnTo>
                    <a:pt x="80973" y="2004465"/>
                  </a:lnTo>
                  <a:lnTo>
                    <a:pt x="70098" y="1997712"/>
                  </a:lnTo>
                  <a:close/>
                  <a:moveTo>
                    <a:pt x="3947515" y="1119674"/>
                  </a:moveTo>
                  <a:lnTo>
                    <a:pt x="3979612" y="1115114"/>
                  </a:lnTo>
                  <a:lnTo>
                    <a:pt x="4004957" y="1097048"/>
                  </a:lnTo>
                  <a:lnTo>
                    <a:pt x="4007062" y="1086612"/>
                  </a:lnTo>
                  <a:lnTo>
                    <a:pt x="3971456" y="1064600"/>
                  </a:lnTo>
                  <a:lnTo>
                    <a:pt x="3950584" y="1064424"/>
                  </a:lnTo>
                  <a:lnTo>
                    <a:pt x="3947427" y="1067669"/>
                  </a:lnTo>
                  <a:lnTo>
                    <a:pt x="3916118" y="1099591"/>
                  </a:lnTo>
                  <a:lnTo>
                    <a:pt x="3920503" y="1123533"/>
                  </a:lnTo>
                  <a:lnTo>
                    <a:pt x="3947515" y="1119674"/>
                  </a:lnTo>
                  <a:close/>
                  <a:moveTo>
                    <a:pt x="2983883" y="882099"/>
                  </a:moveTo>
                  <a:lnTo>
                    <a:pt x="2960555" y="916477"/>
                  </a:lnTo>
                  <a:lnTo>
                    <a:pt x="2964852" y="921037"/>
                  </a:lnTo>
                  <a:lnTo>
                    <a:pt x="3015279" y="930509"/>
                  </a:lnTo>
                  <a:lnTo>
                    <a:pt x="3052551" y="929895"/>
                  </a:lnTo>
                  <a:lnTo>
                    <a:pt x="3049569" y="907356"/>
                  </a:lnTo>
                  <a:lnTo>
                    <a:pt x="3014665" y="873943"/>
                  </a:lnTo>
                  <a:lnTo>
                    <a:pt x="2983883" y="882099"/>
                  </a:lnTo>
                  <a:close/>
                  <a:moveTo>
                    <a:pt x="3199358" y="798522"/>
                  </a:moveTo>
                  <a:lnTo>
                    <a:pt x="3227772" y="761250"/>
                  </a:lnTo>
                  <a:lnTo>
                    <a:pt x="3166033" y="735993"/>
                  </a:lnTo>
                  <a:lnTo>
                    <a:pt x="3120166" y="721260"/>
                  </a:lnTo>
                  <a:lnTo>
                    <a:pt x="3114290" y="752744"/>
                  </a:lnTo>
                  <a:lnTo>
                    <a:pt x="3159982" y="790191"/>
                  </a:lnTo>
                  <a:lnTo>
                    <a:pt x="3199358" y="798522"/>
                  </a:lnTo>
                  <a:close/>
                  <a:moveTo>
                    <a:pt x="2978972" y="783701"/>
                  </a:moveTo>
                  <a:lnTo>
                    <a:pt x="3069564" y="786332"/>
                  </a:lnTo>
                  <a:lnTo>
                    <a:pt x="3088945" y="714945"/>
                  </a:lnTo>
                  <a:lnTo>
                    <a:pt x="3000107" y="661712"/>
                  </a:lnTo>
                  <a:lnTo>
                    <a:pt x="2935210" y="657240"/>
                  </a:lnTo>
                  <a:lnTo>
                    <a:pt x="2902762" y="676358"/>
                  </a:lnTo>
                  <a:lnTo>
                    <a:pt x="2889519" y="744325"/>
                  </a:lnTo>
                  <a:lnTo>
                    <a:pt x="2938192" y="805801"/>
                  </a:lnTo>
                  <a:lnTo>
                    <a:pt x="2978972" y="783701"/>
                  </a:lnTo>
                  <a:close/>
                  <a:moveTo>
                    <a:pt x="811765" y="1011191"/>
                  </a:moveTo>
                  <a:lnTo>
                    <a:pt x="786595" y="1028380"/>
                  </a:lnTo>
                  <a:lnTo>
                    <a:pt x="790191" y="1070739"/>
                  </a:lnTo>
                  <a:lnTo>
                    <a:pt x="834742" y="1091348"/>
                  </a:lnTo>
                  <a:lnTo>
                    <a:pt x="841231" y="1124849"/>
                  </a:lnTo>
                  <a:lnTo>
                    <a:pt x="921563" y="1134495"/>
                  </a:lnTo>
                  <a:lnTo>
                    <a:pt x="936121" y="1128006"/>
                  </a:lnTo>
                  <a:lnTo>
                    <a:pt x="889115" y="1065652"/>
                  </a:lnTo>
                  <a:lnTo>
                    <a:pt x="884116" y="999703"/>
                  </a:lnTo>
                  <a:lnTo>
                    <a:pt x="922616" y="919546"/>
                  </a:lnTo>
                  <a:lnTo>
                    <a:pt x="959274" y="833426"/>
                  </a:lnTo>
                  <a:lnTo>
                    <a:pt x="1035659" y="744237"/>
                  </a:lnTo>
                  <a:lnTo>
                    <a:pt x="1110729" y="697406"/>
                  </a:lnTo>
                  <a:lnTo>
                    <a:pt x="1197814" y="647067"/>
                  </a:lnTo>
                  <a:lnTo>
                    <a:pt x="1214301" y="614531"/>
                  </a:lnTo>
                  <a:lnTo>
                    <a:pt x="1197200" y="572172"/>
                  </a:lnTo>
                  <a:lnTo>
                    <a:pt x="1149317" y="586204"/>
                  </a:lnTo>
                  <a:lnTo>
                    <a:pt x="1107221" y="625581"/>
                  </a:lnTo>
                  <a:lnTo>
                    <a:pt x="1025398" y="645050"/>
                  </a:lnTo>
                  <a:lnTo>
                    <a:pt x="944189" y="710034"/>
                  </a:lnTo>
                  <a:lnTo>
                    <a:pt x="889202" y="761338"/>
                  </a:lnTo>
                  <a:lnTo>
                    <a:pt x="895867" y="804047"/>
                  </a:lnTo>
                  <a:lnTo>
                    <a:pt x="837022" y="883239"/>
                  </a:lnTo>
                  <a:lnTo>
                    <a:pt x="859648" y="893938"/>
                  </a:lnTo>
                  <a:lnTo>
                    <a:pt x="810888" y="966465"/>
                  </a:lnTo>
                  <a:lnTo>
                    <a:pt x="811765" y="1011191"/>
                  </a:lnTo>
                  <a:close/>
                  <a:moveTo>
                    <a:pt x="2105143" y="415367"/>
                  </a:moveTo>
                  <a:lnTo>
                    <a:pt x="2112422" y="365204"/>
                  </a:lnTo>
                  <a:lnTo>
                    <a:pt x="2050069" y="292063"/>
                  </a:lnTo>
                  <a:lnTo>
                    <a:pt x="2031564" y="283469"/>
                  </a:lnTo>
                  <a:lnTo>
                    <a:pt x="2011393" y="298377"/>
                  </a:lnTo>
                  <a:lnTo>
                    <a:pt x="1966492" y="461497"/>
                  </a:lnTo>
                  <a:lnTo>
                    <a:pt x="2105143" y="415367"/>
                  </a:lnTo>
                  <a:close/>
                  <a:moveTo>
                    <a:pt x="664870" y="158323"/>
                  </a:moveTo>
                  <a:lnTo>
                    <a:pt x="691530" y="192350"/>
                  </a:lnTo>
                  <a:lnTo>
                    <a:pt x="720295" y="168759"/>
                  </a:lnTo>
                  <a:lnTo>
                    <a:pt x="723715" y="144905"/>
                  </a:lnTo>
                  <a:lnTo>
                    <a:pt x="745815" y="133767"/>
                  </a:lnTo>
                  <a:lnTo>
                    <a:pt x="778790" y="114210"/>
                  </a:lnTo>
                  <a:lnTo>
                    <a:pt x="788262" y="91233"/>
                  </a:lnTo>
                  <a:lnTo>
                    <a:pt x="751779" y="57469"/>
                  </a:lnTo>
                  <a:lnTo>
                    <a:pt x="728626" y="82902"/>
                  </a:lnTo>
                  <a:lnTo>
                    <a:pt x="714507" y="119034"/>
                  </a:lnTo>
                  <a:lnTo>
                    <a:pt x="709508" y="78254"/>
                  </a:lnTo>
                  <a:lnTo>
                    <a:pt x="672148" y="80096"/>
                  </a:lnTo>
                  <a:lnTo>
                    <a:pt x="624177" y="107633"/>
                  </a:lnTo>
                  <a:lnTo>
                    <a:pt x="678901" y="112193"/>
                  </a:lnTo>
                  <a:lnTo>
                    <a:pt x="664870" y="158323"/>
                  </a:lnTo>
                  <a:close/>
                  <a:moveTo>
                    <a:pt x="1815913" y="272682"/>
                  </a:moveTo>
                  <a:lnTo>
                    <a:pt x="1856693" y="322933"/>
                  </a:lnTo>
                  <a:lnTo>
                    <a:pt x="1925185" y="359766"/>
                  </a:lnTo>
                  <a:lnTo>
                    <a:pt x="1978857" y="343981"/>
                  </a:lnTo>
                  <a:lnTo>
                    <a:pt x="1984908" y="224535"/>
                  </a:lnTo>
                  <a:lnTo>
                    <a:pt x="1928255" y="83867"/>
                  </a:lnTo>
                  <a:lnTo>
                    <a:pt x="1880459" y="4763"/>
                  </a:lnTo>
                  <a:lnTo>
                    <a:pt x="1827226" y="40807"/>
                  </a:lnTo>
                  <a:lnTo>
                    <a:pt x="1763382" y="144554"/>
                  </a:lnTo>
                  <a:lnTo>
                    <a:pt x="1796970" y="173231"/>
                  </a:lnTo>
                  <a:lnTo>
                    <a:pt x="1815913" y="272682"/>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78" name="Freeform: Shape 1677">
              <a:extLst>
                <a:ext uri="{FF2B5EF4-FFF2-40B4-BE49-F238E27FC236}">
                  <a16:creationId xmlns:a16="http://schemas.microsoft.com/office/drawing/2014/main" id="{1C1F8805-060D-4B73-8645-193073457986}"/>
                </a:ext>
              </a:extLst>
            </p:cNvPr>
            <p:cNvSpPr/>
            <p:nvPr/>
          </p:nvSpPr>
          <p:spPr>
            <a:xfrm>
              <a:off x="6333285" y="3504657"/>
              <a:ext cx="165100" cy="222250"/>
            </a:xfrm>
            <a:custGeom>
              <a:avLst/>
              <a:gdLst>
                <a:gd name="connsiteX0" fmla="*/ 92110 w 165100"/>
                <a:gd name="connsiteY0" fmla="*/ 196735 h 222250"/>
                <a:gd name="connsiteX1" fmla="*/ 105528 w 165100"/>
                <a:gd name="connsiteY1" fmla="*/ 206908 h 222250"/>
                <a:gd name="connsiteX2" fmla="*/ 124646 w 165100"/>
                <a:gd name="connsiteY2" fmla="*/ 205241 h 222250"/>
                <a:gd name="connsiteX3" fmla="*/ 142976 w 165100"/>
                <a:gd name="connsiteY3" fmla="*/ 207346 h 222250"/>
                <a:gd name="connsiteX4" fmla="*/ 142362 w 165100"/>
                <a:gd name="connsiteY4" fmla="*/ 212608 h 222250"/>
                <a:gd name="connsiteX5" fmla="*/ 155780 w 165100"/>
                <a:gd name="connsiteY5" fmla="*/ 209012 h 222250"/>
                <a:gd name="connsiteX6" fmla="*/ 152710 w 165100"/>
                <a:gd name="connsiteY6" fmla="*/ 217870 h 222250"/>
                <a:gd name="connsiteX7" fmla="*/ 117280 w 165100"/>
                <a:gd name="connsiteY7" fmla="*/ 220413 h 222250"/>
                <a:gd name="connsiteX8" fmla="*/ 117543 w 165100"/>
                <a:gd name="connsiteY8" fmla="*/ 215502 h 222250"/>
                <a:gd name="connsiteX9" fmla="*/ 87550 w 165100"/>
                <a:gd name="connsiteY9" fmla="*/ 209626 h 222250"/>
                <a:gd name="connsiteX10" fmla="*/ 92110 w 165100"/>
                <a:gd name="connsiteY10" fmla="*/ 196735 h 222250"/>
                <a:gd name="connsiteX11" fmla="*/ 163584 w 165100"/>
                <a:gd name="connsiteY11" fmla="*/ 12918 h 222250"/>
                <a:gd name="connsiteX12" fmla="*/ 155955 w 165100"/>
                <a:gd name="connsiteY12" fmla="*/ 33352 h 222250"/>
                <a:gd name="connsiteX13" fmla="*/ 150079 w 165100"/>
                <a:gd name="connsiteY13" fmla="*/ 36948 h 222250"/>
                <a:gd name="connsiteX14" fmla="*/ 135082 w 165100"/>
                <a:gd name="connsiteY14" fmla="*/ 36071 h 222250"/>
                <a:gd name="connsiteX15" fmla="*/ 122279 w 165100"/>
                <a:gd name="connsiteY15" fmla="*/ 33001 h 222250"/>
                <a:gd name="connsiteX16" fmla="*/ 92461 w 165100"/>
                <a:gd name="connsiteY16" fmla="*/ 41420 h 222250"/>
                <a:gd name="connsiteX17" fmla="*/ 109475 w 165100"/>
                <a:gd name="connsiteY17" fmla="*/ 59486 h 222250"/>
                <a:gd name="connsiteX18" fmla="*/ 97022 w 165100"/>
                <a:gd name="connsiteY18" fmla="*/ 64660 h 222250"/>
                <a:gd name="connsiteX19" fmla="*/ 83341 w 165100"/>
                <a:gd name="connsiteY19" fmla="*/ 64660 h 222250"/>
                <a:gd name="connsiteX20" fmla="*/ 70361 w 165100"/>
                <a:gd name="connsiteY20" fmla="*/ 48173 h 222250"/>
                <a:gd name="connsiteX21" fmla="*/ 65713 w 165100"/>
                <a:gd name="connsiteY21" fmla="*/ 55189 h 222250"/>
                <a:gd name="connsiteX22" fmla="*/ 71238 w 165100"/>
                <a:gd name="connsiteY22" fmla="*/ 74307 h 222250"/>
                <a:gd name="connsiteX23" fmla="*/ 83516 w 165100"/>
                <a:gd name="connsiteY23" fmla="*/ 89216 h 222250"/>
                <a:gd name="connsiteX24" fmla="*/ 74220 w 165100"/>
                <a:gd name="connsiteY24" fmla="*/ 96144 h 222250"/>
                <a:gd name="connsiteX25" fmla="*/ 87901 w 165100"/>
                <a:gd name="connsiteY25" fmla="*/ 110615 h 222250"/>
                <a:gd name="connsiteX26" fmla="*/ 100091 w 165100"/>
                <a:gd name="connsiteY26" fmla="*/ 119648 h 222250"/>
                <a:gd name="connsiteX27" fmla="*/ 100442 w 165100"/>
                <a:gd name="connsiteY27" fmla="*/ 137187 h 222250"/>
                <a:gd name="connsiteX28" fmla="*/ 88515 w 165100"/>
                <a:gd name="connsiteY28" fmla="*/ 127102 h 222250"/>
                <a:gd name="connsiteX29" fmla="*/ 77640 w 165100"/>
                <a:gd name="connsiteY29" fmla="*/ 128944 h 222250"/>
                <a:gd name="connsiteX30" fmla="*/ 84919 w 165100"/>
                <a:gd name="connsiteY30" fmla="*/ 144729 h 222250"/>
                <a:gd name="connsiteX31" fmla="*/ 76851 w 165100"/>
                <a:gd name="connsiteY31" fmla="*/ 146396 h 222250"/>
                <a:gd name="connsiteX32" fmla="*/ 68081 w 165100"/>
                <a:gd name="connsiteY32" fmla="*/ 140344 h 222250"/>
                <a:gd name="connsiteX33" fmla="*/ 78605 w 165100"/>
                <a:gd name="connsiteY33" fmla="*/ 174985 h 222250"/>
                <a:gd name="connsiteX34" fmla="*/ 73518 w 165100"/>
                <a:gd name="connsiteY34" fmla="*/ 174985 h 222250"/>
                <a:gd name="connsiteX35" fmla="*/ 69572 w 165100"/>
                <a:gd name="connsiteY35" fmla="*/ 164023 h 222250"/>
                <a:gd name="connsiteX36" fmla="*/ 64573 w 165100"/>
                <a:gd name="connsiteY36" fmla="*/ 163848 h 222250"/>
                <a:gd name="connsiteX37" fmla="*/ 62293 w 165100"/>
                <a:gd name="connsiteY37" fmla="*/ 175424 h 222250"/>
                <a:gd name="connsiteX38" fmla="*/ 58346 w 165100"/>
                <a:gd name="connsiteY38" fmla="*/ 172793 h 222250"/>
                <a:gd name="connsiteX39" fmla="*/ 59223 w 165100"/>
                <a:gd name="connsiteY39" fmla="*/ 166303 h 222250"/>
                <a:gd name="connsiteX40" fmla="*/ 54312 w 165100"/>
                <a:gd name="connsiteY40" fmla="*/ 157183 h 222250"/>
                <a:gd name="connsiteX41" fmla="*/ 48700 w 165100"/>
                <a:gd name="connsiteY41" fmla="*/ 157183 h 222250"/>
                <a:gd name="connsiteX42" fmla="*/ 49752 w 165100"/>
                <a:gd name="connsiteY42" fmla="*/ 164549 h 222250"/>
                <a:gd name="connsiteX43" fmla="*/ 47559 w 165100"/>
                <a:gd name="connsiteY43" fmla="*/ 166917 h 222250"/>
                <a:gd name="connsiteX44" fmla="*/ 42122 w 165100"/>
                <a:gd name="connsiteY44" fmla="*/ 162181 h 222250"/>
                <a:gd name="connsiteX45" fmla="*/ 38790 w 165100"/>
                <a:gd name="connsiteY45" fmla="*/ 153324 h 222250"/>
                <a:gd name="connsiteX46" fmla="*/ 43350 w 165100"/>
                <a:gd name="connsiteY46" fmla="*/ 148325 h 222250"/>
                <a:gd name="connsiteX47" fmla="*/ 40193 w 165100"/>
                <a:gd name="connsiteY47" fmla="*/ 141835 h 222250"/>
                <a:gd name="connsiteX48" fmla="*/ 36597 w 165100"/>
                <a:gd name="connsiteY48" fmla="*/ 138503 h 222250"/>
                <a:gd name="connsiteX49" fmla="*/ 32914 w 165100"/>
                <a:gd name="connsiteY49" fmla="*/ 137714 h 222250"/>
                <a:gd name="connsiteX50" fmla="*/ 28617 w 165100"/>
                <a:gd name="connsiteY50" fmla="*/ 129470 h 222250"/>
                <a:gd name="connsiteX51" fmla="*/ 33703 w 165100"/>
                <a:gd name="connsiteY51" fmla="*/ 124909 h 222250"/>
                <a:gd name="connsiteX52" fmla="*/ 36860 w 165100"/>
                <a:gd name="connsiteY52" fmla="*/ 120700 h 222250"/>
                <a:gd name="connsiteX53" fmla="*/ 41772 w 165100"/>
                <a:gd name="connsiteY53" fmla="*/ 121577 h 222250"/>
                <a:gd name="connsiteX54" fmla="*/ 43964 w 165100"/>
                <a:gd name="connsiteY54" fmla="*/ 117981 h 222250"/>
                <a:gd name="connsiteX55" fmla="*/ 49138 w 165100"/>
                <a:gd name="connsiteY55" fmla="*/ 116578 h 222250"/>
                <a:gd name="connsiteX56" fmla="*/ 55101 w 165100"/>
                <a:gd name="connsiteY56" fmla="*/ 120612 h 222250"/>
                <a:gd name="connsiteX57" fmla="*/ 59925 w 165100"/>
                <a:gd name="connsiteY57" fmla="*/ 122103 h 222250"/>
                <a:gd name="connsiteX58" fmla="*/ 63345 w 165100"/>
                <a:gd name="connsiteY58" fmla="*/ 116666 h 222250"/>
                <a:gd name="connsiteX59" fmla="*/ 55101 w 165100"/>
                <a:gd name="connsiteY59" fmla="*/ 115964 h 222250"/>
                <a:gd name="connsiteX60" fmla="*/ 50190 w 165100"/>
                <a:gd name="connsiteY60" fmla="*/ 114298 h 222250"/>
                <a:gd name="connsiteX61" fmla="*/ 39228 w 165100"/>
                <a:gd name="connsiteY61" fmla="*/ 116753 h 222250"/>
                <a:gd name="connsiteX62" fmla="*/ 28529 w 165100"/>
                <a:gd name="connsiteY62" fmla="*/ 117192 h 222250"/>
                <a:gd name="connsiteX63" fmla="*/ 18970 w 165100"/>
                <a:gd name="connsiteY63" fmla="*/ 102809 h 222250"/>
                <a:gd name="connsiteX64" fmla="*/ 17391 w 165100"/>
                <a:gd name="connsiteY64" fmla="*/ 100617 h 222250"/>
                <a:gd name="connsiteX65" fmla="*/ 18882 w 165100"/>
                <a:gd name="connsiteY65" fmla="*/ 95004 h 222250"/>
                <a:gd name="connsiteX66" fmla="*/ 6429 w 165100"/>
                <a:gd name="connsiteY66" fmla="*/ 84919 h 222250"/>
                <a:gd name="connsiteX67" fmla="*/ 4763 w 165100"/>
                <a:gd name="connsiteY67" fmla="*/ 75886 h 222250"/>
                <a:gd name="connsiteX68" fmla="*/ 16163 w 165100"/>
                <a:gd name="connsiteY68" fmla="*/ 60451 h 222250"/>
                <a:gd name="connsiteX69" fmla="*/ 17654 w 165100"/>
                <a:gd name="connsiteY69" fmla="*/ 50015 h 222250"/>
                <a:gd name="connsiteX70" fmla="*/ 25635 w 165100"/>
                <a:gd name="connsiteY70" fmla="*/ 45367 h 222250"/>
                <a:gd name="connsiteX71" fmla="*/ 26161 w 165100"/>
                <a:gd name="connsiteY71" fmla="*/ 36860 h 222250"/>
                <a:gd name="connsiteX72" fmla="*/ 42210 w 165100"/>
                <a:gd name="connsiteY72" fmla="*/ 33966 h 222250"/>
                <a:gd name="connsiteX73" fmla="*/ 51594 w 165100"/>
                <a:gd name="connsiteY73" fmla="*/ 26862 h 222250"/>
                <a:gd name="connsiteX74" fmla="*/ 64924 w 165100"/>
                <a:gd name="connsiteY74" fmla="*/ 27476 h 222250"/>
                <a:gd name="connsiteX75" fmla="*/ 68958 w 165100"/>
                <a:gd name="connsiteY75" fmla="*/ 21776 h 222250"/>
                <a:gd name="connsiteX76" fmla="*/ 73606 w 165100"/>
                <a:gd name="connsiteY76" fmla="*/ 20724 h 222250"/>
                <a:gd name="connsiteX77" fmla="*/ 91759 w 165100"/>
                <a:gd name="connsiteY77" fmla="*/ 21688 h 222250"/>
                <a:gd name="connsiteX78" fmla="*/ 111491 w 165100"/>
                <a:gd name="connsiteY78" fmla="*/ 12743 h 222250"/>
                <a:gd name="connsiteX79" fmla="*/ 128856 w 165100"/>
                <a:gd name="connsiteY79" fmla="*/ 24144 h 222250"/>
                <a:gd name="connsiteX80" fmla="*/ 151219 w 165100"/>
                <a:gd name="connsiteY80" fmla="*/ 21074 h 222250"/>
                <a:gd name="connsiteX81" fmla="*/ 151482 w 165100"/>
                <a:gd name="connsiteY81" fmla="*/ 4763 h 222250"/>
                <a:gd name="connsiteX82" fmla="*/ 163584 w 165100"/>
                <a:gd name="connsiteY82" fmla="*/ 12918 h 222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5100" h="222250">
                  <a:moveTo>
                    <a:pt x="92110" y="196735"/>
                  </a:moveTo>
                  <a:lnTo>
                    <a:pt x="105528" y="206908"/>
                  </a:lnTo>
                  <a:lnTo>
                    <a:pt x="124646" y="205241"/>
                  </a:lnTo>
                  <a:lnTo>
                    <a:pt x="142976" y="207346"/>
                  </a:lnTo>
                  <a:lnTo>
                    <a:pt x="142362" y="212608"/>
                  </a:lnTo>
                  <a:lnTo>
                    <a:pt x="155780" y="209012"/>
                  </a:lnTo>
                  <a:lnTo>
                    <a:pt x="152710" y="217870"/>
                  </a:lnTo>
                  <a:lnTo>
                    <a:pt x="117280" y="220413"/>
                  </a:lnTo>
                  <a:lnTo>
                    <a:pt x="117543" y="215502"/>
                  </a:lnTo>
                  <a:lnTo>
                    <a:pt x="87550" y="209626"/>
                  </a:lnTo>
                  <a:lnTo>
                    <a:pt x="92110" y="196735"/>
                  </a:lnTo>
                  <a:close/>
                  <a:moveTo>
                    <a:pt x="163584" y="12918"/>
                  </a:moveTo>
                  <a:lnTo>
                    <a:pt x="155955" y="33352"/>
                  </a:lnTo>
                  <a:lnTo>
                    <a:pt x="150079" y="36948"/>
                  </a:lnTo>
                  <a:lnTo>
                    <a:pt x="135082" y="36071"/>
                  </a:lnTo>
                  <a:lnTo>
                    <a:pt x="122279" y="33001"/>
                  </a:lnTo>
                  <a:lnTo>
                    <a:pt x="92461" y="41420"/>
                  </a:lnTo>
                  <a:lnTo>
                    <a:pt x="109475" y="59486"/>
                  </a:lnTo>
                  <a:lnTo>
                    <a:pt x="97022" y="64660"/>
                  </a:lnTo>
                  <a:lnTo>
                    <a:pt x="83341" y="64660"/>
                  </a:lnTo>
                  <a:lnTo>
                    <a:pt x="70361" y="48173"/>
                  </a:lnTo>
                  <a:lnTo>
                    <a:pt x="65713" y="55189"/>
                  </a:lnTo>
                  <a:lnTo>
                    <a:pt x="71238" y="74307"/>
                  </a:lnTo>
                  <a:lnTo>
                    <a:pt x="83516" y="89216"/>
                  </a:lnTo>
                  <a:lnTo>
                    <a:pt x="74220" y="96144"/>
                  </a:lnTo>
                  <a:lnTo>
                    <a:pt x="87901" y="110615"/>
                  </a:lnTo>
                  <a:lnTo>
                    <a:pt x="100091" y="119648"/>
                  </a:lnTo>
                  <a:lnTo>
                    <a:pt x="100442" y="137187"/>
                  </a:lnTo>
                  <a:lnTo>
                    <a:pt x="88515" y="127102"/>
                  </a:lnTo>
                  <a:lnTo>
                    <a:pt x="77640" y="128944"/>
                  </a:lnTo>
                  <a:lnTo>
                    <a:pt x="84919" y="144729"/>
                  </a:lnTo>
                  <a:lnTo>
                    <a:pt x="76851" y="146396"/>
                  </a:lnTo>
                  <a:lnTo>
                    <a:pt x="68081" y="140344"/>
                  </a:lnTo>
                  <a:lnTo>
                    <a:pt x="78605" y="174985"/>
                  </a:lnTo>
                  <a:lnTo>
                    <a:pt x="73518" y="174985"/>
                  </a:lnTo>
                  <a:lnTo>
                    <a:pt x="69572" y="164023"/>
                  </a:lnTo>
                  <a:lnTo>
                    <a:pt x="64573" y="163848"/>
                  </a:lnTo>
                  <a:lnTo>
                    <a:pt x="62293" y="175424"/>
                  </a:lnTo>
                  <a:lnTo>
                    <a:pt x="58346" y="172793"/>
                  </a:lnTo>
                  <a:lnTo>
                    <a:pt x="59223" y="166303"/>
                  </a:lnTo>
                  <a:lnTo>
                    <a:pt x="54312" y="157183"/>
                  </a:lnTo>
                  <a:lnTo>
                    <a:pt x="48700" y="157183"/>
                  </a:lnTo>
                  <a:lnTo>
                    <a:pt x="49752" y="164549"/>
                  </a:lnTo>
                  <a:lnTo>
                    <a:pt x="47559" y="166917"/>
                  </a:lnTo>
                  <a:lnTo>
                    <a:pt x="42122" y="162181"/>
                  </a:lnTo>
                  <a:lnTo>
                    <a:pt x="38790" y="153324"/>
                  </a:lnTo>
                  <a:lnTo>
                    <a:pt x="43350" y="148325"/>
                  </a:lnTo>
                  <a:lnTo>
                    <a:pt x="40193" y="141835"/>
                  </a:lnTo>
                  <a:lnTo>
                    <a:pt x="36597" y="138503"/>
                  </a:lnTo>
                  <a:lnTo>
                    <a:pt x="32914" y="137714"/>
                  </a:lnTo>
                  <a:lnTo>
                    <a:pt x="28617" y="129470"/>
                  </a:lnTo>
                  <a:lnTo>
                    <a:pt x="33703" y="124909"/>
                  </a:lnTo>
                  <a:lnTo>
                    <a:pt x="36860" y="120700"/>
                  </a:lnTo>
                  <a:lnTo>
                    <a:pt x="41772" y="121577"/>
                  </a:lnTo>
                  <a:lnTo>
                    <a:pt x="43964" y="117981"/>
                  </a:lnTo>
                  <a:lnTo>
                    <a:pt x="49138" y="116578"/>
                  </a:lnTo>
                  <a:lnTo>
                    <a:pt x="55101" y="120612"/>
                  </a:lnTo>
                  <a:lnTo>
                    <a:pt x="59925" y="122103"/>
                  </a:lnTo>
                  <a:lnTo>
                    <a:pt x="63345" y="116666"/>
                  </a:lnTo>
                  <a:lnTo>
                    <a:pt x="55101" y="115964"/>
                  </a:lnTo>
                  <a:lnTo>
                    <a:pt x="50190" y="114298"/>
                  </a:lnTo>
                  <a:lnTo>
                    <a:pt x="39228" y="116753"/>
                  </a:lnTo>
                  <a:lnTo>
                    <a:pt x="28529" y="117192"/>
                  </a:lnTo>
                  <a:lnTo>
                    <a:pt x="18970" y="102809"/>
                  </a:lnTo>
                  <a:lnTo>
                    <a:pt x="17391" y="100617"/>
                  </a:lnTo>
                  <a:lnTo>
                    <a:pt x="18882" y="95004"/>
                  </a:lnTo>
                  <a:lnTo>
                    <a:pt x="6429" y="84919"/>
                  </a:lnTo>
                  <a:lnTo>
                    <a:pt x="4763" y="75886"/>
                  </a:lnTo>
                  <a:lnTo>
                    <a:pt x="16163" y="60451"/>
                  </a:lnTo>
                  <a:lnTo>
                    <a:pt x="17654" y="50015"/>
                  </a:lnTo>
                  <a:lnTo>
                    <a:pt x="25635" y="45367"/>
                  </a:lnTo>
                  <a:lnTo>
                    <a:pt x="26161" y="36860"/>
                  </a:lnTo>
                  <a:lnTo>
                    <a:pt x="42210" y="33966"/>
                  </a:lnTo>
                  <a:lnTo>
                    <a:pt x="51594" y="26862"/>
                  </a:lnTo>
                  <a:lnTo>
                    <a:pt x="64924" y="27476"/>
                  </a:lnTo>
                  <a:lnTo>
                    <a:pt x="68958" y="21776"/>
                  </a:lnTo>
                  <a:lnTo>
                    <a:pt x="73606" y="20724"/>
                  </a:lnTo>
                  <a:lnTo>
                    <a:pt x="91759" y="21688"/>
                  </a:lnTo>
                  <a:lnTo>
                    <a:pt x="111491" y="12743"/>
                  </a:lnTo>
                  <a:lnTo>
                    <a:pt x="128856" y="24144"/>
                  </a:lnTo>
                  <a:lnTo>
                    <a:pt x="151219" y="21074"/>
                  </a:lnTo>
                  <a:lnTo>
                    <a:pt x="151482" y="4763"/>
                  </a:lnTo>
                  <a:lnTo>
                    <a:pt x="163584" y="1291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79" name="Freeform: Shape 1678">
              <a:extLst>
                <a:ext uri="{FF2B5EF4-FFF2-40B4-BE49-F238E27FC236}">
                  <a16:creationId xmlns:a16="http://schemas.microsoft.com/office/drawing/2014/main" id="{275E28AC-C112-427F-8EA2-E62228222816}"/>
                </a:ext>
              </a:extLst>
            </p:cNvPr>
            <p:cNvSpPr/>
            <p:nvPr/>
          </p:nvSpPr>
          <p:spPr>
            <a:xfrm>
              <a:off x="3570079" y="4189670"/>
              <a:ext cx="101600" cy="107950"/>
            </a:xfrm>
            <a:custGeom>
              <a:avLst/>
              <a:gdLst>
                <a:gd name="connsiteX0" fmla="*/ 57206 w 101600"/>
                <a:gd name="connsiteY0" fmla="*/ 108422 h 107950"/>
                <a:gd name="connsiteX1" fmla="*/ 44578 w 101600"/>
                <a:gd name="connsiteY1" fmla="*/ 104037 h 107950"/>
                <a:gd name="connsiteX2" fmla="*/ 29230 w 101600"/>
                <a:gd name="connsiteY2" fmla="*/ 103599 h 107950"/>
                <a:gd name="connsiteX3" fmla="*/ 18005 w 101600"/>
                <a:gd name="connsiteY3" fmla="*/ 98600 h 107950"/>
                <a:gd name="connsiteX4" fmla="*/ 4763 w 101600"/>
                <a:gd name="connsiteY4" fmla="*/ 88252 h 107950"/>
                <a:gd name="connsiteX5" fmla="*/ 5376 w 101600"/>
                <a:gd name="connsiteY5" fmla="*/ 80885 h 107950"/>
                <a:gd name="connsiteX6" fmla="*/ 8183 w 101600"/>
                <a:gd name="connsiteY6" fmla="*/ 74921 h 107950"/>
                <a:gd name="connsiteX7" fmla="*/ 4763 w 101600"/>
                <a:gd name="connsiteY7" fmla="*/ 70186 h 107950"/>
                <a:gd name="connsiteX8" fmla="*/ 16602 w 101600"/>
                <a:gd name="connsiteY8" fmla="*/ 49489 h 107950"/>
                <a:gd name="connsiteX9" fmla="*/ 48086 w 101600"/>
                <a:gd name="connsiteY9" fmla="*/ 49401 h 107950"/>
                <a:gd name="connsiteX10" fmla="*/ 48787 w 101600"/>
                <a:gd name="connsiteY10" fmla="*/ 40807 h 107950"/>
                <a:gd name="connsiteX11" fmla="*/ 44753 w 101600"/>
                <a:gd name="connsiteY11" fmla="*/ 39228 h 107950"/>
                <a:gd name="connsiteX12" fmla="*/ 42034 w 101600"/>
                <a:gd name="connsiteY12" fmla="*/ 33703 h 107950"/>
                <a:gd name="connsiteX13" fmla="*/ 32914 w 101600"/>
                <a:gd name="connsiteY13" fmla="*/ 27827 h 107950"/>
                <a:gd name="connsiteX14" fmla="*/ 23793 w 101600"/>
                <a:gd name="connsiteY14" fmla="*/ 19233 h 107950"/>
                <a:gd name="connsiteX15" fmla="*/ 34931 w 101600"/>
                <a:gd name="connsiteY15" fmla="*/ 19233 h 107950"/>
                <a:gd name="connsiteX16" fmla="*/ 34931 w 101600"/>
                <a:gd name="connsiteY16" fmla="*/ 4763 h 107950"/>
                <a:gd name="connsiteX17" fmla="*/ 57908 w 101600"/>
                <a:gd name="connsiteY17" fmla="*/ 4763 h 107950"/>
                <a:gd name="connsiteX18" fmla="*/ 80622 w 101600"/>
                <a:gd name="connsiteY18" fmla="*/ 5026 h 107950"/>
                <a:gd name="connsiteX19" fmla="*/ 80446 w 101600"/>
                <a:gd name="connsiteY19" fmla="*/ 25284 h 107950"/>
                <a:gd name="connsiteX20" fmla="*/ 78517 w 101600"/>
                <a:gd name="connsiteY20" fmla="*/ 54049 h 107950"/>
                <a:gd name="connsiteX21" fmla="*/ 85796 w 101600"/>
                <a:gd name="connsiteY21" fmla="*/ 54049 h 107950"/>
                <a:gd name="connsiteX22" fmla="*/ 93864 w 101600"/>
                <a:gd name="connsiteY22" fmla="*/ 58697 h 107950"/>
                <a:gd name="connsiteX23" fmla="*/ 95969 w 101600"/>
                <a:gd name="connsiteY23" fmla="*/ 54839 h 107950"/>
                <a:gd name="connsiteX24" fmla="*/ 103160 w 101600"/>
                <a:gd name="connsiteY24" fmla="*/ 58083 h 107950"/>
                <a:gd name="connsiteX25" fmla="*/ 92023 w 101600"/>
                <a:gd name="connsiteY25" fmla="*/ 67818 h 107950"/>
                <a:gd name="connsiteX26" fmla="*/ 80359 w 101600"/>
                <a:gd name="connsiteY26" fmla="*/ 74921 h 107950"/>
                <a:gd name="connsiteX27" fmla="*/ 78605 w 101600"/>
                <a:gd name="connsiteY27" fmla="*/ 79745 h 107950"/>
                <a:gd name="connsiteX28" fmla="*/ 80534 w 101600"/>
                <a:gd name="connsiteY28" fmla="*/ 84656 h 107950"/>
                <a:gd name="connsiteX29" fmla="*/ 75448 w 101600"/>
                <a:gd name="connsiteY29" fmla="*/ 91146 h 107950"/>
                <a:gd name="connsiteX30" fmla="*/ 69659 w 101600"/>
                <a:gd name="connsiteY30" fmla="*/ 92637 h 107950"/>
                <a:gd name="connsiteX31" fmla="*/ 70975 w 101600"/>
                <a:gd name="connsiteY31" fmla="*/ 95618 h 107950"/>
                <a:gd name="connsiteX32" fmla="*/ 66415 w 101600"/>
                <a:gd name="connsiteY32" fmla="*/ 98425 h 107950"/>
                <a:gd name="connsiteX33" fmla="*/ 57995 w 101600"/>
                <a:gd name="connsiteY33" fmla="*/ 104739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01600" h="107950">
                  <a:moveTo>
                    <a:pt x="57206" y="108422"/>
                  </a:moveTo>
                  <a:lnTo>
                    <a:pt x="44578" y="104037"/>
                  </a:lnTo>
                  <a:lnTo>
                    <a:pt x="29230" y="103599"/>
                  </a:lnTo>
                  <a:lnTo>
                    <a:pt x="18005" y="98600"/>
                  </a:lnTo>
                  <a:lnTo>
                    <a:pt x="4763" y="88252"/>
                  </a:lnTo>
                  <a:lnTo>
                    <a:pt x="5376" y="80885"/>
                  </a:lnTo>
                  <a:lnTo>
                    <a:pt x="8183" y="74921"/>
                  </a:lnTo>
                  <a:lnTo>
                    <a:pt x="4763" y="70186"/>
                  </a:lnTo>
                  <a:lnTo>
                    <a:pt x="16602" y="49489"/>
                  </a:lnTo>
                  <a:lnTo>
                    <a:pt x="48086" y="49401"/>
                  </a:lnTo>
                  <a:lnTo>
                    <a:pt x="48787" y="40807"/>
                  </a:lnTo>
                  <a:lnTo>
                    <a:pt x="44753" y="39228"/>
                  </a:lnTo>
                  <a:lnTo>
                    <a:pt x="42034" y="33703"/>
                  </a:lnTo>
                  <a:lnTo>
                    <a:pt x="32914" y="27827"/>
                  </a:lnTo>
                  <a:lnTo>
                    <a:pt x="23793" y="19233"/>
                  </a:lnTo>
                  <a:lnTo>
                    <a:pt x="34931" y="19233"/>
                  </a:lnTo>
                  <a:lnTo>
                    <a:pt x="34931" y="4763"/>
                  </a:lnTo>
                  <a:lnTo>
                    <a:pt x="57908" y="4763"/>
                  </a:lnTo>
                  <a:lnTo>
                    <a:pt x="80622" y="5026"/>
                  </a:lnTo>
                  <a:lnTo>
                    <a:pt x="80446" y="25284"/>
                  </a:lnTo>
                  <a:lnTo>
                    <a:pt x="78517" y="54049"/>
                  </a:lnTo>
                  <a:lnTo>
                    <a:pt x="85796" y="54049"/>
                  </a:lnTo>
                  <a:lnTo>
                    <a:pt x="93864" y="58697"/>
                  </a:lnTo>
                  <a:lnTo>
                    <a:pt x="95969" y="54839"/>
                  </a:lnTo>
                  <a:lnTo>
                    <a:pt x="103160" y="58083"/>
                  </a:lnTo>
                  <a:lnTo>
                    <a:pt x="92023" y="67818"/>
                  </a:lnTo>
                  <a:lnTo>
                    <a:pt x="80359" y="74921"/>
                  </a:lnTo>
                  <a:lnTo>
                    <a:pt x="78605" y="79745"/>
                  </a:lnTo>
                  <a:lnTo>
                    <a:pt x="80534" y="84656"/>
                  </a:lnTo>
                  <a:lnTo>
                    <a:pt x="75448" y="91146"/>
                  </a:lnTo>
                  <a:lnTo>
                    <a:pt x="69659" y="92637"/>
                  </a:lnTo>
                  <a:lnTo>
                    <a:pt x="70975" y="95618"/>
                  </a:lnTo>
                  <a:lnTo>
                    <a:pt x="66415" y="98425"/>
                  </a:lnTo>
                  <a:lnTo>
                    <a:pt x="57995" y="104739"/>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80" name="Freeform: Shape 1679">
              <a:extLst>
                <a:ext uri="{FF2B5EF4-FFF2-40B4-BE49-F238E27FC236}">
                  <a16:creationId xmlns:a16="http://schemas.microsoft.com/office/drawing/2014/main" id="{8E1C8BBA-1BD3-487A-9DFF-6660879E7EA6}"/>
                </a:ext>
              </a:extLst>
            </p:cNvPr>
            <p:cNvSpPr/>
            <p:nvPr/>
          </p:nvSpPr>
          <p:spPr>
            <a:xfrm>
              <a:off x="6445277" y="3817829"/>
              <a:ext cx="304800" cy="266700"/>
            </a:xfrm>
            <a:custGeom>
              <a:avLst/>
              <a:gdLst>
                <a:gd name="connsiteX0" fmla="*/ 256106 w 304800"/>
                <a:gd name="connsiteY0" fmla="*/ 63959 h 266700"/>
                <a:gd name="connsiteX1" fmla="*/ 249178 w 304800"/>
                <a:gd name="connsiteY1" fmla="*/ 75272 h 266700"/>
                <a:gd name="connsiteX2" fmla="*/ 243917 w 304800"/>
                <a:gd name="connsiteY2" fmla="*/ 96320 h 266700"/>
                <a:gd name="connsiteX3" fmla="*/ 237251 w 304800"/>
                <a:gd name="connsiteY3" fmla="*/ 110702 h 266700"/>
                <a:gd name="connsiteX4" fmla="*/ 231463 w 304800"/>
                <a:gd name="connsiteY4" fmla="*/ 115614 h 266700"/>
                <a:gd name="connsiteX5" fmla="*/ 223307 w 304800"/>
                <a:gd name="connsiteY5" fmla="*/ 106668 h 266700"/>
                <a:gd name="connsiteX6" fmla="*/ 212169 w 304800"/>
                <a:gd name="connsiteY6" fmla="*/ 94215 h 266700"/>
                <a:gd name="connsiteX7" fmla="*/ 194630 w 304800"/>
                <a:gd name="connsiteY7" fmla="*/ 54137 h 266700"/>
                <a:gd name="connsiteX8" fmla="*/ 192174 w 304800"/>
                <a:gd name="connsiteY8" fmla="*/ 56680 h 266700"/>
                <a:gd name="connsiteX9" fmla="*/ 202347 w 304800"/>
                <a:gd name="connsiteY9" fmla="*/ 86235 h 266700"/>
                <a:gd name="connsiteX10" fmla="*/ 217432 w 304800"/>
                <a:gd name="connsiteY10" fmla="*/ 114123 h 266700"/>
                <a:gd name="connsiteX11" fmla="*/ 236024 w 304800"/>
                <a:gd name="connsiteY11" fmla="*/ 156920 h 266700"/>
                <a:gd name="connsiteX12" fmla="*/ 245056 w 304800"/>
                <a:gd name="connsiteY12" fmla="*/ 171653 h 266700"/>
                <a:gd name="connsiteX13" fmla="*/ 252949 w 304800"/>
                <a:gd name="connsiteY13" fmla="*/ 186912 h 266700"/>
                <a:gd name="connsiteX14" fmla="*/ 275050 w 304800"/>
                <a:gd name="connsiteY14" fmla="*/ 216730 h 266700"/>
                <a:gd name="connsiteX15" fmla="*/ 270138 w 304800"/>
                <a:gd name="connsiteY15" fmla="*/ 221378 h 266700"/>
                <a:gd name="connsiteX16" fmla="*/ 270927 w 304800"/>
                <a:gd name="connsiteY16" fmla="*/ 238655 h 266700"/>
                <a:gd name="connsiteX17" fmla="*/ 299605 w 304800"/>
                <a:gd name="connsiteY17" fmla="*/ 262421 h 266700"/>
                <a:gd name="connsiteX18" fmla="*/ 303902 w 304800"/>
                <a:gd name="connsiteY18" fmla="*/ 267858 h 266700"/>
                <a:gd name="connsiteX19" fmla="*/ 206381 w 304800"/>
                <a:gd name="connsiteY19" fmla="*/ 267858 h 266700"/>
                <a:gd name="connsiteX20" fmla="*/ 110965 w 304800"/>
                <a:gd name="connsiteY20" fmla="*/ 267858 h 266700"/>
                <a:gd name="connsiteX21" fmla="*/ 12129 w 304800"/>
                <a:gd name="connsiteY21" fmla="*/ 267858 h 266700"/>
                <a:gd name="connsiteX22" fmla="*/ 12129 w 304800"/>
                <a:gd name="connsiteY22" fmla="*/ 169373 h 266700"/>
                <a:gd name="connsiteX23" fmla="*/ 12129 w 304800"/>
                <a:gd name="connsiteY23" fmla="*/ 71326 h 266700"/>
                <a:gd name="connsiteX24" fmla="*/ 4763 w 304800"/>
                <a:gd name="connsiteY24" fmla="*/ 48700 h 266700"/>
                <a:gd name="connsiteX25" fmla="*/ 11077 w 304800"/>
                <a:gd name="connsiteY25" fmla="*/ 31160 h 266700"/>
                <a:gd name="connsiteX26" fmla="*/ 7306 w 304800"/>
                <a:gd name="connsiteY26" fmla="*/ 18970 h 266700"/>
                <a:gd name="connsiteX27" fmla="*/ 16163 w 304800"/>
                <a:gd name="connsiteY27" fmla="*/ 5201 h 266700"/>
                <a:gd name="connsiteX28" fmla="*/ 48875 w 304800"/>
                <a:gd name="connsiteY28" fmla="*/ 4763 h 266700"/>
                <a:gd name="connsiteX29" fmla="*/ 72553 w 304800"/>
                <a:gd name="connsiteY29" fmla="*/ 12305 h 266700"/>
                <a:gd name="connsiteX30" fmla="*/ 96934 w 304800"/>
                <a:gd name="connsiteY30" fmla="*/ 20811 h 266700"/>
                <a:gd name="connsiteX31" fmla="*/ 108334 w 304800"/>
                <a:gd name="connsiteY31" fmla="*/ 25196 h 266700"/>
                <a:gd name="connsiteX32" fmla="*/ 127277 w 304800"/>
                <a:gd name="connsiteY32" fmla="*/ 16163 h 266700"/>
                <a:gd name="connsiteX33" fmla="*/ 137363 w 304800"/>
                <a:gd name="connsiteY33" fmla="*/ 8007 h 266700"/>
                <a:gd name="connsiteX34" fmla="*/ 159112 w 304800"/>
                <a:gd name="connsiteY34" fmla="*/ 5640 h 266700"/>
                <a:gd name="connsiteX35" fmla="*/ 176564 w 304800"/>
                <a:gd name="connsiteY35" fmla="*/ 9235 h 266700"/>
                <a:gd name="connsiteX36" fmla="*/ 183317 w 304800"/>
                <a:gd name="connsiteY36" fmla="*/ 23442 h 266700"/>
                <a:gd name="connsiteX37" fmla="*/ 189017 w 304800"/>
                <a:gd name="connsiteY37" fmla="*/ 14059 h 266700"/>
                <a:gd name="connsiteX38" fmla="*/ 208662 w 304800"/>
                <a:gd name="connsiteY38" fmla="*/ 20811 h 266700"/>
                <a:gd name="connsiteX39" fmla="*/ 227868 w 304800"/>
                <a:gd name="connsiteY39" fmla="*/ 22478 h 266700"/>
                <a:gd name="connsiteX40" fmla="*/ 239970 w 304800"/>
                <a:gd name="connsiteY40" fmla="*/ 15286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04800" h="266700">
                  <a:moveTo>
                    <a:pt x="256106" y="63959"/>
                  </a:moveTo>
                  <a:lnTo>
                    <a:pt x="249178" y="75272"/>
                  </a:lnTo>
                  <a:lnTo>
                    <a:pt x="243917" y="96320"/>
                  </a:lnTo>
                  <a:lnTo>
                    <a:pt x="237251" y="110702"/>
                  </a:lnTo>
                  <a:lnTo>
                    <a:pt x="231463" y="115614"/>
                  </a:lnTo>
                  <a:lnTo>
                    <a:pt x="223307" y="106668"/>
                  </a:lnTo>
                  <a:lnTo>
                    <a:pt x="212169" y="94215"/>
                  </a:lnTo>
                  <a:lnTo>
                    <a:pt x="194630" y="54137"/>
                  </a:lnTo>
                  <a:lnTo>
                    <a:pt x="192174" y="56680"/>
                  </a:lnTo>
                  <a:lnTo>
                    <a:pt x="202347" y="86235"/>
                  </a:lnTo>
                  <a:lnTo>
                    <a:pt x="217432" y="114123"/>
                  </a:lnTo>
                  <a:lnTo>
                    <a:pt x="236024" y="156920"/>
                  </a:lnTo>
                  <a:lnTo>
                    <a:pt x="245056" y="171653"/>
                  </a:lnTo>
                  <a:lnTo>
                    <a:pt x="252949" y="186912"/>
                  </a:lnTo>
                  <a:lnTo>
                    <a:pt x="275050" y="216730"/>
                  </a:lnTo>
                  <a:lnTo>
                    <a:pt x="270138" y="221378"/>
                  </a:lnTo>
                  <a:lnTo>
                    <a:pt x="270927" y="238655"/>
                  </a:lnTo>
                  <a:lnTo>
                    <a:pt x="299605" y="262421"/>
                  </a:lnTo>
                  <a:lnTo>
                    <a:pt x="303902" y="267858"/>
                  </a:lnTo>
                  <a:lnTo>
                    <a:pt x="206381" y="267858"/>
                  </a:lnTo>
                  <a:lnTo>
                    <a:pt x="110965" y="267858"/>
                  </a:lnTo>
                  <a:lnTo>
                    <a:pt x="12129" y="267858"/>
                  </a:lnTo>
                  <a:lnTo>
                    <a:pt x="12129" y="169373"/>
                  </a:lnTo>
                  <a:lnTo>
                    <a:pt x="12129" y="71326"/>
                  </a:lnTo>
                  <a:lnTo>
                    <a:pt x="4763" y="48700"/>
                  </a:lnTo>
                  <a:lnTo>
                    <a:pt x="11077" y="31160"/>
                  </a:lnTo>
                  <a:lnTo>
                    <a:pt x="7306" y="18970"/>
                  </a:lnTo>
                  <a:lnTo>
                    <a:pt x="16163" y="5201"/>
                  </a:lnTo>
                  <a:lnTo>
                    <a:pt x="48875" y="4763"/>
                  </a:lnTo>
                  <a:lnTo>
                    <a:pt x="72553" y="12305"/>
                  </a:lnTo>
                  <a:lnTo>
                    <a:pt x="96934" y="20811"/>
                  </a:lnTo>
                  <a:lnTo>
                    <a:pt x="108334" y="25196"/>
                  </a:lnTo>
                  <a:lnTo>
                    <a:pt x="127277" y="16163"/>
                  </a:lnTo>
                  <a:lnTo>
                    <a:pt x="137363" y="8007"/>
                  </a:lnTo>
                  <a:lnTo>
                    <a:pt x="159112" y="5640"/>
                  </a:lnTo>
                  <a:lnTo>
                    <a:pt x="176564" y="9235"/>
                  </a:lnTo>
                  <a:lnTo>
                    <a:pt x="183317" y="23442"/>
                  </a:lnTo>
                  <a:lnTo>
                    <a:pt x="189017" y="14059"/>
                  </a:lnTo>
                  <a:lnTo>
                    <a:pt x="208662" y="20811"/>
                  </a:lnTo>
                  <a:lnTo>
                    <a:pt x="227868" y="22478"/>
                  </a:lnTo>
                  <a:lnTo>
                    <a:pt x="239970" y="15286"/>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81" name="Freeform: Shape 1680">
              <a:extLst>
                <a:ext uri="{FF2B5EF4-FFF2-40B4-BE49-F238E27FC236}">
                  <a16:creationId xmlns:a16="http://schemas.microsoft.com/office/drawing/2014/main" id="{A5F5288C-7817-4058-9052-A8CC42808E39}"/>
                </a:ext>
              </a:extLst>
            </p:cNvPr>
            <p:cNvSpPr/>
            <p:nvPr/>
          </p:nvSpPr>
          <p:spPr>
            <a:xfrm>
              <a:off x="5418326" y="3927715"/>
              <a:ext cx="215900" cy="184150"/>
            </a:xfrm>
            <a:custGeom>
              <a:avLst/>
              <a:gdLst>
                <a:gd name="connsiteX0" fmla="*/ 102634 w 215900"/>
                <a:gd name="connsiteY0" fmla="*/ 4763 h 184150"/>
                <a:gd name="connsiteX1" fmla="*/ 134381 w 215900"/>
                <a:gd name="connsiteY1" fmla="*/ 4850 h 184150"/>
                <a:gd name="connsiteX2" fmla="*/ 211117 w 215900"/>
                <a:gd name="connsiteY2" fmla="*/ 5113 h 184150"/>
                <a:gd name="connsiteX3" fmla="*/ 211117 w 215900"/>
                <a:gd name="connsiteY3" fmla="*/ 5113 h 184150"/>
                <a:gd name="connsiteX4" fmla="*/ 211117 w 215900"/>
                <a:gd name="connsiteY4" fmla="*/ 5113 h 184150"/>
                <a:gd name="connsiteX5" fmla="*/ 134381 w 215900"/>
                <a:gd name="connsiteY5" fmla="*/ 4850 h 184150"/>
                <a:gd name="connsiteX6" fmla="*/ 102634 w 215900"/>
                <a:gd name="connsiteY6" fmla="*/ 4763 h 184150"/>
                <a:gd name="connsiteX7" fmla="*/ 101669 w 215900"/>
                <a:gd name="connsiteY7" fmla="*/ 5552 h 184150"/>
                <a:gd name="connsiteX8" fmla="*/ 101231 w 215900"/>
                <a:gd name="connsiteY8" fmla="*/ 5903 h 184150"/>
                <a:gd name="connsiteX9" fmla="*/ 85621 w 215900"/>
                <a:gd name="connsiteY9" fmla="*/ 33966 h 184150"/>
                <a:gd name="connsiteX10" fmla="*/ 69309 w 215900"/>
                <a:gd name="connsiteY10" fmla="*/ 43964 h 184150"/>
                <a:gd name="connsiteX11" fmla="*/ 60363 w 215900"/>
                <a:gd name="connsiteY11" fmla="*/ 60714 h 184150"/>
                <a:gd name="connsiteX12" fmla="*/ 59837 w 215900"/>
                <a:gd name="connsiteY12" fmla="*/ 75184 h 184150"/>
                <a:gd name="connsiteX13" fmla="*/ 53260 w 215900"/>
                <a:gd name="connsiteY13" fmla="*/ 90883 h 184150"/>
                <a:gd name="connsiteX14" fmla="*/ 45016 w 215900"/>
                <a:gd name="connsiteY14" fmla="*/ 95180 h 184150"/>
                <a:gd name="connsiteX15" fmla="*/ 31335 w 215900"/>
                <a:gd name="connsiteY15" fmla="*/ 112193 h 184150"/>
                <a:gd name="connsiteX16" fmla="*/ 22916 w 215900"/>
                <a:gd name="connsiteY16" fmla="*/ 131048 h 184150"/>
                <a:gd name="connsiteX17" fmla="*/ 24495 w 215900"/>
                <a:gd name="connsiteY17" fmla="*/ 139994 h 184150"/>
                <a:gd name="connsiteX18" fmla="*/ 16426 w 215900"/>
                <a:gd name="connsiteY18" fmla="*/ 153762 h 184150"/>
                <a:gd name="connsiteX19" fmla="*/ 6955 w 215900"/>
                <a:gd name="connsiteY19" fmla="*/ 160954 h 184150"/>
                <a:gd name="connsiteX20" fmla="*/ 5815 w 215900"/>
                <a:gd name="connsiteY20" fmla="*/ 173144 h 184150"/>
                <a:gd name="connsiteX21" fmla="*/ 4763 w 215900"/>
                <a:gd name="connsiteY21" fmla="*/ 184281 h 184150"/>
                <a:gd name="connsiteX22" fmla="*/ 10112 w 215900"/>
                <a:gd name="connsiteY22" fmla="*/ 175512 h 184150"/>
                <a:gd name="connsiteX23" fmla="*/ 106405 w 215900"/>
                <a:gd name="connsiteY23" fmla="*/ 175687 h 184150"/>
                <a:gd name="connsiteX24" fmla="*/ 101757 w 215900"/>
                <a:gd name="connsiteY24" fmla="*/ 137538 h 184150"/>
                <a:gd name="connsiteX25" fmla="*/ 107808 w 215900"/>
                <a:gd name="connsiteY25" fmla="*/ 123945 h 184150"/>
                <a:gd name="connsiteX26" fmla="*/ 130785 w 215900"/>
                <a:gd name="connsiteY26" fmla="*/ 121577 h 184150"/>
                <a:gd name="connsiteX27" fmla="*/ 129996 w 215900"/>
                <a:gd name="connsiteY27" fmla="*/ 52646 h 184150"/>
                <a:gd name="connsiteX28" fmla="*/ 210766 w 215900"/>
                <a:gd name="connsiteY28" fmla="*/ 54137 h 184150"/>
                <a:gd name="connsiteX29" fmla="*/ 210766 w 215900"/>
                <a:gd name="connsiteY29" fmla="*/ 12655 h 184150"/>
                <a:gd name="connsiteX30" fmla="*/ 211293 w 215900"/>
                <a:gd name="connsiteY30" fmla="*/ 7306 h 184150"/>
                <a:gd name="connsiteX31" fmla="*/ 211293 w 215900"/>
                <a:gd name="connsiteY31" fmla="*/ 5464 h 184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15900" h="184150">
                  <a:moveTo>
                    <a:pt x="102634" y="4763"/>
                  </a:moveTo>
                  <a:lnTo>
                    <a:pt x="134381" y="4850"/>
                  </a:lnTo>
                  <a:lnTo>
                    <a:pt x="211117" y="5113"/>
                  </a:lnTo>
                  <a:lnTo>
                    <a:pt x="211117" y="5113"/>
                  </a:lnTo>
                  <a:lnTo>
                    <a:pt x="211117" y="5113"/>
                  </a:lnTo>
                  <a:lnTo>
                    <a:pt x="134381" y="4850"/>
                  </a:lnTo>
                  <a:lnTo>
                    <a:pt x="102634" y="4763"/>
                  </a:lnTo>
                  <a:lnTo>
                    <a:pt x="101669" y="5552"/>
                  </a:lnTo>
                  <a:lnTo>
                    <a:pt x="101231" y="5903"/>
                  </a:lnTo>
                  <a:lnTo>
                    <a:pt x="85621" y="33966"/>
                  </a:lnTo>
                  <a:lnTo>
                    <a:pt x="69309" y="43964"/>
                  </a:lnTo>
                  <a:lnTo>
                    <a:pt x="60363" y="60714"/>
                  </a:lnTo>
                  <a:lnTo>
                    <a:pt x="59837" y="75184"/>
                  </a:lnTo>
                  <a:lnTo>
                    <a:pt x="53260" y="90883"/>
                  </a:lnTo>
                  <a:lnTo>
                    <a:pt x="45016" y="95180"/>
                  </a:lnTo>
                  <a:lnTo>
                    <a:pt x="31335" y="112193"/>
                  </a:lnTo>
                  <a:lnTo>
                    <a:pt x="22916" y="131048"/>
                  </a:lnTo>
                  <a:lnTo>
                    <a:pt x="24495" y="139994"/>
                  </a:lnTo>
                  <a:lnTo>
                    <a:pt x="16426" y="153762"/>
                  </a:lnTo>
                  <a:lnTo>
                    <a:pt x="6955" y="160954"/>
                  </a:lnTo>
                  <a:lnTo>
                    <a:pt x="5815" y="173144"/>
                  </a:lnTo>
                  <a:lnTo>
                    <a:pt x="4763" y="184281"/>
                  </a:lnTo>
                  <a:lnTo>
                    <a:pt x="10112" y="175512"/>
                  </a:lnTo>
                  <a:lnTo>
                    <a:pt x="106405" y="175687"/>
                  </a:lnTo>
                  <a:lnTo>
                    <a:pt x="101757" y="137538"/>
                  </a:lnTo>
                  <a:lnTo>
                    <a:pt x="107808" y="123945"/>
                  </a:lnTo>
                  <a:lnTo>
                    <a:pt x="130785" y="121577"/>
                  </a:lnTo>
                  <a:lnTo>
                    <a:pt x="129996" y="52646"/>
                  </a:lnTo>
                  <a:lnTo>
                    <a:pt x="210766" y="54137"/>
                  </a:lnTo>
                  <a:lnTo>
                    <a:pt x="210766" y="12655"/>
                  </a:lnTo>
                  <a:lnTo>
                    <a:pt x="211293" y="7306"/>
                  </a:lnTo>
                  <a:lnTo>
                    <a:pt x="211293" y="5464"/>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82" name="Freeform: Shape 1681">
              <a:extLst>
                <a:ext uri="{FF2B5EF4-FFF2-40B4-BE49-F238E27FC236}">
                  <a16:creationId xmlns:a16="http://schemas.microsoft.com/office/drawing/2014/main" id="{6374A71F-59AD-4115-9023-D34D7E3B8018}"/>
                </a:ext>
              </a:extLst>
            </p:cNvPr>
            <p:cNvSpPr/>
            <p:nvPr/>
          </p:nvSpPr>
          <p:spPr>
            <a:xfrm>
              <a:off x="6377310" y="4080924"/>
              <a:ext cx="412750" cy="349250"/>
            </a:xfrm>
            <a:custGeom>
              <a:avLst/>
              <a:gdLst>
                <a:gd name="connsiteX0" fmla="*/ 300482 w 412750"/>
                <a:gd name="connsiteY0" fmla="*/ 323722 h 349250"/>
                <a:gd name="connsiteX1" fmla="*/ 297062 w 412750"/>
                <a:gd name="connsiteY1" fmla="*/ 323284 h 349250"/>
                <a:gd name="connsiteX2" fmla="*/ 297500 w 412750"/>
                <a:gd name="connsiteY2" fmla="*/ 310918 h 349250"/>
                <a:gd name="connsiteX3" fmla="*/ 294518 w 412750"/>
                <a:gd name="connsiteY3" fmla="*/ 302411 h 349250"/>
                <a:gd name="connsiteX4" fmla="*/ 281890 w 412750"/>
                <a:gd name="connsiteY4" fmla="*/ 292589 h 349250"/>
                <a:gd name="connsiteX5" fmla="*/ 278908 w 412750"/>
                <a:gd name="connsiteY5" fmla="*/ 274611 h 349250"/>
                <a:gd name="connsiteX6" fmla="*/ 281890 w 412750"/>
                <a:gd name="connsiteY6" fmla="*/ 256194 h 349250"/>
                <a:gd name="connsiteX7" fmla="*/ 270489 w 412750"/>
                <a:gd name="connsiteY7" fmla="*/ 254528 h 349250"/>
                <a:gd name="connsiteX8" fmla="*/ 268823 w 412750"/>
                <a:gd name="connsiteY8" fmla="*/ 260053 h 349250"/>
                <a:gd name="connsiteX9" fmla="*/ 254002 w 412750"/>
                <a:gd name="connsiteY9" fmla="*/ 261369 h 349250"/>
                <a:gd name="connsiteX10" fmla="*/ 259965 w 412750"/>
                <a:gd name="connsiteY10" fmla="*/ 268647 h 349250"/>
                <a:gd name="connsiteX11" fmla="*/ 262070 w 412750"/>
                <a:gd name="connsiteY11" fmla="*/ 283644 h 349250"/>
                <a:gd name="connsiteX12" fmla="*/ 248564 w 412750"/>
                <a:gd name="connsiteY12" fmla="*/ 297325 h 349250"/>
                <a:gd name="connsiteX13" fmla="*/ 236286 w 412750"/>
                <a:gd name="connsiteY13" fmla="*/ 315215 h 349250"/>
                <a:gd name="connsiteX14" fmla="*/ 223658 w 412750"/>
                <a:gd name="connsiteY14" fmla="*/ 317759 h 349250"/>
                <a:gd name="connsiteX15" fmla="*/ 202961 w 412750"/>
                <a:gd name="connsiteY15" fmla="*/ 303288 h 349250"/>
                <a:gd name="connsiteX16" fmla="*/ 193665 w 412750"/>
                <a:gd name="connsiteY16" fmla="*/ 308375 h 349250"/>
                <a:gd name="connsiteX17" fmla="*/ 191122 w 412750"/>
                <a:gd name="connsiteY17" fmla="*/ 315654 h 349250"/>
                <a:gd name="connsiteX18" fmla="*/ 178493 w 412750"/>
                <a:gd name="connsiteY18" fmla="*/ 320302 h 349250"/>
                <a:gd name="connsiteX19" fmla="*/ 177616 w 412750"/>
                <a:gd name="connsiteY19" fmla="*/ 325388 h 349250"/>
                <a:gd name="connsiteX20" fmla="*/ 153148 w 412750"/>
                <a:gd name="connsiteY20" fmla="*/ 325388 h 349250"/>
                <a:gd name="connsiteX21" fmla="*/ 149728 w 412750"/>
                <a:gd name="connsiteY21" fmla="*/ 320302 h 349250"/>
                <a:gd name="connsiteX22" fmla="*/ 132013 w 412750"/>
                <a:gd name="connsiteY22" fmla="*/ 319425 h 349250"/>
                <a:gd name="connsiteX23" fmla="*/ 123156 w 412750"/>
                <a:gd name="connsiteY23" fmla="*/ 323722 h 349250"/>
                <a:gd name="connsiteX24" fmla="*/ 116403 w 412750"/>
                <a:gd name="connsiteY24" fmla="*/ 321530 h 349250"/>
                <a:gd name="connsiteX25" fmla="*/ 103774 w 412750"/>
                <a:gd name="connsiteY25" fmla="*/ 307059 h 349250"/>
                <a:gd name="connsiteX26" fmla="*/ 99565 w 412750"/>
                <a:gd name="connsiteY26" fmla="*/ 300307 h 349250"/>
                <a:gd name="connsiteX27" fmla="*/ 81762 w 412750"/>
                <a:gd name="connsiteY27" fmla="*/ 303727 h 349250"/>
                <a:gd name="connsiteX28" fmla="*/ 75009 w 412750"/>
                <a:gd name="connsiteY28" fmla="*/ 315215 h 349250"/>
                <a:gd name="connsiteX29" fmla="*/ 68695 w 412750"/>
                <a:gd name="connsiteY29" fmla="*/ 337316 h 349250"/>
                <a:gd name="connsiteX30" fmla="*/ 60276 w 412750"/>
                <a:gd name="connsiteY30" fmla="*/ 341964 h 349250"/>
                <a:gd name="connsiteX31" fmla="*/ 52733 w 412750"/>
                <a:gd name="connsiteY31" fmla="*/ 344682 h 349250"/>
                <a:gd name="connsiteX32" fmla="*/ 50716 w 412750"/>
                <a:gd name="connsiteY32" fmla="*/ 343454 h 349250"/>
                <a:gd name="connsiteX33" fmla="*/ 42210 w 412750"/>
                <a:gd name="connsiteY33" fmla="*/ 336351 h 349250"/>
                <a:gd name="connsiteX34" fmla="*/ 40631 w 412750"/>
                <a:gd name="connsiteY34" fmla="*/ 328721 h 349250"/>
                <a:gd name="connsiteX35" fmla="*/ 44577 w 412750"/>
                <a:gd name="connsiteY35" fmla="*/ 318373 h 349250"/>
                <a:gd name="connsiteX36" fmla="*/ 44577 w 412750"/>
                <a:gd name="connsiteY36" fmla="*/ 308287 h 349250"/>
                <a:gd name="connsiteX37" fmla="*/ 30370 w 412750"/>
                <a:gd name="connsiteY37" fmla="*/ 292765 h 349250"/>
                <a:gd name="connsiteX38" fmla="*/ 27564 w 412750"/>
                <a:gd name="connsiteY38" fmla="*/ 282065 h 349250"/>
                <a:gd name="connsiteX39" fmla="*/ 27827 w 412750"/>
                <a:gd name="connsiteY39" fmla="*/ 276014 h 349250"/>
                <a:gd name="connsiteX40" fmla="*/ 18794 w 412750"/>
                <a:gd name="connsiteY40" fmla="*/ 268735 h 349250"/>
                <a:gd name="connsiteX41" fmla="*/ 18531 w 412750"/>
                <a:gd name="connsiteY41" fmla="*/ 254177 h 349250"/>
                <a:gd name="connsiteX42" fmla="*/ 13445 w 412750"/>
                <a:gd name="connsiteY42" fmla="*/ 244530 h 349250"/>
                <a:gd name="connsiteX43" fmla="*/ 4763 w 412750"/>
                <a:gd name="connsiteY43" fmla="*/ 246021 h 349250"/>
                <a:gd name="connsiteX44" fmla="*/ 7218 w 412750"/>
                <a:gd name="connsiteY44" fmla="*/ 236813 h 349250"/>
                <a:gd name="connsiteX45" fmla="*/ 13620 w 412750"/>
                <a:gd name="connsiteY45" fmla="*/ 226289 h 349250"/>
                <a:gd name="connsiteX46" fmla="*/ 10814 w 412750"/>
                <a:gd name="connsiteY46" fmla="*/ 215941 h 349250"/>
                <a:gd name="connsiteX47" fmla="*/ 18882 w 412750"/>
                <a:gd name="connsiteY47" fmla="*/ 208223 h 349250"/>
                <a:gd name="connsiteX48" fmla="*/ 13795 w 412750"/>
                <a:gd name="connsiteY48" fmla="*/ 202347 h 349250"/>
                <a:gd name="connsiteX49" fmla="*/ 20285 w 412750"/>
                <a:gd name="connsiteY49" fmla="*/ 186737 h 349250"/>
                <a:gd name="connsiteX50" fmla="*/ 31510 w 412750"/>
                <a:gd name="connsiteY50" fmla="*/ 168057 h 349250"/>
                <a:gd name="connsiteX51" fmla="*/ 52733 w 412750"/>
                <a:gd name="connsiteY51" fmla="*/ 169811 h 349250"/>
                <a:gd name="connsiteX52" fmla="*/ 51506 w 412750"/>
                <a:gd name="connsiteY52" fmla="*/ 67993 h 349250"/>
                <a:gd name="connsiteX53" fmla="*/ 51857 w 412750"/>
                <a:gd name="connsiteY53" fmla="*/ 57119 h 349250"/>
                <a:gd name="connsiteX54" fmla="*/ 80095 w 412750"/>
                <a:gd name="connsiteY54" fmla="*/ 57031 h 349250"/>
                <a:gd name="connsiteX55" fmla="*/ 80095 w 412750"/>
                <a:gd name="connsiteY55" fmla="*/ 4763 h 349250"/>
                <a:gd name="connsiteX56" fmla="*/ 178932 w 412750"/>
                <a:gd name="connsiteY56" fmla="*/ 4763 h 349250"/>
                <a:gd name="connsiteX57" fmla="*/ 274348 w 412750"/>
                <a:gd name="connsiteY57" fmla="*/ 4763 h 349250"/>
                <a:gd name="connsiteX58" fmla="*/ 371869 w 412750"/>
                <a:gd name="connsiteY58" fmla="*/ 4763 h 349250"/>
                <a:gd name="connsiteX59" fmla="*/ 379762 w 412750"/>
                <a:gd name="connsiteY59" fmla="*/ 30546 h 349250"/>
                <a:gd name="connsiteX60" fmla="*/ 374412 w 412750"/>
                <a:gd name="connsiteY60" fmla="*/ 35282 h 349250"/>
                <a:gd name="connsiteX61" fmla="*/ 378008 w 412750"/>
                <a:gd name="connsiteY61" fmla="*/ 62117 h 349250"/>
                <a:gd name="connsiteX62" fmla="*/ 387040 w 412750"/>
                <a:gd name="connsiteY62" fmla="*/ 92987 h 349250"/>
                <a:gd name="connsiteX63" fmla="*/ 396336 w 412750"/>
                <a:gd name="connsiteY63" fmla="*/ 99389 h 349250"/>
                <a:gd name="connsiteX64" fmla="*/ 409842 w 412750"/>
                <a:gd name="connsiteY64" fmla="*/ 108861 h 349250"/>
                <a:gd name="connsiteX65" fmla="*/ 397389 w 412750"/>
                <a:gd name="connsiteY65" fmla="*/ 123506 h 349250"/>
                <a:gd name="connsiteX66" fmla="*/ 379235 w 412750"/>
                <a:gd name="connsiteY66" fmla="*/ 127716 h 349250"/>
                <a:gd name="connsiteX67" fmla="*/ 371518 w 412750"/>
                <a:gd name="connsiteY67" fmla="*/ 135609 h 349250"/>
                <a:gd name="connsiteX68" fmla="*/ 369150 w 412750"/>
                <a:gd name="connsiteY68" fmla="*/ 152535 h 349250"/>
                <a:gd name="connsiteX69" fmla="*/ 358538 w 412750"/>
                <a:gd name="connsiteY69" fmla="*/ 189807 h 349250"/>
                <a:gd name="connsiteX70" fmla="*/ 361170 w 412750"/>
                <a:gd name="connsiteY70" fmla="*/ 199892 h 349250"/>
                <a:gd name="connsiteX71" fmla="*/ 357223 w 412750"/>
                <a:gd name="connsiteY71" fmla="*/ 221553 h 349250"/>
                <a:gd name="connsiteX72" fmla="*/ 347225 w 412750"/>
                <a:gd name="connsiteY72" fmla="*/ 246197 h 349250"/>
                <a:gd name="connsiteX73" fmla="*/ 332404 w 412750"/>
                <a:gd name="connsiteY73" fmla="*/ 258650 h 349250"/>
                <a:gd name="connsiteX74" fmla="*/ 321880 w 412750"/>
                <a:gd name="connsiteY74" fmla="*/ 277680 h 349250"/>
                <a:gd name="connsiteX75" fmla="*/ 319337 w 412750"/>
                <a:gd name="connsiteY75" fmla="*/ 287853 h 349250"/>
                <a:gd name="connsiteX76" fmla="*/ 307761 w 412750"/>
                <a:gd name="connsiteY76" fmla="*/ 294869 h 349250"/>
                <a:gd name="connsiteX77" fmla="*/ 300482 w 412750"/>
                <a:gd name="connsiteY77" fmla="*/ 320828 h 349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412750" h="349250">
                  <a:moveTo>
                    <a:pt x="300482" y="323722"/>
                  </a:moveTo>
                  <a:lnTo>
                    <a:pt x="297062" y="323284"/>
                  </a:lnTo>
                  <a:lnTo>
                    <a:pt x="297500" y="310918"/>
                  </a:lnTo>
                  <a:lnTo>
                    <a:pt x="294518" y="302411"/>
                  </a:lnTo>
                  <a:lnTo>
                    <a:pt x="281890" y="292589"/>
                  </a:lnTo>
                  <a:lnTo>
                    <a:pt x="278908" y="274611"/>
                  </a:lnTo>
                  <a:lnTo>
                    <a:pt x="281890" y="256194"/>
                  </a:lnTo>
                  <a:lnTo>
                    <a:pt x="270489" y="254528"/>
                  </a:lnTo>
                  <a:lnTo>
                    <a:pt x="268823" y="260053"/>
                  </a:lnTo>
                  <a:lnTo>
                    <a:pt x="254002" y="261369"/>
                  </a:lnTo>
                  <a:lnTo>
                    <a:pt x="259965" y="268647"/>
                  </a:lnTo>
                  <a:lnTo>
                    <a:pt x="262070" y="283644"/>
                  </a:lnTo>
                  <a:lnTo>
                    <a:pt x="248564" y="297325"/>
                  </a:lnTo>
                  <a:lnTo>
                    <a:pt x="236286" y="315215"/>
                  </a:lnTo>
                  <a:lnTo>
                    <a:pt x="223658" y="317759"/>
                  </a:lnTo>
                  <a:lnTo>
                    <a:pt x="202961" y="303288"/>
                  </a:lnTo>
                  <a:lnTo>
                    <a:pt x="193665" y="308375"/>
                  </a:lnTo>
                  <a:lnTo>
                    <a:pt x="191122" y="315654"/>
                  </a:lnTo>
                  <a:lnTo>
                    <a:pt x="178493" y="320302"/>
                  </a:lnTo>
                  <a:lnTo>
                    <a:pt x="177616" y="325388"/>
                  </a:lnTo>
                  <a:lnTo>
                    <a:pt x="153148" y="325388"/>
                  </a:lnTo>
                  <a:lnTo>
                    <a:pt x="149728" y="320302"/>
                  </a:lnTo>
                  <a:lnTo>
                    <a:pt x="132013" y="319425"/>
                  </a:lnTo>
                  <a:lnTo>
                    <a:pt x="123156" y="323722"/>
                  </a:lnTo>
                  <a:lnTo>
                    <a:pt x="116403" y="321530"/>
                  </a:lnTo>
                  <a:lnTo>
                    <a:pt x="103774" y="307059"/>
                  </a:lnTo>
                  <a:lnTo>
                    <a:pt x="99565" y="300307"/>
                  </a:lnTo>
                  <a:lnTo>
                    <a:pt x="81762" y="303727"/>
                  </a:lnTo>
                  <a:lnTo>
                    <a:pt x="75009" y="315215"/>
                  </a:lnTo>
                  <a:lnTo>
                    <a:pt x="68695" y="337316"/>
                  </a:lnTo>
                  <a:lnTo>
                    <a:pt x="60276" y="341964"/>
                  </a:lnTo>
                  <a:lnTo>
                    <a:pt x="52733" y="344682"/>
                  </a:lnTo>
                  <a:lnTo>
                    <a:pt x="50716" y="343454"/>
                  </a:lnTo>
                  <a:lnTo>
                    <a:pt x="42210" y="336351"/>
                  </a:lnTo>
                  <a:lnTo>
                    <a:pt x="40631" y="328721"/>
                  </a:lnTo>
                  <a:lnTo>
                    <a:pt x="44577" y="318373"/>
                  </a:lnTo>
                  <a:lnTo>
                    <a:pt x="44577" y="308287"/>
                  </a:lnTo>
                  <a:lnTo>
                    <a:pt x="30370" y="292765"/>
                  </a:lnTo>
                  <a:lnTo>
                    <a:pt x="27564" y="282065"/>
                  </a:lnTo>
                  <a:lnTo>
                    <a:pt x="27827" y="276014"/>
                  </a:lnTo>
                  <a:lnTo>
                    <a:pt x="18794" y="268735"/>
                  </a:lnTo>
                  <a:lnTo>
                    <a:pt x="18531" y="254177"/>
                  </a:lnTo>
                  <a:lnTo>
                    <a:pt x="13445" y="244530"/>
                  </a:lnTo>
                  <a:lnTo>
                    <a:pt x="4763" y="246021"/>
                  </a:lnTo>
                  <a:lnTo>
                    <a:pt x="7218" y="236813"/>
                  </a:lnTo>
                  <a:lnTo>
                    <a:pt x="13620" y="226289"/>
                  </a:lnTo>
                  <a:lnTo>
                    <a:pt x="10814" y="215941"/>
                  </a:lnTo>
                  <a:lnTo>
                    <a:pt x="18882" y="208223"/>
                  </a:lnTo>
                  <a:lnTo>
                    <a:pt x="13795" y="202347"/>
                  </a:lnTo>
                  <a:lnTo>
                    <a:pt x="20285" y="186737"/>
                  </a:lnTo>
                  <a:lnTo>
                    <a:pt x="31510" y="168057"/>
                  </a:lnTo>
                  <a:lnTo>
                    <a:pt x="52733" y="169811"/>
                  </a:lnTo>
                  <a:lnTo>
                    <a:pt x="51506" y="67993"/>
                  </a:lnTo>
                  <a:lnTo>
                    <a:pt x="51857" y="57119"/>
                  </a:lnTo>
                  <a:lnTo>
                    <a:pt x="80095" y="57031"/>
                  </a:lnTo>
                  <a:lnTo>
                    <a:pt x="80095" y="4763"/>
                  </a:lnTo>
                  <a:lnTo>
                    <a:pt x="178932" y="4763"/>
                  </a:lnTo>
                  <a:lnTo>
                    <a:pt x="274348" y="4763"/>
                  </a:lnTo>
                  <a:lnTo>
                    <a:pt x="371869" y="4763"/>
                  </a:lnTo>
                  <a:lnTo>
                    <a:pt x="379762" y="30546"/>
                  </a:lnTo>
                  <a:lnTo>
                    <a:pt x="374412" y="35282"/>
                  </a:lnTo>
                  <a:lnTo>
                    <a:pt x="378008" y="62117"/>
                  </a:lnTo>
                  <a:lnTo>
                    <a:pt x="387040" y="92987"/>
                  </a:lnTo>
                  <a:lnTo>
                    <a:pt x="396336" y="99389"/>
                  </a:lnTo>
                  <a:lnTo>
                    <a:pt x="409842" y="108861"/>
                  </a:lnTo>
                  <a:lnTo>
                    <a:pt x="397389" y="123506"/>
                  </a:lnTo>
                  <a:lnTo>
                    <a:pt x="379235" y="127716"/>
                  </a:lnTo>
                  <a:lnTo>
                    <a:pt x="371518" y="135609"/>
                  </a:lnTo>
                  <a:lnTo>
                    <a:pt x="369150" y="152535"/>
                  </a:lnTo>
                  <a:lnTo>
                    <a:pt x="358538" y="189807"/>
                  </a:lnTo>
                  <a:lnTo>
                    <a:pt x="361170" y="199892"/>
                  </a:lnTo>
                  <a:lnTo>
                    <a:pt x="357223" y="221553"/>
                  </a:lnTo>
                  <a:lnTo>
                    <a:pt x="347225" y="246197"/>
                  </a:lnTo>
                  <a:lnTo>
                    <a:pt x="332404" y="258650"/>
                  </a:lnTo>
                  <a:lnTo>
                    <a:pt x="321880" y="277680"/>
                  </a:lnTo>
                  <a:lnTo>
                    <a:pt x="319337" y="287853"/>
                  </a:lnTo>
                  <a:lnTo>
                    <a:pt x="307761" y="294869"/>
                  </a:lnTo>
                  <a:lnTo>
                    <a:pt x="300482" y="32082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83" name="Freeform: Shape 1682">
              <a:extLst>
                <a:ext uri="{FF2B5EF4-FFF2-40B4-BE49-F238E27FC236}">
                  <a16:creationId xmlns:a16="http://schemas.microsoft.com/office/drawing/2014/main" id="{473A7E80-2B64-4EE3-B42E-E9D4C58F7C56}"/>
                </a:ext>
              </a:extLst>
            </p:cNvPr>
            <p:cNvSpPr/>
            <p:nvPr/>
          </p:nvSpPr>
          <p:spPr>
            <a:xfrm>
              <a:off x="6109040" y="2258899"/>
              <a:ext cx="323850" cy="742950"/>
            </a:xfrm>
            <a:custGeom>
              <a:avLst/>
              <a:gdLst>
                <a:gd name="connsiteX0" fmla="*/ 279084 w 323850"/>
                <a:gd name="connsiteY0" fmla="*/ 221553 h 742950"/>
                <a:gd name="connsiteX1" fmla="*/ 255229 w 323850"/>
                <a:gd name="connsiteY1" fmla="*/ 262684 h 742950"/>
                <a:gd name="connsiteX2" fmla="*/ 259088 w 323850"/>
                <a:gd name="connsiteY2" fmla="*/ 297939 h 742950"/>
                <a:gd name="connsiteX3" fmla="*/ 219975 w 323850"/>
                <a:gd name="connsiteY3" fmla="*/ 342928 h 742950"/>
                <a:gd name="connsiteX4" fmla="*/ 172530 w 323850"/>
                <a:gd name="connsiteY4" fmla="*/ 389759 h 742950"/>
                <a:gd name="connsiteX5" fmla="*/ 154552 w 323850"/>
                <a:gd name="connsiteY5" fmla="*/ 463514 h 742950"/>
                <a:gd name="connsiteX6" fmla="*/ 172091 w 323850"/>
                <a:gd name="connsiteY6" fmla="*/ 499207 h 742950"/>
                <a:gd name="connsiteX7" fmla="*/ 195594 w 323850"/>
                <a:gd name="connsiteY7" fmla="*/ 526744 h 742950"/>
                <a:gd name="connsiteX8" fmla="*/ 173056 w 323850"/>
                <a:gd name="connsiteY8" fmla="*/ 581380 h 742950"/>
                <a:gd name="connsiteX9" fmla="*/ 147448 w 323850"/>
                <a:gd name="connsiteY9" fmla="*/ 592431 h 742950"/>
                <a:gd name="connsiteX10" fmla="*/ 138064 w 323850"/>
                <a:gd name="connsiteY10" fmla="*/ 669956 h 742950"/>
                <a:gd name="connsiteX11" fmla="*/ 124120 w 323850"/>
                <a:gd name="connsiteY11" fmla="*/ 711701 h 742950"/>
                <a:gd name="connsiteX12" fmla="*/ 94303 w 323850"/>
                <a:gd name="connsiteY12" fmla="*/ 707403 h 742950"/>
                <a:gd name="connsiteX13" fmla="*/ 80358 w 323850"/>
                <a:gd name="connsiteY13" fmla="*/ 742044 h 742950"/>
                <a:gd name="connsiteX14" fmla="*/ 51857 w 323850"/>
                <a:gd name="connsiteY14" fmla="*/ 744061 h 742950"/>
                <a:gd name="connsiteX15" fmla="*/ 44051 w 323850"/>
                <a:gd name="connsiteY15" fmla="*/ 702755 h 742950"/>
                <a:gd name="connsiteX16" fmla="*/ 23442 w 323850"/>
                <a:gd name="connsiteY16" fmla="*/ 651802 h 742950"/>
                <a:gd name="connsiteX17" fmla="*/ 4763 w 323850"/>
                <a:gd name="connsiteY17" fmla="*/ 586028 h 742950"/>
                <a:gd name="connsiteX18" fmla="*/ 15637 w 323850"/>
                <a:gd name="connsiteY18" fmla="*/ 558403 h 742950"/>
                <a:gd name="connsiteX19" fmla="*/ 36071 w 323850"/>
                <a:gd name="connsiteY19" fmla="*/ 524990 h 742950"/>
                <a:gd name="connsiteX20" fmla="*/ 44227 w 323850"/>
                <a:gd name="connsiteY20" fmla="*/ 465969 h 742950"/>
                <a:gd name="connsiteX21" fmla="*/ 28529 w 323850"/>
                <a:gd name="connsiteY21" fmla="*/ 439835 h 742950"/>
                <a:gd name="connsiteX22" fmla="*/ 26950 w 323850"/>
                <a:gd name="connsiteY22" fmla="*/ 369325 h 742950"/>
                <a:gd name="connsiteX23" fmla="*/ 42999 w 323850"/>
                <a:gd name="connsiteY23" fmla="*/ 317495 h 742950"/>
                <a:gd name="connsiteX24" fmla="*/ 67379 w 323850"/>
                <a:gd name="connsiteY24" fmla="*/ 318460 h 742950"/>
                <a:gd name="connsiteX25" fmla="*/ 75886 w 323850"/>
                <a:gd name="connsiteY25" fmla="*/ 296097 h 742950"/>
                <a:gd name="connsiteX26" fmla="*/ 66941 w 323850"/>
                <a:gd name="connsiteY26" fmla="*/ 276540 h 742950"/>
                <a:gd name="connsiteX27" fmla="*/ 105089 w 323850"/>
                <a:gd name="connsiteY27" fmla="*/ 193227 h 742950"/>
                <a:gd name="connsiteX28" fmla="*/ 129733 w 323850"/>
                <a:gd name="connsiteY28" fmla="*/ 124208 h 742950"/>
                <a:gd name="connsiteX29" fmla="*/ 145957 w 323850"/>
                <a:gd name="connsiteY29" fmla="*/ 78254 h 742950"/>
                <a:gd name="connsiteX30" fmla="*/ 169548 w 323850"/>
                <a:gd name="connsiteY30" fmla="*/ 78429 h 742950"/>
                <a:gd name="connsiteX31" fmla="*/ 176126 w 323850"/>
                <a:gd name="connsiteY31" fmla="*/ 41508 h 742950"/>
                <a:gd name="connsiteX32" fmla="*/ 222430 w 323850"/>
                <a:gd name="connsiteY32" fmla="*/ 52207 h 742950"/>
                <a:gd name="connsiteX33" fmla="*/ 226026 w 323850"/>
                <a:gd name="connsiteY33" fmla="*/ 7657 h 742950"/>
                <a:gd name="connsiteX34" fmla="*/ 241286 w 323850"/>
                <a:gd name="connsiteY34" fmla="*/ 4763 h 742950"/>
                <a:gd name="connsiteX35" fmla="*/ 274085 w 323850"/>
                <a:gd name="connsiteY35" fmla="*/ 38176 h 742950"/>
                <a:gd name="connsiteX36" fmla="*/ 312409 w 323850"/>
                <a:gd name="connsiteY36" fmla="*/ 83340 h 742950"/>
                <a:gd name="connsiteX37" fmla="*/ 313111 w 323850"/>
                <a:gd name="connsiteY37" fmla="*/ 180861 h 742950"/>
                <a:gd name="connsiteX38" fmla="*/ 321354 w 323850"/>
                <a:gd name="connsiteY38" fmla="*/ 204540 h 74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23850" h="742950">
                  <a:moveTo>
                    <a:pt x="279084" y="221553"/>
                  </a:moveTo>
                  <a:lnTo>
                    <a:pt x="255229" y="262684"/>
                  </a:lnTo>
                  <a:lnTo>
                    <a:pt x="259088" y="297939"/>
                  </a:lnTo>
                  <a:lnTo>
                    <a:pt x="219975" y="342928"/>
                  </a:lnTo>
                  <a:lnTo>
                    <a:pt x="172530" y="389759"/>
                  </a:lnTo>
                  <a:lnTo>
                    <a:pt x="154552" y="463514"/>
                  </a:lnTo>
                  <a:lnTo>
                    <a:pt x="172091" y="499207"/>
                  </a:lnTo>
                  <a:lnTo>
                    <a:pt x="195594" y="526744"/>
                  </a:lnTo>
                  <a:lnTo>
                    <a:pt x="173056" y="581380"/>
                  </a:lnTo>
                  <a:lnTo>
                    <a:pt x="147448" y="592431"/>
                  </a:lnTo>
                  <a:lnTo>
                    <a:pt x="138064" y="669956"/>
                  </a:lnTo>
                  <a:lnTo>
                    <a:pt x="124120" y="711701"/>
                  </a:lnTo>
                  <a:lnTo>
                    <a:pt x="94303" y="707403"/>
                  </a:lnTo>
                  <a:lnTo>
                    <a:pt x="80358" y="742044"/>
                  </a:lnTo>
                  <a:lnTo>
                    <a:pt x="51857" y="744061"/>
                  </a:lnTo>
                  <a:lnTo>
                    <a:pt x="44051" y="702755"/>
                  </a:lnTo>
                  <a:lnTo>
                    <a:pt x="23442" y="651802"/>
                  </a:lnTo>
                  <a:lnTo>
                    <a:pt x="4763" y="586028"/>
                  </a:lnTo>
                  <a:lnTo>
                    <a:pt x="15637" y="558403"/>
                  </a:lnTo>
                  <a:lnTo>
                    <a:pt x="36071" y="524990"/>
                  </a:lnTo>
                  <a:lnTo>
                    <a:pt x="44227" y="465969"/>
                  </a:lnTo>
                  <a:lnTo>
                    <a:pt x="28529" y="439835"/>
                  </a:lnTo>
                  <a:lnTo>
                    <a:pt x="26950" y="369325"/>
                  </a:lnTo>
                  <a:lnTo>
                    <a:pt x="42999" y="317495"/>
                  </a:lnTo>
                  <a:lnTo>
                    <a:pt x="67379" y="318460"/>
                  </a:lnTo>
                  <a:lnTo>
                    <a:pt x="75886" y="296097"/>
                  </a:lnTo>
                  <a:lnTo>
                    <a:pt x="66941" y="276540"/>
                  </a:lnTo>
                  <a:lnTo>
                    <a:pt x="105089" y="193227"/>
                  </a:lnTo>
                  <a:lnTo>
                    <a:pt x="129733" y="124208"/>
                  </a:lnTo>
                  <a:lnTo>
                    <a:pt x="145957" y="78254"/>
                  </a:lnTo>
                  <a:lnTo>
                    <a:pt x="169548" y="78429"/>
                  </a:lnTo>
                  <a:lnTo>
                    <a:pt x="176126" y="41508"/>
                  </a:lnTo>
                  <a:lnTo>
                    <a:pt x="222430" y="52207"/>
                  </a:lnTo>
                  <a:lnTo>
                    <a:pt x="226026" y="7657"/>
                  </a:lnTo>
                  <a:lnTo>
                    <a:pt x="241286" y="4763"/>
                  </a:lnTo>
                  <a:lnTo>
                    <a:pt x="274085" y="38176"/>
                  </a:lnTo>
                  <a:lnTo>
                    <a:pt x="312409" y="83340"/>
                  </a:lnTo>
                  <a:lnTo>
                    <a:pt x="313111" y="180861"/>
                  </a:lnTo>
                  <a:lnTo>
                    <a:pt x="321354" y="204540"/>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84" name="Freeform: Shape 1683">
              <a:extLst>
                <a:ext uri="{FF2B5EF4-FFF2-40B4-BE49-F238E27FC236}">
                  <a16:creationId xmlns:a16="http://schemas.microsoft.com/office/drawing/2014/main" id="{586567B9-0CFF-42B5-BC1F-1A4A55606CDA}"/>
                </a:ext>
              </a:extLst>
            </p:cNvPr>
            <p:cNvSpPr/>
            <p:nvPr/>
          </p:nvSpPr>
          <p:spPr>
            <a:xfrm>
              <a:off x="6648211" y="4262460"/>
              <a:ext cx="368300" cy="292100"/>
            </a:xfrm>
            <a:custGeom>
              <a:avLst/>
              <a:gdLst>
                <a:gd name="connsiteX0" fmla="*/ 126575 w 368300"/>
                <a:gd name="connsiteY0" fmla="*/ 4763 h 292100"/>
                <a:gd name="connsiteX1" fmla="*/ 141484 w 368300"/>
                <a:gd name="connsiteY1" fmla="*/ 16251 h 292100"/>
                <a:gd name="connsiteX2" fmla="*/ 155867 w 368300"/>
                <a:gd name="connsiteY2" fmla="*/ 10287 h 292100"/>
                <a:gd name="connsiteX3" fmla="*/ 161830 w 368300"/>
                <a:gd name="connsiteY3" fmla="*/ 15637 h 292100"/>
                <a:gd name="connsiteX4" fmla="*/ 178668 w 368300"/>
                <a:gd name="connsiteY4" fmla="*/ 15900 h 292100"/>
                <a:gd name="connsiteX5" fmla="*/ 200067 w 368300"/>
                <a:gd name="connsiteY5" fmla="*/ 25985 h 292100"/>
                <a:gd name="connsiteX6" fmla="*/ 206469 w 368300"/>
                <a:gd name="connsiteY6" fmla="*/ 34755 h 292100"/>
                <a:gd name="connsiteX7" fmla="*/ 217344 w 368300"/>
                <a:gd name="connsiteY7" fmla="*/ 42824 h 292100"/>
                <a:gd name="connsiteX8" fmla="*/ 227429 w 368300"/>
                <a:gd name="connsiteY8" fmla="*/ 57469 h 292100"/>
                <a:gd name="connsiteX9" fmla="*/ 235848 w 368300"/>
                <a:gd name="connsiteY9" fmla="*/ 65625 h 292100"/>
                <a:gd name="connsiteX10" fmla="*/ 227166 w 368300"/>
                <a:gd name="connsiteY10" fmla="*/ 76675 h 292100"/>
                <a:gd name="connsiteX11" fmla="*/ 218922 w 368300"/>
                <a:gd name="connsiteY11" fmla="*/ 88339 h 292100"/>
                <a:gd name="connsiteX12" fmla="*/ 220764 w 368300"/>
                <a:gd name="connsiteY12" fmla="*/ 95267 h 292100"/>
                <a:gd name="connsiteX13" fmla="*/ 221202 w 368300"/>
                <a:gd name="connsiteY13" fmla="*/ 102809 h 292100"/>
                <a:gd name="connsiteX14" fmla="*/ 234971 w 368300"/>
                <a:gd name="connsiteY14" fmla="*/ 103248 h 292100"/>
                <a:gd name="connsiteX15" fmla="*/ 240847 w 368300"/>
                <a:gd name="connsiteY15" fmla="*/ 101494 h 292100"/>
                <a:gd name="connsiteX16" fmla="*/ 246284 w 368300"/>
                <a:gd name="connsiteY16" fmla="*/ 105879 h 292100"/>
                <a:gd name="connsiteX17" fmla="*/ 240935 w 368300"/>
                <a:gd name="connsiteY17" fmla="*/ 114736 h 292100"/>
                <a:gd name="connsiteX18" fmla="*/ 250055 w 368300"/>
                <a:gd name="connsiteY18" fmla="*/ 128417 h 292100"/>
                <a:gd name="connsiteX19" fmla="*/ 259088 w 368300"/>
                <a:gd name="connsiteY19" fmla="*/ 140344 h 292100"/>
                <a:gd name="connsiteX20" fmla="*/ 268472 w 368300"/>
                <a:gd name="connsiteY20" fmla="*/ 149202 h 292100"/>
                <a:gd name="connsiteX21" fmla="*/ 348892 w 368300"/>
                <a:gd name="connsiteY21" fmla="*/ 178493 h 292100"/>
                <a:gd name="connsiteX22" fmla="*/ 369588 w 368300"/>
                <a:gd name="connsiteY22" fmla="*/ 178318 h 292100"/>
                <a:gd name="connsiteX23" fmla="*/ 300043 w 368300"/>
                <a:gd name="connsiteY23" fmla="*/ 252160 h 292100"/>
                <a:gd name="connsiteX24" fmla="*/ 268033 w 368300"/>
                <a:gd name="connsiteY24" fmla="*/ 253212 h 292100"/>
                <a:gd name="connsiteX25" fmla="*/ 246109 w 368300"/>
                <a:gd name="connsiteY25" fmla="*/ 270489 h 292100"/>
                <a:gd name="connsiteX26" fmla="*/ 230411 w 368300"/>
                <a:gd name="connsiteY26" fmla="*/ 270927 h 292100"/>
                <a:gd name="connsiteX27" fmla="*/ 223658 w 368300"/>
                <a:gd name="connsiteY27" fmla="*/ 278645 h 292100"/>
                <a:gd name="connsiteX28" fmla="*/ 206820 w 368300"/>
                <a:gd name="connsiteY28" fmla="*/ 278645 h 292100"/>
                <a:gd name="connsiteX29" fmla="*/ 196910 w 368300"/>
                <a:gd name="connsiteY29" fmla="*/ 270401 h 292100"/>
                <a:gd name="connsiteX30" fmla="*/ 174459 w 368300"/>
                <a:gd name="connsiteY30" fmla="*/ 280662 h 292100"/>
                <a:gd name="connsiteX31" fmla="*/ 167180 w 368300"/>
                <a:gd name="connsiteY31" fmla="*/ 290835 h 292100"/>
                <a:gd name="connsiteX32" fmla="*/ 150780 w 368300"/>
                <a:gd name="connsiteY32" fmla="*/ 288906 h 292100"/>
                <a:gd name="connsiteX33" fmla="*/ 145343 w 368300"/>
                <a:gd name="connsiteY33" fmla="*/ 286099 h 292100"/>
                <a:gd name="connsiteX34" fmla="*/ 139555 w 368300"/>
                <a:gd name="connsiteY34" fmla="*/ 286713 h 292100"/>
                <a:gd name="connsiteX35" fmla="*/ 131838 w 368300"/>
                <a:gd name="connsiteY35" fmla="*/ 286538 h 292100"/>
                <a:gd name="connsiteX36" fmla="*/ 100705 w 368300"/>
                <a:gd name="connsiteY36" fmla="*/ 265666 h 292100"/>
                <a:gd name="connsiteX37" fmla="*/ 83603 w 368300"/>
                <a:gd name="connsiteY37" fmla="*/ 265666 h 292100"/>
                <a:gd name="connsiteX38" fmla="*/ 75184 w 368300"/>
                <a:gd name="connsiteY38" fmla="*/ 257685 h 292100"/>
                <a:gd name="connsiteX39" fmla="*/ 75184 w 368300"/>
                <a:gd name="connsiteY39" fmla="*/ 243916 h 292100"/>
                <a:gd name="connsiteX40" fmla="*/ 62380 w 368300"/>
                <a:gd name="connsiteY40" fmla="*/ 239795 h 292100"/>
                <a:gd name="connsiteX41" fmla="*/ 47910 w 368300"/>
                <a:gd name="connsiteY41" fmla="*/ 213047 h 292100"/>
                <a:gd name="connsiteX42" fmla="*/ 36684 w 368300"/>
                <a:gd name="connsiteY42" fmla="*/ 207346 h 292100"/>
                <a:gd name="connsiteX43" fmla="*/ 32299 w 368300"/>
                <a:gd name="connsiteY43" fmla="*/ 197524 h 292100"/>
                <a:gd name="connsiteX44" fmla="*/ 19846 w 368300"/>
                <a:gd name="connsiteY44" fmla="*/ 185509 h 292100"/>
                <a:gd name="connsiteX45" fmla="*/ 4763 w 368300"/>
                <a:gd name="connsiteY45" fmla="*/ 183755 h 292100"/>
                <a:gd name="connsiteX46" fmla="*/ 13181 w 368300"/>
                <a:gd name="connsiteY46" fmla="*/ 169636 h 292100"/>
                <a:gd name="connsiteX47" fmla="*/ 26161 w 368300"/>
                <a:gd name="connsiteY47" fmla="*/ 169022 h 292100"/>
                <a:gd name="connsiteX48" fmla="*/ 29844 w 368300"/>
                <a:gd name="connsiteY48" fmla="*/ 161480 h 292100"/>
                <a:gd name="connsiteX49" fmla="*/ 29581 w 368300"/>
                <a:gd name="connsiteY49" fmla="*/ 139292 h 292100"/>
                <a:gd name="connsiteX50" fmla="*/ 36860 w 368300"/>
                <a:gd name="connsiteY50" fmla="*/ 113333 h 292100"/>
                <a:gd name="connsiteX51" fmla="*/ 48436 w 368300"/>
                <a:gd name="connsiteY51" fmla="*/ 106317 h 292100"/>
                <a:gd name="connsiteX52" fmla="*/ 50979 w 368300"/>
                <a:gd name="connsiteY52" fmla="*/ 96144 h 292100"/>
                <a:gd name="connsiteX53" fmla="*/ 61503 w 368300"/>
                <a:gd name="connsiteY53" fmla="*/ 77114 h 292100"/>
                <a:gd name="connsiteX54" fmla="*/ 76324 w 368300"/>
                <a:gd name="connsiteY54" fmla="*/ 64660 h 292100"/>
                <a:gd name="connsiteX55" fmla="*/ 86322 w 368300"/>
                <a:gd name="connsiteY55" fmla="*/ 40017 h 292100"/>
                <a:gd name="connsiteX56" fmla="*/ 90269 w 368300"/>
                <a:gd name="connsiteY56" fmla="*/ 18356 h 292100"/>
                <a:gd name="connsiteX57" fmla="*/ 118858 w 368300"/>
                <a:gd name="connsiteY57" fmla="*/ 23618 h 29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368300" h="292100">
                  <a:moveTo>
                    <a:pt x="126575" y="4763"/>
                  </a:moveTo>
                  <a:lnTo>
                    <a:pt x="141484" y="16251"/>
                  </a:lnTo>
                  <a:lnTo>
                    <a:pt x="155867" y="10287"/>
                  </a:lnTo>
                  <a:lnTo>
                    <a:pt x="161830" y="15637"/>
                  </a:lnTo>
                  <a:lnTo>
                    <a:pt x="178668" y="15900"/>
                  </a:lnTo>
                  <a:lnTo>
                    <a:pt x="200067" y="25985"/>
                  </a:lnTo>
                  <a:lnTo>
                    <a:pt x="206469" y="34755"/>
                  </a:lnTo>
                  <a:lnTo>
                    <a:pt x="217344" y="42824"/>
                  </a:lnTo>
                  <a:lnTo>
                    <a:pt x="227429" y="57469"/>
                  </a:lnTo>
                  <a:lnTo>
                    <a:pt x="235848" y="65625"/>
                  </a:lnTo>
                  <a:lnTo>
                    <a:pt x="227166" y="76675"/>
                  </a:lnTo>
                  <a:lnTo>
                    <a:pt x="218922" y="88339"/>
                  </a:lnTo>
                  <a:lnTo>
                    <a:pt x="220764" y="95267"/>
                  </a:lnTo>
                  <a:lnTo>
                    <a:pt x="221202" y="102809"/>
                  </a:lnTo>
                  <a:lnTo>
                    <a:pt x="234971" y="103248"/>
                  </a:lnTo>
                  <a:lnTo>
                    <a:pt x="240847" y="101494"/>
                  </a:lnTo>
                  <a:lnTo>
                    <a:pt x="246284" y="105879"/>
                  </a:lnTo>
                  <a:lnTo>
                    <a:pt x="240935" y="114736"/>
                  </a:lnTo>
                  <a:lnTo>
                    <a:pt x="250055" y="128417"/>
                  </a:lnTo>
                  <a:lnTo>
                    <a:pt x="259088" y="140344"/>
                  </a:lnTo>
                  <a:lnTo>
                    <a:pt x="268472" y="149202"/>
                  </a:lnTo>
                  <a:lnTo>
                    <a:pt x="348892" y="178493"/>
                  </a:lnTo>
                  <a:lnTo>
                    <a:pt x="369588" y="178318"/>
                  </a:lnTo>
                  <a:lnTo>
                    <a:pt x="300043" y="252160"/>
                  </a:lnTo>
                  <a:lnTo>
                    <a:pt x="268033" y="253212"/>
                  </a:lnTo>
                  <a:lnTo>
                    <a:pt x="246109" y="270489"/>
                  </a:lnTo>
                  <a:lnTo>
                    <a:pt x="230411" y="270927"/>
                  </a:lnTo>
                  <a:lnTo>
                    <a:pt x="223658" y="278645"/>
                  </a:lnTo>
                  <a:lnTo>
                    <a:pt x="206820" y="278645"/>
                  </a:lnTo>
                  <a:lnTo>
                    <a:pt x="196910" y="270401"/>
                  </a:lnTo>
                  <a:lnTo>
                    <a:pt x="174459" y="280662"/>
                  </a:lnTo>
                  <a:lnTo>
                    <a:pt x="167180" y="290835"/>
                  </a:lnTo>
                  <a:lnTo>
                    <a:pt x="150780" y="288906"/>
                  </a:lnTo>
                  <a:lnTo>
                    <a:pt x="145343" y="286099"/>
                  </a:lnTo>
                  <a:lnTo>
                    <a:pt x="139555" y="286713"/>
                  </a:lnTo>
                  <a:lnTo>
                    <a:pt x="131838" y="286538"/>
                  </a:lnTo>
                  <a:lnTo>
                    <a:pt x="100705" y="265666"/>
                  </a:lnTo>
                  <a:lnTo>
                    <a:pt x="83603" y="265666"/>
                  </a:lnTo>
                  <a:lnTo>
                    <a:pt x="75184" y="257685"/>
                  </a:lnTo>
                  <a:lnTo>
                    <a:pt x="75184" y="243916"/>
                  </a:lnTo>
                  <a:lnTo>
                    <a:pt x="62380" y="239795"/>
                  </a:lnTo>
                  <a:lnTo>
                    <a:pt x="47910" y="213047"/>
                  </a:lnTo>
                  <a:lnTo>
                    <a:pt x="36684" y="207346"/>
                  </a:lnTo>
                  <a:lnTo>
                    <a:pt x="32299" y="197524"/>
                  </a:lnTo>
                  <a:lnTo>
                    <a:pt x="19846" y="185509"/>
                  </a:lnTo>
                  <a:lnTo>
                    <a:pt x="4763" y="183755"/>
                  </a:lnTo>
                  <a:lnTo>
                    <a:pt x="13181" y="169636"/>
                  </a:lnTo>
                  <a:lnTo>
                    <a:pt x="26161" y="169022"/>
                  </a:lnTo>
                  <a:lnTo>
                    <a:pt x="29844" y="161480"/>
                  </a:lnTo>
                  <a:lnTo>
                    <a:pt x="29581" y="139292"/>
                  </a:lnTo>
                  <a:lnTo>
                    <a:pt x="36860" y="113333"/>
                  </a:lnTo>
                  <a:lnTo>
                    <a:pt x="48436" y="106317"/>
                  </a:lnTo>
                  <a:lnTo>
                    <a:pt x="50979" y="96144"/>
                  </a:lnTo>
                  <a:lnTo>
                    <a:pt x="61503" y="77114"/>
                  </a:lnTo>
                  <a:lnTo>
                    <a:pt x="76324" y="64660"/>
                  </a:lnTo>
                  <a:lnTo>
                    <a:pt x="86322" y="40017"/>
                  </a:lnTo>
                  <a:lnTo>
                    <a:pt x="90269" y="18356"/>
                  </a:lnTo>
                  <a:lnTo>
                    <a:pt x="118858" y="2361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85" name="Freeform: Shape 1684">
              <a:extLst>
                <a:ext uri="{FF2B5EF4-FFF2-40B4-BE49-F238E27FC236}">
                  <a16:creationId xmlns:a16="http://schemas.microsoft.com/office/drawing/2014/main" id="{CB4B0BAD-38B4-41A4-A07A-220BDB95F341}"/>
                </a:ext>
              </a:extLst>
            </p:cNvPr>
            <p:cNvSpPr/>
            <p:nvPr/>
          </p:nvSpPr>
          <p:spPr>
            <a:xfrm>
              <a:off x="4333057" y="6091326"/>
              <a:ext cx="88900" cy="50800"/>
            </a:xfrm>
            <a:custGeom>
              <a:avLst/>
              <a:gdLst>
                <a:gd name="connsiteX0" fmla="*/ 4763 w 88900"/>
                <a:gd name="connsiteY0" fmla="*/ 34229 h 50800"/>
                <a:gd name="connsiteX1" fmla="*/ 34229 w 88900"/>
                <a:gd name="connsiteY1" fmla="*/ 10638 h 50800"/>
                <a:gd name="connsiteX2" fmla="*/ 55189 w 88900"/>
                <a:gd name="connsiteY2" fmla="*/ 20460 h 50800"/>
                <a:gd name="connsiteX3" fmla="*/ 69922 w 88900"/>
                <a:gd name="connsiteY3" fmla="*/ 4763 h 50800"/>
                <a:gd name="connsiteX4" fmla="*/ 89567 w 88900"/>
                <a:gd name="connsiteY4" fmla="*/ 22390 h 50800"/>
                <a:gd name="connsiteX5" fmla="*/ 82200 w 88900"/>
                <a:gd name="connsiteY5" fmla="*/ 36246 h 50800"/>
                <a:gd name="connsiteX6" fmla="*/ 48963 w 88900"/>
                <a:gd name="connsiteY6" fmla="*/ 48173 h 50800"/>
                <a:gd name="connsiteX7" fmla="*/ 37913 w 88900"/>
                <a:gd name="connsiteY7" fmla="*/ 34229 h 50800"/>
                <a:gd name="connsiteX8" fmla="*/ 17040 w 88900"/>
                <a:gd name="connsiteY8" fmla="*/ 52207 h 5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900" h="50800">
                  <a:moveTo>
                    <a:pt x="4763" y="34229"/>
                  </a:moveTo>
                  <a:lnTo>
                    <a:pt x="34229" y="10638"/>
                  </a:lnTo>
                  <a:lnTo>
                    <a:pt x="55189" y="20460"/>
                  </a:lnTo>
                  <a:lnTo>
                    <a:pt x="69922" y="4763"/>
                  </a:lnTo>
                  <a:lnTo>
                    <a:pt x="89567" y="22390"/>
                  </a:lnTo>
                  <a:lnTo>
                    <a:pt x="82200" y="36246"/>
                  </a:lnTo>
                  <a:lnTo>
                    <a:pt x="48963" y="48173"/>
                  </a:lnTo>
                  <a:lnTo>
                    <a:pt x="37913" y="34229"/>
                  </a:lnTo>
                  <a:lnTo>
                    <a:pt x="17040" y="52207"/>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86" name="Freeform: Shape 1685">
              <a:extLst>
                <a:ext uri="{FF2B5EF4-FFF2-40B4-BE49-F238E27FC236}">
                  <a16:creationId xmlns:a16="http://schemas.microsoft.com/office/drawing/2014/main" id="{F50AE27C-8161-43EA-B2E4-6E43BF97D2BE}"/>
                </a:ext>
              </a:extLst>
            </p:cNvPr>
            <p:cNvSpPr/>
            <p:nvPr/>
          </p:nvSpPr>
          <p:spPr>
            <a:xfrm>
              <a:off x="6845620" y="4336215"/>
              <a:ext cx="254000" cy="342900"/>
            </a:xfrm>
            <a:custGeom>
              <a:avLst/>
              <a:gdLst>
                <a:gd name="connsiteX0" fmla="*/ 254441 w 254000"/>
                <a:gd name="connsiteY0" fmla="*/ 11690 h 342900"/>
                <a:gd name="connsiteX1" fmla="*/ 253827 w 254000"/>
                <a:gd name="connsiteY1" fmla="*/ 4763 h 342900"/>
                <a:gd name="connsiteX2" fmla="*/ 244531 w 254000"/>
                <a:gd name="connsiteY2" fmla="*/ 4850 h 342900"/>
                <a:gd name="connsiteX3" fmla="*/ 232867 w 254000"/>
                <a:gd name="connsiteY3" fmla="*/ 13445 h 342900"/>
                <a:gd name="connsiteX4" fmla="*/ 219800 w 254000"/>
                <a:gd name="connsiteY4" fmla="*/ 15900 h 342900"/>
                <a:gd name="connsiteX5" fmla="*/ 208487 w 254000"/>
                <a:gd name="connsiteY5" fmla="*/ 19583 h 342900"/>
                <a:gd name="connsiteX6" fmla="*/ 200681 w 254000"/>
                <a:gd name="connsiteY6" fmla="*/ 20110 h 342900"/>
                <a:gd name="connsiteX7" fmla="*/ 186650 w 254000"/>
                <a:gd name="connsiteY7" fmla="*/ 20987 h 342900"/>
                <a:gd name="connsiteX8" fmla="*/ 177880 w 254000"/>
                <a:gd name="connsiteY8" fmla="*/ 25547 h 342900"/>
                <a:gd name="connsiteX9" fmla="*/ 165690 w 254000"/>
                <a:gd name="connsiteY9" fmla="*/ 27213 h 342900"/>
                <a:gd name="connsiteX10" fmla="*/ 144028 w 254000"/>
                <a:gd name="connsiteY10" fmla="*/ 34931 h 342900"/>
                <a:gd name="connsiteX11" fmla="*/ 117280 w 254000"/>
                <a:gd name="connsiteY11" fmla="*/ 37825 h 342900"/>
                <a:gd name="connsiteX12" fmla="*/ 94040 w 254000"/>
                <a:gd name="connsiteY12" fmla="*/ 44227 h 342900"/>
                <a:gd name="connsiteX13" fmla="*/ 81850 w 254000"/>
                <a:gd name="connsiteY13" fmla="*/ 44139 h 342900"/>
                <a:gd name="connsiteX14" fmla="*/ 70800 w 254000"/>
                <a:gd name="connsiteY14" fmla="*/ 33703 h 342900"/>
                <a:gd name="connsiteX15" fmla="*/ 65976 w 254000"/>
                <a:gd name="connsiteY15" fmla="*/ 23442 h 342900"/>
                <a:gd name="connsiteX16" fmla="*/ 57996 w 254000"/>
                <a:gd name="connsiteY16" fmla="*/ 18794 h 342900"/>
                <a:gd name="connsiteX17" fmla="*/ 48875 w 254000"/>
                <a:gd name="connsiteY17" fmla="*/ 32124 h 342900"/>
                <a:gd name="connsiteX18" fmla="*/ 43526 w 254000"/>
                <a:gd name="connsiteY18" fmla="*/ 40982 h 342900"/>
                <a:gd name="connsiteX19" fmla="*/ 52646 w 254000"/>
                <a:gd name="connsiteY19" fmla="*/ 54663 h 342900"/>
                <a:gd name="connsiteX20" fmla="*/ 61679 w 254000"/>
                <a:gd name="connsiteY20" fmla="*/ 66590 h 342900"/>
                <a:gd name="connsiteX21" fmla="*/ 71063 w 254000"/>
                <a:gd name="connsiteY21" fmla="*/ 75448 h 342900"/>
                <a:gd name="connsiteX22" fmla="*/ 151483 w 254000"/>
                <a:gd name="connsiteY22" fmla="*/ 104739 h 342900"/>
                <a:gd name="connsiteX23" fmla="*/ 172179 w 254000"/>
                <a:gd name="connsiteY23" fmla="*/ 104563 h 342900"/>
                <a:gd name="connsiteX24" fmla="*/ 102634 w 254000"/>
                <a:gd name="connsiteY24" fmla="*/ 178406 h 342900"/>
                <a:gd name="connsiteX25" fmla="*/ 70624 w 254000"/>
                <a:gd name="connsiteY25" fmla="*/ 179458 h 342900"/>
                <a:gd name="connsiteX26" fmla="*/ 48700 w 254000"/>
                <a:gd name="connsiteY26" fmla="*/ 196735 h 342900"/>
                <a:gd name="connsiteX27" fmla="*/ 33002 w 254000"/>
                <a:gd name="connsiteY27" fmla="*/ 197173 h 342900"/>
                <a:gd name="connsiteX28" fmla="*/ 26249 w 254000"/>
                <a:gd name="connsiteY28" fmla="*/ 204890 h 342900"/>
                <a:gd name="connsiteX29" fmla="*/ 4763 w 254000"/>
                <a:gd name="connsiteY29" fmla="*/ 232691 h 342900"/>
                <a:gd name="connsiteX30" fmla="*/ 5026 w 254000"/>
                <a:gd name="connsiteY30" fmla="*/ 321705 h 342900"/>
                <a:gd name="connsiteX31" fmla="*/ 19584 w 254000"/>
                <a:gd name="connsiteY31" fmla="*/ 341788 h 342900"/>
                <a:gd name="connsiteX32" fmla="*/ 25109 w 254000"/>
                <a:gd name="connsiteY32" fmla="*/ 336000 h 342900"/>
                <a:gd name="connsiteX33" fmla="*/ 30809 w 254000"/>
                <a:gd name="connsiteY33" fmla="*/ 323196 h 342900"/>
                <a:gd name="connsiteX34" fmla="*/ 57733 w 254000"/>
                <a:gd name="connsiteY34" fmla="*/ 293554 h 342900"/>
                <a:gd name="connsiteX35" fmla="*/ 80622 w 254000"/>
                <a:gd name="connsiteY35" fmla="*/ 274962 h 342900"/>
                <a:gd name="connsiteX36" fmla="*/ 117455 w 254000"/>
                <a:gd name="connsiteY36" fmla="*/ 250757 h 342900"/>
                <a:gd name="connsiteX37" fmla="*/ 142011 w 254000"/>
                <a:gd name="connsiteY37" fmla="*/ 230937 h 342900"/>
                <a:gd name="connsiteX38" fmla="*/ 170951 w 254000"/>
                <a:gd name="connsiteY38" fmla="*/ 197524 h 342900"/>
                <a:gd name="connsiteX39" fmla="*/ 191911 w 254000"/>
                <a:gd name="connsiteY39" fmla="*/ 170074 h 342900"/>
                <a:gd name="connsiteX40" fmla="*/ 213047 w 254000"/>
                <a:gd name="connsiteY40" fmla="*/ 134118 h 342900"/>
                <a:gd name="connsiteX41" fmla="*/ 228219 w 254000"/>
                <a:gd name="connsiteY41" fmla="*/ 102634 h 342900"/>
                <a:gd name="connsiteX42" fmla="*/ 240058 w 254000"/>
                <a:gd name="connsiteY42" fmla="*/ 75009 h 342900"/>
                <a:gd name="connsiteX43" fmla="*/ 246986 w 254000"/>
                <a:gd name="connsiteY43" fmla="*/ 48261 h 342900"/>
                <a:gd name="connsiteX44" fmla="*/ 252248 w 254000"/>
                <a:gd name="connsiteY44" fmla="*/ 39315 h 342900"/>
                <a:gd name="connsiteX45" fmla="*/ 252160 w 254000"/>
                <a:gd name="connsiteY45" fmla="*/ 26161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54000" h="342900">
                  <a:moveTo>
                    <a:pt x="254441" y="11690"/>
                  </a:moveTo>
                  <a:lnTo>
                    <a:pt x="253827" y="4763"/>
                  </a:lnTo>
                  <a:lnTo>
                    <a:pt x="244531" y="4850"/>
                  </a:lnTo>
                  <a:lnTo>
                    <a:pt x="232867" y="13445"/>
                  </a:lnTo>
                  <a:lnTo>
                    <a:pt x="219800" y="15900"/>
                  </a:lnTo>
                  <a:lnTo>
                    <a:pt x="208487" y="19583"/>
                  </a:lnTo>
                  <a:lnTo>
                    <a:pt x="200681" y="20110"/>
                  </a:lnTo>
                  <a:lnTo>
                    <a:pt x="186650" y="20987"/>
                  </a:lnTo>
                  <a:lnTo>
                    <a:pt x="177880" y="25547"/>
                  </a:lnTo>
                  <a:lnTo>
                    <a:pt x="165690" y="27213"/>
                  </a:lnTo>
                  <a:lnTo>
                    <a:pt x="144028" y="34931"/>
                  </a:lnTo>
                  <a:lnTo>
                    <a:pt x="117280" y="37825"/>
                  </a:lnTo>
                  <a:lnTo>
                    <a:pt x="94040" y="44227"/>
                  </a:lnTo>
                  <a:lnTo>
                    <a:pt x="81850" y="44139"/>
                  </a:lnTo>
                  <a:lnTo>
                    <a:pt x="70800" y="33703"/>
                  </a:lnTo>
                  <a:lnTo>
                    <a:pt x="65976" y="23442"/>
                  </a:lnTo>
                  <a:lnTo>
                    <a:pt x="57996" y="18794"/>
                  </a:lnTo>
                  <a:lnTo>
                    <a:pt x="48875" y="32124"/>
                  </a:lnTo>
                  <a:lnTo>
                    <a:pt x="43526" y="40982"/>
                  </a:lnTo>
                  <a:lnTo>
                    <a:pt x="52646" y="54663"/>
                  </a:lnTo>
                  <a:lnTo>
                    <a:pt x="61679" y="66590"/>
                  </a:lnTo>
                  <a:lnTo>
                    <a:pt x="71063" y="75448"/>
                  </a:lnTo>
                  <a:lnTo>
                    <a:pt x="151483" y="104739"/>
                  </a:lnTo>
                  <a:lnTo>
                    <a:pt x="172179" y="104563"/>
                  </a:lnTo>
                  <a:lnTo>
                    <a:pt x="102634" y="178406"/>
                  </a:lnTo>
                  <a:lnTo>
                    <a:pt x="70624" y="179458"/>
                  </a:lnTo>
                  <a:lnTo>
                    <a:pt x="48700" y="196735"/>
                  </a:lnTo>
                  <a:lnTo>
                    <a:pt x="33002" y="197173"/>
                  </a:lnTo>
                  <a:lnTo>
                    <a:pt x="26249" y="204890"/>
                  </a:lnTo>
                  <a:lnTo>
                    <a:pt x="4763" y="232691"/>
                  </a:lnTo>
                  <a:lnTo>
                    <a:pt x="5026" y="321705"/>
                  </a:lnTo>
                  <a:lnTo>
                    <a:pt x="19584" y="341788"/>
                  </a:lnTo>
                  <a:lnTo>
                    <a:pt x="25109" y="336000"/>
                  </a:lnTo>
                  <a:lnTo>
                    <a:pt x="30809" y="323196"/>
                  </a:lnTo>
                  <a:lnTo>
                    <a:pt x="57733" y="293554"/>
                  </a:lnTo>
                  <a:lnTo>
                    <a:pt x="80622" y="274962"/>
                  </a:lnTo>
                  <a:lnTo>
                    <a:pt x="117455" y="250757"/>
                  </a:lnTo>
                  <a:lnTo>
                    <a:pt x="142011" y="230937"/>
                  </a:lnTo>
                  <a:lnTo>
                    <a:pt x="170951" y="197524"/>
                  </a:lnTo>
                  <a:lnTo>
                    <a:pt x="191911" y="170074"/>
                  </a:lnTo>
                  <a:lnTo>
                    <a:pt x="213047" y="134118"/>
                  </a:lnTo>
                  <a:lnTo>
                    <a:pt x="228219" y="102634"/>
                  </a:lnTo>
                  <a:lnTo>
                    <a:pt x="240058" y="75009"/>
                  </a:lnTo>
                  <a:lnTo>
                    <a:pt x="246986" y="48261"/>
                  </a:lnTo>
                  <a:lnTo>
                    <a:pt x="252248" y="39315"/>
                  </a:lnTo>
                  <a:lnTo>
                    <a:pt x="252160" y="26161"/>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sp>
          <p:nvSpPr>
            <p:cNvPr id="1687" name="Freeform: Shape 1686">
              <a:extLst>
                <a:ext uri="{FF2B5EF4-FFF2-40B4-BE49-F238E27FC236}">
                  <a16:creationId xmlns:a16="http://schemas.microsoft.com/office/drawing/2014/main" id="{23D2FBCE-16A1-41AA-98C9-BE90174A744E}"/>
                </a:ext>
              </a:extLst>
            </p:cNvPr>
            <p:cNvSpPr/>
            <p:nvPr/>
          </p:nvSpPr>
          <p:spPr>
            <a:xfrm>
              <a:off x="4410582" y="4484689"/>
              <a:ext cx="107950" cy="107950"/>
            </a:xfrm>
            <a:custGeom>
              <a:avLst/>
              <a:gdLst>
                <a:gd name="connsiteX0" fmla="*/ 26862 w 107950"/>
                <a:gd name="connsiteY0" fmla="*/ 6078 h 107950"/>
                <a:gd name="connsiteX1" fmla="*/ 56329 w 107950"/>
                <a:gd name="connsiteY1" fmla="*/ 10989 h 107950"/>
                <a:gd name="connsiteX2" fmla="*/ 58960 w 107950"/>
                <a:gd name="connsiteY2" fmla="*/ 6516 h 107950"/>
                <a:gd name="connsiteX3" fmla="*/ 78868 w 107950"/>
                <a:gd name="connsiteY3" fmla="*/ 4763 h 107950"/>
                <a:gd name="connsiteX4" fmla="*/ 105265 w 107950"/>
                <a:gd name="connsiteY4" fmla="*/ 11427 h 107950"/>
                <a:gd name="connsiteX5" fmla="*/ 92461 w 107950"/>
                <a:gd name="connsiteY5" fmla="*/ 32475 h 107950"/>
                <a:gd name="connsiteX6" fmla="*/ 94390 w 107950"/>
                <a:gd name="connsiteY6" fmla="*/ 49226 h 107950"/>
                <a:gd name="connsiteX7" fmla="*/ 104125 w 107950"/>
                <a:gd name="connsiteY7" fmla="*/ 63783 h 107950"/>
                <a:gd name="connsiteX8" fmla="*/ 99828 w 107950"/>
                <a:gd name="connsiteY8" fmla="*/ 74307 h 107950"/>
                <a:gd name="connsiteX9" fmla="*/ 97635 w 107950"/>
                <a:gd name="connsiteY9" fmla="*/ 85445 h 107950"/>
                <a:gd name="connsiteX10" fmla="*/ 91321 w 107950"/>
                <a:gd name="connsiteY10" fmla="*/ 95706 h 107950"/>
                <a:gd name="connsiteX11" fmla="*/ 77289 w 107950"/>
                <a:gd name="connsiteY11" fmla="*/ 90532 h 107950"/>
                <a:gd name="connsiteX12" fmla="*/ 65625 w 107950"/>
                <a:gd name="connsiteY12" fmla="*/ 93075 h 107950"/>
                <a:gd name="connsiteX13" fmla="*/ 55715 w 107950"/>
                <a:gd name="connsiteY13" fmla="*/ 90883 h 107950"/>
                <a:gd name="connsiteX14" fmla="*/ 53260 w 107950"/>
                <a:gd name="connsiteY14" fmla="*/ 97986 h 107950"/>
                <a:gd name="connsiteX15" fmla="*/ 57382 w 107950"/>
                <a:gd name="connsiteY15" fmla="*/ 102809 h 107950"/>
                <a:gd name="connsiteX16" fmla="*/ 55189 w 107950"/>
                <a:gd name="connsiteY16" fmla="*/ 107808 h 107950"/>
                <a:gd name="connsiteX17" fmla="*/ 41771 w 107950"/>
                <a:gd name="connsiteY17" fmla="*/ 105791 h 107950"/>
                <a:gd name="connsiteX18" fmla="*/ 26775 w 107950"/>
                <a:gd name="connsiteY18" fmla="*/ 84568 h 107950"/>
                <a:gd name="connsiteX19" fmla="*/ 23530 w 107950"/>
                <a:gd name="connsiteY19" fmla="*/ 70800 h 107950"/>
                <a:gd name="connsiteX20" fmla="*/ 15725 w 107950"/>
                <a:gd name="connsiteY20" fmla="*/ 70712 h 107950"/>
                <a:gd name="connsiteX21" fmla="*/ 4763 w 107950"/>
                <a:gd name="connsiteY21" fmla="*/ 52997 h 107950"/>
                <a:gd name="connsiteX22" fmla="*/ 9323 w 107950"/>
                <a:gd name="connsiteY22" fmla="*/ 40280 h 107950"/>
                <a:gd name="connsiteX23" fmla="*/ 8007 w 107950"/>
                <a:gd name="connsiteY23" fmla="*/ 34580 h 107950"/>
                <a:gd name="connsiteX24" fmla="*/ 22916 w 107950"/>
                <a:gd name="connsiteY24" fmla="*/ 28178 h 10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7950" h="107950">
                  <a:moveTo>
                    <a:pt x="26862" y="6078"/>
                  </a:moveTo>
                  <a:lnTo>
                    <a:pt x="56329" y="10989"/>
                  </a:lnTo>
                  <a:lnTo>
                    <a:pt x="58960" y="6516"/>
                  </a:lnTo>
                  <a:lnTo>
                    <a:pt x="78868" y="4763"/>
                  </a:lnTo>
                  <a:lnTo>
                    <a:pt x="105265" y="11427"/>
                  </a:lnTo>
                  <a:lnTo>
                    <a:pt x="92461" y="32475"/>
                  </a:lnTo>
                  <a:lnTo>
                    <a:pt x="94390" y="49226"/>
                  </a:lnTo>
                  <a:lnTo>
                    <a:pt x="104125" y="63783"/>
                  </a:lnTo>
                  <a:lnTo>
                    <a:pt x="99828" y="74307"/>
                  </a:lnTo>
                  <a:lnTo>
                    <a:pt x="97635" y="85445"/>
                  </a:lnTo>
                  <a:lnTo>
                    <a:pt x="91321" y="95706"/>
                  </a:lnTo>
                  <a:lnTo>
                    <a:pt x="77289" y="90532"/>
                  </a:lnTo>
                  <a:lnTo>
                    <a:pt x="65625" y="93075"/>
                  </a:lnTo>
                  <a:lnTo>
                    <a:pt x="55715" y="90883"/>
                  </a:lnTo>
                  <a:lnTo>
                    <a:pt x="53260" y="97986"/>
                  </a:lnTo>
                  <a:lnTo>
                    <a:pt x="57382" y="102809"/>
                  </a:lnTo>
                  <a:lnTo>
                    <a:pt x="55189" y="107808"/>
                  </a:lnTo>
                  <a:lnTo>
                    <a:pt x="41771" y="105791"/>
                  </a:lnTo>
                  <a:lnTo>
                    <a:pt x="26775" y="84568"/>
                  </a:lnTo>
                  <a:lnTo>
                    <a:pt x="23530" y="70800"/>
                  </a:lnTo>
                  <a:lnTo>
                    <a:pt x="15725" y="70712"/>
                  </a:lnTo>
                  <a:lnTo>
                    <a:pt x="4763" y="52997"/>
                  </a:lnTo>
                  <a:lnTo>
                    <a:pt x="9323" y="40280"/>
                  </a:lnTo>
                  <a:lnTo>
                    <a:pt x="8007" y="34580"/>
                  </a:lnTo>
                  <a:lnTo>
                    <a:pt x="22916" y="28178"/>
                  </a:lnTo>
                  <a:close/>
                </a:path>
              </a:pathLst>
            </a:custGeom>
            <a:grpFill/>
            <a:ln w="9525" cap="flat">
              <a:solidFill>
                <a:schemeClr val="bg1"/>
              </a:solidFill>
              <a:prstDash val="solid"/>
              <a:miter/>
            </a:ln>
          </p:spPr>
          <p:txBody>
            <a:bodyPr rtlCol="0" anchor="ctr"/>
            <a:lstStyle/>
            <a:p>
              <a:endParaRPr lang="fr-FR" dirty="0">
                <a:latin typeface="Helvetica Neue Normal" charset="0"/>
              </a:endParaRPr>
            </a:p>
          </p:txBody>
        </p:sp>
      </p:grpSp>
    </p:spTree>
    <p:extLst>
      <p:ext uri="{BB962C8B-B14F-4D97-AF65-F5344CB8AC3E}">
        <p14:creationId xmlns:p14="http://schemas.microsoft.com/office/powerpoint/2010/main" val="327599141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aphique 1">
            <a:extLst>
              <a:ext uri="{FF2B5EF4-FFF2-40B4-BE49-F238E27FC236}">
                <a16:creationId xmlns:a16="http://schemas.microsoft.com/office/drawing/2014/main" id="{3AAFB37E-BFF1-4CB6-B961-8D1818898878}"/>
              </a:ext>
            </a:extLst>
          </p:cNvPr>
          <p:cNvGrpSpPr/>
          <p:nvPr/>
        </p:nvGrpSpPr>
        <p:grpSpPr>
          <a:xfrm>
            <a:off x="5383033" y="897964"/>
            <a:ext cx="5961548" cy="5062072"/>
            <a:chOff x="5383033" y="897964"/>
            <a:chExt cx="5961548" cy="5062072"/>
          </a:xfrm>
          <a:solidFill>
            <a:srgbClr val="EDEDED"/>
          </a:solidFill>
        </p:grpSpPr>
        <p:sp>
          <p:nvSpPr>
            <p:cNvPr id="4" name="Forme libre : forme 3">
              <a:extLst>
                <a:ext uri="{FF2B5EF4-FFF2-40B4-BE49-F238E27FC236}">
                  <a16:creationId xmlns:a16="http://schemas.microsoft.com/office/drawing/2014/main" id="{F443895F-FFF3-45B6-8474-205EF8078419}"/>
                </a:ext>
              </a:extLst>
            </p:cNvPr>
            <p:cNvSpPr/>
            <p:nvPr/>
          </p:nvSpPr>
          <p:spPr>
            <a:xfrm>
              <a:off x="5766097" y="3055617"/>
              <a:ext cx="431587" cy="492090"/>
            </a:xfrm>
            <a:custGeom>
              <a:avLst/>
              <a:gdLst>
                <a:gd name="connsiteX0" fmla="*/ 425456 w 431587"/>
                <a:gd name="connsiteY0" fmla="*/ 211558 h 492089"/>
                <a:gd name="connsiteX1" fmla="*/ 429651 w 431587"/>
                <a:gd name="connsiteY1" fmla="*/ 209380 h 492089"/>
                <a:gd name="connsiteX2" fmla="*/ 426021 w 431587"/>
                <a:gd name="connsiteY2" fmla="*/ 205508 h 492089"/>
                <a:gd name="connsiteX3" fmla="*/ 414122 w 431587"/>
                <a:gd name="connsiteY3" fmla="*/ 198570 h 492089"/>
                <a:gd name="connsiteX4" fmla="*/ 389679 w 431587"/>
                <a:gd name="connsiteY4" fmla="*/ 201071 h 492089"/>
                <a:gd name="connsiteX5" fmla="*/ 386815 w 431587"/>
                <a:gd name="connsiteY5" fmla="*/ 185421 h 492089"/>
                <a:gd name="connsiteX6" fmla="*/ 372294 w 431587"/>
                <a:gd name="connsiteY6" fmla="*/ 172514 h 492089"/>
                <a:gd name="connsiteX7" fmla="*/ 370560 w 431587"/>
                <a:gd name="connsiteY7" fmla="*/ 154323 h 492089"/>
                <a:gd name="connsiteX8" fmla="*/ 365437 w 431587"/>
                <a:gd name="connsiteY8" fmla="*/ 153072 h 492089"/>
                <a:gd name="connsiteX9" fmla="*/ 360516 w 431587"/>
                <a:gd name="connsiteY9" fmla="*/ 156218 h 492089"/>
                <a:gd name="connsiteX10" fmla="*/ 356483 w 431587"/>
                <a:gd name="connsiteY10" fmla="*/ 176386 h 492089"/>
                <a:gd name="connsiteX11" fmla="*/ 317075 w 431587"/>
                <a:gd name="connsiteY11" fmla="*/ 181791 h 492089"/>
                <a:gd name="connsiteX12" fmla="*/ 297392 w 431587"/>
                <a:gd name="connsiteY12" fmla="*/ 159728 h 492089"/>
                <a:gd name="connsiteX13" fmla="*/ 274602 w 431587"/>
                <a:gd name="connsiteY13" fmla="*/ 124192 h 492089"/>
                <a:gd name="connsiteX14" fmla="*/ 278717 w 431587"/>
                <a:gd name="connsiteY14" fmla="*/ 104993 h 492089"/>
                <a:gd name="connsiteX15" fmla="*/ 303402 w 431587"/>
                <a:gd name="connsiteY15" fmla="*/ 96361 h 492089"/>
                <a:gd name="connsiteX16" fmla="*/ 312396 w 431587"/>
                <a:gd name="connsiteY16" fmla="*/ 75548 h 492089"/>
                <a:gd name="connsiteX17" fmla="*/ 336638 w 431587"/>
                <a:gd name="connsiteY17" fmla="*/ 70788 h 492089"/>
                <a:gd name="connsiteX18" fmla="*/ 375360 w 431587"/>
                <a:gd name="connsiteY18" fmla="*/ 36382 h 492089"/>
                <a:gd name="connsiteX19" fmla="*/ 375481 w 431587"/>
                <a:gd name="connsiteY19" fmla="*/ 35777 h 492089"/>
                <a:gd name="connsiteX20" fmla="*/ 386371 w 431587"/>
                <a:gd name="connsiteY20" fmla="*/ 29404 h 492089"/>
                <a:gd name="connsiteX21" fmla="*/ 400287 w 431587"/>
                <a:gd name="connsiteY21" fmla="*/ 25452 h 492089"/>
                <a:gd name="connsiteX22" fmla="*/ 400287 w 431587"/>
                <a:gd name="connsiteY22" fmla="*/ 20006 h 492089"/>
                <a:gd name="connsiteX23" fmla="*/ 389679 w 431587"/>
                <a:gd name="connsiteY23" fmla="*/ 13633 h 492089"/>
                <a:gd name="connsiteX24" fmla="*/ 387864 w 431587"/>
                <a:gd name="connsiteY24" fmla="*/ 6978 h 492089"/>
                <a:gd name="connsiteX25" fmla="*/ 380886 w 431587"/>
                <a:gd name="connsiteY25" fmla="*/ 3025 h 492089"/>
                <a:gd name="connsiteX26" fmla="*/ 378143 w 431587"/>
                <a:gd name="connsiteY26" fmla="*/ 3953 h 492089"/>
                <a:gd name="connsiteX27" fmla="*/ 379958 w 431587"/>
                <a:gd name="connsiteY27" fmla="*/ 7301 h 492089"/>
                <a:gd name="connsiteX28" fmla="*/ 379353 w 431587"/>
                <a:gd name="connsiteY28" fmla="*/ 11253 h 492089"/>
                <a:gd name="connsiteX29" fmla="*/ 376328 w 431587"/>
                <a:gd name="connsiteY29" fmla="*/ 11253 h 492089"/>
                <a:gd name="connsiteX30" fmla="*/ 372980 w 431587"/>
                <a:gd name="connsiteY30" fmla="*/ 8511 h 492089"/>
                <a:gd name="connsiteX31" fmla="*/ 360557 w 431587"/>
                <a:gd name="connsiteY31" fmla="*/ 9439 h 492089"/>
                <a:gd name="connsiteX32" fmla="*/ 357532 w 431587"/>
                <a:gd name="connsiteY32" fmla="*/ 15811 h 492089"/>
                <a:gd name="connsiteX33" fmla="*/ 359347 w 431587"/>
                <a:gd name="connsiteY33" fmla="*/ 36987 h 492089"/>
                <a:gd name="connsiteX34" fmla="*/ 354506 w 431587"/>
                <a:gd name="connsiteY34" fmla="*/ 41545 h 492089"/>
                <a:gd name="connsiteX35" fmla="*/ 346923 w 431587"/>
                <a:gd name="connsiteY35" fmla="*/ 42755 h 492089"/>
                <a:gd name="connsiteX36" fmla="*/ 339058 w 431587"/>
                <a:gd name="connsiteY36" fmla="*/ 47918 h 492089"/>
                <a:gd name="connsiteX37" fmla="*/ 340268 w 431587"/>
                <a:gd name="connsiteY37" fmla="*/ 43683 h 492089"/>
                <a:gd name="connsiteX38" fmla="*/ 345108 w 431587"/>
                <a:gd name="connsiteY38" fmla="*/ 41263 h 492089"/>
                <a:gd name="connsiteX39" fmla="*/ 344826 w 431587"/>
                <a:gd name="connsiteY39" fmla="*/ 35818 h 492089"/>
                <a:gd name="connsiteX40" fmla="*/ 352086 w 431587"/>
                <a:gd name="connsiteY40" fmla="*/ 27952 h 492089"/>
                <a:gd name="connsiteX41" fmla="*/ 352086 w 431587"/>
                <a:gd name="connsiteY41" fmla="*/ 23112 h 492089"/>
                <a:gd name="connsiteX42" fmla="*/ 348133 w 431587"/>
                <a:gd name="connsiteY42" fmla="*/ 7986 h 492089"/>
                <a:gd name="connsiteX43" fmla="*/ 342366 w 431587"/>
                <a:gd name="connsiteY43" fmla="*/ 7704 h 492089"/>
                <a:gd name="connsiteX44" fmla="*/ 340833 w 431587"/>
                <a:gd name="connsiteY44" fmla="*/ 11052 h 492089"/>
                <a:gd name="connsiteX45" fmla="*/ 343253 w 431587"/>
                <a:gd name="connsiteY45" fmla="*/ 15005 h 492089"/>
                <a:gd name="connsiteX46" fmla="*/ 340510 w 431587"/>
                <a:gd name="connsiteY46" fmla="*/ 25895 h 492089"/>
                <a:gd name="connsiteX47" fmla="*/ 338372 w 431587"/>
                <a:gd name="connsiteY47" fmla="*/ 15287 h 492089"/>
                <a:gd name="connsiteX48" fmla="*/ 333209 w 431587"/>
                <a:gd name="connsiteY48" fmla="*/ 13754 h 492089"/>
                <a:gd name="connsiteX49" fmla="*/ 329579 w 431587"/>
                <a:gd name="connsiteY49" fmla="*/ 17102 h 492089"/>
                <a:gd name="connsiteX50" fmla="*/ 316551 w 431587"/>
                <a:gd name="connsiteY50" fmla="*/ 11052 h 492089"/>
                <a:gd name="connsiteX51" fmla="*/ 306548 w 431587"/>
                <a:gd name="connsiteY51" fmla="*/ 12867 h 492089"/>
                <a:gd name="connsiteX52" fmla="*/ 293520 w 431587"/>
                <a:gd name="connsiteY52" fmla="*/ 13472 h 492089"/>
                <a:gd name="connsiteX53" fmla="*/ 287147 w 431587"/>
                <a:gd name="connsiteY53" fmla="*/ 23152 h 492089"/>
                <a:gd name="connsiteX54" fmla="*/ 279281 w 431587"/>
                <a:gd name="connsiteY54" fmla="*/ 26500 h 492089"/>
                <a:gd name="connsiteX55" fmla="*/ 277466 w 431587"/>
                <a:gd name="connsiteY55" fmla="*/ 31341 h 492089"/>
                <a:gd name="connsiteX56" fmla="*/ 279886 w 431587"/>
                <a:gd name="connsiteY56" fmla="*/ 32873 h 492089"/>
                <a:gd name="connsiteX57" fmla="*/ 279886 w 431587"/>
                <a:gd name="connsiteY57" fmla="*/ 36826 h 492089"/>
                <a:gd name="connsiteX58" fmla="*/ 274723 w 431587"/>
                <a:gd name="connsiteY58" fmla="*/ 39246 h 492089"/>
                <a:gd name="connsiteX59" fmla="*/ 274723 w 431587"/>
                <a:gd name="connsiteY59" fmla="*/ 41989 h 492089"/>
                <a:gd name="connsiteX60" fmla="*/ 280491 w 431587"/>
                <a:gd name="connsiteY60" fmla="*/ 45619 h 492089"/>
                <a:gd name="connsiteX61" fmla="*/ 276538 w 431587"/>
                <a:gd name="connsiteY61" fmla="*/ 48967 h 492089"/>
                <a:gd name="connsiteX62" fmla="*/ 265325 w 431587"/>
                <a:gd name="connsiteY62" fmla="*/ 48039 h 492089"/>
                <a:gd name="connsiteX63" fmla="*/ 265043 w 431587"/>
                <a:gd name="connsiteY63" fmla="*/ 52275 h 492089"/>
                <a:gd name="connsiteX64" fmla="*/ 268996 w 431587"/>
                <a:gd name="connsiteY64" fmla="*/ 57720 h 492089"/>
                <a:gd name="connsiteX65" fmla="*/ 263550 w 431587"/>
                <a:gd name="connsiteY65" fmla="*/ 57397 h 492089"/>
                <a:gd name="connsiteX66" fmla="*/ 258710 w 431587"/>
                <a:gd name="connsiteY66" fmla="*/ 55259 h 492089"/>
                <a:gd name="connsiteX67" fmla="*/ 251732 w 431587"/>
                <a:gd name="connsiteY67" fmla="*/ 54937 h 492089"/>
                <a:gd name="connsiteX68" fmla="*/ 239027 w 431587"/>
                <a:gd name="connsiteY68" fmla="*/ 61915 h 492089"/>
                <a:gd name="connsiteX69" fmla="*/ 239027 w 431587"/>
                <a:gd name="connsiteY69" fmla="*/ 67078 h 492089"/>
                <a:gd name="connsiteX70" fmla="*/ 247820 w 431587"/>
                <a:gd name="connsiteY70" fmla="*/ 76758 h 492089"/>
                <a:gd name="connsiteX71" fmla="*/ 265083 w 431587"/>
                <a:gd name="connsiteY71" fmla="*/ 77968 h 492089"/>
                <a:gd name="connsiteX72" fmla="*/ 263873 w 431587"/>
                <a:gd name="connsiteY72" fmla="*/ 82808 h 492089"/>
                <a:gd name="connsiteX73" fmla="*/ 261453 w 431587"/>
                <a:gd name="connsiteY73" fmla="*/ 85551 h 492089"/>
                <a:gd name="connsiteX74" fmla="*/ 265083 w 431587"/>
                <a:gd name="connsiteY74" fmla="*/ 85228 h 492089"/>
                <a:gd name="connsiteX75" fmla="*/ 267826 w 431587"/>
                <a:gd name="connsiteY75" fmla="*/ 82203 h 492089"/>
                <a:gd name="connsiteX76" fmla="*/ 272384 w 431587"/>
                <a:gd name="connsiteY76" fmla="*/ 80993 h 492089"/>
                <a:gd name="connsiteX77" fmla="*/ 288115 w 431587"/>
                <a:gd name="connsiteY77" fmla="*/ 83413 h 492089"/>
                <a:gd name="connsiteX78" fmla="*/ 274481 w 431587"/>
                <a:gd name="connsiteY78" fmla="*/ 102169 h 492089"/>
                <a:gd name="connsiteX79" fmla="*/ 253305 w 431587"/>
                <a:gd name="connsiteY79" fmla="*/ 101564 h 492089"/>
                <a:gd name="connsiteX80" fmla="*/ 249352 w 431587"/>
                <a:gd name="connsiteY80" fmla="*/ 107332 h 492089"/>
                <a:gd name="connsiteX81" fmla="*/ 239954 w 431587"/>
                <a:gd name="connsiteY81" fmla="*/ 108542 h 492089"/>
                <a:gd name="connsiteX82" fmla="*/ 238139 w 431587"/>
                <a:gd name="connsiteY82" fmla="*/ 113382 h 492089"/>
                <a:gd name="connsiteX83" fmla="*/ 242092 w 431587"/>
                <a:gd name="connsiteY83" fmla="*/ 115520 h 492089"/>
                <a:gd name="connsiteX84" fmla="*/ 246650 w 431587"/>
                <a:gd name="connsiteY84" fmla="*/ 124313 h 492089"/>
                <a:gd name="connsiteX85" fmla="*/ 239672 w 431587"/>
                <a:gd name="connsiteY85" fmla="*/ 126733 h 492089"/>
                <a:gd name="connsiteX86" fmla="*/ 237252 w 431587"/>
                <a:gd name="connsiteY86" fmla="*/ 131291 h 492089"/>
                <a:gd name="connsiteX87" fmla="*/ 228459 w 431587"/>
                <a:gd name="connsiteY87" fmla="*/ 121006 h 492089"/>
                <a:gd name="connsiteX88" fmla="*/ 218778 w 431587"/>
                <a:gd name="connsiteY88" fmla="*/ 119191 h 492089"/>
                <a:gd name="connsiteX89" fmla="*/ 209098 w 431587"/>
                <a:gd name="connsiteY89" fmla="*/ 112818 h 492089"/>
                <a:gd name="connsiteX90" fmla="*/ 202120 w 431587"/>
                <a:gd name="connsiteY90" fmla="*/ 111285 h 492089"/>
                <a:gd name="connsiteX91" fmla="*/ 190624 w 431587"/>
                <a:gd name="connsiteY91" fmla="*/ 128226 h 492089"/>
                <a:gd name="connsiteX92" fmla="*/ 185784 w 431587"/>
                <a:gd name="connsiteY92" fmla="*/ 106727 h 492089"/>
                <a:gd name="connsiteX93" fmla="*/ 180339 w 431587"/>
                <a:gd name="connsiteY93" fmla="*/ 103379 h 492089"/>
                <a:gd name="connsiteX94" fmla="*/ 143432 w 431587"/>
                <a:gd name="connsiteY94" fmla="*/ 89746 h 492089"/>
                <a:gd name="connsiteX95" fmla="*/ 144642 w 431587"/>
                <a:gd name="connsiteY95" fmla="*/ 99426 h 492089"/>
                <a:gd name="connsiteX96" fmla="*/ 139802 w 431587"/>
                <a:gd name="connsiteY96" fmla="*/ 99426 h 492089"/>
                <a:gd name="connsiteX97" fmla="*/ 138592 w 431587"/>
                <a:gd name="connsiteY97" fmla="*/ 102169 h 492089"/>
                <a:gd name="connsiteX98" fmla="*/ 133752 w 431587"/>
                <a:gd name="connsiteY98" fmla="*/ 103097 h 492089"/>
                <a:gd name="connsiteX99" fmla="*/ 131009 w 431587"/>
                <a:gd name="connsiteY99" fmla="*/ 103097 h 492089"/>
                <a:gd name="connsiteX100" fmla="*/ 131009 w 431587"/>
                <a:gd name="connsiteY100" fmla="*/ 100354 h 492089"/>
                <a:gd name="connsiteX101" fmla="*/ 132542 w 431587"/>
                <a:gd name="connsiteY101" fmla="*/ 99749 h 492089"/>
                <a:gd name="connsiteX102" fmla="*/ 133469 w 431587"/>
                <a:gd name="connsiteY102" fmla="*/ 92771 h 492089"/>
                <a:gd name="connsiteX103" fmla="*/ 128629 w 431587"/>
                <a:gd name="connsiteY103" fmla="*/ 90351 h 492089"/>
                <a:gd name="connsiteX104" fmla="*/ 118626 w 431587"/>
                <a:gd name="connsiteY104" fmla="*/ 94909 h 492089"/>
                <a:gd name="connsiteX105" fmla="*/ 116206 w 431587"/>
                <a:gd name="connsiteY105" fmla="*/ 103984 h 492089"/>
                <a:gd name="connsiteX106" fmla="*/ 111366 w 431587"/>
                <a:gd name="connsiteY106" fmla="*/ 110640 h 492089"/>
                <a:gd name="connsiteX107" fmla="*/ 114996 w 431587"/>
                <a:gd name="connsiteY107" fmla="*/ 113060 h 492089"/>
                <a:gd name="connsiteX108" fmla="*/ 118021 w 431587"/>
                <a:gd name="connsiteY108" fmla="*/ 106404 h 492089"/>
                <a:gd name="connsiteX109" fmla="*/ 121046 w 431587"/>
                <a:gd name="connsiteY109" fmla="*/ 104589 h 492089"/>
                <a:gd name="connsiteX110" fmla="*/ 123184 w 431587"/>
                <a:gd name="connsiteY110" fmla="*/ 100354 h 492089"/>
                <a:gd name="connsiteX111" fmla="*/ 127419 w 431587"/>
                <a:gd name="connsiteY111" fmla="*/ 100959 h 492089"/>
                <a:gd name="connsiteX112" fmla="*/ 127419 w 431587"/>
                <a:gd name="connsiteY112" fmla="*/ 105517 h 492089"/>
                <a:gd name="connsiteX113" fmla="*/ 127096 w 431587"/>
                <a:gd name="connsiteY113" fmla="*/ 115197 h 492089"/>
                <a:gd name="connsiteX114" fmla="*/ 133147 w 431587"/>
                <a:gd name="connsiteY114" fmla="*/ 121570 h 492089"/>
                <a:gd name="connsiteX115" fmla="*/ 129516 w 431587"/>
                <a:gd name="connsiteY115" fmla="*/ 126411 h 492089"/>
                <a:gd name="connsiteX116" fmla="*/ 128589 w 431587"/>
                <a:gd name="connsiteY116" fmla="*/ 141859 h 492089"/>
                <a:gd name="connsiteX117" fmla="*/ 122216 w 431587"/>
                <a:gd name="connsiteY117" fmla="*/ 140044 h 492089"/>
                <a:gd name="connsiteX118" fmla="*/ 117981 w 431587"/>
                <a:gd name="connsiteY118" fmla="*/ 149442 h 492089"/>
                <a:gd name="connsiteX119" fmla="*/ 131614 w 431587"/>
                <a:gd name="connsiteY119" fmla="*/ 150975 h 492089"/>
                <a:gd name="connsiteX120" fmla="*/ 144319 w 431587"/>
                <a:gd name="connsiteY120" fmla="*/ 155210 h 492089"/>
                <a:gd name="connsiteX121" fmla="*/ 141899 w 431587"/>
                <a:gd name="connsiteY121" fmla="*/ 167633 h 492089"/>
                <a:gd name="connsiteX122" fmla="*/ 114673 w 431587"/>
                <a:gd name="connsiteY122" fmla="*/ 166100 h 492089"/>
                <a:gd name="connsiteX123" fmla="*/ 110720 w 431587"/>
                <a:gd name="connsiteY123" fmla="*/ 180016 h 492089"/>
                <a:gd name="connsiteX124" fmla="*/ 116488 w 431587"/>
                <a:gd name="connsiteY124" fmla="*/ 188809 h 492089"/>
                <a:gd name="connsiteX125" fmla="*/ 108905 w 431587"/>
                <a:gd name="connsiteY125" fmla="*/ 187599 h 492089"/>
                <a:gd name="connsiteX126" fmla="*/ 91964 w 431587"/>
                <a:gd name="connsiteY126" fmla="*/ 188527 h 492089"/>
                <a:gd name="connsiteX127" fmla="*/ 85591 w 431587"/>
                <a:gd name="connsiteY127" fmla="*/ 189132 h 492089"/>
                <a:gd name="connsiteX128" fmla="*/ 91642 w 431587"/>
                <a:gd name="connsiteY128" fmla="*/ 200627 h 492089"/>
                <a:gd name="connsiteX129" fmla="*/ 86801 w 431587"/>
                <a:gd name="connsiteY129" fmla="*/ 207283 h 492089"/>
                <a:gd name="connsiteX130" fmla="*/ 92569 w 431587"/>
                <a:gd name="connsiteY130" fmla="*/ 214543 h 492089"/>
                <a:gd name="connsiteX131" fmla="*/ 102573 w 431587"/>
                <a:gd name="connsiteY131" fmla="*/ 213010 h 492089"/>
                <a:gd name="connsiteX132" fmla="*/ 110156 w 431587"/>
                <a:gd name="connsiteY132" fmla="*/ 216641 h 492089"/>
                <a:gd name="connsiteX133" fmla="*/ 101967 w 431587"/>
                <a:gd name="connsiteY133" fmla="*/ 224224 h 492089"/>
                <a:gd name="connsiteX134" fmla="*/ 108340 w 431587"/>
                <a:gd name="connsiteY134" fmla="*/ 230596 h 492089"/>
                <a:gd name="connsiteX135" fmla="*/ 120441 w 431587"/>
                <a:gd name="connsiteY135" fmla="*/ 223013 h 492089"/>
                <a:gd name="connsiteX136" fmla="*/ 123466 w 431587"/>
                <a:gd name="connsiteY136" fmla="*/ 228176 h 492089"/>
                <a:gd name="connsiteX137" fmla="*/ 121933 w 431587"/>
                <a:gd name="connsiteY137" fmla="*/ 240882 h 492089"/>
                <a:gd name="connsiteX138" fmla="*/ 123143 w 431587"/>
                <a:gd name="connsiteY138" fmla="*/ 244835 h 492089"/>
                <a:gd name="connsiteX139" fmla="*/ 170941 w 431587"/>
                <a:gd name="connsiteY139" fmla="*/ 253023 h 492089"/>
                <a:gd name="connsiteX140" fmla="*/ 166988 w 431587"/>
                <a:gd name="connsiteY140" fmla="*/ 258791 h 492089"/>
                <a:gd name="connsiteX141" fmla="*/ 172756 w 431587"/>
                <a:gd name="connsiteY141" fmla="*/ 263631 h 492089"/>
                <a:gd name="connsiteX142" fmla="*/ 170336 w 431587"/>
                <a:gd name="connsiteY142" fmla="*/ 269399 h 492089"/>
                <a:gd name="connsiteX143" fmla="*/ 157307 w 431587"/>
                <a:gd name="connsiteY143" fmla="*/ 264841 h 492089"/>
                <a:gd name="connsiteX144" fmla="*/ 154282 w 431587"/>
                <a:gd name="connsiteY144" fmla="*/ 270609 h 492089"/>
                <a:gd name="connsiteX145" fmla="*/ 150934 w 431587"/>
                <a:gd name="connsiteY145" fmla="*/ 268794 h 492089"/>
                <a:gd name="connsiteX146" fmla="*/ 145489 w 431587"/>
                <a:gd name="connsiteY146" fmla="*/ 265769 h 492089"/>
                <a:gd name="connsiteX147" fmla="*/ 141536 w 431587"/>
                <a:gd name="connsiteY147" fmla="*/ 264236 h 492089"/>
                <a:gd name="connsiteX148" fmla="*/ 120643 w 431587"/>
                <a:gd name="connsiteY148" fmla="*/ 286340 h 492089"/>
                <a:gd name="connsiteX149" fmla="*/ 123991 w 431587"/>
                <a:gd name="connsiteY149" fmla="*/ 294810 h 492089"/>
                <a:gd name="connsiteX150" fmla="*/ 109147 w 431587"/>
                <a:gd name="connsiteY150" fmla="*/ 314171 h 492089"/>
                <a:gd name="connsiteX151" fmla="*/ 100677 w 431587"/>
                <a:gd name="connsiteY151" fmla="*/ 315381 h 492089"/>
                <a:gd name="connsiteX152" fmla="*/ 80711 w 431587"/>
                <a:gd name="connsiteY152" fmla="*/ 327805 h 492089"/>
                <a:gd name="connsiteX153" fmla="*/ 82244 w 431587"/>
                <a:gd name="connsiteY153" fmla="*/ 329015 h 492089"/>
                <a:gd name="connsiteX154" fmla="*/ 94344 w 431587"/>
                <a:gd name="connsiteY154" fmla="*/ 325384 h 492089"/>
                <a:gd name="connsiteX155" fmla="*/ 100717 w 431587"/>
                <a:gd name="connsiteY155" fmla="*/ 325989 h 492089"/>
                <a:gd name="connsiteX156" fmla="*/ 104670 w 431587"/>
                <a:gd name="connsiteY156" fmla="*/ 332362 h 492089"/>
                <a:gd name="connsiteX157" fmla="*/ 112858 w 431587"/>
                <a:gd name="connsiteY157" fmla="*/ 333895 h 492089"/>
                <a:gd name="connsiteX158" fmla="*/ 125281 w 431587"/>
                <a:gd name="connsiteY158" fmla="*/ 337243 h 492089"/>
                <a:gd name="connsiteX159" fmla="*/ 134679 w 431587"/>
                <a:gd name="connsiteY159" fmla="*/ 338171 h 492089"/>
                <a:gd name="connsiteX160" fmla="*/ 127419 w 431587"/>
                <a:gd name="connsiteY160" fmla="*/ 339986 h 492089"/>
                <a:gd name="connsiteX161" fmla="*/ 112293 w 431587"/>
                <a:gd name="connsiteY161" fmla="*/ 337848 h 492089"/>
                <a:gd name="connsiteX162" fmla="*/ 99870 w 431587"/>
                <a:gd name="connsiteY162" fmla="*/ 336033 h 492089"/>
                <a:gd name="connsiteX163" fmla="*/ 86559 w 431587"/>
                <a:gd name="connsiteY163" fmla="*/ 336033 h 492089"/>
                <a:gd name="connsiteX164" fmla="*/ 84422 w 431587"/>
                <a:gd name="connsiteY164" fmla="*/ 345713 h 492089"/>
                <a:gd name="connsiteX165" fmla="*/ 62641 w 431587"/>
                <a:gd name="connsiteY165" fmla="*/ 348739 h 492089"/>
                <a:gd name="connsiteX166" fmla="*/ 64456 w 431587"/>
                <a:gd name="connsiteY166" fmla="*/ 358419 h 492089"/>
                <a:gd name="connsiteX167" fmla="*/ 62036 w 431587"/>
                <a:gd name="connsiteY167" fmla="*/ 370237 h 492089"/>
                <a:gd name="connsiteX168" fmla="*/ 66593 w 431587"/>
                <a:gd name="connsiteY168" fmla="*/ 377820 h 492089"/>
                <a:gd name="connsiteX169" fmla="*/ 53565 w 431587"/>
                <a:gd name="connsiteY169" fmla="*/ 372657 h 492089"/>
                <a:gd name="connsiteX170" fmla="*/ 46305 w 431587"/>
                <a:gd name="connsiteY170" fmla="*/ 366889 h 492089"/>
                <a:gd name="connsiteX171" fmla="*/ 37229 w 431587"/>
                <a:gd name="connsiteY171" fmla="*/ 366889 h 492089"/>
                <a:gd name="connsiteX172" fmla="*/ 34809 w 431587"/>
                <a:gd name="connsiteY172" fmla="*/ 359306 h 492089"/>
                <a:gd name="connsiteX173" fmla="*/ 26944 w 431587"/>
                <a:gd name="connsiteY173" fmla="*/ 359306 h 492089"/>
                <a:gd name="connsiteX174" fmla="*/ 16941 w 431587"/>
                <a:gd name="connsiteY174" fmla="*/ 367172 h 492089"/>
                <a:gd name="connsiteX175" fmla="*/ 10285 w 431587"/>
                <a:gd name="connsiteY175" fmla="*/ 367172 h 492089"/>
                <a:gd name="connsiteX176" fmla="*/ 4518 w 431587"/>
                <a:gd name="connsiteY176" fmla="*/ 374755 h 492089"/>
                <a:gd name="connsiteX177" fmla="*/ 4235 w 431587"/>
                <a:gd name="connsiteY177" fmla="*/ 379312 h 492089"/>
                <a:gd name="connsiteX178" fmla="*/ 18474 w 431587"/>
                <a:gd name="connsiteY178" fmla="*/ 379595 h 492089"/>
                <a:gd name="connsiteX179" fmla="*/ 27267 w 431587"/>
                <a:gd name="connsiteY179" fmla="*/ 383830 h 492089"/>
                <a:gd name="connsiteX180" fmla="*/ 50863 w 431587"/>
                <a:gd name="connsiteY180" fmla="*/ 386855 h 492089"/>
                <a:gd name="connsiteX181" fmla="*/ 54493 w 431587"/>
                <a:gd name="connsiteY181" fmla="*/ 392623 h 492089"/>
                <a:gd name="connsiteX182" fmla="*/ 47233 w 431587"/>
                <a:gd name="connsiteY182" fmla="*/ 395971 h 492089"/>
                <a:gd name="connsiteX183" fmla="*/ 19079 w 431587"/>
                <a:gd name="connsiteY183" fmla="*/ 400811 h 492089"/>
                <a:gd name="connsiteX184" fmla="*/ 13311 w 431587"/>
                <a:gd name="connsiteY184" fmla="*/ 409282 h 492089"/>
                <a:gd name="connsiteX185" fmla="*/ 3025 w 431587"/>
                <a:gd name="connsiteY185" fmla="*/ 412912 h 492089"/>
                <a:gd name="connsiteX186" fmla="*/ 3953 w 431587"/>
                <a:gd name="connsiteY186" fmla="*/ 422915 h 492089"/>
                <a:gd name="connsiteX187" fmla="*/ 16658 w 431587"/>
                <a:gd name="connsiteY187" fmla="*/ 422592 h 492089"/>
                <a:gd name="connsiteX188" fmla="*/ 17586 w 431587"/>
                <a:gd name="connsiteY188" fmla="*/ 434088 h 492089"/>
                <a:gd name="connsiteX189" fmla="*/ 30614 w 431587"/>
                <a:gd name="connsiteY189" fmla="*/ 431345 h 492089"/>
                <a:gd name="connsiteX190" fmla="*/ 61471 w 431587"/>
                <a:gd name="connsiteY190" fmla="*/ 431627 h 492089"/>
                <a:gd name="connsiteX191" fmla="*/ 61794 w 431587"/>
                <a:gd name="connsiteY191" fmla="*/ 436185 h 492089"/>
                <a:gd name="connsiteX192" fmla="*/ 53606 w 431587"/>
                <a:gd name="connsiteY192" fmla="*/ 438000 h 492089"/>
                <a:gd name="connsiteX193" fmla="*/ 50580 w 431587"/>
                <a:gd name="connsiteY193" fmla="*/ 442840 h 492089"/>
                <a:gd name="connsiteX194" fmla="*/ 33317 w 431587"/>
                <a:gd name="connsiteY194" fmla="*/ 442236 h 492089"/>
                <a:gd name="connsiteX195" fmla="*/ 19079 w 431587"/>
                <a:gd name="connsiteY195" fmla="*/ 452239 h 492089"/>
                <a:gd name="connsiteX196" fmla="*/ 19079 w 431587"/>
                <a:gd name="connsiteY196" fmla="*/ 455869 h 492089"/>
                <a:gd name="connsiteX197" fmla="*/ 54775 w 431587"/>
                <a:gd name="connsiteY197" fmla="*/ 456474 h 492089"/>
                <a:gd name="connsiteX198" fmla="*/ 68691 w 431587"/>
                <a:gd name="connsiteY198" fmla="*/ 452521 h 492089"/>
                <a:gd name="connsiteX199" fmla="*/ 73854 w 431587"/>
                <a:gd name="connsiteY199" fmla="*/ 459176 h 492089"/>
                <a:gd name="connsiteX200" fmla="*/ 68691 w 431587"/>
                <a:gd name="connsiteY200" fmla="*/ 462202 h 492089"/>
                <a:gd name="connsiteX201" fmla="*/ 49612 w 431587"/>
                <a:gd name="connsiteY201" fmla="*/ 464944 h 492089"/>
                <a:gd name="connsiteX202" fmla="*/ 48402 w 431587"/>
                <a:gd name="connsiteY202" fmla="*/ 468574 h 492089"/>
                <a:gd name="connsiteX203" fmla="*/ 59615 w 431587"/>
                <a:gd name="connsiteY203" fmla="*/ 468574 h 492089"/>
                <a:gd name="connsiteX204" fmla="*/ 60826 w 431587"/>
                <a:gd name="connsiteY204" fmla="*/ 470107 h 492089"/>
                <a:gd name="connsiteX205" fmla="*/ 46587 w 431587"/>
                <a:gd name="connsiteY205" fmla="*/ 475875 h 492089"/>
                <a:gd name="connsiteX206" fmla="*/ 45659 w 431587"/>
                <a:gd name="connsiteY206" fmla="*/ 479223 h 492089"/>
                <a:gd name="connsiteX207" fmla="*/ 51710 w 431587"/>
                <a:gd name="connsiteY207" fmla="*/ 480756 h 492089"/>
                <a:gd name="connsiteX208" fmla="*/ 69578 w 431587"/>
                <a:gd name="connsiteY208" fmla="*/ 480756 h 492089"/>
                <a:gd name="connsiteX209" fmla="*/ 74136 w 431587"/>
                <a:gd name="connsiteY209" fmla="*/ 484386 h 492089"/>
                <a:gd name="connsiteX210" fmla="*/ 71716 w 431587"/>
                <a:gd name="connsiteY210" fmla="*/ 489549 h 492089"/>
                <a:gd name="connsiteX211" fmla="*/ 86559 w 431587"/>
                <a:gd name="connsiteY211" fmla="*/ 488621 h 492089"/>
                <a:gd name="connsiteX212" fmla="*/ 96563 w 431587"/>
                <a:gd name="connsiteY212" fmla="*/ 487693 h 492089"/>
                <a:gd name="connsiteX213" fmla="*/ 113503 w 431587"/>
                <a:gd name="connsiteY213" fmla="*/ 489508 h 492089"/>
                <a:gd name="connsiteX214" fmla="*/ 120481 w 431587"/>
                <a:gd name="connsiteY214" fmla="*/ 486161 h 492089"/>
                <a:gd name="connsiteX215" fmla="*/ 132905 w 431587"/>
                <a:gd name="connsiteY215" fmla="*/ 488581 h 492089"/>
                <a:gd name="connsiteX216" fmla="*/ 134437 w 431587"/>
                <a:gd name="connsiteY216" fmla="*/ 484023 h 492089"/>
                <a:gd name="connsiteX217" fmla="*/ 147466 w 431587"/>
                <a:gd name="connsiteY217" fmla="*/ 484023 h 492089"/>
                <a:gd name="connsiteX218" fmla="*/ 148393 w 431587"/>
                <a:gd name="connsiteY218" fmla="*/ 479183 h 492089"/>
                <a:gd name="connsiteX219" fmla="*/ 164447 w 431587"/>
                <a:gd name="connsiteY219" fmla="*/ 479465 h 492089"/>
                <a:gd name="connsiteX220" fmla="*/ 172312 w 431587"/>
                <a:gd name="connsiteY220" fmla="*/ 475230 h 492089"/>
                <a:gd name="connsiteX221" fmla="*/ 172917 w 431587"/>
                <a:gd name="connsiteY221" fmla="*/ 456756 h 492089"/>
                <a:gd name="connsiteX222" fmla="*/ 184735 w 431587"/>
                <a:gd name="connsiteY222" fmla="*/ 457966 h 492089"/>
                <a:gd name="connsiteX223" fmla="*/ 186550 w 431587"/>
                <a:gd name="connsiteY223" fmla="*/ 462806 h 492089"/>
                <a:gd name="connsiteX224" fmla="*/ 182920 w 431587"/>
                <a:gd name="connsiteY224" fmla="*/ 466437 h 492089"/>
                <a:gd name="connsiteX225" fmla="*/ 183243 w 431587"/>
                <a:gd name="connsiteY225" fmla="*/ 472205 h 492089"/>
                <a:gd name="connsiteX226" fmla="*/ 196554 w 431587"/>
                <a:gd name="connsiteY226" fmla="*/ 472487 h 492089"/>
                <a:gd name="connsiteX227" fmla="*/ 217125 w 431587"/>
                <a:gd name="connsiteY227" fmla="*/ 459781 h 492089"/>
                <a:gd name="connsiteX228" fmla="*/ 240721 w 431587"/>
                <a:gd name="connsiteY228" fmla="*/ 459176 h 492089"/>
                <a:gd name="connsiteX229" fmla="*/ 244069 w 431587"/>
                <a:gd name="connsiteY229" fmla="*/ 445866 h 492089"/>
                <a:gd name="connsiteX230" fmla="*/ 288841 w 431587"/>
                <a:gd name="connsiteY230" fmla="*/ 445543 h 492089"/>
                <a:gd name="connsiteX231" fmla="*/ 291866 w 431587"/>
                <a:gd name="connsiteY231" fmla="*/ 448568 h 492089"/>
                <a:gd name="connsiteX232" fmla="*/ 295214 w 431587"/>
                <a:gd name="connsiteY232" fmla="*/ 448246 h 492089"/>
                <a:gd name="connsiteX233" fmla="*/ 301869 w 431587"/>
                <a:gd name="connsiteY233" fmla="*/ 439775 h 492089"/>
                <a:gd name="connsiteX234" fmla="*/ 306427 w 431587"/>
                <a:gd name="connsiteY234" fmla="*/ 447358 h 492089"/>
                <a:gd name="connsiteX235" fmla="*/ 315825 w 431587"/>
                <a:gd name="connsiteY235" fmla="*/ 443123 h 492089"/>
                <a:gd name="connsiteX236" fmla="*/ 333371 w 431587"/>
                <a:gd name="connsiteY236" fmla="*/ 453731 h 492089"/>
                <a:gd name="connsiteX237" fmla="*/ 353659 w 431587"/>
                <a:gd name="connsiteY237" fmla="*/ 454941 h 492089"/>
                <a:gd name="connsiteX238" fmla="*/ 356402 w 431587"/>
                <a:gd name="connsiteY238" fmla="*/ 447681 h 492089"/>
                <a:gd name="connsiteX239" fmla="*/ 347609 w 431587"/>
                <a:gd name="connsiteY239" fmla="*/ 432837 h 492089"/>
                <a:gd name="connsiteX240" fmla="*/ 356402 w 431587"/>
                <a:gd name="connsiteY240" fmla="*/ 429490 h 492089"/>
                <a:gd name="connsiteX241" fmla="*/ 375763 w 431587"/>
                <a:gd name="connsiteY241" fmla="*/ 411339 h 492089"/>
                <a:gd name="connsiteX242" fmla="*/ 377296 w 431587"/>
                <a:gd name="connsiteY242" fmla="*/ 395285 h 492089"/>
                <a:gd name="connsiteX243" fmla="*/ 404845 w 431587"/>
                <a:gd name="connsiteY243" fmla="*/ 359266 h 492089"/>
                <a:gd name="connsiteX244" fmla="*/ 405450 w 431587"/>
                <a:gd name="connsiteY244" fmla="*/ 346238 h 492089"/>
                <a:gd name="connsiteX245" fmla="*/ 406983 w 431587"/>
                <a:gd name="connsiteY245" fmla="*/ 340792 h 492089"/>
                <a:gd name="connsiteX246" fmla="*/ 406660 w 431587"/>
                <a:gd name="connsiteY246" fmla="*/ 309613 h 492089"/>
                <a:gd name="connsiteX247" fmla="*/ 401820 w 431587"/>
                <a:gd name="connsiteY247" fmla="*/ 305055 h 492089"/>
                <a:gd name="connsiteX248" fmla="*/ 400892 w 431587"/>
                <a:gd name="connsiteY248" fmla="*/ 297190 h 492089"/>
                <a:gd name="connsiteX249" fmla="*/ 411177 w 431587"/>
                <a:gd name="connsiteY249" fmla="*/ 294447 h 492089"/>
                <a:gd name="connsiteX250" fmla="*/ 409040 w 431587"/>
                <a:gd name="connsiteY250" fmla="*/ 283234 h 492089"/>
                <a:gd name="connsiteX251" fmla="*/ 415413 w 431587"/>
                <a:gd name="connsiteY251" fmla="*/ 280209 h 492089"/>
                <a:gd name="connsiteX252" fmla="*/ 419365 w 431587"/>
                <a:gd name="connsiteY252" fmla="*/ 270811 h 492089"/>
                <a:gd name="connsiteX253" fmla="*/ 408757 w 431587"/>
                <a:gd name="connsiteY253" fmla="*/ 257178 h 492089"/>
                <a:gd name="connsiteX254" fmla="*/ 413315 w 431587"/>
                <a:gd name="connsiteY254" fmla="*/ 225393 h 492089"/>
                <a:gd name="connsiteX255" fmla="*/ 406055 w 431587"/>
                <a:gd name="connsiteY255" fmla="*/ 223256 h 492089"/>
                <a:gd name="connsiteX256" fmla="*/ 404845 w 431587"/>
                <a:gd name="connsiteY256" fmla="*/ 217205 h 492089"/>
                <a:gd name="connsiteX257" fmla="*/ 410613 w 431587"/>
                <a:gd name="connsiteY257" fmla="*/ 202362 h 492089"/>
                <a:gd name="connsiteX258" fmla="*/ 425456 w 431587"/>
                <a:gd name="connsiteY258" fmla="*/ 211558 h 492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Lst>
              <a:rect l="l" t="t" r="r" b="b"/>
              <a:pathLst>
                <a:path w="431587" h="492089">
                  <a:moveTo>
                    <a:pt x="425456" y="211558"/>
                  </a:moveTo>
                  <a:lnTo>
                    <a:pt x="429651" y="209380"/>
                  </a:lnTo>
                  <a:lnTo>
                    <a:pt x="426021" y="205508"/>
                  </a:lnTo>
                  <a:lnTo>
                    <a:pt x="414122" y="198570"/>
                  </a:lnTo>
                  <a:lnTo>
                    <a:pt x="389679" y="201071"/>
                  </a:lnTo>
                  <a:lnTo>
                    <a:pt x="386815" y="185421"/>
                  </a:lnTo>
                  <a:lnTo>
                    <a:pt x="372294" y="172514"/>
                  </a:lnTo>
                  <a:lnTo>
                    <a:pt x="370560" y="154323"/>
                  </a:lnTo>
                  <a:lnTo>
                    <a:pt x="365437" y="153072"/>
                  </a:lnTo>
                  <a:lnTo>
                    <a:pt x="360516" y="156218"/>
                  </a:lnTo>
                  <a:lnTo>
                    <a:pt x="356483" y="176386"/>
                  </a:lnTo>
                  <a:lnTo>
                    <a:pt x="317075" y="181791"/>
                  </a:lnTo>
                  <a:lnTo>
                    <a:pt x="297392" y="159728"/>
                  </a:lnTo>
                  <a:lnTo>
                    <a:pt x="274602" y="124192"/>
                  </a:lnTo>
                  <a:lnTo>
                    <a:pt x="278717" y="104993"/>
                  </a:lnTo>
                  <a:lnTo>
                    <a:pt x="303402" y="96361"/>
                  </a:lnTo>
                  <a:lnTo>
                    <a:pt x="312396" y="75548"/>
                  </a:lnTo>
                  <a:lnTo>
                    <a:pt x="336638" y="70788"/>
                  </a:lnTo>
                  <a:lnTo>
                    <a:pt x="375360" y="36382"/>
                  </a:lnTo>
                  <a:lnTo>
                    <a:pt x="375481" y="35777"/>
                  </a:lnTo>
                  <a:lnTo>
                    <a:pt x="386371" y="29404"/>
                  </a:lnTo>
                  <a:lnTo>
                    <a:pt x="400287" y="25452"/>
                  </a:lnTo>
                  <a:lnTo>
                    <a:pt x="400287" y="20006"/>
                  </a:lnTo>
                  <a:lnTo>
                    <a:pt x="389679" y="13633"/>
                  </a:lnTo>
                  <a:lnTo>
                    <a:pt x="387864" y="6978"/>
                  </a:lnTo>
                  <a:lnTo>
                    <a:pt x="380886" y="3025"/>
                  </a:lnTo>
                  <a:lnTo>
                    <a:pt x="378143" y="3953"/>
                  </a:lnTo>
                  <a:lnTo>
                    <a:pt x="379958" y="7301"/>
                  </a:lnTo>
                  <a:lnTo>
                    <a:pt x="379353" y="11253"/>
                  </a:lnTo>
                  <a:lnTo>
                    <a:pt x="376328" y="11253"/>
                  </a:lnTo>
                  <a:lnTo>
                    <a:pt x="372980" y="8511"/>
                  </a:lnTo>
                  <a:lnTo>
                    <a:pt x="360557" y="9439"/>
                  </a:lnTo>
                  <a:lnTo>
                    <a:pt x="357532" y="15811"/>
                  </a:lnTo>
                  <a:lnTo>
                    <a:pt x="359347" y="36987"/>
                  </a:lnTo>
                  <a:lnTo>
                    <a:pt x="354506" y="41545"/>
                  </a:lnTo>
                  <a:lnTo>
                    <a:pt x="346923" y="42755"/>
                  </a:lnTo>
                  <a:lnTo>
                    <a:pt x="339058" y="47918"/>
                  </a:lnTo>
                  <a:lnTo>
                    <a:pt x="340268" y="43683"/>
                  </a:lnTo>
                  <a:lnTo>
                    <a:pt x="345108" y="41263"/>
                  </a:lnTo>
                  <a:lnTo>
                    <a:pt x="344826" y="35818"/>
                  </a:lnTo>
                  <a:lnTo>
                    <a:pt x="352086" y="27952"/>
                  </a:lnTo>
                  <a:lnTo>
                    <a:pt x="352086" y="23112"/>
                  </a:lnTo>
                  <a:lnTo>
                    <a:pt x="348133" y="7986"/>
                  </a:lnTo>
                  <a:lnTo>
                    <a:pt x="342366" y="7704"/>
                  </a:lnTo>
                  <a:lnTo>
                    <a:pt x="340833" y="11052"/>
                  </a:lnTo>
                  <a:lnTo>
                    <a:pt x="343253" y="15005"/>
                  </a:lnTo>
                  <a:lnTo>
                    <a:pt x="340510" y="25895"/>
                  </a:lnTo>
                  <a:lnTo>
                    <a:pt x="338372" y="15287"/>
                  </a:lnTo>
                  <a:lnTo>
                    <a:pt x="333209" y="13754"/>
                  </a:lnTo>
                  <a:lnTo>
                    <a:pt x="329579" y="17102"/>
                  </a:lnTo>
                  <a:lnTo>
                    <a:pt x="316551" y="11052"/>
                  </a:lnTo>
                  <a:lnTo>
                    <a:pt x="306548" y="12867"/>
                  </a:lnTo>
                  <a:lnTo>
                    <a:pt x="293520" y="13472"/>
                  </a:lnTo>
                  <a:lnTo>
                    <a:pt x="287147" y="23152"/>
                  </a:lnTo>
                  <a:lnTo>
                    <a:pt x="279281" y="26500"/>
                  </a:lnTo>
                  <a:lnTo>
                    <a:pt x="277466" y="31341"/>
                  </a:lnTo>
                  <a:lnTo>
                    <a:pt x="279886" y="32873"/>
                  </a:lnTo>
                  <a:lnTo>
                    <a:pt x="279886" y="36826"/>
                  </a:lnTo>
                  <a:lnTo>
                    <a:pt x="274723" y="39246"/>
                  </a:lnTo>
                  <a:lnTo>
                    <a:pt x="274723" y="41989"/>
                  </a:lnTo>
                  <a:lnTo>
                    <a:pt x="280491" y="45619"/>
                  </a:lnTo>
                  <a:lnTo>
                    <a:pt x="276538" y="48967"/>
                  </a:lnTo>
                  <a:lnTo>
                    <a:pt x="265325" y="48039"/>
                  </a:lnTo>
                  <a:lnTo>
                    <a:pt x="265043" y="52275"/>
                  </a:lnTo>
                  <a:lnTo>
                    <a:pt x="268996" y="57720"/>
                  </a:lnTo>
                  <a:lnTo>
                    <a:pt x="263550" y="57397"/>
                  </a:lnTo>
                  <a:lnTo>
                    <a:pt x="258710" y="55259"/>
                  </a:lnTo>
                  <a:lnTo>
                    <a:pt x="251732" y="54937"/>
                  </a:lnTo>
                  <a:lnTo>
                    <a:pt x="239027" y="61915"/>
                  </a:lnTo>
                  <a:lnTo>
                    <a:pt x="239027" y="67078"/>
                  </a:lnTo>
                  <a:lnTo>
                    <a:pt x="247820" y="76758"/>
                  </a:lnTo>
                  <a:lnTo>
                    <a:pt x="265083" y="77968"/>
                  </a:lnTo>
                  <a:lnTo>
                    <a:pt x="263873" y="82808"/>
                  </a:lnTo>
                  <a:lnTo>
                    <a:pt x="261453" y="85551"/>
                  </a:lnTo>
                  <a:lnTo>
                    <a:pt x="265083" y="85228"/>
                  </a:lnTo>
                  <a:lnTo>
                    <a:pt x="267826" y="82203"/>
                  </a:lnTo>
                  <a:lnTo>
                    <a:pt x="272384" y="80993"/>
                  </a:lnTo>
                  <a:lnTo>
                    <a:pt x="288115" y="83413"/>
                  </a:lnTo>
                  <a:lnTo>
                    <a:pt x="274481" y="102169"/>
                  </a:lnTo>
                  <a:lnTo>
                    <a:pt x="253305" y="101564"/>
                  </a:lnTo>
                  <a:lnTo>
                    <a:pt x="249352" y="107332"/>
                  </a:lnTo>
                  <a:lnTo>
                    <a:pt x="239954" y="108542"/>
                  </a:lnTo>
                  <a:lnTo>
                    <a:pt x="238139" y="113382"/>
                  </a:lnTo>
                  <a:lnTo>
                    <a:pt x="242092" y="115520"/>
                  </a:lnTo>
                  <a:lnTo>
                    <a:pt x="246650" y="124313"/>
                  </a:lnTo>
                  <a:lnTo>
                    <a:pt x="239672" y="126733"/>
                  </a:lnTo>
                  <a:lnTo>
                    <a:pt x="237252" y="131291"/>
                  </a:lnTo>
                  <a:lnTo>
                    <a:pt x="228459" y="121006"/>
                  </a:lnTo>
                  <a:lnTo>
                    <a:pt x="218778" y="119191"/>
                  </a:lnTo>
                  <a:lnTo>
                    <a:pt x="209098" y="112818"/>
                  </a:lnTo>
                  <a:lnTo>
                    <a:pt x="202120" y="111285"/>
                  </a:lnTo>
                  <a:lnTo>
                    <a:pt x="190624" y="128226"/>
                  </a:lnTo>
                  <a:lnTo>
                    <a:pt x="185784" y="106727"/>
                  </a:lnTo>
                  <a:lnTo>
                    <a:pt x="180339" y="103379"/>
                  </a:lnTo>
                  <a:lnTo>
                    <a:pt x="143432" y="89746"/>
                  </a:lnTo>
                  <a:lnTo>
                    <a:pt x="144642" y="99426"/>
                  </a:lnTo>
                  <a:lnTo>
                    <a:pt x="139802" y="99426"/>
                  </a:lnTo>
                  <a:lnTo>
                    <a:pt x="138592" y="102169"/>
                  </a:lnTo>
                  <a:lnTo>
                    <a:pt x="133752" y="103097"/>
                  </a:lnTo>
                  <a:lnTo>
                    <a:pt x="131009" y="103097"/>
                  </a:lnTo>
                  <a:lnTo>
                    <a:pt x="131009" y="100354"/>
                  </a:lnTo>
                  <a:lnTo>
                    <a:pt x="132542" y="99749"/>
                  </a:lnTo>
                  <a:lnTo>
                    <a:pt x="133469" y="92771"/>
                  </a:lnTo>
                  <a:lnTo>
                    <a:pt x="128629" y="90351"/>
                  </a:lnTo>
                  <a:lnTo>
                    <a:pt x="118626" y="94909"/>
                  </a:lnTo>
                  <a:lnTo>
                    <a:pt x="116206" y="103984"/>
                  </a:lnTo>
                  <a:lnTo>
                    <a:pt x="111366" y="110640"/>
                  </a:lnTo>
                  <a:lnTo>
                    <a:pt x="114996" y="113060"/>
                  </a:lnTo>
                  <a:lnTo>
                    <a:pt x="118021" y="106404"/>
                  </a:lnTo>
                  <a:lnTo>
                    <a:pt x="121046" y="104589"/>
                  </a:lnTo>
                  <a:lnTo>
                    <a:pt x="123184" y="100354"/>
                  </a:lnTo>
                  <a:lnTo>
                    <a:pt x="127419" y="100959"/>
                  </a:lnTo>
                  <a:lnTo>
                    <a:pt x="127419" y="105517"/>
                  </a:lnTo>
                  <a:lnTo>
                    <a:pt x="127096" y="115197"/>
                  </a:lnTo>
                  <a:lnTo>
                    <a:pt x="133147" y="121570"/>
                  </a:lnTo>
                  <a:lnTo>
                    <a:pt x="129516" y="126411"/>
                  </a:lnTo>
                  <a:lnTo>
                    <a:pt x="128589" y="141859"/>
                  </a:lnTo>
                  <a:lnTo>
                    <a:pt x="122216" y="140044"/>
                  </a:lnTo>
                  <a:lnTo>
                    <a:pt x="117981" y="149442"/>
                  </a:lnTo>
                  <a:lnTo>
                    <a:pt x="131614" y="150975"/>
                  </a:lnTo>
                  <a:lnTo>
                    <a:pt x="144319" y="155210"/>
                  </a:lnTo>
                  <a:lnTo>
                    <a:pt x="141899" y="167633"/>
                  </a:lnTo>
                  <a:lnTo>
                    <a:pt x="114673" y="166100"/>
                  </a:lnTo>
                  <a:lnTo>
                    <a:pt x="110720" y="180016"/>
                  </a:lnTo>
                  <a:lnTo>
                    <a:pt x="116488" y="188809"/>
                  </a:lnTo>
                  <a:lnTo>
                    <a:pt x="108905" y="187599"/>
                  </a:lnTo>
                  <a:lnTo>
                    <a:pt x="91964" y="188527"/>
                  </a:lnTo>
                  <a:lnTo>
                    <a:pt x="85591" y="189132"/>
                  </a:lnTo>
                  <a:lnTo>
                    <a:pt x="91642" y="200627"/>
                  </a:lnTo>
                  <a:lnTo>
                    <a:pt x="86801" y="207283"/>
                  </a:lnTo>
                  <a:lnTo>
                    <a:pt x="92569" y="214543"/>
                  </a:lnTo>
                  <a:lnTo>
                    <a:pt x="102573" y="213010"/>
                  </a:lnTo>
                  <a:lnTo>
                    <a:pt x="110156" y="216641"/>
                  </a:lnTo>
                  <a:lnTo>
                    <a:pt x="101967" y="224224"/>
                  </a:lnTo>
                  <a:lnTo>
                    <a:pt x="108340" y="230596"/>
                  </a:lnTo>
                  <a:lnTo>
                    <a:pt x="120441" y="223013"/>
                  </a:lnTo>
                  <a:lnTo>
                    <a:pt x="123466" y="228176"/>
                  </a:lnTo>
                  <a:lnTo>
                    <a:pt x="121933" y="240882"/>
                  </a:lnTo>
                  <a:lnTo>
                    <a:pt x="123143" y="244835"/>
                  </a:lnTo>
                  <a:lnTo>
                    <a:pt x="170941" y="253023"/>
                  </a:lnTo>
                  <a:lnTo>
                    <a:pt x="166988" y="258791"/>
                  </a:lnTo>
                  <a:lnTo>
                    <a:pt x="172756" y="263631"/>
                  </a:lnTo>
                  <a:lnTo>
                    <a:pt x="170336" y="269399"/>
                  </a:lnTo>
                  <a:lnTo>
                    <a:pt x="157307" y="264841"/>
                  </a:lnTo>
                  <a:lnTo>
                    <a:pt x="154282" y="270609"/>
                  </a:lnTo>
                  <a:lnTo>
                    <a:pt x="150934" y="268794"/>
                  </a:lnTo>
                  <a:lnTo>
                    <a:pt x="145489" y="265769"/>
                  </a:lnTo>
                  <a:lnTo>
                    <a:pt x="141536" y="264236"/>
                  </a:lnTo>
                  <a:lnTo>
                    <a:pt x="120643" y="286340"/>
                  </a:lnTo>
                  <a:lnTo>
                    <a:pt x="123991" y="294810"/>
                  </a:lnTo>
                  <a:lnTo>
                    <a:pt x="109147" y="314171"/>
                  </a:lnTo>
                  <a:lnTo>
                    <a:pt x="100677" y="315381"/>
                  </a:lnTo>
                  <a:lnTo>
                    <a:pt x="80711" y="327805"/>
                  </a:lnTo>
                  <a:lnTo>
                    <a:pt x="82244" y="329015"/>
                  </a:lnTo>
                  <a:lnTo>
                    <a:pt x="94344" y="325384"/>
                  </a:lnTo>
                  <a:lnTo>
                    <a:pt x="100717" y="325989"/>
                  </a:lnTo>
                  <a:lnTo>
                    <a:pt x="104670" y="332362"/>
                  </a:lnTo>
                  <a:lnTo>
                    <a:pt x="112858" y="333895"/>
                  </a:lnTo>
                  <a:lnTo>
                    <a:pt x="125281" y="337243"/>
                  </a:lnTo>
                  <a:lnTo>
                    <a:pt x="134679" y="338171"/>
                  </a:lnTo>
                  <a:lnTo>
                    <a:pt x="127419" y="339986"/>
                  </a:lnTo>
                  <a:lnTo>
                    <a:pt x="112293" y="337848"/>
                  </a:lnTo>
                  <a:lnTo>
                    <a:pt x="99870" y="336033"/>
                  </a:lnTo>
                  <a:lnTo>
                    <a:pt x="86559" y="336033"/>
                  </a:lnTo>
                  <a:lnTo>
                    <a:pt x="84422" y="345713"/>
                  </a:lnTo>
                  <a:lnTo>
                    <a:pt x="62641" y="348739"/>
                  </a:lnTo>
                  <a:lnTo>
                    <a:pt x="64456" y="358419"/>
                  </a:lnTo>
                  <a:lnTo>
                    <a:pt x="62036" y="370237"/>
                  </a:lnTo>
                  <a:lnTo>
                    <a:pt x="66593" y="377820"/>
                  </a:lnTo>
                  <a:lnTo>
                    <a:pt x="53565" y="372657"/>
                  </a:lnTo>
                  <a:lnTo>
                    <a:pt x="46305" y="366889"/>
                  </a:lnTo>
                  <a:lnTo>
                    <a:pt x="37229" y="366889"/>
                  </a:lnTo>
                  <a:lnTo>
                    <a:pt x="34809" y="359306"/>
                  </a:lnTo>
                  <a:lnTo>
                    <a:pt x="26944" y="359306"/>
                  </a:lnTo>
                  <a:lnTo>
                    <a:pt x="16941" y="367172"/>
                  </a:lnTo>
                  <a:lnTo>
                    <a:pt x="10285" y="367172"/>
                  </a:lnTo>
                  <a:lnTo>
                    <a:pt x="4518" y="374755"/>
                  </a:lnTo>
                  <a:lnTo>
                    <a:pt x="4235" y="379312"/>
                  </a:lnTo>
                  <a:lnTo>
                    <a:pt x="18474" y="379595"/>
                  </a:lnTo>
                  <a:lnTo>
                    <a:pt x="27267" y="383830"/>
                  </a:lnTo>
                  <a:lnTo>
                    <a:pt x="50863" y="386855"/>
                  </a:lnTo>
                  <a:lnTo>
                    <a:pt x="54493" y="392623"/>
                  </a:lnTo>
                  <a:lnTo>
                    <a:pt x="47233" y="395971"/>
                  </a:lnTo>
                  <a:lnTo>
                    <a:pt x="19079" y="400811"/>
                  </a:lnTo>
                  <a:lnTo>
                    <a:pt x="13311" y="409282"/>
                  </a:lnTo>
                  <a:lnTo>
                    <a:pt x="3025" y="412912"/>
                  </a:lnTo>
                  <a:lnTo>
                    <a:pt x="3953" y="422915"/>
                  </a:lnTo>
                  <a:lnTo>
                    <a:pt x="16658" y="422592"/>
                  </a:lnTo>
                  <a:lnTo>
                    <a:pt x="17586" y="434088"/>
                  </a:lnTo>
                  <a:lnTo>
                    <a:pt x="30614" y="431345"/>
                  </a:lnTo>
                  <a:lnTo>
                    <a:pt x="61471" y="431627"/>
                  </a:lnTo>
                  <a:lnTo>
                    <a:pt x="61794" y="436185"/>
                  </a:lnTo>
                  <a:lnTo>
                    <a:pt x="53606" y="438000"/>
                  </a:lnTo>
                  <a:lnTo>
                    <a:pt x="50580" y="442840"/>
                  </a:lnTo>
                  <a:lnTo>
                    <a:pt x="33317" y="442236"/>
                  </a:lnTo>
                  <a:cubicBezTo>
                    <a:pt x="33317" y="442236"/>
                    <a:pt x="20006" y="451916"/>
                    <a:pt x="19079" y="452239"/>
                  </a:cubicBezTo>
                  <a:cubicBezTo>
                    <a:pt x="18151" y="452521"/>
                    <a:pt x="19079" y="455869"/>
                    <a:pt x="19079" y="455869"/>
                  </a:cubicBezTo>
                  <a:lnTo>
                    <a:pt x="54775" y="456474"/>
                  </a:lnTo>
                  <a:lnTo>
                    <a:pt x="68691" y="452521"/>
                  </a:lnTo>
                  <a:lnTo>
                    <a:pt x="73854" y="459176"/>
                  </a:lnTo>
                  <a:lnTo>
                    <a:pt x="68691" y="462202"/>
                  </a:lnTo>
                  <a:lnTo>
                    <a:pt x="49612" y="464944"/>
                  </a:lnTo>
                  <a:lnTo>
                    <a:pt x="48402" y="468574"/>
                  </a:lnTo>
                  <a:lnTo>
                    <a:pt x="59615" y="468574"/>
                  </a:lnTo>
                  <a:lnTo>
                    <a:pt x="60826" y="470107"/>
                  </a:lnTo>
                  <a:lnTo>
                    <a:pt x="46587" y="475875"/>
                  </a:lnTo>
                  <a:lnTo>
                    <a:pt x="45659" y="479223"/>
                  </a:lnTo>
                  <a:lnTo>
                    <a:pt x="51710" y="480756"/>
                  </a:lnTo>
                  <a:lnTo>
                    <a:pt x="69578" y="480756"/>
                  </a:lnTo>
                  <a:lnTo>
                    <a:pt x="74136" y="484386"/>
                  </a:lnTo>
                  <a:lnTo>
                    <a:pt x="71716" y="489549"/>
                  </a:lnTo>
                  <a:lnTo>
                    <a:pt x="86559" y="488621"/>
                  </a:lnTo>
                  <a:lnTo>
                    <a:pt x="96563" y="487693"/>
                  </a:lnTo>
                  <a:lnTo>
                    <a:pt x="113503" y="489508"/>
                  </a:lnTo>
                  <a:lnTo>
                    <a:pt x="120481" y="486161"/>
                  </a:lnTo>
                  <a:lnTo>
                    <a:pt x="132905" y="488581"/>
                  </a:lnTo>
                  <a:lnTo>
                    <a:pt x="134437" y="484023"/>
                  </a:lnTo>
                  <a:lnTo>
                    <a:pt x="147466" y="484023"/>
                  </a:lnTo>
                  <a:lnTo>
                    <a:pt x="148393" y="479183"/>
                  </a:lnTo>
                  <a:lnTo>
                    <a:pt x="164447" y="479465"/>
                  </a:lnTo>
                  <a:lnTo>
                    <a:pt x="172312" y="475230"/>
                  </a:lnTo>
                  <a:lnTo>
                    <a:pt x="172917" y="456756"/>
                  </a:lnTo>
                  <a:lnTo>
                    <a:pt x="184735" y="457966"/>
                  </a:lnTo>
                  <a:lnTo>
                    <a:pt x="186550" y="462806"/>
                  </a:lnTo>
                  <a:lnTo>
                    <a:pt x="182920" y="466437"/>
                  </a:lnTo>
                  <a:lnTo>
                    <a:pt x="183243" y="472205"/>
                  </a:lnTo>
                  <a:lnTo>
                    <a:pt x="196554" y="472487"/>
                  </a:lnTo>
                  <a:lnTo>
                    <a:pt x="217125" y="459781"/>
                  </a:lnTo>
                  <a:lnTo>
                    <a:pt x="240721" y="459176"/>
                  </a:lnTo>
                  <a:lnTo>
                    <a:pt x="244069" y="445866"/>
                  </a:lnTo>
                  <a:lnTo>
                    <a:pt x="288841" y="445543"/>
                  </a:lnTo>
                  <a:lnTo>
                    <a:pt x="291866" y="448568"/>
                  </a:lnTo>
                  <a:lnTo>
                    <a:pt x="295214" y="448246"/>
                  </a:lnTo>
                  <a:lnTo>
                    <a:pt x="301869" y="439775"/>
                  </a:lnTo>
                  <a:lnTo>
                    <a:pt x="306427" y="447358"/>
                  </a:lnTo>
                  <a:lnTo>
                    <a:pt x="315825" y="443123"/>
                  </a:lnTo>
                  <a:lnTo>
                    <a:pt x="333371" y="453731"/>
                  </a:lnTo>
                  <a:lnTo>
                    <a:pt x="353659" y="454941"/>
                  </a:lnTo>
                  <a:lnTo>
                    <a:pt x="356402" y="447681"/>
                  </a:lnTo>
                  <a:lnTo>
                    <a:pt x="347609" y="432837"/>
                  </a:lnTo>
                  <a:lnTo>
                    <a:pt x="356402" y="429490"/>
                  </a:lnTo>
                  <a:lnTo>
                    <a:pt x="375763" y="411339"/>
                  </a:lnTo>
                  <a:lnTo>
                    <a:pt x="377296" y="395285"/>
                  </a:lnTo>
                  <a:lnTo>
                    <a:pt x="404845" y="359266"/>
                  </a:lnTo>
                  <a:lnTo>
                    <a:pt x="405450" y="346238"/>
                  </a:lnTo>
                  <a:lnTo>
                    <a:pt x="406983" y="340792"/>
                  </a:lnTo>
                  <a:lnTo>
                    <a:pt x="406660" y="309613"/>
                  </a:lnTo>
                  <a:lnTo>
                    <a:pt x="401820" y="305055"/>
                  </a:lnTo>
                  <a:lnTo>
                    <a:pt x="400892" y="297190"/>
                  </a:lnTo>
                  <a:lnTo>
                    <a:pt x="411177" y="294447"/>
                  </a:lnTo>
                  <a:lnTo>
                    <a:pt x="409040" y="283234"/>
                  </a:lnTo>
                  <a:lnTo>
                    <a:pt x="415413" y="280209"/>
                  </a:lnTo>
                  <a:lnTo>
                    <a:pt x="419365" y="270811"/>
                  </a:lnTo>
                  <a:lnTo>
                    <a:pt x="408757" y="257178"/>
                  </a:lnTo>
                  <a:lnTo>
                    <a:pt x="413315" y="225393"/>
                  </a:lnTo>
                  <a:cubicBezTo>
                    <a:pt x="413315" y="225393"/>
                    <a:pt x="406942" y="223578"/>
                    <a:pt x="406055" y="223256"/>
                  </a:cubicBezTo>
                  <a:cubicBezTo>
                    <a:pt x="405127" y="222933"/>
                    <a:pt x="404845" y="217205"/>
                    <a:pt x="404845" y="217205"/>
                  </a:cubicBezTo>
                  <a:lnTo>
                    <a:pt x="410613" y="202362"/>
                  </a:lnTo>
                  <a:lnTo>
                    <a:pt x="425456" y="21155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5" name="Forme libre : forme 4">
              <a:extLst>
                <a:ext uri="{FF2B5EF4-FFF2-40B4-BE49-F238E27FC236}">
                  <a16:creationId xmlns:a16="http://schemas.microsoft.com/office/drawing/2014/main" id="{7EF97011-DDC3-4E44-999F-2A5AFBCFBB99}"/>
                </a:ext>
              </a:extLst>
            </p:cNvPr>
            <p:cNvSpPr/>
            <p:nvPr/>
          </p:nvSpPr>
          <p:spPr>
            <a:xfrm>
              <a:off x="6055946" y="3083771"/>
              <a:ext cx="209743" cy="173442"/>
            </a:xfrm>
            <a:custGeom>
              <a:avLst/>
              <a:gdLst>
                <a:gd name="connsiteX0" fmla="*/ 206436 w 209743"/>
                <a:gd name="connsiteY0" fmla="*/ 97732 h 173441"/>
                <a:gd name="connsiteX1" fmla="*/ 186147 w 209743"/>
                <a:gd name="connsiteY1" fmla="*/ 95635 h 173441"/>
                <a:gd name="connsiteX2" fmla="*/ 175862 w 209743"/>
                <a:gd name="connsiteY2" fmla="*/ 99548 h 173441"/>
                <a:gd name="connsiteX3" fmla="*/ 175579 w 209743"/>
                <a:gd name="connsiteY3" fmla="*/ 96845 h 173441"/>
                <a:gd name="connsiteX4" fmla="*/ 184050 w 209743"/>
                <a:gd name="connsiteY4" fmla="*/ 87770 h 173441"/>
                <a:gd name="connsiteX5" fmla="*/ 195545 w 209743"/>
                <a:gd name="connsiteY5" fmla="*/ 86237 h 173441"/>
                <a:gd name="connsiteX6" fmla="*/ 193407 w 209743"/>
                <a:gd name="connsiteY6" fmla="*/ 72926 h 173441"/>
                <a:gd name="connsiteX7" fmla="*/ 187680 w 209743"/>
                <a:gd name="connsiteY7" fmla="*/ 55380 h 173441"/>
                <a:gd name="connsiteX8" fmla="*/ 182517 w 209743"/>
                <a:gd name="connsiteY8" fmla="*/ 47192 h 173441"/>
                <a:gd name="connsiteX9" fmla="*/ 183122 w 209743"/>
                <a:gd name="connsiteY9" fmla="*/ 42957 h 173441"/>
                <a:gd name="connsiteX10" fmla="*/ 183122 w 209743"/>
                <a:gd name="connsiteY10" fmla="*/ 39327 h 173441"/>
                <a:gd name="connsiteX11" fmla="*/ 178887 w 209743"/>
                <a:gd name="connsiteY11" fmla="*/ 32067 h 173441"/>
                <a:gd name="connsiteX12" fmla="*/ 183727 w 209743"/>
                <a:gd name="connsiteY12" fmla="*/ 23314 h 173441"/>
                <a:gd name="connsiteX13" fmla="*/ 181307 w 209743"/>
                <a:gd name="connsiteY13" fmla="*/ 14238 h 173441"/>
                <a:gd name="connsiteX14" fmla="*/ 169529 w 209743"/>
                <a:gd name="connsiteY14" fmla="*/ 11173 h 173441"/>
                <a:gd name="connsiteX15" fmla="*/ 148918 w 209743"/>
                <a:gd name="connsiteY15" fmla="*/ 3025 h 173441"/>
                <a:gd name="connsiteX16" fmla="*/ 136212 w 209743"/>
                <a:gd name="connsiteY16" fmla="*/ 6333 h 173441"/>
                <a:gd name="connsiteX17" fmla="*/ 108058 w 209743"/>
                <a:gd name="connsiteY17" fmla="*/ 4840 h 173441"/>
                <a:gd name="connsiteX18" fmla="*/ 98983 w 209743"/>
                <a:gd name="connsiteY18" fmla="*/ 19966 h 173441"/>
                <a:gd name="connsiteX19" fmla="*/ 97974 w 209743"/>
                <a:gd name="connsiteY19" fmla="*/ 20047 h 173441"/>
                <a:gd name="connsiteX20" fmla="*/ 54695 w 209743"/>
                <a:gd name="connsiteY20" fmla="*/ 58486 h 173441"/>
                <a:gd name="connsiteX21" fmla="*/ 34729 w 209743"/>
                <a:gd name="connsiteY21" fmla="*/ 62399 h 173441"/>
                <a:gd name="connsiteX22" fmla="*/ 26339 w 209743"/>
                <a:gd name="connsiteY22" fmla="*/ 81840 h 173441"/>
                <a:gd name="connsiteX23" fmla="*/ 3630 w 209743"/>
                <a:gd name="connsiteY23" fmla="*/ 89786 h 173441"/>
                <a:gd name="connsiteX24" fmla="*/ 3025 w 209743"/>
                <a:gd name="connsiteY24" fmla="*/ 92691 h 173441"/>
                <a:gd name="connsiteX25" fmla="*/ 21297 w 209743"/>
                <a:gd name="connsiteY25" fmla="*/ 121127 h 173441"/>
                <a:gd name="connsiteX26" fmla="*/ 34003 w 209743"/>
                <a:gd name="connsiteY26" fmla="*/ 135405 h 173441"/>
                <a:gd name="connsiteX27" fmla="*/ 52234 w 209743"/>
                <a:gd name="connsiteY27" fmla="*/ 132905 h 173441"/>
                <a:gd name="connsiteX28" fmla="*/ 55300 w 209743"/>
                <a:gd name="connsiteY28" fmla="*/ 117537 h 173441"/>
                <a:gd name="connsiteX29" fmla="*/ 72523 w 209743"/>
                <a:gd name="connsiteY29" fmla="*/ 106485 h 173441"/>
                <a:gd name="connsiteX30" fmla="*/ 96643 w 209743"/>
                <a:gd name="connsiteY30" fmla="*/ 112334 h 173441"/>
                <a:gd name="connsiteX31" fmla="*/ 98862 w 209743"/>
                <a:gd name="connsiteY31" fmla="*/ 136011 h 173441"/>
                <a:gd name="connsiteX32" fmla="*/ 112737 w 209743"/>
                <a:gd name="connsiteY32" fmla="*/ 148353 h 173441"/>
                <a:gd name="connsiteX33" fmla="*/ 113826 w 209743"/>
                <a:gd name="connsiteY33" fmla="*/ 154242 h 173441"/>
                <a:gd name="connsiteX34" fmla="*/ 128064 w 209743"/>
                <a:gd name="connsiteY34" fmla="*/ 152790 h 173441"/>
                <a:gd name="connsiteX35" fmla="*/ 146982 w 209743"/>
                <a:gd name="connsiteY35" fmla="*/ 163802 h 173441"/>
                <a:gd name="connsiteX36" fmla="*/ 155210 w 209743"/>
                <a:gd name="connsiteY36" fmla="*/ 172595 h 173441"/>
                <a:gd name="connsiteX37" fmla="*/ 162551 w 209743"/>
                <a:gd name="connsiteY37" fmla="*/ 169489 h 173441"/>
                <a:gd name="connsiteX38" fmla="*/ 167109 w 209743"/>
                <a:gd name="connsiteY38" fmla="*/ 155251 h 173441"/>
                <a:gd name="connsiteX39" fmla="*/ 177394 w 209743"/>
                <a:gd name="connsiteY39" fmla="*/ 154928 h 173441"/>
                <a:gd name="connsiteX40" fmla="*/ 182840 w 209743"/>
                <a:gd name="connsiteY40" fmla="*/ 158558 h 173441"/>
                <a:gd name="connsiteX41" fmla="*/ 194012 w 209743"/>
                <a:gd name="connsiteY41" fmla="*/ 150693 h 173441"/>
                <a:gd name="connsiteX42" fmla="*/ 193407 w 209743"/>
                <a:gd name="connsiteY42" fmla="*/ 142222 h 173441"/>
                <a:gd name="connsiteX43" fmla="*/ 186147 w 209743"/>
                <a:gd name="connsiteY43" fmla="*/ 140407 h 173441"/>
                <a:gd name="connsiteX44" fmla="*/ 191915 w 209743"/>
                <a:gd name="connsiteY44" fmla="*/ 127096 h 173441"/>
                <a:gd name="connsiteX45" fmla="*/ 190705 w 209743"/>
                <a:gd name="connsiteY45" fmla="*/ 112576 h 173441"/>
                <a:gd name="connsiteX46" fmla="*/ 194940 w 209743"/>
                <a:gd name="connsiteY46" fmla="*/ 110761 h 173441"/>
                <a:gd name="connsiteX47" fmla="*/ 200991 w 209743"/>
                <a:gd name="connsiteY47" fmla="*/ 119231 h 173441"/>
                <a:gd name="connsiteX48" fmla="*/ 196755 w 209743"/>
                <a:gd name="connsiteY48" fmla="*/ 133469 h 173441"/>
                <a:gd name="connsiteX49" fmla="*/ 196755 w 209743"/>
                <a:gd name="connsiteY49" fmla="*/ 140730 h 173441"/>
                <a:gd name="connsiteX50" fmla="*/ 202806 w 209743"/>
                <a:gd name="connsiteY50" fmla="*/ 144642 h 173441"/>
                <a:gd name="connsiteX51" fmla="*/ 208251 w 209743"/>
                <a:gd name="connsiteY51" fmla="*/ 133147 h 173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09743" h="173441">
                  <a:moveTo>
                    <a:pt x="206436" y="97732"/>
                  </a:moveTo>
                  <a:lnTo>
                    <a:pt x="186147" y="95635"/>
                  </a:lnTo>
                  <a:lnTo>
                    <a:pt x="175862" y="99548"/>
                  </a:lnTo>
                  <a:lnTo>
                    <a:pt x="175579" y="96845"/>
                  </a:lnTo>
                  <a:lnTo>
                    <a:pt x="184050" y="87770"/>
                  </a:lnTo>
                  <a:lnTo>
                    <a:pt x="195545" y="86237"/>
                  </a:lnTo>
                  <a:lnTo>
                    <a:pt x="193407" y="72926"/>
                  </a:lnTo>
                  <a:lnTo>
                    <a:pt x="187680" y="55380"/>
                  </a:lnTo>
                  <a:lnTo>
                    <a:pt x="182517" y="47192"/>
                  </a:lnTo>
                  <a:lnTo>
                    <a:pt x="183122" y="42957"/>
                  </a:lnTo>
                  <a:lnTo>
                    <a:pt x="183122" y="39327"/>
                  </a:lnTo>
                  <a:lnTo>
                    <a:pt x="178887" y="32067"/>
                  </a:lnTo>
                  <a:lnTo>
                    <a:pt x="183727" y="23314"/>
                  </a:lnTo>
                  <a:lnTo>
                    <a:pt x="181307" y="14238"/>
                  </a:lnTo>
                  <a:lnTo>
                    <a:pt x="169529" y="11173"/>
                  </a:lnTo>
                  <a:lnTo>
                    <a:pt x="148918" y="3025"/>
                  </a:lnTo>
                  <a:lnTo>
                    <a:pt x="136212" y="6333"/>
                  </a:lnTo>
                  <a:lnTo>
                    <a:pt x="108058" y="4840"/>
                  </a:lnTo>
                  <a:lnTo>
                    <a:pt x="98983" y="19966"/>
                  </a:lnTo>
                  <a:lnTo>
                    <a:pt x="97974" y="20047"/>
                  </a:lnTo>
                  <a:lnTo>
                    <a:pt x="54695" y="58486"/>
                  </a:lnTo>
                  <a:lnTo>
                    <a:pt x="34729" y="62399"/>
                  </a:lnTo>
                  <a:lnTo>
                    <a:pt x="26339" y="81840"/>
                  </a:lnTo>
                  <a:lnTo>
                    <a:pt x="3630" y="89786"/>
                  </a:lnTo>
                  <a:lnTo>
                    <a:pt x="3025" y="92691"/>
                  </a:lnTo>
                  <a:lnTo>
                    <a:pt x="21297" y="121127"/>
                  </a:lnTo>
                  <a:lnTo>
                    <a:pt x="34003" y="135405"/>
                  </a:lnTo>
                  <a:lnTo>
                    <a:pt x="52234" y="132905"/>
                  </a:lnTo>
                  <a:lnTo>
                    <a:pt x="55300" y="117537"/>
                  </a:lnTo>
                  <a:lnTo>
                    <a:pt x="72523" y="106485"/>
                  </a:lnTo>
                  <a:lnTo>
                    <a:pt x="96643" y="112334"/>
                  </a:lnTo>
                  <a:lnTo>
                    <a:pt x="98862" y="136011"/>
                  </a:lnTo>
                  <a:lnTo>
                    <a:pt x="112737" y="148353"/>
                  </a:lnTo>
                  <a:lnTo>
                    <a:pt x="113826" y="154242"/>
                  </a:lnTo>
                  <a:lnTo>
                    <a:pt x="128064" y="152790"/>
                  </a:lnTo>
                  <a:lnTo>
                    <a:pt x="146982" y="163802"/>
                  </a:lnTo>
                  <a:lnTo>
                    <a:pt x="155210" y="172595"/>
                  </a:lnTo>
                  <a:lnTo>
                    <a:pt x="162551" y="169489"/>
                  </a:lnTo>
                  <a:lnTo>
                    <a:pt x="167109" y="155251"/>
                  </a:lnTo>
                  <a:lnTo>
                    <a:pt x="177394" y="154928"/>
                  </a:lnTo>
                  <a:lnTo>
                    <a:pt x="182840" y="158558"/>
                  </a:lnTo>
                  <a:lnTo>
                    <a:pt x="194012" y="150693"/>
                  </a:lnTo>
                  <a:lnTo>
                    <a:pt x="193407" y="142222"/>
                  </a:lnTo>
                  <a:lnTo>
                    <a:pt x="186147" y="140407"/>
                  </a:lnTo>
                  <a:lnTo>
                    <a:pt x="191915" y="127096"/>
                  </a:lnTo>
                  <a:lnTo>
                    <a:pt x="190705" y="112576"/>
                  </a:lnTo>
                  <a:lnTo>
                    <a:pt x="194940" y="110761"/>
                  </a:lnTo>
                  <a:lnTo>
                    <a:pt x="200991" y="119231"/>
                  </a:lnTo>
                  <a:lnTo>
                    <a:pt x="196755" y="133469"/>
                  </a:lnTo>
                  <a:lnTo>
                    <a:pt x="196755" y="140730"/>
                  </a:lnTo>
                  <a:lnTo>
                    <a:pt x="202806" y="144642"/>
                  </a:lnTo>
                  <a:lnTo>
                    <a:pt x="208251" y="13314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6" name="Forme libre : forme 5">
              <a:extLst>
                <a:ext uri="{FF2B5EF4-FFF2-40B4-BE49-F238E27FC236}">
                  <a16:creationId xmlns:a16="http://schemas.microsoft.com/office/drawing/2014/main" id="{3846B22A-B216-409A-B07A-808D394BC47F}"/>
                </a:ext>
              </a:extLst>
            </p:cNvPr>
            <p:cNvSpPr/>
            <p:nvPr/>
          </p:nvSpPr>
          <p:spPr>
            <a:xfrm>
              <a:off x="6551706" y="5457298"/>
              <a:ext cx="52436" cy="36302"/>
            </a:xfrm>
            <a:custGeom>
              <a:avLst/>
              <a:gdLst>
                <a:gd name="connsiteX0" fmla="*/ 3025 w 52435"/>
                <a:gd name="connsiteY0" fmla="*/ 21620 h 36301"/>
                <a:gd name="connsiteX1" fmla="*/ 15973 w 52435"/>
                <a:gd name="connsiteY1" fmla="*/ 21620 h 36301"/>
                <a:gd name="connsiteX2" fmla="*/ 15973 w 52435"/>
                <a:gd name="connsiteY2" fmla="*/ 10931 h 36301"/>
                <a:gd name="connsiteX3" fmla="*/ 40739 w 52435"/>
                <a:gd name="connsiteY3" fmla="*/ 3025 h 36301"/>
                <a:gd name="connsiteX4" fmla="*/ 50338 w 52435"/>
                <a:gd name="connsiteY4" fmla="*/ 3025 h 36301"/>
                <a:gd name="connsiteX5" fmla="*/ 45821 w 52435"/>
                <a:gd name="connsiteY5" fmla="*/ 21620 h 36301"/>
                <a:gd name="connsiteX6" fmla="*/ 36261 w 52435"/>
                <a:gd name="connsiteY6" fmla="*/ 30050 h 36301"/>
                <a:gd name="connsiteX7" fmla="*/ 31179 w 52435"/>
                <a:gd name="connsiteY7" fmla="*/ 30050 h 36301"/>
                <a:gd name="connsiteX8" fmla="*/ 23314 w 52435"/>
                <a:gd name="connsiteY8" fmla="*/ 35132 h 36301"/>
                <a:gd name="connsiteX9" fmla="*/ 3025 w 52435"/>
                <a:gd name="connsiteY9" fmla="*/ 31744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435" h="36301">
                  <a:moveTo>
                    <a:pt x="3025" y="21620"/>
                  </a:moveTo>
                  <a:lnTo>
                    <a:pt x="15973" y="21620"/>
                  </a:lnTo>
                  <a:lnTo>
                    <a:pt x="15973" y="10931"/>
                  </a:lnTo>
                  <a:lnTo>
                    <a:pt x="40739" y="3025"/>
                  </a:lnTo>
                  <a:lnTo>
                    <a:pt x="50338" y="3025"/>
                  </a:lnTo>
                  <a:lnTo>
                    <a:pt x="45821" y="21620"/>
                  </a:lnTo>
                  <a:lnTo>
                    <a:pt x="36261" y="30050"/>
                  </a:lnTo>
                  <a:lnTo>
                    <a:pt x="31179" y="30050"/>
                  </a:lnTo>
                  <a:lnTo>
                    <a:pt x="23314" y="35132"/>
                  </a:lnTo>
                  <a:lnTo>
                    <a:pt x="3025" y="3174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7" name="Forme libre : forme 6">
              <a:extLst>
                <a:ext uri="{FF2B5EF4-FFF2-40B4-BE49-F238E27FC236}">
                  <a16:creationId xmlns:a16="http://schemas.microsoft.com/office/drawing/2014/main" id="{5A2BE75B-40B8-4DB5-85E3-CB95D24D80C5}"/>
                </a:ext>
              </a:extLst>
            </p:cNvPr>
            <p:cNvSpPr/>
            <p:nvPr/>
          </p:nvSpPr>
          <p:spPr>
            <a:xfrm>
              <a:off x="6566348" y="5506829"/>
              <a:ext cx="16134" cy="16134"/>
            </a:xfrm>
            <a:custGeom>
              <a:avLst/>
              <a:gdLst>
                <a:gd name="connsiteX0" fmla="*/ 17102 w 16134"/>
                <a:gd name="connsiteY0" fmla="*/ 15973 h 16134"/>
                <a:gd name="connsiteX1" fmla="*/ 3025 w 16134"/>
                <a:gd name="connsiteY1" fmla="*/ 13754 h 16134"/>
                <a:gd name="connsiteX2" fmla="*/ 9801 w 16134"/>
                <a:gd name="connsiteY2" fmla="*/ 3025 h 16134"/>
              </a:gdLst>
              <a:ahLst/>
              <a:cxnLst>
                <a:cxn ang="0">
                  <a:pos x="connsiteX0" y="connsiteY0"/>
                </a:cxn>
                <a:cxn ang="0">
                  <a:pos x="connsiteX1" y="connsiteY1"/>
                </a:cxn>
                <a:cxn ang="0">
                  <a:pos x="connsiteX2" y="connsiteY2"/>
                </a:cxn>
              </a:cxnLst>
              <a:rect l="l" t="t" r="r" b="b"/>
              <a:pathLst>
                <a:path w="16134" h="16134">
                  <a:moveTo>
                    <a:pt x="17102" y="15973"/>
                  </a:moveTo>
                  <a:lnTo>
                    <a:pt x="3025" y="13754"/>
                  </a:lnTo>
                  <a:lnTo>
                    <a:pt x="9801"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8" name="Forme libre : forme 7">
              <a:extLst>
                <a:ext uri="{FF2B5EF4-FFF2-40B4-BE49-F238E27FC236}">
                  <a16:creationId xmlns:a16="http://schemas.microsoft.com/office/drawing/2014/main" id="{1B3F727A-9ABD-4BF1-B72E-04FC8C6DF2B7}"/>
                </a:ext>
              </a:extLst>
            </p:cNvPr>
            <p:cNvSpPr/>
            <p:nvPr/>
          </p:nvSpPr>
          <p:spPr>
            <a:xfrm>
              <a:off x="6685135" y="5358799"/>
              <a:ext cx="129073" cy="96805"/>
            </a:xfrm>
            <a:custGeom>
              <a:avLst/>
              <a:gdLst>
                <a:gd name="connsiteX0" fmla="*/ 3025 w 129072"/>
                <a:gd name="connsiteY0" fmla="*/ 42998 h 96804"/>
                <a:gd name="connsiteX1" fmla="*/ 31744 w 129072"/>
                <a:gd name="connsiteY1" fmla="*/ 27791 h 96804"/>
                <a:gd name="connsiteX2" fmla="*/ 76234 w 129072"/>
                <a:gd name="connsiteY2" fmla="*/ 5244 h 96804"/>
                <a:gd name="connsiteX3" fmla="*/ 93094 w 129072"/>
                <a:gd name="connsiteY3" fmla="*/ 3025 h 96804"/>
                <a:gd name="connsiteX4" fmla="*/ 88617 w 129072"/>
                <a:gd name="connsiteY4" fmla="*/ 9761 h 96804"/>
                <a:gd name="connsiteX5" fmla="*/ 95352 w 129072"/>
                <a:gd name="connsiteY5" fmla="*/ 13714 h 96804"/>
                <a:gd name="connsiteX6" fmla="*/ 90875 w 129072"/>
                <a:gd name="connsiteY6" fmla="*/ 21015 h 96804"/>
                <a:gd name="connsiteX7" fmla="*/ 95917 w 129072"/>
                <a:gd name="connsiteY7" fmla="*/ 29485 h 96804"/>
                <a:gd name="connsiteX8" fmla="*/ 107171 w 129072"/>
                <a:gd name="connsiteY8" fmla="*/ 31704 h 96804"/>
                <a:gd name="connsiteX9" fmla="*/ 116206 w 129072"/>
                <a:gd name="connsiteY9" fmla="*/ 28921 h 96804"/>
                <a:gd name="connsiteX10" fmla="*/ 127459 w 129072"/>
                <a:gd name="connsiteY10" fmla="*/ 40174 h 96804"/>
                <a:gd name="connsiteX11" fmla="*/ 116770 w 129072"/>
                <a:gd name="connsiteY11" fmla="*/ 55945 h 96804"/>
                <a:gd name="connsiteX12" fmla="*/ 100435 w 129072"/>
                <a:gd name="connsiteY12" fmla="*/ 81840 h 96804"/>
                <a:gd name="connsiteX13" fmla="*/ 77928 w 129072"/>
                <a:gd name="connsiteY13" fmla="*/ 96482 h 96804"/>
                <a:gd name="connsiteX14" fmla="*/ 66634 w 129072"/>
                <a:gd name="connsiteY14" fmla="*/ 81276 h 96804"/>
                <a:gd name="connsiteX15" fmla="*/ 49774 w 129072"/>
                <a:gd name="connsiteY15" fmla="*/ 81276 h 96804"/>
                <a:gd name="connsiteX16" fmla="*/ 45256 w 129072"/>
                <a:gd name="connsiteY16" fmla="*/ 73935 h 96804"/>
                <a:gd name="connsiteX17" fmla="*/ 44651 w 129072"/>
                <a:gd name="connsiteY17" fmla="*/ 56631 h 96804"/>
                <a:gd name="connsiteX18" fmla="*/ 38399 w 129072"/>
                <a:gd name="connsiteY18" fmla="*/ 53364 h 96804"/>
                <a:gd name="connsiteX19" fmla="*/ 31058 w 129072"/>
                <a:gd name="connsiteY19" fmla="*/ 53646 h 96804"/>
                <a:gd name="connsiteX20" fmla="*/ 20974 w 129072"/>
                <a:gd name="connsiteY20" fmla="*/ 62883 h 96804"/>
                <a:gd name="connsiteX21" fmla="*/ 17183 w 129072"/>
                <a:gd name="connsiteY21" fmla="*/ 62883 h 96804"/>
                <a:gd name="connsiteX22" fmla="*/ 14722 w 129072"/>
                <a:gd name="connsiteY22" fmla="*/ 56631 h 96804"/>
                <a:gd name="connsiteX23" fmla="*/ 3872 w 129072"/>
                <a:gd name="connsiteY23" fmla="*/ 49532 h 96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9072" h="96804">
                  <a:moveTo>
                    <a:pt x="3025" y="42998"/>
                  </a:moveTo>
                  <a:lnTo>
                    <a:pt x="31744" y="27791"/>
                  </a:lnTo>
                  <a:lnTo>
                    <a:pt x="76234" y="5244"/>
                  </a:lnTo>
                  <a:lnTo>
                    <a:pt x="93094" y="3025"/>
                  </a:lnTo>
                  <a:lnTo>
                    <a:pt x="88617" y="9761"/>
                  </a:lnTo>
                  <a:lnTo>
                    <a:pt x="95352" y="13714"/>
                  </a:lnTo>
                  <a:lnTo>
                    <a:pt x="90875" y="21015"/>
                  </a:lnTo>
                  <a:lnTo>
                    <a:pt x="95917" y="29485"/>
                  </a:lnTo>
                  <a:lnTo>
                    <a:pt x="107171" y="31704"/>
                  </a:lnTo>
                  <a:lnTo>
                    <a:pt x="116206" y="28921"/>
                  </a:lnTo>
                  <a:lnTo>
                    <a:pt x="127459" y="40174"/>
                  </a:lnTo>
                  <a:lnTo>
                    <a:pt x="116770" y="55945"/>
                  </a:lnTo>
                  <a:lnTo>
                    <a:pt x="100435" y="81840"/>
                  </a:lnTo>
                  <a:lnTo>
                    <a:pt x="77928" y="96482"/>
                  </a:lnTo>
                  <a:lnTo>
                    <a:pt x="66634" y="81276"/>
                  </a:lnTo>
                  <a:lnTo>
                    <a:pt x="49774" y="81276"/>
                  </a:lnTo>
                  <a:lnTo>
                    <a:pt x="45256" y="73935"/>
                  </a:lnTo>
                  <a:lnTo>
                    <a:pt x="44651" y="56631"/>
                  </a:lnTo>
                  <a:lnTo>
                    <a:pt x="38399" y="53364"/>
                  </a:lnTo>
                  <a:lnTo>
                    <a:pt x="31058" y="53646"/>
                  </a:lnTo>
                  <a:lnTo>
                    <a:pt x="20974" y="62883"/>
                  </a:lnTo>
                  <a:lnTo>
                    <a:pt x="17183" y="62883"/>
                  </a:lnTo>
                  <a:lnTo>
                    <a:pt x="14722" y="56631"/>
                  </a:lnTo>
                  <a:lnTo>
                    <a:pt x="3872" y="4953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9" name="Forme libre : forme 8">
              <a:extLst>
                <a:ext uri="{FF2B5EF4-FFF2-40B4-BE49-F238E27FC236}">
                  <a16:creationId xmlns:a16="http://schemas.microsoft.com/office/drawing/2014/main" id="{F649626D-C2D5-4CA9-BB72-3FCDE5F4591C}"/>
                </a:ext>
              </a:extLst>
            </p:cNvPr>
            <p:cNvSpPr/>
            <p:nvPr/>
          </p:nvSpPr>
          <p:spPr>
            <a:xfrm>
              <a:off x="6850268" y="5351216"/>
              <a:ext cx="56469" cy="40335"/>
            </a:xfrm>
            <a:custGeom>
              <a:avLst/>
              <a:gdLst>
                <a:gd name="connsiteX0" fmla="*/ 3025 w 56469"/>
                <a:gd name="connsiteY0" fmla="*/ 3025 h 40335"/>
                <a:gd name="connsiteX1" fmla="*/ 35939 w 56469"/>
                <a:gd name="connsiteY1" fmla="*/ 3549 h 40335"/>
                <a:gd name="connsiteX2" fmla="*/ 53041 w 56469"/>
                <a:gd name="connsiteY2" fmla="*/ 14722 h 40335"/>
                <a:gd name="connsiteX3" fmla="*/ 53041 w 56469"/>
                <a:gd name="connsiteY3" fmla="*/ 21499 h 40335"/>
                <a:gd name="connsiteX4" fmla="*/ 55501 w 56469"/>
                <a:gd name="connsiteY4" fmla="*/ 25855 h 40335"/>
                <a:gd name="connsiteX5" fmla="*/ 54977 w 56469"/>
                <a:gd name="connsiteY5" fmla="*/ 38076 h 40335"/>
                <a:gd name="connsiteX6" fmla="*/ 46547 w 56469"/>
                <a:gd name="connsiteY6" fmla="*/ 38076 h 40335"/>
                <a:gd name="connsiteX7" fmla="*/ 20974 w 56469"/>
                <a:gd name="connsiteY7" fmla="*/ 19320 h 40335"/>
                <a:gd name="connsiteX8" fmla="*/ 6817 w 56469"/>
                <a:gd name="connsiteY8" fmla="*/ 19038 h 40335"/>
                <a:gd name="connsiteX9" fmla="*/ 6534 w 56469"/>
                <a:gd name="connsiteY9" fmla="*/ 10608 h 40335"/>
                <a:gd name="connsiteX10" fmla="*/ 3267 w 56469"/>
                <a:gd name="connsiteY10" fmla="*/ 8712 h 40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469" h="40335">
                  <a:moveTo>
                    <a:pt x="3025" y="3025"/>
                  </a:moveTo>
                  <a:lnTo>
                    <a:pt x="35939" y="3549"/>
                  </a:lnTo>
                  <a:lnTo>
                    <a:pt x="53041" y="14722"/>
                  </a:lnTo>
                  <a:lnTo>
                    <a:pt x="53041" y="21499"/>
                  </a:lnTo>
                  <a:lnTo>
                    <a:pt x="55501" y="25855"/>
                  </a:lnTo>
                  <a:lnTo>
                    <a:pt x="54977" y="38076"/>
                  </a:lnTo>
                  <a:lnTo>
                    <a:pt x="46547" y="38076"/>
                  </a:lnTo>
                  <a:lnTo>
                    <a:pt x="20974" y="19320"/>
                  </a:lnTo>
                  <a:lnTo>
                    <a:pt x="6817" y="19038"/>
                  </a:lnTo>
                  <a:lnTo>
                    <a:pt x="6534" y="10608"/>
                  </a:lnTo>
                  <a:lnTo>
                    <a:pt x="3267" y="871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0" name="Forme libre : forme 9">
              <a:extLst>
                <a:ext uri="{FF2B5EF4-FFF2-40B4-BE49-F238E27FC236}">
                  <a16:creationId xmlns:a16="http://schemas.microsoft.com/office/drawing/2014/main" id="{B3FC09BE-E293-49E4-8941-2C2340D3E6DD}"/>
                </a:ext>
              </a:extLst>
            </p:cNvPr>
            <p:cNvSpPr/>
            <p:nvPr/>
          </p:nvSpPr>
          <p:spPr>
            <a:xfrm>
              <a:off x="7536773" y="4987392"/>
              <a:ext cx="36302" cy="16134"/>
            </a:xfrm>
            <a:custGeom>
              <a:avLst/>
              <a:gdLst>
                <a:gd name="connsiteX0" fmla="*/ 33962 w 36301"/>
                <a:gd name="connsiteY0" fmla="*/ 15045 h 16134"/>
                <a:gd name="connsiteX1" fmla="*/ 3025 w 36301"/>
                <a:gd name="connsiteY1" fmla="*/ 16215 h 16134"/>
                <a:gd name="connsiteX2" fmla="*/ 3025 w 36301"/>
                <a:gd name="connsiteY2" fmla="*/ 8188 h 16134"/>
                <a:gd name="connsiteX3" fmla="*/ 26540 w 36301"/>
                <a:gd name="connsiteY3" fmla="*/ 7059 h 16134"/>
                <a:gd name="connsiteX4" fmla="*/ 35697 w 36301"/>
                <a:gd name="connsiteY4" fmla="*/ 3025 h 16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01" h="16134">
                  <a:moveTo>
                    <a:pt x="33962" y="15045"/>
                  </a:moveTo>
                  <a:lnTo>
                    <a:pt x="3025" y="16215"/>
                  </a:lnTo>
                  <a:lnTo>
                    <a:pt x="3025" y="8188"/>
                  </a:lnTo>
                  <a:lnTo>
                    <a:pt x="26540" y="7059"/>
                  </a:lnTo>
                  <a:lnTo>
                    <a:pt x="35697"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1" name="Forme libre : forme 10">
              <a:extLst>
                <a:ext uri="{FF2B5EF4-FFF2-40B4-BE49-F238E27FC236}">
                  <a16:creationId xmlns:a16="http://schemas.microsoft.com/office/drawing/2014/main" id="{13D59695-357C-4657-BF09-40E6F5E82A3B}"/>
                </a:ext>
              </a:extLst>
            </p:cNvPr>
            <p:cNvSpPr/>
            <p:nvPr/>
          </p:nvSpPr>
          <p:spPr>
            <a:xfrm>
              <a:off x="7371157" y="4965611"/>
              <a:ext cx="108905" cy="229911"/>
            </a:xfrm>
            <a:custGeom>
              <a:avLst/>
              <a:gdLst>
                <a:gd name="connsiteX0" fmla="*/ 85551 w 108905"/>
                <a:gd name="connsiteY0" fmla="*/ 45458 h 229910"/>
                <a:gd name="connsiteX1" fmla="*/ 88980 w 108905"/>
                <a:gd name="connsiteY1" fmla="*/ 33962 h 229910"/>
                <a:gd name="connsiteX2" fmla="*/ 87850 w 108905"/>
                <a:gd name="connsiteY2" fmla="*/ 21942 h 229910"/>
                <a:gd name="connsiteX3" fmla="*/ 91279 w 108905"/>
                <a:gd name="connsiteY3" fmla="*/ 3025 h 229910"/>
                <a:gd name="connsiteX4" fmla="*/ 101040 w 108905"/>
                <a:gd name="connsiteY4" fmla="*/ 3590 h 229910"/>
                <a:gd name="connsiteX5" fmla="*/ 102734 w 108905"/>
                <a:gd name="connsiteY5" fmla="*/ 32833 h 229910"/>
                <a:gd name="connsiteX6" fmla="*/ 98176 w 108905"/>
                <a:gd name="connsiteY6" fmla="*/ 53444 h 229910"/>
                <a:gd name="connsiteX7" fmla="*/ 107897 w 108905"/>
                <a:gd name="connsiteY7" fmla="*/ 64940 h 229910"/>
                <a:gd name="connsiteX8" fmla="*/ 109631 w 108905"/>
                <a:gd name="connsiteY8" fmla="*/ 127379 h 229910"/>
                <a:gd name="connsiteX9" fmla="*/ 92448 w 108905"/>
                <a:gd name="connsiteY9" fmla="*/ 148595 h 229910"/>
                <a:gd name="connsiteX10" fmla="*/ 93013 w 108905"/>
                <a:gd name="connsiteY10" fmla="*/ 185260 h 229910"/>
                <a:gd name="connsiteX11" fmla="*/ 89585 w 108905"/>
                <a:gd name="connsiteY11" fmla="*/ 192722 h 229910"/>
                <a:gd name="connsiteX12" fmla="*/ 82687 w 108905"/>
                <a:gd name="connsiteY12" fmla="*/ 193286 h 229910"/>
                <a:gd name="connsiteX13" fmla="*/ 83817 w 108905"/>
                <a:gd name="connsiteY13" fmla="*/ 205911 h 229910"/>
                <a:gd name="connsiteX14" fmla="*/ 78694 w 108905"/>
                <a:gd name="connsiteY14" fmla="*/ 211074 h 229910"/>
                <a:gd name="connsiteX15" fmla="*/ 78694 w 108905"/>
                <a:gd name="connsiteY15" fmla="*/ 217931 h 229910"/>
                <a:gd name="connsiteX16" fmla="*/ 73531 w 108905"/>
                <a:gd name="connsiteY16" fmla="*/ 222529 h 229910"/>
                <a:gd name="connsiteX17" fmla="*/ 72361 w 108905"/>
                <a:gd name="connsiteY17" fmla="*/ 230556 h 229910"/>
                <a:gd name="connsiteX18" fmla="*/ 62641 w 108905"/>
                <a:gd name="connsiteY18" fmla="*/ 228257 h 229910"/>
                <a:gd name="connsiteX19" fmla="*/ 60906 w 108905"/>
                <a:gd name="connsiteY19" fmla="*/ 217366 h 229910"/>
                <a:gd name="connsiteX20" fmla="*/ 33962 w 108905"/>
                <a:gd name="connsiteY20" fmla="*/ 208210 h 229910"/>
                <a:gd name="connsiteX21" fmla="*/ 25371 w 108905"/>
                <a:gd name="connsiteY21" fmla="*/ 201313 h 229910"/>
                <a:gd name="connsiteX22" fmla="*/ 28235 w 108905"/>
                <a:gd name="connsiteY22" fmla="*/ 193851 h 229910"/>
                <a:gd name="connsiteX23" fmla="*/ 36826 w 108905"/>
                <a:gd name="connsiteY23" fmla="*/ 189293 h 229910"/>
                <a:gd name="connsiteX24" fmla="*/ 36826 w 108905"/>
                <a:gd name="connsiteY24" fmla="*/ 184130 h 229910"/>
                <a:gd name="connsiteX25" fmla="*/ 18514 w 108905"/>
                <a:gd name="connsiteY25" fmla="*/ 178967 h 229910"/>
                <a:gd name="connsiteX26" fmla="*/ 26541 w 108905"/>
                <a:gd name="connsiteY26" fmla="*/ 162349 h 229910"/>
                <a:gd name="connsiteX27" fmla="*/ 28840 w 108905"/>
                <a:gd name="connsiteY27" fmla="*/ 152588 h 229910"/>
                <a:gd name="connsiteX28" fmla="*/ 8753 w 108905"/>
                <a:gd name="connsiteY28" fmla="*/ 154322 h 229910"/>
                <a:gd name="connsiteX29" fmla="*/ 8753 w 108905"/>
                <a:gd name="connsiteY29" fmla="*/ 148030 h 229910"/>
                <a:gd name="connsiteX30" fmla="*/ 21378 w 108905"/>
                <a:gd name="connsiteY30" fmla="*/ 134841 h 229910"/>
                <a:gd name="connsiteX31" fmla="*/ 21378 w 108905"/>
                <a:gd name="connsiteY31" fmla="*/ 127379 h 229910"/>
                <a:gd name="connsiteX32" fmla="*/ 3590 w 108905"/>
                <a:gd name="connsiteY32" fmla="*/ 120521 h 229910"/>
                <a:gd name="connsiteX33" fmla="*/ 3025 w 108905"/>
                <a:gd name="connsiteY33" fmla="*/ 107897 h 229910"/>
                <a:gd name="connsiteX34" fmla="*/ 12181 w 108905"/>
                <a:gd name="connsiteY34" fmla="*/ 103903 h 229910"/>
                <a:gd name="connsiteX35" fmla="*/ 5889 w 108905"/>
                <a:gd name="connsiteY35" fmla="*/ 92448 h 229910"/>
                <a:gd name="connsiteX36" fmla="*/ 18514 w 108905"/>
                <a:gd name="connsiteY36" fmla="*/ 80953 h 229910"/>
                <a:gd name="connsiteX37" fmla="*/ 19079 w 108905"/>
                <a:gd name="connsiteY37" fmla="*/ 64940 h 229910"/>
                <a:gd name="connsiteX38" fmla="*/ 41989 w 108905"/>
                <a:gd name="connsiteY38" fmla="*/ 52879 h 229910"/>
                <a:gd name="connsiteX39" fmla="*/ 54614 w 108905"/>
                <a:gd name="connsiteY39" fmla="*/ 51750 h 229910"/>
                <a:gd name="connsiteX40" fmla="*/ 64335 w 108905"/>
                <a:gd name="connsiteY40" fmla="*/ 40295 h 229910"/>
                <a:gd name="connsiteX41" fmla="*/ 72361 w 108905"/>
                <a:gd name="connsiteY41" fmla="*/ 40295 h 229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08905" h="229910">
                  <a:moveTo>
                    <a:pt x="85551" y="45458"/>
                  </a:moveTo>
                  <a:lnTo>
                    <a:pt x="88980" y="33962"/>
                  </a:lnTo>
                  <a:lnTo>
                    <a:pt x="87850" y="21942"/>
                  </a:lnTo>
                  <a:lnTo>
                    <a:pt x="91279" y="3025"/>
                  </a:lnTo>
                  <a:lnTo>
                    <a:pt x="101040" y="3590"/>
                  </a:lnTo>
                  <a:lnTo>
                    <a:pt x="102734" y="32833"/>
                  </a:lnTo>
                  <a:lnTo>
                    <a:pt x="98176" y="53444"/>
                  </a:lnTo>
                  <a:lnTo>
                    <a:pt x="107897" y="64940"/>
                  </a:lnTo>
                  <a:lnTo>
                    <a:pt x="109631" y="127379"/>
                  </a:lnTo>
                  <a:lnTo>
                    <a:pt x="92448" y="148595"/>
                  </a:lnTo>
                  <a:lnTo>
                    <a:pt x="93013" y="185260"/>
                  </a:lnTo>
                  <a:lnTo>
                    <a:pt x="89585" y="192722"/>
                  </a:lnTo>
                  <a:lnTo>
                    <a:pt x="82687" y="193286"/>
                  </a:lnTo>
                  <a:lnTo>
                    <a:pt x="83817" y="205911"/>
                  </a:lnTo>
                  <a:lnTo>
                    <a:pt x="78694" y="211074"/>
                  </a:lnTo>
                  <a:lnTo>
                    <a:pt x="78694" y="217931"/>
                  </a:lnTo>
                  <a:lnTo>
                    <a:pt x="73531" y="222529"/>
                  </a:lnTo>
                  <a:lnTo>
                    <a:pt x="72361" y="230556"/>
                  </a:lnTo>
                  <a:lnTo>
                    <a:pt x="62641" y="228257"/>
                  </a:lnTo>
                  <a:lnTo>
                    <a:pt x="60906" y="217366"/>
                  </a:lnTo>
                  <a:lnTo>
                    <a:pt x="33962" y="208210"/>
                  </a:lnTo>
                  <a:lnTo>
                    <a:pt x="25371" y="201313"/>
                  </a:lnTo>
                  <a:lnTo>
                    <a:pt x="28235" y="193851"/>
                  </a:lnTo>
                  <a:lnTo>
                    <a:pt x="36826" y="189293"/>
                  </a:lnTo>
                  <a:lnTo>
                    <a:pt x="36826" y="184130"/>
                  </a:lnTo>
                  <a:lnTo>
                    <a:pt x="18514" y="178967"/>
                  </a:lnTo>
                  <a:lnTo>
                    <a:pt x="26541" y="162349"/>
                  </a:lnTo>
                  <a:lnTo>
                    <a:pt x="28840" y="152588"/>
                  </a:lnTo>
                  <a:lnTo>
                    <a:pt x="8753" y="154322"/>
                  </a:lnTo>
                  <a:lnTo>
                    <a:pt x="8753" y="148030"/>
                  </a:lnTo>
                  <a:lnTo>
                    <a:pt x="21378" y="134841"/>
                  </a:lnTo>
                  <a:lnTo>
                    <a:pt x="21378" y="127379"/>
                  </a:lnTo>
                  <a:lnTo>
                    <a:pt x="3590" y="120521"/>
                  </a:lnTo>
                  <a:lnTo>
                    <a:pt x="3025" y="107897"/>
                  </a:lnTo>
                  <a:lnTo>
                    <a:pt x="12181" y="103903"/>
                  </a:lnTo>
                  <a:lnTo>
                    <a:pt x="5889" y="92448"/>
                  </a:lnTo>
                  <a:lnTo>
                    <a:pt x="18514" y="80953"/>
                  </a:lnTo>
                  <a:lnTo>
                    <a:pt x="19079" y="64940"/>
                  </a:lnTo>
                  <a:lnTo>
                    <a:pt x="41989" y="52879"/>
                  </a:lnTo>
                  <a:lnTo>
                    <a:pt x="54614" y="51750"/>
                  </a:lnTo>
                  <a:lnTo>
                    <a:pt x="64335" y="40295"/>
                  </a:lnTo>
                  <a:lnTo>
                    <a:pt x="72361" y="4029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2" name="Forme libre : forme 11">
              <a:extLst>
                <a:ext uri="{FF2B5EF4-FFF2-40B4-BE49-F238E27FC236}">
                  <a16:creationId xmlns:a16="http://schemas.microsoft.com/office/drawing/2014/main" id="{2233AE8D-F78E-4C84-98C0-898441E210F2}"/>
                </a:ext>
              </a:extLst>
            </p:cNvPr>
            <p:cNvSpPr/>
            <p:nvPr/>
          </p:nvSpPr>
          <p:spPr>
            <a:xfrm>
              <a:off x="7340905" y="5511549"/>
              <a:ext cx="16134" cy="20168"/>
            </a:xfrm>
            <a:custGeom>
              <a:avLst/>
              <a:gdLst>
                <a:gd name="connsiteX0" fmla="*/ 3025 w 16134"/>
                <a:gd name="connsiteY0" fmla="*/ 3025 h 20167"/>
                <a:gd name="connsiteX1" fmla="*/ 13714 w 16134"/>
                <a:gd name="connsiteY1" fmla="*/ 3912 h 20167"/>
                <a:gd name="connsiteX2" fmla="*/ 12827 w 16134"/>
                <a:gd name="connsiteY2" fmla="*/ 20006 h 20167"/>
                <a:gd name="connsiteX3" fmla="*/ 3913 w 16134"/>
                <a:gd name="connsiteY3" fmla="*/ 10164 h 20167"/>
              </a:gdLst>
              <a:ahLst/>
              <a:cxnLst>
                <a:cxn ang="0">
                  <a:pos x="connsiteX0" y="connsiteY0"/>
                </a:cxn>
                <a:cxn ang="0">
                  <a:pos x="connsiteX1" y="connsiteY1"/>
                </a:cxn>
                <a:cxn ang="0">
                  <a:pos x="connsiteX2" y="connsiteY2"/>
                </a:cxn>
                <a:cxn ang="0">
                  <a:pos x="connsiteX3" y="connsiteY3"/>
                </a:cxn>
              </a:cxnLst>
              <a:rect l="l" t="t" r="r" b="b"/>
              <a:pathLst>
                <a:path w="16134" h="20167">
                  <a:moveTo>
                    <a:pt x="3025" y="3025"/>
                  </a:moveTo>
                  <a:lnTo>
                    <a:pt x="13714" y="3912"/>
                  </a:lnTo>
                  <a:lnTo>
                    <a:pt x="12827" y="20006"/>
                  </a:lnTo>
                  <a:lnTo>
                    <a:pt x="3913" y="1016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3" name="Forme libre : forme 12">
              <a:extLst>
                <a:ext uri="{FF2B5EF4-FFF2-40B4-BE49-F238E27FC236}">
                  <a16:creationId xmlns:a16="http://schemas.microsoft.com/office/drawing/2014/main" id="{8DB5C2AA-DD91-4AEC-9EEE-75ECACC006EC}"/>
                </a:ext>
              </a:extLst>
            </p:cNvPr>
            <p:cNvSpPr/>
            <p:nvPr/>
          </p:nvSpPr>
          <p:spPr>
            <a:xfrm>
              <a:off x="7328845" y="5496342"/>
              <a:ext cx="12101" cy="16134"/>
            </a:xfrm>
            <a:custGeom>
              <a:avLst/>
              <a:gdLst>
                <a:gd name="connsiteX0" fmla="*/ 3025 w 12100"/>
                <a:gd name="connsiteY0" fmla="*/ 13310 h 16134"/>
                <a:gd name="connsiteX1" fmla="*/ 3913 w 12100"/>
                <a:gd name="connsiteY1" fmla="*/ 3025 h 16134"/>
                <a:gd name="connsiteX2" fmla="*/ 12383 w 12100"/>
                <a:gd name="connsiteY2" fmla="*/ 3025 h 16134"/>
                <a:gd name="connsiteX3" fmla="*/ 9721 w 12100"/>
                <a:gd name="connsiteY3" fmla="*/ 14642 h 16134"/>
              </a:gdLst>
              <a:ahLst/>
              <a:cxnLst>
                <a:cxn ang="0">
                  <a:pos x="connsiteX0" y="connsiteY0"/>
                </a:cxn>
                <a:cxn ang="0">
                  <a:pos x="connsiteX1" y="connsiteY1"/>
                </a:cxn>
                <a:cxn ang="0">
                  <a:pos x="connsiteX2" y="connsiteY2"/>
                </a:cxn>
                <a:cxn ang="0">
                  <a:pos x="connsiteX3" y="connsiteY3"/>
                </a:cxn>
              </a:cxnLst>
              <a:rect l="l" t="t" r="r" b="b"/>
              <a:pathLst>
                <a:path w="12100" h="16134">
                  <a:moveTo>
                    <a:pt x="3025" y="13310"/>
                  </a:moveTo>
                  <a:lnTo>
                    <a:pt x="3913" y="3025"/>
                  </a:lnTo>
                  <a:lnTo>
                    <a:pt x="12383" y="3025"/>
                  </a:lnTo>
                  <a:lnTo>
                    <a:pt x="9721" y="1464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 name="Forme libre : forme 13">
              <a:extLst>
                <a:ext uri="{FF2B5EF4-FFF2-40B4-BE49-F238E27FC236}">
                  <a16:creationId xmlns:a16="http://schemas.microsoft.com/office/drawing/2014/main" id="{128480DD-1009-458A-8F0B-937F32D11859}"/>
                </a:ext>
              </a:extLst>
            </p:cNvPr>
            <p:cNvSpPr/>
            <p:nvPr/>
          </p:nvSpPr>
          <p:spPr>
            <a:xfrm>
              <a:off x="7323037" y="5209599"/>
              <a:ext cx="189576" cy="334782"/>
            </a:xfrm>
            <a:custGeom>
              <a:avLst/>
              <a:gdLst>
                <a:gd name="connsiteX0" fmla="*/ 48120 w 189575"/>
                <a:gd name="connsiteY0" fmla="*/ 325506 h 334782"/>
                <a:gd name="connsiteX1" fmla="*/ 44570 w 189575"/>
                <a:gd name="connsiteY1" fmla="*/ 310783 h 334782"/>
                <a:gd name="connsiteX2" fmla="*/ 28920 w 189575"/>
                <a:gd name="connsiteY2" fmla="*/ 297392 h 334782"/>
                <a:gd name="connsiteX3" fmla="*/ 24443 w 189575"/>
                <a:gd name="connsiteY3" fmla="*/ 285331 h 334782"/>
                <a:gd name="connsiteX4" fmla="*/ 30251 w 189575"/>
                <a:gd name="connsiteY4" fmla="*/ 278193 h 334782"/>
                <a:gd name="connsiteX5" fmla="*/ 29808 w 189575"/>
                <a:gd name="connsiteY5" fmla="*/ 272828 h 334782"/>
                <a:gd name="connsiteX6" fmla="*/ 27589 w 189575"/>
                <a:gd name="connsiteY6" fmla="*/ 267020 h 334782"/>
                <a:gd name="connsiteX7" fmla="*/ 26702 w 189575"/>
                <a:gd name="connsiteY7" fmla="*/ 254516 h 334782"/>
                <a:gd name="connsiteX8" fmla="*/ 34285 w 189575"/>
                <a:gd name="connsiteY8" fmla="*/ 238866 h 334782"/>
                <a:gd name="connsiteX9" fmla="*/ 33841 w 189575"/>
                <a:gd name="connsiteY9" fmla="*/ 213858 h 334782"/>
                <a:gd name="connsiteX10" fmla="*/ 41868 w 189575"/>
                <a:gd name="connsiteY10" fmla="*/ 218335 h 334782"/>
                <a:gd name="connsiteX11" fmla="*/ 44127 w 189575"/>
                <a:gd name="connsiteY11" fmla="*/ 208049 h 334782"/>
                <a:gd name="connsiteX12" fmla="*/ 42755 w 189575"/>
                <a:gd name="connsiteY12" fmla="*/ 191512 h 334782"/>
                <a:gd name="connsiteX13" fmla="*/ 30251 w 189575"/>
                <a:gd name="connsiteY13" fmla="*/ 191956 h 334782"/>
                <a:gd name="connsiteX14" fmla="*/ 29364 w 189575"/>
                <a:gd name="connsiteY14" fmla="*/ 172756 h 334782"/>
                <a:gd name="connsiteX15" fmla="*/ 39206 w 189575"/>
                <a:gd name="connsiteY15" fmla="*/ 169650 h 334782"/>
                <a:gd name="connsiteX16" fmla="*/ 36060 w 189575"/>
                <a:gd name="connsiteY16" fmla="*/ 152669 h 334782"/>
                <a:gd name="connsiteX17" fmla="*/ 38762 w 189575"/>
                <a:gd name="connsiteY17" fmla="*/ 138350 h 334782"/>
                <a:gd name="connsiteX18" fmla="*/ 31139 w 189575"/>
                <a:gd name="connsiteY18" fmla="*/ 129880 h 334782"/>
                <a:gd name="connsiteX19" fmla="*/ 28477 w 189575"/>
                <a:gd name="connsiteY19" fmla="*/ 124071 h 334782"/>
                <a:gd name="connsiteX20" fmla="*/ 28920 w 189575"/>
                <a:gd name="connsiteY20" fmla="*/ 114673 h 334782"/>
                <a:gd name="connsiteX21" fmla="*/ 21781 w 189575"/>
                <a:gd name="connsiteY21" fmla="*/ 99951 h 334782"/>
                <a:gd name="connsiteX22" fmla="*/ 19079 w 189575"/>
                <a:gd name="connsiteY22" fmla="*/ 94586 h 334782"/>
                <a:gd name="connsiteX23" fmla="*/ 3025 w 189575"/>
                <a:gd name="connsiteY23" fmla="*/ 92811 h 334782"/>
                <a:gd name="connsiteX24" fmla="*/ 8390 w 189575"/>
                <a:gd name="connsiteY24" fmla="*/ 82526 h 334782"/>
                <a:gd name="connsiteX25" fmla="*/ 4356 w 189575"/>
                <a:gd name="connsiteY25" fmla="*/ 73612 h 334782"/>
                <a:gd name="connsiteX26" fmla="*/ 10608 w 189575"/>
                <a:gd name="connsiteY26" fmla="*/ 51710 h 334782"/>
                <a:gd name="connsiteX27" fmla="*/ 12827 w 189575"/>
                <a:gd name="connsiteY27" fmla="*/ 45014 h 334782"/>
                <a:gd name="connsiteX28" fmla="*/ 16416 w 189575"/>
                <a:gd name="connsiteY28" fmla="*/ 54412 h 334782"/>
                <a:gd name="connsiteX29" fmla="*/ 31139 w 189575"/>
                <a:gd name="connsiteY29" fmla="*/ 60664 h 334782"/>
                <a:gd name="connsiteX30" fmla="*/ 45902 w 189575"/>
                <a:gd name="connsiteY30" fmla="*/ 62883 h 334782"/>
                <a:gd name="connsiteX31" fmla="*/ 64657 w 189575"/>
                <a:gd name="connsiteY31" fmla="*/ 50823 h 334782"/>
                <a:gd name="connsiteX32" fmla="*/ 73571 w 189575"/>
                <a:gd name="connsiteY32" fmla="*/ 48604 h 334782"/>
                <a:gd name="connsiteX33" fmla="*/ 100838 w 189575"/>
                <a:gd name="connsiteY33" fmla="*/ 20894 h 334782"/>
                <a:gd name="connsiteX34" fmla="*/ 112898 w 189575"/>
                <a:gd name="connsiteY34" fmla="*/ 15973 h 334782"/>
                <a:gd name="connsiteX35" fmla="*/ 115560 w 189575"/>
                <a:gd name="connsiteY35" fmla="*/ 3025 h 334782"/>
                <a:gd name="connsiteX36" fmla="*/ 122256 w 189575"/>
                <a:gd name="connsiteY36" fmla="*/ 3913 h 334782"/>
                <a:gd name="connsiteX37" fmla="*/ 126290 w 189575"/>
                <a:gd name="connsiteY37" fmla="*/ 9721 h 334782"/>
                <a:gd name="connsiteX38" fmla="*/ 137906 w 189575"/>
                <a:gd name="connsiteY38" fmla="*/ 11496 h 334782"/>
                <a:gd name="connsiteX39" fmla="*/ 146377 w 189575"/>
                <a:gd name="connsiteY39" fmla="*/ 20894 h 334782"/>
                <a:gd name="connsiteX40" fmla="*/ 154887 w 189575"/>
                <a:gd name="connsiteY40" fmla="*/ 21781 h 334782"/>
                <a:gd name="connsiteX41" fmla="*/ 154887 w 189575"/>
                <a:gd name="connsiteY41" fmla="*/ 35173 h 334782"/>
                <a:gd name="connsiteX42" fmla="*/ 162914 w 189575"/>
                <a:gd name="connsiteY42" fmla="*/ 38318 h 334782"/>
                <a:gd name="connsiteX43" fmla="*/ 157106 w 189575"/>
                <a:gd name="connsiteY43" fmla="*/ 52154 h 334782"/>
                <a:gd name="connsiteX44" fmla="*/ 172312 w 189575"/>
                <a:gd name="connsiteY44" fmla="*/ 61552 h 334782"/>
                <a:gd name="connsiteX45" fmla="*/ 170981 w 189575"/>
                <a:gd name="connsiteY45" fmla="*/ 71797 h 334782"/>
                <a:gd name="connsiteX46" fmla="*/ 179452 w 189575"/>
                <a:gd name="connsiteY46" fmla="*/ 92368 h 334782"/>
                <a:gd name="connsiteX47" fmla="*/ 180339 w 189575"/>
                <a:gd name="connsiteY47" fmla="*/ 99951 h 334782"/>
                <a:gd name="connsiteX48" fmla="*/ 187922 w 189575"/>
                <a:gd name="connsiteY48" fmla="*/ 107534 h 334782"/>
                <a:gd name="connsiteX49" fmla="*/ 178564 w 189575"/>
                <a:gd name="connsiteY49" fmla="*/ 128992 h 334782"/>
                <a:gd name="connsiteX50" fmla="*/ 163358 w 189575"/>
                <a:gd name="connsiteY50" fmla="*/ 141053 h 334782"/>
                <a:gd name="connsiteX51" fmla="*/ 164245 w 189575"/>
                <a:gd name="connsiteY51" fmla="*/ 155331 h 334782"/>
                <a:gd name="connsiteX52" fmla="*/ 174531 w 189575"/>
                <a:gd name="connsiteY52" fmla="*/ 169650 h 334782"/>
                <a:gd name="connsiteX53" fmla="*/ 171869 w 189575"/>
                <a:gd name="connsiteY53" fmla="*/ 180783 h 334782"/>
                <a:gd name="connsiteX54" fmla="*/ 172756 w 189575"/>
                <a:gd name="connsiteY54" fmla="*/ 187518 h 334782"/>
                <a:gd name="connsiteX55" fmla="*/ 167835 w 189575"/>
                <a:gd name="connsiteY55" fmla="*/ 197764 h 334782"/>
                <a:gd name="connsiteX56" fmla="*/ 168279 w 189575"/>
                <a:gd name="connsiteY56" fmla="*/ 222328 h 334782"/>
                <a:gd name="connsiteX57" fmla="*/ 166060 w 189575"/>
                <a:gd name="connsiteY57" fmla="*/ 233501 h 334782"/>
                <a:gd name="connsiteX58" fmla="*/ 163801 w 189575"/>
                <a:gd name="connsiteY58" fmla="*/ 255403 h 334782"/>
                <a:gd name="connsiteX59" fmla="*/ 160696 w 189575"/>
                <a:gd name="connsiteY59" fmla="*/ 267020 h 334782"/>
                <a:gd name="connsiteX60" fmla="*/ 160696 w 189575"/>
                <a:gd name="connsiteY60" fmla="*/ 275046 h 334782"/>
                <a:gd name="connsiteX61" fmla="*/ 162914 w 189575"/>
                <a:gd name="connsiteY61" fmla="*/ 276821 h 334782"/>
                <a:gd name="connsiteX62" fmla="*/ 163358 w 189575"/>
                <a:gd name="connsiteY62" fmla="*/ 279967 h 334782"/>
                <a:gd name="connsiteX63" fmla="*/ 157106 w 189575"/>
                <a:gd name="connsiteY63" fmla="*/ 284444 h 334782"/>
                <a:gd name="connsiteX64" fmla="*/ 154887 w 189575"/>
                <a:gd name="connsiteY64" fmla="*/ 303200 h 334782"/>
                <a:gd name="connsiteX65" fmla="*/ 143271 w 189575"/>
                <a:gd name="connsiteY65" fmla="*/ 301829 h 334782"/>
                <a:gd name="connsiteX66" fmla="*/ 124515 w 189575"/>
                <a:gd name="connsiteY66" fmla="*/ 287550 h 334782"/>
                <a:gd name="connsiteX67" fmla="*/ 114229 w 189575"/>
                <a:gd name="connsiteY67" fmla="*/ 286663 h 334782"/>
                <a:gd name="connsiteX68" fmla="*/ 107090 w 189575"/>
                <a:gd name="connsiteY68" fmla="*/ 290696 h 334782"/>
                <a:gd name="connsiteX69" fmla="*/ 100838 w 189575"/>
                <a:gd name="connsiteY69" fmla="*/ 285776 h 334782"/>
                <a:gd name="connsiteX70" fmla="*/ 99063 w 189575"/>
                <a:gd name="connsiteY70" fmla="*/ 291140 h 334782"/>
                <a:gd name="connsiteX71" fmla="*/ 93699 w 189575"/>
                <a:gd name="connsiteY71" fmla="*/ 300942 h 334782"/>
                <a:gd name="connsiteX72" fmla="*/ 98136 w 189575"/>
                <a:gd name="connsiteY72" fmla="*/ 312558 h 334782"/>
                <a:gd name="connsiteX73" fmla="*/ 87003 w 189575"/>
                <a:gd name="connsiteY73" fmla="*/ 327321 h 334782"/>
                <a:gd name="connsiteX74" fmla="*/ 75830 w 189575"/>
                <a:gd name="connsiteY74" fmla="*/ 334904 h 334782"/>
                <a:gd name="connsiteX75" fmla="*/ 65101 w 189575"/>
                <a:gd name="connsiteY75" fmla="*/ 330426 h 334782"/>
                <a:gd name="connsiteX76" fmla="*/ 59293 w 189575"/>
                <a:gd name="connsiteY76" fmla="*/ 329096 h 334782"/>
                <a:gd name="connsiteX77" fmla="*/ 53928 w 189575"/>
                <a:gd name="connsiteY77" fmla="*/ 333129 h 334782"/>
                <a:gd name="connsiteX78" fmla="*/ 48120 w 189575"/>
                <a:gd name="connsiteY78" fmla="*/ 329096 h 334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89575" h="334782">
                  <a:moveTo>
                    <a:pt x="48120" y="325506"/>
                  </a:moveTo>
                  <a:lnTo>
                    <a:pt x="44570" y="310783"/>
                  </a:lnTo>
                  <a:lnTo>
                    <a:pt x="28920" y="297392"/>
                  </a:lnTo>
                  <a:lnTo>
                    <a:pt x="24443" y="285331"/>
                  </a:lnTo>
                  <a:lnTo>
                    <a:pt x="30251" y="278193"/>
                  </a:lnTo>
                  <a:lnTo>
                    <a:pt x="29808" y="272828"/>
                  </a:lnTo>
                  <a:lnTo>
                    <a:pt x="27589" y="267020"/>
                  </a:lnTo>
                  <a:lnTo>
                    <a:pt x="26702" y="254516"/>
                  </a:lnTo>
                  <a:lnTo>
                    <a:pt x="34285" y="238866"/>
                  </a:lnTo>
                  <a:lnTo>
                    <a:pt x="33841" y="213858"/>
                  </a:lnTo>
                  <a:lnTo>
                    <a:pt x="41868" y="218335"/>
                  </a:lnTo>
                  <a:lnTo>
                    <a:pt x="44127" y="208049"/>
                  </a:lnTo>
                  <a:lnTo>
                    <a:pt x="42755" y="191512"/>
                  </a:lnTo>
                  <a:lnTo>
                    <a:pt x="30251" y="191956"/>
                  </a:lnTo>
                  <a:lnTo>
                    <a:pt x="29364" y="172756"/>
                  </a:lnTo>
                  <a:lnTo>
                    <a:pt x="39206" y="169650"/>
                  </a:lnTo>
                  <a:lnTo>
                    <a:pt x="36060" y="152669"/>
                  </a:lnTo>
                  <a:lnTo>
                    <a:pt x="38762" y="138350"/>
                  </a:lnTo>
                  <a:lnTo>
                    <a:pt x="31139" y="129880"/>
                  </a:lnTo>
                  <a:lnTo>
                    <a:pt x="28477" y="124071"/>
                  </a:lnTo>
                  <a:lnTo>
                    <a:pt x="28920" y="114673"/>
                  </a:lnTo>
                  <a:lnTo>
                    <a:pt x="21781" y="99951"/>
                  </a:lnTo>
                  <a:lnTo>
                    <a:pt x="19079" y="94586"/>
                  </a:lnTo>
                  <a:lnTo>
                    <a:pt x="3025" y="92811"/>
                  </a:lnTo>
                  <a:lnTo>
                    <a:pt x="8390" y="82526"/>
                  </a:lnTo>
                  <a:lnTo>
                    <a:pt x="4356" y="73612"/>
                  </a:lnTo>
                  <a:lnTo>
                    <a:pt x="10608" y="51710"/>
                  </a:lnTo>
                  <a:lnTo>
                    <a:pt x="12827" y="45014"/>
                  </a:lnTo>
                  <a:lnTo>
                    <a:pt x="16416" y="54412"/>
                  </a:lnTo>
                  <a:lnTo>
                    <a:pt x="31139" y="60664"/>
                  </a:lnTo>
                  <a:lnTo>
                    <a:pt x="45902" y="62883"/>
                  </a:lnTo>
                  <a:lnTo>
                    <a:pt x="64657" y="50823"/>
                  </a:lnTo>
                  <a:lnTo>
                    <a:pt x="73571" y="48604"/>
                  </a:lnTo>
                  <a:lnTo>
                    <a:pt x="100838" y="20894"/>
                  </a:lnTo>
                  <a:lnTo>
                    <a:pt x="112898" y="15973"/>
                  </a:lnTo>
                  <a:lnTo>
                    <a:pt x="115560" y="3025"/>
                  </a:lnTo>
                  <a:lnTo>
                    <a:pt x="122256" y="3913"/>
                  </a:lnTo>
                  <a:lnTo>
                    <a:pt x="126290" y="9721"/>
                  </a:lnTo>
                  <a:lnTo>
                    <a:pt x="137906" y="11496"/>
                  </a:lnTo>
                  <a:lnTo>
                    <a:pt x="146377" y="20894"/>
                  </a:lnTo>
                  <a:lnTo>
                    <a:pt x="154887" y="21781"/>
                  </a:lnTo>
                  <a:lnTo>
                    <a:pt x="154887" y="35173"/>
                  </a:lnTo>
                  <a:lnTo>
                    <a:pt x="162914" y="38318"/>
                  </a:lnTo>
                  <a:lnTo>
                    <a:pt x="157106" y="52154"/>
                  </a:lnTo>
                  <a:lnTo>
                    <a:pt x="172312" y="61552"/>
                  </a:lnTo>
                  <a:lnTo>
                    <a:pt x="170981" y="71797"/>
                  </a:lnTo>
                  <a:lnTo>
                    <a:pt x="179452" y="92368"/>
                  </a:lnTo>
                  <a:lnTo>
                    <a:pt x="180339" y="99951"/>
                  </a:lnTo>
                  <a:lnTo>
                    <a:pt x="187922" y="107534"/>
                  </a:lnTo>
                  <a:lnTo>
                    <a:pt x="178564" y="128992"/>
                  </a:lnTo>
                  <a:lnTo>
                    <a:pt x="163358" y="141053"/>
                  </a:lnTo>
                  <a:lnTo>
                    <a:pt x="164245" y="155331"/>
                  </a:lnTo>
                  <a:lnTo>
                    <a:pt x="174531" y="169650"/>
                  </a:lnTo>
                  <a:lnTo>
                    <a:pt x="171869" y="180783"/>
                  </a:lnTo>
                  <a:lnTo>
                    <a:pt x="172756" y="187518"/>
                  </a:lnTo>
                  <a:lnTo>
                    <a:pt x="167835" y="197764"/>
                  </a:lnTo>
                  <a:lnTo>
                    <a:pt x="168279" y="222328"/>
                  </a:lnTo>
                  <a:lnTo>
                    <a:pt x="166060" y="233501"/>
                  </a:lnTo>
                  <a:lnTo>
                    <a:pt x="163801" y="255403"/>
                  </a:lnTo>
                  <a:lnTo>
                    <a:pt x="160696" y="267020"/>
                  </a:lnTo>
                  <a:lnTo>
                    <a:pt x="160696" y="275046"/>
                  </a:lnTo>
                  <a:lnTo>
                    <a:pt x="162914" y="276821"/>
                  </a:lnTo>
                  <a:lnTo>
                    <a:pt x="163358" y="279967"/>
                  </a:lnTo>
                  <a:lnTo>
                    <a:pt x="157106" y="284444"/>
                  </a:lnTo>
                  <a:lnTo>
                    <a:pt x="154887" y="303200"/>
                  </a:lnTo>
                  <a:lnTo>
                    <a:pt x="143271" y="301829"/>
                  </a:lnTo>
                  <a:lnTo>
                    <a:pt x="124515" y="287550"/>
                  </a:lnTo>
                  <a:lnTo>
                    <a:pt x="114229" y="286663"/>
                  </a:lnTo>
                  <a:lnTo>
                    <a:pt x="107090" y="290696"/>
                  </a:lnTo>
                  <a:lnTo>
                    <a:pt x="100838" y="285776"/>
                  </a:lnTo>
                  <a:lnTo>
                    <a:pt x="99063" y="291140"/>
                  </a:lnTo>
                  <a:lnTo>
                    <a:pt x="93699" y="300942"/>
                  </a:lnTo>
                  <a:lnTo>
                    <a:pt x="98136" y="312558"/>
                  </a:lnTo>
                  <a:lnTo>
                    <a:pt x="87003" y="327321"/>
                  </a:lnTo>
                  <a:lnTo>
                    <a:pt x="75830" y="334904"/>
                  </a:lnTo>
                  <a:lnTo>
                    <a:pt x="65101" y="330426"/>
                  </a:lnTo>
                  <a:lnTo>
                    <a:pt x="59293" y="329096"/>
                  </a:lnTo>
                  <a:lnTo>
                    <a:pt x="53928" y="333129"/>
                  </a:lnTo>
                  <a:lnTo>
                    <a:pt x="48120" y="32909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 name="Forme libre : forme 14">
              <a:extLst>
                <a:ext uri="{FF2B5EF4-FFF2-40B4-BE49-F238E27FC236}">
                  <a16:creationId xmlns:a16="http://schemas.microsoft.com/office/drawing/2014/main" id="{1949DF35-080F-4038-960F-EB221B843F49}"/>
                </a:ext>
              </a:extLst>
            </p:cNvPr>
            <p:cNvSpPr/>
            <p:nvPr/>
          </p:nvSpPr>
          <p:spPr>
            <a:xfrm>
              <a:off x="7796492" y="5604440"/>
              <a:ext cx="363017" cy="233944"/>
            </a:xfrm>
            <a:custGeom>
              <a:avLst/>
              <a:gdLst>
                <a:gd name="connsiteX0" fmla="*/ 40093 w 363017"/>
                <a:gd name="connsiteY0" fmla="*/ 36100 h 233944"/>
                <a:gd name="connsiteX1" fmla="*/ 51710 w 363017"/>
                <a:gd name="connsiteY1" fmla="*/ 54412 h 233944"/>
                <a:gd name="connsiteX2" fmla="*/ 61552 w 363017"/>
                <a:gd name="connsiteY2" fmla="*/ 54412 h 233944"/>
                <a:gd name="connsiteX3" fmla="*/ 74056 w 363017"/>
                <a:gd name="connsiteY3" fmla="*/ 44571 h 233944"/>
                <a:gd name="connsiteX4" fmla="*/ 74499 w 363017"/>
                <a:gd name="connsiteY4" fmla="*/ 34769 h 233944"/>
                <a:gd name="connsiteX5" fmla="*/ 79864 w 363017"/>
                <a:gd name="connsiteY5" fmla="*/ 30292 h 233944"/>
                <a:gd name="connsiteX6" fmla="*/ 86116 w 363017"/>
                <a:gd name="connsiteY6" fmla="*/ 32510 h 233944"/>
                <a:gd name="connsiteX7" fmla="*/ 95474 w 363017"/>
                <a:gd name="connsiteY7" fmla="*/ 26702 h 233944"/>
                <a:gd name="connsiteX8" fmla="*/ 107978 w 363017"/>
                <a:gd name="connsiteY8" fmla="*/ 32067 h 233944"/>
                <a:gd name="connsiteX9" fmla="*/ 109793 w 363017"/>
                <a:gd name="connsiteY9" fmla="*/ 42352 h 233944"/>
                <a:gd name="connsiteX10" fmla="*/ 128105 w 363017"/>
                <a:gd name="connsiteY10" fmla="*/ 41908 h 233944"/>
                <a:gd name="connsiteX11" fmla="*/ 132098 w 363017"/>
                <a:gd name="connsiteY11" fmla="*/ 50379 h 233944"/>
                <a:gd name="connsiteX12" fmla="*/ 153113 w 363017"/>
                <a:gd name="connsiteY12" fmla="*/ 59777 h 233944"/>
                <a:gd name="connsiteX13" fmla="*/ 162470 w 363017"/>
                <a:gd name="connsiteY13" fmla="*/ 57518 h 233944"/>
                <a:gd name="connsiteX14" fmla="*/ 179895 w 363017"/>
                <a:gd name="connsiteY14" fmla="*/ 46829 h 233944"/>
                <a:gd name="connsiteX15" fmla="*/ 219222 w 363017"/>
                <a:gd name="connsiteY15" fmla="*/ 47273 h 233944"/>
                <a:gd name="connsiteX16" fmla="*/ 250038 w 363017"/>
                <a:gd name="connsiteY16" fmla="*/ 40577 h 233944"/>
                <a:gd name="connsiteX17" fmla="*/ 264761 w 363017"/>
                <a:gd name="connsiteY17" fmla="*/ 28961 h 233944"/>
                <a:gd name="connsiteX18" fmla="*/ 284444 w 363017"/>
                <a:gd name="connsiteY18" fmla="*/ 22709 h 233944"/>
                <a:gd name="connsiteX19" fmla="*/ 300941 w 363017"/>
                <a:gd name="connsiteY19" fmla="*/ 28517 h 233944"/>
                <a:gd name="connsiteX20" fmla="*/ 310783 w 363017"/>
                <a:gd name="connsiteY20" fmla="*/ 26258 h 233944"/>
                <a:gd name="connsiteX21" fmla="*/ 317922 w 363017"/>
                <a:gd name="connsiteY21" fmla="*/ 14642 h 233944"/>
                <a:gd name="connsiteX22" fmla="*/ 326433 w 363017"/>
                <a:gd name="connsiteY22" fmla="*/ 14642 h 233944"/>
                <a:gd name="connsiteX23" fmla="*/ 352772 w 363017"/>
                <a:gd name="connsiteY23" fmla="*/ 3025 h 233944"/>
                <a:gd name="connsiteX24" fmla="*/ 360355 w 363017"/>
                <a:gd name="connsiteY24" fmla="*/ 5728 h 233944"/>
                <a:gd name="connsiteX25" fmla="*/ 346964 w 363017"/>
                <a:gd name="connsiteY25" fmla="*/ 32067 h 233944"/>
                <a:gd name="connsiteX26" fmla="*/ 319254 w 363017"/>
                <a:gd name="connsiteY26" fmla="*/ 77202 h 233944"/>
                <a:gd name="connsiteX27" fmla="*/ 321069 w 363017"/>
                <a:gd name="connsiteY27" fmla="*/ 98176 h 233944"/>
                <a:gd name="connsiteX28" fmla="*/ 309896 w 363017"/>
                <a:gd name="connsiteY28" fmla="*/ 119191 h 233944"/>
                <a:gd name="connsiteX29" fmla="*/ 310783 w 363017"/>
                <a:gd name="connsiteY29" fmla="*/ 138834 h 233944"/>
                <a:gd name="connsiteX30" fmla="*/ 316148 w 363017"/>
                <a:gd name="connsiteY30" fmla="*/ 142384 h 233944"/>
                <a:gd name="connsiteX31" fmla="*/ 324174 w 363017"/>
                <a:gd name="connsiteY31" fmla="*/ 144198 h 233944"/>
                <a:gd name="connsiteX32" fmla="*/ 326877 w 363017"/>
                <a:gd name="connsiteY32" fmla="*/ 149563 h 233944"/>
                <a:gd name="connsiteX33" fmla="*/ 323287 w 363017"/>
                <a:gd name="connsiteY33" fmla="*/ 160696 h 233944"/>
                <a:gd name="connsiteX34" fmla="*/ 333129 w 363017"/>
                <a:gd name="connsiteY34" fmla="*/ 173684 h 233944"/>
                <a:gd name="connsiteX35" fmla="*/ 335791 w 363017"/>
                <a:gd name="connsiteY35" fmla="*/ 183485 h 233944"/>
                <a:gd name="connsiteX36" fmla="*/ 320181 w 363017"/>
                <a:gd name="connsiteY36" fmla="*/ 197804 h 233944"/>
                <a:gd name="connsiteX37" fmla="*/ 315260 w 363017"/>
                <a:gd name="connsiteY37" fmla="*/ 216560 h 233944"/>
                <a:gd name="connsiteX38" fmla="*/ 315260 w 363017"/>
                <a:gd name="connsiteY38" fmla="*/ 233057 h 233944"/>
                <a:gd name="connsiteX39" fmla="*/ 286663 w 363017"/>
                <a:gd name="connsiteY39" fmla="*/ 225918 h 233944"/>
                <a:gd name="connsiteX40" fmla="*/ 274602 w 363017"/>
                <a:gd name="connsiteY40" fmla="*/ 226805 h 233944"/>
                <a:gd name="connsiteX41" fmla="*/ 242899 w 363017"/>
                <a:gd name="connsiteY41" fmla="*/ 217004 h 233944"/>
                <a:gd name="connsiteX42" fmla="*/ 229024 w 363017"/>
                <a:gd name="connsiteY42" fmla="*/ 196877 h 233944"/>
                <a:gd name="connsiteX43" fmla="*/ 203128 w 363017"/>
                <a:gd name="connsiteY43" fmla="*/ 176790 h 233944"/>
                <a:gd name="connsiteX44" fmla="*/ 176346 w 363017"/>
                <a:gd name="connsiteY44" fmla="*/ 180380 h 233944"/>
                <a:gd name="connsiteX45" fmla="*/ 166060 w 363017"/>
                <a:gd name="connsiteY45" fmla="*/ 175015 h 233944"/>
                <a:gd name="connsiteX46" fmla="*/ 155331 w 363017"/>
                <a:gd name="connsiteY46" fmla="*/ 173200 h 233944"/>
                <a:gd name="connsiteX47" fmla="*/ 136131 w 363017"/>
                <a:gd name="connsiteY47" fmla="*/ 158477 h 233944"/>
                <a:gd name="connsiteX48" fmla="*/ 123184 w 363017"/>
                <a:gd name="connsiteY48" fmla="*/ 153113 h 233944"/>
                <a:gd name="connsiteX49" fmla="*/ 103097 w 363017"/>
                <a:gd name="connsiteY49" fmla="*/ 141940 h 233944"/>
                <a:gd name="connsiteX50" fmla="*/ 89665 w 363017"/>
                <a:gd name="connsiteY50" fmla="*/ 129880 h 233944"/>
                <a:gd name="connsiteX51" fmla="*/ 71797 w 363017"/>
                <a:gd name="connsiteY51" fmla="*/ 128548 h 233944"/>
                <a:gd name="connsiteX52" fmla="*/ 62883 w 363017"/>
                <a:gd name="connsiteY52" fmla="*/ 117820 h 233944"/>
                <a:gd name="connsiteX53" fmla="*/ 27146 w 363017"/>
                <a:gd name="connsiteY53" fmla="*/ 121409 h 233944"/>
                <a:gd name="connsiteX54" fmla="*/ 18675 w 363017"/>
                <a:gd name="connsiteY54" fmla="*/ 108462 h 233944"/>
                <a:gd name="connsiteX55" fmla="*/ 10165 w 363017"/>
                <a:gd name="connsiteY55" fmla="*/ 107574 h 233944"/>
                <a:gd name="connsiteX56" fmla="*/ 3025 w 363017"/>
                <a:gd name="connsiteY56" fmla="*/ 88334 h 233944"/>
                <a:gd name="connsiteX57" fmla="*/ 9721 w 363017"/>
                <a:gd name="connsiteY57" fmla="*/ 83897 h 233944"/>
                <a:gd name="connsiteX58" fmla="*/ 8390 w 363017"/>
                <a:gd name="connsiteY58" fmla="*/ 66917 h 233944"/>
                <a:gd name="connsiteX59" fmla="*/ 15529 w 363017"/>
                <a:gd name="connsiteY59" fmla="*/ 53525 h 233944"/>
                <a:gd name="connsiteX60" fmla="*/ 32510 w 363017"/>
                <a:gd name="connsiteY60" fmla="*/ 43683 h 233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63017" h="233944">
                  <a:moveTo>
                    <a:pt x="40093" y="36100"/>
                  </a:moveTo>
                  <a:lnTo>
                    <a:pt x="51710" y="54412"/>
                  </a:lnTo>
                  <a:lnTo>
                    <a:pt x="61552" y="54412"/>
                  </a:lnTo>
                  <a:lnTo>
                    <a:pt x="74056" y="44571"/>
                  </a:lnTo>
                  <a:lnTo>
                    <a:pt x="74499" y="34769"/>
                  </a:lnTo>
                  <a:lnTo>
                    <a:pt x="79864" y="30292"/>
                  </a:lnTo>
                  <a:lnTo>
                    <a:pt x="86116" y="32510"/>
                  </a:lnTo>
                  <a:lnTo>
                    <a:pt x="95474" y="26702"/>
                  </a:lnTo>
                  <a:lnTo>
                    <a:pt x="107978" y="32067"/>
                  </a:lnTo>
                  <a:lnTo>
                    <a:pt x="109793" y="42352"/>
                  </a:lnTo>
                  <a:lnTo>
                    <a:pt x="128105" y="41908"/>
                  </a:lnTo>
                  <a:lnTo>
                    <a:pt x="132098" y="50379"/>
                  </a:lnTo>
                  <a:lnTo>
                    <a:pt x="153113" y="59777"/>
                  </a:lnTo>
                  <a:lnTo>
                    <a:pt x="162470" y="57518"/>
                  </a:lnTo>
                  <a:lnTo>
                    <a:pt x="179895" y="46829"/>
                  </a:lnTo>
                  <a:lnTo>
                    <a:pt x="219222" y="47273"/>
                  </a:lnTo>
                  <a:lnTo>
                    <a:pt x="250038" y="40577"/>
                  </a:lnTo>
                  <a:lnTo>
                    <a:pt x="264761" y="28961"/>
                  </a:lnTo>
                  <a:lnTo>
                    <a:pt x="284444" y="22709"/>
                  </a:lnTo>
                  <a:lnTo>
                    <a:pt x="300941" y="28517"/>
                  </a:lnTo>
                  <a:lnTo>
                    <a:pt x="310783" y="26258"/>
                  </a:lnTo>
                  <a:lnTo>
                    <a:pt x="317922" y="14642"/>
                  </a:lnTo>
                  <a:lnTo>
                    <a:pt x="326433" y="14642"/>
                  </a:lnTo>
                  <a:lnTo>
                    <a:pt x="352772" y="3025"/>
                  </a:lnTo>
                  <a:lnTo>
                    <a:pt x="360355" y="5728"/>
                  </a:lnTo>
                  <a:lnTo>
                    <a:pt x="346964" y="32067"/>
                  </a:lnTo>
                  <a:lnTo>
                    <a:pt x="319254" y="77202"/>
                  </a:lnTo>
                  <a:lnTo>
                    <a:pt x="321069" y="98176"/>
                  </a:lnTo>
                  <a:lnTo>
                    <a:pt x="309896" y="119191"/>
                  </a:lnTo>
                  <a:lnTo>
                    <a:pt x="310783" y="138834"/>
                  </a:lnTo>
                  <a:lnTo>
                    <a:pt x="316148" y="142384"/>
                  </a:lnTo>
                  <a:lnTo>
                    <a:pt x="324174" y="144198"/>
                  </a:lnTo>
                  <a:lnTo>
                    <a:pt x="326877" y="149563"/>
                  </a:lnTo>
                  <a:lnTo>
                    <a:pt x="323287" y="160696"/>
                  </a:lnTo>
                  <a:lnTo>
                    <a:pt x="333129" y="173684"/>
                  </a:lnTo>
                  <a:lnTo>
                    <a:pt x="335791" y="183485"/>
                  </a:lnTo>
                  <a:lnTo>
                    <a:pt x="320181" y="197804"/>
                  </a:lnTo>
                  <a:lnTo>
                    <a:pt x="315260" y="216560"/>
                  </a:lnTo>
                  <a:lnTo>
                    <a:pt x="315260" y="233057"/>
                  </a:lnTo>
                  <a:lnTo>
                    <a:pt x="286663" y="225918"/>
                  </a:lnTo>
                  <a:lnTo>
                    <a:pt x="274602" y="226805"/>
                  </a:lnTo>
                  <a:lnTo>
                    <a:pt x="242899" y="217004"/>
                  </a:lnTo>
                  <a:lnTo>
                    <a:pt x="229024" y="196877"/>
                  </a:lnTo>
                  <a:lnTo>
                    <a:pt x="203128" y="176790"/>
                  </a:lnTo>
                  <a:lnTo>
                    <a:pt x="176346" y="180380"/>
                  </a:lnTo>
                  <a:lnTo>
                    <a:pt x="166060" y="175015"/>
                  </a:lnTo>
                  <a:lnTo>
                    <a:pt x="155331" y="173200"/>
                  </a:lnTo>
                  <a:lnTo>
                    <a:pt x="136131" y="158477"/>
                  </a:lnTo>
                  <a:lnTo>
                    <a:pt x="123184" y="153113"/>
                  </a:lnTo>
                  <a:lnTo>
                    <a:pt x="103097" y="141940"/>
                  </a:lnTo>
                  <a:lnTo>
                    <a:pt x="89665" y="129880"/>
                  </a:lnTo>
                  <a:lnTo>
                    <a:pt x="71797" y="128548"/>
                  </a:lnTo>
                  <a:lnTo>
                    <a:pt x="62883" y="117820"/>
                  </a:lnTo>
                  <a:lnTo>
                    <a:pt x="27146" y="121409"/>
                  </a:lnTo>
                  <a:lnTo>
                    <a:pt x="18675" y="108462"/>
                  </a:lnTo>
                  <a:lnTo>
                    <a:pt x="10165" y="107574"/>
                  </a:lnTo>
                  <a:lnTo>
                    <a:pt x="3025" y="88334"/>
                  </a:lnTo>
                  <a:lnTo>
                    <a:pt x="9721" y="83897"/>
                  </a:lnTo>
                  <a:lnTo>
                    <a:pt x="8390" y="66917"/>
                  </a:lnTo>
                  <a:lnTo>
                    <a:pt x="15529" y="53525"/>
                  </a:lnTo>
                  <a:lnTo>
                    <a:pt x="32510" y="4368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6" name="Forme libre : forme 15">
              <a:extLst>
                <a:ext uri="{FF2B5EF4-FFF2-40B4-BE49-F238E27FC236}">
                  <a16:creationId xmlns:a16="http://schemas.microsoft.com/office/drawing/2014/main" id="{106BBBA0-3109-44E2-9319-DDEB1303FD55}"/>
                </a:ext>
              </a:extLst>
            </p:cNvPr>
            <p:cNvSpPr/>
            <p:nvPr/>
          </p:nvSpPr>
          <p:spPr>
            <a:xfrm>
              <a:off x="8006639" y="5921435"/>
              <a:ext cx="20168" cy="12101"/>
            </a:xfrm>
            <a:custGeom>
              <a:avLst/>
              <a:gdLst>
                <a:gd name="connsiteX0" fmla="*/ 17707 w 20167"/>
                <a:gd name="connsiteY0" fmla="*/ 12262 h 12100"/>
                <a:gd name="connsiteX1" fmla="*/ 3025 w 20167"/>
                <a:gd name="connsiteY1" fmla="*/ 11858 h 12100"/>
                <a:gd name="connsiteX2" fmla="*/ 4276 w 20167"/>
                <a:gd name="connsiteY2" fmla="*/ 3025 h 12100"/>
                <a:gd name="connsiteX3" fmla="*/ 17304 w 20167"/>
                <a:gd name="connsiteY3" fmla="*/ 3872 h 12100"/>
              </a:gdLst>
              <a:ahLst/>
              <a:cxnLst>
                <a:cxn ang="0">
                  <a:pos x="connsiteX0" y="connsiteY0"/>
                </a:cxn>
                <a:cxn ang="0">
                  <a:pos x="connsiteX1" y="connsiteY1"/>
                </a:cxn>
                <a:cxn ang="0">
                  <a:pos x="connsiteX2" y="connsiteY2"/>
                </a:cxn>
                <a:cxn ang="0">
                  <a:pos x="connsiteX3" y="connsiteY3"/>
                </a:cxn>
              </a:cxnLst>
              <a:rect l="l" t="t" r="r" b="b"/>
              <a:pathLst>
                <a:path w="20167" h="12100">
                  <a:moveTo>
                    <a:pt x="17707" y="12262"/>
                  </a:moveTo>
                  <a:lnTo>
                    <a:pt x="3025" y="11858"/>
                  </a:lnTo>
                  <a:lnTo>
                    <a:pt x="4276" y="3025"/>
                  </a:lnTo>
                  <a:lnTo>
                    <a:pt x="17304" y="387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7" name="Forme libre : forme 16">
              <a:extLst>
                <a:ext uri="{FF2B5EF4-FFF2-40B4-BE49-F238E27FC236}">
                  <a16:creationId xmlns:a16="http://schemas.microsoft.com/office/drawing/2014/main" id="{0B67EB00-92C2-487C-B2AC-6DC8037C9A6A}"/>
                </a:ext>
              </a:extLst>
            </p:cNvPr>
            <p:cNvSpPr/>
            <p:nvPr/>
          </p:nvSpPr>
          <p:spPr>
            <a:xfrm>
              <a:off x="8026766" y="5938255"/>
              <a:ext cx="32268" cy="24201"/>
            </a:xfrm>
            <a:custGeom>
              <a:avLst/>
              <a:gdLst>
                <a:gd name="connsiteX0" fmla="*/ 3872 w 32268"/>
                <a:gd name="connsiteY0" fmla="*/ 3832 h 24201"/>
                <a:gd name="connsiteX1" fmla="*/ 16053 w 32268"/>
                <a:gd name="connsiteY1" fmla="*/ 3025 h 24201"/>
                <a:gd name="connsiteX2" fmla="*/ 31583 w 32268"/>
                <a:gd name="connsiteY2" fmla="*/ 13512 h 24201"/>
                <a:gd name="connsiteX3" fmla="*/ 24846 w 32268"/>
                <a:gd name="connsiteY3" fmla="*/ 23556 h 24201"/>
                <a:gd name="connsiteX4" fmla="*/ 3025 w 32268"/>
                <a:gd name="connsiteY4" fmla="*/ 17264 h 24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268" h="24201">
                  <a:moveTo>
                    <a:pt x="3872" y="3832"/>
                  </a:moveTo>
                  <a:lnTo>
                    <a:pt x="16053" y="3025"/>
                  </a:lnTo>
                  <a:lnTo>
                    <a:pt x="31583" y="13512"/>
                  </a:lnTo>
                  <a:lnTo>
                    <a:pt x="24846" y="23556"/>
                  </a:lnTo>
                  <a:lnTo>
                    <a:pt x="3025" y="1726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8" name="Forme libre : forme 17">
              <a:extLst>
                <a:ext uri="{FF2B5EF4-FFF2-40B4-BE49-F238E27FC236}">
                  <a16:creationId xmlns:a16="http://schemas.microsoft.com/office/drawing/2014/main" id="{D41004D3-147C-4020-A631-9AFB476AE0F4}"/>
                </a:ext>
              </a:extLst>
            </p:cNvPr>
            <p:cNvSpPr/>
            <p:nvPr/>
          </p:nvSpPr>
          <p:spPr>
            <a:xfrm>
              <a:off x="7971305" y="4639501"/>
              <a:ext cx="40335" cy="36302"/>
            </a:xfrm>
            <a:custGeom>
              <a:avLst/>
              <a:gdLst>
                <a:gd name="connsiteX0" fmla="*/ 18474 w 40335"/>
                <a:gd name="connsiteY0" fmla="*/ 26984 h 36301"/>
                <a:gd name="connsiteX1" fmla="*/ 8349 w 40335"/>
                <a:gd name="connsiteY1" fmla="*/ 26460 h 36301"/>
                <a:gd name="connsiteX2" fmla="*/ 3025 w 40335"/>
                <a:gd name="connsiteY2" fmla="*/ 17384 h 36301"/>
                <a:gd name="connsiteX3" fmla="*/ 8349 w 40335"/>
                <a:gd name="connsiteY3" fmla="*/ 14198 h 36301"/>
                <a:gd name="connsiteX4" fmla="*/ 8349 w 40335"/>
                <a:gd name="connsiteY4" fmla="*/ 3025 h 36301"/>
                <a:gd name="connsiteX5" fmla="*/ 15811 w 40335"/>
                <a:gd name="connsiteY5" fmla="*/ 3025 h 36301"/>
                <a:gd name="connsiteX6" fmla="*/ 39770 w 40335"/>
                <a:gd name="connsiteY6" fmla="*/ 30171 h 36301"/>
                <a:gd name="connsiteX7" fmla="*/ 33922 w 40335"/>
                <a:gd name="connsiteY7" fmla="*/ 36019 h 36301"/>
                <a:gd name="connsiteX8" fmla="*/ 25936 w 40335"/>
                <a:gd name="connsiteY8" fmla="*/ 35495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335" h="36301">
                  <a:moveTo>
                    <a:pt x="18474" y="26984"/>
                  </a:moveTo>
                  <a:lnTo>
                    <a:pt x="8349" y="26460"/>
                  </a:lnTo>
                  <a:lnTo>
                    <a:pt x="3025" y="17384"/>
                  </a:lnTo>
                  <a:lnTo>
                    <a:pt x="8349" y="14198"/>
                  </a:lnTo>
                  <a:lnTo>
                    <a:pt x="8349" y="3025"/>
                  </a:lnTo>
                  <a:lnTo>
                    <a:pt x="15811" y="3025"/>
                  </a:lnTo>
                  <a:lnTo>
                    <a:pt x="39770" y="30171"/>
                  </a:lnTo>
                  <a:lnTo>
                    <a:pt x="33922" y="36019"/>
                  </a:lnTo>
                  <a:lnTo>
                    <a:pt x="25936" y="3549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9" name="Forme libre : forme 18">
              <a:extLst>
                <a:ext uri="{FF2B5EF4-FFF2-40B4-BE49-F238E27FC236}">
                  <a16:creationId xmlns:a16="http://schemas.microsoft.com/office/drawing/2014/main" id="{9B5DA607-55BD-490C-B3B4-05CA3AF67679}"/>
                </a:ext>
              </a:extLst>
            </p:cNvPr>
            <p:cNvSpPr/>
            <p:nvPr/>
          </p:nvSpPr>
          <p:spPr>
            <a:xfrm>
              <a:off x="7957994" y="4677819"/>
              <a:ext cx="28235" cy="48402"/>
            </a:xfrm>
            <a:custGeom>
              <a:avLst/>
              <a:gdLst>
                <a:gd name="connsiteX0" fmla="*/ 15287 w 28234"/>
                <a:gd name="connsiteY0" fmla="*/ 5728 h 48402"/>
                <a:gd name="connsiteX1" fmla="*/ 22184 w 28234"/>
                <a:gd name="connsiteY1" fmla="*/ 36060 h 48402"/>
                <a:gd name="connsiteX2" fmla="*/ 25936 w 28234"/>
                <a:gd name="connsiteY2" fmla="*/ 44570 h 48402"/>
                <a:gd name="connsiteX3" fmla="*/ 20611 w 28234"/>
                <a:gd name="connsiteY3" fmla="*/ 48322 h 48402"/>
                <a:gd name="connsiteX4" fmla="*/ 11536 w 28234"/>
                <a:gd name="connsiteY4" fmla="*/ 28598 h 48402"/>
                <a:gd name="connsiteX5" fmla="*/ 3025 w 28234"/>
                <a:gd name="connsiteY5" fmla="*/ 3025 h 4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34" h="48402">
                  <a:moveTo>
                    <a:pt x="15287" y="5728"/>
                  </a:moveTo>
                  <a:lnTo>
                    <a:pt x="22184" y="36060"/>
                  </a:lnTo>
                  <a:lnTo>
                    <a:pt x="25936" y="44570"/>
                  </a:lnTo>
                  <a:lnTo>
                    <a:pt x="20611" y="48322"/>
                  </a:lnTo>
                  <a:lnTo>
                    <a:pt x="11536" y="28598"/>
                  </a:lnTo>
                  <a:lnTo>
                    <a:pt x="3025"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20" name="Forme libre : forme 19">
              <a:extLst>
                <a:ext uri="{FF2B5EF4-FFF2-40B4-BE49-F238E27FC236}">
                  <a16:creationId xmlns:a16="http://schemas.microsoft.com/office/drawing/2014/main" id="{428C7430-EC57-4F61-9341-BE5CEBEE9CC1}"/>
                </a:ext>
              </a:extLst>
            </p:cNvPr>
            <p:cNvSpPr/>
            <p:nvPr/>
          </p:nvSpPr>
          <p:spPr>
            <a:xfrm>
              <a:off x="8020836" y="4731626"/>
              <a:ext cx="20168" cy="20168"/>
            </a:xfrm>
            <a:custGeom>
              <a:avLst/>
              <a:gdLst>
                <a:gd name="connsiteX0" fmla="*/ 3025 w 20167"/>
                <a:gd name="connsiteY0" fmla="*/ 7825 h 20167"/>
                <a:gd name="connsiteX1" fmla="*/ 17949 w 20167"/>
                <a:gd name="connsiteY1" fmla="*/ 18474 h 20167"/>
                <a:gd name="connsiteX2" fmla="*/ 20087 w 20167"/>
                <a:gd name="connsiteY2" fmla="*/ 13149 h 20167"/>
                <a:gd name="connsiteX3" fmla="*/ 6777 w 20167"/>
                <a:gd name="connsiteY3" fmla="*/ 3025 h 20167"/>
              </a:gdLst>
              <a:ahLst/>
              <a:cxnLst>
                <a:cxn ang="0">
                  <a:pos x="connsiteX0" y="connsiteY0"/>
                </a:cxn>
                <a:cxn ang="0">
                  <a:pos x="connsiteX1" y="connsiteY1"/>
                </a:cxn>
                <a:cxn ang="0">
                  <a:pos x="connsiteX2" y="connsiteY2"/>
                </a:cxn>
                <a:cxn ang="0">
                  <a:pos x="connsiteX3" y="connsiteY3"/>
                </a:cxn>
              </a:cxnLst>
              <a:rect l="l" t="t" r="r" b="b"/>
              <a:pathLst>
                <a:path w="20167" h="20167">
                  <a:moveTo>
                    <a:pt x="3025" y="7825"/>
                  </a:moveTo>
                  <a:lnTo>
                    <a:pt x="17949" y="18474"/>
                  </a:lnTo>
                  <a:lnTo>
                    <a:pt x="20087" y="13149"/>
                  </a:lnTo>
                  <a:lnTo>
                    <a:pt x="6777"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21" name="Forme libre : forme 20">
              <a:extLst>
                <a:ext uri="{FF2B5EF4-FFF2-40B4-BE49-F238E27FC236}">
                  <a16:creationId xmlns:a16="http://schemas.microsoft.com/office/drawing/2014/main" id="{956EA61A-5DFE-4F86-AB71-CF1CA6BDFD97}"/>
                </a:ext>
              </a:extLst>
            </p:cNvPr>
            <p:cNvSpPr/>
            <p:nvPr/>
          </p:nvSpPr>
          <p:spPr>
            <a:xfrm>
              <a:off x="8041609" y="4744937"/>
              <a:ext cx="16134" cy="16134"/>
            </a:xfrm>
            <a:custGeom>
              <a:avLst/>
              <a:gdLst>
                <a:gd name="connsiteX0" fmla="*/ 3025 w 16134"/>
                <a:gd name="connsiteY0" fmla="*/ 7825 h 16134"/>
                <a:gd name="connsiteX1" fmla="*/ 6212 w 16134"/>
                <a:gd name="connsiteY1" fmla="*/ 16336 h 16134"/>
                <a:gd name="connsiteX2" fmla="*/ 14763 w 16134"/>
                <a:gd name="connsiteY2" fmla="*/ 15811 h 16134"/>
                <a:gd name="connsiteX3" fmla="*/ 6776 w 16134"/>
                <a:gd name="connsiteY3" fmla="*/ 3025 h 16134"/>
              </a:gdLst>
              <a:ahLst/>
              <a:cxnLst>
                <a:cxn ang="0">
                  <a:pos x="connsiteX0" y="connsiteY0"/>
                </a:cxn>
                <a:cxn ang="0">
                  <a:pos x="connsiteX1" y="connsiteY1"/>
                </a:cxn>
                <a:cxn ang="0">
                  <a:pos x="connsiteX2" y="connsiteY2"/>
                </a:cxn>
                <a:cxn ang="0">
                  <a:pos x="connsiteX3" y="connsiteY3"/>
                </a:cxn>
              </a:cxnLst>
              <a:rect l="l" t="t" r="r" b="b"/>
              <a:pathLst>
                <a:path w="16134" h="16134">
                  <a:moveTo>
                    <a:pt x="3025" y="7825"/>
                  </a:moveTo>
                  <a:lnTo>
                    <a:pt x="6212" y="16336"/>
                  </a:lnTo>
                  <a:lnTo>
                    <a:pt x="14763" y="15811"/>
                  </a:lnTo>
                  <a:lnTo>
                    <a:pt x="6776"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22" name="Forme libre : forme 21">
              <a:extLst>
                <a:ext uri="{FF2B5EF4-FFF2-40B4-BE49-F238E27FC236}">
                  <a16:creationId xmlns:a16="http://schemas.microsoft.com/office/drawing/2014/main" id="{2C03F66E-5600-45DC-8B4D-0017507C70DA}"/>
                </a:ext>
              </a:extLst>
            </p:cNvPr>
            <p:cNvSpPr/>
            <p:nvPr/>
          </p:nvSpPr>
          <p:spPr>
            <a:xfrm>
              <a:off x="8034672" y="4800882"/>
              <a:ext cx="20168" cy="20168"/>
            </a:xfrm>
            <a:custGeom>
              <a:avLst/>
              <a:gdLst>
                <a:gd name="connsiteX0" fmla="*/ 17949 w 20167"/>
                <a:gd name="connsiteY0" fmla="*/ 21136 h 20167"/>
                <a:gd name="connsiteX1" fmla="*/ 3025 w 20167"/>
                <a:gd name="connsiteY1" fmla="*/ 6212 h 20167"/>
                <a:gd name="connsiteX2" fmla="*/ 4638 w 20167"/>
                <a:gd name="connsiteY2" fmla="*/ 3025 h 20167"/>
                <a:gd name="connsiteX3" fmla="*/ 19562 w 20167"/>
                <a:gd name="connsiteY3" fmla="*/ 18474 h 20167"/>
              </a:gdLst>
              <a:ahLst/>
              <a:cxnLst>
                <a:cxn ang="0">
                  <a:pos x="connsiteX0" y="connsiteY0"/>
                </a:cxn>
                <a:cxn ang="0">
                  <a:pos x="connsiteX1" y="connsiteY1"/>
                </a:cxn>
                <a:cxn ang="0">
                  <a:pos x="connsiteX2" y="connsiteY2"/>
                </a:cxn>
                <a:cxn ang="0">
                  <a:pos x="connsiteX3" y="connsiteY3"/>
                </a:cxn>
              </a:cxnLst>
              <a:rect l="l" t="t" r="r" b="b"/>
              <a:pathLst>
                <a:path w="20167" h="20167">
                  <a:moveTo>
                    <a:pt x="17949" y="21136"/>
                  </a:moveTo>
                  <a:lnTo>
                    <a:pt x="3025" y="6212"/>
                  </a:lnTo>
                  <a:lnTo>
                    <a:pt x="4638" y="3025"/>
                  </a:lnTo>
                  <a:lnTo>
                    <a:pt x="19562" y="1847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23" name="Forme libre : forme 22">
              <a:extLst>
                <a:ext uri="{FF2B5EF4-FFF2-40B4-BE49-F238E27FC236}">
                  <a16:creationId xmlns:a16="http://schemas.microsoft.com/office/drawing/2014/main" id="{4B65BD6B-0D70-4903-92C8-EFE7D50295AA}"/>
                </a:ext>
              </a:extLst>
            </p:cNvPr>
            <p:cNvSpPr/>
            <p:nvPr/>
          </p:nvSpPr>
          <p:spPr>
            <a:xfrm>
              <a:off x="8061857" y="4825366"/>
              <a:ext cx="16134" cy="16134"/>
            </a:xfrm>
            <a:custGeom>
              <a:avLst/>
              <a:gdLst>
                <a:gd name="connsiteX0" fmla="*/ 3025 w 16134"/>
                <a:gd name="connsiteY0" fmla="*/ 6776 h 16134"/>
                <a:gd name="connsiteX1" fmla="*/ 14198 w 16134"/>
                <a:gd name="connsiteY1" fmla="*/ 15811 h 16134"/>
                <a:gd name="connsiteX2" fmla="*/ 16336 w 16134"/>
                <a:gd name="connsiteY2" fmla="*/ 10487 h 16134"/>
                <a:gd name="connsiteX3" fmla="*/ 5163 w 16134"/>
                <a:gd name="connsiteY3" fmla="*/ 3025 h 16134"/>
              </a:gdLst>
              <a:ahLst/>
              <a:cxnLst>
                <a:cxn ang="0">
                  <a:pos x="connsiteX0" y="connsiteY0"/>
                </a:cxn>
                <a:cxn ang="0">
                  <a:pos x="connsiteX1" y="connsiteY1"/>
                </a:cxn>
                <a:cxn ang="0">
                  <a:pos x="connsiteX2" y="connsiteY2"/>
                </a:cxn>
                <a:cxn ang="0">
                  <a:pos x="connsiteX3" y="connsiteY3"/>
                </a:cxn>
              </a:cxnLst>
              <a:rect l="l" t="t" r="r" b="b"/>
              <a:pathLst>
                <a:path w="16134" h="16134">
                  <a:moveTo>
                    <a:pt x="3025" y="6776"/>
                  </a:moveTo>
                  <a:lnTo>
                    <a:pt x="14198" y="15811"/>
                  </a:lnTo>
                  <a:lnTo>
                    <a:pt x="16336" y="10487"/>
                  </a:lnTo>
                  <a:lnTo>
                    <a:pt x="5163"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24" name="Forme libre : forme 23">
              <a:extLst>
                <a:ext uri="{FF2B5EF4-FFF2-40B4-BE49-F238E27FC236}">
                  <a16:creationId xmlns:a16="http://schemas.microsoft.com/office/drawing/2014/main" id="{DA2AF9C5-2DE3-4DB6-A299-E212C55EADA7}"/>
                </a:ext>
              </a:extLst>
            </p:cNvPr>
            <p:cNvSpPr/>
            <p:nvPr/>
          </p:nvSpPr>
          <p:spPr>
            <a:xfrm>
              <a:off x="8040722" y="4784788"/>
              <a:ext cx="24201" cy="20168"/>
            </a:xfrm>
            <a:custGeom>
              <a:avLst/>
              <a:gdLst>
                <a:gd name="connsiteX0" fmla="*/ 19724 w 24201"/>
                <a:gd name="connsiteY0" fmla="*/ 18716 h 20167"/>
                <a:gd name="connsiteX1" fmla="*/ 3025 w 24201"/>
                <a:gd name="connsiteY1" fmla="*/ 6292 h 20167"/>
                <a:gd name="connsiteX2" fmla="*/ 5486 w 24201"/>
                <a:gd name="connsiteY2" fmla="*/ 3025 h 20167"/>
                <a:gd name="connsiteX3" fmla="*/ 22144 w 24201"/>
                <a:gd name="connsiteY3" fmla="*/ 16900 h 20167"/>
              </a:gdLst>
              <a:ahLst/>
              <a:cxnLst>
                <a:cxn ang="0">
                  <a:pos x="connsiteX0" y="connsiteY0"/>
                </a:cxn>
                <a:cxn ang="0">
                  <a:pos x="connsiteX1" y="connsiteY1"/>
                </a:cxn>
                <a:cxn ang="0">
                  <a:pos x="connsiteX2" y="connsiteY2"/>
                </a:cxn>
                <a:cxn ang="0">
                  <a:pos x="connsiteX3" y="connsiteY3"/>
                </a:cxn>
              </a:cxnLst>
              <a:rect l="l" t="t" r="r" b="b"/>
              <a:pathLst>
                <a:path w="24201" h="20167">
                  <a:moveTo>
                    <a:pt x="19724" y="18716"/>
                  </a:moveTo>
                  <a:lnTo>
                    <a:pt x="3025" y="6292"/>
                  </a:lnTo>
                  <a:lnTo>
                    <a:pt x="5486" y="3025"/>
                  </a:lnTo>
                  <a:lnTo>
                    <a:pt x="22144" y="1690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25" name="Forme libre : forme 24">
              <a:extLst>
                <a:ext uri="{FF2B5EF4-FFF2-40B4-BE49-F238E27FC236}">
                  <a16:creationId xmlns:a16="http://schemas.microsoft.com/office/drawing/2014/main" id="{2B30B925-7E0C-4DC0-A8B5-33601C17983A}"/>
                </a:ext>
              </a:extLst>
            </p:cNvPr>
            <p:cNvSpPr/>
            <p:nvPr/>
          </p:nvSpPr>
          <p:spPr>
            <a:xfrm>
              <a:off x="8065568" y="4806811"/>
              <a:ext cx="16134" cy="16134"/>
            </a:xfrm>
            <a:custGeom>
              <a:avLst/>
              <a:gdLst>
                <a:gd name="connsiteX0" fmla="*/ 6091 w 16134"/>
                <a:gd name="connsiteY0" fmla="*/ 3025 h 16134"/>
                <a:gd name="connsiteX1" fmla="*/ 17062 w 16134"/>
                <a:gd name="connsiteY1" fmla="*/ 12988 h 16134"/>
                <a:gd name="connsiteX2" fmla="*/ 14642 w 16134"/>
                <a:gd name="connsiteY2" fmla="*/ 15206 h 16134"/>
                <a:gd name="connsiteX3" fmla="*/ 3025 w 16134"/>
                <a:gd name="connsiteY3" fmla="*/ 4034 h 16134"/>
              </a:gdLst>
              <a:ahLst/>
              <a:cxnLst>
                <a:cxn ang="0">
                  <a:pos x="connsiteX0" y="connsiteY0"/>
                </a:cxn>
                <a:cxn ang="0">
                  <a:pos x="connsiteX1" y="connsiteY1"/>
                </a:cxn>
                <a:cxn ang="0">
                  <a:pos x="connsiteX2" y="connsiteY2"/>
                </a:cxn>
                <a:cxn ang="0">
                  <a:pos x="connsiteX3" y="connsiteY3"/>
                </a:cxn>
              </a:cxnLst>
              <a:rect l="l" t="t" r="r" b="b"/>
              <a:pathLst>
                <a:path w="16134" h="16134">
                  <a:moveTo>
                    <a:pt x="6091" y="3025"/>
                  </a:moveTo>
                  <a:lnTo>
                    <a:pt x="17062" y="12988"/>
                  </a:lnTo>
                  <a:lnTo>
                    <a:pt x="14642" y="15206"/>
                  </a:lnTo>
                  <a:lnTo>
                    <a:pt x="3025" y="403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26" name="Forme libre : forme 25">
              <a:extLst>
                <a:ext uri="{FF2B5EF4-FFF2-40B4-BE49-F238E27FC236}">
                  <a16:creationId xmlns:a16="http://schemas.microsoft.com/office/drawing/2014/main" id="{08B9AA06-55E1-472D-98FF-A513DCCBF15C}"/>
                </a:ext>
              </a:extLst>
            </p:cNvPr>
            <p:cNvSpPr/>
            <p:nvPr/>
          </p:nvSpPr>
          <p:spPr>
            <a:xfrm>
              <a:off x="8186897" y="4882117"/>
              <a:ext cx="52436" cy="20168"/>
            </a:xfrm>
            <a:custGeom>
              <a:avLst/>
              <a:gdLst>
                <a:gd name="connsiteX0" fmla="*/ 5486 w 52435"/>
                <a:gd name="connsiteY0" fmla="*/ 3025 h 20167"/>
                <a:gd name="connsiteX1" fmla="*/ 39488 w 52435"/>
                <a:gd name="connsiteY1" fmla="*/ 4477 h 20167"/>
                <a:gd name="connsiteX2" fmla="*/ 49854 w 52435"/>
                <a:gd name="connsiteY2" fmla="*/ 7502 h 20167"/>
                <a:gd name="connsiteX3" fmla="*/ 49451 w 52435"/>
                <a:gd name="connsiteY3" fmla="*/ 11173 h 20167"/>
                <a:gd name="connsiteX4" fmla="*/ 38681 w 52435"/>
                <a:gd name="connsiteY4" fmla="*/ 16900 h 20167"/>
                <a:gd name="connsiteX5" fmla="*/ 16053 w 52435"/>
                <a:gd name="connsiteY5" fmla="*/ 17304 h 20167"/>
                <a:gd name="connsiteX6" fmla="*/ 3025 w 52435"/>
                <a:gd name="connsiteY6" fmla="*/ 11576 h 20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435" h="20167">
                  <a:moveTo>
                    <a:pt x="5486" y="3025"/>
                  </a:moveTo>
                  <a:lnTo>
                    <a:pt x="39488" y="4477"/>
                  </a:lnTo>
                  <a:lnTo>
                    <a:pt x="49854" y="7502"/>
                  </a:lnTo>
                  <a:lnTo>
                    <a:pt x="49451" y="11173"/>
                  </a:lnTo>
                  <a:lnTo>
                    <a:pt x="38681" y="16900"/>
                  </a:lnTo>
                  <a:lnTo>
                    <a:pt x="16053" y="17304"/>
                  </a:lnTo>
                  <a:lnTo>
                    <a:pt x="3025" y="1157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27" name="Forme libre : forme 26">
              <a:extLst>
                <a:ext uri="{FF2B5EF4-FFF2-40B4-BE49-F238E27FC236}">
                  <a16:creationId xmlns:a16="http://schemas.microsoft.com/office/drawing/2014/main" id="{C01B56A9-D171-4BBD-B89C-88F92EDE43A0}"/>
                </a:ext>
              </a:extLst>
            </p:cNvPr>
            <p:cNvSpPr/>
            <p:nvPr/>
          </p:nvSpPr>
          <p:spPr>
            <a:xfrm>
              <a:off x="8153499" y="4927535"/>
              <a:ext cx="20168" cy="12101"/>
            </a:xfrm>
            <a:custGeom>
              <a:avLst/>
              <a:gdLst>
                <a:gd name="connsiteX0" fmla="*/ 3025 w 20167"/>
                <a:gd name="connsiteY0" fmla="*/ 4034 h 12100"/>
                <a:gd name="connsiteX1" fmla="*/ 20974 w 20167"/>
                <a:gd name="connsiteY1" fmla="*/ 3025 h 12100"/>
                <a:gd name="connsiteX2" fmla="*/ 19926 w 20167"/>
                <a:gd name="connsiteY2" fmla="*/ 8107 h 12100"/>
                <a:gd name="connsiteX3" fmla="*/ 10366 w 20167"/>
                <a:gd name="connsiteY3" fmla="*/ 11576 h 12100"/>
                <a:gd name="connsiteX4" fmla="*/ 4276 w 20167"/>
                <a:gd name="connsiteY4" fmla="*/ 9116 h 1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67" h="12100">
                  <a:moveTo>
                    <a:pt x="3025" y="4034"/>
                  </a:moveTo>
                  <a:lnTo>
                    <a:pt x="20974" y="3025"/>
                  </a:lnTo>
                  <a:lnTo>
                    <a:pt x="19926" y="8107"/>
                  </a:lnTo>
                  <a:lnTo>
                    <a:pt x="10366" y="11576"/>
                  </a:lnTo>
                  <a:lnTo>
                    <a:pt x="4276" y="911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28" name="Forme libre : forme 27">
              <a:extLst>
                <a:ext uri="{FF2B5EF4-FFF2-40B4-BE49-F238E27FC236}">
                  <a16:creationId xmlns:a16="http://schemas.microsoft.com/office/drawing/2014/main" id="{0067EB50-BA47-46D3-A2F1-7CBF2A70C197}"/>
                </a:ext>
              </a:extLst>
            </p:cNvPr>
            <p:cNvSpPr/>
            <p:nvPr/>
          </p:nvSpPr>
          <p:spPr>
            <a:xfrm>
              <a:off x="8186292" y="4904100"/>
              <a:ext cx="56469" cy="16134"/>
            </a:xfrm>
            <a:custGeom>
              <a:avLst/>
              <a:gdLst>
                <a:gd name="connsiteX0" fmla="*/ 3025 w 56469"/>
                <a:gd name="connsiteY0" fmla="*/ 7946 h 16134"/>
                <a:gd name="connsiteX1" fmla="*/ 21983 w 56469"/>
                <a:gd name="connsiteY1" fmla="*/ 3025 h 16134"/>
                <a:gd name="connsiteX2" fmla="*/ 30735 w 56469"/>
                <a:gd name="connsiteY2" fmla="*/ 3025 h 16134"/>
                <a:gd name="connsiteX3" fmla="*/ 35414 w 56469"/>
                <a:gd name="connsiteY3" fmla="*/ 7744 h 16134"/>
                <a:gd name="connsiteX4" fmla="*/ 57397 w 56469"/>
                <a:gd name="connsiteY4" fmla="*/ 10568 h 16134"/>
                <a:gd name="connsiteX5" fmla="*/ 52315 w 56469"/>
                <a:gd name="connsiteY5" fmla="*/ 14037 h 16134"/>
                <a:gd name="connsiteX6" fmla="*/ 18716 w 56469"/>
                <a:gd name="connsiteY6" fmla="*/ 15045 h 16134"/>
                <a:gd name="connsiteX7" fmla="*/ 8107 w 56469"/>
                <a:gd name="connsiteY7" fmla="*/ 11778 h 1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69" h="16134">
                  <a:moveTo>
                    <a:pt x="3025" y="7946"/>
                  </a:moveTo>
                  <a:lnTo>
                    <a:pt x="21983" y="3025"/>
                  </a:lnTo>
                  <a:lnTo>
                    <a:pt x="30735" y="3025"/>
                  </a:lnTo>
                  <a:lnTo>
                    <a:pt x="35414" y="7744"/>
                  </a:lnTo>
                  <a:lnTo>
                    <a:pt x="57397" y="10568"/>
                  </a:lnTo>
                  <a:lnTo>
                    <a:pt x="52315" y="14037"/>
                  </a:lnTo>
                  <a:lnTo>
                    <a:pt x="18716" y="15045"/>
                  </a:lnTo>
                  <a:lnTo>
                    <a:pt x="8107" y="1177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29" name="Forme libre : forme 28">
              <a:extLst>
                <a:ext uri="{FF2B5EF4-FFF2-40B4-BE49-F238E27FC236}">
                  <a16:creationId xmlns:a16="http://schemas.microsoft.com/office/drawing/2014/main" id="{94718CDB-38FB-4E69-93CA-B1CABA827E08}"/>
                </a:ext>
              </a:extLst>
            </p:cNvPr>
            <p:cNvSpPr/>
            <p:nvPr/>
          </p:nvSpPr>
          <p:spPr>
            <a:xfrm>
              <a:off x="8215414" y="4934674"/>
              <a:ext cx="56469" cy="16134"/>
            </a:xfrm>
            <a:custGeom>
              <a:avLst/>
              <a:gdLst>
                <a:gd name="connsiteX0" fmla="*/ 3025 w 56469"/>
                <a:gd name="connsiteY0" fmla="*/ 5244 h 16134"/>
                <a:gd name="connsiteX1" fmla="*/ 28275 w 56469"/>
                <a:gd name="connsiteY1" fmla="*/ 6655 h 16134"/>
                <a:gd name="connsiteX2" fmla="*/ 38843 w 56469"/>
                <a:gd name="connsiteY2" fmla="*/ 3025 h 16134"/>
                <a:gd name="connsiteX3" fmla="*/ 57195 w 56469"/>
                <a:gd name="connsiteY3" fmla="*/ 4437 h 16134"/>
                <a:gd name="connsiteX4" fmla="*/ 56187 w 56469"/>
                <a:gd name="connsiteY4" fmla="*/ 10124 h 16134"/>
                <a:gd name="connsiteX5" fmla="*/ 38036 w 56469"/>
                <a:gd name="connsiteY5" fmla="*/ 10931 h 16134"/>
                <a:gd name="connsiteX6" fmla="*/ 26863 w 56469"/>
                <a:gd name="connsiteY6" fmla="*/ 14400 h 16134"/>
                <a:gd name="connsiteX7" fmla="*/ 6292 w 56469"/>
                <a:gd name="connsiteY7" fmla="*/ 10528 h 1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69" h="16134">
                  <a:moveTo>
                    <a:pt x="3025" y="5244"/>
                  </a:moveTo>
                  <a:lnTo>
                    <a:pt x="28275" y="6655"/>
                  </a:lnTo>
                  <a:lnTo>
                    <a:pt x="38843" y="3025"/>
                  </a:lnTo>
                  <a:lnTo>
                    <a:pt x="57195" y="4437"/>
                  </a:lnTo>
                  <a:lnTo>
                    <a:pt x="56187" y="10124"/>
                  </a:lnTo>
                  <a:lnTo>
                    <a:pt x="38036" y="10931"/>
                  </a:lnTo>
                  <a:lnTo>
                    <a:pt x="26863" y="14400"/>
                  </a:lnTo>
                  <a:lnTo>
                    <a:pt x="6292" y="1052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 name="Forme libre : forme 29">
              <a:extLst>
                <a:ext uri="{FF2B5EF4-FFF2-40B4-BE49-F238E27FC236}">
                  <a16:creationId xmlns:a16="http://schemas.microsoft.com/office/drawing/2014/main" id="{0F612FA3-823A-4BDC-A47A-E0106626BF9E}"/>
                </a:ext>
              </a:extLst>
            </p:cNvPr>
            <p:cNvSpPr/>
            <p:nvPr/>
          </p:nvSpPr>
          <p:spPr>
            <a:xfrm>
              <a:off x="8258572" y="4926930"/>
              <a:ext cx="56469" cy="24201"/>
            </a:xfrm>
            <a:custGeom>
              <a:avLst/>
              <a:gdLst>
                <a:gd name="connsiteX0" fmla="*/ 3025 w 56469"/>
                <a:gd name="connsiteY0" fmla="*/ 3025 h 24201"/>
                <a:gd name="connsiteX1" fmla="*/ 24000 w 56469"/>
                <a:gd name="connsiteY1" fmla="*/ 3025 h 24201"/>
                <a:gd name="connsiteX2" fmla="*/ 45982 w 56469"/>
                <a:gd name="connsiteY2" fmla="*/ 14843 h 24201"/>
                <a:gd name="connsiteX3" fmla="*/ 54937 w 56469"/>
                <a:gd name="connsiteY3" fmla="*/ 18070 h 24201"/>
                <a:gd name="connsiteX4" fmla="*/ 57196 w 56469"/>
                <a:gd name="connsiteY4" fmla="*/ 22144 h 24201"/>
                <a:gd name="connsiteX5" fmla="*/ 43764 w 56469"/>
                <a:gd name="connsiteY5" fmla="*/ 20934 h 24201"/>
                <a:gd name="connsiteX6" fmla="*/ 22588 w 56469"/>
                <a:gd name="connsiteY6" fmla="*/ 8713 h 24201"/>
                <a:gd name="connsiteX7" fmla="*/ 5486 w 56469"/>
                <a:gd name="connsiteY7" fmla="*/ 5849 h 24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469" h="24201">
                  <a:moveTo>
                    <a:pt x="3025" y="3025"/>
                  </a:moveTo>
                  <a:lnTo>
                    <a:pt x="24000" y="3025"/>
                  </a:lnTo>
                  <a:lnTo>
                    <a:pt x="45982" y="14843"/>
                  </a:lnTo>
                  <a:lnTo>
                    <a:pt x="54937" y="18070"/>
                  </a:lnTo>
                  <a:lnTo>
                    <a:pt x="57196" y="22144"/>
                  </a:lnTo>
                  <a:lnTo>
                    <a:pt x="43764" y="20934"/>
                  </a:lnTo>
                  <a:lnTo>
                    <a:pt x="22588" y="8713"/>
                  </a:lnTo>
                  <a:lnTo>
                    <a:pt x="5486" y="584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 name="Forme libre : forme 30">
              <a:extLst>
                <a:ext uri="{FF2B5EF4-FFF2-40B4-BE49-F238E27FC236}">
                  <a16:creationId xmlns:a16="http://schemas.microsoft.com/office/drawing/2014/main" id="{7D967EF2-F85A-4B1D-A275-6B3E102B9C0A}"/>
                </a:ext>
              </a:extLst>
            </p:cNvPr>
            <p:cNvSpPr/>
            <p:nvPr/>
          </p:nvSpPr>
          <p:spPr>
            <a:xfrm>
              <a:off x="8291365" y="4957463"/>
              <a:ext cx="20168" cy="8067"/>
            </a:xfrm>
            <a:custGeom>
              <a:avLst/>
              <a:gdLst>
                <a:gd name="connsiteX0" fmla="*/ 3630 w 20167"/>
                <a:gd name="connsiteY0" fmla="*/ 3025 h 8067"/>
                <a:gd name="connsiteX1" fmla="*/ 19522 w 20167"/>
                <a:gd name="connsiteY1" fmla="*/ 4235 h 8067"/>
                <a:gd name="connsiteX2" fmla="*/ 19522 w 20167"/>
                <a:gd name="connsiteY2" fmla="*/ 7301 h 8067"/>
                <a:gd name="connsiteX3" fmla="*/ 3025 w 20167"/>
                <a:gd name="connsiteY3" fmla="*/ 5687 h 8067"/>
              </a:gdLst>
              <a:ahLst/>
              <a:cxnLst>
                <a:cxn ang="0">
                  <a:pos x="connsiteX0" y="connsiteY0"/>
                </a:cxn>
                <a:cxn ang="0">
                  <a:pos x="connsiteX1" y="connsiteY1"/>
                </a:cxn>
                <a:cxn ang="0">
                  <a:pos x="connsiteX2" y="connsiteY2"/>
                </a:cxn>
                <a:cxn ang="0">
                  <a:pos x="connsiteX3" y="connsiteY3"/>
                </a:cxn>
              </a:cxnLst>
              <a:rect l="l" t="t" r="r" b="b"/>
              <a:pathLst>
                <a:path w="20167" h="8067">
                  <a:moveTo>
                    <a:pt x="3630" y="3025"/>
                  </a:moveTo>
                  <a:lnTo>
                    <a:pt x="19522" y="4235"/>
                  </a:lnTo>
                  <a:lnTo>
                    <a:pt x="19522" y="7301"/>
                  </a:lnTo>
                  <a:lnTo>
                    <a:pt x="3025" y="568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2" name="Forme libre : forme 31">
              <a:extLst>
                <a:ext uri="{FF2B5EF4-FFF2-40B4-BE49-F238E27FC236}">
                  <a16:creationId xmlns:a16="http://schemas.microsoft.com/office/drawing/2014/main" id="{CABAE109-BCEF-4C33-8A7A-22FF245971EE}"/>
                </a:ext>
              </a:extLst>
            </p:cNvPr>
            <p:cNvSpPr/>
            <p:nvPr/>
          </p:nvSpPr>
          <p:spPr>
            <a:xfrm>
              <a:off x="8578108" y="5341213"/>
              <a:ext cx="60503" cy="64536"/>
            </a:xfrm>
            <a:custGeom>
              <a:avLst/>
              <a:gdLst>
                <a:gd name="connsiteX0" fmla="*/ 3025 w 60502"/>
                <a:gd name="connsiteY0" fmla="*/ 10527 h 64536"/>
                <a:gd name="connsiteX1" fmla="*/ 30090 w 60502"/>
                <a:gd name="connsiteY1" fmla="*/ 3025 h 64536"/>
                <a:gd name="connsiteX2" fmla="*/ 36100 w 60502"/>
                <a:gd name="connsiteY2" fmla="*/ 7785 h 64536"/>
                <a:gd name="connsiteX3" fmla="*/ 32591 w 60502"/>
                <a:gd name="connsiteY3" fmla="*/ 18555 h 64536"/>
                <a:gd name="connsiteX4" fmla="*/ 26097 w 60502"/>
                <a:gd name="connsiteY4" fmla="*/ 20813 h 64536"/>
                <a:gd name="connsiteX5" fmla="*/ 26097 w 60502"/>
                <a:gd name="connsiteY5" fmla="*/ 29082 h 64536"/>
                <a:gd name="connsiteX6" fmla="*/ 33357 w 60502"/>
                <a:gd name="connsiteY6" fmla="*/ 29808 h 64536"/>
                <a:gd name="connsiteX7" fmla="*/ 35616 w 60502"/>
                <a:gd name="connsiteY7" fmla="*/ 39609 h 64536"/>
                <a:gd name="connsiteX8" fmla="*/ 40618 w 60502"/>
                <a:gd name="connsiteY8" fmla="*/ 48362 h 64536"/>
                <a:gd name="connsiteX9" fmla="*/ 42150 w 60502"/>
                <a:gd name="connsiteY9" fmla="*/ 54372 h 64536"/>
                <a:gd name="connsiteX10" fmla="*/ 57155 w 60502"/>
                <a:gd name="connsiteY10" fmla="*/ 57155 h 64536"/>
                <a:gd name="connsiteX11" fmla="*/ 58930 w 60502"/>
                <a:gd name="connsiteY11" fmla="*/ 60664 h 64536"/>
                <a:gd name="connsiteX12" fmla="*/ 56429 w 60502"/>
                <a:gd name="connsiteY12" fmla="*/ 63165 h 64536"/>
                <a:gd name="connsiteX13" fmla="*/ 49895 w 60502"/>
                <a:gd name="connsiteY13" fmla="*/ 62923 h 64536"/>
                <a:gd name="connsiteX14" fmla="*/ 30857 w 60502"/>
                <a:gd name="connsiteY14" fmla="*/ 51145 h 64536"/>
                <a:gd name="connsiteX15" fmla="*/ 27831 w 60502"/>
                <a:gd name="connsiteY15" fmla="*/ 42594 h 64536"/>
                <a:gd name="connsiteX16" fmla="*/ 3025 w 60502"/>
                <a:gd name="connsiteY16" fmla="*/ 19805 h 6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502" h="64536">
                  <a:moveTo>
                    <a:pt x="3025" y="10527"/>
                  </a:moveTo>
                  <a:lnTo>
                    <a:pt x="30090" y="3025"/>
                  </a:lnTo>
                  <a:lnTo>
                    <a:pt x="36100" y="7785"/>
                  </a:lnTo>
                  <a:lnTo>
                    <a:pt x="32591" y="18555"/>
                  </a:lnTo>
                  <a:lnTo>
                    <a:pt x="26097" y="20813"/>
                  </a:lnTo>
                  <a:lnTo>
                    <a:pt x="26097" y="29082"/>
                  </a:lnTo>
                  <a:lnTo>
                    <a:pt x="33357" y="29808"/>
                  </a:lnTo>
                  <a:lnTo>
                    <a:pt x="35616" y="39609"/>
                  </a:lnTo>
                  <a:lnTo>
                    <a:pt x="40618" y="48362"/>
                  </a:lnTo>
                  <a:lnTo>
                    <a:pt x="42150" y="54372"/>
                  </a:lnTo>
                  <a:lnTo>
                    <a:pt x="57155" y="57155"/>
                  </a:lnTo>
                  <a:lnTo>
                    <a:pt x="58930" y="60664"/>
                  </a:lnTo>
                  <a:lnTo>
                    <a:pt x="56429" y="63165"/>
                  </a:lnTo>
                  <a:lnTo>
                    <a:pt x="49895" y="62923"/>
                  </a:lnTo>
                  <a:lnTo>
                    <a:pt x="30857" y="51145"/>
                  </a:lnTo>
                  <a:lnTo>
                    <a:pt x="27831" y="42594"/>
                  </a:lnTo>
                  <a:lnTo>
                    <a:pt x="3025" y="198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3" name="Forme libre : forme 32">
              <a:extLst>
                <a:ext uri="{FF2B5EF4-FFF2-40B4-BE49-F238E27FC236}">
                  <a16:creationId xmlns:a16="http://schemas.microsoft.com/office/drawing/2014/main" id="{AA0C5BA8-ED1F-4085-AB95-847576131E93}"/>
                </a:ext>
              </a:extLst>
            </p:cNvPr>
            <p:cNvSpPr/>
            <p:nvPr/>
          </p:nvSpPr>
          <p:spPr>
            <a:xfrm>
              <a:off x="8696169" y="5469277"/>
              <a:ext cx="20168" cy="36302"/>
            </a:xfrm>
            <a:custGeom>
              <a:avLst/>
              <a:gdLst>
                <a:gd name="connsiteX0" fmla="*/ 18312 w 20167"/>
                <a:gd name="connsiteY0" fmla="*/ 11536 h 36301"/>
                <a:gd name="connsiteX1" fmla="*/ 15045 w 20167"/>
                <a:gd name="connsiteY1" fmla="*/ 3025 h 36301"/>
                <a:gd name="connsiteX2" fmla="*/ 10043 w 20167"/>
                <a:gd name="connsiteY2" fmla="*/ 3509 h 36301"/>
                <a:gd name="connsiteX3" fmla="*/ 3025 w 20167"/>
                <a:gd name="connsiteY3" fmla="*/ 21055 h 36301"/>
                <a:gd name="connsiteX4" fmla="*/ 4760 w 20167"/>
                <a:gd name="connsiteY4" fmla="*/ 35092 h 36301"/>
                <a:gd name="connsiteX5" fmla="*/ 18070 w 20167"/>
                <a:gd name="connsiteY5" fmla="*/ 33075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7" h="36301">
                  <a:moveTo>
                    <a:pt x="18312" y="11536"/>
                  </a:moveTo>
                  <a:lnTo>
                    <a:pt x="15045" y="3025"/>
                  </a:lnTo>
                  <a:lnTo>
                    <a:pt x="10043" y="3509"/>
                  </a:lnTo>
                  <a:lnTo>
                    <a:pt x="3025" y="21055"/>
                  </a:lnTo>
                  <a:lnTo>
                    <a:pt x="4760" y="35092"/>
                  </a:lnTo>
                  <a:lnTo>
                    <a:pt x="18070" y="3307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4" name="Forme libre : forme 33">
              <a:extLst>
                <a:ext uri="{FF2B5EF4-FFF2-40B4-BE49-F238E27FC236}">
                  <a16:creationId xmlns:a16="http://schemas.microsoft.com/office/drawing/2014/main" id="{3A026FA0-9256-4A19-BDD2-483453F0B48C}"/>
                </a:ext>
              </a:extLst>
            </p:cNvPr>
            <p:cNvSpPr/>
            <p:nvPr/>
          </p:nvSpPr>
          <p:spPr>
            <a:xfrm>
              <a:off x="8710206" y="5517881"/>
              <a:ext cx="16134" cy="20168"/>
            </a:xfrm>
            <a:custGeom>
              <a:avLst/>
              <a:gdLst>
                <a:gd name="connsiteX0" fmla="*/ 4518 w 16134"/>
                <a:gd name="connsiteY0" fmla="*/ 3025 h 20167"/>
                <a:gd name="connsiteX1" fmla="*/ 3025 w 16134"/>
                <a:gd name="connsiteY1" fmla="*/ 9802 h 20167"/>
                <a:gd name="connsiteX2" fmla="*/ 8793 w 16134"/>
                <a:gd name="connsiteY2" fmla="*/ 21095 h 20167"/>
                <a:gd name="connsiteX3" fmla="*/ 13795 w 16134"/>
                <a:gd name="connsiteY3" fmla="*/ 20571 h 20167"/>
                <a:gd name="connsiteX4" fmla="*/ 13553 w 16134"/>
                <a:gd name="connsiteY4" fmla="*/ 16053 h 20167"/>
                <a:gd name="connsiteX5" fmla="*/ 8793 w 16134"/>
                <a:gd name="connsiteY5" fmla="*/ 14319 h 20167"/>
                <a:gd name="connsiteX6" fmla="*/ 5284 w 16134"/>
                <a:gd name="connsiteY6" fmla="*/ 8793 h 20167"/>
                <a:gd name="connsiteX7" fmla="*/ 6292 w 16134"/>
                <a:gd name="connsiteY7" fmla="*/ 6534 h 20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34" h="20167">
                  <a:moveTo>
                    <a:pt x="4518" y="3025"/>
                  </a:moveTo>
                  <a:lnTo>
                    <a:pt x="3025" y="9802"/>
                  </a:lnTo>
                  <a:lnTo>
                    <a:pt x="8793" y="21095"/>
                  </a:lnTo>
                  <a:lnTo>
                    <a:pt x="13795" y="20571"/>
                  </a:lnTo>
                  <a:lnTo>
                    <a:pt x="13553" y="16053"/>
                  </a:lnTo>
                  <a:lnTo>
                    <a:pt x="8793" y="14319"/>
                  </a:lnTo>
                  <a:lnTo>
                    <a:pt x="5284" y="8793"/>
                  </a:lnTo>
                  <a:lnTo>
                    <a:pt x="6292" y="653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5" name="Forme libre : forme 34">
              <a:extLst>
                <a:ext uri="{FF2B5EF4-FFF2-40B4-BE49-F238E27FC236}">
                  <a16:creationId xmlns:a16="http://schemas.microsoft.com/office/drawing/2014/main" id="{BC23872E-52D8-456F-877E-2C7AD985B1A5}"/>
                </a:ext>
              </a:extLst>
            </p:cNvPr>
            <p:cNvSpPr/>
            <p:nvPr/>
          </p:nvSpPr>
          <p:spPr>
            <a:xfrm>
              <a:off x="8681608" y="5525666"/>
              <a:ext cx="56469" cy="52436"/>
            </a:xfrm>
            <a:custGeom>
              <a:avLst/>
              <a:gdLst>
                <a:gd name="connsiteX0" fmla="*/ 21095 w 56469"/>
                <a:gd name="connsiteY0" fmla="*/ 3509 h 52435"/>
                <a:gd name="connsiteX1" fmla="*/ 25613 w 56469"/>
                <a:gd name="connsiteY1" fmla="*/ 3025 h 52435"/>
                <a:gd name="connsiteX2" fmla="*/ 30131 w 56469"/>
                <a:gd name="connsiteY2" fmla="*/ 13310 h 52435"/>
                <a:gd name="connsiteX3" fmla="*/ 30857 w 56469"/>
                <a:gd name="connsiteY3" fmla="*/ 24564 h 52435"/>
                <a:gd name="connsiteX4" fmla="*/ 41142 w 56469"/>
                <a:gd name="connsiteY4" fmla="*/ 24564 h 52435"/>
                <a:gd name="connsiteX5" fmla="*/ 55421 w 56469"/>
                <a:gd name="connsiteY5" fmla="*/ 42352 h 52435"/>
                <a:gd name="connsiteX6" fmla="*/ 55421 w 56469"/>
                <a:gd name="connsiteY6" fmla="*/ 52153 h 52435"/>
                <a:gd name="connsiteX7" fmla="*/ 45660 w 56469"/>
                <a:gd name="connsiteY7" fmla="*/ 50379 h 52435"/>
                <a:gd name="connsiteX8" fmla="*/ 39650 w 56469"/>
                <a:gd name="connsiteY8" fmla="*/ 45377 h 52435"/>
                <a:gd name="connsiteX9" fmla="*/ 32631 w 56469"/>
                <a:gd name="connsiteY9" fmla="*/ 44853 h 52435"/>
                <a:gd name="connsiteX10" fmla="*/ 25855 w 56469"/>
                <a:gd name="connsiteY10" fmla="*/ 47394 h 52435"/>
                <a:gd name="connsiteX11" fmla="*/ 21580 w 56469"/>
                <a:gd name="connsiteY11" fmla="*/ 47394 h 52435"/>
                <a:gd name="connsiteX12" fmla="*/ 20853 w 56469"/>
                <a:gd name="connsiteY12" fmla="*/ 37834 h 52435"/>
                <a:gd name="connsiteX13" fmla="*/ 12585 w 56469"/>
                <a:gd name="connsiteY13" fmla="*/ 27831 h 52435"/>
                <a:gd name="connsiteX14" fmla="*/ 11052 w 56469"/>
                <a:gd name="connsiteY14" fmla="*/ 42634 h 52435"/>
                <a:gd name="connsiteX15" fmla="*/ 3308 w 56469"/>
                <a:gd name="connsiteY15" fmla="*/ 40375 h 52435"/>
                <a:gd name="connsiteX16" fmla="*/ 3025 w 56469"/>
                <a:gd name="connsiteY16" fmla="*/ 28598 h 52435"/>
                <a:gd name="connsiteX17" fmla="*/ 7543 w 56469"/>
                <a:gd name="connsiteY17" fmla="*/ 18796 h 52435"/>
                <a:gd name="connsiteX18" fmla="*/ 14077 w 56469"/>
                <a:gd name="connsiteY18" fmla="*/ 18070 h 52435"/>
                <a:gd name="connsiteX19" fmla="*/ 18595 w 56469"/>
                <a:gd name="connsiteY19" fmla="*/ 18796 h 52435"/>
                <a:gd name="connsiteX20" fmla="*/ 20571 w 56469"/>
                <a:gd name="connsiteY20" fmla="*/ 14037 h 52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6469" h="52435">
                  <a:moveTo>
                    <a:pt x="21095" y="3509"/>
                  </a:moveTo>
                  <a:lnTo>
                    <a:pt x="25613" y="3025"/>
                  </a:lnTo>
                  <a:lnTo>
                    <a:pt x="30131" y="13310"/>
                  </a:lnTo>
                  <a:lnTo>
                    <a:pt x="30857" y="24564"/>
                  </a:lnTo>
                  <a:lnTo>
                    <a:pt x="41142" y="24564"/>
                  </a:lnTo>
                  <a:lnTo>
                    <a:pt x="55421" y="42352"/>
                  </a:lnTo>
                  <a:lnTo>
                    <a:pt x="55421" y="52153"/>
                  </a:lnTo>
                  <a:lnTo>
                    <a:pt x="45660" y="50379"/>
                  </a:lnTo>
                  <a:lnTo>
                    <a:pt x="39650" y="45377"/>
                  </a:lnTo>
                  <a:lnTo>
                    <a:pt x="32631" y="44853"/>
                  </a:lnTo>
                  <a:lnTo>
                    <a:pt x="25855" y="47394"/>
                  </a:lnTo>
                  <a:lnTo>
                    <a:pt x="21580" y="47394"/>
                  </a:lnTo>
                  <a:lnTo>
                    <a:pt x="20853" y="37834"/>
                  </a:lnTo>
                  <a:lnTo>
                    <a:pt x="12585" y="27831"/>
                  </a:lnTo>
                  <a:lnTo>
                    <a:pt x="11052" y="42634"/>
                  </a:lnTo>
                  <a:lnTo>
                    <a:pt x="3308" y="40375"/>
                  </a:lnTo>
                  <a:lnTo>
                    <a:pt x="3025" y="28598"/>
                  </a:lnTo>
                  <a:lnTo>
                    <a:pt x="7543" y="18796"/>
                  </a:lnTo>
                  <a:lnTo>
                    <a:pt x="14077" y="18070"/>
                  </a:lnTo>
                  <a:lnTo>
                    <a:pt x="18595" y="18796"/>
                  </a:lnTo>
                  <a:lnTo>
                    <a:pt x="20571" y="1403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6" name="Forme libre : forme 35">
              <a:extLst>
                <a:ext uri="{FF2B5EF4-FFF2-40B4-BE49-F238E27FC236}">
                  <a16:creationId xmlns:a16="http://schemas.microsoft.com/office/drawing/2014/main" id="{4F4F705E-1116-4873-AE24-3EA35EA42871}"/>
                </a:ext>
              </a:extLst>
            </p:cNvPr>
            <p:cNvSpPr/>
            <p:nvPr/>
          </p:nvSpPr>
          <p:spPr>
            <a:xfrm>
              <a:off x="8717466" y="5595083"/>
              <a:ext cx="40335" cy="36302"/>
            </a:xfrm>
            <a:custGeom>
              <a:avLst/>
              <a:gdLst>
                <a:gd name="connsiteX0" fmla="*/ 6776 w 40335"/>
                <a:gd name="connsiteY0" fmla="*/ 3025 h 36301"/>
                <a:gd name="connsiteX1" fmla="*/ 12544 w 40335"/>
                <a:gd name="connsiteY1" fmla="*/ 3267 h 36301"/>
                <a:gd name="connsiteX2" fmla="*/ 18070 w 40335"/>
                <a:gd name="connsiteY2" fmla="*/ 11052 h 36301"/>
                <a:gd name="connsiteX3" fmla="*/ 29848 w 40335"/>
                <a:gd name="connsiteY3" fmla="*/ 11778 h 36301"/>
                <a:gd name="connsiteX4" fmla="*/ 40860 w 40335"/>
                <a:gd name="connsiteY4" fmla="*/ 22063 h 36301"/>
                <a:gd name="connsiteX5" fmla="*/ 31865 w 40335"/>
                <a:gd name="connsiteY5" fmla="*/ 30332 h 36301"/>
                <a:gd name="connsiteX6" fmla="*/ 31865 w 40335"/>
                <a:gd name="connsiteY6" fmla="*/ 36100 h 36301"/>
                <a:gd name="connsiteX7" fmla="*/ 26823 w 40335"/>
                <a:gd name="connsiteY7" fmla="*/ 36866 h 36301"/>
                <a:gd name="connsiteX8" fmla="*/ 3267 w 40335"/>
                <a:gd name="connsiteY8" fmla="*/ 16819 h 36301"/>
                <a:gd name="connsiteX9" fmla="*/ 3025 w 40335"/>
                <a:gd name="connsiteY9" fmla="*/ 6292 h 36301"/>
                <a:gd name="connsiteX10" fmla="*/ 6534 w 40335"/>
                <a:gd name="connsiteY10" fmla="*/ 6050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335" h="36301">
                  <a:moveTo>
                    <a:pt x="6776" y="3025"/>
                  </a:moveTo>
                  <a:lnTo>
                    <a:pt x="12544" y="3267"/>
                  </a:lnTo>
                  <a:lnTo>
                    <a:pt x="18070" y="11052"/>
                  </a:lnTo>
                  <a:lnTo>
                    <a:pt x="29848" y="11778"/>
                  </a:lnTo>
                  <a:lnTo>
                    <a:pt x="40860" y="22063"/>
                  </a:lnTo>
                  <a:lnTo>
                    <a:pt x="31865" y="30332"/>
                  </a:lnTo>
                  <a:lnTo>
                    <a:pt x="31865" y="36100"/>
                  </a:lnTo>
                  <a:lnTo>
                    <a:pt x="26823" y="36866"/>
                  </a:lnTo>
                  <a:lnTo>
                    <a:pt x="3267" y="16819"/>
                  </a:lnTo>
                  <a:lnTo>
                    <a:pt x="3025" y="6292"/>
                  </a:lnTo>
                  <a:lnTo>
                    <a:pt x="6534" y="605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7" name="Forme libre : forme 36">
              <a:extLst>
                <a:ext uri="{FF2B5EF4-FFF2-40B4-BE49-F238E27FC236}">
                  <a16:creationId xmlns:a16="http://schemas.microsoft.com/office/drawing/2014/main" id="{15AA3916-661E-48A0-B9C7-DD73936F9A26}"/>
                </a:ext>
              </a:extLst>
            </p:cNvPr>
            <p:cNvSpPr/>
            <p:nvPr/>
          </p:nvSpPr>
          <p:spPr>
            <a:xfrm>
              <a:off x="9005420" y="5769250"/>
              <a:ext cx="24201" cy="32268"/>
            </a:xfrm>
            <a:custGeom>
              <a:avLst/>
              <a:gdLst>
                <a:gd name="connsiteX0" fmla="*/ 3025 w 24201"/>
                <a:gd name="connsiteY0" fmla="*/ 7906 h 32268"/>
                <a:gd name="connsiteX1" fmla="*/ 7018 w 24201"/>
                <a:gd name="connsiteY1" fmla="*/ 3025 h 32268"/>
                <a:gd name="connsiteX2" fmla="*/ 18151 w 24201"/>
                <a:gd name="connsiteY2" fmla="*/ 16174 h 32268"/>
                <a:gd name="connsiteX3" fmla="*/ 22426 w 24201"/>
                <a:gd name="connsiteY3" fmla="*/ 17909 h 32268"/>
                <a:gd name="connsiteX4" fmla="*/ 22709 w 24201"/>
                <a:gd name="connsiteY4" fmla="*/ 32470 h 32268"/>
                <a:gd name="connsiteX5" fmla="*/ 11294 w 24201"/>
                <a:gd name="connsiteY5" fmla="*/ 32188 h 32268"/>
                <a:gd name="connsiteX6" fmla="*/ 4719 w 24201"/>
                <a:gd name="connsiteY6" fmla="*/ 27025 h 32268"/>
                <a:gd name="connsiteX7" fmla="*/ 4719 w 24201"/>
                <a:gd name="connsiteY7" fmla="*/ 14481 h 32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1" h="32268">
                  <a:moveTo>
                    <a:pt x="3025" y="7906"/>
                  </a:moveTo>
                  <a:lnTo>
                    <a:pt x="7018" y="3025"/>
                  </a:lnTo>
                  <a:lnTo>
                    <a:pt x="18151" y="16174"/>
                  </a:lnTo>
                  <a:lnTo>
                    <a:pt x="22426" y="17909"/>
                  </a:lnTo>
                  <a:lnTo>
                    <a:pt x="22709" y="32470"/>
                  </a:lnTo>
                  <a:lnTo>
                    <a:pt x="11294" y="32188"/>
                  </a:lnTo>
                  <a:lnTo>
                    <a:pt x="4719" y="27025"/>
                  </a:lnTo>
                  <a:lnTo>
                    <a:pt x="4719" y="1448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8" name="Forme libre : forme 37">
              <a:extLst>
                <a:ext uri="{FF2B5EF4-FFF2-40B4-BE49-F238E27FC236}">
                  <a16:creationId xmlns:a16="http://schemas.microsoft.com/office/drawing/2014/main" id="{FFADAF7F-6C88-4B92-B26F-B4FD783F0BC4}"/>
                </a:ext>
              </a:extLst>
            </p:cNvPr>
            <p:cNvSpPr/>
            <p:nvPr/>
          </p:nvSpPr>
          <p:spPr>
            <a:xfrm>
              <a:off x="9027120" y="5535064"/>
              <a:ext cx="16134" cy="20168"/>
            </a:xfrm>
            <a:custGeom>
              <a:avLst/>
              <a:gdLst>
                <a:gd name="connsiteX0" fmla="*/ 10164 w 16134"/>
                <a:gd name="connsiteY0" fmla="*/ 5889 h 20167"/>
                <a:gd name="connsiteX1" fmla="*/ 5324 w 16134"/>
                <a:gd name="connsiteY1" fmla="*/ 5889 h 20167"/>
                <a:gd name="connsiteX2" fmla="*/ 5324 w 16134"/>
                <a:gd name="connsiteY2" fmla="*/ 3025 h 20167"/>
                <a:gd name="connsiteX3" fmla="*/ 15569 w 16134"/>
                <a:gd name="connsiteY3" fmla="*/ 3025 h 20167"/>
                <a:gd name="connsiteX4" fmla="*/ 17021 w 16134"/>
                <a:gd name="connsiteY4" fmla="*/ 8753 h 20167"/>
                <a:gd name="connsiteX5" fmla="*/ 9882 w 16134"/>
                <a:gd name="connsiteY5" fmla="*/ 18756 h 20167"/>
                <a:gd name="connsiteX6" fmla="*/ 5002 w 16134"/>
                <a:gd name="connsiteY6" fmla="*/ 18191 h 20167"/>
                <a:gd name="connsiteX7" fmla="*/ 3025 w 16134"/>
                <a:gd name="connsiteY7" fmla="*/ 13310 h 20167"/>
                <a:gd name="connsiteX8" fmla="*/ 10447 w 16134"/>
                <a:gd name="connsiteY8" fmla="*/ 8753 h 20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134" h="20167">
                  <a:moveTo>
                    <a:pt x="10164" y="5889"/>
                  </a:moveTo>
                  <a:lnTo>
                    <a:pt x="5324" y="5889"/>
                  </a:lnTo>
                  <a:lnTo>
                    <a:pt x="5324" y="3025"/>
                  </a:lnTo>
                  <a:lnTo>
                    <a:pt x="15569" y="3025"/>
                  </a:lnTo>
                  <a:lnTo>
                    <a:pt x="17021" y="8753"/>
                  </a:lnTo>
                  <a:lnTo>
                    <a:pt x="9882" y="18756"/>
                  </a:lnTo>
                  <a:lnTo>
                    <a:pt x="5002" y="18191"/>
                  </a:lnTo>
                  <a:lnTo>
                    <a:pt x="3025" y="13310"/>
                  </a:lnTo>
                  <a:lnTo>
                    <a:pt x="10447" y="875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9" name="Forme libre : forme 38">
              <a:extLst>
                <a:ext uri="{FF2B5EF4-FFF2-40B4-BE49-F238E27FC236}">
                  <a16:creationId xmlns:a16="http://schemas.microsoft.com/office/drawing/2014/main" id="{2C583392-13FC-4E8E-B2AF-866425903E95}"/>
                </a:ext>
              </a:extLst>
            </p:cNvPr>
            <p:cNvSpPr/>
            <p:nvPr/>
          </p:nvSpPr>
          <p:spPr>
            <a:xfrm>
              <a:off x="9033695" y="5563904"/>
              <a:ext cx="16134" cy="16134"/>
            </a:xfrm>
            <a:custGeom>
              <a:avLst/>
              <a:gdLst>
                <a:gd name="connsiteX0" fmla="*/ 3025 w 16134"/>
                <a:gd name="connsiteY0" fmla="*/ 7623 h 16134"/>
                <a:gd name="connsiteX1" fmla="*/ 9882 w 16134"/>
                <a:gd name="connsiteY1" fmla="*/ 3025 h 16134"/>
                <a:gd name="connsiteX2" fmla="*/ 15005 w 16134"/>
                <a:gd name="connsiteY2" fmla="*/ 3630 h 16134"/>
                <a:gd name="connsiteX3" fmla="*/ 15005 w 16134"/>
                <a:gd name="connsiteY3" fmla="*/ 12463 h 16134"/>
                <a:gd name="connsiteX4" fmla="*/ 8995 w 16134"/>
                <a:gd name="connsiteY4" fmla="*/ 13915 h 16134"/>
                <a:gd name="connsiteX5" fmla="*/ 4719 w 16134"/>
                <a:gd name="connsiteY5" fmla="*/ 12181 h 1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4" h="16134">
                  <a:moveTo>
                    <a:pt x="3025" y="7623"/>
                  </a:moveTo>
                  <a:lnTo>
                    <a:pt x="9882" y="3025"/>
                  </a:lnTo>
                  <a:lnTo>
                    <a:pt x="15005" y="3630"/>
                  </a:lnTo>
                  <a:lnTo>
                    <a:pt x="15005" y="12463"/>
                  </a:lnTo>
                  <a:lnTo>
                    <a:pt x="8995" y="13915"/>
                  </a:lnTo>
                  <a:lnTo>
                    <a:pt x="4719" y="1218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0" name="Forme libre : forme 39">
              <a:extLst>
                <a:ext uri="{FF2B5EF4-FFF2-40B4-BE49-F238E27FC236}">
                  <a16:creationId xmlns:a16="http://schemas.microsoft.com/office/drawing/2014/main" id="{F4A2C179-49AB-4640-B8B1-622F17672AF9}"/>
                </a:ext>
              </a:extLst>
            </p:cNvPr>
            <p:cNvSpPr/>
            <p:nvPr/>
          </p:nvSpPr>
          <p:spPr>
            <a:xfrm>
              <a:off x="9024539" y="5585927"/>
              <a:ext cx="12101" cy="16134"/>
            </a:xfrm>
            <a:custGeom>
              <a:avLst/>
              <a:gdLst>
                <a:gd name="connsiteX0" fmla="*/ 9600 w 12100"/>
                <a:gd name="connsiteY0" fmla="*/ 11576 h 16134"/>
                <a:gd name="connsiteX1" fmla="*/ 9882 w 12100"/>
                <a:gd name="connsiteY1" fmla="*/ 3025 h 16134"/>
                <a:gd name="connsiteX2" fmla="*/ 3308 w 12100"/>
                <a:gd name="connsiteY2" fmla="*/ 3025 h 16134"/>
                <a:gd name="connsiteX3" fmla="*/ 3025 w 12100"/>
                <a:gd name="connsiteY3" fmla="*/ 7301 h 16134"/>
                <a:gd name="connsiteX4" fmla="*/ 5889 w 12100"/>
                <a:gd name="connsiteY4" fmla="*/ 8713 h 16134"/>
                <a:gd name="connsiteX5" fmla="*/ 5889 w 12100"/>
                <a:gd name="connsiteY5" fmla="*/ 13593 h 1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00" h="16134">
                  <a:moveTo>
                    <a:pt x="9600" y="11576"/>
                  </a:moveTo>
                  <a:lnTo>
                    <a:pt x="9882" y="3025"/>
                  </a:lnTo>
                  <a:lnTo>
                    <a:pt x="3308" y="3025"/>
                  </a:lnTo>
                  <a:lnTo>
                    <a:pt x="3025" y="7301"/>
                  </a:lnTo>
                  <a:lnTo>
                    <a:pt x="5889" y="8713"/>
                  </a:lnTo>
                  <a:lnTo>
                    <a:pt x="5889" y="1359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1" name="Forme libre : forme 40">
              <a:extLst>
                <a:ext uri="{FF2B5EF4-FFF2-40B4-BE49-F238E27FC236}">
                  <a16:creationId xmlns:a16="http://schemas.microsoft.com/office/drawing/2014/main" id="{FC8233EC-9775-4196-9FA3-66479534F4C8}"/>
                </a:ext>
              </a:extLst>
            </p:cNvPr>
            <p:cNvSpPr/>
            <p:nvPr/>
          </p:nvSpPr>
          <p:spPr>
            <a:xfrm>
              <a:off x="8945441" y="5393689"/>
              <a:ext cx="213777" cy="129073"/>
            </a:xfrm>
            <a:custGeom>
              <a:avLst/>
              <a:gdLst>
                <a:gd name="connsiteX0" fmla="*/ 96966 w 213776"/>
                <a:gd name="connsiteY0" fmla="*/ 78734 h 129072"/>
                <a:gd name="connsiteX1" fmla="*/ 92408 w 213776"/>
                <a:gd name="connsiteY1" fmla="*/ 65585 h 129072"/>
                <a:gd name="connsiteX2" fmla="*/ 39569 w 213776"/>
                <a:gd name="connsiteY2" fmla="*/ 33035 h 129072"/>
                <a:gd name="connsiteX3" fmla="*/ 19280 w 213776"/>
                <a:gd name="connsiteY3" fmla="*/ 31905 h 129072"/>
                <a:gd name="connsiteX4" fmla="*/ 17021 w 213776"/>
                <a:gd name="connsiteY4" fmla="*/ 36745 h 129072"/>
                <a:gd name="connsiteX5" fmla="*/ 5002 w 213776"/>
                <a:gd name="connsiteY5" fmla="*/ 40456 h 129072"/>
                <a:gd name="connsiteX6" fmla="*/ 3025 w 213776"/>
                <a:gd name="connsiteY6" fmla="*/ 36181 h 129072"/>
                <a:gd name="connsiteX7" fmla="*/ 25008 w 213776"/>
                <a:gd name="connsiteY7" fmla="*/ 19321 h 129072"/>
                <a:gd name="connsiteX8" fmla="*/ 28154 w 213776"/>
                <a:gd name="connsiteY8" fmla="*/ 11334 h 129072"/>
                <a:gd name="connsiteX9" fmla="*/ 48160 w 213776"/>
                <a:gd name="connsiteY9" fmla="*/ 3025 h 129072"/>
                <a:gd name="connsiteX10" fmla="*/ 56147 w 213776"/>
                <a:gd name="connsiteY10" fmla="*/ 3913 h 129072"/>
                <a:gd name="connsiteX11" fmla="*/ 72684 w 213776"/>
                <a:gd name="connsiteY11" fmla="*/ 27307 h 129072"/>
                <a:gd name="connsiteX12" fmla="*/ 87003 w 213776"/>
                <a:gd name="connsiteY12" fmla="*/ 34729 h 129072"/>
                <a:gd name="connsiteX13" fmla="*/ 101846 w 213776"/>
                <a:gd name="connsiteY13" fmla="*/ 35011 h 129072"/>
                <a:gd name="connsiteX14" fmla="*/ 110680 w 213776"/>
                <a:gd name="connsiteY14" fmla="*/ 40738 h 129072"/>
                <a:gd name="connsiteX15" fmla="*/ 126128 w 213776"/>
                <a:gd name="connsiteY15" fmla="*/ 41303 h 129072"/>
                <a:gd name="connsiteX16" fmla="*/ 133268 w 213776"/>
                <a:gd name="connsiteY16" fmla="*/ 38722 h 129072"/>
                <a:gd name="connsiteX17" fmla="*/ 143230 w 213776"/>
                <a:gd name="connsiteY17" fmla="*/ 39327 h 129072"/>
                <a:gd name="connsiteX18" fmla="*/ 148676 w 213776"/>
                <a:gd name="connsiteY18" fmla="*/ 49895 h 129072"/>
                <a:gd name="connsiteX19" fmla="*/ 157832 w 213776"/>
                <a:gd name="connsiteY19" fmla="*/ 54170 h 129072"/>
                <a:gd name="connsiteX20" fmla="*/ 159526 w 213776"/>
                <a:gd name="connsiteY20" fmla="*/ 72442 h 129072"/>
                <a:gd name="connsiteX21" fmla="*/ 170658 w 213776"/>
                <a:gd name="connsiteY21" fmla="*/ 90432 h 129072"/>
                <a:gd name="connsiteX22" fmla="*/ 172110 w 213776"/>
                <a:gd name="connsiteY22" fmla="*/ 97289 h 129072"/>
                <a:gd name="connsiteX23" fmla="*/ 179532 w 213776"/>
                <a:gd name="connsiteY23" fmla="*/ 103016 h 129072"/>
                <a:gd name="connsiteX24" fmla="*/ 198933 w 213776"/>
                <a:gd name="connsiteY24" fmla="*/ 103863 h 129072"/>
                <a:gd name="connsiteX25" fmla="*/ 202079 w 213776"/>
                <a:gd name="connsiteY25" fmla="*/ 100435 h 129072"/>
                <a:gd name="connsiteX26" fmla="*/ 210630 w 213776"/>
                <a:gd name="connsiteY26" fmla="*/ 100435 h 129072"/>
                <a:gd name="connsiteX27" fmla="*/ 210953 w 213776"/>
                <a:gd name="connsiteY27" fmla="*/ 121853 h 129072"/>
                <a:gd name="connsiteX28" fmla="*/ 207807 w 213776"/>
                <a:gd name="connsiteY28" fmla="*/ 126975 h 129072"/>
                <a:gd name="connsiteX29" fmla="*/ 202927 w 213776"/>
                <a:gd name="connsiteY29" fmla="*/ 126693 h 129072"/>
                <a:gd name="connsiteX30" fmla="*/ 198933 w 213776"/>
                <a:gd name="connsiteY30" fmla="*/ 122417 h 129072"/>
                <a:gd name="connsiteX31" fmla="*/ 194658 w 213776"/>
                <a:gd name="connsiteY31" fmla="*/ 122417 h 129072"/>
                <a:gd name="connsiteX32" fmla="*/ 189818 w 213776"/>
                <a:gd name="connsiteY32" fmla="*/ 125564 h 129072"/>
                <a:gd name="connsiteX33" fmla="*/ 186671 w 213776"/>
                <a:gd name="connsiteY33" fmla="*/ 125281 h 129072"/>
                <a:gd name="connsiteX34" fmla="*/ 180379 w 213776"/>
                <a:gd name="connsiteY34" fmla="*/ 115561 h 129072"/>
                <a:gd name="connsiteX35" fmla="*/ 167794 w 213776"/>
                <a:gd name="connsiteY35" fmla="*/ 114996 h 129072"/>
                <a:gd name="connsiteX36" fmla="*/ 162390 w 213776"/>
                <a:gd name="connsiteY36" fmla="*/ 101000 h 129072"/>
                <a:gd name="connsiteX37" fmla="*/ 145247 w 213776"/>
                <a:gd name="connsiteY37" fmla="*/ 85027 h 129072"/>
                <a:gd name="connsiteX38" fmla="*/ 142101 w 213776"/>
                <a:gd name="connsiteY38" fmla="*/ 77000 h 129072"/>
                <a:gd name="connsiteX39" fmla="*/ 102129 w 213776"/>
                <a:gd name="connsiteY39" fmla="*/ 80993 h 129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13776" h="129072">
                  <a:moveTo>
                    <a:pt x="96966" y="78734"/>
                  </a:moveTo>
                  <a:lnTo>
                    <a:pt x="92408" y="65585"/>
                  </a:lnTo>
                  <a:lnTo>
                    <a:pt x="39569" y="33035"/>
                  </a:lnTo>
                  <a:lnTo>
                    <a:pt x="19280" y="31905"/>
                  </a:lnTo>
                  <a:lnTo>
                    <a:pt x="17021" y="36745"/>
                  </a:lnTo>
                  <a:lnTo>
                    <a:pt x="5002" y="40456"/>
                  </a:lnTo>
                  <a:lnTo>
                    <a:pt x="3025" y="36181"/>
                  </a:lnTo>
                  <a:lnTo>
                    <a:pt x="25008" y="19321"/>
                  </a:lnTo>
                  <a:lnTo>
                    <a:pt x="28154" y="11334"/>
                  </a:lnTo>
                  <a:lnTo>
                    <a:pt x="48160" y="3025"/>
                  </a:lnTo>
                  <a:lnTo>
                    <a:pt x="56147" y="3913"/>
                  </a:lnTo>
                  <a:lnTo>
                    <a:pt x="72684" y="27307"/>
                  </a:lnTo>
                  <a:lnTo>
                    <a:pt x="87003" y="34729"/>
                  </a:lnTo>
                  <a:lnTo>
                    <a:pt x="101846" y="35011"/>
                  </a:lnTo>
                  <a:lnTo>
                    <a:pt x="110680" y="40738"/>
                  </a:lnTo>
                  <a:lnTo>
                    <a:pt x="126128" y="41303"/>
                  </a:lnTo>
                  <a:lnTo>
                    <a:pt x="133268" y="38722"/>
                  </a:lnTo>
                  <a:lnTo>
                    <a:pt x="143230" y="39327"/>
                  </a:lnTo>
                  <a:lnTo>
                    <a:pt x="148676" y="49895"/>
                  </a:lnTo>
                  <a:lnTo>
                    <a:pt x="157832" y="54170"/>
                  </a:lnTo>
                  <a:lnTo>
                    <a:pt x="159526" y="72442"/>
                  </a:lnTo>
                  <a:lnTo>
                    <a:pt x="170658" y="90432"/>
                  </a:lnTo>
                  <a:lnTo>
                    <a:pt x="172110" y="97289"/>
                  </a:lnTo>
                  <a:lnTo>
                    <a:pt x="179532" y="103016"/>
                  </a:lnTo>
                  <a:lnTo>
                    <a:pt x="198933" y="103863"/>
                  </a:lnTo>
                  <a:lnTo>
                    <a:pt x="202079" y="100435"/>
                  </a:lnTo>
                  <a:lnTo>
                    <a:pt x="210630" y="100435"/>
                  </a:lnTo>
                  <a:lnTo>
                    <a:pt x="210953" y="121853"/>
                  </a:lnTo>
                  <a:lnTo>
                    <a:pt x="207807" y="126975"/>
                  </a:lnTo>
                  <a:lnTo>
                    <a:pt x="202927" y="126693"/>
                  </a:lnTo>
                  <a:lnTo>
                    <a:pt x="198933" y="122417"/>
                  </a:lnTo>
                  <a:lnTo>
                    <a:pt x="194658" y="122417"/>
                  </a:lnTo>
                  <a:lnTo>
                    <a:pt x="189818" y="125564"/>
                  </a:lnTo>
                  <a:lnTo>
                    <a:pt x="186671" y="125281"/>
                  </a:lnTo>
                  <a:lnTo>
                    <a:pt x="180379" y="115561"/>
                  </a:lnTo>
                  <a:lnTo>
                    <a:pt x="167794" y="114996"/>
                  </a:lnTo>
                  <a:lnTo>
                    <a:pt x="162390" y="101000"/>
                  </a:lnTo>
                  <a:lnTo>
                    <a:pt x="145247" y="85027"/>
                  </a:lnTo>
                  <a:lnTo>
                    <a:pt x="142101" y="77000"/>
                  </a:lnTo>
                  <a:lnTo>
                    <a:pt x="102129" y="8099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2" name="Forme libre : forme 41">
              <a:extLst>
                <a:ext uri="{FF2B5EF4-FFF2-40B4-BE49-F238E27FC236}">
                  <a16:creationId xmlns:a16="http://schemas.microsoft.com/office/drawing/2014/main" id="{186C80BE-B27F-44E6-88EE-C1DCFCE963D8}"/>
                </a:ext>
              </a:extLst>
            </p:cNvPr>
            <p:cNvSpPr/>
            <p:nvPr/>
          </p:nvSpPr>
          <p:spPr>
            <a:xfrm>
              <a:off x="9129087" y="5557652"/>
              <a:ext cx="16134" cy="28235"/>
            </a:xfrm>
            <a:custGeom>
              <a:avLst/>
              <a:gdLst>
                <a:gd name="connsiteX0" fmla="*/ 3025 w 16134"/>
                <a:gd name="connsiteY0" fmla="*/ 25572 h 28234"/>
                <a:gd name="connsiteX1" fmla="*/ 3025 w 16134"/>
                <a:gd name="connsiteY1" fmla="*/ 8995 h 28234"/>
                <a:gd name="connsiteX2" fmla="*/ 13311 w 16134"/>
                <a:gd name="connsiteY2" fmla="*/ 3025 h 28234"/>
                <a:gd name="connsiteX3" fmla="*/ 15852 w 16134"/>
                <a:gd name="connsiteY3" fmla="*/ 9277 h 28234"/>
                <a:gd name="connsiteX4" fmla="*/ 10729 w 16134"/>
                <a:gd name="connsiteY4" fmla="*/ 25855 h 282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 h="28234">
                  <a:moveTo>
                    <a:pt x="3025" y="25572"/>
                  </a:moveTo>
                  <a:lnTo>
                    <a:pt x="3025" y="8995"/>
                  </a:lnTo>
                  <a:lnTo>
                    <a:pt x="13311" y="3025"/>
                  </a:lnTo>
                  <a:lnTo>
                    <a:pt x="15852" y="9277"/>
                  </a:lnTo>
                  <a:lnTo>
                    <a:pt x="10729" y="2585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3" name="Forme libre : forme 42">
              <a:extLst>
                <a:ext uri="{FF2B5EF4-FFF2-40B4-BE49-F238E27FC236}">
                  <a16:creationId xmlns:a16="http://schemas.microsoft.com/office/drawing/2014/main" id="{57EF0D1E-7F3A-46EC-AF1A-A3154DE795A2}"/>
                </a:ext>
              </a:extLst>
            </p:cNvPr>
            <p:cNvSpPr/>
            <p:nvPr/>
          </p:nvSpPr>
          <p:spPr>
            <a:xfrm>
              <a:off x="9144213" y="5589355"/>
              <a:ext cx="16134" cy="24201"/>
            </a:xfrm>
            <a:custGeom>
              <a:avLst/>
              <a:gdLst>
                <a:gd name="connsiteX0" fmla="*/ 5324 w 16134"/>
                <a:gd name="connsiteY0" fmla="*/ 23879 h 24201"/>
                <a:gd name="connsiteX1" fmla="*/ 5324 w 16134"/>
                <a:gd name="connsiteY1" fmla="*/ 11576 h 24201"/>
                <a:gd name="connsiteX2" fmla="*/ 3025 w 16134"/>
                <a:gd name="connsiteY2" fmla="*/ 7018 h 24201"/>
                <a:gd name="connsiteX3" fmla="*/ 7583 w 16134"/>
                <a:gd name="connsiteY3" fmla="*/ 3025 h 24201"/>
                <a:gd name="connsiteX4" fmla="*/ 14158 w 16134"/>
                <a:gd name="connsiteY4" fmla="*/ 7301 h 24201"/>
                <a:gd name="connsiteX5" fmla="*/ 11859 w 16134"/>
                <a:gd name="connsiteY5" fmla="*/ 21579 h 24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4" h="24201">
                  <a:moveTo>
                    <a:pt x="5324" y="23879"/>
                  </a:moveTo>
                  <a:lnTo>
                    <a:pt x="5324" y="11576"/>
                  </a:lnTo>
                  <a:lnTo>
                    <a:pt x="3025" y="7018"/>
                  </a:lnTo>
                  <a:lnTo>
                    <a:pt x="7583" y="3025"/>
                  </a:lnTo>
                  <a:lnTo>
                    <a:pt x="14158" y="7301"/>
                  </a:lnTo>
                  <a:lnTo>
                    <a:pt x="11859" y="2157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4" name="Forme libre : forme 43">
              <a:extLst>
                <a:ext uri="{FF2B5EF4-FFF2-40B4-BE49-F238E27FC236}">
                  <a16:creationId xmlns:a16="http://schemas.microsoft.com/office/drawing/2014/main" id="{915E8F4E-3841-4C41-9333-97C3A062302F}"/>
                </a:ext>
              </a:extLst>
            </p:cNvPr>
            <p:cNvSpPr/>
            <p:nvPr/>
          </p:nvSpPr>
          <p:spPr>
            <a:xfrm>
              <a:off x="9198464" y="5573342"/>
              <a:ext cx="12101" cy="20168"/>
            </a:xfrm>
            <a:custGeom>
              <a:avLst/>
              <a:gdLst>
                <a:gd name="connsiteX0" fmla="*/ 3025 w 12100"/>
                <a:gd name="connsiteY0" fmla="*/ 16739 h 20167"/>
                <a:gd name="connsiteX1" fmla="*/ 7301 w 12100"/>
                <a:gd name="connsiteY1" fmla="*/ 3025 h 20167"/>
                <a:gd name="connsiteX2" fmla="*/ 11899 w 12100"/>
                <a:gd name="connsiteY2" fmla="*/ 3025 h 20167"/>
                <a:gd name="connsiteX3" fmla="*/ 13028 w 12100"/>
                <a:gd name="connsiteY3" fmla="*/ 18756 h 20167"/>
                <a:gd name="connsiteX4" fmla="*/ 6454 w 12100"/>
                <a:gd name="connsiteY4" fmla="*/ 20450 h 20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0" h="20167">
                  <a:moveTo>
                    <a:pt x="3025" y="16739"/>
                  </a:moveTo>
                  <a:lnTo>
                    <a:pt x="7301" y="3025"/>
                  </a:lnTo>
                  <a:lnTo>
                    <a:pt x="11899" y="3025"/>
                  </a:lnTo>
                  <a:lnTo>
                    <a:pt x="13028" y="18756"/>
                  </a:lnTo>
                  <a:lnTo>
                    <a:pt x="6454" y="2045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5" name="Forme libre : forme 44">
              <a:extLst>
                <a:ext uri="{FF2B5EF4-FFF2-40B4-BE49-F238E27FC236}">
                  <a16:creationId xmlns:a16="http://schemas.microsoft.com/office/drawing/2014/main" id="{52F0921A-CBBC-4361-AEF8-9AB3FA898103}"/>
                </a:ext>
              </a:extLst>
            </p:cNvPr>
            <p:cNvSpPr/>
            <p:nvPr/>
          </p:nvSpPr>
          <p:spPr>
            <a:xfrm>
              <a:off x="9156758" y="5624164"/>
              <a:ext cx="16134" cy="12101"/>
            </a:xfrm>
            <a:custGeom>
              <a:avLst/>
              <a:gdLst>
                <a:gd name="connsiteX0" fmla="*/ 3025 w 16134"/>
                <a:gd name="connsiteY0" fmla="*/ 10487 h 12100"/>
                <a:gd name="connsiteX1" fmla="*/ 3348 w 16134"/>
                <a:gd name="connsiteY1" fmla="*/ 7623 h 12100"/>
                <a:gd name="connsiteX2" fmla="*/ 11052 w 16134"/>
                <a:gd name="connsiteY2" fmla="*/ 3025 h 12100"/>
                <a:gd name="connsiteX3" fmla="*/ 14480 w 16134"/>
                <a:gd name="connsiteY3" fmla="*/ 6777 h 12100"/>
                <a:gd name="connsiteX4" fmla="*/ 13915 w 16134"/>
                <a:gd name="connsiteY4" fmla="*/ 10770 h 12100"/>
                <a:gd name="connsiteX5" fmla="*/ 9317 w 16134"/>
                <a:gd name="connsiteY5" fmla="*/ 12181 h 1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4" h="12100">
                  <a:moveTo>
                    <a:pt x="3025" y="10487"/>
                  </a:moveTo>
                  <a:lnTo>
                    <a:pt x="3348" y="7623"/>
                  </a:lnTo>
                  <a:lnTo>
                    <a:pt x="11052" y="3025"/>
                  </a:lnTo>
                  <a:lnTo>
                    <a:pt x="14480" y="6777"/>
                  </a:lnTo>
                  <a:lnTo>
                    <a:pt x="13915" y="10770"/>
                  </a:lnTo>
                  <a:lnTo>
                    <a:pt x="9317" y="1218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 name="Forme libre : forme 45">
              <a:extLst>
                <a:ext uri="{FF2B5EF4-FFF2-40B4-BE49-F238E27FC236}">
                  <a16:creationId xmlns:a16="http://schemas.microsoft.com/office/drawing/2014/main" id="{3869C8B1-3F51-4A93-9CD1-71B6F14A0250}"/>
                </a:ext>
              </a:extLst>
            </p:cNvPr>
            <p:cNvSpPr/>
            <p:nvPr/>
          </p:nvSpPr>
          <p:spPr>
            <a:xfrm>
              <a:off x="9186202" y="5642477"/>
              <a:ext cx="16134" cy="20168"/>
            </a:xfrm>
            <a:custGeom>
              <a:avLst/>
              <a:gdLst>
                <a:gd name="connsiteX0" fmla="*/ 6736 w 16134"/>
                <a:gd name="connsiteY0" fmla="*/ 17304 h 20167"/>
                <a:gd name="connsiteX1" fmla="*/ 3025 w 16134"/>
                <a:gd name="connsiteY1" fmla="*/ 5284 h 20167"/>
                <a:gd name="connsiteX2" fmla="*/ 7583 w 16134"/>
                <a:gd name="connsiteY2" fmla="*/ 3025 h 20167"/>
                <a:gd name="connsiteX3" fmla="*/ 15005 w 16134"/>
                <a:gd name="connsiteY3" fmla="*/ 11576 h 20167"/>
                <a:gd name="connsiteX4" fmla="*/ 12746 w 16134"/>
                <a:gd name="connsiteY4" fmla="*/ 17304 h 20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 h="20167">
                  <a:moveTo>
                    <a:pt x="6736" y="17304"/>
                  </a:moveTo>
                  <a:lnTo>
                    <a:pt x="3025" y="5284"/>
                  </a:lnTo>
                  <a:lnTo>
                    <a:pt x="7583" y="3025"/>
                  </a:lnTo>
                  <a:lnTo>
                    <a:pt x="15005" y="11576"/>
                  </a:lnTo>
                  <a:lnTo>
                    <a:pt x="12746" y="1730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 name="Forme libre : forme 46">
              <a:extLst>
                <a:ext uri="{FF2B5EF4-FFF2-40B4-BE49-F238E27FC236}">
                  <a16:creationId xmlns:a16="http://schemas.microsoft.com/office/drawing/2014/main" id="{BE946051-17C4-4E77-98BD-99312FC75078}"/>
                </a:ext>
              </a:extLst>
            </p:cNvPr>
            <p:cNvSpPr/>
            <p:nvPr/>
          </p:nvSpPr>
          <p:spPr>
            <a:xfrm>
              <a:off x="9156758" y="5686442"/>
              <a:ext cx="28235" cy="20168"/>
            </a:xfrm>
            <a:custGeom>
              <a:avLst/>
              <a:gdLst>
                <a:gd name="connsiteX0" fmla="*/ 17909 w 28234"/>
                <a:gd name="connsiteY0" fmla="*/ 9600 h 20167"/>
                <a:gd name="connsiteX1" fmla="*/ 13593 w 28234"/>
                <a:gd name="connsiteY1" fmla="*/ 3590 h 20167"/>
                <a:gd name="connsiteX2" fmla="*/ 24161 w 28234"/>
                <a:gd name="connsiteY2" fmla="*/ 3025 h 20167"/>
                <a:gd name="connsiteX3" fmla="*/ 26178 w 28234"/>
                <a:gd name="connsiteY3" fmla="*/ 12746 h 20167"/>
                <a:gd name="connsiteX4" fmla="*/ 15610 w 28234"/>
                <a:gd name="connsiteY4" fmla="*/ 16457 h 20167"/>
                <a:gd name="connsiteX5" fmla="*/ 5606 w 28234"/>
                <a:gd name="connsiteY5" fmla="*/ 18716 h 20167"/>
                <a:gd name="connsiteX6" fmla="*/ 3025 w 28234"/>
                <a:gd name="connsiteY6" fmla="*/ 11011 h 20167"/>
                <a:gd name="connsiteX7" fmla="*/ 7623 w 28234"/>
                <a:gd name="connsiteY7" fmla="*/ 8188 h 20167"/>
                <a:gd name="connsiteX8" fmla="*/ 13311 w 28234"/>
                <a:gd name="connsiteY8" fmla="*/ 12181 h 20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234" h="20167">
                  <a:moveTo>
                    <a:pt x="17909" y="9600"/>
                  </a:moveTo>
                  <a:lnTo>
                    <a:pt x="13593" y="3590"/>
                  </a:lnTo>
                  <a:lnTo>
                    <a:pt x="24161" y="3025"/>
                  </a:lnTo>
                  <a:lnTo>
                    <a:pt x="26178" y="12746"/>
                  </a:lnTo>
                  <a:lnTo>
                    <a:pt x="15610" y="16457"/>
                  </a:lnTo>
                  <a:lnTo>
                    <a:pt x="5606" y="18716"/>
                  </a:lnTo>
                  <a:lnTo>
                    <a:pt x="3025" y="11011"/>
                  </a:lnTo>
                  <a:lnTo>
                    <a:pt x="7623" y="8188"/>
                  </a:lnTo>
                  <a:lnTo>
                    <a:pt x="13311" y="1218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 name="Forme libre : forme 47">
              <a:extLst>
                <a:ext uri="{FF2B5EF4-FFF2-40B4-BE49-F238E27FC236}">
                  <a16:creationId xmlns:a16="http://schemas.microsoft.com/office/drawing/2014/main" id="{034CB46C-1992-4D47-B5A4-B044596783EB}"/>
                </a:ext>
              </a:extLst>
            </p:cNvPr>
            <p:cNvSpPr/>
            <p:nvPr/>
          </p:nvSpPr>
          <p:spPr>
            <a:xfrm>
              <a:off x="9175352" y="5671599"/>
              <a:ext cx="12101" cy="12101"/>
            </a:xfrm>
            <a:custGeom>
              <a:avLst/>
              <a:gdLst>
                <a:gd name="connsiteX0" fmla="*/ 6171 w 12100"/>
                <a:gd name="connsiteY0" fmla="*/ 10729 h 12100"/>
                <a:gd name="connsiteX1" fmla="*/ 3025 w 12100"/>
                <a:gd name="connsiteY1" fmla="*/ 7018 h 12100"/>
                <a:gd name="connsiteX2" fmla="*/ 5284 w 12100"/>
                <a:gd name="connsiteY2" fmla="*/ 3025 h 12100"/>
                <a:gd name="connsiteX3" fmla="*/ 12705 w 12100"/>
                <a:gd name="connsiteY3" fmla="*/ 4155 h 12100"/>
                <a:gd name="connsiteX4" fmla="*/ 11011 w 12100"/>
                <a:gd name="connsiteY4" fmla="*/ 9318 h 1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0" h="12100">
                  <a:moveTo>
                    <a:pt x="6171" y="10729"/>
                  </a:moveTo>
                  <a:lnTo>
                    <a:pt x="3025" y="7018"/>
                  </a:lnTo>
                  <a:lnTo>
                    <a:pt x="5284" y="3025"/>
                  </a:lnTo>
                  <a:lnTo>
                    <a:pt x="12705" y="4155"/>
                  </a:lnTo>
                  <a:lnTo>
                    <a:pt x="11011" y="931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9" name="Forme libre : forme 48">
              <a:extLst>
                <a:ext uri="{FF2B5EF4-FFF2-40B4-BE49-F238E27FC236}">
                  <a16:creationId xmlns:a16="http://schemas.microsoft.com/office/drawing/2014/main" id="{A2A6A887-D0B8-4F87-848C-8C8D051FF32C}"/>
                </a:ext>
              </a:extLst>
            </p:cNvPr>
            <p:cNvSpPr/>
            <p:nvPr/>
          </p:nvSpPr>
          <p:spPr>
            <a:xfrm>
              <a:off x="9240171" y="5676439"/>
              <a:ext cx="16134" cy="16134"/>
            </a:xfrm>
            <a:custGeom>
              <a:avLst/>
              <a:gdLst>
                <a:gd name="connsiteX0" fmla="*/ 3025 w 16134"/>
                <a:gd name="connsiteY0" fmla="*/ 13593 h 16134"/>
                <a:gd name="connsiteX1" fmla="*/ 9600 w 16134"/>
                <a:gd name="connsiteY1" fmla="*/ 3025 h 16134"/>
                <a:gd name="connsiteX2" fmla="*/ 14158 w 16134"/>
                <a:gd name="connsiteY2" fmla="*/ 3873 h 16134"/>
                <a:gd name="connsiteX3" fmla="*/ 8753 w 16134"/>
                <a:gd name="connsiteY3" fmla="*/ 11899 h 16134"/>
                <a:gd name="connsiteX4" fmla="*/ 4760 w 16134"/>
                <a:gd name="connsiteY4" fmla="*/ 14440 h 16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 h="16134">
                  <a:moveTo>
                    <a:pt x="3025" y="13593"/>
                  </a:moveTo>
                  <a:lnTo>
                    <a:pt x="9600" y="3025"/>
                  </a:lnTo>
                  <a:lnTo>
                    <a:pt x="14158" y="3873"/>
                  </a:lnTo>
                  <a:lnTo>
                    <a:pt x="8753" y="11899"/>
                  </a:lnTo>
                  <a:lnTo>
                    <a:pt x="4760" y="1444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50" name="Forme libre : forme 49">
              <a:extLst>
                <a:ext uri="{FF2B5EF4-FFF2-40B4-BE49-F238E27FC236}">
                  <a16:creationId xmlns:a16="http://schemas.microsoft.com/office/drawing/2014/main" id="{660DBAED-FC1E-420B-B346-25D3E725C8D1}"/>
                </a:ext>
              </a:extLst>
            </p:cNvPr>
            <p:cNvSpPr/>
            <p:nvPr/>
          </p:nvSpPr>
          <p:spPr>
            <a:xfrm>
              <a:off x="9259007" y="5666154"/>
              <a:ext cx="24201" cy="16134"/>
            </a:xfrm>
            <a:custGeom>
              <a:avLst/>
              <a:gdLst>
                <a:gd name="connsiteX0" fmla="*/ 3025 w 24201"/>
                <a:gd name="connsiteY0" fmla="*/ 7623 h 16134"/>
                <a:gd name="connsiteX1" fmla="*/ 7018 w 24201"/>
                <a:gd name="connsiteY1" fmla="*/ 3025 h 16134"/>
                <a:gd name="connsiteX2" fmla="*/ 21902 w 24201"/>
                <a:gd name="connsiteY2" fmla="*/ 10447 h 16134"/>
                <a:gd name="connsiteX3" fmla="*/ 14480 w 24201"/>
                <a:gd name="connsiteY3" fmla="*/ 16174 h 16134"/>
              </a:gdLst>
              <a:ahLst/>
              <a:cxnLst>
                <a:cxn ang="0">
                  <a:pos x="connsiteX0" y="connsiteY0"/>
                </a:cxn>
                <a:cxn ang="0">
                  <a:pos x="connsiteX1" y="connsiteY1"/>
                </a:cxn>
                <a:cxn ang="0">
                  <a:pos x="connsiteX2" y="connsiteY2"/>
                </a:cxn>
                <a:cxn ang="0">
                  <a:pos x="connsiteX3" y="connsiteY3"/>
                </a:cxn>
              </a:cxnLst>
              <a:rect l="l" t="t" r="r" b="b"/>
              <a:pathLst>
                <a:path w="24201" h="16134">
                  <a:moveTo>
                    <a:pt x="3025" y="7623"/>
                  </a:moveTo>
                  <a:lnTo>
                    <a:pt x="7018" y="3025"/>
                  </a:lnTo>
                  <a:lnTo>
                    <a:pt x="21902" y="10447"/>
                  </a:lnTo>
                  <a:lnTo>
                    <a:pt x="14480" y="1617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51" name="Forme libre : forme 50">
              <a:extLst>
                <a:ext uri="{FF2B5EF4-FFF2-40B4-BE49-F238E27FC236}">
                  <a16:creationId xmlns:a16="http://schemas.microsoft.com/office/drawing/2014/main" id="{6F638158-5AD5-4280-9932-B5679F8FC066}"/>
                </a:ext>
              </a:extLst>
            </p:cNvPr>
            <p:cNvSpPr/>
            <p:nvPr/>
          </p:nvSpPr>
          <p:spPr>
            <a:xfrm>
              <a:off x="9226739" y="5634167"/>
              <a:ext cx="12101" cy="16134"/>
            </a:xfrm>
            <a:custGeom>
              <a:avLst/>
              <a:gdLst>
                <a:gd name="connsiteX0" fmla="*/ 10165 w 12100"/>
                <a:gd name="connsiteY0" fmla="*/ 3025 h 16134"/>
                <a:gd name="connsiteX1" fmla="*/ 11334 w 12100"/>
                <a:gd name="connsiteY1" fmla="*/ 13311 h 16134"/>
                <a:gd name="connsiteX2" fmla="*/ 8753 w 12100"/>
                <a:gd name="connsiteY2" fmla="*/ 13876 h 16134"/>
                <a:gd name="connsiteX3" fmla="*/ 3025 w 12100"/>
                <a:gd name="connsiteY3" fmla="*/ 8471 h 16134"/>
                <a:gd name="connsiteX4" fmla="*/ 3025 w 12100"/>
                <a:gd name="connsiteY4" fmla="*/ 5042 h 16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0" h="16134">
                  <a:moveTo>
                    <a:pt x="10165" y="3025"/>
                  </a:moveTo>
                  <a:lnTo>
                    <a:pt x="11334" y="13311"/>
                  </a:lnTo>
                  <a:lnTo>
                    <a:pt x="8753" y="13876"/>
                  </a:lnTo>
                  <a:lnTo>
                    <a:pt x="3025" y="8471"/>
                  </a:lnTo>
                  <a:lnTo>
                    <a:pt x="3025" y="504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52" name="Forme libre : forme 51">
              <a:extLst>
                <a:ext uri="{FF2B5EF4-FFF2-40B4-BE49-F238E27FC236}">
                  <a16:creationId xmlns:a16="http://schemas.microsoft.com/office/drawing/2014/main" id="{C3A37C90-BD3D-4536-B299-FF0B22722D84}"/>
                </a:ext>
              </a:extLst>
            </p:cNvPr>
            <p:cNvSpPr/>
            <p:nvPr/>
          </p:nvSpPr>
          <p:spPr>
            <a:xfrm>
              <a:off x="9237307" y="5615896"/>
              <a:ext cx="20168" cy="28235"/>
            </a:xfrm>
            <a:custGeom>
              <a:avLst/>
              <a:gdLst>
                <a:gd name="connsiteX0" fmla="*/ 3872 w 20167"/>
                <a:gd name="connsiteY0" fmla="*/ 24443 h 28234"/>
                <a:gd name="connsiteX1" fmla="*/ 3025 w 20167"/>
                <a:gd name="connsiteY1" fmla="*/ 11294 h 28234"/>
                <a:gd name="connsiteX2" fmla="*/ 9317 w 20167"/>
                <a:gd name="connsiteY2" fmla="*/ 3025 h 28234"/>
                <a:gd name="connsiteX3" fmla="*/ 18756 w 20167"/>
                <a:gd name="connsiteY3" fmla="*/ 4477 h 28234"/>
                <a:gd name="connsiteX4" fmla="*/ 19038 w 20167"/>
                <a:gd name="connsiteY4" fmla="*/ 17586 h 28234"/>
                <a:gd name="connsiteX5" fmla="*/ 12181 w 20167"/>
                <a:gd name="connsiteY5" fmla="*/ 26178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7" h="28234">
                  <a:moveTo>
                    <a:pt x="3872" y="24443"/>
                  </a:moveTo>
                  <a:lnTo>
                    <a:pt x="3025" y="11294"/>
                  </a:lnTo>
                  <a:lnTo>
                    <a:pt x="9317" y="3025"/>
                  </a:lnTo>
                  <a:lnTo>
                    <a:pt x="18756" y="4477"/>
                  </a:lnTo>
                  <a:lnTo>
                    <a:pt x="19038" y="17586"/>
                  </a:lnTo>
                  <a:lnTo>
                    <a:pt x="12181" y="2617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53" name="Forme libre : forme 52">
              <a:extLst>
                <a:ext uri="{FF2B5EF4-FFF2-40B4-BE49-F238E27FC236}">
                  <a16:creationId xmlns:a16="http://schemas.microsoft.com/office/drawing/2014/main" id="{C92B94EA-9467-42F3-88CC-48C93D45AEC7}"/>
                </a:ext>
              </a:extLst>
            </p:cNvPr>
            <p:cNvSpPr/>
            <p:nvPr/>
          </p:nvSpPr>
          <p:spPr>
            <a:xfrm>
              <a:off x="9264735" y="5601335"/>
              <a:ext cx="28235" cy="40335"/>
            </a:xfrm>
            <a:custGeom>
              <a:avLst/>
              <a:gdLst>
                <a:gd name="connsiteX0" fmla="*/ 3872 w 28234"/>
                <a:gd name="connsiteY0" fmla="*/ 17022 h 40335"/>
                <a:gd name="connsiteX1" fmla="*/ 15287 w 28234"/>
                <a:gd name="connsiteY1" fmla="*/ 3873 h 40335"/>
                <a:gd name="connsiteX2" fmla="*/ 21015 w 28234"/>
                <a:gd name="connsiteY2" fmla="*/ 3025 h 40335"/>
                <a:gd name="connsiteX3" fmla="*/ 25290 w 28234"/>
                <a:gd name="connsiteY3" fmla="*/ 10729 h 40335"/>
                <a:gd name="connsiteX4" fmla="*/ 26137 w 28234"/>
                <a:gd name="connsiteY4" fmla="*/ 28719 h 40335"/>
                <a:gd name="connsiteX5" fmla="*/ 17868 w 28234"/>
                <a:gd name="connsiteY5" fmla="*/ 40456 h 40335"/>
                <a:gd name="connsiteX6" fmla="*/ 13311 w 28234"/>
                <a:gd name="connsiteY6" fmla="*/ 39851 h 40335"/>
                <a:gd name="connsiteX7" fmla="*/ 3025 w 28234"/>
                <a:gd name="connsiteY7" fmla="*/ 28437 h 40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234" h="40335">
                  <a:moveTo>
                    <a:pt x="3872" y="17022"/>
                  </a:moveTo>
                  <a:lnTo>
                    <a:pt x="15287" y="3873"/>
                  </a:lnTo>
                  <a:lnTo>
                    <a:pt x="21015" y="3025"/>
                  </a:lnTo>
                  <a:lnTo>
                    <a:pt x="25290" y="10729"/>
                  </a:lnTo>
                  <a:lnTo>
                    <a:pt x="26137" y="28719"/>
                  </a:lnTo>
                  <a:lnTo>
                    <a:pt x="17868" y="40456"/>
                  </a:lnTo>
                  <a:lnTo>
                    <a:pt x="13311" y="39851"/>
                  </a:lnTo>
                  <a:lnTo>
                    <a:pt x="3025" y="2843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54" name="Forme libre : forme 53">
              <a:extLst>
                <a:ext uri="{FF2B5EF4-FFF2-40B4-BE49-F238E27FC236}">
                  <a16:creationId xmlns:a16="http://schemas.microsoft.com/office/drawing/2014/main" id="{B2B97A66-7319-4011-8E58-BA9EC11000E3}"/>
                </a:ext>
              </a:extLst>
            </p:cNvPr>
            <p:cNvSpPr/>
            <p:nvPr/>
          </p:nvSpPr>
          <p:spPr>
            <a:xfrm>
              <a:off x="9247592" y="5564226"/>
              <a:ext cx="20168" cy="12101"/>
            </a:xfrm>
            <a:custGeom>
              <a:avLst/>
              <a:gdLst>
                <a:gd name="connsiteX0" fmla="*/ 3025 w 20167"/>
                <a:gd name="connsiteY0" fmla="*/ 11294 h 12100"/>
                <a:gd name="connsiteX1" fmla="*/ 4477 w 20167"/>
                <a:gd name="connsiteY1" fmla="*/ 3025 h 12100"/>
                <a:gd name="connsiteX2" fmla="*/ 17868 w 20167"/>
                <a:gd name="connsiteY2" fmla="*/ 3307 h 12100"/>
                <a:gd name="connsiteX3" fmla="*/ 19603 w 20167"/>
                <a:gd name="connsiteY3" fmla="*/ 6131 h 12100"/>
                <a:gd name="connsiteX4" fmla="*/ 12464 w 20167"/>
                <a:gd name="connsiteY4" fmla="*/ 11859 h 1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67" h="12100">
                  <a:moveTo>
                    <a:pt x="3025" y="11294"/>
                  </a:moveTo>
                  <a:lnTo>
                    <a:pt x="4477" y="3025"/>
                  </a:lnTo>
                  <a:lnTo>
                    <a:pt x="17868" y="3307"/>
                  </a:lnTo>
                  <a:lnTo>
                    <a:pt x="19603" y="6131"/>
                  </a:lnTo>
                  <a:lnTo>
                    <a:pt x="12464" y="118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55" name="Forme libre : forme 54">
              <a:extLst>
                <a:ext uri="{FF2B5EF4-FFF2-40B4-BE49-F238E27FC236}">
                  <a16:creationId xmlns:a16="http://schemas.microsoft.com/office/drawing/2014/main" id="{9D73B033-8BF8-4101-854B-04E189CB0166}"/>
                </a:ext>
              </a:extLst>
            </p:cNvPr>
            <p:cNvSpPr/>
            <p:nvPr/>
          </p:nvSpPr>
          <p:spPr>
            <a:xfrm>
              <a:off x="9209314" y="5546802"/>
              <a:ext cx="32268" cy="16134"/>
            </a:xfrm>
            <a:custGeom>
              <a:avLst/>
              <a:gdLst>
                <a:gd name="connsiteX0" fmla="*/ 3308 w 32268"/>
                <a:gd name="connsiteY0" fmla="*/ 7300 h 16134"/>
                <a:gd name="connsiteX1" fmla="*/ 3025 w 32268"/>
                <a:gd name="connsiteY1" fmla="*/ 3025 h 16134"/>
                <a:gd name="connsiteX2" fmla="*/ 11617 w 32268"/>
                <a:gd name="connsiteY2" fmla="*/ 3307 h 16134"/>
                <a:gd name="connsiteX3" fmla="*/ 32752 w 32268"/>
                <a:gd name="connsiteY3" fmla="*/ 7583 h 16134"/>
                <a:gd name="connsiteX4" fmla="*/ 28759 w 32268"/>
                <a:gd name="connsiteY4" fmla="*/ 17021 h 16134"/>
                <a:gd name="connsiteX5" fmla="*/ 14763 w 32268"/>
                <a:gd name="connsiteY5" fmla="*/ 15005 h 1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268" h="16134">
                  <a:moveTo>
                    <a:pt x="3308" y="7300"/>
                  </a:moveTo>
                  <a:lnTo>
                    <a:pt x="3025" y="3025"/>
                  </a:lnTo>
                  <a:lnTo>
                    <a:pt x="11617" y="3307"/>
                  </a:lnTo>
                  <a:lnTo>
                    <a:pt x="32752" y="7583"/>
                  </a:lnTo>
                  <a:lnTo>
                    <a:pt x="28759" y="17021"/>
                  </a:lnTo>
                  <a:lnTo>
                    <a:pt x="14763" y="150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56" name="Forme libre : forme 55">
              <a:extLst>
                <a:ext uri="{FF2B5EF4-FFF2-40B4-BE49-F238E27FC236}">
                  <a16:creationId xmlns:a16="http://schemas.microsoft.com/office/drawing/2014/main" id="{66ED2E44-DD40-47D1-996D-807FAC5FBEBF}"/>
                </a:ext>
              </a:extLst>
            </p:cNvPr>
            <p:cNvSpPr/>
            <p:nvPr/>
          </p:nvSpPr>
          <p:spPr>
            <a:xfrm>
              <a:off x="9167648" y="5507394"/>
              <a:ext cx="44369" cy="40335"/>
            </a:xfrm>
            <a:custGeom>
              <a:avLst/>
              <a:gdLst>
                <a:gd name="connsiteX0" fmla="*/ 3872 w 44368"/>
                <a:gd name="connsiteY0" fmla="*/ 7300 h 40335"/>
                <a:gd name="connsiteX1" fmla="*/ 8713 w 44368"/>
                <a:gd name="connsiteY1" fmla="*/ 3025 h 40335"/>
                <a:gd name="connsiteX2" fmla="*/ 20410 w 44368"/>
                <a:gd name="connsiteY2" fmla="*/ 6413 h 40335"/>
                <a:gd name="connsiteX3" fmla="*/ 23274 w 44368"/>
                <a:gd name="connsiteY3" fmla="*/ 13270 h 40335"/>
                <a:gd name="connsiteX4" fmla="*/ 34124 w 44368"/>
                <a:gd name="connsiteY4" fmla="*/ 13875 h 40335"/>
                <a:gd name="connsiteX5" fmla="*/ 34406 w 44368"/>
                <a:gd name="connsiteY5" fmla="*/ 22709 h 40335"/>
                <a:gd name="connsiteX6" fmla="*/ 42998 w 44368"/>
                <a:gd name="connsiteY6" fmla="*/ 30695 h 40335"/>
                <a:gd name="connsiteX7" fmla="*/ 38117 w 44368"/>
                <a:gd name="connsiteY7" fmla="*/ 40416 h 40335"/>
                <a:gd name="connsiteX8" fmla="*/ 29283 w 44368"/>
                <a:gd name="connsiteY8" fmla="*/ 36140 h 40335"/>
                <a:gd name="connsiteX9" fmla="*/ 3025 w 44368"/>
                <a:gd name="connsiteY9" fmla="*/ 15851 h 40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368" h="40335">
                  <a:moveTo>
                    <a:pt x="3872" y="7300"/>
                  </a:moveTo>
                  <a:lnTo>
                    <a:pt x="8713" y="3025"/>
                  </a:lnTo>
                  <a:lnTo>
                    <a:pt x="20410" y="6413"/>
                  </a:lnTo>
                  <a:lnTo>
                    <a:pt x="23274" y="13270"/>
                  </a:lnTo>
                  <a:lnTo>
                    <a:pt x="34124" y="13875"/>
                  </a:lnTo>
                  <a:lnTo>
                    <a:pt x="34406" y="22709"/>
                  </a:lnTo>
                  <a:lnTo>
                    <a:pt x="42998" y="30695"/>
                  </a:lnTo>
                  <a:lnTo>
                    <a:pt x="38117" y="40416"/>
                  </a:lnTo>
                  <a:lnTo>
                    <a:pt x="29283" y="36140"/>
                  </a:lnTo>
                  <a:lnTo>
                    <a:pt x="3025" y="1585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57" name="Forme libre : forme 56">
              <a:extLst>
                <a:ext uri="{FF2B5EF4-FFF2-40B4-BE49-F238E27FC236}">
                  <a16:creationId xmlns:a16="http://schemas.microsoft.com/office/drawing/2014/main" id="{FA4F213C-5840-4C53-B54B-1111F7CFD943}"/>
                </a:ext>
              </a:extLst>
            </p:cNvPr>
            <p:cNvSpPr/>
            <p:nvPr/>
          </p:nvSpPr>
          <p:spPr>
            <a:xfrm>
              <a:off x="9118520" y="5377998"/>
              <a:ext cx="32268" cy="28235"/>
            </a:xfrm>
            <a:custGeom>
              <a:avLst/>
              <a:gdLst>
                <a:gd name="connsiteX0" fmla="*/ 3025 w 32268"/>
                <a:gd name="connsiteY0" fmla="*/ 15892 h 28234"/>
                <a:gd name="connsiteX1" fmla="*/ 4437 w 32268"/>
                <a:gd name="connsiteY1" fmla="*/ 3025 h 28234"/>
                <a:gd name="connsiteX2" fmla="*/ 15287 w 32268"/>
                <a:gd name="connsiteY2" fmla="*/ 7018 h 28234"/>
                <a:gd name="connsiteX3" fmla="*/ 20168 w 32268"/>
                <a:gd name="connsiteY3" fmla="*/ 16457 h 28234"/>
                <a:gd name="connsiteX4" fmla="*/ 30413 w 32268"/>
                <a:gd name="connsiteY4" fmla="*/ 23032 h 28234"/>
                <a:gd name="connsiteX5" fmla="*/ 28154 w 32268"/>
                <a:gd name="connsiteY5" fmla="*/ 28154 h 28234"/>
                <a:gd name="connsiteX6" fmla="*/ 13875 w 32268"/>
                <a:gd name="connsiteY6" fmla="*/ 28437 h 28234"/>
                <a:gd name="connsiteX7" fmla="*/ 10729 w 32268"/>
                <a:gd name="connsiteY7" fmla="*/ 21297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268" h="28234">
                  <a:moveTo>
                    <a:pt x="3025" y="15892"/>
                  </a:moveTo>
                  <a:lnTo>
                    <a:pt x="4437" y="3025"/>
                  </a:lnTo>
                  <a:lnTo>
                    <a:pt x="15287" y="7018"/>
                  </a:lnTo>
                  <a:lnTo>
                    <a:pt x="20168" y="16457"/>
                  </a:lnTo>
                  <a:lnTo>
                    <a:pt x="30413" y="23032"/>
                  </a:lnTo>
                  <a:lnTo>
                    <a:pt x="28154" y="28154"/>
                  </a:lnTo>
                  <a:lnTo>
                    <a:pt x="13875" y="28437"/>
                  </a:lnTo>
                  <a:lnTo>
                    <a:pt x="10729" y="2129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58" name="Forme libre : forme 57">
              <a:extLst>
                <a:ext uri="{FF2B5EF4-FFF2-40B4-BE49-F238E27FC236}">
                  <a16:creationId xmlns:a16="http://schemas.microsoft.com/office/drawing/2014/main" id="{175A5C94-EB07-47F5-A96F-A14AD1629695}"/>
                </a:ext>
              </a:extLst>
            </p:cNvPr>
            <p:cNvSpPr/>
            <p:nvPr/>
          </p:nvSpPr>
          <p:spPr>
            <a:xfrm>
              <a:off x="9019698" y="5367713"/>
              <a:ext cx="24201" cy="16134"/>
            </a:xfrm>
            <a:custGeom>
              <a:avLst/>
              <a:gdLst>
                <a:gd name="connsiteX0" fmla="*/ 16739 w 24201"/>
                <a:gd name="connsiteY0" fmla="*/ 13593 h 16134"/>
                <a:gd name="connsiteX1" fmla="*/ 3025 w 24201"/>
                <a:gd name="connsiteY1" fmla="*/ 3025 h 16134"/>
                <a:gd name="connsiteX2" fmla="*/ 13593 w 24201"/>
                <a:gd name="connsiteY2" fmla="*/ 6171 h 16134"/>
                <a:gd name="connsiteX3" fmla="*/ 23314 w 24201"/>
                <a:gd name="connsiteY3" fmla="*/ 10729 h 16134"/>
                <a:gd name="connsiteX4" fmla="*/ 21862 w 24201"/>
                <a:gd name="connsiteY4" fmla="*/ 13875 h 16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01" h="16134">
                  <a:moveTo>
                    <a:pt x="16739" y="13593"/>
                  </a:moveTo>
                  <a:lnTo>
                    <a:pt x="3025" y="3025"/>
                  </a:lnTo>
                  <a:lnTo>
                    <a:pt x="13593" y="6171"/>
                  </a:lnTo>
                  <a:lnTo>
                    <a:pt x="23314" y="10729"/>
                  </a:lnTo>
                  <a:lnTo>
                    <a:pt x="21862" y="1387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59" name="Forme libre : forme 58">
              <a:extLst>
                <a:ext uri="{FF2B5EF4-FFF2-40B4-BE49-F238E27FC236}">
                  <a16:creationId xmlns:a16="http://schemas.microsoft.com/office/drawing/2014/main" id="{1D579030-0C0A-4DE1-8965-3A47AF5209DE}"/>
                </a:ext>
              </a:extLst>
            </p:cNvPr>
            <p:cNvSpPr/>
            <p:nvPr/>
          </p:nvSpPr>
          <p:spPr>
            <a:xfrm>
              <a:off x="9080524" y="5123806"/>
              <a:ext cx="36302" cy="32268"/>
            </a:xfrm>
            <a:custGeom>
              <a:avLst/>
              <a:gdLst>
                <a:gd name="connsiteX0" fmla="*/ 3025 w 36301"/>
                <a:gd name="connsiteY0" fmla="*/ 26742 h 32268"/>
                <a:gd name="connsiteX1" fmla="*/ 5324 w 36301"/>
                <a:gd name="connsiteY1" fmla="*/ 13593 h 32268"/>
                <a:gd name="connsiteX2" fmla="*/ 14722 w 36301"/>
                <a:gd name="connsiteY2" fmla="*/ 3025 h 32268"/>
                <a:gd name="connsiteX3" fmla="*/ 24161 w 36301"/>
                <a:gd name="connsiteY3" fmla="*/ 3307 h 32268"/>
                <a:gd name="connsiteX4" fmla="*/ 34446 w 36301"/>
                <a:gd name="connsiteY4" fmla="*/ 11617 h 32268"/>
                <a:gd name="connsiteX5" fmla="*/ 32712 w 36301"/>
                <a:gd name="connsiteY5" fmla="*/ 27307 h 32268"/>
                <a:gd name="connsiteX6" fmla="*/ 23878 w 36301"/>
                <a:gd name="connsiteY6" fmla="*/ 29041 h 32268"/>
                <a:gd name="connsiteX7" fmla="*/ 17304 w 36301"/>
                <a:gd name="connsiteY7" fmla="*/ 30171 h 32268"/>
                <a:gd name="connsiteX8" fmla="*/ 11011 w 36301"/>
                <a:gd name="connsiteY8" fmla="*/ 27589 h 32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301" h="32268">
                  <a:moveTo>
                    <a:pt x="3025" y="26742"/>
                  </a:moveTo>
                  <a:lnTo>
                    <a:pt x="5324" y="13593"/>
                  </a:lnTo>
                  <a:lnTo>
                    <a:pt x="14722" y="3025"/>
                  </a:lnTo>
                  <a:lnTo>
                    <a:pt x="24161" y="3307"/>
                  </a:lnTo>
                  <a:lnTo>
                    <a:pt x="34446" y="11617"/>
                  </a:lnTo>
                  <a:lnTo>
                    <a:pt x="32712" y="27307"/>
                  </a:lnTo>
                  <a:lnTo>
                    <a:pt x="23878" y="29041"/>
                  </a:lnTo>
                  <a:lnTo>
                    <a:pt x="17304" y="30171"/>
                  </a:lnTo>
                  <a:lnTo>
                    <a:pt x="11011" y="2758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60" name="Forme libre : forme 59">
              <a:extLst>
                <a:ext uri="{FF2B5EF4-FFF2-40B4-BE49-F238E27FC236}">
                  <a16:creationId xmlns:a16="http://schemas.microsoft.com/office/drawing/2014/main" id="{7A5E20F2-1CF5-48D5-8B13-7C4272E0AB72}"/>
                </a:ext>
              </a:extLst>
            </p:cNvPr>
            <p:cNvSpPr/>
            <p:nvPr/>
          </p:nvSpPr>
          <p:spPr>
            <a:xfrm>
              <a:off x="9187614" y="5144377"/>
              <a:ext cx="28235" cy="16134"/>
            </a:xfrm>
            <a:custGeom>
              <a:avLst/>
              <a:gdLst>
                <a:gd name="connsiteX0" fmla="*/ 3025 w 28234"/>
                <a:gd name="connsiteY0" fmla="*/ 9600 h 16134"/>
                <a:gd name="connsiteX1" fmla="*/ 4195 w 28234"/>
                <a:gd name="connsiteY1" fmla="*/ 5889 h 16134"/>
                <a:gd name="connsiteX2" fmla="*/ 10729 w 28234"/>
                <a:gd name="connsiteY2" fmla="*/ 3025 h 16134"/>
                <a:gd name="connsiteX3" fmla="*/ 25895 w 28234"/>
                <a:gd name="connsiteY3" fmla="*/ 3590 h 16134"/>
                <a:gd name="connsiteX4" fmla="*/ 27589 w 28234"/>
                <a:gd name="connsiteY4" fmla="*/ 11011 h 16134"/>
                <a:gd name="connsiteX5" fmla="*/ 19038 w 28234"/>
                <a:gd name="connsiteY5" fmla="*/ 14722 h 16134"/>
                <a:gd name="connsiteX6" fmla="*/ 11617 w 28234"/>
                <a:gd name="connsiteY6" fmla="*/ 14440 h 1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234" h="16134">
                  <a:moveTo>
                    <a:pt x="3025" y="9600"/>
                  </a:moveTo>
                  <a:lnTo>
                    <a:pt x="4195" y="5889"/>
                  </a:lnTo>
                  <a:lnTo>
                    <a:pt x="10729" y="3025"/>
                  </a:lnTo>
                  <a:lnTo>
                    <a:pt x="25895" y="3590"/>
                  </a:lnTo>
                  <a:lnTo>
                    <a:pt x="27589" y="11011"/>
                  </a:lnTo>
                  <a:lnTo>
                    <a:pt x="19038" y="14722"/>
                  </a:lnTo>
                  <a:lnTo>
                    <a:pt x="11617" y="1444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61" name="Forme libre : forme 60">
              <a:extLst>
                <a:ext uri="{FF2B5EF4-FFF2-40B4-BE49-F238E27FC236}">
                  <a16:creationId xmlns:a16="http://schemas.microsoft.com/office/drawing/2014/main" id="{076449B9-FB9E-4B1F-811B-1126A833BF37}"/>
                </a:ext>
              </a:extLst>
            </p:cNvPr>
            <p:cNvSpPr/>
            <p:nvPr/>
          </p:nvSpPr>
          <p:spPr>
            <a:xfrm>
              <a:off x="9219035" y="5171523"/>
              <a:ext cx="36302" cy="28235"/>
            </a:xfrm>
            <a:custGeom>
              <a:avLst/>
              <a:gdLst>
                <a:gd name="connsiteX0" fmla="*/ 3025 w 36301"/>
                <a:gd name="connsiteY0" fmla="*/ 25008 h 28234"/>
                <a:gd name="connsiteX1" fmla="*/ 6736 w 36301"/>
                <a:gd name="connsiteY1" fmla="*/ 13593 h 28234"/>
                <a:gd name="connsiteX2" fmla="*/ 25895 w 36301"/>
                <a:gd name="connsiteY2" fmla="*/ 3025 h 28234"/>
                <a:gd name="connsiteX3" fmla="*/ 31300 w 36301"/>
                <a:gd name="connsiteY3" fmla="*/ 5002 h 28234"/>
                <a:gd name="connsiteX4" fmla="*/ 34446 w 36301"/>
                <a:gd name="connsiteY4" fmla="*/ 11576 h 28234"/>
                <a:gd name="connsiteX5" fmla="*/ 36463 w 36301"/>
                <a:gd name="connsiteY5" fmla="*/ 16739 h 28234"/>
                <a:gd name="connsiteX6" fmla="*/ 12463 w 36301"/>
                <a:gd name="connsiteY6" fmla="*/ 29001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301" h="28234">
                  <a:moveTo>
                    <a:pt x="3025" y="25008"/>
                  </a:moveTo>
                  <a:lnTo>
                    <a:pt x="6736" y="13593"/>
                  </a:lnTo>
                  <a:lnTo>
                    <a:pt x="25895" y="3025"/>
                  </a:lnTo>
                  <a:lnTo>
                    <a:pt x="31300" y="5002"/>
                  </a:lnTo>
                  <a:lnTo>
                    <a:pt x="34446" y="11576"/>
                  </a:lnTo>
                  <a:lnTo>
                    <a:pt x="36463" y="16739"/>
                  </a:lnTo>
                  <a:lnTo>
                    <a:pt x="12463" y="2900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62" name="Forme libre : forme 61">
              <a:extLst>
                <a:ext uri="{FF2B5EF4-FFF2-40B4-BE49-F238E27FC236}">
                  <a16:creationId xmlns:a16="http://schemas.microsoft.com/office/drawing/2014/main" id="{BEE1EA12-5C82-4100-A259-B9780100A937}"/>
                </a:ext>
              </a:extLst>
            </p:cNvPr>
            <p:cNvSpPr/>
            <p:nvPr/>
          </p:nvSpPr>
          <p:spPr>
            <a:xfrm>
              <a:off x="9157362" y="5215205"/>
              <a:ext cx="44369" cy="36302"/>
            </a:xfrm>
            <a:custGeom>
              <a:avLst/>
              <a:gdLst>
                <a:gd name="connsiteX0" fmla="*/ 22144 w 44368"/>
                <a:gd name="connsiteY0" fmla="*/ 22749 h 36301"/>
                <a:gd name="connsiteX1" fmla="*/ 17868 w 44368"/>
                <a:gd name="connsiteY1" fmla="*/ 32994 h 36301"/>
                <a:gd name="connsiteX2" fmla="*/ 4437 w 44368"/>
                <a:gd name="connsiteY2" fmla="*/ 30453 h 36301"/>
                <a:gd name="connsiteX3" fmla="*/ 3025 w 44368"/>
                <a:gd name="connsiteY3" fmla="*/ 19603 h 36301"/>
                <a:gd name="connsiteX4" fmla="*/ 5002 w 44368"/>
                <a:gd name="connsiteY4" fmla="*/ 13028 h 36301"/>
                <a:gd name="connsiteX5" fmla="*/ 13875 w 44368"/>
                <a:gd name="connsiteY5" fmla="*/ 9600 h 36301"/>
                <a:gd name="connsiteX6" fmla="*/ 29848 w 44368"/>
                <a:gd name="connsiteY6" fmla="*/ 12181 h 36301"/>
                <a:gd name="connsiteX7" fmla="*/ 37270 w 44368"/>
                <a:gd name="connsiteY7" fmla="*/ 3025 h 36301"/>
                <a:gd name="connsiteX8" fmla="*/ 41868 w 44368"/>
                <a:gd name="connsiteY8" fmla="*/ 4760 h 36301"/>
                <a:gd name="connsiteX9" fmla="*/ 37270 w 44368"/>
                <a:gd name="connsiteY9" fmla="*/ 16739 h 36301"/>
                <a:gd name="connsiteX10" fmla="*/ 39569 w 44368"/>
                <a:gd name="connsiteY10" fmla="*/ 27307 h 36301"/>
                <a:gd name="connsiteX11" fmla="*/ 40981 w 44368"/>
                <a:gd name="connsiteY11" fmla="*/ 31583 h 36301"/>
                <a:gd name="connsiteX12" fmla="*/ 39286 w 44368"/>
                <a:gd name="connsiteY12" fmla="*/ 34446 h 36301"/>
                <a:gd name="connsiteX13" fmla="*/ 32994 w 44368"/>
                <a:gd name="connsiteY13" fmla="*/ 33600 h 36301"/>
                <a:gd name="connsiteX14" fmla="*/ 26420 w 44368"/>
                <a:gd name="connsiteY14" fmla="*/ 24443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4368" h="36301">
                  <a:moveTo>
                    <a:pt x="22144" y="22749"/>
                  </a:moveTo>
                  <a:lnTo>
                    <a:pt x="17868" y="32994"/>
                  </a:lnTo>
                  <a:lnTo>
                    <a:pt x="4437" y="30453"/>
                  </a:lnTo>
                  <a:lnTo>
                    <a:pt x="3025" y="19603"/>
                  </a:lnTo>
                  <a:lnTo>
                    <a:pt x="5002" y="13028"/>
                  </a:lnTo>
                  <a:lnTo>
                    <a:pt x="13875" y="9600"/>
                  </a:lnTo>
                  <a:lnTo>
                    <a:pt x="29848" y="12181"/>
                  </a:lnTo>
                  <a:lnTo>
                    <a:pt x="37270" y="3025"/>
                  </a:lnTo>
                  <a:lnTo>
                    <a:pt x="41868" y="4760"/>
                  </a:lnTo>
                  <a:lnTo>
                    <a:pt x="37270" y="16739"/>
                  </a:lnTo>
                  <a:lnTo>
                    <a:pt x="39569" y="27307"/>
                  </a:lnTo>
                  <a:lnTo>
                    <a:pt x="40981" y="31583"/>
                  </a:lnTo>
                  <a:lnTo>
                    <a:pt x="39286" y="34446"/>
                  </a:lnTo>
                  <a:lnTo>
                    <a:pt x="32994" y="33600"/>
                  </a:lnTo>
                  <a:lnTo>
                    <a:pt x="26420" y="2444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63" name="Forme libre : forme 62">
              <a:extLst>
                <a:ext uri="{FF2B5EF4-FFF2-40B4-BE49-F238E27FC236}">
                  <a16:creationId xmlns:a16="http://schemas.microsoft.com/office/drawing/2014/main" id="{843F4A11-8832-4191-8AEE-E8E5FA98C11F}"/>
                </a:ext>
              </a:extLst>
            </p:cNvPr>
            <p:cNvSpPr/>
            <p:nvPr/>
          </p:nvSpPr>
          <p:spPr>
            <a:xfrm>
              <a:off x="9262153" y="5225773"/>
              <a:ext cx="12101" cy="8067"/>
            </a:xfrm>
            <a:custGeom>
              <a:avLst/>
              <a:gdLst>
                <a:gd name="connsiteX0" fmla="*/ 3025 w 12100"/>
                <a:gd name="connsiteY0" fmla="*/ 7301 h 8067"/>
                <a:gd name="connsiteX1" fmla="*/ 3025 w 12100"/>
                <a:gd name="connsiteY1" fmla="*/ 3025 h 8067"/>
                <a:gd name="connsiteX2" fmla="*/ 10729 w 12100"/>
                <a:gd name="connsiteY2" fmla="*/ 3025 h 8067"/>
                <a:gd name="connsiteX3" fmla="*/ 10447 w 12100"/>
                <a:gd name="connsiteY3" fmla="*/ 9035 h 8067"/>
              </a:gdLst>
              <a:ahLst/>
              <a:cxnLst>
                <a:cxn ang="0">
                  <a:pos x="connsiteX0" y="connsiteY0"/>
                </a:cxn>
                <a:cxn ang="0">
                  <a:pos x="connsiteX1" y="connsiteY1"/>
                </a:cxn>
                <a:cxn ang="0">
                  <a:pos x="connsiteX2" y="connsiteY2"/>
                </a:cxn>
                <a:cxn ang="0">
                  <a:pos x="connsiteX3" y="connsiteY3"/>
                </a:cxn>
              </a:cxnLst>
              <a:rect l="l" t="t" r="r" b="b"/>
              <a:pathLst>
                <a:path w="12100" h="8067">
                  <a:moveTo>
                    <a:pt x="3025" y="7301"/>
                  </a:moveTo>
                  <a:lnTo>
                    <a:pt x="3025" y="3025"/>
                  </a:lnTo>
                  <a:lnTo>
                    <a:pt x="10729" y="3025"/>
                  </a:lnTo>
                  <a:lnTo>
                    <a:pt x="10447" y="903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33" name="Forme libre : forme 4632">
              <a:extLst>
                <a:ext uri="{FF2B5EF4-FFF2-40B4-BE49-F238E27FC236}">
                  <a16:creationId xmlns:a16="http://schemas.microsoft.com/office/drawing/2014/main" id="{B7551F6E-8C1E-45AA-ADD0-5B168185E15B}"/>
                </a:ext>
              </a:extLst>
            </p:cNvPr>
            <p:cNvSpPr/>
            <p:nvPr/>
          </p:nvSpPr>
          <p:spPr>
            <a:xfrm>
              <a:off x="9259330" y="5283170"/>
              <a:ext cx="92771" cy="56469"/>
            </a:xfrm>
            <a:custGeom>
              <a:avLst/>
              <a:gdLst>
                <a:gd name="connsiteX0" fmla="*/ 9842 w 92771"/>
                <a:gd name="connsiteY0" fmla="*/ 21015 h 56469"/>
                <a:gd name="connsiteX1" fmla="*/ 22991 w 92771"/>
                <a:gd name="connsiteY1" fmla="*/ 20732 h 56469"/>
                <a:gd name="connsiteX2" fmla="*/ 34971 w 92771"/>
                <a:gd name="connsiteY2" fmla="*/ 13876 h 56469"/>
                <a:gd name="connsiteX3" fmla="*/ 34971 w 92771"/>
                <a:gd name="connsiteY3" fmla="*/ 4719 h 56469"/>
                <a:gd name="connsiteX4" fmla="*/ 54695 w 92771"/>
                <a:gd name="connsiteY4" fmla="*/ 3025 h 56469"/>
                <a:gd name="connsiteX5" fmla="*/ 60987 w 92771"/>
                <a:gd name="connsiteY5" fmla="*/ 7301 h 56469"/>
                <a:gd name="connsiteX6" fmla="*/ 62116 w 92771"/>
                <a:gd name="connsiteY6" fmla="*/ 17304 h 56469"/>
                <a:gd name="connsiteX7" fmla="*/ 78694 w 92771"/>
                <a:gd name="connsiteY7" fmla="*/ 22427 h 56469"/>
                <a:gd name="connsiteX8" fmla="*/ 90956 w 92771"/>
                <a:gd name="connsiteY8" fmla="*/ 40134 h 56469"/>
                <a:gd name="connsiteX9" fmla="*/ 88374 w 92771"/>
                <a:gd name="connsiteY9" fmla="*/ 46426 h 56469"/>
                <a:gd name="connsiteX10" fmla="*/ 80670 w 92771"/>
                <a:gd name="connsiteY10" fmla="*/ 40699 h 56469"/>
                <a:gd name="connsiteX11" fmla="*/ 82970 w 92771"/>
                <a:gd name="connsiteY11" fmla="*/ 52396 h 56469"/>
                <a:gd name="connsiteX12" fmla="*/ 71272 w 92771"/>
                <a:gd name="connsiteY12" fmla="*/ 54413 h 56469"/>
                <a:gd name="connsiteX13" fmla="*/ 39569 w 92771"/>
                <a:gd name="connsiteY13" fmla="*/ 51549 h 56469"/>
                <a:gd name="connsiteX14" fmla="*/ 40133 w 92771"/>
                <a:gd name="connsiteY14" fmla="*/ 45539 h 56469"/>
                <a:gd name="connsiteX15" fmla="*/ 53283 w 92771"/>
                <a:gd name="connsiteY15" fmla="*/ 32672 h 56469"/>
                <a:gd name="connsiteX16" fmla="*/ 48725 w 92771"/>
                <a:gd name="connsiteY16" fmla="*/ 29243 h 56469"/>
                <a:gd name="connsiteX17" fmla="*/ 41021 w 92771"/>
                <a:gd name="connsiteY17" fmla="*/ 30655 h 56469"/>
                <a:gd name="connsiteX18" fmla="*/ 34164 w 92771"/>
                <a:gd name="connsiteY18" fmla="*/ 45498 h 56469"/>
                <a:gd name="connsiteX19" fmla="*/ 13593 w 92771"/>
                <a:gd name="connsiteY19" fmla="*/ 45781 h 56469"/>
                <a:gd name="connsiteX20" fmla="*/ 3025 w 92771"/>
                <a:gd name="connsiteY20" fmla="*/ 32632 h 56469"/>
                <a:gd name="connsiteX21" fmla="*/ 7865 w 92771"/>
                <a:gd name="connsiteY21" fmla="*/ 24081 h 56469"/>
                <a:gd name="connsiteX22" fmla="*/ 9842 w 92771"/>
                <a:gd name="connsiteY22" fmla="*/ 21015 h 56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771" h="56469">
                  <a:moveTo>
                    <a:pt x="9842" y="21015"/>
                  </a:moveTo>
                  <a:lnTo>
                    <a:pt x="22991" y="20732"/>
                  </a:lnTo>
                  <a:lnTo>
                    <a:pt x="34971" y="13876"/>
                  </a:lnTo>
                  <a:lnTo>
                    <a:pt x="34971" y="4719"/>
                  </a:lnTo>
                  <a:lnTo>
                    <a:pt x="54695" y="3025"/>
                  </a:lnTo>
                  <a:lnTo>
                    <a:pt x="60987" y="7301"/>
                  </a:lnTo>
                  <a:lnTo>
                    <a:pt x="62116" y="17304"/>
                  </a:lnTo>
                  <a:lnTo>
                    <a:pt x="78694" y="22427"/>
                  </a:lnTo>
                  <a:lnTo>
                    <a:pt x="90956" y="40134"/>
                  </a:lnTo>
                  <a:lnTo>
                    <a:pt x="88374" y="46426"/>
                  </a:lnTo>
                  <a:lnTo>
                    <a:pt x="80670" y="40699"/>
                  </a:lnTo>
                  <a:lnTo>
                    <a:pt x="82970" y="52396"/>
                  </a:lnTo>
                  <a:lnTo>
                    <a:pt x="71272" y="54413"/>
                  </a:lnTo>
                  <a:lnTo>
                    <a:pt x="39569" y="51549"/>
                  </a:lnTo>
                  <a:lnTo>
                    <a:pt x="40133" y="45539"/>
                  </a:lnTo>
                  <a:lnTo>
                    <a:pt x="53283" y="32672"/>
                  </a:lnTo>
                  <a:cubicBezTo>
                    <a:pt x="53283" y="32672"/>
                    <a:pt x="49854" y="29243"/>
                    <a:pt x="48725" y="29243"/>
                  </a:cubicBezTo>
                  <a:cubicBezTo>
                    <a:pt x="47596" y="29243"/>
                    <a:pt x="41021" y="30655"/>
                    <a:pt x="41021" y="30655"/>
                  </a:cubicBezTo>
                  <a:lnTo>
                    <a:pt x="34164" y="45498"/>
                  </a:lnTo>
                  <a:lnTo>
                    <a:pt x="13593" y="45781"/>
                  </a:lnTo>
                  <a:lnTo>
                    <a:pt x="3025" y="32632"/>
                  </a:lnTo>
                  <a:lnTo>
                    <a:pt x="7865" y="24081"/>
                  </a:lnTo>
                  <a:lnTo>
                    <a:pt x="9842" y="2101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34" name="Forme libre : forme 4633">
              <a:extLst>
                <a:ext uri="{FF2B5EF4-FFF2-40B4-BE49-F238E27FC236}">
                  <a16:creationId xmlns:a16="http://schemas.microsoft.com/office/drawing/2014/main" id="{C194566D-E719-41A2-96D5-E7FB0C7A841B}"/>
                </a:ext>
              </a:extLst>
            </p:cNvPr>
            <p:cNvSpPr/>
            <p:nvPr/>
          </p:nvSpPr>
          <p:spPr>
            <a:xfrm>
              <a:off x="9401633" y="5071814"/>
              <a:ext cx="20168" cy="16134"/>
            </a:xfrm>
            <a:custGeom>
              <a:avLst/>
              <a:gdLst>
                <a:gd name="connsiteX0" fmla="*/ 20450 w 20167"/>
                <a:gd name="connsiteY0" fmla="*/ 9035 h 16134"/>
                <a:gd name="connsiteX1" fmla="*/ 11738 w 20167"/>
                <a:gd name="connsiteY1" fmla="*/ 16053 h 16134"/>
                <a:gd name="connsiteX2" fmla="*/ 3025 w 20167"/>
                <a:gd name="connsiteY2" fmla="*/ 14077 h 16134"/>
                <a:gd name="connsiteX3" fmla="*/ 4679 w 20167"/>
                <a:gd name="connsiteY3" fmla="*/ 6010 h 16134"/>
                <a:gd name="connsiteX4" fmla="*/ 12746 w 20167"/>
                <a:gd name="connsiteY4" fmla="*/ 3025 h 16134"/>
                <a:gd name="connsiteX5" fmla="*/ 20773 w 20167"/>
                <a:gd name="connsiteY5" fmla="*/ 5002 h 1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7" h="16134">
                  <a:moveTo>
                    <a:pt x="20450" y="9035"/>
                  </a:moveTo>
                  <a:lnTo>
                    <a:pt x="11738" y="16053"/>
                  </a:lnTo>
                  <a:lnTo>
                    <a:pt x="3025" y="14077"/>
                  </a:lnTo>
                  <a:lnTo>
                    <a:pt x="4679" y="6010"/>
                  </a:lnTo>
                  <a:lnTo>
                    <a:pt x="12746" y="3025"/>
                  </a:lnTo>
                  <a:lnTo>
                    <a:pt x="20773" y="500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35" name="Forme libre : forme 4634">
              <a:extLst>
                <a:ext uri="{FF2B5EF4-FFF2-40B4-BE49-F238E27FC236}">
                  <a16:creationId xmlns:a16="http://schemas.microsoft.com/office/drawing/2014/main" id="{C5A7F477-6F31-445A-9459-0025A154EF0C}"/>
                </a:ext>
              </a:extLst>
            </p:cNvPr>
            <p:cNvSpPr/>
            <p:nvPr/>
          </p:nvSpPr>
          <p:spPr>
            <a:xfrm>
              <a:off x="9273851" y="4419875"/>
              <a:ext cx="2073231" cy="1222158"/>
            </a:xfrm>
            <a:custGeom>
              <a:avLst/>
              <a:gdLst>
                <a:gd name="connsiteX0" fmla="*/ 168642 w 2073231"/>
                <a:gd name="connsiteY0" fmla="*/ 687111 h 1222157"/>
                <a:gd name="connsiteX1" fmla="*/ 158921 w 2073231"/>
                <a:gd name="connsiteY1" fmla="*/ 687433 h 1222157"/>
                <a:gd name="connsiteX2" fmla="*/ 150894 w 2073231"/>
                <a:gd name="connsiteY2" fmla="*/ 677390 h 1222157"/>
                <a:gd name="connsiteX3" fmla="*/ 154242 w 2073231"/>
                <a:gd name="connsiteY3" fmla="*/ 670694 h 1222157"/>
                <a:gd name="connsiteX4" fmla="*/ 184735 w 2073231"/>
                <a:gd name="connsiteY4" fmla="*/ 670694 h 1222157"/>
                <a:gd name="connsiteX5" fmla="*/ 185744 w 2073231"/>
                <a:gd name="connsiteY5" fmla="*/ 678076 h 1222157"/>
                <a:gd name="connsiteX6" fmla="*/ 178040 w 2073231"/>
                <a:gd name="connsiteY6" fmla="*/ 681424 h 1222157"/>
                <a:gd name="connsiteX7" fmla="*/ 177031 w 2073231"/>
                <a:gd name="connsiteY7" fmla="*/ 690136 h 1222157"/>
                <a:gd name="connsiteX8" fmla="*/ 189092 w 2073231"/>
                <a:gd name="connsiteY8" fmla="*/ 689128 h 1222157"/>
                <a:gd name="connsiteX9" fmla="*/ 200143 w 2073231"/>
                <a:gd name="connsiteY9" fmla="*/ 677067 h 1222157"/>
                <a:gd name="connsiteX10" fmla="*/ 240963 w 2073231"/>
                <a:gd name="connsiteY10" fmla="*/ 671299 h 1222157"/>
                <a:gd name="connsiteX11" fmla="*/ 260848 w 2073231"/>
                <a:gd name="connsiteY11" fmla="*/ 669888 h 1222157"/>
                <a:gd name="connsiteX12" fmla="*/ 269359 w 2073231"/>
                <a:gd name="connsiteY12" fmla="*/ 665168 h 1222157"/>
                <a:gd name="connsiteX13" fmla="*/ 294931 w 2073231"/>
                <a:gd name="connsiteY13" fmla="*/ 664241 h 1222157"/>
                <a:gd name="connsiteX14" fmla="*/ 303442 w 2073231"/>
                <a:gd name="connsiteY14" fmla="*/ 649075 h 1222157"/>
                <a:gd name="connsiteX15" fmla="*/ 300135 w 2073231"/>
                <a:gd name="connsiteY15" fmla="*/ 642904 h 1222157"/>
                <a:gd name="connsiteX16" fmla="*/ 286421 w 2073231"/>
                <a:gd name="connsiteY16" fmla="*/ 648591 h 1222157"/>
                <a:gd name="connsiteX17" fmla="*/ 267019 w 2073231"/>
                <a:gd name="connsiteY17" fmla="*/ 644799 h 1222157"/>
                <a:gd name="connsiteX18" fmla="*/ 267503 w 2073231"/>
                <a:gd name="connsiteY18" fmla="*/ 638184 h 1222157"/>
                <a:gd name="connsiteX19" fmla="*/ 280774 w 2073231"/>
                <a:gd name="connsiteY19" fmla="*/ 621607 h 1222157"/>
                <a:gd name="connsiteX20" fmla="*/ 319132 w 2073231"/>
                <a:gd name="connsiteY20" fmla="*/ 610232 h 1222157"/>
                <a:gd name="connsiteX21" fmla="*/ 333330 w 2073231"/>
                <a:gd name="connsiteY21" fmla="*/ 599341 h 1222157"/>
                <a:gd name="connsiteX22" fmla="*/ 339946 w 2073231"/>
                <a:gd name="connsiteY22" fmla="*/ 600269 h 1222157"/>
                <a:gd name="connsiteX23" fmla="*/ 362211 w 2073231"/>
                <a:gd name="connsiteY23" fmla="*/ 591274 h 1222157"/>
                <a:gd name="connsiteX24" fmla="*/ 374513 w 2073231"/>
                <a:gd name="connsiteY24" fmla="*/ 589379 h 1222157"/>
                <a:gd name="connsiteX25" fmla="*/ 374997 w 2073231"/>
                <a:gd name="connsiteY25" fmla="*/ 584175 h 1222157"/>
                <a:gd name="connsiteX26" fmla="*/ 363622 w 2073231"/>
                <a:gd name="connsiteY26" fmla="*/ 585587 h 1222157"/>
                <a:gd name="connsiteX27" fmla="*/ 342809 w 2073231"/>
                <a:gd name="connsiteY27" fmla="*/ 585103 h 1222157"/>
                <a:gd name="connsiteX28" fmla="*/ 318205 w 2073231"/>
                <a:gd name="connsiteY28" fmla="*/ 596921 h 1222157"/>
                <a:gd name="connsiteX29" fmla="*/ 307314 w 2073231"/>
                <a:gd name="connsiteY29" fmla="*/ 591718 h 1222157"/>
                <a:gd name="connsiteX30" fmla="*/ 304934 w 2073231"/>
                <a:gd name="connsiteY30" fmla="*/ 586031 h 1222157"/>
                <a:gd name="connsiteX31" fmla="*/ 285533 w 2073231"/>
                <a:gd name="connsiteY31" fmla="*/ 581312 h 1222157"/>
                <a:gd name="connsiteX32" fmla="*/ 272747 w 2073231"/>
                <a:gd name="connsiteY32" fmla="*/ 571833 h 1222157"/>
                <a:gd name="connsiteX33" fmla="*/ 276055 w 2073231"/>
                <a:gd name="connsiteY33" fmla="*/ 562838 h 1222157"/>
                <a:gd name="connsiteX34" fmla="*/ 275570 w 2073231"/>
                <a:gd name="connsiteY34" fmla="*/ 544848 h 1222157"/>
                <a:gd name="connsiteX35" fmla="*/ 284565 w 2073231"/>
                <a:gd name="connsiteY35" fmla="*/ 533958 h 1222157"/>
                <a:gd name="connsiteX36" fmla="*/ 352731 w 2073231"/>
                <a:gd name="connsiteY36" fmla="*/ 533030 h 1222157"/>
                <a:gd name="connsiteX37" fmla="*/ 387783 w 2073231"/>
                <a:gd name="connsiteY37" fmla="*/ 522140 h 1222157"/>
                <a:gd name="connsiteX38" fmla="*/ 396778 w 2073231"/>
                <a:gd name="connsiteY38" fmla="*/ 511733 h 1222157"/>
                <a:gd name="connsiteX39" fmla="*/ 439856 w 2073231"/>
                <a:gd name="connsiteY39" fmla="*/ 511249 h 1222157"/>
                <a:gd name="connsiteX40" fmla="*/ 450746 w 2073231"/>
                <a:gd name="connsiteY40" fmla="*/ 513629 h 1222157"/>
                <a:gd name="connsiteX41" fmla="*/ 485798 w 2073231"/>
                <a:gd name="connsiteY41" fmla="*/ 501327 h 1222157"/>
                <a:gd name="connsiteX42" fmla="*/ 497616 w 2073231"/>
                <a:gd name="connsiteY42" fmla="*/ 498947 h 1222157"/>
                <a:gd name="connsiteX43" fmla="*/ 511330 w 2073231"/>
                <a:gd name="connsiteY43" fmla="*/ 483337 h 1222157"/>
                <a:gd name="connsiteX44" fmla="*/ 511330 w 2073231"/>
                <a:gd name="connsiteY44" fmla="*/ 460144 h 1222157"/>
                <a:gd name="connsiteX45" fmla="*/ 557715 w 2073231"/>
                <a:gd name="connsiteY45" fmla="*/ 412791 h 1222157"/>
                <a:gd name="connsiteX46" fmla="*/ 570986 w 2073231"/>
                <a:gd name="connsiteY46" fmla="*/ 401416 h 1222157"/>
                <a:gd name="connsiteX47" fmla="*/ 578084 w 2073231"/>
                <a:gd name="connsiteY47" fmla="*/ 383427 h 1222157"/>
                <a:gd name="connsiteX48" fmla="*/ 588491 w 2073231"/>
                <a:gd name="connsiteY48" fmla="*/ 374916 h 1222157"/>
                <a:gd name="connsiteX49" fmla="*/ 593695 w 2073231"/>
                <a:gd name="connsiteY49" fmla="*/ 373020 h 1222157"/>
                <a:gd name="connsiteX50" fmla="*/ 599866 w 2073231"/>
                <a:gd name="connsiteY50" fmla="*/ 364953 h 1222157"/>
                <a:gd name="connsiteX51" fmla="*/ 628262 w 2073231"/>
                <a:gd name="connsiteY51" fmla="*/ 346964 h 1222157"/>
                <a:gd name="connsiteX52" fmla="*/ 648147 w 2073231"/>
                <a:gd name="connsiteY52" fmla="*/ 334178 h 1222157"/>
                <a:gd name="connsiteX53" fmla="*/ 678923 w 2073231"/>
                <a:gd name="connsiteY53" fmla="*/ 303402 h 1222157"/>
                <a:gd name="connsiteX54" fmla="*/ 721073 w 2073231"/>
                <a:gd name="connsiteY54" fmla="*/ 300094 h 1222157"/>
                <a:gd name="connsiteX55" fmla="*/ 751365 w 2073231"/>
                <a:gd name="connsiteY55" fmla="*/ 287308 h 1222157"/>
                <a:gd name="connsiteX56" fmla="*/ 779761 w 2073231"/>
                <a:gd name="connsiteY56" fmla="*/ 285896 h 1222157"/>
                <a:gd name="connsiteX57" fmla="*/ 790167 w 2073231"/>
                <a:gd name="connsiteY57" fmla="*/ 275490 h 1222157"/>
                <a:gd name="connsiteX58" fmla="*/ 820459 w 2073231"/>
                <a:gd name="connsiteY58" fmla="*/ 273110 h 1222157"/>
                <a:gd name="connsiteX59" fmla="*/ 832761 w 2073231"/>
                <a:gd name="connsiteY59" fmla="*/ 252297 h 1222157"/>
                <a:gd name="connsiteX60" fmla="*/ 833689 w 2073231"/>
                <a:gd name="connsiteY60" fmla="*/ 239027 h 1222157"/>
                <a:gd name="connsiteX61" fmla="*/ 842684 w 2073231"/>
                <a:gd name="connsiteY61" fmla="*/ 239027 h 1222157"/>
                <a:gd name="connsiteX62" fmla="*/ 848371 w 2073231"/>
                <a:gd name="connsiteY62" fmla="*/ 246610 h 1222157"/>
                <a:gd name="connsiteX63" fmla="*/ 852163 w 2073231"/>
                <a:gd name="connsiteY63" fmla="*/ 246610 h 1222157"/>
                <a:gd name="connsiteX64" fmla="*/ 856882 w 2073231"/>
                <a:gd name="connsiteY64" fmla="*/ 244230 h 1222157"/>
                <a:gd name="connsiteX65" fmla="*/ 858294 w 2073231"/>
                <a:gd name="connsiteY65" fmla="*/ 246610 h 1222157"/>
                <a:gd name="connsiteX66" fmla="*/ 854986 w 2073231"/>
                <a:gd name="connsiteY66" fmla="*/ 251813 h 1222157"/>
                <a:gd name="connsiteX67" fmla="*/ 856882 w 2073231"/>
                <a:gd name="connsiteY67" fmla="*/ 263187 h 1222157"/>
                <a:gd name="connsiteX68" fmla="*/ 882938 w 2073231"/>
                <a:gd name="connsiteY68" fmla="*/ 280249 h 1222157"/>
                <a:gd name="connsiteX69" fmla="*/ 913714 w 2073231"/>
                <a:gd name="connsiteY69" fmla="*/ 283073 h 1222157"/>
                <a:gd name="connsiteX70" fmla="*/ 954412 w 2073231"/>
                <a:gd name="connsiteY70" fmla="*/ 257016 h 1222157"/>
                <a:gd name="connsiteX71" fmla="*/ 975226 w 2073231"/>
                <a:gd name="connsiteY71" fmla="*/ 267423 h 1222157"/>
                <a:gd name="connsiteX72" fmla="*/ 975226 w 2073231"/>
                <a:gd name="connsiteY72" fmla="*/ 282589 h 1222157"/>
                <a:gd name="connsiteX73" fmla="*/ 996039 w 2073231"/>
                <a:gd name="connsiteY73" fmla="*/ 296787 h 1222157"/>
                <a:gd name="connsiteX74" fmla="*/ 1004106 w 2073231"/>
                <a:gd name="connsiteY74" fmla="*/ 296787 h 1222157"/>
                <a:gd name="connsiteX75" fmla="*/ 1011204 w 2073231"/>
                <a:gd name="connsiteY75" fmla="*/ 301990 h 1222157"/>
                <a:gd name="connsiteX76" fmla="*/ 1025886 w 2073231"/>
                <a:gd name="connsiteY76" fmla="*/ 302918 h 1222157"/>
                <a:gd name="connsiteX77" fmla="*/ 1032501 w 2073231"/>
                <a:gd name="connsiteY77" fmla="*/ 291543 h 1222157"/>
                <a:gd name="connsiteX78" fmla="*/ 1032017 w 2073231"/>
                <a:gd name="connsiteY78" fmla="*/ 278757 h 1222157"/>
                <a:gd name="connsiteX79" fmla="*/ 1059486 w 2073231"/>
                <a:gd name="connsiteY79" fmla="*/ 275449 h 1222157"/>
                <a:gd name="connsiteX80" fmla="*/ 1078443 w 2073231"/>
                <a:gd name="connsiteY80" fmla="*/ 279241 h 1222157"/>
                <a:gd name="connsiteX81" fmla="*/ 1079855 w 2073231"/>
                <a:gd name="connsiteY81" fmla="*/ 288720 h 1222157"/>
                <a:gd name="connsiteX82" fmla="*/ 1089778 w 2073231"/>
                <a:gd name="connsiteY82" fmla="*/ 288720 h 1222157"/>
                <a:gd name="connsiteX83" fmla="*/ 1107767 w 2073231"/>
                <a:gd name="connsiteY83" fmla="*/ 286824 h 1222157"/>
                <a:gd name="connsiteX84" fmla="*/ 1131928 w 2073231"/>
                <a:gd name="connsiteY84" fmla="*/ 289647 h 1222157"/>
                <a:gd name="connsiteX85" fmla="*/ 1144230 w 2073231"/>
                <a:gd name="connsiteY85" fmla="*/ 288236 h 1222157"/>
                <a:gd name="connsiteX86" fmla="*/ 1145642 w 2073231"/>
                <a:gd name="connsiteY86" fmla="*/ 274522 h 1222157"/>
                <a:gd name="connsiteX87" fmla="*/ 1154637 w 2073231"/>
                <a:gd name="connsiteY87" fmla="*/ 272142 h 1222157"/>
                <a:gd name="connsiteX88" fmla="*/ 1165527 w 2073231"/>
                <a:gd name="connsiteY88" fmla="*/ 277829 h 1222157"/>
                <a:gd name="connsiteX89" fmla="*/ 1196303 w 2073231"/>
                <a:gd name="connsiteY89" fmla="*/ 279241 h 1222157"/>
                <a:gd name="connsiteX90" fmla="*/ 1217600 w 2073231"/>
                <a:gd name="connsiteY90" fmla="*/ 272626 h 1222157"/>
                <a:gd name="connsiteX91" fmla="*/ 1233694 w 2073231"/>
                <a:gd name="connsiteY91" fmla="*/ 270246 h 1222157"/>
                <a:gd name="connsiteX92" fmla="*/ 1241761 w 2073231"/>
                <a:gd name="connsiteY92" fmla="*/ 265043 h 1222157"/>
                <a:gd name="connsiteX93" fmla="*/ 1247448 w 2073231"/>
                <a:gd name="connsiteY93" fmla="*/ 254636 h 1222157"/>
                <a:gd name="connsiteX94" fmla="*/ 1259266 w 2073231"/>
                <a:gd name="connsiteY94" fmla="*/ 253225 h 1222157"/>
                <a:gd name="connsiteX95" fmla="*/ 1263058 w 2073231"/>
                <a:gd name="connsiteY95" fmla="*/ 243262 h 1222157"/>
                <a:gd name="connsiteX96" fmla="*/ 1278667 w 2073231"/>
                <a:gd name="connsiteY96" fmla="*/ 232371 h 1222157"/>
                <a:gd name="connsiteX97" fmla="*/ 1286250 w 2073231"/>
                <a:gd name="connsiteY97" fmla="*/ 230960 h 1222157"/>
                <a:gd name="connsiteX98" fmla="*/ 1295729 w 2073231"/>
                <a:gd name="connsiteY98" fmla="*/ 218657 h 1222157"/>
                <a:gd name="connsiteX99" fmla="*/ 1312307 w 2073231"/>
                <a:gd name="connsiteY99" fmla="*/ 218657 h 1222157"/>
                <a:gd name="connsiteX100" fmla="*/ 1321302 w 2073231"/>
                <a:gd name="connsiteY100" fmla="*/ 204943 h 1222157"/>
                <a:gd name="connsiteX101" fmla="*/ 1327917 w 2073231"/>
                <a:gd name="connsiteY101" fmla="*/ 203532 h 1222157"/>
                <a:gd name="connsiteX102" fmla="*/ 1335984 w 2073231"/>
                <a:gd name="connsiteY102" fmla="*/ 210147 h 1222157"/>
                <a:gd name="connsiteX103" fmla="*/ 1344494 w 2073231"/>
                <a:gd name="connsiteY103" fmla="*/ 210147 h 1222157"/>
                <a:gd name="connsiteX104" fmla="*/ 1353490 w 2073231"/>
                <a:gd name="connsiteY104" fmla="*/ 205428 h 1222157"/>
                <a:gd name="connsiteX105" fmla="*/ 1375270 w 2073231"/>
                <a:gd name="connsiteY105" fmla="*/ 205428 h 1222157"/>
                <a:gd name="connsiteX106" fmla="*/ 1384749 w 2073231"/>
                <a:gd name="connsiteY106" fmla="*/ 198813 h 1222157"/>
                <a:gd name="connsiteX107" fmla="*/ 1394672 w 2073231"/>
                <a:gd name="connsiteY107" fmla="*/ 201192 h 1222157"/>
                <a:gd name="connsiteX108" fmla="*/ 1400359 w 2073231"/>
                <a:gd name="connsiteY108" fmla="*/ 200708 h 1222157"/>
                <a:gd name="connsiteX109" fmla="*/ 1424963 w 2073231"/>
                <a:gd name="connsiteY109" fmla="*/ 169932 h 1222157"/>
                <a:gd name="connsiteX110" fmla="*/ 1434442 w 2073231"/>
                <a:gd name="connsiteY110" fmla="*/ 167109 h 1222157"/>
                <a:gd name="connsiteX111" fmla="*/ 1447229 w 2073231"/>
                <a:gd name="connsiteY111" fmla="*/ 154807 h 1222157"/>
                <a:gd name="connsiteX112" fmla="*/ 1447713 w 2073231"/>
                <a:gd name="connsiteY112" fmla="*/ 142988 h 1222157"/>
                <a:gd name="connsiteX113" fmla="*/ 1454812 w 2073231"/>
                <a:gd name="connsiteY113" fmla="*/ 132582 h 1222157"/>
                <a:gd name="connsiteX114" fmla="*/ 1463806 w 2073231"/>
                <a:gd name="connsiteY114" fmla="*/ 132098 h 1222157"/>
                <a:gd name="connsiteX115" fmla="*/ 1476108 w 2073231"/>
                <a:gd name="connsiteY115" fmla="*/ 116932 h 1222157"/>
                <a:gd name="connsiteX116" fmla="*/ 1480828 w 2073231"/>
                <a:gd name="connsiteY116" fmla="*/ 107937 h 1222157"/>
                <a:gd name="connsiteX117" fmla="*/ 1499301 w 2073231"/>
                <a:gd name="connsiteY117" fmla="*/ 87568 h 1222157"/>
                <a:gd name="connsiteX118" fmla="*/ 1500713 w 2073231"/>
                <a:gd name="connsiteY118" fmla="*/ 69578 h 1222157"/>
                <a:gd name="connsiteX119" fmla="*/ 1539273 w 2073231"/>
                <a:gd name="connsiteY119" fmla="*/ 64980 h 1222157"/>
                <a:gd name="connsiteX120" fmla="*/ 1570654 w 2073231"/>
                <a:gd name="connsiteY120" fmla="*/ 42231 h 1222157"/>
                <a:gd name="connsiteX121" fmla="*/ 1602035 w 2073231"/>
                <a:gd name="connsiteY121" fmla="*/ 38318 h 1222157"/>
                <a:gd name="connsiteX122" fmla="*/ 1613813 w 2073231"/>
                <a:gd name="connsiteY122" fmla="*/ 8511 h 1222157"/>
                <a:gd name="connsiteX123" fmla="*/ 1632650 w 2073231"/>
                <a:gd name="connsiteY123" fmla="*/ 3025 h 1222157"/>
                <a:gd name="connsiteX124" fmla="*/ 1631883 w 2073231"/>
                <a:gd name="connsiteY124" fmla="*/ 14803 h 1222157"/>
                <a:gd name="connsiteX125" fmla="*/ 1667983 w 2073231"/>
                <a:gd name="connsiteY125" fmla="*/ 22669 h 1222157"/>
                <a:gd name="connsiteX126" fmla="*/ 1682101 w 2073231"/>
                <a:gd name="connsiteY126" fmla="*/ 28961 h 1222157"/>
                <a:gd name="connsiteX127" fmla="*/ 1713481 w 2073231"/>
                <a:gd name="connsiteY127" fmla="*/ 25048 h 1222157"/>
                <a:gd name="connsiteX128" fmla="*/ 1720540 w 2073231"/>
                <a:gd name="connsiteY128" fmla="*/ 39972 h 1222157"/>
                <a:gd name="connsiteX129" fmla="*/ 1749581 w 2073231"/>
                <a:gd name="connsiteY129" fmla="*/ 51750 h 1222157"/>
                <a:gd name="connsiteX130" fmla="*/ 1771564 w 2073231"/>
                <a:gd name="connsiteY130" fmla="*/ 89423 h 1222157"/>
                <a:gd name="connsiteX131" fmla="*/ 1769225 w 2073231"/>
                <a:gd name="connsiteY131" fmla="*/ 110599 h 1222157"/>
                <a:gd name="connsiteX132" fmla="*/ 1799839 w 2073231"/>
                <a:gd name="connsiteY132" fmla="*/ 140407 h 1222157"/>
                <a:gd name="connsiteX133" fmla="*/ 1802179 w 2073231"/>
                <a:gd name="connsiteY133" fmla="*/ 149805 h 1222157"/>
                <a:gd name="connsiteX134" fmla="*/ 1844571 w 2073231"/>
                <a:gd name="connsiteY134" fmla="*/ 148232 h 1222157"/>
                <a:gd name="connsiteX135" fmla="*/ 1863407 w 2073231"/>
                <a:gd name="connsiteY135" fmla="*/ 137261 h 1222157"/>
                <a:gd name="connsiteX136" fmla="*/ 1903420 w 2073231"/>
                <a:gd name="connsiteY136" fmla="*/ 151378 h 1222157"/>
                <a:gd name="connsiteX137" fmla="*/ 1899508 w 2073231"/>
                <a:gd name="connsiteY137" fmla="*/ 182759 h 1222157"/>
                <a:gd name="connsiteX138" fmla="*/ 1905800 w 2073231"/>
                <a:gd name="connsiteY138" fmla="*/ 207081 h 1222157"/>
                <a:gd name="connsiteX139" fmla="*/ 1896402 w 2073231"/>
                <a:gd name="connsiteY139" fmla="*/ 221199 h 1222157"/>
                <a:gd name="connsiteX140" fmla="*/ 1877565 w 2073231"/>
                <a:gd name="connsiteY140" fmla="*/ 227491 h 1222157"/>
                <a:gd name="connsiteX141" fmla="*/ 1869700 w 2073231"/>
                <a:gd name="connsiteY141" fmla="*/ 237696 h 1222157"/>
                <a:gd name="connsiteX142" fmla="*/ 1884624 w 2073231"/>
                <a:gd name="connsiteY142" fmla="*/ 254959 h 1222157"/>
                <a:gd name="connsiteX143" fmla="*/ 1897975 w 2073231"/>
                <a:gd name="connsiteY143" fmla="*/ 254959 h 1222157"/>
                <a:gd name="connsiteX144" fmla="*/ 1905033 w 2073231"/>
                <a:gd name="connsiteY144" fmla="*/ 280854 h 1222157"/>
                <a:gd name="connsiteX145" fmla="*/ 1921530 w 2073231"/>
                <a:gd name="connsiteY145" fmla="*/ 286340 h 1222157"/>
                <a:gd name="connsiteX146" fmla="*/ 1954485 w 2073231"/>
                <a:gd name="connsiteY146" fmla="*/ 350675 h 1222157"/>
                <a:gd name="connsiteX147" fmla="*/ 1973321 w 2073231"/>
                <a:gd name="connsiteY147" fmla="*/ 346762 h 1222157"/>
                <a:gd name="connsiteX148" fmla="*/ 1970175 w 2073231"/>
                <a:gd name="connsiteY148" fmla="*/ 364026 h 1222157"/>
                <a:gd name="connsiteX149" fmla="*/ 1968602 w 2073231"/>
                <a:gd name="connsiteY149" fmla="*/ 411097 h 1222157"/>
                <a:gd name="connsiteX150" fmla="*/ 1978000 w 2073231"/>
                <a:gd name="connsiteY150" fmla="*/ 417389 h 1222157"/>
                <a:gd name="connsiteX151" fmla="*/ 2007808 w 2073231"/>
                <a:gd name="connsiteY151" fmla="*/ 419728 h 1222157"/>
                <a:gd name="connsiteX152" fmla="*/ 2022731 w 2073231"/>
                <a:gd name="connsiteY152" fmla="*/ 426021 h 1222157"/>
                <a:gd name="connsiteX153" fmla="*/ 2035276 w 2073231"/>
                <a:gd name="connsiteY153" fmla="*/ 463694 h 1222157"/>
                <a:gd name="connsiteX154" fmla="*/ 2051773 w 2073231"/>
                <a:gd name="connsiteY154" fmla="*/ 463694 h 1222157"/>
                <a:gd name="connsiteX155" fmla="*/ 2070609 w 2073231"/>
                <a:gd name="connsiteY155" fmla="*/ 488016 h 1222157"/>
                <a:gd name="connsiteX156" fmla="*/ 2051006 w 2073231"/>
                <a:gd name="connsiteY156" fmla="*/ 492735 h 1222157"/>
                <a:gd name="connsiteX157" fmla="*/ 2038462 w 2073231"/>
                <a:gd name="connsiteY157" fmla="*/ 518631 h 1222157"/>
                <a:gd name="connsiteX158" fmla="*/ 2026684 w 2073231"/>
                <a:gd name="connsiteY158" fmla="*/ 533555 h 1222157"/>
                <a:gd name="connsiteX159" fmla="*/ 2010187 w 2073231"/>
                <a:gd name="connsiteY159" fmla="*/ 522583 h 1222157"/>
                <a:gd name="connsiteX160" fmla="*/ 2007041 w 2073231"/>
                <a:gd name="connsiteY160" fmla="*/ 502980 h 1222157"/>
                <a:gd name="connsiteX161" fmla="*/ 1999176 w 2073231"/>
                <a:gd name="connsiteY161" fmla="*/ 499834 h 1222157"/>
                <a:gd name="connsiteX162" fmla="*/ 1981146 w 2073231"/>
                <a:gd name="connsiteY162" fmla="*/ 505320 h 1222157"/>
                <a:gd name="connsiteX163" fmla="*/ 1974087 w 2073231"/>
                <a:gd name="connsiteY163" fmla="*/ 518671 h 1222157"/>
                <a:gd name="connsiteX164" fmla="*/ 1940327 w 2073231"/>
                <a:gd name="connsiteY164" fmla="*/ 535168 h 1222157"/>
                <a:gd name="connsiteX165" fmla="*/ 1915198 w 2073231"/>
                <a:gd name="connsiteY165" fmla="*/ 538314 h 1222157"/>
                <a:gd name="connsiteX166" fmla="*/ 1887730 w 2073231"/>
                <a:gd name="connsiteY166" fmla="*/ 543800 h 1222157"/>
                <a:gd name="connsiteX167" fmla="*/ 1874378 w 2073231"/>
                <a:gd name="connsiteY167" fmla="*/ 555578 h 1222157"/>
                <a:gd name="connsiteX168" fmla="*/ 1862601 w 2073231"/>
                <a:gd name="connsiteY168" fmla="*/ 555578 h 1222157"/>
                <a:gd name="connsiteX169" fmla="*/ 1849250 w 2073231"/>
                <a:gd name="connsiteY169" fmla="*/ 562636 h 1222157"/>
                <a:gd name="connsiteX170" fmla="*/ 1845337 w 2073231"/>
                <a:gd name="connsiteY170" fmla="*/ 597970 h 1222157"/>
                <a:gd name="connsiteX171" fmla="*/ 1828074 w 2073231"/>
                <a:gd name="connsiteY171" fmla="*/ 607368 h 1222157"/>
                <a:gd name="connsiteX172" fmla="*/ 1815529 w 2073231"/>
                <a:gd name="connsiteY172" fmla="*/ 590105 h 1222157"/>
                <a:gd name="connsiteX173" fmla="*/ 1806131 w 2073231"/>
                <a:gd name="connsiteY173" fmla="*/ 593251 h 1222157"/>
                <a:gd name="connsiteX174" fmla="*/ 1791207 w 2073231"/>
                <a:gd name="connsiteY174" fmla="*/ 608941 h 1222157"/>
                <a:gd name="connsiteX175" fmla="*/ 1789634 w 2073231"/>
                <a:gd name="connsiteY175" fmla="*/ 617573 h 1222157"/>
                <a:gd name="connsiteX176" fmla="*/ 1726832 w 2073231"/>
                <a:gd name="connsiteY176" fmla="*/ 662305 h 1222157"/>
                <a:gd name="connsiteX177" fmla="*/ 1664837 w 2073231"/>
                <a:gd name="connsiteY177" fmla="*/ 678802 h 1222157"/>
                <a:gd name="connsiteX178" fmla="*/ 1638135 w 2073231"/>
                <a:gd name="connsiteY178" fmla="*/ 702358 h 1222157"/>
                <a:gd name="connsiteX179" fmla="*/ 1594170 w 2073231"/>
                <a:gd name="connsiteY179" fmla="*/ 759634 h 1222157"/>
                <a:gd name="connsiteX180" fmla="*/ 1520397 w 2073231"/>
                <a:gd name="connsiteY180" fmla="*/ 812231 h 1222157"/>
                <a:gd name="connsiteX181" fmla="*/ 1496074 w 2073231"/>
                <a:gd name="connsiteY181" fmla="*/ 817716 h 1222157"/>
                <a:gd name="connsiteX182" fmla="*/ 1470179 w 2073231"/>
                <a:gd name="connsiteY182" fmla="*/ 827114 h 1222157"/>
                <a:gd name="connsiteX183" fmla="*/ 1456062 w 2073231"/>
                <a:gd name="connsiteY183" fmla="*/ 827114 h 1222157"/>
                <a:gd name="connsiteX184" fmla="*/ 1434886 w 2073231"/>
                <a:gd name="connsiteY184" fmla="*/ 816909 h 1222157"/>
                <a:gd name="connsiteX185" fmla="*/ 1402698 w 2073231"/>
                <a:gd name="connsiteY185" fmla="*/ 816909 h 1222157"/>
                <a:gd name="connsiteX186" fmla="*/ 1385435 w 2073231"/>
                <a:gd name="connsiteY186" fmla="*/ 837319 h 1222157"/>
                <a:gd name="connsiteX187" fmla="*/ 1365025 w 2073231"/>
                <a:gd name="connsiteY187" fmla="*/ 860068 h 1222157"/>
                <a:gd name="connsiteX188" fmla="*/ 1344615 w 2073231"/>
                <a:gd name="connsiteY188" fmla="*/ 871039 h 1222157"/>
                <a:gd name="connsiteX189" fmla="*/ 1327352 w 2073231"/>
                <a:gd name="connsiteY189" fmla="*/ 890642 h 1222157"/>
                <a:gd name="connsiteX190" fmla="*/ 1309322 w 2073231"/>
                <a:gd name="connsiteY190" fmla="*/ 890642 h 1222157"/>
                <a:gd name="connsiteX191" fmla="*/ 1288146 w 2073231"/>
                <a:gd name="connsiteY191" fmla="*/ 903187 h 1222157"/>
                <a:gd name="connsiteX192" fmla="*/ 1279514 w 2073231"/>
                <a:gd name="connsiteY192" fmla="*/ 887496 h 1222157"/>
                <a:gd name="connsiteX193" fmla="*/ 1240268 w 2073231"/>
                <a:gd name="connsiteY193" fmla="*/ 907099 h 1222157"/>
                <a:gd name="connsiteX194" fmla="*/ 1242607 w 2073231"/>
                <a:gd name="connsiteY194" fmla="*/ 947919 h 1222157"/>
                <a:gd name="connsiteX195" fmla="*/ 1263783 w 2073231"/>
                <a:gd name="connsiteY195" fmla="*/ 965182 h 1222157"/>
                <a:gd name="connsiteX196" fmla="*/ 1261444 w 2073231"/>
                <a:gd name="connsiteY196" fmla="*/ 977726 h 1222157"/>
                <a:gd name="connsiteX197" fmla="*/ 1243374 w 2073231"/>
                <a:gd name="connsiteY197" fmla="*/ 986358 h 1222157"/>
                <a:gd name="connsiteX198" fmla="*/ 1235509 w 2073231"/>
                <a:gd name="connsiteY198" fmla="*/ 992650 h 1222157"/>
                <a:gd name="connsiteX199" fmla="*/ 1238655 w 2073231"/>
                <a:gd name="connsiteY199" fmla="*/ 1019352 h 1222157"/>
                <a:gd name="connsiteX200" fmla="*/ 1231596 w 2073231"/>
                <a:gd name="connsiteY200" fmla="*/ 1031130 h 1222157"/>
                <a:gd name="connsiteX201" fmla="*/ 1226111 w 2073231"/>
                <a:gd name="connsiteY201" fmla="*/ 1053113 h 1222157"/>
                <a:gd name="connsiteX202" fmla="*/ 1190011 w 2073231"/>
                <a:gd name="connsiteY202" fmla="*/ 1045248 h 1222157"/>
                <a:gd name="connsiteX203" fmla="*/ 1197876 w 2073231"/>
                <a:gd name="connsiteY203" fmla="*/ 1017779 h 1222157"/>
                <a:gd name="connsiteX204" fmla="*/ 1165688 w 2073231"/>
                <a:gd name="connsiteY204" fmla="*/ 993457 h 1222157"/>
                <a:gd name="connsiteX205" fmla="*/ 1182185 w 2073231"/>
                <a:gd name="connsiteY205" fmla="*/ 954211 h 1222157"/>
                <a:gd name="connsiteX206" fmla="*/ 1201022 w 2073231"/>
                <a:gd name="connsiteY206" fmla="*/ 930655 h 1222157"/>
                <a:gd name="connsiteX207" fmla="*/ 1186098 w 2073231"/>
                <a:gd name="connsiteY207" fmla="*/ 905526 h 1222157"/>
                <a:gd name="connsiteX208" fmla="*/ 1163349 w 2073231"/>
                <a:gd name="connsiteY208" fmla="*/ 900807 h 1222157"/>
                <a:gd name="connsiteX209" fmla="*/ 1147659 w 2073231"/>
                <a:gd name="connsiteY209" fmla="*/ 925129 h 1222157"/>
                <a:gd name="connsiteX210" fmla="*/ 1131162 w 2073231"/>
                <a:gd name="connsiteY210" fmla="*/ 937673 h 1222157"/>
                <a:gd name="connsiteX211" fmla="*/ 1126442 w 2073231"/>
                <a:gd name="connsiteY211" fmla="*/ 948644 h 1222157"/>
                <a:gd name="connsiteX212" fmla="*/ 1134307 w 2073231"/>
                <a:gd name="connsiteY212" fmla="*/ 946305 h 1222157"/>
                <a:gd name="connsiteX213" fmla="*/ 1133541 w 2073231"/>
                <a:gd name="connsiteY213" fmla="*/ 965141 h 1222157"/>
                <a:gd name="connsiteX214" fmla="*/ 1117851 w 2073231"/>
                <a:gd name="connsiteY214" fmla="*/ 968288 h 1222157"/>
                <a:gd name="connsiteX215" fmla="*/ 1103734 w 2073231"/>
                <a:gd name="connsiteY215" fmla="*/ 976919 h 1222157"/>
                <a:gd name="connsiteX216" fmla="*/ 1058235 w 2073231"/>
                <a:gd name="connsiteY216" fmla="*/ 965948 h 1222157"/>
                <a:gd name="connsiteX217" fmla="*/ 1024475 w 2073231"/>
                <a:gd name="connsiteY217" fmla="*/ 962802 h 1222157"/>
                <a:gd name="connsiteX218" fmla="*/ 989141 w 2073231"/>
                <a:gd name="connsiteY218" fmla="*/ 1005961 h 1222157"/>
                <a:gd name="connsiteX219" fmla="*/ 973450 w 2073231"/>
                <a:gd name="connsiteY219" fmla="*/ 1045207 h 1222157"/>
                <a:gd name="connsiteX220" fmla="*/ 975790 w 2073231"/>
                <a:gd name="connsiteY220" fmla="*/ 1053072 h 1222157"/>
                <a:gd name="connsiteX221" fmla="*/ 968732 w 2073231"/>
                <a:gd name="connsiteY221" fmla="*/ 1069569 h 1222157"/>
                <a:gd name="connsiteX222" fmla="*/ 957760 w 2073231"/>
                <a:gd name="connsiteY222" fmla="*/ 1063277 h 1222157"/>
                <a:gd name="connsiteX223" fmla="*/ 942836 w 2073231"/>
                <a:gd name="connsiteY223" fmla="*/ 1087600 h 1222157"/>
                <a:gd name="connsiteX224" fmla="*/ 927146 w 2073231"/>
                <a:gd name="connsiteY224" fmla="*/ 1092319 h 1222157"/>
                <a:gd name="connsiteX225" fmla="*/ 880075 w 2073231"/>
                <a:gd name="connsiteY225" fmla="*/ 1119020 h 1222157"/>
                <a:gd name="connsiteX226" fmla="*/ 855753 w 2073231"/>
                <a:gd name="connsiteY226" fmla="*/ 1128419 h 1222157"/>
                <a:gd name="connsiteX227" fmla="*/ 843208 w 2073231"/>
                <a:gd name="connsiteY227" fmla="*/ 1138623 h 1222157"/>
                <a:gd name="connsiteX228" fmla="*/ 792184 w 2073231"/>
                <a:gd name="connsiteY228" fmla="*/ 1131565 h 1222157"/>
                <a:gd name="connsiteX229" fmla="*/ 749792 w 2073231"/>
                <a:gd name="connsiteY229" fmla="*/ 1097038 h 1222157"/>
                <a:gd name="connsiteX230" fmla="*/ 671300 w 2073231"/>
                <a:gd name="connsiteY230" fmla="*/ 1085260 h 1222157"/>
                <a:gd name="connsiteX231" fmla="*/ 657948 w 2073231"/>
                <a:gd name="connsiteY231" fmla="*/ 1079774 h 1222157"/>
                <a:gd name="connsiteX232" fmla="*/ 599099 w 2073231"/>
                <a:gd name="connsiteY232" fmla="*/ 1092319 h 1222157"/>
                <a:gd name="connsiteX233" fmla="*/ 584175 w 2073231"/>
                <a:gd name="connsiteY233" fmla="*/ 1090745 h 1222157"/>
                <a:gd name="connsiteX234" fmla="*/ 578690 w 2073231"/>
                <a:gd name="connsiteY234" fmla="*/ 1103290 h 1222157"/>
                <a:gd name="connsiteX235" fmla="*/ 581836 w 2073231"/>
                <a:gd name="connsiteY235" fmla="*/ 1124466 h 1222157"/>
                <a:gd name="connsiteX236" fmla="*/ 587321 w 2073231"/>
                <a:gd name="connsiteY236" fmla="*/ 1133097 h 1222157"/>
                <a:gd name="connsiteX237" fmla="*/ 584175 w 2073231"/>
                <a:gd name="connsiteY237" fmla="*/ 1141729 h 1222157"/>
                <a:gd name="connsiteX238" fmla="*/ 579456 w 2073231"/>
                <a:gd name="connsiteY238" fmla="*/ 1155080 h 1222157"/>
                <a:gd name="connsiteX239" fmla="*/ 580222 w 2073231"/>
                <a:gd name="connsiteY239" fmla="*/ 1163712 h 1222157"/>
                <a:gd name="connsiteX240" fmla="*/ 584942 w 2073231"/>
                <a:gd name="connsiteY240" fmla="*/ 1169198 h 1222157"/>
                <a:gd name="connsiteX241" fmla="*/ 580222 w 2073231"/>
                <a:gd name="connsiteY241" fmla="*/ 1186461 h 1222157"/>
                <a:gd name="connsiteX242" fmla="*/ 555094 w 2073231"/>
                <a:gd name="connsiteY242" fmla="*/ 1183315 h 1222157"/>
                <a:gd name="connsiteX243" fmla="*/ 509595 w 2073231"/>
                <a:gd name="connsiteY243" fmla="*/ 1219415 h 1222157"/>
                <a:gd name="connsiteX244" fmla="*/ 496245 w 2073231"/>
                <a:gd name="connsiteY244" fmla="*/ 1222561 h 1222157"/>
                <a:gd name="connsiteX245" fmla="*/ 491525 w 2073231"/>
                <a:gd name="connsiteY245" fmla="*/ 1213929 h 1222157"/>
                <a:gd name="connsiteX246" fmla="*/ 455425 w 2073231"/>
                <a:gd name="connsiteY246" fmla="*/ 1213929 h 1222157"/>
                <a:gd name="connsiteX247" fmla="*/ 433442 w 2073231"/>
                <a:gd name="connsiteY247" fmla="*/ 1205298 h 1222157"/>
                <a:gd name="connsiteX248" fmla="*/ 424811 w 2073231"/>
                <a:gd name="connsiteY248" fmla="*/ 1184122 h 1222157"/>
                <a:gd name="connsiteX249" fmla="*/ 415413 w 2073231"/>
                <a:gd name="connsiteY249" fmla="*/ 1180975 h 1222157"/>
                <a:gd name="connsiteX250" fmla="*/ 414646 w 2073231"/>
                <a:gd name="connsiteY250" fmla="*/ 1175490 h 1222157"/>
                <a:gd name="connsiteX251" fmla="*/ 420938 w 2073231"/>
                <a:gd name="connsiteY251" fmla="*/ 1168431 h 1222157"/>
                <a:gd name="connsiteX252" fmla="*/ 417026 w 2073231"/>
                <a:gd name="connsiteY252" fmla="*/ 1164519 h 1222157"/>
                <a:gd name="connsiteX253" fmla="*/ 397423 w 2073231"/>
                <a:gd name="connsiteY253" fmla="*/ 1159799 h 1222157"/>
                <a:gd name="connsiteX254" fmla="*/ 395083 w 2073231"/>
                <a:gd name="connsiteY254" fmla="*/ 1168431 h 1222157"/>
                <a:gd name="connsiteX255" fmla="*/ 395083 w 2073231"/>
                <a:gd name="connsiteY255" fmla="*/ 1177063 h 1222157"/>
                <a:gd name="connsiteX256" fmla="*/ 388025 w 2073231"/>
                <a:gd name="connsiteY256" fmla="*/ 1180209 h 1222157"/>
                <a:gd name="connsiteX257" fmla="*/ 383306 w 2073231"/>
                <a:gd name="connsiteY257" fmla="*/ 1169238 h 1222157"/>
                <a:gd name="connsiteX258" fmla="*/ 366042 w 2073231"/>
                <a:gd name="connsiteY258" fmla="*/ 1171577 h 1222157"/>
                <a:gd name="connsiteX259" fmla="*/ 358177 w 2073231"/>
                <a:gd name="connsiteY259" fmla="*/ 1159033 h 1222157"/>
                <a:gd name="connsiteX260" fmla="*/ 346399 w 2073231"/>
                <a:gd name="connsiteY260" fmla="*/ 1162946 h 1222157"/>
                <a:gd name="connsiteX261" fmla="*/ 343253 w 2073231"/>
                <a:gd name="connsiteY261" fmla="*/ 1155887 h 1222157"/>
                <a:gd name="connsiteX262" fmla="*/ 338534 w 2073231"/>
                <a:gd name="connsiteY262" fmla="*/ 1157460 h 1222157"/>
                <a:gd name="connsiteX263" fmla="*/ 338534 w 2073231"/>
                <a:gd name="connsiteY263" fmla="*/ 1166092 h 1222157"/>
                <a:gd name="connsiteX264" fmla="*/ 329135 w 2073231"/>
                <a:gd name="connsiteY264" fmla="*/ 1166092 h 1222157"/>
                <a:gd name="connsiteX265" fmla="*/ 321270 w 2073231"/>
                <a:gd name="connsiteY265" fmla="*/ 1165325 h 1222157"/>
                <a:gd name="connsiteX266" fmla="*/ 322843 w 2073231"/>
                <a:gd name="connsiteY266" fmla="*/ 1183396 h 1222157"/>
                <a:gd name="connsiteX267" fmla="*/ 308040 w 2073231"/>
                <a:gd name="connsiteY267" fmla="*/ 1203604 h 1222157"/>
                <a:gd name="connsiteX268" fmla="*/ 299812 w 2073231"/>
                <a:gd name="connsiteY268" fmla="*/ 1207718 h 1222157"/>
                <a:gd name="connsiteX269" fmla="*/ 296827 w 2073231"/>
                <a:gd name="connsiteY269" fmla="*/ 1206951 h 1222157"/>
                <a:gd name="connsiteX270" fmla="*/ 304693 w 2073231"/>
                <a:gd name="connsiteY270" fmla="*/ 1200982 h 1222157"/>
                <a:gd name="connsiteX271" fmla="*/ 305459 w 2073231"/>
                <a:gd name="connsiteY271" fmla="*/ 1194609 h 1222157"/>
                <a:gd name="connsiteX272" fmla="*/ 296867 w 2073231"/>
                <a:gd name="connsiteY272" fmla="*/ 1194609 h 1222157"/>
                <a:gd name="connsiteX273" fmla="*/ 299489 w 2073231"/>
                <a:gd name="connsiteY273" fmla="*/ 1188236 h 1222157"/>
                <a:gd name="connsiteX274" fmla="*/ 308081 w 2073231"/>
                <a:gd name="connsiteY274" fmla="*/ 1185977 h 1222157"/>
                <a:gd name="connsiteX275" fmla="*/ 307314 w 2073231"/>
                <a:gd name="connsiteY275" fmla="*/ 1176982 h 1222157"/>
                <a:gd name="connsiteX276" fmla="*/ 298723 w 2073231"/>
                <a:gd name="connsiteY276" fmla="*/ 1181459 h 1222157"/>
                <a:gd name="connsiteX277" fmla="*/ 274764 w 2073231"/>
                <a:gd name="connsiteY277" fmla="*/ 1189325 h 1222157"/>
                <a:gd name="connsiteX278" fmla="*/ 266535 w 2073231"/>
                <a:gd name="connsiteY278" fmla="*/ 1190454 h 1222157"/>
                <a:gd name="connsiteX279" fmla="*/ 260929 w 2073231"/>
                <a:gd name="connsiteY279" fmla="*/ 1205419 h 1222157"/>
                <a:gd name="connsiteX280" fmla="*/ 242979 w 2073231"/>
                <a:gd name="connsiteY280" fmla="*/ 1208807 h 1222157"/>
                <a:gd name="connsiteX281" fmla="*/ 232855 w 2073231"/>
                <a:gd name="connsiteY281" fmla="*/ 1214051 h 1222157"/>
                <a:gd name="connsiteX282" fmla="*/ 226482 w 2073231"/>
                <a:gd name="connsiteY282" fmla="*/ 1212921 h 1222157"/>
                <a:gd name="connsiteX283" fmla="*/ 226482 w 2073231"/>
                <a:gd name="connsiteY283" fmla="*/ 1204330 h 1222157"/>
                <a:gd name="connsiteX284" fmla="*/ 258670 w 2073231"/>
                <a:gd name="connsiteY284" fmla="*/ 1187873 h 1222157"/>
                <a:gd name="connsiteX285" fmla="*/ 265043 w 2073231"/>
                <a:gd name="connsiteY285" fmla="*/ 1187873 h 1222157"/>
                <a:gd name="connsiteX286" fmla="*/ 272545 w 2073231"/>
                <a:gd name="connsiteY286" fmla="*/ 1181137 h 1222157"/>
                <a:gd name="connsiteX287" fmla="*/ 296867 w 2073231"/>
                <a:gd name="connsiteY287" fmla="*/ 1177386 h 1222157"/>
                <a:gd name="connsiteX288" fmla="*/ 292753 w 2073231"/>
                <a:gd name="connsiteY288" fmla="*/ 1159436 h 1222157"/>
                <a:gd name="connsiteX289" fmla="*/ 307718 w 2073231"/>
                <a:gd name="connsiteY289" fmla="*/ 1157581 h 1222157"/>
                <a:gd name="connsiteX290" fmla="*/ 311106 w 2073231"/>
                <a:gd name="connsiteY290" fmla="*/ 1145965 h 1222157"/>
                <a:gd name="connsiteX291" fmla="*/ 317842 w 2073231"/>
                <a:gd name="connsiteY291" fmla="*/ 1136607 h 1222157"/>
                <a:gd name="connsiteX292" fmla="*/ 299892 w 2073231"/>
                <a:gd name="connsiteY292" fmla="*/ 1144109 h 1222157"/>
                <a:gd name="connsiteX293" fmla="*/ 278192 w 2073231"/>
                <a:gd name="connsiteY293" fmla="*/ 1150482 h 1222157"/>
                <a:gd name="connsiteX294" fmla="*/ 246005 w 2073231"/>
                <a:gd name="connsiteY294" fmla="*/ 1160606 h 1222157"/>
                <a:gd name="connsiteX295" fmla="*/ 241124 w 2073231"/>
                <a:gd name="connsiteY295" fmla="*/ 1166576 h 1222157"/>
                <a:gd name="connsiteX296" fmla="*/ 229508 w 2073231"/>
                <a:gd name="connsiteY296" fmla="*/ 1166576 h 1222157"/>
                <a:gd name="connsiteX297" fmla="*/ 223538 w 2073231"/>
                <a:gd name="connsiteY297" fmla="*/ 1162099 h 1222157"/>
                <a:gd name="connsiteX298" fmla="*/ 216802 w 2073231"/>
                <a:gd name="connsiteY298" fmla="*/ 1162462 h 1222157"/>
                <a:gd name="connsiteX299" fmla="*/ 208936 w 2073231"/>
                <a:gd name="connsiteY299" fmla="*/ 1172949 h 1222157"/>
                <a:gd name="connsiteX300" fmla="*/ 204459 w 2073231"/>
                <a:gd name="connsiteY300" fmla="*/ 1170327 h 1222157"/>
                <a:gd name="connsiteX301" fmla="*/ 203693 w 2073231"/>
                <a:gd name="connsiteY301" fmla="*/ 1158711 h 1222157"/>
                <a:gd name="connsiteX302" fmla="*/ 211921 w 2073231"/>
                <a:gd name="connsiteY302" fmla="*/ 1148990 h 1222157"/>
                <a:gd name="connsiteX303" fmla="*/ 227652 w 2073231"/>
                <a:gd name="connsiteY303" fmla="*/ 1151248 h 1222157"/>
                <a:gd name="connsiteX304" fmla="*/ 233622 w 2073231"/>
                <a:gd name="connsiteY304" fmla="*/ 1143746 h 1222157"/>
                <a:gd name="connsiteX305" fmla="*/ 232129 w 2073231"/>
                <a:gd name="connsiteY305" fmla="*/ 1138866 h 1222157"/>
                <a:gd name="connsiteX306" fmla="*/ 237010 w 2073231"/>
                <a:gd name="connsiteY306" fmla="*/ 1132129 h 1222157"/>
                <a:gd name="connsiteX307" fmla="*/ 235880 w 2073231"/>
                <a:gd name="connsiteY307" fmla="*/ 1126886 h 1222157"/>
                <a:gd name="connsiteX308" fmla="*/ 231766 w 2073231"/>
                <a:gd name="connsiteY308" fmla="*/ 1126886 h 1222157"/>
                <a:gd name="connsiteX309" fmla="*/ 225030 w 2073231"/>
                <a:gd name="connsiteY309" fmla="*/ 1129871 h 1222157"/>
                <a:gd name="connsiteX310" fmla="*/ 213414 w 2073231"/>
                <a:gd name="connsiteY310" fmla="*/ 1120513 h 1222157"/>
                <a:gd name="connsiteX311" fmla="*/ 210792 w 2073231"/>
                <a:gd name="connsiteY311" fmla="*/ 1114543 h 1222157"/>
                <a:gd name="connsiteX312" fmla="*/ 207041 w 2073231"/>
                <a:gd name="connsiteY312" fmla="*/ 1114543 h 1222157"/>
                <a:gd name="connsiteX313" fmla="*/ 202927 w 2073231"/>
                <a:gd name="connsiteY313" fmla="*/ 1121279 h 1222157"/>
                <a:gd name="connsiteX314" fmla="*/ 188688 w 2073231"/>
                <a:gd name="connsiteY314" fmla="*/ 1122046 h 1222157"/>
                <a:gd name="connsiteX315" fmla="*/ 187922 w 2073231"/>
                <a:gd name="connsiteY315" fmla="*/ 1108574 h 1222157"/>
                <a:gd name="connsiteX316" fmla="*/ 183808 w 2073231"/>
                <a:gd name="connsiteY316" fmla="*/ 1103693 h 1222157"/>
                <a:gd name="connsiteX317" fmla="*/ 183041 w 2073231"/>
                <a:gd name="connsiteY317" fmla="*/ 1090584 h 1222157"/>
                <a:gd name="connsiteX318" fmla="*/ 174450 w 2073231"/>
                <a:gd name="connsiteY318" fmla="*/ 1084211 h 1222157"/>
                <a:gd name="connsiteX319" fmla="*/ 163600 w 2073231"/>
                <a:gd name="connsiteY319" fmla="*/ 1084211 h 1222157"/>
                <a:gd name="connsiteX320" fmla="*/ 163600 w 2073231"/>
                <a:gd name="connsiteY320" fmla="*/ 1080097 h 1222157"/>
                <a:gd name="connsiteX321" fmla="*/ 172958 w 2073231"/>
                <a:gd name="connsiteY321" fmla="*/ 1078968 h 1222157"/>
                <a:gd name="connsiteX322" fmla="*/ 184574 w 2073231"/>
                <a:gd name="connsiteY322" fmla="*/ 1068844 h 1222157"/>
                <a:gd name="connsiteX323" fmla="*/ 177072 w 2073231"/>
                <a:gd name="connsiteY323" fmla="*/ 1038511 h 1222157"/>
                <a:gd name="connsiteX324" fmla="*/ 161704 w 2073231"/>
                <a:gd name="connsiteY324" fmla="*/ 1037019 h 1222157"/>
                <a:gd name="connsiteX325" fmla="*/ 153476 w 2073231"/>
                <a:gd name="connsiteY325" fmla="*/ 1031412 h 1222157"/>
                <a:gd name="connsiteX326" fmla="*/ 141859 w 2073231"/>
                <a:gd name="connsiteY326" fmla="*/ 1031775 h 1222157"/>
                <a:gd name="connsiteX327" fmla="*/ 133268 w 2073231"/>
                <a:gd name="connsiteY327" fmla="*/ 1036252 h 1222157"/>
                <a:gd name="connsiteX328" fmla="*/ 117537 w 2073231"/>
                <a:gd name="connsiteY328" fmla="*/ 1017900 h 1222157"/>
                <a:gd name="connsiteX329" fmla="*/ 113786 w 2073231"/>
                <a:gd name="connsiteY329" fmla="*/ 1017900 h 1222157"/>
                <a:gd name="connsiteX330" fmla="*/ 102936 w 2073231"/>
                <a:gd name="connsiteY330" fmla="*/ 1020522 h 1222157"/>
                <a:gd name="connsiteX331" fmla="*/ 101806 w 2073231"/>
                <a:gd name="connsiteY331" fmla="*/ 1033631 h 1222157"/>
                <a:gd name="connsiteX332" fmla="*/ 87971 w 2073231"/>
                <a:gd name="connsiteY332" fmla="*/ 1024636 h 1222157"/>
                <a:gd name="connsiteX333" fmla="*/ 59535 w 2073231"/>
                <a:gd name="connsiteY333" fmla="*/ 1019393 h 1222157"/>
                <a:gd name="connsiteX334" fmla="*/ 61390 w 2073231"/>
                <a:gd name="connsiteY334" fmla="*/ 1009268 h 1222157"/>
                <a:gd name="connsiteX335" fmla="*/ 73370 w 2073231"/>
                <a:gd name="connsiteY335" fmla="*/ 1009268 h 1222157"/>
                <a:gd name="connsiteX336" fmla="*/ 80872 w 2073231"/>
                <a:gd name="connsiteY336" fmla="*/ 1005154 h 1222157"/>
                <a:gd name="connsiteX337" fmla="*/ 80509 w 2073231"/>
                <a:gd name="connsiteY337" fmla="*/ 990916 h 1222157"/>
                <a:gd name="connsiteX338" fmla="*/ 67763 w 2073231"/>
                <a:gd name="connsiteY338" fmla="*/ 985672 h 1222157"/>
                <a:gd name="connsiteX339" fmla="*/ 60261 w 2073231"/>
                <a:gd name="connsiteY339" fmla="*/ 966190 h 1222157"/>
                <a:gd name="connsiteX340" fmla="*/ 62116 w 2073231"/>
                <a:gd name="connsiteY340" fmla="*/ 963205 h 1222157"/>
                <a:gd name="connsiteX341" fmla="*/ 76355 w 2073231"/>
                <a:gd name="connsiteY341" fmla="*/ 961350 h 1222157"/>
                <a:gd name="connsiteX342" fmla="*/ 96199 w 2073231"/>
                <a:gd name="connsiteY342" fmla="*/ 980066 h 1222157"/>
                <a:gd name="connsiteX343" fmla="*/ 92448 w 2073231"/>
                <a:gd name="connsiteY343" fmla="*/ 989060 h 1222157"/>
                <a:gd name="connsiteX344" fmla="*/ 101806 w 2073231"/>
                <a:gd name="connsiteY344" fmla="*/ 1002169 h 1222157"/>
                <a:gd name="connsiteX345" fmla="*/ 102572 w 2073231"/>
                <a:gd name="connsiteY345" fmla="*/ 988334 h 1222157"/>
                <a:gd name="connsiteX346" fmla="*/ 105961 w 2073231"/>
                <a:gd name="connsiteY346" fmla="*/ 986842 h 1222157"/>
                <a:gd name="connsiteX347" fmla="*/ 114552 w 2073231"/>
                <a:gd name="connsiteY347" fmla="*/ 995070 h 1222157"/>
                <a:gd name="connsiteX348" fmla="*/ 140004 w 2073231"/>
                <a:gd name="connsiteY348" fmla="*/ 981236 h 1222157"/>
                <a:gd name="connsiteX349" fmla="*/ 149724 w 2073231"/>
                <a:gd name="connsiteY349" fmla="*/ 979743 h 1222157"/>
                <a:gd name="connsiteX350" fmla="*/ 150854 w 2073231"/>
                <a:gd name="connsiteY350" fmla="*/ 972644 h 1222157"/>
                <a:gd name="connsiteX351" fmla="*/ 125765 w 2073231"/>
                <a:gd name="connsiteY351" fmla="*/ 977525 h 1222157"/>
                <a:gd name="connsiteX352" fmla="*/ 111527 w 2073231"/>
                <a:gd name="connsiteY352" fmla="*/ 958809 h 1222157"/>
                <a:gd name="connsiteX353" fmla="*/ 102936 w 2073231"/>
                <a:gd name="connsiteY353" fmla="*/ 958809 h 1222157"/>
                <a:gd name="connsiteX354" fmla="*/ 100314 w 2073231"/>
                <a:gd name="connsiteY354" fmla="*/ 943845 h 1222157"/>
                <a:gd name="connsiteX355" fmla="*/ 117900 w 2073231"/>
                <a:gd name="connsiteY355" fmla="*/ 938238 h 1222157"/>
                <a:gd name="connsiteX356" fmla="*/ 116045 w 2073231"/>
                <a:gd name="connsiteY356" fmla="*/ 928880 h 1222157"/>
                <a:gd name="connsiteX357" fmla="*/ 127661 w 2073231"/>
                <a:gd name="connsiteY357" fmla="*/ 916134 h 1222157"/>
                <a:gd name="connsiteX358" fmla="*/ 125402 w 2073231"/>
                <a:gd name="connsiteY358" fmla="*/ 910891 h 1222157"/>
                <a:gd name="connsiteX359" fmla="*/ 107050 w 2073231"/>
                <a:gd name="connsiteY359" fmla="*/ 915368 h 1222157"/>
                <a:gd name="connsiteX360" fmla="*/ 98055 w 2073231"/>
                <a:gd name="connsiteY360" fmla="*/ 910891 h 1222157"/>
                <a:gd name="connsiteX361" fmla="*/ 98055 w 2073231"/>
                <a:gd name="connsiteY361" fmla="*/ 901533 h 1222157"/>
                <a:gd name="connsiteX362" fmla="*/ 104428 w 2073231"/>
                <a:gd name="connsiteY362" fmla="*/ 890683 h 1222157"/>
                <a:gd name="connsiteX363" fmla="*/ 76355 w 2073231"/>
                <a:gd name="connsiteY363" fmla="*/ 867853 h 1222157"/>
                <a:gd name="connsiteX364" fmla="*/ 86842 w 2073231"/>
                <a:gd name="connsiteY364" fmla="*/ 847282 h 1222157"/>
                <a:gd name="connsiteX365" fmla="*/ 100314 w 2073231"/>
                <a:gd name="connsiteY365" fmla="*/ 832681 h 1222157"/>
                <a:gd name="connsiteX366" fmla="*/ 97692 w 2073231"/>
                <a:gd name="connsiteY366" fmla="*/ 822556 h 1222157"/>
                <a:gd name="connsiteX367" fmla="*/ 49411 w 2073231"/>
                <a:gd name="connsiteY367" fmla="*/ 840506 h 1222157"/>
                <a:gd name="connsiteX368" fmla="*/ 40819 w 2073231"/>
                <a:gd name="connsiteY368" fmla="*/ 849097 h 1222157"/>
                <a:gd name="connsiteX369" fmla="*/ 29606 w 2073231"/>
                <a:gd name="connsiteY369" fmla="*/ 851719 h 1222157"/>
                <a:gd name="connsiteX370" fmla="*/ 13875 w 2073231"/>
                <a:gd name="connsiteY370" fmla="*/ 859222 h 1222157"/>
                <a:gd name="connsiteX371" fmla="*/ 4881 w 2073231"/>
                <a:gd name="connsiteY371" fmla="*/ 855833 h 1222157"/>
                <a:gd name="connsiteX372" fmla="*/ 10850 w 2073231"/>
                <a:gd name="connsiteY372" fmla="*/ 836755 h 1222157"/>
                <a:gd name="connsiteX373" fmla="*/ 11617 w 2073231"/>
                <a:gd name="connsiteY373" fmla="*/ 826267 h 1222157"/>
                <a:gd name="connsiteX374" fmla="*/ 3025 w 2073231"/>
                <a:gd name="connsiteY374" fmla="*/ 794443 h 1222157"/>
                <a:gd name="connsiteX375" fmla="*/ 6010 w 2073231"/>
                <a:gd name="connsiteY375" fmla="*/ 782101 h 1222157"/>
                <a:gd name="connsiteX376" fmla="*/ 17223 w 2073231"/>
                <a:gd name="connsiteY376" fmla="*/ 781334 h 1222157"/>
                <a:gd name="connsiteX377" fmla="*/ 21700 w 2073231"/>
                <a:gd name="connsiteY377" fmla="*/ 772339 h 1222157"/>
                <a:gd name="connsiteX378" fmla="*/ 26178 w 2073231"/>
                <a:gd name="connsiteY378" fmla="*/ 751002 h 1222157"/>
                <a:gd name="connsiteX379" fmla="*/ 40012 w 2073231"/>
                <a:gd name="connsiteY379" fmla="*/ 734142 h 1222157"/>
                <a:gd name="connsiteX380" fmla="*/ 52355 w 2073231"/>
                <a:gd name="connsiteY380" fmla="*/ 713934 h 1222157"/>
                <a:gd name="connsiteX381" fmla="*/ 80792 w 2073231"/>
                <a:gd name="connsiteY381" fmla="*/ 711675 h 1222157"/>
                <a:gd name="connsiteX382" fmla="*/ 90512 w 2073231"/>
                <a:gd name="connsiteY382" fmla="*/ 697840 h 1222157"/>
                <a:gd name="connsiteX383" fmla="*/ 100636 w 2073231"/>
                <a:gd name="connsiteY383" fmla="*/ 697477 h 1222157"/>
                <a:gd name="connsiteX384" fmla="*/ 107010 w 2073231"/>
                <a:gd name="connsiteY384" fmla="*/ 692234 h 1222157"/>
                <a:gd name="connsiteX385" fmla="*/ 112253 w 2073231"/>
                <a:gd name="connsiteY385" fmla="*/ 693363 h 1222157"/>
                <a:gd name="connsiteX386" fmla="*/ 115238 w 2073231"/>
                <a:gd name="connsiteY386" fmla="*/ 701954 h 1222157"/>
                <a:gd name="connsiteX387" fmla="*/ 123829 w 2073231"/>
                <a:gd name="connsiteY387" fmla="*/ 706432 h 1222157"/>
                <a:gd name="connsiteX388" fmla="*/ 137301 w 2073231"/>
                <a:gd name="connsiteY388" fmla="*/ 708287 h 1222157"/>
                <a:gd name="connsiteX389" fmla="*/ 152266 w 2073231"/>
                <a:gd name="connsiteY389" fmla="*/ 702317 h 1222157"/>
                <a:gd name="connsiteX390" fmla="*/ 164245 w 2073231"/>
                <a:gd name="connsiteY390" fmla="*/ 701551 h 1222157"/>
                <a:gd name="connsiteX391" fmla="*/ 169126 w 2073231"/>
                <a:gd name="connsiteY391" fmla="*/ 693686 h 1222157"/>
                <a:gd name="connsiteX392" fmla="*/ 168642 w 2073231"/>
                <a:gd name="connsiteY392" fmla="*/ 687111 h 1222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Lst>
              <a:rect l="l" t="t" r="r" b="b"/>
              <a:pathLst>
                <a:path w="2073231" h="1222157">
                  <a:moveTo>
                    <a:pt x="168642" y="687111"/>
                  </a:moveTo>
                  <a:lnTo>
                    <a:pt x="158921" y="687433"/>
                  </a:lnTo>
                  <a:lnTo>
                    <a:pt x="150894" y="677390"/>
                  </a:lnTo>
                  <a:lnTo>
                    <a:pt x="154242" y="670694"/>
                  </a:lnTo>
                  <a:lnTo>
                    <a:pt x="184735" y="670694"/>
                  </a:lnTo>
                  <a:lnTo>
                    <a:pt x="185744" y="678076"/>
                  </a:lnTo>
                  <a:lnTo>
                    <a:pt x="178040" y="681424"/>
                  </a:lnTo>
                  <a:lnTo>
                    <a:pt x="177031" y="690136"/>
                  </a:lnTo>
                  <a:lnTo>
                    <a:pt x="189092" y="689128"/>
                  </a:lnTo>
                  <a:lnTo>
                    <a:pt x="200143" y="677067"/>
                  </a:lnTo>
                  <a:lnTo>
                    <a:pt x="240963" y="671299"/>
                  </a:lnTo>
                  <a:lnTo>
                    <a:pt x="260848" y="669888"/>
                  </a:lnTo>
                  <a:lnTo>
                    <a:pt x="269359" y="665168"/>
                  </a:lnTo>
                  <a:lnTo>
                    <a:pt x="294931" y="664241"/>
                  </a:lnTo>
                  <a:lnTo>
                    <a:pt x="303442" y="649075"/>
                  </a:lnTo>
                  <a:lnTo>
                    <a:pt x="300135" y="642904"/>
                  </a:lnTo>
                  <a:lnTo>
                    <a:pt x="286421" y="648591"/>
                  </a:lnTo>
                  <a:lnTo>
                    <a:pt x="267019" y="644799"/>
                  </a:lnTo>
                  <a:lnTo>
                    <a:pt x="267503" y="638184"/>
                  </a:lnTo>
                  <a:lnTo>
                    <a:pt x="280774" y="621607"/>
                  </a:lnTo>
                  <a:lnTo>
                    <a:pt x="319132" y="610232"/>
                  </a:lnTo>
                  <a:lnTo>
                    <a:pt x="333330" y="599341"/>
                  </a:lnTo>
                  <a:lnTo>
                    <a:pt x="339946" y="600269"/>
                  </a:lnTo>
                  <a:lnTo>
                    <a:pt x="362211" y="591274"/>
                  </a:lnTo>
                  <a:lnTo>
                    <a:pt x="374513" y="589379"/>
                  </a:lnTo>
                  <a:lnTo>
                    <a:pt x="374997" y="584175"/>
                  </a:lnTo>
                  <a:lnTo>
                    <a:pt x="363622" y="585587"/>
                  </a:lnTo>
                  <a:lnTo>
                    <a:pt x="342809" y="585103"/>
                  </a:lnTo>
                  <a:lnTo>
                    <a:pt x="318205" y="596921"/>
                  </a:lnTo>
                  <a:lnTo>
                    <a:pt x="307314" y="591718"/>
                  </a:lnTo>
                  <a:lnTo>
                    <a:pt x="304934" y="586031"/>
                  </a:lnTo>
                  <a:lnTo>
                    <a:pt x="285533" y="581312"/>
                  </a:lnTo>
                  <a:lnTo>
                    <a:pt x="272747" y="571833"/>
                  </a:lnTo>
                  <a:lnTo>
                    <a:pt x="276055" y="562838"/>
                  </a:lnTo>
                  <a:lnTo>
                    <a:pt x="275570" y="544848"/>
                  </a:lnTo>
                  <a:lnTo>
                    <a:pt x="284565" y="533958"/>
                  </a:lnTo>
                  <a:lnTo>
                    <a:pt x="352731" y="533030"/>
                  </a:lnTo>
                  <a:lnTo>
                    <a:pt x="387783" y="522140"/>
                  </a:lnTo>
                  <a:lnTo>
                    <a:pt x="396778" y="511733"/>
                  </a:lnTo>
                  <a:lnTo>
                    <a:pt x="439856" y="511249"/>
                  </a:lnTo>
                  <a:lnTo>
                    <a:pt x="450746" y="513629"/>
                  </a:lnTo>
                  <a:lnTo>
                    <a:pt x="485798" y="501327"/>
                  </a:lnTo>
                  <a:lnTo>
                    <a:pt x="497616" y="498947"/>
                  </a:lnTo>
                  <a:lnTo>
                    <a:pt x="511330" y="483337"/>
                  </a:lnTo>
                  <a:lnTo>
                    <a:pt x="511330" y="460144"/>
                  </a:lnTo>
                  <a:lnTo>
                    <a:pt x="557715" y="412791"/>
                  </a:lnTo>
                  <a:lnTo>
                    <a:pt x="570986" y="401416"/>
                  </a:lnTo>
                  <a:lnTo>
                    <a:pt x="578084" y="383427"/>
                  </a:lnTo>
                  <a:lnTo>
                    <a:pt x="588491" y="374916"/>
                  </a:lnTo>
                  <a:lnTo>
                    <a:pt x="593695" y="373020"/>
                  </a:lnTo>
                  <a:lnTo>
                    <a:pt x="599866" y="364953"/>
                  </a:lnTo>
                  <a:lnTo>
                    <a:pt x="628262" y="346964"/>
                  </a:lnTo>
                  <a:lnTo>
                    <a:pt x="648147" y="334178"/>
                  </a:lnTo>
                  <a:lnTo>
                    <a:pt x="678923" y="303402"/>
                  </a:lnTo>
                  <a:lnTo>
                    <a:pt x="721073" y="300094"/>
                  </a:lnTo>
                  <a:lnTo>
                    <a:pt x="751365" y="287308"/>
                  </a:lnTo>
                  <a:lnTo>
                    <a:pt x="779761" y="285896"/>
                  </a:lnTo>
                  <a:lnTo>
                    <a:pt x="790167" y="275490"/>
                  </a:lnTo>
                  <a:lnTo>
                    <a:pt x="820459" y="273110"/>
                  </a:lnTo>
                  <a:lnTo>
                    <a:pt x="832761" y="252297"/>
                  </a:lnTo>
                  <a:lnTo>
                    <a:pt x="833689" y="239027"/>
                  </a:lnTo>
                  <a:lnTo>
                    <a:pt x="842684" y="239027"/>
                  </a:lnTo>
                  <a:lnTo>
                    <a:pt x="848371" y="246610"/>
                  </a:lnTo>
                  <a:lnTo>
                    <a:pt x="852163" y="246610"/>
                  </a:lnTo>
                  <a:lnTo>
                    <a:pt x="856882" y="244230"/>
                  </a:lnTo>
                  <a:lnTo>
                    <a:pt x="858294" y="246610"/>
                  </a:lnTo>
                  <a:lnTo>
                    <a:pt x="854986" y="251813"/>
                  </a:lnTo>
                  <a:lnTo>
                    <a:pt x="856882" y="263187"/>
                  </a:lnTo>
                  <a:lnTo>
                    <a:pt x="882938" y="280249"/>
                  </a:lnTo>
                  <a:lnTo>
                    <a:pt x="913714" y="283073"/>
                  </a:lnTo>
                  <a:lnTo>
                    <a:pt x="954412" y="257016"/>
                  </a:lnTo>
                  <a:lnTo>
                    <a:pt x="975226" y="267423"/>
                  </a:lnTo>
                  <a:lnTo>
                    <a:pt x="975226" y="282589"/>
                  </a:lnTo>
                  <a:lnTo>
                    <a:pt x="996039" y="296787"/>
                  </a:lnTo>
                  <a:lnTo>
                    <a:pt x="1004106" y="296787"/>
                  </a:lnTo>
                  <a:lnTo>
                    <a:pt x="1011204" y="301990"/>
                  </a:lnTo>
                  <a:lnTo>
                    <a:pt x="1025886" y="302918"/>
                  </a:lnTo>
                  <a:lnTo>
                    <a:pt x="1032501" y="291543"/>
                  </a:lnTo>
                  <a:lnTo>
                    <a:pt x="1032017" y="278757"/>
                  </a:lnTo>
                  <a:lnTo>
                    <a:pt x="1059486" y="275449"/>
                  </a:lnTo>
                  <a:lnTo>
                    <a:pt x="1078443" y="279241"/>
                  </a:lnTo>
                  <a:lnTo>
                    <a:pt x="1079855" y="288720"/>
                  </a:lnTo>
                  <a:lnTo>
                    <a:pt x="1089778" y="288720"/>
                  </a:lnTo>
                  <a:lnTo>
                    <a:pt x="1107767" y="286824"/>
                  </a:lnTo>
                  <a:lnTo>
                    <a:pt x="1131928" y="289647"/>
                  </a:lnTo>
                  <a:lnTo>
                    <a:pt x="1144230" y="288236"/>
                  </a:lnTo>
                  <a:lnTo>
                    <a:pt x="1145642" y="274522"/>
                  </a:lnTo>
                  <a:lnTo>
                    <a:pt x="1154637" y="272142"/>
                  </a:lnTo>
                  <a:lnTo>
                    <a:pt x="1165527" y="277829"/>
                  </a:lnTo>
                  <a:lnTo>
                    <a:pt x="1196303" y="279241"/>
                  </a:lnTo>
                  <a:lnTo>
                    <a:pt x="1217600" y="272626"/>
                  </a:lnTo>
                  <a:lnTo>
                    <a:pt x="1233694" y="270246"/>
                  </a:lnTo>
                  <a:lnTo>
                    <a:pt x="1241761" y="265043"/>
                  </a:lnTo>
                  <a:lnTo>
                    <a:pt x="1247448" y="254636"/>
                  </a:lnTo>
                  <a:lnTo>
                    <a:pt x="1259266" y="253225"/>
                  </a:lnTo>
                  <a:lnTo>
                    <a:pt x="1263058" y="243262"/>
                  </a:lnTo>
                  <a:lnTo>
                    <a:pt x="1278667" y="232371"/>
                  </a:lnTo>
                  <a:lnTo>
                    <a:pt x="1286250" y="230960"/>
                  </a:lnTo>
                  <a:lnTo>
                    <a:pt x="1295729" y="218657"/>
                  </a:lnTo>
                  <a:lnTo>
                    <a:pt x="1312307" y="218657"/>
                  </a:lnTo>
                  <a:lnTo>
                    <a:pt x="1321302" y="204943"/>
                  </a:lnTo>
                  <a:lnTo>
                    <a:pt x="1327917" y="203532"/>
                  </a:lnTo>
                  <a:lnTo>
                    <a:pt x="1335984" y="210147"/>
                  </a:lnTo>
                  <a:lnTo>
                    <a:pt x="1344494" y="210147"/>
                  </a:lnTo>
                  <a:lnTo>
                    <a:pt x="1353490" y="205428"/>
                  </a:lnTo>
                  <a:lnTo>
                    <a:pt x="1375270" y="205428"/>
                  </a:lnTo>
                  <a:lnTo>
                    <a:pt x="1384749" y="198813"/>
                  </a:lnTo>
                  <a:lnTo>
                    <a:pt x="1394672" y="201192"/>
                  </a:lnTo>
                  <a:lnTo>
                    <a:pt x="1400359" y="200708"/>
                  </a:lnTo>
                  <a:lnTo>
                    <a:pt x="1424963" y="169932"/>
                  </a:lnTo>
                  <a:lnTo>
                    <a:pt x="1434442" y="167109"/>
                  </a:lnTo>
                  <a:lnTo>
                    <a:pt x="1447229" y="154807"/>
                  </a:lnTo>
                  <a:lnTo>
                    <a:pt x="1447713" y="142988"/>
                  </a:lnTo>
                  <a:lnTo>
                    <a:pt x="1454812" y="132582"/>
                  </a:lnTo>
                  <a:lnTo>
                    <a:pt x="1463806" y="132098"/>
                  </a:lnTo>
                  <a:lnTo>
                    <a:pt x="1476108" y="116932"/>
                  </a:lnTo>
                  <a:lnTo>
                    <a:pt x="1480828" y="107937"/>
                  </a:lnTo>
                  <a:lnTo>
                    <a:pt x="1499301" y="87568"/>
                  </a:lnTo>
                  <a:lnTo>
                    <a:pt x="1500713" y="69578"/>
                  </a:lnTo>
                  <a:lnTo>
                    <a:pt x="1539273" y="64980"/>
                  </a:lnTo>
                  <a:lnTo>
                    <a:pt x="1570654" y="42231"/>
                  </a:lnTo>
                  <a:lnTo>
                    <a:pt x="1602035" y="38318"/>
                  </a:lnTo>
                  <a:lnTo>
                    <a:pt x="1613813" y="8511"/>
                  </a:lnTo>
                  <a:lnTo>
                    <a:pt x="1632650" y="3025"/>
                  </a:lnTo>
                  <a:lnTo>
                    <a:pt x="1631883" y="14803"/>
                  </a:lnTo>
                  <a:lnTo>
                    <a:pt x="1667983" y="22669"/>
                  </a:lnTo>
                  <a:lnTo>
                    <a:pt x="1682101" y="28961"/>
                  </a:lnTo>
                  <a:lnTo>
                    <a:pt x="1713481" y="25048"/>
                  </a:lnTo>
                  <a:lnTo>
                    <a:pt x="1720540" y="39972"/>
                  </a:lnTo>
                  <a:lnTo>
                    <a:pt x="1749581" y="51750"/>
                  </a:lnTo>
                  <a:lnTo>
                    <a:pt x="1771564" y="89423"/>
                  </a:lnTo>
                  <a:lnTo>
                    <a:pt x="1769225" y="110599"/>
                  </a:lnTo>
                  <a:lnTo>
                    <a:pt x="1799839" y="140407"/>
                  </a:lnTo>
                  <a:lnTo>
                    <a:pt x="1802179" y="149805"/>
                  </a:lnTo>
                  <a:lnTo>
                    <a:pt x="1844571" y="148232"/>
                  </a:lnTo>
                  <a:lnTo>
                    <a:pt x="1863407" y="137261"/>
                  </a:lnTo>
                  <a:lnTo>
                    <a:pt x="1903420" y="151378"/>
                  </a:lnTo>
                  <a:lnTo>
                    <a:pt x="1899508" y="182759"/>
                  </a:lnTo>
                  <a:lnTo>
                    <a:pt x="1905800" y="207081"/>
                  </a:lnTo>
                  <a:lnTo>
                    <a:pt x="1896402" y="221199"/>
                  </a:lnTo>
                  <a:lnTo>
                    <a:pt x="1877565" y="227491"/>
                  </a:lnTo>
                  <a:lnTo>
                    <a:pt x="1869700" y="237696"/>
                  </a:lnTo>
                  <a:lnTo>
                    <a:pt x="1884624" y="254959"/>
                  </a:lnTo>
                  <a:lnTo>
                    <a:pt x="1897975" y="254959"/>
                  </a:lnTo>
                  <a:lnTo>
                    <a:pt x="1905033" y="280854"/>
                  </a:lnTo>
                  <a:lnTo>
                    <a:pt x="1921530" y="286340"/>
                  </a:lnTo>
                  <a:lnTo>
                    <a:pt x="1954485" y="350675"/>
                  </a:lnTo>
                  <a:lnTo>
                    <a:pt x="1973321" y="346762"/>
                  </a:lnTo>
                  <a:lnTo>
                    <a:pt x="1970175" y="364026"/>
                  </a:lnTo>
                  <a:lnTo>
                    <a:pt x="1968602" y="411097"/>
                  </a:lnTo>
                  <a:lnTo>
                    <a:pt x="1978000" y="417389"/>
                  </a:lnTo>
                  <a:lnTo>
                    <a:pt x="2007808" y="419728"/>
                  </a:lnTo>
                  <a:lnTo>
                    <a:pt x="2022731" y="426021"/>
                  </a:lnTo>
                  <a:lnTo>
                    <a:pt x="2035276" y="463694"/>
                  </a:lnTo>
                  <a:lnTo>
                    <a:pt x="2051773" y="463694"/>
                  </a:lnTo>
                  <a:lnTo>
                    <a:pt x="2070609" y="488016"/>
                  </a:lnTo>
                  <a:lnTo>
                    <a:pt x="2051006" y="492735"/>
                  </a:lnTo>
                  <a:lnTo>
                    <a:pt x="2038462" y="518631"/>
                  </a:lnTo>
                  <a:lnTo>
                    <a:pt x="2026684" y="533555"/>
                  </a:lnTo>
                  <a:lnTo>
                    <a:pt x="2010187" y="522583"/>
                  </a:lnTo>
                  <a:lnTo>
                    <a:pt x="2007041" y="502980"/>
                  </a:lnTo>
                  <a:lnTo>
                    <a:pt x="1999176" y="499834"/>
                  </a:lnTo>
                  <a:lnTo>
                    <a:pt x="1981146" y="505320"/>
                  </a:lnTo>
                  <a:lnTo>
                    <a:pt x="1974087" y="518671"/>
                  </a:lnTo>
                  <a:lnTo>
                    <a:pt x="1940327" y="535168"/>
                  </a:lnTo>
                  <a:lnTo>
                    <a:pt x="1915198" y="538314"/>
                  </a:lnTo>
                  <a:lnTo>
                    <a:pt x="1887730" y="543800"/>
                  </a:lnTo>
                  <a:lnTo>
                    <a:pt x="1874378" y="555578"/>
                  </a:lnTo>
                  <a:lnTo>
                    <a:pt x="1862601" y="555578"/>
                  </a:lnTo>
                  <a:lnTo>
                    <a:pt x="1849250" y="562636"/>
                  </a:lnTo>
                  <a:lnTo>
                    <a:pt x="1845337" y="597970"/>
                  </a:lnTo>
                  <a:lnTo>
                    <a:pt x="1828074" y="607368"/>
                  </a:lnTo>
                  <a:lnTo>
                    <a:pt x="1815529" y="590105"/>
                  </a:lnTo>
                  <a:lnTo>
                    <a:pt x="1806131" y="593251"/>
                  </a:lnTo>
                  <a:lnTo>
                    <a:pt x="1791207" y="608941"/>
                  </a:lnTo>
                  <a:lnTo>
                    <a:pt x="1789634" y="617573"/>
                  </a:lnTo>
                  <a:lnTo>
                    <a:pt x="1726832" y="662305"/>
                  </a:lnTo>
                  <a:lnTo>
                    <a:pt x="1664837" y="678802"/>
                  </a:lnTo>
                  <a:lnTo>
                    <a:pt x="1638135" y="702358"/>
                  </a:lnTo>
                  <a:lnTo>
                    <a:pt x="1594170" y="759634"/>
                  </a:lnTo>
                  <a:lnTo>
                    <a:pt x="1520397" y="812231"/>
                  </a:lnTo>
                  <a:lnTo>
                    <a:pt x="1496074" y="817716"/>
                  </a:lnTo>
                  <a:lnTo>
                    <a:pt x="1470179" y="827114"/>
                  </a:lnTo>
                  <a:lnTo>
                    <a:pt x="1456062" y="827114"/>
                  </a:lnTo>
                  <a:lnTo>
                    <a:pt x="1434886" y="816909"/>
                  </a:lnTo>
                  <a:lnTo>
                    <a:pt x="1402698" y="816909"/>
                  </a:lnTo>
                  <a:lnTo>
                    <a:pt x="1385435" y="837319"/>
                  </a:lnTo>
                  <a:lnTo>
                    <a:pt x="1365025" y="860068"/>
                  </a:lnTo>
                  <a:lnTo>
                    <a:pt x="1344615" y="871039"/>
                  </a:lnTo>
                  <a:lnTo>
                    <a:pt x="1327352" y="890642"/>
                  </a:lnTo>
                  <a:lnTo>
                    <a:pt x="1309322" y="890642"/>
                  </a:lnTo>
                  <a:lnTo>
                    <a:pt x="1288146" y="903187"/>
                  </a:lnTo>
                  <a:lnTo>
                    <a:pt x="1279514" y="887496"/>
                  </a:lnTo>
                  <a:lnTo>
                    <a:pt x="1240268" y="907099"/>
                  </a:lnTo>
                  <a:lnTo>
                    <a:pt x="1242607" y="947919"/>
                  </a:lnTo>
                  <a:lnTo>
                    <a:pt x="1263783" y="965182"/>
                  </a:lnTo>
                  <a:lnTo>
                    <a:pt x="1261444" y="977726"/>
                  </a:lnTo>
                  <a:lnTo>
                    <a:pt x="1243374" y="986358"/>
                  </a:lnTo>
                  <a:lnTo>
                    <a:pt x="1235509" y="992650"/>
                  </a:lnTo>
                  <a:lnTo>
                    <a:pt x="1238655" y="1019352"/>
                  </a:lnTo>
                  <a:lnTo>
                    <a:pt x="1231596" y="1031130"/>
                  </a:lnTo>
                  <a:lnTo>
                    <a:pt x="1226111" y="1053113"/>
                  </a:lnTo>
                  <a:lnTo>
                    <a:pt x="1190011" y="1045248"/>
                  </a:lnTo>
                  <a:lnTo>
                    <a:pt x="1197876" y="1017779"/>
                  </a:lnTo>
                  <a:lnTo>
                    <a:pt x="1165688" y="993457"/>
                  </a:lnTo>
                  <a:lnTo>
                    <a:pt x="1182185" y="954211"/>
                  </a:lnTo>
                  <a:lnTo>
                    <a:pt x="1201022" y="930655"/>
                  </a:lnTo>
                  <a:lnTo>
                    <a:pt x="1186098" y="905526"/>
                  </a:lnTo>
                  <a:lnTo>
                    <a:pt x="1163349" y="900807"/>
                  </a:lnTo>
                  <a:lnTo>
                    <a:pt x="1147659" y="925129"/>
                  </a:lnTo>
                  <a:lnTo>
                    <a:pt x="1131162" y="937673"/>
                  </a:lnTo>
                  <a:lnTo>
                    <a:pt x="1126442" y="948644"/>
                  </a:lnTo>
                  <a:lnTo>
                    <a:pt x="1134307" y="946305"/>
                  </a:lnTo>
                  <a:lnTo>
                    <a:pt x="1133541" y="965141"/>
                  </a:lnTo>
                  <a:lnTo>
                    <a:pt x="1117851" y="968288"/>
                  </a:lnTo>
                  <a:lnTo>
                    <a:pt x="1103734" y="976919"/>
                  </a:lnTo>
                  <a:lnTo>
                    <a:pt x="1058235" y="965948"/>
                  </a:lnTo>
                  <a:lnTo>
                    <a:pt x="1024475" y="962802"/>
                  </a:lnTo>
                  <a:lnTo>
                    <a:pt x="989141" y="1005961"/>
                  </a:lnTo>
                  <a:lnTo>
                    <a:pt x="973450" y="1045207"/>
                  </a:lnTo>
                  <a:lnTo>
                    <a:pt x="975790" y="1053072"/>
                  </a:lnTo>
                  <a:lnTo>
                    <a:pt x="968732" y="1069569"/>
                  </a:lnTo>
                  <a:lnTo>
                    <a:pt x="957760" y="1063277"/>
                  </a:lnTo>
                  <a:lnTo>
                    <a:pt x="942836" y="1087600"/>
                  </a:lnTo>
                  <a:lnTo>
                    <a:pt x="927146" y="1092319"/>
                  </a:lnTo>
                  <a:lnTo>
                    <a:pt x="880075" y="1119020"/>
                  </a:lnTo>
                  <a:lnTo>
                    <a:pt x="855753" y="1128419"/>
                  </a:lnTo>
                  <a:lnTo>
                    <a:pt x="843208" y="1138623"/>
                  </a:lnTo>
                  <a:lnTo>
                    <a:pt x="792184" y="1131565"/>
                  </a:lnTo>
                  <a:lnTo>
                    <a:pt x="749792" y="1097038"/>
                  </a:lnTo>
                  <a:lnTo>
                    <a:pt x="671300" y="1085260"/>
                  </a:lnTo>
                  <a:lnTo>
                    <a:pt x="657948" y="1079774"/>
                  </a:lnTo>
                  <a:lnTo>
                    <a:pt x="599099" y="1092319"/>
                  </a:lnTo>
                  <a:lnTo>
                    <a:pt x="584175" y="1090745"/>
                  </a:lnTo>
                  <a:lnTo>
                    <a:pt x="578690" y="1103290"/>
                  </a:lnTo>
                  <a:lnTo>
                    <a:pt x="581836" y="1124466"/>
                  </a:lnTo>
                  <a:lnTo>
                    <a:pt x="587321" y="1133097"/>
                  </a:lnTo>
                  <a:lnTo>
                    <a:pt x="584175" y="1141729"/>
                  </a:lnTo>
                  <a:lnTo>
                    <a:pt x="579456" y="1155080"/>
                  </a:lnTo>
                  <a:lnTo>
                    <a:pt x="580222" y="1163712"/>
                  </a:lnTo>
                  <a:lnTo>
                    <a:pt x="584942" y="1169198"/>
                  </a:lnTo>
                  <a:lnTo>
                    <a:pt x="580222" y="1186461"/>
                  </a:lnTo>
                  <a:lnTo>
                    <a:pt x="555094" y="1183315"/>
                  </a:lnTo>
                  <a:lnTo>
                    <a:pt x="509595" y="1219415"/>
                  </a:lnTo>
                  <a:lnTo>
                    <a:pt x="496245" y="1222561"/>
                  </a:lnTo>
                  <a:lnTo>
                    <a:pt x="491525" y="1213929"/>
                  </a:lnTo>
                  <a:lnTo>
                    <a:pt x="455425" y="1213929"/>
                  </a:lnTo>
                  <a:lnTo>
                    <a:pt x="433442" y="1205298"/>
                  </a:lnTo>
                  <a:lnTo>
                    <a:pt x="424811" y="1184122"/>
                  </a:lnTo>
                  <a:lnTo>
                    <a:pt x="415413" y="1180975"/>
                  </a:lnTo>
                  <a:lnTo>
                    <a:pt x="414646" y="1175490"/>
                  </a:lnTo>
                  <a:lnTo>
                    <a:pt x="420938" y="1168431"/>
                  </a:lnTo>
                  <a:lnTo>
                    <a:pt x="417026" y="1164519"/>
                  </a:lnTo>
                  <a:lnTo>
                    <a:pt x="397423" y="1159799"/>
                  </a:lnTo>
                  <a:lnTo>
                    <a:pt x="395083" y="1168431"/>
                  </a:lnTo>
                  <a:lnTo>
                    <a:pt x="395083" y="1177063"/>
                  </a:lnTo>
                  <a:lnTo>
                    <a:pt x="388025" y="1180209"/>
                  </a:lnTo>
                  <a:lnTo>
                    <a:pt x="383306" y="1169238"/>
                  </a:lnTo>
                  <a:lnTo>
                    <a:pt x="366042" y="1171577"/>
                  </a:lnTo>
                  <a:lnTo>
                    <a:pt x="358177" y="1159033"/>
                  </a:lnTo>
                  <a:lnTo>
                    <a:pt x="346399" y="1162946"/>
                  </a:lnTo>
                  <a:lnTo>
                    <a:pt x="343253" y="1155887"/>
                  </a:lnTo>
                  <a:lnTo>
                    <a:pt x="338534" y="1157460"/>
                  </a:lnTo>
                  <a:lnTo>
                    <a:pt x="338534" y="1166092"/>
                  </a:lnTo>
                  <a:lnTo>
                    <a:pt x="329135" y="1166092"/>
                  </a:lnTo>
                  <a:lnTo>
                    <a:pt x="321270" y="1165325"/>
                  </a:lnTo>
                  <a:lnTo>
                    <a:pt x="322843" y="1183396"/>
                  </a:lnTo>
                  <a:lnTo>
                    <a:pt x="308040" y="1203604"/>
                  </a:lnTo>
                  <a:lnTo>
                    <a:pt x="299812" y="1207718"/>
                  </a:lnTo>
                  <a:lnTo>
                    <a:pt x="296827" y="1206951"/>
                  </a:lnTo>
                  <a:lnTo>
                    <a:pt x="304693" y="1200982"/>
                  </a:lnTo>
                  <a:lnTo>
                    <a:pt x="305459" y="1194609"/>
                  </a:lnTo>
                  <a:lnTo>
                    <a:pt x="296867" y="1194609"/>
                  </a:lnTo>
                  <a:lnTo>
                    <a:pt x="299489" y="1188236"/>
                  </a:lnTo>
                  <a:lnTo>
                    <a:pt x="308081" y="1185977"/>
                  </a:lnTo>
                  <a:lnTo>
                    <a:pt x="307314" y="1176982"/>
                  </a:lnTo>
                  <a:lnTo>
                    <a:pt x="298723" y="1181459"/>
                  </a:lnTo>
                  <a:lnTo>
                    <a:pt x="274764" y="1189325"/>
                  </a:lnTo>
                  <a:lnTo>
                    <a:pt x="266535" y="1190454"/>
                  </a:lnTo>
                  <a:lnTo>
                    <a:pt x="260929" y="1205419"/>
                  </a:lnTo>
                  <a:lnTo>
                    <a:pt x="242979" y="1208807"/>
                  </a:lnTo>
                  <a:lnTo>
                    <a:pt x="232855" y="1214051"/>
                  </a:lnTo>
                  <a:lnTo>
                    <a:pt x="226482" y="1212921"/>
                  </a:lnTo>
                  <a:lnTo>
                    <a:pt x="226482" y="1204330"/>
                  </a:lnTo>
                  <a:lnTo>
                    <a:pt x="258670" y="1187873"/>
                  </a:lnTo>
                  <a:lnTo>
                    <a:pt x="265043" y="1187873"/>
                  </a:lnTo>
                  <a:lnTo>
                    <a:pt x="272545" y="1181137"/>
                  </a:lnTo>
                  <a:lnTo>
                    <a:pt x="296867" y="1177386"/>
                  </a:lnTo>
                  <a:lnTo>
                    <a:pt x="292753" y="1159436"/>
                  </a:lnTo>
                  <a:lnTo>
                    <a:pt x="307718" y="1157581"/>
                  </a:lnTo>
                  <a:lnTo>
                    <a:pt x="311106" y="1145965"/>
                  </a:lnTo>
                  <a:lnTo>
                    <a:pt x="317842" y="1136607"/>
                  </a:lnTo>
                  <a:lnTo>
                    <a:pt x="299892" y="1144109"/>
                  </a:lnTo>
                  <a:lnTo>
                    <a:pt x="278192" y="1150482"/>
                  </a:lnTo>
                  <a:lnTo>
                    <a:pt x="246005" y="1160606"/>
                  </a:lnTo>
                  <a:lnTo>
                    <a:pt x="241124" y="1166576"/>
                  </a:lnTo>
                  <a:lnTo>
                    <a:pt x="229508" y="1166576"/>
                  </a:lnTo>
                  <a:lnTo>
                    <a:pt x="223538" y="1162099"/>
                  </a:lnTo>
                  <a:lnTo>
                    <a:pt x="216802" y="1162462"/>
                  </a:lnTo>
                  <a:lnTo>
                    <a:pt x="208936" y="1172949"/>
                  </a:lnTo>
                  <a:lnTo>
                    <a:pt x="204459" y="1170327"/>
                  </a:lnTo>
                  <a:lnTo>
                    <a:pt x="203693" y="1158711"/>
                  </a:lnTo>
                  <a:lnTo>
                    <a:pt x="211921" y="1148990"/>
                  </a:lnTo>
                  <a:lnTo>
                    <a:pt x="227652" y="1151248"/>
                  </a:lnTo>
                  <a:lnTo>
                    <a:pt x="233622" y="1143746"/>
                  </a:lnTo>
                  <a:lnTo>
                    <a:pt x="232129" y="1138866"/>
                  </a:lnTo>
                  <a:lnTo>
                    <a:pt x="237010" y="1132129"/>
                  </a:lnTo>
                  <a:lnTo>
                    <a:pt x="235880" y="1126886"/>
                  </a:lnTo>
                  <a:lnTo>
                    <a:pt x="231766" y="1126886"/>
                  </a:lnTo>
                  <a:lnTo>
                    <a:pt x="225030" y="1129871"/>
                  </a:lnTo>
                  <a:lnTo>
                    <a:pt x="213414" y="1120513"/>
                  </a:lnTo>
                  <a:lnTo>
                    <a:pt x="210792" y="1114543"/>
                  </a:lnTo>
                  <a:lnTo>
                    <a:pt x="207041" y="1114543"/>
                  </a:lnTo>
                  <a:lnTo>
                    <a:pt x="202927" y="1121279"/>
                  </a:lnTo>
                  <a:lnTo>
                    <a:pt x="188688" y="1122046"/>
                  </a:lnTo>
                  <a:lnTo>
                    <a:pt x="187922" y="1108574"/>
                  </a:lnTo>
                  <a:lnTo>
                    <a:pt x="183808" y="1103693"/>
                  </a:lnTo>
                  <a:lnTo>
                    <a:pt x="183041" y="1090584"/>
                  </a:lnTo>
                  <a:lnTo>
                    <a:pt x="174450" y="1084211"/>
                  </a:lnTo>
                  <a:lnTo>
                    <a:pt x="163600" y="1084211"/>
                  </a:lnTo>
                  <a:lnTo>
                    <a:pt x="163600" y="1080097"/>
                  </a:lnTo>
                  <a:lnTo>
                    <a:pt x="172958" y="1078968"/>
                  </a:lnTo>
                  <a:lnTo>
                    <a:pt x="184574" y="1068844"/>
                  </a:lnTo>
                  <a:lnTo>
                    <a:pt x="177072" y="1038511"/>
                  </a:lnTo>
                  <a:lnTo>
                    <a:pt x="161704" y="1037019"/>
                  </a:lnTo>
                  <a:cubicBezTo>
                    <a:pt x="161704" y="1037019"/>
                    <a:pt x="154605" y="1031412"/>
                    <a:pt x="153476" y="1031412"/>
                  </a:cubicBezTo>
                  <a:cubicBezTo>
                    <a:pt x="152346" y="1031412"/>
                    <a:pt x="141859" y="1031775"/>
                    <a:pt x="141859" y="1031775"/>
                  </a:cubicBezTo>
                  <a:lnTo>
                    <a:pt x="133268" y="1036252"/>
                  </a:lnTo>
                  <a:lnTo>
                    <a:pt x="117537" y="1017900"/>
                  </a:lnTo>
                  <a:lnTo>
                    <a:pt x="113786" y="1017900"/>
                  </a:lnTo>
                  <a:lnTo>
                    <a:pt x="102936" y="1020522"/>
                  </a:lnTo>
                  <a:lnTo>
                    <a:pt x="101806" y="1033631"/>
                  </a:lnTo>
                  <a:lnTo>
                    <a:pt x="87971" y="1024636"/>
                  </a:lnTo>
                  <a:lnTo>
                    <a:pt x="59535" y="1019393"/>
                  </a:lnTo>
                  <a:lnTo>
                    <a:pt x="61390" y="1009268"/>
                  </a:lnTo>
                  <a:lnTo>
                    <a:pt x="73370" y="1009268"/>
                  </a:lnTo>
                  <a:lnTo>
                    <a:pt x="80872" y="1005154"/>
                  </a:lnTo>
                  <a:lnTo>
                    <a:pt x="80509" y="990916"/>
                  </a:lnTo>
                  <a:lnTo>
                    <a:pt x="67763" y="985672"/>
                  </a:lnTo>
                  <a:lnTo>
                    <a:pt x="60261" y="966190"/>
                  </a:lnTo>
                  <a:lnTo>
                    <a:pt x="62116" y="963205"/>
                  </a:lnTo>
                  <a:lnTo>
                    <a:pt x="76355" y="961350"/>
                  </a:lnTo>
                  <a:lnTo>
                    <a:pt x="96199" y="980066"/>
                  </a:lnTo>
                  <a:lnTo>
                    <a:pt x="92448" y="989060"/>
                  </a:lnTo>
                  <a:lnTo>
                    <a:pt x="101806" y="1002169"/>
                  </a:lnTo>
                  <a:lnTo>
                    <a:pt x="102572" y="988334"/>
                  </a:lnTo>
                  <a:lnTo>
                    <a:pt x="105961" y="986842"/>
                  </a:lnTo>
                  <a:lnTo>
                    <a:pt x="114552" y="995070"/>
                  </a:lnTo>
                  <a:lnTo>
                    <a:pt x="140004" y="981236"/>
                  </a:lnTo>
                  <a:lnTo>
                    <a:pt x="149724" y="979743"/>
                  </a:lnTo>
                  <a:lnTo>
                    <a:pt x="150854" y="972644"/>
                  </a:lnTo>
                  <a:lnTo>
                    <a:pt x="125765" y="977525"/>
                  </a:lnTo>
                  <a:lnTo>
                    <a:pt x="111527" y="958809"/>
                  </a:lnTo>
                  <a:lnTo>
                    <a:pt x="102936" y="958809"/>
                  </a:lnTo>
                  <a:lnTo>
                    <a:pt x="100314" y="943845"/>
                  </a:lnTo>
                  <a:lnTo>
                    <a:pt x="117900" y="938238"/>
                  </a:lnTo>
                  <a:lnTo>
                    <a:pt x="116045" y="928880"/>
                  </a:lnTo>
                  <a:lnTo>
                    <a:pt x="127661" y="916134"/>
                  </a:lnTo>
                  <a:lnTo>
                    <a:pt x="125402" y="910891"/>
                  </a:lnTo>
                  <a:lnTo>
                    <a:pt x="107050" y="915368"/>
                  </a:lnTo>
                  <a:lnTo>
                    <a:pt x="98055" y="910891"/>
                  </a:lnTo>
                  <a:lnTo>
                    <a:pt x="98055" y="901533"/>
                  </a:lnTo>
                  <a:lnTo>
                    <a:pt x="104428" y="890683"/>
                  </a:lnTo>
                  <a:lnTo>
                    <a:pt x="76355" y="867853"/>
                  </a:lnTo>
                  <a:lnTo>
                    <a:pt x="86842" y="847282"/>
                  </a:lnTo>
                  <a:lnTo>
                    <a:pt x="100314" y="832681"/>
                  </a:lnTo>
                  <a:lnTo>
                    <a:pt x="97692" y="822556"/>
                  </a:lnTo>
                  <a:lnTo>
                    <a:pt x="49411" y="840506"/>
                  </a:lnTo>
                  <a:lnTo>
                    <a:pt x="40819" y="849097"/>
                  </a:lnTo>
                  <a:lnTo>
                    <a:pt x="29606" y="851719"/>
                  </a:lnTo>
                  <a:lnTo>
                    <a:pt x="13875" y="859222"/>
                  </a:lnTo>
                  <a:lnTo>
                    <a:pt x="4881" y="855833"/>
                  </a:lnTo>
                  <a:lnTo>
                    <a:pt x="10850" y="836755"/>
                  </a:lnTo>
                  <a:lnTo>
                    <a:pt x="11617" y="826267"/>
                  </a:lnTo>
                  <a:lnTo>
                    <a:pt x="3025" y="794443"/>
                  </a:lnTo>
                  <a:lnTo>
                    <a:pt x="6010" y="782101"/>
                  </a:lnTo>
                  <a:lnTo>
                    <a:pt x="17223" y="781334"/>
                  </a:lnTo>
                  <a:lnTo>
                    <a:pt x="21700" y="772339"/>
                  </a:lnTo>
                  <a:lnTo>
                    <a:pt x="26178" y="751002"/>
                  </a:lnTo>
                  <a:lnTo>
                    <a:pt x="40012" y="734142"/>
                  </a:lnTo>
                  <a:lnTo>
                    <a:pt x="52355" y="713934"/>
                  </a:lnTo>
                  <a:lnTo>
                    <a:pt x="80792" y="711675"/>
                  </a:lnTo>
                  <a:lnTo>
                    <a:pt x="90512" y="697840"/>
                  </a:lnTo>
                  <a:lnTo>
                    <a:pt x="100636" y="697477"/>
                  </a:lnTo>
                  <a:lnTo>
                    <a:pt x="107010" y="692234"/>
                  </a:lnTo>
                  <a:lnTo>
                    <a:pt x="112253" y="693363"/>
                  </a:lnTo>
                  <a:lnTo>
                    <a:pt x="115238" y="701954"/>
                  </a:lnTo>
                  <a:lnTo>
                    <a:pt x="123829" y="706432"/>
                  </a:lnTo>
                  <a:lnTo>
                    <a:pt x="137301" y="708287"/>
                  </a:lnTo>
                  <a:lnTo>
                    <a:pt x="152266" y="702317"/>
                  </a:lnTo>
                  <a:lnTo>
                    <a:pt x="164245" y="701551"/>
                  </a:lnTo>
                  <a:lnTo>
                    <a:pt x="169126" y="693686"/>
                  </a:lnTo>
                  <a:lnTo>
                    <a:pt x="168642" y="68711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36" name="Forme libre : forme 4635">
              <a:extLst>
                <a:ext uri="{FF2B5EF4-FFF2-40B4-BE49-F238E27FC236}">
                  <a16:creationId xmlns:a16="http://schemas.microsoft.com/office/drawing/2014/main" id="{5E599686-DBAA-4707-A860-517175DB9182}"/>
                </a:ext>
              </a:extLst>
            </p:cNvPr>
            <p:cNvSpPr/>
            <p:nvPr/>
          </p:nvSpPr>
          <p:spPr>
            <a:xfrm>
              <a:off x="9548574" y="5640500"/>
              <a:ext cx="56469" cy="88738"/>
            </a:xfrm>
            <a:custGeom>
              <a:avLst/>
              <a:gdLst>
                <a:gd name="connsiteX0" fmla="*/ 3025 w 56469"/>
                <a:gd name="connsiteY0" fmla="*/ 52839 h 88737"/>
                <a:gd name="connsiteX1" fmla="*/ 10891 w 56469"/>
                <a:gd name="connsiteY1" fmla="*/ 44328 h 88737"/>
                <a:gd name="connsiteX2" fmla="*/ 12181 w 56469"/>
                <a:gd name="connsiteY2" fmla="*/ 32510 h 88737"/>
                <a:gd name="connsiteX3" fmla="*/ 41021 w 56469"/>
                <a:gd name="connsiteY3" fmla="*/ 5647 h 88737"/>
                <a:gd name="connsiteX4" fmla="*/ 54815 w 56469"/>
                <a:gd name="connsiteY4" fmla="*/ 3025 h 88737"/>
                <a:gd name="connsiteX5" fmla="*/ 54815 w 56469"/>
                <a:gd name="connsiteY5" fmla="*/ 37108 h 88737"/>
                <a:gd name="connsiteX6" fmla="*/ 46950 w 56469"/>
                <a:gd name="connsiteY6" fmla="*/ 43683 h 88737"/>
                <a:gd name="connsiteX7" fmla="*/ 44974 w 56469"/>
                <a:gd name="connsiteY7" fmla="*/ 48241 h 88737"/>
                <a:gd name="connsiteX8" fmla="*/ 48886 w 56469"/>
                <a:gd name="connsiteY8" fmla="*/ 50863 h 88737"/>
                <a:gd name="connsiteX9" fmla="*/ 48241 w 56469"/>
                <a:gd name="connsiteY9" fmla="*/ 55461 h 88737"/>
                <a:gd name="connsiteX10" fmla="*/ 40376 w 56469"/>
                <a:gd name="connsiteY10" fmla="*/ 56106 h 88737"/>
                <a:gd name="connsiteX11" fmla="*/ 22023 w 56469"/>
                <a:gd name="connsiteY11" fmla="*/ 87568 h 88737"/>
                <a:gd name="connsiteX12" fmla="*/ 12867 w 56469"/>
                <a:gd name="connsiteY12" fmla="*/ 84301 h 88737"/>
                <a:gd name="connsiteX13" fmla="*/ 12181 w 56469"/>
                <a:gd name="connsiteY13" fmla="*/ 60059 h 88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6469" h="88737">
                  <a:moveTo>
                    <a:pt x="3025" y="52839"/>
                  </a:moveTo>
                  <a:lnTo>
                    <a:pt x="10891" y="44328"/>
                  </a:lnTo>
                  <a:lnTo>
                    <a:pt x="12181" y="32510"/>
                  </a:lnTo>
                  <a:lnTo>
                    <a:pt x="41021" y="5647"/>
                  </a:lnTo>
                  <a:lnTo>
                    <a:pt x="54815" y="3025"/>
                  </a:lnTo>
                  <a:lnTo>
                    <a:pt x="54815" y="37108"/>
                  </a:lnTo>
                  <a:lnTo>
                    <a:pt x="46950" y="43683"/>
                  </a:lnTo>
                  <a:lnTo>
                    <a:pt x="44974" y="48241"/>
                  </a:lnTo>
                  <a:lnTo>
                    <a:pt x="48886" y="50863"/>
                  </a:lnTo>
                  <a:lnTo>
                    <a:pt x="48241" y="55461"/>
                  </a:lnTo>
                  <a:lnTo>
                    <a:pt x="40376" y="56106"/>
                  </a:lnTo>
                  <a:lnTo>
                    <a:pt x="22023" y="87568"/>
                  </a:lnTo>
                  <a:lnTo>
                    <a:pt x="12867" y="84301"/>
                  </a:lnTo>
                  <a:lnTo>
                    <a:pt x="12181" y="600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37" name="Forme libre : forme 4636">
              <a:extLst>
                <a:ext uri="{FF2B5EF4-FFF2-40B4-BE49-F238E27FC236}">
                  <a16:creationId xmlns:a16="http://schemas.microsoft.com/office/drawing/2014/main" id="{AB019360-BFD9-41C4-AA31-560CC0DC94BE}"/>
                </a:ext>
              </a:extLst>
            </p:cNvPr>
            <p:cNvSpPr/>
            <p:nvPr/>
          </p:nvSpPr>
          <p:spPr>
            <a:xfrm>
              <a:off x="9097908" y="5847743"/>
              <a:ext cx="326715" cy="84704"/>
            </a:xfrm>
            <a:custGeom>
              <a:avLst/>
              <a:gdLst>
                <a:gd name="connsiteX0" fmla="*/ 267786 w 326715"/>
                <a:gd name="connsiteY0" fmla="*/ 38278 h 84703"/>
                <a:gd name="connsiteX1" fmla="*/ 275812 w 326715"/>
                <a:gd name="connsiteY1" fmla="*/ 24887 h 84703"/>
                <a:gd name="connsiteX2" fmla="*/ 291906 w 326715"/>
                <a:gd name="connsiteY2" fmla="*/ 14642 h 84703"/>
                <a:gd name="connsiteX3" fmla="*/ 303523 w 326715"/>
                <a:gd name="connsiteY3" fmla="*/ 16416 h 84703"/>
                <a:gd name="connsiteX4" fmla="*/ 316026 w 326715"/>
                <a:gd name="connsiteY4" fmla="*/ 3025 h 84703"/>
                <a:gd name="connsiteX5" fmla="*/ 319576 w 326715"/>
                <a:gd name="connsiteY5" fmla="*/ 11052 h 84703"/>
                <a:gd name="connsiteX6" fmla="*/ 324497 w 326715"/>
                <a:gd name="connsiteY6" fmla="*/ 13714 h 84703"/>
                <a:gd name="connsiteX7" fmla="*/ 318245 w 326715"/>
                <a:gd name="connsiteY7" fmla="*/ 39165 h 84703"/>
                <a:gd name="connsiteX8" fmla="*/ 306185 w 326715"/>
                <a:gd name="connsiteY8" fmla="*/ 45418 h 84703"/>
                <a:gd name="connsiteX9" fmla="*/ 285211 w 326715"/>
                <a:gd name="connsiteY9" fmla="*/ 45418 h 84703"/>
                <a:gd name="connsiteX10" fmla="*/ 267786 w 326715"/>
                <a:gd name="connsiteY10" fmla="*/ 51669 h 84703"/>
                <a:gd name="connsiteX11" fmla="*/ 252620 w 326715"/>
                <a:gd name="connsiteY11" fmla="*/ 53928 h 84703"/>
                <a:gd name="connsiteX12" fmla="*/ 235195 w 326715"/>
                <a:gd name="connsiteY12" fmla="*/ 63286 h 84703"/>
                <a:gd name="connsiteX13" fmla="*/ 217770 w 326715"/>
                <a:gd name="connsiteY13" fmla="*/ 65545 h 84703"/>
                <a:gd name="connsiteX14" fmla="*/ 177596 w 326715"/>
                <a:gd name="connsiteY14" fmla="*/ 82485 h 84703"/>
                <a:gd name="connsiteX15" fmla="*/ 149039 w 326715"/>
                <a:gd name="connsiteY15" fmla="*/ 82485 h 84703"/>
                <a:gd name="connsiteX16" fmla="*/ 147667 w 326715"/>
                <a:gd name="connsiteY16" fmla="*/ 69094 h 84703"/>
                <a:gd name="connsiteX17" fmla="*/ 136091 w 326715"/>
                <a:gd name="connsiteY17" fmla="*/ 64617 h 84703"/>
                <a:gd name="connsiteX18" fmla="*/ 121772 w 326715"/>
                <a:gd name="connsiteY18" fmla="*/ 64617 h 84703"/>
                <a:gd name="connsiteX19" fmla="*/ 108381 w 326715"/>
                <a:gd name="connsiteY19" fmla="*/ 59736 h 84703"/>
                <a:gd name="connsiteX20" fmla="*/ 62398 w 326715"/>
                <a:gd name="connsiteY20" fmla="*/ 66432 h 84703"/>
                <a:gd name="connsiteX21" fmla="*/ 54372 w 326715"/>
                <a:gd name="connsiteY21" fmla="*/ 62398 h 84703"/>
                <a:gd name="connsiteX22" fmla="*/ 12827 w 326715"/>
                <a:gd name="connsiteY22" fmla="*/ 69982 h 84703"/>
                <a:gd name="connsiteX23" fmla="*/ 3025 w 326715"/>
                <a:gd name="connsiteY23" fmla="*/ 66876 h 84703"/>
                <a:gd name="connsiteX24" fmla="*/ 3025 w 326715"/>
                <a:gd name="connsiteY24" fmla="*/ 20450 h 84703"/>
                <a:gd name="connsiteX25" fmla="*/ 7946 w 326715"/>
                <a:gd name="connsiteY25" fmla="*/ 29364 h 84703"/>
                <a:gd name="connsiteX26" fmla="*/ 15529 w 326715"/>
                <a:gd name="connsiteY26" fmla="*/ 30251 h 84703"/>
                <a:gd name="connsiteX27" fmla="*/ 16860 w 326715"/>
                <a:gd name="connsiteY27" fmla="*/ 22225 h 84703"/>
                <a:gd name="connsiteX28" fmla="*/ 14642 w 326715"/>
                <a:gd name="connsiteY28" fmla="*/ 10165 h 84703"/>
                <a:gd name="connsiteX29" fmla="*/ 19562 w 326715"/>
                <a:gd name="connsiteY29" fmla="*/ 4800 h 84703"/>
                <a:gd name="connsiteX30" fmla="*/ 25774 w 326715"/>
                <a:gd name="connsiteY30" fmla="*/ 22225 h 84703"/>
                <a:gd name="connsiteX31" fmla="*/ 50782 w 326715"/>
                <a:gd name="connsiteY31" fmla="*/ 21781 h 84703"/>
                <a:gd name="connsiteX32" fmla="*/ 66876 w 326715"/>
                <a:gd name="connsiteY32" fmla="*/ 7946 h 84703"/>
                <a:gd name="connsiteX33" fmla="*/ 74015 w 326715"/>
                <a:gd name="connsiteY33" fmla="*/ 11052 h 84703"/>
                <a:gd name="connsiteX34" fmla="*/ 73128 w 326715"/>
                <a:gd name="connsiteY34" fmla="*/ 14642 h 84703"/>
                <a:gd name="connsiteX35" fmla="*/ 64173 w 326715"/>
                <a:gd name="connsiteY35" fmla="*/ 24887 h 84703"/>
                <a:gd name="connsiteX36" fmla="*/ 82042 w 326715"/>
                <a:gd name="connsiteY36" fmla="*/ 24443 h 84703"/>
                <a:gd name="connsiteX37" fmla="*/ 84301 w 326715"/>
                <a:gd name="connsiteY37" fmla="*/ 36503 h 84703"/>
                <a:gd name="connsiteX38" fmla="*/ 100354 w 326715"/>
                <a:gd name="connsiteY38" fmla="*/ 35172 h 84703"/>
                <a:gd name="connsiteX39" fmla="*/ 131170 w 326715"/>
                <a:gd name="connsiteY39" fmla="*/ 21781 h 84703"/>
                <a:gd name="connsiteX40" fmla="*/ 149039 w 326715"/>
                <a:gd name="connsiteY40" fmla="*/ 17748 h 84703"/>
                <a:gd name="connsiteX41" fmla="*/ 160171 w 326715"/>
                <a:gd name="connsiteY41" fmla="*/ 13714 h 84703"/>
                <a:gd name="connsiteX42" fmla="*/ 168682 w 326715"/>
                <a:gd name="connsiteY42" fmla="*/ 13270 h 84703"/>
                <a:gd name="connsiteX43" fmla="*/ 174490 w 326715"/>
                <a:gd name="connsiteY43" fmla="*/ 22668 h 84703"/>
                <a:gd name="connsiteX44" fmla="*/ 213333 w 326715"/>
                <a:gd name="connsiteY44" fmla="*/ 16416 h 84703"/>
                <a:gd name="connsiteX45" fmla="*/ 223578 w 326715"/>
                <a:gd name="connsiteY45" fmla="*/ 21781 h 84703"/>
                <a:gd name="connsiteX46" fmla="*/ 245924 w 326715"/>
                <a:gd name="connsiteY46" fmla="*/ 8833 h 84703"/>
                <a:gd name="connsiteX47" fmla="*/ 257097 w 326715"/>
                <a:gd name="connsiteY47" fmla="*/ 10165 h 84703"/>
                <a:gd name="connsiteX48" fmla="*/ 254394 w 326715"/>
                <a:gd name="connsiteY48" fmla="*/ 34729 h 84703"/>
                <a:gd name="connsiteX49" fmla="*/ 259315 w 326715"/>
                <a:gd name="connsiteY49" fmla="*/ 38722 h 84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26715" h="84703">
                  <a:moveTo>
                    <a:pt x="267786" y="38278"/>
                  </a:moveTo>
                  <a:lnTo>
                    <a:pt x="275812" y="24887"/>
                  </a:lnTo>
                  <a:lnTo>
                    <a:pt x="291906" y="14642"/>
                  </a:lnTo>
                  <a:lnTo>
                    <a:pt x="303523" y="16416"/>
                  </a:lnTo>
                  <a:lnTo>
                    <a:pt x="316026" y="3025"/>
                  </a:lnTo>
                  <a:lnTo>
                    <a:pt x="319576" y="11052"/>
                  </a:lnTo>
                  <a:lnTo>
                    <a:pt x="324497" y="13714"/>
                  </a:lnTo>
                  <a:lnTo>
                    <a:pt x="318245" y="39165"/>
                  </a:lnTo>
                  <a:lnTo>
                    <a:pt x="306185" y="45418"/>
                  </a:lnTo>
                  <a:lnTo>
                    <a:pt x="285211" y="45418"/>
                  </a:lnTo>
                  <a:lnTo>
                    <a:pt x="267786" y="51669"/>
                  </a:lnTo>
                  <a:lnTo>
                    <a:pt x="252620" y="53928"/>
                  </a:lnTo>
                  <a:lnTo>
                    <a:pt x="235195" y="63286"/>
                  </a:lnTo>
                  <a:lnTo>
                    <a:pt x="217770" y="65545"/>
                  </a:lnTo>
                  <a:lnTo>
                    <a:pt x="177596" y="82485"/>
                  </a:lnTo>
                  <a:lnTo>
                    <a:pt x="149039" y="82485"/>
                  </a:lnTo>
                  <a:lnTo>
                    <a:pt x="147667" y="69094"/>
                  </a:lnTo>
                  <a:lnTo>
                    <a:pt x="136091" y="64617"/>
                  </a:lnTo>
                  <a:lnTo>
                    <a:pt x="121772" y="64617"/>
                  </a:lnTo>
                  <a:lnTo>
                    <a:pt x="108381" y="59736"/>
                  </a:lnTo>
                  <a:lnTo>
                    <a:pt x="62398" y="66432"/>
                  </a:lnTo>
                  <a:lnTo>
                    <a:pt x="54372" y="62398"/>
                  </a:lnTo>
                  <a:lnTo>
                    <a:pt x="12827" y="69982"/>
                  </a:lnTo>
                  <a:lnTo>
                    <a:pt x="3025" y="66876"/>
                  </a:lnTo>
                  <a:lnTo>
                    <a:pt x="3025" y="20450"/>
                  </a:lnTo>
                  <a:lnTo>
                    <a:pt x="7946" y="29364"/>
                  </a:lnTo>
                  <a:lnTo>
                    <a:pt x="15529" y="30251"/>
                  </a:lnTo>
                  <a:lnTo>
                    <a:pt x="16860" y="22225"/>
                  </a:lnTo>
                  <a:lnTo>
                    <a:pt x="14642" y="10165"/>
                  </a:lnTo>
                  <a:lnTo>
                    <a:pt x="19562" y="4800"/>
                  </a:lnTo>
                  <a:lnTo>
                    <a:pt x="25774" y="22225"/>
                  </a:lnTo>
                  <a:lnTo>
                    <a:pt x="50782" y="21781"/>
                  </a:lnTo>
                  <a:lnTo>
                    <a:pt x="66876" y="7946"/>
                  </a:lnTo>
                  <a:lnTo>
                    <a:pt x="74015" y="11052"/>
                  </a:lnTo>
                  <a:lnTo>
                    <a:pt x="73128" y="14642"/>
                  </a:lnTo>
                  <a:lnTo>
                    <a:pt x="64173" y="24887"/>
                  </a:lnTo>
                  <a:lnTo>
                    <a:pt x="82042" y="24443"/>
                  </a:lnTo>
                  <a:lnTo>
                    <a:pt x="84301" y="36503"/>
                  </a:lnTo>
                  <a:lnTo>
                    <a:pt x="100354" y="35172"/>
                  </a:lnTo>
                  <a:lnTo>
                    <a:pt x="131170" y="21781"/>
                  </a:lnTo>
                  <a:lnTo>
                    <a:pt x="149039" y="17748"/>
                  </a:lnTo>
                  <a:lnTo>
                    <a:pt x="160171" y="13714"/>
                  </a:lnTo>
                  <a:lnTo>
                    <a:pt x="168682" y="13270"/>
                  </a:lnTo>
                  <a:lnTo>
                    <a:pt x="174490" y="22668"/>
                  </a:lnTo>
                  <a:lnTo>
                    <a:pt x="213333" y="16416"/>
                  </a:lnTo>
                  <a:lnTo>
                    <a:pt x="223578" y="21781"/>
                  </a:lnTo>
                  <a:lnTo>
                    <a:pt x="245924" y="8833"/>
                  </a:lnTo>
                  <a:lnTo>
                    <a:pt x="257097" y="10165"/>
                  </a:lnTo>
                  <a:lnTo>
                    <a:pt x="254394" y="34729"/>
                  </a:lnTo>
                  <a:lnTo>
                    <a:pt x="259315" y="3872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38" name="Forme libre : forme 4637">
              <a:extLst>
                <a:ext uri="{FF2B5EF4-FFF2-40B4-BE49-F238E27FC236}">
                  <a16:creationId xmlns:a16="http://schemas.microsoft.com/office/drawing/2014/main" id="{55E93E21-AB98-481B-A990-93A956C706D2}"/>
                </a:ext>
              </a:extLst>
            </p:cNvPr>
            <p:cNvSpPr/>
            <p:nvPr/>
          </p:nvSpPr>
          <p:spPr>
            <a:xfrm>
              <a:off x="9286314" y="5706650"/>
              <a:ext cx="12101" cy="20168"/>
            </a:xfrm>
            <a:custGeom>
              <a:avLst/>
              <a:gdLst>
                <a:gd name="connsiteX0" fmla="*/ 3025 w 12100"/>
                <a:gd name="connsiteY0" fmla="*/ 3469 h 20167"/>
                <a:gd name="connsiteX1" fmla="*/ 3025 w 12100"/>
                <a:gd name="connsiteY1" fmla="*/ 17747 h 20167"/>
                <a:gd name="connsiteX2" fmla="*/ 10164 w 12100"/>
                <a:gd name="connsiteY2" fmla="*/ 18635 h 20167"/>
                <a:gd name="connsiteX3" fmla="*/ 12867 w 12100"/>
                <a:gd name="connsiteY3" fmla="*/ 9720 h 20167"/>
                <a:gd name="connsiteX4" fmla="*/ 6615 w 12100"/>
                <a:gd name="connsiteY4" fmla="*/ 3025 h 20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0" h="20167">
                  <a:moveTo>
                    <a:pt x="3025" y="3469"/>
                  </a:moveTo>
                  <a:lnTo>
                    <a:pt x="3025" y="17747"/>
                  </a:lnTo>
                  <a:lnTo>
                    <a:pt x="10164" y="18635"/>
                  </a:lnTo>
                  <a:lnTo>
                    <a:pt x="12867" y="9720"/>
                  </a:lnTo>
                  <a:lnTo>
                    <a:pt x="6615"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39" name="Forme libre : forme 4638">
              <a:extLst>
                <a:ext uri="{FF2B5EF4-FFF2-40B4-BE49-F238E27FC236}">
                  <a16:creationId xmlns:a16="http://schemas.microsoft.com/office/drawing/2014/main" id="{6B2F5777-319C-455F-A469-B8746469C75F}"/>
                </a:ext>
              </a:extLst>
            </p:cNvPr>
            <p:cNvSpPr/>
            <p:nvPr/>
          </p:nvSpPr>
          <p:spPr>
            <a:xfrm>
              <a:off x="9325157" y="5624931"/>
              <a:ext cx="24201" cy="28235"/>
            </a:xfrm>
            <a:custGeom>
              <a:avLst/>
              <a:gdLst>
                <a:gd name="connsiteX0" fmla="*/ 3025 w 24201"/>
                <a:gd name="connsiteY0" fmla="*/ 19562 h 28234"/>
                <a:gd name="connsiteX1" fmla="*/ 17788 w 24201"/>
                <a:gd name="connsiteY1" fmla="*/ 3025 h 28234"/>
                <a:gd name="connsiteX2" fmla="*/ 21781 w 24201"/>
                <a:gd name="connsiteY2" fmla="*/ 8390 h 28234"/>
                <a:gd name="connsiteX3" fmla="*/ 5284 w 24201"/>
                <a:gd name="connsiteY3" fmla="*/ 25371 h 28234"/>
              </a:gdLst>
              <a:ahLst/>
              <a:cxnLst>
                <a:cxn ang="0">
                  <a:pos x="connsiteX0" y="connsiteY0"/>
                </a:cxn>
                <a:cxn ang="0">
                  <a:pos x="connsiteX1" y="connsiteY1"/>
                </a:cxn>
                <a:cxn ang="0">
                  <a:pos x="connsiteX2" y="connsiteY2"/>
                </a:cxn>
                <a:cxn ang="0">
                  <a:pos x="connsiteX3" y="connsiteY3"/>
                </a:cxn>
              </a:cxnLst>
              <a:rect l="l" t="t" r="r" b="b"/>
              <a:pathLst>
                <a:path w="24201" h="28234">
                  <a:moveTo>
                    <a:pt x="3025" y="19562"/>
                  </a:moveTo>
                  <a:lnTo>
                    <a:pt x="17788" y="3025"/>
                  </a:lnTo>
                  <a:lnTo>
                    <a:pt x="21781" y="8390"/>
                  </a:lnTo>
                  <a:lnTo>
                    <a:pt x="5284" y="2537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40" name="Forme libre : forme 4639">
              <a:extLst>
                <a:ext uri="{FF2B5EF4-FFF2-40B4-BE49-F238E27FC236}">
                  <a16:creationId xmlns:a16="http://schemas.microsoft.com/office/drawing/2014/main" id="{4319A256-91E9-4E83-A9AF-BE124D5B235D}"/>
                </a:ext>
              </a:extLst>
            </p:cNvPr>
            <p:cNvSpPr/>
            <p:nvPr/>
          </p:nvSpPr>
          <p:spPr>
            <a:xfrm>
              <a:off x="9474680" y="5809626"/>
              <a:ext cx="20168" cy="16134"/>
            </a:xfrm>
            <a:custGeom>
              <a:avLst/>
              <a:gdLst>
                <a:gd name="connsiteX0" fmla="*/ 3025 w 20167"/>
                <a:gd name="connsiteY0" fmla="*/ 10891 h 16134"/>
                <a:gd name="connsiteX1" fmla="*/ 14359 w 20167"/>
                <a:gd name="connsiteY1" fmla="*/ 3025 h 16134"/>
                <a:gd name="connsiteX2" fmla="*/ 18474 w 20167"/>
                <a:gd name="connsiteY2" fmla="*/ 6777 h 16134"/>
                <a:gd name="connsiteX3" fmla="*/ 7462 w 20167"/>
                <a:gd name="connsiteY3" fmla="*/ 16215 h 16134"/>
              </a:gdLst>
              <a:ahLst/>
              <a:cxnLst>
                <a:cxn ang="0">
                  <a:pos x="connsiteX0" y="connsiteY0"/>
                </a:cxn>
                <a:cxn ang="0">
                  <a:pos x="connsiteX1" y="connsiteY1"/>
                </a:cxn>
                <a:cxn ang="0">
                  <a:pos x="connsiteX2" y="connsiteY2"/>
                </a:cxn>
                <a:cxn ang="0">
                  <a:pos x="connsiteX3" y="connsiteY3"/>
                </a:cxn>
              </a:cxnLst>
              <a:rect l="l" t="t" r="r" b="b"/>
              <a:pathLst>
                <a:path w="20167" h="16134">
                  <a:moveTo>
                    <a:pt x="3025" y="10891"/>
                  </a:moveTo>
                  <a:lnTo>
                    <a:pt x="14359" y="3025"/>
                  </a:lnTo>
                  <a:lnTo>
                    <a:pt x="18474" y="6777"/>
                  </a:lnTo>
                  <a:lnTo>
                    <a:pt x="7462" y="1621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41" name="Forme libre : forme 4640">
              <a:extLst>
                <a:ext uri="{FF2B5EF4-FFF2-40B4-BE49-F238E27FC236}">
                  <a16:creationId xmlns:a16="http://schemas.microsoft.com/office/drawing/2014/main" id="{6190E36B-1897-4D08-9762-2CCF9352E299}"/>
                </a:ext>
              </a:extLst>
            </p:cNvPr>
            <p:cNvSpPr/>
            <p:nvPr/>
          </p:nvSpPr>
          <p:spPr>
            <a:xfrm>
              <a:off x="9491056" y="5752350"/>
              <a:ext cx="24201" cy="56469"/>
            </a:xfrm>
            <a:custGeom>
              <a:avLst/>
              <a:gdLst>
                <a:gd name="connsiteX0" fmla="*/ 9640 w 24201"/>
                <a:gd name="connsiteY0" fmla="*/ 21257 h 56469"/>
                <a:gd name="connsiteX1" fmla="*/ 11536 w 24201"/>
                <a:gd name="connsiteY1" fmla="*/ 5848 h 56469"/>
                <a:gd name="connsiteX2" fmla="*/ 16255 w 24201"/>
                <a:gd name="connsiteY2" fmla="*/ 3025 h 56469"/>
                <a:gd name="connsiteX3" fmla="*/ 19079 w 24201"/>
                <a:gd name="connsiteY3" fmla="*/ 15610 h 56469"/>
                <a:gd name="connsiteX4" fmla="*/ 14360 w 24201"/>
                <a:gd name="connsiteY4" fmla="*/ 23798 h 56469"/>
                <a:gd name="connsiteX5" fmla="*/ 15932 w 24201"/>
                <a:gd name="connsiteY5" fmla="*/ 30090 h 56469"/>
                <a:gd name="connsiteX6" fmla="*/ 24120 w 24201"/>
                <a:gd name="connsiteY6" fmla="*/ 36988 h 56469"/>
                <a:gd name="connsiteX7" fmla="*/ 23475 w 24201"/>
                <a:gd name="connsiteY7" fmla="*/ 48644 h 56469"/>
                <a:gd name="connsiteX8" fmla="*/ 20974 w 24201"/>
                <a:gd name="connsiteY8" fmla="*/ 50217 h 56469"/>
                <a:gd name="connsiteX9" fmla="*/ 20047 w 24201"/>
                <a:gd name="connsiteY9" fmla="*/ 57155 h 56469"/>
                <a:gd name="connsiteX10" fmla="*/ 13432 w 24201"/>
                <a:gd name="connsiteY10" fmla="*/ 53686 h 56469"/>
                <a:gd name="connsiteX11" fmla="*/ 12786 w 24201"/>
                <a:gd name="connsiteY11" fmla="*/ 47394 h 56469"/>
                <a:gd name="connsiteX12" fmla="*/ 8713 w 24201"/>
                <a:gd name="connsiteY12" fmla="*/ 37633 h 56469"/>
                <a:gd name="connsiteX13" fmla="*/ 3025 w 24201"/>
                <a:gd name="connsiteY13" fmla="*/ 31986 h 56469"/>
                <a:gd name="connsiteX14" fmla="*/ 8995 w 24201"/>
                <a:gd name="connsiteY14" fmla="*/ 27267 h 56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201" h="56469">
                  <a:moveTo>
                    <a:pt x="9640" y="21257"/>
                  </a:moveTo>
                  <a:lnTo>
                    <a:pt x="11536" y="5848"/>
                  </a:lnTo>
                  <a:lnTo>
                    <a:pt x="16255" y="3025"/>
                  </a:lnTo>
                  <a:lnTo>
                    <a:pt x="19079" y="15610"/>
                  </a:lnTo>
                  <a:lnTo>
                    <a:pt x="14360" y="23798"/>
                  </a:lnTo>
                  <a:lnTo>
                    <a:pt x="15932" y="30090"/>
                  </a:lnTo>
                  <a:lnTo>
                    <a:pt x="24120" y="36988"/>
                  </a:lnTo>
                  <a:lnTo>
                    <a:pt x="23475" y="48644"/>
                  </a:lnTo>
                  <a:lnTo>
                    <a:pt x="20974" y="50217"/>
                  </a:lnTo>
                  <a:lnTo>
                    <a:pt x="20047" y="57155"/>
                  </a:lnTo>
                  <a:lnTo>
                    <a:pt x="13432" y="53686"/>
                  </a:lnTo>
                  <a:lnTo>
                    <a:pt x="12786" y="47394"/>
                  </a:lnTo>
                  <a:lnTo>
                    <a:pt x="8713" y="37633"/>
                  </a:lnTo>
                  <a:lnTo>
                    <a:pt x="3025" y="31986"/>
                  </a:lnTo>
                  <a:lnTo>
                    <a:pt x="8995" y="2726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42" name="Forme libre : forme 4641">
              <a:extLst>
                <a:ext uri="{FF2B5EF4-FFF2-40B4-BE49-F238E27FC236}">
                  <a16:creationId xmlns:a16="http://schemas.microsoft.com/office/drawing/2014/main" id="{963DF951-B1E8-404A-9BCC-66AC0EEEC624}"/>
                </a:ext>
              </a:extLst>
            </p:cNvPr>
            <p:cNvSpPr/>
            <p:nvPr/>
          </p:nvSpPr>
          <p:spPr>
            <a:xfrm>
              <a:off x="9374608" y="5657602"/>
              <a:ext cx="28235" cy="24201"/>
            </a:xfrm>
            <a:custGeom>
              <a:avLst/>
              <a:gdLst>
                <a:gd name="connsiteX0" fmla="*/ 13754 w 28234"/>
                <a:gd name="connsiteY0" fmla="*/ 10890 h 24201"/>
                <a:gd name="connsiteX1" fmla="*/ 17183 w 28234"/>
                <a:gd name="connsiteY1" fmla="*/ 3025 h 24201"/>
                <a:gd name="connsiteX2" fmla="*/ 27912 w 28234"/>
                <a:gd name="connsiteY2" fmla="*/ 9963 h 24201"/>
                <a:gd name="connsiteX3" fmla="*/ 17183 w 28234"/>
                <a:gd name="connsiteY3" fmla="*/ 12463 h 24201"/>
                <a:gd name="connsiteX4" fmla="*/ 14037 w 28234"/>
                <a:gd name="connsiteY4" fmla="*/ 19078 h 24201"/>
                <a:gd name="connsiteX5" fmla="*/ 10891 w 28234"/>
                <a:gd name="connsiteY5" fmla="*/ 23475 h 24201"/>
                <a:gd name="connsiteX6" fmla="*/ 3025 w 28234"/>
                <a:gd name="connsiteY6" fmla="*/ 16860 h 24201"/>
                <a:gd name="connsiteX7" fmla="*/ 5566 w 28234"/>
                <a:gd name="connsiteY7" fmla="*/ 11858 h 24201"/>
                <a:gd name="connsiteX8" fmla="*/ 9963 w 28234"/>
                <a:gd name="connsiteY8" fmla="*/ 13109 h 24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234" h="24201">
                  <a:moveTo>
                    <a:pt x="13754" y="10890"/>
                  </a:moveTo>
                  <a:lnTo>
                    <a:pt x="17183" y="3025"/>
                  </a:lnTo>
                  <a:lnTo>
                    <a:pt x="27912" y="9963"/>
                  </a:lnTo>
                  <a:lnTo>
                    <a:pt x="17183" y="12463"/>
                  </a:lnTo>
                  <a:lnTo>
                    <a:pt x="14037" y="19078"/>
                  </a:lnTo>
                  <a:lnTo>
                    <a:pt x="10891" y="23475"/>
                  </a:lnTo>
                  <a:lnTo>
                    <a:pt x="3025" y="16860"/>
                  </a:lnTo>
                  <a:lnTo>
                    <a:pt x="5566" y="11858"/>
                  </a:lnTo>
                  <a:lnTo>
                    <a:pt x="9963" y="1310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43" name="Forme libre : forme 4642">
              <a:extLst>
                <a:ext uri="{FF2B5EF4-FFF2-40B4-BE49-F238E27FC236}">
                  <a16:creationId xmlns:a16="http://schemas.microsoft.com/office/drawing/2014/main" id="{7A986751-CB96-42AB-9294-C4012D062783}"/>
                </a:ext>
              </a:extLst>
            </p:cNvPr>
            <p:cNvSpPr/>
            <p:nvPr/>
          </p:nvSpPr>
          <p:spPr>
            <a:xfrm>
              <a:off x="9319550" y="5516631"/>
              <a:ext cx="40335" cy="32268"/>
            </a:xfrm>
            <a:custGeom>
              <a:avLst/>
              <a:gdLst>
                <a:gd name="connsiteX0" fmla="*/ 12141 w 40335"/>
                <a:gd name="connsiteY0" fmla="*/ 14360 h 32268"/>
                <a:gd name="connsiteX1" fmla="*/ 24403 w 40335"/>
                <a:gd name="connsiteY1" fmla="*/ 13392 h 32268"/>
                <a:gd name="connsiteX2" fmla="*/ 37955 w 40335"/>
                <a:gd name="connsiteY2" fmla="*/ 3025 h 32268"/>
                <a:gd name="connsiteX3" fmla="*/ 39528 w 40335"/>
                <a:gd name="connsiteY3" fmla="*/ 7422 h 32268"/>
                <a:gd name="connsiteX4" fmla="*/ 27872 w 40335"/>
                <a:gd name="connsiteY4" fmla="*/ 22507 h 32268"/>
                <a:gd name="connsiteX5" fmla="*/ 19401 w 40335"/>
                <a:gd name="connsiteY5" fmla="*/ 24726 h 32268"/>
                <a:gd name="connsiteX6" fmla="*/ 10891 w 40335"/>
                <a:gd name="connsiteY6" fmla="*/ 31018 h 32268"/>
                <a:gd name="connsiteX7" fmla="*/ 3953 w 40335"/>
                <a:gd name="connsiteY7" fmla="*/ 31018 h 32268"/>
                <a:gd name="connsiteX8" fmla="*/ 3025 w 40335"/>
                <a:gd name="connsiteY8" fmla="*/ 27226 h 32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335" h="32268">
                  <a:moveTo>
                    <a:pt x="12141" y="14360"/>
                  </a:moveTo>
                  <a:lnTo>
                    <a:pt x="24403" y="13392"/>
                  </a:lnTo>
                  <a:lnTo>
                    <a:pt x="37955" y="3025"/>
                  </a:lnTo>
                  <a:lnTo>
                    <a:pt x="39528" y="7422"/>
                  </a:lnTo>
                  <a:lnTo>
                    <a:pt x="27872" y="22507"/>
                  </a:lnTo>
                  <a:lnTo>
                    <a:pt x="19401" y="24726"/>
                  </a:lnTo>
                  <a:lnTo>
                    <a:pt x="10891" y="31018"/>
                  </a:lnTo>
                  <a:lnTo>
                    <a:pt x="3953" y="31018"/>
                  </a:lnTo>
                  <a:lnTo>
                    <a:pt x="3025" y="2722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44" name="Forme libre : forme 4643">
              <a:extLst>
                <a:ext uri="{FF2B5EF4-FFF2-40B4-BE49-F238E27FC236}">
                  <a16:creationId xmlns:a16="http://schemas.microsoft.com/office/drawing/2014/main" id="{65D74FBF-ED61-46E3-9321-E2663E18FA6A}"/>
                </a:ext>
              </a:extLst>
            </p:cNvPr>
            <p:cNvSpPr/>
            <p:nvPr/>
          </p:nvSpPr>
          <p:spPr>
            <a:xfrm>
              <a:off x="9380900" y="5485129"/>
              <a:ext cx="52436" cy="28235"/>
            </a:xfrm>
            <a:custGeom>
              <a:avLst/>
              <a:gdLst>
                <a:gd name="connsiteX0" fmla="*/ 3025 w 52435"/>
                <a:gd name="connsiteY0" fmla="*/ 24120 h 28234"/>
                <a:gd name="connsiteX1" fmla="*/ 3348 w 52435"/>
                <a:gd name="connsiteY1" fmla="*/ 15005 h 28234"/>
                <a:gd name="connsiteX2" fmla="*/ 23516 w 52435"/>
                <a:gd name="connsiteY2" fmla="*/ 3025 h 28234"/>
                <a:gd name="connsiteX3" fmla="*/ 40174 w 52435"/>
                <a:gd name="connsiteY3" fmla="*/ 6494 h 28234"/>
                <a:gd name="connsiteX4" fmla="*/ 52759 w 52435"/>
                <a:gd name="connsiteY4" fmla="*/ 5566 h 28234"/>
                <a:gd name="connsiteX5" fmla="*/ 52759 w 52435"/>
                <a:gd name="connsiteY5" fmla="*/ 12786 h 28234"/>
                <a:gd name="connsiteX6" fmla="*/ 42998 w 52435"/>
                <a:gd name="connsiteY6" fmla="*/ 17223 h 28234"/>
                <a:gd name="connsiteX7" fmla="*/ 32631 w 52435"/>
                <a:gd name="connsiteY7" fmla="*/ 25371 h 28234"/>
                <a:gd name="connsiteX8" fmla="*/ 20329 w 52435"/>
                <a:gd name="connsiteY8" fmla="*/ 21297 h 28234"/>
                <a:gd name="connsiteX9" fmla="*/ 12181 w 52435"/>
                <a:gd name="connsiteY9" fmla="*/ 23193 h 28234"/>
                <a:gd name="connsiteX10" fmla="*/ 9035 w 52435"/>
                <a:gd name="connsiteY10" fmla="*/ 27267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435" h="28234">
                  <a:moveTo>
                    <a:pt x="3025" y="24120"/>
                  </a:moveTo>
                  <a:lnTo>
                    <a:pt x="3348" y="15005"/>
                  </a:lnTo>
                  <a:lnTo>
                    <a:pt x="23516" y="3025"/>
                  </a:lnTo>
                  <a:lnTo>
                    <a:pt x="40174" y="6494"/>
                  </a:lnTo>
                  <a:lnTo>
                    <a:pt x="52759" y="5566"/>
                  </a:lnTo>
                  <a:lnTo>
                    <a:pt x="52759" y="12786"/>
                  </a:lnTo>
                  <a:lnTo>
                    <a:pt x="42998" y="17223"/>
                  </a:lnTo>
                  <a:lnTo>
                    <a:pt x="32631" y="25371"/>
                  </a:lnTo>
                  <a:lnTo>
                    <a:pt x="20329" y="21297"/>
                  </a:lnTo>
                  <a:lnTo>
                    <a:pt x="12181" y="23193"/>
                  </a:lnTo>
                  <a:lnTo>
                    <a:pt x="9035" y="2726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45" name="Forme libre : forme 4644">
              <a:extLst>
                <a:ext uri="{FF2B5EF4-FFF2-40B4-BE49-F238E27FC236}">
                  <a16:creationId xmlns:a16="http://schemas.microsoft.com/office/drawing/2014/main" id="{44AD2C88-4143-4544-8E7C-47386D0C1E9D}"/>
                </a:ext>
              </a:extLst>
            </p:cNvPr>
            <p:cNvSpPr/>
            <p:nvPr/>
          </p:nvSpPr>
          <p:spPr>
            <a:xfrm>
              <a:off x="9446364" y="5601577"/>
              <a:ext cx="48402" cy="40335"/>
            </a:xfrm>
            <a:custGeom>
              <a:avLst/>
              <a:gdLst>
                <a:gd name="connsiteX0" fmla="*/ 12463 w 48402"/>
                <a:gd name="connsiteY0" fmla="*/ 25371 h 40335"/>
                <a:gd name="connsiteX1" fmla="*/ 10608 w 48402"/>
                <a:gd name="connsiteY1" fmla="*/ 27912 h 40335"/>
                <a:gd name="connsiteX2" fmla="*/ 8390 w 48402"/>
                <a:gd name="connsiteY2" fmla="*/ 37673 h 40335"/>
                <a:gd name="connsiteX3" fmla="*/ 3025 w 48402"/>
                <a:gd name="connsiteY3" fmla="*/ 33559 h 40335"/>
                <a:gd name="connsiteX4" fmla="*/ 3025 w 48402"/>
                <a:gd name="connsiteY4" fmla="*/ 29162 h 40335"/>
                <a:gd name="connsiteX5" fmla="*/ 22225 w 48402"/>
                <a:gd name="connsiteY5" fmla="*/ 10286 h 40335"/>
                <a:gd name="connsiteX6" fmla="*/ 33559 w 48402"/>
                <a:gd name="connsiteY6" fmla="*/ 3348 h 40335"/>
                <a:gd name="connsiteX7" fmla="*/ 45821 w 48402"/>
                <a:gd name="connsiteY7" fmla="*/ 3025 h 40335"/>
                <a:gd name="connsiteX8" fmla="*/ 44248 w 48402"/>
                <a:gd name="connsiteY8" fmla="*/ 8390 h 40335"/>
                <a:gd name="connsiteX9" fmla="*/ 32913 w 48402"/>
                <a:gd name="connsiteY9" fmla="*/ 13109 h 40335"/>
                <a:gd name="connsiteX10" fmla="*/ 25694 w 48402"/>
                <a:gd name="connsiteY10" fmla="*/ 22547 h 40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402" h="40335">
                  <a:moveTo>
                    <a:pt x="12463" y="25371"/>
                  </a:moveTo>
                  <a:lnTo>
                    <a:pt x="10608" y="27912"/>
                  </a:lnTo>
                  <a:lnTo>
                    <a:pt x="8390" y="37673"/>
                  </a:lnTo>
                  <a:lnTo>
                    <a:pt x="3025" y="33559"/>
                  </a:lnTo>
                  <a:lnTo>
                    <a:pt x="3025" y="29162"/>
                  </a:lnTo>
                  <a:lnTo>
                    <a:pt x="22225" y="10286"/>
                  </a:lnTo>
                  <a:lnTo>
                    <a:pt x="33559" y="3348"/>
                  </a:lnTo>
                  <a:lnTo>
                    <a:pt x="45821" y="3025"/>
                  </a:lnTo>
                  <a:lnTo>
                    <a:pt x="44248" y="8390"/>
                  </a:lnTo>
                  <a:lnTo>
                    <a:pt x="32913" y="13109"/>
                  </a:lnTo>
                  <a:lnTo>
                    <a:pt x="25694" y="2254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46" name="Forme libre : forme 4645">
              <a:extLst>
                <a:ext uri="{FF2B5EF4-FFF2-40B4-BE49-F238E27FC236}">
                  <a16:creationId xmlns:a16="http://schemas.microsoft.com/office/drawing/2014/main" id="{ADBF51E9-0375-41FA-B06C-38E1E701831B}"/>
                </a:ext>
              </a:extLst>
            </p:cNvPr>
            <p:cNvSpPr/>
            <p:nvPr/>
          </p:nvSpPr>
          <p:spPr>
            <a:xfrm>
              <a:off x="9441040" y="5588387"/>
              <a:ext cx="16134" cy="20168"/>
            </a:xfrm>
            <a:custGeom>
              <a:avLst/>
              <a:gdLst>
                <a:gd name="connsiteX0" fmla="*/ 3025 w 16134"/>
                <a:gd name="connsiteY0" fmla="*/ 18433 h 20167"/>
                <a:gd name="connsiteX1" fmla="*/ 3025 w 16134"/>
                <a:gd name="connsiteY1" fmla="*/ 4598 h 20167"/>
                <a:gd name="connsiteX2" fmla="*/ 10245 w 16134"/>
                <a:gd name="connsiteY2" fmla="*/ 3025 h 20167"/>
                <a:gd name="connsiteX3" fmla="*/ 15932 w 16134"/>
                <a:gd name="connsiteY3" fmla="*/ 7422 h 20167"/>
                <a:gd name="connsiteX4" fmla="*/ 14964 w 16134"/>
                <a:gd name="connsiteY4" fmla="*/ 14642 h 20167"/>
                <a:gd name="connsiteX5" fmla="*/ 7744 w 16134"/>
                <a:gd name="connsiteY5" fmla="*/ 17183 h 20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4" h="20167">
                  <a:moveTo>
                    <a:pt x="3025" y="18433"/>
                  </a:moveTo>
                  <a:lnTo>
                    <a:pt x="3025" y="4598"/>
                  </a:lnTo>
                  <a:lnTo>
                    <a:pt x="10245" y="3025"/>
                  </a:lnTo>
                  <a:lnTo>
                    <a:pt x="15932" y="7422"/>
                  </a:lnTo>
                  <a:lnTo>
                    <a:pt x="14964" y="14642"/>
                  </a:lnTo>
                  <a:lnTo>
                    <a:pt x="7744" y="1718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47" name="Forme libre : forme 4646">
              <a:extLst>
                <a:ext uri="{FF2B5EF4-FFF2-40B4-BE49-F238E27FC236}">
                  <a16:creationId xmlns:a16="http://schemas.microsoft.com/office/drawing/2014/main" id="{BFC4C926-39EA-47A4-8FA4-BCA08F0EA8FD}"/>
                </a:ext>
              </a:extLst>
            </p:cNvPr>
            <p:cNvSpPr/>
            <p:nvPr/>
          </p:nvSpPr>
          <p:spPr>
            <a:xfrm>
              <a:off x="9244567" y="5405346"/>
              <a:ext cx="12101" cy="16134"/>
            </a:xfrm>
            <a:custGeom>
              <a:avLst/>
              <a:gdLst>
                <a:gd name="connsiteX0" fmla="*/ 3025 w 12100"/>
                <a:gd name="connsiteY0" fmla="*/ 3025 h 16134"/>
                <a:gd name="connsiteX1" fmla="*/ 4195 w 12100"/>
                <a:gd name="connsiteY1" fmla="*/ 14077 h 16134"/>
                <a:gd name="connsiteX2" fmla="*/ 10285 w 12100"/>
                <a:gd name="connsiteY2" fmla="*/ 12908 h 16134"/>
                <a:gd name="connsiteX3" fmla="*/ 11455 w 12100"/>
                <a:gd name="connsiteY3" fmla="*/ 3308 h 16134"/>
              </a:gdLst>
              <a:ahLst/>
              <a:cxnLst>
                <a:cxn ang="0">
                  <a:pos x="connsiteX0" y="connsiteY0"/>
                </a:cxn>
                <a:cxn ang="0">
                  <a:pos x="connsiteX1" y="connsiteY1"/>
                </a:cxn>
                <a:cxn ang="0">
                  <a:pos x="connsiteX2" y="connsiteY2"/>
                </a:cxn>
                <a:cxn ang="0">
                  <a:pos x="connsiteX3" y="connsiteY3"/>
                </a:cxn>
              </a:cxnLst>
              <a:rect l="l" t="t" r="r" b="b"/>
              <a:pathLst>
                <a:path w="12100" h="16134">
                  <a:moveTo>
                    <a:pt x="3025" y="3025"/>
                  </a:moveTo>
                  <a:lnTo>
                    <a:pt x="4195" y="14077"/>
                  </a:lnTo>
                  <a:lnTo>
                    <a:pt x="10285" y="12908"/>
                  </a:lnTo>
                  <a:lnTo>
                    <a:pt x="11455" y="330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48" name="Forme libre : forme 4647">
              <a:extLst>
                <a:ext uri="{FF2B5EF4-FFF2-40B4-BE49-F238E27FC236}">
                  <a16:creationId xmlns:a16="http://schemas.microsoft.com/office/drawing/2014/main" id="{605C78B7-F042-4C0F-8149-30CFB0792EE0}"/>
                </a:ext>
              </a:extLst>
            </p:cNvPr>
            <p:cNvSpPr/>
            <p:nvPr/>
          </p:nvSpPr>
          <p:spPr>
            <a:xfrm>
              <a:off x="9276876" y="5397198"/>
              <a:ext cx="44369" cy="64536"/>
            </a:xfrm>
            <a:custGeom>
              <a:avLst/>
              <a:gdLst>
                <a:gd name="connsiteX0" fmla="*/ 4477 w 44368"/>
                <a:gd name="connsiteY0" fmla="*/ 9156 h 64536"/>
                <a:gd name="connsiteX1" fmla="*/ 20168 w 44368"/>
                <a:gd name="connsiteY1" fmla="*/ 3025 h 64536"/>
                <a:gd name="connsiteX2" fmla="*/ 40254 w 44368"/>
                <a:gd name="connsiteY2" fmla="*/ 7986 h 64536"/>
                <a:gd name="connsiteX3" fmla="*/ 43764 w 44368"/>
                <a:gd name="connsiteY3" fmla="*/ 38520 h 64536"/>
                <a:gd name="connsiteX4" fmla="*/ 40254 w 44368"/>
                <a:gd name="connsiteY4" fmla="*/ 49572 h 64536"/>
                <a:gd name="connsiteX5" fmla="*/ 39690 w 44368"/>
                <a:gd name="connsiteY5" fmla="*/ 56268 h 64536"/>
                <a:gd name="connsiteX6" fmla="*/ 32712 w 44368"/>
                <a:gd name="connsiteY6" fmla="*/ 60342 h 64536"/>
                <a:gd name="connsiteX7" fmla="*/ 28920 w 44368"/>
                <a:gd name="connsiteY7" fmla="*/ 62963 h 64536"/>
                <a:gd name="connsiteX8" fmla="*/ 22790 w 44368"/>
                <a:gd name="connsiteY8" fmla="*/ 61229 h 64536"/>
                <a:gd name="connsiteX9" fmla="*/ 15811 w 44368"/>
                <a:gd name="connsiteY9" fmla="*/ 55138 h 64536"/>
                <a:gd name="connsiteX10" fmla="*/ 15529 w 44368"/>
                <a:gd name="connsiteY10" fmla="*/ 49895 h 64536"/>
                <a:gd name="connsiteX11" fmla="*/ 24242 w 44368"/>
                <a:gd name="connsiteY11" fmla="*/ 44651 h 64536"/>
                <a:gd name="connsiteX12" fmla="*/ 24847 w 44368"/>
                <a:gd name="connsiteY12" fmla="*/ 34769 h 64536"/>
                <a:gd name="connsiteX13" fmla="*/ 14642 w 44368"/>
                <a:gd name="connsiteY13" fmla="*/ 23112 h 64536"/>
                <a:gd name="connsiteX14" fmla="*/ 3025 w 44368"/>
                <a:gd name="connsiteY14" fmla="*/ 17022 h 6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4368" h="64536">
                  <a:moveTo>
                    <a:pt x="4477" y="9156"/>
                  </a:moveTo>
                  <a:lnTo>
                    <a:pt x="20168" y="3025"/>
                  </a:lnTo>
                  <a:lnTo>
                    <a:pt x="40254" y="7986"/>
                  </a:lnTo>
                  <a:lnTo>
                    <a:pt x="43764" y="38520"/>
                  </a:lnTo>
                  <a:lnTo>
                    <a:pt x="40254" y="49572"/>
                  </a:lnTo>
                  <a:lnTo>
                    <a:pt x="39690" y="56268"/>
                  </a:lnTo>
                  <a:lnTo>
                    <a:pt x="32712" y="60342"/>
                  </a:lnTo>
                  <a:lnTo>
                    <a:pt x="28920" y="62963"/>
                  </a:lnTo>
                  <a:lnTo>
                    <a:pt x="22790" y="61229"/>
                  </a:lnTo>
                  <a:lnTo>
                    <a:pt x="15811" y="55138"/>
                  </a:lnTo>
                  <a:lnTo>
                    <a:pt x="15529" y="49895"/>
                  </a:lnTo>
                  <a:lnTo>
                    <a:pt x="24242" y="44651"/>
                  </a:lnTo>
                  <a:lnTo>
                    <a:pt x="24847" y="34769"/>
                  </a:lnTo>
                  <a:lnTo>
                    <a:pt x="14642" y="23112"/>
                  </a:lnTo>
                  <a:lnTo>
                    <a:pt x="3025" y="1702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49" name="Forme libre : forme 4648">
              <a:extLst>
                <a:ext uri="{FF2B5EF4-FFF2-40B4-BE49-F238E27FC236}">
                  <a16:creationId xmlns:a16="http://schemas.microsoft.com/office/drawing/2014/main" id="{F2B4F4C0-B469-4454-B7AB-A981AD06ED09}"/>
                </a:ext>
              </a:extLst>
            </p:cNvPr>
            <p:cNvSpPr/>
            <p:nvPr/>
          </p:nvSpPr>
          <p:spPr>
            <a:xfrm>
              <a:off x="10094794" y="5539098"/>
              <a:ext cx="237978" cy="213777"/>
            </a:xfrm>
            <a:custGeom>
              <a:avLst/>
              <a:gdLst>
                <a:gd name="connsiteX0" fmla="*/ 3025 w 237977"/>
                <a:gd name="connsiteY0" fmla="*/ 165132 h 213776"/>
                <a:gd name="connsiteX1" fmla="*/ 5768 w 237977"/>
                <a:gd name="connsiteY1" fmla="*/ 164769 h 213776"/>
                <a:gd name="connsiteX2" fmla="*/ 13915 w 237977"/>
                <a:gd name="connsiteY2" fmla="*/ 168521 h 213776"/>
                <a:gd name="connsiteX3" fmla="*/ 21095 w 237977"/>
                <a:gd name="connsiteY3" fmla="*/ 167149 h 213776"/>
                <a:gd name="connsiteX4" fmla="*/ 28235 w 237977"/>
                <a:gd name="connsiteY4" fmla="*/ 153879 h 213776"/>
                <a:gd name="connsiteX5" fmla="*/ 31300 w 237977"/>
                <a:gd name="connsiteY5" fmla="*/ 143674 h 213776"/>
                <a:gd name="connsiteX6" fmla="*/ 41182 w 237977"/>
                <a:gd name="connsiteY6" fmla="*/ 137866 h 213776"/>
                <a:gd name="connsiteX7" fmla="*/ 64658 w 237977"/>
                <a:gd name="connsiteY7" fmla="*/ 136172 h 213776"/>
                <a:gd name="connsiteX8" fmla="*/ 72845 w 237977"/>
                <a:gd name="connsiteY8" fmla="*/ 124596 h 213776"/>
                <a:gd name="connsiteX9" fmla="*/ 67400 w 237977"/>
                <a:gd name="connsiteY9" fmla="*/ 100394 h 213776"/>
                <a:gd name="connsiteX10" fmla="*/ 110317 w 237977"/>
                <a:gd name="connsiteY10" fmla="*/ 94949 h 213776"/>
                <a:gd name="connsiteX11" fmla="*/ 136212 w 237977"/>
                <a:gd name="connsiteY11" fmla="*/ 85430 h 213776"/>
                <a:gd name="connsiteX12" fmla="*/ 158316 w 237977"/>
                <a:gd name="connsiteY12" fmla="*/ 71474 h 213776"/>
                <a:gd name="connsiteX13" fmla="*/ 181146 w 237977"/>
                <a:gd name="connsiteY13" fmla="*/ 57841 h 213776"/>
                <a:gd name="connsiteX14" fmla="*/ 197481 w 237977"/>
                <a:gd name="connsiteY14" fmla="*/ 34325 h 213776"/>
                <a:gd name="connsiteX15" fmla="*/ 207726 w 237977"/>
                <a:gd name="connsiteY15" fmla="*/ 28557 h 213776"/>
                <a:gd name="connsiteX16" fmla="*/ 233621 w 237977"/>
                <a:gd name="connsiteY16" fmla="*/ 3025 h 213776"/>
                <a:gd name="connsiteX17" fmla="*/ 238018 w 237977"/>
                <a:gd name="connsiteY17" fmla="*/ 5042 h 213776"/>
                <a:gd name="connsiteX18" fmla="*/ 200910 w 237977"/>
                <a:gd name="connsiteY18" fmla="*/ 54090 h 213776"/>
                <a:gd name="connsiteX19" fmla="*/ 190705 w 237977"/>
                <a:gd name="connsiteY19" fmla="*/ 74539 h 213776"/>
                <a:gd name="connsiteX20" fmla="*/ 182154 w 237977"/>
                <a:gd name="connsiteY20" fmla="*/ 75870 h 213776"/>
                <a:gd name="connsiteX21" fmla="*/ 181831 w 237977"/>
                <a:gd name="connsiteY21" fmla="*/ 81679 h 213776"/>
                <a:gd name="connsiteX22" fmla="*/ 183888 w 237977"/>
                <a:gd name="connsiteY22" fmla="*/ 97006 h 213776"/>
                <a:gd name="connsiteX23" fmla="*/ 210429 w 237977"/>
                <a:gd name="connsiteY23" fmla="*/ 113019 h 213776"/>
                <a:gd name="connsiteX24" fmla="*/ 210792 w 237977"/>
                <a:gd name="connsiteY24" fmla="*/ 117456 h 213776"/>
                <a:gd name="connsiteX25" fmla="*/ 196473 w 237977"/>
                <a:gd name="connsiteY25" fmla="*/ 118465 h 213776"/>
                <a:gd name="connsiteX26" fmla="*/ 186268 w 237977"/>
                <a:gd name="connsiteY26" fmla="*/ 131735 h 213776"/>
                <a:gd name="connsiteX27" fmla="*/ 169932 w 237977"/>
                <a:gd name="connsiteY27" fmla="*/ 129718 h 213776"/>
                <a:gd name="connsiteX28" fmla="*/ 161381 w 237977"/>
                <a:gd name="connsiteY28" fmla="*/ 135849 h 213776"/>
                <a:gd name="connsiteX29" fmla="*/ 163438 w 237977"/>
                <a:gd name="connsiteY29" fmla="*/ 153556 h 213776"/>
                <a:gd name="connsiteX30" fmla="*/ 147788 w 237977"/>
                <a:gd name="connsiteY30" fmla="*/ 166826 h 213776"/>
                <a:gd name="connsiteX31" fmla="*/ 141980 w 237977"/>
                <a:gd name="connsiteY31" fmla="*/ 168884 h 213776"/>
                <a:gd name="connsiteX32" fmla="*/ 137221 w 237977"/>
                <a:gd name="connsiteY32" fmla="*/ 179411 h 213776"/>
                <a:gd name="connsiteX33" fmla="*/ 103500 w 237977"/>
                <a:gd name="connsiteY33" fmla="*/ 191350 h 213776"/>
                <a:gd name="connsiteX34" fmla="*/ 102129 w 237977"/>
                <a:gd name="connsiteY34" fmla="*/ 208049 h 213776"/>
                <a:gd name="connsiteX35" fmla="*/ 98055 w 237977"/>
                <a:gd name="connsiteY35" fmla="*/ 208049 h 213776"/>
                <a:gd name="connsiteX36" fmla="*/ 91561 w 237977"/>
                <a:gd name="connsiteY36" fmla="*/ 200869 h 213776"/>
                <a:gd name="connsiteX37" fmla="*/ 85107 w 237977"/>
                <a:gd name="connsiteY37" fmla="*/ 201233 h 213776"/>
                <a:gd name="connsiteX38" fmla="*/ 67037 w 237977"/>
                <a:gd name="connsiteY38" fmla="*/ 212123 h 213776"/>
                <a:gd name="connsiteX39" fmla="*/ 30292 w 237977"/>
                <a:gd name="connsiteY39" fmla="*/ 207364 h 213776"/>
                <a:gd name="connsiteX40" fmla="*/ 7099 w 237977"/>
                <a:gd name="connsiteY40" fmla="*/ 176346 h 213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37977" h="213776">
                  <a:moveTo>
                    <a:pt x="3025" y="165132"/>
                  </a:moveTo>
                  <a:lnTo>
                    <a:pt x="5768" y="164769"/>
                  </a:lnTo>
                  <a:lnTo>
                    <a:pt x="13915" y="168521"/>
                  </a:lnTo>
                  <a:lnTo>
                    <a:pt x="21095" y="167149"/>
                  </a:lnTo>
                  <a:lnTo>
                    <a:pt x="28235" y="153879"/>
                  </a:lnTo>
                  <a:lnTo>
                    <a:pt x="31300" y="143674"/>
                  </a:lnTo>
                  <a:lnTo>
                    <a:pt x="41182" y="137866"/>
                  </a:lnTo>
                  <a:lnTo>
                    <a:pt x="64658" y="136172"/>
                  </a:lnTo>
                  <a:lnTo>
                    <a:pt x="72845" y="124596"/>
                  </a:lnTo>
                  <a:lnTo>
                    <a:pt x="67400" y="100394"/>
                  </a:lnTo>
                  <a:lnTo>
                    <a:pt x="110317" y="94949"/>
                  </a:lnTo>
                  <a:lnTo>
                    <a:pt x="136212" y="85430"/>
                  </a:lnTo>
                  <a:lnTo>
                    <a:pt x="158316" y="71474"/>
                  </a:lnTo>
                  <a:lnTo>
                    <a:pt x="181146" y="57841"/>
                  </a:lnTo>
                  <a:lnTo>
                    <a:pt x="197481" y="34325"/>
                  </a:lnTo>
                  <a:lnTo>
                    <a:pt x="207726" y="28557"/>
                  </a:lnTo>
                  <a:lnTo>
                    <a:pt x="233621" y="3025"/>
                  </a:lnTo>
                  <a:lnTo>
                    <a:pt x="238018" y="5042"/>
                  </a:lnTo>
                  <a:lnTo>
                    <a:pt x="200910" y="54090"/>
                  </a:lnTo>
                  <a:lnTo>
                    <a:pt x="190705" y="74539"/>
                  </a:lnTo>
                  <a:lnTo>
                    <a:pt x="182154" y="75870"/>
                  </a:lnTo>
                  <a:lnTo>
                    <a:pt x="181831" y="81679"/>
                  </a:lnTo>
                  <a:lnTo>
                    <a:pt x="183888" y="97006"/>
                  </a:lnTo>
                  <a:lnTo>
                    <a:pt x="210429" y="113019"/>
                  </a:lnTo>
                  <a:lnTo>
                    <a:pt x="210792" y="117456"/>
                  </a:lnTo>
                  <a:lnTo>
                    <a:pt x="196473" y="118465"/>
                  </a:lnTo>
                  <a:lnTo>
                    <a:pt x="186268" y="131735"/>
                  </a:lnTo>
                  <a:lnTo>
                    <a:pt x="169932" y="129718"/>
                  </a:lnTo>
                  <a:lnTo>
                    <a:pt x="161381" y="135849"/>
                  </a:lnTo>
                  <a:lnTo>
                    <a:pt x="163438" y="153556"/>
                  </a:lnTo>
                  <a:lnTo>
                    <a:pt x="147788" y="166826"/>
                  </a:lnTo>
                  <a:lnTo>
                    <a:pt x="141980" y="168884"/>
                  </a:lnTo>
                  <a:lnTo>
                    <a:pt x="137221" y="179411"/>
                  </a:lnTo>
                  <a:lnTo>
                    <a:pt x="103500" y="191350"/>
                  </a:lnTo>
                  <a:lnTo>
                    <a:pt x="102129" y="208049"/>
                  </a:lnTo>
                  <a:lnTo>
                    <a:pt x="98055" y="208049"/>
                  </a:lnTo>
                  <a:lnTo>
                    <a:pt x="91561" y="200869"/>
                  </a:lnTo>
                  <a:lnTo>
                    <a:pt x="85107" y="201233"/>
                  </a:lnTo>
                  <a:lnTo>
                    <a:pt x="67037" y="212123"/>
                  </a:lnTo>
                  <a:lnTo>
                    <a:pt x="30292" y="207364"/>
                  </a:lnTo>
                  <a:lnTo>
                    <a:pt x="7099" y="17634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50" name="Forme libre : forme 4649">
              <a:extLst>
                <a:ext uri="{FF2B5EF4-FFF2-40B4-BE49-F238E27FC236}">
                  <a16:creationId xmlns:a16="http://schemas.microsoft.com/office/drawing/2014/main" id="{54E34E12-5EF0-4314-9F82-E42DCD643E9D}"/>
                </a:ext>
              </a:extLst>
            </p:cNvPr>
            <p:cNvSpPr/>
            <p:nvPr/>
          </p:nvSpPr>
          <p:spPr>
            <a:xfrm>
              <a:off x="6490034" y="3791049"/>
              <a:ext cx="48402" cy="32268"/>
            </a:xfrm>
            <a:custGeom>
              <a:avLst/>
              <a:gdLst>
                <a:gd name="connsiteX0" fmla="*/ 3025 w 48402"/>
                <a:gd name="connsiteY0" fmla="*/ 12786 h 32268"/>
                <a:gd name="connsiteX1" fmla="*/ 6050 w 48402"/>
                <a:gd name="connsiteY1" fmla="*/ 8390 h 32268"/>
                <a:gd name="connsiteX2" fmla="*/ 18191 w 48402"/>
                <a:gd name="connsiteY2" fmla="*/ 7381 h 32268"/>
                <a:gd name="connsiteX3" fmla="*/ 28638 w 48402"/>
                <a:gd name="connsiteY3" fmla="*/ 3025 h 32268"/>
                <a:gd name="connsiteX4" fmla="*/ 47192 w 48402"/>
                <a:gd name="connsiteY4" fmla="*/ 12463 h 32268"/>
                <a:gd name="connsiteX5" fmla="*/ 47192 w 48402"/>
                <a:gd name="connsiteY5" fmla="*/ 20208 h 32268"/>
                <a:gd name="connsiteX6" fmla="*/ 36382 w 48402"/>
                <a:gd name="connsiteY6" fmla="*/ 21902 h 32268"/>
                <a:gd name="connsiteX7" fmla="*/ 34043 w 48402"/>
                <a:gd name="connsiteY7" fmla="*/ 29324 h 32268"/>
                <a:gd name="connsiteX8" fmla="*/ 21539 w 48402"/>
                <a:gd name="connsiteY8" fmla="*/ 26299 h 32268"/>
                <a:gd name="connsiteX9" fmla="*/ 11778 w 48402"/>
                <a:gd name="connsiteY9" fmla="*/ 15811 h 32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402" h="32268">
                  <a:moveTo>
                    <a:pt x="3025" y="12786"/>
                  </a:moveTo>
                  <a:lnTo>
                    <a:pt x="6050" y="8390"/>
                  </a:lnTo>
                  <a:lnTo>
                    <a:pt x="18191" y="7381"/>
                  </a:lnTo>
                  <a:lnTo>
                    <a:pt x="28638" y="3025"/>
                  </a:lnTo>
                  <a:lnTo>
                    <a:pt x="47192" y="12463"/>
                  </a:lnTo>
                  <a:lnTo>
                    <a:pt x="47192" y="20208"/>
                  </a:lnTo>
                  <a:lnTo>
                    <a:pt x="36382" y="21902"/>
                  </a:lnTo>
                  <a:lnTo>
                    <a:pt x="34043" y="29324"/>
                  </a:lnTo>
                  <a:lnTo>
                    <a:pt x="21539" y="26299"/>
                  </a:lnTo>
                  <a:lnTo>
                    <a:pt x="11778" y="1581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51" name="Forme libre : forme 4650">
              <a:extLst>
                <a:ext uri="{FF2B5EF4-FFF2-40B4-BE49-F238E27FC236}">
                  <a16:creationId xmlns:a16="http://schemas.microsoft.com/office/drawing/2014/main" id="{F24F3095-159D-4742-A8A0-58AAC5B46064}"/>
                </a:ext>
              </a:extLst>
            </p:cNvPr>
            <p:cNvSpPr/>
            <p:nvPr/>
          </p:nvSpPr>
          <p:spPr>
            <a:xfrm>
              <a:off x="5861691" y="3179164"/>
              <a:ext cx="24201" cy="24201"/>
            </a:xfrm>
            <a:custGeom>
              <a:avLst/>
              <a:gdLst>
                <a:gd name="connsiteX0" fmla="*/ 5889 w 24201"/>
                <a:gd name="connsiteY0" fmla="*/ 3025 h 24201"/>
                <a:gd name="connsiteX1" fmla="*/ 23838 w 24201"/>
                <a:gd name="connsiteY1" fmla="*/ 5405 h 24201"/>
                <a:gd name="connsiteX2" fmla="*/ 20732 w 24201"/>
                <a:gd name="connsiteY2" fmla="*/ 21700 h 24201"/>
                <a:gd name="connsiteX3" fmla="*/ 16174 w 24201"/>
                <a:gd name="connsiteY3" fmla="*/ 19038 h 24201"/>
                <a:gd name="connsiteX4" fmla="*/ 13311 w 24201"/>
                <a:gd name="connsiteY4" fmla="*/ 7543 h 24201"/>
                <a:gd name="connsiteX5" fmla="*/ 3025 w 24201"/>
                <a:gd name="connsiteY5" fmla="*/ 4921 h 24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01" h="24201">
                  <a:moveTo>
                    <a:pt x="5889" y="3025"/>
                  </a:moveTo>
                  <a:lnTo>
                    <a:pt x="23838" y="5405"/>
                  </a:lnTo>
                  <a:lnTo>
                    <a:pt x="20732" y="21700"/>
                  </a:lnTo>
                  <a:lnTo>
                    <a:pt x="16174" y="19038"/>
                  </a:lnTo>
                  <a:lnTo>
                    <a:pt x="13311" y="7543"/>
                  </a:lnTo>
                  <a:lnTo>
                    <a:pt x="3025" y="492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52" name="Forme libre : forme 4651">
              <a:extLst>
                <a:ext uri="{FF2B5EF4-FFF2-40B4-BE49-F238E27FC236}">
                  <a16:creationId xmlns:a16="http://schemas.microsoft.com/office/drawing/2014/main" id="{87455391-2945-4AD0-9EA7-749CF0CADA9C}"/>
                </a:ext>
              </a:extLst>
            </p:cNvPr>
            <p:cNvSpPr/>
            <p:nvPr/>
          </p:nvSpPr>
          <p:spPr>
            <a:xfrm>
              <a:off x="6291141" y="3372481"/>
              <a:ext cx="48402" cy="44369"/>
            </a:xfrm>
            <a:custGeom>
              <a:avLst/>
              <a:gdLst>
                <a:gd name="connsiteX0" fmla="*/ 18917 w 48402"/>
                <a:gd name="connsiteY0" fmla="*/ 42562 h 44368"/>
                <a:gd name="connsiteX1" fmla="*/ 29001 w 48402"/>
                <a:gd name="connsiteY1" fmla="*/ 42401 h 44368"/>
                <a:gd name="connsiteX2" fmla="*/ 40053 w 48402"/>
                <a:gd name="connsiteY2" fmla="*/ 33649 h 44368"/>
                <a:gd name="connsiteX3" fmla="*/ 48322 w 48402"/>
                <a:gd name="connsiteY3" fmla="*/ 31228 h 44368"/>
                <a:gd name="connsiteX4" fmla="*/ 48806 w 48402"/>
                <a:gd name="connsiteY4" fmla="*/ 25541 h 44368"/>
                <a:gd name="connsiteX5" fmla="*/ 43118 w 48402"/>
                <a:gd name="connsiteY5" fmla="*/ 24412 h 44368"/>
                <a:gd name="connsiteX6" fmla="*/ 31421 w 48402"/>
                <a:gd name="connsiteY6" fmla="*/ 3115 h 44368"/>
                <a:gd name="connsiteX7" fmla="*/ 13714 w 48402"/>
                <a:gd name="connsiteY7" fmla="*/ 3115 h 44368"/>
                <a:gd name="connsiteX8" fmla="*/ 11778 w 48402"/>
                <a:gd name="connsiteY8" fmla="*/ 10254 h 44368"/>
                <a:gd name="connsiteX9" fmla="*/ 9519 w 48402"/>
                <a:gd name="connsiteY9" fmla="*/ 15135 h 44368"/>
                <a:gd name="connsiteX10" fmla="*/ 5123 w 48402"/>
                <a:gd name="connsiteY10" fmla="*/ 15780 h 44368"/>
                <a:gd name="connsiteX11" fmla="*/ 3025 w 48402"/>
                <a:gd name="connsiteY11" fmla="*/ 17071 h 44368"/>
                <a:gd name="connsiteX12" fmla="*/ 6776 w 48402"/>
                <a:gd name="connsiteY12" fmla="*/ 22435 h 44368"/>
                <a:gd name="connsiteX13" fmla="*/ 11657 w 48402"/>
                <a:gd name="connsiteY13" fmla="*/ 31188 h 44368"/>
                <a:gd name="connsiteX14" fmla="*/ 17183 w 48402"/>
                <a:gd name="connsiteY14" fmla="*/ 41272 h 44368"/>
                <a:gd name="connsiteX15" fmla="*/ 18917 w 48402"/>
                <a:gd name="connsiteY15" fmla="*/ 42562 h 44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402" h="44368">
                  <a:moveTo>
                    <a:pt x="18917" y="42562"/>
                  </a:moveTo>
                  <a:lnTo>
                    <a:pt x="29001" y="42401"/>
                  </a:lnTo>
                  <a:lnTo>
                    <a:pt x="40053" y="33649"/>
                  </a:lnTo>
                  <a:lnTo>
                    <a:pt x="48322" y="31228"/>
                  </a:lnTo>
                  <a:lnTo>
                    <a:pt x="48806" y="25541"/>
                  </a:lnTo>
                  <a:lnTo>
                    <a:pt x="43118" y="24412"/>
                  </a:lnTo>
                  <a:cubicBezTo>
                    <a:pt x="43118" y="24412"/>
                    <a:pt x="31905" y="3316"/>
                    <a:pt x="31421" y="3115"/>
                  </a:cubicBezTo>
                  <a:cubicBezTo>
                    <a:pt x="30937" y="2913"/>
                    <a:pt x="13714" y="3115"/>
                    <a:pt x="13714" y="3115"/>
                  </a:cubicBezTo>
                  <a:lnTo>
                    <a:pt x="11778" y="10254"/>
                  </a:lnTo>
                  <a:lnTo>
                    <a:pt x="9519" y="15135"/>
                  </a:lnTo>
                  <a:lnTo>
                    <a:pt x="5123" y="15780"/>
                  </a:lnTo>
                  <a:lnTo>
                    <a:pt x="3025" y="17071"/>
                  </a:lnTo>
                  <a:lnTo>
                    <a:pt x="6776" y="22435"/>
                  </a:lnTo>
                  <a:lnTo>
                    <a:pt x="11657" y="31188"/>
                  </a:lnTo>
                  <a:lnTo>
                    <a:pt x="17183" y="41272"/>
                  </a:lnTo>
                  <a:lnTo>
                    <a:pt x="18917" y="4256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53" name="Forme libre : forme 4652">
              <a:extLst>
                <a:ext uri="{FF2B5EF4-FFF2-40B4-BE49-F238E27FC236}">
                  <a16:creationId xmlns:a16="http://schemas.microsoft.com/office/drawing/2014/main" id="{B5A94F24-6D67-45DC-8B0A-573799F48380}"/>
                </a:ext>
              </a:extLst>
            </p:cNvPr>
            <p:cNvSpPr/>
            <p:nvPr/>
          </p:nvSpPr>
          <p:spPr>
            <a:xfrm>
              <a:off x="6302596" y="3236924"/>
              <a:ext cx="48402" cy="44369"/>
            </a:xfrm>
            <a:custGeom>
              <a:avLst/>
              <a:gdLst>
                <a:gd name="connsiteX0" fmla="*/ 3025 w 48402"/>
                <a:gd name="connsiteY0" fmla="*/ 41747 h 44368"/>
                <a:gd name="connsiteX1" fmla="*/ 9035 w 48402"/>
                <a:gd name="connsiteY1" fmla="*/ 34124 h 44368"/>
                <a:gd name="connsiteX2" fmla="*/ 10326 w 48402"/>
                <a:gd name="connsiteY2" fmla="*/ 26500 h 44368"/>
                <a:gd name="connsiteX3" fmla="*/ 34446 w 48402"/>
                <a:gd name="connsiteY3" fmla="*/ 3630 h 44368"/>
                <a:gd name="connsiteX4" fmla="*/ 45861 w 48402"/>
                <a:gd name="connsiteY4" fmla="*/ 3025 h 44368"/>
                <a:gd name="connsiteX5" fmla="*/ 45539 w 48402"/>
                <a:gd name="connsiteY5" fmla="*/ 12544 h 44368"/>
                <a:gd name="connsiteX6" fmla="*/ 45539 w 48402"/>
                <a:gd name="connsiteY6" fmla="*/ 20773 h 44368"/>
                <a:gd name="connsiteX7" fmla="*/ 31582 w 48402"/>
                <a:gd name="connsiteY7" fmla="*/ 35092 h 44368"/>
                <a:gd name="connsiteX8" fmla="*/ 16336 w 48402"/>
                <a:gd name="connsiteY8" fmla="*/ 44934 h 44368"/>
                <a:gd name="connsiteX9" fmla="*/ 6817 w 48402"/>
                <a:gd name="connsiteY9" fmla="*/ 43966 h 44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402" h="44368">
                  <a:moveTo>
                    <a:pt x="3025" y="41747"/>
                  </a:moveTo>
                  <a:lnTo>
                    <a:pt x="9035" y="34124"/>
                  </a:lnTo>
                  <a:lnTo>
                    <a:pt x="10326" y="26500"/>
                  </a:lnTo>
                  <a:lnTo>
                    <a:pt x="34446" y="3630"/>
                  </a:lnTo>
                  <a:lnTo>
                    <a:pt x="45861" y="3025"/>
                  </a:lnTo>
                  <a:lnTo>
                    <a:pt x="45539" y="12544"/>
                  </a:lnTo>
                  <a:lnTo>
                    <a:pt x="45539" y="20773"/>
                  </a:lnTo>
                  <a:lnTo>
                    <a:pt x="31582" y="35092"/>
                  </a:lnTo>
                  <a:lnTo>
                    <a:pt x="16336" y="44934"/>
                  </a:lnTo>
                  <a:lnTo>
                    <a:pt x="6817" y="4396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54" name="Forme libre : forme 4653">
              <a:extLst>
                <a:ext uri="{FF2B5EF4-FFF2-40B4-BE49-F238E27FC236}">
                  <a16:creationId xmlns:a16="http://schemas.microsoft.com/office/drawing/2014/main" id="{3795493A-4FE6-40C7-BA98-D3D029A47289}"/>
                </a:ext>
              </a:extLst>
            </p:cNvPr>
            <p:cNvSpPr/>
            <p:nvPr/>
          </p:nvSpPr>
          <p:spPr>
            <a:xfrm>
              <a:off x="6299409" y="3037869"/>
              <a:ext cx="24201" cy="48402"/>
            </a:xfrm>
            <a:custGeom>
              <a:avLst/>
              <a:gdLst>
                <a:gd name="connsiteX0" fmla="*/ 4316 w 24201"/>
                <a:gd name="connsiteY0" fmla="*/ 12544 h 48402"/>
                <a:gd name="connsiteX1" fmla="*/ 12544 w 24201"/>
                <a:gd name="connsiteY1" fmla="*/ 3025 h 48402"/>
                <a:gd name="connsiteX2" fmla="*/ 22709 w 24201"/>
                <a:gd name="connsiteY2" fmla="*/ 7502 h 48402"/>
                <a:gd name="connsiteX3" fmla="*/ 22386 w 24201"/>
                <a:gd name="connsiteY3" fmla="*/ 23354 h 48402"/>
                <a:gd name="connsiteX4" fmla="*/ 23677 w 24201"/>
                <a:gd name="connsiteY4" fmla="*/ 27146 h 48402"/>
                <a:gd name="connsiteX5" fmla="*/ 22386 w 24201"/>
                <a:gd name="connsiteY5" fmla="*/ 45579 h 48402"/>
                <a:gd name="connsiteX6" fmla="*/ 13512 w 24201"/>
                <a:gd name="connsiteY6" fmla="*/ 44611 h 48402"/>
                <a:gd name="connsiteX7" fmla="*/ 3025 w 24201"/>
                <a:gd name="connsiteY7" fmla="*/ 36987 h 4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1" h="48402">
                  <a:moveTo>
                    <a:pt x="4316" y="12544"/>
                  </a:moveTo>
                  <a:lnTo>
                    <a:pt x="12544" y="3025"/>
                  </a:lnTo>
                  <a:lnTo>
                    <a:pt x="22709" y="7502"/>
                  </a:lnTo>
                  <a:lnTo>
                    <a:pt x="22386" y="23354"/>
                  </a:lnTo>
                  <a:lnTo>
                    <a:pt x="23677" y="27146"/>
                  </a:lnTo>
                  <a:lnTo>
                    <a:pt x="22386" y="45579"/>
                  </a:lnTo>
                  <a:lnTo>
                    <a:pt x="13512" y="44611"/>
                  </a:lnTo>
                  <a:lnTo>
                    <a:pt x="3025" y="3698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55" name="Forme libre : forme 4654">
              <a:extLst>
                <a:ext uri="{FF2B5EF4-FFF2-40B4-BE49-F238E27FC236}">
                  <a16:creationId xmlns:a16="http://schemas.microsoft.com/office/drawing/2014/main" id="{C4D2685D-C60C-4FEA-BB54-C958B17D3129}"/>
                </a:ext>
              </a:extLst>
            </p:cNvPr>
            <p:cNvSpPr/>
            <p:nvPr/>
          </p:nvSpPr>
          <p:spPr>
            <a:xfrm>
              <a:off x="6254960" y="2974381"/>
              <a:ext cx="40335" cy="44369"/>
            </a:xfrm>
            <a:custGeom>
              <a:avLst/>
              <a:gdLst>
                <a:gd name="connsiteX0" fmla="*/ 3993 w 40335"/>
                <a:gd name="connsiteY0" fmla="*/ 42070 h 44368"/>
                <a:gd name="connsiteX1" fmla="*/ 3025 w 40335"/>
                <a:gd name="connsiteY1" fmla="*/ 29082 h 44368"/>
                <a:gd name="connsiteX2" fmla="*/ 16699 w 40335"/>
                <a:gd name="connsiteY2" fmla="*/ 23032 h 44368"/>
                <a:gd name="connsiteX3" fmla="*/ 15408 w 40335"/>
                <a:gd name="connsiteY3" fmla="*/ 16376 h 44368"/>
                <a:gd name="connsiteX4" fmla="*/ 21136 w 40335"/>
                <a:gd name="connsiteY4" fmla="*/ 9398 h 44368"/>
                <a:gd name="connsiteX5" fmla="*/ 26218 w 40335"/>
                <a:gd name="connsiteY5" fmla="*/ 7785 h 44368"/>
                <a:gd name="connsiteX6" fmla="*/ 33196 w 40335"/>
                <a:gd name="connsiteY6" fmla="*/ 3025 h 44368"/>
                <a:gd name="connsiteX7" fmla="*/ 40174 w 40335"/>
                <a:gd name="connsiteY7" fmla="*/ 3671 h 44368"/>
                <a:gd name="connsiteX8" fmla="*/ 39529 w 40335"/>
                <a:gd name="connsiteY8" fmla="*/ 8753 h 44368"/>
                <a:gd name="connsiteX9" fmla="*/ 6534 w 40335"/>
                <a:gd name="connsiteY9" fmla="*/ 42715 h 44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335" h="44368">
                  <a:moveTo>
                    <a:pt x="3993" y="42070"/>
                  </a:moveTo>
                  <a:lnTo>
                    <a:pt x="3025" y="29082"/>
                  </a:lnTo>
                  <a:lnTo>
                    <a:pt x="16699" y="23032"/>
                  </a:lnTo>
                  <a:lnTo>
                    <a:pt x="15408" y="16376"/>
                  </a:lnTo>
                  <a:lnTo>
                    <a:pt x="21136" y="9398"/>
                  </a:lnTo>
                  <a:lnTo>
                    <a:pt x="26218" y="7785"/>
                  </a:lnTo>
                  <a:lnTo>
                    <a:pt x="33196" y="3025"/>
                  </a:lnTo>
                  <a:lnTo>
                    <a:pt x="40174" y="3671"/>
                  </a:lnTo>
                  <a:lnTo>
                    <a:pt x="39529" y="8753"/>
                  </a:lnTo>
                  <a:lnTo>
                    <a:pt x="6534" y="4271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56" name="Forme libre : forme 4655">
              <a:extLst>
                <a:ext uri="{FF2B5EF4-FFF2-40B4-BE49-F238E27FC236}">
                  <a16:creationId xmlns:a16="http://schemas.microsoft.com/office/drawing/2014/main" id="{2E4E3FC5-0BFB-4945-8469-D4533415B3A2}"/>
                </a:ext>
              </a:extLst>
            </p:cNvPr>
            <p:cNvSpPr/>
            <p:nvPr/>
          </p:nvSpPr>
          <p:spPr>
            <a:xfrm>
              <a:off x="6219102" y="2996001"/>
              <a:ext cx="40335" cy="48402"/>
            </a:xfrm>
            <a:custGeom>
              <a:avLst/>
              <a:gdLst>
                <a:gd name="connsiteX0" fmla="*/ 36987 w 40335"/>
                <a:gd name="connsiteY0" fmla="*/ 38883 h 48402"/>
                <a:gd name="connsiteX1" fmla="*/ 31905 w 40335"/>
                <a:gd name="connsiteY1" fmla="*/ 42675 h 48402"/>
                <a:gd name="connsiteX2" fmla="*/ 20168 w 40335"/>
                <a:gd name="connsiteY2" fmla="*/ 42997 h 48402"/>
                <a:gd name="connsiteX3" fmla="*/ 13835 w 40335"/>
                <a:gd name="connsiteY3" fmla="*/ 49370 h 48402"/>
                <a:gd name="connsiteX4" fmla="*/ 10971 w 40335"/>
                <a:gd name="connsiteY4" fmla="*/ 43965 h 48402"/>
                <a:gd name="connsiteX5" fmla="*/ 19200 w 40335"/>
                <a:gd name="connsiteY5" fmla="*/ 34446 h 48402"/>
                <a:gd name="connsiteX6" fmla="*/ 17304 w 40335"/>
                <a:gd name="connsiteY6" fmla="*/ 27468 h 48402"/>
                <a:gd name="connsiteX7" fmla="*/ 21418 w 40335"/>
                <a:gd name="connsiteY7" fmla="*/ 22668 h 48402"/>
                <a:gd name="connsiteX8" fmla="*/ 18917 w 40335"/>
                <a:gd name="connsiteY8" fmla="*/ 19845 h 48402"/>
                <a:gd name="connsiteX9" fmla="*/ 3025 w 40335"/>
                <a:gd name="connsiteY9" fmla="*/ 32833 h 48402"/>
                <a:gd name="connsiteX10" fmla="*/ 3348 w 40335"/>
                <a:gd name="connsiteY10" fmla="*/ 25532 h 48402"/>
                <a:gd name="connsiteX11" fmla="*/ 8430 w 40335"/>
                <a:gd name="connsiteY11" fmla="*/ 18231 h 48402"/>
                <a:gd name="connsiteX12" fmla="*/ 9075 w 40335"/>
                <a:gd name="connsiteY12" fmla="*/ 9680 h 48402"/>
                <a:gd name="connsiteX13" fmla="*/ 13190 w 40335"/>
                <a:gd name="connsiteY13" fmla="*/ 5244 h 48402"/>
                <a:gd name="connsiteX14" fmla="*/ 20168 w 40335"/>
                <a:gd name="connsiteY14" fmla="*/ 8390 h 48402"/>
                <a:gd name="connsiteX15" fmla="*/ 30332 w 40335"/>
                <a:gd name="connsiteY15" fmla="*/ 3025 h 48402"/>
                <a:gd name="connsiteX16" fmla="*/ 36060 w 40335"/>
                <a:gd name="connsiteY16" fmla="*/ 3307 h 48402"/>
                <a:gd name="connsiteX17" fmla="*/ 34769 w 40335"/>
                <a:gd name="connsiteY17" fmla="*/ 22063 h 48402"/>
                <a:gd name="connsiteX18" fmla="*/ 37633 w 40335"/>
                <a:gd name="connsiteY18" fmla="*/ 30937 h 4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0335" h="48402">
                  <a:moveTo>
                    <a:pt x="36987" y="38883"/>
                  </a:moveTo>
                  <a:lnTo>
                    <a:pt x="31905" y="42675"/>
                  </a:lnTo>
                  <a:lnTo>
                    <a:pt x="20168" y="42997"/>
                  </a:lnTo>
                  <a:lnTo>
                    <a:pt x="13835" y="49370"/>
                  </a:lnTo>
                  <a:lnTo>
                    <a:pt x="10971" y="43965"/>
                  </a:lnTo>
                  <a:lnTo>
                    <a:pt x="19200" y="34446"/>
                  </a:lnTo>
                  <a:lnTo>
                    <a:pt x="17304" y="27468"/>
                  </a:lnTo>
                  <a:lnTo>
                    <a:pt x="21418" y="22668"/>
                  </a:lnTo>
                  <a:lnTo>
                    <a:pt x="18917" y="19845"/>
                  </a:lnTo>
                  <a:lnTo>
                    <a:pt x="3025" y="32833"/>
                  </a:lnTo>
                  <a:lnTo>
                    <a:pt x="3348" y="25532"/>
                  </a:lnTo>
                  <a:lnTo>
                    <a:pt x="8430" y="18231"/>
                  </a:lnTo>
                  <a:lnTo>
                    <a:pt x="9075" y="9680"/>
                  </a:lnTo>
                  <a:lnTo>
                    <a:pt x="13190" y="5244"/>
                  </a:lnTo>
                  <a:lnTo>
                    <a:pt x="20168" y="8390"/>
                  </a:lnTo>
                  <a:lnTo>
                    <a:pt x="30332" y="3025"/>
                  </a:lnTo>
                  <a:lnTo>
                    <a:pt x="36060" y="3307"/>
                  </a:lnTo>
                  <a:lnTo>
                    <a:pt x="34769" y="22063"/>
                  </a:lnTo>
                  <a:lnTo>
                    <a:pt x="37633" y="3093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57" name="Forme libre : forme 4656">
              <a:extLst>
                <a:ext uri="{FF2B5EF4-FFF2-40B4-BE49-F238E27FC236}">
                  <a16:creationId xmlns:a16="http://schemas.microsoft.com/office/drawing/2014/main" id="{5F468783-754B-45A7-92A5-9AD17CDACB01}"/>
                </a:ext>
              </a:extLst>
            </p:cNvPr>
            <p:cNvSpPr/>
            <p:nvPr/>
          </p:nvSpPr>
          <p:spPr>
            <a:xfrm>
              <a:off x="6247659" y="2897583"/>
              <a:ext cx="60503" cy="52436"/>
            </a:xfrm>
            <a:custGeom>
              <a:avLst/>
              <a:gdLst>
                <a:gd name="connsiteX0" fmla="*/ 25895 w 60502"/>
                <a:gd name="connsiteY0" fmla="*/ 22709 h 52435"/>
                <a:gd name="connsiteX1" fmla="*/ 13835 w 60502"/>
                <a:gd name="connsiteY1" fmla="*/ 10971 h 52435"/>
                <a:gd name="connsiteX2" fmla="*/ 14803 w 60502"/>
                <a:gd name="connsiteY2" fmla="*/ 6494 h 52435"/>
                <a:gd name="connsiteX3" fmla="*/ 30332 w 60502"/>
                <a:gd name="connsiteY3" fmla="*/ 3025 h 52435"/>
                <a:gd name="connsiteX4" fmla="*/ 38601 w 60502"/>
                <a:gd name="connsiteY4" fmla="*/ 8107 h 52435"/>
                <a:gd name="connsiteX5" fmla="*/ 42070 w 60502"/>
                <a:gd name="connsiteY5" fmla="*/ 22386 h 52435"/>
                <a:gd name="connsiteX6" fmla="*/ 50338 w 60502"/>
                <a:gd name="connsiteY6" fmla="*/ 26500 h 52435"/>
                <a:gd name="connsiteX7" fmla="*/ 60503 w 60502"/>
                <a:gd name="connsiteY7" fmla="*/ 35697 h 52435"/>
                <a:gd name="connsiteX8" fmla="*/ 60503 w 60502"/>
                <a:gd name="connsiteY8" fmla="*/ 41424 h 52435"/>
                <a:gd name="connsiteX9" fmla="*/ 52234 w 60502"/>
                <a:gd name="connsiteY9" fmla="*/ 44611 h 52435"/>
                <a:gd name="connsiteX10" fmla="*/ 51306 w 60502"/>
                <a:gd name="connsiteY10" fmla="*/ 52234 h 52435"/>
                <a:gd name="connsiteX11" fmla="*/ 44611 w 60502"/>
                <a:gd name="connsiteY11" fmla="*/ 51589 h 52435"/>
                <a:gd name="connsiteX12" fmla="*/ 40497 w 60502"/>
                <a:gd name="connsiteY12" fmla="*/ 47475 h 52435"/>
                <a:gd name="connsiteX13" fmla="*/ 13835 w 60502"/>
                <a:gd name="connsiteY13" fmla="*/ 52839 h 52435"/>
                <a:gd name="connsiteX14" fmla="*/ 6857 w 60502"/>
                <a:gd name="connsiteY14" fmla="*/ 51589 h 52435"/>
                <a:gd name="connsiteX15" fmla="*/ 3025 w 60502"/>
                <a:gd name="connsiteY15" fmla="*/ 41424 h 52435"/>
                <a:gd name="connsiteX16" fmla="*/ 20168 w 60502"/>
                <a:gd name="connsiteY16" fmla="*/ 41424 h 52435"/>
                <a:gd name="connsiteX17" fmla="*/ 28114 w 60502"/>
                <a:gd name="connsiteY17" fmla="*/ 42715 h 52435"/>
                <a:gd name="connsiteX18" fmla="*/ 27791 w 60502"/>
                <a:gd name="connsiteY18" fmla="*/ 38238 h 52435"/>
                <a:gd name="connsiteX19" fmla="*/ 19563 w 60502"/>
                <a:gd name="connsiteY19" fmla="*/ 37310 h 52435"/>
                <a:gd name="connsiteX20" fmla="*/ 21781 w 60502"/>
                <a:gd name="connsiteY20" fmla="*/ 31582 h 52435"/>
                <a:gd name="connsiteX21" fmla="*/ 33841 w 60502"/>
                <a:gd name="connsiteY21" fmla="*/ 29041 h 52435"/>
                <a:gd name="connsiteX22" fmla="*/ 33841 w 60502"/>
                <a:gd name="connsiteY22" fmla="*/ 22709 h 52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0502" h="52435">
                  <a:moveTo>
                    <a:pt x="25895" y="22709"/>
                  </a:moveTo>
                  <a:lnTo>
                    <a:pt x="13835" y="10971"/>
                  </a:lnTo>
                  <a:lnTo>
                    <a:pt x="14803" y="6494"/>
                  </a:lnTo>
                  <a:lnTo>
                    <a:pt x="30332" y="3025"/>
                  </a:lnTo>
                  <a:lnTo>
                    <a:pt x="38601" y="8107"/>
                  </a:lnTo>
                  <a:lnTo>
                    <a:pt x="42070" y="22386"/>
                  </a:lnTo>
                  <a:lnTo>
                    <a:pt x="50338" y="26500"/>
                  </a:lnTo>
                  <a:lnTo>
                    <a:pt x="60503" y="35697"/>
                  </a:lnTo>
                  <a:lnTo>
                    <a:pt x="60503" y="41424"/>
                  </a:lnTo>
                  <a:lnTo>
                    <a:pt x="52234" y="44611"/>
                  </a:lnTo>
                  <a:lnTo>
                    <a:pt x="51306" y="52234"/>
                  </a:lnTo>
                  <a:lnTo>
                    <a:pt x="44611" y="51589"/>
                  </a:lnTo>
                  <a:lnTo>
                    <a:pt x="40497" y="47475"/>
                  </a:lnTo>
                  <a:lnTo>
                    <a:pt x="13835" y="52839"/>
                  </a:lnTo>
                  <a:lnTo>
                    <a:pt x="6857" y="51589"/>
                  </a:lnTo>
                  <a:lnTo>
                    <a:pt x="3025" y="41424"/>
                  </a:lnTo>
                  <a:lnTo>
                    <a:pt x="20168" y="41424"/>
                  </a:lnTo>
                  <a:lnTo>
                    <a:pt x="28114" y="42715"/>
                  </a:lnTo>
                  <a:lnTo>
                    <a:pt x="27791" y="38238"/>
                  </a:lnTo>
                  <a:lnTo>
                    <a:pt x="19563" y="37310"/>
                  </a:lnTo>
                  <a:lnTo>
                    <a:pt x="21781" y="31582"/>
                  </a:lnTo>
                  <a:lnTo>
                    <a:pt x="33841" y="29041"/>
                  </a:lnTo>
                  <a:lnTo>
                    <a:pt x="33841" y="2270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58" name="Forme libre : forme 4657">
              <a:extLst>
                <a:ext uri="{FF2B5EF4-FFF2-40B4-BE49-F238E27FC236}">
                  <a16:creationId xmlns:a16="http://schemas.microsoft.com/office/drawing/2014/main" id="{486C6CF7-C372-4437-A03F-EED40EFAFD4D}"/>
                </a:ext>
              </a:extLst>
            </p:cNvPr>
            <p:cNvSpPr/>
            <p:nvPr/>
          </p:nvSpPr>
          <p:spPr>
            <a:xfrm>
              <a:off x="6232735" y="2886168"/>
              <a:ext cx="20168" cy="16134"/>
            </a:xfrm>
            <a:custGeom>
              <a:avLst/>
              <a:gdLst>
                <a:gd name="connsiteX0" fmla="*/ 3025 w 20167"/>
                <a:gd name="connsiteY0" fmla="*/ 11899 h 16134"/>
                <a:gd name="connsiteX1" fmla="*/ 13835 w 20167"/>
                <a:gd name="connsiteY1" fmla="*/ 3025 h 16134"/>
                <a:gd name="connsiteX2" fmla="*/ 19563 w 20167"/>
                <a:gd name="connsiteY2" fmla="*/ 3025 h 16134"/>
                <a:gd name="connsiteX3" fmla="*/ 7502 w 20167"/>
                <a:gd name="connsiteY3" fmla="*/ 13795 h 16134"/>
              </a:gdLst>
              <a:ahLst/>
              <a:cxnLst>
                <a:cxn ang="0">
                  <a:pos x="connsiteX0" y="connsiteY0"/>
                </a:cxn>
                <a:cxn ang="0">
                  <a:pos x="connsiteX1" y="connsiteY1"/>
                </a:cxn>
                <a:cxn ang="0">
                  <a:pos x="connsiteX2" y="connsiteY2"/>
                </a:cxn>
                <a:cxn ang="0">
                  <a:pos x="connsiteX3" y="connsiteY3"/>
                </a:cxn>
              </a:cxnLst>
              <a:rect l="l" t="t" r="r" b="b"/>
              <a:pathLst>
                <a:path w="20167" h="16134">
                  <a:moveTo>
                    <a:pt x="3025" y="11899"/>
                  </a:moveTo>
                  <a:lnTo>
                    <a:pt x="13835" y="3025"/>
                  </a:lnTo>
                  <a:lnTo>
                    <a:pt x="19563" y="3025"/>
                  </a:lnTo>
                  <a:lnTo>
                    <a:pt x="7502" y="1379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59" name="Forme libre : forme 4658">
              <a:extLst>
                <a:ext uri="{FF2B5EF4-FFF2-40B4-BE49-F238E27FC236}">
                  <a16:creationId xmlns:a16="http://schemas.microsoft.com/office/drawing/2014/main" id="{CDF39D2B-D59E-4334-B1B7-B7709D369D22}"/>
                </a:ext>
              </a:extLst>
            </p:cNvPr>
            <p:cNvSpPr/>
            <p:nvPr/>
          </p:nvSpPr>
          <p:spPr>
            <a:xfrm>
              <a:off x="6205146" y="2900770"/>
              <a:ext cx="24201" cy="12101"/>
            </a:xfrm>
            <a:custGeom>
              <a:avLst/>
              <a:gdLst>
                <a:gd name="connsiteX0" fmla="*/ 7139 w 24201"/>
                <a:gd name="connsiteY0" fmla="*/ 3025 h 12100"/>
                <a:gd name="connsiteX1" fmla="*/ 24604 w 24201"/>
                <a:gd name="connsiteY1" fmla="*/ 3025 h 12100"/>
                <a:gd name="connsiteX2" fmla="*/ 19200 w 24201"/>
                <a:gd name="connsiteY2" fmla="*/ 6817 h 12100"/>
                <a:gd name="connsiteX3" fmla="*/ 12544 w 24201"/>
                <a:gd name="connsiteY3" fmla="*/ 8390 h 12100"/>
                <a:gd name="connsiteX4" fmla="*/ 8430 w 24201"/>
                <a:gd name="connsiteY4" fmla="*/ 11576 h 12100"/>
                <a:gd name="connsiteX5" fmla="*/ 3025 w 24201"/>
                <a:gd name="connsiteY5" fmla="*/ 9358 h 1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01" h="12100">
                  <a:moveTo>
                    <a:pt x="7139" y="3025"/>
                  </a:moveTo>
                  <a:lnTo>
                    <a:pt x="24604" y="3025"/>
                  </a:lnTo>
                  <a:lnTo>
                    <a:pt x="19200" y="6817"/>
                  </a:lnTo>
                  <a:lnTo>
                    <a:pt x="12544" y="8390"/>
                  </a:lnTo>
                  <a:lnTo>
                    <a:pt x="8430" y="11576"/>
                  </a:lnTo>
                  <a:lnTo>
                    <a:pt x="3025" y="935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60" name="Forme libre : forme 4659">
              <a:extLst>
                <a:ext uri="{FF2B5EF4-FFF2-40B4-BE49-F238E27FC236}">
                  <a16:creationId xmlns:a16="http://schemas.microsoft.com/office/drawing/2014/main" id="{EF5CD97C-AC38-4867-9D61-C2C55CE96F95}"/>
                </a:ext>
              </a:extLst>
            </p:cNvPr>
            <p:cNvSpPr/>
            <p:nvPr/>
          </p:nvSpPr>
          <p:spPr>
            <a:xfrm>
              <a:off x="6263874" y="2835669"/>
              <a:ext cx="20168" cy="20168"/>
            </a:xfrm>
            <a:custGeom>
              <a:avLst/>
              <a:gdLst>
                <a:gd name="connsiteX0" fmla="*/ 9358 w 20167"/>
                <a:gd name="connsiteY0" fmla="*/ 15731 h 20167"/>
                <a:gd name="connsiteX1" fmla="*/ 3025 w 20167"/>
                <a:gd name="connsiteY1" fmla="*/ 7180 h 20167"/>
                <a:gd name="connsiteX2" fmla="*/ 10003 w 20167"/>
                <a:gd name="connsiteY2" fmla="*/ 3025 h 20167"/>
                <a:gd name="connsiteX3" fmla="*/ 16658 w 20167"/>
                <a:gd name="connsiteY3" fmla="*/ 4639 h 20167"/>
                <a:gd name="connsiteX4" fmla="*/ 18231 w 20167"/>
                <a:gd name="connsiteY4" fmla="*/ 15731 h 20167"/>
                <a:gd name="connsiteX5" fmla="*/ 12867 w 20167"/>
                <a:gd name="connsiteY5" fmla="*/ 18595 h 20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7" h="20167">
                  <a:moveTo>
                    <a:pt x="9358" y="15731"/>
                  </a:moveTo>
                  <a:lnTo>
                    <a:pt x="3025" y="7180"/>
                  </a:lnTo>
                  <a:lnTo>
                    <a:pt x="10003" y="3025"/>
                  </a:lnTo>
                  <a:lnTo>
                    <a:pt x="16658" y="4639"/>
                  </a:lnTo>
                  <a:lnTo>
                    <a:pt x="18231" y="15731"/>
                  </a:lnTo>
                  <a:lnTo>
                    <a:pt x="12867" y="1859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61" name="Forme libre : forme 4660">
              <a:extLst>
                <a:ext uri="{FF2B5EF4-FFF2-40B4-BE49-F238E27FC236}">
                  <a16:creationId xmlns:a16="http://schemas.microsoft.com/office/drawing/2014/main" id="{109D8358-49FA-4F0C-98FC-6FBD002F5173}"/>
                </a:ext>
              </a:extLst>
            </p:cNvPr>
            <p:cNvSpPr/>
            <p:nvPr/>
          </p:nvSpPr>
          <p:spPr>
            <a:xfrm>
              <a:off x="6256936" y="2750642"/>
              <a:ext cx="76637" cy="100838"/>
            </a:xfrm>
            <a:custGeom>
              <a:avLst/>
              <a:gdLst>
                <a:gd name="connsiteX0" fmla="*/ 55985 w 76636"/>
                <a:gd name="connsiteY0" fmla="*/ 69659 h 100838"/>
                <a:gd name="connsiteX1" fmla="*/ 76314 w 76636"/>
                <a:gd name="connsiteY1" fmla="*/ 69982 h 100838"/>
                <a:gd name="connsiteX2" fmla="*/ 75992 w 76636"/>
                <a:gd name="connsiteY2" fmla="*/ 78533 h 100838"/>
                <a:gd name="connsiteX3" fmla="*/ 63609 w 76636"/>
                <a:gd name="connsiteY3" fmla="*/ 81396 h 100838"/>
                <a:gd name="connsiteX4" fmla="*/ 49975 w 76636"/>
                <a:gd name="connsiteY4" fmla="*/ 99184 h 100838"/>
                <a:gd name="connsiteX5" fmla="*/ 42997 w 76636"/>
                <a:gd name="connsiteY5" fmla="*/ 95675 h 100838"/>
                <a:gd name="connsiteX6" fmla="*/ 58889 w 76636"/>
                <a:gd name="connsiteY6" fmla="*/ 79178 h 100838"/>
                <a:gd name="connsiteX7" fmla="*/ 51589 w 76636"/>
                <a:gd name="connsiteY7" fmla="*/ 74741 h 100838"/>
                <a:gd name="connsiteX8" fmla="*/ 43320 w 76636"/>
                <a:gd name="connsiteY8" fmla="*/ 78855 h 100838"/>
                <a:gd name="connsiteX9" fmla="*/ 34769 w 76636"/>
                <a:gd name="connsiteY9" fmla="*/ 74096 h 100838"/>
                <a:gd name="connsiteX10" fmla="*/ 25573 w 76636"/>
                <a:gd name="connsiteY10" fmla="*/ 71232 h 100838"/>
                <a:gd name="connsiteX11" fmla="*/ 18272 w 76636"/>
                <a:gd name="connsiteY11" fmla="*/ 53444 h 100838"/>
                <a:gd name="connsiteX12" fmla="*/ 21136 w 76636"/>
                <a:gd name="connsiteY12" fmla="*/ 50580 h 100838"/>
                <a:gd name="connsiteX13" fmla="*/ 28759 w 76636"/>
                <a:gd name="connsiteY13" fmla="*/ 53121 h 100838"/>
                <a:gd name="connsiteX14" fmla="*/ 15408 w 76636"/>
                <a:gd name="connsiteY14" fmla="*/ 36947 h 100838"/>
                <a:gd name="connsiteX15" fmla="*/ 10971 w 76636"/>
                <a:gd name="connsiteY15" fmla="*/ 42675 h 100838"/>
                <a:gd name="connsiteX16" fmla="*/ 5244 w 76636"/>
                <a:gd name="connsiteY16" fmla="*/ 41102 h 100838"/>
                <a:gd name="connsiteX17" fmla="*/ 3025 w 76636"/>
                <a:gd name="connsiteY17" fmla="*/ 22063 h 100838"/>
                <a:gd name="connsiteX18" fmla="*/ 6817 w 76636"/>
                <a:gd name="connsiteY18" fmla="*/ 19845 h 100838"/>
                <a:gd name="connsiteX19" fmla="*/ 12222 w 76636"/>
                <a:gd name="connsiteY19" fmla="*/ 25895 h 100838"/>
                <a:gd name="connsiteX20" fmla="*/ 17304 w 76636"/>
                <a:gd name="connsiteY20" fmla="*/ 17021 h 100838"/>
                <a:gd name="connsiteX21" fmla="*/ 25250 w 76636"/>
                <a:gd name="connsiteY21" fmla="*/ 21136 h 100838"/>
                <a:gd name="connsiteX22" fmla="*/ 32873 w 76636"/>
                <a:gd name="connsiteY22" fmla="*/ 28436 h 100838"/>
                <a:gd name="connsiteX23" fmla="*/ 35414 w 76636"/>
                <a:gd name="connsiteY23" fmla="*/ 3348 h 100838"/>
                <a:gd name="connsiteX24" fmla="*/ 41747 w 76636"/>
                <a:gd name="connsiteY24" fmla="*/ 3025 h 100838"/>
                <a:gd name="connsiteX25" fmla="*/ 50621 w 76636"/>
                <a:gd name="connsiteY25" fmla="*/ 14763 h 100838"/>
                <a:gd name="connsiteX26" fmla="*/ 49048 w 76636"/>
                <a:gd name="connsiteY26" fmla="*/ 39851 h 100838"/>
                <a:gd name="connsiteX27" fmla="*/ 47152 w 76636"/>
                <a:gd name="connsiteY27" fmla="*/ 54775 h 100838"/>
                <a:gd name="connsiteX28" fmla="*/ 50661 w 76636"/>
                <a:gd name="connsiteY28" fmla="*/ 61753 h 100838"/>
                <a:gd name="connsiteX29" fmla="*/ 55985 w 76636"/>
                <a:gd name="connsiteY29" fmla="*/ 69659 h 100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6636" h="100838">
                  <a:moveTo>
                    <a:pt x="55985" y="69659"/>
                  </a:moveTo>
                  <a:lnTo>
                    <a:pt x="76314" y="69982"/>
                  </a:lnTo>
                  <a:cubicBezTo>
                    <a:pt x="76314" y="69982"/>
                    <a:pt x="77282" y="78533"/>
                    <a:pt x="75992" y="78533"/>
                  </a:cubicBezTo>
                  <a:cubicBezTo>
                    <a:pt x="74701" y="78533"/>
                    <a:pt x="63609" y="81396"/>
                    <a:pt x="63609" y="81396"/>
                  </a:cubicBezTo>
                  <a:lnTo>
                    <a:pt x="49975" y="99184"/>
                  </a:lnTo>
                  <a:lnTo>
                    <a:pt x="42997" y="95675"/>
                  </a:lnTo>
                  <a:lnTo>
                    <a:pt x="58889" y="79178"/>
                  </a:lnTo>
                  <a:lnTo>
                    <a:pt x="51589" y="74741"/>
                  </a:lnTo>
                  <a:lnTo>
                    <a:pt x="43320" y="78855"/>
                  </a:lnTo>
                  <a:lnTo>
                    <a:pt x="34769" y="74096"/>
                  </a:lnTo>
                  <a:lnTo>
                    <a:pt x="25573" y="71232"/>
                  </a:lnTo>
                  <a:lnTo>
                    <a:pt x="18272" y="53444"/>
                  </a:lnTo>
                  <a:lnTo>
                    <a:pt x="21136" y="50580"/>
                  </a:lnTo>
                  <a:lnTo>
                    <a:pt x="28759" y="53121"/>
                  </a:lnTo>
                  <a:lnTo>
                    <a:pt x="15408" y="36947"/>
                  </a:lnTo>
                  <a:lnTo>
                    <a:pt x="10971" y="42675"/>
                  </a:lnTo>
                  <a:lnTo>
                    <a:pt x="5244" y="41102"/>
                  </a:lnTo>
                  <a:lnTo>
                    <a:pt x="3025" y="22063"/>
                  </a:lnTo>
                  <a:lnTo>
                    <a:pt x="6817" y="19845"/>
                  </a:lnTo>
                  <a:lnTo>
                    <a:pt x="12222" y="25895"/>
                  </a:lnTo>
                  <a:lnTo>
                    <a:pt x="17304" y="17021"/>
                  </a:lnTo>
                  <a:lnTo>
                    <a:pt x="25250" y="21136"/>
                  </a:lnTo>
                  <a:lnTo>
                    <a:pt x="32873" y="28436"/>
                  </a:lnTo>
                  <a:lnTo>
                    <a:pt x="35414" y="3348"/>
                  </a:lnTo>
                  <a:lnTo>
                    <a:pt x="41747" y="3025"/>
                  </a:lnTo>
                  <a:lnTo>
                    <a:pt x="50621" y="14763"/>
                  </a:lnTo>
                  <a:lnTo>
                    <a:pt x="49048" y="39851"/>
                  </a:lnTo>
                  <a:lnTo>
                    <a:pt x="47152" y="54775"/>
                  </a:lnTo>
                  <a:lnTo>
                    <a:pt x="50661" y="61753"/>
                  </a:lnTo>
                  <a:lnTo>
                    <a:pt x="55985" y="696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62" name="Forme libre : forme 4661">
              <a:extLst>
                <a:ext uri="{FF2B5EF4-FFF2-40B4-BE49-F238E27FC236}">
                  <a16:creationId xmlns:a16="http://schemas.microsoft.com/office/drawing/2014/main" id="{1CE1C52D-A677-43C2-850B-BDE1DD023895}"/>
                </a:ext>
              </a:extLst>
            </p:cNvPr>
            <p:cNvSpPr/>
            <p:nvPr/>
          </p:nvSpPr>
          <p:spPr>
            <a:xfrm>
              <a:off x="6210551" y="2759798"/>
              <a:ext cx="20168" cy="16134"/>
            </a:xfrm>
            <a:custGeom>
              <a:avLst/>
              <a:gdLst>
                <a:gd name="connsiteX0" fmla="*/ 3630 w 20167"/>
                <a:gd name="connsiteY0" fmla="*/ 11294 h 16134"/>
                <a:gd name="connsiteX1" fmla="*/ 3025 w 20167"/>
                <a:gd name="connsiteY1" fmla="*/ 4961 h 16134"/>
                <a:gd name="connsiteX2" fmla="*/ 13795 w 20167"/>
                <a:gd name="connsiteY2" fmla="*/ 3025 h 16134"/>
                <a:gd name="connsiteX3" fmla="*/ 17909 w 20167"/>
                <a:gd name="connsiteY3" fmla="*/ 14158 h 16134"/>
              </a:gdLst>
              <a:ahLst/>
              <a:cxnLst>
                <a:cxn ang="0">
                  <a:pos x="connsiteX0" y="connsiteY0"/>
                </a:cxn>
                <a:cxn ang="0">
                  <a:pos x="connsiteX1" y="connsiteY1"/>
                </a:cxn>
                <a:cxn ang="0">
                  <a:pos x="connsiteX2" y="connsiteY2"/>
                </a:cxn>
                <a:cxn ang="0">
                  <a:pos x="connsiteX3" y="connsiteY3"/>
                </a:cxn>
              </a:cxnLst>
              <a:rect l="l" t="t" r="r" b="b"/>
              <a:pathLst>
                <a:path w="20167" h="16134">
                  <a:moveTo>
                    <a:pt x="3630" y="11294"/>
                  </a:moveTo>
                  <a:lnTo>
                    <a:pt x="3025" y="4961"/>
                  </a:lnTo>
                  <a:lnTo>
                    <a:pt x="13795" y="3025"/>
                  </a:lnTo>
                  <a:lnTo>
                    <a:pt x="17909" y="1415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63" name="Forme libre : forme 4662">
              <a:extLst>
                <a:ext uri="{FF2B5EF4-FFF2-40B4-BE49-F238E27FC236}">
                  <a16:creationId xmlns:a16="http://schemas.microsoft.com/office/drawing/2014/main" id="{A99003F7-02E8-4ED0-ADF8-C9ABEEEDB269}"/>
                </a:ext>
              </a:extLst>
            </p:cNvPr>
            <p:cNvSpPr/>
            <p:nvPr/>
          </p:nvSpPr>
          <p:spPr>
            <a:xfrm>
              <a:off x="6205468" y="2735073"/>
              <a:ext cx="32268" cy="24201"/>
            </a:xfrm>
            <a:custGeom>
              <a:avLst/>
              <a:gdLst>
                <a:gd name="connsiteX0" fmla="*/ 22709 w 32268"/>
                <a:gd name="connsiteY0" fmla="*/ 21741 h 24201"/>
                <a:gd name="connsiteX1" fmla="*/ 3025 w 32268"/>
                <a:gd name="connsiteY1" fmla="*/ 11254 h 24201"/>
                <a:gd name="connsiteX2" fmla="*/ 5849 w 32268"/>
                <a:gd name="connsiteY2" fmla="*/ 6494 h 24201"/>
                <a:gd name="connsiteX3" fmla="*/ 30937 w 32268"/>
                <a:gd name="connsiteY3" fmla="*/ 3025 h 24201"/>
                <a:gd name="connsiteX4" fmla="*/ 30614 w 32268"/>
                <a:gd name="connsiteY4" fmla="*/ 16658 h 24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268" h="24201">
                  <a:moveTo>
                    <a:pt x="22709" y="21741"/>
                  </a:moveTo>
                  <a:lnTo>
                    <a:pt x="3025" y="11254"/>
                  </a:lnTo>
                  <a:lnTo>
                    <a:pt x="5849" y="6494"/>
                  </a:lnTo>
                  <a:lnTo>
                    <a:pt x="30937" y="3025"/>
                  </a:lnTo>
                  <a:lnTo>
                    <a:pt x="30614" y="1665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64" name="Forme libre : forme 4663">
              <a:extLst>
                <a:ext uri="{FF2B5EF4-FFF2-40B4-BE49-F238E27FC236}">
                  <a16:creationId xmlns:a16="http://schemas.microsoft.com/office/drawing/2014/main" id="{4E414110-12E8-4382-9381-17F056CB537B}"/>
                </a:ext>
              </a:extLst>
            </p:cNvPr>
            <p:cNvSpPr/>
            <p:nvPr/>
          </p:nvSpPr>
          <p:spPr>
            <a:xfrm>
              <a:off x="6197522" y="2779482"/>
              <a:ext cx="24201" cy="36302"/>
            </a:xfrm>
            <a:custGeom>
              <a:avLst/>
              <a:gdLst>
                <a:gd name="connsiteX0" fmla="*/ 3025 w 24201"/>
                <a:gd name="connsiteY0" fmla="*/ 35414 h 36301"/>
                <a:gd name="connsiteX1" fmla="*/ 4921 w 24201"/>
                <a:gd name="connsiteY1" fmla="*/ 10326 h 36301"/>
                <a:gd name="connsiteX2" fmla="*/ 12222 w 24201"/>
                <a:gd name="connsiteY2" fmla="*/ 3025 h 36301"/>
                <a:gd name="connsiteX3" fmla="*/ 19522 w 24201"/>
                <a:gd name="connsiteY3" fmla="*/ 5889 h 36301"/>
                <a:gd name="connsiteX4" fmla="*/ 23354 w 24201"/>
                <a:gd name="connsiteY4" fmla="*/ 7785 h 36301"/>
                <a:gd name="connsiteX5" fmla="*/ 21418 w 24201"/>
                <a:gd name="connsiteY5" fmla="*/ 17304 h 36301"/>
                <a:gd name="connsiteX6" fmla="*/ 14763 w 24201"/>
                <a:gd name="connsiteY6" fmla="*/ 21458 h 36301"/>
                <a:gd name="connsiteX7" fmla="*/ 11294 w 24201"/>
                <a:gd name="connsiteY7" fmla="*/ 34769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1" h="36301">
                  <a:moveTo>
                    <a:pt x="3025" y="35414"/>
                  </a:moveTo>
                  <a:lnTo>
                    <a:pt x="4921" y="10326"/>
                  </a:lnTo>
                  <a:lnTo>
                    <a:pt x="12222" y="3025"/>
                  </a:lnTo>
                  <a:lnTo>
                    <a:pt x="19522" y="5889"/>
                  </a:lnTo>
                  <a:lnTo>
                    <a:pt x="23354" y="7785"/>
                  </a:lnTo>
                  <a:lnTo>
                    <a:pt x="21418" y="17304"/>
                  </a:lnTo>
                  <a:lnTo>
                    <a:pt x="14763" y="21458"/>
                  </a:lnTo>
                  <a:lnTo>
                    <a:pt x="11294" y="3476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65" name="Forme libre : forme 4664">
              <a:extLst>
                <a:ext uri="{FF2B5EF4-FFF2-40B4-BE49-F238E27FC236}">
                  <a16:creationId xmlns:a16="http://schemas.microsoft.com/office/drawing/2014/main" id="{14841649-384E-4B67-80EC-F84634118928}"/>
                </a:ext>
              </a:extLst>
            </p:cNvPr>
            <p:cNvSpPr/>
            <p:nvPr/>
          </p:nvSpPr>
          <p:spPr>
            <a:xfrm>
              <a:off x="6181953" y="2818526"/>
              <a:ext cx="16134" cy="16134"/>
            </a:xfrm>
            <a:custGeom>
              <a:avLst/>
              <a:gdLst>
                <a:gd name="connsiteX0" fmla="*/ 3025 w 16134"/>
                <a:gd name="connsiteY0" fmla="*/ 12544 h 16134"/>
                <a:gd name="connsiteX1" fmla="*/ 11294 w 16134"/>
                <a:gd name="connsiteY1" fmla="*/ 3025 h 16134"/>
                <a:gd name="connsiteX2" fmla="*/ 14480 w 16134"/>
                <a:gd name="connsiteY2" fmla="*/ 4961 h 16134"/>
                <a:gd name="connsiteX3" fmla="*/ 13190 w 16134"/>
                <a:gd name="connsiteY3" fmla="*/ 11294 h 16134"/>
                <a:gd name="connsiteX4" fmla="*/ 5889 w 16134"/>
                <a:gd name="connsiteY4" fmla="*/ 15408 h 16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 h="16134">
                  <a:moveTo>
                    <a:pt x="3025" y="12544"/>
                  </a:moveTo>
                  <a:lnTo>
                    <a:pt x="11294" y="3025"/>
                  </a:lnTo>
                  <a:lnTo>
                    <a:pt x="14480" y="4961"/>
                  </a:lnTo>
                  <a:lnTo>
                    <a:pt x="13190" y="11294"/>
                  </a:lnTo>
                  <a:lnTo>
                    <a:pt x="5889" y="1540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66" name="Forme libre : forme 4665">
              <a:extLst>
                <a:ext uri="{FF2B5EF4-FFF2-40B4-BE49-F238E27FC236}">
                  <a16:creationId xmlns:a16="http://schemas.microsoft.com/office/drawing/2014/main" id="{E87749E2-158E-4C40-8DBA-2E4215988463}"/>
                </a:ext>
              </a:extLst>
            </p:cNvPr>
            <p:cNvSpPr/>
            <p:nvPr/>
          </p:nvSpPr>
          <p:spPr>
            <a:xfrm>
              <a:off x="6247659" y="2638228"/>
              <a:ext cx="88738" cy="92771"/>
            </a:xfrm>
            <a:custGeom>
              <a:avLst/>
              <a:gdLst>
                <a:gd name="connsiteX0" fmla="*/ 59212 w 88737"/>
                <a:gd name="connsiteY0" fmla="*/ 51266 h 92771"/>
                <a:gd name="connsiteX1" fmla="*/ 56671 w 88737"/>
                <a:gd name="connsiteY1" fmla="*/ 64617 h 92771"/>
                <a:gd name="connsiteX2" fmla="*/ 46547 w 88737"/>
                <a:gd name="connsiteY2" fmla="*/ 75427 h 92771"/>
                <a:gd name="connsiteX3" fmla="*/ 34769 w 88737"/>
                <a:gd name="connsiteY3" fmla="*/ 76032 h 92771"/>
                <a:gd name="connsiteX4" fmla="*/ 7502 w 88737"/>
                <a:gd name="connsiteY4" fmla="*/ 92569 h 92771"/>
                <a:gd name="connsiteX5" fmla="*/ 3025 w 88737"/>
                <a:gd name="connsiteY5" fmla="*/ 86842 h 92771"/>
                <a:gd name="connsiteX6" fmla="*/ 10971 w 88737"/>
                <a:gd name="connsiteY6" fmla="*/ 77323 h 92771"/>
                <a:gd name="connsiteX7" fmla="*/ 22104 w 88737"/>
                <a:gd name="connsiteY7" fmla="*/ 70950 h 92771"/>
                <a:gd name="connsiteX8" fmla="*/ 6534 w 88737"/>
                <a:gd name="connsiteY8" fmla="*/ 61430 h 92771"/>
                <a:gd name="connsiteX9" fmla="*/ 7785 w 88737"/>
                <a:gd name="connsiteY9" fmla="*/ 56348 h 92771"/>
                <a:gd name="connsiteX10" fmla="*/ 18272 w 88737"/>
                <a:gd name="connsiteY10" fmla="*/ 53525 h 92771"/>
                <a:gd name="connsiteX11" fmla="*/ 8430 w 88737"/>
                <a:gd name="connsiteY11" fmla="*/ 44611 h 92771"/>
                <a:gd name="connsiteX12" fmla="*/ 10649 w 88737"/>
                <a:gd name="connsiteY12" fmla="*/ 32873 h 92771"/>
                <a:gd name="connsiteX13" fmla="*/ 20490 w 88737"/>
                <a:gd name="connsiteY13" fmla="*/ 29687 h 92771"/>
                <a:gd name="connsiteX14" fmla="*/ 23677 w 88737"/>
                <a:gd name="connsiteY14" fmla="*/ 31300 h 92771"/>
                <a:gd name="connsiteX15" fmla="*/ 24927 w 88737"/>
                <a:gd name="connsiteY15" fmla="*/ 41424 h 92771"/>
                <a:gd name="connsiteX16" fmla="*/ 28759 w 88737"/>
                <a:gd name="connsiteY16" fmla="*/ 43038 h 92771"/>
                <a:gd name="connsiteX17" fmla="*/ 29687 w 88737"/>
                <a:gd name="connsiteY17" fmla="*/ 38278 h 92771"/>
                <a:gd name="connsiteX18" fmla="*/ 36705 w 88737"/>
                <a:gd name="connsiteY18" fmla="*/ 39206 h 92771"/>
                <a:gd name="connsiteX19" fmla="*/ 37955 w 88737"/>
                <a:gd name="connsiteY19" fmla="*/ 19522 h 92771"/>
                <a:gd name="connsiteX20" fmla="*/ 55098 w 88737"/>
                <a:gd name="connsiteY20" fmla="*/ 16053 h 92771"/>
                <a:gd name="connsiteX21" fmla="*/ 80791 w 88737"/>
                <a:gd name="connsiteY21" fmla="*/ 3025 h 92771"/>
                <a:gd name="connsiteX22" fmla="*/ 85874 w 88737"/>
                <a:gd name="connsiteY22" fmla="*/ 3670 h 92771"/>
                <a:gd name="connsiteX23" fmla="*/ 84301 w 88737"/>
                <a:gd name="connsiteY23" fmla="*/ 24604 h 92771"/>
                <a:gd name="connsiteX24" fmla="*/ 71918 w 88737"/>
                <a:gd name="connsiteY24" fmla="*/ 36987 h 92771"/>
                <a:gd name="connsiteX25" fmla="*/ 69377 w 88737"/>
                <a:gd name="connsiteY25" fmla="*/ 40496 h 92771"/>
                <a:gd name="connsiteX26" fmla="*/ 77968 w 88737"/>
                <a:gd name="connsiteY26" fmla="*/ 41424 h 92771"/>
                <a:gd name="connsiteX27" fmla="*/ 76677 w 88737"/>
                <a:gd name="connsiteY27" fmla="*/ 44933 h 92771"/>
                <a:gd name="connsiteX28" fmla="*/ 62721 w 88737"/>
                <a:gd name="connsiteY28" fmla="*/ 43360 h 92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8737" h="92771">
                  <a:moveTo>
                    <a:pt x="59212" y="51266"/>
                  </a:moveTo>
                  <a:lnTo>
                    <a:pt x="56671" y="64617"/>
                  </a:lnTo>
                  <a:lnTo>
                    <a:pt x="46547" y="75427"/>
                  </a:lnTo>
                  <a:lnTo>
                    <a:pt x="34769" y="76032"/>
                  </a:lnTo>
                  <a:lnTo>
                    <a:pt x="7502" y="92569"/>
                  </a:lnTo>
                  <a:lnTo>
                    <a:pt x="3025" y="86842"/>
                  </a:lnTo>
                  <a:lnTo>
                    <a:pt x="10971" y="77323"/>
                  </a:lnTo>
                  <a:lnTo>
                    <a:pt x="22104" y="70950"/>
                  </a:lnTo>
                  <a:lnTo>
                    <a:pt x="6534" y="61430"/>
                  </a:lnTo>
                  <a:lnTo>
                    <a:pt x="7785" y="56348"/>
                  </a:lnTo>
                  <a:lnTo>
                    <a:pt x="18272" y="53525"/>
                  </a:lnTo>
                  <a:lnTo>
                    <a:pt x="8430" y="44611"/>
                  </a:lnTo>
                  <a:lnTo>
                    <a:pt x="10649" y="32873"/>
                  </a:lnTo>
                  <a:lnTo>
                    <a:pt x="20490" y="29687"/>
                  </a:lnTo>
                  <a:lnTo>
                    <a:pt x="23677" y="31300"/>
                  </a:lnTo>
                  <a:lnTo>
                    <a:pt x="24927" y="41424"/>
                  </a:lnTo>
                  <a:lnTo>
                    <a:pt x="28759" y="43038"/>
                  </a:lnTo>
                  <a:lnTo>
                    <a:pt x="29687" y="38278"/>
                  </a:lnTo>
                  <a:lnTo>
                    <a:pt x="36705" y="39206"/>
                  </a:lnTo>
                  <a:lnTo>
                    <a:pt x="37955" y="19522"/>
                  </a:lnTo>
                  <a:lnTo>
                    <a:pt x="55098" y="16053"/>
                  </a:lnTo>
                  <a:lnTo>
                    <a:pt x="80791" y="3025"/>
                  </a:lnTo>
                  <a:lnTo>
                    <a:pt x="85874" y="3670"/>
                  </a:lnTo>
                  <a:lnTo>
                    <a:pt x="84301" y="24604"/>
                  </a:lnTo>
                  <a:lnTo>
                    <a:pt x="71918" y="36987"/>
                  </a:lnTo>
                  <a:lnTo>
                    <a:pt x="69377" y="40496"/>
                  </a:lnTo>
                  <a:lnTo>
                    <a:pt x="77968" y="41424"/>
                  </a:lnTo>
                  <a:lnTo>
                    <a:pt x="76677" y="44933"/>
                  </a:lnTo>
                  <a:lnTo>
                    <a:pt x="62721" y="4336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67" name="Forme libre : forme 4666">
              <a:extLst>
                <a:ext uri="{FF2B5EF4-FFF2-40B4-BE49-F238E27FC236}">
                  <a16:creationId xmlns:a16="http://schemas.microsoft.com/office/drawing/2014/main" id="{12D2B439-BD9B-46CF-B6C8-B53912E9E2F3}"/>
                </a:ext>
              </a:extLst>
            </p:cNvPr>
            <p:cNvSpPr/>
            <p:nvPr/>
          </p:nvSpPr>
          <p:spPr>
            <a:xfrm>
              <a:off x="6543034" y="2623344"/>
              <a:ext cx="20168" cy="28235"/>
            </a:xfrm>
            <a:custGeom>
              <a:avLst/>
              <a:gdLst>
                <a:gd name="connsiteX0" fmla="*/ 10689 w 20167"/>
                <a:gd name="connsiteY0" fmla="*/ 22104 h 28234"/>
                <a:gd name="connsiteX1" fmla="*/ 6857 w 20167"/>
                <a:gd name="connsiteY1" fmla="*/ 13916 h 28234"/>
                <a:gd name="connsiteX2" fmla="*/ 3025 w 20167"/>
                <a:gd name="connsiteY2" fmla="*/ 5486 h 28234"/>
                <a:gd name="connsiteX3" fmla="*/ 11496 w 20167"/>
                <a:gd name="connsiteY3" fmla="*/ 3025 h 28234"/>
                <a:gd name="connsiteX4" fmla="*/ 20773 w 20167"/>
                <a:gd name="connsiteY4" fmla="*/ 13391 h 28234"/>
                <a:gd name="connsiteX5" fmla="*/ 17747 w 20167"/>
                <a:gd name="connsiteY5" fmla="*/ 26178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7" h="28234">
                  <a:moveTo>
                    <a:pt x="10689" y="22104"/>
                  </a:moveTo>
                  <a:lnTo>
                    <a:pt x="6857" y="13916"/>
                  </a:lnTo>
                  <a:lnTo>
                    <a:pt x="3025" y="5486"/>
                  </a:lnTo>
                  <a:lnTo>
                    <a:pt x="11496" y="3025"/>
                  </a:lnTo>
                  <a:lnTo>
                    <a:pt x="20773" y="13391"/>
                  </a:lnTo>
                  <a:lnTo>
                    <a:pt x="17747" y="2617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68" name="Forme libre : forme 4667">
              <a:extLst>
                <a:ext uri="{FF2B5EF4-FFF2-40B4-BE49-F238E27FC236}">
                  <a16:creationId xmlns:a16="http://schemas.microsoft.com/office/drawing/2014/main" id="{C3695BB8-1598-4C1E-AA4B-0657665BD12B}"/>
                </a:ext>
              </a:extLst>
            </p:cNvPr>
            <p:cNvSpPr/>
            <p:nvPr/>
          </p:nvSpPr>
          <p:spPr>
            <a:xfrm>
              <a:off x="6572479" y="2640809"/>
              <a:ext cx="12101" cy="16134"/>
            </a:xfrm>
            <a:custGeom>
              <a:avLst/>
              <a:gdLst>
                <a:gd name="connsiteX0" fmla="*/ 5768 w 12100"/>
                <a:gd name="connsiteY0" fmla="*/ 14440 h 16134"/>
                <a:gd name="connsiteX1" fmla="*/ 3025 w 12100"/>
                <a:gd name="connsiteY1" fmla="*/ 3025 h 16134"/>
                <a:gd name="connsiteX2" fmla="*/ 9317 w 12100"/>
                <a:gd name="connsiteY2" fmla="*/ 3025 h 16134"/>
                <a:gd name="connsiteX3" fmla="*/ 10406 w 12100"/>
                <a:gd name="connsiteY3" fmla="*/ 8995 h 16134"/>
              </a:gdLst>
              <a:ahLst/>
              <a:cxnLst>
                <a:cxn ang="0">
                  <a:pos x="connsiteX0" y="connsiteY0"/>
                </a:cxn>
                <a:cxn ang="0">
                  <a:pos x="connsiteX1" y="connsiteY1"/>
                </a:cxn>
                <a:cxn ang="0">
                  <a:pos x="connsiteX2" y="connsiteY2"/>
                </a:cxn>
                <a:cxn ang="0">
                  <a:pos x="connsiteX3" y="connsiteY3"/>
                </a:cxn>
              </a:cxnLst>
              <a:rect l="l" t="t" r="r" b="b"/>
              <a:pathLst>
                <a:path w="12100" h="16134">
                  <a:moveTo>
                    <a:pt x="5768" y="14440"/>
                  </a:moveTo>
                  <a:lnTo>
                    <a:pt x="3025" y="3025"/>
                  </a:lnTo>
                  <a:lnTo>
                    <a:pt x="9317" y="3025"/>
                  </a:lnTo>
                  <a:lnTo>
                    <a:pt x="10406" y="899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69" name="Forme libre : forme 4668">
              <a:extLst>
                <a:ext uri="{FF2B5EF4-FFF2-40B4-BE49-F238E27FC236}">
                  <a16:creationId xmlns:a16="http://schemas.microsoft.com/office/drawing/2014/main" id="{85EDD80C-21DC-4103-BC88-CBC7A8DFF0B7}"/>
                </a:ext>
              </a:extLst>
            </p:cNvPr>
            <p:cNvSpPr/>
            <p:nvPr/>
          </p:nvSpPr>
          <p:spPr>
            <a:xfrm>
              <a:off x="6551222" y="2593617"/>
              <a:ext cx="44369" cy="44369"/>
            </a:xfrm>
            <a:custGeom>
              <a:avLst/>
              <a:gdLst>
                <a:gd name="connsiteX0" fmla="*/ 11738 w 44368"/>
                <a:gd name="connsiteY0" fmla="*/ 33034 h 44368"/>
                <a:gd name="connsiteX1" fmla="*/ 11496 w 44368"/>
                <a:gd name="connsiteY1" fmla="*/ 24564 h 44368"/>
                <a:gd name="connsiteX2" fmla="*/ 7099 w 44368"/>
                <a:gd name="connsiteY2" fmla="*/ 25411 h 44368"/>
                <a:gd name="connsiteX3" fmla="*/ 3025 w 44368"/>
                <a:gd name="connsiteY3" fmla="*/ 25129 h 44368"/>
                <a:gd name="connsiteX4" fmla="*/ 8753 w 44368"/>
                <a:gd name="connsiteY4" fmla="*/ 3590 h 44368"/>
                <a:gd name="connsiteX5" fmla="*/ 18030 w 44368"/>
                <a:gd name="connsiteY5" fmla="*/ 3025 h 44368"/>
                <a:gd name="connsiteX6" fmla="*/ 29727 w 44368"/>
                <a:gd name="connsiteY6" fmla="*/ 18030 h 44368"/>
                <a:gd name="connsiteX7" fmla="*/ 25129 w 44368"/>
                <a:gd name="connsiteY7" fmla="*/ 24322 h 44368"/>
                <a:gd name="connsiteX8" fmla="*/ 30816 w 44368"/>
                <a:gd name="connsiteY8" fmla="*/ 25411 h 44368"/>
                <a:gd name="connsiteX9" fmla="*/ 44207 w 44368"/>
                <a:gd name="connsiteY9" fmla="*/ 38197 h 44368"/>
                <a:gd name="connsiteX10" fmla="*/ 39286 w 44368"/>
                <a:gd name="connsiteY10" fmla="*/ 45014 h 44368"/>
                <a:gd name="connsiteX11" fmla="*/ 34366 w 44368"/>
                <a:gd name="connsiteY11" fmla="*/ 43925 h 44368"/>
                <a:gd name="connsiteX12" fmla="*/ 29203 w 44368"/>
                <a:gd name="connsiteY12" fmla="*/ 36826 h 44368"/>
                <a:gd name="connsiteX13" fmla="*/ 15005 w 44368"/>
                <a:gd name="connsiteY13" fmla="*/ 33559 h 44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368" h="44368">
                  <a:moveTo>
                    <a:pt x="11738" y="33034"/>
                  </a:moveTo>
                  <a:lnTo>
                    <a:pt x="11496" y="24564"/>
                  </a:lnTo>
                  <a:lnTo>
                    <a:pt x="7099" y="25411"/>
                  </a:lnTo>
                  <a:lnTo>
                    <a:pt x="3025" y="25129"/>
                  </a:lnTo>
                  <a:lnTo>
                    <a:pt x="8753" y="3590"/>
                  </a:lnTo>
                  <a:lnTo>
                    <a:pt x="18030" y="3025"/>
                  </a:lnTo>
                  <a:lnTo>
                    <a:pt x="29727" y="18030"/>
                  </a:lnTo>
                  <a:lnTo>
                    <a:pt x="25129" y="24322"/>
                  </a:lnTo>
                  <a:lnTo>
                    <a:pt x="30816" y="25411"/>
                  </a:lnTo>
                  <a:lnTo>
                    <a:pt x="44207" y="38197"/>
                  </a:lnTo>
                  <a:lnTo>
                    <a:pt x="39286" y="45014"/>
                  </a:lnTo>
                  <a:lnTo>
                    <a:pt x="34366" y="43925"/>
                  </a:lnTo>
                  <a:lnTo>
                    <a:pt x="29203" y="36826"/>
                  </a:lnTo>
                  <a:lnTo>
                    <a:pt x="15005" y="335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70" name="Forme libre : forme 4669">
              <a:extLst>
                <a:ext uri="{FF2B5EF4-FFF2-40B4-BE49-F238E27FC236}">
                  <a16:creationId xmlns:a16="http://schemas.microsoft.com/office/drawing/2014/main" id="{2D84B3EA-21A8-48AE-BC53-944956B18FE4}"/>
                </a:ext>
              </a:extLst>
            </p:cNvPr>
            <p:cNvSpPr/>
            <p:nvPr/>
          </p:nvSpPr>
          <p:spPr>
            <a:xfrm>
              <a:off x="5551070" y="1214797"/>
              <a:ext cx="609062" cy="504190"/>
            </a:xfrm>
            <a:custGeom>
              <a:avLst/>
              <a:gdLst>
                <a:gd name="connsiteX0" fmla="*/ 29566 w 609062"/>
                <a:gd name="connsiteY0" fmla="*/ 78250 h 504190"/>
                <a:gd name="connsiteX1" fmla="*/ 50338 w 609062"/>
                <a:gd name="connsiteY1" fmla="*/ 67723 h 504190"/>
                <a:gd name="connsiteX2" fmla="*/ 59938 w 609062"/>
                <a:gd name="connsiteY2" fmla="*/ 93134 h 504190"/>
                <a:gd name="connsiteX3" fmla="*/ 63367 w 609062"/>
                <a:gd name="connsiteY3" fmla="*/ 75145 h 504190"/>
                <a:gd name="connsiteX4" fmla="*/ 71111 w 609062"/>
                <a:gd name="connsiteY4" fmla="*/ 81033 h 504190"/>
                <a:gd name="connsiteX5" fmla="*/ 62116 w 609062"/>
                <a:gd name="connsiteY5" fmla="*/ 56832 h 504190"/>
                <a:gd name="connsiteX6" fmla="*/ 70183 w 609062"/>
                <a:gd name="connsiteY6" fmla="*/ 54049 h 504190"/>
                <a:gd name="connsiteX7" fmla="*/ 87850 w 609062"/>
                <a:gd name="connsiteY7" fmla="*/ 78533 h 504190"/>
                <a:gd name="connsiteX8" fmla="*/ 85349 w 609062"/>
                <a:gd name="connsiteY8" fmla="*/ 88778 h 504190"/>
                <a:gd name="connsiteX9" fmla="*/ 98700 w 609062"/>
                <a:gd name="connsiteY9" fmla="*/ 90956 h 504190"/>
                <a:gd name="connsiteX10" fmla="*/ 94062 w 609062"/>
                <a:gd name="connsiteY10" fmla="*/ 83212 h 504190"/>
                <a:gd name="connsiteX11" fmla="*/ 97168 w 609062"/>
                <a:gd name="connsiteY11" fmla="*/ 78855 h 504190"/>
                <a:gd name="connsiteX12" fmla="*/ 103057 w 609062"/>
                <a:gd name="connsiteY12" fmla="*/ 81356 h 504190"/>
                <a:gd name="connsiteX13" fmla="*/ 99628 w 609062"/>
                <a:gd name="connsiteY13" fmla="*/ 75145 h 504190"/>
                <a:gd name="connsiteX14" fmla="*/ 84422 w 609062"/>
                <a:gd name="connsiteY14" fmla="*/ 62439 h 504190"/>
                <a:gd name="connsiteX15" fmla="*/ 88132 w 609062"/>
                <a:gd name="connsiteY15" fmla="*/ 49733 h 504190"/>
                <a:gd name="connsiteX16" fmla="*/ 93094 w 609062"/>
                <a:gd name="connsiteY16" fmla="*/ 48483 h 504190"/>
                <a:gd name="connsiteX17" fmla="*/ 112334 w 609062"/>
                <a:gd name="connsiteY17" fmla="*/ 68933 h 504190"/>
                <a:gd name="connsiteX18" fmla="*/ 102411 w 609062"/>
                <a:gd name="connsiteY18" fmla="*/ 47555 h 504190"/>
                <a:gd name="connsiteX19" fmla="*/ 101161 w 609062"/>
                <a:gd name="connsiteY19" fmla="*/ 32994 h 504190"/>
                <a:gd name="connsiteX20" fmla="*/ 107372 w 609062"/>
                <a:gd name="connsiteY20" fmla="*/ 30816 h 504190"/>
                <a:gd name="connsiteX21" fmla="*/ 118223 w 609062"/>
                <a:gd name="connsiteY21" fmla="*/ 43522 h 504190"/>
                <a:gd name="connsiteX22" fmla="*/ 115117 w 609062"/>
                <a:gd name="connsiteY22" fmla="*/ 26460 h 504190"/>
                <a:gd name="connsiteX23" fmla="*/ 119755 w 609062"/>
                <a:gd name="connsiteY23" fmla="*/ 25855 h 504190"/>
                <a:gd name="connsiteX24" fmla="*/ 124112 w 609062"/>
                <a:gd name="connsiteY24" fmla="*/ 29283 h 504190"/>
                <a:gd name="connsiteX25" fmla="*/ 124434 w 609062"/>
                <a:gd name="connsiteY25" fmla="*/ 23072 h 504190"/>
                <a:gd name="connsiteX26" fmla="*/ 135284 w 609062"/>
                <a:gd name="connsiteY26" fmla="*/ 22749 h 504190"/>
                <a:gd name="connsiteX27" fmla="*/ 146135 w 609062"/>
                <a:gd name="connsiteY27" fmla="*/ 49733 h 504190"/>
                <a:gd name="connsiteX28" fmla="*/ 141173 w 609062"/>
                <a:gd name="connsiteY28" fmla="*/ 58123 h 504190"/>
                <a:gd name="connsiteX29" fmla="*/ 145207 w 609062"/>
                <a:gd name="connsiteY29" fmla="*/ 59051 h 504190"/>
                <a:gd name="connsiteX30" fmla="*/ 145207 w 609062"/>
                <a:gd name="connsiteY30" fmla="*/ 66513 h 504190"/>
                <a:gd name="connsiteX31" fmla="*/ 145207 w 609062"/>
                <a:gd name="connsiteY31" fmla="*/ 71797 h 504190"/>
                <a:gd name="connsiteX32" fmla="*/ 156662 w 609062"/>
                <a:gd name="connsiteY32" fmla="*/ 57518 h 504190"/>
                <a:gd name="connsiteX33" fmla="*/ 157590 w 609062"/>
                <a:gd name="connsiteY33" fmla="*/ 68691 h 504190"/>
                <a:gd name="connsiteX34" fmla="*/ 151701 w 609062"/>
                <a:gd name="connsiteY34" fmla="*/ 80469 h 504190"/>
                <a:gd name="connsiteX35" fmla="*/ 160696 w 609062"/>
                <a:gd name="connsiteY35" fmla="*/ 74580 h 504190"/>
                <a:gd name="connsiteX36" fmla="*/ 163156 w 609062"/>
                <a:gd name="connsiteY36" fmla="*/ 80791 h 504190"/>
                <a:gd name="connsiteX37" fmla="*/ 157590 w 609062"/>
                <a:gd name="connsiteY37" fmla="*/ 91964 h 504190"/>
                <a:gd name="connsiteX38" fmla="*/ 167190 w 609062"/>
                <a:gd name="connsiteY38" fmla="*/ 82042 h 504190"/>
                <a:gd name="connsiteX39" fmla="*/ 170295 w 609062"/>
                <a:gd name="connsiteY39" fmla="*/ 68086 h 504190"/>
                <a:gd name="connsiteX40" fmla="*/ 173401 w 609062"/>
                <a:gd name="connsiteY40" fmla="*/ 61269 h 504190"/>
                <a:gd name="connsiteX41" fmla="*/ 156339 w 609062"/>
                <a:gd name="connsiteY41" fmla="*/ 40174 h 504190"/>
                <a:gd name="connsiteX42" fmla="*/ 156339 w 609062"/>
                <a:gd name="connsiteY42" fmla="*/ 28719 h 504190"/>
                <a:gd name="connsiteX43" fmla="*/ 168117 w 609062"/>
                <a:gd name="connsiteY43" fmla="*/ 29969 h 504190"/>
                <a:gd name="connsiteX44" fmla="*/ 177435 w 609062"/>
                <a:gd name="connsiteY44" fmla="*/ 41747 h 504190"/>
                <a:gd name="connsiteX45" fmla="*/ 183929 w 609062"/>
                <a:gd name="connsiteY45" fmla="*/ 40214 h 504190"/>
                <a:gd name="connsiteX46" fmla="*/ 185179 w 609062"/>
                <a:gd name="connsiteY46" fmla="*/ 32752 h 504190"/>
                <a:gd name="connsiteX47" fmla="*/ 179895 w 609062"/>
                <a:gd name="connsiteY47" fmla="*/ 29969 h 504190"/>
                <a:gd name="connsiteX48" fmla="*/ 178362 w 609062"/>
                <a:gd name="connsiteY48" fmla="*/ 26863 h 504190"/>
                <a:gd name="connsiteX49" fmla="*/ 178685 w 609062"/>
                <a:gd name="connsiteY49" fmla="*/ 24080 h 504190"/>
                <a:gd name="connsiteX50" fmla="*/ 171868 w 609062"/>
                <a:gd name="connsiteY50" fmla="*/ 21902 h 504190"/>
                <a:gd name="connsiteX51" fmla="*/ 162551 w 609062"/>
                <a:gd name="connsiteY51" fmla="*/ 20652 h 504190"/>
                <a:gd name="connsiteX52" fmla="*/ 156057 w 609062"/>
                <a:gd name="connsiteY52" fmla="*/ 14763 h 504190"/>
                <a:gd name="connsiteX53" fmla="*/ 156985 w 609062"/>
                <a:gd name="connsiteY53" fmla="*/ 8874 h 504190"/>
                <a:gd name="connsiteX54" fmla="*/ 162874 w 609062"/>
                <a:gd name="connsiteY54" fmla="*/ 12585 h 504190"/>
                <a:gd name="connsiteX55" fmla="*/ 167230 w 609062"/>
                <a:gd name="connsiteY55" fmla="*/ 7946 h 504190"/>
                <a:gd name="connsiteX56" fmla="*/ 166907 w 609062"/>
                <a:gd name="connsiteY56" fmla="*/ 3307 h 504190"/>
                <a:gd name="connsiteX57" fmla="*/ 170013 w 609062"/>
                <a:gd name="connsiteY57" fmla="*/ 4558 h 504190"/>
                <a:gd name="connsiteX58" fmla="*/ 175579 w 609062"/>
                <a:gd name="connsiteY58" fmla="*/ 3025 h 504190"/>
                <a:gd name="connsiteX59" fmla="*/ 181468 w 609062"/>
                <a:gd name="connsiteY59" fmla="*/ 3025 h 504190"/>
                <a:gd name="connsiteX60" fmla="*/ 185502 w 609062"/>
                <a:gd name="connsiteY60" fmla="*/ 11415 h 504190"/>
                <a:gd name="connsiteX61" fmla="*/ 195424 w 609062"/>
                <a:gd name="connsiteY61" fmla="*/ 12020 h 504190"/>
                <a:gd name="connsiteX62" fmla="*/ 203491 w 609062"/>
                <a:gd name="connsiteY62" fmla="*/ 26904 h 504190"/>
                <a:gd name="connsiteX63" fmla="*/ 200385 w 609062"/>
                <a:gd name="connsiteY63" fmla="*/ 43038 h 504190"/>
                <a:gd name="connsiteX64" fmla="*/ 209380 w 609062"/>
                <a:gd name="connsiteY64" fmla="*/ 49249 h 504190"/>
                <a:gd name="connsiteX65" fmla="*/ 209985 w 609062"/>
                <a:gd name="connsiteY65" fmla="*/ 55461 h 504190"/>
                <a:gd name="connsiteX66" fmla="*/ 207525 w 609062"/>
                <a:gd name="connsiteY66" fmla="*/ 58567 h 504190"/>
                <a:gd name="connsiteX67" fmla="*/ 215592 w 609062"/>
                <a:gd name="connsiteY67" fmla="*/ 66956 h 504190"/>
                <a:gd name="connsiteX68" fmla="*/ 216197 w 609062"/>
                <a:gd name="connsiteY68" fmla="*/ 72523 h 504190"/>
                <a:gd name="connsiteX69" fmla="*/ 211558 w 609062"/>
                <a:gd name="connsiteY69" fmla="*/ 78734 h 504190"/>
                <a:gd name="connsiteX70" fmla="*/ 212809 w 609062"/>
                <a:gd name="connsiteY70" fmla="*/ 84623 h 504190"/>
                <a:gd name="connsiteX71" fmla="*/ 219948 w 609062"/>
                <a:gd name="connsiteY71" fmla="*/ 84301 h 504190"/>
                <a:gd name="connsiteX72" fmla="*/ 219948 w 609062"/>
                <a:gd name="connsiteY72" fmla="*/ 89262 h 504190"/>
                <a:gd name="connsiteX73" fmla="*/ 219020 w 609062"/>
                <a:gd name="connsiteY73" fmla="*/ 92973 h 504190"/>
                <a:gd name="connsiteX74" fmla="*/ 222449 w 609062"/>
                <a:gd name="connsiteY74" fmla="*/ 97611 h 504190"/>
                <a:gd name="connsiteX75" fmla="*/ 221844 w 609062"/>
                <a:gd name="connsiteY75" fmla="*/ 101040 h 504190"/>
                <a:gd name="connsiteX76" fmla="*/ 218738 w 609062"/>
                <a:gd name="connsiteY76" fmla="*/ 102895 h 504190"/>
                <a:gd name="connsiteX77" fmla="*/ 223094 w 609062"/>
                <a:gd name="connsiteY77" fmla="*/ 110357 h 504190"/>
                <a:gd name="connsiteX78" fmla="*/ 219666 w 609062"/>
                <a:gd name="connsiteY78" fmla="*/ 117497 h 504190"/>
                <a:gd name="connsiteX79" fmla="*/ 212849 w 609062"/>
                <a:gd name="connsiteY79" fmla="*/ 124959 h 504190"/>
                <a:gd name="connsiteX80" fmla="*/ 206637 w 609062"/>
                <a:gd name="connsiteY80" fmla="*/ 127742 h 504190"/>
                <a:gd name="connsiteX81" fmla="*/ 203854 w 609062"/>
                <a:gd name="connsiteY81" fmla="*/ 135204 h 504190"/>
                <a:gd name="connsiteX82" fmla="*/ 192399 w 609062"/>
                <a:gd name="connsiteY82" fmla="*/ 133671 h 504190"/>
                <a:gd name="connsiteX83" fmla="*/ 189616 w 609062"/>
                <a:gd name="connsiteY83" fmla="*/ 120965 h 504190"/>
                <a:gd name="connsiteX84" fmla="*/ 187115 w 609062"/>
                <a:gd name="connsiteY84" fmla="*/ 134316 h 504190"/>
                <a:gd name="connsiteX85" fmla="*/ 187115 w 609062"/>
                <a:gd name="connsiteY85" fmla="*/ 139883 h 504190"/>
                <a:gd name="connsiteX86" fmla="*/ 194577 w 609062"/>
                <a:gd name="connsiteY86" fmla="*/ 144239 h 504190"/>
                <a:gd name="connsiteX87" fmla="*/ 194577 w 609062"/>
                <a:gd name="connsiteY87" fmla="*/ 152629 h 504190"/>
                <a:gd name="connsiteX88" fmla="*/ 196110 w 609062"/>
                <a:gd name="connsiteY88" fmla="*/ 161018 h 504190"/>
                <a:gd name="connsiteX89" fmla="*/ 186792 w 609062"/>
                <a:gd name="connsiteY89" fmla="*/ 166585 h 504190"/>
                <a:gd name="connsiteX90" fmla="*/ 192076 w 609062"/>
                <a:gd name="connsiteY90" fmla="*/ 172796 h 504190"/>
                <a:gd name="connsiteX91" fmla="*/ 191471 w 609062"/>
                <a:gd name="connsiteY91" fmla="*/ 181186 h 504190"/>
                <a:gd name="connsiteX92" fmla="*/ 184009 w 609062"/>
                <a:gd name="connsiteY92" fmla="*/ 196392 h 504190"/>
                <a:gd name="connsiteX93" fmla="*/ 184009 w 609062"/>
                <a:gd name="connsiteY93" fmla="*/ 206637 h 504190"/>
                <a:gd name="connsiteX94" fmla="*/ 198288 w 609062"/>
                <a:gd name="connsiteY94" fmla="*/ 183364 h 504190"/>
                <a:gd name="connsiteX95" fmla="*/ 200466 w 609062"/>
                <a:gd name="connsiteY95" fmla="*/ 189858 h 504190"/>
                <a:gd name="connsiteX96" fmla="*/ 215673 w 609062"/>
                <a:gd name="connsiteY96" fmla="*/ 165052 h 504190"/>
                <a:gd name="connsiteX97" fmla="*/ 226523 w 609062"/>
                <a:gd name="connsiteY97" fmla="*/ 160413 h 504190"/>
                <a:gd name="connsiteX98" fmla="*/ 236768 w 609062"/>
                <a:gd name="connsiteY98" fmla="*/ 159486 h 504190"/>
                <a:gd name="connsiteX99" fmla="*/ 234307 w 609062"/>
                <a:gd name="connsiteY99" fmla="*/ 173764 h 504190"/>
                <a:gd name="connsiteX100" fmla="*/ 234307 w 609062"/>
                <a:gd name="connsiteY100" fmla="*/ 185542 h 504190"/>
                <a:gd name="connsiteX101" fmla="*/ 238341 w 609062"/>
                <a:gd name="connsiteY101" fmla="*/ 185219 h 504190"/>
                <a:gd name="connsiteX102" fmla="*/ 254757 w 609062"/>
                <a:gd name="connsiteY102" fmla="*/ 172191 h 504190"/>
                <a:gd name="connsiteX103" fmla="*/ 265608 w 609062"/>
                <a:gd name="connsiteY103" fmla="*/ 157307 h 504190"/>
                <a:gd name="connsiteX104" fmla="*/ 266213 w 609062"/>
                <a:gd name="connsiteY104" fmla="*/ 144602 h 504190"/>
                <a:gd name="connsiteX105" fmla="*/ 275207 w 609062"/>
                <a:gd name="connsiteY105" fmla="*/ 115157 h 504190"/>
                <a:gd name="connsiteX106" fmla="*/ 295980 w 609062"/>
                <a:gd name="connsiteY106" fmla="*/ 115762 h 504190"/>
                <a:gd name="connsiteX107" fmla="*/ 295657 w 609062"/>
                <a:gd name="connsiteY107" fmla="*/ 148030 h 504190"/>
                <a:gd name="connsiteX108" fmla="*/ 293802 w 609062"/>
                <a:gd name="connsiteY108" fmla="*/ 151136 h 504190"/>
                <a:gd name="connsiteX109" fmla="*/ 298763 w 609062"/>
                <a:gd name="connsiteY109" fmla="*/ 155775 h 504190"/>
                <a:gd name="connsiteX110" fmla="*/ 298158 w 609062"/>
                <a:gd name="connsiteY110" fmla="*/ 173442 h 504190"/>
                <a:gd name="connsiteX111" fmla="*/ 304370 w 609062"/>
                <a:gd name="connsiteY111" fmla="*/ 179935 h 504190"/>
                <a:gd name="connsiteX112" fmla="*/ 307476 w 609062"/>
                <a:gd name="connsiteY112" fmla="*/ 179935 h 504190"/>
                <a:gd name="connsiteX113" fmla="*/ 317075 w 609062"/>
                <a:gd name="connsiteY113" fmla="*/ 167835 h 504190"/>
                <a:gd name="connsiteX114" fmla="*/ 317680 w 609062"/>
                <a:gd name="connsiteY114" fmla="*/ 153274 h 504190"/>
                <a:gd name="connsiteX115" fmla="*/ 331314 w 609062"/>
                <a:gd name="connsiteY115" fmla="*/ 139923 h 504190"/>
                <a:gd name="connsiteX116" fmla="*/ 340631 w 609062"/>
                <a:gd name="connsiteY116" fmla="*/ 139923 h 504190"/>
                <a:gd name="connsiteX117" fmla="*/ 348375 w 609062"/>
                <a:gd name="connsiteY117" fmla="*/ 143956 h 504190"/>
                <a:gd name="connsiteX118" fmla="*/ 352086 w 609062"/>
                <a:gd name="connsiteY118" fmla="*/ 136212 h 504190"/>
                <a:gd name="connsiteX119" fmla="*/ 370399 w 609062"/>
                <a:gd name="connsiteY119" fmla="*/ 143956 h 504190"/>
                <a:gd name="connsiteX120" fmla="*/ 372859 w 609062"/>
                <a:gd name="connsiteY120" fmla="*/ 151096 h 504190"/>
                <a:gd name="connsiteX121" fmla="*/ 371609 w 609062"/>
                <a:gd name="connsiteY121" fmla="*/ 155452 h 504190"/>
                <a:gd name="connsiteX122" fmla="*/ 372859 w 609062"/>
                <a:gd name="connsiteY122" fmla="*/ 161946 h 504190"/>
                <a:gd name="connsiteX123" fmla="*/ 373182 w 609062"/>
                <a:gd name="connsiteY123" fmla="*/ 166302 h 504190"/>
                <a:gd name="connsiteX124" fmla="*/ 372577 w 609062"/>
                <a:gd name="connsiteY124" fmla="*/ 170658 h 504190"/>
                <a:gd name="connsiteX125" fmla="*/ 376287 w 609062"/>
                <a:gd name="connsiteY125" fmla="*/ 178725 h 504190"/>
                <a:gd name="connsiteX126" fmla="*/ 375965 w 609062"/>
                <a:gd name="connsiteY126" fmla="*/ 201999 h 504190"/>
                <a:gd name="connsiteX127" fmla="*/ 373787 w 609062"/>
                <a:gd name="connsiteY127" fmla="*/ 218133 h 504190"/>
                <a:gd name="connsiteX128" fmla="*/ 378748 w 609062"/>
                <a:gd name="connsiteY128" fmla="*/ 211921 h 504190"/>
                <a:gd name="connsiteX129" fmla="*/ 384637 w 609062"/>
                <a:gd name="connsiteY129" fmla="*/ 200748 h 504190"/>
                <a:gd name="connsiteX130" fmla="*/ 384314 w 609062"/>
                <a:gd name="connsiteY130" fmla="*/ 182759 h 504190"/>
                <a:gd name="connsiteX131" fmla="*/ 386170 w 609062"/>
                <a:gd name="connsiteY131" fmla="*/ 160413 h 504190"/>
                <a:gd name="connsiteX132" fmla="*/ 390526 w 609062"/>
                <a:gd name="connsiteY132" fmla="*/ 154202 h 504190"/>
                <a:gd name="connsiteX133" fmla="*/ 402304 w 609062"/>
                <a:gd name="connsiteY133" fmla="*/ 155452 h 504190"/>
                <a:gd name="connsiteX134" fmla="*/ 416582 w 609062"/>
                <a:gd name="connsiteY134" fmla="*/ 177152 h 504190"/>
                <a:gd name="connsiteX135" fmla="*/ 416905 w 609062"/>
                <a:gd name="connsiteY135" fmla="*/ 199498 h 504190"/>
                <a:gd name="connsiteX136" fmla="*/ 422794 w 609062"/>
                <a:gd name="connsiteY136" fmla="*/ 195787 h 504190"/>
                <a:gd name="connsiteX137" fmla="*/ 428683 w 609062"/>
                <a:gd name="connsiteY137" fmla="*/ 195787 h 504190"/>
                <a:gd name="connsiteX138" fmla="*/ 450061 w 609062"/>
                <a:gd name="connsiteY138" fmla="*/ 175337 h 504190"/>
                <a:gd name="connsiteX139" fmla="*/ 461233 w 609062"/>
                <a:gd name="connsiteY139" fmla="*/ 177193 h 504190"/>
                <a:gd name="connsiteX140" fmla="*/ 464944 w 609062"/>
                <a:gd name="connsiteY140" fmla="*/ 189293 h 504190"/>
                <a:gd name="connsiteX141" fmla="*/ 472084 w 609062"/>
                <a:gd name="connsiteY141" fmla="*/ 190826 h 504190"/>
                <a:gd name="connsiteX142" fmla="*/ 475189 w 609062"/>
                <a:gd name="connsiteY142" fmla="*/ 196715 h 504190"/>
                <a:gd name="connsiteX143" fmla="*/ 476722 w 609062"/>
                <a:gd name="connsiteY143" fmla="*/ 192076 h 504190"/>
                <a:gd name="connsiteX144" fmla="*/ 482934 w 609062"/>
                <a:gd name="connsiteY144" fmla="*/ 191471 h 504190"/>
                <a:gd name="connsiteX145" fmla="*/ 487895 w 609062"/>
                <a:gd name="connsiteY145" fmla="*/ 196110 h 504190"/>
                <a:gd name="connsiteX146" fmla="*/ 487290 w 609062"/>
                <a:gd name="connsiteY146" fmla="*/ 188971 h 504190"/>
                <a:gd name="connsiteX147" fmla="*/ 496890 w 609062"/>
                <a:gd name="connsiteY147" fmla="*/ 182477 h 504190"/>
                <a:gd name="connsiteX148" fmla="*/ 500318 w 609062"/>
                <a:gd name="connsiteY148" fmla="*/ 159526 h 504190"/>
                <a:gd name="connsiteX149" fmla="*/ 505279 w 609062"/>
                <a:gd name="connsiteY149" fmla="*/ 151459 h 504190"/>
                <a:gd name="connsiteX150" fmla="*/ 512419 w 609062"/>
                <a:gd name="connsiteY150" fmla="*/ 152064 h 504190"/>
                <a:gd name="connsiteX151" fmla="*/ 516130 w 609062"/>
                <a:gd name="connsiteY151" fmla="*/ 155492 h 504190"/>
                <a:gd name="connsiteX152" fmla="*/ 531941 w 609062"/>
                <a:gd name="connsiteY152" fmla="*/ 155492 h 504190"/>
                <a:gd name="connsiteX153" fmla="*/ 535047 w 609062"/>
                <a:gd name="connsiteY153" fmla="*/ 162309 h 504190"/>
                <a:gd name="connsiteX154" fmla="*/ 534442 w 609062"/>
                <a:gd name="connsiteY154" fmla="*/ 172836 h 504190"/>
                <a:gd name="connsiteX155" fmla="*/ 542509 w 609062"/>
                <a:gd name="connsiteY155" fmla="*/ 181831 h 504190"/>
                <a:gd name="connsiteX156" fmla="*/ 540331 w 609062"/>
                <a:gd name="connsiteY156" fmla="*/ 188043 h 504190"/>
                <a:gd name="connsiteX157" fmla="*/ 534765 w 609062"/>
                <a:gd name="connsiteY157" fmla="*/ 193327 h 504190"/>
                <a:gd name="connsiteX158" fmla="*/ 535370 w 609062"/>
                <a:gd name="connsiteY158" fmla="*/ 202644 h 504190"/>
                <a:gd name="connsiteX159" fmla="*/ 540008 w 609062"/>
                <a:gd name="connsiteY159" fmla="*/ 205145 h 504190"/>
                <a:gd name="connsiteX160" fmla="*/ 545897 w 609062"/>
                <a:gd name="connsiteY160" fmla="*/ 217568 h 504190"/>
                <a:gd name="connsiteX161" fmla="*/ 549326 w 609062"/>
                <a:gd name="connsiteY161" fmla="*/ 215713 h 504190"/>
                <a:gd name="connsiteX162" fmla="*/ 553036 w 609062"/>
                <a:gd name="connsiteY162" fmla="*/ 207646 h 504190"/>
                <a:gd name="connsiteX163" fmla="*/ 570098 w 609062"/>
                <a:gd name="connsiteY163" fmla="*/ 207968 h 504190"/>
                <a:gd name="connsiteX164" fmla="*/ 580948 w 609062"/>
                <a:gd name="connsiteY164" fmla="*/ 201152 h 504190"/>
                <a:gd name="connsiteX165" fmla="*/ 588410 w 609062"/>
                <a:gd name="connsiteY165" fmla="*/ 201757 h 504190"/>
                <a:gd name="connsiteX166" fmla="*/ 590911 w 609062"/>
                <a:gd name="connsiteY166" fmla="*/ 205468 h 504190"/>
                <a:gd name="connsiteX167" fmla="*/ 596800 w 609062"/>
                <a:gd name="connsiteY167" fmla="*/ 206073 h 504190"/>
                <a:gd name="connsiteX168" fmla="*/ 596800 w 609062"/>
                <a:gd name="connsiteY168" fmla="*/ 208251 h 504190"/>
                <a:gd name="connsiteX169" fmla="*/ 581311 w 609062"/>
                <a:gd name="connsiteY169" fmla="*/ 210106 h 504190"/>
                <a:gd name="connsiteX170" fmla="*/ 572922 w 609062"/>
                <a:gd name="connsiteY170" fmla="*/ 212889 h 504190"/>
                <a:gd name="connsiteX171" fmla="*/ 570744 w 609062"/>
                <a:gd name="connsiteY171" fmla="*/ 224062 h 504190"/>
                <a:gd name="connsiteX172" fmla="*/ 555860 w 609062"/>
                <a:gd name="connsiteY172" fmla="*/ 227773 h 504190"/>
                <a:gd name="connsiteX173" fmla="*/ 555860 w 609062"/>
                <a:gd name="connsiteY173" fmla="*/ 231726 h 504190"/>
                <a:gd name="connsiteX174" fmla="*/ 560821 w 609062"/>
                <a:gd name="connsiteY174" fmla="*/ 241326 h 504190"/>
                <a:gd name="connsiteX175" fmla="*/ 567638 w 609062"/>
                <a:gd name="connsiteY175" fmla="*/ 243786 h 504190"/>
                <a:gd name="connsiteX176" fmla="*/ 577560 w 609062"/>
                <a:gd name="connsiteY176" fmla="*/ 245319 h 504190"/>
                <a:gd name="connsiteX177" fmla="*/ 577883 w 609062"/>
                <a:gd name="connsiteY177" fmla="*/ 261130 h 504190"/>
                <a:gd name="connsiteX178" fmla="*/ 554610 w 609062"/>
                <a:gd name="connsiteY178" fmla="*/ 277264 h 504190"/>
                <a:gd name="connsiteX179" fmla="*/ 556142 w 609062"/>
                <a:gd name="connsiteY179" fmla="*/ 285936 h 504190"/>
                <a:gd name="connsiteX180" fmla="*/ 579093 w 609062"/>
                <a:gd name="connsiteY180" fmla="*/ 289365 h 504190"/>
                <a:gd name="connsiteX181" fmla="*/ 577843 w 609062"/>
                <a:gd name="connsiteY181" fmla="*/ 303321 h 504190"/>
                <a:gd name="connsiteX182" fmla="*/ 569171 w 609062"/>
                <a:gd name="connsiteY182" fmla="*/ 311388 h 504190"/>
                <a:gd name="connsiteX183" fmla="*/ 577843 w 609062"/>
                <a:gd name="connsiteY183" fmla="*/ 306427 h 504190"/>
                <a:gd name="connsiteX184" fmla="*/ 589298 w 609062"/>
                <a:gd name="connsiteY184" fmla="*/ 317277 h 504190"/>
                <a:gd name="connsiteX185" fmla="*/ 595509 w 609062"/>
                <a:gd name="connsiteY185" fmla="*/ 318527 h 504190"/>
                <a:gd name="connsiteX186" fmla="*/ 598615 w 609062"/>
                <a:gd name="connsiteY186" fmla="*/ 329983 h 504190"/>
                <a:gd name="connsiteX187" fmla="*/ 607933 w 609062"/>
                <a:gd name="connsiteY187" fmla="*/ 332766 h 504190"/>
                <a:gd name="connsiteX188" fmla="*/ 606400 w 609062"/>
                <a:gd name="connsiteY188" fmla="*/ 340228 h 504190"/>
                <a:gd name="connsiteX189" fmla="*/ 595872 w 609062"/>
                <a:gd name="connsiteY189" fmla="*/ 352933 h 504190"/>
                <a:gd name="connsiteX190" fmla="*/ 593089 w 609062"/>
                <a:gd name="connsiteY190" fmla="*/ 354184 h 504190"/>
                <a:gd name="connsiteX191" fmla="*/ 590306 w 609062"/>
                <a:gd name="connsiteY191" fmla="*/ 358217 h 504190"/>
                <a:gd name="connsiteX192" fmla="*/ 584740 w 609062"/>
                <a:gd name="connsiteY192" fmla="*/ 361000 h 504190"/>
                <a:gd name="connsiteX193" fmla="*/ 590629 w 609062"/>
                <a:gd name="connsiteY193" fmla="*/ 363178 h 504190"/>
                <a:gd name="connsiteX194" fmla="*/ 594985 w 609062"/>
                <a:gd name="connsiteY194" fmla="*/ 369672 h 504190"/>
                <a:gd name="connsiteX195" fmla="*/ 595308 w 609062"/>
                <a:gd name="connsiteY195" fmla="*/ 374956 h 504190"/>
                <a:gd name="connsiteX196" fmla="*/ 585708 w 609062"/>
                <a:gd name="connsiteY196" fmla="*/ 376812 h 504190"/>
                <a:gd name="connsiteX197" fmla="*/ 587886 w 609062"/>
                <a:gd name="connsiteY197" fmla="*/ 382096 h 504190"/>
                <a:gd name="connsiteX198" fmla="*/ 587563 w 609062"/>
                <a:gd name="connsiteY198" fmla="*/ 384879 h 504190"/>
                <a:gd name="connsiteX199" fmla="*/ 590992 w 609062"/>
                <a:gd name="connsiteY199" fmla="*/ 401618 h 504190"/>
                <a:gd name="connsiteX200" fmla="*/ 581392 w 609062"/>
                <a:gd name="connsiteY200" fmla="*/ 405651 h 504190"/>
                <a:gd name="connsiteX201" fmla="*/ 575180 w 609062"/>
                <a:gd name="connsiteY201" fmla="*/ 404724 h 504190"/>
                <a:gd name="connsiteX202" fmla="*/ 565581 w 609062"/>
                <a:gd name="connsiteY202" fmla="*/ 394479 h 504190"/>
                <a:gd name="connsiteX203" fmla="*/ 557191 w 609062"/>
                <a:gd name="connsiteY203" fmla="*/ 393228 h 504190"/>
                <a:gd name="connsiteX204" fmla="*/ 563080 w 609062"/>
                <a:gd name="connsiteY204" fmla="*/ 397262 h 504190"/>
                <a:gd name="connsiteX205" fmla="*/ 569292 w 609062"/>
                <a:gd name="connsiteY205" fmla="*/ 407507 h 504190"/>
                <a:gd name="connsiteX206" fmla="*/ 563403 w 609062"/>
                <a:gd name="connsiteY206" fmla="*/ 410613 h 504190"/>
                <a:gd name="connsiteX207" fmla="*/ 563725 w 609062"/>
                <a:gd name="connsiteY207" fmla="*/ 421140 h 504190"/>
                <a:gd name="connsiteX208" fmla="*/ 553480 w 609062"/>
                <a:gd name="connsiteY208" fmla="*/ 422996 h 504190"/>
                <a:gd name="connsiteX209" fmla="*/ 540775 w 609062"/>
                <a:gd name="connsiteY209" fmla="*/ 434168 h 504190"/>
                <a:gd name="connsiteX210" fmla="*/ 531175 w 609062"/>
                <a:gd name="connsiteY210" fmla="*/ 433241 h 504190"/>
                <a:gd name="connsiteX211" fmla="*/ 527141 w 609062"/>
                <a:gd name="connsiteY211" fmla="*/ 424246 h 504190"/>
                <a:gd name="connsiteX212" fmla="*/ 526536 w 609062"/>
                <a:gd name="connsiteY212" fmla="*/ 431990 h 504190"/>
                <a:gd name="connsiteX213" fmla="*/ 517541 w 609062"/>
                <a:gd name="connsiteY213" fmla="*/ 435096 h 504190"/>
                <a:gd name="connsiteX214" fmla="*/ 515686 w 609062"/>
                <a:gd name="connsiteY214" fmla="*/ 440380 h 504190"/>
                <a:gd name="connsiteX215" fmla="*/ 511330 w 609062"/>
                <a:gd name="connsiteY215" fmla="*/ 441630 h 504190"/>
                <a:gd name="connsiteX216" fmla="*/ 508224 w 609062"/>
                <a:gd name="connsiteY216" fmla="*/ 451876 h 504190"/>
                <a:gd name="connsiteX217" fmla="*/ 500480 w 609062"/>
                <a:gd name="connsiteY217" fmla="*/ 463976 h 504190"/>
                <a:gd name="connsiteX218" fmla="*/ 490557 w 609062"/>
                <a:gd name="connsiteY218" fmla="*/ 462121 h 504190"/>
                <a:gd name="connsiteX219" fmla="*/ 474423 w 609062"/>
                <a:gd name="connsiteY219" fmla="*/ 468332 h 504190"/>
                <a:gd name="connsiteX220" fmla="*/ 470390 w 609062"/>
                <a:gd name="connsiteY220" fmla="*/ 475794 h 504190"/>
                <a:gd name="connsiteX221" fmla="*/ 465751 w 609062"/>
                <a:gd name="connsiteY221" fmla="*/ 476117 h 504190"/>
                <a:gd name="connsiteX222" fmla="*/ 460790 w 609062"/>
                <a:gd name="connsiteY222" fmla="*/ 468655 h 504190"/>
                <a:gd name="connsiteX223" fmla="*/ 452118 w 609062"/>
                <a:gd name="connsiteY223" fmla="*/ 468332 h 504190"/>
                <a:gd name="connsiteX224" fmla="*/ 447761 w 609062"/>
                <a:gd name="connsiteY224" fmla="*/ 456232 h 504190"/>
                <a:gd name="connsiteX225" fmla="*/ 446229 w 609062"/>
                <a:gd name="connsiteY225" fmla="*/ 463694 h 504190"/>
                <a:gd name="connsiteX226" fmla="*/ 402183 w 609062"/>
                <a:gd name="connsiteY226" fmla="*/ 469906 h 504190"/>
                <a:gd name="connsiteX227" fmla="*/ 391655 w 609062"/>
                <a:gd name="connsiteY227" fmla="*/ 477045 h 504190"/>
                <a:gd name="connsiteX228" fmla="*/ 374271 w 609062"/>
                <a:gd name="connsiteY228" fmla="*/ 481401 h 504190"/>
                <a:gd name="connsiteX229" fmla="*/ 361847 w 609062"/>
                <a:gd name="connsiteY229" fmla="*/ 488540 h 504190"/>
                <a:gd name="connsiteX230" fmla="*/ 336436 w 609062"/>
                <a:gd name="connsiteY230" fmla="*/ 490396 h 504190"/>
                <a:gd name="connsiteX231" fmla="*/ 329297 w 609062"/>
                <a:gd name="connsiteY231" fmla="*/ 483579 h 504190"/>
                <a:gd name="connsiteX232" fmla="*/ 320625 w 609062"/>
                <a:gd name="connsiteY232" fmla="*/ 488863 h 504190"/>
                <a:gd name="connsiteX233" fmla="*/ 315986 w 609062"/>
                <a:gd name="connsiteY233" fmla="*/ 489186 h 504190"/>
                <a:gd name="connsiteX234" fmla="*/ 290252 w 609062"/>
                <a:gd name="connsiteY234" fmla="*/ 483297 h 504190"/>
                <a:gd name="connsiteX235" fmla="*/ 282790 w 609062"/>
                <a:gd name="connsiteY235" fmla="*/ 480514 h 504190"/>
                <a:gd name="connsiteX236" fmla="*/ 268834 w 609062"/>
                <a:gd name="connsiteY236" fmla="*/ 482692 h 504190"/>
                <a:gd name="connsiteX237" fmla="*/ 266979 w 609062"/>
                <a:gd name="connsiteY237" fmla="*/ 491364 h 504190"/>
                <a:gd name="connsiteX238" fmla="*/ 262340 w 609062"/>
                <a:gd name="connsiteY238" fmla="*/ 493219 h 504190"/>
                <a:gd name="connsiteX239" fmla="*/ 255846 w 609062"/>
                <a:gd name="connsiteY239" fmla="*/ 502537 h 504190"/>
                <a:gd name="connsiteX240" fmla="*/ 237534 w 609062"/>
                <a:gd name="connsiteY240" fmla="*/ 503464 h 504190"/>
                <a:gd name="connsiteX241" fmla="*/ 232896 w 609062"/>
                <a:gd name="connsiteY241" fmla="*/ 500681 h 504190"/>
                <a:gd name="connsiteX242" fmla="*/ 226079 w 609062"/>
                <a:gd name="connsiteY242" fmla="*/ 504392 h 504190"/>
                <a:gd name="connsiteX243" fmla="*/ 201596 w 609062"/>
                <a:gd name="connsiteY243" fmla="*/ 502537 h 504190"/>
                <a:gd name="connsiteX244" fmla="*/ 189818 w 609062"/>
                <a:gd name="connsiteY244" fmla="*/ 492292 h 504190"/>
                <a:gd name="connsiteX245" fmla="*/ 178645 w 609062"/>
                <a:gd name="connsiteY245" fmla="*/ 487935 h 504190"/>
                <a:gd name="connsiteX246" fmla="*/ 160655 w 609062"/>
                <a:gd name="connsiteY246" fmla="*/ 470269 h 504190"/>
                <a:gd name="connsiteX247" fmla="*/ 149805 w 609062"/>
                <a:gd name="connsiteY247" fmla="*/ 454457 h 504190"/>
                <a:gd name="connsiteX248" fmla="*/ 134599 w 609062"/>
                <a:gd name="connsiteY248" fmla="*/ 450101 h 504190"/>
                <a:gd name="connsiteX249" fmla="*/ 124676 w 609062"/>
                <a:gd name="connsiteY249" fmla="*/ 441711 h 504190"/>
                <a:gd name="connsiteX250" fmla="*/ 117255 w 609062"/>
                <a:gd name="connsiteY250" fmla="*/ 420939 h 504190"/>
                <a:gd name="connsiteX251" fmla="*/ 116932 w 609062"/>
                <a:gd name="connsiteY251" fmla="*/ 411016 h 504190"/>
                <a:gd name="connsiteX252" fmla="*/ 114754 w 609062"/>
                <a:gd name="connsiteY252" fmla="*/ 403877 h 504190"/>
                <a:gd name="connsiteX253" fmla="*/ 112576 w 609062"/>
                <a:gd name="connsiteY253" fmla="*/ 398310 h 504190"/>
                <a:gd name="connsiteX254" fmla="*/ 107937 w 609062"/>
                <a:gd name="connsiteY254" fmla="*/ 394600 h 504190"/>
                <a:gd name="connsiteX255" fmla="*/ 93053 w 609062"/>
                <a:gd name="connsiteY255" fmla="*/ 376005 h 504190"/>
                <a:gd name="connsiteX256" fmla="*/ 93981 w 609062"/>
                <a:gd name="connsiteY256" fmla="*/ 367938 h 504190"/>
                <a:gd name="connsiteX257" fmla="*/ 90553 w 609062"/>
                <a:gd name="connsiteY257" fmla="*/ 365760 h 504190"/>
                <a:gd name="connsiteX258" fmla="*/ 87124 w 609062"/>
                <a:gd name="connsiteY258" fmla="*/ 370721 h 504190"/>
                <a:gd name="connsiteX259" fmla="*/ 62318 w 609062"/>
                <a:gd name="connsiteY259" fmla="*/ 368543 h 504190"/>
                <a:gd name="connsiteX260" fmla="*/ 57962 w 609062"/>
                <a:gd name="connsiteY260" fmla="*/ 360799 h 504190"/>
                <a:gd name="connsiteX261" fmla="*/ 44328 w 609062"/>
                <a:gd name="connsiteY261" fmla="*/ 356442 h 504190"/>
                <a:gd name="connsiteX262" fmla="*/ 22628 w 609062"/>
                <a:gd name="connsiteY262" fmla="*/ 344665 h 504190"/>
                <a:gd name="connsiteX263" fmla="*/ 8995 w 609062"/>
                <a:gd name="connsiteY263" fmla="*/ 344060 h 504190"/>
                <a:gd name="connsiteX264" fmla="*/ 5284 w 609062"/>
                <a:gd name="connsiteY264" fmla="*/ 339098 h 504190"/>
                <a:gd name="connsiteX265" fmla="*/ 7744 w 609062"/>
                <a:gd name="connsiteY265" fmla="*/ 327925 h 504190"/>
                <a:gd name="connsiteX266" fmla="*/ 13956 w 609062"/>
                <a:gd name="connsiteY266" fmla="*/ 324497 h 504190"/>
                <a:gd name="connsiteX267" fmla="*/ 16416 w 609062"/>
                <a:gd name="connsiteY267" fmla="*/ 314252 h 504190"/>
                <a:gd name="connsiteX268" fmla="*/ 20127 w 609062"/>
                <a:gd name="connsiteY268" fmla="*/ 309896 h 504190"/>
                <a:gd name="connsiteX269" fmla="*/ 23838 w 609062"/>
                <a:gd name="connsiteY269" fmla="*/ 309896 h 504190"/>
                <a:gd name="connsiteX270" fmla="*/ 25694 w 609062"/>
                <a:gd name="connsiteY270" fmla="*/ 324174 h 504190"/>
                <a:gd name="connsiteX271" fmla="*/ 29727 w 609062"/>
                <a:gd name="connsiteY271" fmla="*/ 325707 h 504190"/>
                <a:gd name="connsiteX272" fmla="*/ 41182 w 609062"/>
                <a:gd name="connsiteY272" fmla="*/ 325707 h 504190"/>
                <a:gd name="connsiteX273" fmla="*/ 56994 w 609062"/>
                <a:gd name="connsiteY273" fmla="*/ 327562 h 504190"/>
                <a:gd name="connsiteX274" fmla="*/ 64415 w 609062"/>
                <a:gd name="connsiteY274" fmla="*/ 321674 h 504190"/>
                <a:gd name="connsiteX275" fmla="*/ 69699 w 609062"/>
                <a:gd name="connsiteY275" fmla="*/ 320423 h 504190"/>
                <a:gd name="connsiteX276" fmla="*/ 74983 w 609062"/>
                <a:gd name="connsiteY276" fmla="*/ 323529 h 504190"/>
                <a:gd name="connsiteX277" fmla="*/ 82123 w 609062"/>
                <a:gd name="connsiteY277" fmla="*/ 319495 h 504190"/>
                <a:gd name="connsiteX278" fmla="*/ 78089 w 609062"/>
                <a:gd name="connsiteY278" fmla="*/ 308968 h 504190"/>
                <a:gd name="connsiteX279" fmla="*/ 87084 w 609062"/>
                <a:gd name="connsiteY279" fmla="*/ 302756 h 504190"/>
                <a:gd name="connsiteX280" fmla="*/ 95756 w 609062"/>
                <a:gd name="connsiteY280" fmla="*/ 298723 h 504190"/>
                <a:gd name="connsiteX281" fmla="*/ 86156 w 609062"/>
                <a:gd name="connsiteY281" fmla="*/ 299045 h 504190"/>
                <a:gd name="connsiteX282" fmla="*/ 70950 w 609062"/>
                <a:gd name="connsiteY282" fmla="*/ 299045 h 504190"/>
                <a:gd name="connsiteX283" fmla="*/ 70950 w 609062"/>
                <a:gd name="connsiteY283" fmla="*/ 294407 h 504190"/>
                <a:gd name="connsiteX284" fmla="*/ 80872 w 609062"/>
                <a:gd name="connsiteY284" fmla="*/ 289768 h 504190"/>
                <a:gd name="connsiteX285" fmla="*/ 83050 w 609062"/>
                <a:gd name="connsiteY285" fmla="*/ 282024 h 504190"/>
                <a:gd name="connsiteX286" fmla="*/ 92368 w 609062"/>
                <a:gd name="connsiteY286" fmla="*/ 273029 h 504190"/>
                <a:gd name="connsiteX287" fmla="*/ 102895 w 609062"/>
                <a:gd name="connsiteY287" fmla="*/ 271779 h 504190"/>
                <a:gd name="connsiteX288" fmla="*/ 104428 w 609062"/>
                <a:gd name="connsiteY288" fmla="*/ 266213 h 504190"/>
                <a:gd name="connsiteX289" fmla="*/ 87043 w 609062"/>
                <a:gd name="connsiteY289" fmla="*/ 268996 h 504190"/>
                <a:gd name="connsiteX290" fmla="*/ 81154 w 609062"/>
                <a:gd name="connsiteY290" fmla="*/ 272707 h 504190"/>
                <a:gd name="connsiteX291" fmla="*/ 76516 w 609062"/>
                <a:gd name="connsiteY291" fmla="*/ 271456 h 504190"/>
                <a:gd name="connsiteX292" fmla="*/ 78049 w 609062"/>
                <a:gd name="connsiteY292" fmla="*/ 260283 h 504190"/>
                <a:gd name="connsiteX293" fmla="*/ 78049 w 609062"/>
                <a:gd name="connsiteY293" fmla="*/ 249756 h 504190"/>
                <a:gd name="connsiteX294" fmla="*/ 78654 w 609062"/>
                <a:gd name="connsiteY294" fmla="*/ 246327 h 504190"/>
                <a:gd name="connsiteX295" fmla="*/ 84865 w 609062"/>
                <a:gd name="connsiteY295" fmla="*/ 239188 h 504190"/>
                <a:gd name="connsiteX296" fmla="*/ 87043 w 609062"/>
                <a:gd name="connsiteY296" fmla="*/ 223376 h 504190"/>
                <a:gd name="connsiteX297" fmla="*/ 70627 w 609062"/>
                <a:gd name="connsiteY297" fmla="*/ 219343 h 504190"/>
                <a:gd name="connsiteX298" fmla="*/ 47354 w 609062"/>
                <a:gd name="connsiteY298" fmla="*/ 201958 h 504190"/>
                <a:gd name="connsiteX299" fmla="*/ 40860 w 609062"/>
                <a:gd name="connsiteY299" fmla="*/ 192964 h 504190"/>
                <a:gd name="connsiteX300" fmla="*/ 24726 w 609062"/>
                <a:gd name="connsiteY300" fmla="*/ 192036 h 504190"/>
                <a:gd name="connsiteX301" fmla="*/ 11092 w 609062"/>
                <a:gd name="connsiteY301" fmla="*/ 194214 h 504190"/>
                <a:gd name="connsiteX302" fmla="*/ 3025 w 609062"/>
                <a:gd name="connsiteY302" fmla="*/ 192964 h 504190"/>
                <a:gd name="connsiteX303" fmla="*/ 6736 w 609062"/>
                <a:gd name="connsiteY303" fmla="*/ 166907 h 504190"/>
                <a:gd name="connsiteX304" fmla="*/ 18514 w 609062"/>
                <a:gd name="connsiteY304" fmla="*/ 167230 h 504190"/>
                <a:gd name="connsiteX305" fmla="*/ 27831 w 609062"/>
                <a:gd name="connsiteY305" fmla="*/ 179330 h 504190"/>
                <a:gd name="connsiteX306" fmla="*/ 45821 w 609062"/>
                <a:gd name="connsiteY306" fmla="*/ 177798 h 504190"/>
                <a:gd name="connsiteX307" fmla="*/ 56994 w 609062"/>
                <a:gd name="connsiteY307" fmla="*/ 187398 h 504190"/>
                <a:gd name="connsiteX308" fmla="*/ 70627 w 609062"/>
                <a:gd name="connsiteY308" fmla="*/ 183364 h 504190"/>
                <a:gd name="connsiteX309" fmla="*/ 78694 w 609062"/>
                <a:gd name="connsiteY309" fmla="*/ 185542 h 504190"/>
                <a:gd name="connsiteX310" fmla="*/ 88011 w 609062"/>
                <a:gd name="connsiteY310" fmla="*/ 183364 h 504190"/>
                <a:gd name="connsiteX311" fmla="*/ 90795 w 609062"/>
                <a:gd name="connsiteY311" fmla="*/ 192036 h 504190"/>
                <a:gd name="connsiteX312" fmla="*/ 102572 w 609062"/>
                <a:gd name="connsiteY312" fmla="*/ 189576 h 504190"/>
                <a:gd name="connsiteX313" fmla="*/ 113745 w 609062"/>
                <a:gd name="connsiteY313" fmla="*/ 196070 h 504190"/>
                <a:gd name="connsiteX314" fmla="*/ 118102 w 609062"/>
                <a:gd name="connsiteY314" fmla="*/ 202886 h 504190"/>
                <a:gd name="connsiteX315" fmla="*/ 125564 w 609062"/>
                <a:gd name="connsiteY315" fmla="*/ 202281 h 504190"/>
                <a:gd name="connsiteX316" fmla="*/ 130848 w 609062"/>
                <a:gd name="connsiteY316" fmla="*/ 206637 h 504190"/>
                <a:gd name="connsiteX317" fmla="*/ 133308 w 609062"/>
                <a:gd name="connsiteY317" fmla="*/ 207565 h 504190"/>
                <a:gd name="connsiteX318" fmla="*/ 151297 w 609062"/>
                <a:gd name="connsiteY318" fmla="*/ 192359 h 504190"/>
                <a:gd name="connsiteX319" fmla="*/ 146336 w 609062"/>
                <a:gd name="connsiteY319" fmla="*/ 189253 h 504190"/>
                <a:gd name="connsiteX320" fmla="*/ 132703 w 609062"/>
                <a:gd name="connsiteY320" fmla="*/ 194214 h 504190"/>
                <a:gd name="connsiteX321" fmla="*/ 125886 w 609062"/>
                <a:gd name="connsiteY321" fmla="*/ 190503 h 504190"/>
                <a:gd name="connsiteX322" fmla="*/ 106646 w 609062"/>
                <a:gd name="connsiteY322" fmla="*/ 177798 h 504190"/>
                <a:gd name="connsiteX323" fmla="*/ 109107 w 609062"/>
                <a:gd name="connsiteY323" fmla="*/ 170336 h 504190"/>
                <a:gd name="connsiteX324" fmla="*/ 128024 w 609062"/>
                <a:gd name="connsiteY324" fmla="*/ 164769 h 504190"/>
                <a:gd name="connsiteX325" fmla="*/ 163358 w 609062"/>
                <a:gd name="connsiteY325" fmla="*/ 161341 h 504190"/>
                <a:gd name="connsiteX326" fmla="*/ 156864 w 609062"/>
                <a:gd name="connsiteY326" fmla="*/ 155775 h 504190"/>
                <a:gd name="connsiteX327" fmla="*/ 155331 w 609062"/>
                <a:gd name="connsiteY327" fmla="*/ 146457 h 504190"/>
                <a:gd name="connsiteX328" fmla="*/ 151903 w 609062"/>
                <a:gd name="connsiteY328" fmla="*/ 144279 h 504190"/>
                <a:gd name="connsiteX329" fmla="*/ 139197 w 609062"/>
                <a:gd name="connsiteY329" fmla="*/ 148313 h 504190"/>
                <a:gd name="connsiteX330" fmla="*/ 139197 w 609062"/>
                <a:gd name="connsiteY330" fmla="*/ 139923 h 504190"/>
                <a:gd name="connsiteX331" fmla="*/ 150370 w 609062"/>
                <a:gd name="connsiteY331" fmla="*/ 138673 h 504190"/>
                <a:gd name="connsiteX332" fmla="*/ 149119 w 609062"/>
                <a:gd name="connsiteY332" fmla="*/ 134316 h 504190"/>
                <a:gd name="connsiteX333" fmla="*/ 144158 w 609062"/>
                <a:gd name="connsiteY333" fmla="*/ 132138 h 504190"/>
                <a:gd name="connsiteX334" fmla="*/ 137664 w 609062"/>
                <a:gd name="connsiteY334" fmla="*/ 132138 h 504190"/>
                <a:gd name="connsiteX335" fmla="*/ 134881 w 609062"/>
                <a:gd name="connsiteY335" fmla="*/ 129032 h 504190"/>
                <a:gd name="connsiteX336" fmla="*/ 137987 w 609062"/>
                <a:gd name="connsiteY336" fmla="*/ 121893 h 504190"/>
                <a:gd name="connsiteX337" fmla="*/ 131775 w 609062"/>
                <a:gd name="connsiteY337" fmla="*/ 125927 h 504190"/>
                <a:gd name="connsiteX338" fmla="*/ 127419 w 609062"/>
                <a:gd name="connsiteY338" fmla="*/ 124071 h 504190"/>
                <a:gd name="connsiteX339" fmla="*/ 126169 w 609062"/>
                <a:gd name="connsiteY339" fmla="*/ 113221 h 504190"/>
                <a:gd name="connsiteX340" fmla="*/ 116246 w 609062"/>
                <a:gd name="connsiteY340" fmla="*/ 111971 h 504190"/>
                <a:gd name="connsiteX341" fmla="*/ 108502 w 609062"/>
                <a:gd name="connsiteY341" fmla="*/ 111971 h 504190"/>
                <a:gd name="connsiteX342" fmla="*/ 100435 w 609062"/>
                <a:gd name="connsiteY342" fmla="*/ 109792 h 504190"/>
                <a:gd name="connsiteX343" fmla="*/ 94223 w 609062"/>
                <a:gd name="connsiteY343" fmla="*/ 113503 h 504190"/>
                <a:gd name="connsiteX344" fmla="*/ 89867 w 609062"/>
                <a:gd name="connsiteY344" fmla="*/ 112898 h 504190"/>
                <a:gd name="connsiteX345" fmla="*/ 82405 w 609062"/>
                <a:gd name="connsiteY345" fmla="*/ 108865 h 504190"/>
                <a:gd name="connsiteX346" fmla="*/ 52194 w 609062"/>
                <a:gd name="connsiteY346" fmla="*/ 108865 h 504190"/>
                <a:gd name="connsiteX347" fmla="*/ 48483 w 609062"/>
                <a:gd name="connsiteY347" fmla="*/ 93658 h 504190"/>
                <a:gd name="connsiteX348" fmla="*/ 36382 w 609062"/>
                <a:gd name="connsiteY348" fmla="*/ 84986 h 504190"/>
                <a:gd name="connsiteX349" fmla="*/ 30816 w 609062"/>
                <a:gd name="connsiteY349" fmla="*/ 82889 h 504190"/>
                <a:gd name="connsiteX350" fmla="*/ 29566 w 609062"/>
                <a:gd name="connsiteY350" fmla="*/ 78250 h 504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Lst>
              <a:rect l="l" t="t" r="r" b="b"/>
              <a:pathLst>
                <a:path w="609062" h="504190">
                  <a:moveTo>
                    <a:pt x="29566" y="78250"/>
                  </a:moveTo>
                  <a:lnTo>
                    <a:pt x="50338" y="67723"/>
                  </a:lnTo>
                  <a:lnTo>
                    <a:pt x="59938" y="93134"/>
                  </a:lnTo>
                  <a:lnTo>
                    <a:pt x="63367" y="75145"/>
                  </a:lnTo>
                  <a:lnTo>
                    <a:pt x="71111" y="81033"/>
                  </a:lnTo>
                  <a:lnTo>
                    <a:pt x="62116" y="56832"/>
                  </a:lnTo>
                  <a:lnTo>
                    <a:pt x="70183" y="54049"/>
                  </a:lnTo>
                  <a:lnTo>
                    <a:pt x="87850" y="78533"/>
                  </a:lnTo>
                  <a:lnTo>
                    <a:pt x="85349" y="88778"/>
                  </a:lnTo>
                  <a:lnTo>
                    <a:pt x="98700" y="90956"/>
                  </a:lnTo>
                  <a:lnTo>
                    <a:pt x="94062" y="83212"/>
                  </a:lnTo>
                  <a:lnTo>
                    <a:pt x="97168" y="78855"/>
                  </a:lnTo>
                  <a:lnTo>
                    <a:pt x="103057" y="81356"/>
                  </a:lnTo>
                  <a:lnTo>
                    <a:pt x="99628" y="75145"/>
                  </a:lnTo>
                  <a:lnTo>
                    <a:pt x="84422" y="62439"/>
                  </a:lnTo>
                  <a:lnTo>
                    <a:pt x="88132" y="49733"/>
                  </a:lnTo>
                  <a:lnTo>
                    <a:pt x="93094" y="48483"/>
                  </a:lnTo>
                  <a:lnTo>
                    <a:pt x="112334" y="68933"/>
                  </a:lnTo>
                  <a:lnTo>
                    <a:pt x="102411" y="47555"/>
                  </a:lnTo>
                  <a:lnTo>
                    <a:pt x="101161" y="32994"/>
                  </a:lnTo>
                  <a:lnTo>
                    <a:pt x="107372" y="30816"/>
                  </a:lnTo>
                  <a:lnTo>
                    <a:pt x="118223" y="43522"/>
                  </a:lnTo>
                  <a:lnTo>
                    <a:pt x="115117" y="26460"/>
                  </a:lnTo>
                  <a:lnTo>
                    <a:pt x="119755" y="25855"/>
                  </a:lnTo>
                  <a:lnTo>
                    <a:pt x="124112" y="29283"/>
                  </a:lnTo>
                  <a:lnTo>
                    <a:pt x="124434" y="23072"/>
                  </a:lnTo>
                  <a:lnTo>
                    <a:pt x="135284" y="22749"/>
                  </a:lnTo>
                  <a:lnTo>
                    <a:pt x="146135" y="49733"/>
                  </a:lnTo>
                  <a:lnTo>
                    <a:pt x="141173" y="58123"/>
                  </a:lnTo>
                  <a:lnTo>
                    <a:pt x="145207" y="59051"/>
                  </a:lnTo>
                  <a:lnTo>
                    <a:pt x="145207" y="66513"/>
                  </a:lnTo>
                  <a:lnTo>
                    <a:pt x="145207" y="71797"/>
                  </a:lnTo>
                  <a:lnTo>
                    <a:pt x="156662" y="57518"/>
                  </a:lnTo>
                  <a:lnTo>
                    <a:pt x="157590" y="68691"/>
                  </a:lnTo>
                  <a:lnTo>
                    <a:pt x="151701" y="80469"/>
                  </a:lnTo>
                  <a:lnTo>
                    <a:pt x="160696" y="74580"/>
                  </a:lnTo>
                  <a:lnTo>
                    <a:pt x="163156" y="80791"/>
                  </a:lnTo>
                  <a:lnTo>
                    <a:pt x="157590" y="91964"/>
                  </a:lnTo>
                  <a:lnTo>
                    <a:pt x="167190" y="82042"/>
                  </a:lnTo>
                  <a:lnTo>
                    <a:pt x="170295" y="68086"/>
                  </a:lnTo>
                  <a:lnTo>
                    <a:pt x="173401" y="61269"/>
                  </a:lnTo>
                  <a:lnTo>
                    <a:pt x="156339" y="40174"/>
                  </a:lnTo>
                  <a:lnTo>
                    <a:pt x="156339" y="28719"/>
                  </a:lnTo>
                  <a:lnTo>
                    <a:pt x="168117" y="29969"/>
                  </a:lnTo>
                  <a:lnTo>
                    <a:pt x="177435" y="41747"/>
                  </a:lnTo>
                  <a:lnTo>
                    <a:pt x="183929" y="40214"/>
                  </a:lnTo>
                  <a:lnTo>
                    <a:pt x="185179" y="32752"/>
                  </a:lnTo>
                  <a:lnTo>
                    <a:pt x="179895" y="29969"/>
                  </a:lnTo>
                  <a:lnTo>
                    <a:pt x="178362" y="26863"/>
                  </a:lnTo>
                  <a:lnTo>
                    <a:pt x="178685" y="24080"/>
                  </a:lnTo>
                  <a:lnTo>
                    <a:pt x="171868" y="21902"/>
                  </a:lnTo>
                  <a:lnTo>
                    <a:pt x="162551" y="20652"/>
                  </a:lnTo>
                  <a:lnTo>
                    <a:pt x="156057" y="14763"/>
                  </a:lnTo>
                  <a:lnTo>
                    <a:pt x="156985" y="8874"/>
                  </a:lnTo>
                  <a:lnTo>
                    <a:pt x="162874" y="12585"/>
                  </a:lnTo>
                  <a:lnTo>
                    <a:pt x="167230" y="7946"/>
                  </a:lnTo>
                  <a:lnTo>
                    <a:pt x="166907" y="3307"/>
                  </a:lnTo>
                  <a:lnTo>
                    <a:pt x="170013" y="4558"/>
                  </a:lnTo>
                  <a:lnTo>
                    <a:pt x="175579" y="3025"/>
                  </a:lnTo>
                  <a:lnTo>
                    <a:pt x="181468" y="3025"/>
                  </a:lnTo>
                  <a:lnTo>
                    <a:pt x="185502" y="11415"/>
                  </a:lnTo>
                  <a:lnTo>
                    <a:pt x="195424" y="12020"/>
                  </a:lnTo>
                  <a:lnTo>
                    <a:pt x="203491" y="26904"/>
                  </a:lnTo>
                  <a:lnTo>
                    <a:pt x="200385" y="43038"/>
                  </a:lnTo>
                  <a:lnTo>
                    <a:pt x="209380" y="49249"/>
                  </a:lnTo>
                  <a:lnTo>
                    <a:pt x="209985" y="55461"/>
                  </a:lnTo>
                  <a:lnTo>
                    <a:pt x="207525" y="58567"/>
                  </a:lnTo>
                  <a:lnTo>
                    <a:pt x="215592" y="66956"/>
                  </a:lnTo>
                  <a:lnTo>
                    <a:pt x="216197" y="72523"/>
                  </a:lnTo>
                  <a:lnTo>
                    <a:pt x="211558" y="78734"/>
                  </a:lnTo>
                  <a:lnTo>
                    <a:pt x="212809" y="84623"/>
                  </a:lnTo>
                  <a:lnTo>
                    <a:pt x="219948" y="84301"/>
                  </a:lnTo>
                  <a:lnTo>
                    <a:pt x="219948" y="89262"/>
                  </a:lnTo>
                  <a:lnTo>
                    <a:pt x="219020" y="92973"/>
                  </a:lnTo>
                  <a:lnTo>
                    <a:pt x="222449" y="97611"/>
                  </a:lnTo>
                  <a:lnTo>
                    <a:pt x="221844" y="101040"/>
                  </a:lnTo>
                  <a:lnTo>
                    <a:pt x="218738" y="102895"/>
                  </a:lnTo>
                  <a:lnTo>
                    <a:pt x="223094" y="110357"/>
                  </a:lnTo>
                  <a:lnTo>
                    <a:pt x="219666" y="117497"/>
                  </a:lnTo>
                  <a:lnTo>
                    <a:pt x="212849" y="124959"/>
                  </a:lnTo>
                  <a:lnTo>
                    <a:pt x="206637" y="127742"/>
                  </a:lnTo>
                  <a:lnTo>
                    <a:pt x="203854" y="135204"/>
                  </a:lnTo>
                  <a:lnTo>
                    <a:pt x="192399" y="133671"/>
                  </a:lnTo>
                  <a:lnTo>
                    <a:pt x="189616" y="120965"/>
                  </a:lnTo>
                  <a:lnTo>
                    <a:pt x="187115" y="134316"/>
                  </a:lnTo>
                  <a:lnTo>
                    <a:pt x="187115" y="139883"/>
                  </a:lnTo>
                  <a:lnTo>
                    <a:pt x="194577" y="144239"/>
                  </a:lnTo>
                  <a:lnTo>
                    <a:pt x="194577" y="152629"/>
                  </a:lnTo>
                  <a:lnTo>
                    <a:pt x="196110" y="161018"/>
                  </a:lnTo>
                  <a:lnTo>
                    <a:pt x="186792" y="166585"/>
                  </a:lnTo>
                  <a:lnTo>
                    <a:pt x="192076" y="172796"/>
                  </a:lnTo>
                  <a:lnTo>
                    <a:pt x="191471" y="181186"/>
                  </a:lnTo>
                  <a:lnTo>
                    <a:pt x="184009" y="196392"/>
                  </a:lnTo>
                  <a:lnTo>
                    <a:pt x="184009" y="206637"/>
                  </a:lnTo>
                  <a:lnTo>
                    <a:pt x="198288" y="183364"/>
                  </a:lnTo>
                  <a:lnTo>
                    <a:pt x="200466" y="189858"/>
                  </a:lnTo>
                  <a:lnTo>
                    <a:pt x="215673" y="165052"/>
                  </a:lnTo>
                  <a:lnTo>
                    <a:pt x="226523" y="160413"/>
                  </a:lnTo>
                  <a:lnTo>
                    <a:pt x="236768" y="159486"/>
                  </a:lnTo>
                  <a:lnTo>
                    <a:pt x="234307" y="173764"/>
                  </a:lnTo>
                  <a:lnTo>
                    <a:pt x="234307" y="185542"/>
                  </a:lnTo>
                  <a:lnTo>
                    <a:pt x="238341" y="185219"/>
                  </a:lnTo>
                  <a:lnTo>
                    <a:pt x="254757" y="172191"/>
                  </a:lnTo>
                  <a:lnTo>
                    <a:pt x="265608" y="157307"/>
                  </a:lnTo>
                  <a:lnTo>
                    <a:pt x="266213" y="144602"/>
                  </a:lnTo>
                  <a:lnTo>
                    <a:pt x="275207" y="115157"/>
                  </a:lnTo>
                  <a:lnTo>
                    <a:pt x="295980" y="115762"/>
                  </a:lnTo>
                  <a:lnTo>
                    <a:pt x="295657" y="148030"/>
                  </a:lnTo>
                  <a:lnTo>
                    <a:pt x="293802" y="151136"/>
                  </a:lnTo>
                  <a:lnTo>
                    <a:pt x="298763" y="155775"/>
                  </a:lnTo>
                  <a:lnTo>
                    <a:pt x="298158" y="173442"/>
                  </a:lnTo>
                  <a:lnTo>
                    <a:pt x="304370" y="179935"/>
                  </a:lnTo>
                  <a:lnTo>
                    <a:pt x="307476" y="179935"/>
                  </a:lnTo>
                  <a:lnTo>
                    <a:pt x="317075" y="167835"/>
                  </a:lnTo>
                  <a:lnTo>
                    <a:pt x="317680" y="153274"/>
                  </a:lnTo>
                  <a:lnTo>
                    <a:pt x="331314" y="139923"/>
                  </a:lnTo>
                  <a:lnTo>
                    <a:pt x="340631" y="139923"/>
                  </a:lnTo>
                  <a:lnTo>
                    <a:pt x="348375" y="143956"/>
                  </a:lnTo>
                  <a:lnTo>
                    <a:pt x="352086" y="136212"/>
                  </a:lnTo>
                  <a:lnTo>
                    <a:pt x="370399" y="143956"/>
                  </a:lnTo>
                  <a:lnTo>
                    <a:pt x="372859" y="151096"/>
                  </a:lnTo>
                  <a:lnTo>
                    <a:pt x="371609" y="155452"/>
                  </a:lnTo>
                  <a:lnTo>
                    <a:pt x="372859" y="161946"/>
                  </a:lnTo>
                  <a:lnTo>
                    <a:pt x="373182" y="166302"/>
                  </a:lnTo>
                  <a:lnTo>
                    <a:pt x="372577" y="170658"/>
                  </a:lnTo>
                  <a:lnTo>
                    <a:pt x="376287" y="178725"/>
                  </a:lnTo>
                  <a:lnTo>
                    <a:pt x="375965" y="201999"/>
                  </a:lnTo>
                  <a:lnTo>
                    <a:pt x="373787" y="218133"/>
                  </a:lnTo>
                  <a:lnTo>
                    <a:pt x="378748" y="211921"/>
                  </a:lnTo>
                  <a:lnTo>
                    <a:pt x="384637" y="200748"/>
                  </a:lnTo>
                  <a:lnTo>
                    <a:pt x="384314" y="182759"/>
                  </a:lnTo>
                  <a:lnTo>
                    <a:pt x="386170" y="160413"/>
                  </a:lnTo>
                  <a:lnTo>
                    <a:pt x="390526" y="154202"/>
                  </a:lnTo>
                  <a:lnTo>
                    <a:pt x="402304" y="155452"/>
                  </a:lnTo>
                  <a:lnTo>
                    <a:pt x="416582" y="177152"/>
                  </a:lnTo>
                  <a:lnTo>
                    <a:pt x="416905" y="199498"/>
                  </a:lnTo>
                  <a:lnTo>
                    <a:pt x="422794" y="195787"/>
                  </a:lnTo>
                  <a:lnTo>
                    <a:pt x="428683" y="195787"/>
                  </a:lnTo>
                  <a:lnTo>
                    <a:pt x="450061" y="175337"/>
                  </a:lnTo>
                  <a:lnTo>
                    <a:pt x="461233" y="177193"/>
                  </a:lnTo>
                  <a:lnTo>
                    <a:pt x="464944" y="189293"/>
                  </a:lnTo>
                  <a:lnTo>
                    <a:pt x="472084" y="190826"/>
                  </a:lnTo>
                  <a:lnTo>
                    <a:pt x="475189" y="196715"/>
                  </a:lnTo>
                  <a:lnTo>
                    <a:pt x="476722" y="192076"/>
                  </a:lnTo>
                  <a:lnTo>
                    <a:pt x="482934" y="191471"/>
                  </a:lnTo>
                  <a:lnTo>
                    <a:pt x="487895" y="196110"/>
                  </a:lnTo>
                  <a:lnTo>
                    <a:pt x="487290" y="188971"/>
                  </a:lnTo>
                  <a:lnTo>
                    <a:pt x="496890" y="182477"/>
                  </a:lnTo>
                  <a:lnTo>
                    <a:pt x="500318" y="159526"/>
                  </a:lnTo>
                  <a:lnTo>
                    <a:pt x="505279" y="151459"/>
                  </a:lnTo>
                  <a:lnTo>
                    <a:pt x="512419" y="152064"/>
                  </a:lnTo>
                  <a:lnTo>
                    <a:pt x="516130" y="155492"/>
                  </a:lnTo>
                  <a:lnTo>
                    <a:pt x="531941" y="155492"/>
                  </a:lnTo>
                  <a:lnTo>
                    <a:pt x="535047" y="162309"/>
                  </a:lnTo>
                  <a:lnTo>
                    <a:pt x="534442" y="172836"/>
                  </a:lnTo>
                  <a:lnTo>
                    <a:pt x="542509" y="181831"/>
                  </a:lnTo>
                  <a:lnTo>
                    <a:pt x="540331" y="188043"/>
                  </a:lnTo>
                  <a:lnTo>
                    <a:pt x="534765" y="193327"/>
                  </a:lnTo>
                  <a:lnTo>
                    <a:pt x="535370" y="202644"/>
                  </a:lnTo>
                  <a:lnTo>
                    <a:pt x="540008" y="205145"/>
                  </a:lnTo>
                  <a:lnTo>
                    <a:pt x="545897" y="217568"/>
                  </a:lnTo>
                  <a:lnTo>
                    <a:pt x="549326" y="215713"/>
                  </a:lnTo>
                  <a:lnTo>
                    <a:pt x="553036" y="207646"/>
                  </a:lnTo>
                  <a:lnTo>
                    <a:pt x="570098" y="207968"/>
                  </a:lnTo>
                  <a:lnTo>
                    <a:pt x="580948" y="201152"/>
                  </a:lnTo>
                  <a:lnTo>
                    <a:pt x="588410" y="201757"/>
                  </a:lnTo>
                  <a:lnTo>
                    <a:pt x="590911" y="205468"/>
                  </a:lnTo>
                  <a:lnTo>
                    <a:pt x="596800" y="206073"/>
                  </a:lnTo>
                  <a:lnTo>
                    <a:pt x="596800" y="208251"/>
                  </a:lnTo>
                  <a:lnTo>
                    <a:pt x="581311" y="210106"/>
                  </a:lnTo>
                  <a:lnTo>
                    <a:pt x="572922" y="212889"/>
                  </a:lnTo>
                  <a:lnTo>
                    <a:pt x="570744" y="224062"/>
                  </a:lnTo>
                  <a:lnTo>
                    <a:pt x="555860" y="227773"/>
                  </a:lnTo>
                  <a:lnTo>
                    <a:pt x="555860" y="231726"/>
                  </a:lnTo>
                  <a:lnTo>
                    <a:pt x="560821" y="241326"/>
                  </a:lnTo>
                  <a:lnTo>
                    <a:pt x="567638" y="243786"/>
                  </a:lnTo>
                  <a:lnTo>
                    <a:pt x="577560" y="245319"/>
                  </a:lnTo>
                  <a:lnTo>
                    <a:pt x="577883" y="261130"/>
                  </a:lnTo>
                  <a:lnTo>
                    <a:pt x="554610" y="277264"/>
                  </a:lnTo>
                  <a:lnTo>
                    <a:pt x="556142" y="285936"/>
                  </a:lnTo>
                  <a:lnTo>
                    <a:pt x="579093" y="289365"/>
                  </a:lnTo>
                  <a:lnTo>
                    <a:pt x="577843" y="303321"/>
                  </a:lnTo>
                  <a:lnTo>
                    <a:pt x="569171" y="311388"/>
                  </a:lnTo>
                  <a:lnTo>
                    <a:pt x="577843" y="306427"/>
                  </a:lnTo>
                  <a:lnTo>
                    <a:pt x="589298" y="317277"/>
                  </a:lnTo>
                  <a:lnTo>
                    <a:pt x="595509" y="318527"/>
                  </a:lnTo>
                  <a:lnTo>
                    <a:pt x="598615" y="329983"/>
                  </a:lnTo>
                  <a:lnTo>
                    <a:pt x="607933" y="332766"/>
                  </a:lnTo>
                  <a:lnTo>
                    <a:pt x="606400" y="340228"/>
                  </a:lnTo>
                  <a:lnTo>
                    <a:pt x="595872" y="352933"/>
                  </a:lnTo>
                  <a:cubicBezTo>
                    <a:pt x="595872" y="352933"/>
                    <a:pt x="593694" y="352933"/>
                    <a:pt x="593089" y="354184"/>
                  </a:cubicBezTo>
                  <a:cubicBezTo>
                    <a:pt x="592484" y="355434"/>
                    <a:pt x="590306" y="358217"/>
                    <a:pt x="590306" y="358217"/>
                  </a:cubicBezTo>
                  <a:lnTo>
                    <a:pt x="584740" y="361000"/>
                  </a:lnTo>
                  <a:lnTo>
                    <a:pt x="590629" y="363178"/>
                  </a:lnTo>
                  <a:lnTo>
                    <a:pt x="594985" y="369672"/>
                  </a:lnTo>
                  <a:lnTo>
                    <a:pt x="595308" y="374956"/>
                  </a:lnTo>
                  <a:lnTo>
                    <a:pt x="585708" y="376812"/>
                  </a:lnTo>
                  <a:lnTo>
                    <a:pt x="587886" y="382096"/>
                  </a:lnTo>
                  <a:lnTo>
                    <a:pt x="587563" y="384879"/>
                  </a:lnTo>
                  <a:lnTo>
                    <a:pt x="590992" y="401618"/>
                  </a:lnTo>
                  <a:lnTo>
                    <a:pt x="581392" y="405651"/>
                  </a:lnTo>
                  <a:lnTo>
                    <a:pt x="575180" y="404724"/>
                  </a:lnTo>
                  <a:lnTo>
                    <a:pt x="565581" y="394479"/>
                  </a:lnTo>
                  <a:lnTo>
                    <a:pt x="557191" y="393228"/>
                  </a:lnTo>
                  <a:lnTo>
                    <a:pt x="563080" y="397262"/>
                  </a:lnTo>
                  <a:lnTo>
                    <a:pt x="569292" y="407507"/>
                  </a:lnTo>
                  <a:lnTo>
                    <a:pt x="563403" y="410613"/>
                  </a:lnTo>
                  <a:lnTo>
                    <a:pt x="563725" y="421140"/>
                  </a:lnTo>
                  <a:lnTo>
                    <a:pt x="553480" y="422996"/>
                  </a:lnTo>
                  <a:lnTo>
                    <a:pt x="540775" y="434168"/>
                  </a:lnTo>
                  <a:lnTo>
                    <a:pt x="531175" y="433241"/>
                  </a:lnTo>
                  <a:lnTo>
                    <a:pt x="527141" y="424246"/>
                  </a:lnTo>
                  <a:lnTo>
                    <a:pt x="526536" y="431990"/>
                  </a:lnTo>
                  <a:lnTo>
                    <a:pt x="517541" y="435096"/>
                  </a:lnTo>
                  <a:lnTo>
                    <a:pt x="515686" y="440380"/>
                  </a:lnTo>
                  <a:lnTo>
                    <a:pt x="511330" y="441630"/>
                  </a:lnTo>
                  <a:lnTo>
                    <a:pt x="508224" y="451876"/>
                  </a:lnTo>
                  <a:lnTo>
                    <a:pt x="500480" y="463976"/>
                  </a:lnTo>
                  <a:lnTo>
                    <a:pt x="490557" y="462121"/>
                  </a:lnTo>
                  <a:lnTo>
                    <a:pt x="474423" y="468332"/>
                  </a:lnTo>
                  <a:lnTo>
                    <a:pt x="470390" y="475794"/>
                  </a:lnTo>
                  <a:lnTo>
                    <a:pt x="465751" y="476117"/>
                  </a:lnTo>
                  <a:lnTo>
                    <a:pt x="460790" y="468655"/>
                  </a:lnTo>
                  <a:lnTo>
                    <a:pt x="452118" y="468332"/>
                  </a:lnTo>
                  <a:lnTo>
                    <a:pt x="447761" y="456232"/>
                  </a:lnTo>
                  <a:lnTo>
                    <a:pt x="446229" y="463694"/>
                  </a:lnTo>
                  <a:lnTo>
                    <a:pt x="402183" y="469906"/>
                  </a:lnTo>
                  <a:lnTo>
                    <a:pt x="391655" y="477045"/>
                  </a:lnTo>
                  <a:lnTo>
                    <a:pt x="374271" y="481401"/>
                  </a:lnTo>
                  <a:lnTo>
                    <a:pt x="361847" y="488540"/>
                  </a:lnTo>
                  <a:lnTo>
                    <a:pt x="336436" y="490396"/>
                  </a:lnTo>
                  <a:lnTo>
                    <a:pt x="329297" y="483579"/>
                  </a:lnTo>
                  <a:lnTo>
                    <a:pt x="320625" y="488863"/>
                  </a:lnTo>
                  <a:lnTo>
                    <a:pt x="315986" y="489186"/>
                  </a:lnTo>
                  <a:lnTo>
                    <a:pt x="290252" y="483297"/>
                  </a:lnTo>
                  <a:lnTo>
                    <a:pt x="282790" y="480514"/>
                  </a:lnTo>
                  <a:lnTo>
                    <a:pt x="268834" y="482692"/>
                  </a:lnTo>
                  <a:lnTo>
                    <a:pt x="266979" y="491364"/>
                  </a:lnTo>
                  <a:lnTo>
                    <a:pt x="262340" y="493219"/>
                  </a:lnTo>
                  <a:lnTo>
                    <a:pt x="255846" y="502537"/>
                  </a:lnTo>
                  <a:lnTo>
                    <a:pt x="237534" y="503464"/>
                  </a:lnTo>
                  <a:lnTo>
                    <a:pt x="232896" y="500681"/>
                  </a:lnTo>
                  <a:lnTo>
                    <a:pt x="226079" y="504392"/>
                  </a:lnTo>
                  <a:lnTo>
                    <a:pt x="201596" y="502537"/>
                  </a:lnTo>
                  <a:lnTo>
                    <a:pt x="189818" y="492292"/>
                  </a:lnTo>
                  <a:lnTo>
                    <a:pt x="178645" y="487935"/>
                  </a:lnTo>
                  <a:lnTo>
                    <a:pt x="160655" y="470269"/>
                  </a:lnTo>
                  <a:lnTo>
                    <a:pt x="149805" y="454457"/>
                  </a:lnTo>
                  <a:lnTo>
                    <a:pt x="134599" y="450101"/>
                  </a:lnTo>
                  <a:lnTo>
                    <a:pt x="124676" y="441711"/>
                  </a:lnTo>
                  <a:lnTo>
                    <a:pt x="117255" y="420939"/>
                  </a:lnTo>
                  <a:lnTo>
                    <a:pt x="116932" y="411016"/>
                  </a:lnTo>
                  <a:lnTo>
                    <a:pt x="114754" y="403877"/>
                  </a:lnTo>
                  <a:lnTo>
                    <a:pt x="112576" y="398310"/>
                  </a:lnTo>
                  <a:lnTo>
                    <a:pt x="107937" y="394600"/>
                  </a:lnTo>
                  <a:lnTo>
                    <a:pt x="93053" y="376005"/>
                  </a:lnTo>
                  <a:lnTo>
                    <a:pt x="93981" y="367938"/>
                  </a:lnTo>
                  <a:lnTo>
                    <a:pt x="90553" y="365760"/>
                  </a:lnTo>
                  <a:lnTo>
                    <a:pt x="87124" y="370721"/>
                  </a:lnTo>
                  <a:lnTo>
                    <a:pt x="62318" y="368543"/>
                  </a:lnTo>
                  <a:lnTo>
                    <a:pt x="57962" y="360799"/>
                  </a:lnTo>
                  <a:lnTo>
                    <a:pt x="44328" y="356442"/>
                  </a:lnTo>
                  <a:lnTo>
                    <a:pt x="22628" y="344665"/>
                  </a:lnTo>
                  <a:lnTo>
                    <a:pt x="8995" y="344060"/>
                  </a:lnTo>
                  <a:lnTo>
                    <a:pt x="5284" y="339098"/>
                  </a:lnTo>
                  <a:lnTo>
                    <a:pt x="7744" y="327925"/>
                  </a:lnTo>
                  <a:lnTo>
                    <a:pt x="13956" y="324497"/>
                  </a:lnTo>
                  <a:lnTo>
                    <a:pt x="16416" y="314252"/>
                  </a:lnTo>
                  <a:lnTo>
                    <a:pt x="20127" y="309896"/>
                  </a:lnTo>
                  <a:lnTo>
                    <a:pt x="23838" y="309896"/>
                  </a:lnTo>
                  <a:lnTo>
                    <a:pt x="25694" y="324174"/>
                  </a:lnTo>
                  <a:lnTo>
                    <a:pt x="29727" y="325707"/>
                  </a:lnTo>
                  <a:lnTo>
                    <a:pt x="41182" y="325707"/>
                  </a:lnTo>
                  <a:lnTo>
                    <a:pt x="56994" y="327562"/>
                  </a:lnTo>
                  <a:lnTo>
                    <a:pt x="64415" y="321674"/>
                  </a:lnTo>
                  <a:lnTo>
                    <a:pt x="69699" y="320423"/>
                  </a:lnTo>
                  <a:lnTo>
                    <a:pt x="74983" y="323529"/>
                  </a:lnTo>
                  <a:lnTo>
                    <a:pt x="82123" y="319495"/>
                  </a:lnTo>
                  <a:lnTo>
                    <a:pt x="78089" y="308968"/>
                  </a:lnTo>
                  <a:lnTo>
                    <a:pt x="87084" y="302756"/>
                  </a:lnTo>
                  <a:lnTo>
                    <a:pt x="95756" y="298723"/>
                  </a:lnTo>
                  <a:lnTo>
                    <a:pt x="86156" y="299045"/>
                  </a:lnTo>
                  <a:lnTo>
                    <a:pt x="70950" y="299045"/>
                  </a:lnTo>
                  <a:lnTo>
                    <a:pt x="70950" y="294407"/>
                  </a:lnTo>
                  <a:lnTo>
                    <a:pt x="80872" y="289768"/>
                  </a:lnTo>
                  <a:lnTo>
                    <a:pt x="83050" y="282024"/>
                  </a:lnTo>
                  <a:lnTo>
                    <a:pt x="92368" y="273029"/>
                  </a:lnTo>
                  <a:lnTo>
                    <a:pt x="102895" y="271779"/>
                  </a:lnTo>
                  <a:lnTo>
                    <a:pt x="104428" y="266213"/>
                  </a:lnTo>
                  <a:lnTo>
                    <a:pt x="87043" y="268996"/>
                  </a:lnTo>
                  <a:lnTo>
                    <a:pt x="81154" y="272707"/>
                  </a:lnTo>
                  <a:lnTo>
                    <a:pt x="76516" y="271456"/>
                  </a:lnTo>
                  <a:lnTo>
                    <a:pt x="78049" y="260283"/>
                  </a:lnTo>
                  <a:lnTo>
                    <a:pt x="78049" y="249756"/>
                  </a:lnTo>
                  <a:lnTo>
                    <a:pt x="78654" y="246327"/>
                  </a:lnTo>
                  <a:lnTo>
                    <a:pt x="84865" y="239188"/>
                  </a:lnTo>
                  <a:cubicBezTo>
                    <a:pt x="84865" y="239188"/>
                    <a:pt x="87971" y="223376"/>
                    <a:pt x="87043" y="223376"/>
                  </a:cubicBezTo>
                  <a:cubicBezTo>
                    <a:pt x="86116" y="223376"/>
                    <a:pt x="70627" y="219343"/>
                    <a:pt x="70627" y="219343"/>
                  </a:cubicBezTo>
                  <a:lnTo>
                    <a:pt x="47354" y="201958"/>
                  </a:lnTo>
                  <a:lnTo>
                    <a:pt x="40860" y="192964"/>
                  </a:lnTo>
                  <a:lnTo>
                    <a:pt x="24726" y="192036"/>
                  </a:lnTo>
                  <a:lnTo>
                    <a:pt x="11092" y="194214"/>
                  </a:lnTo>
                  <a:lnTo>
                    <a:pt x="3025" y="192964"/>
                  </a:lnTo>
                  <a:lnTo>
                    <a:pt x="6736" y="166907"/>
                  </a:lnTo>
                  <a:lnTo>
                    <a:pt x="18514" y="167230"/>
                  </a:lnTo>
                  <a:lnTo>
                    <a:pt x="27831" y="179330"/>
                  </a:lnTo>
                  <a:lnTo>
                    <a:pt x="45821" y="177798"/>
                  </a:lnTo>
                  <a:lnTo>
                    <a:pt x="56994" y="187398"/>
                  </a:lnTo>
                  <a:lnTo>
                    <a:pt x="70627" y="183364"/>
                  </a:lnTo>
                  <a:lnTo>
                    <a:pt x="78694" y="185542"/>
                  </a:lnTo>
                  <a:lnTo>
                    <a:pt x="88011" y="183364"/>
                  </a:lnTo>
                  <a:lnTo>
                    <a:pt x="90795" y="192036"/>
                  </a:lnTo>
                  <a:lnTo>
                    <a:pt x="102572" y="189576"/>
                  </a:lnTo>
                  <a:lnTo>
                    <a:pt x="113745" y="196070"/>
                  </a:lnTo>
                  <a:lnTo>
                    <a:pt x="118102" y="202886"/>
                  </a:lnTo>
                  <a:lnTo>
                    <a:pt x="125564" y="202281"/>
                  </a:lnTo>
                  <a:lnTo>
                    <a:pt x="130848" y="206637"/>
                  </a:lnTo>
                  <a:lnTo>
                    <a:pt x="133308" y="207565"/>
                  </a:lnTo>
                  <a:lnTo>
                    <a:pt x="151297" y="192359"/>
                  </a:lnTo>
                  <a:lnTo>
                    <a:pt x="146336" y="189253"/>
                  </a:lnTo>
                  <a:lnTo>
                    <a:pt x="132703" y="194214"/>
                  </a:lnTo>
                  <a:lnTo>
                    <a:pt x="125886" y="190503"/>
                  </a:lnTo>
                  <a:lnTo>
                    <a:pt x="106646" y="177798"/>
                  </a:lnTo>
                  <a:lnTo>
                    <a:pt x="109107" y="170336"/>
                  </a:lnTo>
                  <a:lnTo>
                    <a:pt x="128024" y="164769"/>
                  </a:lnTo>
                  <a:lnTo>
                    <a:pt x="163358" y="161341"/>
                  </a:lnTo>
                  <a:lnTo>
                    <a:pt x="156864" y="155775"/>
                  </a:lnTo>
                  <a:lnTo>
                    <a:pt x="155331" y="146457"/>
                  </a:lnTo>
                  <a:lnTo>
                    <a:pt x="151903" y="144279"/>
                  </a:lnTo>
                  <a:lnTo>
                    <a:pt x="139197" y="148313"/>
                  </a:lnTo>
                  <a:lnTo>
                    <a:pt x="139197" y="139923"/>
                  </a:lnTo>
                  <a:lnTo>
                    <a:pt x="150370" y="138673"/>
                  </a:lnTo>
                  <a:lnTo>
                    <a:pt x="149119" y="134316"/>
                  </a:lnTo>
                  <a:lnTo>
                    <a:pt x="144158" y="132138"/>
                  </a:lnTo>
                  <a:lnTo>
                    <a:pt x="137664" y="132138"/>
                  </a:lnTo>
                  <a:lnTo>
                    <a:pt x="134881" y="129032"/>
                  </a:lnTo>
                  <a:lnTo>
                    <a:pt x="137987" y="121893"/>
                  </a:lnTo>
                  <a:lnTo>
                    <a:pt x="131775" y="125927"/>
                  </a:lnTo>
                  <a:lnTo>
                    <a:pt x="127419" y="124071"/>
                  </a:lnTo>
                  <a:lnTo>
                    <a:pt x="126169" y="113221"/>
                  </a:lnTo>
                  <a:lnTo>
                    <a:pt x="116246" y="111971"/>
                  </a:lnTo>
                  <a:lnTo>
                    <a:pt x="108502" y="111971"/>
                  </a:lnTo>
                  <a:lnTo>
                    <a:pt x="100435" y="109792"/>
                  </a:lnTo>
                  <a:lnTo>
                    <a:pt x="94223" y="113503"/>
                  </a:lnTo>
                  <a:lnTo>
                    <a:pt x="89867" y="112898"/>
                  </a:lnTo>
                  <a:lnTo>
                    <a:pt x="82405" y="108865"/>
                  </a:lnTo>
                  <a:lnTo>
                    <a:pt x="52194" y="108865"/>
                  </a:lnTo>
                  <a:lnTo>
                    <a:pt x="48483" y="93658"/>
                  </a:lnTo>
                  <a:lnTo>
                    <a:pt x="36382" y="84986"/>
                  </a:lnTo>
                  <a:lnTo>
                    <a:pt x="30816" y="82889"/>
                  </a:lnTo>
                  <a:lnTo>
                    <a:pt x="29566" y="7825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71" name="Forme libre : forme 4670">
              <a:extLst>
                <a:ext uri="{FF2B5EF4-FFF2-40B4-BE49-F238E27FC236}">
                  <a16:creationId xmlns:a16="http://schemas.microsoft.com/office/drawing/2014/main" id="{2395793B-5183-44A2-B995-7AE5275FA50C}"/>
                </a:ext>
              </a:extLst>
            </p:cNvPr>
            <p:cNvSpPr/>
            <p:nvPr/>
          </p:nvSpPr>
          <p:spPr>
            <a:xfrm>
              <a:off x="7384911" y="2880199"/>
              <a:ext cx="193609" cy="153274"/>
            </a:xfrm>
            <a:custGeom>
              <a:avLst/>
              <a:gdLst>
                <a:gd name="connsiteX0" fmla="*/ 158719 w 193609"/>
                <a:gd name="connsiteY0" fmla="*/ 25694 h 153273"/>
                <a:gd name="connsiteX1" fmla="*/ 183082 w 193609"/>
                <a:gd name="connsiteY1" fmla="*/ 3025 h 153273"/>
                <a:gd name="connsiteX2" fmla="*/ 191270 w 193609"/>
                <a:gd name="connsiteY2" fmla="*/ 5405 h 153273"/>
                <a:gd name="connsiteX3" fmla="*/ 173603 w 193609"/>
                <a:gd name="connsiteY3" fmla="*/ 25048 h 153273"/>
                <a:gd name="connsiteX4" fmla="*/ 176426 w 193609"/>
                <a:gd name="connsiteY4" fmla="*/ 37552 h 153273"/>
                <a:gd name="connsiteX5" fmla="*/ 183727 w 193609"/>
                <a:gd name="connsiteY5" fmla="*/ 48564 h 153273"/>
                <a:gd name="connsiteX6" fmla="*/ 181145 w 193609"/>
                <a:gd name="connsiteY6" fmla="*/ 79823 h 153273"/>
                <a:gd name="connsiteX7" fmla="*/ 173401 w 193609"/>
                <a:gd name="connsiteY7" fmla="*/ 89948 h 153273"/>
                <a:gd name="connsiteX8" fmla="*/ 172514 w 193609"/>
                <a:gd name="connsiteY8" fmla="*/ 104630 h 153273"/>
                <a:gd name="connsiteX9" fmla="*/ 166907 w 193609"/>
                <a:gd name="connsiteY9" fmla="*/ 109994 h 153273"/>
                <a:gd name="connsiteX10" fmla="*/ 158517 w 193609"/>
                <a:gd name="connsiteY10" fmla="*/ 109591 h 153273"/>
                <a:gd name="connsiteX11" fmla="*/ 140810 w 193609"/>
                <a:gd name="connsiteY11" fmla="*/ 97490 h 153273"/>
                <a:gd name="connsiteX12" fmla="*/ 135446 w 193609"/>
                <a:gd name="connsiteY12" fmla="*/ 98579 h 153273"/>
                <a:gd name="connsiteX13" fmla="*/ 127258 w 193609"/>
                <a:gd name="connsiteY13" fmla="*/ 96643 h 153273"/>
                <a:gd name="connsiteX14" fmla="*/ 84543 w 193609"/>
                <a:gd name="connsiteY14" fmla="*/ 108502 h 153273"/>
                <a:gd name="connsiteX15" fmla="*/ 72240 w 193609"/>
                <a:gd name="connsiteY15" fmla="*/ 102008 h 153273"/>
                <a:gd name="connsiteX16" fmla="*/ 64940 w 193609"/>
                <a:gd name="connsiteY16" fmla="*/ 106324 h 153273"/>
                <a:gd name="connsiteX17" fmla="*/ 50701 w 193609"/>
                <a:gd name="connsiteY17" fmla="*/ 111930 h 153273"/>
                <a:gd name="connsiteX18" fmla="*/ 39246 w 193609"/>
                <a:gd name="connsiteY18" fmla="*/ 117981 h 153273"/>
                <a:gd name="connsiteX19" fmla="*/ 22870 w 193609"/>
                <a:gd name="connsiteY19" fmla="*/ 141496 h 153273"/>
                <a:gd name="connsiteX20" fmla="*/ 24363 w 193609"/>
                <a:gd name="connsiteY20" fmla="*/ 150531 h 153273"/>
                <a:gd name="connsiteX21" fmla="*/ 16416 w 193609"/>
                <a:gd name="connsiteY21" fmla="*/ 152064 h 153273"/>
                <a:gd name="connsiteX22" fmla="*/ 3025 w 193609"/>
                <a:gd name="connsiteY22" fmla="*/ 136091 h 153273"/>
                <a:gd name="connsiteX23" fmla="*/ 35818 w 193609"/>
                <a:gd name="connsiteY23" fmla="*/ 92327 h 153273"/>
                <a:gd name="connsiteX24" fmla="*/ 47233 w 193609"/>
                <a:gd name="connsiteY24" fmla="*/ 94465 h 153273"/>
                <a:gd name="connsiteX25" fmla="*/ 59535 w 193609"/>
                <a:gd name="connsiteY25" fmla="*/ 87366 h 153273"/>
                <a:gd name="connsiteX26" fmla="*/ 88415 w 193609"/>
                <a:gd name="connsiteY26" fmla="*/ 89746 h 153273"/>
                <a:gd name="connsiteX27" fmla="*/ 103742 w 193609"/>
                <a:gd name="connsiteY27" fmla="*/ 83494 h 153273"/>
                <a:gd name="connsiteX28" fmla="*/ 139520 w 193609"/>
                <a:gd name="connsiteY28" fmla="*/ 27186 h 153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93609" h="153273">
                  <a:moveTo>
                    <a:pt x="158719" y="25694"/>
                  </a:moveTo>
                  <a:lnTo>
                    <a:pt x="183082" y="3025"/>
                  </a:lnTo>
                  <a:lnTo>
                    <a:pt x="191270" y="5405"/>
                  </a:lnTo>
                  <a:lnTo>
                    <a:pt x="173603" y="25048"/>
                  </a:lnTo>
                  <a:lnTo>
                    <a:pt x="176426" y="37552"/>
                  </a:lnTo>
                  <a:lnTo>
                    <a:pt x="183727" y="48564"/>
                  </a:lnTo>
                  <a:lnTo>
                    <a:pt x="181145" y="79823"/>
                  </a:lnTo>
                  <a:lnTo>
                    <a:pt x="173401" y="89948"/>
                  </a:lnTo>
                  <a:lnTo>
                    <a:pt x="172514" y="104630"/>
                  </a:lnTo>
                  <a:lnTo>
                    <a:pt x="166907" y="109994"/>
                  </a:lnTo>
                  <a:lnTo>
                    <a:pt x="158517" y="109591"/>
                  </a:lnTo>
                  <a:lnTo>
                    <a:pt x="140810" y="97490"/>
                  </a:lnTo>
                  <a:lnTo>
                    <a:pt x="135446" y="98579"/>
                  </a:lnTo>
                  <a:lnTo>
                    <a:pt x="127258" y="96643"/>
                  </a:lnTo>
                  <a:lnTo>
                    <a:pt x="84543" y="108502"/>
                  </a:lnTo>
                  <a:lnTo>
                    <a:pt x="72240" y="102008"/>
                  </a:lnTo>
                  <a:lnTo>
                    <a:pt x="64940" y="106324"/>
                  </a:lnTo>
                  <a:lnTo>
                    <a:pt x="50701" y="111930"/>
                  </a:lnTo>
                  <a:lnTo>
                    <a:pt x="39246" y="117981"/>
                  </a:lnTo>
                  <a:lnTo>
                    <a:pt x="22870" y="141496"/>
                  </a:lnTo>
                  <a:lnTo>
                    <a:pt x="24363" y="150531"/>
                  </a:lnTo>
                  <a:lnTo>
                    <a:pt x="16416" y="152064"/>
                  </a:lnTo>
                  <a:lnTo>
                    <a:pt x="3025" y="136091"/>
                  </a:lnTo>
                  <a:lnTo>
                    <a:pt x="35818" y="92327"/>
                  </a:lnTo>
                  <a:lnTo>
                    <a:pt x="47233" y="94465"/>
                  </a:lnTo>
                  <a:lnTo>
                    <a:pt x="59535" y="87366"/>
                  </a:lnTo>
                  <a:lnTo>
                    <a:pt x="88415" y="89746"/>
                  </a:lnTo>
                  <a:lnTo>
                    <a:pt x="103742" y="83494"/>
                  </a:lnTo>
                  <a:lnTo>
                    <a:pt x="139520" y="271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72" name="Forme libre : forme 3071">
              <a:extLst>
                <a:ext uri="{FF2B5EF4-FFF2-40B4-BE49-F238E27FC236}">
                  <a16:creationId xmlns:a16="http://schemas.microsoft.com/office/drawing/2014/main" id="{1C39FAC0-17D4-4821-8C2A-5DFD22749392}"/>
                </a:ext>
              </a:extLst>
            </p:cNvPr>
            <p:cNvSpPr/>
            <p:nvPr/>
          </p:nvSpPr>
          <p:spPr>
            <a:xfrm>
              <a:off x="7592799" y="2939935"/>
              <a:ext cx="24201" cy="20168"/>
            </a:xfrm>
            <a:custGeom>
              <a:avLst/>
              <a:gdLst>
                <a:gd name="connsiteX0" fmla="*/ 3025 w 24201"/>
                <a:gd name="connsiteY0" fmla="*/ 14480 h 20167"/>
                <a:gd name="connsiteX1" fmla="*/ 3469 w 24201"/>
                <a:gd name="connsiteY1" fmla="*/ 10164 h 20167"/>
                <a:gd name="connsiteX2" fmla="*/ 16618 w 24201"/>
                <a:gd name="connsiteY2" fmla="*/ 3025 h 20167"/>
                <a:gd name="connsiteX3" fmla="*/ 22668 w 24201"/>
                <a:gd name="connsiteY3" fmla="*/ 4316 h 20167"/>
                <a:gd name="connsiteX4" fmla="*/ 12302 w 24201"/>
                <a:gd name="connsiteY4" fmla="*/ 18352 h 20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01" h="20167">
                  <a:moveTo>
                    <a:pt x="3025" y="14480"/>
                  </a:moveTo>
                  <a:lnTo>
                    <a:pt x="3469" y="10164"/>
                  </a:lnTo>
                  <a:lnTo>
                    <a:pt x="16618" y="3025"/>
                  </a:lnTo>
                  <a:lnTo>
                    <a:pt x="22668" y="4316"/>
                  </a:lnTo>
                  <a:lnTo>
                    <a:pt x="12302" y="1835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73" name="Forme libre : forme 3072">
              <a:extLst>
                <a:ext uri="{FF2B5EF4-FFF2-40B4-BE49-F238E27FC236}">
                  <a16:creationId xmlns:a16="http://schemas.microsoft.com/office/drawing/2014/main" id="{0F62A550-3B44-4915-954E-C17E4EE7137B}"/>
                </a:ext>
              </a:extLst>
            </p:cNvPr>
            <p:cNvSpPr/>
            <p:nvPr/>
          </p:nvSpPr>
          <p:spPr>
            <a:xfrm>
              <a:off x="7403022" y="3032021"/>
              <a:ext cx="16134" cy="16134"/>
            </a:xfrm>
            <a:custGeom>
              <a:avLst/>
              <a:gdLst>
                <a:gd name="connsiteX0" fmla="*/ 3025 w 16134"/>
                <a:gd name="connsiteY0" fmla="*/ 4760 h 16134"/>
                <a:gd name="connsiteX1" fmla="*/ 12302 w 16134"/>
                <a:gd name="connsiteY1" fmla="*/ 3025 h 16134"/>
                <a:gd name="connsiteX2" fmla="*/ 16174 w 16134"/>
                <a:gd name="connsiteY2" fmla="*/ 11011 h 16134"/>
                <a:gd name="connsiteX3" fmla="*/ 12746 w 16134"/>
                <a:gd name="connsiteY3" fmla="*/ 15126 h 16134"/>
                <a:gd name="connsiteX4" fmla="*/ 6696 w 16134"/>
                <a:gd name="connsiteY4" fmla="*/ 13189 h 16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 h="16134">
                  <a:moveTo>
                    <a:pt x="3025" y="4760"/>
                  </a:moveTo>
                  <a:lnTo>
                    <a:pt x="12302" y="3025"/>
                  </a:lnTo>
                  <a:lnTo>
                    <a:pt x="16174" y="11011"/>
                  </a:lnTo>
                  <a:lnTo>
                    <a:pt x="12746" y="15126"/>
                  </a:lnTo>
                  <a:lnTo>
                    <a:pt x="6696" y="1318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74" name="Forme libre : forme 3073">
              <a:extLst>
                <a:ext uri="{FF2B5EF4-FFF2-40B4-BE49-F238E27FC236}">
                  <a16:creationId xmlns:a16="http://schemas.microsoft.com/office/drawing/2014/main" id="{29E4DEAF-1F56-43E3-979F-C8EF1C164E62}"/>
                </a:ext>
              </a:extLst>
            </p:cNvPr>
            <p:cNvSpPr/>
            <p:nvPr/>
          </p:nvSpPr>
          <p:spPr>
            <a:xfrm>
              <a:off x="7409919" y="2997534"/>
              <a:ext cx="32268" cy="36302"/>
            </a:xfrm>
            <a:custGeom>
              <a:avLst/>
              <a:gdLst>
                <a:gd name="connsiteX0" fmla="*/ 12101 w 32268"/>
                <a:gd name="connsiteY0" fmla="*/ 35575 h 36301"/>
                <a:gd name="connsiteX1" fmla="*/ 3025 w 32268"/>
                <a:gd name="connsiteY1" fmla="*/ 25653 h 36301"/>
                <a:gd name="connsiteX2" fmla="*/ 10810 w 32268"/>
                <a:gd name="connsiteY2" fmla="*/ 19845 h 36301"/>
                <a:gd name="connsiteX3" fmla="*/ 13835 w 32268"/>
                <a:gd name="connsiteY3" fmla="*/ 7543 h 36301"/>
                <a:gd name="connsiteX4" fmla="*/ 22870 w 32268"/>
                <a:gd name="connsiteY4" fmla="*/ 5405 h 36301"/>
                <a:gd name="connsiteX5" fmla="*/ 28033 w 32268"/>
                <a:gd name="connsiteY5" fmla="*/ 3025 h 36301"/>
                <a:gd name="connsiteX6" fmla="*/ 30856 w 32268"/>
                <a:gd name="connsiteY6" fmla="*/ 5405 h 36301"/>
                <a:gd name="connsiteX7" fmla="*/ 25250 w 32268"/>
                <a:gd name="connsiteY7" fmla="*/ 9721 h 36301"/>
                <a:gd name="connsiteX8" fmla="*/ 23314 w 32268"/>
                <a:gd name="connsiteY8" fmla="*/ 28880 h 36301"/>
                <a:gd name="connsiteX9" fmla="*/ 18352 w 32268"/>
                <a:gd name="connsiteY9" fmla="*/ 35374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268" h="36301">
                  <a:moveTo>
                    <a:pt x="12101" y="35575"/>
                  </a:moveTo>
                  <a:lnTo>
                    <a:pt x="3025" y="25653"/>
                  </a:lnTo>
                  <a:lnTo>
                    <a:pt x="10810" y="19845"/>
                  </a:lnTo>
                  <a:lnTo>
                    <a:pt x="13835" y="7543"/>
                  </a:lnTo>
                  <a:lnTo>
                    <a:pt x="22870" y="5405"/>
                  </a:lnTo>
                  <a:lnTo>
                    <a:pt x="28033" y="3025"/>
                  </a:lnTo>
                  <a:lnTo>
                    <a:pt x="30856" y="5405"/>
                  </a:lnTo>
                  <a:lnTo>
                    <a:pt x="25250" y="9721"/>
                  </a:lnTo>
                  <a:lnTo>
                    <a:pt x="23314" y="28880"/>
                  </a:lnTo>
                  <a:lnTo>
                    <a:pt x="18352" y="3537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75" name="Forme libre : forme 3074">
              <a:extLst>
                <a:ext uri="{FF2B5EF4-FFF2-40B4-BE49-F238E27FC236}">
                  <a16:creationId xmlns:a16="http://schemas.microsoft.com/office/drawing/2014/main" id="{47404D85-8109-4C24-916E-0F3A46D28BA5}"/>
                </a:ext>
              </a:extLst>
            </p:cNvPr>
            <p:cNvSpPr/>
            <p:nvPr/>
          </p:nvSpPr>
          <p:spPr>
            <a:xfrm>
              <a:off x="7606755" y="3336148"/>
              <a:ext cx="28235" cy="24201"/>
            </a:xfrm>
            <a:custGeom>
              <a:avLst/>
              <a:gdLst>
                <a:gd name="connsiteX0" fmla="*/ 10043 w 28234"/>
                <a:gd name="connsiteY0" fmla="*/ 22426 h 24201"/>
                <a:gd name="connsiteX1" fmla="*/ 3025 w 28234"/>
                <a:gd name="connsiteY1" fmla="*/ 13069 h 24201"/>
                <a:gd name="connsiteX2" fmla="*/ 10729 w 28234"/>
                <a:gd name="connsiteY2" fmla="*/ 3025 h 24201"/>
                <a:gd name="connsiteX3" fmla="*/ 27751 w 28234"/>
                <a:gd name="connsiteY3" fmla="*/ 17062 h 24201"/>
              </a:gdLst>
              <a:ahLst/>
              <a:cxnLst>
                <a:cxn ang="0">
                  <a:pos x="connsiteX0" y="connsiteY0"/>
                </a:cxn>
                <a:cxn ang="0">
                  <a:pos x="connsiteX1" y="connsiteY1"/>
                </a:cxn>
                <a:cxn ang="0">
                  <a:pos x="connsiteX2" y="connsiteY2"/>
                </a:cxn>
                <a:cxn ang="0">
                  <a:pos x="connsiteX3" y="connsiteY3"/>
                </a:cxn>
              </a:cxnLst>
              <a:rect l="l" t="t" r="r" b="b"/>
              <a:pathLst>
                <a:path w="28234" h="24201">
                  <a:moveTo>
                    <a:pt x="10043" y="22426"/>
                  </a:moveTo>
                  <a:lnTo>
                    <a:pt x="3025" y="13069"/>
                  </a:lnTo>
                  <a:lnTo>
                    <a:pt x="10729" y="3025"/>
                  </a:lnTo>
                  <a:lnTo>
                    <a:pt x="27751" y="1706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76" name="Forme libre : forme 3075">
              <a:extLst>
                <a:ext uri="{FF2B5EF4-FFF2-40B4-BE49-F238E27FC236}">
                  <a16:creationId xmlns:a16="http://schemas.microsoft.com/office/drawing/2014/main" id="{C4E65409-9443-47DB-9E52-F4F08A54AD19}"/>
                </a:ext>
              </a:extLst>
            </p:cNvPr>
            <p:cNvSpPr/>
            <p:nvPr/>
          </p:nvSpPr>
          <p:spPr>
            <a:xfrm>
              <a:off x="7574325" y="3256607"/>
              <a:ext cx="28235" cy="52436"/>
            </a:xfrm>
            <a:custGeom>
              <a:avLst/>
              <a:gdLst>
                <a:gd name="connsiteX0" fmla="*/ 9398 w 28234"/>
                <a:gd name="connsiteY0" fmla="*/ 50500 h 52435"/>
                <a:gd name="connsiteX1" fmla="*/ 3025 w 28234"/>
                <a:gd name="connsiteY1" fmla="*/ 39448 h 52435"/>
                <a:gd name="connsiteX2" fmla="*/ 25452 w 28234"/>
                <a:gd name="connsiteY2" fmla="*/ 3025 h 52435"/>
                <a:gd name="connsiteX3" fmla="*/ 26097 w 28234"/>
                <a:gd name="connsiteY3" fmla="*/ 15408 h 52435"/>
              </a:gdLst>
              <a:ahLst/>
              <a:cxnLst>
                <a:cxn ang="0">
                  <a:pos x="connsiteX0" y="connsiteY0"/>
                </a:cxn>
                <a:cxn ang="0">
                  <a:pos x="connsiteX1" y="connsiteY1"/>
                </a:cxn>
                <a:cxn ang="0">
                  <a:pos x="connsiteX2" y="connsiteY2"/>
                </a:cxn>
                <a:cxn ang="0">
                  <a:pos x="connsiteX3" y="connsiteY3"/>
                </a:cxn>
              </a:cxnLst>
              <a:rect l="l" t="t" r="r" b="b"/>
              <a:pathLst>
                <a:path w="28234" h="52435">
                  <a:moveTo>
                    <a:pt x="9398" y="50500"/>
                  </a:moveTo>
                  <a:lnTo>
                    <a:pt x="3025" y="39448"/>
                  </a:lnTo>
                  <a:lnTo>
                    <a:pt x="25452" y="3025"/>
                  </a:lnTo>
                  <a:lnTo>
                    <a:pt x="26097" y="1540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77" name="Forme libre : forme 3076">
              <a:extLst>
                <a:ext uri="{FF2B5EF4-FFF2-40B4-BE49-F238E27FC236}">
                  <a16:creationId xmlns:a16="http://schemas.microsoft.com/office/drawing/2014/main" id="{2CB185AA-5BBE-4DF8-8D5D-912B160CD225}"/>
                </a:ext>
              </a:extLst>
            </p:cNvPr>
            <p:cNvSpPr/>
            <p:nvPr/>
          </p:nvSpPr>
          <p:spPr>
            <a:xfrm>
              <a:off x="7541573" y="3276008"/>
              <a:ext cx="28235" cy="20168"/>
            </a:xfrm>
            <a:custGeom>
              <a:avLst/>
              <a:gdLst>
                <a:gd name="connsiteX0" fmla="*/ 16739 w 28234"/>
                <a:gd name="connsiteY0" fmla="*/ 19724 h 20167"/>
                <a:gd name="connsiteX1" fmla="*/ 3025 w 28234"/>
                <a:gd name="connsiteY1" fmla="*/ 7704 h 20167"/>
                <a:gd name="connsiteX2" fmla="*/ 3388 w 28234"/>
                <a:gd name="connsiteY2" fmla="*/ 3025 h 20167"/>
                <a:gd name="connsiteX3" fmla="*/ 26097 w 28234"/>
                <a:gd name="connsiteY3" fmla="*/ 13351 h 20167"/>
                <a:gd name="connsiteX4" fmla="*/ 26097 w 28234"/>
                <a:gd name="connsiteY4" fmla="*/ 19724 h 20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34" h="20167">
                  <a:moveTo>
                    <a:pt x="16739" y="19724"/>
                  </a:moveTo>
                  <a:lnTo>
                    <a:pt x="3025" y="7704"/>
                  </a:lnTo>
                  <a:lnTo>
                    <a:pt x="3388" y="3025"/>
                  </a:lnTo>
                  <a:lnTo>
                    <a:pt x="26097" y="13351"/>
                  </a:lnTo>
                  <a:lnTo>
                    <a:pt x="26097" y="1972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78" name="Forme libre : forme 3077">
              <a:extLst>
                <a:ext uri="{FF2B5EF4-FFF2-40B4-BE49-F238E27FC236}">
                  <a16:creationId xmlns:a16="http://schemas.microsoft.com/office/drawing/2014/main" id="{C8D8DAEA-DD40-4E9D-8D11-E493CF92B221}"/>
                </a:ext>
              </a:extLst>
            </p:cNvPr>
            <p:cNvSpPr/>
            <p:nvPr/>
          </p:nvSpPr>
          <p:spPr>
            <a:xfrm>
              <a:off x="7383499" y="3265965"/>
              <a:ext cx="20168" cy="36302"/>
            </a:xfrm>
            <a:custGeom>
              <a:avLst/>
              <a:gdLst>
                <a:gd name="connsiteX0" fmla="*/ 13391 w 20167"/>
                <a:gd name="connsiteY0" fmla="*/ 21055 h 36301"/>
                <a:gd name="connsiteX1" fmla="*/ 21055 w 20167"/>
                <a:gd name="connsiteY1" fmla="*/ 23072 h 36301"/>
                <a:gd name="connsiteX2" fmla="*/ 6696 w 20167"/>
                <a:gd name="connsiteY2" fmla="*/ 25088 h 36301"/>
                <a:gd name="connsiteX3" fmla="*/ 3025 w 20167"/>
                <a:gd name="connsiteY3" fmla="*/ 33761 h 36301"/>
                <a:gd name="connsiteX4" fmla="*/ 4679 w 20167"/>
                <a:gd name="connsiteY4" fmla="*/ 13391 h 36301"/>
                <a:gd name="connsiteX5" fmla="*/ 11697 w 20167"/>
                <a:gd name="connsiteY5" fmla="*/ 3025 h 36301"/>
                <a:gd name="connsiteX6" fmla="*/ 9680 w 20167"/>
                <a:gd name="connsiteY6" fmla="*/ 13714 h 36301"/>
                <a:gd name="connsiteX7" fmla="*/ 9035 w 20167"/>
                <a:gd name="connsiteY7" fmla="*/ 18715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67" h="36301">
                  <a:moveTo>
                    <a:pt x="13391" y="21055"/>
                  </a:moveTo>
                  <a:lnTo>
                    <a:pt x="21055" y="23072"/>
                  </a:lnTo>
                  <a:lnTo>
                    <a:pt x="6696" y="25088"/>
                  </a:lnTo>
                  <a:lnTo>
                    <a:pt x="3025" y="33761"/>
                  </a:lnTo>
                  <a:lnTo>
                    <a:pt x="4679" y="13391"/>
                  </a:lnTo>
                  <a:lnTo>
                    <a:pt x="11697" y="3025"/>
                  </a:lnTo>
                  <a:lnTo>
                    <a:pt x="9680" y="13714"/>
                  </a:lnTo>
                  <a:lnTo>
                    <a:pt x="9035" y="1871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79" name="Forme libre : forme 3078">
              <a:extLst>
                <a:ext uri="{FF2B5EF4-FFF2-40B4-BE49-F238E27FC236}">
                  <a16:creationId xmlns:a16="http://schemas.microsoft.com/office/drawing/2014/main" id="{4052B86A-4245-4ADB-B314-5E65F7035905}"/>
                </a:ext>
              </a:extLst>
            </p:cNvPr>
            <p:cNvSpPr/>
            <p:nvPr/>
          </p:nvSpPr>
          <p:spPr>
            <a:xfrm>
              <a:off x="7394834" y="3304727"/>
              <a:ext cx="16134" cy="12101"/>
            </a:xfrm>
            <a:custGeom>
              <a:avLst/>
              <a:gdLst>
                <a:gd name="connsiteX0" fmla="*/ 3711 w 16134"/>
                <a:gd name="connsiteY0" fmla="*/ 11737 h 12100"/>
                <a:gd name="connsiteX1" fmla="*/ 3025 w 16134"/>
                <a:gd name="connsiteY1" fmla="*/ 3025 h 12100"/>
                <a:gd name="connsiteX2" fmla="*/ 15085 w 16134"/>
                <a:gd name="connsiteY2" fmla="*/ 3388 h 12100"/>
                <a:gd name="connsiteX3" fmla="*/ 16094 w 16134"/>
                <a:gd name="connsiteY3" fmla="*/ 10407 h 12100"/>
              </a:gdLst>
              <a:ahLst/>
              <a:cxnLst>
                <a:cxn ang="0">
                  <a:pos x="connsiteX0" y="connsiteY0"/>
                </a:cxn>
                <a:cxn ang="0">
                  <a:pos x="connsiteX1" y="connsiteY1"/>
                </a:cxn>
                <a:cxn ang="0">
                  <a:pos x="connsiteX2" y="connsiteY2"/>
                </a:cxn>
                <a:cxn ang="0">
                  <a:pos x="connsiteX3" y="connsiteY3"/>
                </a:cxn>
              </a:cxnLst>
              <a:rect l="l" t="t" r="r" b="b"/>
              <a:pathLst>
                <a:path w="16134" h="12100">
                  <a:moveTo>
                    <a:pt x="3711" y="11737"/>
                  </a:moveTo>
                  <a:lnTo>
                    <a:pt x="3025" y="3025"/>
                  </a:lnTo>
                  <a:lnTo>
                    <a:pt x="15085" y="3388"/>
                  </a:lnTo>
                  <a:lnTo>
                    <a:pt x="16094" y="1040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80" name="Forme libre : forme 3079">
              <a:extLst>
                <a:ext uri="{FF2B5EF4-FFF2-40B4-BE49-F238E27FC236}">
                  <a16:creationId xmlns:a16="http://schemas.microsoft.com/office/drawing/2014/main" id="{AF2301C1-9DAC-4058-A4A1-83B641F057AA}"/>
                </a:ext>
              </a:extLst>
            </p:cNvPr>
            <p:cNvSpPr/>
            <p:nvPr/>
          </p:nvSpPr>
          <p:spPr>
            <a:xfrm>
              <a:off x="7073926" y="3516406"/>
              <a:ext cx="20168" cy="24201"/>
            </a:xfrm>
            <a:custGeom>
              <a:avLst/>
              <a:gdLst>
                <a:gd name="connsiteX0" fmla="*/ 4074 w 20167"/>
                <a:gd name="connsiteY0" fmla="*/ 21741 h 24201"/>
                <a:gd name="connsiteX1" fmla="*/ 3025 w 20167"/>
                <a:gd name="connsiteY1" fmla="*/ 13391 h 24201"/>
                <a:gd name="connsiteX2" fmla="*/ 14843 w 20167"/>
                <a:gd name="connsiteY2" fmla="*/ 3025 h 24201"/>
                <a:gd name="connsiteX3" fmla="*/ 19321 w 20167"/>
                <a:gd name="connsiteY3" fmla="*/ 3227 h 24201"/>
                <a:gd name="connsiteX4" fmla="*/ 18312 w 20167"/>
                <a:gd name="connsiteY4" fmla="*/ 15045 h 24201"/>
                <a:gd name="connsiteX5" fmla="*/ 8349 w 20167"/>
                <a:gd name="connsiteY5" fmla="*/ 22346 h 24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7" h="24201">
                  <a:moveTo>
                    <a:pt x="4074" y="21741"/>
                  </a:moveTo>
                  <a:lnTo>
                    <a:pt x="3025" y="13391"/>
                  </a:lnTo>
                  <a:lnTo>
                    <a:pt x="14843" y="3025"/>
                  </a:lnTo>
                  <a:lnTo>
                    <a:pt x="19321" y="3227"/>
                  </a:lnTo>
                  <a:lnTo>
                    <a:pt x="18312" y="15045"/>
                  </a:lnTo>
                  <a:lnTo>
                    <a:pt x="8349" y="2234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81" name="Forme libre : forme 3080">
              <a:extLst>
                <a:ext uri="{FF2B5EF4-FFF2-40B4-BE49-F238E27FC236}">
                  <a16:creationId xmlns:a16="http://schemas.microsoft.com/office/drawing/2014/main" id="{A5174224-CDA2-456B-837B-3990ED92E496}"/>
                </a:ext>
              </a:extLst>
            </p:cNvPr>
            <p:cNvSpPr/>
            <p:nvPr/>
          </p:nvSpPr>
          <p:spPr>
            <a:xfrm>
              <a:off x="7091230" y="3496440"/>
              <a:ext cx="16134" cy="16134"/>
            </a:xfrm>
            <a:custGeom>
              <a:avLst/>
              <a:gdLst>
                <a:gd name="connsiteX0" fmla="*/ 3025 w 16134"/>
                <a:gd name="connsiteY0" fmla="*/ 11576 h 16134"/>
                <a:gd name="connsiteX1" fmla="*/ 14037 w 16134"/>
                <a:gd name="connsiteY1" fmla="*/ 3025 h 16134"/>
                <a:gd name="connsiteX2" fmla="*/ 16658 w 16134"/>
                <a:gd name="connsiteY2" fmla="*/ 3671 h 16134"/>
                <a:gd name="connsiteX3" fmla="*/ 3630 w 16134"/>
                <a:gd name="connsiteY3" fmla="*/ 14440 h 16134"/>
              </a:gdLst>
              <a:ahLst/>
              <a:cxnLst>
                <a:cxn ang="0">
                  <a:pos x="connsiteX0" y="connsiteY0"/>
                </a:cxn>
                <a:cxn ang="0">
                  <a:pos x="connsiteX1" y="connsiteY1"/>
                </a:cxn>
                <a:cxn ang="0">
                  <a:pos x="connsiteX2" y="connsiteY2"/>
                </a:cxn>
                <a:cxn ang="0">
                  <a:pos x="connsiteX3" y="connsiteY3"/>
                </a:cxn>
              </a:cxnLst>
              <a:rect l="l" t="t" r="r" b="b"/>
              <a:pathLst>
                <a:path w="16134" h="16134">
                  <a:moveTo>
                    <a:pt x="3025" y="11576"/>
                  </a:moveTo>
                  <a:lnTo>
                    <a:pt x="14037" y="3025"/>
                  </a:lnTo>
                  <a:lnTo>
                    <a:pt x="16658" y="3671"/>
                  </a:lnTo>
                  <a:lnTo>
                    <a:pt x="3630" y="1444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82" name="Forme libre : forme 3081">
              <a:extLst>
                <a:ext uri="{FF2B5EF4-FFF2-40B4-BE49-F238E27FC236}">
                  <a16:creationId xmlns:a16="http://schemas.microsoft.com/office/drawing/2014/main" id="{9157A1F1-72FB-4981-AA72-EFCCFE8805D1}"/>
                </a:ext>
              </a:extLst>
            </p:cNvPr>
            <p:cNvSpPr/>
            <p:nvPr/>
          </p:nvSpPr>
          <p:spPr>
            <a:xfrm>
              <a:off x="7116077" y="3478330"/>
              <a:ext cx="36302" cy="16134"/>
            </a:xfrm>
            <a:custGeom>
              <a:avLst/>
              <a:gdLst>
                <a:gd name="connsiteX0" fmla="*/ 3025 w 36301"/>
                <a:gd name="connsiteY0" fmla="*/ 13835 h 16134"/>
                <a:gd name="connsiteX1" fmla="*/ 3429 w 36301"/>
                <a:gd name="connsiteY1" fmla="*/ 9156 h 16134"/>
                <a:gd name="connsiteX2" fmla="*/ 35374 w 36301"/>
                <a:gd name="connsiteY2" fmla="*/ 3025 h 16134"/>
                <a:gd name="connsiteX3" fmla="*/ 33115 w 36301"/>
                <a:gd name="connsiteY3" fmla="*/ 6897 h 16134"/>
              </a:gdLst>
              <a:ahLst/>
              <a:cxnLst>
                <a:cxn ang="0">
                  <a:pos x="connsiteX0" y="connsiteY0"/>
                </a:cxn>
                <a:cxn ang="0">
                  <a:pos x="connsiteX1" y="connsiteY1"/>
                </a:cxn>
                <a:cxn ang="0">
                  <a:pos x="connsiteX2" y="connsiteY2"/>
                </a:cxn>
                <a:cxn ang="0">
                  <a:pos x="connsiteX3" y="connsiteY3"/>
                </a:cxn>
              </a:cxnLst>
              <a:rect l="l" t="t" r="r" b="b"/>
              <a:pathLst>
                <a:path w="36301" h="16134">
                  <a:moveTo>
                    <a:pt x="3025" y="13835"/>
                  </a:moveTo>
                  <a:lnTo>
                    <a:pt x="3429" y="9156"/>
                  </a:lnTo>
                  <a:lnTo>
                    <a:pt x="35374" y="3025"/>
                  </a:lnTo>
                  <a:lnTo>
                    <a:pt x="33115" y="689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83" name="Forme libre : forme 3082">
              <a:extLst>
                <a:ext uri="{FF2B5EF4-FFF2-40B4-BE49-F238E27FC236}">
                  <a16:creationId xmlns:a16="http://schemas.microsoft.com/office/drawing/2014/main" id="{79531541-7918-4062-AF01-9BC5BDCC780D}"/>
                </a:ext>
              </a:extLst>
            </p:cNvPr>
            <p:cNvSpPr/>
            <p:nvPr/>
          </p:nvSpPr>
          <p:spPr>
            <a:xfrm>
              <a:off x="7155363" y="3475910"/>
              <a:ext cx="28235" cy="8067"/>
            </a:xfrm>
            <a:custGeom>
              <a:avLst/>
              <a:gdLst>
                <a:gd name="connsiteX0" fmla="*/ 3630 w 28234"/>
                <a:gd name="connsiteY0" fmla="*/ 8511 h 8067"/>
                <a:gd name="connsiteX1" fmla="*/ 3025 w 28234"/>
                <a:gd name="connsiteY1" fmla="*/ 4235 h 8067"/>
                <a:gd name="connsiteX2" fmla="*/ 28235 w 28234"/>
                <a:gd name="connsiteY2" fmla="*/ 3025 h 8067"/>
                <a:gd name="connsiteX3" fmla="*/ 27025 w 28234"/>
                <a:gd name="connsiteY3" fmla="*/ 7502 h 8067"/>
              </a:gdLst>
              <a:ahLst/>
              <a:cxnLst>
                <a:cxn ang="0">
                  <a:pos x="connsiteX0" y="connsiteY0"/>
                </a:cxn>
                <a:cxn ang="0">
                  <a:pos x="connsiteX1" y="connsiteY1"/>
                </a:cxn>
                <a:cxn ang="0">
                  <a:pos x="connsiteX2" y="connsiteY2"/>
                </a:cxn>
                <a:cxn ang="0">
                  <a:pos x="connsiteX3" y="connsiteY3"/>
                </a:cxn>
              </a:cxnLst>
              <a:rect l="l" t="t" r="r" b="b"/>
              <a:pathLst>
                <a:path w="28234" h="8067">
                  <a:moveTo>
                    <a:pt x="3630" y="8511"/>
                  </a:moveTo>
                  <a:lnTo>
                    <a:pt x="3025" y="4235"/>
                  </a:lnTo>
                  <a:lnTo>
                    <a:pt x="28235" y="3025"/>
                  </a:lnTo>
                  <a:lnTo>
                    <a:pt x="27025" y="750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84" name="Forme libre : forme 3083">
              <a:extLst>
                <a:ext uri="{FF2B5EF4-FFF2-40B4-BE49-F238E27FC236}">
                  <a16:creationId xmlns:a16="http://schemas.microsoft.com/office/drawing/2014/main" id="{E481DE77-F660-4593-91D6-BA9D2216CF44}"/>
                </a:ext>
              </a:extLst>
            </p:cNvPr>
            <p:cNvSpPr/>
            <p:nvPr/>
          </p:nvSpPr>
          <p:spPr>
            <a:xfrm>
              <a:off x="7197070" y="3473248"/>
              <a:ext cx="20168" cy="8067"/>
            </a:xfrm>
            <a:custGeom>
              <a:avLst/>
              <a:gdLst>
                <a:gd name="connsiteX0" fmla="*/ 3025 w 20167"/>
                <a:gd name="connsiteY0" fmla="*/ 7906 h 8067"/>
                <a:gd name="connsiteX1" fmla="*/ 6292 w 20167"/>
                <a:gd name="connsiteY1" fmla="*/ 3429 h 8067"/>
                <a:gd name="connsiteX2" fmla="*/ 19482 w 20167"/>
                <a:gd name="connsiteY2" fmla="*/ 3025 h 8067"/>
                <a:gd name="connsiteX3" fmla="*/ 8712 w 20167"/>
                <a:gd name="connsiteY3" fmla="*/ 8349 h 8067"/>
              </a:gdLst>
              <a:ahLst/>
              <a:cxnLst>
                <a:cxn ang="0">
                  <a:pos x="connsiteX0" y="connsiteY0"/>
                </a:cxn>
                <a:cxn ang="0">
                  <a:pos x="connsiteX1" y="connsiteY1"/>
                </a:cxn>
                <a:cxn ang="0">
                  <a:pos x="connsiteX2" y="connsiteY2"/>
                </a:cxn>
                <a:cxn ang="0">
                  <a:pos x="connsiteX3" y="connsiteY3"/>
                </a:cxn>
              </a:cxnLst>
              <a:rect l="l" t="t" r="r" b="b"/>
              <a:pathLst>
                <a:path w="20167" h="8067">
                  <a:moveTo>
                    <a:pt x="3025" y="7906"/>
                  </a:moveTo>
                  <a:lnTo>
                    <a:pt x="6292" y="3429"/>
                  </a:lnTo>
                  <a:lnTo>
                    <a:pt x="19482" y="3025"/>
                  </a:lnTo>
                  <a:lnTo>
                    <a:pt x="8712" y="834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85" name="Forme libre : forme 3084">
              <a:extLst>
                <a:ext uri="{FF2B5EF4-FFF2-40B4-BE49-F238E27FC236}">
                  <a16:creationId xmlns:a16="http://schemas.microsoft.com/office/drawing/2014/main" id="{8EF9C006-6661-4C1E-BE22-B835C7795373}"/>
                </a:ext>
              </a:extLst>
            </p:cNvPr>
            <p:cNvSpPr/>
            <p:nvPr/>
          </p:nvSpPr>
          <p:spPr>
            <a:xfrm>
              <a:off x="7240834" y="3460018"/>
              <a:ext cx="16134" cy="12101"/>
            </a:xfrm>
            <a:custGeom>
              <a:avLst/>
              <a:gdLst>
                <a:gd name="connsiteX0" fmla="*/ 3025 w 16134"/>
                <a:gd name="connsiteY0" fmla="*/ 6494 h 12100"/>
                <a:gd name="connsiteX1" fmla="*/ 12383 w 16134"/>
                <a:gd name="connsiteY1" fmla="*/ 3025 h 12100"/>
                <a:gd name="connsiteX2" fmla="*/ 14803 w 16134"/>
                <a:gd name="connsiteY2" fmla="*/ 7099 h 12100"/>
                <a:gd name="connsiteX3" fmla="*/ 6454 w 16134"/>
                <a:gd name="connsiteY3" fmla="*/ 10165 h 12100"/>
              </a:gdLst>
              <a:ahLst/>
              <a:cxnLst>
                <a:cxn ang="0">
                  <a:pos x="connsiteX0" y="connsiteY0"/>
                </a:cxn>
                <a:cxn ang="0">
                  <a:pos x="connsiteX1" y="connsiteY1"/>
                </a:cxn>
                <a:cxn ang="0">
                  <a:pos x="connsiteX2" y="connsiteY2"/>
                </a:cxn>
                <a:cxn ang="0">
                  <a:pos x="connsiteX3" y="connsiteY3"/>
                </a:cxn>
              </a:cxnLst>
              <a:rect l="l" t="t" r="r" b="b"/>
              <a:pathLst>
                <a:path w="16134" h="12100">
                  <a:moveTo>
                    <a:pt x="3025" y="6494"/>
                  </a:moveTo>
                  <a:lnTo>
                    <a:pt x="12383" y="3025"/>
                  </a:lnTo>
                  <a:lnTo>
                    <a:pt x="14803" y="7099"/>
                  </a:lnTo>
                  <a:lnTo>
                    <a:pt x="6454" y="1016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86" name="Forme libre : forme 3085">
              <a:extLst>
                <a:ext uri="{FF2B5EF4-FFF2-40B4-BE49-F238E27FC236}">
                  <a16:creationId xmlns:a16="http://schemas.microsoft.com/office/drawing/2014/main" id="{A9E1D7ED-5113-4DBA-8694-98AC0CB202A9}"/>
                </a:ext>
              </a:extLst>
            </p:cNvPr>
            <p:cNvSpPr/>
            <p:nvPr/>
          </p:nvSpPr>
          <p:spPr>
            <a:xfrm>
              <a:off x="7262978" y="3450055"/>
              <a:ext cx="16134" cy="8067"/>
            </a:xfrm>
            <a:custGeom>
              <a:avLst/>
              <a:gdLst>
                <a:gd name="connsiteX0" fmla="*/ 3025 w 16134"/>
                <a:gd name="connsiteY0" fmla="*/ 3227 h 8067"/>
                <a:gd name="connsiteX1" fmla="*/ 15448 w 16134"/>
                <a:gd name="connsiteY1" fmla="*/ 3025 h 8067"/>
                <a:gd name="connsiteX2" fmla="*/ 15247 w 16134"/>
                <a:gd name="connsiteY2" fmla="*/ 5486 h 8067"/>
                <a:gd name="connsiteX3" fmla="*/ 4074 w 16134"/>
                <a:gd name="connsiteY3" fmla="*/ 5687 h 8067"/>
              </a:gdLst>
              <a:ahLst/>
              <a:cxnLst>
                <a:cxn ang="0">
                  <a:pos x="connsiteX0" y="connsiteY0"/>
                </a:cxn>
                <a:cxn ang="0">
                  <a:pos x="connsiteX1" y="connsiteY1"/>
                </a:cxn>
                <a:cxn ang="0">
                  <a:pos x="connsiteX2" y="connsiteY2"/>
                </a:cxn>
                <a:cxn ang="0">
                  <a:pos x="connsiteX3" y="connsiteY3"/>
                </a:cxn>
              </a:cxnLst>
              <a:rect l="l" t="t" r="r" b="b"/>
              <a:pathLst>
                <a:path w="16134" h="8067">
                  <a:moveTo>
                    <a:pt x="3025" y="3227"/>
                  </a:moveTo>
                  <a:lnTo>
                    <a:pt x="15448" y="3025"/>
                  </a:lnTo>
                  <a:lnTo>
                    <a:pt x="15247" y="5486"/>
                  </a:lnTo>
                  <a:lnTo>
                    <a:pt x="4074" y="568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87" name="Forme libre : forme 3086">
              <a:extLst>
                <a:ext uri="{FF2B5EF4-FFF2-40B4-BE49-F238E27FC236}">
                  <a16:creationId xmlns:a16="http://schemas.microsoft.com/office/drawing/2014/main" id="{859F6CE0-4DAC-4A8F-8DB8-835E15F24E5A}"/>
                </a:ext>
              </a:extLst>
            </p:cNvPr>
            <p:cNvSpPr/>
            <p:nvPr/>
          </p:nvSpPr>
          <p:spPr>
            <a:xfrm>
              <a:off x="7285606" y="3446828"/>
              <a:ext cx="16134" cy="8067"/>
            </a:xfrm>
            <a:custGeom>
              <a:avLst/>
              <a:gdLst>
                <a:gd name="connsiteX0" fmla="*/ 3025 w 16134"/>
                <a:gd name="connsiteY0" fmla="*/ 3832 h 8067"/>
                <a:gd name="connsiteX1" fmla="*/ 15247 w 16134"/>
                <a:gd name="connsiteY1" fmla="*/ 3025 h 8067"/>
                <a:gd name="connsiteX2" fmla="*/ 4074 w 16134"/>
                <a:gd name="connsiteY2" fmla="*/ 7099 h 8067"/>
                <a:gd name="connsiteX3" fmla="*/ 3025 w 16134"/>
                <a:gd name="connsiteY3" fmla="*/ 3832 h 8067"/>
              </a:gdLst>
              <a:ahLst/>
              <a:cxnLst>
                <a:cxn ang="0">
                  <a:pos x="connsiteX0" y="connsiteY0"/>
                </a:cxn>
                <a:cxn ang="0">
                  <a:pos x="connsiteX1" y="connsiteY1"/>
                </a:cxn>
                <a:cxn ang="0">
                  <a:pos x="connsiteX2" y="connsiteY2"/>
                </a:cxn>
                <a:cxn ang="0">
                  <a:pos x="connsiteX3" y="connsiteY3"/>
                </a:cxn>
              </a:cxnLst>
              <a:rect l="l" t="t" r="r" b="b"/>
              <a:pathLst>
                <a:path w="16134" h="8067">
                  <a:moveTo>
                    <a:pt x="3025" y="3832"/>
                  </a:moveTo>
                  <a:cubicBezTo>
                    <a:pt x="3832" y="3832"/>
                    <a:pt x="15247" y="3025"/>
                    <a:pt x="15247" y="3025"/>
                  </a:cubicBezTo>
                  <a:lnTo>
                    <a:pt x="4074" y="7099"/>
                  </a:lnTo>
                  <a:lnTo>
                    <a:pt x="3025" y="383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88" name="Forme libre : forme 3087">
              <a:extLst>
                <a:ext uri="{FF2B5EF4-FFF2-40B4-BE49-F238E27FC236}">
                  <a16:creationId xmlns:a16="http://schemas.microsoft.com/office/drawing/2014/main" id="{65B001F6-B030-4FCD-88A7-384DB52749E9}"/>
                </a:ext>
              </a:extLst>
            </p:cNvPr>
            <p:cNvSpPr/>
            <p:nvPr/>
          </p:nvSpPr>
          <p:spPr>
            <a:xfrm>
              <a:off x="7309000" y="3441907"/>
              <a:ext cx="16134" cy="8067"/>
            </a:xfrm>
            <a:custGeom>
              <a:avLst/>
              <a:gdLst>
                <a:gd name="connsiteX0" fmla="*/ 3025 w 16134"/>
                <a:gd name="connsiteY0" fmla="*/ 3630 h 8067"/>
                <a:gd name="connsiteX1" fmla="*/ 16255 w 16134"/>
                <a:gd name="connsiteY1" fmla="*/ 3025 h 8067"/>
                <a:gd name="connsiteX2" fmla="*/ 17062 w 16134"/>
                <a:gd name="connsiteY2" fmla="*/ 5687 h 8067"/>
                <a:gd name="connsiteX3" fmla="*/ 4034 w 16134"/>
                <a:gd name="connsiteY3" fmla="*/ 6091 h 8067"/>
              </a:gdLst>
              <a:ahLst/>
              <a:cxnLst>
                <a:cxn ang="0">
                  <a:pos x="connsiteX0" y="connsiteY0"/>
                </a:cxn>
                <a:cxn ang="0">
                  <a:pos x="connsiteX1" y="connsiteY1"/>
                </a:cxn>
                <a:cxn ang="0">
                  <a:pos x="connsiteX2" y="connsiteY2"/>
                </a:cxn>
                <a:cxn ang="0">
                  <a:pos x="connsiteX3" y="connsiteY3"/>
                </a:cxn>
              </a:cxnLst>
              <a:rect l="l" t="t" r="r" b="b"/>
              <a:pathLst>
                <a:path w="16134" h="8067">
                  <a:moveTo>
                    <a:pt x="3025" y="3630"/>
                  </a:moveTo>
                  <a:lnTo>
                    <a:pt x="16255" y="3025"/>
                  </a:lnTo>
                  <a:lnTo>
                    <a:pt x="17062" y="5687"/>
                  </a:lnTo>
                  <a:lnTo>
                    <a:pt x="4034" y="609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89" name="Forme libre : forme 3088">
              <a:extLst>
                <a:ext uri="{FF2B5EF4-FFF2-40B4-BE49-F238E27FC236}">
                  <a16:creationId xmlns:a16="http://schemas.microsoft.com/office/drawing/2014/main" id="{8D1D4DA2-69EB-4A7E-AA95-7EDCAA334B44}"/>
                </a:ext>
              </a:extLst>
            </p:cNvPr>
            <p:cNvSpPr/>
            <p:nvPr/>
          </p:nvSpPr>
          <p:spPr>
            <a:xfrm>
              <a:off x="7326707" y="3439487"/>
              <a:ext cx="16134" cy="8067"/>
            </a:xfrm>
            <a:custGeom>
              <a:avLst/>
              <a:gdLst>
                <a:gd name="connsiteX0" fmla="*/ 3025 w 16134"/>
                <a:gd name="connsiteY0" fmla="*/ 3227 h 8067"/>
                <a:gd name="connsiteX1" fmla="*/ 15610 w 16134"/>
                <a:gd name="connsiteY1" fmla="*/ 3025 h 8067"/>
                <a:gd name="connsiteX2" fmla="*/ 15206 w 16134"/>
                <a:gd name="connsiteY2" fmla="*/ 6292 h 8067"/>
                <a:gd name="connsiteX3" fmla="*/ 3429 w 16134"/>
                <a:gd name="connsiteY3" fmla="*/ 6292 h 8067"/>
              </a:gdLst>
              <a:ahLst/>
              <a:cxnLst>
                <a:cxn ang="0">
                  <a:pos x="connsiteX0" y="connsiteY0"/>
                </a:cxn>
                <a:cxn ang="0">
                  <a:pos x="connsiteX1" y="connsiteY1"/>
                </a:cxn>
                <a:cxn ang="0">
                  <a:pos x="connsiteX2" y="connsiteY2"/>
                </a:cxn>
                <a:cxn ang="0">
                  <a:pos x="connsiteX3" y="connsiteY3"/>
                </a:cxn>
              </a:cxnLst>
              <a:rect l="l" t="t" r="r" b="b"/>
              <a:pathLst>
                <a:path w="16134" h="8067">
                  <a:moveTo>
                    <a:pt x="3025" y="3227"/>
                  </a:moveTo>
                  <a:lnTo>
                    <a:pt x="15610" y="3025"/>
                  </a:lnTo>
                  <a:lnTo>
                    <a:pt x="15206" y="6292"/>
                  </a:lnTo>
                  <a:lnTo>
                    <a:pt x="3429" y="629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90" name="Forme libre : forme 3089">
              <a:extLst>
                <a:ext uri="{FF2B5EF4-FFF2-40B4-BE49-F238E27FC236}">
                  <a16:creationId xmlns:a16="http://schemas.microsoft.com/office/drawing/2014/main" id="{0BEC4D1A-9DC3-493B-970D-7E3940821B6F}"/>
                </a:ext>
              </a:extLst>
            </p:cNvPr>
            <p:cNvSpPr/>
            <p:nvPr/>
          </p:nvSpPr>
          <p:spPr>
            <a:xfrm>
              <a:off x="7343366" y="3438681"/>
              <a:ext cx="12101" cy="8067"/>
            </a:xfrm>
            <a:custGeom>
              <a:avLst/>
              <a:gdLst>
                <a:gd name="connsiteX0" fmla="*/ 3428 w 12100"/>
                <a:gd name="connsiteY0" fmla="*/ 3227 h 8067"/>
                <a:gd name="connsiteX1" fmla="*/ 11980 w 12100"/>
                <a:gd name="connsiteY1" fmla="*/ 3025 h 8067"/>
                <a:gd name="connsiteX2" fmla="*/ 11778 w 12100"/>
                <a:gd name="connsiteY2" fmla="*/ 6454 h 8067"/>
                <a:gd name="connsiteX3" fmla="*/ 3025 w 12100"/>
                <a:gd name="connsiteY3" fmla="*/ 6252 h 8067"/>
              </a:gdLst>
              <a:ahLst/>
              <a:cxnLst>
                <a:cxn ang="0">
                  <a:pos x="connsiteX0" y="connsiteY0"/>
                </a:cxn>
                <a:cxn ang="0">
                  <a:pos x="connsiteX1" y="connsiteY1"/>
                </a:cxn>
                <a:cxn ang="0">
                  <a:pos x="connsiteX2" y="connsiteY2"/>
                </a:cxn>
                <a:cxn ang="0">
                  <a:pos x="connsiteX3" y="connsiteY3"/>
                </a:cxn>
              </a:cxnLst>
              <a:rect l="l" t="t" r="r" b="b"/>
              <a:pathLst>
                <a:path w="12100" h="8067">
                  <a:moveTo>
                    <a:pt x="3428" y="3227"/>
                  </a:moveTo>
                  <a:lnTo>
                    <a:pt x="11980" y="3025"/>
                  </a:lnTo>
                  <a:lnTo>
                    <a:pt x="11778" y="6454"/>
                  </a:lnTo>
                  <a:lnTo>
                    <a:pt x="3025" y="625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91" name="Forme libre : forme 3090">
              <a:extLst>
                <a:ext uri="{FF2B5EF4-FFF2-40B4-BE49-F238E27FC236}">
                  <a16:creationId xmlns:a16="http://schemas.microsoft.com/office/drawing/2014/main" id="{8AC96B19-CF5B-423B-A807-35D9D03EC8FC}"/>
                </a:ext>
              </a:extLst>
            </p:cNvPr>
            <p:cNvSpPr/>
            <p:nvPr/>
          </p:nvSpPr>
          <p:spPr>
            <a:xfrm>
              <a:off x="7367406" y="3446183"/>
              <a:ext cx="8067" cy="8067"/>
            </a:xfrm>
            <a:custGeom>
              <a:avLst/>
              <a:gdLst>
                <a:gd name="connsiteX0" fmla="*/ 3025 w 8067"/>
                <a:gd name="connsiteY0" fmla="*/ 3025 h 8067"/>
                <a:gd name="connsiteX1" fmla="*/ 5849 w 8067"/>
                <a:gd name="connsiteY1" fmla="*/ 3227 h 8067"/>
                <a:gd name="connsiteX2" fmla="*/ 6454 w 8067"/>
                <a:gd name="connsiteY2" fmla="*/ 7906 h 8067"/>
                <a:gd name="connsiteX3" fmla="*/ 3429 w 8067"/>
                <a:gd name="connsiteY3" fmla="*/ 7906 h 8067"/>
              </a:gdLst>
              <a:ahLst/>
              <a:cxnLst>
                <a:cxn ang="0">
                  <a:pos x="connsiteX0" y="connsiteY0"/>
                </a:cxn>
                <a:cxn ang="0">
                  <a:pos x="connsiteX1" y="connsiteY1"/>
                </a:cxn>
                <a:cxn ang="0">
                  <a:pos x="connsiteX2" y="connsiteY2"/>
                </a:cxn>
                <a:cxn ang="0">
                  <a:pos x="connsiteX3" y="connsiteY3"/>
                </a:cxn>
              </a:cxnLst>
              <a:rect l="l" t="t" r="r" b="b"/>
              <a:pathLst>
                <a:path w="8067" h="8067">
                  <a:moveTo>
                    <a:pt x="3025" y="3025"/>
                  </a:moveTo>
                  <a:lnTo>
                    <a:pt x="5849" y="3227"/>
                  </a:lnTo>
                  <a:lnTo>
                    <a:pt x="6454" y="7906"/>
                  </a:lnTo>
                  <a:lnTo>
                    <a:pt x="3429" y="790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92" name="Forme libre : forme 3091">
              <a:extLst>
                <a:ext uri="{FF2B5EF4-FFF2-40B4-BE49-F238E27FC236}">
                  <a16:creationId xmlns:a16="http://schemas.microsoft.com/office/drawing/2014/main" id="{6193AD7D-284D-4299-8675-AFFD30C8DB0F}"/>
                </a:ext>
              </a:extLst>
            </p:cNvPr>
            <p:cNvSpPr/>
            <p:nvPr/>
          </p:nvSpPr>
          <p:spPr>
            <a:xfrm>
              <a:off x="7408830" y="3330743"/>
              <a:ext cx="16134" cy="16134"/>
            </a:xfrm>
            <a:custGeom>
              <a:avLst/>
              <a:gdLst>
                <a:gd name="connsiteX0" fmla="*/ 3025 w 16134"/>
                <a:gd name="connsiteY0" fmla="*/ 11011 h 16134"/>
                <a:gd name="connsiteX1" fmla="*/ 8591 w 16134"/>
                <a:gd name="connsiteY1" fmla="*/ 3025 h 16134"/>
                <a:gd name="connsiteX2" fmla="*/ 13109 w 16134"/>
                <a:gd name="connsiteY2" fmla="*/ 5808 h 16134"/>
                <a:gd name="connsiteX3" fmla="*/ 5808 w 16134"/>
                <a:gd name="connsiteY3" fmla="*/ 13633 h 16134"/>
              </a:gdLst>
              <a:ahLst/>
              <a:cxnLst>
                <a:cxn ang="0">
                  <a:pos x="connsiteX0" y="connsiteY0"/>
                </a:cxn>
                <a:cxn ang="0">
                  <a:pos x="connsiteX1" y="connsiteY1"/>
                </a:cxn>
                <a:cxn ang="0">
                  <a:pos x="connsiteX2" y="connsiteY2"/>
                </a:cxn>
                <a:cxn ang="0">
                  <a:pos x="connsiteX3" y="connsiteY3"/>
                </a:cxn>
              </a:cxnLst>
              <a:rect l="l" t="t" r="r" b="b"/>
              <a:pathLst>
                <a:path w="16134" h="16134">
                  <a:moveTo>
                    <a:pt x="3025" y="11011"/>
                  </a:moveTo>
                  <a:lnTo>
                    <a:pt x="8591" y="3025"/>
                  </a:lnTo>
                  <a:lnTo>
                    <a:pt x="13109" y="5808"/>
                  </a:lnTo>
                  <a:lnTo>
                    <a:pt x="5808" y="1363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93" name="Forme libre : forme 3092">
              <a:extLst>
                <a:ext uri="{FF2B5EF4-FFF2-40B4-BE49-F238E27FC236}">
                  <a16:creationId xmlns:a16="http://schemas.microsoft.com/office/drawing/2014/main" id="{A055A5BD-FF9B-4ACB-99D3-53F2A7DF3FF7}"/>
                </a:ext>
              </a:extLst>
            </p:cNvPr>
            <p:cNvSpPr/>
            <p:nvPr/>
          </p:nvSpPr>
          <p:spPr>
            <a:xfrm>
              <a:off x="7427667" y="3339093"/>
              <a:ext cx="8067" cy="8067"/>
            </a:xfrm>
            <a:custGeom>
              <a:avLst/>
              <a:gdLst>
                <a:gd name="connsiteX0" fmla="*/ 3025 w 8067"/>
                <a:gd name="connsiteY0" fmla="*/ 3025 h 8067"/>
                <a:gd name="connsiteX1" fmla="*/ 7381 w 8067"/>
                <a:gd name="connsiteY1" fmla="*/ 3388 h 8067"/>
                <a:gd name="connsiteX2" fmla="*/ 7543 w 8067"/>
                <a:gd name="connsiteY2" fmla="*/ 7381 h 8067"/>
                <a:gd name="connsiteX3" fmla="*/ 4397 w 8067"/>
                <a:gd name="connsiteY3" fmla="*/ 6333 h 8067"/>
              </a:gdLst>
              <a:ahLst/>
              <a:cxnLst>
                <a:cxn ang="0">
                  <a:pos x="connsiteX0" y="connsiteY0"/>
                </a:cxn>
                <a:cxn ang="0">
                  <a:pos x="connsiteX1" y="connsiteY1"/>
                </a:cxn>
                <a:cxn ang="0">
                  <a:pos x="connsiteX2" y="connsiteY2"/>
                </a:cxn>
                <a:cxn ang="0">
                  <a:pos x="connsiteX3" y="connsiteY3"/>
                </a:cxn>
              </a:cxnLst>
              <a:rect l="l" t="t" r="r" b="b"/>
              <a:pathLst>
                <a:path w="8067" h="8067">
                  <a:moveTo>
                    <a:pt x="3025" y="3025"/>
                  </a:moveTo>
                  <a:lnTo>
                    <a:pt x="7381" y="3388"/>
                  </a:lnTo>
                  <a:lnTo>
                    <a:pt x="7543" y="7381"/>
                  </a:lnTo>
                  <a:lnTo>
                    <a:pt x="4397" y="633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94" name="Forme libre : forme 3093">
              <a:extLst>
                <a:ext uri="{FF2B5EF4-FFF2-40B4-BE49-F238E27FC236}">
                  <a16:creationId xmlns:a16="http://schemas.microsoft.com/office/drawing/2014/main" id="{2BB272B9-0024-452A-BFBE-7A1CCF29F9BF}"/>
                </a:ext>
              </a:extLst>
            </p:cNvPr>
            <p:cNvSpPr/>
            <p:nvPr/>
          </p:nvSpPr>
          <p:spPr>
            <a:xfrm>
              <a:off x="7399553" y="3242288"/>
              <a:ext cx="12101" cy="20168"/>
            </a:xfrm>
            <a:custGeom>
              <a:avLst/>
              <a:gdLst>
                <a:gd name="connsiteX0" fmla="*/ 3025 w 12100"/>
                <a:gd name="connsiteY0" fmla="*/ 18554 h 20167"/>
                <a:gd name="connsiteX1" fmla="*/ 3550 w 12100"/>
                <a:gd name="connsiteY1" fmla="*/ 3388 h 20167"/>
                <a:gd name="connsiteX2" fmla="*/ 10003 w 12100"/>
                <a:gd name="connsiteY2" fmla="*/ 3025 h 20167"/>
                <a:gd name="connsiteX3" fmla="*/ 10205 w 12100"/>
                <a:gd name="connsiteY3" fmla="*/ 14037 h 20167"/>
                <a:gd name="connsiteX4" fmla="*/ 8107 w 12100"/>
                <a:gd name="connsiteY4" fmla="*/ 18554 h 20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00" h="20167">
                  <a:moveTo>
                    <a:pt x="3025" y="18554"/>
                  </a:moveTo>
                  <a:lnTo>
                    <a:pt x="3550" y="3388"/>
                  </a:lnTo>
                  <a:lnTo>
                    <a:pt x="10003" y="3025"/>
                  </a:lnTo>
                  <a:lnTo>
                    <a:pt x="10205" y="14037"/>
                  </a:lnTo>
                  <a:lnTo>
                    <a:pt x="8107" y="1855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95" name="Forme libre : forme 3094">
              <a:extLst>
                <a:ext uri="{FF2B5EF4-FFF2-40B4-BE49-F238E27FC236}">
                  <a16:creationId xmlns:a16="http://schemas.microsoft.com/office/drawing/2014/main" id="{D06FFC82-3F06-4130-9D04-138B44420694}"/>
                </a:ext>
              </a:extLst>
            </p:cNvPr>
            <p:cNvSpPr/>
            <p:nvPr/>
          </p:nvSpPr>
          <p:spPr>
            <a:xfrm>
              <a:off x="7497447" y="3258866"/>
              <a:ext cx="32268" cy="36302"/>
            </a:xfrm>
            <a:custGeom>
              <a:avLst/>
              <a:gdLst>
                <a:gd name="connsiteX0" fmla="*/ 13593 w 32268"/>
                <a:gd name="connsiteY0" fmla="*/ 26984 h 36301"/>
                <a:gd name="connsiteX1" fmla="*/ 10447 w 32268"/>
                <a:gd name="connsiteY1" fmla="*/ 22426 h 36301"/>
                <a:gd name="connsiteX2" fmla="*/ 15892 w 32268"/>
                <a:gd name="connsiteY2" fmla="*/ 21015 h 36301"/>
                <a:gd name="connsiteX3" fmla="*/ 15287 w 32268"/>
                <a:gd name="connsiteY3" fmla="*/ 15852 h 36301"/>
                <a:gd name="connsiteX4" fmla="*/ 10447 w 32268"/>
                <a:gd name="connsiteY4" fmla="*/ 11011 h 36301"/>
                <a:gd name="connsiteX5" fmla="*/ 5042 w 32268"/>
                <a:gd name="connsiteY5" fmla="*/ 8995 h 36301"/>
                <a:gd name="connsiteX6" fmla="*/ 3025 w 32268"/>
                <a:gd name="connsiteY6" fmla="*/ 5002 h 36301"/>
                <a:gd name="connsiteX7" fmla="*/ 14722 w 32268"/>
                <a:gd name="connsiteY7" fmla="*/ 3025 h 36301"/>
                <a:gd name="connsiteX8" fmla="*/ 24161 w 32268"/>
                <a:gd name="connsiteY8" fmla="*/ 12423 h 36301"/>
                <a:gd name="connsiteX9" fmla="*/ 30171 w 32268"/>
                <a:gd name="connsiteY9" fmla="*/ 16134 h 36301"/>
                <a:gd name="connsiteX10" fmla="*/ 32147 w 32268"/>
                <a:gd name="connsiteY10" fmla="*/ 23878 h 36301"/>
                <a:gd name="connsiteX11" fmla="*/ 32147 w 32268"/>
                <a:gd name="connsiteY11" fmla="*/ 33277 h 36301"/>
                <a:gd name="connsiteX12" fmla="*/ 27589 w 32268"/>
                <a:gd name="connsiteY12" fmla="*/ 33277 h 36301"/>
                <a:gd name="connsiteX13" fmla="*/ 22144 w 32268"/>
                <a:gd name="connsiteY13" fmla="*/ 29566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268" h="36301">
                  <a:moveTo>
                    <a:pt x="13593" y="26984"/>
                  </a:moveTo>
                  <a:lnTo>
                    <a:pt x="10447" y="22426"/>
                  </a:lnTo>
                  <a:lnTo>
                    <a:pt x="15892" y="21015"/>
                  </a:lnTo>
                  <a:lnTo>
                    <a:pt x="15287" y="15852"/>
                  </a:lnTo>
                  <a:lnTo>
                    <a:pt x="10447" y="11011"/>
                  </a:lnTo>
                  <a:lnTo>
                    <a:pt x="5042" y="8995"/>
                  </a:lnTo>
                  <a:lnTo>
                    <a:pt x="3025" y="5002"/>
                  </a:lnTo>
                  <a:lnTo>
                    <a:pt x="14722" y="3025"/>
                  </a:lnTo>
                  <a:lnTo>
                    <a:pt x="24161" y="12423"/>
                  </a:lnTo>
                  <a:lnTo>
                    <a:pt x="30171" y="16134"/>
                  </a:lnTo>
                  <a:lnTo>
                    <a:pt x="32147" y="23878"/>
                  </a:lnTo>
                  <a:lnTo>
                    <a:pt x="32147" y="33277"/>
                  </a:lnTo>
                  <a:lnTo>
                    <a:pt x="27589" y="33277"/>
                  </a:lnTo>
                  <a:lnTo>
                    <a:pt x="22144" y="2956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96" name="Forme libre : forme 3095">
              <a:extLst>
                <a:ext uri="{FF2B5EF4-FFF2-40B4-BE49-F238E27FC236}">
                  <a16:creationId xmlns:a16="http://schemas.microsoft.com/office/drawing/2014/main" id="{3675EEB9-7C39-4B43-8E06-8970BA207C61}"/>
                </a:ext>
              </a:extLst>
            </p:cNvPr>
            <p:cNvSpPr/>
            <p:nvPr/>
          </p:nvSpPr>
          <p:spPr>
            <a:xfrm>
              <a:off x="7564282" y="3145766"/>
              <a:ext cx="16134" cy="20168"/>
            </a:xfrm>
            <a:custGeom>
              <a:avLst/>
              <a:gdLst>
                <a:gd name="connsiteX0" fmla="*/ 4719 w 16134"/>
                <a:gd name="connsiteY0" fmla="*/ 15287 h 20167"/>
                <a:gd name="connsiteX1" fmla="*/ 3025 w 16134"/>
                <a:gd name="connsiteY1" fmla="*/ 7583 h 20167"/>
                <a:gd name="connsiteX2" fmla="*/ 10164 w 16134"/>
                <a:gd name="connsiteY2" fmla="*/ 3025 h 20167"/>
                <a:gd name="connsiteX3" fmla="*/ 13593 w 16134"/>
                <a:gd name="connsiteY3" fmla="*/ 5566 h 20167"/>
                <a:gd name="connsiteX4" fmla="*/ 8712 w 16134"/>
                <a:gd name="connsiteY4" fmla="*/ 18433 h 20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 h="20167">
                  <a:moveTo>
                    <a:pt x="4719" y="15287"/>
                  </a:moveTo>
                  <a:lnTo>
                    <a:pt x="3025" y="7583"/>
                  </a:lnTo>
                  <a:lnTo>
                    <a:pt x="10164" y="3025"/>
                  </a:lnTo>
                  <a:lnTo>
                    <a:pt x="13593" y="5566"/>
                  </a:lnTo>
                  <a:lnTo>
                    <a:pt x="8712" y="1843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97" name="Forme libre : forme 3096">
              <a:extLst>
                <a:ext uri="{FF2B5EF4-FFF2-40B4-BE49-F238E27FC236}">
                  <a16:creationId xmlns:a16="http://schemas.microsoft.com/office/drawing/2014/main" id="{6E136269-A2CE-46BA-B8EB-C9353FB79FBC}"/>
                </a:ext>
              </a:extLst>
            </p:cNvPr>
            <p:cNvSpPr/>
            <p:nvPr/>
          </p:nvSpPr>
          <p:spPr>
            <a:xfrm>
              <a:off x="7500310" y="3185173"/>
              <a:ext cx="96805" cy="84704"/>
            </a:xfrm>
            <a:custGeom>
              <a:avLst/>
              <a:gdLst>
                <a:gd name="connsiteX0" fmla="*/ 3025 w 96804"/>
                <a:gd name="connsiteY0" fmla="*/ 17304 h 84703"/>
                <a:gd name="connsiteX1" fmla="*/ 6171 w 96804"/>
                <a:gd name="connsiteY1" fmla="*/ 13311 h 84703"/>
                <a:gd name="connsiteX2" fmla="*/ 17022 w 96804"/>
                <a:gd name="connsiteY2" fmla="*/ 17022 h 84703"/>
                <a:gd name="connsiteX3" fmla="*/ 49855 w 96804"/>
                <a:gd name="connsiteY3" fmla="*/ 3025 h 84703"/>
                <a:gd name="connsiteX4" fmla="*/ 64698 w 96804"/>
                <a:gd name="connsiteY4" fmla="*/ 9600 h 84703"/>
                <a:gd name="connsiteX5" fmla="*/ 63851 w 96804"/>
                <a:gd name="connsiteY5" fmla="*/ 25008 h 84703"/>
                <a:gd name="connsiteX6" fmla="*/ 73854 w 96804"/>
                <a:gd name="connsiteY6" fmla="*/ 19603 h 84703"/>
                <a:gd name="connsiteX7" fmla="*/ 73854 w 96804"/>
                <a:gd name="connsiteY7" fmla="*/ 5324 h 84703"/>
                <a:gd name="connsiteX8" fmla="*/ 85834 w 96804"/>
                <a:gd name="connsiteY8" fmla="*/ 10729 h 84703"/>
                <a:gd name="connsiteX9" fmla="*/ 84704 w 96804"/>
                <a:gd name="connsiteY9" fmla="*/ 19885 h 84703"/>
                <a:gd name="connsiteX10" fmla="*/ 78694 w 96804"/>
                <a:gd name="connsiteY10" fmla="*/ 25008 h 84703"/>
                <a:gd name="connsiteX11" fmla="*/ 92408 w 96804"/>
                <a:gd name="connsiteY11" fmla="*/ 35293 h 84703"/>
                <a:gd name="connsiteX12" fmla="*/ 93820 w 96804"/>
                <a:gd name="connsiteY12" fmla="*/ 42998 h 84703"/>
                <a:gd name="connsiteX13" fmla="*/ 90714 w 96804"/>
                <a:gd name="connsiteY13" fmla="*/ 48443 h 84703"/>
                <a:gd name="connsiteX14" fmla="*/ 92973 w 96804"/>
                <a:gd name="connsiteY14" fmla="*/ 56147 h 84703"/>
                <a:gd name="connsiteX15" fmla="*/ 89262 w 96804"/>
                <a:gd name="connsiteY15" fmla="*/ 73571 h 84703"/>
                <a:gd name="connsiteX16" fmla="*/ 82687 w 96804"/>
                <a:gd name="connsiteY16" fmla="*/ 78412 h 84703"/>
                <a:gd name="connsiteX17" fmla="*/ 68126 w 96804"/>
                <a:gd name="connsiteY17" fmla="*/ 82687 h 84703"/>
                <a:gd name="connsiteX18" fmla="*/ 38722 w 96804"/>
                <a:gd name="connsiteY18" fmla="*/ 76435 h 84703"/>
                <a:gd name="connsiteX19" fmla="*/ 36705 w 96804"/>
                <a:gd name="connsiteY19" fmla="*/ 74701 h 84703"/>
                <a:gd name="connsiteX20" fmla="*/ 37875 w 96804"/>
                <a:gd name="connsiteY20" fmla="*/ 67279 h 84703"/>
                <a:gd name="connsiteX21" fmla="*/ 36988 w 96804"/>
                <a:gd name="connsiteY21" fmla="*/ 63286 h 84703"/>
                <a:gd name="connsiteX22" fmla="*/ 27589 w 96804"/>
                <a:gd name="connsiteY22" fmla="*/ 64133 h 84703"/>
                <a:gd name="connsiteX23" fmla="*/ 17304 w 96804"/>
                <a:gd name="connsiteY23" fmla="*/ 53848 h 84703"/>
                <a:gd name="connsiteX24" fmla="*/ 16457 w 96804"/>
                <a:gd name="connsiteY24" fmla="*/ 41868 h 84703"/>
                <a:gd name="connsiteX25" fmla="*/ 11576 w 96804"/>
                <a:gd name="connsiteY25" fmla="*/ 39286 h 84703"/>
                <a:gd name="connsiteX26" fmla="*/ 9600 w 96804"/>
                <a:gd name="connsiteY26" fmla="*/ 26742 h 84703"/>
                <a:gd name="connsiteX27" fmla="*/ 7865 w 96804"/>
                <a:gd name="connsiteY27" fmla="*/ 22709 h 84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6804" h="84703">
                  <a:moveTo>
                    <a:pt x="3025" y="17304"/>
                  </a:moveTo>
                  <a:lnTo>
                    <a:pt x="6171" y="13311"/>
                  </a:lnTo>
                  <a:lnTo>
                    <a:pt x="17022" y="17022"/>
                  </a:lnTo>
                  <a:lnTo>
                    <a:pt x="49855" y="3025"/>
                  </a:lnTo>
                  <a:lnTo>
                    <a:pt x="64698" y="9600"/>
                  </a:lnTo>
                  <a:lnTo>
                    <a:pt x="63851" y="25008"/>
                  </a:lnTo>
                  <a:lnTo>
                    <a:pt x="73854" y="19603"/>
                  </a:lnTo>
                  <a:lnTo>
                    <a:pt x="73854" y="5324"/>
                  </a:lnTo>
                  <a:lnTo>
                    <a:pt x="85834" y="10729"/>
                  </a:lnTo>
                  <a:lnTo>
                    <a:pt x="84704" y="19885"/>
                  </a:lnTo>
                  <a:lnTo>
                    <a:pt x="78694" y="25008"/>
                  </a:lnTo>
                  <a:lnTo>
                    <a:pt x="92408" y="35293"/>
                  </a:lnTo>
                  <a:lnTo>
                    <a:pt x="93820" y="42998"/>
                  </a:lnTo>
                  <a:lnTo>
                    <a:pt x="90714" y="48443"/>
                  </a:lnTo>
                  <a:lnTo>
                    <a:pt x="92973" y="56147"/>
                  </a:lnTo>
                  <a:lnTo>
                    <a:pt x="89262" y="73571"/>
                  </a:lnTo>
                  <a:lnTo>
                    <a:pt x="82687" y="78412"/>
                  </a:lnTo>
                  <a:lnTo>
                    <a:pt x="68126" y="82687"/>
                  </a:lnTo>
                  <a:lnTo>
                    <a:pt x="38722" y="76435"/>
                  </a:lnTo>
                  <a:lnTo>
                    <a:pt x="36705" y="74701"/>
                  </a:lnTo>
                  <a:lnTo>
                    <a:pt x="37875" y="67279"/>
                  </a:lnTo>
                  <a:lnTo>
                    <a:pt x="36988" y="63286"/>
                  </a:lnTo>
                  <a:lnTo>
                    <a:pt x="27589" y="64133"/>
                  </a:lnTo>
                  <a:lnTo>
                    <a:pt x="17304" y="53848"/>
                  </a:lnTo>
                  <a:lnTo>
                    <a:pt x="16457" y="41868"/>
                  </a:lnTo>
                  <a:lnTo>
                    <a:pt x="11576" y="39286"/>
                  </a:lnTo>
                  <a:lnTo>
                    <a:pt x="9600" y="26742"/>
                  </a:lnTo>
                  <a:lnTo>
                    <a:pt x="7865" y="2270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98" name="Forme libre : forme 3097">
              <a:extLst>
                <a:ext uri="{FF2B5EF4-FFF2-40B4-BE49-F238E27FC236}">
                  <a16:creationId xmlns:a16="http://schemas.microsoft.com/office/drawing/2014/main" id="{C11CFF3E-EF72-47B1-A3C1-E1CED2BC95C4}"/>
                </a:ext>
              </a:extLst>
            </p:cNvPr>
            <p:cNvSpPr/>
            <p:nvPr/>
          </p:nvSpPr>
          <p:spPr>
            <a:xfrm>
              <a:off x="7606271" y="3276613"/>
              <a:ext cx="72603" cy="48402"/>
            </a:xfrm>
            <a:custGeom>
              <a:avLst/>
              <a:gdLst>
                <a:gd name="connsiteX0" fmla="*/ 55582 w 72603"/>
                <a:gd name="connsiteY0" fmla="*/ 10407 h 48402"/>
                <a:gd name="connsiteX1" fmla="*/ 60422 w 72603"/>
                <a:gd name="connsiteY1" fmla="*/ 12706 h 48402"/>
                <a:gd name="connsiteX2" fmla="*/ 71272 w 72603"/>
                <a:gd name="connsiteY2" fmla="*/ 29848 h 48402"/>
                <a:gd name="connsiteX3" fmla="*/ 70143 w 72603"/>
                <a:gd name="connsiteY3" fmla="*/ 42715 h 48402"/>
                <a:gd name="connsiteX4" fmla="*/ 48160 w 72603"/>
                <a:gd name="connsiteY4" fmla="*/ 44409 h 48402"/>
                <a:gd name="connsiteX5" fmla="*/ 43320 w 72603"/>
                <a:gd name="connsiteY5" fmla="*/ 47555 h 48402"/>
                <a:gd name="connsiteX6" fmla="*/ 37028 w 72603"/>
                <a:gd name="connsiteY6" fmla="*/ 46991 h 48402"/>
                <a:gd name="connsiteX7" fmla="*/ 13593 w 72603"/>
                <a:gd name="connsiteY7" fmla="*/ 33277 h 48402"/>
                <a:gd name="connsiteX8" fmla="*/ 6171 w 72603"/>
                <a:gd name="connsiteY8" fmla="*/ 29848 h 48402"/>
                <a:gd name="connsiteX9" fmla="*/ 4760 w 72603"/>
                <a:gd name="connsiteY9" fmla="*/ 25290 h 48402"/>
                <a:gd name="connsiteX10" fmla="*/ 9317 w 72603"/>
                <a:gd name="connsiteY10" fmla="*/ 21579 h 48402"/>
                <a:gd name="connsiteX11" fmla="*/ 8753 w 72603"/>
                <a:gd name="connsiteY11" fmla="*/ 17304 h 48402"/>
                <a:gd name="connsiteX12" fmla="*/ 3025 w 72603"/>
                <a:gd name="connsiteY12" fmla="*/ 12746 h 48402"/>
                <a:gd name="connsiteX13" fmla="*/ 3872 w 72603"/>
                <a:gd name="connsiteY13" fmla="*/ 5889 h 48402"/>
                <a:gd name="connsiteX14" fmla="*/ 9882 w 72603"/>
                <a:gd name="connsiteY14" fmla="*/ 3308 h 48402"/>
                <a:gd name="connsiteX15" fmla="*/ 29283 w 72603"/>
                <a:gd name="connsiteY15" fmla="*/ 3025 h 48402"/>
                <a:gd name="connsiteX16" fmla="*/ 35011 w 72603"/>
                <a:gd name="connsiteY16" fmla="*/ 13028 h 48402"/>
                <a:gd name="connsiteX17" fmla="*/ 46991 w 72603"/>
                <a:gd name="connsiteY17" fmla="*/ 17304 h 48402"/>
                <a:gd name="connsiteX18" fmla="*/ 51548 w 72603"/>
                <a:gd name="connsiteY18" fmla="*/ 16739 h 48402"/>
                <a:gd name="connsiteX19" fmla="*/ 55582 w 72603"/>
                <a:gd name="connsiteY19" fmla="*/ 10407 h 4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2603" h="48402">
                  <a:moveTo>
                    <a:pt x="55582" y="10407"/>
                  </a:moveTo>
                  <a:lnTo>
                    <a:pt x="60422" y="12706"/>
                  </a:lnTo>
                  <a:lnTo>
                    <a:pt x="71272" y="29848"/>
                  </a:lnTo>
                  <a:lnTo>
                    <a:pt x="70143" y="42715"/>
                  </a:lnTo>
                  <a:lnTo>
                    <a:pt x="48160" y="44409"/>
                  </a:lnTo>
                  <a:lnTo>
                    <a:pt x="43320" y="47555"/>
                  </a:lnTo>
                  <a:lnTo>
                    <a:pt x="37028" y="46991"/>
                  </a:lnTo>
                  <a:lnTo>
                    <a:pt x="13593" y="33277"/>
                  </a:lnTo>
                  <a:lnTo>
                    <a:pt x="6171" y="29848"/>
                  </a:lnTo>
                  <a:lnTo>
                    <a:pt x="4760" y="25290"/>
                  </a:lnTo>
                  <a:lnTo>
                    <a:pt x="9317" y="21579"/>
                  </a:lnTo>
                  <a:lnTo>
                    <a:pt x="8753" y="17304"/>
                  </a:lnTo>
                  <a:lnTo>
                    <a:pt x="3025" y="12746"/>
                  </a:lnTo>
                  <a:lnTo>
                    <a:pt x="3872" y="5889"/>
                  </a:lnTo>
                  <a:lnTo>
                    <a:pt x="9882" y="3308"/>
                  </a:lnTo>
                  <a:lnTo>
                    <a:pt x="29283" y="3025"/>
                  </a:lnTo>
                  <a:cubicBezTo>
                    <a:pt x="29283" y="3025"/>
                    <a:pt x="34124" y="13028"/>
                    <a:pt x="35011" y="13028"/>
                  </a:cubicBezTo>
                  <a:cubicBezTo>
                    <a:pt x="35898" y="13028"/>
                    <a:pt x="46991" y="17304"/>
                    <a:pt x="46991" y="17304"/>
                  </a:cubicBezTo>
                  <a:lnTo>
                    <a:pt x="51548" y="16739"/>
                  </a:lnTo>
                  <a:lnTo>
                    <a:pt x="55582" y="1040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099" name="Forme libre : forme 3098">
              <a:extLst>
                <a:ext uri="{FF2B5EF4-FFF2-40B4-BE49-F238E27FC236}">
                  <a16:creationId xmlns:a16="http://schemas.microsoft.com/office/drawing/2014/main" id="{F85BDBC6-B388-42D9-824B-AB9E2C7A9966}"/>
                </a:ext>
              </a:extLst>
            </p:cNvPr>
            <p:cNvSpPr/>
            <p:nvPr/>
          </p:nvSpPr>
          <p:spPr>
            <a:xfrm>
              <a:off x="7665362" y="3273709"/>
              <a:ext cx="36302" cy="60503"/>
            </a:xfrm>
            <a:custGeom>
              <a:avLst/>
              <a:gdLst>
                <a:gd name="connsiteX0" fmla="*/ 22749 w 36301"/>
                <a:gd name="connsiteY0" fmla="*/ 57558 h 60502"/>
                <a:gd name="connsiteX1" fmla="*/ 19320 w 36301"/>
                <a:gd name="connsiteY1" fmla="*/ 57841 h 60502"/>
                <a:gd name="connsiteX2" fmla="*/ 15045 w 36301"/>
                <a:gd name="connsiteY2" fmla="*/ 47273 h 60502"/>
                <a:gd name="connsiteX3" fmla="*/ 15892 w 36301"/>
                <a:gd name="connsiteY3" fmla="*/ 29848 h 60502"/>
                <a:gd name="connsiteX4" fmla="*/ 5889 w 36301"/>
                <a:gd name="connsiteY4" fmla="*/ 15852 h 60502"/>
                <a:gd name="connsiteX5" fmla="*/ 3025 w 36301"/>
                <a:gd name="connsiteY5" fmla="*/ 9882 h 60502"/>
                <a:gd name="connsiteX6" fmla="*/ 3630 w 36301"/>
                <a:gd name="connsiteY6" fmla="*/ 3025 h 60502"/>
                <a:gd name="connsiteX7" fmla="*/ 11052 w 36301"/>
                <a:gd name="connsiteY7" fmla="*/ 4155 h 60502"/>
                <a:gd name="connsiteX8" fmla="*/ 25613 w 36301"/>
                <a:gd name="connsiteY8" fmla="*/ 9600 h 60502"/>
                <a:gd name="connsiteX9" fmla="*/ 29888 w 36301"/>
                <a:gd name="connsiteY9" fmla="*/ 13311 h 60502"/>
                <a:gd name="connsiteX10" fmla="*/ 35616 w 36301"/>
                <a:gd name="connsiteY10" fmla="*/ 16457 h 60502"/>
                <a:gd name="connsiteX11" fmla="*/ 36745 w 36301"/>
                <a:gd name="connsiteY11" fmla="*/ 21297 h 60502"/>
                <a:gd name="connsiteX12" fmla="*/ 26742 w 36301"/>
                <a:gd name="connsiteY12" fmla="*/ 32429 h 60502"/>
                <a:gd name="connsiteX13" fmla="*/ 23878 w 36301"/>
                <a:gd name="connsiteY13" fmla="*/ 44732 h 60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6301" h="60502">
                  <a:moveTo>
                    <a:pt x="22749" y="57558"/>
                  </a:moveTo>
                  <a:lnTo>
                    <a:pt x="19320" y="57841"/>
                  </a:lnTo>
                  <a:lnTo>
                    <a:pt x="15045" y="47273"/>
                  </a:lnTo>
                  <a:lnTo>
                    <a:pt x="15892" y="29848"/>
                  </a:lnTo>
                  <a:lnTo>
                    <a:pt x="5889" y="15852"/>
                  </a:lnTo>
                  <a:lnTo>
                    <a:pt x="3025" y="9882"/>
                  </a:lnTo>
                  <a:lnTo>
                    <a:pt x="3630" y="3025"/>
                  </a:lnTo>
                  <a:lnTo>
                    <a:pt x="11052" y="4155"/>
                  </a:lnTo>
                  <a:lnTo>
                    <a:pt x="25613" y="9600"/>
                  </a:lnTo>
                  <a:lnTo>
                    <a:pt x="29888" y="13311"/>
                  </a:lnTo>
                  <a:lnTo>
                    <a:pt x="35616" y="16457"/>
                  </a:lnTo>
                  <a:lnTo>
                    <a:pt x="36745" y="21297"/>
                  </a:lnTo>
                  <a:lnTo>
                    <a:pt x="26742" y="32429"/>
                  </a:lnTo>
                  <a:lnTo>
                    <a:pt x="23878" y="4473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00" name="Forme libre : forme 3099">
              <a:extLst>
                <a:ext uri="{FF2B5EF4-FFF2-40B4-BE49-F238E27FC236}">
                  <a16:creationId xmlns:a16="http://schemas.microsoft.com/office/drawing/2014/main" id="{CCEBA37D-55A6-4A65-9D35-7D73B6E2CD90}"/>
                </a:ext>
              </a:extLst>
            </p:cNvPr>
            <p:cNvSpPr/>
            <p:nvPr/>
          </p:nvSpPr>
          <p:spPr>
            <a:xfrm>
              <a:off x="7700212" y="3262294"/>
              <a:ext cx="36302" cy="24201"/>
            </a:xfrm>
            <a:custGeom>
              <a:avLst/>
              <a:gdLst>
                <a:gd name="connsiteX0" fmla="*/ 4477 w 36301"/>
                <a:gd name="connsiteY0" fmla="*/ 22144 h 24201"/>
                <a:gd name="connsiteX1" fmla="*/ 3025 w 36301"/>
                <a:gd name="connsiteY1" fmla="*/ 12988 h 24201"/>
                <a:gd name="connsiteX2" fmla="*/ 11052 w 36301"/>
                <a:gd name="connsiteY2" fmla="*/ 12423 h 24201"/>
                <a:gd name="connsiteX3" fmla="*/ 17022 w 36301"/>
                <a:gd name="connsiteY3" fmla="*/ 3025 h 24201"/>
                <a:gd name="connsiteX4" fmla="*/ 33599 w 36301"/>
                <a:gd name="connsiteY4" fmla="*/ 7865 h 24201"/>
                <a:gd name="connsiteX5" fmla="*/ 31583 w 36301"/>
                <a:gd name="connsiteY5" fmla="*/ 13593 h 24201"/>
                <a:gd name="connsiteX6" fmla="*/ 16739 w 36301"/>
                <a:gd name="connsiteY6" fmla="*/ 15005 h 24201"/>
                <a:gd name="connsiteX7" fmla="*/ 8188 w 36301"/>
                <a:gd name="connsiteY7" fmla="*/ 21015 h 24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301" h="24201">
                  <a:moveTo>
                    <a:pt x="4477" y="22144"/>
                  </a:moveTo>
                  <a:lnTo>
                    <a:pt x="3025" y="12988"/>
                  </a:lnTo>
                  <a:lnTo>
                    <a:pt x="11052" y="12423"/>
                  </a:lnTo>
                  <a:lnTo>
                    <a:pt x="17022" y="3025"/>
                  </a:lnTo>
                  <a:lnTo>
                    <a:pt x="33599" y="7865"/>
                  </a:lnTo>
                  <a:lnTo>
                    <a:pt x="31583" y="13593"/>
                  </a:lnTo>
                  <a:lnTo>
                    <a:pt x="16739" y="15005"/>
                  </a:lnTo>
                  <a:lnTo>
                    <a:pt x="8188" y="2101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01" name="Forme libre : forme 3100">
              <a:extLst>
                <a:ext uri="{FF2B5EF4-FFF2-40B4-BE49-F238E27FC236}">
                  <a16:creationId xmlns:a16="http://schemas.microsoft.com/office/drawing/2014/main" id="{F82BDBBE-3B17-4165-A202-8794EF7712C7}"/>
                </a:ext>
              </a:extLst>
            </p:cNvPr>
            <p:cNvSpPr/>
            <p:nvPr/>
          </p:nvSpPr>
          <p:spPr>
            <a:xfrm>
              <a:off x="7726793" y="3173154"/>
              <a:ext cx="16134" cy="16134"/>
            </a:xfrm>
            <a:custGeom>
              <a:avLst/>
              <a:gdLst>
                <a:gd name="connsiteX0" fmla="*/ 3872 w 16134"/>
                <a:gd name="connsiteY0" fmla="*/ 16174 h 16134"/>
                <a:gd name="connsiteX1" fmla="*/ 3025 w 16134"/>
                <a:gd name="connsiteY1" fmla="*/ 7341 h 16134"/>
                <a:gd name="connsiteX2" fmla="*/ 5889 w 16134"/>
                <a:gd name="connsiteY2" fmla="*/ 3025 h 16134"/>
                <a:gd name="connsiteX3" fmla="*/ 11294 w 16134"/>
                <a:gd name="connsiteY3" fmla="*/ 4195 h 16134"/>
                <a:gd name="connsiteX4" fmla="*/ 14440 w 16134"/>
                <a:gd name="connsiteY4" fmla="*/ 13593 h 16134"/>
                <a:gd name="connsiteX5" fmla="*/ 7865 w 16134"/>
                <a:gd name="connsiteY5" fmla="*/ 17021 h 16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34" h="16134">
                  <a:moveTo>
                    <a:pt x="3872" y="16174"/>
                  </a:moveTo>
                  <a:lnTo>
                    <a:pt x="3025" y="7341"/>
                  </a:lnTo>
                  <a:lnTo>
                    <a:pt x="5889" y="3025"/>
                  </a:lnTo>
                  <a:lnTo>
                    <a:pt x="11294" y="4195"/>
                  </a:lnTo>
                  <a:lnTo>
                    <a:pt x="14440" y="13593"/>
                  </a:lnTo>
                  <a:lnTo>
                    <a:pt x="7865" y="1702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02" name="Forme libre : forme 3101">
              <a:extLst>
                <a:ext uri="{FF2B5EF4-FFF2-40B4-BE49-F238E27FC236}">
                  <a16:creationId xmlns:a16="http://schemas.microsoft.com/office/drawing/2014/main" id="{0F996EF4-20FF-4537-877A-1EF73D3AA63E}"/>
                </a:ext>
              </a:extLst>
            </p:cNvPr>
            <p:cNvSpPr/>
            <p:nvPr/>
          </p:nvSpPr>
          <p:spPr>
            <a:xfrm>
              <a:off x="7596550" y="3108335"/>
              <a:ext cx="137140" cy="165374"/>
            </a:xfrm>
            <a:custGeom>
              <a:avLst/>
              <a:gdLst>
                <a:gd name="connsiteX0" fmla="*/ 4719 w 137139"/>
                <a:gd name="connsiteY0" fmla="*/ 59858 h 165374"/>
                <a:gd name="connsiteX1" fmla="*/ 20450 w 137139"/>
                <a:gd name="connsiteY1" fmla="*/ 61310 h 165374"/>
                <a:gd name="connsiteX2" fmla="*/ 22749 w 137139"/>
                <a:gd name="connsiteY2" fmla="*/ 63004 h 165374"/>
                <a:gd name="connsiteX3" fmla="*/ 37592 w 137139"/>
                <a:gd name="connsiteY3" fmla="*/ 56429 h 165374"/>
                <a:gd name="connsiteX4" fmla="*/ 40133 w 137139"/>
                <a:gd name="connsiteY4" fmla="*/ 46749 h 165374"/>
                <a:gd name="connsiteX5" fmla="*/ 48160 w 137139"/>
                <a:gd name="connsiteY5" fmla="*/ 41021 h 165374"/>
                <a:gd name="connsiteX6" fmla="*/ 48442 w 137139"/>
                <a:gd name="connsiteY6" fmla="*/ 29888 h 165374"/>
                <a:gd name="connsiteX7" fmla="*/ 37592 w 137139"/>
                <a:gd name="connsiteY7" fmla="*/ 28719 h 165374"/>
                <a:gd name="connsiteX8" fmla="*/ 31018 w 137139"/>
                <a:gd name="connsiteY8" fmla="*/ 26460 h 165374"/>
                <a:gd name="connsiteX9" fmla="*/ 32147 w 137139"/>
                <a:gd name="connsiteY9" fmla="*/ 23878 h 165374"/>
                <a:gd name="connsiteX10" fmla="*/ 36423 w 137139"/>
                <a:gd name="connsiteY10" fmla="*/ 24726 h 165374"/>
                <a:gd name="connsiteX11" fmla="*/ 45014 w 137139"/>
                <a:gd name="connsiteY11" fmla="*/ 27025 h 165374"/>
                <a:gd name="connsiteX12" fmla="*/ 66714 w 137139"/>
                <a:gd name="connsiteY12" fmla="*/ 28154 h 165374"/>
                <a:gd name="connsiteX13" fmla="*/ 63286 w 137139"/>
                <a:gd name="connsiteY13" fmla="*/ 35858 h 165374"/>
                <a:gd name="connsiteX14" fmla="*/ 64698 w 137139"/>
                <a:gd name="connsiteY14" fmla="*/ 47031 h 165374"/>
                <a:gd name="connsiteX15" fmla="*/ 63568 w 137139"/>
                <a:gd name="connsiteY15" fmla="*/ 51589 h 165374"/>
                <a:gd name="connsiteX16" fmla="*/ 66714 w 137139"/>
                <a:gd name="connsiteY16" fmla="*/ 51589 h 165374"/>
                <a:gd name="connsiteX17" fmla="*/ 69014 w 137139"/>
                <a:gd name="connsiteY17" fmla="*/ 53888 h 165374"/>
                <a:gd name="connsiteX18" fmla="*/ 69578 w 137139"/>
                <a:gd name="connsiteY18" fmla="*/ 59010 h 165374"/>
                <a:gd name="connsiteX19" fmla="*/ 69578 w 137139"/>
                <a:gd name="connsiteY19" fmla="*/ 61027 h 165374"/>
                <a:gd name="connsiteX20" fmla="*/ 73571 w 137139"/>
                <a:gd name="connsiteY20" fmla="*/ 64738 h 165374"/>
                <a:gd name="connsiteX21" fmla="*/ 77000 w 137139"/>
                <a:gd name="connsiteY21" fmla="*/ 58446 h 165374"/>
                <a:gd name="connsiteX22" fmla="*/ 78976 w 137139"/>
                <a:gd name="connsiteY22" fmla="*/ 48725 h 165374"/>
                <a:gd name="connsiteX23" fmla="*/ 84422 w 137139"/>
                <a:gd name="connsiteY23" fmla="*/ 43885 h 165374"/>
                <a:gd name="connsiteX24" fmla="*/ 87003 w 137139"/>
                <a:gd name="connsiteY24" fmla="*/ 37875 h 165374"/>
                <a:gd name="connsiteX25" fmla="*/ 92126 w 137139"/>
                <a:gd name="connsiteY25" fmla="*/ 40456 h 165374"/>
                <a:gd name="connsiteX26" fmla="*/ 94142 w 137139"/>
                <a:gd name="connsiteY26" fmla="*/ 55017 h 165374"/>
                <a:gd name="connsiteX27" fmla="*/ 86438 w 137139"/>
                <a:gd name="connsiteY27" fmla="*/ 69296 h 165374"/>
                <a:gd name="connsiteX28" fmla="*/ 94989 w 137139"/>
                <a:gd name="connsiteY28" fmla="*/ 68731 h 165374"/>
                <a:gd name="connsiteX29" fmla="*/ 100394 w 137139"/>
                <a:gd name="connsiteY29" fmla="*/ 57881 h 165374"/>
                <a:gd name="connsiteX30" fmla="*/ 97289 w 137139"/>
                <a:gd name="connsiteY30" fmla="*/ 48725 h 165374"/>
                <a:gd name="connsiteX31" fmla="*/ 95272 w 137139"/>
                <a:gd name="connsiteY31" fmla="*/ 35576 h 165374"/>
                <a:gd name="connsiteX32" fmla="*/ 80146 w 137139"/>
                <a:gd name="connsiteY32" fmla="*/ 25008 h 165374"/>
                <a:gd name="connsiteX33" fmla="*/ 87003 w 137139"/>
                <a:gd name="connsiteY33" fmla="*/ 16739 h 165374"/>
                <a:gd name="connsiteX34" fmla="*/ 108986 w 137139"/>
                <a:gd name="connsiteY34" fmla="*/ 3025 h 165374"/>
                <a:gd name="connsiteX35" fmla="*/ 131533 w 137139"/>
                <a:gd name="connsiteY35" fmla="*/ 7583 h 165374"/>
                <a:gd name="connsiteX36" fmla="*/ 136696 w 137139"/>
                <a:gd name="connsiteY36" fmla="*/ 12464 h 165374"/>
                <a:gd name="connsiteX37" fmla="*/ 135809 w 137139"/>
                <a:gd name="connsiteY37" fmla="*/ 18756 h 165374"/>
                <a:gd name="connsiteX38" fmla="*/ 130404 w 137139"/>
                <a:gd name="connsiteY38" fmla="*/ 31300 h 165374"/>
                <a:gd name="connsiteX39" fmla="*/ 137261 w 137139"/>
                <a:gd name="connsiteY39" fmla="*/ 50742 h 165374"/>
                <a:gd name="connsiteX40" fmla="*/ 135244 w 137139"/>
                <a:gd name="connsiteY40" fmla="*/ 64738 h 165374"/>
                <a:gd name="connsiteX41" fmla="*/ 128669 w 137139"/>
                <a:gd name="connsiteY41" fmla="*/ 73007 h 165374"/>
                <a:gd name="connsiteX42" fmla="*/ 120965 w 137139"/>
                <a:gd name="connsiteY42" fmla="*/ 75871 h 165374"/>
                <a:gd name="connsiteX43" fmla="*/ 107856 w 137139"/>
                <a:gd name="connsiteY43" fmla="*/ 92408 h 165374"/>
                <a:gd name="connsiteX44" fmla="*/ 109550 w 137139"/>
                <a:gd name="connsiteY44" fmla="*/ 100717 h 165374"/>
                <a:gd name="connsiteX45" fmla="*/ 128992 w 137139"/>
                <a:gd name="connsiteY45" fmla="*/ 110115 h 165374"/>
                <a:gd name="connsiteX46" fmla="*/ 125281 w 137139"/>
                <a:gd name="connsiteY46" fmla="*/ 124394 h 165374"/>
                <a:gd name="connsiteX47" fmla="*/ 104710 w 137139"/>
                <a:gd name="connsiteY47" fmla="*/ 132138 h 165374"/>
                <a:gd name="connsiteX48" fmla="*/ 101282 w 137139"/>
                <a:gd name="connsiteY48" fmla="*/ 138390 h 165374"/>
                <a:gd name="connsiteX49" fmla="*/ 97571 w 137139"/>
                <a:gd name="connsiteY49" fmla="*/ 141254 h 165374"/>
                <a:gd name="connsiteX50" fmla="*/ 99547 w 137139"/>
                <a:gd name="connsiteY50" fmla="*/ 142988 h 165374"/>
                <a:gd name="connsiteX51" fmla="*/ 104992 w 137139"/>
                <a:gd name="connsiteY51" fmla="*/ 143553 h 165374"/>
                <a:gd name="connsiteX52" fmla="*/ 104992 w 137139"/>
                <a:gd name="connsiteY52" fmla="*/ 164971 h 165374"/>
                <a:gd name="connsiteX53" fmla="*/ 88980 w 137139"/>
                <a:gd name="connsiteY53" fmla="*/ 165818 h 165374"/>
                <a:gd name="connsiteX54" fmla="*/ 77000 w 137139"/>
                <a:gd name="connsiteY54" fmla="*/ 159808 h 165374"/>
                <a:gd name="connsiteX55" fmla="*/ 71272 w 137139"/>
                <a:gd name="connsiteY55" fmla="*/ 153556 h 165374"/>
                <a:gd name="connsiteX56" fmla="*/ 74136 w 137139"/>
                <a:gd name="connsiteY56" fmla="*/ 141254 h 165374"/>
                <a:gd name="connsiteX57" fmla="*/ 67844 w 137139"/>
                <a:gd name="connsiteY57" fmla="*/ 135284 h 165374"/>
                <a:gd name="connsiteX58" fmla="*/ 44167 w 137139"/>
                <a:gd name="connsiteY58" fmla="*/ 134115 h 165374"/>
                <a:gd name="connsiteX59" fmla="*/ 31582 w 137139"/>
                <a:gd name="connsiteY59" fmla="*/ 135284 h 165374"/>
                <a:gd name="connsiteX60" fmla="*/ 31300 w 137139"/>
                <a:gd name="connsiteY60" fmla="*/ 124394 h 165374"/>
                <a:gd name="connsiteX61" fmla="*/ 22144 w 137139"/>
                <a:gd name="connsiteY61" fmla="*/ 116690 h 165374"/>
                <a:gd name="connsiteX62" fmla="*/ 21862 w 137139"/>
                <a:gd name="connsiteY62" fmla="*/ 110720 h 165374"/>
                <a:gd name="connsiteX63" fmla="*/ 28719 w 137139"/>
                <a:gd name="connsiteY63" fmla="*/ 108704 h 165374"/>
                <a:gd name="connsiteX64" fmla="*/ 27024 w 137139"/>
                <a:gd name="connsiteY64" fmla="*/ 99870 h 165374"/>
                <a:gd name="connsiteX65" fmla="*/ 19603 w 137139"/>
                <a:gd name="connsiteY65" fmla="*/ 89867 h 165374"/>
                <a:gd name="connsiteX66" fmla="*/ 20732 w 137139"/>
                <a:gd name="connsiteY66" fmla="*/ 79864 h 165374"/>
                <a:gd name="connsiteX67" fmla="*/ 12746 w 137139"/>
                <a:gd name="connsiteY67" fmla="*/ 73289 h 165374"/>
                <a:gd name="connsiteX68" fmla="*/ 9317 w 137139"/>
                <a:gd name="connsiteY68" fmla="*/ 68167 h 165374"/>
                <a:gd name="connsiteX69" fmla="*/ 6454 w 137139"/>
                <a:gd name="connsiteY69" fmla="*/ 61874 h 165374"/>
                <a:gd name="connsiteX70" fmla="*/ 3025 w 137139"/>
                <a:gd name="connsiteY70" fmla="*/ 61592 h 165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37139" h="165374">
                  <a:moveTo>
                    <a:pt x="4719" y="59858"/>
                  </a:moveTo>
                  <a:lnTo>
                    <a:pt x="20450" y="61310"/>
                  </a:lnTo>
                  <a:lnTo>
                    <a:pt x="22749" y="63004"/>
                  </a:lnTo>
                  <a:lnTo>
                    <a:pt x="37592" y="56429"/>
                  </a:lnTo>
                  <a:lnTo>
                    <a:pt x="40133" y="46749"/>
                  </a:lnTo>
                  <a:lnTo>
                    <a:pt x="48160" y="41021"/>
                  </a:lnTo>
                  <a:lnTo>
                    <a:pt x="48442" y="29888"/>
                  </a:lnTo>
                  <a:lnTo>
                    <a:pt x="37592" y="28719"/>
                  </a:lnTo>
                  <a:lnTo>
                    <a:pt x="31018" y="26460"/>
                  </a:lnTo>
                  <a:lnTo>
                    <a:pt x="32147" y="23878"/>
                  </a:lnTo>
                  <a:lnTo>
                    <a:pt x="36423" y="24726"/>
                  </a:lnTo>
                  <a:lnTo>
                    <a:pt x="45014" y="27025"/>
                  </a:lnTo>
                  <a:lnTo>
                    <a:pt x="66714" y="28154"/>
                  </a:lnTo>
                  <a:lnTo>
                    <a:pt x="63286" y="35858"/>
                  </a:lnTo>
                  <a:lnTo>
                    <a:pt x="64698" y="47031"/>
                  </a:lnTo>
                  <a:lnTo>
                    <a:pt x="63568" y="51589"/>
                  </a:lnTo>
                  <a:lnTo>
                    <a:pt x="66714" y="51589"/>
                  </a:lnTo>
                  <a:lnTo>
                    <a:pt x="69014" y="53888"/>
                  </a:lnTo>
                  <a:lnTo>
                    <a:pt x="69578" y="59010"/>
                  </a:lnTo>
                  <a:lnTo>
                    <a:pt x="69578" y="61027"/>
                  </a:lnTo>
                  <a:lnTo>
                    <a:pt x="73571" y="64738"/>
                  </a:lnTo>
                  <a:lnTo>
                    <a:pt x="77000" y="58446"/>
                  </a:lnTo>
                  <a:lnTo>
                    <a:pt x="78976" y="48725"/>
                  </a:lnTo>
                  <a:lnTo>
                    <a:pt x="84422" y="43885"/>
                  </a:lnTo>
                  <a:lnTo>
                    <a:pt x="87003" y="37875"/>
                  </a:lnTo>
                  <a:lnTo>
                    <a:pt x="92126" y="40456"/>
                  </a:lnTo>
                  <a:lnTo>
                    <a:pt x="94142" y="55017"/>
                  </a:lnTo>
                  <a:lnTo>
                    <a:pt x="86438" y="69296"/>
                  </a:lnTo>
                  <a:lnTo>
                    <a:pt x="94989" y="68731"/>
                  </a:lnTo>
                  <a:lnTo>
                    <a:pt x="100394" y="57881"/>
                  </a:lnTo>
                  <a:lnTo>
                    <a:pt x="97289" y="48725"/>
                  </a:lnTo>
                  <a:lnTo>
                    <a:pt x="95272" y="35576"/>
                  </a:lnTo>
                  <a:lnTo>
                    <a:pt x="80146" y="25008"/>
                  </a:lnTo>
                  <a:lnTo>
                    <a:pt x="87003" y="16739"/>
                  </a:lnTo>
                  <a:lnTo>
                    <a:pt x="108986" y="3025"/>
                  </a:lnTo>
                  <a:lnTo>
                    <a:pt x="131533" y="7583"/>
                  </a:lnTo>
                  <a:lnTo>
                    <a:pt x="136696" y="12464"/>
                  </a:lnTo>
                  <a:lnTo>
                    <a:pt x="135809" y="18756"/>
                  </a:lnTo>
                  <a:lnTo>
                    <a:pt x="130404" y="31300"/>
                  </a:lnTo>
                  <a:lnTo>
                    <a:pt x="137261" y="50742"/>
                  </a:lnTo>
                  <a:lnTo>
                    <a:pt x="135244" y="64738"/>
                  </a:lnTo>
                  <a:lnTo>
                    <a:pt x="128669" y="73007"/>
                  </a:lnTo>
                  <a:lnTo>
                    <a:pt x="120965" y="75871"/>
                  </a:lnTo>
                  <a:lnTo>
                    <a:pt x="107856" y="92408"/>
                  </a:lnTo>
                  <a:lnTo>
                    <a:pt x="109550" y="100717"/>
                  </a:lnTo>
                  <a:lnTo>
                    <a:pt x="128992" y="110115"/>
                  </a:lnTo>
                  <a:lnTo>
                    <a:pt x="125281" y="124394"/>
                  </a:lnTo>
                  <a:lnTo>
                    <a:pt x="104710" y="132138"/>
                  </a:lnTo>
                  <a:lnTo>
                    <a:pt x="101282" y="138390"/>
                  </a:lnTo>
                  <a:lnTo>
                    <a:pt x="97571" y="141254"/>
                  </a:lnTo>
                  <a:lnTo>
                    <a:pt x="99547" y="142988"/>
                  </a:lnTo>
                  <a:lnTo>
                    <a:pt x="104992" y="143553"/>
                  </a:lnTo>
                  <a:lnTo>
                    <a:pt x="104992" y="164971"/>
                  </a:lnTo>
                  <a:lnTo>
                    <a:pt x="88980" y="165818"/>
                  </a:lnTo>
                  <a:lnTo>
                    <a:pt x="77000" y="159808"/>
                  </a:lnTo>
                  <a:lnTo>
                    <a:pt x="71272" y="153556"/>
                  </a:lnTo>
                  <a:lnTo>
                    <a:pt x="74136" y="141254"/>
                  </a:lnTo>
                  <a:lnTo>
                    <a:pt x="67844" y="135284"/>
                  </a:lnTo>
                  <a:lnTo>
                    <a:pt x="44167" y="134115"/>
                  </a:lnTo>
                  <a:lnTo>
                    <a:pt x="31582" y="135284"/>
                  </a:lnTo>
                  <a:lnTo>
                    <a:pt x="31300" y="124394"/>
                  </a:lnTo>
                  <a:lnTo>
                    <a:pt x="22144" y="116690"/>
                  </a:lnTo>
                  <a:lnTo>
                    <a:pt x="21862" y="110720"/>
                  </a:lnTo>
                  <a:lnTo>
                    <a:pt x="28719" y="108704"/>
                  </a:lnTo>
                  <a:lnTo>
                    <a:pt x="27024" y="99870"/>
                  </a:lnTo>
                  <a:lnTo>
                    <a:pt x="19603" y="89867"/>
                  </a:lnTo>
                  <a:lnTo>
                    <a:pt x="20732" y="79864"/>
                  </a:lnTo>
                  <a:lnTo>
                    <a:pt x="12746" y="73289"/>
                  </a:lnTo>
                  <a:lnTo>
                    <a:pt x="9317" y="68167"/>
                  </a:lnTo>
                  <a:lnTo>
                    <a:pt x="6454" y="61874"/>
                  </a:lnTo>
                  <a:lnTo>
                    <a:pt x="3025" y="6159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03" name="Forme libre : forme 3102">
              <a:extLst>
                <a:ext uri="{FF2B5EF4-FFF2-40B4-BE49-F238E27FC236}">
                  <a16:creationId xmlns:a16="http://schemas.microsoft.com/office/drawing/2014/main" id="{18147B50-3B18-47C6-A474-F843B4B1EC14}"/>
                </a:ext>
              </a:extLst>
            </p:cNvPr>
            <p:cNvSpPr/>
            <p:nvPr/>
          </p:nvSpPr>
          <p:spPr>
            <a:xfrm>
              <a:off x="7785601" y="3321991"/>
              <a:ext cx="48402" cy="52436"/>
            </a:xfrm>
            <a:custGeom>
              <a:avLst/>
              <a:gdLst>
                <a:gd name="connsiteX0" fmla="*/ 13875 w 48402"/>
                <a:gd name="connsiteY0" fmla="*/ 49290 h 52435"/>
                <a:gd name="connsiteX1" fmla="*/ 3025 w 48402"/>
                <a:gd name="connsiteY1" fmla="*/ 40416 h 52435"/>
                <a:gd name="connsiteX2" fmla="*/ 7341 w 48402"/>
                <a:gd name="connsiteY2" fmla="*/ 32430 h 52435"/>
                <a:gd name="connsiteX3" fmla="*/ 6736 w 48402"/>
                <a:gd name="connsiteY3" fmla="*/ 22144 h 52435"/>
                <a:gd name="connsiteX4" fmla="*/ 6736 w 48402"/>
                <a:gd name="connsiteY4" fmla="*/ 13553 h 52435"/>
                <a:gd name="connsiteX5" fmla="*/ 15892 w 48402"/>
                <a:gd name="connsiteY5" fmla="*/ 10729 h 52435"/>
                <a:gd name="connsiteX6" fmla="*/ 23878 w 48402"/>
                <a:gd name="connsiteY6" fmla="*/ 15570 h 52435"/>
                <a:gd name="connsiteX7" fmla="*/ 27307 w 48402"/>
                <a:gd name="connsiteY7" fmla="*/ 15570 h 52435"/>
                <a:gd name="connsiteX8" fmla="*/ 34164 w 48402"/>
                <a:gd name="connsiteY8" fmla="*/ 3025 h 52435"/>
                <a:gd name="connsiteX9" fmla="*/ 42755 w 48402"/>
                <a:gd name="connsiteY9" fmla="*/ 4155 h 52435"/>
                <a:gd name="connsiteX10" fmla="*/ 38439 w 48402"/>
                <a:gd name="connsiteY10" fmla="*/ 24726 h 52435"/>
                <a:gd name="connsiteX11" fmla="*/ 46748 w 48402"/>
                <a:gd name="connsiteY11" fmla="*/ 32147 h 52435"/>
                <a:gd name="connsiteX12" fmla="*/ 46466 w 48402"/>
                <a:gd name="connsiteY12" fmla="*/ 36988 h 52435"/>
                <a:gd name="connsiteX13" fmla="*/ 34446 w 48402"/>
                <a:gd name="connsiteY13" fmla="*/ 35293 h 52435"/>
                <a:gd name="connsiteX14" fmla="*/ 28154 w 48402"/>
                <a:gd name="connsiteY14" fmla="*/ 38117 h 52435"/>
                <a:gd name="connsiteX15" fmla="*/ 21620 w 48402"/>
                <a:gd name="connsiteY15" fmla="*/ 51266 h 52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402" h="52435">
                  <a:moveTo>
                    <a:pt x="13875" y="49290"/>
                  </a:moveTo>
                  <a:lnTo>
                    <a:pt x="3025" y="40416"/>
                  </a:lnTo>
                  <a:lnTo>
                    <a:pt x="7341" y="32430"/>
                  </a:lnTo>
                  <a:lnTo>
                    <a:pt x="6736" y="22144"/>
                  </a:lnTo>
                  <a:lnTo>
                    <a:pt x="6736" y="13553"/>
                  </a:lnTo>
                  <a:lnTo>
                    <a:pt x="15892" y="10729"/>
                  </a:lnTo>
                  <a:lnTo>
                    <a:pt x="23878" y="15570"/>
                  </a:lnTo>
                  <a:lnTo>
                    <a:pt x="27307" y="15570"/>
                  </a:lnTo>
                  <a:lnTo>
                    <a:pt x="34164" y="3025"/>
                  </a:lnTo>
                  <a:lnTo>
                    <a:pt x="42755" y="4155"/>
                  </a:lnTo>
                  <a:lnTo>
                    <a:pt x="38439" y="24726"/>
                  </a:lnTo>
                  <a:lnTo>
                    <a:pt x="46748" y="32147"/>
                  </a:lnTo>
                  <a:lnTo>
                    <a:pt x="46466" y="36988"/>
                  </a:lnTo>
                  <a:lnTo>
                    <a:pt x="34446" y="35293"/>
                  </a:lnTo>
                  <a:lnTo>
                    <a:pt x="28154" y="38117"/>
                  </a:lnTo>
                  <a:lnTo>
                    <a:pt x="21620" y="5126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04" name="Forme libre : forme 3103">
              <a:extLst>
                <a:ext uri="{FF2B5EF4-FFF2-40B4-BE49-F238E27FC236}">
                  <a16:creationId xmlns:a16="http://schemas.microsoft.com/office/drawing/2014/main" id="{898619BD-0A25-44EF-9E0E-4CA4962900EF}"/>
                </a:ext>
              </a:extLst>
            </p:cNvPr>
            <p:cNvSpPr/>
            <p:nvPr/>
          </p:nvSpPr>
          <p:spPr>
            <a:xfrm>
              <a:off x="7903582" y="3216030"/>
              <a:ext cx="40335" cy="44369"/>
            </a:xfrm>
            <a:custGeom>
              <a:avLst/>
              <a:gdLst>
                <a:gd name="connsiteX0" fmla="*/ 3025 w 40335"/>
                <a:gd name="connsiteY0" fmla="*/ 35011 h 44368"/>
                <a:gd name="connsiteX1" fmla="*/ 3025 w 40335"/>
                <a:gd name="connsiteY1" fmla="*/ 10164 h 44368"/>
                <a:gd name="connsiteX2" fmla="*/ 8995 w 40335"/>
                <a:gd name="connsiteY2" fmla="*/ 3025 h 44368"/>
                <a:gd name="connsiteX3" fmla="*/ 40416 w 40335"/>
                <a:gd name="connsiteY3" fmla="*/ 22709 h 44368"/>
                <a:gd name="connsiteX4" fmla="*/ 39286 w 40335"/>
                <a:gd name="connsiteY4" fmla="*/ 40980 h 44368"/>
                <a:gd name="connsiteX5" fmla="*/ 23273 w 40335"/>
                <a:gd name="connsiteY5" fmla="*/ 41545 h 44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5" h="44368">
                  <a:moveTo>
                    <a:pt x="3025" y="35011"/>
                  </a:moveTo>
                  <a:lnTo>
                    <a:pt x="3025" y="10164"/>
                  </a:lnTo>
                  <a:lnTo>
                    <a:pt x="8995" y="3025"/>
                  </a:lnTo>
                  <a:lnTo>
                    <a:pt x="40416" y="22709"/>
                  </a:lnTo>
                  <a:lnTo>
                    <a:pt x="39286" y="40980"/>
                  </a:lnTo>
                  <a:lnTo>
                    <a:pt x="23273" y="4154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05" name="Forme libre : forme 3104">
              <a:extLst>
                <a:ext uri="{FF2B5EF4-FFF2-40B4-BE49-F238E27FC236}">
                  <a16:creationId xmlns:a16="http://schemas.microsoft.com/office/drawing/2014/main" id="{13C05E58-4D40-4A25-ADC9-72072C465581}"/>
                </a:ext>
              </a:extLst>
            </p:cNvPr>
            <p:cNvSpPr/>
            <p:nvPr/>
          </p:nvSpPr>
          <p:spPr>
            <a:xfrm>
              <a:off x="7629383" y="2809330"/>
              <a:ext cx="28235" cy="24201"/>
            </a:xfrm>
            <a:custGeom>
              <a:avLst/>
              <a:gdLst>
                <a:gd name="connsiteX0" fmla="*/ 3025 w 28234"/>
                <a:gd name="connsiteY0" fmla="*/ 20329 h 24201"/>
                <a:gd name="connsiteX1" fmla="*/ 24645 w 28234"/>
                <a:gd name="connsiteY1" fmla="*/ 3025 h 24201"/>
                <a:gd name="connsiteX2" fmla="*/ 28517 w 28234"/>
                <a:gd name="connsiteY2" fmla="*/ 22265 h 24201"/>
              </a:gdLst>
              <a:ahLst/>
              <a:cxnLst>
                <a:cxn ang="0">
                  <a:pos x="connsiteX0" y="connsiteY0"/>
                </a:cxn>
                <a:cxn ang="0">
                  <a:pos x="connsiteX1" y="connsiteY1"/>
                </a:cxn>
                <a:cxn ang="0">
                  <a:pos x="connsiteX2" y="connsiteY2"/>
                </a:cxn>
              </a:cxnLst>
              <a:rect l="l" t="t" r="r" b="b"/>
              <a:pathLst>
                <a:path w="28234" h="24201">
                  <a:moveTo>
                    <a:pt x="3025" y="20329"/>
                  </a:moveTo>
                  <a:lnTo>
                    <a:pt x="24645" y="3025"/>
                  </a:lnTo>
                  <a:lnTo>
                    <a:pt x="28517" y="2226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06" name="Forme libre : forme 3105">
              <a:extLst>
                <a:ext uri="{FF2B5EF4-FFF2-40B4-BE49-F238E27FC236}">
                  <a16:creationId xmlns:a16="http://schemas.microsoft.com/office/drawing/2014/main" id="{0CA2907A-7EF0-4A6E-AA53-22EBD2FE561C}"/>
                </a:ext>
              </a:extLst>
            </p:cNvPr>
            <p:cNvSpPr/>
            <p:nvPr/>
          </p:nvSpPr>
          <p:spPr>
            <a:xfrm>
              <a:off x="8024668" y="2913193"/>
              <a:ext cx="44369" cy="161341"/>
            </a:xfrm>
            <a:custGeom>
              <a:avLst/>
              <a:gdLst>
                <a:gd name="connsiteX0" fmla="*/ 8309 w 44368"/>
                <a:gd name="connsiteY0" fmla="*/ 159808 h 161340"/>
                <a:gd name="connsiteX1" fmla="*/ 3025 w 44368"/>
                <a:gd name="connsiteY1" fmla="*/ 116529 h 161340"/>
                <a:gd name="connsiteX2" fmla="*/ 19845 w 44368"/>
                <a:gd name="connsiteY2" fmla="*/ 69861 h 161340"/>
                <a:gd name="connsiteX3" fmla="*/ 26581 w 44368"/>
                <a:gd name="connsiteY3" fmla="*/ 66997 h 161340"/>
                <a:gd name="connsiteX4" fmla="*/ 29445 w 44368"/>
                <a:gd name="connsiteY4" fmla="*/ 44369 h 161340"/>
                <a:gd name="connsiteX5" fmla="*/ 38601 w 44368"/>
                <a:gd name="connsiteY5" fmla="*/ 4477 h 161340"/>
                <a:gd name="connsiteX6" fmla="*/ 43885 w 44368"/>
                <a:gd name="connsiteY6" fmla="*/ 3025 h 161340"/>
                <a:gd name="connsiteX7" fmla="*/ 44369 w 44368"/>
                <a:gd name="connsiteY7" fmla="*/ 13593 h 161340"/>
                <a:gd name="connsiteX8" fmla="*/ 44853 w 44368"/>
                <a:gd name="connsiteY8" fmla="*/ 24685 h 161340"/>
                <a:gd name="connsiteX9" fmla="*/ 37149 w 44368"/>
                <a:gd name="connsiteY9" fmla="*/ 57357 h 161340"/>
                <a:gd name="connsiteX10" fmla="*/ 29929 w 44368"/>
                <a:gd name="connsiteY10" fmla="*/ 82364 h 161340"/>
                <a:gd name="connsiteX11" fmla="*/ 13593 w 44368"/>
                <a:gd name="connsiteY11" fmla="*/ 160776 h 161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368" h="161340">
                  <a:moveTo>
                    <a:pt x="8309" y="159808"/>
                  </a:moveTo>
                  <a:lnTo>
                    <a:pt x="3025" y="116529"/>
                  </a:lnTo>
                  <a:lnTo>
                    <a:pt x="19845" y="69861"/>
                  </a:lnTo>
                  <a:lnTo>
                    <a:pt x="26581" y="66997"/>
                  </a:lnTo>
                  <a:lnTo>
                    <a:pt x="29445" y="44369"/>
                  </a:lnTo>
                  <a:lnTo>
                    <a:pt x="38601" y="4477"/>
                  </a:lnTo>
                  <a:lnTo>
                    <a:pt x="43885" y="3025"/>
                  </a:lnTo>
                  <a:lnTo>
                    <a:pt x="44369" y="13593"/>
                  </a:lnTo>
                  <a:lnTo>
                    <a:pt x="44853" y="24685"/>
                  </a:lnTo>
                  <a:lnTo>
                    <a:pt x="37149" y="57357"/>
                  </a:lnTo>
                  <a:lnTo>
                    <a:pt x="29929" y="82364"/>
                  </a:lnTo>
                  <a:lnTo>
                    <a:pt x="13593" y="16077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07" name="Forme libre : forme 3106">
              <a:extLst>
                <a:ext uri="{FF2B5EF4-FFF2-40B4-BE49-F238E27FC236}">
                  <a16:creationId xmlns:a16="http://schemas.microsoft.com/office/drawing/2014/main" id="{4C7D5178-775F-4CCC-A3E5-1576BCA58D49}"/>
                </a:ext>
              </a:extLst>
            </p:cNvPr>
            <p:cNvSpPr/>
            <p:nvPr/>
          </p:nvSpPr>
          <p:spPr>
            <a:xfrm>
              <a:off x="8207871" y="2804530"/>
              <a:ext cx="20168" cy="20168"/>
            </a:xfrm>
            <a:custGeom>
              <a:avLst/>
              <a:gdLst>
                <a:gd name="connsiteX0" fmla="*/ 7341 w 20167"/>
                <a:gd name="connsiteY0" fmla="*/ 18393 h 20167"/>
                <a:gd name="connsiteX1" fmla="*/ 3025 w 20167"/>
                <a:gd name="connsiteY1" fmla="*/ 16497 h 20167"/>
                <a:gd name="connsiteX2" fmla="*/ 4477 w 20167"/>
                <a:gd name="connsiteY2" fmla="*/ 3025 h 20167"/>
                <a:gd name="connsiteX3" fmla="*/ 18393 w 20167"/>
                <a:gd name="connsiteY3" fmla="*/ 3025 h 20167"/>
                <a:gd name="connsiteX4" fmla="*/ 16981 w 20167"/>
                <a:gd name="connsiteY4" fmla="*/ 7341 h 20167"/>
                <a:gd name="connsiteX5" fmla="*/ 12625 w 20167"/>
                <a:gd name="connsiteY5" fmla="*/ 7825 h 20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7" h="20167">
                  <a:moveTo>
                    <a:pt x="7341" y="18393"/>
                  </a:moveTo>
                  <a:lnTo>
                    <a:pt x="3025" y="16497"/>
                  </a:lnTo>
                  <a:lnTo>
                    <a:pt x="4477" y="3025"/>
                  </a:lnTo>
                  <a:lnTo>
                    <a:pt x="18393" y="3025"/>
                  </a:lnTo>
                  <a:lnTo>
                    <a:pt x="16981" y="7341"/>
                  </a:lnTo>
                  <a:lnTo>
                    <a:pt x="12625" y="78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08" name="Forme libre : forme 3107">
              <a:extLst>
                <a:ext uri="{FF2B5EF4-FFF2-40B4-BE49-F238E27FC236}">
                  <a16:creationId xmlns:a16="http://schemas.microsoft.com/office/drawing/2014/main" id="{38A07863-656E-4868-A1C5-A2FE59D70BDA}"/>
                </a:ext>
              </a:extLst>
            </p:cNvPr>
            <p:cNvSpPr/>
            <p:nvPr/>
          </p:nvSpPr>
          <p:spPr>
            <a:xfrm>
              <a:off x="8140552" y="2816550"/>
              <a:ext cx="72603" cy="153274"/>
            </a:xfrm>
            <a:custGeom>
              <a:avLst/>
              <a:gdLst>
                <a:gd name="connsiteX0" fmla="*/ 61188 w 72603"/>
                <a:gd name="connsiteY0" fmla="*/ 3509 h 153273"/>
                <a:gd name="connsiteX1" fmla="*/ 69860 w 72603"/>
                <a:gd name="connsiteY1" fmla="*/ 15529 h 153273"/>
                <a:gd name="connsiteX2" fmla="*/ 59293 w 72603"/>
                <a:gd name="connsiteY2" fmla="*/ 28033 h 153273"/>
                <a:gd name="connsiteX3" fmla="*/ 50621 w 72603"/>
                <a:gd name="connsiteY3" fmla="*/ 32349 h 153273"/>
                <a:gd name="connsiteX4" fmla="*/ 54493 w 72603"/>
                <a:gd name="connsiteY4" fmla="*/ 50137 h 153273"/>
                <a:gd name="connsiteX5" fmla="*/ 54009 w 72603"/>
                <a:gd name="connsiteY5" fmla="*/ 66997 h 153273"/>
                <a:gd name="connsiteX6" fmla="*/ 66997 w 72603"/>
                <a:gd name="connsiteY6" fmla="*/ 69377 h 153273"/>
                <a:gd name="connsiteX7" fmla="*/ 69376 w 72603"/>
                <a:gd name="connsiteY7" fmla="*/ 78049 h 153273"/>
                <a:gd name="connsiteX8" fmla="*/ 61672 w 72603"/>
                <a:gd name="connsiteY8" fmla="*/ 79944 h 153273"/>
                <a:gd name="connsiteX9" fmla="*/ 51589 w 72603"/>
                <a:gd name="connsiteY9" fmla="*/ 87164 h 153273"/>
                <a:gd name="connsiteX10" fmla="*/ 51589 w 72603"/>
                <a:gd name="connsiteY10" fmla="*/ 100636 h 153273"/>
                <a:gd name="connsiteX11" fmla="*/ 40537 w 72603"/>
                <a:gd name="connsiteY11" fmla="*/ 106888 h 153273"/>
                <a:gd name="connsiteX12" fmla="*/ 33317 w 72603"/>
                <a:gd name="connsiteY12" fmla="*/ 118424 h 153273"/>
                <a:gd name="connsiteX13" fmla="*/ 31865 w 72603"/>
                <a:gd name="connsiteY13" fmla="*/ 130928 h 153273"/>
                <a:gd name="connsiteX14" fmla="*/ 32349 w 72603"/>
                <a:gd name="connsiteY14" fmla="*/ 139116 h 153273"/>
                <a:gd name="connsiteX15" fmla="*/ 24645 w 72603"/>
                <a:gd name="connsiteY15" fmla="*/ 151136 h 153273"/>
                <a:gd name="connsiteX16" fmla="*/ 17909 w 72603"/>
                <a:gd name="connsiteY16" fmla="*/ 148232 h 153273"/>
                <a:gd name="connsiteX17" fmla="*/ 24161 w 72603"/>
                <a:gd name="connsiteY17" fmla="*/ 127580 h 153273"/>
                <a:gd name="connsiteX18" fmla="*/ 16981 w 72603"/>
                <a:gd name="connsiteY18" fmla="*/ 122740 h 153273"/>
                <a:gd name="connsiteX19" fmla="*/ 10245 w 72603"/>
                <a:gd name="connsiteY19" fmla="*/ 103540 h 153273"/>
                <a:gd name="connsiteX20" fmla="*/ 7825 w 72603"/>
                <a:gd name="connsiteY20" fmla="*/ 98700 h 153273"/>
                <a:gd name="connsiteX21" fmla="*/ 11213 w 72603"/>
                <a:gd name="connsiteY21" fmla="*/ 91964 h 153273"/>
                <a:gd name="connsiteX22" fmla="*/ 3025 w 72603"/>
                <a:gd name="connsiteY22" fmla="*/ 61673 h 153273"/>
                <a:gd name="connsiteX23" fmla="*/ 13593 w 72603"/>
                <a:gd name="connsiteY23" fmla="*/ 48685 h 153273"/>
                <a:gd name="connsiteX24" fmla="*/ 27549 w 72603"/>
                <a:gd name="connsiteY24" fmla="*/ 17465 h 153273"/>
                <a:gd name="connsiteX25" fmla="*/ 34285 w 72603"/>
                <a:gd name="connsiteY25" fmla="*/ 14561 h 153273"/>
                <a:gd name="connsiteX26" fmla="*/ 37633 w 72603"/>
                <a:gd name="connsiteY26" fmla="*/ 6373 h 153273"/>
                <a:gd name="connsiteX27" fmla="*/ 46789 w 72603"/>
                <a:gd name="connsiteY27" fmla="*/ 3509 h 153273"/>
                <a:gd name="connsiteX28" fmla="*/ 49653 w 72603"/>
                <a:gd name="connsiteY28" fmla="*/ 14077 h 153273"/>
                <a:gd name="connsiteX29" fmla="*/ 54493 w 72603"/>
                <a:gd name="connsiteY29" fmla="*/ 3025 h 153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2603" h="153273">
                  <a:moveTo>
                    <a:pt x="61188" y="3509"/>
                  </a:moveTo>
                  <a:lnTo>
                    <a:pt x="69860" y="15529"/>
                  </a:lnTo>
                  <a:lnTo>
                    <a:pt x="59293" y="28033"/>
                  </a:lnTo>
                  <a:lnTo>
                    <a:pt x="50621" y="32349"/>
                  </a:lnTo>
                  <a:lnTo>
                    <a:pt x="54493" y="50137"/>
                  </a:lnTo>
                  <a:lnTo>
                    <a:pt x="54009" y="66997"/>
                  </a:lnTo>
                  <a:lnTo>
                    <a:pt x="66997" y="69377"/>
                  </a:lnTo>
                  <a:lnTo>
                    <a:pt x="69376" y="78049"/>
                  </a:lnTo>
                  <a:lnTo>
                    <a:pt x="61672" y="79944"/>
                  </a:lnTo>
                  <a:lnTo>
                    <a:pt x="51589" y="87164"/>
                  </a:lnTo>
                  <a:lnTo>
                    <a:pt x="51589" y="100636"/>
                  </a:lnTo>
                  <a:lnTo>
                    <a:pt x="40537" y="106888"/>
                  </a:lnTo>
                  <a:lnTo>
                    <a:pt x="33317" y="118424"/>
                  </a:lnTo>
                  <a:lnTo>
                    <a:pt x="31865" y="130928"/>
                  </a:lnTo>
                  <a:lnTo>
                    <a:pt x="32349" y="139116"/>
                  </a:lnTo>
                  <a:lnTo>
                    <a:pt x="24645" y="151136"/>
                  </a:lnTo>
                  <a:lnTo>
                    <a:pt x="17909" y="148232"/>
                  </a:lnTo>
                  <a:lnTo>
                    <a:pt x="24161" y="127580"/>
                  </a:lnTo>
                  <a:lnTo>
                    <a:pt x="16981" y="122740"/>
                  </a:lnTo>
                  <a:lnTo>
                    <a:pt x="10245" y="103540"/>
                  </a:lnTo>
                  <a:lnTo>
                    <a:pt x="7825" y="98700"/>
                  </a:lnTo>
                  <a:lnTo>
                    <a:pt x="11213" y="91964"/>
                  </a:lnTo>
                  <a:lnTo>
                    <a:pt x="3025" y="61673"/>
                  </a:lnTo>
                  <a:lnTo>
                    <a:pt x="13593" y="48685"/>
                  </a:lnTo>
                  <a:lnTo>
                    <a:pt x="27549" y="17465"/>
                  </a:lnTo>
                  <a:lnTo>
                    <a:pt x="34285" y="14561"/>
                  </a:lnTo>
                  <a:lnTo>
                    <a:pt x="37633" y="6373"/>
                  </a:lnTo>
                  <a:lnTo>
                    <a:pt x="46789" y="3509"/>
                  </a:lnTo>
                  <a:lnTo>
                    <a:pt x="49653" y="14077"/>
                  </a:lnTo>
                  <a:lnTo>
                    <a:pt x="54493"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09" name="Forme libre : forme 3108">
              <a:extLst>
                <a:ext uri="{FF2B5EF4-FFF2-40B4-BE49-F238E27FC236}">
                  <a16:creationId xmlns:a16="http://schemas.microsoft.com/office/drawing/2014/main" id="{9C5B4CDB-1AA8-40D1-B3B3-6C6A18A58B26}"/>
                </a:ext>
              </a:extLst>
            </p:cNvPr>
            <p:cNvSpPr/>
            <p:nvPr/>
          </p:nvSpPr>
          <p:spPr>
            <a:xfrm>
              <a:off x="8065044" y="2585227"/>
              <a:ext cx="20168" cy="28235"/>
            </a:xfrm>
            <a:custGeom>
              <a:avLst/>
              <a:gdLst>
                <a:gd name="connsiteX0" fmla="*/ 3993 w 20167"/>
                <a:gd name="connsiteY0" fmla="*/ 3025 h 28234"/>
                <a:gd name="connsiteX1" fmla="*/ 3025 w 20167"/>
                <a:gd name="connsiteY1" fmla="*/ 17465 h 28234"/>
                <a:gd name="connsiteX2" fmla="*/ 13593 w 20167"/>
                <a:gd name="connsiteY2" fmla="*/ 27549 h 28234"/>
                <a:gd name="connsiteX3" fmla="*/ 18433 w 20167"/>
                <a:gd name="connsiteY3" fmla="*/ 16013 h 28234"/>
              </a:gdLst>
              <a:ahLst/>
              <a:cxnLst>
                <a:cxn ang="0">
                  <a:pos x="connsiteX0" y="connsiteY0"/>
                </a:cxn>
                <a:cxn ang="0">
                  <a:pos x="connsiteX1" y="connsiteY1"/>
                </a:cxn>
                <a:cxn ang="0">
                  <a:pos x="connsiteX2" y="connsiteY2"/>
                </a:cxn>
                <a:cxn ang="0">
                  <a:pos x="connsiteX3" y="connsiteY3"/>
                </a:cxn>
              </a:cxnLst>
              <a:rect l="l" t="t" r="r" b="b"/>
              <a:pathLst>
                <a:path w="20167" h="28234">
                  <a:moveTo>
                    <a:pt x="3993" y="3025"/>
                  </a:moveTo>
                  <a:lnTo>
                    <a:pt x="3025" y="17465"/>
                  </a:lnTo>
                  <a:lnTo>
                    <a:pt x="13593" y="27549"/>
                  </a:lnTo>
                  <a:lnTo>
                    <a:pt x="18433" y="160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10" name="Forme libre : forme 3109">
              <a:extLst>
                <a:ext uri="{FF2B5EF4-FFF2-40B4-BE49-F238E27FC236}">
                  <a16:creationId xmlns:a16="http://schemas.microsoft.com/office/drawing/2014/main" id="{59DBBCDD-FE25-4F8A-B461-85FCF266905F}"/>
                </a:ext>
              </a:extLst>
            </p:cNvPr>
            <p:cNvSpPr/>
            <p:nvPr/>
          </p:nvSpPr>
          <p:spPr>
            <a:xfrm>
              <a:off x="8478117" y="2607371"/>
              <a:ext cx="20168" cy="16134"/>
            </a:xfrm>
            <a:custGeom>
              <a:avLst/>
              <a:gdLst>
                <a:gd name="connsiteX0" fmla="*/ 3993 w 20167"/>
                <a:gd name="connsiteY0" fmla="*/ 14561 h 16134"/>
                <a:gd name="connsiteX1" fmla="*/ 3025 w 20167"/>
                <a:gd name="connsiteY1" fmla="*/ 3025 h 16134"/>
                <a:gd name="connsiteX2" fmla="*/ 17949 w 20167"/>
                <a:gd name="connsiteY2" fmla="*/ 4477 h 16134"/>
                <a:gd name="connsiteX3" fmla="*/ 19845 w 20167"/>
                <a:gd name="connsiteY3" fmla="*/ 12625 h 16134"/>
                <a:gd name="connsiteX4" fmla="*/ 11213 w 20167"/>
                <a:gd name="connsiteY4" fmla="*/ 15529 h 16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67" h="16134">
                  <a:moveTo>
                    <a:pt x="3993" y="14561"/>
                  </a:moveTo>
                  <a:lnTo>
                    <a:pt x="3025" y="3025"/>
                  </a:lnTo>
                  <a:lnTo>
                    <a:pt x="17949" y="4477"/>
                  </a:lnTo>
                  <a:lnTo>
                    <a:pt x="19845" y="12625"/>
                  </a:lnTo>
                  <a:lnTo>
                    <a:pt x="11213" y="1552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11" name="Forme libre : forme 3110">
              <a:extLst>
                <a:ext uri="{FF2B5EF4-FFF2-40B4-BE49-F238E27FC236}">
                  <a16:creationId xmlns:a16="http://schemas.microsoft.com/office/drawing/2014/main" id="{93BEEA9E-1A83-4496-BDE5-EF04471CC5CA}"/>
                </a:ext>
              </a:extLst>
            </p:cNvPr>
            <p:cNvSpPr/>
            <p:nvPr/>
          </p:nvSpPr>
          <p:spPr>
            <a:xfrm>
              <a:off x="8487273" y="2660251"/>
              <a:ext cx="32268" cy="20168"/>
            </a:xfrm>
            <a:custGeom>
              <a:avLst/>
              <a:gdLst>
                <a:gd name="connsiteX0" fmla="*/ 13109 w 32268"/>
                <a:gd name="connsiteY0" fmla="*/ 20329 h 20167"/>
                <a:gd name="connsiteX1" fmla="*/ 3025 w 32268"/>
                <a:gd name="connsiteY1" fmla="*/ 13633 h 20167"/>
                <a:gd name="connsiteX2" fmla="*/ 9277 w 32268"/>
                <a:gd name="connsiteY2" fmla="*/ 3025 h 20167"/>
                <a:gd name="connsiteX3" fmla="*/ 19361 w 32268"/>
                <a:gd name="connsiteY3" fmla="*/ 4961 h 20167"/>
                <a:gd name="connsiteX4" fmla="*/ 29445 w 32268"/>
                <a:gd name="connsiteY4" fmla="*/ 18917 h 20167"/>
                <a:gd name="connsiteX5" fmla="*/ 25129 w 32268"/>
                <a:gd name="connsiteY5" fmla="*/ 20329 h 20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268" h="20167">
                  <a:moveTo>
                    <a:pt x="13109" y="20329"/>
                  </a:moveTo>
                  <a:lnTo>
                    <a:pt x="3025" y="13633"/>
                  </a:lnTo>
                  <a:lnTo>
                    <a:pt x="9277" y="3025"/>
                  </a:lnTo>
                  <a:lnTo>
                    <a:pt x="19361" y="4961"/>
                  </a:lnTo>
                  <a:lnTo>
                    <a:pt x="29445" y="18917"/>
                  </a:lnTo>
                  <a:lnTo>
                    <a:pt x="25129" y="2032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12" name="Forme libre : forme 3111">
              <a:extLst>
                <a:ext uri="{FF2B5EF4-FFF2-40B4-BE49-F238E27FC236}">
                  <a16:creationId xmlns:a16="http://schemas.microsoft.com/office/drawing/2014/main" id="{39821E9C-93B0-4490-A1C6-ED2663BB4EE5}"/>
                </a:ext>
              </a:extLst>
            </p:cNvPr>
            <p:cNvSpPr/>
            <p:nvPr/>
          </p:nvSpPr>
          <p:spPr>
            <a:xfrm>
              <a:off x="8410314" y="2610235"/>
              <a:ext cx="72603" cy="60503"/>
            </a:xfrm>
            <a:custGeom>
              <a:avLst/>
              <a:gdLst>
                <a:gd name="connsiteX0" fmla="*/ 35253 w 72603"/>
                <a:gd name="connsiteY0" fmla="*/ 58325 h 60502"/>
                <a:gd name="connsiteX1" fmla="*/ 19845 w 72603"/>
                <a:gd name="connsiteY1" fmla="*/ 34769 h 60502"/>
                <a:gd name="connsiteX2" fmla="*/ 3025 w 72603"/>
                <a:gd name="connsiteY2" fmla="*/ 36221 h 60502"/>
                <a:gd name="connsiteX3" fmla="*/ 3025 w 72603"/>
                <a:gd name="connsiteY3" fmla="*/ 29001 h 60502"/>
                <a:gd name="connsiteX4" fmla="*/ 26581 w 72603"/>
                <a:gd name="connsiteY4" fmla="*/ 19885 h 60502"/>
                <a:gd name="connsiteX5" fmla="*/ 29969 w 72603"/>
                <a:gd name="connsiteY5" fmla="*/ 3025 h 60502"/>
                <a:gd name="connsiteX6" fmla="*/ 39085 w 72603"/>
                <a:gd name="connsiteY6" fmla="*/ 3025 h 60502"/>
                <a:gd name="connsiteX7" fmla="*/ 42473 w 72603"/>
                <a:gd name="connsiteY7" fmla="*/ 12665 h 60502"/>
                <a:gd name="connsiteX8" fmla="*/ 57357 w 72603"/>
                <a:gd name="connsiteY8" fmla="*/ 12665 h 60502"/>
                <a:gd name="connsiteX9" fmla="*/ 70344 w 72603"/>
                <a:gd name="connsiteY9" fmla="*/ 30453 h 60502"/>
                <a:gd name="connsiteX10" fmla="*/ 70344 w 72603"/>
                <a:gd name="connsiteY10" fmla="*/ 35253 h 60502"/>
                <a:gd name="connsiteX11" fmla="*/ 61229 w 72603"/>
                <a:gd name="connsiteY11" fmla="*/ 33317 h 60502"/>
                <a:gd name="connsiteX12" fmla="*/ 57357 w 72603"/>
                <a:gd name="connsiteY12" fmla="*/ 47273 h 60502"/>
                <a:gd name="connsiteX13" fmla="*/ 50137 w 72603"/>
                <a:gd name="connsiteY13" fmla="*/ 44409 h 60502"/>
                <a:gd name="connsiteX14" fmla="*/ 43441 w 72603"/>
                <a:gd name="connsiteY14" fmla="*/ 58809 h 60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2603" h="60502">
                  <a:moveTo>
                    <a:pt x="35253" y="58325"/>
                  </a:moveTo>
                  <a:lnTo>
                    <a:pt x="19845" y="34769"/>
                  </a:lnTo>
                  <a:lnTo>
                    <a:pt x="3025" y="36221"/>
                  </a:lnTo>
                  <a:lnTo>
                    <a:pt x="3025" y="29001"/>
                  </a:lnTo>
                  <a:lnTo>
                    <a:pt x="26581" y="19885"/>
                  </a:lnTo>
                  <a:lnTo>
                    <a:pt x="29969" y="3025"/>
                  </a:lnTo>
                  <a:lnTo>
                    <a:pt x="39085" y="3025"/>
                  </a:lnTo>
                  <a:lnTo>
                    <a:pt x="42473" y="12665"/>
                  </a:lnTo>
                  <a:lnTo>
                    <a:pt x="57357" y="12665"/>
                  </a:lnTo>
                  <a:lnTo>
                    <a:pt x="70344" y="30453"/>
                  </a:lnTo>
                  <a:lnTo>
                    <a:pt x="70344" y="35253"/>
                  </a:lnTo>
                  <a:lnTo>
                    <a:pt x="61229" y="33317"/>
                  </a:lnTo>
                  <a:lnTo>
                    <a:pt x="57357" y="47273"/>
                  </a:lnTo>
                  <a:lnTo>
                    <a:pt x="50137" y="44409"/>
                  </a:lnTo>
                  <a:lnTo>
                    <a:pt x="43441" y="5880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13" name="Forme libre : forme 3112">
              <a:extLst>
                <a:ext uri="{FF2B5EF4-FFF2-40B4-BE49-F238E27FC236}">
                  <a16:creationId xmlns:a16="http://schemas.microsoft.com/office/drawing/2014/main" id="{0C889E93-5737-4D54-ABEE-00D145061FA1}"/>
                </a:ext>
              </a:extLst>
            </p:cNvPr>
            <p:cNvSpPr/>
            <p:nvPr/>
          </p:nvSpPr>
          <p:spPr>
            <a:xfrm>
              <a:off x="8400714" y="2670859"/>
              <a:ext cx="108905" cy="116972"/>
            </a:xfrm>
            <a:custGeom>
              <a:avLst/>
              <a:gdLst>
                <a:gd name="connsiteX0" fmla="*/ 3025 w 108905"/>
                <a:gd name="connsiteY0" fmla="*/ 34245 h 116972"/>
                <a:gd name="connsiteX1" fmla="*/ 8309 w 108905"/>
                <a:gd name="connsiteY1" fmla="*/ 30897 h 116972"/>
                <a:gd name="connsiteX2" fmla="*/ 19361 w 108905"/>
                <a:gd name="connsiteY2" fmla="*/ 39085 h 116972"/>
                <a:gd name="connsiteX3" fmla="*/ 22265 w 108905"/>
                <a:gd name="connsiteY3" fmla="*/ 29001 h 116972"/>
                <a:gd name="connsiteX4" fmla="*/ 33317 w 108905"/>
                <a:gd name="connsiteY4" fmla="*/ 27549 h 116972"/>
                <a:gd name="connsiteX5" fmla="*/ 34769 w 108905"/>
                <a:gd name="connsiteY5" fmla="*/ 14561 h 116972"/>
                <a:gd name="connsiteX6" fmla="*/ 44853 w 108905"/>
                <a:gd name="connsiteY6" fmla="*/ 12625 h 116972"/>
                <a:gd name="connsiteX7" fmla="*/ 51589 w 108905"/>
                <a:gd name="connsiteY7" fmla="*/ 8309 h 116972"/>
                <a:gd name="connsiteX8" fmla="*/ 63124 w 108905"/>
                <a:gd name="connsiteY8" fmla="*/ 10245 h 116972"/>
                <a:gd name="connsiteX9" fmla="*/ 74176 w 108905"/>
                <a:gd name="connsiteY9" fmla="*/ 3025 h 116972"/>
                <a:gd name="connsiteX10" fmla="*/ 84744 w 108905"/>
                <a:gd name="connsiteY10" fmla="*/ 6373 h 116972"/>
                <a:gd name="connsiteX11" fmla="*/ 109268 w 108905"/>
                <a:gd name="connsiteY11" fmla="*/ 18393 h 116972"/>
                <a:gd name="connsiteX12" fmla="*/ 108784 w 108905"/>
                <a:gd name="connsiteY12" fmla="*/ 24161 h 116972"/>
                <a:gd name="connsiteX13" fmla="*/ 95312 w 108905"/>
                <a:gd name="connsiteY13" fmla="*/ 25129 h 116972"/>
                <a:gd name="connsiteX14" fmla="*/ 91480 w 108905"/>
                <a:gd name="connsiteY14" fmla="*/ 37149 h 116972"/>
                <a:gd name="connsiteX15" fmla="*/ 72724 w 108905"/>
                <a:gd name="connsiteY15" fmla="*/ 59736 h 116972"/>
                <a:gd name="connsiteX16" fmla="*/ 50137 w 108905"/>
                <a:gd name="connsiteY16" fmla="*/ 63084 h 116972"/>
                <a:gd name="connsiteX17" fmla="*/ 42433 w 108905"/>
                <a:gd name="connsiteY17" fmla="*/ 72240 h 116972"/>
                <a:gd name="connsiteX18" fmla="*/ 40012 w 108905"/>
                <a:gd name="connsiteY18" fmla="*/ 104952 h 116972"/>
                <a:gd name="connsiteX19" fmla="*/ 26540 w 108905"/>
                <a:gd name="connsiteY19" fmla="*/ 116004 h 116972"/>
                <a:gd name="connsiteX20" fmla="*/ 27993 w 108905"/>
                <a:gd name="connsiteY20" fmla="*/ 99668 h 116972"/>
                <a:gd name="connsiteX21" fmla="*/ 33761 w 108905"/>
                <a:gd name="connsiteY21" fmla="*/ 89101 h 116972"/>
                <a:gd name="connsiteX22" fmla="*/ 30413 w 108905"/>
                <a:gd name="connsiteY22" fmla="*/ 77081 h 116972"/>
                <a:gd name="connsiteX23" fmla="*/ 20813 w 108905"/>
                <a:gd name="connsiteY23" fmla="*/ 74660 h 116972"/>
                <a:gd name="connsiteX24" fmla="*/ 17465 w 108905"/>
                <a:gd name="connsiteY24" fmla="*/ 67925 h 116972"/>
                <a:gd name="connsiteX25" fmla="*/ 6897 w 108905"/>
                <a:gd name="connsiteY25" fmla="*/ 66957 h 116972"/>
                <a:gd name="connsiteX26" fmla="*/ 7381 w 108905"/>
                <a:gd name="connsiteY26" fmla="*/ 58284 h 116972"/>
                <a:gd name="connsiteX27" fmla="*/ 18433 w 108905"/>
                <a:gd name="connsiteY27" fmla="*/ 54937 h 116972"/>
                <a:gd name="connsiteX28" fmla="*/ 18433 w 108905"/>
                <a:gd name="connsiteY28" fmla="*/ 50621 h 116972"/>
                <a:gd name="connsiteX29" fmla="*/ 3025 w 108905"/>
                <a:gd name="connsiteY29" fmla="*/ 34245 h 116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8905" h="116972">
                  <a:moveTo>
                    <a:pt x="3025" y="34245"/>
                  </a:moveTo>
                  <a:lnTo>
                    <a:pt x="8309" y="30897"/>
                  </a:lnTo>
                  <a:lnTo>
                    <a:pt x="19361" y="39085"/>
                  </a:lnTo>
                  <a:lnTo>
                    <a:pt x="22265" y="29001"/>
                  </a:lnTo>
                  <a:lnTo>
                    <a:pt x="33317" y="27549"/>
                  </a:lnTo>
                  <a:lnTo>
                    <a:pt x="34769" y="14561"/>
                  </a:lnTo>
                  <a:lnTo>
                    <a:pt x="44853" y="12625"/>
                  </a:lnTo>
                  <a:lnTo>
                    <a:pt x="51589" y="8309"/>
                  </a:lnTo>
                  <a:lnTo>
                    <a:pt x="63124" y="10245"/>
                  </a:lnTo>
                  <a:lnTo>
                    <a:pt x="74176" y="3025"/>
                  </a:lnTo>
                  <a:lnTo>
                    <a:pt x="84744" y="6373"/>
                  </a:lnTo>
                  <a:lnTo>
                    <a:pt x="109268" y="18393"/>
                  </a:lnTo>
                  <a:lnTo>
                    <a:pt x="108784" y="24161"/>
                  </a:lnTo>
                  <a:lnTo>
                    <a:pt x="95312" y="25129"/>
                  </a:lnTo>
                  <a:lnTo>
                    <a:pt x="91480" y="37149"/>
                  </a:lnTo>
                  <a:lnTo>
                    <a:pt x="72724" y="59736"/>
                  </a:lnTo>
                  <a:lnTo>
                    <a:pt x="50137" y="63084"/>
                  </a:lnTo>
                  <a:lnTo>
                    <a:pt x="42433" y="72240"/>
                  </a:lnTo>
                  <a:lnTo>
                    <a:pt x="40012" y="104952"/>
                  </a:lnTo>
                  <a:lnTo>
                    <a:pt x="26540" y="116004"/>
                  </a:lnTo>
                  <a:lnTo>
                    <a:pt x="27993" y="99668"/>
                  </a:lnTo>
                  <a:lnTo>
                    <a:pt x="33761" y="89101"/>
                  </a:lnTo>
                  <a:lnTo>
                    <a:pt x="30413" y="77081"/>
                  </a:lnTo>
                  <a:lnTo>
                    <a:pt x="20813" y="74660"/>
                  </a:lnTo>
                  <a:lnTo>
                    <a:pt x="17465" y="67925"/>
                  </a:lnTo>
                  <a:lnTo>
                    <a:pt x="6897" y="66957"/>
                  </a:lnTo>
                  <a:cubicBezTo>
                    <a:pt x="6897" y="66957"/>
                    <a:pt x="5929" y="58284"/>
                    <a:pt x="7381" y="58284"/>
                  </a:cubicBezTo>
                  <a:cubicBezTo>
                    <a:pt x="8833" y="58284"/>
                    <a:pt x="18433" y="54937"/>
                    <a:pt x="18433" y="54937"/>
                  </a:cubicBezTo>
                  <a:lnTo>
                    <a:pt x="18433" y="50621"/>
                  </a:lnTo>
                  <a:lnTo>
                    <a:pt x="3025" y="3424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14" name="Forme libre : forme 3113">
              <a:extLst>
                <a:ext uri="{FF2B5EF4-FFF2-40B4-BE49-F238E27FC236}">
                  <a16:creationId xmlns:a16="http://schemas.microsoft.com/office/drawing/2014/main" id="{6995E421-009C-46A2-8441-939D866429D7}"/>
                </a:ext>
              </a:extLst>
            </p:cNvPr>
            <p:cNvSpPr/>
            <p:nvPr/>
          </p:nvSpPr>
          <p:spPr>
            <a:xfrm>
              <a:off x="8203232" y="2483502"/>
              <a:ext cx="36302" cy="24201"/>
            </a:xfrm>
            <a:custGeom>
              <a:avLst/>
              <a:gdLst>
                <a:gd name="connsiteX0" fmla="*/ 3025 w 36301"/>
                <a:gd name="connsiteY0" fmla="*/ 7180 h 24201"/>
                <a:gd name="connsiteX1" fmla="*/ 16900 w 36301"/>
                <a:gd name="connsiteY1" fmla="*/ 20611 h 24201"/>
                <a:gd name="connsiteX2" fmla="*/ 30332 w 36301"/>
                <a:gd name="connsiteY2" fmla="*/ 21983 h 24201"/>
                <a:gd name="connsiteX3" fmla="*/ 34971 w 36301"/>
                <a:gd name="connsiteY3" fmla="*/ 12746 h 24201"/>
                <a:gd name="connsiteX4" fmla="*/ 23878 w 36301"/>
                <a:gd name="connsiteY4" fmla="*/ 8107 h 24201"/>
                <a:gd name="connsiteX5" fmla="*/ 24322 w 36301"/>
                <a:gd name="connsiteY5" fmla="*/ 3025 h 24201"/>
                <a:gd name="connsiteX6" fmla="*/ 16941 w 36301"/>
                <a:gd name="connsiteY6" fmla="*/ 6252 h 24201"/>
                <a:gd name="connsiteX7" fmla="*/ 3025 w 36301"/>
                <a:gd name="connsiteY7" fmla="*/ 7180 h 24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301" h="24201">
                  <a:moveTo>
                    <a:pt x="3025" y="7180"/>
                  </a:moveTo>
                  <a:lnTo>
                    <a:pt x="16900" y="20611"/>
                  </a:lnTo>
                  <a:lnTo>
                    <a:pt x="30332" y="21983"/>
                  </a:lnTo>
                  <a:cubicBezTo>
                    <a:pt x="30332" y="21983"/>
                    <a:pt x="37713" y="12746"/>
                    <a:pt x="34971" y="12746"/>
                  </a:cubicBezTo>
                  <a:cubicBezTo>
                    <a:pt x="32187" y="12746"/>
                    <a:pt x="23878" y="8107"/>
                    <a:pt x="23878" y="8107"/>
                  </a:cubicBezTo>
                  <a:lnTo>
                    <a:pt x="24322" y="3025"/>
                  </a:lnTo>
                  <a:lnTo>
                    <a:pt x="16941" y="6252"/>
                  </a:lnTo>
                  <a:lnTo>
                    <a:pt x="3025" y="718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15" name="Forme libre : forme 3114">
              <a:extLst>
                <a:ext uri="{FF2B5EF4-FFF2-40B4-BE49-F238E27FC236}">
                  <a16:creationId xmlns:a16="http://schemas.microsoft.com/office/drawing/2014/main" id="{FB1EBC8D-C033-4F6C-BD60-1A7E353D9721}"/>
                </a:ext>
              </a:extLst>
            </p:cNvPr>
            <p:cNvSpPr/>
            <p:nvPr/>
          </p:nvSpPr>
          <p:spPr>
            <a:xfrm>
              <a:off x="8220335" y="2464988"/>
              <a:ext cx="24201" cy="20168"/>
            </a:xfrm>
            <a:custGeom>
              <a:avLst/>
              <a:gdLst>
                <a:gd name="connsiteX0" fmla="*/ 3025 w 24201"/>
                <a:gd name="connsiteY0" fmla="*/ 7623 h 20167"/>
                <a:gd name="connsiteX1" fmla="*/ 20127 w 24201"/>
                <a:gd name="connsiteY1" fmla="*/ 19684 h 20167"/>
                <a:gd name="connsiteX2" fmla="*/ 24766 w 24201"/>
                <a:gd name="connsiteY2" fmla="*/ 9479 h 20167"/>
                <a:gd name="connsiteX3" fmla="*/ 7180 w 24201"/>
                <a:gd name="connsiteY3" fmla="*/ 3025 h 20167"/>
              </a:gdLst>
              <a:ahLst/>
              <a:cxnLst>
                <a:cxn ang="0">
                  <a:pos x="connsiteX0" y="connsiteY0"/>
                </a:cxn>
                <a:cxn ang="0">
                  <a:pos x="connsiteX1" y="connsiteY1"/>
                </a:cxn>
                <a:cxn ang="0">
                  <a:pos x="connsiteX2" y="connsiteY2"/>
                </a:cxn>
                <a:cxn ang="0">
                  <a:pos x="connsiteX3" y="connsiteY3"/>
                </a:cxn>
              </a:cxnLst>
              <a:rect l="l" t="t" r="r" b="b"/>
              <a:pathLst>
                <a:path w="24201" h="20167">
                  <a:moveTo>
                    <a:pt x="3025" y="7623"/>
                  </a:moveTo>
                  <a:lnTo>
                    <a:pt x="20127" y="19684"/>
                  </a:lnTo>
                  <a:lnTo>
                    <a:pt x="24766" y="9479"/>
                  </a:lnTo>
                  <a:lnTo>
                    <a:pt x="7180"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16" name="Forme libre : forme 3115">
              <a:extLst>
                <a:ext uri="{FF2B5EF4-FFF2-40B4-BE49-F238E27FC236}">
                  <a16:creationId xmlns:a16="http://schemas.microsoft.com/office/drawing/2014/main" id="{ED91710D-23A1-48A7-915D-2D2CBCC21F2F}"/>
                </a:ext>
              </a:extLst>
            </p:cNvPr>
            <p:cNvSpPr/>
            <p:nvPr/>
          </p:nvSpPr>
          <p:spPr>
            <a:xfrm>
              <a:off x="8405796" y="2452484"/>
              <a:ext cx="24201" cy="32268"/>
            </a:xfrm>
            <a:custGeom>
              <a:avLst/>
              <a:gdLst>
                <a:gd name="connsiteX0" fmla="*/ 3025 w 24201"/>
                <a:gd name="connsiteY0" fmla="*/ 8591 h 32268"/>
                <a:gd name="connsiteX1" fmla="*/ 3025 w 24201"/>
                <a:gd name="connsiteY1" fmla="*/ 30332 h 32268"/>
                <a:gd name="connsiteX2" fmla="*/ 20127 w 24201"/>
                <a:gd name="connsiteY2" fmla="*/ 27065 h 32268"/>
                <a:gd name="connsiteX3" fmla="*/ 23354 w 24201"/>
                <a:gd name="connsiteY3" fmla="*/ 3025 h 32268"/>
              </a:gdLst>
              <a:ahLst/>
              <a:cxnLst>
                <a:cxn ang="0">
                  <a:pos x="connsiteX0" y="connsiteY0"/>
                </a:cxn>
                <a:cxn ang="0">
                  <a:pos x="connsiteX1" y="connsiteY1"/>
                </a:cxn>
                <a:cxn ang="0">
                  <a:pos x="connsiteX2" y="connsiteY2"/>
                </a:cxn>
                <a:cxn ang="0">
                  <a:pos x="connsiteX3" y="connsiteY3"/>
                </a:cxn>
              </a:cxnLst>
              <a:rect l="l" t="t" r="r" b="b"/>
              <a:pathLst>
                <a:path w="24201" h="32268">
                  <a:moveTo>
                    <a:pt x="3025" y="8591"/>
                  </a:moveTo>
                  <a:lnTo>
                    <a:pt x="3025" y="30332"/>
                  </a:lnTo>
                  <a:lnTo>
                    <a:pt x="20127" y="27065"/>
                  </a:lnTo>
                  <a:lnTo>
                    <a:pt x="23354"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17" name="Forme libre : forme 3116">
              <a:extLst>
                <a:ext uri="{FF2B5EF4-FFF2-40B4-BE49-F238E27FC236}">
                  <a16:creationId xmlns:a16="http://schemas.microsoft.com/office/drawing/2014/main" id="{18DD24C6-865A-4DB1-B782-0A64A7072633}"/>
                </a:ext>
              </a:extLst>
            </p:cNvPr>
            <p:cNvSpPr/>
            <p:nvPr/>
          </p:nvSpPr>
          <p:spPr>
            <a:xfrm>
              <a:off x="8372963" y="2445103"/>
              <a:ext cx="16134" cy="12101"/>
            </a:xfrm>
            <a:custGeom>
              <a:avLst/>
              <a:gdLst>
                <a:gd name="connsiteX0" fmla="*/ 3025 w 16134"/>
                <a:gd name="connsiteY0" fmla="*/ 9035 h 12100"/>
                <a:gd name="connsiteX1" fmla="*/ 9963 w 16134"/>
                <a:gd name="connsiteY1" fmla="*/ 10406 h 12100"/>
                <a:gd name="connsiteX2" fmla="*/ 14601 w 16134"/>
                <a:gd name="connsiteY2" fmla="*/ 3469 h 12100"/>
                <a:gd name="connsiteX3" fmla="*/ 5364 w 16134"/>
                <a:gd name="connsiteY3" fmla="*/ 3025 h 12100"/>
                <a:gd name="connsiteX4" fmla="*/ 3025 w 16134"/>
                <a:gd name="connsiteY4" fmla="*/ 9035 h 1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 h="12100">
                  <a:moveTo>
                    <a:pt x="3025" y="9035"/>
                  </a:moveTo>
                  <a:cubicBezTo>
                    <a:pt x="3025" y="9035"/>
                    <a:pt x="8591" y="10406"/>
                    <a:pt x="9963" y="10406"/>
                  </a:cubicBezTo>
                  <a:cubicBezTo>
                    <a:pt x="11334" y="10406"/>
                    <a:pt x="14601" y="3469"/>
                    <a:pt x="14601" y="3469"/>
                  </a:cubicBezTo>
                  <a:lnTo>
                    <a:pt x="5364" y="3025"/>
                  </a:lnTo>
                  <a:lnTo>
                    <a:pt x="3025" y="903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18" name="Forme libre : forme 3117">
              <a:extLst>
                <a:ext uri="{FF2B5EF4-FFF2-40B4-BE49-F238E27FC236}">
                  <a16:creationId xmlns:a16="http://schemas.microsoft.com/office/drawing/2014/main" id="{6F2F8404-D9BC-4EB6-8099-FA0E19A77B1F}"/>
                </a:ext>
              </a:extLst>
            </p:cNvPr>
            <p:cNvSpPr/>
            <p:nvPr/>
          </p:nvSpPr>
          <p:spPr>
            <a:xfrm>
              <a:off x="8351666" y="2431671"/>
              <a:ext cx="16134" cy="20168"/>
            </a:xfrm>
            <a:custGeom>
              <a:avLst/>
              <a:gdLst>
                <a:gd name="connsiteX0" fmla="*/ 3025 w 16134"/>
                <a:gd name="connsiteY0" fmla="*/ 9963 h 20167"/>
                <a:gd name="connsiteX1" fmla="*/ 9963 w 16134"/>
                <a:gd name="connsiteY1" fmla="*/ 17828 h 20167"/>
                <a:gd name="connsiteX2" fmla="*/ 13230 w 16134"/>
                <a:gd name="connsiteY2" fmla="*/ 14601 h 20167"/>
                <a:gd name="connsiteX3" fmla="*/ 6292 w 16134"/>
                <a:gd name="connsiteY3" fmla="*/ 3025 h 20167"/>
              </a:gdLst>
              <a:ahLst/>
              <a:cxnLst>
                <a:cxn ang="0">
                  <a:pos x="connsiteX0" y="connsiteY0"/>
                </a:cxn>
                <a:cxn ang="0">
                  <a:pos x="connsiteX1" y="connsiteY1"/>
                </a:cxn>
                <a:cxn ang="0">
                  <a:pos x="connsiteX2" y="connsiteY2"/>
                </a:cxn>
                <a:cxn ang="0">
                  <a:pos x="connsiteX3" y="connsiteY3"/>
                </a:cxn>
              </a:cxnLst>
              <a:rect l="l" t="t" r="r" b="b"/>
              <a:pathLst>
                <a:path w="16134" h="20167">
                  <a:moveTo>
                    <a:pt x="3025" y="9963"/>
                  </a:moveTo>
                  <a:lnTo>
                    <a:pt x="9963" y="17828"/>
                  </a:lnTo>
                  <a:lnTo>
                    <a:pt x="13230" y="14601"/>
                  </a:lnTo>
                  <a:lnTo>
                    <a:pt x="6292"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19" name="Forme libre : forme 3118">
              <a:extLst>
                <a:ext uri="{FF2B5EF4-FFF2-40B4-BE49-F238E27FC236}">
                  <a16:creationId xmlns:a16="http://schemas.microsoft.com/office/drawing/2014/main" id="{1B7B159B-6E6F-4045-A1CE-F89C4862709F}"/>
                </a:ext>
              </a:extLst>
            </p:cNvPr>
            <p:cNvSpPr/>
            <p:nvPr/>
          </p:nvSpPr>
          <p:spPr>
            <a:xfrm>
              <a:off x="8235621" y="2052923"/>
              <a:ext cx="20168" cy="8067"/>
            </a:xfrm>
            <a:custGeom>
              <a:avLst/>
              <a:gdLst>
                <a:gd name="connsiteX0" fmla="*/ 3025 w 20167"/>
                <a:gd name="connsiteY0" fmla="*/ 3025 h 8067"/>
                <a:gd name="connsiteX1" fmla="*/ 19643 w 20167"/>
                <a:gd name="connsiteY1" fmla="*/ 4881 h 8067"/>
                <a:gd name="connsiteX2" fmla="*/ 12706 w 20167"/>
                <a:gd name="connsiteY2" fmla="*/ 9035 h 8067"/>
                <a:gd name="connsiteX3" fmla="*/ 3953 w 20167"/>
                <a:gd name="connsiteY3" fmla="*/ 8551 h 8067"/>
              </a:gdLst>
              <a:ahLst/>
              <a:cxnLst>
                <a:cxn ang="0">
                  <a:pos x="connsiteX0" y="connsiteY0"/>
                </a:cxn>
                <a:cxn ang="0">
                  <a:pos x="connsiteX1" y="connsiteY1"/>
                </a:cxn>
                <a:cxn ang="0">
                  <a:pos x="connsiteX2" y="connsiteY2"/>
                </a:cxn>
                <a:cxn ang="0">
                  <a:pos x="connsiteX3" y="connsiteY3"/>
                </a:cxn>
              </a:cxnLst>
              <a:rect l="l" t="t" r="r" b="b"/>
              <a:pathLst>
                <a:path w="20167" h="8067">
                  <a:moveTo>
                    <a:pt x="3025" y="3025"/>
                  </a:moveTo>
                  <a:lnTo>
                    <a:pt x="19643" y="4881"/>
                  </a:lnTo>
                  <a:lnTo>
                    <a:pt x="12706" y="9035"/>
                  </a:lnTo>
                  <a:lnTo>
                    <a:pt x="3953" y="855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20" name="Forme libre : forme 3119">
              <a:extLst>
                <a:ext uri="{FF2B5EF4-FFF2-40B4-BE49-F238E27FC236}">
                  <a16:creationId xmlns:a16="http://schemas.microsoft.com/office/drawing/2014/main" id="{19707CB9-9FAB-409F-B516-159EDD3456BD}"/>
                </a:ext>
              </a:extLst>
            </p:cNvPr>
            <p:cNvSpPr/>
            <p:nvPr/>
          </p:nvSpPr>
          <p:spPr>
            <a:xfrm>
              <a:off x="8397164" y="1754926"/>
              <a:ext cx="16134" cy="16134"/>
            </a:xfrm>
            <a:custGeom>
              <a:avLst/>
              <a:gdLst>
                <a:gd name="connsiteX0" fmla="*/ 3025 w 16134"/>
                <a:gd name="connsiteY0" fmla="*/ 9438 h 16134"/>
                <a:gd name="connsiteX1" fmla="*/ 11213 w 16134"/>
                <a:gd name="connsiteY1" fmla="*/ 3025 h 16134"/>
                <a:gd name="connsiteX2" fmla="*/ 16457 w 16134"/>
                <a:gd name="connsiteY2" fmla="*/ 6252 h 16134"/>
                <a:gd name="connsiteX3" fmla="*/ 4800 w 16134"/>
                <a:gd name="connsiteY3" fmla="*/ 15005 h 16134"/>
              </a:gdLst>
              <a:ahLst/>
              <a:cxnLst>
                <a:cxn ang="0">
                  <a:pos x="connsiteX0" y="connsiteY0"/>
                </a:cxn>
                <a:cxn ang="0">
                  <a:pos x="connsiteX1" y="connsiteY1"/>
                </a:cxn>
                <a:cxn ang="0">
                  <a:pos x="connsiteX2" y="connsiteY2"/>
                </a:cxn>
                <a:cxn ang="0">
                  <a:pos x="connsiteX3" y="connsiteY3"/>
                </a:cxn>
              </a:cxnLst>
              <a:rect l="l" t="t" r="r" b="b"/>
              <a:pathLst>
                <a:path w="16134" h="16134">
                  <a:moveTo>
                    <a:pt x="3025" y="9438"/>
                  </a:moveTo>
                  <a:lnTo>
                    <a:pt x="11213" y="3025"/>
                  </a:lnTo>
                  <a:lnTo>
                    <a:pt x="16457" y="6252"/>
                  </a:lnTo>
                  <a:lnTo>
                    <a:pt x="4800" y="150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21" name="Forme libre : forme 3120">
              <a:extLst>
                <a:ext uri="{FF2B5EF4-FFF2-40B4-BE49-F238E27FC236}">
                  <a16:creationId xmlns:a16="http://schemas.microsoft.com/office/drawing/2014/main" id="{382B66EF-6FD8-41CD-A918-C9C0CC654D5E}"/>
                </a:ext>
              </a:extLst>
            </p:cNvPr>
            <p:cNvSpPr/>
            <p:nvPr/>
          </p:nvSpPr>
          <p:spPr>
            <a:xfrm>
              <a:off x="8239857" y="922165"/>
              <a:ext cx="28235" cy="24201"/>
            </a:xfrm>
            <a:custGeom>
              <a:avLst/>
              <a:gdLst>
                <a:gd name="connsiteX0" fmla="*/ 3025 w 28234"/>
                <a:gd name="connsiteY0" fmla="*/ 7502 h 24201"/>
                <a:gd name="connsiteX1" fmla="*/ 20934 w 28234"/>
                <a:gd name="connsiteY1" fmla="*/ 3025 h 24201"/>
                <a:gd name="connsiteX2" fmla="*/ 27670 w 28234"/>
                <a:gd name="connsiteY2" fmla="*/ 14198 h 24201"/>
                <a:gd name="connsiteX3" fmla="*/ 8632 w 28234"/>
                <a:gd name="connsiteY3" fmla="*/ 22588 h 24201"/>
              </a:gdLst>
              <a:ahLst/>
              <a:cxnLst>
                <a:cxn ang="0">
                  <a:pos x="connsiteX0" y="connsiteY0"/>
                </a:cxn>
                <a:cxn ang="0">
                  <a:pos x="connsiteX1" y="connsiteY1"/>
                </a:cxn>
                <a:cxn ang="0">
                  <a:pos x="connsiteX2" y="connsiteY2"/>
                </a:cxn>
                <a:cxn ang="0">
                  <a:pos x="connsiteX3" y="connsiteY3"/>
                </a:cxn>
              </a:cxnLst>
              <a:rect l="l" t="t" r="r" b="b"/>
              <a:pathLst>
                <a:path w="28234" h="24201">
                  <a:moveTo>
                    <a:pt x="3025" y="7502"/>
                  </a:moveTo>
                  <a:lnTo>
                    <a:pt x="20934" y="3025"/>
                  </a:lnTo>
                  <a:lnTo>
                    <a:pt x="27670" y="14198"/>
                  </a:lnTo>
                  <a:lnTo>
                    <a:pt x="8632" y="2258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22" name="Forme libre : forme 3121">
              <a:extLst>
                <a:ext uri="{FF2B5EF4-FFF2-40B4-BE49-F238E27FC236}">
                  <a16:creationId xmlns:a16="http://schemas.microsoft.com/office/drawing/2014/main" id="{CE7B0435-E921-41DC-924C-B7EF7DF9BD56}"/>
                </a:ext>
              </a:extLst>
            </p:cNvPr>
            <p:cNvSpPr/>
            <p:nvPr/>
          </p:nvSpPr>
          <p:spPr>
            <a:xfrm>
              <a:off x="8096626" y="975892"/>
              <a:ext cx="60503" cy="60503"/>
            </a:xfrm>
            <a:custGeom>
              <a:avLst/>
              <a:gdLst>
                <a:gd name="connsiteX0" fmla="*/ 3025 w 60502"/>
                <a:gd name="connsiteY0" fmla="*/ 42755 h 60502"/>
                <a:gd name="connsiteX1" fmla="*/ 23717 w 60502"/>
                <a:gd name="connsiteY1" fmla="*/ 33236 h 60502"/>
                <a:gd name="connsiteX2" fmla="*/ 33236 w 60502"/>
                <a:gd name="connsiteY2" fmla="*/ 38843 h 60502"/>
                <a:gd name="connsiteX3" fmla="*/ 38843 w 60502"/>
                <a:gd name="connsiteY3" fmla="*/ 33236 h 60502"/>
                <a:gd name="connsiteX4" fmla="*/ 34930 w 60502"/>
                <a:gd name="connsiteY4" fmla="*/ 25411 h 60502"/>
                <a:gd name="connsiteX5" fmla="*/ 42755 w 60502"/>
                <a:gd name="connsiteY5" fmla="*/ 24847 h 60502"/>
                <a:gd name="connsiteX6" fmla="*/ 50016 w 60502"/>
                <a:gd name="connsiteY6" fmla="*/ 20369 h 60502"/>
                <a:gd name="connsiteX7" fmla="*/ 46668 w 60502"/>
                <a:gd name="connsiteY7" fmla="*/ 14198 h 60502"/>
                <a:gd name="connsiteX8" fmla="*/ 52274 w 60502"/>
                <a:gd name="connsiteY8" fmla="*/ 10850 h 60502"/>
                <a:gd name="connsiteX9" fmla="*/ 56752 w 60502"/>
                <a:gd name="connsiteY9" fmla="*/ 3025 h 60502"/>
                <a:gd name="connsiteX10" fmla="*/ 61229 w 60502"/>
                <a:gd name="connsiteY10" fmla="*/ 8067 h 60502"/>
                <a:gd name="connsiteX11" fmla="*/ 47232 w 60502"/>
                <a:gd name="connsiteY11" fmla="*/ 44409 h 60502"/>
                <a:gd name="connsiteX12" fmla="*/ 12544 w 60502"/>
                <a:gd name="connsiteY12" fmla="*/ 61189 h 60502"/>
                <a:gd name="connsiteX13" fmla="*/ 14238 w 60502"/>
                <a:gd name="connsiteY13" fmla="*/ 46103 h 60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502" h="60502">
                  <a:moveTo>
                    <a:pt x="3025" y="42755"/>
                  </a:moveTo>
                  <a:lnTo>
                    <a:pt x="23717" y="33236"/>
                  </a:lnTo>
                  <a:lnTo>
                    <a:pt x="33236" y="38843"/>
                  </a:lnTo>
                  <a:lnTo>
                    <a:pt x="38843" y="33236"/>
                  </a:lnTo>
                  <a:lnTo>
                    <a:pt x="34930" y="25411"/>
                  </a:lnTo>
                  <a:lnTo>
                    <a:pt x="42755" y="24847"/>
                  </a:lnTo>
                  <a:lnTo>
                    <a:pt x="50016" y="20369"/>
                  </a:lnTo>
                  <a:lnTo>
                    <a:pt x="46668" y="14198"/>
                  </a:lnTo>
                  <a:lnTo>
                    <a:pt x="52274" y="10850"/>
                  </a:lnTo>
                  <a:lnTo>
                    <a:pt x="56752" y="3025"/>
                  </a:lnTo>
                  <a:lnTo>
                    <a:pt x="61229" y="8067"/>
                  </a:lnTo>
                  <a:lnTo>
                    <a:pt x="47232" y="44409"/>
                  </a:lnTo>
                  <a:lnTo>
                    <a:pt x="12544" y="61189"/>
                  </a:lnTo>
                  <a:lnTo>
                    <a:pt x="14238" y="4610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23" name="Forme libre : forme 3122">
              <a:extLst>
                <a:ext uri="{FF2B5EF4-FFF2-40B4-BE49-F238E27FC236}">
                  <a16:creationId xmlns:a16="http://schemas.microsoft.com/office/drawing/2014/main" id="{AADA5153-AAD3-4B0E-B61E-57100924444D}"/>
                </a:ext>
              </a:extLst>
            </p:cNvPr>
            <p:cNvSpPr/>
            <p:nvPr/>
          </p:nvSpPr>
          <p:spPr>
            <a:xfrm>
              <a:off x="8120142" y="1045268"/>
              <a:ext cx="36302" cy="20168"/>
            </a:xfrm>
            <a:custGeom>
              <a:avLst/>
              <a:gdLst>
                <a:gd name="connsiteX0" fmla="*/ 3025 w 36301"/>
                <a:gd name="connsiteY0" fmla="*/ 11980 h 20167"/>
                <a:gd name="connsiteX1" fmla="*/ 14198 w 36301"/>
                <a:gd name="connsiteY1" fmla="*/ 3025 h 20167"/>
                <a:gd name="connsiteX2" fmla="*/ 34930 w 36301"/>
                <a:gd name="connsiteY2" fmla="*/ 15327 h 20167"/>
                <a:gd name="connsiteX3" fmla="*/ 30453 w 36301"/>
                <a:gd name="connsiteY3" fmla="*/ 19240 h 20167"/>
                <a:gd name="connsiteX4" fmla="*/ 10850 w 36301"/>
                <a:gd name="connsiteY4" fmla="*/ 19240 h 20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01" h="20167">
                  <a:moveTo>
                    <a:pt x="3025" y="11980"/>
                  </a:moveTo>
                  <a:lnTo>
                    <a:pt x="14198" y="3025"/>
                  </a:lnTo>
                  <a:lnTo>
                    <a:pt x="34930" y="15327"/>
                  </a:lnTo>
                  <a:lnTo>
                    <a:pt x="30453" y="19240"/>
                  </a:lnTo>
                  <a:lnTo>
                    <a:pt x="10850" y="1924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24" name="Forme libre : forme 3123">
              <a:extLst>
                <a:ext uri="{FF2B5EF4-FFF2-40B4-BE49-F238E27FC236}">
                  <a16:creationId xmlns:a16="http://schemas.microsoft.com/office/drawing/2014/main" id="{8DB08F4A-2DC9-4F5E-A0E9-AE70AC379033}"/>
                </a:ext>
              </a:extLst>
            </p:cNvPr>
            <p:cNvSpPr/>
            <p:nvPr/>
          </p:nvSpPr>
          <p:spPr>
            <a:xfrm>
              <a:off x="8169391" y="983717"/>
              <a:ext cx="24201" cy="32268"/>
            </a:xfrm>
            <a:custGeom>
              <a:avLst/>
              <a:gdLst>
                <a:gd name="connsiteX0" fmla="*/ 3025 w 24201"/>
                <a:gd name="connsiteY0" fmla="*/ 12544 h 32268"/>
                <a:gd name="connsiteX1" fmla="*/ 5244 w 24201"/>
                <a:gd name="connsiteY1" fmla="*/ 3025 h 32268"/>
                <a:gd name="connsiteX2" fmla="*/ 23717 w 24201"/>
                <a:gd name="connsiteY2" fmla="*/ 13674 h 32268"/>
                <a:gd name="connsiteX3" fmla="*/ 24847 w 24201"/>
                <a:gd name="connsiteY3" fmla="*/ 20369 h 32268"/>
                <a:gd name="connsiteX4" fmla="*/ 19240 w 24201"/>
                <a:gd name="connsiteY4" fmla="*/ 31542 h 32268"/>
                <a:gd name="connsiteX5" fmla="*/ 7502 w 24201"/>
                <a:gd name="connsiteY5" fmla="*/ 26500 h 32268"/>
                <a:gd name="connsiteX6" fmla="*/ 5808 w 24201"/>
                <a:gd name="connsiteY6" fmla="*/ 15852 h 32268"/>
                <a:gd name="connsiteX7" fmla="*/ 3025 w 24201"/>
                <a:gd name="connsiteY7" fmla="*/ 12544 h 32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1" h="32268">
                  <a:moveTo>
                    <a:pt x="3025" y="12544"/>
                  </a:moveTo>
                  <a:cubicBezTo>
                    <a:pt x="3025" y="12544"/>
                    <a:pt x="3590" y="3025"/>
                    <a:pt x="5244" y="3025"/>
                  </a:cubicBezTo>
                  <a:cubicBezTo>
                    <a:pt x="6897" y="3025"/>
                    <a:pt x="23717" y="13674"/>
                    <a:pt x="23717" y="13674"/>
                  </a:cubicBezTo>
                  <a:lnTo>
                    <a:pt x="24847" y="20369"/>
                  </a:lnTo>
                  <a:lnTo>
                    <a:pt x="19240" y="31542"/>
                  </a:lnTo>
                  <a:lnTo>
                    <a:pt x="7502" y="26500"/>
                  </a:lnTo>
                  <a:lnTo>
                    <a:pt x="5808" y="15852"/>
                  </a:lnTo>
                  <a:lnTo>
                    <a:pt x="3025" y="1254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25" name="Forme libre : forme 3124">
              <a:extLst>
                <a:ext uri="{FF2B5EF4-FFF2-40B4-BE49-F238E27FC236}">
                  <a16:creationId xmlns:a16="http://schemas.microsoft.com/office/drawing/2014/main" id="{E7B81AD5-23F2-4BD8-9987-AFF761384442}"/>
                </a:ext>
              </a:extLst>
            </p:cNvPr>
            <p:cNvSpPr/>
            <p:nvPr/>
          </p:nvSpPr>
          <p:spPr>
            <a:xfrm>
              <a:off x="8143093" y="1013928"/>
              <a:ext cx="36302" cy="44369"/>
            </a:xfrm>
            <a:custGeom>
              <a:avLst/>
              <a:gdLst>
                <a:gd name="connsiteX0" fmla="*/ 3025 w 36301"/>
                <a:gd name="connsiteY0" fmla="*/ 34366 h 44368"/>
                <a:gd name="connsiteX1" fmla="*/ 4679 w 36301"/>
                <a:gd name="connsiteY1" fmla="*/ 18151 h 44368"/>
                <a:gd name="connsiteX2" fmla="*/ 19240 w 36301"/>
                <a:gd name="connsiteY2" fmla="*/ 15327 h 44368"/>
                <a:gd name="connsiteX3" fmla="*/ 22023 w 36301"/>
                <a:gd name="connsiteY3" fmla="*/ 3025 h 44368"/>
                <a:gd name="connsiteX4" fmla="*/ 28194 w 36301"/>
                <a:gd name="connsiteY4" fmla="*/ 4719 h 44368"/>
                <a:gd name="connsiteX5" fmla="*/ 34890 w 36301"/>
                <a:gd name="connsiteY5" fmla="*/ 14198 h 44368"/>
                <a:gd name="connsiteX6" fmla="*/ 29848 w 36301"/>
                <a:gd name="connsiteY6" fmla="*/ 26541 h 44368"/>
                <a:gd name="connsiteX7" fmla="*/ 23152 w 36301"/>
                <a:gd name="connsiteY7" fmla="*/ 41626 h 44368"/>
                <a:gd name="connsiteX8" fmla="*/ 14198 w 36301"/>
                <a:gd name="connsiteY8" fmla="*/ 41626 h 44368"/>
                <a:gd name="connsiteX9" fmla="*/ 11979 w 36301"/>
                <a:gd name="connsiteY9" fmla="*/ 34366 h 44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301" h="44368">
                  <a:moveTo>
                    <a:pt x="3025" y="34366"/>
                  </a:moveTo>
                  <a:lnTo>
                    <a:pt x="4679" y="18151"/>
                  </a:lnTo>
                  <a:lnTo>
                    <a:pt x="19240" y="15327"/>
                  </a:lnTo>
                  <a:lnTo>
                    <a:pt x="22023" y="3025"/>
                  </a:lnTo>
                  <a:lnTo>
                    <a:pt x="28194" y="4719"/>
                  </a:lnTo>
                  <a:lnTo>
                    <a:pt x="34890" y="14198"/>
                  </a:lnTo>
                  <a:lnTo>
                    <a:pt x="29848" y="26541"/>
                  </a:lnTo>
                  <a:lnTo>
                    <a:pt x="23152" y="41626"/>
                  </a:lnTo>
                  <a:lnTo>
                    <a:pt x="14198" y="41626"/>
                  </a:lnTo>
                  <a:lnTo>
                    <a:pt x="11979" y="3436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72" name="Forme libre : forme 1471">
              <a:extLst>
                <a:ext uri="{FF2B5EF4-FFF2-40B4-BE49-F238E27FC236}">
                  <a16:creationId xmlns:a16="http://schemas.microsoft.com/office/drawing/2014/main" id="{B9CFA416-E58E-494A-B552-73DE8166759C}"/>
                </a:ext>
              </a:extLst>
            </p:cNvPr>
            <p:cNvSpPr/>
            <p:nvPr/>
          </p:nvSpPr>
          <p:spPr>
            <a:xfrm>
              <a:off x="8028742" y="1083103"/>
              <a:ext cx="24201" cy="28235"/>
            </a:xfrm>
            <a:custGeom>
              <a:avLst/>
              <a:gdLst>
                <a:gd name="connsiteX0" fmla="*/ 3025 w 24201"/>
                <a:gd name="connsiteY0" fmla="*/ 23636 h 28234"/>
                <a:gd name="connsiteX1" fmla="*/ 3025 w 24201"/>
                <a:gd name="connsiteY1" fmla="*/ 12020 h 28234"/>
                <a:gd name="connsiteX2" fmla="*/ 11052 w 24201"/>
                <a:gd name="connsiteY2" fmla="*/ 3025 h 28234"/>
                <a:gd name="connsiteX3" fmla="*/ 20087 w 24201"/>
                <a:gd name="connsiteY3" fmla="*/ 3993 h 28234"/>
                <a:gd name="connsiteX4" fmla="*/ 22991 w 24201"/>
                <a:gd name="connsiteY4" fmla="*/ 25532 h 28234"/>
                <a:gd name="connsiteX5" fmla="*/ 11697 w 24201"/>
                <a:gd name="connsiteY5" fmla="*/ 25855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01" h="28234">
                  <a:moveTo>
                    <a:pt x="3025" y="23636"/>
                  </a:moveTo>
                  <a:lnTo>
                    <a:pt x="3025" y="12020"/>
                  </a:lnTo>
                  <a:lnTo>
                    <a:pt x="11052" y="3025"/>
                  </a:lnTo>
                  <a:lnTo>
                    <a:pt x="20087" y="3993"/>
                  </a:lnTo>
                  <a:lnTo>
                    <a:pt x="22991" y="25532"/>
                  </a:lnTo>
                  <a:lnTo>
                    <a:pt x="11697" y="2585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73" name="Forme libre : forme 1472">
              <a:extLst>
                <a:ext uri="{FF2B5EF4-FFF2-40B4-BE49-F238E27FC236}">
                  <a16:creationId xmlns:a16="http://schemas.microsoft.com/office/drawing/2014/main" id="{E9AA5FCF-5540-4A45-AAB9-8C6A035DA4C9}"/>
                </a:ext>
              </a:extLst>
            </p:cNvPr>
            <p:cNvSpPr/>
            <p:nvPr/>
          </p:nvSpPr>
          <p:spPr>
            <a:xfrm>
              <a:off x="8049999" y="1112386"/>
              <a:ext cx="16134" cy="12101"/>
            </a:xfrm>
            <a:custGeom>
              <a:avLst/>
              <a:gdLst>
                <a:gd name="connsiteX0" fmla="*/ 3025 w 16134"/>
                <a:gd name="connsiteY0" fmla="*/ 8833 h 12100"/>
                <a:gd name="connsiteX1" fmla="*/ 3348 w 16134"/>
                <a:gd name="connsiteY1" fmla="*/ 3025 h 12100"/>
                <a:gd name="connsiteX2" fmla="*/ 12988 w 16134"/>
                <a:gd name="connsiteY2" fmla="*/ 3025 h 12100"/>
                <a:gd name="connsiteX3" fmla="*/ 14279 w 16134"/>
                <a:gd name="connsiteY3" fmla="*/ 11092 h 12100"/>
                <a:gd name="connsiteX4" fmla="*/ 8148 w 16134"/>
                <a:gd name="connsiteY4" fmla="*/ 12383 h 12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 h="12100">
                  <a:moveTo>
                    <a:pt x="3025" y="8833"/>
                  </a:moveTo>
                  <a:lnTo>
                    <a:pt x="3348" y="3025"/>
                  </a:lnTo>
                  <a:lnTo>
                    <a:pt x="12988" y="3025"/>
                  </a:lnTo>
                  <a:lnTo>
                    <a:pt x="14279" y="11092"/>
                  </a:lnTo>
                  <a:lnTo>
                    <a:pt x="8148" y="1238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74" name="Forme libre : forme 1473">
              <a:extLst>
                <a:ext uri="{FF2B5EF4-FFF2-40B4-BE49-F238E27FC236}">
                  <a16:creationId xmlns:a16="http://schemas.microsoft.com/office/drawing/2014/main" id="{46CDF453-351E-407A-915F-4CA2D9302696}"/>
                </a:ext>
              </a:extLst>
            </p:cNvPr>
            <p:cNvSpPr/>
            <p:nvPr/>
          </p:nvSpPr>
          <p:spPr>
            <a:xfrm>
              <a:off x="8044191" y="1129771"/>
              <a:ext cx="12101" cy="16134"/>
            </a:xfrm>
            <a:custGeom>
              <a:avLst/>
              <a:gdLst>
                <a:gd name="connsiteX0" fmla="*/ 3993 w 12100"/>
                <a:gd name="connsiteY0" fmla="*/ 15569 h 16134"/>
                <a:gd name="connsiteX1" fmla="*/ 3025 w 12100"/>
                <a:gd name="connsiteY1" fmla="*/ 3025 h 16134"/>
                <a:gd name="connsiteX2" fmla="*/ 9156 w 12100"/>
                <a:gd name="connsiteY2" fmla="*/ 3993 h 16134"/>
                <a:gd name="connsiteX3" fmla="*/ 9801 w 12100"/>
                <a:gd name="connsiteY3" fmla="*/ 15569 h 16134"/>
              </a:gdLst>
              <a:ahLst/>
              <a:cxnLst>
                <a:cxn ang="0">
                  <a:pos x="connsiteX0" y="connsiteY0"/>
                </a:cxn>
                <a:cxn ang="0">
                  <a:pos x="connsiteX1" y="connsiteY1"/>
                </a:cxn>
                <a:cxn ang="0">
                  <a:pos x="connsiteX2" y="connsiteY2"/>
                </a:cxn>
                <a:cxn ang="0">
                  <a:pos x="connsiteX3" y="connsiteY3"/>
                </a:cxn>
              </a:cxnLst>
              <a:rect l="l" t="t" r="r" b="b"/>
              <a:pathLst>
                <a:path w="12100" h="16134">
                  <a:moveTo>
                    <a:pt x="3993" y="15569"/>
                  </a:moveTo>
                  <a:lnTo>
                    <a:pt x="3025" y="3025"/>
                  </a:lnTo>
                  <a:lnTo>
                    <a:pt x="9156" y="3993"/>
                  </a:lnTo>
                  <a:lnTo>
                    <a:pt x="9801" y="1556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75" name="Forme libre : forme 1474">
              <a:extLst>
                <a:ext uri="{FF2B5EF4-FFF2-40B4-BE49-F238E27FC236}">
                  <a16:creationId xmlns:a16="http://schemas.microsoft.com/office/drawing/2014/main" id="{80EF5860-98CC-4C88-A1AD-1766C4BC9CDC}"/>
                </a:ext>
              </a:extLst>
            </p:cNvPr>
            <p:cNvSpPr/>
            <p:nvPr/>
          </p:nvSpPr>
          <p:spPr>
            <a:xfrm>
              <a:off x="7989456" y="1086007"/>
              <a:ext cx="28235" cy="32268"/>
            </a:xfrm>
            <a:custGeom>
              <a:avLst/>
              <a:gdLst>
                <a:gd name="connsiteX0" fmla="*/ 3025 w 28234"/>
                <a:gd name="connsiteY0" fmla="*/ 4316 h 32268"/>
                <a:gd name="connsiteX1" fmla="*/ 4639 w 28234"/>
                <a:gd name="connsiteY1" fmla="*/ 11052 h 32268"/>
                <a:gd name="connsiteX2" fmla="*/ 16215 w 28234"/>
                <a:gd name="connsiteY2" fmla="*/ 30050 h 32268"/>
                <a:gd name="connsiteX3" fmla="*/ 23959 w 28234"/>
                <a:gd name="connsiteY3" fmla="*/ 29082 h 32268"/>
                <a:gd name="connsiteX4" fmla="*/ 28154 w 28234"/>
                <a:gd name="connsiteY4" fmla="*/ 21055 h 32268"/>
                <a:gd name="connsiteX5" fmla="*/ 7220 w 28234"/>
                <a:gd name="connsiteY5" fmla="*/ 3025 h 32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34" h="32268">
                  <a:moveTo>
                    <a:pt x="3025" y="4316"/>
                  </a:moveTo>
                  <a:lnTo>
                    <a:pt x="4639" y="11052"/>
                  </a:lnTo>
                  <a:lnTo>
                    <a:pt x="16215" y="30050"/>
                  </a:lnTo>
                  <a:lnTo>
                    <a:pt x="23959" y="29082"/>
                  </a:lnTo>
                  <a:lnTo>
                    <a:pt x="28154" y="21055"/>
                  </a:lnTo>
                  <a:lnTo>
                    <a:pt x="7220" y="30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76" name="Forme libre : forme 1475">
              <a:extLst>
                <a:ext uri="{FF2B5EF4-FFF2-40B4-BE49-F238E27FC236}">
                  <a16:creationId xmlns:a16="http://schemas.microsoft.com/office/drawing/2014/main" id="{47538A8E-000C-4A1B-BECA-D5F39C793DC5}"/>
                </a:ext>
              </a:extLst>
            </p:cNvPr>
            <p:cNvSpPr/>
            <p:nvPr/>
          </p:nvSpPr>
          <p:spPr>
            <a:xfrm>
              <a:off x="7802744" y="1242145"/>
              <a:ext cx="36302" cy="64536"/>
            </a:xfrm>
            <a:custGeom>
              <a:avLst/>
              <a:gdLst>
                <a:gd name="connsiteX0" fmla="*/ 3025 w 36301"/>
                <a:gd name="connsiteY0" fmla="*/ 62237 h 64536"/>
                <a:gd name="connsiteX1" fmla="*/ 3348 w 36301"/>
                <a:gd name="connsiteY1" fmla="*/ 42594 h 64536"/>
                <a:gd name="connsiteX2" fmla="*/ 6575 w 36301"/>
                <a:gd name="connsiteY2" fmla="*/ 41303 h 64536"/>
                <a:gd name="connsiteX3" fmla="*/ 7865 w 36301"/>
                <a:gd name="connsiteY3" fmla="*/ 31663 h 64536"/>
                <a:gd name="connsiteX4" fmla="*/ 17828 w 36301"/>
                <a:gd name="connsiteY4" fmla="*/ 22628 h 64536"/>
                <a:gd name="connsiteX5" fmla="*/ 22023 w 36301"/>
                <a:gd name="connsiteY5" fmla="*/ 12020 h 64536"/>
                <a:gd name="connsiteX6" fmla="*/ 27468 w 36301"/>
                <a:gd name="connsiteY6" fmla="*/ 3025 h 64536"/>
                <a:gd name="connsiteX7" fmla="*/ 35858 w 36301"/>
                <a:gd name="connsiteY7" fmla="*/ 3670 h 64536"/>
                <a:gd name="connsiteX8" fmla="*/ 32631 w 36301"/>
                <a:gd name="connsiteY8" fmla="*/ 23273 h 64536"/>
                <a:gd name="connsiteX9" fmla="*/ 22023 w 36301"/>
                <a:gd name="connsiteY9" fmla="*/ 42594 h 64536"/>
                <a:gd name="connsiteX10" fmla="*/ 10729 w 36301"/>
                <a:gd name="connsiteY10" fmla="*/ 47757 h 64536"/>
                <a:gd name="connsiteX11" fmla="*/ 8833 w 36301"/>
                <a:gd name="connsiteY11" fmla="*/ 61269 h 64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301" h="64536">
                  <a:moveTo>
                    <a:pt x="3025" y="62237"/>
                  </a:moveTo>
                  <a:lnTo>
                    <a:pt x="3348" y="42594"/>
                  </a:lnTo>
                  <a:lnTo>
                    <a:pt x="6575" y="41303"/>
                  </a:lnTo>
                  <a:lnTo>
                    <a:pt x="7865" y="31663"/>
                  </a:lnTo>
                  <a:lnTo>
                    <a:pt x="17828" y="22628"/>
                  </a:lnTo>
                  <a:lnTo>
                    <a:pt x="22023" y="12020"/>
                  </a:lnTo>
                  <a:lnTo>
                    <a:pt x="27468" y="3025"/>
                  </a:lnTo>
                  <a:lnTo>
                    <a:pt x="35858" y="3670"/>
                  </a:lnTo>
                  <a:lnTo>
                    <a:pt x="32631" y="23273"/>
                  </a:lnTo>
                  <a:lnTo>
                    <a:pt x="22023" y="42594"/>
                  </a:lnTo>
                  <a:lnTo>
                    <a:pt x="10729" y="47757"/>
                  </a:lnTo>
                  <a:lnTo>
                    <a:pt x="8833" y="6126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77" name="Forme libre : forme 1476">
              <a:extLst>
                <a:ext uri="{FF2B5EF4-FFF2-40B4-BE49-F238E27FC236}">
                  <a16:creationId xmlns:a16="http://schemas.microsoft.com/office/drawing/2014/main" id="{B17564C5-9282-40E0-B7F8-069065C95AB5}"/>
                </a:ext>
              </a:extLst>
            </p:cNvPr>
            <p:cNvSpPr/>
            <p:nvPr/>
          </p:nvSpPr>
          <p:spPr>
            <a:xfrm>
              <a:off x="7848121" y="1283327"/>
              <a:ext cx="20168" cy="16134"/>
            </a:xfrm>
            <a:custGeom>
              <a:avLst/>
              <a:gdLst>
                <a:gd name="connsiteX0" fmla="*/ 4316 w 20167"/>
                <a:gd name="connsiteY0" fmla="*/ 3025 h 16134"/>
                <a:gd name="connsiteX1" fmla="*/ 19119 w 20167"/>
                <a:gd name="connsiteY1" fmla="*/ 6575 h 16134"/>
                <a:gd name="connsiteX2" fmla="*/ 17505 w 20167"/>
                <a:gd name="connsiteY2" fmla="*/ 15287 h 16134"/>
                <a:gd name="connsiteX3" fmla="*/ 10124 w 20167"/>
                <a:gd name="connsiteY3" fmla="*/ 12706 h 16134"/>
                <a:gd name="connsiteX4" fmla="*/ 3025 w 20167"/>
                <a:gd name="connsiteY4" fmla="*/ 7543 h 16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67" h="16134">
                  <a:moveTo>
                    <a:pt x="4316" y="3025"/>
                  </a:moveTo>
                  <a:lnTo>
                    <a:pt x="19119" y="6575"/>
                  </a:lnTo>
                  <a:lnTo>
                    <a:pt x="17505" y="15287"/>
                  </a:lnTo>
                  <a:lnTo>
                    <a:pt x="10124" y="12706"/>
                  </a:lnTo>
                  <a:lnTo>
                    <a:pt x="3025" y="754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78" name="Forme libre : forme 1477">
              <a:extLst>
                <a:ext uri="{FF2B5EF4-FFF2-40B4-BE49-F238E27FC236}">
                  <a16:creationId xmlns:a16="http://schemas.microsoft.com/office/drawing/2014/main" id="{7B579C0C-C66D-4368-B233-7FB3AD5BCA90}"/>
                </a:ext>
              </a:extLst>
            </p:cNvPr>
            <p:cNvSpPr/>
            <p:nvPr/>
          </p:nvSpPr>
          <p:spPr>
            <a:xfrm>
              <a:off x="7872927" y="1195759"/>
              <a:ext cx="60503" cy="72603"/>
            </a:xfrm>
            <a:custGeom>
              <a:avLst/>
              <a:gdLst>
                <a:gd name="connsiteX0" fmla="*/ 21055 w 60502"/>
                <a:gd name="connsiteY0" fmla="*/ 72886 h 72603"/>
                <a:gd name="connsiteX1" fmla="*/ 3025 w 60502"/>
                <a:gd name="connsiteY1" fmla="*/ 72886 h 72603"/>
                <a:gd name="connsiteX2" fmla="*/ 3993 w 60502"/>
                <a:gd name="connsiteY2" fmla="*/ 69659 h 72603"/>
                <a:gd name="connsiteX3" fmla="*/ 12706 w 60502"/>
                <a:gd name="connsiteY3" fmla="*/ 67077 h 72603"/>
                <a:gd name="connsiteX4" fmla="*/ 16578 w 60502"/>
                <a:gd name="connsiteY4" fmla="*/ 59010 h 72603"/>
                <a:gd name="connsiteX5" fmla="*/ 8833 w 60502"/>
                <a:gd name="connsiteY5" fmla="*/ 56752 h 72603"/>
                <a:gd name="connsiteX6" fmla="*/ 13028 w 60502"/>
                <a:gd name="connsiteY6" fmla="*/ 49653 h 72603"/>
                <a:gd name="connsiteX7" fmla="*/ 6252 w 60502"/>
                <a:gd name="connsiteY7" fmla="*/ 41021 h 72603"/>
                <a:gd name="connsiteX8" fmla="*/ 6252 w 60502"/>
                <a:gd name="connsiteY8" fmla="*/ 31381 h 72603"/>
                <a:gd name="connsiteX9" fmla="*/ 24605 w 60502"/>
                <a:gd name="connsiteY9" fmla="*/ 26218 h 72603"/>
                <a:gd name="connsiteX10" fmla="*/ 17506 w 60502"/>
                <a:gd name="connsiteY10" fmla="*/ 20087 h 72603"/>
                <a:gd name="connsiteX11" fmla="*/ 26500 w 60502"/>
                <a:gd name="connsiteY11" fmla="*/ 11697 h 72603"/>
                <a:gd name="connsiteX12" fmla="*/ 31018 w 60502"/>
                <a:gd name="connsiteY12" fmla="*/ 14601 h 72603"/>
                <a:gd name="connsiteX13" fmla="*/ 34245 w 60502"/>
                <a:gd name="connsiteY13" fmla="*/ 14279 h 72603"/>
                <a:gd name="connsiteX14" fmla="*/ 38117 w 60502"/>
                <a:gd name="connsiteY14" fmla="*/ 4961 h 72603"/>
                <a:gd name="connsiteX15" fmla="*/ 44570 w 60502"/>
                <a:gd name="connsiteY15" fmla="*/ 3025 h 72603"/>
                <a:gd name="connsiteX16" fmla="*/ 48765 w 60502"/>
                <a:gd name="connsiteY16" fmla="*/ 12665 h 72603"/>
                <a:gd name="connsiteX17" fmla="*/ 59374 w 60502"/>
                <a:gd name="connsiteY17" fmla="*/ 23919 h 72603"/>
                <a:gd name="connsiteX18" fmla="*/ 55179 w 60502"/>
                <a:gd name="connsiteY18" fmla="*/ 33559 h 72603"/>
                <a:gd name="connsiteX19" fmla="*/ 55824 w 60502"/>
                <a:gd name="connsiteY19" fmla="*/ 53525 h 72603"/>
                <a:gd name="connsiteX20" fmla="*/ 29727 w 60502"/>
                <a:gd name="connsiteY20" fmla="*/ 56429 h 72603"/>
                <a:gd name="connsiteX21" fmla="*/ 21055 w 60502"/>
                <a:gd name="connsiteY21" fmla="*/ 72886 h 72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0502" h="72603">
                  <a:moveTo>
                    <a:pt x="21055" y="72886"/>
                  </a:moveTo>
                  <a:cubicBezTo>
                    <a:pt x="19442" y="72886"/>
                    <a:pt x="3025" y="72886"/>
                    <a:pt x="3025" y="72886"/>
                  </a:cubicBezTo>
                  <a:lnTo>
                    <a:pt x="3993" y="69659"/>
                  </a:lnTo>
                  <a:lnTo>
                    <a:pt x="12706" y="67077"/>
                  </a:lnTo>
                  <a:lnTo>
                    <a:pt x="16578" y="59010"/>
                  </a:lnTo>
                  <a:lnTo>
                    <a:pt x="8833" y="56752"/>
                  </a:lnTo>
                  <a:lnTo>
                    <a:pt x="13028" y="49653"/>
                  </a:lnTo>
                  <a:lnTo>
                    <a:pt x="6252" y="41021"/>
                  </a:lnTo>
                  <a:lnTo>
                    <a:pt x="6252" y="31381"/>
                  </a:lnTo>
                  <a:lnTo>
                    <a:pt x="24605" y="26218"/>
                  </a:lnTo>
                  <a:lnTo>
                    <a:pt x="17506" y="20087"/>
                  </a:lnTo>
                  <a:lnTo>
                    <a:pt x="26500" y="11697"/>
                  </a:lnTo>
                  <a:lnTo>
                    <a:pt x="31018" y="14601"/>
                  </a:lnTo>
                  <a:lnTo>
                    <a:pt x="34245" y="14279"/>
                  </a:lnTo>
                  <a:lnTo>
                    <a:pt x="38117" y="4961"/>
                  </a:lnTo>
                  <a:lnTo>
                    <a:pt x="44570" y="3025"/>
                  </a:lnTo>
                  <a:lnTo>
                    <a:pt x="48765" y="12665"/>
                  </a:lnTo>
                  <a:lnTo>
                    <a:pt x="59374" y="23919"/>
                  </a:lnTo>
                  <a:lnTo>
                    <a:pt x="55179" y="33559"/>
                  </a:lnTo>
                  <a:lnTo>
                    <a:pt x="55824" y="53525"/>
                  </a:lnTo>
                  <a:lnTo>
                    <a:pt x="29727" y="56429"/>
                  </a:lnTo>
                  <a:lnTo>
                    <a:pt x="21055" y="728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79" name="Forme libre : forme 1478">
              <a:extLst>
                <a:ext uri="{FF2B5EF4-FFF2-40B4-BE49-F238E27FC236}">
                  <a16:creationId xmlns:a16="http://schemas.microsoft.com/office/drawing/2014/main" id="{460F12CC-8D35-452B-8388-B66E8DA9B9D5}"/>
                </a:ext>
              </a:extLst>
            </p:cNvPr>
            <p:cNvSpPr/>
            <p:nvPr/>
          </p:nvSpPr>
          <p:spPr>
            <a:xfrm>
              <a:off x="7922499" y="1166435"/>
              <a:ext cx="44369" cy="36302"/>
            </a:xfrm>
            <a:custGeom>
              <a:avLst/>
              <a:gdLst>
                <a:gd name="connsiteX0" fmla="*/ 3025 w 44368"/>
                <a:gd name="connsiteY0" fmla="*/ 27549 h 36301"/>
                <a:gd name="connsiteX1" fmla="*/ 4638 w 44368"/>
                <a:gd name="connsiteY1" fmla="*/ 20773 h 36301"/>
                <a:gd name="connsiteX2" fmla="*/ 20410 w 44368"/>
                <a:gd name="connsiteY2" fmla="*/ 20773 h 36301"/>
                <a:gd name="connsiteX3" fmla="*/ 15892 w 44368"/>
                <a:gd name="connsiteY3" fmla="*/ 14964 h 36301"/>
                <a:gd name="connsiteX4" fmla="*/ 15247 w 44368"/>
                <a:gd name="connsiteY4" fmla="*/ 8188 h 36301"/>
                <a:gd name="connsiteX5" fmla="*/ 29727 w 44368"/>
                <a:gd name="connsiteY5" fmla="*/ 7543 h 36301"/>
                <a:gd name="connsiteX6" fmla="*/ 30050 w 44368"/>
                <a:gd name="connsiteY6" fmla="*/ 3025 h 36301"/>
                <a:gd name="connsiteX7" fmla="*/ 39690 w 44368"/>
                <a:gd name="connsiteY7" fmla="*/ 11738 h 36301"/>
                <a:gd name="connsiteX8" fmla="*/ 43885 w 44368"/>
                <a:gd name="connsiteY8" fmla="*/ 18514 h 36301"/>
                <a:gd name="connsiteX9" fmla="*/ 39690 w 44368"/>
                <a:gd name="connsiteY9" fmla="*/ 24322 h 36301"/>
                <a:gd name="connsiteX10" fmla="*/ 17142 w 44368"/>
                <a:gd name="connsiteY10" fmla="*/ 33640 h 36301"/>
                <a:gd name="connsiteX11" fmla="*/ 8753 w 44368"/>
                <a:gd name="connsiteY11" fmla="*/ 31703 h 36301"/>
                <a:gd name="connsiteX12" fmla="*/ 3025 w 44368"/>
                <a:gd name="connsiteY12" fmla="*/ 27549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368" h="36301">
                  <a:moveTo>
                    <a:pt x="3025" y="27549"/>
                  </a:moveTo>
                  <a:cubicBezTo>
                    <a:pt x="3025" y="27549"/>
                    <a:pt x="3670" y="21095"/>
                    <a:pt x="4638" y="20773"/>
                  </a:cubicBezTo>
                  <a:cubicBezTo>
                    <a:pt x="5606" y="20450"/>
                    <a:pt x="20410" y="20773"/>
                    <a:pt x="20410" y="20773"/>
                  </a:cubicBezTo>
                  <a:lnTo>
                    <a:pt x="15892" y="14964"/>
                  </a:lnTo>
                  <a:lnTo>
                    <a:pt x="15247" y="8188"/>
                  </a:lnTo>
                  <a:lnTo>
                    <a:pt x="29727" y="7543"/>
                  </a:lnTo>
                  <a:lnTo>
                    <a:pt x="30050" y="3025"/>
                  </a:lnTo>
                  <a:lnTo>
                    <a:pt x="39690" y="11738"/>
                  </a:lnTo>
                  <a:lnTo>
                    <a:pt x="43885" y="18514"/>
                  </a:lnTo>
                  <a:lnTo>
                    <a:pt x="39690" y="24322"/>
                  </a:lnTo>
                  <a:lnTo>
                    <a:pt x="17142" y="33640"/>
                  </a:lnTo>
                  <a:lnTo>
                    <a:pt x="8753" y="31703"/>
                  </a:lnTo>
                  <a:lnTo>
                    <a:pt x="3025" y="2754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80" name="Forme libre : forme 1479">
              <a:extLst>
                <a:ext uri="{FF2B5EF4-FFF2-40B4-BE49-F238E27FC236}">
                  <a16:creationId xmlns:a16="http://schemas.microsoft.com/office/drawing/2014/main" id="{16A2542A-4F60-4C22-9BA8-E966AC61CBE9}"/>
                </a:ext>
              </a:extLst>
            </p:cNvPr>
            <p:cNvSpPr/>
            <p:nvPr/>
          </p:nvSpPr>
          <p:spPr>
            <a:xfrm>
              <a:off x="7953396" y="1147478"/>
              <a:ext cx="20168" cy="28235"/>
            </a:xfrm>
            <a:custGeom>
              <a:avLst/>
              <a:gdLst>
                <a:gd name="connsiteX0" fmla="*/ 7865 w 20167"/>
                <a:gd name="connsiteY0" fmla="*/ 25573 h 28234"/>
                <a:gd name="connsiteX1" fmla="*/ 7543 w 20167"/>
                <a:gd name="connsiteY1" fmla="*/ 12383 h 28234"/>
                <a:gd name="connsiteX2" fmla="*/ 3025 w 20167"/>
                <a:gd name="connsiteY2" fmla="*/ 5929 h 28234"/>
                <a:gd name="connsiteX3" fmla="*/ 3993 w 20167"/>
                <a:gd name="connsiteY3" fmla="*/ 3025 h 28234"/>
                <a:gd name="connsiteX4" fmla="*/ 14601 w 20167"/>
                <a:gd name="connsiteY4" fmla="*/ 4961 h 28234"/>
                <a:gd name="connsiteX5" fmla="*/ 21055 w 20167"/>
                <a:gd name="connsiteY5" fmla="*/ 13028 h 28234"/>
                <a:gd name="connsiteX6" fmla="*/ 15247 w 20167"/>
                <a:gd name="connsiteY6" fmla="*/ 25573 h 28234"/>
                <a:gd name="connsiteX7" fmla="*/ 7865 w 20167"/>
                <a:gd name="connsiteY7" fmla="*/ 25573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67" h="28234">
                  <a:moveTo>
                    <a:pt x="7865" y="25573"/>
                  </a:moveTo>
                  <a:lnTo>
                    <a:pt x="7543" y="12383"/>
                  </a:lnTo>
                  <a:lnTo>
                    <a:pt x="3025" y="5929"/>
                  </a:lnTo>
                  <a:cubicBezTo>
                    <a:pt x="3025" y="5929"/>
                    <a:pt x="3025" y="3025"/>
                    <a:pt x="3993" y="3025"/>
                  </a:cubicBezTo>
                  <a:cubicBezTo>
                    <a:pt x="4961" y="3025"/>
                    <a:pt x="14601" y="4961"/>
                    <a:pt x="14601" y="4961"/>
                  </a:cubicBezTo>
                  <a:lnTo>
                    <a:pt x="21055" y="13028"/>
                  </a:lnTo>
                  <a:lnTo>
                    <a:pt x="15247" y="25573"/>
                  </a:lnTo>
                  <a:lnTo>
                    <a:pt x="7865" y="2557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81" name="Forme libre : forme 1480">
              <a:extLst>
                <a:ext uri="{FF2B5EF4-FFF2-40B4-BE49-F238E27FC236}">
                  <a16:creationId xmlns:a16="http://schemas.microsoft.com/office/drawing/2014/main" id="{0C25FCB6-4ADC-44F3-8742-93507364930C}"/>
                </a:ext>
              </a:extLst>
            </p:cNvPr>
            <p:cNvSpPr/>
            <p:nvPr/>
          </p:nvSpPr>
          <p:spPr>
            <a:xfrm>
              <a:off x="7956905" y="1114000"/>
              <a:ext cx="44369" cy="44369"/>
            </a:xfrm>
            <a:custGeom>
              <a:avLst/>
              <a:gdLst>
                <a:gd name="connsiteX0" fmla="*/ 18514 w 44368"/>
                <a:gd name="connsiteY0" fmla="*/ 41989 h 44368"/>
                <a:gd name="connsiteX1" fmla="*/ 11738 w 44368"/>
                <a:gd name="connsiteY1" fmla="*/ 32026 h 44368"/>
                <a:gd name="connsiteX2" fmla="*/ 3348 w 44368"/>
                <a:gd name="connsiteY2" fmla="*/ 28799 h 44368"/>
                <a:gd name="connsiteX3" fmla="*/ 3025 w 44368"/>
                <a:gd name="connsiteY3" fmla="*/ 23314 h 44368"/>
                <a:gd name="connsiteX4" fmla="*/ 7220 w 44368"/>
                <a:gd name="connsiteY4" fmla="*/ 21700 h 44368"/>
                <a:gd name="connsiteX5" fmla="*/ 3993 w 44368"/>
                <a:gd name="connsiteY5" fmla="*/ 15569 h 44368"/>
                <a:gd name="connsiteX6" fmla="*/ 12665 w 44368"/>
                <a:gd name="connsiteY6" fmla="*/ 13633 h 44368"/>
                <a:gd name="connsiteX7" fmla="*/ 16215 w 44368"/>
                <a:gd name="connsiteY7" fmla="*/ 3671 h 44368"/>
                <a:gd name="connsiteX8" fmla="*/ 22346 w 44368"/>
                <a:gd name="connsiteY8" fmla="*/ 3025 h 44368"/>
                <a:gd name="connsiteX9" fmla="*/ 26218 w 44368"/>
                <a:gd name="connsiteY9" fmla="*/ 9156 h 44368"/>
                <a:gd name="connsiteX10" fmla="*/ 32994 w 44368"/>
                <a:gd name="connsiteY10" fmla="*/ 8833 h 44368"/>
                <a:gd name="connsiteX11" fmla="*/ 33317 w 44368"/>
                <a:gd name="connsiteY11" fmla="*/ 5929 h 44368"/>
                <a:gd name="connsiteX12" fmla="*/ 37834 w 44368"/>
                <a:gd name="connsiteY12" fmla="*/ 6897 h 44368"/>
                <a:gd name="connsiteX13" fmla="*/ 42352 w 44368"/>
                <a:gd name="connsiteY13" fmla="*/ 13996 h 44368"/>
                <a:gd name="connsiteX14" fmla="*/ 29162 w 44368"/>
                <a:gd name="connsiteY14" fmla="*/ 41989 h 44368"/>
                <a:gd name="connsiteX15" fmla="*/ 18514 w 44368"/>
                <a:gd name="connsiteY15" fmla="*/ 41989 h 44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4368" h="44368">
                  <a:moveTo>
                    <a:pt x="18514" y="41989"/>
                  </a:moveTo>
                  <a:lnTo>
                    <a:pt x="11738" y="32026"/>
                  </a:lnTo>
                  <a:lnTo>
                    <a:pt x="3348" y="28799"/>
                  </a:lnTo>
                  <a:lnTo>
                    <a:pt x="3025" y="23314"/>
                  </a:lnTo>
                  <a:lnTo>
                    <a:pt x="7220" y="21700"/>
                  </a:lnTo>
                  <a:lnTo>
                    <a:pt x="3993" y="15569"/>
                  </a:lnTo>
                  <a:lnTo>
                    <a:pt x="12665" y="13633"/>
                  </a:lnTo>
                  <a:lnTo>
                    <a:pt x="16215" y="3671"/>
                  </a:lnTo>
                  <a:lnTo>
                    <a:pt x="22346" y="3025"/>
                  </a:lnTo>
                  <a:lnTo>
                    <a:pt x="26218" y="9156"/>
                  </a:lnTo>
                  <a:lnTo>
                    <a:pt x="32994" y="8833"/>
                  </a:lnTo>
                  <a:lnTo>
                    <a:pt x="33317" y="5929"/>
                  </a:lnTo>
                  <a:lnTo>
                    <a:pt x="37834" y="6897"/>
                  </a:lnTo>
                  <a:lnTo>
                    <a:pt x="42352" y="13996"/>
                  </a:lnTo>
                  <a:cubicBezTo>
                    <a:pt x="42352" y="13996"/>
                    <a:pt x="30776" y="41989"/>
                    <a:pt x="29162" y="41989"/>
                  </a:cubicBezTo>
                  <a:cubicBezTo>
                    <a:pt x="27549" y="41989"/>
                    <a:pt x="18514" y="41989"/>
                    <a:pt x="18514" y="41989"/>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82" name="Forme libre : forme 1481">
              <a:extLst>
                <a:ext uri="{FF2B5EF4-FFF2-40B4-BE49-F238E27FC236}">
                  <a16:creationId xmlns:a16="http://schemas.microsoft.com/office/drawing/2014/main" id="{4B366C00-F07F-44BF-909E-B9382546B9A2}"/>
                </a:ext>
              </a:extLst>
            </p:cNvPr>
            <p:cNvSpPr/>
            <p:nvPr/>
          </p:nvSpPr>
          <p:spPr>
            <a:xfrm>
              <a:off x="7992037" y="1124285"/>
              <a:ext cx="20168" cy="24201"/>
            </a:xfrm>
            <a:custGeom>
              <a:avLst/>
              <a:gdLst>
                <a:gd name="connsiteX0" fmla="*/ 4316 w 20167"/>
                <a:gd name="connsiteY0" fmla="*/ 18474 h 24201"/>
                <a:gd name="connsiteX1" fmla="*/ 12988 w 20167"/>
                <a:gd name="connsiteY1" fmla="*/ 3025 h 24201"/>
                <a:gd name="connsiteX2" fmla="*/ 19119 w 20167"/>
                <a:gd name="connsiteY2" fmla="*/ 5607 h 24201"/>
                <a:gd name="connsiteX3" fmla="*/ 11092 w 20167"/>
                <a:gd name="connsiteY3" fmla="*/ 22346 h 24201"/>
                <a:gd name="connsiteX4" fmla="*/ 3025 w 20167"/>
                <a:gd name="connsiteY4" fmla="*/ 21378 h 24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67" h="24201">
                  <a:moveTo>
                    <a:pt x="4316" y="18474"/>
                  </a:moveTo>
                  <a:lnTo>
                    <a:pt x="12988" y="3025"/>
                  </a:lnTo>
                  <a:lnTo>
                    <a:pt x="19119" y="5607"/>
                  </a:lnTo>
                  <a:lnTo>
                    <a:pt x="11092" y="22346"/>
                  </a:lnTo>
                  <a:lnTo>
                    <a:pt x="3025" y="2137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83" name="Forme libre : forme 1482">
              <a:extLst>
                <a:ext uri="{FF2B5EF4-FFF2-40B4-BE49-F238E27FC236}">
                  <a16:creationId xmlns:a16="http://schemas.microsoft.com/office/drawing/2014/main" id="{047F8352-3FE1-4CCE-9FE3-87D6D03A2EA1}"/>
                </a:ext>
              </a:extLst>
            </p:cNvPr>
            <p:cNvSpPr/>
            <p:nvPr/>
          </p:nvSpPr>
          <p:spPr>
            <a:xfrm>
              <a:off x="7894507" y="1290426"/>
              <a:ext cx="16134" cy="20168"/>
            </a:xfrm>
            <a:custGeom>
              <a:avLst/>
              <a:gdLst>
                <a:gd name="connsiteX0" fmla="*/ 3025 w 16134"/>
                <a:gd name="connsiteY0" fmla="*/ 11697 h 20167"/>
                <a:gd name="connsiteX1" fmla="*/ 4316 w 16134"/>
                <a:gd name="connsiteY1" fmla="*/ 3025 h 20167"/>
                <a:gd name="connsiteX2" fmla="*/ 13633 w 16134"/>
                <a:gd name="connsiteY2" fmla="*/ 3025 h 20167"/>
                <a:gd name="connsiteX3" fmla="*/ 9116 w 16134"/>
                <a:gd name="connsiteY3" fmla="*/ 17505 h 20167"/>
              </a:gdLst>
              <a:ahLst/>
              <a:cxnLst>
                <a:cxn ang="0">
                  <a:pos x="connsiteX0" y="connsiteY0"/>
                </a:cxn>
                <a:cxn ang="0">
                  <a:pos x="connsiteX1" y="connsiteY1"/>
                </a:cxn>
                <a:cxn ang="0">
                  <a:pos x="connsiteX2" y="connsiteY2"/>
                </a:cxn>
                <a:cxn ang="0">
                  <a:pos x="connsiteX3" y="connsiteY3"/>
                </a:cxn>
              </a:cxnLst>
              <a:rect l="l" t="t" r="r" b="b"/>
              <a:pathLst>
                <a:path w="16134" h="20167">
                  <a:moveTo>
                    <a:pt x="3025" y="11697"/>
                  </a:moveTo>
                  <a:lnTo>
                    <a:pt x="4316" y="3025"/>
                  </a:lnTo>
                  <a:lnTo>
                    <a:pt x="13633" y="3025"/>
                  </a:lnTo>
                  <a:lnTo>
                    <a:pt x="9116" y="175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84" name="Forme libre : forme 1483">
              <a:extLst>
                <a:ext uri="{FF2B5EF4-FFF2-40B4-BE49-F238E27FC236}">
                  <a16:creationId xmlns:a16="http://schemas.microsoft.com/office/drawing/2014/main" id="{824B307F-93A8-45B9-A261-24DC722B6E95}"/>
                </a:ext>
              </a:extLst>
            </p:cNvPr>
            <p:cNvSpPr/>
            <p:nvPr/>
          </p:nvSpPr>
          <p:spPr>
            <a:xfrm>
              <a:off x="7875831" y="1302325"/>
              <a:ext cx="20168" cy="16134"/>
            </a:xfrm>
            <a:custGeom>
              <a:avLst/>
              <a:gdLst>
                <a:gd name="connsiteX0" fmla="*/ 3025 w 20167"/>
                <a:gd name="connsiteY0" fmla="*/ 13351 h 16134"/>
                <a:gd name="connsiteX1" fmla="*/ 13956 w 20167"/>
                <a:gd name="connsiteY1" fmla="*/ 3025 h 16134"/>
                <a:gd name="connsiteX2" fmla="*/ 19442 w 20167"/>
                <a:gd name="connsiteY2" fmla="*/ 5607 h 16134"/>
                <a:gd name="connsiteX3" fmla="*/ 17505 w 20167"/>
                <a:gd name="connsiteY3" fmla="*/ 13351 h 16134"/>
              </a:gdLst>
              <a:ahLst/>
              <a:cxnLst>
                <a:cxn ang="0">
                  <a:pos x="connsiteX0" y="connsiteY0"/>
                </a:cxn>
                <a:cxn ang="0">
                  <a:pos x="connsiteX1" y="connsiteY1"/>
                </a:cxn>
                <a:cxn ang="0">
                  <a:pos x="connsiteX2" y="connsiteY2"/>
                </a:cxn>
                <a:cxn ang="0">
                  <a:pos x="connsiteX3" y="connsiteY3"/>
                </a:cxn>
              </a:cxnLst>
              <a:rect l="l" t="t" r="r" b="b"/>
              <a:pathLst>
                <a:path w="20167" h="16134">
                  <a:moveTo>
                    <a:pt x="3025" y="13351"/>
                  </a:moveTo>
                  <a:lnTo>
                    <a:pt x="13956" y="3025"/>
                  </a:lnTo>
                  <a:lnTo>
                    <a:pt x="19442" y="5607"/>
                  </a:lnTo>
                  <a:lnTo>
                    <a:pt x="17505" y="1335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85" name="Forme libre : forme 1484">
              <a:extLst>
                <a:ext uri="{FF2B5EF4-FFF2-40B4-BE49-F238E27FC236}">
                  <a16:creationId xmlns:a16="http://schemas.microsoft.com/office/drawing/2014/main" id="{A94F39FF-83E9-4B10-8235-9F9AF4C1D08C}"/>
                </a:ext>
              </a:extLst>
            </p:cNvPr>
            <p:cNvSpPr/>
            <p:nvPr/>
          </p:nvSpPr>
          <p:spPr>
            <a:xfrm>
              <a:off x="7847798" y="1346774"/>
              <a:ext cx="16134" cy="28235"/>
            </a:xfrm>
            <a:custGeom>
              <a:avLst/>
              <a:gdLst>
                <a:gd name="connsiteX0" fmla="*/ 3025 w 16134"/>
                <a:gd name="connsiteY0" fmla="*/ 25210 h 28234"/>
                <a:gd name="connsiteX1" fmla="*/ 3025 w 16134"/>
                <a:gd name="connsiteY1" fmla="*/ 7825 h 28234"/>
                <a:gd name="connsiteX2" fmla="*/ 12060 w 16134"/>
                <a:gd name="connsiteY2" fmla="*/ 3025 h 28234"/>
                <a:gd name="connsiteX3" fmla="*/ 15610 w 16134"/>
                <a:gd name="connsiteY3" fmla="*/ 6534 h 28234"/>
                <a:gd name="connsiteX4" fmla="*/ 13674 w 16134"/>
                <a:gd name="connsiteY4" fmla="*/ 16860 h 28234"/>
                <a:gd name="connsiteX5" fmla="*/ 7865 w 16134"/>
                <a:gd name="connsiteY5" fmla="*/ 18474 h 28234"/>
                <a:gd name="connsiteX6" fmla="*/ 5607 w 16134"/>
                <a:gd name="connsiteY6" fmla="*/ 24241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134" h="28234">
                  <a:moveTo>
                    <a:pt x="3025" y="25210"/>
                  </a:moveTo>
                  <a:lnTo>
                    <a:pt x="3025" y="7825"/>
                  </a:lnTo>
                  <a:lnTo>
                    <a:pt x="12060" y="3025"/>
                  </a:lnTo>
                  <a:lnTo>
                    <a:pt x="15610" y="6534"/>
                  </a:lnTo>
                  <a:lnTo>
                    <a:pt x="13674" y="16860"/>
                  </a:lnTo>
                  <a:lnTo>
                    <a:pt x="7865" y="18474"/>
                  </a:lnTo>
                  <a:lnTo>
                    <a:pt x="5607" y="2424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86" name="Forme libre : forme 1485">
              <a:extLst>
                <a:ext uri="{FF2B5EF4-FFF2-40B4-BE49-F238E27FC236}">
                  <a16:creationId xmlns:a16="http://schemas.microsoft.com/office/drawing/2014/main" id="{0107591B-99C3-4B64-A2B1-C1085FCD1545}"/>
                </a:ext>
              </a:extLst>
            </p:cNvPr>
            <p:cNvSpPr/>
            <p:nvPr/>
          </p:nvSpPr>
          <p:spPr>
            <a:xfrm>
              <a:off x="7782741" y="1442651"/>
              <a:ext cx="36302" cy="28235"/>
            </a:xfrm>
            <a:custGeom>
              <a:avLst/>
              <a:gdLst>
                <a:gd name="connsiteX0" fmla="*/ 15284 w 36301"/>
                <a:gd name="connsiteY0" fmla="*/ 18191 h 28234"/>
                <a:gd name="connsiteX1" fmla="*/ 3708 w 36301"/>
                <a:gd name="connsiteY1" fmla="*/ 18837 h 28234"/>
                <a:gd name="connsiteX2" fmla="*/ 3385 w 36301"/>
                <a:gd name="connsiteY2" fmla="*/ 15610 h 28234"/>
                <a:gd name="connsiteX3" fmla="*/ 13993 w 36301"/>
                <a:gd name="connsiteY3" fmla="*/ 10770 h 28234"/>
                <a:gd name="connsiteX4" fmla="*/ 10444 w 36301"/>
                <a:gd name="connsiteY4" fmla="*/ 8511 h 28234"/>
                <a:gd name="connsiteX5" fmla="*/ 11734 w 36301"/>
                <a:gd name="connsiteY5" fmla="*/ 4639 h 28234"/>
                <a:gd name="connsiteX6" fmla="*/ 23956 w 36301"/>
                <a:gd name="connsiteY6" fmla="*/ 6575 h 28234"/>
                <a:gd name="connsiteX7" fmla="*/ 32668 w 36301"/>
                <a:gd name="connsiteY7" fmla="*/ 3025 h 28234"/>
                <a:gd name="connsiteX8" fmla="*/ 35250 w 36301"/>
                <a:gd name="connsiteY8" fmla="*/ 3025 h 28234"/>
                <a:gd name="connsiteX9" fmla="*/ 32668 w 36301"/>
                <a:gd name="connsiteY9" fmla="*/ 15892 h 28234"/>
                <a:gd name="connsiteX10" fmla="*/ 21738 w 36301"/>
                <a:gd name="connsiteY10" fmla="*/ 25532 h 28234"/>
                <a:gd name="connsiteX11" fmla="*/ 14639 w 36301"/>
                <a:gd name="connsiteY11" fmla="*/ 24242 h 28234"/>
                <a:gd name="connsiteX12" fmla="*/ 15284 w 36301"/>
                <a:gd name="connsiteY12" fmla="*/ 18191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01" h="28234">
                  <a:moveTo>
                    <a:pt x="15284" y="18191"/>
                  </a:moveTo>
                  <a:lnTo>
                    <a:pt x="3708" y="18837"/>
                  </a:lnTo>
                  <a:cubicBezTo>
                    <a:pt x="3708" y="18837"/>
                    <a:pt x="2417" y="15932"/>
                    <a:pt x="3385" y="15610"/>
                  </a:cubicBezTo>
                  <a:cubicBezTo>
                    <a:pt x="4353" y="15287"/>
                    <a:pt x="13993" y="10770"/>
                    <a:pt x="13993" y="10770"/>
                  </a:cubicBezTo>
                  <a:lnTo>
                    <a:pt x="10444" y="8511"/>
                  </a:lnTo>
                  <a:lnTo>
                    <a:pt x="11734" y="4639"/>
                  </a:lnTo>
                  <a:lnTo>
                    <a:pt x="23956" y="6575"/>
                  </a:lnTo>
                  <a:lnTo>
                    <a:pt x="32668" y="3025"/>
                  </a:lnTo>
                  <a:lnTo>
                    <a:pt x="35250" y="3025"/>
                  </a:lnTo>
                  <a:lnTo>
                    <a:pt x="32668" y="15892"/>
                  </a:lnTo>
                  <a:lnTo>
                    <a:pt x="21738" y="25532"/>
                  </a:lnTo>
                  <a:lnTo>
                    <a:pt x="14639" y="24242"/>
                  </a:lnTo>
                  <a:lnTo>
                    <a:pt x="15284" y="1819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87" name="Forme libre : forme 1486">
              <a:extLst>
                <a:ext uri="{FF2B5EF4-FFF2-40B4-BE49-F238E27FC236}">
                  <a16:creationId xmlns:a16="http://schemas.microsoft.com/office/drawing/2014/main" id="{09F76586-FC70-4299-93D3-7E362E49DDC0}"/>
                </a:ext>
              </a:extLst>
            </p:cNvPr>
            <p:cNvSpPr/>
            <p:nvPr/>
          </p:nvSpPr>
          <p:spPr>
            <a:xfrm>
              <a:off x="7786005" y="1466530"/>
              <a:ext cx="16134" cy="16134"/>
            </a:xfrm>
            <a:custGeom>
              <a:avLst/>
              <a:gdLst>
                <a:gd name="connsiteX0" fmla="*/ 3025 w 16134"/>
                <a:gd name="connsiteY0" fmla="*/ 13311 h 16134"/>
                <a:gd name="connsiteX1" fmla="*/ 14279 w 16134"/>
                <a:gd name="connsiteY1" fmla="*/ 7502 h 16134"/>
                <a:gd name="connsiteX2" fmla="*/ 11052 w 16134"/>
                <a:gd name="connsiteY2" fmla="*/ 3025 h 16134"/>
                <a:gd name="connsiteX3" fmla="*/ 5607 w 16134"/>
                <a:gd name="connsiteY3" fmla="*/ 4639 h 16134"/>
              </a:gdLst>
              <a:ahLst/>
              <a:cxnLst>
                <a:cxn ang="0">
                  <a:pos x="connsiteX0" y="connsiteY0"/>
                </a:cxn>
                <a:cxn ang="0">
                  <a:pos x="connsiteX1" y="connsiteY1"/>
                </a:cxn>
                <a:cxn ang="0">
                  <a:pos x="connsiteX2" y="connsiteY2"/>
                </a:cxn>
                <a:cxn ang="0">
                  <a:pos x="connsiteX3" y="connsiteY3"/>
                </a:cxn>
              </a:cxnLst>
              <a:rect l="l" t="t" r="r" b="b"/>
              <a:pathLst>
                <a:path w="16134" h="16134">
                  <a:moveTo>
                    <a:pt x="3025" y="13311"/>
                  </a:moveTo>
                  <a:lnTo>
                    <a:pt x="14279" y="7502"/>
                  </a:lnTo>
                  <a:lnTo>
                    <a:pt x="11052" y="3025"/>
                  </a:lnTo>
                  <a:lnTo>
                    <a:pt x="5607" y="463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88" name="Forme libre : forme 1487">
              <a:extLst>
                <a:ext uri="{FF2B5EF4-FFF2-40B4-BE49-F238E27FC236}">
                  <a16:creationId xmlns:a16="http://schemas.microsoft.com/office/drawing/2014/main" id="{D187548A-446C-4C7A-BE54-7D743EB52C13}"/>
                </a:ext>
              </a:extLst>
            </p:cNvPr>
            <p:cNvSpPr/>
            <p:nvPr/>
          </p:nvSpPr>
          <p:spPr>
            <a:xfrm>
              <a:off x="7786327" y="1490327"/>
              <a:ext cx="16134" cy="16134"/>
            </a:xfrm>
            <a:custGeom>
              <a:avLst/>
              <a:gdLst>
                <a:gd name="connsiteX0" fmla="*/ 3025 w 16134"/>
                <a:gd name="connsiteY0" fmla="*/ 13996 h 16134"/>
                <a:gd name="connsiteX1" fmla="*/ 3025 w 16134"/>
                <a:gd name="connsiteY1" fmla="*/ 8833 h 16134"/>
                <a:gd name="connsiteX2" fmla="*/ 12988 w 16134"/>
                <a:gd name="connsiteY2" fmla="*/ 3025 h 16134"/>
                <a:gd name="connsiteX3" fmla="*/ 13956 w 16134"/>
                <a:gd name="connsiteY3" fmla="*/ 7543 h 16134"/>
              </a:gdLst>
              <a:ahLst/>
              <a:cxnLst>
                <a:cxn ang="0">
                  <a:pos x="connsiteX0" y="connsiteY0"/>
                </a:cxn>
                <a:cxn ang="0">
                  <a:pos x="connsiteX1" y="connsiteY1"/>
                </a:cxn>
                <a:cxn ang="0">
                  <a:pos x="connsiteX2" y="connsiteY2"/>
                </a:cxn>
                <a:cxn ang="0">
                  <a:pos x="connsiteX3" y="connsiteY3"/>
                </a:cxn>
              </a:cxnLst>
              <a:rect l="l" t="t" r="r" b="b"/>
              <a:pathLst>
                <a:path w="16134" h="16134">
                  <a:moveTo>
                    <a:pt x="3025" y="13996"/>
                  </a:moveTo>
                  <a:lnTo>
                    <a:pt x="3025" y="8833"/>
                  </a:lnTo>
                  <a:lnTo>
                    <a:pt x="12988" y="3025"/>
                  </a:lnTo>
                  <a:lnTo>
                    <a:pt x="13956" y="754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89" name="Forme libre : forme 1488">
              <a:extLst>
                <a:ext uri="{FF2B5EF4-FFF2-40B4-BE49-F238E27FC236}">
                  <a16:creationId xmlns:a16="http://schemas.microsoft.com/office/drawing/2014/main" id="{153BAA84-7E7C-422C-AE4A-256E9EC29403}"/>
                </a:ext>
              </a:extLst>
            </p:cNvPr>
            <p:cNvSpPr/>
            <p:nvPr/>
          </p:nvSpPr>
          <p:spPr>
            <a:xfrm>
              <a:off x="7836867" y="1394410"/>
              <a:ext cx="12101" cy="28235"/>
            </a:xfrm>
            <a:custGeom>
              <a:avLst/>
              <a:gdLst>
                <a:gd name="connsiteX0" fmla="*/ 10729 w 12100"/>
                <a:gd name="connsiteY0" fmla="*/ 29082 h 28234"/>
                <a:gd name="connsiteX1" fmla="*/ 3025 w 12100"/>
                <a:gd name="connsiteY1" fmla="*/ 22991 h 28234"/>
                <a:gd name="connsiteX2" fmla="*/ 6897 w 12100"/>
                <a:gd name="connsiteY2" fmla="*/ 3025 h 28234"/>
                <a:gd name="connsiteX3" fmla="*/ 12343 w 12100"/>
                <a:gd name="connsiteY3" fmla="*/ 4639 h 28234"/>
              </a:gdLst>
              <a:ahLst/>
              <a:cxnLst>
                <a:cxn ang="0">
                  <a:pos x="connsiteX0" y="connsiteY0"/>
                </a:cxn>
                <a:cxn ang="0">
                  <a:pos x="connsiteX1" y="connsiteY1"/>
                </a:cxn>
                <a:cxn ang="0">
                  <a:pos x="connsiteX2" y="connsiteY2"/>
                </a:cxn>
                <a:cxn ang="0">
                  <a:pos x="connsiteX3" y="connsiteY3"/>
                </a:cxn>
              </a:cxnLst>
              <a:rect l="l" t="t" r="r" b="b"/>
              <a:pathLst>
                <a:path w="12100" h="28234">
                  <a:moveTo>
                    <a:pt x="10729" y="29082"/>
                  </a:moveTo>
                  <a:lnTo>
                    <a:pt x="3025" y="22991"/>
                  </a:lnTo>
                  <a:lnTo>
                    <a:pt x="6897" y="3025"/>
                  </a:lnTo>
                  <a:lnTo>
                    <a:pt x="12343" y="463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90" name="Forme libre : forme 1489">
              <a:extLst>
                <a:ext uri="{FF2B5EF4-FFF2-40B4-BE49-F238E27FC236}">
                  <a16:creationId xmlns:a16="http://schemas.microsoft.com/office/drawing/2014/main" id="{2D71445B-BB64-43D1-B4C1-9CA11DE84A9B}"/>
                </a:ext>
              </a:extLst>
            </p:cNvPr>
            <p:cNvSpPr/>
            <p:nvPr/>
          </p:nvSpPr>
          <p:spPr>
            <a:xfrm>
              <a:off x="7805325" y="1410504"/>
              <a:ext cx="20168" cy="20168"/>
            </a:xfrm>
            <a:custGeom>
              <a:avLst/>
              <a:gdLst>
                <a:gd name="connsiteX0" fmla="*/ 3025 w 20167"/>
                <a:gd name="connsiteY0" fmla="*/ 17506 h 20167"/>
                <a:gd name="connsiteX1" fmla="*/ 13311 w 20167"/>
                <a:gd name="connsiteY1" fmla="*/ 3025 h 20167"/>
                <a:gd name="connsiteX2" fmla="*/ 17506 w 20167"/>
                <a:gd name="connsiteY2" fmla="*/ 8511 h 20167"/>
                <a:gd name="connsiteX3" fmla="*/ 8793 w 20167"/>
                <a:gd name="connsiteY3" fmla="*/ 18474 h 20167"/>
              </a:gdLst>
              <a:ahLst/>
              <a:cxnLst>
                <a:cxn ang="0">
                  <a:pos x="connsiteX0" y="connsiteY0"/>
                </a:cxn>
                <a:cxn ang="0">
                  <a:pos x="connsiteX1" y="connsiteY1"/>
                </a:cxn>
                <a:cxn ang="0">
                  <a:pos x="connsiteX2" y="connsiteY2"/>
                </a:cxn>
                <a:cxn ang="0">
                  <a:pos x="connsiteX3" y="connsiteY3"/>
                </a:cxn>
              </a:cxnLst>
              <a:rect l="l" t="t" r="r" b="b"/>
              <a:pathLst>
                <a:path w="20167" h="20167">
                  <a:moveTo>
                    <a:pt x="3025" y="17506"/>
                  </a:moveTo>
                  <a:lnTo>
                    <a:pt x="13311" y="3025"/>
                  </a:lnTo>
                  <a:lnTo>
                    <a:pt x="17506" y="8511"/>
                  </a:lnTo>
                  <a:lnTo>
                    <a:pt x="8793" y="1847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91" name="Forme libre : forme 1490">
              <a:extLst>
                <a:ext uri="{FF2B5EF4-FFF2-40B4-BE49-F238E27FC236}">
                  <a16:creationId xmlns:a16="http://schemas.microsoft.com/office/drawing/2014/main" id="{A3BF5C31-CD36-4AF4-AB1F-C4BAD776FA9F}"/>
                </a:ext>
              </a:extLst>
            </p:cNvPr>
            <p:cNvSpPr/>
            <p:nvPr/>
          </p:nvSpPr>
          <p:spPr>
            <a:xfrm>
              <a:off x="7791773" y="1429179"/>
              <a:ext cx="12101" cy="12101"/>
            </a:xfrm>
            <a:custGeom>
              <a:avLst/>
              <a:gdLst>
                <a:gd name="connsiteX0" fmla="*/ 5284 w 12100"/>
                <a:gd name="connsiteY0" fmla="*/ 3025 h 12100"/>
                <a:gd name="connsiteX1" fmla="*/ 3025 w 12100"/>
                <a:gd name="connsiteY1" fmla="*/ 8793 h 12100"/>
                <a:gd name="connsiteX2" fmla="*/ 10769 w 12100"/>
                <a:gd name="connsiteY2" fmla="*/ 11375 h 12100"/>
                <a:gd name="connsiteX3" fmla="*/ 12060 w 12100"/>
                <a:gd name="connsiteY3" fmla="*/ 5284 h 12100"/>
              </a:gdLst>
              <a:ahLst/>
              <a:cxnLst>
                <a:cxn ang="0">
                  <a:pos x="connsiteX0" y="connsiteY0"/>
                </a:cxn>
                <a:cxn ang="0">
                  <a:pos x="connsiteX1" y="connsiteY1"/>
                </a:cxn>
                <a:cxn ang="0">
                  <a:pos x="connsiteX2" y="connsiteY2"/>
                </a:cxn>
                <a:cxn ang="0">
                  <a:pos x="connsiteX3" y="connsiteY3"/>
                </a:cxn>
              </a:cxnLst>
              <a:rect l="l" t="t" r="r" b="b"/>
              <a:pathLst>
                <a:path w="12100" h="12100">
                  <a:moveTo>
                    <a:pt x="5284" y="3025"/>
                  </a:moveTo>
                  <a:lnTo>
                    <a:pt x="3025" y="8793"/>
                  </a:lnTo>
                  <a:lnTo>
                    <a:pt x="10769" y="11375"/>
                  </a:lnTo>
                  <a:lnTo>
                    <a:pt x="12060" y="528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92" name="Forme libre : forme 1491">
              <a:extLst>
                <a:ext uri="{FF2B5EF4-FFF2-40B4-BE49-F238E27FC236}">
                  <a16:creationId xmlns:a16="http://schemas.microsoft.com/office/drawing/2014/main" id="{AE54B287-28B8-45F0-9064-20B8DABDC20B}"/>
                </a:ext>
              </a:extLst>
            </p:cNvPr>
            <p:cNvSpPr/>
            <p:nvPr/>
          </p:nvSpPr>
          <p:spPr>
            <a:xfrm>
              <a:off x="7748654" y="1367345"/>
              <a:ext cx="44369" cy="40335"/>
            </a:xfrm>
            <a:custGeom>
              <a:avLst/>
              <a:gdLst>
                <a:gd name="connsiteX0" fmla="*/ 3025 w 44368"/>
                <a:gd name="connsiteY0" fmla="*/ 40053 h 40335"/>
                <a:gd name="connsiteX1" fmla="*/ 3025 w 44368"/>
                <a:gd name="connsiteY1" fmla="*/ 32349 h 40335"/>
                <a:gd name="connsiteX2" fmla="*/ 10124 w 44368"/>
                <a:gd name="connsiteY2" fmla="*/ 30090 h 40335"/>
                <a:gd name="connsiteX3" fmla="*/ 8511 w 44368"/>
                <a:gd name="connsiteY3" fmla="*/ 27186 h 40335"/>
                <a:gd name="connsiteX4" fmla="*/ 14279 w 44368"/>
                <a:gd name="connsiteY4" fmla="*/ 22346 h 40335"/>
                <a:gd name="connsiteX5" fmla="*/ 12988 w 44368"/>
                <a:gd name="connsiteY5" fmla="*/ 12060 h 40335"/>
                <a:gd name="connsiteX6" fmla="*/ 26863 w 44368"/>
                <a:gd name="connsiteY6" fmla="*/ 6897 h 40335"/>
                <a:gd name="connsiteX7" fmla="*/ 31341 w 44368"/>
                <a:gd name="connsiteY7" fmla="*/ 7543 h 40335"/>
                <a:gd name="connsiteX8" fmla="*/ 31663 w 44368"/>
                <a:gd name="connsiteY8" fmla="*/ 13028 h 40335"/>
                <a:gd name="connsiteX9" fmla="*/ 39730 w 44368"/>
                <a:gd name="connsiteY9" fmla="*/ 3025 h 40335"/>
                <a:gd name="connsiteX10" fmla="*/ 43602 w 44368"/>
                <a:gd name="connsiteY10" fmla="*/ 3670 h 40335"/>
                <a:gd name="connsiteX11" fmla="*/ 30695 w 44368"/>
                <a:gd name="connsiteY11" fmla="*/ 23959 h 40335"/>
                <a:gd name="connsiteX12" fmla="*/ 26218 w 44368"/>
                <a:gd name="connsiteY12" fmla="*/ 22991 h 40335"/>
                <a:gd name="connsiteX13" fmla="*/ 21700 w 44368"/>
                <a:gd name="connsiteY13" fmla="*/ 35576 h 40335"/>
                <a:gd name="connsiteX14" fmla="*/ 8511 w 44368"/>
                <a:gd name="connsiteY14" fmla="*/ 40053 h 40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4368" h="40335">
                  <a:moveTo>
                    <a:pt x="3025" y="40053"/>
                  </a:moveTo>
                  <a:lnTo>
                    <a:pt x="3025" y="32349"/>
                  </a:lnTo>
                  <a:lnTo>
                    <a:pt x="10124" y="30090"/>
                  </a:lnTo>
                  <a:lnTo>
                    <a:pt x="8511" y="27186"/>
                  </a:lnTo>
                  <a:lnTo>
                    <a:pt x="14279" y="22346"/>
                  </a:lnTo>
                  <a:lnTo>
                    <a:pt x="12988" y="12060"/>
                  </a:lnTo>
                  <a:lnTo>
                    <a:pt x="26863" y="6897"/>
                  </a:lnTo>
                  <a:lnTo>
                    <a:pt x="31341" y="7543"/>
                  </a:lnTo>
                  <a:lnTo>
                    <a:pt x="31663" y="13028"/>
                  </a:lnTo>
                  <a:lnTo>
                    <a:pt x="39730" y="3025"/>
                  </a:lnTo>
                  <a:lnTo>
                    <a:pt x="43602" y="3670"/>
                  </a:lnTo>
                  <a:lnTo>
                    <a:pt x="30695" y="23959"/>
                  </a:lnTo>
                  <a:lnTo>
                    <a:pt x="26218" y="22991"/>
                  </a:lnTo>
                  <a:lnTo>
                    <a:pt x="21700" y="35576"/>
                  </a:lnTo>
                  <a:lnTo>
                    <a:pt x="8511" y="4005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93" name="Forme libre : forme 1492">
              <a:extLst>
                <a:ext uri="{FF2B5EF4-FFF2-40B4-BE49-F238E27FC236}">
                  <a16:creationId xmlns:a16="http://schemas.microsoft.com/office/drawing/2014/main" id="{B3965ADB-C1C7-4357-B412-722AD3B62328}"/>
                </a:ext>
              </a:extLst>
            </p:cNvPr>
            <p:cNvSpPr/>
            <p:nvPr/>
          </p:nvSpPr>
          <p:spPr>
            <a:xfrm>
              <a:off x="7711667" y="1394087"/>
              <a:ext cx="32268" cy="28235"/>
            </a:xfrm>
            <a:custGeom>
              <a:avLst/>
              <a:gdLst>
                <a:gd name="connsiteX0" fmla="*/ 29082 w 32268"/>
                <a:gd name="connsiteY0" fmla="*/ 14924 h 28234"/>
                <a:gd name="connsiteX1" fmla="*/ 23274 w 32268"/>
                <a:gd name="connsiteY1" fmla="*/ 15247 h 28234"/>
                <a:gd name="connsiteX2" fmla="*/ 14601 w 32268"/>
                <a:gd name="connsiteY2" fmla="*/ 26823 h 28234"/>
                <a:gd name="connsiteX3" fmla="*/ 3025 w 32268"/>
                <a:gd name="connsiteY3" fmla="*/ 28759 h 28234"/>
                <a:gd name="connsiteX4" fmla="*/ 5284 w 32268"/>
                <a:gd name="connsiteY4" fmla="*/ 14279 h 28234"/>
                <a:gd name="connsiteX5" fmla="*/ 6252 w 32268"/>
                <a:gd name="connsiteY5" fmla="*/ 3671 h 28234"/>
                <a:gd name="connsiteX6" fmla="*/ 22991 w 32268"/>
                <a:gd name="connsiteY6" fmla="*/ 3025 h 28234"/>
                <a:gd name="connsiteX7" fmla="*/ 26541 w 32268"/>
                <a:gd name="connsiteY7" fmla="*/ 7220 h 28234"/>
                <a:gd name="connsiteX8" fmla="*/ 32349 w 32268"/>
                <a:gd name="connsiteY8" fmla="*/ 6575 h 28234"/>
                <a:gd name="connsiteX9" fmla="*/ 29082 w 32268"/>
                <a:gd name="connsiteY9" fmla="*/ 14924 h 28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268" h="28234">
                  <a:moveTo>
                    <a:pt x="29082" y="14924"/>
                  </a:moveTo>
                  <a:cubicBezTo>
                    <a:pt x="27468" y="14924"/>
                    <a:pt x="23274" y="15247"/>
                    <a:pt x="23274" y="15247"/>
                  </a:cubicBezTo>
                  <a:lnTo>
                    <a:pt x="14601" y="26823"/>
                  </a:lnTo>
                  <a:lnTo>
                    <a:pt x="3025" y="28759"/>
                  </a:lnTo>
                  <a:lnTo>
                    <a:pt x="5284" y="14279"/>
                  </a:lnTo>
                  <a:lnTo>
                    <a:pt x="6252" y="3671"/>
                  </a:lnTo>
                  <a:lnTo>
                    <a:pt x="22991" y="3025"/>
                  </a:lnTo>
                  <a:lnTo>
                    <a:pt x="26541" y="7220"/>
                  </a:lnTo>
                  <a:lnTo>
                    <a:pt x="32349" y="6575"/>
                  </a:lnTo>
                  <a:lnTo>
                    <a:pt x="29082" y="1492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94" name="Forme libre : forme 1493">
              <a:extLst>
                <a:ext uri="{FF2B5EF4-FFF2-40B4-BE49-F238E27FC236}">
                  <a16:creationId xmlns:a16="http://schemas.microsoft.com/office/drawing/2014/main" id="{E98A9D10-4398-4E38-A029-B93FE8AC488C}"/>
                </a:ext>
              </a:extLst>
            </p:cNvPr>
            <p:cNvSpPr/>
            <p:nvPr/>
          </p:nvSpPr>
          <p:spPr>
            <a:xfrm>
              <a:off x="7753172" y="1311320"/>
              <a:ext cx="52436" cy="36302"/>
            </a:xfrm>
            <a:custGeom>
              <a:avLst/>
              <a:gdLst>
                <a:gd name="connsiteX0" fmla="*/ 39730 w 52435"/>
                <a:gd name="connsiteY0" fmla="*/ 11092 h 36301"/>
                <a:gd name="connsiteX1" fmla="*/ 35535 w 52435"/>
                <a:gd name="connsiteY1" fmla="*/ 12060 h 36301"/>
                <a:gd name="connsiteX2" fmla="*/ 30695 w 52435"/>
                <a:gd name="connsiteY2" fmla="*/ 21378 h 36301"/>
                <a:gd name="connsiteX3" fmla="*/ 17506 w 52435"/>
                <a:gd name="connsiteY3" fmla="*/ 24604 h 36301"/>
                <a:gd name="connsiteX4" fmla="*/ 12020 w 52435"/>
                <a:gd name="connsiteY4" fmla="*/ 32672 h 36301"/>
                <a:gd name="connsiteX5" fmla="*/ 3025 w 52435"/>
                <a:gd name="connsiteY5" fmla="*/ 32672 h 36301"/>
                <a:gd name="connsiteX6" fmla="*/ 5284 w 52435"/>
                <a:gd name="connsiteY6" fmla="*/ 18837 h 36301"/>
                <a:gd name="connsiteX7" fmla="*/ 14279 w 52435"/>
                <a:gd name="connsiteY7" fmla="*/ 15610 h 36301"/>
                <a:gd name="connsiteX8" fmla="*/ 17828 w 52435"/>
                <a:gd name="connsiteY8" fmla="*/ 9479 h 36301"/>
                <a:gd name="connsiteX9" fmla="*/ 28759 w 52435"/>
                <a:gd name="connsiteY9" fmla="*/ 9479 h 36301"/>
                <a:gd name="connsiteX10" fmla="*/ 31018 w 52435"/>
                <a:gd name="connsiteY10" fmla="*/ 3025 h 36301"/>
                <a:gd name="connsiteX11" fmla="*/ 47434 w 52435"/>
                <a:gd name="connsiteY11" fmla="*/ 3670 h 36301"/>
                <a:gd name="connsiteX12" fmla="*/ 49048 w 52435"/>
                <a:gd name="connsiteY12" fmla="*/ 10770 h 36301"/>
                <a:gd name="connsiteX13" fmla="*/ 52597 w 52435"/>
                <a:gd name="connsiteY13" fmla="*/ 16900 h 36301"/>
                <a:gd name="connsiteX14" fmla="*/ 50661 w 52435"/>
                <a:gd name="connsiteY14" fmla="*/ 26218 h 36301"/>
                <a:gd name="connsiteX15" fmla="*/ 37149 w 52435"/>
                <a:gd name="connsiteY15" fmla="*/ 34930 h 36301"/>
                <a:gd name="connsiteX16" fmla="*/ 25895 w 52435"/>
                <a:gd name="connsiteY16" fmla="*/ 33317 h 36301"/>
                <a:gd name="connsiteX17" fmla="*/ 26863 w 52435"/>
                <a:gd name="connsiteY17" fmla="*/ 25573 h 36301"/>
                <a:gd name="connsiteX18" fmla="*/ 36503 w 52435"/>
                <a:gd name="connsiteY18" fmla="*/ 23314 h 36301"/>
                <a:gd name="connsiteX19" fmla="*/ 42634 w 52435"/>
                <a:gd name="connsiteY19" fmla="*/ 18474 h 36301"/>
                <a:gd name="connsiteX20" fmla="*/ 39730 w 52435"/>
                <a:gd name="connsiteY20" fmla="*/ 11092 h 36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2435" h="36301">
                  <a:moveTo>
                    <a:pt x="39730" y="11092"/>
                  </a:moveTo>
                  <a:lnTo>
                    <a:pt x="35535" y="12060"/>
                  </a:lnTo>
                  <a:lnTo>
                    <a:pt x="30695" y="21378"/>
                  </a:lnTo>
                  <a:lnTo>
                    <a:pt x="17506" y="24604"/>
                  </a:lnTo>
                  <a:lnTo>
                    <a:pt x="12020" y="32672"/>
                  </a:lnTo>
                  <a:lnTo>
                    <a:pt x="3025" y="32672"/>
                  </a:lnTo>
                  <a:lnTo>
                    <a:pt x="5284" y="18837"/>
                  </a:lnTo>
                  <a:lnTo>
                    <a:pt x="14279" y="15610"/>
                  </a:lnTo>
                  <a:lnTo>
                    <a:pt x="17828" y="9479"/>
                  </a:lnTo>
                  <a:lnTo>
                    <a:pt x="28759" y="9479"/>
                  </a:lnTo>
                  <a:lnTo>
                    <a:pt x="31018" y="3025"/>
                  </a:lnTo>
                  <a:lnTo>
                    <a:pt x="47434" y="3670"/>
                  </a:lnTo>
                  <a:lnTo>
                    <a:pt x="49048" y="10770"/>
                  </a:lnTo>
                  <a:lnTo>
                    <a:pt x="52597" y="16900"/>
                  </a:lnTo>
                  <a:lnTo>
                    <a:pt x="50661" y="26218"/>
                  </a:lnTo>
                  <a:lnTo>
                    <a:pt x="37149" y="34930"/>
                  </a:lnTo>
                  <a:lnTo>
                    <a:pt x="25895" y="33317"/>
                  </a:lnTo>
                  <a:cubicBezTo>
                    <a:pt x="25895" y="33317"/>
                    <a:pt x="25573" y="25573"/>
                    <a:pt x="26863" y="25573"/>
                  </a:cubicBezTo>
                  <a:cubicBezTo>
                    <a:pt x="28154" y="25573"/>
                    <a:pt x="36503" y="23314"/>
                    <a:pt x="36503" y="23314"/>
                  </a:cubicBezTo>
                  <a:lnTo>
                    <a:pt x="42634" y="18474"/>
                  </a:lnTo>
                  <a:lnTo>
                    <a:pt x="39730" y="1109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95" name="Forme libre : forme 1494">
              <a:extLst>
                <a:ext uri="{FF2B5EF4-FFF2-40B4-BE49-F238E27FC236}">
                  <a16:creationId xmlns:a16="http://schemas.microsoft.com/office/drawing/2014/main" id="{7DEA44D5-98E1-4150-8AF5-A605826F5981}"/>
                </a:ext>
              </a:extLst>
            </p:cNvPr>
            <p:cNvSpPr/>
            <p:nvPr/>
          </p:nvSpPr>
          <p:spPr>
            <a:xfrm>
              <a:off x="7785359" y="1290749"/>
              <a:ext cx="12101" cy="20168"/>
            </a:xfrm>
            <a:custGeom>
              <a:avLst/>
              <a:gdLst>
                <a:gd name="connsiteX0" fmla="*/ 7220 w 12100"/>
                <a:gd name="connsiteY0" fmla="*/ 18474 h 20167"/>
                <a:gd name="connsiteX1" fmla="*/ 3025 w 12100"/>
                <a:gd name="connsiteY1" fmla="*/ 5607 h 20167"/>
                <a:gd name="connsiteX2" fmla="*/ 3670 w 12100"/>
                <a:gd name="connsiteY2" fmla="*/ 3025 h 20167"/>
                <a:gd name="connsiteX3" fmla="*/ 12988 w 12100"/>
                <a:gd name="connsiteY3" fmla="*/ 20410 h 20167"/>
              </a:gdLst>
              <a:ahLst/>
              <a:cxnLst>
                <a:cxn ang="0">
                  <a:pos x="connsiteX0" y="connsiteY0"/>
                </a:cxn>
                <a:cxn ang="0">
                  <a:pos x="connsiteX1" y="connsiteY1"/>
                </a:cxn>
                <a:cxn ang="0">
                  <a:pos x="connsiteX2" y="connsiteY2"/>
                </a:cxn>
                <a:cxn ang="0">
                  <a:pos x="connsiteX3" y="connsiteY3"/>
                </a:cxn>
              </a:cxnLst>
              <a:rect l="l" t="t" r="r" b="b"/>
              <a:pathLst>
                <a:path w="12100" h="20167">
                  <a:moveTo>
                    <a:pt x="7220" y="18474"/>
                  </a:moveTo>
                  <a:lnTo>
                    <a:pt x="3025" y="5607"/>
                  </a:lnTo>
                  <a:lnTo>
                    <a:pt x="3670" y="3025"/>
                  </a:lnTo>
                  <a:lnTo>
                    <a:pt x="12988" y="2041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96" name="Forme libre : forme 1495">
              <a:extLst>
                <a:ext uri="{FF2B5EF4-FFF2-40B4-BE49-F238E27FC236}">
                  <a16:creationId xmlns:a16="http://schemas.microsoft.com/office/drawing/2014/main" id="{B4F1781F-6B58-48CD-BB31-787CD74C0E1A}"/>
                </a:ext>
              </a:extLst>
            </p:cNvPr>
            <p:cNvSpPr/>
            <p:nvPr/>
          </p:nvSpPr>
          <p:spPr>
            <a:xfrm>
              <a:off x="7796613" y="1288933"/>
              <a:ext cx="72603" cy="92771"/>
            </a:xfrm>
            <a:custGeom>
              <a:avLst/>
              <a:gdLst>
                <a:gd name="connsiteX0" fmla="*/ 17183 w 72603"/>
                <a:gd name="connsiteY0" fmla="*/ 32188 h 92771"/>
                <a:gd name="connsiteX1" fmla="*/ 25250 w 72603"/>
                <a:gd name="connsiteY1" fmla="*/ 34124 h 92771"/>
                <a:gd name="connsiteX2" fmla="*/ 25572 w 72603"/>
                <a:gd name="connsiteY2" fmla="*/ 38641 h 92771"/>
                <a:gd name="connsiteX3" fmla="*/ 17505 w 72603"/>
                <a:gd name="connsiteY3" fmla="*/ 38641 h 92771"/>
                <a:gd name="connsiteX4" fmla="*/ 16537 w 72603"/>
                <a:gd name="connsiteY4" fmla="*/ 46063 h 92771"/>
                <a:gd name="connsiteX5" fmla="*/ 18796 w 72603"/>
                <a:gd name="connsiteY5" fmla="*/ 48967 h 92771"/>
                <a:gd name="connsiteX6" fmla="*/ 16860 w 72603"/>
                <a:gd name="connsiteY6" fmla="*/ 55098 h 92771"/>
                <a:gd name="connsiteX7" fmla="*/ 5929 w 72603"/>
                <a:gd name="connsiteY7" fmla="*/ 60584 h 92771"/>
                <a:gd name="connsiteX8" fmla="*/ 4639 w 72603"/>
                <a:gd name="connsiteY8" fmla="*/ 65101 h 92771"/>
                <a:gd name="connsiteX9" fmla="*/ 9801 w 72603"/>
                <a:gd name="connsiteY9" fmla="*/ 68328 h 92771"/>
                <a:gd name="connsiteX10" fmla="*/ 8188 w 72603"/>
                <a:gd name="connsiteY10" fmla="*/ 79259 h 92771"/>
                <a:gd name="connsiteX11" fmla="*/ 3025 w 72603"/>
                <a:gd name="connsiteY11" fmla="*/ 88253 h 92771"/>
                <a:gd name="connsiteX12" fmla="*/ 3348 w 72603"/>
                <a:gd name="connsiteY12" fmla="*/ 92771 h 92771"/>
                <a:gd name="connsiteX13" fmla="*/ 21378 w 72603"/>
                <a:gd name="connsiteY13" fmla="*/ 70869 h 92771"/>
                <a:gd name="connsiteX14" fmla="*/ 15247 w 72603"/>
                <a:gd name="connsiteY14" fmla="*/ 88253 h 92771"/>
                <a:gd name="connsiteX15" fmla="*/ 25855 w 72603"/>
                <a:gd name="connsiteY15" fmla="*/ 92771 h 92771"/>
                <a:gd name="connsiteX16" fmla="*/ 38399 w 72603"/>
                <a:gd name="connsiteY16" fmla="*/ 72160 h 92771"/>
                <a:gd name="connsiteX17" fmla="*/ 43562 w 72603"/>
                <a:gd name="connsiteY17" fmla="*/ 77323 h 92771"/>
                <a:gd name="connsiteX18" fmla="*/ 46789 w 72603"/>
                <a:gd name="connsiteY18" fmla="*/ 75709 h 92771"/>
                <a:gd name="connsiteX19" fmla="*/ 47434 w 72603"/>
                <a:gd name="connsiteY19" fmla="*/ 60584 h 92771"/>
                <a:gd name="connsiteX20" fmla="*/ 69659 w 72603"/>
                <a:gd name="connsiteY20" fmla="*/ 48685 h 92771"/>
                <a:gd name="connsiteX21" fmla="*/ 70950 w 72603"/>
                <a:gd name="connsiteY21" fmla="*/ 34527 h 92771"/>
                <a:gd name="connsiteX22" fmla="*/ 66432 w 72603"/>
                <a:gd name="connsiteY22" fmla="*/ 20047 h 92771"/>
                <a:gd name="connsiteX23" fmla="*/ 56469 w 72603"/>
                <a:gd name="connsiteY23" fmla="*/ 14238 h 92771"/>
                <a:gd name="connsiteX24" fmla="*/ 48402 w 72603"/>
                <a:gd name="connsiteY24" fmla="*/ 20047 h 92771"/>
                <a:gd name="connsiteX25" fmla="*/ 50338 w 72603"/>
                <a:gd name="connsiteY25" fmla="*/ 32268 h 92771"/>
                <a:gd name="connsiteX26" fmla="*/ 47434 w 72603"/>
                <a:gd name="connsiteY26" fmla="*/ 38722 h 92771"/>
                <a:gd name="connsiteX27" fmla="*/ 46466 w 72603"/>
                <a:gd name="connsiteY27" fmla="*/ 42917 h 92771"/>
                <a:gd name="connsiteX28" fmla="*/ 39367 w 72603"/>
                <a:gd name="connsiteY28" fmla="*/ 50661 h 92771"/>
                <a:gd name="connsiteX29" fmla="*/ 33236 w 72603"/>
                <a:gd name="connsiteY29" fmla="*/ 62883 h 92771"/>
                <a:gd name="connsiteX30" fmla="*/ 34850 w 72603"/>
                <a:gd name="connsiteY30" fmla="*/ 50016 h 92771"/>
                <a:gd name="connsiteX31" fmla="*/ 38399 w 72603"/>
                <a:gd name="connsiteY31" fmla="*/ 40376 h 92771"/>
                <a:gd name="connsiteX32" fmla="*/ 39044 w 72603"/>
                <a:gd name="connsiteY32" fmla="*/ 32954 h 92771"/>
                <a:gd name="connsiteX33" fmla="*/ 35172 w 72603"/>
                <a:gd name="connsiteY33" fmla="*/ 33277 h 92771"/>
                <a:gd name="connsiteX34" fmla="*/ 34527 w 72603"/>
                <a:gd name="connsiteY34" fmla="*/ 3025 h 92771"/>
                <a:gd name="connsiteX35" fmla="*/ 24564 w 72603"/>
                <a:gd name="connsiteY35" fmla="*/ 6575 h 92771"/>
                <a:gd name="connsiteX36" fmla="*/ 19078 w 72603"/>
                <a:gd name="connsiteY36" fmla="*/ 21055 h 92771"/>
                <a:gd name="connsiteX37" fmla="*/ 16820 w 72603"/>
                <a:gd name="connsiteY37" fmla="*/ 26541 h 92771"/>
                <a:gd name="connsiteX38" fmla="*/ 17183 w 72603"/>
                <a:gd name="connsiteY38" fmla="*/ 32188 h 92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603" h="92771">
                  <a:moveTo>
                    <a:pt x="17183" y="32188"/>
                  </a:moveTo>
                  <a:lnTo>
                    <a:pt x="25250" y="34124"/>
                  </a:lnTo>
                  <a:lnTo>
                    <a:pt x="25572" y="38641"/>
                  </a:lnTo>
                  <a:lnTo>
                    <a:pt x="17505" y="38641"/>
                  </a:lnTo>
                  <a:lnTo>
                    <a:pt x="16537" y="46063"/>
                  </a:lnTo>
                  <a:lnTo>
                    <a:pt x="18796" y="48967"/>
                  </a:lnTo>
                  <a:lnTo>
                    <a:pt x="16860" y="55098"/>
                  </a:lnTo>
                  <a:lnTo>
                    <a:pt x="5929" y="60584"/>
                  </a:lnTo>
                  <a:lnTo>
                    <a:pt x="4639" y="65101"/>
                  </a:lnTo>
                  <a:lnTo>
                    <a:pt x="9801" y="68328"/>
                  </a:lnTo>
                  <a:lnTo>
                    <a:pt x="8188" y="79259"/>
                  </a:lnTo>
                  <a:lnTo>
                    <a:pt x="3025" y="88253"/>
                  </a:lnTo>
                  <a:lnTo>
                    <a:pt x="3348" y="92771"/>
                  </a:lnTo>
                  <a:lnTo>
                    <a:pt x="21378" y="70869"/>
                  </a:lnTo>
                  <a:lnTo>
                    <a:pt x="15247" y="88253"/>
                  </a:lnTo>
                  <a:lnTo>
                    <a:pt x="25855" y="92771"/>
                  </a:lnTo>
                  <a:lnTo>
                    <a:pt x="38399" y="72160"/>
                  </a:lnTo>
                  <a:lnTo>
                    <a:pt x="43562" y="77323"/>
                  </a:lnTo>
                  <a:lnTo>
                    <a:pt x="46789" y="75709"/>
                  </a:lnTo>
                  <a:lnTo>
                    <a:pt x="47434" y="60584"/>
                  </a:lnTo>
                  <a:lnTo>
                    <a:pt x="69659" y="48685"/>
                  </a:lnTo>
                  <a:lnTo>
                    <a:pt x="70950" y="34527"/>
                  </a:lnTo>
                  <a:lnTo>
                    <a:pt x="66432" y="20047"/>
                  </a:lnTo>
                  <a:lnTo>
                    <a:pt x="56469" y="14238"/>
                  </a:lnTo>
                  <a:lnTo>
                    <a:pt x="48402" y="20047"/>
                  </a:lnTo>
                  <a:lnTo>
                    <a:pt x="50338" y="32268"/>
                  </a:lnTo>
                  <a:lnTo>
                    <a:pt x="47434" y="38722"/>
                  </a:lnTo>
                  <a:lnTo>
                    <a:pt x="46466" y="42917"/>
                  </a:lnTo>
                  <a:lnTo>
                    <a:pt x="39367" y="50661"/>
                  </a:lnTo>
                  <a:lnTo>
                    <a:pt x="33236" y="62883"/>
                  </a:lnTo>
                  <a:lnTo>
                    <a:pt x="34850" y="50016"/>
                  </a:lnTo>
                  <a:lnTo>
                    <a:pt x="38399" y="40376"/>
                  </a:lnTo>
                  <a:lnTo>
                    <a:pt x="39044" y="32954"/>
                  </a:lnTo>
                  <a:lnTo>
                    <a:pt x="35172" y="33277"/>
                  </a:lnTo>
                  <a:lnTo>
                    <a:pt x="34527" y="3025"/>
                  </a:lnTo>
                  <a:cubicBezTo>
                    <a:pt x="34527" y="3025"/>
                    <a:pt x="24887" y="5607"/>
                    <a:pt x="24564" y="6575"/>
                  </a:cubicBezTo>
                  <a:cubicBezTo>
                    <a:pt x="24242" y="7543"/>
                    <a:pt x="19078" y="21055"/>
                    <a:pt x="19078" y="21055"/>
                  </a:cubicBezTo>
                  <a:lnTo>
                    <a:pt x="16820" y="26541"/>
                  </a:lnTo>
                  <a:lnTo>
                    <a:pt x="17183" y="3218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97" name="Forme libre : forme 1496">
              <a:extLst>
                <a:ext uri="{FF2B5EF4-FFF2-40B4-BE49-F238E27FC236}">
                  <a16:creationId xmlns:a16="http://schemas.microsoft.com/office/drawing/2014/main" id="{CE00E896-0981-49A7-8B57-9478F7DC2B74}"/>
                </a:ext>
              </a:extLst>
            </p:cNvPr>
            <p:cNvSpPr/>
            <p:nvPr/>
          </p:nvSpPr>
          <p:spPr>
            <a:xfrm>
              <a:off x="6196272" y="3397256"/>
              <a:ext cx="229911" cy="282347"/>
            </a:xfrm>
            <a:custGeom>
              <a:avLst/>
              <a:gdLst>
                <a:gd name="connsiteX0" fmla="*/ 15448 w 229910"/>
                <a:gd name="connsiteY0" fmla="*/ 181912 h 282346"/>
                <a:gd name="connsiteX1" fmla="*/ 14561 w 229910"/>
                <a:gd name="connsiteY1" fmla="*/ 194577 h 282346"/>
                <a:gd name="connsiteX2" fmla="*/ 4719 w 229910"/>
                <a:gd name="connsiteY2" fmla="*/ 199901 h 282346"/>
                <a:gd name="connsiteX3" fmla="*/ 4719 w 229910"/>
                <a:gd name="connsiteY3" fmla="*/ 203975 h 282346"/>
                <a:gd name="connsiteX4" fmla="*/ 16739 w 229910"/>
                <a:gd name="connsiteY4" fmla="*/ 203774 h 282346"/>
                <a:gd name="connsiteX5" fmla="*/ 18877 w 229910"/>
                <a:gd name="connsiteY5" fmla="*/ 206557 h 282346"/>
                <a:gd name="connsiteX6" fmla="*/ 24201 w 229910"/>
                <a:gd name="connsiteY6" fmla="*/ 207202 h 282346"/>
                <a:gd name="connsiteX7" fmla="*/ 27428 w 229910"/>
                <a:gd name="connsiteY7" fmla="*/ 209542 h 282346"/>
                <a:gd name="connsiteX8" fmla="*/ 17344 w 229910"/>
                <a:gd name="connsiteY8" fmla="*/ 209542 h 282346"/>
                <a:gd name="connsiteX9" fmla="*/ 14803 w 229910"/>
                <a:gd name="connsiteY9" fmla="*/ 212970 h 282346"/>
                <a:gd name="connsiteX10" fmla="*/ 19724 w 229910"/>
                <a:gd name="connsiteY10" fmla="*/ 218778 h 282346"/>
                <a:gd name="connsiteX11" fmla="*/ 44369 w 229910"/>
                <a:gd name="connsiteY11" fmla="*/ 219182 h 282346"/>
                <a:gd name="connsiteX12" fmla="*/ 50580 w 229910"/>
                <a:gd name="connsiteY12" fmla="*/ 210832 h 282346"/>
                <a:gd name="connsiteX13" fmla="*/ 57195 w 229910"/>
                <a:gd name="connsiteY13" fmla="*/ 209340 h 282346"/>
                <a:gd name="connsiteX14" fmla="*/ 69619 w 229910"/>
                <a:gd name="connsiteY14" fmla="*/ 211921 h 282346"/>
                <a:gd name="connsiteX15" fmla="*/ 77766 w 229910"/>
                <a:gd name="connsiteY15" fmla="*/ 207646 h 282346"/>
                <a:gd name="connsiteX16" fmla="*/ 79259 w 229910"/>
                <a:gd name="connsiteY16" fmla="*/ 221319 h 282346"/>
                <a:gd name="connsiteX17" fmla="*/ 93174 w 229910"/>
                <a:gd name="connsiteY17" fmla="*/ 225635 h 282346"/>
                <a:gd name="connsiteX18" fmla="*/ 97692 w 229910"/>
                <a:gd name="connsiteY18" fmla="*/ 230556 h 282346"/>
                <a:gd name="connsiteX19" fmla="*/ 78210 w 229910"/>
                <a:gd name="connsiteY19" fmla="*/ 233339 h 282346"/>
                <a:gd name="connsiteX20" fmla="*/ 78210 w 229910"/>
                <a:gd name="connsiteY20" fmla="*/ 239753 h 282346"/>
                <a:gd name="connsiteX21" fmla="*/ 88254 w 229910"/>
                <a:gd name="connsiteY21" fmla="*/ 242334 h 282346"/>
                <a:gd name="connsiteX22" fmla="*/ 95312 w 229910"/>
                <a:gd name="connsiteY22" fmla="*/ 242132 h 282346"/>
                <a:gd name="connsiteX23" fmla="*/ 103702 w 229910"/>
                <a:gd name="connsiteY23" fmla="*/ 243383 h 282346"/>
                <a:gd name="connsiteX24" fmla="*/ 107735 w 229910"/>
                <a:gd name="connsiteY24" fmla="*/ 239309 h 282346"/>
                <a:gd name="connsiteX25" fmla="*/ 115036 w 229910"/>
                <a:gd name="connsiteY25" fmla="*/ 237615 h 282346"/>
                <a:gd name="connsiteX26" fmla="*/ 118908 w 229910"/>
                <a:gd name="connsiteY26" fmla="*/ 240398 h 282346"/>
                <a:gd name="connsiteX27" fmla="*/ 122337 w 229910"/>
                <a:gd name="connsiteY27" fmla="*/ 245117 h 282346"/>
                <a:gd name="connsiteX28" fmla="*/ 126169 w 229910"/>
                <a:gd name="connsiteY28" fmla="*/ 260324 h 282346"/>
                <a:gd name="connsiteX29" fmla="*/ 140084 w 229910"/>
                <a:gd name="connsiteY29" fmla="*/ 276175 h 282346"/>
                <a:gd name="connsiteX30" fmla="*/ 152508 w 229910"/>
                <a:gd name="connsiteY30" fmla="*/ 281298 h 282346"/>
                <a:gd name="connsiteX31" fmla="*/ 170941 w 229910"/>
                <a:gd name="connsiteY31" fmla="*/ 280451 h 282346"/>
                <a:gd name="connsiteX32" fmla="*/ 173522 w 229910"/>
                <a:gd name="connsiteY32" fmla="*/ 272747 h 282346"/>
                <a:gd name="connsiteX33" fmla="*/ 187236 w 229910"/>
                <a:gd name="connsiteY33" fmla="*/ 265446 h 282346"/>
                <a:gd name="connsiteX34" fmla="*/ 200869 w 229910"/>
                <a:gd name="connsiteY34" fmla="*/ 260888 h 282346"/>
                <a:gd name="connsiteX35" fmla="*/ 213817 w 229910"/>
                <a:gd name="connsiteY35" fmla="*/ 251732 h 282346"/>
                <a:gd name="connsiteX36" fmla="*/ 216197 w 229910"/>
                <a:gd name="connsiteY36" fmla="*/ 248909 h 282346"/>
                <a:gd name="connsiteX37" fmla="*/ 224506 w 229910"/>
                <a:gd name="connsiteY37" fmla="*/ 228943 h 282346"/>
                <a:gd name="connsiteX38" fmla="*/ 226361 w 229910"/>
                <a:gd name="connsiteY38" fmla="*/ 216963 h 282346"/>
                <a:gd name="connsiteX39" fmla="*/ 204984 w 229910"/>
                <a:gd name="connsiteY39" fmla="*/ 203814 h 282346"/>
                <a:gd name="connsiteX40" fmla="*/ 196554 w 229910"/>
                <a:gd name="connsiteY40" fmla="*/ 169327 h 282346"/>
                <a:gd name="connsiteX41" fmla="*/ 215229 w 229910"/>
                <a:gd name="connsiteY41" fmla="*/ 147586 h 282346"/>
                <a:gd name="connsiteX42" fmla="*/ 215229 w 229910"/>
                <a:gd name="connsiteY42" fmla="*/ 145691 h 282346"/>
                <a:gd name="connsiteX43" fmla="*/ 200869 w 229910"/>
                <a:gd name="connsiteY43" fmla="*/ 124797 h 282346"/>
                <a:gd name="connsiteX44" fmla="*/ 213172 w 229910"/>
                <a:gd name="connsiteY44" fmla="*/ 98257 h 282346"/>
                <a:gd name="connsiteX45" fmla="*/ 209300 w 229910"/>
                <a:gd name="connsiteY45" fmla="*/ 69740 h 282346"/>
                <a:gd name="connsiteX46" fmla="*/ 224708 w 229910"/>
                <a:gd name="connsiteY46" fmla="*/ 57437 h 282346"/>
                <a:gd name="connsiteX47" fmla="*/ 228015 w 229910"/>
                <a:gd name="connsiteY47" fmla="*/ 55219 h 282346"/>
                <a:gd name="connsiteX48" fmla="*/ 227007 w 229910"/>
                <a:gd name="connsiteY48" fmla="*/ 51911 h 282346"/>
                <a:gd name="connsiteX49" fmla="*/ 204782 w 229910"/>
                <a:gd name="connsiteY49" fmla="*/ 6494 h 282346"/>
                <a:gd name="connsiteX50" fmla="*/ 204943 w 229910"/>
                <a:gd name="connsiteY50" fmla="*/ 6454 h 282346"/>
                <a:gd name="connsiteX51" fmla="*/ 201959 w 229910"/>
                <a:gd name="connsiteY51" fmla="*/ 6252 h 282346"/>
                <a:gd name="connsiteX52" fmla="*/ 194981 w 229910"/>
                <a:gd name="connsiteY52" fmla="*/ 9196 h 282346"/>
                <a:gd name="connsiteX53" fmla="*/ 179855 w 229910"/>
                <a:gd name="connsiteY53" fmla="*/ 10003 h 282346"/>
                <a:gd name="connsiteX54" fmla="*/ 170134 w 229910"/>
                <a:gd name="connsiteY54" fmla="*/ 3509 h 282346"/>
                <a:gd name="connsiteX55" fmla="*/ 165576 w 229910"/>
                <a:gd name="connsiteY55" fmla="*/ 3025 h 282346"/>
                <a:gd name="connsiteX56" fmla="*/ 161502 w 229910"/>
                <a:gd name="connsiteY56" fmla="*/ 5607 h 282346"/>
                <a:gd name="connsiteX57" fmla="*/ 151136 w 229910"/>
                <a:gd name="connsiteY57" fmla="*/ 9358 h 282346"/>
                <a:gd name="connsiteX58" fmla="*/ 136978 w 229910"/>
                <a:gd name="connsiteY58" fmla="*/ 9681 h 282346"/>
                <a:gd name="connsiteX59" fmla="*/ 117819 w 229910"/>
                <a:gd name="connsiteY59" fmla="*/ 22830 h 282346"/>
                <a:gd name="connsiteX60" fmla="*/ 115560 w 229910"/>
                <a:gd name="connsiteY60" fmla="*/ 32591 h 282346"/>
                <a:gd name="connsiteX61" fmla="*/ 99467 w 229910"/>
                <a:gd name="connsiteY61" fmla="*/ 42997 h 282346"/>
                <a:gd name="connsiteX62" fmla="*/ 89585 w 229910"/>
                <a:gd name="connsiteY62" fmla="*/ 43643 h 282346"/>
                <a:gd name="connsiteX63" fmla="*/ 84422 w 229910"/>
                <a:gd name="connsiteY63" fmla="*/ 51266 h 282346"/>
                <a:gd name="connsiteX64" fmla="*/ 80751 w 229910"/>
                <a:gd name="connsiteY64" fmla="*/ 54251 h 282346"/>
                <a:gd name="connsiteX65" fmla="*/ 80549 w 229910"/>
                <a:gd name="connsiteY65" fmla="*/ 57034 h 282346"/>
                <a:gd name="connsiteX66" fmla="*/ 82486 w 229910"/>
                <a:gd name="connsiteY66" fmla="*/ 60704 h 282346"/>
                <a:gd name="connsiteX67" fmla="*/ 95110 w 229910"/>
                <a:gd name="connsiteY67" fmla="*/ 61310 h 282346"/>
                <a:gd name="connsiteX68" fmla="*/ 103702 w 229910"/>
                <a:gd name="connsiteY68" fmla="*/ 54493 h 282346"/>
                <a:gd name="connsiteX69" fmla="*/ 108381 w 229910"/>
                <a:gd name="connsiteY69" fmla="*/ 53202 h 282346"/>
                <a:gd name="connsiteX70" fmla="*/ 133227 w 229910"/>
                <a:gd name="connsiteY70" fmla="*/ 53202 h 282346"/>
                <a:gd name="connsiteX71" fmla="*/ 131533 w 229910"/>
                <a:gd name="connsiteY71" fmla="*/ 56832 h 282346"/>
                <a:gd name="connsiteX72" fmla="*/ 128306 w 229910"/>
                <a:gd name="connsiteY72" fmla="*/ 65182 h 282346"/>
                <a:gd name="connsiteX73" fmla="*/ 127661 w 229910"/>
                <a:gd name="connsiteY73" fmla="*/ 72482 h 282346"/>
                <a:gd name="connsiteX74" fmla="*/ 131533 w 229910"/>
                <a:gd name="connsiteY74" fmla="*/ 81679 h 282346"/>
                <a:gd name="connsiteX75" fmla="*/ 123829 w 229910"/>
                <a:gd name="connsiteY75" fmla="*/ 95191 h 282346"/>
                <a:gd name="connsiteX76" fmla="*/ 123386 w 229910"/>
                <a:gd name="connsiteY76" fmla="*/ 100757 h 282346"/>
                <a:gd name="connsiteX77" fmla="*/ 124878 w 229910"/>
                <a:gd name="connsiteY77" fmla="*/ 105033 h 282346"/>
                <a:gd name="connsiteX78" fmla="*/ 128548 w 229910"/>
                <a:gd name="connsiteY78" fmla="*/ 109510 h 282346"/>
                <a:gd name="connsiteX79" fmla="*/ 124676 w 229910"/>
                <a:gd name="connsiteY79" fmla="*/ 112092 h 282346"/>
                <a:gd name="connsiteX80" fmla="*/ 122538 w 229910"/>
                <a:gd name="connsiteY80" fmla="*/ 121933 h 282346"/>
                <a:gd name="connsiteX81" fmla="*/ 108381 w 229910"/>
                <a:gd name="connsiteY81" fmla="*/ 140367 h 282346"/>
                <a:gd name="connsiteX82" fmla="*/ 79057 w 229910"/>
                <a:gd name="connsiteY82" fmla="*/ 154282 h 282346"/>
                <a:gd name="connsiteX83" fmla="*/ 62116 w 229910"/>
                <a:gd name="connsiteY83" fmla="*/ 154524 h 282346"/>
                <a:gd name="connsiteX84" fmla="*/ 40497 w 229910"/>
                <a:gd name="connsiteY84" fmla="*/ 164568 h 282346"/>
                <a:gd name="connsiteX85" fmla="*/ 34285 w 229910"/>
                <a:gd name="connsiteY85" fmla="*/ 164568 h 282346"/>
                <a:gd name="connsiteX86" fmla="*/ 31058 w 229910"/>
                <a:gd name="connsiteY86" fmla="*/ 163922 h 282346"/>
                <a:gd name="connsiteX87" fmla="*/ 25089 w 229910"/>
                <a:gd name="connsiteY87" fmla="*/ 163922 h 282346"/>
                <a:gd name="connsiteX88" fmla="*/ 21015 w 229910"/>
                <a:gd name="connsiteY88" fmla="*/ 169085 h 282346"/>
                <a:gd name="connsiteX89" fmla="*/ 3025 w 229910"/>
                <a:gd name="connsiteY89" fmla="*/ 174853 h 282346"/>
                <a:gd name="connsiteX90" fmla="*/ 3025 w 229910"/>
                <a:gd name="connsiteY90" fmla="*/ 177193 h 282346"/>
                <a:gd name="connsiteX91" fmla="*/ 7301 w 229910"/>
                <a:gd name="connsiteY91" fmla="*/ 179129 h 28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29910" h="282346">
                  <a:moveTo>
                    <a:pt x="15448" y="181912"/>
                  </a:moveTo>
                  <a:lnTo>
                    <a:pt x="14561" y="194577"/>
                  </a:lnTo>
                  <a:lnTo>
                    <a:pt x="4719" y="199901"/>
                  </a:lnTo>
                  <a:lnTo>
                    <a:pt x="4719" y="203975"/>
                  </a:lnTo>
                  <a:lnTo>
                    <a:pt x="16739" y="203774"/>
                  </a:lnTo>
                  <a:lnTo>
                    <a:pt x="18877" y="206557"/>
                  </a:lnTo>
                  <a:lnTo>
                    <a:pt x="24201" y="207202"/>
                  </a:lnTo>
                  <a:lnTo>
                    <a:pt x="27428" y="209542"/>
                  </a:lnTo>
                  <a:lnTo>
                    <a:pt x="17344" y="209542"/>
                  </a:lnTo>
                  <a:lnTo>
                    <a:pt x="14803" y="212970"/>
                  </a:lnTo>
                  <a:lnTo>
                    <a:pt x="19724" y="218778"/>
                  </a:lnTo>
                  <a:lnTo>
                    <a:pt x="44369" y="219182"/>
                  </a:lnTo>
                  <a:lnTo>
                    <a:pt x="50580" y="210832"/>
                  </a:lnTo>
                  <a:lnTo>
                    <a:pt x="57195" y="209340"/>
                  </a:lnTo>
                  <a:lnTo>
                    <a:pt x="69619" y="211921"/>
                  </a:lnTo>
                  <a:lnTo>
                    <a:pt x="77766" y="207646"/>
                  </a:lnTo>
                  <a:lnTo>
                    <a:pt x="79259" y="221319"/>
                  </a:lnTo>
                  <a:lnTo>
                    <a:pt x="93174" y="225635"/>
                  </a:lnTo>
                  <a:lnTo>
                    <a:pt x="97692" y="230556"/>
                  </a:lnTo>
                  <a:lnTo>
                    <a:pt x="78210" y="233339"/>
                  </a:lnTo>
                  <a:lnTo>
                    <a:pt x="78210" y="239753"/>
                  </a:lnTo>
                  <a:lnTo>
                    <a:pt x="88254" y="242334"/>
                  </a:lnTo>
                  <a:lnTo>
                    <a:pt x="95312" y="242132"/>
                  </a:lnTo>
                  <a:lnTo>
                    <a:pt x="103702" y="243383"/>
                  </a:lnTo>
                  <a:lnTo>
                    <a:pt x="107735" y="239309"/>
                  </a:lnTo>
                  <a:lnTo>
                    <a:pt x="115036" y="237615"/>
                  </a:lnTo>
                  <a:lnTo>
                    <a:pt x="118908" y="240398"/>
                  </a:lnTo>
                  <a:lnTo>
                    <a:pt x="122337" y="245117"/>
                  </a:lnTo>
                  <a:lnTo>
                    <a:pt x="126169" y="260324"/>
                  </a:lnTo>
                  <a:lnTo>
                    <a:pt x="140084" y="276175"/>
                  </a:lnTo>
                  <a:lnTo>
                    <a:pt x="152508" y="281298"/>
                  </a:lnTo>
                  <a:lnTo>
                    <a:pt x="170941" y="280451"/>
                  </a:lnTo>
                  <a:lnTo>
                    <a:pt x="173522" y="272747"/>
                  </a:lnTo>
                  <a:lnTo>
                    <a:pt x="187236" y="265446"/>
                  </a:lnTo>
                  <a:lnTo>
                    <a:pt x="200869" y="260888"/>
                  </a:lnTo>
                  <a:lnTo>
                    <a:pt x="213817" y="251732"/>
                  </a:lnTo>
                  <a:lnTo>
                    <a:pt x="216197" y="248909"/>
                  </a:lnTo>
                  <a:lnTo>
                    <a:pt x="224506" y="228943"/>
                  </a:lnTo>
                  <a:lnTo>
                    <a:pt x="226361" y="216963"/>
                  </a:lnTo>
                  <a:lnTo>
                    <a:pt x="204984" y="203814"/>
                  </a:lnTo>
                  <a:lnTo>
                    <a:pt x="196554" y="169327"/>
                  </a:lnTo>
                  <a:lnTo>
                    <a:pt x="215229" y="147586"/>
                  </a:lnTo>
                  <a:lnTo>
                    <a:pt x="215229" y="145691"/>
                  </a:lnTo>
                  <a:lnTo>
                    <a:pt x="200869" y="124797"/>
                  </a:lnTo>
                  <a:lnTo>
                    <a:pt x="213172" y="98257"/>
                  </a:lnTo>
                  <a:lnTo>
                    <a:pt x="209300" y="69740"/>
                  </a:lnTo>
                  <a:lnTo>
                    <a:pt x="224708" y="57437"/>
                  </a:lnTo>
                  <a:lnTo>
                    <a:pt x="228015" y="55219"/>
                  </a:lnTo>
                  <a:lnTo>
                    <a:pt x="227007" y="51911"/>
                  </a:lnTo>
                  <a:lnTo>
                    <a:pt x="204782" y="6494"/>
                  </a:lnTo>
                  <a:lnTo>
                    <a:pt x="204943" y="6454"/>
                  </a:lnTo>
                  <a:lnTo>
                    <a:pt x="201959" y="6252"/>
                  </a:lnTo>
                  <a:lnTo>
                    <a:pt x="194981" y="9196"/>
                  </a:lnTo>
                  <a:lnTo>
                    <a:pt x="179855" y="10003"/>
                  </a:lnTo>
                  <a:lnTo>
                    <a:pt x="170134" y="3509"/>
                  </a:lnTo>
                  <a:lnTo>
                    <a:pt x="165576" y="3025"/>
                  </a:lnTo>
                  <a:lnTo>
                    <a:pt x="161502" y="5607"/>
                  </a:lnTo>
                  <a:lnTo>
                    <a:pt x="151136" y="9358"/>
                  </a:lnTo>
                  <a:lnTo>
                    <a:pt x="136978" y="9681"/>
                  </a:lnTo>
                  <a:lnTo>
                    <a:pt x="117819" y="22830"/>
                  </a:lnTo>
                  <a:lnTo>
                    <a:pt x="115560" y="32591"/>
                  </a:lnTo>
                  <a:lnTo>
                    <a:pt x="99467" y="42997"/>
                  </a:lnTo>
                  <a:lnTo>
                    <a:pt x="89585" y="43643"/>
                  </a:lnTo>
                  <a:lnTo>
                    <a:pt x="84422" y="51266"/>
                  </a:lnTo>
                  <a:lnTo>
                    <a:pt x="80751" y="54251"/>
                  </a:lnTo>
                  <a:lnTo>
                    <a:pt x="80549" y="57034"/>
                  </a:lnTo>
                  <a:lnTo>
                    <a:pt x="82486" y="60704"/>
                  </a:lnTo>
                  <a:lnTo>
                    <a:pt x="95110" y="61310"/>
                  </a:lnTo>
                  <a:lnTo>
                    <a:pt x="103702" y="54493"/>
                  </a:lnTo>
                  <a:lnTo>
                    <a:pt x="108381" y="53202"/>
                  </a:lnTo>
                  <a:lnTo>
                    <a:pt x="133227" y="53202"/>
                  </a:lnTo>
                  <a:lnTo>
                    <a:pt x="131533" y="56832"/>
                  </a:lnTo>
                  <a:lnTo>
                    <a:pt x="128306" y="65182"/>
                  </a:lnTo>
                  <a:lnTo>
                    <a:pt x="127661" y="72482"/>
                  </a:lnTo>
                  <a:lnTo>
                    <a:pt x="131533" y="81679"/>
                  </a:lnTo>
                  <a:lnTo>
                    <a:pt x="123829" y="95191"/>
                  </a:lnTo>
                  <a:lnTo>
                    <a:pt x="123386" y="100757"/>
                  </a:lnTo>
                  <a:lnTo>
                    <a:pt x="124878" y="105033"/>
                  </a:lnTo>
                  <a:lnTo>
                    <a:pt x="128548" y="109510"/>
                  </a:lnTo>
                  <a:lnTo>
                    <a:pt x="124676" y="112092"/>
                  </a:lnTo>
                  <a:lnTo>
                    <a:pt x="122538" y="121933"/>
                  </a:lnTo>
                  <a:lnTo>
                    <a:pt x="108381" y="140367"/>
                  </a:lnTo>
                  <a:lnTo>
                    <a:pt x="79057" y="154282"/>
                  </a:lnTo>
                  <a:lnTo>
                    <a:pt x="62116" y="154524"/>
                  </a:lnTo>
                  <a:lnTo>
                    <a:pt x="40497" y="164568"/>
                  </a:lnTo>
                  <a:lnTo>
                    <a:pt x="34285" y="164568"/>
                  </a:lnTo>
                  <a:lnTo>
                    <a:pt x="31058" y="163922"/>
                  </a:lnTo>
                  <a:lnTo>
                    <a:pt x="25089" y="163922"/>
                  </a:lnTo>
                  <a:lnTo>
                    <a:pt x="21015" y="169085"/>
                  </a:lnTo>
                  <a:lnTo>
                    <a:pt x="3025" y="174853"/>
                  </a:lnTo>
                  <a:lnTo>
                    <a:pt x="3025" y="177193"/>
                  </a:lnTo>
                  <a:lnTo>
                    <a:pt x="7301" y="17912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98" name="Forme libre : forme 1497">
              <a:extLst>
                <a:ext uri="{FF2B5EF4-FFF2-40B4-BE49-F238E27FC236}">
                  <a16:creationId xmlns:a16="http://schemas.microsoft.com/office/drawing/2014/main" id="{5F6BC33C-8626-40AD-B105-78930CAAA7E2}"/>
                </a:ext>
              </a:extLst>
            </p:cNvPr>
            <p:cNvSpPr/>
            <p:nvPr/>
          </p:nvSpPr>
          <p:spPr>
            <a:xfrm>
              <a:off x="6105719" y="3078890"/>
              <a:ext cx="713934" cy="762336"/>
            </a:xfrm>
            <a:custGeom>
              <a:avLst/>
              <a:gdLst>
                <a:gd name="connsiteX0" fmla="*/ 708973 w 713933"/>
                <a:gd name="connsiteY0" fmla="*/ 472648 h 762335"/>
                <a:gd name="connsiteX1" fmla="*/ 677269 w 713933"/>
                <a:gd name="connsiteY1" fmla="*/ 441590 h 762335"/>
                <a:gd name="connsiteX2" fmla="*/ 648147 w 713933"/>
                <a:gd name="connsiteY2" fmla="*/ 434733 h 762335"/>
                <a:gd name="connsiteX3" fmla="*/ 639596 w 713933"/>
                <a:gd name="connsiteY3" fmla="*/ 430458 h 762335"/>
                <a:gd name="connsiteX4" fmla="*/ 615838 w 713933"/>
                <a:gd name="connsiteY4" fmla="*/ 430014 h 762335"/>
                <a:gd name="connsiteX5" fmla="*/ 596276 w 713933"/>
                <a:gd name="connsiteY5" fmla="*/ 453368 h 762335"/>
                <a:gd name="connsiteX6" fmla="*/ 586636 w 713933"/>
                <a:gd name="connsiteY6" fmla="*/ 450383 h 762335"/>
                <a:gd name="connsiteX7" fmla="*/ 578488 w 713933"/>
                <a:gd name="connsiteY7" fmla="*/ 435379 h 762335"/>
                <a:gd name="connsiteX8" fmla="*/ 569292 w 713933"/>
                <a:gd name="connsiteY8" fmla="*/ 436225 h 762335"/>
                <a:gd name="connsiteX9" fmla="*/ 569937 w 713933"/>
                <a:gd name="connsiteY9" fmla="*/ 432353 h 762335"/>
                <a:gd name="connsiteX10" fmla="*/ 600995 w 713933"/>
                <a:gd name="connsiteY10" fmla="*/ 410088 h 762335"/>
                <a:gd name="connsiteX11" fmla="*/ 602689 w 713933"/>
                <a:gd name="connsiteY11" fmla="*/ 394438 h 762335"/>
                <a:gd name="connsiteX12" fmla="*/ 597123 w 713933"/>
                <a:gd name="connsiteY12" fmla="*/ 360597 h 762335"/>
                <a:gd name="connsiteX13" fmla="*/ 565419 w 713933"/>
                <a:gd name="connsiteY13" fmla="*/ 326312 h 762335"/>
                <a:gd name="connsiteX14" fmla="*/ 561789 w 713933"/>
                <a:gd name="connsiteY14" fmla="*/ 315825 h 762335"/>
                <a:gd name="connsiteX15" fmla="*/ 563927 w 713933"/>
                <a:gd name="connsiteY15" fmla="*/ 313889 h 762335"/>
                <a:gd name="connsiteX16" fmla="*/ 575907 w 713933"/>
                <a:gd name="connsiteY16" fmla="*/ 329095 h 762335"/>
                <a:gd name="connsiteX17" fmla="*/ 586192 w 713933"/>
                <a:gd name="connsiteY17" fmla="*/ 329741 h 762335"/>
                <a:gd name="connsiteX18" fmla="*/ 592404 w 713933"/>
                <a:gd name="connsiteY18" fmla="*/ 331031 h 762335"/>
                <a:gd name="connsiteX19" fmla="*/ 593896 w 713933"/>
                <a:gd name="connsiteY19" fmla="*/ 327159 h 762335"/>
                <a:gd name="connsiteX20" fmla="*/ 579537 w 713933"/>
                <a:gd name="connsiteY20" fmla="*/ 296302 h 762335"/>
                <a:gd name="connsiteX21" fmla="*/ 574414 w 713933"/>
                <a:gd name="connsiteY21" fmla="*/ 280653 h 762335"/>
                <a:gd name="connsiteX22" fmla="*/ 574616 w 713933"/>
                <a:gd name="connsiteY22" fmla="*/ 272948 h 762335"/>
                <a:gd name="connsiteX23" fmla="*/ 579738 w 713933"/>
                <a:gd name="connsiteY23" fmla="*/ 263107 h 762335"/>
                <a:gd name="connsiteX24" fmla="*/ 583167 w 713933"/>
                <a:gd name="connsiteY24" fmla="*/ 258186 h 762335"/>
                <a:gd name="connsiteX25" fmla="*/ 579738 w 713933"/>
                <a:gd name="connsiteY25" fmla="*/ 254757 h 762335"/>
                <a:gd name="connsiteX26" fmla="*/ 564532 w 713933"/>
                <a:gd name="connsiteY26" fmla="*/ 237212 h 762335"/>
                <a:gd name="connsiteX27" fmla="*/ 560660 w 713933"/>
                <a:gd name="connsiteY27" fmla="*/ 218577 h 762335"/>
                <a:gd name="connsiteX28" fmla="*/ 552754 w 713933"/>
                <a:gd name="connsiteY28" fmla="*/ 203572 h 762335"/>
                <a:gd name="connsiteX29" fmla="*/ 510120 w 713933"/>
                <a:gd name="connsiteY29" fmla="*/ 176386 h 762335"/>
                <a:gd name="connsiteX30" fmla="*/ 506893 w 713933"/>
                <a:gd name="connsiteY30" fmla="*/ 166544 h 762335"/>
                <a:gd name="connsiteX31" fmla="*/ 501125 w 713933"/>
                <a:gd name="connsiteY31" fmla="*/ 156259 h 762335"/>
                <a:gd name="connsiteX32" fmla="*/ 499189 w 713933"/>
                <a:gd name="connsiteY32" fmla="*/ 129073 h 762335"/>
                <a:gd name="connsiteX33" fmla="*/ 492977 w 713933"/>
                <a:gd name="connsiteY33" fmla="*/ 108300 h 762335"/>
                <a:gd name="connsiteX34" fmla="*/ 492130 w 713933"/>
                <a:gd name="connsiteY34" fmla="*/ 66755 h 762335"/>
                <a:gd name="connsiteX35" fmla="*/ 492977 w 713933"/>
                <a:gd name="connsiteY35" fmla="*/ 37189 h 762335"/>
                <a:gd name="connsiteX36" fmla="*/ 480352 w 713933"/>
                <a:gd name="connsiteY36" fmla="*/ 27751 h 762335"/>
                <a:gd name="connsiteX37" fmla="*/ 475270 w 713933"/>
                <a:gd name="connsiteY37" fmla="*/ 15327 h 762335"/>
                <a:gd name="connsiteX38" fmla="*/ 469623 w 713933"/>
                <a:gd name="connsiteY38" fmla="*/ 3025 h 762335"/>
                <a:gd name="connsiteX39" fmla="*/ 455708 w 713933"/>
                <a:gd name="connsiteY39" fmla="*/ 17183 h 762335"/>
                <a:gd name="connsiteX40" fmla="*/ 460628 w 713933"/>
                <a:gd name="connsiteY40" fmla="*/ 42957 h 762335"/>
                <a:gd name="connsiteX41" fmla="*/ 445745 w 713933"/>
                <a:gd name="connsiteY41" fmla="*/ 54331 h 762335"/>
                <a:gd name="connsiteX42" fmla="*/ 335670 w 713933"/>
                <a:gd name="connsiteY42" fmla="*/ 112092 h 762335"/>
                <a:gd name="connsiteX43" fmla="*/ 335509 w 713933"/>
                <a:gd name="connsiteY43" fmla="*/ 111809 h 762335"/>
                <a:gd name="connsiteX44" fmla="*/ 328087 w 713933"/>
                <a:gd name="connsiteY44" fmla="*/ 124797 h 762335"/>
                <a:gd name="connsiteX45" fmla="*/ 318003 w 713933"/>
                <a:gd name="connsiteY45" fmla="*/ 134720 h 762335"/>
                <a:gd name="connsiteX46" fmla="*/ 306144 w 713933"/>
                <a:gd name="connsiteY46" fmla="*/ 157630 h 762335"/>
                <a:gd name="connsiteX47" fmla="*/ 306790 w 713933"/>
                <a:gd name="connsiteY47" fmla="*/ 162027 h 762335"/>
                <a:gd name="connsiteX48" fmla="*/ 318164 w 713933"/>
                <a:gd name="connsiteY48" fmla="*/ 178927 h 762335"/>
                <a:gd name="connsiteX49" fmla="*/ 317680 w 713933"/>
                <a:gd name="connsiteY49" fmla="*/ 197925 h 762335"/>
                <a:gd name="connsiteX50" fmla="*/ 321754 w 713933"/>
                <a:gd name="connsiteY50" fmla="*/ 206839 h 762335"/>
                <a:gd name="connsiteX51" fmla="*/ 330507 w 713933"/>
                <a:gd name="connsiteY51" fmla="*/ 206516 h 762335"/>
                <a:gd name="connsiteX52" fmla="*/ 327926 w 713933"/>
                <a:gd name="connsiteY52" fmla="*/ 211074 h 762335"/>
                <a:gd name="connsiteX53" fmla="*/ 327280 w 713933"/>
                <a:gd name="connsiteY53" fmla="*/ 221642 h 762335"/>
                <a:gd name="connsiteX54" fmla="*/ 335388 w 713933"/>
                <a:gd name="connsiteY54" fmla="*/ 222771 h 762335"/>
                <a:gd name="connsiteX55" fmla="*/ 346117 w 713933"/>
                <a:gd name="connsiteY55" fmla="*/ 210752 h 762335"/>
                <a:gd name="connsiteX56" fmla="*/ 348537 w 713933"/>
                <a:gd name="connsiteY56" fmla="*/ 216762 h 762335"/>
                <a:gd name="connsiteX57" fmla="*/ 355353 w 713933"/>
                <a:gd name="connsiteY57" fmla="*/ 216923 h 762335"/>
                <a:gd name="connsiteX58" fmla="*/ 364792 w 713933"/>
                <a:gd name="connsiteY58" fmla="*/ 210268 h 762335"/>
                <a:gd name="connsiteX59" fmla="*/ 362533 w 713933"/>
                <a:gd name="connsiteY59" fmla="*/ 214826 h 762335"/>
                <a:gd name="connsiteX60" fmla="*/ 363501 w 713933"/>
                <a:gd name="connsiteY60" fmla="*/ 226845 h 762335"/>
                <a:gd name="connsiteX61" fmla="*/ 352611 w 713933"/>
                <a:gd name="connsiteY61" fmla="*/ 233823 h 762335"/>
                <a:gd name="connsiteX62" fmla="*/ 351804 w 713933"/>
                <a:gd name="connsiteY62" fmla="*/ 237090 h 762335"/>
                <a:gd name="connsiteX63" fmla="*/ 356362 w 713933"/>
                <a:gd name="connsiteY63" fmla="*/ 239511 h 762335"/>
                <a:gd name="connsiteX64" fmla="*/ 350675 w 713933"/>
                <a:gd name="connsiteY64" fmla="*/ 246650 h 762335"/>
                <a:gd name="connsiteX65" fmla="*/ 338332 w 713933"/>
                <a:gd name="connsiteY65" fmla="*/ 249393 h 762335"/>
                <a:gd name="connsiteX66" fmla="*/ 333290 w 713933"/>
                <a:gd name="connsiteY66" fmla="*/ 266777 h 762335"/>
                <a:gd name="connsiteX67" fmla="*/ 342043 w 713933"/>
                <a:gd name="connsiteY67" fmla="*/ 277990 h 762335"/>
                <a:gd name="connsiteX68" fmla="*/ 324981 w 713933"/>
                <a:gd name="connsiteY68" fmla="*/ 293439 h 762335"/>
                <a:gd name="connsiteX69" fmla="*/ 325142 w 713933"/>
                <a:gd name="connsiteY69" fmla="*/ 310017 h 762335"/>
                <a:gd name="connsiteX70" fmla="*/ 330991 w 713933"/>
                <a:gd name="connsiteY70" fmla="*/ 329337 h 762335"/>
                <a:gd name="connsiteX71" fmla="*/ 335226 w 713933"/>
                <a:gd name="connsiteY71" fmla="*/ 337444 h 762335"/>
                <a:gd name="connsiteX72" fmla="*/ 327926 w 713933"/>
                <a:gd name="connsiteY72" fmla="*/ 333371 h 762335"/>
                <a:gd name="connsiteX73" fmla="*/ 326957 w 713933"/>
                <a:gd name="connsiteY73" fmla="*/ 322158 h 762335"/>
                <a:gd name="connsiteX74" fmla="*/ 324053 w 713933"/>
                <a:gd name="connsiteY74" fmla="*/ 319576 h 762335"/>
                <a:gd name="connsiteX75" fmla="*/ 314978 w 713933"/>
                <a:gd name="connsiteY75" fmla="*/ 319899 h 762335"/>
                <a:gd name="connsiteX76" fmla="*/ 313970 w 713933"/>
                <a:gd name="connsiteY76" fmla="*/ 323771 h 762335"/>
                <a:gd name="connsiteX77" fmla="*/ 333653 w 713933"/>
                <a:gd name="connsiteY77" fmla="*/ 363985 h 762335"/>
                <a:gd name="connsiteX78" fmla="*/ 338655 w 713933"/>
                <a:gd name="connsiteY78" fmla="*/ 380684 h 762335"/>
                <a:gd name="connsiteX79" fmla="*/ 325223 w 713933"/>
                <a:gd name="connsiteY79" fmla="*/ 389759 h 762335"/>
                <a:gd name="connsiteX80" fmla="*/ 318205 w 713933"/>
                <a:gd name="connsiteY80" fmla="*/ 395366 h 762335"/>
                <a:gd name="connsiteX81" fmla="*/ 321472 w 713933"/>
                <a:gd name="connsiteY81" fmla="*/ 419204 h 762335"/>
                <a:gd name="connsiteX82" fmla="*/ 311146 w 713933"/>
                <a:gd name="connsiteY82" fmla="*/ 441469 h 762335"/>
                <a:gd name="connsiteX83" fmla="*/ 322964 w 713933"/>
                <a:gd name="connsiteY83" fmla="*/ 458692 h 762335"/>
                <a:gd name="connsiteX84" fmla="*/ 322964 w 713933"/>
                <a:gd name="connsiteY84" fmla="*/ 472245 h 762335"/>
                <a:gd name="connsiteX85" fmla="*/ 305902 w 713933"/>
                <a:gd name="connsiteY85" fmla="*/ 492130 h 762335"/>
                <a:gd name="connsiteX86" fmla="*/ 310581 w 713933"/>
                <a:gd name="connsiteY86" fmla="*/ 511209 h 762335"/>
                <a:gd name="connsiteX87" fmla="*/ 335630 w 713933"/>
                <a:gd name="connsiteY87" fmla="*/ 526617 h 762335"/>
                <a:gd name="connsiteX88" fmla="*/ 331717 w 713933"/>
                <a:gd name="connsiteY88" fmla="*/ 551907 h 762335"/>
                <a:gd name="connsiteX89" fmla="*/ 321593 w 713933"/>
                <a:gd name="connsiteY89" fmla="*/ 576270 h 762335"/>
                <a:gd name="connsiteX90" fmla="*/ 316067 w 713933"/>
                <a:gd name="connsiteY90" fmla="*/ 582763 h 762335"/>
                <a:gd name="connsiteX91" fmla="*/ 308000 w 713933"/>
                <a:gd name="connsiteY91" fmla="*/ 588491 h 762335"/>
                <a:gd name="connsiteX92" fmla="*/ 307153 w 713933"/>
                <a:gd name="connsiteY92" fmla="*/ 589338 h 762335"/>
                <a:gd name="connsiteX93" fmla="*/ 306225 w 713933"/>
                <a:gd name="connsiteY93" fmla="*/ 589741 h 762335"/>
                <a:gd name="connsiteX94" fmla="*/ 301385 w 713933"/>
                <a:gd name="connsiteY94" fmla="*/ 593170 h 762335"/>
                <a:gd name="connsiteX95" fmla="*/ 296262 w 713933"/>
                <a:gd name="connsiteY95" fmla="*/ 594057 h 762335"/>
                <a:gd name="connsiteX96" fmla="*/ 280612 w 713933"/>
                <a:gd name="connsiteY96" fmla="*/ 604545 h 762335"/>
                <a:gd name="connsiteX97" fmla="*/ 274199 w 713933"/>
                <a:gd name="connsiteY97" fmla="*/ 611845 h 762335"/>
                <a:gd name="connsiteX98" fmla="*/ 271617 w 713933"/>
                <a:gd name="connsiteY98" fmla="*/ 623421 h 762335"/>
                <a:gd name="connsiteX99" fmla="*/ 267987 w 713933"/>
                <a:gd name="connsiteY99" fmla="*/ 626850 h 762335"/>
                <a:gd name="connsiteX100" fmla="*/ 241406 w 713933"/>
                <a:gd name="connsiteY100" fmla="*/ 625559 h 762335"/>
                <a:gd name="connsiteX101" fmla="*/ 236486 w 713933"/>
                <a:gd name="connsiteY101" fmla="*/ 622332 h 762335"/>
                <a:gd name="connsiteX102" fmla="*/ 205629 w 713933"/>
                <a:gd name="connsiteY102" fmla="*/ 609707 h 762335"/>
                <a:gd name="connsiteX103" fmla="*/ 171586 w 713933"/>
                <a:gd name="connsiteY103" fmla="*/ 610151 h 762335"/>
                <a:gd name="connsiteX104" fmla="*/ 162390 w 713933"/>
                <a:gd name="connsiteY104" fmla="*/ 614225 h 762335"/>
                <a:gd name="connsiteX105" fmla="*/ 163237 w 713933"/>
                <a:gd name="connsiteY105" fmla="*/ 627092 h 762335"/>
                <a:gd name="connsiteX106" fmla="*/ 150612 w 713933"/>
                <a:gd name="connsiteY106" fmla="*/ 634392 h 762335"/>
                <a:gd name="connsiteX107" fmla="*/ 147183 w 713933"/>
                <a:gd name="connsiteY107" fmla="*/ 634594 h 762335"/>
                <a:gd name="connsiteX108" fmla="*/ 141617 w 713933"/>
                <a:gd name="connsiteY108" fmla="*/ 630722 h 762335"/>
                <a:gd name="connsiteX109" fmla="*/ 133268 w 713933"/>
                <a:gd name="connsiteY109" fmla="*/ 630278 h 762335"/>
                <a:gd name="connsiteX110" fmla="*/ 132421 w 713933"/>
                <a:gd name="connsiteY110" fmla="*/ 636490 h 762335"/>
                <a:gd name="connsiteX111" fmla="*/ 127903 w 713933"/>
                <a:gd name="connsiteY111" fmla="*/ 646130 h 762335"/>
                <a:gd name="connsiteX112" fmla="*/ 124031 w 713933"/>
                <a:gd name="connsiteY112" fmla="*/ 658997 h 762335"/>
                <a:gd name="connsiteX113" fmla="*/ 106485 w 713933"/>
                <a:gd name="connsiteY113" fmla="*/ 673558 h 762335"/>
                <a:gd name="connsiteX114" fmla="*/ 100273 w 713933"/>
                <a:gd name="connsiteY114" fmla="*/ 681060 h 762335"/>
                <a:gd name="connsiteX115" fmla="*/ 91077 w 713933"/>
                <a:gd name="connsiteY115" fmla="*/ 683844 h 762335"/>
                <a:gd name="connsiteX116" fmla="*/ 86559 w 713933"/>
                <a:gd name="connsiteY116" fmla="*/ 689208 h 762335"/>
                <a:gd name="connsiteX117" fmla="*/ 81437 w 713933"/>
                <a:gd name="connsiteY117" fmla="*/ 688361 h 762335"/>
                <a:gd name="connsiteX118" fmla="*/ 76919 w 713933"/>
                <a:gd name="connsiteY118" fmla="*/ 689853 h 762335"/>
                <a:gd name="connsiteX119" fmla="*/ 73935 w 713933"/>
                <a:gd name="connsiteY119" fmla="*/ 699695 h 762335"/>
                <a:gd name="connsiteX120" fmla="*/ 43522 w 713933"/>
                <a:gd name="connsiteY120" fmla="*/ 721315 h 762335"/>
                <a:gd name="connsiteX121" fmla="*/ 31542 w 713933"/>
                <a:gd name="connsiteY121" fmla="*/ 724300 h 762335"/>
                <a:gd name="connsiteX122" fmla="*/ 18675 w 713933"/>
                <a:gd name="connsiteY122" fmla="*/ 723211 h 762335"/>
                <a:gd name="connsiteX123" fmla="*/ 7744 w 713933"/>
                <a:gd name="connsiteY123" fmla="*/ 727728 h 762335"/>
                <a:gd name="connsiteX124" fmla="*/ 3025 w 713933"/>
                <a:gd name="connsiteY124" fmla="*/ 736279 h 762335"/>
                <a:gd name="connsiteX125" fmla="*/ 4961 w 713933"/>
                <a:gd name="connsiteY125" fmla="*/ 742491 h 762335"/>
                <a:gd name="connsiteX126" fmla="*/ 16941 w 713933"/>
                <a:gd name="connsiteY126" fmla="*/ 742047 h 762335"/>
                <a:gd name="connsiteX127" fmla="*/ 20369 w 713933"/>
                <a:gd name="connsiteY127" fmla="*/ 736037 h 762335"/>
                <a:gd name="connsiteX128" fmla="*/ 26137 w 713933"/>
                <a:gd name="connsiteY128" fmla="*/ 734948 h 762335"/>
                <a:gd name="connsiteX129" fmla="*/ 41142 w 713933"/>
                <a:gd name="connsiteY129" fmla="*/ 747573 h 762335"/>
                <a:gd name="connsiteX130" fmla="*/ 41787 w 713933"/>
                <a:gd name="connsiteY130" fmla="*/ 759351 h 762335"/>
                <a:gd name="connsiteX131" fmla="*/ 46507 w 713933"/>
                <a:gd name="connsiteY131" fmla="*/ 762134 h 762335"/>
                <a:gd name="connsiteX132" fmla="*/ 58486 w 713933"/>
                <a:gd name="connsiteY132" fmla="*/ 756366 h 762335"/>
                <a:gd name="connsiteX133" fmla="*/ 59978 w 713933"/>
                <a:gd name="connsiteY133" fmla="*/ 753381 h 762335"/>
                <a:gd name="connsiteX134" fmla="*/ 56348 w 713933"/>
                <a:gd name="connsiteY134" fmla="*/ 745032 h 762335"/>
                <a:gd name="connsiteX135" fmla="*/ 64254 w 713933"/>
                <a:gd name="connsiteY135" fmla="*/ 736884 h 762335"/>
                <a:gd name="connsiteX136" fmla="*/ 71313 w 713933"/>
                <a:gd name="connsiteY136" fmla="*/ 737530 h 762335"/>
                <a:gd name="connsiteX137" fmla="*/ 89302 w 713933"/>
                <a:gd name="connsiteY137" fmla="*/ 731318 h 762335"/>
                <a:gd name="connsiteX138" fmla="*/ 96805 w 713933"/>
                <a:gd name="connsiteY138" fmla="*/ 721234 h 762335"/>
                <a:gd name="connsiteX139" fmla="*/ 107292 w 713933"/>
                <a:gd name="connsiteY139" fmla="*/ 724864 h 762335"/>
                <a:gd name="connsiteX140" fmla="*/ 132784 w 713933"/>
                <a:gd name="connsiteY140" fmla="*/ 722727 h 762335"/>
                <a:gd name="connsiteX141" fmla="*/ 140084 w 713933"/>
                <a:gd name="connsiteY141" fmla="*/ 728293 h 762335"/>
                <a:gd name="connsiteX142" fmla="*/ 144804 w 713933"/>
                <a:gd name="connsiteY142" fmla="*/ 729382 h 762335"/>
                <a:gd name="connsiteX143" fmla="*/ 147385 w 713933"/>
                <a:gd name="connsiteY143" fmla="*/ 719298 h 762335"/>
                <a:gd name="connsiteX144" fmla="*/ 153597 w 713933"/>
                <a:gd name="connsiteY144" fmla="*/ 727849 h 762335"/>
                <a:gd name="connsiteX145" fmla="*/ 154887 w 713933"/>
                <a:gd name="connsiteY145" fmla="*/ 735755 h 762335"/>
                <a:gd name="connsiteX146" fmla="*/ 167512 w 713933"/>
                <a:gd name="connsiteY146" fmla="*/ 736199 h 762335"/>
                <a:gd name="connsiteX147" fmla="*/ 174571 w 713933"/>
                <a:gd name="connsiteY147" fmla="*/ 754390 h 762335"/>
                <a:gd name="connsiteX148" fmla="*/ 189334 w 713933"/>
                <a:gd name="connsiteY148" fmla="*/ 755681 h 762335"/>
                <a:gd name="connsiteX149" fmla="*/ 192762 w 713933"/>
                <a:gd name="connsiteY149" fmla="*/ 746484 h 762335"/>
                <a:gd name="connsiteX150" fmla="*/ 206032 w 713933"/>
                <a:gd name="connsiteY150" fmla="*/ 737046 h 762335"/>
                <a:gd name="connsiteX151" fmla="*/ 209259 w 713933"/>
                <a:gd name="connsiteY151" fmla="*/ 734263 h 762335"/>
                <a:gd name="connsiteX152" fmla="*/ 206920 w 713933"/>
                <a:gd name="connsiteY152" fmla="*/ 727204 h 762335"/>
                <a:gd name="connsiteX153" fmla="*/ 209905 w 713933"/>
                <a:gd name="connsiteY153" fmla="*/ 723775 h 762335"/>
                <a:gd name="connsiteX154" fmla="*/ 213777 w 713933"/>
                <a:gd name="connsiteY154" fmla="*/ 709658 h 762335"/>
                <a:gd name="connsiteX155" fmla="*/ 218496 w 713933"/>
                <a:gd name="connsiteY155" fmla="*/ 699816 h 762335"/>
                <a:gd name="connsiteX156" fmla="*/ 223215 w 713933"/>
                <a:gd name="connsiteY156" fmla="*/ 703688 h 762335"/>
                <a:gd name="connsiteX157" fmla="*/ 231766 w 713933"/>
                <a:gd name="connsiteY157" fmla="*/ 703487 h 762335"/>
                <a:gd name="connsiteX158" fmla="*/ 234993 w 713933"/>
                <a:gd name="connsiteY158" fmla="*/ 698364 h 762335"/>
                <a:gd name="connsiteX159" fmla="*/ 278676 w 713933"/>
                <a:gd name="connsiteY159" fmla="*/ 697719 h 762335"/>
                <a:gd name="connsiteX160" fmla="*/ 301829 w 713933"/>
                <a:gd name="connsiteY160" fmla="*/ 721073 h 762335"/>
                <a:gd name="connsiteX161" fmla="*/ 306346 w 713933"/>
                <a:gd name="connsiteY161" fmla="*/ 722565 h 762335"/>
                <a:gd name="connsiteX162" fmla="*/ 306992 w 713933"/>
                <a:gd name="connsiteY162" fmla="*/ 716555 h 762335"/>
                <a:gd name="connsiteX163" fmla="*/ 310218 w 713933"/>
                <a:gd name="connsiteY163" fmla="*/ 715063 h 762335"/>
                <a:gd name="connsiteX164" fmla="*/ 340429 w 713933"/>
                <a:gd name="connsiteY164" fmla="*/ 727688 h 762335"/>
                <a:gd name="connsiteX165" fmla="*/ 351159 w 713933"/>
                <a:gd name="connsiteY165" fmla="*/ 726397 h 762335"/>
                <a:gd name="connsiteX166" fmla="*/ 352853 w 713933"/>
                <a:gd name="connsiteY166" fmla="*/ 719742 h 762335"/>
                <a:gd name="connsiteX167" fmla="*/ 344705 w 713933"/>
                <a:gd name="connsiteY167" fmla="*/ 715870 h 762335"/>
                <a:gd name="connsiteX168" fmla="*/ 343858 w 713933"/>
                <a:gd name="connsiteY168" fmla="*/ 712643 h 762335"/>
                <a:gd name="connsiteX169" fmla="*/ 376650 w 713933"/>
                <a:gd name="connsiteY169" fmla="*/ 714579 h 762335"/>
                <a:gd name="connsiteX170" fmla="*/ 388630 w 713933"/>
                <a:gd name="connsiteY170" fmla="*/ 716071 h 762335"/>
                <a:gd name="connsiteX171" fmla="*/ 407467 w 713933"/>
                <a:gd name="connsiteY171" fmla="*/ 710303 h 762335"/>
                <a:gd name="connsiteX172" fmla="*/ 407668 w 713933"/>
                <a:gd name="connsiteY172" fmla="*/ 698526 h 762335"/>
                <a:gd name="connsiteX173" fmla="*/ 420293 w 713933"/>
                <a:gd name="connsiteY173" fmla="*/ 711594 h 762335"/>
                <a:gd name="connsiteX174" fmla="*/ 426061 w 713933"/>
                <a:gd name="connsiteY174" fmla="*/ 712683 h 762335"/>
                <a:gd name="connsiteX175" fmla="*/ 430337 w 713933"/>
                <a:gd name="connsiteY175" fmla="*/ 709457 h 762335"/>
                <a:gd name="connsiteX176" fmla="*/ 443405 w 713933"/>
                <a:gd name="connsiteY176" fmla="*/ 708609 h 762335"/>
                <a:gd name="connsiteX177" fmla="*/ 449819 w 713933"/>
                <a:gd name="connsiteY177" fmla="*/ 711594 h 762335"/>
                <a:gd name="connsiteX178" fmla="*/ 449173 w 713933"/>
                <a:gd name="connsiteY178" fmla="*/ 721234 h 762335"/>
                <a:gd name="connsiteX179" fmla="*/ 450867 w 713933"/>
                <a:gd name="connsiteY179" fmla="*/ 726599 h 762335"/>
                <a:gd name="connsiteX180" fmla="*/ 455990 w 713933"/>
                <a:gd name="connsiteY180" fmla="*/ 727890 h 762335"/>
                <a:gd name="connsiteX181" fmla="*/ 459862 w 713933"/>
                <a:gd name="connsiteY181" fmla="*/ 723614 h 762335"/>
                <a:gd name="connsiteX182" fmla="*/ 475068 w 713933"/>
                <a:gd name="connsiteY182" fmla="*/ 719742 h 762335"/>
                <a:gd name="connsiteX183" fmla="*/ 511693 w 713933"/>
                <a:gd name="connsiteY183" fmla="*/ 720186 h 762335"/>
                <a:gd name="connsiteX184" fmla="*/ 531175 w 713933"/>
                <a:gd name="connsiteY184" fmla="*/ 732165 h 762335"/>
                <a:gd name="connsiteX185" fmla="*/ 546381 w 713933"/>
                <a:gd name="connsiteY185" fmla="*/ 737086 h 762335"/>
                <a:gd name="connsiteX186" fmla="*/ 552391 w 713933"/>
                <a:gd name="connsiteY186" fmla="*/ 737086 h 762335"/>
                <a:gd name="connsiteX187" fmla="*/ 560942 w 713933"/>
                <a:gd name="connsiteY187" fmla="*/ 727890 h 762335"/>
                <a:gd name="connsiteX188" fmla="*/ 586232 w 713933"/>
                <a:gd name="connsiteY188" fmla="*/ 725954 h 762335"/>
                <a:gd name="connsiteX189" fmla="*/ 598010 w 713933"/>
                <a:gd name="connsiteY189" fmla="*/ 717604 h 762335"/>
                <a:gd name="connsiteX190" fmla="*/ 602084 w 713933"/>
                <a:gd name="connsiteY190" fmla="*/ 717806 h 762335"/>
                <a:gd name="connsiteX191" fmla="*/ 605956 w 713933"/>
                <a:gd name="connsiteY191" fmla="*/ 719742 h 762335"/>
                <a:gd name="connsiteX192" fmla="*/ 610877 w 713933"/>
                <a:gd name="connsiteY192" fmla="*/ 719944 h 762335"/>
                <a:gd name="connsiteX193" fmla="*/ 616645 w 713933"/>
                <a:gd name="connsiteY193" fmla="*/ 719742 h 762335"/>
                <a:gd name="connsiteX194" fmla="*/ 618339 w 713933"/>
                <a:gd name="connsiteY194" fmla="*/ 710102 h 762335"/>
                <a:gd name="connsiteX195" fmla="*/ 627979 w 713933"/>
                <a:gd name="connsiteY195" fmla="*/ 702600 h 762335"/>
                <a:gd name="connsiteX196" fmla="*/ 632053 w 713933"/>
                <a:gd name="connsiteY196" fmla="*/ 701752 h 762335"/>
                <a:gd name="connsiteX197" fmla="*/ 650890 w 713933"/>
                <a:gd name="connsiteY197" fmla="*/ 698122 h 762335"/>
                <a:gd name="connsiteX198" fmla="*/ 658795 w 713933"/>
                <a:gd name="connsiteY198" fmla="*/ 693201 h 762335"/>
                <a:gd name="connsiteX199" fmla="*/ 660933 w 713933"/>
                <a:gd name="connsiteY199" fmla="*/ 668153 h 762335"/>
                <a:gd name="connsiteX200" fmla="*/ 664563 w 713933"/>
                <a:gd name="connsiteY200" fmla="*/ 666661 h 762335"/>
                <a:gd name="connsiteX201" fmla="*/ 663071 w 713933"/>
                <a:gd name="connsiteY201" fmla="*/ 660893 h 762335"/>
                <a:gd name="connsiteX202" fmla="*/ 621929 w 713933"/>
                <a:gd name="connsiteY202" fmla="*/ 661982 h 762335"/>
                <a:gd name="connsiteX203" fmla="*/ 621284 w 713933"/>
                <a:gd name="connsiteY203" fmla="*/ 652342 h 762335"/>
                <a:gd name="connsiteX204" fmla="*/ 614870 w 713933"/>
                <a:gd name="connsiteY204" fmla="*/ 647623 h 762335"/>
                <a:gd name="connsiteX205" fmla="*/ 608457 w 713933"/>
                <a:gd name="connsiteY205" fmla="*/ 646977 h 762335"/>
                <a:gd name="connsiteX206" fmla="*/ 602689 w 713933"/>
                <a:gd name="connsiteY206" fmla="*/ 652342 h 762335"/>
                <a:gd name="connsiteX207" fmla="*/ 591557 w 713933"/>
                <a:gd name="connsiteY207" fmla="*/ 650849 h 762335"/>
                <a:gd name="connsiteX208" fmla="*/ 591758 w 713933"/>
                <a:gd name="connsiteY208" fmla="*/ 646130 h 762335"/>
                <a:gd name="connsiteX209" fmla="*/ 597970 w 713933"/>
                <a:gd name="connsiteY209" fmla="*/ 643992 h 762335"/>
                <a:gd name="connsiteX210" fmla="*/ 600108 w 713933"/>
                <a:gd name="connsiteY210" fmla="*/ 640362 h 762335"/>
                <a:gd name="connsiteX211" fmla="*/ 584901 w 713933"/>
                <a:gd name="connsiteY211" fmla="*/ 637135 h 762335"/>
                <a:gd name="connsiteX212" fmla="*/ 582562 w 713933"/>
                <a:gd name="connsiteY212" fmla="*/ 634352 h 762335"/>
                <a:gd name="connsiteX213" fmla="*/ 599704 w 713933"/>
                <a:gd name="connsiteY213" fmla="*/ 632013 h 762335"/>
                <a:gd name="connsiteX214" fmla="*/ 615112 w 713933"/>
                <a:gd name="connsiteY214" fmla="*/ 631569 h 762335"/>
                <a:gd name="connsiteX215" fmla="*/ 621324 w 713933"/>
                <a:gd name="connsiteY215" fmla="*/ 628584 h 762335"/>
                <a:gd name="connsiteX216" fmla="*/ 624954 w 713933"/>
                <a:gd name="connsiteY216" fmla="*/ 620437 h 762335"/>
                <a:gd name="connsiteX217" fmla="*/ 626043 w 713933"/>
                <a:gd name="connsiteY217" fmla="*/ 608860 h 762335"/>
                <a:gd name="connsiteX218" fmla="*/ 613620 w 713933"/>
                <a:gd name="connsiteY218" fmla="*/ 606521 h 762335"/>
                <a:gd name="connsiteX219" fmla="*/ 620033 w 713933"/>
                <a:gd name="connsiteY219" fmla="*/ 604383 h 762335"/>
                <a:gd name="connsiteX220" fmla="*/ 633304 w 713933"/>
                <a:gd name="connsiteY220" fmla="*/ 594299 h 762335"/>
                <a:gd name="connsiteX221" fmla="*/ 641209 w 713933"/>
                <a:gd name="connsiteY221" fmla="*/ 601802 h 762335"/>
                <a:gd name="connsiteX222" fmla="*/ 650648 w 713933"/>
                <a:gd name="connsiteY222" fmla="*/ 600511 h 762335"/>
                <a:gd name="connsiteX223" fmla="*/ 656012 w 713933"/>
                <a:gd name="connsiteY223" fmla="*/ 595146 h 762335"/>
                <a:gd name="connsiteX224" fmla="*/ 656012 w 713933"/>
                <a:gd name="connsiteY224" fmla="*/ 582279 h 762335"/>
                <a:gd name="connsiteX225" fmla="*/ 658795 w 713933"/>
                <a:gd name="connsiteY225" fmla="*/ 575221 h 762335"/>
                <a:gd name="connsiteX226" fmla="*/ 662668 w 713933"/>
                <a:gd name="connsiteY226" fmla="*/ 574374 h 762335"/>
                <a:gd name="connsiteX227" fmla="*/ 669081 w 713933"/>
                <a:gd name="connsiteY227" fmla="*/ 577601 h 762335"/>
                <a:gd name="connsiteX228" fmla="*/ 677229 w 713933"/>
                <a:gd name="connsiteY228" fmla="*/ 570098 h 762335"/>
                <a:gd name="connsiteX229" fmla="*/ 686223 w 713933"/>
                <a:gd name="connsiteY229" fmla="*/ 563685 h 762335"/>
                <a:gd name="connsiteX230" fmla="*/ 690741 w 713933"/>
                <a:gd name="connsiteY230" fmla="*/ 559409 h 762335"/>
                <a:gd name="connsiteX231" fmla="*/ 694169 w 713933"/>
                <a:gd name="connsiteY231" fmla="*/ 553642 h 762335"/>
                <a:gd name="connsiteX232" fmla="*/ 696751 w 713933"/>
                <a:gd name="connsiteY232" fmla="*/ 542509 h 762335"/>
                <a:gd name="connsiteX233" fmla="*/ 710868 w 713933"/>
                <a:gd name="connsiteY233" fmla="*/ 512298 h 762335"/>
                <a:gd name="connsiteX234" fmla="*/ 712562 w 713933"/>
                <a:gd name="connsiteY234" fmla="*/ 505441 h 762335"/>
                <a:gd name="connsiteX235" fmla="*/ 708973 w 713933"/>
                <a:gd name="connsiteY235" fmla="*/ 472648 h 762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Lst>
              <a:rect l="l" t="t" r="r" b="b"/>
              <a:pathLst>
                <a:path w="713933" h="762335">
                  <a:moveTo>
                    <a:pt x="708973" y="472648"/>
                  </a:moveTo>
                  <a:lnTo>
                    <a:pt x="677269" y="441590"/>
                  </a:lnTo>
                  <a:lnTo>
                    <a:pt x="648147" y="434733"/>
                  </a:lnTo>
                  <a:lnTo>
                    <a:pt x="639596" y="430458"/>
                  </a:lnTo>
                  <a:lnTo>
                    <a:pt x="615838" y="430014"/>
                  </a:lnTo>
                  <a:lnTo>
                    <a:pt x="596276" y="453368"/>
                  </a:lnTo>
                  <a:lnTo>
                    <a:pt x="586636" y="450383"/>
                  </a:lnTo>
                  <a:lnTo>
                    <a:pt x="578488" y="435379"/>
                  </a:lnTo>
                  <a:lnTo>
                    <a:pt x="569292" y="436225"/>
                  </a:lnTo>
                  <a:lnTo>
                    <a:pt x="569937" y="432353"/>
                  </a:lnTo>
                  <a:lnTo>
                    <a:pt x="600995" y="410088"/>
                  </a:lnTo>
                  <a:lnTo>
                    <a:pt x="602689" y="394438"/>
                  </a:lnTo>
                  <a:lnTo>
                    <a:pt x="597123" y="360597"/>
                  </a:lnTo>
                  <a:lnTo>
                    <a:pt x="565419" y="326312"/>
                  </a:lnTo>
                  <a:lnTo>
                    <a:pt x="561789" y="315825"/>
                  </a:lnTo>
                  <a:lnTo>
                    <a:pt x="563927" y="313889"/>
                  </a:lnTo>
                  <a:lnTo>
                    <a:pt x="575907" y="329095"/>
                  </a:lnTo>
                  <a:lnTo>
                    <a:pt x="586192" y="329741"/>
                  </a:lnTo>
                  <a:lnTo>
                    <a:pt x="592404" y="331031"/>
                  </a:lnTo>
                  <a:lnTo>
                    <a:pt x="593896" y="327159"/>
                  </a:lnTo>
                  <a:lnTo>
                    <a:pt x="579537" y="296302"/>
                  </a:lnTo>
                  <a:lnTo>
                    <a:pt x="574414" y="280653"/>
                  </a:lnTo>
                  <a:lnTo>
                    <a:pt x="574616" y="272948"/>
                  </a:lnTo>
                  <a:lnTo>
                    <a:pt x="579738" y="263107"/>
                  </a:lnTo>
                  <a:lnTo>
                    <a:pt x="583167" y="258186"/>
                  </a:lnTo>
                  <a:lnTo>
                    <a:pt x="579738" y="254757"/>
                  </a:lnTo>
                  <a:lnTo>
                    <a:pt x="564532" y="237212"/>
                  </a:lnTo>
                  <a:lnTo>
                    <a:pt x="560660" y="218577"/>
                  </a:lnTo>
                  <a:lnTo>
                    <a:pt x="552754" y="203572"/>
                  </a:lnTo>
                  <a:lnTo>
                    <a:pt x="510120" y="176386"/>
                  </a:lnTo>
                  <a:lnTo>
                    <a:pt x="506893" y="166544"/>
                  </a:lnTo>
                  <a:lnTo>
                    <a:pt x="501125" y="156259"/>
                  </a:lnTo>
                  <a:lnTo>
                    <a:pt x="499189" y="129073"/>
                  </a:lnTo>
                  <a:lnTo>
                    <a:pt x="492977" y="108300"/>
                  </a:lnTo>
                  <a:lnTo>
                    <a:pt x="492130" y="66755"/>
                  </a:lnTo>
                  <a:lnTo>
                    <a:pt x="492977" y="37189"/>
                  </a:lnTo>
                  <a:lnTo>
                    <a:pt x="480352" y="27751"/>
                  </a:lnTo>
                  <a:lnTo>
                    <a:pt x="475270" y="15327"/>
                  </a:lnTo>
                  <a:lnTo>
                    <a:pt x="469623" y="3025"/>
                  </a:lnTo>
                  <a:lnTo>
                    <a:pt x="455708" y="17183"/>
                  </a:lnTo>
                  <a:lnTo>
                    <a:pt x="460628" y="42957"/>
                  </a:lnTo>
                  <a:lnTo>
                    <a:pt x="445745" y="54331"/>
                  </a:lnTo>
                  <a:lnTo>
                    <a:pt x="335670" y="112092"/>
                  </a:lnTo>
                  <a:lnTo>
                    <a:pt x="335509" y="111809"/>
                  </a:lnTo>
                  <a:lnTo>
                    <a:pt x="328087" y="124797"/>
                  </a:lnTo>
                  <a:lnTo>
                    <a:pt x="318003" y="134720"/>
                  </a:lnTo>
                  <a:lnTo>
                    <a:pt x="306144" y="157630"/>
                  </a:lnTo>
                  <a:lnTo>
                    <a:pt x="306790" y="162027"/>
                  </a:lnTo>
                  <a:cubicBezTo>
                    <a:pt x="306790" y="162027"/>
                    <a:pt x="317680" y="179088"/>
                    <a:pt x="318164" y="178927"/>
                  </a:cubicBezTo>
                  <a:cubicBezTo>
                    <a:pt x="318648" y="178766"/>
                    <a:pt x="317680" y="197925"/>
                    <a:pt x="317680" y="197925"/>
                  </a:cubicBezTo>
                  <a:lnTo>
                    <a:pt x="321754" y="206839"/>
                  </a:lnTo>
                  <a:lnTo>
                    <a:pt x="330507" y="206516"/>
                  </a:lnTo>
                  <a:lnTo>
                    <a:pt x="327926" y="211074"/>
                  </a:lnTo>
                  <a:lnTo>
                    <a:pt x="327280" y="221642"/>
                  </a:lnTo>
                  <a:lnTo>
                    <a:pt x="335388" y="222771"/>
                  </a:lnTo>
                  <a:lnTo>
                    <a:pt x="346117" y="210752"/>
                  </a:lnTo>
                  <a:lnTo>
                    <a:pt x="348537" y="216762"/>
                  </a:lnTo>
                  <a:lnTo>
                    <a:pt x="355353" y="216923"/>
                  </a:lnTo>
                  <a:lnTo>
                    <a:pt x="364792" y="210268"/>
                  </a:lnTo>
                  <a:lnTo>
                    <a:pt x="362533" y="214826"/>
                  </a:lnTo>
                  <a:lnTo>
                    <a:pt x="363501" y="226845"/>
                  </a:lnTo>
                  <a:lnTo>
                    <a:pt x="352611" y="233823"/>
                  </a:lnTo>
                  <a:lnTo>
                    <a:pt x="351804" y="237090"/>
                  </a:lnTo>
                  <a:lnTo>
                    <a:pt x="356362" y="239511"/>
                  </a:lnTo>
                  <a:lnTo>
                    <a:pt x="350675" y="246650"/>
                  </a:lnTo>
                  <a:lnTo>
                    <a:pt x="338332" y="249393"/>
                  </a:lnTo>
                  <a:lnTo>
                    <a:pt x="333290" y="266777"/>
                  </a:lnTo>
                  <a:lnTo>
                    <a:pt x="342043" y="277990"/>
                  </a:lnTo>
                  <a:lnTo>
                    <a:pt x="324981" y="293439"/>
                  </a:lnTo>
                  <a:lnTo>
                    <a:pt x="325142" y="310017"/>
                  </a:lnTo>
                  <a:lnTo>
                    <a:pt x="330991" y="329337"/>
                  </a:lnTo>
                  <a:lnTo>
                    <a:pt x="335226" y="337444"/>
                  </a:lnTo>
                  <a:lnTo>
                    <a:pt x="327926" y="333371"/>
                  </a:lnTo>
                  <a:lnTo>
                    <a:pt x="326957" y="322158"/>
                  </a:lnTo>
                  <a:lnTo>
                    <a:pt x="324053" y="319576"/>
                  </a:lnTo>
                  <a:lnTo>
                    <a:pt x="314978" y="319899"/>
                  </a:lnTo>
                  <a:lnTo>
                    <a:pt x="313970" y="323771"/>
                  </a:lnTo>
                  <a:lnTo>
                    <a:pt x="333653" y="363985"/>
                  </a:lnTo>
                  <a:lnTo>
                    <a:pt x="338655" y="380684"/>
                  </a:lnTo>
                  <a:lnTo>
                    <a:pt x="325223" y="389759"/>
                  </a:lnTo>
                  <a:lnTo>
                    <a:pt x="318205" y="395366"/>
                  </a:lnTo>
                  <a:lnTo>
                    <a:pt x="321472" y="419204"/>
                  </a:lnTo>
                  <a:lnTo>
                    <a:pt x="311146" y="441469"/>
                  </a:lnTo>
                  <a:lnTo>
                    <a:pt x="322964" y="458692"/>
                  </a:lnTo>
                  <a:lnTo>
                    <a:pt x="322964" y="472245"/>
                  </a:lnTo>
                  <a:lnTo>
                    <a:pt x="305902" y="492130"/>
                  </a:lnTo>
                  <a:lnTo>
                    <a:pt x="310581" y="511209"/>
                  </a:lnTo>
                  <a:lnTo>
                    <a:pt x="335630" y="526617"/>
                  </a:lnTo>
                  <a:lnTo>
                    <a:pt x="331717" y="551907"/>
                  </a:lnTo>
                  <a:lnTo>
                    <a:pt x="321593" y="576270"/>
                  </a:lnTo>
                  <a:lnTo>
                    <a:pt x="316067" y="582763"/>
                  </a:lnTo>
                  <a:lnTo>
                    <a:pt x="308000" y="588491"/>
                  </a:lnTo>
                  <a:lnTo>
                    <a:pt x="307153" y="589338"/>
                  </a:lnTo>
                  <a:lnTo>
                    <a:pt x="306225" y="589741"/>
                  </a:lnTo>
                  <a:lnTo>
                    <a:pt x="301385" y="593170"/>
                  </a:lnTo>
                  <a:lnTo>
                    <a:pt x="296262" y="594057"/>
                  </a:lnTo>
                  <a:lnTo>
                    <a:pt x="280612" y="604545"/>
                  </a:lnTo>
                  <a:lnTo>
                    <a:pt x="274199" y="611845"/>
                  </a:lnTo>
                  <a:lnTo>
                    <a:pt x="271617" y="623421"/>
                  </a:lnTo>
                  <a:lnTo>
                    <a:pt x="267987" y="626850"/>
                  </a:lnTo>
                  <a:lnTo>
                    <a:pt x="241406" y="625559"/>
                  </a:lnTo>
                  <a:lnTo>
                    <a:pt x="236486" y="622332"/>
                  </a:lnTo>
                  <a:lnTo>
                    <a:pt x="205629" y="609707"/>
                  </a:lnTo>
                  <a:lnTo>
                    <a:pt x="171586" y="610151"/>
                  </a:lnTo>
                  <a:lnTo>
                    <a:pt x="162390" y="614225"/>
                  </a:lnTo>
                  <a:lnTo>
                    <a:pt x="163237" y="627092"/>
                  </a:lnTo>
                  <a:lnTo>
                    <a:pt x="150612" y="634392"/>
                  </a:lnTo>
                  <a:lnTo>
                    <a:pt x="147183" y="634594"/>
                  </a:lnTo>
                  <a:lnTo>
                    <a:pt x="141617" y="630722"/>
                  </a:lnTo>
                  <a:lnTo>
                    <a:pt x="133268" y="630278"/>
                  </a:lnTo>
                  <a:lnTo>
                    <a:pt x="132421" y="636490"/>
                  </a:lnTo>
                  <a:lnTo>
                    <a:pt x="127903" y="646130"/>
                  </a:lnTo>
                  <a:lnTo>
                    <a:pt x="124031" y="658997"/>
                  </a:lnTo>
                  <a:lnTo>
                    <a:pt x="106485" y="673558"/>
                  </a:lnTo>
                  <a:lnTo>
                    <a:pt x="100273" y="681060"/>
                  </a:lnTo>
                  <a:lnTo>
                    <a:pt x="91077" y="683844"/>
                  </a:lnTo>
                  <a:lnTo>
                    <a:pt x="86559" y="689208"/>
                  </a:lnTo>
                  <a:lnTo>
                    <a:pt x="81437" y="688361"/>
                  </a:lnTo>
                  <a:lnTo>
                    <a:pt x="76919" y="689853"/>
                  </a:lnTo>
                  <a:lnTo>
                    <a:pt x="73935" y="699695"/>
                  </a:lnTo>
                  <a:lnTo>
                    <a:pt x="43522" y="721315"/>
                  </a:lnTo>
                  <a:lnTo>
                    <a:pt x="31542" y="724300"/>
                  </a:lnTo>
                  <a:lnTo>
                    <a:pt x="18675" y="723211"/>
                  </a:lnTo>
                  <a:lnTo>
                    <a:pt x="7744" y="727728"/>
                  </a:lnTo>
                  <a:lnTo>
                    <a:pt x="3025" y="736279"/>
                  </a:lnTo>
                  <a:lnTo>
                    <a:pt x="4961" y="742491"/>
                  </a:lnTo>
                  <a:lnTo>
                    <a:pt x="16941" y="742047"/>
                  </a:lnTo>
                  <a:lnTo>
                    <a:pt x="20369" y="736037"/>
                  </a:lnTo>
                  <a:lnTo>
                    <a:pt x="26137" y="734948"/>
                  </a:lnTo>
                  <a:lnTo>
                    <a:pt x="41142" y="747573"/>
                  </a:lnTo>
                  <a:lnTo>
                    <a:pt x="41787" y="759351"/>
                  </a:lnTo>
                  <a:lnTo>
                    <a:pt x="46507" y="762134"/>
                  </a:lnTo>
                  <a:lnTo>
                    <a:pt x="58486" y="756366"/>
                  </a:lnTo>
                  <a:lnTo>
                    <a:pt x="59978" y="753381"/>
                  </a:lnTo>
                  <a:lnTo>
                    <a:pt x="56348" y="745032"/>
                  </a:lnTo>
                  <a:lnTo>
                    <a:pt x="64254" y="736884"/>
                  </a:lnTo>
                  <a:lnTo>
                    <a:pt x="71313" y="737530"/>
                  </a:lnTo>
                  <a:lnTo>
                    <a:pt x="89302" y="731318"/>
                  </a:lnTo>
                  <a:lnTo>
                    <a:pt x="96805" y="721234"/>
                  </a:lnTo>
                  <a:lnTo>
                    <a:pt x="107292" y="724864"/>
                  </a:lnTo>
                  <a:lnTo>
                    <a:pt x="132784" y="722727"/>
                  </a:lnTo>
                  <a:lnTo>
                    <a:pt x="140084" y="728293"/>
                  </a:lnTo>
                  <a:lnTo>
                    <a:pt x="144804" y="729382"/>
                  </a:lnTo>
                  <a:lnTo>
                    <a:pt x="147385" y="719298"/>
                  </a:lnTo>
                  <a:lnTo>
                    <a:pt x="153597" y="727849"/>
                  </a:lnTo>
                  <a:lnTo>
                    <a:pt x="154887" y="735755"/>
                  </a:lnTo>
                  <a:lnTo>
                    <a:pt x="167512" y="736199"/>
                  </a:lnTo>
                  <a:lnTo>
                    <a:pt x="174571" y="754390"/>
                  </a:lnTo>
                  <a:lnTo>
                    <a:pt x="189334" y="755681"/>
                  </a:lnTo>
                  <a:lnTo>
                    <a:pt x="192762" y="746484"/>
                  </a:lnTo>
                  <a:lnTo>
                    <a:pt x="206032" y="737046"/>
                  </a:lnTo>
                  <a:lnTo>
                    <a:pt x="209259" y="734263"/>
                  </a:lnTo>
                  <a:lnTo>
                    <a:pt x="206920" y="727204"/>
                  </a:lnTo>
                  <a:lnTo>
                    <a:pt x="209905" y="723775"/>
                  </a:lnTo>
                  <a:lnTo>
                    <a:pt x="213777" y="709658"/>
                  </a:lnTo>
                  <a:lnTo>
                    <a:pt x="218496" y="699816"/>
                  </a:lnTo>
                  <a:lnTo>
                    <a:pt x="223215" y="703688"/>
                  </a:lnTo>
                  <a:lnTo>
                    <a:pt x="231766" y="703487"/>
                  </a:lnTo>
                  <a:lnTo>
                    <a:pt x="234993" y="698364"/>
                  </a:lnTo>
                  <a:lnTo>
                    <a:pt x="278676" y="697719"/>
                  </a:lnTo>
                  <a:lnTo>
                    <a:pt x="301829" y="721073"/>
                  </a:lnTo>
                  <a:lnTo>
                    <a:pt x="306346" y="722565"/>
                  </a:lnTo>
                  <a:lnTo>
                    <a:pt x="306992" y="716555"/>
                  </a:lnTo>
                  <a:lnTo>
                    <a:pt x="310218" y="715063"/>
                  </a:lnTo>
                  <a:lnTo>
                    <a:pt x="340429" y="727688"/>
                  </a:lnTo>
                  <a:lnTo>
                    <a:pt x="351159" y="726397"/>
                  </a:lnTo>
                  <a:lnTo>
                    <a:pt x="352853" y="719742"/>
                  </a:lnTo>
                  <a:lnTo>
                    <a:pt x="344705" y="715870"/>
                  </a:lnTo>
                  <a:lnTo>
                    <a:pt x="343858" y="712643"/>
                  </a:lnTo>
                  <a:lnTo>
                    <a:pt x="376650" y="714579"/>
                  </a:lnTo>
                  <a:lnTo>
                    <a:pt x="388630" y="716071"/>
                  </a:lnTo>
                  <a:lnTo>
                    <a:pt x="407467" y="710303"/>
                  </a:lnTo>
                  <a:lnTo>
                    <a:pt x="407668" y="698526"/>
                  </a:lnTo>
                  <a:lnTo>
                    <a:pt x="420293" y="711594"/>
                  </a:lnTo>
                  <a:lnTo>
                    <a:pt x="426061" y="712683"/>
                  </a:lnTo>
                  <a:lnTo>
                    <a:pt x="430337" y="709457"/>
                  </a:lnTo>
                  <a:lnTo>
                    <a:pt x="443405" y="708609"/>
                  </a:lnTo>
                  <a:lnTo>
                    <a:pt x="449819" y="711594"/>
                  </a:lnTo>
                  <a:lnTo>
                    <a:pt x="449173" y="721234"/>
                  </a:lnTo>
                  <a:lnTo>
                    <a:pt x="450867" y="726599"/>
                  </a:lnTo>
                  <a:lnTo>
                    <a:pt x="455990" y="727890"/>
                  </a:lnTo>
                  <a:lnTo>
                    <a:pt x="459862" y="723614"/>
                  </a:lnTo>
                  <a:lnTo>
                    <a:pt x="475068" y="719742"/>
                  </a:lnTo>
                  <a:lnTo>
                    <a:pt x="511693" y="720186"/>
                  </a:lnTo>
                  <a:lnTo>
                    <a:pt x="531175" y="732165"/>
                  </a:lnTo>
                  <a:lnTo>
                    <a:pt x="546381" y="737086"/>
                  </a:lnTo>
                  <a:lnTo>
                    <a:pt x="552391" y="737086"/>
                  </a:lnTo>
                  <a:lnTo>
                    <a:pt x="560942" y="727890"/>
                  </a:lnTo>
                  <a:lnTo>
                    <a:pt x="586232" y="725954"/>
                  </a:lnTo>
                  <a:lnTo>
                    <a:pt x="598010" y="717604"/>
                  </a:lnTo>
                  <a:lnTo>
                    <a:pt x="602084" y="717806"/>
                  </a:lnTo>
                  <a:lnTo>
                    <a:pt x="605956" y="719742"/>
                  </a:lnTo>
                  <a:lnTo>
                    <a:pt x="610877" y="719944"/>
                  </a:lnTo>
                  <a:lnTo>
                    <a:pt x="616645" y="719742"/>
                  </a:lnTo>
                  <a:lnTo>
                    <a:pt x="618339" y="710102"/>
                  </a:lnTo>
                  <a:lnTo>
                    <a:pt x="627979" y="702600"/>
                  </a:lnTo>
                  <a:lnTo>
                    <a:pt x="632053" y="701752"/>
                  </a:lnTo>
                  <a:lnTo>
                    <a:pt x="650890" y="698122"/>
                  </a:lnTo>
                  <a:lnTo>
                    <a:pt x="658795" y="693201"/>
                  </a:lnTo>
                  <a:lnTo>
                    <a:pt x="660933" y="668153"/>
                  </a:lnTo>
                  <a:lnTo>
                    <a:pt x="664563" y="666661"/>
                  </a:lnTo>
                  <a:lnTo>
                    <a:pt x="663071" y="660893"/>
                  </a:lnTo>
                  <a:lnTo>
                    <a:pt x="621929" y="661982"/>
                  </a:lnTo>
                  <a:lnTo>
                    <a:pt x="621284" y="652342"/>
                  </a:lnTo>
                  <a:lnTo>
                    <a:pt x="614870" y="647623"/>
                  </a:lnTo>
                  <a:lnTo>
                    <a:pt x="608457" y="646977"/>
                  </a:lnTo>
                  <a:lnTo>
                    <a:pt x="602689" y="652342"/>
                  </a:lnTo>
                  <a:lnTo>
                    <a:pt x="591557" y="650849"/>
                  </a:lnTo>
                  <a:lnTo>
                    <a:pt x="591758" y="646130"/>
                  </a:lnTo>
                  <a:lnTo>
                    <a:pt x="597970" y="643992"/>
                  </a:lnTo>
                  <a:lnTo>
                    <a:pt x="600108" y="640362"/>
                  </a:lnTo>
                  <a:lnTo>
                    <a:pt x="584901" y="637135"/>
                  </a:lnTo>
                  <a:lnTo>
                    <a:pt x="582562" y="634352"/>
                  </a:lnTo>
                  <a:lnTo>
                    <a:pt x="599704" y="632013"/>
                  </a:lnTo>
                  <a:lnTo>
                    <a:pt x="615112" y="631569"/>
                  </a:lnTo>
                  <a:lnTo>
                    <a:pt x="621324" y="628584"/>
                  </a:lnTo>
                  <a:lnTo>
                    <a:pt x="624954" y="620437"/>
                  </a:lnTo>
                  <a:lnTo>
                    <a:pt x="626043" y="608860"/>
                  </a:lnTo>
                  <a:lnTo>
                    <a:pt x="613620" y="606521"/>
                  </a:lnTo>
                  <a:lnTo>
                    <a:pt x="620033" y="604383"/>
                  </a:lnTo>
                  <a:lnTo>
                    <a:pt x="633304" y="594299"/>
                  </a:lnTo>
                  <a:lnTo>
                    <a:pt x="641209" y="601802"/>
                  </a:lnTo>
                  <a:lnTo>
                    <a:pt x="650648" y="600511"/>
                  </a:lnTo>
                  <a:lnTo>
                    <a:pt x="656012" y="595146"/>
                  </a:lnTo>
                  <a:lnTo>
                    <a:pt x="656012" y="582279"/>
                  </a:lnTo>
                  <a:lnTo>
                    <a:pt x="658795" y="575221"/>
                  </a:lnTo>
                  <a:lnTo>
                    <a:pt x="662668" y="574374"/>
                  </a:lnTo>
                  <a:lnTo>
                    <a:pt x="669081" y="577601"/>
                  </a:lnTo>
                  <a:lnTo>
                    <a:pt x="677229" y="570098"/>
                  </a:lnTo>
                  <a:lnTo>
                    <a:pt x="686223" y="563685"/>
                  </a:lnTo>
                  <a:lnTo>
                    <a:pt x="690741" y="559409"/>
                  </a:lnTo>
                  <a:lnTo>
                    <a:pt x="694169" y="553642"/>
                  </a:lnTo>
                  <a:lnTo>
                    <a:pt x="696751" y="542509"/>
                  </a:lnTo>
                  <a:lnTo>
                    <a:pt x="710868" y="512298"/>
                  </a:lnTo>
                  <a:lnTo>
                    <a:pt x="712562" y="505441"/>
                  </a:lnTo>
                  <a:lnTo>
                    <a:pt x="708973" y="47264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499" name="Forme libre : forme 1498">
              <a:extLst>
                <a:ext uri="{FF2B5EF4-FFF2-40B4-BE49-F238E27FC236}">
                  <a16:creationId xmlns:a16="http://schemas.microsoft.com/office/drawing/2014/main" id="{928664F4-A0C7-411E-9C29-30E475A8909F}"/>
                </a:ext>
              </a:extLst>
            </p:cNvPr>
            <p:cNvSpPr/>
            <p:nvPr/>
          </p:nvSpPr>
          <p:spPr>
            <a:xfrm>
              <a:off x="6258792" y="2643068"/>
              <a:ext cx="375118" cy="556626"/>
            </a:xfrm>
            <a:custGeom>
              <a:avLst/>
              <a:gdLst>
                <a:gd name="connsiteX0" fmla="*/ 25331 w 375117"/>
                <a:gd name="connsiteY0" fmla="*/ 446471 h 556626"/>
                <a:gd name="connsiteX1" fmla="*/ 25129 w 375117"/>
                <a:gd name="connsiteY1" fmla="*/ 434048 h 556626"/>
                <a:gd name="connsiteX2" fmla="*/ 36907 w 375117"/>
                <a:gd name="connsiteY2" fmla="*/ 415211 h 556626"/>
                <a:gd name="connsiteX3" fmla="*/ 39246 w 375117"/>
                <a:gd name="connsiteY3" fmla="*/ 404078 h 556626"/>
                <a:gd name="connsiteX4" fmla="*/ 42876 w 375117"/>
                <a:gd name="connsiteY4" fmla="*/ 398512 h 556626"/>
                <a:gd name="connsiteX5" fmla="*/ 55098 w 375117"/>
                <a:gd name="connsiteY5" fmla="*/ 390163 h 556626"/>
                <a:gd name="connsiteX6" fmla="*/ 50580 w 375117"/>
                <a:gd name="connsiteY6" fmla="*/ 364227 h 556626"/>
                <a:gd name="connsiteX7" fmla="*/ 70506 w 375117"/>
                <a:gd name="connsiteY7" fmla="*/ 347085 h 556626"/>
                <a:gd name="connsiteX8" fmla="*/ 84220 w 375117"/>
                <a:gd name="connsiteY8" fmla="*/ 343011 h 556626"/>
                <a:gd name="connsiteX9" fmla="*/ 61511 w 375117"/>
                <a:gd name="connsiteY9" fmla="*/ 360557 h 556626"/>
                <a:gd name="connsiteX10" fmla="*/ 60664 w 375117"/>
                <a:gd name="connsiteY10" fmla="*/ 378103 h 556626"/>
                <a:gd name="connsiteX11" fmla="*/ 64093 w 375117"/>
                <a:gd name="connsiteY11" fmla="*/ 380240 h 556626"/>
                <a:gd name="connsiteX12" fmla="*/ 69014 w 375117"/>
                <a:gd name="connsiteY12" fmla="*/ 374876 h 556626"/>
                <a:gd name="connsiteX13" fmla="*/ 69215 w 375117"/>
                <a:gd name="connsiteY13" fmla="*/ 377659 h 556626"/>
                <a:gd name="connsiteX14" fmla="*/ 71353 w 375117"/>
                <a:gd name="connsiteY14" fmla="*/ 393309 h 556626"/>
                <a:gd name="connsiteX15" fmla="*/ 75629 w 375117"/>
                <a:gd name="connsiteY15" fmla="*/ 399077 h 556626"/>
                <a:gd name="connsiteX16" fmla="*/ 79702 w 375117"/>
                <a:gd name="connsiteY16" fmla="*/ 390284 h 556626"/>
                <a:gd name="connsiteX17" fmla="*/ 75185 w 375117"/>
                <a:gd name="connsiteY17" fmla="*/ 375279 h 556626"/>
                <a:gd name="connsiteX18" fmla="*/ 80106 w 375117"/>
                <a:gd name="connsiteY18" fmla="*/ 372496 h 556626"/>
                <a:gd name="connsiteX19" fmla="*/ 81397 w 375117"/>
                <a:gd name="connsiteY19" fmla="*/ 378707 h 556626"/>
                <a:gd name="connsiteX20" fmla="*/ 84825 w 375117"/>
                <a:gd name="connsiteY20" fmla="*/ 380402 h 556626"/>
                <a:gd name="connsiteX21" fmla="*/ 93174 w 375117"/>
                <a:gd name="connsiteY21" fmla="*/ 370116 h 556626"/>
                <a:gd name="connsiteX22" fmla="*/ 102169 w 375117"/>
                <a:gd name="connsiteY22" fmla="*/ 366889 h 556626"/>
                <a:gd name="connsiteX23" fmla="*/ 109228 w 375117"/>
                <a:gd name="connsiteY23" fmla="*/ 369471 h 556626"/>
                <a:gd name="connsiteX24" fmla="*/ 113100 w 375117"/>
                <a:gd name="connsiteY24" fmla="*/ 379958 h 556626"/>
                <a:gd name="connsiteX25" fmla="*/ 104105 w 375117"/>
                <a:gd name="connsiteY25" fmla="*/ 374392 h 556626"/>
                <a:gd name="connsiteX26" fmla="*/ 97692 w 375117"/>
                <a:gd name="connsiteY26" fmla="*/ 374190 h 556626"/>
                <a:gd name="connsiteX27" fmla="*/ 91682 w 375117"/>
                <a:gd name="connsiteY27" fmla="*/ 383386 h 556626"/>
                <a:gd name="connsiteX28" fmla="*/ 90391 w 375117"/>
                <a:gd name="connsiteY28" fmla="*/ 399238 h 556626"/>
                <a:gd name="connsiteX29" fmla="*/ 86317 w 375117"/>
                <a:gd name="connsiteY29" fmla="*/ 405894 h 556626"/>
                <a:gd name="connsiteX30" fmla="*/ 86317 w 375117"/>
                <a:gd name="connsiteY30" fmla="*/ 410814 h 556626"/>
                <a:gd name="connsiteX31" fmla="*/ 100435 w 375117"/>
                <a:gd name="connsiteY31" fmla="*/ 426465 h 556626"/>
                <a:gd name="connsiteX32" fmla="*/ 99144 w 375117"/>
                <a:gd name="connsiteY32" fmla="*/ 445946 h 556626"/>
                <a:gd name="connsiteX33" fmla="*/ 90351 w 375117"/>
                <a:gd name="connsiteY33" fmla="*/ 448730 h 556626"/>
                <a:gd name="connsiteX34" fmla="*/ 80509 w 375117"/>
                <a:gd name="connsiteY34" fmla="*/ 459015 h 556626"/>
                <a:gd name="connsiteX35" fmla="*/ 76637 w 375117"/>
                <a:gd name="connsiteY35" fmla="*/ 470793 h 556626"/>
                <a:gd name="connsiteX36" fmla="*/ 62076 w 375117"/>
                <a:gd name="connsiteY36" fmla="*/ 482571 h 556626"/>
                <a:gd name="connsiteX37" fmla="*/ 53525 w 375117"/>
                <a:gd name="connsiteY37" fmla="*/ 492009 h 556626"/>
                <a:gd name="connsiteX38" fmla="*/ 53525 w 375117"/>
                <a:gd name="connsiteY38" fmla="*/ 514073 h 556626"/>
                <a:gd name="connsiteX39" fmla="*/ 50742 w 375117"/>
                <a:gd name="connsiteY39" fmla="*/ 514516 h 556626"/>
                <a:gd name="connsiteX40" fmla="*/ 49451 w 375117"/>
                <a:gd name="connsiteY40" fmla="*/ 501246 h 556626"/>
                <a:gd name="connsiteX41" fmla="*/ 42594 w 375117"/>
                <a:gd name="connsiteY41" fmla="*/ 502093 h 556626"/>
                <a:gd name="connsiteX42" fmla="*/ 40658 w 375117"/>
                <a:gd name="connsiteY42" fmla="*/ 516210 h 556626"/>
                <a:gd name="connsiteX43" fmla="*/ 51145 w 375117"/>
                <a:gd name="connsiteY43" fmla="*/ 538274 h 556626"/>
                <a:gd name="connsiteX44" fmla="*/ 52637 w 375117"/>
                <a:gd name="connsiteY44" fmla="*/ 552633 h 556626"/>
                <a:gd name="connsiteX45" fmla="*/ 56913 w 375117"/>
                <a:gd name="connsiteY45" fmla="*/ 551988 h 556626"/>
                <a:gd name="connsiteX46" fmla="*/ 55864 w 375117"/>
                <a:gd name="connsiteY46" fmla="*/ 529118 h 556626"/>
                <a:gd name="connsiteX47" fmla="*/ 60100 w 375117"/>
                <a:gd name="connsiteY47" fmla="*/ 525851 h 556626"/>
                <a:gd name="connsiteX48" fmla="*/ 66594 w 375117"/>
                <a:gd name="connsiteY48" fmla="*/ 525205 h 556626"/>
                <a:gd name="connsiteX49" fmla="*/ 88375 w 375117"/>
                <a:gd name="connsiteY49" fmla="*/ 556384 h 556626"/>
                <a:gd name="connsiteX50" fmla="*/ 100394 w 375117"/>
                <a:gd name="connsiteY50" fmla="*/ 556546 h 556626"/>
                <a:gd name="connsiteX51" fmla="*/ 99749 w 375117"/>
                <a:gd name="connsiteY51" fmla="*/ 532345 h 556626"/>
                <a:gd name="connsiteX52" fmla="*/ 102492 w 375117"/>
                <a:gd name="connsiteY52" fmla="*/ 531538 h 556626"/>
                <a:gd name="connsiteX53" fmla="*/ 105396 w 375117"/>
                <a:gd name="connsiteY53" fmla="*/ 534966 h 556626"/>
                <a:gd name="connsiteX54" fmla="*/ 112213 w 375117"/>
                <a:gd name="connsiteY54" fmla="*/ 536580 h 556626"/>
                <a:gd name="connsiteX55" fmla="*/ 116771 w 375117"/>
                <a:gd name="connsiteY55" fmla="*/ 546986 h 556626"/>
                <a:gd name="connsiteX56" fmla="*/ 126370 w 375117"/>
                <a:gd name="connsiteY56" fmla="*/ 547954 h 556626"/>
                <a:gd name="connsiteX57" fmla="*/ 128145 w 375117"/>
                <a:gd name="connsiteY57" fmla="*/ 550697 h 556626"/>
                <a:gd name="connsiteX58" fmla="*/ 135284 w 375117"/>
                <a:gd name="connsiteY58" fmla="*/ 550697 h 556626"/>
                <a:gd name="connsiteX59" fmla="*/ 142262 w 375117"/>
                <a:gd name="connsiteY59" fmla="*/ 543880 h 556626"/>
                <a:gd name="connsiteX60" fmla="*/ 167754 w 375117"/>
                <a:gd name="connsiteY60" fmla="*/ 541138 h 556626"/>
                <a:gd name="connsiteX61" fmla="*/ 169368 w 375117"/>
                <a:gd name="connsiteY61" fmla="*/ 530086 h 556626"/>
                <a:gd name="connsiteX62" fmla="*/ 175700 w 375117"/>
                <a:gd name="connsiteY62" fmla="*/ 529924 h 556626"/>
                <a:gd name="connsiteX63" fmla="*/ 178120 w 375117"/>
                <a:gd name="connsiteY63" fmla="*/ 530852 h 556626"/>
                <a:gd name="connsiteX64" fmla="*/ 283274 w 375117"/>
                <a:gd name="connsiteY64" fmla="*/ 475674 h 556626"/>
                <a:gd name="connsiteX65" fmla="*/ 288599 w 375117"/>
                <a:gd name="connsiteY65" fmla="*/ 471600 h 556626"/>
                <a:gd name="connsiteX66" fmla="*/ 284000 w 375117"/>
                <a:gd name="connsiteY66" fmla="*/ 447398 h 556626"/>
                <a:gd name="connsiteX67" fmla="*/ 308766 w 375117"/>
                <a:gd name="connsiteY67" fmla="*/ 422189 h 556626"/>
                <a:gd name="connsiteX68" fmla="*/ 307718 w 375117"/>
                <a:gd name="connsiteY68" fmla="*/ 419849 h 556626"/>
                <a:gd name="connsiteX69" fmla="*/ 296141 w 375117"/>
                <a:gd name="connsiteY69" fmla="*/ 414082 h 556626"/>
                <a:gd name="connsiteX70" fmla="*/ 286945 w 375117"/>
                <a:gd name="connsiteY70" fmla="*/ 405732 h 556626"/>
                <a:gd name="connsiteX71" fmla="*/ 278152 w 375117"/>
                <a:gd name="connsiteY71" fmla="*/ 400609 h 556626"/>
                <a:gd name="connsiteX72" fmla="*/ 276216 w 375117"/>
                <a:gd name="connsiteY72" fmla="*/ 395689 h 556626"/>
                <a:gd name="connsiteX73" fmla="*/ 269359 w 375117"/>
                <a:gd name="connsiteY73" fmla="*/ 391816 h 556626"/>
                <a:gd name="connsiteX74" fmla="*/ 255846 w 375117"/>
                <a:gd name="connsiteY74" fmla="*/ 391615 h 556626"/>
                <a:gd name="connsiteX75" fmla="*/ 244069 w 375117"/>
                <a:gd name="connsiteY75" fmla="*/ 401900 h 556626"/>
                <a:gd name="connsiteX76" fmla="*/ 235518 w 375117"/>
                <a:gd name="connsiteY76" fmla="*/ 401255 h 556626"/>
                <a:gd name="connsiteX77" fmla="*/ 232936 w 375117"/>
                <a:gd name="connsiteY77" fmla="*/ 398270 h 556626"/>
                <a:gd name="connsiteX78" fmla="*/ 219222 w 375117"/>
                <a:gd name="connsiteY78" fmla="*/ 393551 h 556626"/>
                <a:gd name="connsiteX79" fmla="*/ 187075 w 375117"/>
                <a:gd name="connsiteY79" fmla="*/ 379635 h 556626"/>
                <a:gd name="connsiteX80" fmla="*/ 186429 w 375117"/>
                <a:gd name="connsiteY80" fmla="*/ 375118 h 556626"/>
                <a:gd name="connsiteX81" fmla="*/ 207404 w 375117"/>
                <a:gd name="connsiteY81" fmla="*/ 384960 h 556626"/>
                <a:gd name="connsiteX82" fmla="*/ 215552 w 375117"/>
                <a:gd name="connsiteY82" fmla="*/ 386452 h 556626"/>
                <a:gd name="connsiteX83" fmla="*/ 226482 w 375117"/>
                <a:gd name="connsiteY83" fmla="*/ 383225 h 556626"/>
                <a:gd name="connsiteX84" fmla="*/ 248102 w 375117"/>
                <a:gd name="connsiteY84" fmla="*/ 368664 h 556626"/>
                <a:gd name="connsiteX85" fmla="*/ 253870 w 375117"/>
                <a:gd name="connsiteY85" fmla="*/ 368019 h 556626"/>
                <a:gd name="connsiteX86" fmla="*/ 259880 w 375117"/>
                <a:gd name="connsiteY86" fmla="*/ 371246 h 556626"/>
                <a:gd name="connsiteX87" fmla="*/ 273796 w 375117"/>
                <a:gd name="connsiteY87" fmla="*/ 368906 h 556626"/>
                <a:gd name="connsiteX88" fmla="*/ 281298 w 375117"/>
                <a:gd name="connsiteY88" fmla="*/ 361605 h 556626"/>
                <a:gd name="connsiteX89" fmla="*/ 280854 w 375117"/>
                <a:gd name="connsiteY89" fmla="*/ 357088 h 556626"/>
                <a:gd name="connsiteX90" fmla="*/ 266293 w 375117"/>
                <a:gd name="connsiteY90" fmla="*/ 352167 h 556626"/>
                <a:gd name="connsiteX91" fmla="*/ 266293 w 375117"/>
                <a:gd name="connsiteY91" fmla="*/ 345310 h 556626"/>
                <a:gd name="connsiteX92" fmla="*/ 267786 w 375117"/>
                <a:gd name="connsiteY92" fmla="*/ 336315 h 556626"/>
                <a:gd name="connsiteX93" fmla="*/ 251934 w 375117"/>
                <a:gd name="connsiteY93" fmla="*/ 335025 h 556626"/>
                <a:gd name="connsiteX94" fmla="*/ 232008 w 375117"/>
                <a:gd name="connsiteY94" fmla="*/ 341680 h 556626"/>
                <a:gd name="connsiteX95" fmla="*/ 251289 w 375117"/>
                <a:gd name="connsiteY95" fmla="*/ 332483 h 556626"/>
                <a:gd name="connsiteX96" fmla="*/ 266051 w 375117"/>
                <a:gd name="connsiteY96" fmla="*/ 332927 h 556626"/>
                <a:gd name="connsiteX97" fmla="*/ 276135 w 375117"/>
                <a:gd name="connsiteY97" fmla="*/ 332483 h 556626"/>
                <a:gd name="connsiteX98" fmla="*/ 296908 w 375117"/>
                <a:gd name="connsiteY98" fmla="*/ 319213 h 556626"/>
                <a:gd name="connsiteX99" fmla="*/ 301627 w 375117"/>
                <a:gd name="connsiteY99" fmla="*/ 304208 h 556626"/>
                <a:gd name="connsiteX100" fmla="*/ 326675 w 375117"/>
                <a:gd name="connsiteY100" fmla="*/ 281943 h 556626"/>
                <a:gd name="connsiteX101" fmla="*/ 328611 w 375117"/>
                <a:gd name="connsiteY101" fmla="*/ 270165 h 556626"/>
                <a:gd name="connsiteX102" fmla="*/ 340591 w 375117"/>
                <a:gd name="connsiteY102" fmla="*/ 255604 h 556626"/>
                <a:gd name="connsiteX103" fmla="*/ 342930 w 375117"/>
                <a:gd name="connsiteY103" fmla="*/ 244674 h 556626"/>
                <a:gd name="connsiteX104" fmla="*/ 354708 w 375117"/>
                <a:gd name="connsiteY104" fmla="*/ 224748 h 556626"/>
                <a:gd name="connsiteX105" fmla="*/ 363703 w 375117"/>
                <a:gd name="connsiteY105" fmla="*/ 219182 h 556626"/>
                <a:gd name="connsiteX106" fmla="*/ 372052 w 375117"/>
                <a:gd name="connsiteY106" fmla="*/ 209098 h 556626"/>
                <a:gd name="connsiteX107" fmla="*/ 372254 w 375117"/>
                <a:gd name="connsiteY107" fmla="*/ 187478 h 556626"/>
                <a:gd name="connsiteX108" fmla="*/ 361968 w 375117"/>
                <a:gd name="connsiteY108" fmla="*/ 171828 h 556626"/>
                <a:gd name="connsiteX109" fmla="*/ 338211 w 375117"/>
                <a:gd name="connsiteY109" fmla="*/ 172272 h 556626"/>
                <a:gd name="connsiteX110" fmla="*/ 323852 w 375117"/>
                <a:gd name="connsiteY110" fmla="*/ 169287 h 556626"/>
                <a:gd name="connsiteX111" fmla="*/ 305015 w 375117"/>
                <a:gd name="connsiteY111" fmla="*/ 161139 h 556626"/>
                <a:gd name="connsiteX112" fmla="*/ 279080 w 375117"/>
                <a:gd name="connsiteY112" fmla="*/ 162632 h 556626"/>
                <a:gd name="connsiteX113" fmla="*/ 267503 w 375117"/>
                <a:gd name="connsiteY113" fmla="*/ 151903 h 556626"/>
                <a:gd name="connsiteX114" fmla="*/ 253144 w 375117"/>
                <a:gd name="connsiteY114" fmla="*/ 150814 h 556626"/>
                <a:gd name="connsiteX115" fmla="*/ 246489 w 375117"/>
                <a:gd name="connsiteY115" fmla="*/ 154686 h 556626"/>
                <a:gd name="connsiteX116" fmla="*/ 225272 w 375117"/>
                <a:gd name="connsiteY116" fmla="*/ 160252 h 556626"/>
                <a:gd name="connsiteX117" fmla="*/ 207484 w 375117"/>
                <a:gd name="connsiteY117" fmla="*/ 158961 h 556626"/>
                <a:gd name="connsiteX118" fmla="*/ 197199 w 375117"/>
                <a:gd name="connsiteY118" fmla="*/ 166867 h 556626"/>
                <a:gd name="connsiteX119" fmla="*/ 193327 w 375117"/>
                <a:gd name="connsiteY119" fmla="*/ 166867 h 556626"/>
                <a:gd name="connsiteX120" fmla="*/ 193771 w 375117"/>
                <a:gd name="connsiteY120" fmla="*/ 162591 h 556626"/>
                <a:gd name="connsiteX121" fmla="*/ 205347 w 375117"/>
                <a:gd name="connsiteY121" fmla="*/ 155533 h 556626"/>
                <a:gd name="connsiteX122" fmla="*/ 206436 w 375117"/>
                <a:gd name="connsiteY122" fmla="*/ 149966 h 556626"/>
                <a:gd name="connsiteX123" fmla="*/ 200022 w 375117"/>
                <a:gd name="connsiteY123" fmla="*/ 146982 h 556626"/>
                <a:gd name="connsiteX124" fmla="*/ 197038 w 375117"/>
                <a:gd name="connsiteY124" fmla="*/ 143997 h 556626"/>
                <a:gd name="connsiteX125" fmla="*/ 208816 w 375117"/>
                <a:gd name="connsiteY125" fmla="*/ 141012 h 556626"/>
                <a:gd name="connsiteX126" fmla="*/ 216116 w 375117"/>
                <a:gd name="connsiteY126" fmla="*/ 143150 h 556626"/>
                <a:gd name="connsiteX127" fmla="*/ 225756 w 375117"/>
                <a:gd name="connsiteY127" fmla="*/ 131816 h 556626"/>
                <a:gd name="connsiteX128" fmla="*/ 226402 w 375117"/>
                <a:gd name="connsiteY128" fmla="*/ 127742 h 556626"/>
                <a:gd name="connsiteX129" fmla="*/ 209703 w 375117"/>
                <a:gd name="connsiteY129" fmla="*/ 126249 h 556626"/>
                <a:gd name="connsiteX130" fmla="*/ 203290 w 375117"/>
                <a:gd name="connsiteY130" fmla="*/ 123022 h 556626"/>
                <a:gd name="connsiteX131" fmla="*/ 203491 w 375117"/>
                <a:gd name="connsiteY131" fmla="*/ 121086 h 556626"/>
                <a:gd name="connsiteX132" fmla="*/ 212486 w 375117"/>
                <a:gd name="connsiteY132" fmla="*/ 122377 h 556626"/>
                <a:gd name="connsiteX133" fmla="*/ 216116 w 375117"/>
                <a:gd name="connsiteY133" fmla="*/ 118303 h 556626"/>
                <a:gd name="connsiteX134" fmla="*/ 218052 w 375117"/>
                <a:gd name="connsiteY134" fmla="*/ 109752 h 556626"/>
                <a:gd name="connsiteX135" fmla="*/ 226402 w 375117"/>
                <a:gd name="connsiteY135" fmla="*/ 107171 h 556626"/>
                <a:gd name="connsiteX136" fmla="*/ 238180 w 375117"/>
                <a:gd name="connsiteY136" fmla="*/ 97531 h 556626"/>
                <a:gd name="connsiteX137" fmla="*/ 253588 w 375117"/>
                <a:gd name="connsiteY137" fmla="*/ 91964 h 556626"/>
                <a:gd name="connsiteX138" fmla="*/ 274562 w 375117"/>
                <a:gd name="connsiteY138" fmla="*/ 72684 h 556626"/>
                <a:gd name="connsiteX139" fmla="*/ 286542 w 375117"/>
                <a:gd name="connsiteY139" fmla="*/ 72039 h 556626"/>
                <a:gd name="connsiteX140" fmla="*/ 301103 w 375117"/>
                <a:gd name="connsiteY140" fmla="*/ 57034 h 556626"/>
                <a:gd name="connsiteX141" fmla="*/ 299610 w 375117"/>
                <a:gd name="connsiteY141" fmla="*/ 47192 h 556626"/>
                <a:gd name="connsiteX142" fmla="*/ 299610 w 375117"/>
                <a:gd name="connsiteY142" fmla="*/ 42271 h 556626"/>
                <a:gd name="connsiteX143" fmla="*/ 307113 w 375117"/>
                <a:gd name="connsiteY143" fmla="*/ 34769 h 556626"/>
                <a:gd name="connsiteX144" fmla="*/ 307314 w 375117"/>
                <a:gd name="connsiteY144" fmla="*/ 26218 h 556626"/>
                <a:gd name="connsiteX145" fmla="*/ 299812 w 375117"/>
                <a:gd name="connsiteY145" fmla="*/ 24927 h 556626"/>
                <a:gd name="connsiteX146" fmla="*/ 296182 w 375117"/>
                <a:gd name="connsiteY146" fmla="*/ 23233 h 556626"/>
                <a:gd name="connsiteX147" fmla="*/ 287187 w 375117"/>
                <a:gd name="connsiteY147" fmla="*/ 23233 h 556626"/>
                <a:gd name="connsiteX148" fmla="*/ 283315 w 375117"/>
                <a:gd name="connsiteY148" fmla="*/ 26863 h 556626"/>
                <a:gd name="connsiteX149" fmla="*/ 281379 w 375117"/>
                <a:gd name="connsiteY149" fmla="*/ 26863 h 556626"/>
                <a:gd name="connsiteX150" fmla="*/ 272586 w 375117"/>
                <a:gd name="connsiteY150" fmla="*/ 22346 h 556626"/>
                <a:gd name="connsiteX151" fmla="*/ 261856 w 375117"/>
                <a:gd name="connsiteY151" fmla="*/ 22547 h 556626"/>
                <a:gd name="connsiteX152" fmla="*/ 254798 w 375117"/>
                <a:gd name="connsiteY152" fmla="*/ 24887 h 556626"/>
                <a:gd name="connsiteX153" fmla="*/ 244956 w 375117"/>
                <a:gd name="connsiteY153" fmla="*/ 25734 h 556626"/>
                <a:gd name="connsiteX154" fmla="*/ 235760 w 375117"/>
                <a:gd name="connsiteY154" fmla="*/ 22305 h 556626"/>
                <a:gd name="connsiteX155" fmla="*/ 218415 w 375117"/>
                <a:gd name="connsiteY155" fmla="*/ 25089 h 556626"/>
                <a:gd name="connsiteX156" fmla="*/ 208130 w 375117"/>
                <a:gd name="connsiteY156" fmla="*/ 24000 h 556626"/>
                <a:gd name="connsiteX157" fmla="*/ 202564 w 375117"/>
                <a:gd name="connsiteY157" fmla="*/ 27428 h 556626"/>
                <a:gd name="connsiteX158" fmla="*/ 199337 w 375117"/>
                <a:gd name="connsiteY158" fmla="*/ 29122 h 556626"/>
                <a:gd name="connsiteX159" fmla="*/ 203209 w 375117"/>
                <a:gd name="connsiteY159" fmla="*/ 22910 h 556626"/>
                <a:gd name="connsiteX160" fmla="*/ 202564 w 375117"/>
                <a:gd name="connsiteY160" fmla="*/ 17344 h 556626"/>
                <a:gd name="connsiteX161" fmla="*/ 194416 w 375117"/>
                <a:gd name="connsiteY161" fmla="*/ 16497 h 556626"/>
                <a:gd name="connsiteX162" fmla="*/ 181549 w 375117"/>
                <a:gd name="connsiteY162" fmla="*/ 25936 h 556626"/>
                <a:gd name="connsiteX163" fmla="*/ 181105 w 375117"/>
                <a:gd name="connsiteY163" fmla="*/ 24000 h 556626"/>
                <a:gd name="connsiteX164" fmla="*/ 185381 w 375117"/>
                <a:gd name="connsiteY164" fmla="*/ 19724 h 556626"/>
                <a:gd name="connsiteX165" fmla="*/ 185381 w 375117"/>
                <a:gd name="connsiteY165" fmla="*/ 13714 h 556626"/>
                <a:gd name="connsiteX166" fmla="*/ 182799 w 375117"/>
                <a:gd name="connsiteY166" fmla="*/ 10931 h 556626"/>
                <a:gd name="connsiteX167" fmla="*/ 178927 w 375117"/>
                <a:gd name="connsiteY167" fmla="*/ 12867 h 556626"/>
                <a:gd name="connsiteX168" fmla="*/ 178080 w 375117"/>
                <a:gd name="connsiteY168" fmla="*/ 4518 h 556626"/>
                <a:gd name="connsiteX169" fmla="*/ 168440 w 375117"/>
                <a:gd name="connsiteY169" fmla="*/ 3025 h 556626"/>
                <a:gd name="connsiteX170" fmla="*/ 160736 w 375117"/>
                <a:gd name="connsiteY170" fmla="*/ 11173 h 556626"/>
                <a:gd name="connsiteX171" fmla="*/ 156017 w 375117"/>
                <a:gd name="connsiteY171" fmla="*/ 14803 h 556626"/>
                <a:gd name="connsiteX172" fmla="*/ 155573 w 375117"/>
                <a:gd name="connsiteY172" fmla="*/ 20571 h 556626"/>
                <a:gd name="connsiteX173" fmla="*/ 158356 w 375117"/>
                <a:gd name="connsiteY173" fmla="*/ 25694 h 556626"/>
                <a:gd name="connsiteX174" fmla="*/ 151499 w 375117"/>
                <a:gd name="connsiteY174" fmla="*/ 31058 h 556626"/>
                <a:gd name="connsiteX175" fmla="*/ 146982 w 375117"/>
                <a:gd name="connsiteY175" fmla="*/ 31905 h 556626"/>
                <a:gd name="connsiteX176" fmla="*/ 146780 w 375117"/>
                <a:gd name="connsiteY176" fmla="*/ 44329 h 556626"/>
                <a:gd name="connsiteX177" fmla="*/ 152790 w 375117"/>
                <a:gd name="connsiteY177" fmla="*/ 51831 h 556626"/>
                <a:gd name="connsiteX178" fmla="*/ 146377 w 375117"/>
                <a:gd name="connsiteY178" fmla="*/ 47555 h 556626"/>
                <a:gd name="connsiteX179" fmla="*/ 129880 w 375117"/>
                <a:gd name="connsiteY179" fmla="*/ 48201 h 556626"/>
                <a:gd name="connsiteX180" fmla="*/ 128185 w 375117"/>
                <a:gd name="connsiteY180" fmla="*/ 50540 h 556626"/>
                <a:gd name="connsiteX181" fmla="*/ 130525 w 375117"/>
                <a:gd name="connsiteY181" fmla="*/ 54816 h 556626"/>
                <a:gd name="connsiteX182" fmla="*/ 131816 w 375117"/>
                <a:gd name="connsiteY182" fmla="*/ 66594 h 556626"/>
                <a:gd name="connsiteX183" fmla="*/ 125806 w 375117"/>
                <a:gd name="connsiteY183" fmla="*/ 73007 h 556626"/>
                <a:gd name="connsiteX184" fmla="*/ 118949 w 375117"/>
                <a:gd name="connsiteY184" fmla="*/ 71071 h 556626"/>
                <a:gd name="connsiteX185" fmla="*/ 118102 w 375117"/>
                <a:gd name="connsiteY185" fmla="*/ 75145 h 556626"/>
                <a:gd name="connsiteX186" fmla="*/ 130081 w 375117"/>
                <a:gd name="connsiteY186" fmla="*/ 88859 h 556626"/>
                <a:gd name="connsiteX187" fmla="*/ 130081 w 375117"/>
                <a:gd name="connsiteY187" fmla="*/ 96764 h 556626"/>
                <a:gd name="connsiteX188" fmla="*/ 134599 w 375117"/>
                <a:gd name="connsiteY188" fmla="*/ 106404 h 556626"/>
                <a:gd name="connsiteX189" fmla="*/ 125160 w 375117"/>
                <a:gd name="connsiteY189" fmla="*/ 98499 h 556626"/>
                <a:gd name="connsiteX190" fmla="*/ 123466 w 375117"/>
                <a:gd name="connsiteY190" fmla="*/ 102774 h 556626"/>
                <a:gd name="connsiteX191" fmla="*/ 118949 w 375117"/>
                <a:gd name="connsiteY191" fmla="*/ 95716 h 556626"/>
                <a:gd name="connsiteX192" fmla="*/ 106082 w 375117"/>
                <a:gd name="connsiteY192" fmla="*/ 98942 h 556626"/>
                <a:gd name="connsiteX193" fmla="*/ 101564 w 375117"/>
                <a:gd name="connsiteY193" fmla="*/ 92287 h 556626"/>
                <a:gd name="connsiteX194" fmla="*/ 98136 w 375117"/>
                <a:gd name="connsiteY194" fmla="*/ 92085 h 556626"/>
                <a:gd name="connsiteX195" fmla="*/ 98781 w 375117"/>
                <a:gd name="connsiteY195" fmla="*/ 99789 h 556626"/>
                <a:gd name="connsiteX196" fmla="*/ 98136 w 375117"/>
                <a:gd name="connsiteY196" fmla="*/ 103662 h 556626"/>
                <a:gd name="connsiteX197" fmla="*/ 94909 w 375117"/>
                <a:gd name="connsiteY197" fmla="*/ 106001 h 556626"/>
                <a:gd name="connsiteX198" fmla="*/ 93618 w 375117"/>
                <a:gd name="connsiteY198" fmla="*/ 104065 h 556626"/>
                <a:gd name="connsiteX199" fmla="*/ 91037 w 375117"/>
                <a:gd name="connsiteY199" fmla="*/ 93336 h 556626"/>
                <a:gd name="connsiteX200" fmla="*/ 87406 w 375117"/>
                <a:gd name="connsiteY200" fmla="*/ 93134 h 556626"/>
                <a:gd name="connsiteX201" fmla="*/ 82486 w 375117"/>
                <a:gd name="connsiteY201" fmla="*/ 95716 h 556626"/>
                <a:gd name="connsiteX202" fmla="*/ 81397 w 375117"/>
                <a:gd name="connsiteY202" fmla="*/ 126128 h 556626"/>
                <a:gd name="connsiteX203" fmla="*/ 82042 w 375117"/>
                <a:gd name="connsiteY203" fmla="*/ 135970 h 556626"/>
                <a:gd name="connsiteX204" fmla="*/ 87608 w 375117"/>
                <a:gd name="connsiteY204" fmla="*/ 140891 h 556626"/>
                <a:gd name="connsiteX205" fmla="*/ 85027 w 375117"/>
                <a:gd name="connsiteY205" fmla="*/ 143230 h 556626"/>
                <a:gd name="connsiteX206" fmla="*/ 78371 w 375117"/>
                <a:gd name="connsiteY206" fmla="*/ 138108 h 556626"/>
                <a:gd name="connsiteX207" fmla="*/ 74741 w 375117"/>
                <a:gd name="connsiteY207" fmla="*/ 134236 h 556626"/>
                <a:gd name="connsiteX208" fmla="*/ 69820 w 375117"/>
                <a:gd name="connsiteY208" fmla="*/ 135083 h 556626"/>
                <a:gd name="connsiteX209" fmla="*/ 67683 w 375117"/>
                <a:gd name="connsiteY209" fmla="*/ 163358 h 556626"/>
                <a:gd name="connsiteX210" fmla="*/ 72402 w 375117"/>
                <a:gd name="connsiteY210" fmla="*/ 164850 h 556626"/>
                <a:gd name="connsiteX211" fmla="*/ 80307 w 375117"/>
                <a:gd name="connsiteY211" fmla="*/ 163358 h 556626"/>
                <a:gd name="connsiteX212" fmla="*/ 86519 w 375117"/>
                <a:gd name="connsiteY212" fmla="*/ 164648 h 556626"/>
                <a:gd name="connsiteX213" fmla="*/ 91884 w 375117"/>
                <a:gd name="connsiteY213" fmla="*/ 164850 h 556626"/>
                <a:gd name="connsiteX214" fmla="*/ 89948 w 375117"/>
                <a:gd name="connsiteY214" fmla="*/ 168279 h 556626"/>
                <a:gd name="connsiteX215" fmla="*/ 76879 w 375117"/>
                <a:gd name="connsiteY215" fmla="*/ 169973 h 556626"/>
                <a:gd name="connsiteX216" fmla="*/ 76032 w 375117"/>
                <a:gd name="connsiteY216" fmla="*/ 174894 h 556626"/>
                <a:gd name="connsiteX217" fmla="*/ 77968 w 375117"/>
                <a:gd name="connsiteY217" fmla="*/ 177233 h 556626"/>
                <a:gd name="connsiteX218" fmla="*/ 87406 w 375117"/>
                <a:gd name="connsiteY218" fmla="*/ 178524 h 556626"/>
                <a:gd name="connsiteX219" fmla="*/ 89343 w 375117"/>
                <a:gd name="connsiteY219" fmla="*/ 184090 h 556626"/>
                <a:gd name="connsiteX220" fmla="*/ 86761 w 375117"/>
                <a:gd name="connsiteY220" fmla="*/ 184937 h 556626"/>
                <a:gd name="connsiteX221" fmla="*/ 80348 w 375117"/>
                <a:gd name="connsiteY221" fmla="*/ 184292 h 556626"/>
                <a:gd name="connsiteX222" fmla="*/ 74136 w 375117"/>
                <a:gd name="connsiteY222" fmla="*/ 190302 h 556626"/>
                <a:gd name="connsiteX223" fmla="*/ 73935 w 375117"/>
                <a:gd name="connsiteY223" fmla="*/ 195868 h 556626"/>
                <a:gd name="connsiteX224" fmla="*/ 82929 w 375117"/>
                <a:gd name="connsiteY224" fmla="*/ 204016 h 556626"/>
                <a:gd name="connsiteX225" fmla="*/ 73087 w 375117"/>
                <a:gd name="connsiteY225" fmla="*/ 200385 h 556626"/>
                <a:gd name="connsiteX226" fmla="*/ 63246 w 375117"/>
                <a:gd name="connsiteY226" fmla="*/ 199538 h 556626"/>
                <a:gd name="connsiteX227" fmla="*/ 61310 w 375117"/>
                <a:gd name="connsiteY227" fmla="*/ 208089 h 556626"/>
                <a:gd name="connsiteX228" fmla="*/ 69014 w 375117"/>
                <a:gd name="connsiteY228" fmla="*/ 217286 h 556626"/>
                <a:gd name="connsiteX229" fmla="*/ 56389 w 375117"/>
                <a:gd name="connsiteY229" fmla="*/ 211074 h 556626"/>
                <a:gd name="connsiteX230" fmla="*/ 49975 w 375117"/>
                <a:gd name="connsiteY230" fmla="*/ 219222 h 556626"/>
                <a:gd name="connsiteX231" fmla="*/ 46749 w 375117"/>
                <a:gd name="connsiteY231" fmla="*/ 226079 h 556626"/>
                <a:gd name="connsiteX232" fmla="*/ 57478 w 375117"/>
                <a:gd name="connsiteY232" fmla="*/ 228862 h 556626"/>
                <a:gd name="connsiteX233" fmla="*/ 57679 w 375117"/>
                <a:gd name="connsiteY233" fmla="*/ 235074 h 556626"/>
                <a:gd name="connsiteX234" fmla="*/ 51024 w 375117"/>
                <a:gd name="connsiteY234" fmla="*/ 236365 h 556626"/>
                <a:gd name="connsiteX235" fmla="*/ 42231 w 375117"/>
                <a:gd name="connsiteY235" fmla="*/ 244512 h 556626"/>
                <a:gd name="connsiteX236" fmla="*/ 17828 w 375117"/>
                <a:gd name="connsiteY236" fmla="*/ 243020 h 556626"/>
                <a:gd name="connsiteX237" fmla="*/ 14601 w 375117"/>
                <a:gd name="connsiteY237" fmla="*/ 250925 h 556626"/>
                <a:gd name="connsiteX238" fmla="*/ 23152 w 375117"/>
                <a:gd name="connsiteY238" fmla="*/ 253063 h 556626"/>
                <a:gd name="connsiteX239" fmla="*/ 37068 w 375117"/>
                <a:gd name="connsiteY239" fmla="*/ 253709 h 556626"/>
                <a:gd name="connsiteX240" fmla="*/ 42433 w 375117"/>
                <a:gd name="connsiteY240" fmla="*/ 256936 h 556626"/>
                <a:gd name="connsiteX241" fmla="*/ 38359 w 375117"/>
                <a:gd name="connsiteY241" fmla="*/ 260566 h 556626"/>
                <a:gd name="connsiteX242" fmla="*/ 31703 w 375117"/>
                <a:gd name="connsiteY242" fmla="*/ 261413 h 556626"/>
                <a:gd name="connsiteX243" fmla="*/ 30856 w 375117"/>
                <a:gd name="connsiteY243" fmla="*/ 263349 h 556626"/>
                <a:gd name="connsiteX244" fmla="*/ 38157 w 375117"/>
                <a:gd name="connsiteY244" fmla="*/ 274925 h 556626"/>
                <a:gd name="connsiteX245" fmla="*/ 42029 w 375117"/>
                <a:gd name="connsiteY245" fmla="*/ 276216 h 556626"/>
                <a:gd name="connsiteX246" fmla="*/ 43118 w 375117"/>
                <a:gd name="connsiteY246" fmla="*/ 278555 h 556626"/>
                <a:gd name="connsiteX247" fmla="*/ 51266 w 375117"/>
                <a:gd name="connsiteY247" fmla="*/ 286461 h 556626"/>
                <a:gd name="connsiteX248" fmla="*/ 92610 w 375117"/>
                <a:gd name="connsiteY248" fmla="*/ 254959 h 556626"/>
                <a:gd name="connsiteX249" fmla="*/ 94304 w 375117"/>
                <a:gd name="connsiteY249" fmla="*/ 266939 h 556626"/>
                <a:gd name="connsiteX250" fmla="*/ 85511 w 375117"/>
                <a:gd name="connsiteY250" fmla="*/ 269722 h 556626"/>
                <a:gd name="connsiteX251" fmla="*/ 77605 w 375117"/>
                <a:gd name="connsiteY251" fmla="*/ 274643 h 556626"/>
                <a:gd name="connsiteX252" fmla="*/ 75024 w 375117"/>
                <a:gd name="connsiteY252" fmla="*/ 278515 h 556626"/>
                <a:gd name="connsiteX253" fmla="*/ 76516 w 375117"/>
                <a:gd name="connsiteY253" fmla="*/ 284928 h 556626"/>
                <a:gd name="connsiteX254" fmla="*/ 72886 w 375117"/>
                <a:gd name="connsiteY254" fmla="*/ 285130 h 556626"/>
                <a:gd name="connsiteX255" fmla="*/ 70748 w 375117"/>
                <a:gd name="connsiteY255" fmla="*/ 292430 h 556626"/>
                <a:gd name="connsiteX256" fmla="*/ 73975 w 375117"/>
                <a:gd name="connsiteY256" fmla="*/ 296504 h 556626"/>
                <a:gd name="connsiteX257" fmla="*/ 66473 w 375117"/>
                <a:gd name="connsiteY257" fmla="*/ 297351 h 556626"/>
                <a:gd name="connsiteX258" fmla="*/ 61753 w 375117"/>
                <a:gd name="connsiteY258" fmla="*/ 300135 h 556626"/>
                <a:gd name="connsiteX259" fmla="*/ 58325 w 375117"/>
                <a:gd name="connsiteY259" fmla="*/ 309976 h 556626"/>
                <a:gd name="connsiteX260" fmla="*/ 51266 w 375117"/>
                <a:gd name="connsiteY260" fmla="*/ 309976 h 556626"/>
                <a:gd name="connsiteX261" fmla="*/ 49330 w 375117"/>
                <a:gd name="connsiteY261" fmla="*/ 316632 h 556626"/>
                <a:gd name="connsiteX262" fmla="*/ 49975 w 375117"/>
                <a:gd name="connsiteY262" fmla="*/ 323287 h 556626"/>
                <a:gd name="connsiteX263" fmla="*/ 47394 w 375117"/>
                <a:gd name="connsiteY263" fmla="*/ 329055 h 556626"/>
                <a:gd name="connsiteX264" fmla="*/ 48483 w 375117"/>
                <a:gd name="connsiteY264" fmla="*/ 336759 h 556626"/>
                <a:gd name="connsiteX265" fmla="*/ 40335 w 375117"/>
                <a:gd name="connsiteY265" fmla="*/ 346399 h 556626"/>
                <a:gd name="connsiteX266" fmla="*/ 40537 w 375117"/>
                <a:gd name="connsiteY266" fmla="*/ 355192 h 556626"/>
                <a:gd name="connsiteX267" fmla="*/ 37310 w 375117"/>
                <a:gd name="connsiteY267" fmla="*/ 359064 h 556626"/>
                <a:gd name="connsiteX268" fmla="*/ 34083 w 375117"/>
                <a:gd name="connsiteY268" fmla="*/ 371931 h 556626"/>
                <a:gd name="connsiteX269" fmla="*/ 28719 w 375117"/>
                <a:gd name="connsiteY269" fmla="*/ 374916 h 556626"/>
                <a:gd name="connsiteX270" fmla="*/ 29808 w 375117"/>
                <a:gd name="connsiteY270" fmla="*/ 382217 h 556626"/>
                <a:gd name="connsiteX271" fmla="*/ 35172 w 375117"/>
                <a:gd name="connsiteY271" fmla="*/ 384153 h 556626"/>
                <a:gd name="connsiteX272" fmla="*/ 43078 w 375117"/>
                <a:gd name="connsiteY272" fmla="*/ 383507 h 556626"/>
                <a:gd name="connsiteX273" fmla="*/ 24645 w 375117"/>
                <a:gd name="connsiteY273" fmla="*/ 398270 h 556626"/>
                <a:gd name="connsiteX274" fmla="*/ 19724 w 375117"/>
                <a:gd name="connsiteY274" fmla="*/ 407265 h 556626"/>
                <a:gd name="connsiteX275" fmla="*/ 13069 w 375117"/>
                <a:gd name="connsiteY275" fmla="*/ 429772 h 556626"/>
                <a:gd name="connsiteX276" fmla="*/ 4719 w 375117"/>
                <a:gd name="connsiteY276" fmla="*/ 436185 h 556626"/>
                <a:gd name="connsiteX277" fmla="*/ 3025 w 375117"/>
                <a:gd name="connsiteY277" fmla="*/ 449456 h 556626"/>
                <a:gd name="connsiteX278" fmla="*/ 18433 w 375117"/>
                <a:gd name="connsiteY278" fmla="*/ 449657 h 556626"/>
                <a:gd name="connsiteX279" fmla="*/ 25331 w 375117"/>
                <a:gd name="connsiteY279" fmla="*/ 446471 h 55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Lst>
              <a:rect l="l" t="t" r="r" b="b"/>
              <a:pathLst>
                <a:path w="375117" h="556626">
                  <a:moveTo>
                    <a:pt x="25331" y="446471"/>
                  </a:moveTo>
                  <a:lnTo>
                    <a:pt x="25129" y="434048"/>
                  </a:lnTo>
                  <a:lnTo>
                    <a:pt x="36907" y="415211"/>
                  </a:lnTo>
                  <a:lnTo>
                    <a:pt x="39246" y="404078"/>
                  </a:lnTo>
                  <a:lnTo>
                    <a:pt x="42876" y="398512"/>
                  </a:lnTo>
                  <a:lnTo>
                    <a:pt x="55098" y="390163"/>
                  </a:lnTo>
                  <a:lnTo>
                    <a:pt x="50580" y="364227"/>
                  </a:lnTo>
                  <a:lnTo>
                    <a:pt x="70506" y="347085"/>
                  </a:lnTo>
                  <a:cubicBezTo>
                    <a:pt x="70506" y="347085"/>
                    <a:pt x="83373" y="343011"/>
                    <a:pt x="84220" y="343011"/>
                  </a:cubicBezTo>
                  <a:cubicBezTo>
                    <a:pt x="85067" y="343011"/>
                    <a:pt x="61511" y="360557"/>
                    <a:pt x="61511" y="360557"/>
                  </a:cubicBezTo>
                  <a:lnTo>
                    <a:pt x="60664" y="378103"/>
                  </a:lnTo>
                  <a:lnTo>
                    <a:pt x="64093" y="380240"/>
                  </a:lnTo>
                  <a:lnTo>
                    <a:pt x="69014" y="374876"/>
                  </a:lnTo>
                  <a:lnTo>
                    <a:pt x="69215" y="377659"/>
                  </a:lnTo>
                  <a:lnTo>
                    <a:pt x="71353" y="393309"/>
                  </a:lnTo>
                  <a:lnTo>
                    <a:pt x="75629" y="399077"/>
                  </a:lnTo>
                  <a:cubicBezTo>
                    <a:pt x="75629" y="399077"/>
                    <a:pt x="79702" y="390929"/>
                    <a:pt x="79702" y="390284"/>
                  </a:cubicBezTo>
                  <a:cubicBezTo>
                    <a:pt x="79702" y="389638"/>
                    <a:pt x="75185" y="375279"/>
                    <a:pt x="75185" y="375279"/>
                  </a:cubicBezTo>
                  <a:lnTo>
                    <a:pt x="80106" y="372496"/>
                  </a:lnTo>
                  <a:lnTo>
                    <a:pt x="81397" y="378707"/>
                  </a:lnTo>
                  <a:lnTo>
                    <a:pt x="84825" y="380402"/>
                  </a:lnTo>
                  <a:lnTo>
                    <a:pt x="93174" y="370116"/>
                  </a:lnTo>
                  <a:lnTo>
                    <a:pt x="102169" y="366889"/>
                  </a:lnTo>
                  <a:lnTo>
                    <a:pt x="109228" y="369471"/>
                  </a:lnTo>
                  <a:lnTo>
                    <a:pt x="113100" y="379958"/>
                  </a:lnTo>
                  <a:lnTo>
                    <a:pt x="104105" y="374392"/>
                  </a:lnTo>
                  <a:lnTo>
                    <a:pt x="97692" y="374190"/>
                  </a:lnTo>
                  <a:lnTo>
                    <a:pt x="91682" y="383386"/>
                  </a:lnTo>
                  <a:lnTo>
                    <a:pt x="90391" y="399238"/>
                  </a:lnTo>
                  <a:lnTo>
                    <a:pt x="86317" y="405894"/>
                  </a:lnTo>
                  <a:lnTo>
                    <a:pt x="86317" y="410814"/>
                  </a:lnTo>
                  <a:lnTo>
                    <a:pt x="100435" y="426465"/>
                  </a:lnTo>
                  <a:lnTo>
                    <a:pt x="99144" y="445946"/>
                  </a:lnTo>
                  <a:lnTo>
                    <a:pt x="90351" y="448730"/>
                  </a:lnTo>
                  <a:lnTo>
                    <a:pt x="80509" y="459015"/>
                  </a:lnTo>
                  <a:lnTo>
                    <a:pt x="76637" y="470793"/>
                  </a:lnTo>
                  <a:lnTo>
                    <a:pt x="62076" y="482571"/>
                  </a:lnTo>
                  <a:lnTo>
                    <a:pt x="53525" y="492009"/>
                  </a:lnTo>
                  <a:lnTo>
                    <a:pt x="53525" y="514073"/>
                  </a:lnTo>
                  <a:lnTo>
                    <a:pt x="50742" y="514516"/>
                  </a:lnTo>
                  <a:lnTo>
                    <a:pt x="49451" y="501246"/>
                  </a:lnTo>
                  <a:lnTo>
                    <a:pt x="42594" y="502093"/>
                  </a:lnTo>
                  <a:lnTo>
                    <a:pt x="40658" y="516210"/>
                  </a:lnTo>
                  <a:lnTo>
                    <a:pt x="51145" y="538274"/>
                  </a:lnTo>
                  <a:lnTo>
                    <a:pt x="52637" y="552633"/>
                  </a:lnTo>
                  <a:lnTo>
                    <a:pt x="56913" y="551988"/>
                  </a:lnTo>
                  <a:lnTo>
                    <a:pt x="55864" y="529118"/>
                  </a:lnTo>
                  <a:lnTo>
                    <a:pt x="60100" y="525851"/>
                  </a:lnTo>
                  <a:lnTo>
                    <a:pt x="66594" y="525205"/>
                  </a:lnTo>
                  <a:lnTo>
                    <a:pt x="88375" y="556384"/>
                  </a:lnTo>
                  <a:lnTo>
                    <a:pt x="100394" y="556546"/>
                  </a:lnTo>
                  <a:lnTo>
                    <a:pt x="99749" y="532345"/>
                  </a:lnTo>
                  <a:lnTo>
                    <a:pt x="102492" y="531538"/>
                  </a:lnTo>
                  <a:lnTo>
                    <a:pt x="105396" y="534966"/>
                  </a:lnTo>
                  <a:lnTo>
                    <a:pt x="112213" y="536580"/>
                  </a:lnTo>
                  <a:lnTo>
                    <a:pt x="116771" y="546986"/>
                  </a:lnTo>
                  <a:cubicBezTo>
                    <a:pt x="116771" y="546986"/>
                    <a:pt x="125846" y="547954"/>
                    <a:pt x="126370" y="547954"/>
                  </a:cubicBezTo>
                  <a:cubicBezTo>
                    <a:pt x="126854" y="547954"/>
                    <a:pt x="128145" y="550697"/>
                    <a:pt x="128145" y="550697"/>
                  </a:cubicBezTo>
                  <a:lnTo>
                    <a:pt x="135284" y="550697"/>
                  </a:lnTo>
                  <a:lnTo>
                    <a:pt x="142262" y="543880"/>
                  </a:lnTo>
                  <a:lnTo>
                    <a:pt x="167754" y="541138"/>
                  </a:lnTo>
                  <a:lnTo>
                    <a:pt x="169368" y="530086"/>
                  </a:lnTo>
                  <a:lnTo>
                    <a:pt x="175700" y="529924"/>
                  </a:lnTo>
                  <a:lnTo>
                    <a:pt x="178120" y="530852"/>
                  </a:lnTo>
                  <a:lnTo>
                    <a:pt x="283274" y="475674"/>
                  </a:lnTo>
                  <a:lnTo>
                    <a:pt x="288599" y="471600"/>
                  </a:lnTo>
                  <a:lnTo>
                    <a:pt x="284000" y="447398"/>
                  </a:lnTo>
                  <a:lnTo>
                    <a:pt x="308766" y="422189"/>
                  </a:lnTo>
                  <a:lnTo>
                    <a:pt x="307718" y="419849"/>
                  </a:lnTo>
                  <a:lnTo>
                    <a:pt x="296141" y="414082"/>
                  </a:lnTo>
                  <a:lnTo>
                    <a:pt x="286945" y="405732"/>
                  </a:lnTo>
                  <a:lnTo>
                    <a:pt x="278152" y="400609"/>
                  </a:lnTo>
                  <a:lnTo>
                    <a:pt x="276216" y="395689"/>
                  </a:lnTo>
                  <a:cubicBezTo>
                    <a:pt x="276216" y="395689"/>
                    <a:pt x="270004" y="391816"/>
                    <a:pt x="269359" y="391816"/>
                  </a:cubicBezTo>
                  <a:cubicBezTo>
                    <a:pt x="268713" y="391816"/>
                    <a:pt x="255846" y="391615"/>
                    <a:pt x="255846" y="391615"/>
                  </a:cubicBezTo>
                  <a:lnTo>
                    <a:pt x="244069" y="401900"/>
                  </a:lnTo>
                  <a:lnTo>
                    <a:pt x="235518" y="401255"/>
                  </a:lnTo>
                  <a:lnTo>
                    <a:pt x="232936" y="398270"/>
                  </a:lnTo>
                  <a:lnTo>
                    <a:pt x="219222" y="393551"/>
                  </a:lnTo>
                  <a:cubicBezTo>
                    <a:pt x="219222" y="393551"/>
                    <a:pt x="187720" y="379635"/>
                    <a:pt x="187075" y="379635"/>
                  </a:cubicBezTo>
                  <a:cubicBezTo>
                    <a:pt x="186429" y="379635"/>
                    <a:pt x="186429" y="375118"/>
                    <a:pt x="186429" y="375118"/>
                  </a:cubicBezTo>
                  <a:lnTo>
                    <a:pt x="207404" y="384960"/>
                  </a:lnTo>
                  <a:lnTo>
                    <a:pt x="215552" y="386452"/>
                  </a:lnTo>
                  <a:lnTo>
                    <a:pt x="226482" y="383225"/>
                  </a:lnTo>
                  <a:lnTo>
                    <a:pt x="248102" y="368664"/>
                  </a:lnTo>
                  <a:lnTo>
                    <a:pt x="253870" y="368019"/>
                  </a:lnTo>
                  <a:lnTo>
                    <a:pt x="259880" y="371246"/>
                  </a:lnTo>
                  <a:lnTo>
                    <a:pt x="273796" y="368906"/>
                  </a:lnTo>
                  <a:lnTo>
                    <a:pt x="281298" y="361605"/>
                  </a:lnTo>
                  <a:lnTo>
                    <a:pt x="280854" y="357088"/>
                  </a:lnTo>
                  <a:lnTo>
                    <a:pt x="266293" y="352167"/>
                  </a:lnTo>
                  <a:lnTo>
                    <a:pt x="266293" y="345310"/>
                  </a:lnTo>
                  <a:lnTo>
                    <a:pt x="267786" y="336315"/>
                  </a:lnTo>
                  <a:lnTo>
                    <a:pt x="251934" y="335025"/>
                  </a:lnTo>
                  <a:lnTo>
                    <a:pt x="232008" y="341680"/>
                  </a:lnTo>
                  <a:lnTo>
                    <a:pt x="251289" y="332483"/>
                  </a:lnTo>
                  <a:lnTo>
                    <a:pt x="266051" y="332927"/>
                  </a:lnTo>
                  <a:lnTo>
                    <a:pt x="276135" y="332483"/>
                  </a:lnTo>
                  <a:lnTo>
                    <a:pt x="296908" y="319213"/>
                  </a:lnTo>
                  <a:lnTo>
                    <a:pt x="301627" y="304208"/>
                  </a:lnTo>
                  <a:lnTo>
                    <a:pt x="326675" y="281943"/>
                  </a:lnTo>
                  <a:lnTo>
                    <a:pt x="328611" y="270165"/>
                  </a:lnTo>
                  <a:lnTo>
                    <a:pt x="340591" y="255604"/>
                  </a:lnTo>
                  <a:lnTo>
                    <a:pt x="342930" y="244674"/>
                  </a:lnTo>
                  <a:lnTo>
                    <a:pt x="354708" y="224748"/>
                  </a:lnTo>
                  <a:lnTo>
                    <a:pt x="363703" y="219182"/>
                  </a:lnTo>
                  <a:lnTo>
                    <a:pt x="372052" y="209098"/>
                  </a:lnTo>
                  <a:lnTo>
                    <a:pt x="372254" y="187478"/>
                  </a:lnTo>
                  <a:lnTo>
                    <a:pt x="361968" y="171828"/>
                  </a:lnTo>
                  <a:lnTo>
                    <a:pt x="338211" y="172272"/>
                  </a:lnTo>
                  <a:lnTo>
                    <a:pt x="323852" y="169287"/>
                  </a:lnTo>
                  <a:lnTo>
                    <a:pt x="305015" y="161139"/>
                  </a:lnTo>
                  <a:lnTo>
                    <a:pt x="279080" y="162632"/>
                  </a:lnTo>
                  <a:lnTo>
                    <a:pt x="267503" y="151903"/>
                  </a:lnTo>
                  <a:lnTo>
                    <a:pt x="253144" y="150814"/>
                  </a:lnTo>
                  <a:lnTo>
                    <a:pt x="246489" y="154686"/>
                  </a:lnTo>
                  <a:lnTo>
                    <a:pt x="225272" y="160252"/>
                  </a:lnTo>
                  <a:lnTo>
                    <a:pt x="207484" y="158961"/>
                  </a:lnTo>
                  <a:lnTo>
                    <a:pt x="197199" y="166867"/>
                  </a:lnTo>
                  <a:lnTo>
                    <a:pt x="193327" y="166867"/>
                  </a:lnTo>
                  <a:lnTo>
                    <a:pt x="193771" y="162591"/>
                  </a:lnTo>
                  <a:lnTo>
                    <a:pt x="205347" y="155533"/>
                  </a:lnTo>
                  <a:lnTo>
                    <a:pt x="206436" y="149966"/>
                  </a:lnTo>
                  <a:lnTo>
                    <a:pt x="200022" y="146982"/>
                  </a:lnTo>
                  <a:lnTo>
                    <a:pt x="197038" y="143997"/>
                  </a:lnTo>
                  <a:lnTo>
                    <a:pt x="208816" y="141012"/>
                  </a:lnTo>
                  <a:lnTo>
                    <a:pt x="216116" y="143150"/>
                  </a:lnTo>
                  <a:lnTo>
                    <a:pt x="225756" y="131816"/>
                  </a:lnTo>
                  <a:lnTo>
                    <a:pt x="226402" y="127742"/>
                  </a:lnTo>
                  <a:lnTo>
                    <a:pt x="209703" y="126249"/>
                  </a:lnTo>
                  <a:lnTo>
                    <a:pt x="203290" y="123022"/>
                  </a:lnTo>
                  <a:lnTo>
                    <a:pt x="203491" y="121086"/>
                  </a:lnTo>
                  <a:lnTo>
                    <a:pt x="212486" y="122377"/>
                  </a:lnTo>
                  <a:lnTo>
                    <a:pt x="216116" y="118303"/>
                  </a:lnTo>
                  <a:lnTo>
                    <a:pt x="218052" y="109752"/>
                  </a:lnTo>
                  <a:lnTo>
                    <a:pt x="226402" y="107171"/>
                  </a:lnTo>
                  <a:lnTo>
                    <a:pt x="238180" y="97531"/>
                  </a:lnTo>
                  <a:lnTo>
                    <a:pt x="253588" y="91964"/>
                  </a:lnTo>
                  <a:lnTo>
                    <a:pt x="274562" y="72684"/>
                  </a:lnTo>
                  <a:cubicBezTo>
                    <a:pt x="274562" y="72684"/>
                    <a:pt x="285896" y="72039"/>
                    <a:pt x="286542" y="72039"/>
                  </a:cubicBezTo>
                  <a:cubicBezTo>
                    <a:pt x="287187" y="72039"/>
                    <a:pt x="301103" y="57034"/>
                    <a:pt x="301103" y="57034"/>
                  </a:cubicBezTo>
                  <a:lnTo>
                    <a:pt x="299610" y="47192"/>
                  </a:lnTo>
                  <a:lnTo>
                    <a:pt x="299610" y="42271"/>
                  </a:lnTo>
                  <a:lnTo>
                    <a:pt x="307113" y="34769"/>
                  </a:lnTo>
                  <a:lnTo>
                    <a:pt x="307314" y="26218"/>
                  </a:lnTo>
                  <a:lnTo>
                    <a:pt x="299812" y="24927"/>
                  </a:lnTo>
                  <a:lnTo>
                    <a:pt x="296182" y="23233"/>
                  </a:lnTo>
                  <a:lnTo>
                    <a:pt x="287187" y="23233"/>
                  </a:lnTo>
                  <a:lnTo>
                    <a:pt x="283315" y="26863"/>
                  </a:lnTo>
                  <a:lnTo>
                    <a:pt x="281379" y="26863"/>
                  </a:lnTo>
                  <a:lnTo>
                    <a:pt x="272586" y="22346"/>
                  </a:lnTo>
                  <a:lnTo>
                    <a:pt x="261856" y="22547"/>
                  </a:lnTo>
                  <a:lnTo>
                    <a:pt x="254798" y="24887"/>
                  </a:lnTo>
                  <a:lnTo>
                    <a:pt x="244956" y="25734"/>
                  </a:lnTo>
                  <a:lnTo>
                    <a:pt x="235760" y="22305"/>
                  </a:lnTo>
                  <a:lnTo>
                    <a:pt x="218415" y="25089"/>
                  </a:lnTo>
                  <a:lnTo>
                    <a:pt x="208130" y="24000"/>
                  </a:lnTo>
                  <a:lnTo>
                    <a:pt x="202564" y="27428"/>
                  </a:lnTo>
                  <a:lnTo>
                    <a:pt x="199337" y="29122"/>
                  </a:lnTo>
                  <a:lnTo>
                    <a:pt x="203209" y="22910"/>
                  </a:lnTo>
                  <a:lnTo>
                    <a:pt x="202564" y="17344"/>
                  </a:lnTo>
                  <a:lnTo>
                    <a:pt x="194416" y="16497"/>
                  </a:lnTo>
                  <a:lnTo>
                    <a:pt x="181549" y="25936"/>
                  </a:lnTo>
                  <a:lnTo>
                    <a:pt x="181105" y="24000"/>
                  </a:lnTo>
                  <a:lnTo>
                    <a:pt x="185381" y="19724"/>
                  </a:lnTo>
                  <a:lnTo>
                    <a:pt x="185381" y="13714"/>
                  </a:lnTo>
                  <a:lnTo>
                    <a:pt x="182799" y="10931"/>
                  </a:lnTo>
                  <a:lnTo>
                    <a:pt x="178927" y="12867"/>
                  </a:lnTo>
                  <a:lnTo>
                    <a:pt x="178080" y="4518"/>
                  </a:lnTo>
                  <a:lnTo>
                    <a:pt x="168440" y="3025"/>
                  </a:lnTo>
                  <a:lnTo>
                    <a:pt x="160736" y="11173"/>
                  </a:lnTo>
                  <a:lnTo>
                    <a:pt x="156017" y="14803"/>
                  </a:lnTo>
                  <a:lnTo>
                    <a:pt x="155573" y="20571"/>
                  </a:lnTo>
                  <a:lnTo>
                    <a:pt x="158356" y="25694"/>
                  </a:lnTo>
                  <a:lnTo>
                    <a:pt x="151499" y="31058"/>
                  </a:lnTo>
                  <a:lnTo>
                    <a:pt x="146982" y="31905"/>
                  </a:lnTo>
                  <a:lnTo>
                    <a:pt x="146780" y="44329"/>
                  </a:lnTo>
                  <a:lnTo>
                    <a:pt x="152790" y="51831"/>
                  </a:lnTo>
                  <a:lnTo>
                    <a:pt x="146377" y="47555"/>
                  </a:lnTo>
                  <a:lnTo>
                    <a:pt x="129880" y="48201"/>
                  </a:lnTo>
                  <a:lnTo>
                    <a:pt x="128185" y="50540"/>
                  </a:lnTo>
                  <a:lnTo>
                    <a:pt x="130525" y="54816"/>
                  </a:lnTo>
                  <a:lnTo>
                    <a:pt x="131816" y="66594"/>
                  </a:lnTo>
                  <a:lnTo>
                    <a:pt x="125806" y="73007"/>
                  </a:lnTo>
                  <a:lnTo>
                    <a:pt x="118949" y="71071"/>
                  </a:lnTo>
                  <a:lnTo>
                    <a:pt x="118102" y="75145"/>
                  </a:lnTo>
                  <a:lnTo>
                    <a:pt x="130081" y="88859"/>
                  </a:lnTo>
                  <a:lnTo>
                    <a:pt x="130081" y="96764"/>
                  </a:lnTo>
                  <a:lnTo>
                    <a:pt x="134599" y="106404"/>
                  </a:lnTo>
                  <a:lnTo>
                    <a:pt x="125160" y="98499"/>
                  </a:lnTo>
                  <a:lnTo>
                    <a:pt x="123466" y="102774"/>
                  </a:lnTo>
                  <a:lnTo>
                    <a:pt x="118949" y="95716"/>
                  </a:lnTo>
                  <a:lnTo>
                    <a:pt x="106082" y="98942"/>
                  </a:lnTo>
                  <a:lnTo>
                    <a:pt x="101564" y="92287"/>
                  </a:lnTo>
                  <a:lnTo>
                    <a:pt x="98136" y="92085"/>
                  </a:lnTo>
                  <a:lnTo>
                    <a:pt x="98781" y="99789"/>
                  </a:lnTo>
                  <a:lnTo>
                    <a:pt x="98136" y="103662"/>
                  </a:lnTo>
                  <a:lnTo>
                    <a:pt x="94909" y="106001"/>
                  </a:lnTo>
                  <a:lnTo>
                    <a:pt x="93618" y="104065"/>
                  </a:lnTo>
                  <a:lnTo>
                    <a:pt x="91037" y="93336"/>
                  </a:lnTo>
                  <a:lnTo>
                    <a:pt x="87406" y="93134"/>
                  </a:lnTo>
                  <a:lnTo>
                    <a:pt x="82486" y="95716"/>
                  </a:lnTo>
                  <a:lnTo>
                    <a:pt x="81397" y="126128"/>
                  </a:lnTo>
                  <a:lnTo>
                    <a:pt x="82042" y="135970"/>
                  </a:lnTo>
                  <a:cubicBezTo>
                    <a:pt x="82042" y="135970"/>
                    <a:pt x="86963" y="140891"/>
                    <a:pt x="87608" y="140891"/>
                  </a:cubicBezTo>
                  <a:cubicBezTo>
                    <a:pt x="88254" y="140891"/>
                    <a:pt x="85027" y="143230"/>
                    <a:pt x="85027" y="143230"/>
                  </a:cubicBezTo>
                  <a:lnTo>
                    <a:pt x="78371" y="138108"/>
                  </a:lnTo>
                  <a:lnTo>
                    <a:pt x="74741" y="134236"/>
                  </a:lnTo>
                  <a:lnTo>
                    <a:pt x="69820" y="135083"/>
                  </a:lnTo>
                  <a:lnTo>
                    <a:pt x="67683" y="163358"/>
                  </a:lnTo>
                  <a:lnTo>
                    <a:pt x="72402" y="164850"/>
                  </a:lnTo>
                  <a:lnTo>
                    <a:pt x="80307" y="163358"/>
                  </a:lnTo>
                  <a:lnTo>
                    <a:pt x="86519" y="164648"/>
                  </a:lnTo>
                  <a:lnTo>
                    <a:pt x="91884" y="164850"/>
                  </a:lnTo>
                  <a:lnTo>
                    <a:pt x="89948" y="168279"/>
                  </a:lnTo>
                  <a:lnTo>
                    <a:pt x="76879" y="169973"/>
                  </a:lnTo>
                  <a:lnTo>
                    <a:pt x="76032" y="174894"/>
                  </a:lnTo>
                  <a:lnTo>
                    <a:pt x="77968" y="177233"/>
                  </a:lnTo>
                  <a:cubicBezTo>
                    <a:pt x="77968" y="177233"/>
                    <a:pt x="86761" y="178524"/>
                    <a:pt x="87406" y="178524"/>
                  </a:cubicBezTo>
                  <a:cubicBezTo>
                    <a:pt x="88052" y="178524"/>
                    <a:pt x="89343" y="184090"/>
                    <a:pt x="89343" y="184090"/>
                  </a:cubicBezTo>
                  <a:lnTo>
                    <a:pt x="86761" y="184937"/>
                  </a:lnTo>
                  <a:lnTo>
                    <a:pt x="80348" y="184292"/>
                  </a:lnTo>
                  <a:lnTo>
                    <a:pt x="74136" y="190302"/>
                  </a:lnTo>
                  <a:lnTo>
                    <a:pt x="73935" y="195868"/>
                  </a:lnTo>
                  <a:lnTo>
                    <a:pt x="82929" y="204016"/>
                  </a:lnTo>
                  <a:lnTo>
                    <a:pt x="73087" y="200385"/>
                  </a:lnTo>
                  <a:lnTo>
                    <a:pt x="63246" y="199538"/>
                  </a:lnTo>
                  <a:lnTo>
                    <a:pt x="61310" y="208089"/>
                  </a:lnTo>
                  <a:lnTo>
                    <a:pt x="69014" y="217286"/>
                  </a:lnTo>
                  <a:lnTo>
                    <a:pt x="56389" y="211074"/>
                  </a:lnTo>
                  <a:lnTo>
                    <a:pt x="49975" y="219222"/>
                  </a:lnTo>
                  <a:lnTo>
                    <a:pt x="46749" y="226079"/>
                  </a:lnTo>
                  <a:lnTo>
                    <a:pt x="57478" y="228862"/>
                  </a:lnTo>
                  <a:lnTo>
                    <a:pt x="57679" y="235074"/>
                  </a:lnTo>
                  <a:lnTo>
                    <a:pt x="51024" y="236365"/>
                  </a:lnTo>
                  <a:lnTo>
                    <a:pt x="42231" y="244512"/>
                  </a:lnTo>
                  <a:lnTo>
                    <a:pt x="17828" y="243020"/>
                  </a:lnTo>
                  <a:lnTo>
                    <a:pt x="14601" y="250925"/>
                  </a:lnTo>
                  <a:lnTo>
                    <a:pt x="23152" y="253063"/>
                  </a:lnTo>
                  <a:cubicBezTo>
                    <a:pt x="23152" y="253063"/>
                    <a:pt x="36221" y="253709"/>
                    <a:pt x="37068" y="253709"/>
                  </a:cubicBezTo>
                  <a:cubicBezTo>
                    <a:pt x="37915" y="253709"/>
                    <a:pt x="42433" y="256936"/>
                    <a:pt x="42433" y="256936"/>
                  </a:cubicBezTo>
                  <a:lnTo>
                    <a:pt x="38359" y="260566"/>
                  </a:lnTo>
                  <a:lnTo>
                    <a:pt x="31703" y="261413"/>
                  </a:lnTo>
                  <a:lnTo>
                    <a:pt x="30856" y="263349"/>
                  </a:lnTo>
                  <a:lnTo>
                    <a:pt x="38157" y="274925"/>
                  </a:lnTo>
                  <a:lnTo>
                    <a:pt x="42029" y="276216"/>
                  </a:lnTo>
                  <a:lnTo>
                    <a:pt x="43118" y="278555"/>
                  </a:lnTo>
                  <a:lnTo>
                    <a:pt x="51266" y="286461"/>
                  </a:lnTo>
                  <a:lnTo>
                    <a:pt x="92610" y="254959"/>
                  </a:lnTo>
                  <a:lnTo>
                    <a:pt x="94304" y="266939"/>
                  </a:lnTo>
                  <a:lnTo>
                    <a:pt x="85511" y="269722"/>
                  </a:lnTo>
                  <a:lnTo>
                    <a:pt x="77605" y="274643"/>
                  </a:lnTo>
                  <a:lnTo>
                    <a:pt x="75024" y="278515"/>
                  </a:lnTo>
                  <a:lnTo>
                    <a:pt x="76516" y="284928"/>
                  </a:lnTo>
                  <a:lnTo>
                    <a:pt x="72886" y="285130"/>
                  </a:lnTo>
                  <a:lnTo>
                    <a:pt x="70748" y="292430"/>
                  </a:lnTo>
                  <a:lnTo>
                    <a:pt x="73975" y="296504"/>
                  </a:lnTo>
                  <a:lnTo>
                    <a:pt x="66473" y="297351"/>
                  </a:lnTo>
                  <a:lnTo>
                    <a:pt x="61753" y="300135"/>
                  </a:lnTo>
                  <a:lnTo>
                    <a:pt x="58325" y="309976"/>
                  </a:lnTo>
                  <a:lnTo>
                    <a:pt x="51266" y="309976"/>
                  </a:lnTo>
                  <a:lnTo>
                    <a:pt x="49330" y="316632"/>
                  </a:lnTo>
                  <a:lnTo>
                    <a:pt x="49975" y="323287"/>
                  </a:lnTo>
                  <a:lnTo>
                    <a:pt x="47394" y="329055"/>
                  </a:lnTo>
                  <a:lnTo>
                    <a:pt x="48483" y="336759"/>
                  </a:lnTo>
                  <a:lnTo>
                    <a:pt x="40335" y="346399"/>
                  </a:lnTo>
                  <a:lnTo>
                    <a:pt x="40537" y="355192"/>
                  </a:lnTo>
                  <a:lnTo>
                    <a:pt x="37310" y="359064"/>
                  </a:lnTo>
                  <a:lnTo>
                    <a:pt x="34083" y="371931"/>
                  </a:lnTo>
                  <a:lnTo>
                    <a:pt x="28719" y="374916"/>
                  </a:lnTo>
                  <a:lnTo>
                    <a:pt x="29808" y="382217"/>
                  </a:lnTo>
                  <a:lnTo>
                    <a:pt x="35172" y="384153"/>
                  </a:lnTo>
                  <a:lnTo>
                    <a:pt x="43078" y="383507"/>
                  </a:lnTo>
                  <a:lnTo>
                    <a:pt x="24645" y="398270"/>
                  </a:lnTo>
                  <a:lnTo>
                    <a:pt x="19724" y="407265"/>
                  </a:lnTo>
                  <a:lnTo>
                    <a:pt x="13069" y="429772"/>
                  </a:lnTo>
                  <a:lnTo>
                    <a:pt x="4719" y="436185"/>
                  </a:lnTo>
                  <a:lnTo>
                    <a:pt x="3025" y="449456"/>
                  </a:lnTo>
                  <a:lnTo>
                    <a:pt x="18433" y="449657"/>
                  </a:lnTo>
                  <a:lnTo>
                    <a:pt x="25331" y="44647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00" name="Forme libre : forme 1499">
              <a:extLst>
                <a:ext uri="{FF2B5EF4-FFF2-40B4-BE49-F238E27FC236}">
                  <a16:creationId xmlns:a16="http://schemas.microsoft.com/office/drawing/2014/main" id="{A4D1078B-CF32-4CB3-8D67-2AF055CA0A3F}"/>
                </a:ext>
              </a:extLst>
            </p:cNvPr>
            <p:cNvSpPr/>
            <p:nvPr/>
          </p:nvSpPr>
          <p:spPr>
            <a:xfrm>
              <a:off x="7487322" y="4117240"/>
              <a:ext cx="709900" cy="354950"/>
            </a:xfrm>
            <a:custGeom>
              <a:avLst/>
              <a:gdLst>
                <a:gd name="connsiteX0" fmla="*/ 126854 w 709900"/>
                <a:gd name="connsiteY0" fmla="*/ 316430 h 354950"/>
                <a:gd name="connsiteX1" fmla="*/ 135889 w 709900"/>
                <a:gd name="connsiteY1" fmla="*/ 316430 h 354950"/>
                <a:gd name="connsiteX2" fmla="*/ 155291 w 709900"/>
                <a:gd name="connsiteY2" fmla="*/ 285009 h 354950"/>
                <a:gd name="connsiteX3" fmla="*/ 217891 w 709900"/>
                <a:gd name="connsiteY3" fmla="*/ 283073 h 354950"/>
                <a:gd name="connsiteX4" fmla="*/ 248747 w 709900"/>
                <a:gd name="connsiteY4" fmla="*/ 263671 h 354950"/>
                <a:gd name="connsiteX5" fmla="*/ 282589 w 709900"/>
                <a:gd name="connsiteY5" fmla="*/ 326352 h 354950"/>
                <a:gd name="connsiteX6" fmla="*/ 481401 w 709900"/>
                <a:gd name="connsiteY6" fmla="*/ 352328 h 354950"/>
                <a:gd name="connsiteX7" fmla="*/ 501407 w 709900"/>
                <a:gd name="connsiteY7" fmla="*/ 340792 h 354950"/>
                <a:gd name="connsiteX8" fmla="*/ 518429 w 709900"/>
                <a:gd name="connsiteY8" fmla="*/ 316793 h 354950"/>
                <a:gd name="connsiteX9" fmla="*/ 591113 w 709900"/>
                <a:gd name="connsiteY9" fmla="*/ 311065 h 354950"/>
                <a:gd name="connsiteX10" fmla="*/ 611482 w 709900"/>
                <a:gd name="connsiteY10" fmla="*/ 299772 h 354950"/>
                <a:gd name="connsiteX11" fmla="*/ 616121 w 709900"/>
                <a:gd name="connsiteY11" fmla="*/ 283960 h 354950"/>
                <a:gd name="connsiteX12" fmla="*/ 659441 w 709900"/>
                <a:gd name="connsiteY12" fmla="*/ 260082 h 354950"/>
                <a:gd name="connsiteX13" fmla="*/ 652463 w 709900"/>
                <a:gd name="connsiteY13" fmla="*/ 215552 h 354950"/>
                <a:gd name="connsiteX14" fmla="*/ 668637 w 709900"/>
                <a:gd name="connsiteY14" fmla="*/ 189132 h 354950"/>
                <a:gd name="connsiteX15" fmla="*/ 647985 w 709900"/>
                <a:gd name="connsiteY15" fmla="*/ 183364 h 354950"/>
                <a:gd name="connsiteX16" fmla="*/ 659360 w 709900"/>
                <a:gd name="connsiteY16" fmla="*/ 144400 h 354950"/>
                <a:gd name="connsiteX17" fmla="*/ 692354 w 709900"/>
                <a:gd name="connsiteY17" fmla="*/ 154645 h 354950"/>
                <a:gd name="connsiteX18" fmla="*/ 710425 w 709900"/>
                <a:gd name="connsiteY18" fmla="*/ 150289 h 354950"/>
                <a:gd name="connsiteX19" fmla="*/ 710425 w 709900"/>
                <a:gd name="connsiteY19" fmla="*/ 117819 h 354950"/>
                <a:gd name="connsiteX20" fmla="*/ 671219 w 709900"/>
                <a:gd name="connsiteY20" fmla="*/ 77645 h 354950"/>
                <a:gd name="connsiteX21" fmla="*/ 686465 w 709900"/>
                <a:gd name="connsiteY21" fmla="*/ 29808 h 354950"/>
                <a:gd name="connsiteX22" fmla="*/ 649155 w 709900"/>
                <a:gd name="connsiteY22" fmla="*/ 17626 h 354950"/>
                <a:gd name="connsiteX23" fmla="*/ 632618 w 709900"/>
                <a:gd name="connsiteY23" fmla="*/ 30776 h 354950"/>
                <a:gd name="connsiteX24" fmla="*/ 604787 w 709900"/>
                <a:gd name="connsiteY24" fmla="*/ 27146 h 354950"/>
                <a:gd name="connsiteX25" fmla="*/ 533998 w 709900"/>
                <a:gd name="connsiteY25" fmla="*/ 3388 h 354950"/>
                <a:gd name="connsiteX26" fmla="*/ 513266 w 709900"/>
                <a:gd name="connsiteY26" fmla="*/ 3025 h 354950"/>
                <a:gd name="connsiteX27" fmla="*/ 505884 w 709900"/>
                <a:gd name="connsiteY27" fmla="*/ 35495 h 354950"/>
                <a:gd name="connsiteX28" fmla="*/ 492130 w 709900"/>
                <a:gd name="connsiteY28" fmla="*/ 37713 h 354950"/>
                <a:gd name="connsiteX29" fmla="*/ 479021 w 709900"/>
                <a:gd name="connsiteY29" fmla="*/ 68651 h 354950"/>
                <a:gd name="connsiteX30" fmla="*/ 461677 w 709900"/>
                <a:gd name="connsiteY30" fmla="*/ 58849 h 354950"/>
                <a:gd name="connsiteX31" fmla="*/ 425779 w 709900"/>
                <a:gd name="connsiteY31" fmla="*/ 65706 h 354950"/>
                <a:gd name="connsiteX32" fmla="*/ 406498 w 709900"/>
                <a:gd name="connsiteY32" fmla="*/ 46991 h 354950"/>
                <a:gd name="connsiteX33" fmla="*/ 404603 w 709900"/>
                <a:gd name="connsiteY33" fmla="*/ 45861 h 354950"/>
                <a:gd name="connsiteX34" fmla="*/ 402909 w 709900"/>
                <a:gd name="connsiteY34" fmla="*/ 66110 h 354950"/>
                <a:gd name="connsiteX35" fmla="*/ 371407 w 709900"/>
                <a:gd name="connsiteY35" fmla="*/ 70062 h 354950"/>
                <a:gd name="connsiteX36" fmla="*/ 372859 w 709900"/>
                <a:gd name="connsiteY36" fmla="*/ 93820 h 354950"/>
                <a:gd name="connsiteX37" fmla="*/ 332524 w 709900"/>
                <a:gd name="connsiteY37" fmla="*/ 105598 h 354950"/>
                <a:gd name="connsiteX38" fmla="*/ 314171 w 709900"/>
                <a:gd name="connsiteY38" fmla="*/ 131775 h 354950"/>
                <a:gd name="connsiteX39" fmla="*/ 332645 w 709900"/>
                <a:gd name="connsiteY39" fmla="*/ 153274 h 354950"/>
                <a:gd name="connsiteX40" fmla="*/ 350553 w 709900"/>
                <a:gd name="connsiteY40" fmla="*/ 198893 h 354950"/>
                <a:gd name="connsiteX41" fmla="*/ 327562 w 709900"/>
                <a:gd name="connsiteY41" fmla="*/ 234912 h 354950"/>
                <a:gd name="connsiteX42" fmla="*/ 305539 w 709900"/>
                <a:gd name="connsiteY42" fmla="*/ 215511 h 354950"/>
                <a:gd name="connsiteX43" fmla="*/ 301466 w 709900"/>
                <a:gd name="connsiteY43" fmla="*/ 202443 h 354950"/>
                <a:gd name="connsiteX44" fmla="*/ 263349 w 709900"/>
                <a:gd name="connsiteY44" fmla="*/ 199538 h 354950"/>
                <a:gd name="connsiteX45" fmla="*/ 256613 w 709900"/>
                <a:gd name="connsiteY45" fmla="*/ 209098 h 354950"/>
                <a:gd name="connsiteX46" fmla="*/ 253951 w 709900"/>
                <a:gd name="connsiteY46" fmla="*/ 213333 h 354950"/>
                <a:gd name="connsiteX47" fmla="*/ 211114 w 709900"/>
                <a:gd name="connsiteY47" fmla="*/ 211155 h 354950"/>
                <a:gd name="connsiteX48" fmla="*/ 147143 w 709900"/>
                <a:gd name="connsiteY48" fmla="*/ 245521 h 354950"/>
                <a:gd name="connsiteX49" fmla="*/ 126652 w 709900"/>
                <a:gd name="connsiteY49" fmla="*/ 226724 h 354950"/>
                <a:gd name="connsiteX50" fmla="*/ 94949 w 709900"/>
                <a:gd name="connsiteY50" fmla="*/ 225595 h 354950"/>
                <a:gd name="connsiteX51" fmla="*/ 91400 w 709900"/>
                <a:gd name="connsiteY51" fmla="*/ 256371 h 354950"/>
                <a:gd name="connsiteX52" fmla="*/ 56873 w 709900"/>
                <a:gd name="connsiteY52" fmla="*/ 256371 h 354950"/>
                <a:gd name="connsiteX53" fmla="*/ 18352 w 709900"/>
                <a:gd name="connsiteY53" fmla="*/ 218819 h 354950"/>
                <a:gd name="connsiteX54" fmla="*/ 4880 w 709900"/>
                <a:gd name="connsiteY54" fmla="*/ 223094 h 354950"/>
                <a:gd name="connsiteX55" fmla="*/ 3025 w 709900"/>
                <a:gd name="connsiteY55" fmla="*/ 230838 h 354950"/>
                <a:gd name="connsiteX56" fmla="*/ 5486 w 709900"/>
                <a:gd name="connsiteY56" fmla="*/ 230153 h 354950"/>
                <a:gd name="connsiteX57" fmla="*/ 19926 w 709900"/>
                <a:gd name="connsiteY57" fmla="*/ 289809 h 354950"/>
                <a:gd name="connsiteX58" fmla="*/ 40376 w 709900"/>
                <a:gd name="connsiteY58" fmla="*/ 298884 h 354950"/>
                <a:gd name="connsiteX59" fmla="*/ 70425 w 709900"/>
                <a:gd name="connsiteY59" fmla="*/ 285654 h 354950"/>
                <a:gd name="connsiteX60" fmla="*/ 88092 w 709900"/>
                <a:gd name="connsiteY60" fmla="*/ 286905 h 354950"/>
                <a:gd name="connsiteX61" fmla="*/ 126854 w 709900"/>
                <a:gd name="connsiteY61" fmla="*/ 316430 h 35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709900" h="354950">
                  <a:moveTo>
                    <a:pt x="126854" y="316430"/>
                  </a:moveTo>
                  <a:lnTo>
                    <a:pt x="135889" y="316430"/>
                  </a:lnTo>
                  <a:lnTo>
                    <a:pt x="155291" y="285009"/>
                  </a:lnTo>
                  <a:lnTo>
                    <a:pt x="217891" y="283073"/>
                  </a:lnTo>
                  <a:lnTo>
                    <a:pt x="248747" y="263671"/>
                  </a:lnTo>
                  <a:lnTo>
                    <a:pt x="282589" y="326352"/>
                  </a:lnTo>
                  <a:lnTo>
                    <a:pt x="481401" y="352328"/>
                  </a:lnTo>
                  <a:lnTo>
                    <a:pt x="501407" y="340792"/>
                  </a:lnTo>
                  <a:lnTo>
                    <a:pt x="518429" y="316793"/>
                  </a:lnTo>
                  <a:lnTo>
                    <a:pt x="591113" y="311065"/>
                  </a:lnTo>
                  <a:lnTo>
                    <a:pt x="611482" y="299772"/>
                  </a:lnTo>
                  <a:lnTo>
                    <a:pt x="616121" y="283960"/>
                  </a:lnTo>
                  <a:lnTo>
                    <a:pt x="659441" y="260082"/>
                  </a:lnTo>
                  <a:lnTo>
                    <a:pt x="652463" y="215552"/>
                  </a:lnTo>
                  <a:lnTo>
                    <a:pt x="668637" y="189132"/>
                  </a:lnTo>
                  <a:lnTo>
                    <a:pt x="647985" y="183364"/>
                  </a:lnTo>
                  <a:lnTo>
                    <a:pt x="659360" y="144400"/>
                  </a:lnTo>
                  <a:lnTo>
                    <a:pt x="692354" y="154645"/>
                  </a:lnTo>
                  <a:lnTo>
                    <a:pt x="710425" y="150289"/>
                  </a:lnTo>
                  <a:lnTo>
                    <a:pt x="710425" y="117819"/>
                  </a:lnTo>
                  <a:lnTo>
                    <a:pt x="671219" y="77645"/>
                  </a:lnTo>
                  <a:lnTo>
                    <a:pt x="686465" y="29808"/>
                  </a:lnTo>
                  <a:lnTo>
                    <a:pt x="649155" y="17626"/>
                  </a:lnTo>
                  <a:lnTo>
                    <a:pt x="632618" y="30776"/>
                  </a:lnTo>
                  <a:lnTo>
                    <a:pt x="604787" y="27146"/>
                  </a:lnTo>
                  <a:lnTo>
                    <a:pt x="533998" y="3388"/>
                  </a:lnTo>
                  <a:lnTo>
                    <a:pt x="513266" y="3025"/>
                  </a:lnTo>
                  <a:lnTo>
                    <a:pt x="505884" y="35495"/>
                  </a:lnTo>
                  <a:lnTo>
                    <a:pt x="492130" y="37713"/>
                  </a:lnTo>
                  <a:lnTo>
                    <a:pt x="479021" y="68651"/>
                  </a:lnTo>
                  <a:lnTo>
                    <a:pt x="461677" y="58849"/>
                  </a:lnTo>
                  <a:lnTo>
                    <a:pt x="425779" y="65706"/>
                  </a:lnTo>
                  <a:lnTo>
                    <a:pt x="406498" y="46991"/>
                  </a:lnTo>
                  <a:lnTo>
                    <a:pt x="404603" y="45861"/>
                  </a:lnTo>
                  <a:lnTo>
                    <a:pt x="402909" y="66110"/>
                  </a:lnTo>
                  <a:lnTo>
                    <a:pt x="371407" y="70062"/>
                  </a:lnTo>
                  <a:lnTo>
                    <a:pt x="372859" y="93820"/>
                  </a:lnTo>
                  <a:lnTo>
                    <a:pt x="332524" y="105598"/>
                  </a:lnTo>
                  <a:lnTo>
                    <a:pt x="314171" y="131775"/>
                  </a:lnTo>
                  <a:lnTo>
                    <a:pt x="332645" y="153274"/>
                  </a:lnTo>
                  <a:lnTo>
                    <a:pt x="350553" y="198893"/>
                  </a:lnTo>
                  <a:lnTo>
                    <a:pt x="327562" y="234912"/>
                  </a:lnTo>
                  <a:lnTo>
                    <a:pt x="305539" y="215511"/>
                  </a:lnTo>
                  <a:lnTo>
                    <a:pt x="301466" y="202443"/>
                  </a:lnTo>
                  <a:cubicBezTo>
                    <a:pt x="287751" y="201353"/>
                    <a:pt x="270327" y="200022"/>
                    <a:pt x="263349" y="199538"/>
                  </a:cubicBezTo>
                  <a:cubicBezTo>
                    <a:pt x="261614" y="201636"/>
                    <a:pt x="258872" y="205508"/>
                    <a:pt x="256613" y="209098"/>
                  </a:cubicBezTo>
                  <a:lnTo>
                    <a:pt x="253951" y="213333"/>
                  </a:lnTo>
                  <a:lnTo>
                    <a:pt x="211114" y="211155"/>
                  </a:lnTo>
                  <a:lnTo>
                    <a:pt x="147143" y="245521"/>
                  </a:lnTo>
                  <a:lnTo>
                    <a:pt x="126652" y="226724"/>
                  </a:lnTo>
                  <a:lnTo>
                    <a:pt x="94949" y="225595"/>
                  </a:lnTo>
                  <a:lnTo>
                    <a:pt x="91400" y="256371"/>
                  </a:lnTo>
                  <a:lnTo>
                    <a:pt x="56873" y="256371"/>
                  </a:lnTo>
                  <a:lnTo>
                    <a:pt x="18352" y="218819"/>
                  </a:lnTo>
                  <a:lnTo>
                    <a:pt x="4880" y="223094"/>
                  </a:lnTo>
                  <a:lnTo>
                    <a:pt x="3025" y="230838"/>
                  </a:lnTo>
                  <a:lnTo>
                    <a:pt x="5486" y="230153"/>
                  </a:lnTo>
                  <a:cubicBezTo>
                    <a:pt x="6413" y="233380"/>
                    <a:pt x="16618" y="275933"/>
                    <a:pt x="19926" y="289809"/>
                  </a:cubicBezTo>
                  <a:lnTo>
                    <a:pt x="40376" y="298884"/>
                  </a:lnTo>
                  <a:lnTo>
                    <a:pt x="70425" y="285654"/>
                  </a:lnTo>
                  <a:lnTo>
                    <a:pt x="88092" y="286905"/>
                  </a:lnTo>
                  <a:lnTo>
                    <a:pt x="126854" y="31643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01" name="Forme libre : forme 1500">
              <a:extLst>
                <a:ext uri="{FF2B5EF4-FFF2-40B4-BE49-F238E27FC236}">
                  <a16:creationId xmlns:a16="http://schemas.microsoft.com/office/drawing/2014/main" id="{D0051416-F760-4E9E-BE9F-F4D79DAFAC4A}"/>
                </a:ext>
              </a:extLst>
            </p:cNvPr>
            <p:cNvSpPr/>
            <p:nvPr/>
          </p:nvSpPr>
          <p:spPr>
            <a:xfrm>
              <a:off x="8545074" y="4063998"/>
              <a:ext cx="931744" cy="661498"/>
            </a:xfrm>
            <a:custGeom>
              <a:avLst/>
              <a:gdLst>
                <a:gd name="connsiteX0" fmla="*/ 516856 w 931743"/>
                <a:gd name="connsiteY0" fmla="*/ 11697 h 661497"/>
                <a:gd name="connsiteX1" fmla="*/ 514597 w 931743"/>
                <a:gd name="connsiteY1" fmla="*/ 39811 h 661497"/>
                <a:gd name="connsiteX2" fmla="*/ 427352 w 931743"/>
                <a:gd name="connsiteY2" fmla="*/ 79904 h 661497"/>
                <a:gd name="connsiteX3" fmla="*/ 408314 w 931743"/>
                <a:gd name="connsiteY3" fmla="*/ 104024 h 661497"/>
                <a:gd name="connsiteX4" fmla="*/ 382338 w 931743"/>
                <a:gd name="connsiteY4" fmla="*/ 99426 h 661497"/>
                <a:gd name="connsiteX5" fmla="*/ 364711 w 931743"/>
                <a:gd name="connsiteY5" fmla="*/ 89060 h 661497"/>
                <a:gd name="connsiteX6" fmla="*/ 316148 w 931743"/>
                <a:gd name="connsiteY6" fmla="*/ 102330 h 661497"/>
                <a:gd name="connsiteX7" fmla="*/ 229104 w 931743"/>
                <a:gd name="connsiteY7" fmla="*/ 88012 h 661497"/>
                <a:gd name="connsiteX8" fmla="*/ 189011 w 931743"/>
                <a:gd name="connsiteY8" fmla="*/ 140367 h 661497"/>
                <a:gd name="connsiteX9" fmla="*/ 160736 w 931743"/>
                <a:gd name="connsiteY9" fmla="*/ 144723 h 661497"/>
                <a:gd name="connsiteX10" fmla="*/ 96280 w 931743"/>
                <a:gd name="connsiteY10" fmla="*/ 306951 h 661497"/>
                <a:gd name="connsiteX11" fmla="*/ 70990 w 931743"/>
                <a:gd name="connsiteY11" fmla="*/ 372012 h 661497"/>
                <a:gd name="connsiteX12" fmla="*/ 3025 w 931743"/>
                <a:gd name="connsiteY12" fmla="*/ 399601 h 661497"/>
                <a:gd name="connsiteX13" fmla="*/ 9479 w 931743"/>
                <a:gd name="connsiteY13" fmla="*/ 415493 h 661497"/>
                <a:gd name="connsiteX14" fmla="*/ 52113 w 931743"/>
                <a:gd name="connsiteY14" fmla="*/ 439210 h 661497"/>
                <a:gd name="connsiteX15" fmla="*/ 66997 w 931743"/>
                <a:gd name="connsiteY15" fmla="*/ 466477 h 661497"/>
                <a:gd name="connsiteX16" fmla="*/ 71514 w 931743"/>
                <a:gd name="connsiteY16" fmla="*/ 483337 h 661497"/>
                <a:gd name="connsiteX17" fmla="*/ 136857 w 931743"/>
                <a:gd name="connsiteY17" fmla="*/ 505522 h 661497"/>
                <a:gd name="connsiteX18" fmla="*/ 136857 w 931743"/>
                <a:gd name="connsiteY18" fmla="*/ 559409 h 661497"/>
                <a:gd name="connsiteX19" fmla="*/ 201555 w 931743"/>
                <a:gd name="connsiteY19" fmla="*/ 583570 h 661497"/>
                <a:gd name="connsiteX20" fmla="*/ 226361 w 931743"/>
                <a:gd name="connsiteY20" fmla="*/ 547510 h 661497"/>
                <a:gd name="connsiteX21" fmla="*/ 276538 w 931743"/>
                <a:gd name="connsiteY21" fmla="*/ 561345 h 661497"/>
                <a:gd name="connsiteX22" fmla="*/ 255806 w 931743"/>
                <a:gd name="connsiteY22" fmla="*/ 593936 h 661497"/>
                <a:gd name="connsiteX23" fmla="*/ 256492 w 931743"/>
                <a:gd name="connsiteY23" fmla="*/ 605795 h 661497"/>
                <a:gd name="connsiteX24" fmla="*/ 303281 w 931743"/>
                <a:gd name="connsiteY24" fmla="*/ 630924 h 661497"/>
                <a:gd name="connsiteX25" fmla="*/ 305297 w 931743"/>
                <a:gd name="connsiteY25" fmla="*/ 661377 h 661497"/>
                <a:gd name="connsiteX26" fmla="*/ 414767 w 931743"/>
                <a:gd name="connsiteY26" fmla="*/ 653996 h 661497"/>
                <a:gd name="connsiteX27" fmla="*/ 459499 w 931743"/>
                <a:gd name="connsiteY27" fmla="*/ 642540 h 661497"/>
                <a:gd name="connsiteX28" fmla="*/ 569574 w 931743"/>
                <a:gd name="connsiteY28" fmla="*/ 640322 h 661497"/>
                <a:gd name="connsiteX29" fmla="*/ 620800 w 931743"/>
                <a:gd name="connsiteY29" fmla="*/ 575745 h 661497"/>
                <a:gd name="connsiteX30" fmla="*/ 702600 w 931743"/>
                <a:gd name="connsiteY30" fmla="*/ 534845 h 661497"/>
                <a:gd name="connsiteX31" fmla="*/ 799969 w 931743"/>
                <a:gd name="connsiteY31" fmla="*/ 549084 h 661497"/>
                <a:gd name="connsiteX32" fmla="*/ 835262 w 931743"/>
                <a:gd name="connsiteY32" fmla="*/ 563403 h 661497"/>
                <a:gd name="connsiteX33" fmla="*/ 869184 w 931743"/>
                <a:gd name="connsiteY33" fmla="*/ 557998 h 661497"/>
                <a:gd name="connsiteX34" fmla="*/ 870072 w 931743"/>
                <a:gd name="connsiteY34" fmla="*/ 523350 h 661497"/>
                <a:gd name="connsiteX35" fmla="*/ 860915 w 931743"/>
                <a:gd name="connsiteY35" fmla="*/ 508627 h 661497"/>
                <a:gd name="connsiteX36" fmla="*/ 861319 w 931743"/>
                <a:gd name="connsiteY36" fmla="*/ 501085 h 661497"/>
                <a:gd name="connsiteX37" fmla="*/ 855349 w 931743"/>
                <a:gd name="connsiteY37" fmla="*/ 485596 h 661497"/>
                <a:gd name="connsiteX38" fmla="*/ 870475 w 931743"/>
                <a:gd name="connsiteY38" fmla="*/ 450625 h 661497"/>
                <a:gd name="connsiteX39" fmla="*/ 870475 w 931743"/>
                <a:gd name="connsiteY39" fmla="*/ 443486 h 661497"/>
                <a:gd name="connsiteX40" fmla="*/ 858535 w 931743"/>
                <a:gd name="connsiteY40" fmla="*/ 453045 h 661497"/>
                <a:gd name="connsiteX41" fmla="*/ 862529 w 931743"/>
                <a:gd name="connsiteY41" fmla="*/ 441106 h 661497"/>
                <a:gd name="connsiteX42" fmla="*/ 864908 w 931743"/>
                <a:gd name="connsiteY42" fmla="*/ 431184 h 661497"/>
                <a:gd name="connsiteX43" fmla="*/ 858132 w 931743"/>
                <a:gd name="connsiteY43" fmla="*/ 431991 h 661497"/>
                <a:gd name="connsiteX44" fmla="*/ 858132 w 931743"/>
                <a:gd name="connsiteY44" fmla="*/ 421664 h 661497"/>
                <a:gd name="connsiteX45" fmla="*/ 867692 w 931743"/>
                <a:gd name="connsiteY45" fmla="*/ 414888 h 661497"/>
                <a:gd name="connsiteX46" fmla="*/ 868902 w 931743"/>
                <a:gd name="connsiteY46" fmla="*/ 407749 h 661497"/>
                <a:gd name="connsiteX47" fmla="*/ 856559 w 931743"/>
                <a:gd name="connsiteY47" fmla="*/ 398593 h 661497"/>
                <a:gd name="connsiteX48" fmla="*/ 865715 w 931743"/>
                <a:gd name="connsiteY48" fmla="*/ 381894 h 661497"/>
                <a:gd name="connsiteX49" fmla="*/ 874871 w 931743"/>
                <a:gd name="connsiteY49" fmla="*/ 381491 h 661497"/>
                <a:gd name="connsiteX50" fmla="*/ 875678 w 931743"/>
                <a:gd name="connsiteY50" fmla="*/ 398593 h 661497"/>
                <a:gd name="connsiteX51" fmla="*/ 880437 w 931743"/>
                <a:gd name="connsiteY51" fmla="*/ 402949 h 661497"/>
                <a:gd name="connsiteX52" fmla="*/ 889190 w 931743"/>
                <a:gd name="connsiteY52" fmla="*/ 406942 h 661497"/>
                <a:gd name="connsiteX53" fmla="*/ 932147 w 931743"/>
                <a:gd name="connsiteY53" fmla="*/ 387460 h 661497"/>
                <a:gd name="connsiteX54" fmla="*/ 930937 w 931743"/>
                <a:gd name="connsiteY54" fmla="*/ 351683 h 661497"/>
                <a:gd name="connsiteX55" fmla="*/ 930655 w 931743"/>
                <a:gd name="connsiteY55" fmla="*/ 350876 h 661497"/>
                <a:gd name="connsiteX56" fmla="*/ 904921 w 931743"/>
                <a:gd name="connsiteY56" fmla="*/ 323811 h 661497"/>
                <a:gd name="connsiteX57" fmla="*/ 896612 w 931743"/>
                <a:gd name="connsiteY57" fmla="*/ 323811 h 661497"/>
                <a:gd name="connsiteX58" fmla="*/ 861440 w 931743"/>
                <a:gd name="connsiteY58" fmla="*/ 350473 h 661497"/>
                <a:gd name="connsiteX59" fmla="*/ 831874 w 931743"/>
                <a:gd name="connsiteY59" fmla="*/ 376166 h 661497"/>
                <a:gd name="connsiteX60" fmla="*/ 784117 w 931743"/>
                <a:gd name="connsiteY60" fmla="*/ 362533 h 661497"/>
                <a:gd name="connsiteX61" fmla="*/ 772299 w 931743"/>
                <a:gd name="connsiteY61" fmla="*/ 342446 h 661497"/>
                <a:gd name="connsiteX62" fmla="*/ 741402 w 931743"/>
                <a:gd name="connsiteY62" fmla="*/ 328006 h 661497"/>
                <a:gd name="connsiteX63" fmla="*/ 753139 w 931743"/>
                <a:gd name="connsiteY63" fmla="*/ 313082 h 661497"/>
                <a:gd name="connsiteX64" fmla="*/ 735352 w 931743"/>
                <a:gd name="connsiteY64" fmla="*/ 269560 h 661497"/>
                <a:gd name="connsiteX65" fmla="*/ 744508 w 931743"/>
                <a:gd name="connsiteY65" fmla="*/ 195545 h 661497"/>
                <a:gd name="connsiteX66" fmla="*/ 724138 w 931743"/>
                <a:gd name="connsiteY66" fmla="*/ 144642 h 661497"/>
                <a:gd name="connsiteX67" fmla="*/ 650043 w 931743"/>
                <a:gd name="connsiteY67" fmla="*/ 106283 h 661497"/>
                <a:gd name="connsiteX68" fmla="*/ 605109 w 931743"/>
                <a:gd name="connsiteY68" fmla="*/ 54574 h 661497"/>
                <a:gd name="connsiteX69" fmla="*/ 574696 w 931743"/>
                <a:gd name="connsiteY69" fmla="*/ 9439 h 661497"/>
                <a:gd name="connsiteX70" fmla="*/ 540331 w 931743"/>
                <a:gd name="connsiteY70" fmla="*/ 3025 h 661497"/>
                <a:gd name="connsiteX71" fmla="*/ 516856 w 931743"/>
                <a:gd name="connsiteY71" fmla="*/ 11697 h 661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1743" h="661497">
                  <a:moveTo>
                    <a:pt x="516856" y="11697"/>
                  </a:moveTo>
                  <a:lnTo>
                    <a:pt x="514597" y="39811"/>
                  </a:lnTo>
                  <a:lnTo>
                    <a:pt x="427352" y="79904"/>
                  </a:lnTo>
                  <a:lnTo>
                    <a:pt x="408314" y="104024"/>
                  </a:lnTo>
                  <a:lnTo>
                    <a:pt x="382338" y="99426"/>
                  </a:lnTo>
                  <a:lnTo>
                    <a:pt x="364711" y="89060"/>
                  </a:lnTo>
                  <a:lnTo>
                    <a:pt x="316148" y="102330"/>
                  </a:lnTo>
                  <a:lnTo>
                    <a:pt x="229104" y="88012"/>
                  </a:lnTo>
                  <a:lnTo>
                    <a:pt x="189011" y="140367"/>
                  </a:lnTo>
                  <a:lnTo>
                    <a:pt x="160736" y="144723"/>
                  </a:lnTo>
                  <a:lnTo>
                    <a:pt x="96280" y="306951"/>
                  </a:lnTo>
                  <a:lnTo>
                    <a:pt x="70990" y="372012"/>
                  </a:lnTo>
                  <a:lnTo>
                    <a:pt x="3025" y="399601"/>
                  </a:lnTo>
                  <a:lnTo>
                    <a:pt x="9479" y="415493"/>
                  </a:lnTo>
                  <a:cubicBezTo>
                    <a:pt x="27589" y="426142"/>
                    <a:pt x="47434" y="437315"/>
                    <a:pt x="52113" y="439210"/>
                  </a:cubicBezTo>
                  <a:cubicBezTo>
                    <a:pt x="58889" y="440098"/>
                    <a:pt x="61632" y="447560"/>
                    <a:pt x="66997" y="466477"/>
                  </a:cubicBezTo>
                  <a:cubicBezTo>
                    <a:pt x="68812" y="472890"/>
                    <a:pt x="70466" y="479223"/>
                    <a:pt x="71514" y="483337"/>
                  </a:cubicBezTo>
                  <a:lnTo>
                    <a:pt x="136857" y="505522"/>
                  </a:lnTo>
                  <a:lnTo>
                    <a:pt x="136857" y="559409"/>
                  </a:lnTo>
                  <a:lnTo>
                    <a:pt x="201555" y="583570"/>
                  </a:lnTo>
                  <a:lnTo>
                    <a:pt x="226361" y="547510"/>
                  </a:lnTo>
                  <a:lnTo>
                    <a:pt x="276538" y="561345"/>
                  </a:lnTo>
                  <a:lnTo>
                    <a:pt x="255806" y="593936"/>
                  </a:lnTo>
                  <a:lnTo>
                    <a:pt x="256492" y="605795"/>
                  </a:lnTo>
                  <a:lnTo>
                    <a:pt x="303281" y="630924"/>
                  </a:lnTo>
                  <a:lnTo>
                    <a:pt x="305297" y="661377"/>
                  </a:lnTo>
                  <a:lnTo>
                    <a:pt x="414767" y="653996"/>
                  </a:lnTo>
                  <a:lnTo>
                    <a:pt x="459499" y="642540"/>
                  </a:lnTo>
                  <a:lnTo>
                    <a:pt x="569574" y="640322"/>
                  </a:lnTo>
                  <a:lnTo>
                    <a:pt x="620800" y="575745"/>
                  </a:lnTo>
                  <a:lnTo>
                    <a:pt x="702600" y="534845"/>
                  </a:lnTo>
                  <a:lnTo>
                    <a:pt x="799969" y="549084"/>
                  </a:lnTo>
                  <a:lnTo>
                    <a:pt x="835262" y="563403"/>
                  </a:lnTo>
                  <a:cubicBezTo>
                    <a:pt x="843087" y="562152"/>
                    <a:pt x="855914" y="560095"/>
                    <a:pt x="869184" y="557998"/>
                  </a:cubicBezTo>
                  <a:lnTo>
                    <a:pt x="870072" y="523350"/>
                  </a:lnTo>
                  <a:lnTo>
                    <a:pt x="860915" y="508627"/>
                  </a:lnTo>
                  <a:lnTo>
                    <a:pt x="861319" y="501085"/>
                  </a:lnTo>
                  <a:lnTo>
                    <a:pt x="855349" y="485596"/>
                  </a:lnTo>
                  <a:lnTo>
                    <a:pt x="870475" y="450625"/>
                  </a:lnTo>
                  <a:lnTo>
                    <a:pt x="870475" y="443486"/>
                  </a:lnTo>
                  <a:lnTo>
                    <a:pt x="858535" y="453045"/>
                  </a:lnTo>
                  <a:lnTo>
                    <a:pt x="862529" y="441106"/>
                  </a:lnTo>
                  <a:lnTo>
                    <a:pt x="864908" y="431184"/>
                  </a:lnTo>
                  <a:lnTo>
                    <a:pt x="858132" y="431991"/>
                  </a:lnTo>
                  <a:lnTo>
                    <a:pt x="858132" y="421664"/>
                  </a:lnTo>
                  <a:lnTo>
                    <a:pt x="867692" y="414888"/>
                  </a:lnTo>
                  <a:lnTo>
                    <a:pt x="868902" y="407749"/>
                  </a:lnTo>
                  <a:lnTo>
                    <a:pt x="856559" y="398593"/>
                  </a:lnTo>
                  <a:lnTo>
                    <a:pt x="865715" y="381894"/>
                  </a:lnTo>
                  <a:lnTo>
                    <a:pt x="874871" y="381491"/>
                  </a:lnTo>
                  <a:lnTo>
                    <a:pt x="875678" y="398593"/>
                  </a:lnTo>
                  <a:lnTo>
                    <a:pt x="880437" y="402949"/>
                  </a:lnTo>
                  <a:lnTo>
                    <a:pt x="889190" y="406942"/>
                  </a:lnTo>
                  <a:lnTo>
                    <a:pt x="932147" y="387460"/>
                  </a:lnTo>
                  <a:lnTo>
                    <a:pt x="930937" y="351683"/>
                  </a:lnTo>
                  <a:lnTo>
                    <a:pt x="930655" y="350876"/>
                  </a:lnTo>
                  <a:lnTo>
                    <a:pt x="904921" y="323811"/>
                  </a:lnTo>
                  <a:lnTo>
                    <a:pt x="896612" y="323811"/>
                  </a:lnTo>
                  <a:lnTo>
                    <a:pt x="861440" y="350473"/>
                  </a:lnTo>
                  <a:lnTo>
                    <a:pt x="831874" y="376166"/>
                  </a:lnTo>
                  <a:lnTo>
                    <a:pt x="784117" y="362533"/>
                  </a:lnTo>
                  <a:lnTo>
                    <a:pt x="772299" y="342446"/>
                  </a:lnTo>
                  <a:lnTo>
                    <a:pt x="741402" y="328006"/>
                  </a:lnTo>
                  <a:lnTo>
                    <a:pt x="753139" y="313082"/>
                  </a:lnTo>
                  <a:cubicBezTo>
                    <a:pt x="744992" y="293802"/>
                    <a:pt x="736037" y="272344"/>
                    <a:pt x="735352" y="269560"/>
                  </a:cubicBezTo>
                  <a:cubicBezTo>
                    <a:pt x="734868" y="267624"/>
                    <a:pt x="734222" y="264962"/>
                    <a:pt x="744508" y="195545"/>
                  </a:cubicBezTo>
                  <a:lnTo>
                    <a:pt x="724138" y="144642"/>
                  </a:lnTo>
                  <a:cubicBezTo>
                    <a:pt x="692395" y="126693"/>
                    <a:pt x="656940" y="107978"/>
                    <a:pt x="650043" y="106283"/>
                  </a:cubicBezTo>
                  <a:cubicBezTo>
                    <a:pt x="644880" y="106243"/>
                    <a:pt x="639798" y="104589"/>
                    <a:pt x="605109" y="54574"/>
                  </a:cubicBezTo>
                  <a:cubicBezTo>
                    <a:pt x="592041" y="35737"/>
                    <a:pt x="579456" y="16699"/>
                    <a:pt x="574696" y="9439"/>
                  </a:cubicBezTo>
                  <a:lnTo>
                    <a:pt x="540331" y="3025"/>
                  </a:lnTo>
                  <a:lnTo>
                    <a:pt x="516856" y="1169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02" name="Forme libre : forme 1501">
              <a:extLst>
                <a:ext uri="{FF2B5EF4-FFF2-40B4-BE49-F238E27FC236}">
                  <a16:creationId xmlns:a16="http://schemas.microsoft.com/office/drawing/2014/main" id="{41539F78-6E65-469A-9B34-3EF8CCC5635F}"/>
                </a:ext>
              </a:extLst>
            </p:cNvPr>
            <p:cNvSpPr/>
            <p:nvPr/>
          </p:nvSpPr>
          <p:spPr>
            <a:xfrm>
              <a:off x="8648896" y="4966458"/>
              <a:ext cx="246045" cy="217810"/>
            </a:xfrm>
            <a:custGeom>
              <a:avLst/>
              <a:gdLst>
                <a:gd name="connsiteX0" fmla="*/ 173361 w 246044"/>
                <a:gd name="connsiteY0" fmla="*/ 3025 h 217810"/>
                <a:gd name="connsiteX1" fmla="*/ 132017 w 246044"/>
                <a:gd name="connsiteY1" fmla="*/ 8188 h 217810"/>
                <a:gd name="connsiteX2" fmla="*/ 35898 w 246044"/>
                <a:gd name="connsiteY2" fmla="*/ 54090 h 217810"/>
                <a:gd name="connsiteX3" fmla="*/ 23112 w 246044"/>
                <a:gd name="connsiteY3" fmla="*/ 88939 h 217810"/>
                <a:gd name="connsiteX4" fmla="*/ 3025 w 246044"/>
                <a:gd name="connsiteY4" fmla="*/ 95635 h 217810"/>
                <a:gd name="connsiteX5" fmla="*/ 4437 w 246044"/>
                <a:gd name="connsiteY5" fmla="*/ 177677 h 217810"/>
                <a:gd name="connsiteX6" fmla="*/ 37391 w 246044"/>
                <a:gd name="connsiteY6" fmla="*/ 207525 h 217810"/>
                <a:gd name="connsiteX7" fmla="*/ 54049 w 246044"/>
                <a:gd name="connsiteY7" fmla="*/ 215834 h 217810"/>
                <a:gd name="connsiteX8" fmla="*/ 134195 w 246044"/>
                <a:gd name="connsiteY8" fmla="*/ 195828 h 217810"/>
                <a:gd name="connsiteX9" fmla="*/ 158477 w 246044"/>
                <a:gd name="connsiteY9" fmla="*/ 151902 h 217810"/>
                <a:gd name="connsiteX10" fmla="*/ 226361 w 246044"/>
                <a:gd name="connsiteY10" fmla="*/ 142827 h 217810"/>
                <a:gd name="connsiteX11" fmla="*/ 236244 w 246044"/>
                <a:gd name="connsiteY11" fmla="*/ 118666 h 217810"/>
                <a:gd name="connsiteX12" fmla="*/ 246448 w 246044"/>
                <a:gd name="connsiteY12" fmla="*/ 115238 h 217810"/>
                <a:gd name="connsiteX13" fmla="*/ 230476 w 246044"/>
                <a:gd name="connsiteY13" fmla="*/ 38359 h 217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46044" h="217810">
                  <a:moveTo>
                    <a:pt x="173361" y="3025"/>
                  </a:moveTo>
                  <a:lnTo>
                    <a:pt x="132017" y="8188"/>
                  </a:lnTo>
                  <a:lnTo>
                    <a:pt x="35898" y="54090"/>
                  </a:lnTo>
                  <a:lnTo>
                    <a:pt x="23112" y="88939"/>
                  </a:lnTo>
                  <a:lnTo>
                    <a:pt x="3025" y="95635"/>
                  </a:lnTo>
                  <a:lnTo>
                    <a:pt x="4437" y="177677"/>
                  </a:lnTo>
                  <a:lnTo>
                    <a:pt x="37391" y="207525"/>
                  </a:lnTo>
                  <a:lnTo>
                    <a:pt x="54049" y="215834"/>
                  </a:lnTo>
                  <a:lnTo>
                    <a:pt x="134195" y="195828"/>
                  </a:lnTo>
                  <a:lnTo>
                    <a:pt x="158477" y="151902"/>
                  </a:lnTo>
                  <a:lnTo>
                    <a:pt x="226361" y="142827"/>
                  </a:lnTo>
                  <a:lnTo>
                    <a:pt x="236244" y="118666"/>
                  </a:lnTo>
                  <a:lnTo>
                    <a:pt x="246448" y="115238"/>
                  </a:lnTo>
                  <a:lnTo>
                    <a:pt x="230476" y="383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03" name="Forme libre : forme 1502">
              <a:extLst>
                <a:ext uri="{FF2B5EF4-FFF2-40B4-BE49-F238E27FC236}">
                  <a16:creationId xmlns:a16="http://schemas.microsoft.com/office/drawing/2014/main" id="{54CDD6B5-2EA3-4E05-AAA9-2F93E0463195}"/>
                </a:ext>
              </a:extLst>
            </p:cNvPr>
            <p:cNvSpPr/>
            <p:nvPr/>
          </p:nvSpPr>
          <p:spPr>
            <a:xfrm>
              <a:off x="8404344" y="4464164"/>
              <a:ext cx="1020481" cy="613096"/>
            </a:xfrm>
            <a:custGeom>
              <a:avLst/>
              <a:gdLst>
                <a:gd name="connsiteX0" fmla="*/ 855389 w 1020481"/>
                <a:gd name="connsiteY0" fmla="*/ 470752 h 613095"/>
                <a:gd name="connsiteX1" fmla="*/ 933640 w 1020481"/>
                <a:gd name="connsiteY1" fmla="*/ 425698 h 613095"/>
                <a:gd name="connsiteX2" fmla="*/ 966352 w 1020481"/>
                <a:gd name="connsiteY2" fmla="*/ 432716 h 613095"/>
                <a:gd name="connsiteX3" fmla="*/ 1010478 w 1020481"/>
                <a:gd name="connsiteY3" fmla="*/ 415655 h 613095"/>
                <a:gd name="connsiteX4" fmla="*/ 977444 w 1020481"/>
                <a:gd name="connsiteY4" fmla="*/ 389921 h 613095"/>
                <a:gd name="connsiteX5" fmla="*/ 972684 w 1020481"/>
                <a:gd name="connsiteY5" fmla="*/ 379192 h 613095"/>
                <a:gd name="connsiteX6" fmla="*/ 955986 w 1020481"/>
                <a:gd name="connsiteY6" fmla="*/ 364469 h 613095"/>
                <a:gd name="connsiteX7" fmla="*/ 938077 w 1020481"/>
                <a:gd name="connsiteY7" fmla="*/ 371245 h 613095"/>
                <a:gd name="connsiteX8" fmla="*/ 939650 w 1020481"/>
                <a:gd name="connsiteY8" fmla="*/ 354143 h 613095"/>
                <a:gd name="connsiteX9" fmla="*/ 951186 w 1020481"/>
                <a:gd name="connsiteY9" fmla="*/ 349787 h 613095"/>
                <a:gd name="connsiteX10" fmla="*/ 949976 w 1020481"/>
                <a:gd name="connsiteY10" fmla="*/ 341438 h 613095"/>
                <a:gd name="connsiteX11" fmla="*/ 959535 w 1020481"/>
                <a:gd name="connsiteY11" fmla="*/ 326715 h 613095"/>
                <a:gd name="connsiteX12" fmla="*/ 963891 w 1020481"/>
                <a:gd name="connsiteY12" fmla="*/ 325909 h 613095"/>
                <a:gd name="connsiteX13" fmla="*/ 973047 w 1020481"/>
                <a:gd name="connsiteY13" fmla="*/ 321916 h 613095"/>
                <a:gd name="connsiteX14" fmla="*/ 965505 w 1020481"/>
                <a:gd name="connsiteY14" fmla="*/ 288921 h 613095"/>
                <a:gd name="connsiteX15" fmla="*/ 964295 w 1020481"/>
                <a:gd name="connsiteY15" fmla="*/ 274199 h 613095"/>
                <a:gd name="connsiteX16" fmla="*/ 964295 w 1020481"/>
                <a:gd name="connsiteY16" fmla="*/ 252740 h 613095"/>
                <a:gd name="connsiteX17" fmla="*/ 971837 w 1020481"/>
                <a:gd name="connsiteY17" fmla="*/ 245198 h 613095"/>
                <a:gd name="connsiteX18" fmla="*/ 973410 w 1020481"/>
                <a:gd name="connsiteY18" fmla="*/ 226926 h 613095"/>
                <a:gd name="connsiteX19" fmla="*/ 990512 w 1020481"/>
                <a:gd name="connsiteY19" fmla="*/ 214987 h 613095"/>
                <a:gd name="connsiteX20" fmla="*/ 1012778 w 1020481"/>
                <a:gd name="connsiteY20" fmla="*/ 216560 h 613095"/>
                <a:gd name="connsiteX21" fmla="*/ 1019150 w 1020481"/>
                <a:gd name="connsiteY21" fmla="*/ 196271 h 613095"/>
                <a:gd name="connsiteX22" fmla="*/ 1015561 w 1020481"/>
                <a:gd name="connsiteY22" fmla="*/ 186349 h 613095"/>
                <a:gd name="connsiteX23" fmla="*/ 1011285 w 1020481"/>
                <a:gd name="connsiteY23" fmla="*/ 174894 h 613095"/>
                <a:gd name="connsiteX24" fmla="*/ 976395 w 1020481"/>
                <a:gd name="connsiteY24" fmla="*/ 180460 h 613095"/>
                <a:gd name="connsiteX25" fmla="*/ 974015 w 1020481"/>
                <a:gd name="connsiteY25" fmla="*/ 180863 h 613095"/>
                <a:gd name="connsiteX26" fmla="*/ 936181 w 1020481"/>
                <a:gd name="connsiteY26" fmla="*/ 165495 h 613095"/>
                <a:gd name="connsiteX27" fmla="*/ 846193 w 1020481"/>
                <a:gd name="connsiteY27" fmla="*/ 152346 h 613095"/>
                <a:gd name="connsiteX28" fmla="*/ 772621 w 1020481"/>
                <a:gd name="connsiteY28" fmla="*/ 189132 h 613095"/>
                <a:gd name="connsiteX29" fmla="*/ 718734 w 1020481"/>
                <a:gd name="connsiteY29" fmla="*/ 257056 h 613095"/>
                <a:gd name="connsiteX30" fmla="*/ 602609 w 1020481"/>
                <a:gd name="connsiteY30" fmla="*/ 259396 h 613095"/>
                <a:gd name="connsiteX31" fmla="*/ 558240 w 1020481"/>
                <a:gd name="connsiteY31" fmla="*/ 270770 h 613095"/>
                <a:gd name="connsiteX32" fmla="*/ 430095 w 1020481"/>
                <a:gd name="connsiteY32" fmla="*/ 279402 h 613095"/>
                <a:gd name="connsiteX33" fmla="*/ 427554 w 1020481"/>
                <a:gd name="connsiteY33" fmla="*/ 241326 h 613095"/>
                <a:gd name="connsiteX34" fmla="*/ 380684 w 1020481"/>
                <a:gd name="connsiteY34" fmla="*/ 216156 h 613095"/>
                <a:gd name="connsiteX35" fmla="*/ 379111 w 1020481"/>
                <a:gd name="connsiteY35" fmla="*/ 189172 h 613095"/>
                <a:gd name="connsiteX36" fmla="*/ 390365 w 1020481"/>
                <a:gd name="connsiteY36" fmla="*/ 171465 h 613095"/>
                <a:gd name="connsiteX37" fmla="*/ 374271 w 1020481"/>
                <a:gd name="connsiteY37" fmla="*/ 167028 h 613095"/>
                <a:gd name="connsiteX38" fmla="*/ 348819 w 1020481"/>
                <a:gd name="connsiteY38" fmla="*/ 204056 h 613095"/>
                <a:gd name="connsiteX39" fmla="*/ 260445 w 1020481"/>
                <a:gd name="connsiteY39" fmla="*/ 171062 h 613095"/>
                <a:gd name="connsiteX40" fmla="*/ 260445 w 1020481"/>
                <a:gd name="connsiteY40" fmla="*/ 117617 h 613095"/>
                <a:gd name="connsiteX41" fmla="*/ 197844 w 1020481"/>
                <a:gd name="connsiteY41" fmla="*/ 96361 h 613095"/>
                <a:gd name="connsiteX42" fmla="*/ 196715 w 1020481"/>
                <a:gd name="connsiteY42" fmla="*/ 91803 h 613095"/>
                <a:gd name="connsiteX43" fmla="*/ 185986 w 1020481"/>
                <a:gd name="connsiteY43" fmla="*/ 54654 h 613095"/>
                <a:gd name="connsiteX44" fmla="*/ 139036 w 1020481"/>
                <a:gd name="connsiteY44" fmla="*/ 28638 h 613095"/>
                <a:gd name="connsiteX45" fmla="*/ 136535 w 1020481"/>
                <a:gd name="connsiteY45" fmla="*/ 27186 h 613095"/>
                <a:gd name="connsiteX46" fmla="*/ 126693 w 1020481"/>
                <a:gd name="connsiteY46" fmla="*/ 3025 h 613095"/>
                <a:gd name="connsiteX47" fmla="*/ 72886 w 1020481"/>
                <a:gd name="connsiteY47" fmla="*/ 11092 h 613095"/>
                <a:gd name="connsiteX48" fmla="*/ 54130 w 1020481"/>
                <a:gd name="connsiteY48" fmla="*/ 27630 h 613095"/>
                <a:gd name="connsiteX49" fmla="*/ 6091 w 1020481"/>
                <a:gd name="connsiteY49" fmla="*/ 44772 h 613095"/>
                <a:gd name="connsiteX50" fmla="*/ 3025 w 1020481"/>
                <a:gd name="connsiteY50" fmla="*/ 47434 h 613095"/>
                <a:gd name="connsiteX51" fmla="*/ 31744 w 1020481"/>
                <a:gd name="connsiteY51" fmla="*/ 115359 h 613095"/>
                <a:gd name="connsiteX52" fmla="*/ 63972 w 1020481"/>
                <a:gd name="connsiteY52" fmla="*/ 121570 h 613095"/>
                <a:gd name="connsiteX53" fmla="*/ 63972 w 1020481"/>
                <a:gd name="connsiteY53" fmla="*/ 150975 h 613095"/>
                <a:gd name="connsiteX54" fmla="*/ 41263 w 1020481"/>
                <a:gd name="connsiteY54" fmla="*/ 162874 h 613095"/>
                <a:gd name="connsiteX55" fmla="*/ 42917 w 1020481"/>
                <a:gd name="connsiteY55" fmla="*/ 169892 h 613095"/>
                <a:gd name="connsiteX56" fmla="*/ 77928 w 1020481"/>
                <a:gd name="connsiteY56" fmla="*/ 173522 h 613095"/>
                <a:gd name="connsiteX57" fmla="*/ 76435 w 1020481"/>
                <a:gd name="connsiteY57" fmla="*/ 216762 h 613095"/>
                <a:gd name="connsiteX58" fmla="*/ 67239 w 1020481"/>
                <a:gd name="connsiteY58" fmla="*/ 274925 h 613095"/>
                <a:gd name="connsiteX59" fmla="*/ 113100 w 1020481"/>
                <a:gd name="connsiteY59" fmla="*/ 291704 h 613095"/>
                <a:gd name="connsiteX60" fmla="*/ 113100 w 1020481"/>
                <a:gd name="connsiteY60" fmla="*/ 324336 h 613095"/>
                <a:gd name="connsiteX61" fmla="*/ 91601 w 1020481"/>
                <a:gd name="connsiteY61" fmla="*/ 328087 h 613095"/>
                <a:gd name="connsiteX62" fmla="*/ 104347 w 1020481"/>
                <a:gd name="connsiteY62" fmla="*/ 350997 h 613095"/>
                <a:gd name="connsiteX63" fmla="*/ 99386 w 1020481"/>
                <a:gd name="connsiteY63" fmla="*/ 380684 h 613095"/>
                <a:gd name="connsiteX64" fmla="*/ 92126 w 1020481"/>
                <a:gd name="connsiteY64" fmla="*/ 381733 h 613095"/>
                <a:gd name="connsiteX65" fmla="*/ 91722 w 1020481"/>
                <a:gd name="connsiteY65" fmla="*/ 388227 h 613095"/>
                <a:gd name="connsiteX66" fmla="*/ 206839 w 1020481"/>
                <a:gd name="connsiteY66" fmla="*/ 439372 h 613095"/>
                <a:gd name="connsiteX67" fmla="*/ 183404 w 1020481"/>
                <a:gd name="connsiteY67" fmla="*/ 500278 h 613095"/>
                <a:gd name="connsiteX68" fmla="*/ 246690 w 1020481"/>
                <a:gd name="connsiteY68" fmla="*/ 546905 h 613095"/>
                <a:gd name="connsiteX69" fmla="*/ 247255 w 1020481"/>
                <a:gd name="connsiteY69" fmla="*/ 579981 h 613095"/>
                <a:gd name="connsiteX70" fmla="*/ 254435 w 1020481"/>
                <a:gd name="connsiteY70" fmla="*/ 577600 h 613095"/>
                <a:gd name="connsiteX71" fmla="*/ 266777 w 1020481"/>
                <a:gd name="connsiteY71" fmla="*/ 543921 h 613095"/>
                <a:gd name="connsiteX72" fmla="*/ 371730 w 1020481"/>
                <a:gd name="connsiteY72" fmla="*/ 493824 h 613095"/>
                <a:gd name="connsiteX73" fmla="*/ 421786 w 1020481"/>
                <a:gd name="connsiteY73" fmla="*/ 487572 h 613095"/>
                <a:gd name="connsiteX74" fmla="*/ 490315 w 1020481"/>
                <a:gd name="connsiteY74" fmla="*/ 529924 h 613095"/>
                <a:gd name="connsiteX75" fmla="*/ 507417 w 1020481"/>
                <a:gd name="connsiteY75" fmla="*/ 612249 h 613095"/>
                <a:gd name="connsiteX76" fmla="*/ 534402 w 1020481"/>
                <a:gd name="connsiteY76" fmla="*/ 603818 h 613095"/>
                <a:gd name="connsiteX77" fmla="*/ 596195 w 1020481"/>
                <a:gd name="connsiteY77" fmla="*/ 575221 h 613095"/>
                <a:gd name="connsiteX78" fmla="*/ 657464 w 1020481"/>
                <a:gd name="connsiteY78" fmla="*/ 552391 h 613095"/>
                <a:gd name="connsiteX79" fmla="*/ 748541 w 1020481"/>
                <a:gd name="connsiteY79" fmla="*/ 586555 h 613095"/>
                <a:gd name="connsiteX80" fmla="*/ 823363 w 1020481"/>
                <a:gd name="connsiteY80" fmla="*/ 552633 h 613095"/>
                <a:gd name="connsiteX81" fmla="*/ 803276 w 1020481"/>
                <a:gd name="connsiteY81" fmla="*/ 505723 h 613095"/>
                <a:gd name="connsiteX82" fmla="*/ 828647 w 1020481"/>
                <a:gd name="connsiteY82" fmla="*/ 489307 h 613095"/>
                <a:gd name="connsiteX83" fmla="*/ 855389 w 1020481"/>
                <a:gd name="connsiteY83" fmla="*/ 470752 h 613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020481" h="613095">
                  <a:moveTo>
                    <a:pt x="855389" y="470752"/>
                  </a:moveTo>
                  <a:lnTo>
                    <a:pt x="933640" y="425698"/>
                  </a:lnTo>
                  <a:lnTo>
                    <a:pt x="966352" y="432716"/>
                  </a:lnTo>
                  <a:lnTo>
                    <a:pt x="1010478" y="415655"/>
                  </a:lnTo>
                  <a:lnTo>
                    <a:pt x="977444" y="389921"/>
                  </a:lnTo>
                  <a:lnTo>
                    <a:pt x="972684" y="379192"/>
                  </a:lnTo>
                  <a:lnTo>
                    <a:pt x="955986" y="364469"/>
                  </a:lnTo>
                  <a:lnTo>
                    <a:pt x="938077" y="371245"/>
                  </a:lnTo>
                  <a:lnTo>
                    <a:pt x="939650" y="354143"/>
                  </a:lnTo>
                  <a:lnTo>
                    <a:pt x="951186" y="349787"/>
                  </a:lnTo>
                  <a:lnTo>
                    <a:pt x="949976" y="341438"/>
                  </a:lnTo>
                  <a:lnTo>
                    <a:pt x="959535" y="326715"/>
                  </a:lnTo>
                  <a:lnTo>
                    <a:pt x="963891" y="325909"/>
                  </a:lnTo>
                  <a:lnTo>
                    <a:pt x="973047" y="321916"/>
                  </a:lnTo>
                  <a:lnTo>
                    <a:pt x="965505" y="288921"/>
                  </a:lnTo>
                  <a:lnTo>
                    <a:pt x="964295" y="274199"/>
                  </a:lnTo>
                  <a:lnTo>
                    <a:pt x="964295" y="252740"/>
                  </a:lnTo>
                  <a:lnTo>
                    <a:pt x="971837" y="245198"/>
                  </a:lnTo>
                  <a:lnTo>
                    <a:pt x="973410" y="226926"/>
                  </a:lnTo>
                  <a:lnTo>
                    <a:pt x="990512" y="214987"/>
                  </a:lnTo>
                  <a:lnTo>
                    <a:pt x="1012778" y="216560"/>
                  </a:lnTo>
                  <a:lnTo>
                    <a:pt x="1019150" y="196271"/>
                  </a:lnTo>
                  <a:lnTo>
                    <a:pt x="1015561" y="186349"/>
                  </a:lnTo>
                  <a:lnTo>
                    <a:pt x="1011285" y="174894"/>
                  </a:lnTo>
                  <a:cubicBezTo>
                    <a:pt x="999104" y="176789"/>
                    <a:pt x="986600" y="178806"/>
                    <a:pt x="976395" y="180460"/>
                  </a:cubicBezTo>
                  <a:lnTo>
                    <a:pt x="974015" y="180863"/>
                  </a:lnTo>
                  <a:lnTo>
                    <a:pt x="936181" y="165495"/>
                  </a:lnTo>
                  <a:lnTo>
                    <a:pt x="846193" y="152346"/>
                  </a:lnTo>
                  <a:lnTo>
                    <a:pt x="772621" y="189132"/>
                  </a:lnTo>
                  <a:lnTo>
                    <a:pt x="718734" y="257056"/>
                  </a:lnTo>
                  <a:lnTo>
                    <a:pt x="602609" y="259396"/>
                  </a:lnTo>
                  <a:lnTo>
                    <a:pt x="558240" y="270770"/>
                  </a:lnTo>
                  <a:lnTo>
                    <a:pt x="430095" y="279402"/>
                  </a:lnTo>
                  <a:lnTo>
                    <a:pt x="427554" y="241326"/>
                  </a:lnTo>
                  <a:lnTo>
                    <a:pt x="380684" y="216156"/>
                  </a:lnTo>
                  <a:lnTo>
                    <a:pt x="379111" y="189172"/>
                  </a:lnTo>
                  <a:lnTo>
                    <a:pt x="390365" y="171465"/>
                  </a:lnTo>
                  <a:lnTo>
                    <a:pt x="374271" y="167028"/>
                  </a:lnTo>
                  <a:lnTo>
                    <a:pt x="348819" y="204056"/>
                  </a:lnTo>
                  <a:lnTo>
                    <a:pt x="260445" y="171062"/>
                  </a:lnTo>
                  <a:lnTo>
                    <a:pt x="260445" y="117617"/>
                  </a:lnTo>
                  <a:lnTo>
                    <a:pt x="197844" y="96361"/>
                  </a:lnTo>
                  <a:lnTo>
                    <a:pt x="196715" y="91803"/>
                  </a:lnTo>
                  <a:cubicBezTo>
                    <a:pt x="193246" y="77484"/>
                    <a:pt x="188446" y="60422"/>
                    <a:pt x="185986" y="54654"/>
                  </a:cubicBezTo>
                  <a:cubicBezTo>
                    <a:pt x="180339" y="52274"/>
                    <a:pt x="168198" y="45821"/>
                    <a:pt x="139036" y="28638"/>
                  </a:cubicBezTo>
                  <a:lnTo>
                    <a:pt x="136535" y="27186"/>
                  </a:lnTo>
                  <a:lnTo>
                    <a:pt x="126693" y="3025"/>
                  </a:lnTo>
                  <a:lnTo>
                    <a:pt x="72886" y="11092"/>
                  </a:lnTo>
                  <a:lnTo>
                    <a:pt x="54130" y="27630"/>
                  </a:lnTo>
                  <a:lnTo>
                    <a:pt x="6091" y="44772"/>
                  </a:lnTo>
                  <a:lnTo>
                    <a:pt x="3025" y="47434"/>
                  </a:lnTo>
                  <a:cubicBezTo>
                    <a:pt x="8067" y="60583"/>
                    <a:pt x="21337" y="91642"/>
                    <a:pt x="31744" y="115359"/>
                  </a:cubicBezTo>
                  <a:lnTo>
                    <a:pt x="63972" y="121570"/>
                  </a:lnTo>
                  <a:lnTo>
                    <a:pt x="63972" y="150975"/>
                  </a:lnTo>
                  <a:lnTo>
                    <a:pt x="41263" y="162874"/>
                  </a:lnTo>
                  <a:lnTo>
                    <a:pt x="42917" y="169892"/>
                  </a:lnTo>
                  <a:lnTo>
                    <a:pt x="77928" y="173522"/>
                  </a:lnTo>
                  <a:lnTo>
                    <a:pt x="76435" y="216762"/>
                  </a:lnTo>
                  <a:lnTo>
                    <a:pt x="67239" y="274925"/>
                  </a:lnTo>
                  <a:lnTo>
                    <a:pt x="113100" y="291704"/>
                  </a:lnTo>
                  <a:lnTo>
                    <a:pt x="113100" y="324336"/>
                  </a:lnTo>
                  <a:lnTo>
                    <a:pt x="91601" y="328087"/>
                  </a:lnTo>
                  <a:lnTo>
                    <a:pt x="104347" y="350997"/>
                  </a:lnTo>
                  <a:lnTo>
                    <a:pt x="99386" y="380684"/>
                  </a:lnTo>
                  <a:lnTo>
                    <a:pt x="92126" y="381733"/>
                  </a:lnTo>
                  <a:lnTo>
                    <a:pt x="91722" y="388227"/>
                  </a:lnTo>
                  <a:lnTo>
                    <a:pt x="206839" y="439372"/>
                  </a:lnTo>
                  <a:lnTo>
                    <a:pt x="183404" y="500278"/>
                  </a:lnTo>
                  <a:lnTo>
                    <a:pt x="246690" y="546905"/>
                  </a:lnTo>
                  <a:lnTo>
                    <a:pt x="247255" y="579981"/>
                  </a:lnTo>
                  <a:lnTo>
                    <a:pt x="254435" y="577600"/>
                  </a:lnTo>
                  <a:lnTo>
                    <a:pt x="266777" y="543921"/>
                  </a:lnTo>
                  <a:lnTo>
                    <a:pt x="371730" y="493824"/>
                  </a:lnTo>
                  <a:lnTo>
                    <a:pt x="421786" y="487572"/>
                  </a:lnTo>
                  <a:lnTo>
                    <a:pt x="490315" y="529924"/>
                  </a:lnTo>
                  <a:lnTo>
                    <a:pt x="507417" y="612249"/>
                  </a:lnTo>
                  <a:lnTo>
                    <a:pt x="534402" y="603818"/>
                  </a:lnTo>
                  <a:lnTo>
                    <a:pt x="596195" y="575221"/>
                  </a:lnTo>
                  <a:lnTo>
                    <a:pt x="657464" y="552391"/>
                  </a:lnTo>
                  <a:lnTo>
                    <a:pt x="748541" y="586555"/>
                  </a:lnTo>
                  <a:lnTo>
                    <a:pt x="823363" y="552633"/>
                  </a:lnTo>
                  <a:lnTo>
                    <a:pt x="803276" y="505723"/>
                  </a:lnTo>
                  <a:lnTo>
                    <a:pt x="828647" y="489307"/>
                  </a:lnTo>
                  <a:lnTo>
                    <a:pt x="855389" y="47075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04" name="Forme libre : forme 1503">
              <a:extLst>
                <a:ext uri="{FF2B5EF4-FFF2-40B4-BE49-F238E27FC236}">
                  <a16:creationId xmlns:a16="http://schemas.microsoft.com/office/drawing/2014/main" id="{3B04F716-B9F7-42FA-8718-C22479B4F570}"/>
                </a:ext>
              </a:extLst>
            </p:cNvPr>
            <p:cNvSpPr/>
            <p:nvPr/>
          </p:nvSpPr>
          <p:spPr>
            <a:xfrm>
              <a:off x="7874783" y="4405637"/>
              <a:ext cx="278313" cy="197643"/>
            </a:xfrm>
            <a:custGeom>
              <a:avLst/>
              <a:gdLst>
                <a:gd name="connsiteX0" fmla="*/ 247779 w 278313"/>
                <a:gd name="connsiteY0" fmla="*/ 70183 h 197642"/>
                <a:gd name="connsiteX1" fmla="*/ 278071 w 278313"/>
                <a:gd name="connsiteY1" fmla="*/ 41263 h 197642"/>
                <a:gd name="connsiteX2" fmla="*/ 250562 w 278313"/>
                <a:gd name="connsiteY2" fmla="*/ 3025 h 197642"/>
                <a:gd name="connsiteX3" fmla="*/ 243060 w 278313"/>
                <a:gd name="connsiteY3" fmla="*/ 7139 h 197642"/>
                <a:gd name="connsiteX4" fmla="*/ 238422 w 278313"/>
                <a:gd name="connsiteY4" fmla="*/ 22910 h 197642"/>
                <a:gd name="connsiteX5" fmla="*/ 208654 w 278313"/>
                <a:gd name="connsiteY5" fmla="*/ 39448 h 197642"/>
                <a:gd name="connsiteX6" fmla="*/ 140286 w 278313"/>
                <a:gd name="connsiteY6" fmla="*/ 44853 h 197642"/>
                <a:gd name="connsiteX7" fmla="*/ 125725 w 278313"/>
                <a:gd name="connsiteY7" fmla="*/ 65384 h 197642"/>
                <a:gd name="connsiteX8" fmla="*/ 97450 w 278313"/>
                <a:gd name="connsiteY8" fmla="*/ 81679 h 197642"/>
                <a:gd name="connsiteX9" fmla="*/ 13311 w 278313"/>
                <a:gd name="connsiteY9" fmla="*/ 70708 h 197642"/>
                <a:gd name="connsiteX10" fmla="*/ 3025 w 278313"/>
                <a:gd name="connsiteY10" fmla="*/ 97047 h 197642"/>
                <a:gd name="connsiteX11" fmla="*/ 5929 w 278313"/>
                <a:gd name="connsiteY11" fmla="*/ 104024 h 197642"/>
                <a:gd name="connsiteX12" fmla="*/ 42594 w 278313"/>
                <a:gd name="connsiteY12" fmla="*/ 184897 h 197642"/>
                <a:gd name="connsiteX13" fmla="*/ 20450 w 278313"/>
                <a:gd name="connsiteY13" fmla="*/ 196755 h 197642"/>
                <a:gd name="connsiteX14" fmla="*/ 22063 w 278313"/>
                <a:gd name="connsiteY14" fmla="*/ 197239 h 197642"/>
                <a:gd name="connsiteX15" fmla="*/ 77484 w 278313"/>
                <a:gd name="connsiteY15" fmla="*/ 190826 h 197642"/>
                <a:gd name="connsiteX16" fmla="*/ 108582 w 278313"/>
                <a:gd name="connsiteY16" fmla="*/ 171990 h 197642"/>
                <a:gd name="connsiteX17" fmla="*/ 143190 w 278313"/>
                <a:gd name="connsiteY17" fmla="*/ 192924 h 197642"/>
                <a:gd name="connsiteX18" fmla="*/ 171263 w 278313"/>
                <a:gd name="connsiteY18" fmla="*/ 190342 h 197642"/>
                <a:gd name="connsiteX19" fmla="*/ 175983 w 278313"/>
                <a:gd name="connsiteY19" fmla="*/ 154161 h 197642"/>
                <a:gd name="connsiteX20" fmla="*/ 203128 w 278313"/>
                <a:gd name="connsiteY20" fmla="*/ 133994 h 197642"/>
                <a:gd name="connsiteX21" fmla="*/ 207202 w 278313"/>
                <a:gd name="connsiteY21" fmla="*/ 120038 h 197642"/>
                <a:gd name="connsiteX22" fmla="*/ 195102 w 278313"/>
                <a:gd name="connsiteY22" fmla="*/ 101846 h 197642"/>
                <a:gd name="connsiteX23" fmla="*/ 213535 w 278313"/>
                <a:gd name="connsiteY23" fmla="*/ 84744 h 197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8313" h="197642">
                  <a:moveTo>
                    <a:pt x="247779" y="70183"/>
                  </a:moveTo>
                  <a:lnTo>
                    <a:pt x="278071" y="41263"/>
                  </a:lnTo>
                  <a:lnTo>
                    <a:pt x="250562" y="3025"/>
                  </a:lnTo>
                  <a:lnTo>
                    <a:pt x="243060" y="7139"/>
                  </a:lnTo>
                  <a:lnTo>
                    <a:pt x="238422" y="22910"/>
                  </a:lnTo>
                  <a:lnTo>
                    <a:pt x="208654" y="39448"/>
                  </a:lnTo>
                  <a:lnTo>
                    <a:pt x="140286" y="44853"/>
                  </a:lnTo>
                  <a:lnTo>
                    <a:pt x="125725" y="65384"/>
                  </a:lnTo>
                  <a:lnTo>
                    <a:pt x="97450" y="81679"/>
                  </a:lnTo>
                  <a:lnTo>
                    <a:pt x="13311" y="70708"/>
                  </a:lnTo>
                  <a:lnTo>
                    <a:pt x="3025" y="97047"/>
                  </a:lnTo>
                  <a:lnTo>
                    <a:pt x="5929" y="104024"/>
                  </a:lnTo>
                  <a:lnTo>
                    <a:pt x="42594" y="184897"/>
                  </a:lnTo>
                  <a:lnTo>
                    <a:pt x="20450" y="196755"/>
                  </a:lnTo>
                  <a:lnTo>
                    <a:pt x="22063" y="197239"/>
                  </a:lnTo>
                  <a:lnTo>
                    <a:pt x="77484" y="190826"/>
                  </a:lnTo>
                  <a:lnTo>
                    <a:pt x="108582" y="171990"/>
                  </a:lnTo>
                  <a:lnTo>
                    <a:pt x="143190" y="192924"/>
                  </a:lnTo>
                  <a:lnTo>
                    <a:pt x="171263" y="190342"/>
                  </a:lnTo>
                  <a:lnTo>
                    <a:pt x="175983" y="154161"/>
                  </a:lnTo>
                  <a:lnTo>
                    <a:pt x="203128" y="133994"/>
                  </a:lnTo>
                  <a:lnTo>
                    <a:pt x="207202" y="120038"/>
                  </a:lnTo>
                  <a:lnTo>
                    <a:pt x="195102" y="101846"/>
                  </a:lnTo>
                  <a:lnTo>
                    <a:pt x="213535" y="8474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05" name="Forme libre : forme 1504">
              <a:extLst>
                <a:ext uri="{FF2B5EF4-FFF2-40B4-BE49-F238E27FC236}">
                  <a16:creationId xmlns:a16="http://schemas.microsoft.com/office/drawing/2014/main" id="{67E465FD-4B8A-458F-A173-415884A3FAD8}"/>
                </a:ext>
              </a:extLst>
            </p:cNvPr>
            <p:cNvSpPr/>
            <p:nvPr/>
          </p:nvSpPr>
          <p:spPr>
            <a:xfrm>
              <a:off x="7472076" y="4361510"/>
              <a:ext cx="20168" cy="36302"/>
            </a:xfrm>
            <a:custGeom>
              <a:avLst/>
              <a:gdLst>
                <a:gd name="connsiteX0" fmla="*/ 3025 w 20167"/>
                <a:gd name="connsiteY0" fmla="*/ 30615 h 36301"/>
                <a:gd name="connsiteX1" fmla="*/ 17868 w 20167"/>
                <a:gd name="connsiteY1" fmla="*/ 37189 h 36301"/>
                <a:gd name="connsiteX2" fmla="*/ 9640 w 20167"/>
                <a:gd name="connsiteY2" fmla="*/ 3025 h 36301"/>
                <a:gd name="connsiteX3" fmla="*/ 3025 w 20167"/>
                <a:gd name="connsiteY3" fmla="*/ 30615 h 36301"/>
              </a:gdLst>
              <a:ahLst/>
              <a:cxnLst>
                <a:cxn ang="0">
                  <a:pos x="connsiteX0" y="connsiteY0"/>
                </a:cxn>
                <a:cxn ang="0">
                  <a:pos x="connsiteX1" y="connsiteY1"/>
                </a:cxn>
                <a:cxn ang="0">
                  <a:pos x="connsiteX2" y="connsiteY2"/>
                </a:cxn>
                <a:cxn ang="0">
                  <a:pos x="connsiteX3" y="connsiteY3"/>
                </a:cxn>
              </a:cxnLst>
              <a:rect l="l" t="t" r="r" b="b"/>
              <a:pathLst>
                <a:path w="20167" h="36301">
                  <a:moveTo>
                    <a:pt x="3025" y="30615"/>
                  </a:moveTo>
                  <a:lnTo>
                    <a:pt x="17868" y="37189"/>
                  </a:lnTo>
                  <a:cubicBezTo>
                    <a:pt x="15126" y="25694"/>
                    <a:pt x="12262" y="13916"/>
                    <a:pt x="9640" y="3025"/>
                  </a:cubicBezTo>
                  <a:lnTo>
                    <a:pt x="3025" y="3061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06" name="Forme libre : forme 1505">
              <a:extLst>
                <a:ext uri="{FF2B5EF4-FFF2-40B4-BE49-F238E27FC236}">
                  <a16:creationId xmlns:a16="http://schemas.microsoft.com/office/drawing/2014/main" id="{E500EA61-85BD-4BB9-9B77-1ADC61BD09E8}"/>
                </a:ext>
              </a:extLst>
            </p:cNvPr>
            <p:cNvSpPr/>
            <p:nvPr/>
          </p:nvSpPr>
          <p:spPr>
            <a:xfrm>
              <a:off x="7137656" y="4301371"/>
              <a:ext cx="427554" cy="266213"/>
            </a:xfrm>
            <a:custGeom>
              <a:avLst/>
              <a:gdLst>
                <a:gd name="connsiteX0" fmla="*/ 421019 w 427553"/>
                <a:gd name="connsiteY0" fmla="*/ 164124 h 266212"/>
                <a:gd name="connsiteX1" fmla="*/ 428239 w 427553"/>
                <a:gd name="connsiteY1" fmla="*/ 161260 h 266212"/>
                <a:gd name="connsiteX2" fmla="*/ 426384 w 427553"/>
                <a:gd name="connsiteY2" fmla="*/ 119191 h 266212"/>
                <a:gd name="connsiteX3" fmla="*/ 423157 w 427553"/>
                <a:gd name="connsiteY3" fmla="*/ 118949 h 266212"/>
                <a:gd name="connsiteX4" fmla="*/ 390042 w 427553"/>
                <a:gd name="connsiteY4" fmla="*/ 133550 h 266212"/>
                <a:gd name="connsiteX5" fmla="*/ 321593 w 427553"/>
                <a:gd name="connsiteY5" fmla="*/ 103137 h 266212"/>
                <a:gd name="connsiteX6" fmla="*/ 337566 w 427553"/>
                <a:gd name="connsiteY6" fmla="*/ 36423 h 266212"/>
                <a:gd name="connsiteX7" fmla="*/ 318689 w 427553"/>
                <a:gd name="connsiteY7" fmla="*/ 25250 h 266212"/>
                <a:gd name="connsiteX8" fmla="*/ 278716 w 427553"/>
                <a:gd name="connsiteY8" fmla="*/ 11253 h 266212"/>
                <a:gd name="connsiteX9" fmla="*/ 261453 w 427553"/>
                <a:gd name="connsiteY9" fmla="*/ 3025 h 266212"/>
                <a:gd name="connsiteX10" fmla="*/ 258872 w 427553"/>
                <a:gd name="connsiteY10" fmla="*/ 3348 h 266212"/>
                <a:gd name="connsiteX11" fmla="*/ 266576 w 427553"/>
                <a:gd name="connsiteY11" fmla="*/ 24483 h 266212"/>
                <a:gd name="connsiteX12" fmla="*/ 236405 w 427553"/>
                <a:gd name="connsiteY12" fmla="*/ 25976 h 266212"/>
                <a:gd name="connsiteX13" fmla="*/ 165213 w 427553"/>
                <a:gd name="connsiteY13" fmla="*/ 28678 h 266212"/>
                <a:gd name="connsiteX14" fmla="*/ 142464 w 427553"/>
                <a:gd name="connsiteY14" fmla="*/ 49532 h 266212"/>
                <a:gd name="connsiteX15" fmla="*/ 109066 w 427553"/>
                <a:gd name="connsiteY15" fmla="*/ 46345 h 266212"/>
                <a:gd name="connsiteX16" fmla="*/ 109066 w 427553"/>
                <a:gd name="connsiteY16" fmla="*/ 64536 h 266212"/>
                <a:gd name="connsiteX17" fmla="*/ 53000 w 427553"/>
                <a:gd name="connsiteY17" fmla="*/ 104710 h 266212"/>
                <a:gd name="connsiteX18" fmla="*/ 50056 w 427553"/>
                <a:gd name="connsiteY18" fmla="*/ 137664 h 266212"/>
                <a:gd name="connsiteX19" fmla="*/ 35334 w 427553"/>
                <a:gd name="connsiteY19" fmla="*/ 143351 h 266212"/>
                <a:gd name="connsiteX20" fmla="*/ 16376 w 427553"/>
                <a:gd name="connsiteY20" fmla="*/ 168601 h 266212"/>
                <a:gd name="connsiteX21" fmla="*/ 17263 w 427553"/>
                <a:gd name="connsiteY21" fmla="*/ 186591 h 266212"/>
                <a:gd name="connsiteX22" fmla="*/ 3025 w 427553"/>
                <a:gd name="connsiteY22" fmla="*/ 211397 h 266212"/>
                <a:gd name="connsiteX23" fmla="*/ 6494 w 427553"/>
                <a:gd name="connsiteY23" fmla="*/ 213051 h 266212"/>
                <a:gd name="connsiteX24" fmla="*/ 23475 w 427553"/>
                <a:gd name="connsiteY24" fmla="*/ 178201 h 266212"/>
                <a:gd name="connsiteX25" fmla="*/ 52234 w 427553"/>
                <a:gd name="connsiteY25" fmla="*/ 163237 h 266212"/>
                <a:gd name="connsiteX26" fmla="*/ 83817 w 427553"/>
                <a:gd name="connsiteY26" fmla="*/ 172473 h 266212"/>
                <a:gd name="connsiteX27" fmla="*/ 84865 w 427553"/>
                <a:gd name="connsiteY27" fmla="*/ 212042 h 266212"/>
                <a:gd name="connsiteX28" fmla="*/ 102774 w 427553"/>
                <a:gd name="connsiteY28" fmla="*/ 247093 h 266212"/>
                <a:gd name="connsiteX29" fmla="*/ 136696 w 427553"/>
                <a:gd name="connsiteY29" fmla="*/ 244996 h 266212"/>
                <a:gd name="connsiteX30" fmla="*/ 178967 w 427553"/>
                <a:gd name="connsiteY30" fmla="*/ 242576 h 266212"/>
                <a:gd name="connsiteX31" fmla="*/ 199861 w 427553"/>
                <a:gd name="connsiteY31" fmla="*/ 227007 h 266212"/>
                <a:gd name="connsiteX32" fmla="*/ 202322 w 427553"/>
                <a:gd name="connsiteY32" fmla="*/ 203773 h 266212"/>
                <a:gd name="connsiteX33" fmla="*/ 231645 w 427553"/>
                <a:gd name="connsiteY33" fmla="*/ 175176 h 266212"/>
                <a:gd name="connsiteX34" fmla="*/ 248183 w 427553"/>
                <a:gd name="connsiteY34" fmla="*/ 192641 h 266212"/>
                <a:gd name="connsiteX35" fmla="*/ 250643 w 427553"/>
                <a:gd name="connsiteY35" fmla="*/ 210872 h 266212"/>
                <a:gd name="connsiteX36" fmla="*/ 280572 w 427553"/>
                <a:gd name="connsiteY36" fmla="*/ 235356 h 266212"/>
                <a:gd name="connsiteX37" fmla="*/ 288962 w 427553"/>
                <a:gd name="connsiteY37" fmla="*/ 263550 h 266212"/>
                <a:gd name="connsiteX38" fmla="*/ 295093 w 427553"/>
                <a:gd name="connsiteY38" fmla="*/ 231242 h 266212"/>
                <a:gd name="connsiteX39" fmla="*/ 312195 w 427553"/>
                <a:gd name="connsiteY39" fmla="*/ 207646 h 266212"/>
                <a:gd name="connsiteX40" fmla="*/ 297634 w 427553"/>
                <a:gd name="connsiteY40" fmla="*/ 173442 h 266212"/>
                <a:gd name="connsiteX41" fmla="*/ 331394 w 427553"/>
                <a:gd name="connsiteY41" fmla="*/ 171384 h 266212"/>
                <a:gd name="connsiteX42" fmla="*/ 348093 w 427553"/>
                <a:gd name="connsiteY42" fmla="*/ 195666 h 266212"/>
                <a:gd name="connsiteX43" fmla="*/ 383023 w 427553"/>
                <a:gd name="connsiteY43" fmla="*/ 192197 h 266212"/>
                <a:gd name="connsiteX44" fmla="*/ 393188 w 427553"/>
                <a:gd name="connsiteY44" fmla="*/ 201636 h 266212"/>
                <a:gd name="connsiteX45" fmla="*/ 396737 w 427553"/>
                <a:gd name="connsiteY45" fmla="*/ 197038 h 266212"/>
                <a:gd name="connsiteX46" fmla="*/ 382499 w 427553"/>
                <a:gd name="connsiteY46" fmla="*/ 178403 h 266212"/>
                <a:gd name="connsiteX47" fmla="*/ 398270 w 427553"/>
                <a:gd name="connsiteY47" fmla="*/ 150571 h 266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27553" h="266212">
                  <a:moveTo>
                    <a:pt x="421019" y="164124"/>
                  </a:moveTo>
                  <a:lnTo>
                    <a:pt x="428239" y="161260"/>
                  </a:lnTo>
                  <a:lnTo>
                    <a:pt x="426384" y="119191"/>
                  </a:lnTo>
                  <a:lnTo>
                    <a:pt x="423157" y="118949"/>
                  </a:lnTo>
                  <a:lnTo>
                    <a:pt x="390042" y="133550"/>
                  </a:lnTo>
                  <a:lnTo>
                    <a:pt x="321593" y="103137"/>
                  </a:lnTo>
                  <a:lnTo>
                    <a:pt x="337566" y="36423"/>
                  </a:lnTo>
                  <a:lnTo>
                    <a:pt x="318689" y="25250"/>
                  </a:lnTo>
                  <a:lnTo>
                    <a:pt x="278716" y="11253"/>
                  </a:lnTo>
                  <a:lnTo>
                    <a:pt x="261453" y="3025"/>
                  </a:lnTo>
                  <a:lnTo>
                    <a:pt x="258872" y="3348"/>
                  </a:lnTo>
                  <a:lnTo>
                    <a:pt x="266576" y="24483"/>
                  </a:lnTo>
                  <a:lnTo>
                    <a:pt x="236405" y="25976"/>
                  </a:lnTo>
                  <a:lnTo>
                    <a:pt x="165213" y="28678"/>
                  </a:lnTo>
                  <a:lnTo>
                    <a:pt x="142464" y="49532"/>
                  </a:lnTo>
                  <a:lnTo>
                    <a:pt x="109066" y="46345"/>
                  </a:lnTo>
                  <a:lnTo>
                    <a:pt x="109066" y="64536"/>
                  </a:lnTo>
                  <a:lnTo>
                    <a:pt x="53000" y="104710"/>
                  </a:lnTo>
                  <a:lnTo>
                    <a:pt x="50056" y="137664"/>
                  </a:lnTo>
                  <a:lnTo>
                    <a:pt x="35334" y="143351"/>
                  </a:lnTo>
                  <a:lnTo>
                    <a:pt x="16376" y="168601"/>
                  </a:lnTo>
                  <a:lnTo>
                    <a:pt x="17263" y="186591"/>
                  </a:lnTo>
                  <a:lnTo>
                    <a:pt x="3025" y="211397"/>
                  </a:lnTo>
                  <a:lnTo>
                    <a:pt x="6494" y="213051"/>
                  </a:lnTo>
                  <a:lnTo>
                    <a:pt x="23475" y="178201"/>
                  </a:lnTo>
                  <a:lnTo>
                    <a:pt x="52234" y="163237"/>
                  </a:lnTo>
                  <a:lnTo>
                    <a:pt x="83817" y="172473"/>
                  </a:lnTo>
                  <a:lnTo>
                    <a:pt x="84865" y="212042"/>
                  </a:lnTo>
                  <a:lnTo>
                    <a:pt x="102774" y="247093"/>
                  </a:lnTo>
                  <a:lnTo>
                    <a:pt x="136696" y="244996"/>
                  </a:lnTo>
                  <a:lnTo>
                    <a:pt x="178967" y="242576"/>
                  </a:lnTo>
                  <a:lnTo>
                    <a:pt x="199861" y="227007"/>
                  </a:lnTo>
                  <a:lnTo>
                    <a:pt x="202322" y="203773"/>
                  </a:lnTo>
                  <a:lnTo>
                    <a:pt x="231645" y="175176"/>
                  </a:lnTo>
                  <a:lnTo>
                    <a:pt x="248183" y="192641"/>
                  </a:lnTo>
                  <a:lnTo>
                    <a:pt x="250643" y="210872"/>
                  </a:lnTo>
                  <a:lnTo>
                    <a:pt x="280572" y="235356"/>
                  </a:lnTo>
                  <a:lnTo>
                    <a:pt x="288962" y="263550"/>
                  </a:lnTo>
                  <a:lnTo>
                    <a:pt x="295093" y="231242"/>
                  </a:lnTo>
                  <a:lnTo>
                    <a:pt x="312195" y="207646"/>
                  </a:lnTo>
                  <a:lnTo>
                    <a:pt x="297634" y="173442"/>
                  </a:lnTo>
                  <a:lnTo>
                    <a:pt x="331394" y="171384"/>
                  </a:lnTo>
                  <a:lnTo>
                    <a:pt x="348093" y="195666"/>
                  </a:lnTo>
                  <a:lnTo>
                    <a:pt x="383023" y="192197"/>
                  </a:lnTo>
                  <a:lnTo>
                    <a:pt x="393188" y="201636"/>
                  </a:lnTo>
                  <a:lnTo>
                    <a:pt x="396737" y="197038"/>
                  </a:lnTo>
                  <a:lnTo>
                    <a:pt x="382499" y="178403"/>
                  </a:lnTo>
                  <a:lnTo>
                    <a:pt x="398270" y="15057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07" name="Forme libre : forme 1506">
              <a:extLst>
                <a:ext uri="{FF2B5EF4-FFF2-40B4-BE49-F238E27FC236}">
                  <a16:creationId xmlns:a16="http://schemas.microsoft.com/office/drawing/2014/main" id="{0DD608EA-4724-4595-8634-22C137A67B7C}"/>
                </a:ext>
              </a:extLst>
            </p:cNvPr>
            <p:cNvSpPr/>
            <p:nvPr/>
          </p:nvSpPr>
          <p:spPr>
            <a:xfrm>
              <a:off x="8137446" y="4112158"/>
              <a:ext cx="605029" cy="419486"/>
            </a:xfrm>
            <a:custGeom>
              <a:avLst/>
              <a:gdLst>
                <a:gd name="connsiteX0" fmla="*/ 503464 w 605028"/>
                <a:gd name="connsiteY0" fmla="*/ 30131 h 419486"/>
                <a:gd name="connsiteX1" fmla="*/ 468494 w 605028"/>
                <a:gd name="connsiteY1" fmla="*/ 3025 h 419486"/>
                <a:gd name="connsiteX2" fmla="*/ 446874 w 605028"/>
                <a:gd name="connsiteY2" fmla="*/ 12706 h 419486"/>
                <a:gd name="connsiteX3" fmla="*/ 384758 w 605028"/>
                <a:gd name="connsiteY3" fmla="*/ 15892 h 419486"/>
                <a:gd name="connsiteX4" fmla="*/ 374311 w 605028"/>
                <a:gd name="connsiteY4" fmla="*/ 56953 h 419486"/>
                <a:gd name="connsiteX5" fmla="*/ 332927 w 605028"/>
                <a:gd name="connsiteY5" fmla="*/ 81154 h 419486"/>
                <a:gd name="connsiteX6" fmla="*/ 304128 w 605028"/>
                <a:gd name="connsiteY6" fmla="*/ 73128 h 419486"/>
                <a:gd name="connsiteX7" fmla="*/ 287711 w 605028"/>
                <a:gd name="connsiteY7" fmla="*/ 94263 h 419486"/>
                <a:gd name="connsiteX8" fmla="*/ 238744 w 605028"/>
                <a:gd name="connsiteY8" fmla="*/ 104065 h 419486"/>
                <a:gd name="connsiteX9" fmla="*/ 230919 w 605028"/>
                <a:gd name="connsiteY9" fmla="*/ 142383 h 419486"/>
                <a:gd name="connsiteX10" fmla="*/ 133590 w 605028"/>
                <a:gd name="connsiteY10" fmla="*/ 151741 h 419486"/>
                <a:gd name="connsiteX11" fmla="*/ 77363 w 605028"/>
                <a:gd name="connsiteY11" fmla="*/ 131574 h 419486"/>
                <a:gd name="connsiteX12" fmla="*/ 77363 w 605028"/>
                <a:gd name="connsiteY12" fmla="*/ 168843 h 419486"/>
                <a:gd name="connsiteX13" fmla="*/ 41586 w 605028"/>
                <a:gd name="connsiteY13" fmla="*/ 177475 h 419486"/>
                <a:gd name="connsiteX14" fmla="*/ 20732 w 605028"/>
                <a:gd name="connsiteY14" fmla="*/ 171022 h 419486"/>
                <a:gd name="connsiteX15" fmla="*/ 19119 w 605028"/>
                <a:gd name="connsiteY15" fmla="*/ 176588 h 419486"/>
                <a:gd name="connsiteX16" fmla="*/ 44853 w 605028"/>
                <a:gd name="connsiteY16" fmla="*/ 183808 h 419486"/>
                <a:gd name="connsiteX17" fmla="*/ 20168 w 605028"/>
                <a:gd name="connsiteY17" fmla="*/ 224224 h 419486"/>
                <a:gd name="connsiteX18" fmla="*/ 28033 w 605028"/>
                <a:gd name="connsiteY18" fmla="*/ 274360 h 419486"/>
                <a:gd name="connsiteX19" fmla="*/ 3025 w 605028"/>
                <a:gd name="connsiteY19" fmla="*/ 288155 h 419486"/>
                <a:gd name="connsiteX20" fmla="*/ 32873 w 605028"/>
                <a:gd name="connsiteY20" fmla="*/ 329700 h 419486"/>
                <a:gd name="connsiteX21" fmla="*/ 124636 w 605028"/>
                <a:gd name="connsiteY21" fmla="*/ 396737 h 419486"/>
                <a:gd name="connsiteX22" fmla="*/ 164447 w 605028"/>
                <a:gd name="connsiteY22" fmla="*/ 417228 h 419486"/>
                <a:gd name="connsiteX23" fmla="*/ 223175 w 605028"/>
                <a:gd name="connsiteY23" fmla="*/ 417228 h 419486"/>
                <a:gd name="connsiteX24" fmla="*/ 264236 w 605028"/>
                <a:gd name="connsiteY24" fmla="*/ 381692 h 419486"/>
                <a:gd name="connsiteX25" fmla="*/ 312195 w 605028"/>
                <a:gd name="connsiteY25" fmla="*/ 364550 h 419486"/>
                <a:gd name="connsiteX26" fmla="*/ 332241 w 605028"/>
                <a:gd name="connsiteY26" fmla="*/ 346843 h 419486"/>
                <a:gd name="connsiteX27" fmla="*/ 402304 w 605028"/>
                <a:gd name="connsiteY27" fmla="*/ 336356 h 419486"/>
                <a:gd name="connsiteX28" fmla="*/ 465307 w 605028"/>
                <a:gd name="connsiteY28" fmla="*/ 310702 h 419486"/>
                <a:gd name="connsiteX29" fmla="*/ 487976 w 605028"/>
                <a:gd name="connsiteY29" fmla="*/ 252458 h 419486"/>
                <a:gd name="connsiteX30" fmla="*/ 556062 w 605028"/>
                <a:gd name="connsiteY30" fmla="*/ 81034 h 419486"/>
                <a:gd name="connsiteX31" fmla="*/ 587200 w 605028"/>
                <a:gd name="connsiteY31" fmla="*/ 76274 h 419486"/>
                <a:gd name="connsiteX32" fmla="*/ 604585 w 605028"/>
                <a:gd name="connsiteY32" fmla="*/ 53565 h 419486"/>
                <a:gd name="connsiteX33" fmla="*/ 533918 w 605028"/>
                <a:gd name="connsiteY33" fmla="*/ 10729 h 419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05028" h="419486">
                  <a:moveTo>
                    <a:pt x="503464" y="30131"/>
                  </a:moveTo>
                  <a:lnTo>
                    <a:pt x="468494" y="3025"/>
                  </a:lnTo>
                  <a:lnTo>
                    <a:pt x="446874" y="12706"/>
                  </a:lnTo>
                  <a:lnTo>
                    <a:pt x="384758" y="15892"/>
                  </a:lnTo>
                  <a:lnTo>
                    <a:pt x="374311" y="56953"/>
                  </a:lnTo>
                  <a:lnTo>
                    <a:pt x="332927" y="81154"/>
                  </a:lnTo>
                  <a:lnTo>
                    <a:pt x="304128" y="73128"/>
                  </a:lnTo>
                  <a:lnTo>
                    <a:pt x="287711" y="94263"/>
                  </a:lnTo>
                  <a:lnTo>
                    <a:pt x="238744" y="104065"/>
                  </a:lnTo>
                  <a:lnTo>
                    <a:pt x="230919" y="142383"/>
                  </a:lnTo>
                  <a:lnTo>
                    <a:pt x="133590" y="151741"/>
                  </a:lnTo>
                  <a:lnTo>
                    <a:pt x="77363" y="131574"/>
                  </a:lnTo>
                  <a:lnTo>
                    <a:pt x="77363" y="168843"/>
                  </a:lnTo>
                  <a:lnTo>
                    <a:pt x="41586" y="177475"/>
                  </a:lnTo>
                  <a:lnTo>
                    <a:pt x="20732" y="171022"/>
                  </a:lnTo>
                  <a:lnTo>
                    <a:pt x="19119" y="176588"/>
                  </a:lnTo>
                  <a:lnTo>
                    <a:pt x="44853" y="183808"/>
                  </a:lnTo>
                  <a:lnTo>
                    <a:pt x="20168" y="224224"/>
                  </a:lnTo>
                  <a:lnTo>
                    <a:pt x="28033" y="274360"/>
                  </a:lnTo>
                  <a:lnTo>
                    <a:pt x="3025" y="288155"/>
                  </a:lnTo>
                  <a:lnTo>
                    <a:pt x="32873" y="329700"/>
                  </a:lnTo>
                  <a:lnTo>
                    <a:pt x="124636" y="396737"/>
                  </a:lnTo>
                  <a:lnTo>
                    <a:pt x="164447" y="417228"/>
                  </a:lnTo>
                  <a:lnTo>
                    <a:pt x="223175" y="417228"/>
                  </a:lnTo>
                  <a:lnTo>
                    <a:pt x="264236" y="381692"/>
                  </a:lnTo>
                  <a:lnTo>
                    <a:pt x="312195" y="364550"/>
                  </a:lnTo>
                  <a:lnTo>
                    <a:pt x="332241" y="346843"/>
                  </a:lnTo>
                  <a:lnTo>
                    <a:pt x="402304" y="336356"/>
                  </a:lnTo>
                  <a:lnTo>
                    <a:pt x="465307" y="310702"/>
                  </a:lnTo>
                  <a:lnTo>
                    <a:pt x="487976" y="252458"/>
                  </a:lnTo>
                  <a:lnTo>
                    <a:pt x="556062" y="81034"/>
                  </a:lnTo>
                  <a:lnTo>
                    <a:pt x="587200" y="76274"/>
                  </a:lnTo>
                  <a:lnTo>
                    <a:pt x="604585" y="53565"/>
                  </a:lnTo>
                  <a:lnTo>
                    <a:pt x="533918" y="1072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08" name="Forme libre : forme 1507">
              <a:extLst>
                <a:ext uri="{FF2B5EF4-FFF2-40B4-BE49-F238E27FC236}">
                  <a16:creationId xmlns:a16="http://schemas.microsoft.com/office/drawing/2014/main" id="{31A8F519-9A9B-4E5C-B3B1-652231BB367E}"/>
                </a:ext>
              </a:extLst>
            </p:cNvPr>
            <p:cNvSpPr/>
            <p:nvPr/>
          </p:nvSpPr>
          <p:spPr>
            <a:xfrm>
              <a:off x="8501552" y="2476443"/>
              <a:ext cx="354950" cy="286380"/>
            </a:xfrm>
            <a:custGeom>
              <a:avLst/>
              <a:gdLst>
                <a:gd name="connsiteX0" fmla="*/ 8228 w 354950"/>
                <a:gd name="connsiteY0" fmla="*/ 138148 h 286380"/>
                <a:gd name="connsiteX1" fmla="*/ 14722 w 354950"/>
                <a:gd name="connsiteY1" fmla="*/ 136212 h 286380"/>
                <a:gd name="connsiteX2" fmla="*/ 14722 w 354950"/>
                <a:gd name="connsiteY2" fmla="*/ 145328 h 286380"/>
                <a:gd name="connsiteX3" fmla="*/ 8874 w 354950"/>
                <a:gd name="connsiteY3" fmla="*/ 151177 h 286380"/>
                <a:gd name="connsiteX4" fmla="*/ 11455 w 354950"/>
                <a:gd name="connsiteY4" fmla="*/ 170658 h 286380"/>
                <a:gd name="connsiteX5" fmla="*/ 34204 w 354950"/>
                <a:gd name="connsiteY5" fmla="*/ 163519 h 286380"/>
                <a:gd name="connsiteX6" fmla="*/ 36140 w 354950"/>
                <a:gd name="connsiteY6" fmla="*/ 170013 h 286380"/>
                <a:gd name="connsiteX7" fmla="*/ 15368 w 354950"/>
                <a:gd name="connsiteY7" fmla="*/ 175862 h 286380"/>
                <a:gd name="connsiteX8" fmla="*/ 23152 w 354950"/>
                <a:gd name="connsiteY8" fmla="*/ 197280 h 286380"/>
                <a:gd name="connsiteX9" fmla="*/ 34849 w 354950"/>
                <a:gd name="connsiteY9" fmla="*/ 198570 h 286380"/>
                <a:gd name="connsiteX10" fmla="*/ 43280 w 354950"/>
                <a:gd name="connsiteY10" fmla="*/ 222610 h 286380"/>
                <a:gd name="connsiteX11" fmla="*/ 59535 w 354950"/>
                <a:gd name="connsiteY11" fmla="*/ 223256 h 286380"/>
                <a:gd name="connsiteX12" fmla="*/ 73168 w 354950"/>
                <a:gd name="connsiteY12" fmla="*/ 229749 h 286380"/>
                <a:gd name="connsiteX13" fmla="*/ 82284 w 354950"/>
                <a:gd name="connsiteY13" fmla="*/ 224587 h 286380"/>
                <a:gd name="connsiteX14" fmla="*/ 89423 w 354950"/>
                <a:gd name="connsiteY14" fmla="*/ 207686 h 286380"/>
                <a:gd name="connsiteX15" fmla="*/ 106969 w 354950"/>
                <a:gd name="connsiteY15" fmla="*/ 218738 h 286380"/>
                <a:gd name="connsiteX16" fmla="*/ 99830 w 354950"/>
                <a:gd name="connsiteY16" fmla="*/ 234549 h 286380"/>
                <a:gd name="connsiteX17" fmla="*/ 101927 w 354950"/>
                <a:gd name="connsiteY17" fmla="*/ 239390 h 286380"/>
                <a:gd name="connsiteX18" fmla="*/ 102855 w 354950"/>
                <a:gd name="connsiteY18" fmla="*/ 249836 h 286380"/>
                <a:gd name="connsiteX19" fmla="*/ 99346 w 354950"/>
                <a:gd name="connsiteY19" fmla="*/ 261211 h 286380"/>
                <a:gd name="connsiteX20" fmla="*/ 99426 w 354950"/>
                <a:gd name="connsiteY20" fmla="*/ 272263 h 286380"/>
                <a:gd name="connsiteX21" fmla="*/ 166705 w 354950"/>
                <a:gd name="connsiteY21" fmla="*/ 237212 h 286380"/>
                <a:gd name="connsiteX22" fmla="*/ 274602 w 354950"/>
                <a:gd name="connsiteY22" fmla="*/ 284121 h 286380"/>
                <a:gd name="connsiteX23" fmla="*/ 298924 w 354950"/>
                <a:gd name="connsiteY23" fmla="*/ 267181 h 286380"/>
                <a:gd name="connsiteX24" fmla="*/ 336759 w 354950"/>
                <a:gd name="connsiteY24" fmla="*/ 267745 h 286380"/>
                <a:gd name="connsiteX25" fmla="*/ 337566 w 354950"/>
                <a:gd name="connsiteY25" fmla="*/ 261655 h 286380"/>
                <a:gd name="connsiteX26" fmla="*/ 342648 w 354950"/>
                <a:gd name="connsiteY26" fmla="*/ 247013 h 286380"/>
                <a:gd name="connsiteX27" fmla="*/ 344584 w 354950"/>
                <a:gd name="connsiteY27" fmla="*/ 236849 h 286380"/>
                <a:gd name="connsiteX28" fmla="*/ 352853 w 354950"/>
                <a:gd name="connsiteY28" fmla="*/ 231766 h 286380"/>
                <a:gd name="connsiteX29" fmla="*/ 343293 w 354950"/>
                <a:gd name="connsiteY29" fmla="*/ 212647 h 286380"/>
                <a:gd name="connsiteX30" fmla="*/ 322319 w 354950"/>
                <a:gd name="connsiteY30" fmla="*/ 190382 h 286380"/>
                <a:gd name="connsiteX31" fmla="*/ 324215 w 354950"/>
                <a:gd name="connsiteY31" fmla="*/ 163680 h 286380"/>
                <a:gd name="connsiteX32" fmla="*/ 301304 w 354950"/>
                <a:gd name="connsiteY32" fmla="*/ 113423 h 286380"/>
                <a:gd name="connsiteX33" fmla="*/ 301304 w 354950"/>
                <a:gd name="connsiteY33" fmla="*/ 96240 h 286380"/>
                <a:gd name="connsiteX34" fmla="*/ 311509 w 354950"/>
                <a:gd name="connsiteY34" fmla="*/ 75871 h 286380"/>
                <a:gd name="connsiteX35" fmla="*/ 312759 w 354950"/>
                <a:gd name="connsiteY35" fmla="*/ 30695 h 286380"/>
                <a:gd name="connsiteX36" fmla="*/ 324860 w 354950"/>
                <a:gd name="connsiteY36" fmla="*/ 24322 h 286380"/>
                <a:gd name="connsiteX37" fmla="*/ 326756 w 354950"/>
                <a:gd name="connsiteY37" fmla="*/ 14158 h 286380"/>
                <a:gd name="connsiteX38" fmla="*/ 312880 w 354950"/>
                <a:gd name="connsiteY38" fmla="*/ 3025 h 286380"/>
                <a:gd name="connsiteX39" fmla="*/ 304450 w 354950"/>
                <a:gd name="connsiteY39" fmla="*/ 13432 h 286380"/>
                <a:gd name="connsiteX40" fmla="*/ 266777 w 354950"/>
                <a:gd name="connsiteY40" fmla="*/ 12786 h 286380"/>
                <a:gd name="connsiteX41" fmla="*/ 246650 w 354950"/>
                <a:gd name="connsiteY41" fmla="*/ 21216 h 286380"/>
                <a:gd name="connsiteX42" fmla="*/ 229749 w 354950"/>
                <a:gd name="connsiteY42" fmla="*/ 22547 h 286380"/>
                <a:gd name="connsiteX43" fmla="*/ 220634 w 354950"/>
                <a:gd name="connsiteY43" fmla="*/ 12786 h 286380"/>
                <a:gd name="connsiteX44" fmla="*/ 212849 w 354950"/>
                <a:gd name="connsiteY44" fmla="*/ 12786 h 286380"/>
                <a:gd name="connsiteX45" fmla="*/ 201152 w 354950"/>
                <a:gd name="connsiteY45" fmla="*/ 16699 h 286380"/>
                <a:gd name="connsiteX46" fmla="*/ 166060 w 354950"/>
                <a:gd name="connsiteY46" fmla="*/ 14077 h 286380"/>
                <a:gd name="connsiteX47" fmla="*/ 154363 w 354950"/>
                <a:gd name="connsiteY47" fmla="*/ 21216 h 286380"/>
                <a:gd name="connsiteX48" fmla="*/ 150491 w 354950"/>
                <a:gd name="connsiteY48" fmla="*/ 15368 h 286380"/>
                <a:gd name="connsiteX49" fmla="*/ 144642 w 354950"/>
                <a:gd name="connsiteY49" fmla="*/ 17344 h 286380"/>
                <a:gd name="connsiteX50" fmla="*/ 142020 w 354950"/>
                <a:gd name="connsiteY50" fmla="*/ 27065 h 286380"/>
                <a:gd name="connsiteX51" fmla="*/ 127742 w 354950"/>
                <a:gd name="connsiteY51" fmla="*/ 19926 h 286380"/>
                <a:gd name="connsiteX52" fmla="*/ 135526 w 354950"/>
                <a:gd name="connsiteY52" fmla="*/ 33559 h 286380"/>
                <a:gd name="connsiteX53" fmla="*/ 125806 w 354950"/>
                <a:gd name="connsiteY53" fmla="*/ 38117 h 286380"/>
                <a:gd name="connsiteX54" fmla="*/ 97853 w 354950"/>
                <a:gd name="connsiteY54" fmla="*/ 41384 h 286380"/>
                <a:gd name="connsiteX55" fmla="*/ 84865 w 354950"/>
                <a:gd name="connsiteY55" fmla="*/ 44611 h 286380"/>
                <a:gd name="connsiteX56" fmla="*/ 86156 w 354950"/>
                <a:gd name="connsiteY56" fmla="*/ 55017 h 286380"/>
                <a:gd name="connsiteX57" fmla="*/ 54331 w 354950"/>
                <a:gd name="connsiteY57" fmla="*/ 58889 h 286380"/>
                <a:gd name="connsiteX58" fmla="*/ 47192 w 354950"/>
                <a:gd name="connsiteY58" fmla="*/ 75790 h 286380"/>
                <a:gd name="connsiteX59" fmla="*/ 36786 w 354950"/>
                <a:gd name="connsiteY59" fmla="*/ 79057 h 286380"/>
                <a:gd name="connsiteX60" fmla="*/ 39407 w 354950"/>
                <a:gd name="connsiteY60" fmla="*/ 91400 h 286380"/>
                <a:gd name="connsiteX61" fmla="*/ 3670 w 354950"/>
                <a:gd name="connsiteY61" fmla="*/ 107614 h 286380"/>
                <a:gd name="connsiteX62" fmla="*/ 4961 w 354950"/>
                <a:gd name="connsiteY62" fmla="*/ 124515 h 286380"/>
                <a:gd name="connsiteX63" fmla="*/ 3025 w 354950"/>
                <a:gd name="connsiteY63" fmla="*/ 138834 h 286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354950" h="286380">
                  <a:moveTo>
                    <a:pt x="8228" y="138148"/>
                  </a:moveTo>
                  <a:lnTo>
                    <a:pt x="14722" y="136212"/>
                  </a:lnTo>
                  <a:lnTo>
                    <a:pt x="14722" y="145328"/>
                  </a:lnTo>
                  <a:lnTo>
                    <a:pt x="8874" y="151177"/>
                  </a:lnTo>
                  <a:lnTo>
                    <a:pt x="11455" y="170658"/>
                  </a:lnTo>
                  <a:lnTo>
                    <a:pt x="34204" y="163519"/>
                  </a:lnTo>
                  <a:lnTo>
                    <a:pt x="36140" y="170013"/>
                  </a:lnTo>
                  <a:lnTo>
                    <a:pt x="15368" y="175862"/>
                  </a:lnTo>
                  <a:lnTo>
                    <a:pt x="23152" y="197280"/>
                  </a:lnTo>
                  <a:lnTo>
                    <a:pt x="34849" y="198570"/>
                  </a:lnTo>
                  <a:lnTo>
                    <a:pt x="43280" y="222610"/>
                  </a:lnTo>
                  <a:lnTo>
                    <a:pt x="59535" y="223256"/>
                  </a:lnTo>
                  <a:lnTo>
                    <a:pt x="73168" y="229749"/>
                  </a:lnTo>
                  <a:lnTo>
                    <a:pt x="82284" y="224587"/>
                  </a:lnTo>
                  <a:lnTo>
                    <a:pt x="89423" y="207686"/>
                  </a:lnTo>
                  <a:lnTo>
                    <a:pt x="106969" y="218738"/>
                  </a:lnTo>
                  <a:lnTo>
                    <a:pt x="99830" y="234549"/>
                  </a:lnTo>
                  <a:lnTo>
                    <a:pt x="101927" y="239390"/>
                  </a:lnTo>
                  <a:lnTo>
                    <a:pt x="102855" y="249836"/>
                  </a:lnTo>
                  <a:lnTo>
                    <a:pt x="99346" y="261211"/>
                  </a:lnTo>
                  <a:lnTo>
                    <a:pt x="99426" y="272263"/>
                  </a:lnTo>
                  <a:lnTo>
                    <a:pt x="166705" y="237212"/>
                  </a:lnTo>
                  <a:lnTo>
                    <a:pt x="274602" y="284121"/>
                  </a:lnTo>
                  <a:lnTo>
                    <a:pt x="298924" y="267181"/>
                  </a:lnTo>
                  <a:lnTo>
                    <a:pt x="336759" y="267745"/>
                  </a:lnTo>
                  <a:lnTo>
                    <a:pt x="337566" y="261655"/>
                  </a:lnTo>
                  <a:lnTo>
                    <a:pt x="342648" y="247013"/>
                  </a:lnTo>
                  <a:lnTo>
                    <a:pt x="344584" y="236849"/>
                  </a:lnTo>
                  <a:lnTo>
                    <a:pt x="352853" y="231766"/>
                  </a:lnTo>
                  <a:lnTo>
                    <a:pt x="343293" y="212647"/>
                  </a:lnTo>
                  <a:lnTo>
                    <a:pt x="322319" y="190382"/>
                  </a:lnTo>
                  <a:lnTo>
                    <a:pt x="324215" y="163680"/>
                  </a:lnTo>
                  <a:lnTo>
                    <a:pt x="301304" y="113423"/>
                  </a:lnTo>
                  <a:lnTo>
                    <a:pt x="301304" y="96240"/>
                  </a:lnTo>
                  <a:lnTo>
                    <a:pt x="311509" y="75871"/>
                  </a:lnTo>
                  <a:lnTo>
                    <a:pt x="312759" y="30695"/>
                  </a:lnTo>
                  <a:lnTo>
                    <a:pt x="324860" y="24322"/>
                  </a:lnTo>
                  <a:lnTo>
                    <a:pt x="326756" y="14158"/>
                  </a:lnTo>
                  <a:lnTo>
                    <a:pt x="312880" y="3025"/>
                  </a:lnTo>
                  <a:lnTo>
                    <a:pt x="304450" y="13432"/>
                  </a:lnTo>
                  <a:lnTo>
                    <a:pt x="266777" y="12786"/>
                  </a:lnTo>
                  <a:lnTo>
                    <a:pt x="246650" y="21216"/>
                  </a:lnTo>
                  <a:lnTo>
                    <a:pt x="229749" y="22547"/>
                  </a:lnTo>
                  <a:lnTo>
                    <a:pt x="220634" y="12786"/>
                  </a:lnTo>
                  <a:lnTo>
                    <a:pt x="212849" y="12786"/>
                  </a:lnTo>
                  <a:lnTo>
                    <a:pt x="201152" y="16699"/>
                  </a:lnTo>
                  <a:lnTo>
                    <a:pt x="166060" y="14077"/>
                  </a:lnTo>
                  <a:lnTo>
                    <a:pt x="154363" y="21216"/>
                  </a:lnTo>
                  <a:lnTo>
                    <a:pt x="150491" y="15368"/>
                  </a:lnTo>
                  <a:lnTo>
                    <a:pt x="144642" y="17344"/>
                  </a:lnTo>
                  <a:lnTo>
                    <a:pt x="142020" y="27065"/>
                  </a:lnTo>
                  <a:lnTo>
                    <a:pt x="127742" y="19926"/>
                  </a:lnTo>
                  <a:lnTo>
                    <a:pt x="135526" y="33559"/>
                  </a:lnTo>
                  <a:lnTo>
                    <a:pt x="125806" y="38117"/>
                  </a:lnTo>
                  <a:lnTo>
                    <a:pt x="97853" y="41384"/>
                  </a:lnTo>
                  <a:lnTo>
                    <a:pt x="84865" y="44611"/>
                  </a:lnTo>
                  <a:lnTo>
                    <a:pt x="86156" y="55017"/>
                  </a:lnTo>
                  <a:lnTo>
                    <a:pt x="54331" y="58889"/>
                  </a:lnTo>
                  <a:lnTo>
                    <a:pt x="47192" y="75790"/>
                  </a:lnTo>
                  <a:lnTo>
                    <a:pt x="36786" y="79057"/>
                  </a:lnTo>
                  <a:lnTo>
                    <a:pt x="39407" y="91400"/>
                  </a:lnTo>
                  <a:lnTo>
                    <a:pt x="3670" y="107614"/>
                  </a:lnTo>
                  <a:lnTo>
                    <a:pt x="4961" y="124515"/>
                  </a:lnTo>
                  <a:lnTo>
                    <a:pt x="3025" y="13883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09" name="Forme libre : forme 1508">
              <a:extLst>
                <a:ext uri="{FF2B5EF4-FFF2-40B4-BE49-F238E27FC236}">
                  <a16:creationId xmlns:a16="http://schemas.microsoft.com/office/drawing/2014/main" id="{57695267-135F-41A0-B0A7-AC0270A2A58D}"/>
                </a:ext>
              </a:extLst>
            </p:cNvPr>
            <p:cNvSpPr/>
            <p:nvPr/>
          </p:nvSpPr>
          <p:spPr>
            <a:xfrm>
              <a:off x="8397931" y="2965992"/>
              <a:ext cx="467889" cy="350917"/>
            </a:xfrm>
            <a:custGeom>
              <a:avLst/>
              <a:gdLst>
                <a:gd name="connsiteX0" fmla="*/ 100475 w 467888"/>
                <a:gd name="connsiteY0" fmla="*/ 210308 h 350916"/>
                <a:gd name="connsiteX1" fmla="*/ 147425 w 467888"/>
                <a:gd name="connsiteY1" fmla="*/ 208009 h 350916"/>
                <a:gd name="connsiteX2" fmla="*/ 180137 w 467888"/>
                <a:gd name="connsiteY2" fmla="*/ 237454 h 350916"/>
                <a:gd name="connsiteX3" fmla="*/ 182638 w 467888"/>
                <a:gd name="connsiteY3" fmla="*/ 297432 h 350916"/>
                <a:gd name="connsiteX4" fmla="*/ 192843 w 467888"/>
                <a:gd name="connsiteY4" fmla="*/ 296141 h 350916"/>
                <a:gd name="connsiteX5" fmla="*/ 251046 w 467888"/>
                <a:gd name="connsiteY5" fmla="*/ 320625 h 350916"/>
                <a:gd name="connsiteX6" fmla="*/ 263671 w 467888"/>
                <a:gd name="connsiteY6" fmla="*/ 349747 h 350916"/>
                <a:gd name="connsiteX7" fmla="*/ 324416 w 467888"/>
                <a:gd name="connsiteY7" fmla="*/ 338937 h 350916"/>
                <a:gd name="connsiteX8" fmla="*/ 349142 w 467888"/>
                <a:gd name="connsiteY8" fmla="*/ 324981 h 350916"/>
                <a:gd name="connsiteX9" fmla="*/ 350191 w 467888"/>
                <a:gd name="connsiteY9" fmla="*/ 303805 h 350916"/>
                <a:gd name="connsiteX10" fmla="*/ 391453 w 467888"/>
                <a:gd name="connsiteY10" fmla="*/ 272545 h 350916"/>
                <a:gd name="connsiteX11" fmla="*/ 414445 w 467888"/>
                <a:gd name="connsiteY11" fmla="*/ 283234 h 350916"/>
                <a:gd name="connsiteX12" fmla="*/ 420172 w 467888"/>
                <a:gd name="connsiteY12" fmla="*/ 277869 h 350916"/>
                <a:gd name="connsiteX13" fmla="*/ 398996 w 467888"/>
                <a:gd name="connsiteY13" fmla="*/ 252378 h 350916"/>
                <a:gd name="connsiteX14" fmla="*/ 405167 w 467888"/>
                <a:gd name="connsiteY14" fmla="*/ 175781 h 350916"/>
                <a:gd name="connsiteX15" fmla="*/ 428522 w 467888"/>
                <a:gd name="connsiteY15" fmla="*/ 165858 h 350916"/>
                <a:gd name="connsiteX16" fmla="*/ 439372 w 467888"/>
                <a:gd name="connsiteY16" fmla="*/ 137866 h 350916"/>
                <a:gd name="connsiteX17" fmla="*/ 461395 w 467888"/>
                <a:gd name="connsiteY17" fmla="*/ 133994 h 350916"/>
                <a:gd name="connsiteX18" fmla="*/ 466154 w 467888"/>
                <a:gd name="connsiteY18" fmla="*/ 122337 h 350916"/>
                <a:gd name="connsiteX19" fmla="*/ 432192 w 467888"/>
                <a:gd name="connsiteY19" fmla="*/ 109147 h 350916"/>
                <a:gd name="connsiteX20" fmla="*/ 431627 w 467888"/>
                <a:gd name="connsiteY20" fmla="*/ 66311 h 350916"/>
                <a:gd name="connsiteX21" fmla="*/ 348859 w 467888"/>
                <a:gd name="connsiteY21" fmla="*/ 23394 h 350916"/>
                <a:gd name="connsiteX22" fmla="*/ 307798 w 467888"/>
                <a:gd name="connsiteY22" fmla="*/ 18957 h 350916"/>
                <a:gd name="connsiteX23" fmla="*/ 284323 w 467888"/>
                <a:gd name="connsiteY23" fmla="*/ 3025 h 350916"/>
                <a:gd name="connsiteX24" fmla="*/ 271819 w 467888"/>
                <a:gd name="connsiteY24" fmla="*/ 22951 h 350916"/>
                <a:gd name="connsiteX25" fmla="*/ 173119 w 467888"/>
                <a:gd name="connsiteY25" fmla="*/ 25734 h 350916"/>
                <a:gd name="connsiteX26" fmla="*/ 156702 w 467888"/>
                <a:gd name="connsiteY26" fmla="*/ 38762 h 350916"/>
                <a:gd name="connsiteX27" fmla="*/ 134276 w 467888"/>
                <a:gd name="connsiteY27" fmla="*/ 36261 h 350916"/>
                <a:gd name="connsiteX28" fmla="*/ 77040 w 467888"/>
                <a:gd name="connsiteY28" fmla="*/ 40900 h 350916"/>
                <a:gd name="connsiteX29" fmla="*/ 36382 w 467888"/>
                <a:gd name="connsiteY29" fmla="*/ 75548 h 350916"/>
                <a:gd name="connsiteX30" fmla="*/ 27589 w 467888"/>
                <a:gd name="connsiteY30" fmla="*/ 97531 h 350916"/>
                <a:gd name="connsiteX31" fmla="*/ 3025 w 467888"/>
                <a:gd name="connsiteY31" fmla="*/ 100152 h 350916"/>
                <a:gd name="connsiteX32" fmla="*/ 5002 w 467888"/>
                <a:gd name="connsiteY32" fmla="*/ 115923 h 350916"/>
                <a:gd name="connsiteX33" fmla="*/ 15448 w 467888"/>
                <a:gd name="connsiteY33" fmla="*/ 139358 h 350916"/>
                <a:gd name="connsiteX34" fmla="*/ 17304 w 467888"/>
                <a:gd name="connsiteY34" fmla="*/ 156743 h 350916"/>
                <a:gd name="connsiteX35" fmla="*/ 11657 w 467888"/>
                <a:gd name="connsiteY35" fmla="*/ 194860 h 350916"/>
                <a:gd name="connsiteX36" fmla="*/ 100475 w 467888"/>
                <a:gd name="connsiteY36" fmla="*/ 210308 h 350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67888" h="350916">
                  <a:moveTo>
                    <a:pt x="100475" y="210308"/>
                  </a:moveTo>
                  <a:lnTo>
                    <a:pt x="147425" y="208009"/>
                  </a:lnTo>
                  <a:lnTo>
                    <a:pt x="180137" y="237454"/>
                  </a:lnTo>
                  <a:lnTo>
                    <a:pt x="182638" y="297432"/>
                  </a:lnTo>
                  <a:lnTo>
                    <a:pt x="192843" y="296141"/>
                  </a:lnTo>
                  <a:lnTo>
                    <a:pt x="251046" y="320625"/>
                  </a:lnTo>
                  <a:lnTo>
                    <a:pt x="263671" y="349747"/>
                  </a:lnTo>
                  <a:cubicBezTo>
                    <a:pt x="271093" y="348375"/>
                    <a:pt x="287509" y="345431"/>
                    <a:pt x="324416" y="338937"/>
                  </a:cubicBezTo>
                  <a:lnTo>
                    <a:pt x="349142" y="324981"/>
                  </a:lnTo>
                  <a:lnTo>
                    <a:pt x="350191" y="303805"/>
                  </a:lnTo>
                  <a:lnTo>
                    <a:pt x="391453" y="272545"/>
                  </a:lnTo>
                  <a:lnTo>
                    <a:pt x="414445" y="283234"/>
                  </a:lnTo>
                  <a:lnTo>
                    <a:pt x="420172" y="277869"/>
                  </a:lnTo>
                  <a:lnTo>
                    <a:pt x="398996" y="252378"/>
                  </a:lnTo>
                  <a:lnTo>
                    <a:pt x="405167" y="175781"/>
                  </a:lnTo>
                  <a:lnTo>
                    <a:pt x="428522" y="165858"/>
                  </a:lnTo>
                  <a:lnTo>
                    <a:pt x="439372" y="137866"/>
                  </a:lnTo>
                  <a:lnTo>
                    <a:pt x="461395" y="133994"/>
                  </a:lnTo>
                  <a:lnTo>
                    <a:pt x="466154" y="122337"/>
                  </a:lnTo>
                  <a:lnTo>
                    <a:pt x="432192" y="109147"/>
                  </a:lnTo>
                  <a:lnTo>
                    <a:pt x="431627" y="66311"/>
                  </a:lnTo>
                  <a:lnTo>
                    <a:pt x="348859" y="23394"/>
                  </a:lnTo>
                  <a:lnTo>
                    <a:pt x="307798" y="18957"/>
                  </a:lnTo>
                  <a:lnTo>
                    <a:pt x="284323" y="3025"/>
                  </a:lnTo>
                  <a:lnTo>
                    <a:pt x="271819" y="22951"/>
                  </a:lnTo>
                  <a:lnTo>
                    <a:pt x="173119" y="25734"/>
                  </a:lnTo>
                  <a:lnTo>
                    <a:pt x="156702" y="38762"/>
                  </a:lnTo>
                  <a:lnTo>
                    <a:pt x="134276" y="36261"/>
                  </a:lnTo>
                  <a:lnTo>
                    <a:pt x="77040" y="40900"/>
                  </a:lnTo>
                  <a:lnTo>
                    <a:pt x="36382" y="75548"/>
                  </a:lnTo>
                  <a:lnTo>
                    <a:pt x="27589" y="97531"/>
                  </a:lnTo>
                  <a:lnTo>
                    <a:pt x="3025" y="100152"/>
                  </a:lnTo>
                  <a:lnTo>
                    <a:pt x="5002" y="115923"/>
                  </a:lnTo>
                  <a:lnTo>
                    <a:pt x="15448" y="139358"/>
                  </a:lnTo>
                  <a:lnTo>
                    <a:pt x="17304" y="156743"/>
                  </a:lnTo>
                  <a:lnTo>
                    <a:pt x="11657" y="194860"/>
                  </a:lnTo>
                  <a:lnTo>
                    <a:pt x="100475" y="21030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11" name="Forme libre : forme 1510">
              <a:extLst>
                <a:ext uri="{FF2B5EF4-FFF2-40B4-BE49-F238E27FC236}">
                  <a16:creationId xmlns:a16="http://schemas.microsoft.com/office/drawing/2014/main" id="{29BF9FBA-E376-4CCB-B375-6082FF3E25B7}"/>
                </a:ext>
              </a:extLst>
            </p:cNvPr>
            <p:cNvSpPr/>
            <p:nvPr/>
          </p:nvSpPr>
          <p:spPr>
            <a:xfrm>
              <a:off x="8380465" y="2729587"/>
              <a:ext cx="568727" cy="318648"/>
            </a:xfrm>
            <a:custGeom>
              <a:avLst/>
              <a:gdLst>
                <a:gd name="connsiteX0" fmla="*/ 3025 w 568726"/>
                <a:gd name="connsiteY0" fmla="*/ 214785 h 318648"/>
                <a:gd name="connsiteX1" fmla="*/ 3751 w 568726"/>
                <a:gd name="connsiteY1" fmla="*/ 256815 h 318648"/>
                <a:gd name="connsiteX2" fmla="*/ 8833 w 568726"/>
                <a:gd name="connsiteY2" fmla="*/ 273755 h 318648"/>
                <a:gd name="connsiteX3" fmla="*/ 6736 w 568726"/>
                <a:gd name="connsiteY3" fmla="*/ 281177 h 318648"/>
                <a:gd name="connsiteX4" fmla="*/ 7462 w 568726"/>
                <a:gd name="connsiteY4" fmla="*/ 298118 h 318648"/>
                <a:gd name="connsiteX5" fmla="*/ 17990 w 568726"/>
                <a:gd name="connsiteY5" fmla="*/ 319657 h 318648"/>
                <a:gd name="connsiteX6" fmla="*/ 33035 w 568726"/>
                <a:gd name="connsiteY6" fmla="*/ 318043 h 318648"/>
                <a:gd name="connsiteX7" fmla="*/ 39569 w 568726"/>
                <a:gd name="connsiteY7" fmla="*/ 301708 h 318648"/>
                <a:gd name="connsiteX8" fmla="*/ 87689 w 568726"/>
                <a:gd name="connsiteY8" fmla="*/ 260727 h 318648"/>
                <a:gd name="connsiteX9" fmla="*/ 152064 w 568726"/>
                <a:gd name="connsiteY9" fmla="*/ 255483 h 318648"/>
                <a:gd name="connsiteX10" fmla="*/ 169126 w 568726"/>
                <a:gd name="connsiteY10" fmla="*/ 257379 h 318648"/>
                <a:gd name="connsiteX11" fmla="*/ 184453 w 568726"/>
                <a:gd name="connsiteY11" fmla="*/ 245198 h 318648"/>
                <a:gd name="connsiteX12" fmla="*/ 279725 w 568726"/>
                <a:gd name="connsiteY12" fmla="*/ 242536 h 318648"/>
                <a:gd name="connsiteX13" fmla="*/ 296787 w 568726"/>
                <a:gd name="connsiteY13" fmla="*/ 215310 h 318648"/>
                <a:gd name="connsiteX14" fmla="*/ 331394 w 568726"/>
                <a:gd name="connsiteY14" fmla="*/ 238825 h 318648"/>
                <a:gd name="connsiteX15" fmla="*/ 371407 w 568726"/>
                <a:gd name="connsiteY15" fmla="*/ 243141 h 318648"/>
                <a:gd name="connsiteX16" fmla="*/ 457886 w 568726"/>
                <a:gd name="connsiteY16" fmla="*/ 287994 h 318648"/>
                <a:gd name="connsiteX17" fmla="*/ 535329 w 568726"/>
                <a:gd name="connsiteY17" fmla="*/ 252418 h 318648"/>
                <a:gd name="connsiteX18" fmla="*/ 541783 w 568726"/>
                <a:gd name="connsiteY18" fmla="*/ 221682 h 318648"/>
                <a:gd name="connsiteX19" fmla="*/ 568444 w 568726"/>
                <a:gd name="connsiteY19" fmla="*/ 193730 h 318648"/>
                <a:gd name="connsiteX20" fmla="*/ 568283 w 568726"/>
                <a:gd name="connsiteY20" fmla="*/ 180137 h 318648"/>
                <a:gd name="connsiteX21" fmla="*/ 549447 w 568726"/>
                <a:gd name="connsiteY21" fmla="*/ 147667 h 318648"/>
                <a:gd name="connsiteX22" fmla="*/ 538072 w 568726"/>
                <a:gd name="connsiteY22" fmla="*/ 144440 h 318648"/>
                <a:gd name="connsiteX23" fmla="*/ 535813 w 568726"/>
                <a:gd name="connsiteY23" fmla="*/ 131775 h 318648"/>
                <a:gd name="connsiteX24" fmla="*/ 526698 w 568726"/>
                <a:gd name="connsiteY24" fmla="*/ 128508 h 318648"/>
                <a:gd name="connsiteX25" fmla="*/ 522462 w 568726"/>
                <a:gd name="connsiteY25" fmla="*/ 116165 h 318648"/>
                <a:gd name="connsiteX26" fmla="*/ 506126 w 568726"/>
                <a:gd name="connsiteY26" fmla="*/ 109873 h 318648"/>
                <a:gd name="connsiteX27" fmla="*/ 505441 w 568726"/>
                <a:gd name="connsiteY27" fmla="*/ 89181 h 318648"/>
                <a:gd name="connsiteX28" fmla="*/ 499915 w 568726"/>
                <a:gd name="connsiteY28" fmla="*/ 82284 h 318648"/>
                <a:gd name="connsiteX29" fmla="*/ 506368 w 568726"/>
                <a:gd name="connsiteY29" fmla="*/ 61309 h 318648"/>
                <a:gd name="connsiteX30" fmla="*/ 503182 w 568726"/>
                <a:gd name="connsiteY30" fmla="*/ 53041 h 318648"/>
                <a:gd name="connsiteX31" fmla="*/ 472648 w 568726"/>
                <a:gd name="connsiteY31" fmla="*/ 37794 h 318648"/>
                <a:gd name="connsiteX32" fmla="*/ 471721 w 568726"/>
                <a:gd name="connsiteY32" fmla="*/ 31905 h 318648"/>
                <a:gd name="connsiteX33" fmla="*/ 425254 w 568726"/>
                <a:gd name="connsiteY33" fmla="*/ 31260 h 318648"/>
                <a:gd name="connsiteX34" fmla="*/ 397625 w 568726"/>
                <a:gd name="connsiteY34" fmla="*/ 50500 h 318648"/>
                <a:gd name="connsiteX35" fmla="*/ 288437 w 568726"/>
                <a:gd name="connsiteY35" fmla="*/ 3025 h 318648"/>
                <a:gd name="connsiteX36" fmla="*/ 220674 w 568726"/>
                <a:gd name="connsiteY36" fmla="*/ 38399 h 318648"/>
                <a:gd name="connsiteX37" fmla="*/ 220674 w 568726"/>
                <a:gd name="connsiteY37" fmla="*/ 39165 h 318648"/>
                <a:gd name="connsiteX38" fmla="*/ 231564 w 568726"/>
                <a:gd name="connsiteY38" fmla="*/ 58405 h 318648"/>
                <a:gd name="connsiteX39" fmla="*/ 233420 w 568726"/>
                <a:gd name="connsiteY39" fmla="*/ 73289 h 318648"/>
                <a:gd name="connsiteX40" fmla="*/ 242697 w 568726"/>
                <a:gd name="connsiteY40" fmla="*/ 96240 h 318648"/>
                <a:gd name="connsiteX41" fmla="*/ 245279 w 568726"/>
                <a:gd name="connsiteY41" fmla="*/ 118303 h 318648"/>
                <a:gd name="connsiteX42" fmla="*/ 229951 w 568726"/>
                <a:gd name="connsiteY42" fmla="*/ 139641 h 318648"/>
                <a:gd name="connsiteX43" fmla="*/ 203733 w 568726"/>
                <a:gd name="connsiteY43" fmla="*/ 164205 h 318648"/>
                <a:gd name="connsiteX44" fmla="*/ 188890 w 568726"/>
                <a:gd name="connsiteY44" fmla="*/ 163519 h 318648"/>
                <a:gd name="connsiteX45" fmla="*/ 184937 w 568726"/>
                <a:gd name="connsiteY45" fmla="*/ 158880 h 318648"/>
                <a:gd name="connsiteX46" fmla="*/ 167754 w 568726"/>
                <a:gd name="connsiteY46" fmla="*/ 154000 h 318648"/>
                <a:gd name="connsiteX47" fmla="*/ 165455 w 568726"/>
                <a:gd name="connsiteY47" fmla="*/ 150289 h 318648"/>
                <a:gd name="connsiteX48" fmla="*/ 150612 w 568726"/>
                <a:gd name="connsiteY48" fmla="*/ 118061 h 318648"/>
                <a:gd name="connsiteX49" fmla="*/ 138551 w 568726"/>
                <a:gd name="connsiteY49" fmla="*/ 115964 h 318648"/>
                <a:gd name="connsiteX50" fmla="*/ 98620 w 568726"/>
                <a:gd name="connsiteY50" fmla="*/ 86963 h 318648"/>
                <a:gd name="connsiteX51" fmla="*/ 96563 w 568726"/>
                <a:gd name="connsiteY51" fmla="*/ 72119 h 318648"/>
                <a:gd name="connsiteX52" fmla="*/ 89100 w 568726"/>
                <a:gd name="connsiteY52" fmla="*/ 72119 h 318648"/>
                <a:gd name="connsiteX53" fmla="*/ 52234 w 568726"/>
                <a:gd name="connsiteY53" fmla="*/ 101806 h 318648"/>
                <a:gd name="connsiteX54" fmla="*/ 37391 w 568726"/>
                <a:gd name="connsiteY54" fmla="*/ 104589 h 318648"/>
                <a:gd name="connsiteX55" fmla="*/ 19280 w 568726"/>
                <a:gd name="connsiteY55" fmla="*/ 144279 h 318648"/>
                <a:gd name="connsiteX56" fmla="*/ 18796 w 568726"/>
                <a:gd name="connsiteY56" fmla="*/ 158638 h 318648"/>
                <a:gd name="connsiteX57" fmla="*/ 22991 w 568726"/>
                <a:gd name="connsiteY57" fmla="*/ 169085 h 318648"/>
                <a:gd name="connsiteX58" fmla="*/ 22749 w 568726"/>
                <a:gd name="connsiteY58" fmla="*/ 190907 h 318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68726" h="318648">
                  <a:moveTo>
                    <a:pt x="3025" y="214785"/>
                  </a:moveTo>
                  <a:lnTo>
                    <a:pt x="3751" y="256815"/>
                  </a:lnTo>
                  <a:lnTo>
                    <a:pt x="8833" y="273755"/>
                  </a:lnTo>
                  <a:lnTo>
                    <a:pt x="6736" y="281177"/>
                  </a:lnTo>
                  <a:lnTo>
                    <a:pt x="7462" y="298118"/>
                  </a:lnTo>
                  <a:lnTo>
                    <a:pt x="17990" y="319657"/>
                  </a:lnTo>
                  <a:lnTo>
                    <a:pt x="33035" y="318043"/>
                  </a:lnTo>
                  <a:lnTo>
                    <a:pt x="39569" y="301708"/>
                  </a:lnTo>
                  <a:lnTo>
                    <a:pt x="87689" y="260727"/>
                  </a:lnTo>
                  <a:lnTo>
                    <a:pt x="152064" y="255483"/>
                  </a:lnTo>
                  <a:lnTo>
                    <a:pt x="169126" y="257379"/>
                  </a:lnTo>
                  <a:lnTo>
                    <a:pt x="184453" y="245198"/>
                  </a:lnTo>
                  <a:lnTo>
                    <a:pt x="279725" y="242536"/>
                  </a:lnTo>
                  <a:lnTo>
                    <a:pt x="296787" y="215310"/>
                  </a:lnTo>
                  <a:lnTo>
                    <a:pt x="331394" y="238825"/>
                  </a:lnTo>
                  <a:lnTo>
                    <a:pt x="371407" y="243141"/>
                  </a:lnTo>
                  <a:lnTo>
                    <a:pt x="457886" y="287994"/>
                  </a:lnTo>
                  <a:lnTo>
                    <a:pt x="535329" y="252418"/>
                  </a:lnTo>
                  <a:lnTo>
                    <a:pt x="541783" y="221682"/>
                  </a:lnTo>
                  <a:lnTo>
                    <a:pt x="568444" y="193730"/>
                  </a:lnTo>
                  <a:lnTo>
                    <a:pt x="568283" y="180137"/>
                  </a:lnTo>
                  <a:lnTo>
                    <a:pt x="549447" y="147667"/>
                  </a:lnTo>
                  <a:lnTo>
                    <a:pt x="538072" y="144440"/>
                  </a:lnTo>
                  <a:lnTo>
                    <a:pt x="535813" y="131775"/>
                  </a:lnTo>
                  <a:lnTo>
                    <a:pt x="526698" y="128508"/>
                  </a:lnTo>
                  <a:lnTo>
                    <a:pt x="522462" y="116165"/>
                  </a:lnTo>
                  <a:lnTo>
                    <a:pt x="506126" y="109873"/>
                  </a:lnTo>
                  <a:lnTo>
                    <a:pt x="505441" y="89181"/>
                  </a:lnTo>
                  <a:lnTo>
                    <a:pt x="499915" y="82284"/>
                  </a:lnTo>
                  <a:lnTo>
                    <a:pt x="506368" y="61309"/>
                  </a:lnTo>
                  <a:lnTo>
                    <a:pt x="503182" y="53041"/>
                  </a:lnTo>
                  <a:lnTo>
                    <a:pt x="472648" y="37794"/>
                  </a:lnTo>
                  <a:lnTo>
                    <a:pt x="471721" y="31905"/>
                  </a:lnTo>
                  <a:lnTo>
                    <a:pt x="425254" y="31260"/>
                  </a:lnTo>
                  <a:lnTo>
                    <a:pt x="397625" y="50500"/>
                  </a:lnTo>
                  <a:lnTo>
                    <a:pt x="288437" y="3025"/>
                  </a:lnTo>
                  <a:lnTo>
                    <a:pt x="220674" y="38399"/>
                  </a:lnTo>
                  <a:lnTo>
                    <a:pt x="220674" y="39165"/>
                  </a:lnTo>
                  <a:lnTo>
                    <a:pt x="231564" y="58405"/>
                  </a:lnTo>
                  <a:lnTo>
                    <a:pt x="233420" y="73289"/>
                  </a:lnTo>
                  <a:lnTo>
                    <a:pt x="242697" y="96240"/>
                  </a:lnTo>
                  <a:lnTo>
                    <a:pt x="245279" y="118303"/>
                  </a:lnTo>
                  <a:lnTo>
                    <a:pt x="229951" y="139641"/>
                  </a:lnTo>
                  <a:lnTo>
                    <a:pt x="203733" y="164205"/>
                  </a:lnTo>
                  <a:lnTo>
                    <a:pt x="188890" y="163519"/>
                  </a:lnTo>
                  <a:lnTo>
                    <a:pt x="184937" y="158880"/>
                  </a:lnTo>
                  <a:lnTo>
                    <a:pt x="167754" y="154000"/>
                  </a:lnTo>
                  <a:lnTo>
                    <a:pt x="165455" y="150289"/>
                  </a:lnTo>
                  <a:lnTo>
                    <a:pt x="150612" y="118061"/>
                  </a:lnTo>
                  <a:lnTo>
                    <a:pt x="138551" y="115964"/>
                  </a:lnTo>
                  <a:lnTo>
                    <a:pt x="98620" y="86963"/>
                  </a:lnTo>
                  <a:lnTo>
                    <a:pt x="96563" y="72119"/>
                  </a:lnTo>
                  <a:lnTo>
                    <a:pt x="89100" y="72119"/>
                  </a:lnTo>
                  <a:lnTo>
                    <a:pt x="52234" y="101806"/>
                  </a:lnTo>
                  <a:lnTo>
                    <a:pt x="37391" y="104589"/>
                  </a:lnTo>
                  <a:lnTo>
                    <a:pt x="19280" y="144279"/>
                  </a:lnTo>
                  <a:lnTo>
                    <a:pt x="18796" y="158638"/>
                  </a:lnTo>
                  <a:lnTo>
                    <a:pt x="22991" y="169085"/>
                  </a:lnTo>
                  <a:lnTo>
                    <a:pt x="22749" y="19090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12" name="Forme libre : forme 1511">
              <a:extLst>
                <a:ext uri="{FF2B5EF4-FFF2-40B4-BE49-F238E27FC236}">
                  <a16:creationId xmlns:a16="http://schemas.microsoft.com/office/drawing/2014/main" id="{52CB9D19-A71C-4B46-A511-18B377F1F0C6}"/>
                </a:ext>
              </a:extLst>
            </p:cNvPr>
            <p:cNvSpPr/>
            <p:nvPr/>
          </p:nvSpPr>
          <p:spPr>
            <a:xfrm>
              <a:off x="8665555" y="2926504"/>
              <a:ext cx="754269" cy="705867"/>
            </a:xfrm>
            <a:custGeom>
              <a:avLst/>
              <a:gdLst>
                <a:gd name="connsiteX0" fmla="*/ 335146 w 754268"/>
                <a:gd name="connsiteY0" fmla="*/ 19280 h 705866"/>
                <a:gd name="connsiteX1" fmla="*/ 321190 w 754268"/>
                <a:gd name="connsiteY1" fmla="*/ 9196 h 705866"/>
                <a:gd name="connsiteX2" fmla="*/ 313082 w 754268"/>
                <a:gd name="connsiteY2" fmla="*/ 6938 h 705866"/>
                <a:gd name="connsiteX3" fmla="*/ 291987 w 754268"/>
                <a:gd name="connsiteY3" fmla="*/ 16013 h 705866"/>
                <a:gd name="connsiteX4" fmla="*/ 290252 w 754268"/>
                <a:gd name="connsiteY4" fmla="*/ 14440 h 705866"/>
                <a:gd name="connsiteX5" fmla="*/ 272505 w 754268"/>
                <a:gd name="connsiteY5" fmla="*/ 33075 h 705866"/>
                <a:gd name="connsiteX6" fmla="*/ 265245 w 754268"/>
                <a:gd name="connsiteY6" fmla="*/ 67481 h 705866"/>
                <a:gd name="connsiteX7" fmla="*/ 181226 w 754268"/>
                <a:gd name="connsiteY7" fmla="*/ 106081 h 705866"/>
                <a:gd name="connsiteX8" fmla="*/ 181630 w 754268"/>
                <a:gd name="connsiteY8" fmla="*/ 136898 h 705866"/>
                <a:gd name="connsiteX9" fmla="*/ 221077 w 754268"/>
                <a:gd name="connsiteY9" fmla="*/ 152225 h 705866"/>
                <a:gd name="connsiteX10" fmla="*/ 206113 w 754268"/>
                <a:gd name="connsiteY10" fmla="*/ 188769 h 705866"/>
                <a:gd name="connsiteX11" fmla="*/ 184292 w 754268"/>
                <a:gd name="connsiteY11" fmla="*/ 192601 h 705866"/>
                <a:gd name="connsiteX12" fmla="*/ 174329 w 754268"/>
                <a:gd name="connsiteY12" fmla="*/ 218294 h 705866"/>
                <a:gd name="connsiteX13" fmla="*/ 153839 w 754268"/>
                <a:gd name="connsiteY13" fmla="*/ 227007 h 705866"/>
                <a:gd name="connsiteX14" fmla="*/ 149039 w 754268"/>
                <a:gd name="connsiteY14" fmla="*/ 286300 h 705866"/>
                <a:gd name="connsiteX15" fmla="*/ 176104 w 754268"/>
                <a:gd name="connsiteY15" fmla="*/ 318890 h 705866"/>
                <a:gd name="connsiteX16" fmla="*/ 150088 w 754268"/>
                <a:gd name="connsiteY16" fmla="*/ 343132 h 705866"/>
                <a:gd name="connsiteX17" fmla="*/ 125967 w 754268"/>
                <a:gd name="connsiteY17" fmla="*/ 331919 h 705866"/>
                <a:gd name="connsiteX18" fmla="*/ 99305 w 754268"/>
                <a:gd name="connsiteY18" fmla="*/ 352126 h 705866"/>
                <a:gd name="connsiteX19" fmla="*/ 98176 w 754268"/>
                <a:gd name="connsiteY19" fmla="*/ 374755 h 705866"/>
                <a:gd name="connsiteX20" fmla="*/ 62641 w 754268"/>
                <a:gd name="connsiteY20" fmla="*/ 394761 h 705866"/>
                <a:gd name="connsiteX21" fmla="*/ 61188 w 754268"/>
                <a:gd name="connsiteY21" fmla="*/ 395003 h 705866"/>
                <a:gd name="connsiteX22" fmla="*/ 3025 w 754268"/>
                <a:gd name="connsiteY22" fmla="*/ 405289 h 705866"/>
                <a:gd name="connsiteX23" fmla="*/ 39851 w 754268"/>
                <a:gd name="connsiteY23" fmla="*/ 490315 h 705866"/>
                <a:gd name="connsiteX24" fmla="*/ 64577 w 754268"/>
                <a:gd name="connsiteY24" fmla="*/ 569655 h 705866"/>
                <a:gd name="connsiteX25" fmla="*/ 30776 w 754268"/>
                <a:gd name="connsiteY25" fmla="*/ 581634 h 705866"/>
                <a:gd name="connsiteX26" fmla="*/ 8753 w 754268"/>
                <a:gd name="connsiteY26" fmla="*/ 615879 h 705866"/>
                <a:gd name="connsiteX27" fmla="*/ 9317 w 754268"/>
                <a:gd name="connsiteY27" fmla="*/ 630440 h 705866"/>
                <a:gd name="connsiteX28" fmla="*/ 47918 w 754268"/>
                <a:gd name="connsiteY28" fmla="*/ 643024 h 705866"/>
                <a:gd name="connsiteX29" fmla="*/ 63286 w 754268"/>
                <a:gd name="connsiteY29" fmla="*/ 698082 h 705866"/>
                <a:gd name="connsiteX30" fmla="*/ 85067 w 754268"/>
                <a:gd name="connsiteY30" fmla="*/ 704737 h 705866"/>
                <a:gd name="connsiteX31" fmla="*/ 160736 w 754268"/>
                <a:gd name="connsiteY31" fmla="*/ 637498 h 705866"/>
                <a:gd name="connsiteX32" fmla="*/ 351723 w 754268"/>
                <a:gd name="connsiteY32" fmla="*/ 621566 h 705866"/>
                <a:gd name="connsiteX33" fmla="*/ 383548 w 754268"/>
                <a:gd name="connsiteY33" fmla="*/ 643670 h 705866"/>
                <a:gd name="connsiteX34" fmla="*/ 406983 w 754268"/>
                <a:gd name="connsiteY34" fmla="*/ 647784 h 705866"/>
                <a:gd name="connsiteX35" fmla="*/ 443768 w 754268"/>
                <a:gd name="connsiteY35" fmla="*/ 617815 h 705866"/>
                <a:gd name="connsiteX36" fmla="*/ 485354 w 754268"/>
                <a:gd name="connsiteY36" fmla="*/ 624752 h 705866"/>
                <a:gd name="connsiteX37" fmla="*/ 500560 w 754268"/>
                <a:gd name="connsiteY37" fmla="*/ 634675 h 705866"/>
                <a:gd name="connsiteX38" fmla="*/ 533514 w 754268"/>
                <a:gd name="connsiteY38" fmla="*/ 599906 h 705866"/>
                <a:gd name="connsiteX39" fmla="*/ 554246 w 754268"/>
                <a:gd name="connsiteY39" fmla="*/ 627818 h 705866"/>
                <a:gd name="connsiteX40" fmla="*/ 580222 w 754268"/>
                <a:gd name="connsiteY40" fmla="*/ 608860 h 705866"/>
                <a:gd name="connsiteX41" fmla="*/ 611764 w 754268"/>
                <a:gd name="connsiteY41" fmla="*/ 599019 h 705866"/>
                <a:gd name="connsiteX42" fmla="*/ 646897 w 754268"/>
                <a:gd name="connsiteY42" fmla="*/ 611885 h 705866"/>
                <a:gd name="connsiteX43" fmla="*/ 659481 w 754268"/>
                <a:gd name="connsiteY43" fmla="*/ 607973 h 705866"/>
                <a:gd name="connsiteX44" fmla="*/ 637498 w 754268"/>
                <a:gd name="connsiteY44" fmla="*/ 562475 h 705866"/>
                <a:gd name="connsiteX45" fmla="*/ 657666 w 754268"/>
                <a:gd name="connsiteY45" fmla="*/ 497132 h 705866"/>
                <a:gd name="connsiteX46" fmla="*/ 721194 w 754268"/>
                <a:gd name="connsiteY46" fmla="*/ 470873 h 705866"/>
                <a:gd name="connsiteX47" fmla="*/ 711191 w 754268"/>
                <a:gd name="connsiteY47" fmla="*/ 461516 h 705866"/>
                <a:gd name="connsiteX48" fmla="*/ 688442 w 754268"/>
                <a:gd name="connsiteY48" fmla="*/ 414767 h 705866"/>
                <a:gd name="connsiteX49" fmla="*/ 686506 w 754268"/>
                <a:gd name="connsiteY49" fmla="*/ 395608 h 705866"/>
                <a:gd name="connsiteX50" fmla="*/ 662789 w 754268"/>
                <a:gd name="connsiteY50" fmla="*/ 378062 h 705866"/>
                <a:gd name="connsiteX51" fmla="*/ 653028 w 754268"/>
                <a:gd name="connsiteY51" fmla="*/ 359548 h 705866"/>
                <a:gd name="connsiteX52" fmla="*/ 652382 w 754268"/>
                <a:gd name="connsiteY52" fmla="*/ 340066 h 705866"/>
                <a:gd name="connsiteX53" fmla="*/ 677713 w 754268"/>
                <a:gd name="connsiteY53" fmla="*/ 330991 h 705866"/>
                <a:gd name="connsiteX54" fmla="*/ 691346 w 754268"/>
                <a:gd name="connsiteY54" fmla="*/ 338130 h 705866"/>
                <a:gd name="connsiteX55" fmla="*/ 711473 w 754268"/>
                <a:gd name="connsiteY55" fmla="*/ 338130 h 705866"/>
                <a:gd name="connsiteX56" fmla="*/ 727406 w 754268"/>
                <a:gd name="connsiteY56" fmla="*/ 329700 h 705866"/>
                <a:gd name="connsiteX57" fmla="*/ 736158 w 754268"/>
                <a:gd name="connsiteY57" fmla="*/ 312477 h 705866"/>
                <a:gd name="connsiteX58" fmla="*/ 737449 w 754268"/>
                <a:gd name="connsiteY58" fmla="*/ 301103 h 705866"/>
                <a:gd name="connsiteX59" fmla="*/ 752373 w 754268"/>
                <a:gd name="connsiteY59" fmla="*/ 284847 h 705866"/>
                <a:gd name="connsiteX60" fmla="*/ 749792 w 754268"/>
                <a:gd name="connsiteY60" fmla="*/ 271214 h 705866"/>
                <a:gd name="connsiteX61" fmla="*/ 727043 w 754268"/>
                <a:gd name="connsiteY61" fmla="*/ 265366 h 705866"/>
                <a:gd name="connsiteX62" fmla="*/ 715991 w 754268"/>
                <a:gd name="connsiteY62" fmla="*/ 256613 h 705866"/>
                <a:gd name="connsiteX63" fmla="*/ 715991 w 754268"/>
                <a:gd name="connsiteY63" fmla="*/ 240680 h 705866"/>
                <a:gd name="connsiteX64" fmla="*/ 690983 w 754268"/>
                <a:gd name="connsiteY64" fmla="*/ 238422 h 705866"/>
                <a:gd name="connsiteX65" fmla="*/ 675414 w 754268"/>
                <a:gd name="connsiteY65" fmla="*/ 244270 h 705866"/>
                <a:gd name="connsiteX66" fmla="*/ 657222 w 754268"/>
                <a:gd name="connsiteY66" fmla="*/ 248828 h 705866"/>
                <a:gd name="connsiteX67" fmla="*/ 656900 w 754268"/>
                <a:gd name="connsiteY67" fmla="*/ 221884 h 705866"/>
                <a:gd name="connsiteX68" fmla="*/ 651374 w 754268"/>
                <a:gd name="connsiteY68" fmla="*/ 210509 h 705866"/>
                <a:gd name="connsiteX69" fmla="*/ 604948 w 754268"/>
                <a:gd name="connsiteY69" fmla="*/ 200426 h 705866"/>
                <a:gd name="connsiteX70" fmla="*/ 592928 w 754268"/>
                <a:gd name="connsiteY70" fmla="*/ 177354 h 705866"/>
                <a:gd name="connsiteX71" fmla="*/ 576350 w 754268"/>
                <a:gd name="connsiteY71" fmla="*/ 171828 h 705866"/>
                <a:gd name="connsiteX72" fmla="*/ 576028 w 754268"/>
                <a:gd name="connsiteY72" fmla="*/ 152346 h 705866"/>
                <a:gd name="connsiteX73" fmla="*/ 558159 w 754268"/>
                <a:gd name="connsiteY73" fmla="*/ 143593 h 705866"/>
                <a:gd name="connsiteX74" fmla="*/ 540936 w 754268"/>
                <a:gd name="connsiteY74" fmla="*/ 134518 h 705866"/>
                <a:gd name="connsiteX75" fmla="*/ 539645 w 754268"/>
                <a:gd name="connsiteY75" fmla="*/ 122175 h 705866"/>
                <a:gd name="connsiteX76" fmla="*/ 546139 w 754268"/>
                <a:gd name="connsiteY76" fmla="*/ 94909 h 705866"/>
                <a:gd name="connsiteX77" fmla="*/ 520486 w 754268"/>
                <a:gd name="connsiteY77" fmla="*/ 67965 h 705866"/>
                <a:gd name="connsiteX78" fmla="*/ 525366 w 754268"/>
                <a:gd name="connsiteY78" fmla="*/ 51710 h 705866"/>
                <a:gd name="connsiteX79" fmla="*/ 521131 w 754268"/>
                <a:gd name="connsiteY79" fmla="*/ 45861 h 705866"/>
                <a:gd name="connsiteX80" fmla="*/ 517219 w 754268"/>
                <a:gd name="connsiteY80" fmla="*/ 25734 h 705866"/>
                <a:gd name="connsiteX81" fmla="*/ 488984 w 754268"/>
                <a:gd name="connsiteY81" fmla="*/ 20208 h 705866"/>
                <a:gd name="connsiteX82" fmla="*/ 463331 w 754268"/>
                <a:gd name="connsiteY82" fmla="*/ 5929 h 705866"/>
                <a:gd name="connsiteX83" fmla="*/ 429893 w 754268"/>
                <a:gd name="connsiteY83" fmla="*/ 10164 h 705866"/>
                <a:gd name="connsiteX84" fmla="*/ 401981 w 754268"/>
                <a:gd name="connsiteY84" fmla="*/ 41989 h 705866"/>
                <a:gd name="connsiteX85" fmla="*/ 390607 w 754268"/>
                <a:gd name="connsiteY85" fmla="*/ 36463 h 705866"/>
                <a:gd name="connsiteX86" fmla="*/ 387702 w 754268"/>
                <a:gd name="connsiteY86" fmla="*/ 10487 h 705866"/>
                <a:gd name="connsiteX87" fmla="*/ 356846 w 754268"/>
                <a:gd name="connsiteY87" fmla="*/ 3025 h 705866"/>
                <a:gd name="connsiteX88" fmla="*/ 335146 w 754268"/>
                <a:gd name="connsiteY88" fmla="*/ 19280 h 705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754268" h="705866">
                  <a:moveTo>
                    <a:pt x="335146" y="19280"/>
                  </a:moveTo>
                  <a:lnTo>
                    <a:pt x="321190" y="9196"/>
                  </a:lnTo>
                  <a:lnTo>
                    <a:pt x="313082" y="6938"/>
                  </a:lnTo>
                  <a:lnTo>
                    <a:pt x="291987" y="16013"/>
                  </a:lnTo>
                  <a:lnTo>
                    <a:pt x="290252" y="14440"/>
                  </a:lnTo>
                  <a:lnTo>
                    <a:pt x="272505" y="33075"/>
                  </a:lnTo>
                  <a:lnTo>
                    <a:pt x="265245" y="67481"/>
                  </a:lnTo>
                  <a:lnTo>
                    <a:pt x="181226" y="106081"/>
                  </a:lnTo>
                  <a:lnTo>
                    <a:pt x="181630" y="136898"/>
                  </a:lnTo>
                  <a:lnTo>
                    <a:pt x="221077" y="152225"/>
                  </a:lnTo>
                  <a:lnTo>
                    <a:pt x="206113" y="188769"/>
                  </a:lnTo>
                  <a:lnTo>
                    <a:pt x="184292" y="192601"/>
                  </a:lnTo>
                  <a:lnTo>
                    <a:pt x="174329" y="218294"/>
                  </a:lnTo>
                  <a:lnTo>
                    <a:pt x="153839" y="227007"/>
                  </a:lnTo>
                  <a:lnTo>
                    <a:pt x="149039" y="286300"/>
                  </a:lnTo>
                  <a:lnTo>
                    <a:pt x="176104" y="318890"/>
                  </a:lnTo>
                  <a:lnTo>
                    <a:pt x="150088" y="343132"/>
                  </a:lnTo>
                  <a:lnTo>
                    <a:pt x="125967" y="331919"/>
                  </a:lnTo>
                  <a:lnTo>
                    <a:pt x="99305" y="352126"/>
                  </a:lnTo>
                  <a:lnTo>
                    <a:pt x="98176" y="374755"/>
                  </a:lnTo>
                  <a:lnTo>
                    <a:pt x="62641" y="394761"/>
                  </a:lnTo>
                  <a:lnTo>
                    <a:pt x="61188" y="395003"/>
                  </a:lnTo>
                  <a:cubicBezTo>
                    <a:pt x="43159" y="398149"/>
                    <a:pt x="16618" y="402828"/>
                    <a:pt x="3025" y="405289"/>
                  </a:cubicBezTo>
                  <a:lnTo>
                    <a:pt x="39851" y="490315"/>
                  </a:lnTo>
                  <a:lnTo>
                    <a:pt x="64577" y="569655"/>
                  </a:lnTo>
                  <a:lnTo>
                    <a:pt x="30776" y="581634"/>
                  </a:lnTo>
                  <a:lnTo>
                    <a:pt x="8753" y="615879"/>
                  </a:lnTo>
                  <a:lnTo>
                    <a:pt x="9317" y="630440"/>
                  </a:lnTo>
                  <a:lnTo>
                    <a:pt x="47918" y="643024"/>
                  </a:lnTo>
                  <a:lnTo>
                    <a:pt x="63286" y="698082"/>
                  </a:lnTo>
                  <a:lnTo>
                    <a:pt x="85067" y="704737"/>
                  </a:lnTo>
                  <a:lnTo>
                    <a:pt x="160736" y="637498"/>
                  </a:lnTo>
                  <a:lnTo>
                    <a:pt x="351723" y="621566"/>
                  </a:lnTo>
                  <a:lnTo>
                    <a:pt x="383548" y="643670"/>
                  </a:lnTo>
                  <a:lnTo>
                    <a:pt x="406983" y="647784"/>
                  </a:lnTo>
                  <a:lnTo>
                    <a:pt x="443768" y="617815"/>
                  </a:lnTo>
                  <a:lnTo>
                    <a:pt x="485354" y="624752"/>
                  </a:lnTo>
                  <a:lnTo>
                    <a:pt x="500560" y="634675"/>
                  </a:lnTo>
                  <a:lnTo>
                    <a:pt x="533514" y="599906"/>
                  </a:lnTo>
                  <a:lnTo>
                    <a:pt x="554246" y="627818"/>
                  </a:lnTo>
                  <a:lnTo>
                    <a:pt x="580222" y="608860"/>
                  </a:lnTo>
                  <a:lnTo>
                    <a:pt x="611764" y="599019"/>
                  </a:lnTo>
                  <a:lnTo>
                    <a:pt x="646897" y="611885"/>
                  </a:lnTo>
                  <a:lnTo>
                    <a:pt x="659481" y="607973"/>
                  </a:lnTo>
                  <a:lnTo>
                    <a:pt x="637498" y="562475"/>
                  </a:lnTo>
                  <a:lnTo>
                    <a:pt x="657666" y="497132"/>
                  </a:lnTo>
                  <a:lnTo>
                    <a:pt x="721194" y="470873"/>
                  </a:lnTo>
                  <a:lnTo>
                    <a:pt x="711191" y="461516"/>
                  </a:lnTo>
                  <a:lnTo>
                    <a:pt x="688442" y="414767"/>
                  </a:lnTo>
                  <a:lnTo>
                    <a:pt x="686506" y="395608"/>
                  </a:lnTo>
                  <a:lnTo>
                    <a:pt x="662789" y="378062"/>
                  </a:lnTo>
                  <a:lnTo>
                    <a:pt x="653028" y="359548"/>
                  </a:lnTo>
                  <a:lnTo>
                    <a:pt x="652382" y="340066"/>
                  </a:lnTo>
                  <a:lnTo>
                    <a:pt x="677713" y="330991"/>
                  </a:lnTo>
                  <a:lnTo>
                    <a:pt x="691346" y="338130"/>
                  </a:lnTo>
                  <a:lnTo>
                    <a:pt x="711473" y="338130"/>
                  </a:lnTo>
                  <a:lnTo>
                    <a:pt x="727406" y="329700"/>
                  </a:lnTo>
                  <a:lnTo>
                    <a:pt x="736158" y="312477"/>
                  </a:lnTo>
                  <a:lnTo>
                    <a:pt x="737449" y="301103"/>
                  </a:lnTo>
                  <a:lnTo>
                    <a:pt x="752373" y="284847"/>
                  </a:lnTo>
                  <a:lnTo>
                    <a:pt x="749792" y="271214"/>
                  </a:lnTo>
                  <a:lnTo>
                    <a:pt x="727043" y="265366"/>
                  </a:lnTo>
                  <a:lnTo>
                    <a:pt x="715991" y="256613"/>
                  </a:lnTo>
                  <a:lnTo>
                    <a:pt x="715991" y="240680"/>
                  </a:lnTo>
                  <a:lnTo>
                    <a:pt x="690983" y="238422"/>
                  </a:lnTo>
                  <a:lnTo>
                    <a:pt x="675414" y="244270"/>
                  </a:lnTo>
                  <a:lnTo>
                    <a:pt x="657222" y="248828"/>
                  </a:lnTo>
                  <a:lnTo>
                    <a:pt x="656900" y="221884"/>
                  </a:lnTo>
                  <a:lnTo>
                    <a:pt x="651374" y="210509"/>
                  </a:lnTo>
                  <a:lnTo>
                    <a:pt x="604948" y="200426"/>
                  </a:lnTo>
                  <a:lnTo>
                    <a:pt x="592928" y="177354"/>
                  </a:lnTo>
                  <a:lnTo>
                    <a:pt x="576350" y="171828"/>
                  </a:lnTo>
                  <a:lnTo>
                    <a:pt x="576028" y="152346"/>
                  </a:lnTo>
                  <a:lnTo>
                    <a:pt x="558159" y="143593"/>
                  </a:lnTo>
                  <a:lnTo>
                    <a:pt x="540936" y="134518"/>
                  </a:lnTo>
                  <a:lnTo>
                    <a:pt x="539645" y="122175"/>
                  </a:lnTo>
                  <a:lnTo>
                    <a:pt x="546139" y="94909"/>
                  </a:lnTo>
                  <a:lnTo>
                    <a:pt x="520486" y="67965"/>
                  </a:lnTo>
                  <a:lnTo>
                    <a:pt x="525366" y="51710"/>
                  </a:lnTo>
                  <a:lnTo>
                    <a:pt x="521131" y="45861"/>
                  </a:lnTo>
                  <a:lnTo>
                    <a:pt x="517219" y="25734"/>
                  </a:lnTo>
                  <a:lnTo>
                    <a:pt x="488984" y="20208"/>
                  </a:lnTo>
                  <a:lnTo>
                    <a:pt x="463331" y="5929"/>
                  </a:lnTo>
                  <a:lnTo>
                    <a:pt x="429893" y="10164"/>
                  </a:lnTo>
                  <a:lnTo>
                    <a:pt x="401981" y="41989"/>
                  </a:lnTo>
                  <a:lnTo>
                    <a:pt x="390607" y="36463"/>
                  </a:lnTo>
                  <a:lnTo>
                    <a:pt x="387702" y="10487"/>
                  </a:lnTo>
                  <a:lnTo>
                    <a:pt x="356846" y="3025"/>
                  </a:lnTo>
                  <a:lnTo>
                    <a:pt x="335146" y="1928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13" name="Forme libre : forme 1512">
              <a:extLst>
                <a:ext uri="{FF2B5EF4-FFF2-40B4-BE49-F238E27FC236}">
                  <a16:creationId xmlns:a16="http://schemas.microsoft.com/office/drawing/2014/main" id="{AAF848AD-9B23-4E39-A733-705FA32CCE20}"/>
                </a:ext>
              </a:extLst>
            </p:cNvPr>
            <p:cNvSpPr/>
            <p:nvPr/>
          </p:nvSpPr>
          <p:spPr>
            <a:xfrm>
              <a:off x="9192696" y="4150073"/>
              <a:ext cx="4034" cy="4034"/>
            </a:xfrm>
            <a:custGeom>
              <a:avLst/>
              <a:gdLst>
                <a:gd name="connsiteX0" fmla="*/ 4558 w 4033"/>
                <a:gd name="connsiteY0" fmla="*/ 3186 h 4033"/>
                <a:gd name="connsiteX1" fmla="*/ 3025 w 4033"/>
                <a:gd name="connsiteY1" fmla="*/ 3025 h 4033"/>
                <a:gd name="connsiteX2" fmla="*/ 4558 w 4033"/>
                <a:gd name="connsiteY2" fmla="*/ 3186 h 4033"/>
              </a:gdLst>
              <a:ahLst/>
              <a:cxnLst>
                <a:cxn ang="0">
                  <a:pos x="connsiteX0" y="connsiteY0"/>
                </a:cxn>
                <a:cxn ang="0">
                  <a:pos x="connsiteX1" y="connsiteY1"/>
                </a:cxn>
                <a:cxn ang="0">
                  <a:pos x="connsiteX2" y="connsiteY2"/>
                </a:cxn>
              </a:cxnLst>
              <a:rect l="l" t="t" r="r" b="b"/>
              <a:pathLst>
                <a:path w="4033" h="4033">
                  <a:moveTo>
                    <a:pt x="4558" y="3186"/>
                  </a:moveTo>
                  <a:cubicBezTo>
                    <a:pt x="4114" y="3106"/>
                    <a:pt x="3590" y="3025"/>
                    <a:pt x="3025" y="3025"/>
                  </a:cubicBezTo>
                  <a:cubicBezTo>
                    <a:pt x="3428" y="3025"/>
                    <a:pt x="3953" y="3066"/>
                    <a:pt x="4558" y="3186"/>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14" name="Forme libre : forme 1513">
              <a:extLst>
                <a:ext uri="{FF2B5EF4-FFF2-40B4-BE49-F238E27FC236}">
                  <a16:creationId xmlns:a16="http://schemas.microsoft.com/office/drawing/2014/main" id="{7BB5786B-B2A1-4BC7-B52A-59389AE2184B}"/>
                </a:ext>
              </a:extLst>
            </p:cNvPr>
            <p:cNvSpPr/>
            <p:nvPr/>
          </p:nvSpPr>
          <p:spPr>
            <a:xfrm>
              <a:off x="9094964" y="4011481"/>
              <a:ext cx="375118" cy="379151"/>
            </a:xfrm>
            <a:custGeom>
              <a:avLst/>
              <a:gdLst>
                <a:gd name="connsiteX0" fmla="*/ 334460 w 375117"/>
                <a:gd name="connsiteY0" fmla="*/ 218577 h 379151"/>
                <a:gd name="connsiteX1" fmla="*/ 363501 w 375117"/>
                <a:gd name="connsiteY1" fmla="*/ 224788 h 379151"/>
                <a:gd name="connsiteX2" fmla="*/ 375360 w 375117"/>
                <a:gd name="connsiteY2" fmla="*/ 215753 h 379151"/>
                <a:gd name="connsiteX3" fmla="*/ 350231 w 375117"/>
                <a:gd name="connsiteY3" fmla="*/ 196917 h 379151"/>
                <a:gd name="connsiteX4" fmla="*/ 342728 w 375117"/>
                <a:gd name="connsiteY4" fmla="*/ 173361 h 379151"/>
                <a:gd name="connsiteX5" fmla="*/ 296343 w 375117"/>
                <a:gd name="connsiteY5" fmla="*/ 158276 h 379151"/>
                <a:gd name="connsiteX6" fmla="*/ 288437 w 375117"/>
                <a:gd name="connsiteY6" fmla="*/ 114310 h 379151"/>
                <a:gd name="connsiteX7" fmla="*/ 247013 w 375117"/>
                <a:gd name="connsiteY7" fmla="*/ 105356 h 379151"/>
                <a:gd name="connsiteX8" fmla="*/ 224143 w 375117"/>
                <a:gd name="connsiteY8" fmla="*/ 36786 h 379151"/>
                <a:gd name="connsiteX9" fmla="*/ 191512 w 375117"/>
                <a:gd name="connsiteY9" fmla="*/ 29647 h 379151"/>
                <a:gd name="connsiteX10" fmla="*/ 152346 w 375117"/>
                <a:gd name="connsiteY10" fmla="*/ 12262 h 379151"/>
                <a:gd name="connsiteX11" fmla="*/ 122861 w 375117"/>
                <a:gd name="connsiteY11" fmla="*/ 20208 h 379151"/>
                <a:gd name="connsiteX12" fmla="*/ 78170 w 375117"/>
                <a:gd name="connsiteY12" fmla="*/ 3025 h 379151"/>
                <a:gd name="connsiteX13" fmla="*/ 15852 w 375117"/>
                <a:gd name="connsiteY13" fmla="*/ 17546 h 379151"/>
                <a:gd name="connsiteX14" fmla="*/ 3025 w 375117"/>
                <a:gd name="connsiteY14" fmla="*/ 40376 h 379151"/>
                <a:gd name="connsiteX15" fmla="*/ 35172 w 375117"/>
                <a:gd name="connsiteY15" fmla="*/ 46345 h 379151"/>
                <a:gd name="connsiteX16" fmla="*/ 37189 w 375117"/>
                <a:gd name="connsiteY16" fmla="*/ 49411 h 379151"/>
                <a:gd name="connsiteX17" fmla="*/ 103460 w 375117"/>
                <a:gd name="connsiteY17" fmla="*/ 141980 h 379151"/>
                <a:gd name="connsiteX18" fmla="*/ 185381 w 375117"/>
                <a:gd name="connsiteY18" fmla="*/ 183606 h 379151"/>
                <a:gd name="connsiteX19" fmla="*/ 188002 w 375117"/>
                <a:gd name="connsiteY19" fmla="*/ 185098 h 379151"/>
                <a:gd name="connsiteX20" fmla="*/ 212325 w 375117"/>
                <a:gd name="connsiteY20" fmla="*/ 245884 h 379151"/>
                <a:gd name="connsiteX21" fmla="*/ 212002 w 375117"/>
                <a:gd name="connsiteY21" fmla="*/ 248183 h 379151"/>
                <a:gd name="connsiteX22" fmla="*/ 202402 w 375117"/>
                <a:gd name="connsiteY22" fmla="*/ 318447 h 379151"/>
                <a:gd name="connsiteX23" fmla="*/ 221077 w 375117"/>
                <a:gd name="connsiteY23" fmla="*/ 363421 h 379151"/>
                <a:gd name="connsiteX24" fmla="*/ 223054 w 375117"/>
                <a:gd name="connsiteY24" fmla="*/ 368059 h 379151"/>
                <a:gd name="connsiteX25" fmla="*/ 218415 w 375117"/>
                <a:gd name="connsiteY25" fmla="*/ 373988 h 379151"/>
                <a:gd name="connsiteX26" fmla="*/ 226926 w 375117"/>
                <a:gd name="connsiteY26" fmla="*/ 377982 h 379151"/>
                <a:gd name="connsiteX27" fmla="*/ 249191 w 375117"/>
                <a:gd name="connsiteY27" fmla="*/ 357491 h 379151"/>
                <a:gd name="connsiteX28" fmla="*/ 256774 w 375117"/>
                <a:gd name="connsiteY28" fmla="*/ 319576 h 379151"/>
                <a:gd name="connsiteX29" fmla="*/ 269278 w 375117"/>
                <a:gd name="connsiteY29" fmla="*/ 286259 h 379151"/>
                <a:gd name="connsiteX30" fmla="*/ 248263 w 375117"/>
                <a:gd name="connsiteY30" fmla="*/ 251248 h 379151"/>
                <a:gd name="connsiteX31" fmla="*/ 266939 w 375117"/>
                <a:gd name="connsiteY31" fmla="*/ 218577 h 379151"/>
                <a:gd name="connsiteX32" fmla="*/ 334460 w 375117"/>
                <a:gd name="connsiteY32" fmla="*/ 218577 h 379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75117" h="379151">
                  <a:moveTo>
                    <a:pt x="334460" y="218577"/>
                  </a:moveTo>
                  <a:lnTo>
                    <a:pt x="363501" y="224788"/>
                  </a:lnTo>
                  <a:lnTo>
                    <a:pt x="375360" y="215753"/>
                  </a:lnTo>
                  <a:lnTo>
                    <a:pt x="350231" y="196917"/>
                  </a:lnTo>
                  <a:lnTo>
                    <a:pt x="342728" y="173361"/>
                  </a:lnTo>
                  <a:lnTo>
                    <a:pt x="296343" y="158276"/>
                  </a:lnTo>
                  <a:lnTo>
                    <a:pt x="288437" y="114310"/>
                  </a:lnTo>
                  <a:lnTo>
                    <a:pt x="247013" y="105356"/>
                  </a:lnTo>
                  <a:lnTo>
                    <a:pt x="224143" y="36786"/>
                  </a:lnTo>
                  <a:lnTo>
                    <a:pt x="191512" y="29647"/>
                  </a:lnTo>
                  <a:lnTo>
                    <a:pt x="152346" y="12262"/>
                  </a:lnTo>
                  <a:lnTo>
                    <a:pt x="122861" y="20208"/>
                  </a:lnTo>
                  <a:lnTo>
                    <a:pt x="78170" y="3025"/>
                  </a:lnTo>
                  <a:lnTo>
                    <a:pt x="15852" y="17546"/>
                  </a:lnTo>
                  <a:lnTo>
                    <a:pt x="3025" y="40376"/>
                  </a:lnTo>
                  <a:lnTo>
                    <a:pt x="35172" y="46345"/>
                  </a:lnTo>
                  <a:lnTo>
                    <a:pt x="37189" y="49411"/>
                  </a:lnTo>
                  <a:cubicBezTo>
                    <a:pt x="63931" y="90472"/>
                    <a:pt x="95514" y="135567"/>
                    <a:pt x="103460" y="141980"/>
                  </a:cubicBezTo>
                  <a:cubicBezTo>
                    <a:pt x="113544" y="144521"/>
                    <a:pt x="141052" y="158477"/>
                    <a:pt x="185381" y="183606"/>
                  </a:cubicBezTo>
                  <a:lnTo>
                    <a:pt x="188002" y="185098"/>
                  </a:lnTo>
                  <a:lnTo>
                    <a:pt x="212325" y="245884"/>
                  </a:lnTo>
                  <a:lnTo>
                    <a:pt x="212002" y="248183"/>
                  </a:lnTo>
                  <a:cubicBezTo>
                    <a:pt x="207565" y="277870"/>
                    <a:pt x="202886" y="311428"/>
                    <a:pt x="202402" y="318447"/>
                  </a:cubicBezTo>
                  <a:cubicBezTo>
                    <a:pt x="204338" y="323650"/>
                    <a:pt x="213172" y="344705"/>
                    <a:pt x="221077" y="363421"/>
                  </a:cubicBezTo>
                  <a:lnTo>
                    <a:pt x="223054" y="368059"/>
                  </a:lnTo>
                  <a:lnTo>
                    <a:pt x="218415" y="373988"/>
                  </a:lnTo>
                  <a:lnTo>
                    <a:pt x="226926" y="377982"/>
                  </a:lnTo>
                  <a:lnTo>
                    <a:pt x="249191" y="357491"/>
                  </a:lnTo>
                  <a:lnTo>
                    <a:pt x="256774" y="319576"/>
                  </a:lnTo>
                  <a:lnTo>
                    <a:pt x="269278" y="286259"/>
                  </a:lnTo>
                  <a:lnTo>
                    <a:pt x="248263" y="251248"/>
                  </a:lnTo>
                  <a:lnTo>
                    <a:pt x="266939" y="218577"/>
                  </a:lnTo>
                  <a:lnTo>
                    <a:pt x="334460" y="21857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15" name="Forme libre : forme 1514">
              <a:extLst>
                <a:ext uri="{FF2B5EF4-FFF2-40B4-BE49-F238E27FC236}">
                  <a16:creationId xmlns:a16="http://schemas.microsoft.com/office/drawing/2014/main" id="{3E60A318-BBC4-4C44-8227-E4FA7E3EEA45}"/>
                </a:ext>
              </a:extLst>
            </p:cNvPr>
            <p:cNvSpPr/>
            <p:nvPr/>
          </p:nvSpPr>
          <p:spPr>
            <a:xfrm>
              <a:off x="7885068" y="3253380"/>
              <a:ext cx="891409" cy="774437"/>
            </a:xfrm>
            <a:custGeom>
              <a:avLst/>
              <a:gdLst>
                <a:gd name="connsiteX0" fmla="*/ 8511 w 891408"/>
                <a:gd name="connsiteY0" fmla="*/ 191391 h 774436"/>
                <a:gd name="connsiteX1" fmla="*/ 25774 w 891408"/>
                <a:gd name="connsiteY1" fmla="*/ 251046 h 774436"/>
                <a:gd name="connsiteX2" fmla="*/ 14763 w 891408"/>
                <a:gd name="connsiteY2" fmla="*/ 302958 h 774436"/>
                <a:gd name="connsiteX3" fmla="*/ 14077 w 891408"/>
                <a:gd name="connsiteY3" fmla="*/ 313485 h 774436"/>
                <a:gd name="connsiteX4" fmla="*/ 50500 w 891408"/>
                <a:gd name="connsiteY4" fmla="*/ 346238 h 774436"/>
                <a:gd name="connsiteX5" fmla="*/ 43240 w 891408"/>
                <a:gd name="connsiteY5" fmla="*/ 374069 h 774436"/>
                <a:gd name="connsiteX6" fmla="*/ 62358 w 891408"/>
                <a:gd name="connsiteY6" fmla="*/ 424367 h 774436"/>
                <a:gd name="connsiteX7" fmla="*/ 57760 w 891408"/>
                <a:gd name="connsiteY7" fmla="*/ 465146 h 774436"/>
                <a:gd name="connsiteX8" fmla="*/ 65142 w 891408"/>
                <a:gd name="connsiteY8" fmla="*/ 485515 h 774436"/>
                <a:gd name="connsiteX9" fmla="*/ 84180 w 891408"/>
                <a:gd name="connsiteY9" fmla="*/ 505562 h 774436"/>
                <a:gd name="connsiteX10" fmla="*/ 97531 w 891408"/>
                <a:gd name="connsiteY10" fmla="*/ 533474 h 774436"/>
                <a:gd name="connsiteX11" fmla="*/ 77161 w 891408"/>
                <a:gd name="connsiteY11" fmla="*/ 588733 h 774436"/>
                <a:gd name="connsiteX12" fmla="*/ 89060 w 891408"/>
                <a:gd name="connsiteY12" fmla="*/ 583127 h 774436"/>
                <a:gd name="connsiteX13" fmla="*/ 98660 w 891408"/>
                <a:gd name="connsiteY13" fmla="*/ 557715 h 774436"/>
                <a:gd name="connsiteX14" fmla="*/ 123748 w 891408"/>
                <a:gd name="connsiteY14" fmla="*/ 573527 h 774436"/>
                <a:gd name="connsiteX15" fmla="*/ 130565 w 891408"/>
                <a:gd name="connsiteY15" fmla="*/ 592040 h 774436"/>
                <a:gd name="connsiteX16" fmla="*/ 181509 w 891408"/>
                <a:gd name="connsiteY16" fmla="*/ 612329 h 774436"/>
                <a:gd name="connsiteX17" fmla="*/ 206355 w 891408"/>
                <a:gd name="connsiteY17" fmla="*/ 603334 h 774436"/>
                <a:gd name="connsiteX18" fmla="*/ 231484 w 891408"/>
                <a:gd name="connsiteY18" fmla="*/ 619549 h 774436"/>
                <a:gd name="connsiteX19" fmla="*/ 221239 w 891408"/>
                <a:gd name="connsiteY19" fmla="*/ 647058 h 774436"/>
                <a:gd name="connsiteX20" fmla="*/ 251248 w 891408"/>
                <a:gd name="connsiteY20" fmla="*/ 679770 h 774436"/>
                <a:gd name="connsiteX21" fmla="*/ 267786 w 891408"/>
                <a:gd name="connsiteY21" fmla="*/ 665289 h 774436"/>
                <a:gd name="connsiteX22" fmla="*/ 252256 w 891408"/>
                <a:gd name="connsiteY22" fmla="*/ 641976 h 774436"/>
                <a:gd name="connsiteX23" fmla="*/ 279765 w 891408"/>
                <a:gd name="connsiteY23" fmla="*/ 628705 h 774436"/>
                <a:gd name="connsiteX24" fmla="*/ 316470 w 891408"/>
                <a:gd name="connsiteY24" fmla="*/ 648107 h 774436"/>
                <a:gd name="connsiteX25" fmla="*/ 344705 w 891408"/>
                <a:gd name="connsiteY25" fmla="*/ 641895 h 774436"/>
                <a:gd name="connsiteX26" fmla="*/ 360799 w 891408"/>
                <a:gd name="connsiteY26" fmla="*/ 667306 h 774436"/>
                <a:gd name="connsiteX27" fmla="*/ 351199 w 891408"/>
                <a:gd name="connsiteY27" fmla="*/ 679810 h 774436"/>
                <a:gd name="connsiteX28" fmla="*/ 361242 w 891408"/>
                <a:gd name="connsiteY28" fmla="*/ 686062 h 774436"/>
                <a:gd name="connsiteX29" fmla="*/ 378667 w 891408"/>
                <a:gd name="connsiteY29" fmla="*/ 673598 h 774436"/>
                <a:gd name="connsiteX30" fmla="*/ 410855 w 891408"/>
                <a:gd name="connsiteY30" fmla="*/ 690257 h 774436"/>
                <a:gd name="connsiteX31" fmla="*/ 437073 w 891408"/>
                <a:gd name="connsiteY31" fmla="*/ 696105 h 774436"/>
                <a:gd name="connsiteX32" fmla="*/ 446027 w 891408"/>
                <a:gd name="connsiteY32" fmla="*/ 718492 h 774436"/>
                <a:gd name="connsiteX33" fmla="*/ 463290 w 891408"/>
                <a:gd name="connsiteY33" fmla="*/ 731843 h 774436"/>
                <a:gd name="connsiteX34" fmla="*/ 463290 w 891408"/>
                <a:gd name="connsiteY34" fmla="*/ 748340 h 774436"/>
                <a:gd name="connsiteX35" fmla="*/ 479667 w 891408"/>
                <a:gd name="connsiteY35" fmla="*/ 751687 h 774436"/>
                <a:gd name="connsiteX36" fmla="*/ 507417 w 891408"/>
                <a:gd name="connsiteY36" fmla="*/ 721960 h 774436"/>
                <a:gd name="connsiteX37" fmla="*/ 554610 w 891408"/>
                <a:gd name="connsiteY37" fmla="*/ 754188 h 774436"/>
                <a:gd name="connsiteX38" fmla="*/ 557151 w 891408"/>
                <a:gd name="connsiteY38" fmla="*/ 770403 h 774436"/>
                <a:gd name="connsiteX39" fmla="*/ 568364 w 891408"/>
                <a:gd name="connsiteY39" fmla="*/ 774315 h 774436"/>
                <a:gd name="connsiteX40" fmla="*/ 604908 w 891408"/>
                <a:gd name="connsiteY40" fmla="*/ 735029 h 774436"/>
                <a:gd name="connsiteX41" fmla="*/ 645243 w 891408"/>
                <a:gd name="connsiteY41" fmla="*/ 742531 h 774436"/>
                <a:gd name="connsiteX42" fmla="*/ 678358 w 891408"/>
                <a:gd name="connsiteY42" fmla="*/ 712199 h 774436"/>
                <a:gd name="connsiteX43" fmla="*/ 739990 w 891408"/>
                <a:gd name="connsiteY43" fmla="*/ 718451 h 774436"/>
                <a:gd name="connsiteX44" fmla="*/ 765200 w 891408"/>
                <a:gd name="connsiteY44" fmla="*/ 743661 h 774436"/>
                <a:gd name="connsiteX45" fmla="*/ 812836 w 891408"/>
                <a:gd name="connsiteY45" fmla="*/ 750719 h 774436"/>
                <a:gd name="connsiteX46" fmla="*/ 797508 w 891408"/>
                <a:gd name="connsiteY46" fmla="*/ 685376 h 774436"/>
                <a:gd name="connsiteX47" fmla="*/ 871766 w 891408"/>
                <a:gd name="connsiteY47" fmla="*/ 558078 h 774436"/>
                <a:gd name="connsiteX48" fmla="*/ 873540 w 891408"/>
                <a:gd name="connsiteY48" fmla="*/ 556949 h 774436"/>
                <a:gd name="connsiteX49" fmla="*/ 891772 w 891408"/>
                <a:gd name="connsiteY49" fmla="*/ 544405 h 774436"/>
                <a:gd name="connsiteX50" fmla="*/ 891772 w 891408"/>
                <a:gd name="connsiteY50" fmla="*/ 504432 h 774436"/>
                <a:gd name="connsiteX51" fmla="*/ 887093 w 891408"/>
                <a:gd name="connsiteY51" fmla="*/ 491202 h 774436"/>
                <a:gd name="connsiteX52" fmla="*/ 842361 w 891408"/>
                <a:gd name="connsiteY52" fmla="*/ 429691 h 774436"/>
                <a:gd name="connsiteX53" fmla="*/ 814409 w 891408"/>
                <a:gd name="connsiteY53" fmla="*/ 329579 h 774436"/>
                <a:gd name="connsiteX54" fmla="*/ 773186 w 891408"/>
                <a:gd name="connsiteY54" fmla="*/ 316148 h 774436"/>
                <a:gd name="connsiteX55" fmla="*/ 771895 w 891408"/>
                <a:gd name="connsiteY55" fmla="*/ 284283 h 774436"/>
                <a:gd name="connsiteX56" fmla="*/ 800009 w 891408"/>
                <a:gd name="connsiteY56" fmla="*/ 240559 h 774436"/>
                <a:gd name="connsiteX57" fmla="*/ 823766 w 891408"/>
                <a:gd name="connsiteY57" fmla="*/ 232129 h 774436"/>
                <a:gd name="connsiteX58" fmla="*/ 804083 w 891408"/>
                <a:gd name="connsiteY58" fmla="*/ 168964 h 774436"/>
                <a:gd name="connsiteX59" fmla="*/ 750881 w 891408"/>
                <a:gd name="connsiteY59" fmla="*/ 46305 h 774436"/>
                <a:gd name="connsiteX60" fmla="*/ 703245 w 891408"/>
                <a:gd name="connsiteY60" fmla="*/ 26258 h 774436"/>
                <a:gd name="connsiteX61" fmla="*/ 460628 w 891408"/>
                <a:gd name="connsiteY61" fmla="*/ 56711 h 774436"/>
                <a:gd name="connsiteX62" fmla="*/ 419688 w 891408"/>
                <a:gd name="connsiteY62" fmla="*/ 54453 h 774436"/>
                <a:gd name="connsiteX63" fmla="*/ 412751 w 891408"/>
                <a:gd name="connsiteY63" fmla="*/ 58970 h 774436"/>
                <a:gd name="connsiteX64" fmla="*/ 383508 w 891408"/>
                <a:gd name="connsiteY64" fmla="*/ 65948 h 774436"/>
                <a:gd name="connsiteX65" fmla="*/ 361686 w 891408"/>
                <a:gd name="connsiteY65" fmla="*/ 64536 h 774436"/>
                <a:gd name="connsiteX66" fmla="*/ 348214 w 891408"/>
                <a:gd name="connsiteY66" fmla="*/ 58970 h 774436"/>
                <a:gd name="connsiteX67" fmla="*/ 345673 w 891408"/>
                <a:gd name="connsiteY67" fmla="*/ 40416 h 774436"/>
                <a:gd name="connsiteX68" fmla="*/ 330346 w 891408"/>
                <a:gd name="connsiteY68" fmla="*/ 19320 h 774436"/>
                <a:gd name="connsiteX69" fmla="*/ 328248 w 891408"/>
                <a:gd name="connsiteY69" fmla="*/ 9801 h 774436"/>
                <a:gd name="connsiteX70" fmla="*/ 350997 w 891408"/>
                <a:gd name="connsiteY70" fmla="*/ 16981 h 774436"/>
                <a:gd name="connsiteX71" fmla="*/ 363300 w 891408"/>
                <a:gd name="connsiteY71" fmla="*/ 30655 h 774436"/>
                <a:gd name="connsiteX72" fmla="*/ 367010 w 891408"/>
                <a:gd name="connsiteY72" fmla="*/ 29041 h 774436"/>
                <a:gd name="connsiteX73" fmla="*/ 362816 w 891408"/>
                <a:gd name="connsiteY73" fmla="*/ 21136 h 774436"/>
                <a:gd name="connsiteX74" fmla="*/ 339623 w 891408"/>
                <a:gd name="connsiteY74" fmla="*/ 7906 h 774436"/>
                <a:gd name="connsiteX75" fmla="*/ 322440 w 891408"/>
                <a:gd name="connsiteY75" fmla="*/ 3025 h 774436"/>
                <a:gd name="connsiteX76" fmla="*/ 280532 w 891408"/>
                <a:gd name="connsiteY76" fmla="*/ 10890 h 774436"/>
                <a:gd name="connsiteX77" fmla="*/ 236728 w 891408"/>
                <a:gd name="connsiteY77" fmla="*/ 25290 h 774436"/>
                <a:gd name="connsiteX78" fmla="*/ 202321 w 891408"/>
                <a:gd name="connsiteY78" fmla="*/ 53242 h 774436"/>
                <a:gd name="connsiteX79" fmla="*/ 178483 w 891408"/>
                <a:gd name="connsiteY79" fmla="*/ 58244 h 774436"/>
                <a:gd name="connsiteX80" fmla="*/ 160534 w 891408"/>
                <a:gd name="connsiteY80" fmla="*/ 86479 h 774436"/>
                <a:gd name="connsiteX81" fmla="*/ 147022 w 891408"/>
                <a:gd name="connsiteY81" fmla="*/ 100314 h 774436"/>
                <a:gd name="connsiteX82" fmla="*/ 129960 w 891408"/>
                <a:gd name="connsiteY82" fmla="*/ 104146 h 774436"/>
                <a:gd name="connsiteX83" fmla="*/ 36705 w 891408"/>
                <a:gd name="connsiteY83" fmla="*/ 146215 h 774436"/>
                <a:gd name="connsiteX84" fmla="*/ 14077 w 891408"/>
                <a:gd name="connsiteY84" fmla="*/ 159163 h 774436"/>
                <a:gd name="connsiteX85" fmla="*/ 3025 w 891408"/>
                <a:gd name="connsiteY85" fmla="*/ 160857 h 774436"/>
                <a:gd name="connsiteX86" fmla="*/ 8511 w 891408"/>
                <a:gd name="connsiteY86" fmla="*/ 191391 h 774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891408" h="774436">
                  <a:moveTo>
                    <a:pt x="8511" y="191391"/>
                  </a:moveTo>
                  <a:lnTo>
                    <a:pt x="25774" y="251046"/>
                  </a:lnTo>
                  <a:lnTo>
                    <a:pt x="14763" y="302958"/>
                  </a:lnTo>
                  <a:lnTo>
                    <a:pt x="14077" y="313485"/>
                  </a:lnTo>
                  <a:lnTo>
                    <a:pt x="50500" y="346238"/>
                  </a:lnTo>
                  <a:lnTo>
                    <a:pt x="43240" y="374069"/>
                  </a:lnTo>
                  <a:lnTo>
                    <a:pt x="62358" y="424367"/>
                  </a:lnTo>
                  <a:lnTo>
                    <a:pt x="57760" y="465146"/>
                  </a:lnTo>
                  <a:lnTo>
                    <a:pt x="65142" y="485515"/>
                  </a:lnTo>
                  <a:lnTo>
                    <a:pt x="84180" y="505562"/>
                  </a:lnTo>
                  <a:lnTo>
                    <a:pt x="97531" y="533474"/>
                  </a:lnTo>
                  <a:lnTo>
                    <a:pt x="77161" y="588733"/>
                  </a:lnTo>
                  <a:lnTo>
                    <a:pt x="89060" y="583127"/>
                  </a:lnTo>
                  <a:lnTo>
                    <a:pt x="98660" y="557715"/>
                  </a:lnTo>
                  <a:lnTo>
                    <a:pt x="123748" y="573527"/>
                  </a:lnTo>
                  <a:lnTo>
                    <a:pt x="130565" y="592040"/>
                  </a:lnTo>
                  <a:lnTo>
                    <a:pt x="181509" y="612329"/>
                  </a:lnTo>
                  <a:lnTo>
                    <a:pt x="206355" y="603334"/>
                  </a:lnTo>
                  <a:lnTo>
                    <a:pt x="231484" y="619549"/>
                  </a:lnTo>
                  <a:lnTo>
                    <a:pt x="221239" y="647058"/>
                  </a:lnTo>
                  <a:lnTo>
                    <a:pt x="251248" y="679770"/>
                  </a:lnTo>
                  <a:lnTo>
                    <a:pt x="267786" y="665289"/>
                  </a:lnTo>
                  <a:lnTo>
                    <a:pt x="252256" y="641976"/>
                  </a:lnTo>
                  <a:lnTo>
                    <a:pt x="279765" y="628705"/>
                  </a:lnTo>
                  <a:lnTo>
                    <a:pt x="316470" y="648107"/>
                  </a:lnTo>
                  <a:lnTo>
                    <a:pt x="344705" y="641895"/>
                  </a:lnTo>
                  <a:lnTo>
                    <a:pt x="360799" y="667306"/>
                  </a:lnTo>
                  <a:lnTo>
                    <a:pt x="351199" y="679810"/>
                  </a:lnTo>
                  <a:lnTo>
                    <a:pt x="361242" y="686062"/>
                  </a:lnTo>
                  <a:lnTo>
                    <a:pt x="378667" y="673598"/>
                  </a:lnTo>
                  <a:lnTo>
                    <a:pt x="410855" y="690257"/>
                  </a:lnTo>
                  <a:lnTo>
                    <a:pt x="437073" y="696105"/>
                  </a:lnTo>
                  <a:lnTo>
                    <a:pt x="446027" y="718492"/>
                  </a:lnTo>
                  <a:lnTo>
                    <a:pt x="463290" y="731843"/>
                  </a:lnTo>
                  <a:lnTo>
                    <a:pt x="463290" y="748340"/>
                  </a:lnTo>
                  <a:lnTo>
                    <a:pt x="479667" y="751687"/>
                  </a:lnTo>
                  <a:lnTo>
                    <a:pt x="507417" y="721960"/>
                  </a:lnTo>
                  <a:lnTo>
                    <a:pt x="554610" y="754188"/>
                  </a:lnTo>
                  <a:lnTo>
                    <a:pt x="557151" y="770403"/>
                  </a:lnTo>
                  <a:lnTo>
                    <a:pt x="568364" y="774315"/>
                  </a:lnTo>
                  <a:lnTo>
                    <a:pt x="604908" y="735029"/>
                  </a:lnTo>
                  <a:lnTo>
                    <a:pt x="645243" y="742531"/>
                  </a:lnTo>
                  <a:lnTo>
                    <a:pt x="678358" y="712199"/>
                  </a:lnTo>
                  <a:lnTo>
                    <a:pt x="739990" y="718451"/>
                  </a:lnTo>
                  <a:lnTo>
                    <a:pt x="765200" y="743661"/>
                  </a:lnTo>
                  <a:lnTo>
                    <a:pt x="812836" y="750719"/>
                  </a:lnTo>
                  <a:lnTo>
                    <a:pt x="797508" y="685376"/>
                  </a:lnTo>
                  <a:lnTo>
                    <a:pt x="871766" y="558078"/>
                  </a:lnTo>
                  <a:lnTo>
                    <a:pt x="873540" y="556949"/>
                  </a:lnTo>
                  <a:cubicBezTo>
                    <a:pt x="880317" y="552714"/>
                    <a:pt x="888343" y="547228"/>
                    <a:pt x="891772" y="544405"/>
                  </a:cubicBezTo>
                  <a:lnTo>
                    <a:pt x="891772" y="504432"/>
                  </a:lnTo>
                  <a:lnTo>
                    <a:pt x="887093" y="491202"/>
                  </a:lnTo>
                  <a:lnTo>
                    <a:pt x="842361" y="429691"/>
                  </a:lnTo>
                  <a:lnTo>
                    <a:pt x="814409" y="329579"/>
                  </a:lnTo>
                  <a:lnTo>
                    <a:pt x="773186" y="316148"/>
                  </a:lnTo>
                  <a:lnTo>
                    <a:pt x="771895" y="284283"/>
                  </a:lnTo>
                  <a:lnTo>
                    <a:pt x="800009" y="240559"/>
                  </a:lnTo>
                  <a:lnTo>
                    <a:pt x="823766" y="232129"/>
                  </a:lnTo>
                  <a:lnTo>
                    <a:pt x="804083" y="168964"/>
                  </a:lnTo>
                  <a:lnTo>
                    <a:pt x="750881" y="46305"/>
                  </a:lnTo>
                  <a:lnTo>
                    <a:pt x="703245" y="26258"/>
                  </a:lnTo>
                  <a:lnTo>
                    <a:pt x="460628" y="56711"/>
                  </a:lnTo>
                  <a:lnTo>
                    <a:pt x="419688" y="54453"/>
                  </a:lnTo>
                  <a:lnTo>
                    <a:pt x="412751" y="58970"/>
                  </a:lnTo>
                  <a:lnTo>
                    <a:pt x="383508" y="65948"/>
                  </a:lnTo>
                  <a:lnTo>
                    <a:pt x="361686" y="64536"/>
                  </a:lnTo>
                  <a:lnTo>
                    <a:pt x="348214" y="58970"/>
                  </a:lnTo>
                  <a:lnTo>
                    <a:pt x="345673" y="40416"/>
                  </a:lnTo>
                  <a:lnTo>
                    <a:pt x="330346" y="19320"/>
                  </a:lnTo>
                  <a:lnTo>
                    <a:pt x="328248" y="9801"/>
                  </a:lnTo>
                  <a:lnTo>
                    <a:pt x="350997" y="16981"/>
                  </a:lnTo>
                  <a:lnTo>
                    <a:pt x="363300" y="30655"/>
                  </a:lnTo>
                  <a:lnTo>
                    <a:pt x="367010" y="29041"/>
                  </a:lnTo>
                  <a:lnTo>
                    <a:pt x="362816" y="21136"/>
                  </a:lnTo>
                  <a:lnTo>
                    <a:pt x="339623" y="7906"/>
                  </a:lnTo>
                  <a:lnTo>
                    <a:pt x="322440" y="3025"/>
                  </a:lnTo>
                  <a:lnTo>
                    <a:pt x="280532" y="10890"/>
                  </a:lnTo>
                  <a:lnTo>
                    <a:pt x="236728" y="25290"/>
                  </a:lnTo>
                  <a:lnTo>
                    <a:pt x="202321" y="53242"/>
                  </a:lnTo>
                  <a:lnTo>
                    <a:pt x="178483" y="58244"/>
                  </a:lnTo>
                  <a:lnTo>
                    <a:pt x="160534" y="86479"/>
                  </a:lnTo>
                  <a:lnTo>
                    <a:pt x="147022" y="100314"/>
                  </a:lnTo>
                  <a:lnTo>
                    <a:pt x="129960" y="104146"/>
                  </a:lnTo>
                  <a:lnTo>
                    <a:pt x="36705" y="146215"/>
                  </a:lnTo>
                  <a:lnTo>
                    <a:pt x="14077" y="159163"/>
                  </a:lnTo>
                  <a:lnTo>
                    <a:pt x="3025" y="160857"/>
                  </a:lnTo>
                  <a:lnTo>
                    <a:pt x="8511" y="19139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16" name="Forme libre : forme 1515">
              <a:extLst>
                <a:ext uri="{FF2B5EF4-FFF2-40B4-BE49-F238E27FC236}">
                  <a16:creationId xmlns:a16="http://schemas.microsoft.com/office/drawing/2014/main" id="{3B676FEF-1965-4B00-8ED6-55B9183809EA}"/>
                </a:ext>
              </a:extLst>
            </p:cNvPr>
            <p:cNvSpPr/>
            <p:nvPr/>
          </p:nvSpPr>
          <p:spPr>
            <a:xfrm>
              <a:off x="8113688" y="4632765"/>
              <a:ext cx="387218" cy="326715"/>
            </a:xfrm>
            <a:custGeom>
              <a:avLst/>
              <a:gdLst>
                <a:gd name="connsiteX0" fmla="*/ 386613 w 387218"/>
                <a:gd name="connsiteY0" fmla="*/ 135083 h 326715"/>
                <a:gd name="connsiteX1" fmla="*/ 338816 w 387218"/>
                <a:gd name="connsiteY1" fmla="*/ 117577 h 326715"/>
                <a:gd name="connsiteX2" fmla="*/ 350110 w 387218"/>
                <a:gd name="connsiteY2" fmla="*/ 46022 h 326715"/>
                <a:gd name="connsiteX3" fmla="*/ 350957 w 387218"/>
                <a:gd name="connsiteY3" fmla="*/ 20248 h 326715"/>
                <a:gd name="connsiteX4" fmla="*/ 328490 w 387218"/>
                <a:gd name="connsiteY4" fmla="*/ 17949 h 326715"/>
                <a:gd name="connsiteX5" fmla="*/ 308444 w 387218"/>
                <a:gd name="connsiteY5" fmla="*/ 29203 h 326715"/>
                <a:gd name="connsiteX6" fmla="*/ 280774 w 387218"/>
                <a:gd name="connsiteY6" fmla="*/ 14117 h 326715"/>
                <a:gd name="connsiteX7" fmla="*/ 163559 w 387218"/>
                <a:gd name="connsiteY7" fmla="*/ 5244 h 326715"/>
                <a:gd name="connsiteX8" fmla="*/ 134720 w 387218"/>
                <a:gd name="connsiteY8" fmla="*/ 17263 h 326715"/>
                <a:gd name="connsiteX9" fmla="*/ 103137 w 387218"/>
                <a:gd name="connsiteY9" fmla="*/ 3912 h 326715"/>
                <a:gd name="connsiteX10" fmla="*/ 79622 w 387218"/>
                <a:gd name="connsiteY10" fmla="*/ 3025 h 326715"/>
                <a:gd name="connsiteX11" fmla="*/ 56389 w 387218"/>
                <a:gd name="connsiteY11" fmla="*/ 35535 h 326715"/>
                <a:gd name="connsiteX12" fmla="*/ 26500 w 387218"/>
                <a:gd name="connsiteY12" fmla="*/ 30857 h 326715"/>
                <a:gd name="connsiteX13" fmla="*/ 12867 w 387218"/>
                <a:gd name="connsiteY13" fmla="*/ 16134 h 326715"/>
                <a:gd name="connsiteX14" fmla="*/ 5808 w 387218"/>
                <a:gd name="connsiteY14" fmla="*/ 17465 h 326715"/>
                <a:gd name="connsiteX15" fmla="*/ 3025 w 387218"/>
                <a:gd name="connsiteY15" fmla="*/ 62398 h 326715"/>
                <a:gd name="connsiteX16" fmla="*/ 32954 w 387218"/>
                <a:gd name="connsiteY16" fmla="*/ 86963 h 326715"/>
                <a:gd name="connsiteX17" fmla="*/ 58244 w 387218"/>
                <a:gd name="connsiteY17" fmla="*/ 134115 h 326715"/>
                <a:gd name="connsiteX18" fmla="*/ 163519 w 387218"/>
                <a:gd name="connsiteY18" fmla="*/ 234832 h 326715"/>
                <a:gd name="connsiteX19" fmla="*/ 211881 w 387218"/>
                <a:gd name="connsiteY19" fmla="*/ 282064 h 326715"/>
                <a:gd name="connsiteX20" fmla="*/ 288155 w 387218"/>
                <a:gd name="connsiteY20" fmla="*/ 324457 h 326715"/>
                <a:gd name="connsiteX21" fmla="*/ 289930 w 387218"/>
                <a:gd name="connsiteY21" fmla="*/ 323085 h 326715"/>
                <a:gd name="connsiteX22" fmla="*/ 284444 w 387218"/>
                <a:gd name="connsiteY22" fmla="*/ 290131 h 326715"/>
                <a:gd name="connsiteX23" fmla="*/ 306629 w 387218"/>
                <a:gd name="connsiteY23" fmla="*/ 261776 h 326715"/>
                <a:gd name="connsiteX24" fmla="*/ 331112 w 387218"/>
                <a:gd name="connsiteY24" fmla="*/ 204298 h 326715"/>
                <a:gd name="connsiteX25" fmla="*/ 366284 w 387218"/>
                <a:gd name="connsiteY25" fmla="*/ 201878 h 326715"/>
                <a:gd name="connsiteX26" fmla="*/ 366486 w 387218"/>
                <a:gd name="connsiteY26" fmla="*/ 198127 h 326715"/>
                <a:gd name="connsiteX27" fmla="*/ 375198 w 387218"/>
                <a:gd name="connsiteY27" fmla="*/ 196876 h 326715"/>
                <a:gd name="connsiteX28" fmla="*/ 377134 w 387218"/>
                <a:gd name="connsiteY28" fmla="*/ 185461 h 326715"/>
                <a:gd name="connsiteX29" fmla="*/ 355596 w 387218"/>
                <a:gd name="connsiteY29" fmla="*/ 146699 h 326715"/>
                <a:gd name="connsiteX30" fmla="*/ 386613 w 387218"/>
                <a:gd name="connsiteY30" fmla="*/ 141294 h 326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7218" h="326715">
                  <a:moveTo>
                    <a:pt x="386613" y="135083"/>
                  </a:moveTo>
                  <a:lnTo>
                    <a:pt x="338816" y="117577"/>
                  </a:lnTo>
                  <a:lnTo>
                    <a:pt x="350110" y="46022"/>
                  </a:lnTo>
                  <a:lnTo>
                    <a:pt x="350957" y="20248"/>
                  </a:lnTo>
                  <a:lnTo>
                    <a:pt x="328490" y="17949"/>
                  </a:lnTo>
                  <a:lnTo>
                    <a:pt x="308444" y="29203"/>
                  </a:lnTo>
                  <a:lnTo>
                    <a:pt x="280774" y="14117"/>
                  </a:lnTo>
                  <a:lnTo>
                    <a:pt x="163559" y="5244"/>
                  </a:lnTo>
                  <a:lnTo>
                    <a:pt x="134720" y="17263"/>
                  </a:lnTo>
                  <a:lnTo>
                    <a:pt x="103137" y="3912"/>
                  </a:lnTo>
                  <a:lnTo>
                    <a:pt x="79622" y="3025"/>
                  </a:lnTo>
                  <a:lnTo>
                    <a:pt x="56389" y="35535"/>
                  </a:lnTo>
                  <a:lnTo>
                    <a:pt x="26500" y="30857"/>
                  </a:lnTo>
                  <a:lnTo>
                    <a:pt x="12867" y="16134"/>
                  </a:lnTo>
                  <a:lnTo>
                    <a:pt x="5808" y="17465"/>
                  </a:lnTo>
                  <a:lnTo>
                    <a:pt x="3025" y="62398"/>
                  </a:lnTo>
                  <a:lnTo>
                    <a:pt x="32954" y="86963"/>
                  </a:lnTo>
                  <a:lnTo>
                    <a:pt x="58244" y="134115"/>
                  </a:lnTo>
                  <a:lnTo>
                    <a:pt x="163519" y="234832"/>
                  </a:lnTo>
                  <a:lnTo>
                    <a:pt x="211881" y="282064"/>
                  </a:lnTo>
                  <a:lnTo>
                    <a:pt x="288155" y="324457"/>
                  </a:lnTo>
                  <a:lnTo>
                    <a:pt x="289930" y="323085"/>
                  </a:lnTo>
                  <a:lnTo>
                    <a:pt x="284444" y="290131"/>
                  </a:lnTo>
                  <a:lnTo>
                    <a:pt x="306629" y="261776"/>
                  </a:lnTo>
                  <a:lnTo>
                    <a:pt x="331112" y="204298"/>
                  </a:lnTo>
                  <a:lnTo>
                    <a:pt x="366284" y="201878"/>
                  </a:lnTo>
                  <a:lnTo>
                    <a:pt x="366486" y="198127"/>
                  </a:lnTo>
                  <a:lnTo>
                    <a:pt x="375198" y="196876"/>
                  </a:lnTo>
                  <a:lnTo>
                    <a:pt x="377134" y="185461"/>
                  </a:lnTo>
                  <a:lnTo>
                    <a:pt x="355596" y="146699"/>
                  </a:lnTo>
                  <a:lnTo>
                    <a:pt x="386613" y="14129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17" name="Forme libre : forme 1516">
              <a:extLst>
                <a:ext uri="{FF2B5EF4-FFF2-40B4-BE49-F238E27FC236}">
                  <a16:creationId xmlns:a16="http://schemas.microsoft.com/office/drawing/2014/main" id="{00B8254B-AE8E-4D82-9EB9-FF979A01DE89}"/>
                </a:ext>
              </a:extLst>
            </p:cNvPr>
            <p:cNvSpPr/>
            <p:nvPr/>
          </p:nvSpPr>
          <p:spPr>
            <a:xfrm>
              <a:off x="7197070" y="4401926"/>
              <a:ext cx="1258459" cy="1254426"/>
            </a:xfrm>
            <a:custGeom>
              <a:avLst/>
              <a:gdLst>
                <a:gd name="connsiteX0" fmla="*/ 1253297 w 1258459"/>
                <a:gd name="connsiteY0" fmla="*/ 913633 h 1254425"/>
                <a:gd name="connsiteX1" fmla="*/ 1232282 w 1258459"/>
                <a:gd name="connsiteY1" fmla="*/ 885076 h 1254425"/>
                <a:gd name="connsiteX2" fmla="*/ 1197755 w 1258459"/>
                <a:gd name="connsiteY2" fmla="*/ 865231 h 1254425"/>
                <a:gd name="connsiteX3" fmla="*/ 1196263 w 1258459"/>
                <a:gd name="connsiteY3" fmla="*/ 853816 h 1254425"/>
                <a:gd name="connsiteX4" fmla="*/ 1159033 w 1258459"/>
                <a:gd name="connsiteY4" fmla="*/ 836996 h 1254425"/>
                <a:gd name="connsiteX5" fmla="*/ 1129588 w 1258459"/>
                <a:gd name="connsiteY5" fmla="*/ 829494 h 1254425"/>
                <a:gd name="connsiteX6" fmla="*/ 1104661 w 1258459"/>
                <a:gd name="connsiteY6" fmla="*/ 807552 h 1254425"/>
                <a:gd name="connsiteX7" fmla="*/ 1054807 w 1258459"/>
                <a:gd name="connsiteY7" fmla="*/ 793435 h 1254425"/>
                <a:gd name="connsiteX8" fmla="*/ 962278 w 1258459"/>
                <a:gd name="connsiteY8" fmla="*/ 758302 h 1254425"/>
                <a:gd name="connsiteX9" fmla="*/ 957478 w 1258459"/>
                <a:gd name="connsiteY9" fmla="*/ 749308 h 1254425"/>
                <a:gd name="connsiteX10" fmla="*/ 957478 w 1258459"/>
                <a:gd name="connsiteY10" fmla="*/ 737893 h 1254425"/>
                <a:gd name="connsiteX11" fmla="*/ 986600 w 1258459"/>
                <a:gd name="connsiteY11" fmla="*/ 712643 h 1254425"/>
                <a:gd name="connsiteX12" fmla="*/ 986600 w 1258459"/>
                <a:gd name="connsiteY12" fmla="*/ 700623 h 1254425"/>
                <a:gd name="connsiteX13" fmla="*/ 976072 w 1258459"/>
                <a:gd name="connsiteY13" fmla="*/ 691305 h 1254425"/>
                <a:gd name="connsiteX14" fmla="*/ 960140 w 1258459"/>
                <a:gd name="connsiteY14" fmla="*/ 692193 h 1254425"/>
                <a:gd name="connsiteX15" fmla="*/ 910286 w 1258459"/>
                <a:gd name="connsiteY15" fmla="*/ 697598 h 1254425"/>
                <a:gd name="connsiteX16" fmla="*/ 867329 w 1258459"/>
                <a:gd name="connsiteY16" fmla="*/ 697598 h 1254425"/>
                <a:gd name="connsiteX17" fmla="*/ 857729 w 1258459"/>
                <a:gd name="connsiteY17" fmla="*/ 687675 h 1254425"/>
                <a:gd name="connsiteX18" fmla="*/ 842119 w 1258459"/>
                <a:gd name="connsiteY18" fmla="*/ 684086 h 1254425"/>
                <a:gd name="connsiteX19" fmla="*/ 828889 w 1258459"/>
                <a:gd name="connsiteY19" fmla="*/ 676583 h 1254425"/>
                <a:gd name="connsiteX20" fmla="*/ 827074 w 1258459"/>
                <a:gd name="connsiteY20" fmla="*/ 669081 h 1254425"/>
                <a:gd name="connsiteX21" fmla="*/ 821952 w 1258459"/>
                <a:gd name="connsiteY21" fmla="*/ 663958 h 1254425"/>
                <a:gd name="connsiteX22" fmla="*/ 812634 w 1258459"/>
                <a:gd name="connsiteY22" fmla="*/ 663353 h 1254425"/>
                <a:gd name="connsiteX23" fmla="*/ 759150 w 1258459"/>
                <a:gd name="connsiteY23" fmla="*/ 618299 h 1254425"/>
                <a:gd name="connsiteX24" fmla="*/ 735432 w 1258459"/>
                <a:gd name="connsiteY24" fmla="*/ 570219 h 1254425"/>
                <a:gd name="connsiteX25" fmla="*/ 731238 w 1258459"/>
                <a:gd name="connsiteY25" fmla="*/ 544969 h 1254425"/>
                <a:gd name="connsiteX26" fmla="*/ 711110 w 1258459"/>
                <a:gd name="connsiteY26" fmla="*/ 498705 h 1254425"/>
                <a:gd name="connsiteX27" fmla="*/ 714095 w 1258459"/>
                <a:gd name="connsiteY27" fmla="*/ 494510 h 1254425"/>
                <a:gd name="connsiteX28" fmla="*/ 706593 w 1258459"/>
                <a:gd name="connsiteY28" fmla="*/ 476480 h 1254425"/>
                <a:gd name="connsiteX29" fmla="*/ 692193 w 1258459"/>
                <a:gd name="connsiteY29" fmla="*/ 465952 h 1254425"/>
                <a:gd name="connsiteX30" fmla="*/ 665169 w 1258459"/>
                <a:gd name="connsiteY30" fmla="*/ 453045 h 1254425"/>
                <a:gd name="connsiteX31" fmla="*/ 635724 w 1258459"/>
                <a:gd name="connsiteY31" fmla="*/ 428723 h 1254425"/>
                <a:gd name="connsiteX32" fmla="*/ 593977 w 1258459"/>
                <a:gd name="connsiteY32" fmla="*/ 412791 h 1254425"/>
                <a:gd name="connsiteX33" fmla="*/ 570260 w 1258459"/>
                <a:gd name="connsiteY33" fmla="*/ 383669 h 1254425"/>
                <a:gd name="connsiteX34" fmla="*/ 561547 w 1258459"/>
                <a:gd name="connsiteY34" fmla="*/ 341317 h 1254425"/>
                <a:gd name="connsiteX35" fmla="*/ 557635 w 1258459"/>
                <a:gd name="connsiteY35" fmla="*/ 329902 h 1254425"/>
                <a:gd name="connsiteX36" fmla="*/ 558845 w 1258459"/>
                <a:gd name="connsiteY36" fmla="*/ 305862 h 1254425"/>
                <a:gd name="connsiteX37" fmla="*/ 562435 w 1258459"/>
                <a:gd name="connsiteY37" fmla="*/ 303765 h 1254425"/>
                <a:gd name="connsiteX38" fmla="*/ 569332 w 1258459"/>
                <a:gd name="connsiteY38" fmla="*/ 307959 h 1254425"/>
                <a:gd name="connsiteX39" fmla="*/ 578044 w 1258459"/>
                <a:gd name="connsiteY39" fmla="*/ 305862 h 1254425"/>
                <a:gd name="connsiteX40" fmla="*/ 584054 w 1258459"/>
                <a:gd name="connsiteY40" fmla="*/ 286340 h 1254425"/>
                <a:gd name="connsiteX41" fmla="*/ 566952 w 1258459"/>
                <a:gd name="connsiteY41" fmla="*/ 270407 h 1254425"/>
                <a:gd name="connsiteX42" fmla="*/ 562152 w 1258459"/>
                <a:gd name="connsiteY42" fmla="*/ 250562 h 1254425"/>
                <a:gd name="connsiteX43" fmla="*/ 553722 w 1258459"/>
                <a:gd name="connsiteY43" fmla="*/ 249352 h 1254425"/>
                <a:gd name="connsiteX44" fmla="*/ 550132 w 1258459"/>
                <a:gd name="connsiteY44" fmla="*/ 245440 h 1254425"/>
                <a:gd name="connsiteX45" fmla="*/ 545938 w 1258459"/>
                <a:gd name="connsiteY45" fmla="*/ 238220 h 1254425"/>
                <a:gd name="connsiteX46" fmla="*/ 554045 w 1258459"/>
                <a:gd name="connsiteY46" fmla="*/ 230395 h 1254425"/>
                <a:gd name="connsiteX47" fmla="*/ 553763 w 1258459"/>
                <a:gd name="connsiteY47" fmla="*/ 214785 h 1254425"/>
                <a:gd name="connsiteX48" fmla="*/ 578690 w 1258459"/>
                <a:gd name="connsiteY48" fmla="*/ 202160 h 1254425"/>
                <a:gd name="connsiteX49" fmla="*/ 582602 w 1258459"/>
                <a:gd name="connsiteY49" fmla="*/ 204257 h 1254425"/>
                <a:gd name="connsiteX50" fmla="*/ 582320 w 1258459"/>
                <a:gd name="connsiteY50" fmla="*/ 210550 h 1254425"/>
                <a:gd name="connsiteX51" fmla="*/ 587725 w 1258459"/>
                <a:gd name="connsiteY51" fmla="*/ 211760 h 1254425"/>
                <a:gd name="connsiteX52" fmla="*/ 621364 w 1258459"/>
                <a:gd name="connsiteY52" fmla="*/ 190140 h 1254425"/>
                <a:gd name="connsiteX53" fmla="*/ 632779 w 1258459"/>
                <a:gd name="connsiteY53" fmla="*/ 187438 h 1254425"/>
                <a:gd name="connsiteX54" fmla="*/ 637579 w 1258459"/>
                <a:gd name="connsiteY54" fmla="*/ 182920 h 1254425"/>
                <a:gd name="connsiteX55" fmla="*/ 637579 w 1258459"/>
                <a:gd name="connsiteY55" fmla="*/ 174490 h 1254425"/>
                <a:gd name="connsiteX56" fmla="*/ 642379 w 1258459"/>
                <a:gd name="connsiteY56" fmla="*/ 169973 h 1254425"/>
                <a:gd name="connsiteX57" fmla="*/ 649881 w 1258459"/>
                <a:gd name="connsiteY57" fmla="*/ 170255 h 1254425"/>
                <a:gd name="connsiteX58" fmla="*/ 660409 w 1258459"/>
                <a:gd name="connsiteY58" fmla="*/ 172958 h 1254425"/>
                <a:gd name="connsiteX59" fmla="*/ 667024 w 1258459"/>
                <a:gd name="connsiteY59" fmla="*/ 178967 h 1254425"/>
                <a:gd name="connsiteX60" fmla="*/ 670936 w 1258459"/>
                <a:gd name="connsiteY60" fmla="*/ 179855 h 1254425"/>
                <a:gd name="connsiteX61" fmla="*/ 685659 w 1258459"/>
                <a:gd name="connsiteY61" fmla="*/ 164245 h 1254425"/>
                <a:gd name="connsiteX62" fmla="*/ 692193 w 1258459"/>
                <a:gd name="connsiteY62" fmla="*/ 167593 h 1254425"/>
                <a:gd name="connsiteX63" fmla="*/ 668032 w 1258459"/>
                <a:gd name="connsiteY63" fmla="*/ 114270 h 1254425"/>
                <a:gd name="connsiteX64" fmla="*/ 662426 w 1258459"/>
                <a:gd name="connsiteY64" fmla="*/ 100798 h 1254425"/>
                <a:gd name="connsiteX65" fmla="*/ 673679 w 1258459"/>
                <a:gd name="connsiteY65" fmla="*/ 71918 h 1254425"/>
                <a:gd name="connsiteX66" fmla="*/ 562031 w 1258459"/>
                <a:gd name="connsiteY66" fmla="*/ 57316 h 1254425"/>
                <a:gd name="connsiteX67" fmla="*/ 532748 w 1258459"/>
                <a:gd name="connsiteY67" fmla="*/ 3025 h 1254425"/>
                <a:gd name="connsiteX68" fmla="*/ 513468 w 1258459"/>
                <a:gd name="connsiteY68" fmla="*/ 15166 h 1254425"/>
                <a:gd name="connsiteX69" fmla="*/ 455425 w 1258459"/>
                <a:gd name="connsiteY69" fmla="*/ 16941 h 1254425"/>
                <a:gd name="connsiteX70" fmla="*/ 435863 w 1258459"/>
                <a:gd name="connsiteY70" fmla="*/ 48644 h 1254425"/>
                <a:gd name="connsiteX71" fmla="*/ 411500 w 1258459"/>
                <a:gd name="connsiteY71" fmla="*/ 48644 h 1254425"/>
                <a:gd name="connsiteX72" fmla="*/ 384798 w 1258459"/>
                <a:gd name="connsiteY72" fmla="*/ 28315 h 1254425"/>
                <a:gd name="connsiteX73" fmla="*/ 384879 w 1258459"/>
                <a:gd name="connsiteY73" fmla="*/ 29687 h 1254425"/>
                <a:gd name="connsiteX74" fmla="*/ 386654 w 1258459"/>
                <a:gd name="connsiteY74" fmla="*/ 71958 h 1254425"/>
                <a:gd name="connsiteX75" fmla="*/ 360274 w 1258459"/>
                <a:gd name="connsiteY75" fmla="*/ 82364 h 1254425"/>
                <a:gd name="connsiteX76" fmla="*/ 345350 w 1258459"/>
                <a:gd name="connsiteY76" fmla="*/ 73491 h 1254425"/>
                <a:gd name="connsiteX77" fmla="*/ 343818 w 1258459"/>
                <a:gd name="connsiteY77" fmla="*/ 76233 h 1254425"/>
                <a:gd name="connsiteX78" fmla="*/ 359105 w 1258459"/>
                <a:gd name="connsiteY78" fmla="*/ 96280 h 1254425"/>
                <a:gd name="connsiteX79" fmla="*/ 336154 w 1258459"/>
                <a:gd name="connsiteY79" fmla="*/ 126290 h 1254425"/>
                <a:gd name="connsiteX80" fmla="*/ 317802 w 1258459"/>
                <a:gd name="connsiteY80" fmla="*/ 109268 h 1254425"/>
                <a:gd name="connsiteX81" fmla="*/ 280451 w 1258459"/>
                <a:gd name="connsiteY81" fmla="*/ 112939 h 1254425"/>
                <a:gd name="connsiteX82" fmla="*/ 263954 w 1258459"/>
                <a:gd name="connsiteY82" fmla="*/ 88939 h 1254425"/>
                <a:gd name="connsiteX83" fmla="*/ 272545 w 1258459"/>
                <a:gd name="connsiteY83" fmla="*/ 109066 h 1254425"/>
                <a:gd name="connsiteX84" fmla="*/ 251974 w 1258459"/>
                <a:gd name="connsiteY84" fmla="*/ 137422 h 1254425"/>
                <a:gd name="connsiteX85" fmla="*/ 243141 w 1258459"/>
                <a:gd name="connsiteY85" fmla="*/ 183929 h 1254425"/>
                <a:gd name="connsiteX86" fmla="*/ 216883 w 1258459"/>
                <a:gd name="connsiteY86" fmla="*/ 179734 h 1254425"/>
                <a:gd name="connsiteX87" fmla="*/ 206436 w 1258459"/>
                <a:gd name="connsiteY87" fmla="*/ 144521 h 1254425"/>
                <a:gd name="connsiteX88" fmla="*/ 175337 w 1258459"/>
                <a:gd name="connsiteY88" fmla="*/ 119110 h 1254425"/>
                <a:gd name="connsiteX89" fmla="*/ 172716 w 1258459"/>
                <a:gd name="connsiteY89" fmla="*/ 99668 h 1254425"/>
                <a:gd name="connsiteX90" fmla="*/ 171949 w 1258459"/>
                <a:gd name="connsiteY90" fmla="*/ 98821 h 1254425"/>
                <a:gd name="connsiteX91" fmla="*/ 159526 w 1258459"/>
                <a:gd name="connsiteY91" fmla="*/ 110962 h 1254425"/>
                <a:gd name="connsiteX92" fmla="*/ 156904 w 1258459"/>
                <a:gd name="connsiteY92" fmla="*/ 135526 h 1254425"/>
                <a:gd name="connsiteX93" fmla="*/ 125886 w 1258459"/>
                <a:gd name="connsiteY93" fmla="*/ 158638 h 1254425"/>
                <a:gd name="connsiteX94" fmla="*/ 78533 w 1258459"/>
                <a:gd name="connsiteY94" fmla="*/ 161341 h 1254425"/>
                <a:gd name="connsiteX95" fmla="*/ 42594 w 1258459"/>
                <a:gd name="connsiteY95" fmla="*/ 163559 h 1254425"/>
                <a:gd name="connsiteX96" fmla="*/ 25855 w 1258459"/>
                <a:gd name="connsiteY96" fmla="*/ 182315 h 1254425"/>
                <a:gd name="connsiteX97" fmla="*/ 50096 w 1258459"/>
                <a:gd name="connsiteY97" fmla="*/ 224748 h 1254425"/>
                <a:gd name="connsiteX98" fmla="*/ 47676 w 1258459"/>
                <a:gd name="connsiteY98" fmla="*/ 252579 h 1254425"/>
                <a:gd name="connsiteX99" fmla="*/ 31058 w 1258459"/>
                <a:gd name="connsiteY99" fmla="*/ 265043 h 1254425"/>
                <a:gd name="connsiteX100" fmla="*/ 8954 w 1258459"/>
                <a:gd name="connsiteY100" fmla="*/ 264196 h 1254425"/>
                <a:gd name="connsiteX101" fmla="*/ 3025 w 1258459"/>
                <a:gd name="connsiteY101" fmla="*/ 274078 h 1254425"/>
                <a:gd name="connsiteX102" fmla="*/ 6131 w 1258459"/>
                <a:gd name="connsiteY102" fmla="*/ 279402 h 1254425"/>
                <a:gd name="connsiteX103" fmla="*/ 32026 w 1258459"/>
                <a:gd name="connsiteY103" fmla="*/ 299529 h 1254425"/>
                <a:gd name="connsiteX104" fmla="*/ 40416 w 1258459"/>
                <a:gd name="connsiteY104" fmla="*/ 327038 h 1254425"/>
                <a:gd name="connsiteX105" fmla="*/ 20974 w 1258459"/>
                <a:gd name="connsiteY105" fmla="*/ 360597 h 1254425"/>
                <a:gd name="connsiteX106" fmla="*/ 44934 w 1258459"/>
                <a:gd name="connsiteY106" fmla="*/ 392058 h 1254425"/>
                <a:gd name="connsiteX107" fmla="*/ 97369 w 1258459"/>
                <a:gd name="connsiteY107" fmla="*/ 396899 h 1254425"/>
                <a:gd name="connsiteX108" fmla="*/ 103057 w 1258459"/>
                <a:gd name="connsiteY108" fmla="*/ 419688 h 1254425"/>
                <a:gd name="connsiteX109" fmla="*/ 95474 w 1258459"/>
                <a:gd name="connsiteY109" fmla="*/ 450625 h 1254425"/>
                <a:gd name="connsiteX110" fmla="*/ 103299 w 1258459"/>
                <a:gd name="connsiteY110" fmla="*/ 449859 h 1254425"/>
                <a:gd name="connsiteX111" fmla="*/ 127016 w 1258459"/>
                <a:gd name="connsiteY111" fmla="*/ 439936 h 1254425"/>
                <a:gd name="connsiteX112" fmla="*/ 139036 w 1258459"/>
                <a:gd name="connsiteY112" fmla="*/ 432111 h 1254425"/>
                <a:gd name="connsiteX113" fmla="*/ 142625 w 1258459"/>
                <a:gd name="connsiteY113" fmla="*/ 425496 h 1254425"/>
                <a:gd name="connsiteX114" fmla="*/ 145328 w 1258459"/>
                <a:gd name="connsiteY114" fmla="*/ 417066 h 1254425"/>
                <a:gd name="connsiteX115" fmla="*/ 156138 w 1258459"/>
                <a:gd name="connsiteY115" fmla="*/ 402062 h 1254425"/>
                <a:gd name="connsiteX116" fmla="*/ 163035 w 1258459"/>
                <a:gd name="connsiteY116" fmla="*/ 398149 h 1254425"/>
                <a:gd name="connsiteX117" fmla="*/ 167835 w 1258459"/>
                <a:gd name="connsiteY117" fmla="*/ 393954 h 1254425"/>
                <a:gd name="connsiteX118" fmla="*/ 169327 w 1258459"/>
                <a:gd name="connsiteY118" fmla="*/ 383144 h 1254425"/>
                <a:gd name="connsiteX119" fmla="*/ 195142 w 1258459"/>
                <a:gd name="connsiteY119" fmla="*/ 367535 h 1254425"/>
                <a:gd name="connsiteX120" fmla="*/ 205952 w 1258459"/>
                <a:gd name="connsiteY120" fmla="*/ 363622 h 1254425"/>
                <a:gd name="connsiteX121" fmla="*/ 240196 w 1258459"/>
                <a:gd name="connsiteY121" fmla="*/ 373545 h 1254425"/>
                <a:gd name="connsiteX122" fmla="*/ 248626 w 1258459"/>
                <a:gd name="connsiteY122" fmla="*/ 380160 h 1254425"/>
                <a:gd name="connsiteX123" fmla="*/ 251047 w 1258459"/>
                <a:gd name="connsiteY123" fmla="*/ 378949 h 1254425"/>
                <a:gd name="connsiteX124" fmla="*/ 256734 w 1258459"/>
                <a:gd name="connsiteY124" fmla="*/ 377739 h 1254425"/>
                <a:gd name="connsiteX125" fmla="*/ 266334 w 1258459"/>
                <a:gd name="connsiteY125" fmla="*/ 389437 h 1254425"/>
                <a:gd name="connsiteX126" fmla="*/ 278959 w 1258459"/>
                <a:gd name="connsiteY126" fmla="*/ 395164 h 1254425"/>
                <a:gd name="connsiteX127" fmla="*/ 305983 w 1258459"/>
                <a:gd name="connsiteY127" fmla="*/ 414404 h 1254425"/>
                <a:gd name="connsiteX128" fmla="*/ 312880 w 1258459"/>
                <a:gd name="connsiteY128" fmla="*/ 419527 h 1254425"/>
                <a:gd name="connsiteX129" fmla="*/ 314696 w 1258459"/>
                <a:gd name="connsiteY129" fmla="*/ 412629 h 1254425"/>
                <a:gd name="connsiteX130" fmla="*/ 317398 w 1258459"/>
                <a:gd name="connsiteY130" fmla="*/ 412024 h 1254425"/>
                <a:gd name="connsiteX131" fmla="*/ 325223 w 1258459"/>
                <a:gd name="connsiteY131" fmla="*/ 417147 h 1254425"/>
                <a:gd name="connsiteX132" fmla="*/ 330951 w 1258459"/>
                <a:gd name="connsiteY132" fmla="*/ 417147 h 1254425"/>
                <a:gd name="connsiteX133" fmla="*/ 340873 w 1258459"/>
                <a:gd name="connsiteY133" fmla="*/ 422552 h 1254425"/>
                <a:gd name="connsiteX134" fmla="*/ 357410 w 1258459"/>
                <a:gd name="connsiteY134" fmla="*/ 446592 h 1254425"/>
                <a:gd name="connsiteX135" fmla="*/ 360718 w 1258459"/>
                <a:gd name="connsiteY135" fmla="*/ 490436 h 1254425"/>
                <a:gd name="connsiteX136" fmla="*/ 384153 w 1258459"/>
                <a:gd name="connsiteY136" fmla="*/ 528593 h 1254425"/>
                <a:gd name="connsiteX137" fmla="*/ 384435 w 1258459"/>
                <a:gd name="connsiteY137" fmla="*/ 558925 h 1254425"/>
                <a:gd name="connsiteX138" fmla="*/ 383225 w 1258459"/>
                <a:gd name="connsiteY138" fmla="*/ 569453 h 1254425"/>
                <a:gd name="connsiteX139" fmla="*/ 385040 w 1258459"/>
                <a:gd name="connsiteY139" fmla="*/ 572438 h 1254425"/>
                <a:gd name="connsiteX140" fmla="*/ 396455 w 1258459"/>
                <a:gd name="connsiteY140" fmla="*/ 572720 h 1254425"/>
                <a:gd name="connsiteX141" fmla="*/ 409080 w 1258459"/>
                <a:gd name="connsiteY141" fmla="*/ 578730 h 1254425"/>
                <a:gd name="connsiteX142" fmla="*/ 411500 w 1258459"/>
                <a:gd name="connsiteY142" fmla="*/ 593452 h 1254425"/>
                <a:gd name="connsiteX143" fmla="*/ 423802 w 1258459"/>
                <a:gd name="connsiteY143" fmla="*/ 598575 h 1254425"/>
                <a:gd name="connsiteX144" fmla="*/ 454457 w 1258459"/>
                <a:gd name="connsiteY144" fmla="*/ 630117 h 1254425"/>
                <a:gd name="connsiteX145" fmla="*/ 452037 w 1258459"/>
                <a:gd name="connsiteY145" fmla="*/ 641532 h 1254425"/>
                <a:gd name="connsiteX146" fmla="*/ 443325 w 1258459"/>
                <a:gd name="connsiteY146" fmla="*/ 643629 h 1254425"/>
                <a:gd name="connsiteX147" fmla="*/ 447520 w 1258459"/>
                <a:gd name="connsiteY147" fmla="*/ 651132 h 1254425"/>
                <a:gd name="connsiteX148" fmla="*/ 454739 w 1258459"/>
                <a:gd name="connsiteY148" fmla="*/ 651414 h 1254425"/>
                <a:gd name="connsiteX149" fmla="*/ 461032 w 1258459"/>
                <a:gd name="connsiteY149" fmla="*/ 645687 h 1254425"/>
                <a:gd name="connsiteX150" fmla="*/ 476359 w 1258459"/>
                <a:gd name="connsiteY150" fmla="*/ 647784 h 1254425"/>
                <a:gd name="connsiteX151" fmla="*/ 507014 w 1258459"/>
                <a:gd name="connsiteY151" fmla="*/ 667911 h 1254425"/>
                <a:gd name="connsiteX152" fmla="*/ 506126 w 1258459"/>
                <a:gd name="connsiteY152" fmla="*/ 679608 h 1254425"/>
                <a:gd name="connsiteX153" fmla="*/ 527746 w 1258459"/>
                <a:gd name="connsiteY153" fmla="*/ 707238 h 1254425"/>
                <a:gd name="connsiteX154" fmla="*/ 542146 w 1258459"/>
                <a:gd name="connsiteY154" fmla="*/ 713530 h 1254425"/>
                <a:gd name="connsiteX155" fmla="*/ 554448 w 1258459"/>
                <a:gd name="connsiteY155" fmla="*/ 715023 h 1254425"/>
                <a:gd name="connsiteX156" fmla="*/ 562878 w 1258459"/>
                <a:gd name="connsiteY156" fmla="*/ 722243 h 1254425"/>
                <a:gd name="connsiteX157" fmla="*/ 566186 w 1258459"/>
                <a:gd name="connsiteY157" fmla="*/ 738458 h 1254425"/>
                <a:gd name="connsiteX158" fmla="*/ 578206 w 1258459"/>
                <a:gd name="connsiteY158" fmla="*/ 744750 h 1254425"/>
                <a:gd name="connsiteX159" fmla="*/ 614548 w 1258459"/>
                <a:gd name="connsiteY159" fmla="*/ 779277 h 1254425"/>
                <a:gd name="connsiteX160" fmla="*/ 635562 w 1258459"/>
                <a:gd name="connsiteY160" fmla="*/ 783794 h 1254425"/>
                <a:gd name="connsiteX161" fmla="*/ 658674 w 1258459"/>
                <a:gd name="connsiteY161" fmla="*/ 808117 h 1254425"/>
                <a:gd name="connsiteX162" fmla="*/ 674889 w 1258459"/>
                <a:gd name="connsiteY162" fmla="*/ 797912 h 1254425"/>
                <a:gd name="connsiteX163" fmla="*/ 688119 w 1258459"/>
                <a:gd name="connsiteY163" fmla="*/ 798194 h 1254425"/>
                <a:gd name="connsiteX164" fmla="*/ 710667 w 1258459"/>
                <a:gd name="connsiteY164" fmla="*/ 807511 h 1254425"/>
                <a:gd name="connsiteX165" fmla="*/ 717886 w 1258459"/>
                <a:gd name="connsiteY165" fmla="*/ 801219 h 1254425"/>
                <a:gd name="connsiteX166" fmla="*/ 729019 w 1258459"/>
                <a:gd name="connsiteY166" fmla="*/ 802429 h 1254425"/>
                <a:gd name="connsiteX167" fmla="*/ 768951 w 1258459"/>
                <a:gd name="connsiteY167" fmla="*/ 861319 h 1254425"/>
                <a:gd name="connsiteX168" fmla="*/ 778874 w 1258459"/>
                <a:gd name="connsiteY168" fmla="*/ 861924 h 1254425"/>
                <a:gd name="connsiteX169" fmla="*/ 787586 w 1258459"/>
                <a:gd name="connsiteY169" fmla="*/ 858011 h 1254425"/>
                <a:gd name="connsiteX170" fmla="*/ 795411 w 1258459"/>
                <a:gd name="connsiteY170" fmla="*/ 858899 h 1254425"/>
                <a:gd name="connsiteX171" fmla="*/ 814328 w 1258459"/>
                <a:gd name="connsiteY171" fmla="*/ 872733 h 1254425"/>
                <a:gd name="connsiteX172" fmla="*/ 803518 w 1258459"/>
                <a:gd name="connsiteY172" fmla="*/ 885963 h 1254425"/>
                <a:gd name="connsiteX173" fmla="*/ 802631 w 1258459"/>
                <a:gd name="connsiteY173" fmla="*/ 890158 h 1254425"/>
                <a:gd name="connsiteX174" fmla="*/ 809851 w 1258459"/>
                <a:gd name="connsiteY174" fmla="*/ 888343 h 1254425"/>
                <a:gd name="connsiteX175" fmla="*/ 819168 w 1258459"/>
                <a:gd name="connsiteY175" fmla="*/ 887738 h 1254425"/>
                <a:gd name="connsiteX176" fmla="*/ 840183 w 1258459"/>
                <a:gd name="connsiteY176" fmla="*/ 876928 h 1254425"/>
                <a:gd name="connsiteX177" fmla="*/ 848008 w 1258459"/>
                <a:gd name="connsiteY177" fmla="*/ 878139 h 1254425"/>
                <a:gd name="connsiteX178" fmla="*/ 870233 w 1258459"/>
                <a:gd name="connsiteY178" fmla="*/ 907866 h 1254425"/>
                <a:gd name="connsiteX179" fmla="*/ 865433 w 1258459"/>
                <a:gd name="connsiteY179" fmla="*/ 921378 h 1254425"/>
                <a:gd name="connsiteX180" fmla="*/ 863013 w 1258459"/>
                <a:gd name="connsiteY180" fmla="*/ 934285 h 1254425"/>
                <a:gd name="connsiteX181" fmla="*/ 869628 w 1258459"/>
                <a:gd name="connsiteY181" fmla="*/ 941183 h 1254425"/>
                <a:gd name="connsiteX182" fmla="*/ 889150 w 1258459"/>
                <a:gd name="connsiteY182" fmla="*/ 945982 h 1254425"/>
                <a:gd name="connsiteX183" fmla="*/ 900565 w 1258459"/>
                <a:gd name="connsiteY183" fmla="*/ 960100 h 1254425"/>
                <a:gd name="connsiteX184" fmla="*/ 913190 w 1258459"/>
                <a:gd name="connsiteY184" fmla="*/ 965222 h 1254425"/>
                <a:gd name="connsiteX185" fmla="*/ 921015 w 1258459"/>
                <a:gd name="connsiteY185" fmla="*/ 966432 h 1254425"/>
                <a:gd name="connsiteX186" fmla="*/ 930010 w 1258459"/>
                <a:gd name="connsiteY186" fmla="*/ 954130 h 1254425"/>
                <a:gd name="connsiteX187" fmla="*/ 943240 w 1258459"/>
                <a:gd name="connsiteY187" fmla="*/ 955622 h 1254425"/>
                <a:gd name="connsiteX188" fmla="*/ 956752 w 1258459"/>
                <a:gd name="connsiteY188" fmla="*/ 974862 h 1254425"/>
                <a:gd name="connsiteX189" fmla="*/ 960059 w 1258459"/>
                <a:gd name="connsiteY189" fmla="*/ 983292 h 1254425"/>
                <a:gd name="connsiteX190" fmla="*/ 963649 w 1258459"/>
                <a:gd name="connsiteY190" fmla="*/ 996522 h 1254425"/>
                <a:gd name="connsiteX191" fmla="*/ 971756 w 1258459"/>
                <a:gd name="connsiteY191" fmla="*/ 1022659 h 1254425"/>
                <a:gd name="connsiteX192" fmla="*/ 979259 w 1258459"/>
                <a:gd name="connsiteY192" fmla="*/ 1030162 h 1254425"/>
                <a:gd name="connsiteX193" fmla="*/ 992166 w 1258459"/>
                <a:gd name="connsiteY193" fmla="*/ 1048474 h 1254425"/>
                <a:gd name="connsiteX194" fmla="*/ 995756 w 1258459"/>
                <a:gd name="connsiteY194" fmla="*/ 1067714 h 1254425"/>
                <a:gd name="connsiteX195" fmla="*/ 1001161 w 1258459"/>
                <a:gd name="connsiteY195" fmla="*/ 1086954 h 1254425"/>
                <a:gd name="connsiteX196" fmla="*/ 1010478 w 1258459"/>
                <a:gd name="connsiteY196" fmla="*/ 1102564 h 1254425"/>
                <a:gd name="connsiteX197" fmla="*/ 1019473 w 1258459"/>
                <a:gd name="connsiteY197" fmla="*/ 1115471 h 1254425"/>
                <a:gd name="connsiteX198" fmla="*/ 1019473 w 1258459"/>
                <a:gd name="connsiteY198" fmla="*/ 1133178 h 1254425"/>
                <a:gd name="connsiteX199" fmla="*/ 1011648 w 1258459"/>
                <a:gd name="connsiteY199" fmla="*/ 1139470 h 1254425"/>
                <a:gd name="connsiteX200" fmla="*/ 996038 w 1258459"/>
                <a:gd name="connsiteY200" fmla="*/ 1142173 h 1254425"/>
                <a:gd name="connsiteX201" fmla="*/ 981316 w 1258459"/>
                <a:gd name="connsiteY201" fmla="*/ 1150280 h 1254425"/>
                <a:gd name="connsiteX202" fmla="*/ 980711 w 1258459"/>
                <a:gd name="connsiteY202" fmla="*/ 1157783 h 1254425"/>
                <a:gd name="connsiteX203" fmla="*/ 990028 w 1258459"/>
                <a:gd name="connsiteY203" fmla="*/ 1165890 h 1254425"/>
                <a:gd name="connsiteX204" fmla="*/ 991521 w 1258459"/>
                <a:gd name="connsiteY204" fmla="*/ 1176700 h 1254425"/>
                <a:gd name="connsiteX205" fmla="*/ 978896 w 1258459"/>
                <a:gd name="connsiteY205" fmla="*/ 1204652 h 1254425"/>
                <a:gd name="connsiteX206" fmla="*/ 968691 w 1258459"/>
                <a:gd name="connsiteY206" fmla="*/ 1208564 h 1254425"/>
                <a:gd name="connsiteX207" fmla="*/ 960261 w 1258459"/>
                <a:gd name="connsiteY207" fmla="*/ 1212760 h 1254425"/>
                <a:gd name="connsiteX208" fmla="*/ 961149 w 1258459"/>
                <a:gd name="connsiteY208" fmla="*/ 1231999 h 1254425"/>
                <a:gd name="connsiteX209" fmla="*/ 963569 w 1258459"/>
                <a:gd name="connsiteY209" fmla="*/ 1237404 h 1254425"/>
                <a:gd name="connsiteX210" fmla="*/ 964456 w 1258459"/>
                <a:gd name="connsiteY210" fmla="*/ 1245834 h 1254425"/>
                <a:gd name="connsiteX211" fmla="*/ 971958 w 1258459"/>
                <a:gd name="connsiteY211" fmla="*/ 1253336 h 1254425"/>
                <a:gd name="connsiteX212" fmla="*/ 1010115 w 1258459"/>
                <a:gd name="connsiteY212" fmla="*/ 1252127 h 1254425"/>
                <a:gd name="connsiteX213" fmla="*/ 1018546 w 1258459"/>
                <a:gd name="connsiteY213" fmla="*/ 1240429 h 1254425"/>
                <a:gd name="connsiteX214" fmla="*/ 1019433 w 1258459"/>
                <a:gd name="connsiteY214" fmla="*/ 1223892 h 1254425"/>
                <a:gd name="connsiteX215" fmla="*/ 1037745 w 1258459"/>
                <a:gd name="connsiteY215" fmla="*/ 1199247 h 1254425"/>
                <a:gd name="connsiteX216" fmla="*/ 1052467 w 1258459"/>
                <a:gd name="connsiteY216" fmla="*/ 1189647 h 1254425"/>
                <a:gd name="connsiteX217" fmla="*/ 1062067 w 1258459"/>
                <a:gd name="connsiteY217" fmla="*/ 1180048 h 1254425"/>
                <a:gd name="connsiteX218" fmla="*/ 1065052 w 1258459"/>
                <a:gd name="connsiteY218" fmla="*/ 1168028 h 1254425"/>
                <a:gd name="connsiteX219" fmla="*/ 1057550 w 1258459"/>
                <a:gd name="connsiteY219" fmla="*/ 1130476 h 1254425"/>
                <a:gd name="connsiteX220" fmla="*/ 1067755 w 1258459"/>
                <a:gd name="connsiteY220" fmla="*/ 1119061 h 1254425"/>
                <a:gd name="connsiteX221" fmla="*/ 1093892 w 1258459"/>
                <a:gd name="connsiteY221" fmla="*/ 1102523 h 1254425"/>
                <a:gd name="connsiteX222" fmla="*/ 1119142 w 1258459"/>
                <a:gd name="connsiteY222" fmla="*/ 1104621 h 1254425"/>
                <a:gd name="connsiteX223" fmla="*/ 1127249 w 1258459"/>
                <a:gd name="connsiteY223" fmla="*/ 1089293 h 1254425"/>
                <a:gd name="connsiteX224" fmla="*/ 1116721 w 1258459"/>
                <a:gd name="connsiteY224" fmla="*/ 1079371 h 1254425"/>
                <a:gd name="connsiteX225" fmla="*/ 1118819 w 1258459"/>
                <a:gd name="connsiteY225" fmla="*/ 1066464 h 1254425"/>
                <a:gd name="connsiteX226" fmla="*/ 1113696 w 1258459"/>
                <a:gd name="connsiteY226" fmla="*/ 1055331 h 1254425"/>
                <a:gd name="connsiteX227" fmla="*/ 1114584 w 1258459"/>
                <a:gd name="connsiteY227" fmla="*/ 1034316 h 1254425"/>
                <a:gd name="connsiteX228" fmla="*/ 1095061 w 1258459"/>
                <a:gd name="connsiteY228" fmla="*/ 1022619 h 1254425"/>
                <a:gd name="connsiteX229" fmla="*/ 1075216 w 1258459"/>
                <a:gd name="connsiteY229" fmla="*/ 1008784 h 1254425"/>
                <a:gd name="connsiteX230" fmla="*/ 1047869 w 1258459"/>
                <a:gd name="connsiteY230" fmla="*/ 1006082 h 1254425"/>
                <a:gd name="connsiteX231" fmla="*/ 1039157 w 1258459"/>
                <a:gd name="connsiteY231" fmla="*/ 985672 h 1254425"/>
                <a:gd name="connsiteX232" fmla="*/ 1041577 w 1258459"/>
                <a:gd name="connsiteY232" fmla="*/ 975144 h 1254425"/>
                <a:gd name="connsiteX233" fmla="*/ 1052387 w 1258459"/>
                <a:gd name="connsiteY233" fmla="*/ 961027 h 1254425"/>
                <a:gd name="connsiteX234" fmla="*/ 1048797 w 1258459"/>
                <a:gd name="connsiteY234" fmla="*/ 953525 h 1254425"/>
                <a:gd name="connsiteX235" fmla="*/ 1049402 w 1258459"/>
                <a:gd name="connsiteY235" fmla="*/ 943320 h 1254425"/>
                <a:gd name="connsiteX236" fmla="*/ 1062632 w 1258459"/>
                <a:gd name="connsiteY236" fmla="*/ 928920 h 1254425"/>
                <a:gd name="connsiteX237" fmla="*/ 1065334 w 1258459"/>
                <a:gd name="connsiteY237" fmla="*/ 912100 h 1254425"/>
                <a:gd name="connsiteX238" fmla="*/ 1086954 w 1258459"/>
                <a:gd name="connsiteY238" fmla="*/ 881768 h 1254425"/>
                <a:gd name="connsiteX239" fmla="*/ 1113696 w 1258459"/>
                <a:gd name="connsiteY239" fmla="*/ 881164 h 1254425"/>
                <a:gd name="connsiteX240" fmla="*/ 1111881 w 1258459"/>
                <a:gd name="connsiteY240" fmla="*/ 887456 h 1254425"/>
                <a:gd name="connsiteX241" fmla="*/ 1113696 w 1258459"/>
                <a:gd name="connsiteY241" fmla="*/ 894958 h 1254425"/>
                <a:gd name="connsiteX242" fmla="*/ 1132331 w 1258459"/>
                <a:gd name="connsiteY242" fmla="*/ 902178 h 1254425"/>
                <a:gd name="connsiteX243" fmla="*/ 1182186 w 1258459"/>
                <a:gd name="connsiteY243" fmla="*/ 904276 h 1254425"/>
                <a:gd name="connsiteX244" fmla="*/ 1198400 w 1258459"/>
                <a:gd name="connsiteY244" fmla="*/ 927106 h 1254425"/>
                <a:gd name="connsiteX245" fmla="*/ 1207113 w 1258459"/>
                <a:gd name="connsiteY245" fmla="*/ 950822 h 1254425"/>
                <a:gd name="connsiteX246" fmla="*/ 1223650 w 1258459"/>
                <a:gd name="connsiteY246" fmla="*/ 959817 h 1254425"/>
                <a:gd name="connsiteX247" fmla="*/ 1237485 w 1258459"/>
                <a:gd name="connsiteY247" fmla="*/ 964940 h 1254425"/>
                <a:gd name="connsiteX248" fmla="*/ 1247690 w 1258459"/>
                <a:gd name="connsiteY248" fmla="*/ 965222 h 1254425"/>
                <a:gd name="connsiteX249" fmla="*/ 1247085 w 1258459"/>
                <a:gd name="connsiteY249" fmla="*/ 938198 h 1254425"/>
                <a:gd name="connsiteX250" fmla="*/ 1256685 w 1258459"/>
                <a:gd name="connsiteY250" fmla="*/ 924080 h 1254425"/>
                <a:gd name="connsiteX251" fmla="*/ 1253297 w 1258459"/>
                <a:gd name="connsiteY251" fmla="*/ 913633 h 125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Lst>
              <a:rect l="l" t="t" r="r" b="b"/>
              <a:pathLst>
                <a:path w="1258459" h="1254425">
                  <a:moveTo>
                    <a:pt x="1253297" y="913633"/>
                  </a:moveTo>
                  <a:lnTo>
                    <a:pt x="1232282" y="885076"/>
                  </a:lnTo>
                  <a:lnTo>
                    <a:pt x="1197755" y="865231"/>
                  </a:lnTo>
                  <a:lnTo>
                    <a:pt x="1196263" y="853816"/>
                  </a:lnTo>
                  <a:lnTo>
                    <a:pt x="1159033" y="836996"/>
                  </a:lnTo>
                  <a:lnTo>
                    <a:pt x="1129588" y="829494"/>
                  </a:lnTo>
                  <a:lnTo>
                    <a:pt x="1104661" y="807552"/>
                  </a:lnTo>
                  <a:lnTo>
                    <a:pt x="1054807" y="793435"/>
                  </a:lnTo>
                  <a:lnTo>
                    <a:pt x="962278" y="758302"/>
                  </a:lnTo>
                  <a:lnTo>
                    <a:pt x="957478" y="749308"/>
                  </a:lnTo>
                  <a:lnTo>
                    <a:pt x="957478" y="737893"/>
                  </a:lnTo>
                  <a:lnTo>
                    <a:pt x="986600" y="712643"/>
                  </a:lnTo>
                  <a:lnTo>
                    <a:pt x="986600" y="700623"/>
                  </a:lnTo>
                  <a:lnTo>
                    <a:pt x="976072" y="691305"/>
                  </a:lnTo>
                  <a:lnTo>
                    <a:pt x="960140" y="692193"/>
                  </a:lnTo>
                  <a:lnTo>
                    <a:pt x="910286" y="697598"/>
                  </a:lnTo>
                  <a:lnTo>
                    <a:pt x="867329" y="697598"/>
                  </a:lnTo>
                  <a:lnTo>
                    <a:pt x="857729" y="687675"/>
                  </a:lnTo>
                  <a:lnTo>
                    <a:pt x="842119" y="684086"/>
                  </a:lnTo>
                  <a:lnTo>
                    <a:pt x="828889" y="676583"/>
                  </a:lnTo>
                  <a:lnTo>
                    <a:pt x="827074" y="669081"/>
                  </a:lnTo>
                  <a:lnTo>
                    <a:pt x="821952" y="663958"/>
                  </a:lnTo>
                  <a:lnTo>
                    <a:pt x="812634" y="663353"/>
                  </a:lnTo>
                  <a:lnTo>
                    <a:pt x="759150" y="618299"/>
                  </a:lnTo>
                  <a:lnTo>
                    <a:pt x="735432" y="570219"/>
                  </a:lnTo>
                  <a:lnTo>
                    <a:pt x="731238" y="544969"/>
                  </a:lnTo>
                  <a:lnTo>
                    <a:pt x="711110" y="498705"/>
                  </a:lnTo>
                  <a:lnTo>
                    <a:pt x="714095" y="494510"/>
                  </a:lnTo>
                  <a:lnTo>
                    <a:pt x="706593" y="476480"/>
                  </a:lnTo>
                  <a:lnTo>
                    <a:pt x="692193" y="465952"/>
                  </a:lnTo>
                  <a:lnTo>
                    <a:pt x="665169" y="453045"/>
                  </a:lnTo>
                  <a:lnTo>
                    <a:pt x="635724" y="428723"/>
                  </a:lnTo>
                  <a:lnTo>
                    <a:pt x="593977" y="412791"/>
                  </a:lnTo>
                  <a:lnTo>
                    <a:pt x="570260" y="383669"/>
                  </a:lnTo>
                  <a:lnTo>
                    <a:pt x="561547" y="341317"/>
                  </a:lnTo>
                  <a:lnTo>
                    <a:pt x="557635" y="329902"/>
                  </a:lnTo>
                  <a:lnTo>
                    <a:pt x="558845" y="305862"/>
                  </a:lnTo>
                  <a:lnTo>
                    <a:pt x="562435" y="303765"/>
                  </a:lnTo>
                  <a:lnTo>
                    <a:pt x="569332" y="307959"/>
                  </a:lnTo>
                  <a:lnTo>
                    <a:pt x="578044" y="305862"/>
                  </a:lnTo>
                  <a:lnTo>
                    <a:pt x="584054" y="286340"/>
                  </a:lnTo>
                  <a:lnTo>
                    <a:pt x="566952" y="270407"/>
                  </a:lnTo>
                  <a:lnTo>
                    <a:pt x="562152" y="250562"/>
                  </a:lnTo>
                  <a:lnTo>
                    <a:pt x="553722" y="249352"/>
                  </a:lnTo>
                  <a:lnTo>
                    <a:pt x="550132" y="245440"/>
                  </a:lnTo>
                  <a:lnTo>
                    <a:pt x="545938" y="238220"/>
                  </a:lnTo>
                  <a:lnTo>
                    <a:pt x="554045" y="230395"/>
                  </a:lnTo>
                  <a:lnTo>
                    <a:pt x="553763" y="214785"/>
                  </a:lnTo>
                  <a:lnTo>
                    <a:pt x="578690" y="202160"/>
                  </a:lnTo>
                  <a:lnTo>
                    <a:pt x="582602" y="204257"/>
                  </a:lnTo>
                  <a:lnTo>
                    <a:pt x="582320" y="210550"/>
                  </a:lnTo>
                  <a:lnTo>
                    <a:pt x="587725" y="211760"/>
                  </a:lnTo>
                  <a:lnTo>
                    <a:pt x="621364" y="190140"/>
                  </a:lnTo>
                  <a:lnTo>
                    <a:pt x="632779" y="187438"/>
                  </a:lnTo>
                  <a:lnTo>
                    <a:pt x="637579" y="182920"/>
                  </a:lnTo>
                  <a:lnTo>
                    <a:pt x="637579" y="174490"/>
                  </a:lnTo>
                  <a:lnTo>
                    <a:pt x="642379" y="169973"/>
                  </a:lnTo>
                  <a:lnTo>
                    <a:pt x="649881" y="170255"/>
                  </a:lnTo>
                  <a:lnTo>
                    <a:pt x="660409" y="172958"/>
                  </a:lnTo>
                  <a:lnTo>
                    <a:pt x="667024" y="178967"/>
                  </a:lnTo>
                  <a:lnTo>
                    <a:pt x="670936" y="179855"/>
                  </a:lnTo>
                  <a:lnTo>
                    <a:pt x="685659" y="164245"/>
                  </a:lnTo>
                  <a:lnTo>
                    <a:pt x="692193" y="167593"/>
                  </a:lnTo>
                  <a:lnTo>
                    <a:pt x="668032" y="114270"/>
                  </a:lnTo>
                  <a:lnTo>
                    <a:pt x="662426" y="100798"/>
                  </a:lnTo>
                  <a:lnTo>
                    <a:pt x="673679" y="71918"/>
                  </a:lnTo>
                  <a:lnTo>
                    <a:pt x="562031" y="57316"/>
                  </a:lnTo>
                  <a:lnTo>
                    <a:pt x="532748" y="3025"/>
                  </a:lnTo>
                  <a:lnTo>
                    <a:pt x="513468" y="15166"/>
                  </a:lnTo>
                  <a:lnTo>
                    <a:pt x="455425" y="16941"/>
                  </a:lnTo>
                  <a:lnTo>
                    <a:pt x="435863" y="48644"/>
                  </a:lnTo>
                  <a:lnTo>
                    <a:pt x="411500" y="48644"/>
                  </a:lnTo>
                  <a:lnTo>
                    <a:pt x="384798" y="28315"/>
                  </a:lnTo>
                  <a:lnTo>
                    <a:pt x="384879" y="29687"/>
                  </a:lnTo>
                  <a:lnTo>
                    <a:pt x="386654" y="71958"/>
                  </a:lnTo>
                  <a:lnTo>
                    <a:pt x="360274" y="82364"/>
                  </a:lnTo>
                  <a:lnTo>
                    <a:pt x="345350" y="73491"/>
                  </a:lnTo>
                  <a:lnTo>
                    <a:pt x="343818" y="76233"/>
                  </a:lnTo>
                  <a:lnTo>
                    <a:pt x="359105" y="96280"/>
                  </a:lnTo>
                  <a:lnTo>
                    <a:pt x="336154" y="126290"/>
                  </a:lnTo>
                  <a:lnTo>
                    <a:pt x="317802" y="109268"/>
                  </a:lnTo>
                  <a:lnTo>
                    <a:pt x="280451" y="112939"/>
                  </a:lnTo>
                  <a:lnTo>
                    <a:pt x="263954" y="88939"/>
                  </a:lnTo>
                  <a:lnTo>
                    <a:pt x="272545" y="109066"/>
                  </a:lnTo>
                  <a:lnTo>
                    <a:pt x="251974" y="137422"/>
                  </a:lnTo>
                  <a:lnTo>
                    <a:pt x="243141" y="183929"/>
                  </a:lnTo>
                  <a:lnTo>
                    <a:pt x="216883" y="179734"/>
                  </a:lnTo>
                  <a:lnTo>
                    <a:pt x="206436" y="144521"/>
                  </a:lnTo>
                  <a:lnTo>
                    <a:pt x="175337" y="119110"/>
                  </a:lnTo>
                  <a:lnTo>
                    <a:pt x="172716" y="99668"/>
                  </a:lnTo>
                  <a:lnTo>
                    <a:pt x="171949" y="98821"/>
                  </a:lnTo>
                  <a:lnTo>
                    <a:pt x="159526" y="110962"/>
                  </a:lnTo>
                  <a:lnTo>
                    <a:pt x="156904" y="135526"/>
                  </a:lnTo>
                  <a:lnTo>
                    <a:pt x="125886" y="158638"/>
                  </a:lnTo>
                  <a:lnTo>
                    <a:pt x="78533" y="161341"/>
                  </a:lnTo>
                  <a:lnTo>
                    <a:pt x="42594" y="163559"/>
                  </a:lnTo>
                  <a:lnTo>
                    <a:pt x="25855" y="182315"/>
                  </a:lnTo>
                  <a:lnTo>
                    <a:pt x="50096" y="224748"/>
                  </a:lnTo>
                  <a:lnTo>
                    <a:pt x="47676" y="252579"/>
                  </a:lnTo>
                  <a:lnTo>
                    <a:pt x="31058" y="265043"/>
                  </a:lnTo>
                  <a:lnTo>
                    <a:pt x="8954" y="264196"/>
                  </a:lnTo>
                  <a:lnTo>
                    <a:pt x="3025" y="274078"/>
                  </a:lnTo>
                  <a:lnTo>
                    <a:pt x="6131" y="279402"/>
                  </a:lnTo>
                  <a:lnTo>
                    <a:pt x="32026" y="299529"/>
                  </a:lnTo>
                  <a:lnTo>
                    <a:pt x="40416" y="327038"/>
                  </a:lnTo>
                  <a:lnTo>
                    <a:pt x="20974" y="360597"/>
                  </a:lnTo>
                  <a:lnTo>
                    <a:pt x="44934" y="392058"/>
                  </a:lnTo>
                  <a:lnTo>
                    <a:pt x="97369" y="396899"/>
                  </a:lnTo>
                  <a:lnTo>
                    <a:pt x="103057" y="419688"/>
                  </a:lnTo>
                  <a:lnTo>
                    <a:pt x="95474" y="450625"/>
                  </a:lnTo>
                  <a:lnTo>
                    <a:pt x="103299" y="449859"/>
                  </a:lnTo>
                  <a:lnTo>
                    <a:pt x="127016" y="439936"/>
                  </a:lnTo>
                  <a:lnTo>
                    <a:pt x="139036" y="432111"/>
                  </a:lnTo>
                  <a:lnTo>
                    <a:pt x="142625" y="425496"/>
                  </a:lnTo>
                  <a:lnTo>
                    <a:pt x="145328" y="417066"/>
                  </a:lnTo>
                  <a:lnTo>
                    <a:pt x="156138" y="402062"/>
                  </a:lnTo>
                  <a:lnTo>
                    <a:pt x="163035" y="398149"/>
                  </a:lnTo>
                  <a:lnTo>
                    <a:pt x="167835" y="393954"/>
                  </a:lnTo>
                  <a:lnTo>
                    <a:pt x="169327" y="383144"/>
                  </a:lnTo>
                  <a:lnTo>
                    <a:pt x="195142" y="367535"/>
                  </a:lnTo>
                  <a:lnTo>
                    <a:pt x="205952" y="363622"/>
                  </a:lnTo>
                  <a:lnTo>
                    <a:pt x="240196" y="373545"/>
                  </a:lnTo>
                  <a:lnTo>
                    <a:pt x="248626" y="380160"/>
                  </a:lnTo>
                  <a:lnTo>
                    <a:pt x="251047" y="378949"/>
                  </a:lnTo>
                  <a:lnTo>
                    <a:pt x="256734" y="377739"/>
                  </a:lnTo>
                  <a:lnTo>
                    <a:pt x="266334" y="389437"/>
                  </a:lnTo>
                  <a:lnTo>
                    <a:pt x="278959" y="395164"/>
                  </a:lnTo>
                  <a:lnTo>
                    <a:pt x="305983" y="414404"/>
                  </a:lnTo>
                  <a:lnTo>
                    <a:pt x="312880" y="419527"/>
                  </a:lnTo>
                  <a:lnTo>
                    <a:pt x="314696" y="412629"/>
                  </a:lnTo>
                  <a:lnTo>
                    <a:pt x="317398" y="412024"/>
                  </a:lnTo>
                  <a:lnTo>
                    <a:pt x="325223" y="417147"/>
                  </a:lnTo>
                  <a:lnTo>
                    <a:pt x="330951" y="417147"/>
                  </a:lnTo>
                  <a:lnTo>
                    <a:pt x="340873" y="422552"/>
                  </a:lnTo>
                  <a:lnTo>
                    <a:pt x="357410" y="446592"/>
                  </a:lnTo>
                  <a:lnTo>
                    <a:pt x="360718" y="490436"/>
                  </a:lnTo>
                  <a:lnTo>
                    <a:pt x="384153" y="528593"/>
                  </a:lnTo>
                  <a:lnTo>
                    <a:pt x="384435" y="558925"/>
                  </a:lnTo>
                  <a:lnTo>
                    <a:pt x="383225" y="569453"/>
                  </a:lnTo>
                  <a:lnTo>
                    <a:pt x="385040" y="572438"/>
                  </a:lnTo>
                  <a:lnTo>
                    <a:pt x="396455" y="572720"/>
                  </a:lnTo>
                  <a:lnTo>
                    <a:pt x="409080" y="578730"/>
                  </a:lnTo>
                  <a:lnTo>
                    <a:pt x="411500" y="593452"/>
                  </a:lnTo>
                  <a:lnTo>
                    <a:pt x="423802" y="598575"/>
                  </a:lnTo>
                  <a:lnTo>
                    <a:pt x="454457" y="630117"/>
                  </a:lnTo>
                  <a:lnTo>
                    <a:pt x="452037" y="641532"/>
                  </a:lnTo>
                  <a:lnTo>
                    <a:pt x="443325" y="643629"/>
                  </a:lnTo>
                  <a:lnTo>
                    <a:pt x="447520" y="651132"/>
                  </a:lnTo>
                  <a:lnTo>
                    <a:pt x="454739" y="651414"/>
                  </a:lnTo>
                  <a:lnTo>
                    <a:pt x="461032" y="645687"/>
                  </a:lnTo>
                  <a:lnTo>
                    <a:pt x="476359" y="647784"/>
                  </a:lnTo>
                  <a:lnTo>
                    <a:pt x="507014" y="667911"/>
                  </a:lnTo>
                  <a:lnTo>
                    <a:pt x="506126" y="679608"/>
                  </a:lnTo>
                  <a:lnTo>
                    <a:pt x="527746" y="707238"/>
                  </a:lnTo>
                  <a:lnTo>
                    <a:pt x="542146" y="713530"/>
                  </a:lnTo>
                  <a:lnTo>
                    <a:pt x="554448" y="715023"/>
                  </a:lnTo>
                  <a:lnTo>
                    <a:pt x="562878" y="722243"/>
                  </a:lnTo>
                  <a:lnTo>
                    <a:pt x="566186" y="738458"/>
                  </a:lnTo>
                  <a:lnTo>
                    <a:pt x="578206" y="744750"/>
                  </a:lnTo>
                  <a:lnTo>
                    <a:pt x="614548" y="779277"/>
                  </a:lnTo>
                  <a:lnTo>
                    <a:pt x="635562" y="783794"/>
                  </a:lnTo>
                  <a:lnTo>
                    <a:pt x="658674" y="808117"/>
                  </a:lnTo>
                  <a:lnTo>
                    <a:pt x="674889" y="797912"/>
                  </a:lnTo>
                  <a:lnTo>
                    <a:pt x="688119" y="798194"/>
                  </a:lnTo>
                  <a:lnTo>
                    <a:pt x="710667" y="807511"/>
                  </a:lnTo>
                  <a:lnTo>
                    <a:pt x="717886" y="801219"/>
                  </a:lnTo>
                  <a:lnTo>
                    <a:pt x="729019" y="802429"/>
                  </a:lnTo>
                  <a:lnTo>
                    <a:pt x="768951" y="861319"/>
                  </a:lnTo>
                  <a:lnTo>
                    <a:pt x="778874" y="861924"/>
                  </a:lnTo>
                  <a:lnTo>
                    <a:pt x="787586" y="858011"/>
                  </a:lnTo>
                  <a:lnTo>
                    <a:pt x="795411" y="858899"/>
                  </a:lnTo>
                  <a:lnTo>
                    <a:pt x="814328" y="872733"/>
                  </a:lnTo>
                  <a:lnTo>
                    <a:pt x="803518" y="885963"/>
                  </a:lnTo>
                  <a:lnTo>
                    <a:pt x="802631" y="890158"/>
                  </a:lnTo>
                  <a:lnTo>
                    <a:pt x="809851" y="888343"/>
                  </a:lnTo>
                  <a:lnTo>
                    <a:pt x="819168" y="887738"/>
                  </a:lnTo>
                  <a:lnTo>
                    <a:pt x="840183" y="876928"/>
                  </a:lnTo>
                  <a:lnTo>
                    <a:pt x="848008" y="878139"/>
                  </a:lnTo>
                  <a:lnTo>
                    <a:pt x="870233" y="907866"/>
                  </a:lnTo>
                  <a:lnTo>
                    <a:pt x="865433" y="921378"/>
                  </a:lnTo>
                  <a:lnTo>
                    <a:pt x="863013" y="934285"/>
                  </a:lnTo>
                  <a:lnTo>
                    <a:pt x="869628" y="941183"/>
                  </a:lnTo>
                  <a:lnTo>
                    <a:pt x="889150" y="945982"/>
                  </a:lnTo>
                  <a:lnTo>
                    <a:pt x="900565" y="960100"/>
                  </a:lnTo>
                  <a:lnTo>
                    <a:pt x="913190" y="965222"/>
                  </a:lnTo>
                  <a:lnTo>
                    <a:pt x="921015" y="966432"/>
                  </a:lnTo>
                  <a:lnTo>
                    <a:pt x="930010" y="954130"/>
                  </a:lnTo>
                  <a:lnTo>
                    <a:pt x="943240" y="955622"/>
                  </a:lnTo>
                  <a:lnTo>
                    <a:pt x="956752" y="974862"/>
                  </a:lnTo>
                  <a:lnTo>
                    <a:pt x="960059" y="983292"/>
                  </a:lnTo>
                  <a:lnTo>
                    <a:pt x="963649" y="996522"/>
                  </a:lnTo>
                  <a:lnTo>
                    <a:pt x="971756" y="1022659"/>
                  </a:lnTo>
                  <a:lnTo>
                    <a:pt x="979259" y="1030162"/>
                  </a:lnTo>
                  <a:lnTo>
                    <a:pt x="992166" y="1048474"/>
                  </a:lnTo>
                  <a:lnTo>
                    <a:pt x="995756" y="1067714"/>
                  </a:lnTo>
                  <a:lnTo>
                    <a:pt x="1001161" y="1086954"/>
                  </a:lnTo>
                  <a:lnTo>
                    <a:pt x="1010478" y="1102564"/>
                  </a:lnTo>
                  <a:lnTo>
                    <a:pt x="1019473" y="1115471"/>
                  </a:lnTo>
                  <a:lnTo>
                    <a:pt x="1019473" y="1133178"/>
                  </a:lnTo>
                  <a:lnTo>
                    <a:pt x="1011648" y="1139470"/>
                  </a:lnTo>
                  <a:lnTo>
                    <a:pt x="996038" y="1142173"/>
                  </a:lnTo>
                  <a:lnTo>
                    <a:pt x="981316" y="1150280"/>
                  </a:lnTo>
                  <a:lnTo>
                    <a:pt x="980711" y="1157783"/>
                  </a:lnTo>
                  <a:lnTo>
                    <a:pt x="990028" y="1165890"/>
                  </a:lnTo>
                  <a:lnTo>
                    <a:pt x="991521" y="1176700"/>
                  </a:lnTo>
                  <a:lnTo>
                    <a:pt x="978896" y="1204652"/>
                  </a:lnTo>
                  <a:lnTo>
                    <a:pt x="968691" y="1208564"/>
                  </a:lnTo>
                  <a:lnTo>
                    <a:pt x="960261" y="1212760"/>
                  </a:lnTo>
                  <a:lnTo>
                    <a:pt x="961149" y="1231999"/>
                  </a:lnTo>
                  <a:lnTo>
                    <a:pt x="963569" y="1237404"/>
                  </a:lnTo>
                  <a:lnTo>
                    <a:pt x="964456" y="1245834"/>
                  </a:lnTo>
                  <a:lnTo>
                    <a:pt x="971958" y="1253336"/>
                  </a:lnTo>
                  <a:lnTo>
                    <a:pt x="1010115" y="1252127"/>
                  </a:lnTo>
                  <a:lnTo>
                    <a:pt x="1018546" y="1240429"/>
                  </a:lnTo>
                  <a:lnTo>
                    <a:pt x="1019433" y="1223892"/>
                  </a:lnTo>
                  <a:lnTo>
                    <a:pt x="1037745" y="1199247"/>
                  </a:lnTo>
                  <a:lnTo>
                    <a:pt x="1052467" y="1189647"/>
                  </a:lnTo>
                  <a:lnTo>
                    <a:pt x="1062067" y="1180048"/>
                  </a:lnTo>
                  <a:lnTo>
                    <a:pt x="1065052" y="1168028"/>
                  </a:lnTo>
                  <a:lnTo>
                    <a:pt x="1057550" y="1130476"/>
                  </a:lnTo>
                  <a:lnTo>
                    <a:pt x="1067755" y="1119061"/>
                  </a:lnTo>
                  <a:lnTo>
                    <a:pt x="1093892" y="1102523"/>
                  </a:lnTo>
                  <a:lnTo>
                    <a:pt x="1119142" y="1104621"/>
                  </a:lnTo>
                  <a:lnTo>
                    <a:pt x="1127249" y="1089293"/>
                  </a:lnTo>
                  <a:lnTo>
                    <a:pt x="1116721" y="1079371"/>
                  </a:lnTo>
                  <a:lnTo>
                    <a:pt x="1118819" y="1066464"/>
                  </a:lnTo>
                  <a:lnTo>
                    <a:pt x="1113696" y="1055331"/>
                  </a:lnTo>
                  <a:lnTo>
                    <a:pt x="1114584" y="1034316"/>
                  </a:lnTo>
                  <a:lnTo>
                    <a:pt x="1095061" y="1022619"/>
                  </a:lnTo>
                  <a:lnTo>
                    <a:pt x="1075216" y="1008784"/>
                  </a:lnTo>
                  <a:lnTo>
                    <a:pt x="1047869" y="1006082"/>
                  </a:lnTo>
                  <a:lnTo>
                    <a:pt x="1039157" y="985672"/>
                  </a:lnTo>
                  <a:lnTo>
                    <a:pt x="1041577" y="975144"/>
                  </a:lnTo>
                  <a:lnTo>
                    <a:pt x="1052387" y="961027"/>
                  </a:lnTo>
                  <a:lnTo>
                    <a:pt x="1048797" y="953525"/>
                  </a:lnTo>
                  <a:lnTo>
                    <a:pt x="1049402" y="943320"/>
                  </a:lnTo>
                  <a:lnTo>
                    <a:pt x="1062632" y="928920"/>
                  </a:lnTo>
                  <a:lnTo>
                    <a:pt x="1065334" y="912100"/>
                  </a:lnTo>
                  <a:lnTo>
                    <a:pt x="1086954" y="881768"/>
                  </a:lnTo>
                  <a:lnTo>
                    <a:pt x="1113696" y="881164"/>
                  </a:lnTo>
                  <a:lnTo>
                    <a:pt x="1111881" y="887456"/>
                  </a:lnTo>
                  <a:lnTo>
                    <a:pt x="1113696" y="894958"/>
                  </a:lnTo>
                  <a:lnTo>
                    <a:pt x="1132331" y="902178"/>
                  </a:lnTo>
                  <a:cubicBezTo>
                    <a:pt x="1132331" y="902178"/>
                    <a:pt x="1181298" y="904276"/>
                    <a:pt x="1182186" y="904276"/>
                  </a:cubicBezTo>
                  <a:cubicBezTo>
                    <a:pt x="1183073" y="904276"/>
                    <a:pt x="1198400" y="927106"/>
                    <a:pt x="1198400" y="927106"/>
                  </a:cubicBezTo>
                  <a:lnTo>
                    <a:pt x="1207113" y="950822"/>
                  </a:lnTo>
                  <a:lnTo>
                    <a:pt x="1223650" y="959817"/>
                  </a:lnTo>
                  <a:lnTo>
                    <a:pt x="1237485" y="964940"/>
                  </a:lnTo>
                  <a:lnTo>
                    <a:pt x="1247690" y="965222"/>
                  </a:lnTo>
                  <a:lnTo>
                    <a:pt x="1247085" y="938198"/>
                  </a:lnTo>
                  <a:lnTo>
                    <a:pt x="1256685" y="924080"/>
                  </a:lnTo>
                  <a:lnTo>
                    <a:pt x="1253297" y="91363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18" name="Forme libre : forme 1517">
              <a:extLst>
                <a:ext uri="{FF2B5EF4-FFF2-40B4-BE49-F238E27FC236}">
                  <a16:creationId xmlns:a16="http://schemas.microsoft.com/office/drawing/2014/main" id="{447BD886-292F-4B5A-8786-D6E38747B1D7}"/>
                </a:ext>
              </a:extLst>
            </p:cNvPr>
            <p:cNvSpPr/>
            <p:nvPr/>
          </p:nvSpPr>
          <p:spPr>
            <a:xfrm>
              <a:off x="8511595" y="4970008"/>
              <a:ext cx="201676" cy="395285"/>
            </a:xfrm>
            <a:custGeom>
              <a:avLst/>
              <a:gdLst>
                <a:gd name="connsiteX0" fmla="*/ 128024 w 201676"/>
                <a:gd name="connsiteY0" fmla="*/ 390324 h 395285"/>
                <a:gd name="connsiteX1" fmla="*/ 142101 w 201676"/>
                <a:gd name="connsiteY1" fmla="*/ 375279 h 395285"/>
                <a:gd name="connsiteX2" fmla="*/ 145691 w 201676"/>
                <a:gd name="connsiteY2" fmla="*/ 338050 h 395285"/>
                <a:gd name="connsiteX3" fmla="*/ 167432 w 201676"/>
                <a:gd name="connsiteY3" fmla="*/ 327159 h 395285"/>
                <a:gd name="connsiteX4" fmla="*/ 180218 w 201676"/>
                <a:gd name="connsiteY4" fmla="*/ 292027 h 395285"/>
                <a:gd name="connsiteX5" fmla="*/ 200950 w 201676"/>
                <a:gd name="connsiteY5" fmla="*/ 254717 h 395285"/>
                <a:gd name="connsiteX6" fmla="*/ 184332 w 201676"/>
                <a:gd name="connsiteY6" fmla="*/ 227935 h 395285"/>
                <a:gd name="connsiteX7" fmla="*/ 164890 w 201676"/>
                <a:gd name="connsiteY7" fmla="*/ 218214 h 395285"/>
                <a:gd name="connsiteX8" fmla="*/ 124716 w 201676"/>
                <a:gd name="connsiteY8" fmla="*/ 181791 h 395285"/>
                <a:gd name="connsiteX9" fmla="*/ 122458 w 201676"/>
                <a:gd name="connsiteY9" fmla="*/ 49814 h 395285"/>
                <a:gd name="connsiteX10" fmla="*/ 64415 w 201676"/>
                <a:gd name="connsiteY10" fmla="*/ 7018 h 395285"/>
                <a:gd name="connsiteX11" fmla="*/ 41142 w 201676"/>
                <a:gd name="connsiteY11" fmla="*/ 15166 h 395285"/>
                <a:gd name="connsiteX12" fmla="*/ 27267 w 201676"/>
                <a:gd name="connsiteY12" fmla="*/ 3025 h 395285"/>
                <a:gd name="connsiteX13" fmla="*/ 3025 w 201676"/>
                <a:gd name="connsiteY13" fmla="*/ 48806 h 395285"/>
                <a:gd name="connsiteX14" fmla="*/ 15045 w 201676"/>
                <a:gd name="connsiteY14" fmla="*/ 96079 h 395285"/>
                <a:gd name="connsiteX15" fmla="*/ 29808 w 201676"/>
                <a:gd name="connsiteY15" fmla="*/ 100394 h 395285"/>
                <a:gd name="connsiteX16" fmla="*/ 28598 w 201676"/>
                <a:gd name="connsiteY16" fmla="*/ 120804 h 395285"/>
                <a:gd name="connsiteX17" fmla="*/ 31018 w 201676"/>
                <a:gd name="connsiteY17" fmla="*/ 135204 h 395285"/>
                <a:gd name="connsiteX18" fmla="*/ 22023 w 201676"/>
                <a:gd name="connsiteY18" fmla="*/ 136091 h 395285"/>
                <a:gd name="connsiteX19" fmla="*/ 21418 w 201676"/>
                <a:gd name="connsiteY19" fmla="*/ 139076 h 395285"/>
                <a:gd name="connsiteX20" fmla="*/ 26823 w 201676"/>
                <a:gd name="connsiteY20" fmla="*/ 141496 h 395285"/>
                <a:gd name="connsiteX21" fmla="*/ 26218 w 201676"/>
                <a:gd name="connsiteY21" fmla="*/ 148393 h 395285"/>
                <a:gd name="connsiteX22" fmla="*/ 18110 w 201676"/>
                <a:gd name="connsiteY22" fmla="*/ 159808 h 395285"/>
                <a:gd name="connsiteX23" fmla="*/ 19926 w 201676"/>
                <a:gd name="connsiteY23" fmla="*/ 169408 h 395285"/>
                <a:gd name="connsiteX24" fmla="*/ 29243 w 201676"/>
                <a:gd name="connsiteY24" fmla="*/ 175700 h 395285"/>
                <a:gd name="connsiteX25" fmla="*/ 31058 w 201676"/>
                <a:gd name="connsiteY25" fmla="*/ 183203 h 395285"/>
                <a:gd name="connsiteX26" fmla="*/ 23556 w 201676"/>
                <a:gd name="connsiteY26" fmla="*/ 197038 h 395285"/>
                <a:gd name="connsiteX27" fmla="*/ 27468 w 201676"/>
                <a:gd name="connsiteY27" fmla="*/ 215350 h 395285"/>
                <a:gd name="connsiteX28" fmla="*/ 32873 w 201676"/>
                <a:gd name="connsiteY28" fmla="*/ 220755 h 395285"/>
                <a:gd name="connsiteX29" fmla="*/ 33478 w 201676"/>
                <a:gd name="connsiteY29" fmla="*/ 227652 h 395285"/>
                <a:gd name="connsiteX30" fmla="*/ 25048 w 201676"/>
                <a:gd name="connsiteY30" fmla="*/ 228862 h 395285"/>
                <a:gd name="connsiteX31" fmla="*/ 26258 w 201676"/>
                <a:gd name="connsiteY31" fmla="*/ 255887 h 395285"/>
                <a:gd name="connsiteX32" fmla="*/ 19643 w 201676"/>
                <a:gd name="connsiteY32" fmla="*/ 265809 h 395285"/>
                <a:gd name="connsiteX33" fmla="*/ 24766 w 201676"/>
                <a:gd name="connsiteY33" fmla="*/ 276014 h 395285"/>
                <a:gd name="connsiteX34" fmla="*/ 29888 w 201676"/>
                <a:gd name="connsiteY34" fmla="*/ 278434 h 395285"/>
                <a:gd name="connsiteX35" fmla="*/ 35293 w 201676"/>
                <a:gd name="connsiteY35" fmla="*/ 283839 h 395285"/>
                <a:gd name="connsiteX36" fmla="*/ 34083 w 201676"/>
                <a:gd name="connsiteY36" fmla="*/ 287147 h 395285"/>
                <a:gd name="connsiteX37" fmla="*/ 41586 w 201676"/>
                <a:gd name="connsiteY37" fmla="*/ 293762 h 395285"/>
                <a:gd name="connsiteX38" fmla="*/ 39165 w 201676"/>
                <a:gd name="connsiteY38" fmla="*/ 309694 h 395285"/>
                <a:gd name="connsiteX39" fmla="*/ 34971 w 201676"/>
                <a:gd name="connsiteY39" fmla="*/ 310582 h 395285"/>
                <a:gd name="connsiteX40" fmla="*/ 23838 w 201676"/>
                <a:gd name="connsiteY40" fmla="*/ 300054 h 395285"/>
                <a:gd name="connsiteX41" fmla="*/ 23556 w 201676"/>
                <a:gd name="connsiteY41" fmla="*/ 303361 h 395285"/>
                <a:gd name="connsiteX42" fmla="*/ 34365 w 201676"/>
                <a:gd name="connsiteY42" fmla="*/ 317196 h 395285"/>
                <a:gd name="connsiteX43" fmla="*/ 49370 w 201676"/>
                <a:gd name="connsiteY43" fmla="*/ 328006 h 395285"/>
                <a:gd name="connsiteX44" fmla="*/ 89907 w 201676"/>
                <a:gd name="connsiteY44" fmla="*/ 346924 h 395285"/>
                <a:gd name="connsiteX45" fmla="*/ 94425 w 201676"/>
                <a:gd name="connsiteY45" fmla="*/ 361646 h 395285"/>
                <a:gd name="connsiteX46" fmla="*/ 106122 w 201676"/>
                <a:gd name="connsiteY46" fmla="*/ 368543 h 395285"/>
                <a:gd name="connsiteX47" fmla="*/ 108824 w 201676"/>
                <a:gd name="connsiteY47" fmla="*/ 386855 h 395285"/>
                <a:gd name="connsiteX48" fmla="*/ 119675 w 201676"/>
                <a:gd name="connsiteY48" fmla="*/ 394398 h 395285"/>
                <a:gd name="connsiteX49" fmla="*/ 128024 w 201676"/>
                <a:gd name="connsiteY49" fmla="*/ 390324 h 395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01676" h="395285">
                  <a:moveTo>
                    <a:pt x="128024" y="390324"/>
                  </a:moveTo>
                  <a:lnTo>
                    <a:pt x="142101" y="375279"/>
                  </a:lnTo>
                  <a:lnTo>
                    <a:pt x="145691" y="338050"/>
                  </a:lnTo>
                  <a:lnTo>
                    <a:pt x="167432" y="327159"/>
                  </a:lnTo>
                  <a:lnTo>
                    <a:pt x="180218" y="292027"/>
                  </a:lnTo>
                  <a:lnTo>
                    <a:pt x="200950" y="254717"/>
                  </a:lnTo>
                  <a:lnTo>
                    <a:pt x="184332" y="227935"/>
                  </a:lnTo>
                  <a:lnTo>
                    <a:pt x="164890" y="218214"/>
                  </a:lnTo>
                  <a:lnTo>
                    <a:pt x="124716" y="181791"/>
                  </a:lnTo>
                  <a:lnTo>
                    <a:pt x="122458" y="49814"/>
                  </a:lnTo>
                  <a:lnTo>
                    <a:pt x="64415" y="7018"/>
                  </a:lnTo>
                  <a:lnTo>
                    <a:pt x="41142" y="15166"/>
                  </a:lnTo>
                  <a:lnTo>
                    <a:pt x="27267" y="3025"/>
                  </a:lnTo>
                  <a:lnTo>
                    <a:pt x="3025" y="48806"/>
                  </a:lnTo>
                  <a:lnTo>
                    <a:pt x="15045" y="96079"/>
                  </a:lnTo>
                  <a:cubicBezTo>
                    <a:pt x="20450" y="97773"/>
                    <a:pt x="29001" y="100394"/>
                    <a:pt x="29808" y="100394"/>
                  </a:cubicBezTo>
                  <a:cubicBezTo>
                    <a:pt x="31018" y="100394"/>
                    <a:pt x="28598" y="120804"/>
                    <a:pt x="28598" y="120804"/>
                  </a:cubicBezTo>
                  <a:lnTo>
                    <a:pt x="31018" y="135204"/>
                  </a:lnTo>
                  <a:lnTo>
                    <a:pt x="22023" y="136091"/>
                  </a:lnTo>
                  <a:lnTo>
                    <a:pt x="21418" y="139076"/>
                  </a:lnTo>
                  <a:lnTo>
                    <a:pt x="26823" y="141496"/>
                  </a:lnTo>
                  <a:lnTo>
                    <a:pt x="26218" y="148393"/>
                  </a:lnTo>
                  <a:lnTo>
                    <a:pt x="18110" y="159808"/>
                  </a:lnTo>
                  <a:lnTo>
                    <a:pt x="19926" y="169408"/>
                  </a:lnTo>
                  <a:lnTo>
                    <a:pt x="29243" y="175700"/>
                  </a:lnTo>
                  <a:lnTo>
                    <a:pt x="31058" y="183203"/>
                  </a:lnTo>
                  <a:lnTo>
                    <a:pt x="23556" y="197038"/>
                  </a:lnTo>
                  <a:lnTo>
                    <a:pt x="27468" y="215350"/>
                  </a:lnTo>
                  <a:lnTo>
                    <a:pt x="32873" y="220755"/>
                  </a:lnTo>
                  <a:lnTo>
                    <a:pt x="33478" y="227652"/>
                  </a:lnTo>
                  <a:lnTo>
                    <a:pt x="25048" y="228862"/>
                  </a:lnTo>
                  <a:lnTo>
                    <a:pt x="26258" y="255887"/>
                  </a:lnTo>
                  <a:lnTo>
                    <a:pt x="19643" y="265809"/>
                  </a:lnTo>
                  <a:lnTo>
                    <a:pt x="24766" y="276014"/>
                  </a:lnTo>
                  <a:lnTo>
                    <a:pt x="29888" y="278434"/>
                  </a:lnTo>
                  <a:lnTo>
                    <a:pt x="35293" y="283839"/>
                  </a:lnTo>
                  <a:lnTo>
                    <a:pt x="34083" y="287147"/>
                  </a:lnTo>
                  <a:lnTo>
                    <a:pt x="41586" y="293762"/>
                  </a:lnTo>
                  <a:lnTo>
                    <a:pt x="39165" y="309694"/>
                  </a:lnTo>
                  <a:lnTo>
                    <a:pt x="34971" y="310582"/>
                  </a:lnTo>
                  <a:lnTo>
                    <a:pt x="23838" y="300054"/>
                  </a:lnTo>
                  <a:lnTo>
                    <a:pt x="23556" y="303361"/>
                  </a:lnTo>
                  <a:lnTo>
                    <a:pt x="34365" y="317196"/>
                  </a:lnTo>
                  <a:lnTo>
                    <a:pt x="49370" y="328006"/>
                  </a:lnTo>
                  <a:lnTo>
                    <a:pt x="89907" y="346924"/>
                  </a:lnTo>
                  <a:lnTo>
                    <a:pt x="94425" y="361646"/>
                  </a:lnTo>
                  <a:lnTo>
                    <a:pt x="106122" y="368543"/>
                  </a:lnTo>
                  <a:lnTo>
                    <a:pt x="108824" y="386855"/>
                  </a:lnTo>
                  <a:lnTo>
                    <a:pt x="119675" y="394398"/>
                  </a:lnTo>
                  <a:lnTo>
                    <a:pt x="128024" y="39032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19" name="Forme libre : forme 1518">
              <a:extLst>
                <a:ext uri="{FF2B5EF4-FFF2-40B4-BE49-F238E27FC236}">
                  <a16:creationId xmlns:a16="http://schemas.microsoft.com/office/drawing/2014/main" id="{32B3CAEC-B023-4BAA-98E4-339CD63F0DFD}"/>
                </a:ext>
              </a:extLst>
            </p:cNvPr>
            <p:cNvSpPr/>
            <p:nvPr/>
          </p:nvSpPr>
          <p:spPr>
            <a:xfrm>
              <a:off x="6140408" y="3790404"/>
              <a:ext cx="1210057" cy="1234258"/>
            </a:xfrm>
            <a:custGeom>
              <a:avLst/>
              <a:gdLst>
                <a:gd name="connsiteX0" fmla="*/ 1133541 w 1210057"/>
                <a:gd name="connsiteY0" fmla="*/ 1065334 h 1234258"/>
                <a:gd name="connsiteX1" fmla="*/ 1141810 w 1210057"/>
                <a:gd name="connsiteY1" fmla="*/ 1031493 h 1234258"/>
                <a:gd name="connsiteX2" fmla="*/ 1140076 w 1210057"/>
                <a:gd name="connsiteY2" fmla="*/ 1024596 h 1234258"/>
                <a:gd name="connsiteX3" fmla="*/ 1092238 w 1210057"/>
                <a:gd name="connsiteY3" fmla="*/ 1020159 h 1234258"/>
                <a:gd name="connsiteX4" fmla="*/ 1056783 w 1210057"/>
                <a:gd name="connsiteY4" fmla="*/ 973652 h 1234258"/>
                <a:gd name="connsiteX5" fmla="*/ 1078201 w 1210057"/>
                <a:gd name="connsiteY5" fmla="*/ 936665 h 1234258"/>
                <a:gd name="connsiteX6" fmla="*/ 1073563 w 1210057"/>
                <a:gd name="connsiteY6" fmla="*/ 921499 h 1234258"/>
                <a:gd name="connsiteX7" fmla="*/ 1049362 w 1210057"/>
                <a:gd name="connsiteY7" fmla="*/ 902662 h 1234258"/>
                <a:gd name="connsiteX8" fmla="*/ 1039479 w 1210057"/>
                <a:gd name="connsiteY8" fmla="*/ 885722 h 1234258"/>
                <a:gd name="connsiteX9" fmla="*/ 1055815 w 1210057"/>
                <a:gd name="connsiteY9" fmla="*/ 858455 h 1234258"/>
                <a:gd name="connsiteX10" fmla="*/ 1081993 w 1210057"/>
                <a:gd name="connsiteY10" fmla="*/ 859463 h 1234258"/>
                <a:gd name="connsiteX11" fmla="*/ 1087640 w 1210057"/>
                <a:gd name="connsiteY11" fmla="*/ 855228 h 1234258"/>
                <a:gd name="connsiteX12" fmla="*/ 1088930 w 1210057"/>
                <a:gd name="connsiteY12" fmla="*/ 840344 h 1234258"/>
                <a:gd name="connsiteX13" fmla="*/ 1061220 w 1210057"/>
                <a:gd name="connsiteY13" fmla="*/ 791821 h 1234258"/>
                <a:gd name="connsiteX14" fmla="*/ 1084615 w 1210057"/>
                <a:gd name="connsiteY14" fmla="*/ 765603 h 1234258"/>
                <a:gd name="connsiteX15" fmla="*/ 1065052 w 1210057"/>
                <a:gd name="connsiteY15" fmla="*/ 727325 h 1234258"/>
                <a:gd name="connsiteX16" fmla="*/ 1064245 w 1210057"/>
                <a:gd name="connsiteY16" fmla="*/ 696348 h 1234258"/>
                <a:gd name="connsiteX17" fmla="*/ 1051257 w 1210057"/>
                <a:gd name="connsiteY17" fmla="*/ 692556 h 1234258"/>
                <a:gd name="connsiteX18" fmla="*/ 1033590 w 1210057"/>
                <a:gd name="connsiteY18" fmla="*/ 701753 h 1234258"/>
                <a:gd name="connsiteX19" fmla="*/ 1011608 w 1210057"/>
                <a:gd name="connsiteY19" fmla="*/ 746767 h 1234258"/>
                <a:gd name="connsiteX20" fmla="*/ 976072 w 1210057"/>
                <a:gd name="connsiteY20" fmla="*/ 729866 h 1234258"/>
                <a:gd name="connsiteX21" fmla="*/ 997087 w 1210057"/>
                <a:gd name="connsiteY21" fmla="*/ 693403 h 1234258"/>
                <a:gd name="connsiteX22" fmla="*/ 996119 w 1210057"/>
                <a:gd name="connsiteY22" fmla="*/ 674284 h 1234258"/>
                <a:gd name="connsiteX23" fmla="*/ 1021732 w 1210057"/>
                <a:gd name="connsiteY23" fmla="*/ 640120 h 1234258"/>
                <a:gd name="connsiteX24" fmla="*/ 1031090 w 1210057"/>
                <a:gd name="connsiteY24" fmla="*/ 636530 h 1234258"/>
                <a:gd name="connsiteX25" fmla="*/ 1033752 w 1210057"/>
                <a:gd name="connsiteY25" fmla="*/ 606360 h 1234258"/>
                <a:gd name="connsiteX26" fmla="*/ 1089051 w 1210057"/>
                <a:gd name="connsiteY26" fmla="*/ 566710 h 1234258"/>
                <a:gd name="connsiteX27" fmla="*/ 1089051 w 1210057"/>
                <a:gd name="connsiteY27" fmla="*/ 538475 h 1234258"/>
                <a:gd name="connsiteX28" fmla="*/ 1133622 w 1210057"/>
                <a:gd name="connsiteY28" fmla="*/ 542711 h 1234258"/>
                <a:gd name="connsiteX29" fmla="*/ 1148344 w 1210057"/>
                <a:gd name="connsiteY29" fmla="*/ 529239 h 1234258"/>
                <a:gd name="connsiteX30" fmla="*/ 1140439 w 1210057"/>
                <a:gd name="connsiteY30" fmla="*/ 513387 h 1234258"/>
                <a:gd name="connsiteX31" fmla="*/ 1150563 w 1210057"/>
                <a:gd name="connsiteY31" fmla="*/ 479909 h 1234258"/>
                <a:gd name="connsiteX32" fmla="*/ 1168673 w 1210057"/>
                <a:gd name="connsiteY32" fmla="*/ 385605 h 1234258"/>
                <a:gd name="connsiteX33" fmla="*/ 1201062 w 1210057"/>
                <a:gd name="connsiteY33" fmla="*/ 357007 h 1234258"/>
                <a:gd name="connsiteX34" fmla="*/ 1208081 w 1210057"/>
                <a:gd name="connsiteY34" fmla="*/ 341882 h 1234258"/>
                <a:gd name="connsiteX35" fmla="*/ 1131847 w 1210057"/>
                <a:gd name="connsiteY35" fmla="*/ 321391 h 1234258"/>
                <a:gd name="connsiteX36" fmla="*/ 1082073 w 1210057"/>
                <a:gd name="connsiteY36" fmla="*/ 311428 h 1234258"/>
                <a:gd name="connsiteX37" fmla="*/ 1059163 w 1210057"/>
                <a:gd name="connsiteY37" fmla="*/ 274764 h 1234258"/>
                <a:gd name="connsiteX38" fmla="*/ 1010962 w 1210057"/>
                <a:gd name="connsiteY38" fmla="*/ 270286 h 1234258"/>
                <a:gd name="connsiteX39" fmla="*/ 991803 w 1210057"/>
                <a:gd name="connsiteY39" fmla="*/ 256613 h 1234258"/>
                <a:gd name="connsiteX40" fmla="*/ 965303 w 1210057"/>
                <a:gd name="connsiteY40" fmla="*/ 256613 h 1234258"/>
                <a:gd name="connsiteX41" fmla="*/ 911697 w 1210057"/>
                <a:gd name="connsiteY41" fmla="*/ 209219 h 1234258"/>
                <a:gd name="connsiteX42" fmla="*/ 911697 w 1210057"/>
                <a:gd name="connsiteY42" fmla="*/ 171062 h 1234258"/>
                <a:gd name="connsiteX43" fmla="*/ 885883 w 1210057"/>
                <a:gd name="connsiteY43" fmla="*/ 196029 h 1234258"/>
                <a:gd name="connsiteX44" fmla="*/ 843087 w 1210057"/>
                <a:gd name="connsiteY44" fmla="*/ 177153 h 1234258"/>
                <a:gd name="connsiteX45" fmla="*/ 848573 w 1210057"/>
                <a:gd name="connsiteY45" fmla="*/ 139721 h 1234258"/>
                <a:gd name="connsiteX46" fmla="*/ 807753 w 1210057"/>
                <a:gd name="connsiteY46" fmla="*/ 125846 h 1234258"/>
                <a:gd name="connsiteX47" fmla="*/ 801865 w 1210057"/>
                <a:gd name="connsiteY47" fmla="*/ 109147 h 1234258"/>
                <a:gd name="connsiteX48" fmla="*/ 783230 w 1210057"/>
                <a:gd name="connsiteY48" fmla="*/ 98499 h 1234258"/>
                <a:gd name="connsiteX49" fmla="*/ 764353 w 1210057"/>
                <a:gd name="connsiteY49" fmla="*/ 67320 h 1234258"/>
                <a:gd name="connsiteX50" fmla="*/ 739506 w 1210057"/>
                <a:gd name="connsiteY50" fmla="*/ 76193 h 1234258"/>
                <a:gd name="connsiteX51" fmla="*/ 719379 w 1210057"/>
                <a:gd name="connsiteY51" fmla="*/ 53565 h 1234258"/>
                <a:gd name="connsiteX52" fmla="*/ 707198 w 1210057"/>
                <a:gd name="connsiteY52" fmla="*/ 3025 h 1234258"/>
                <a:gd name="connsiteX53" fmla="*/ 664241 w 1210057"/>
                <a:gd name="connsiteY53" fmla="*/ 9398 h 1234258"/>
                <a:gd name="connsiteX54" fmla="*/ 637216 w 1210057"/>
                <a:gd name="connsiteY54" fmla="*/ 23798 h 1234258"/>
                <a:gd name="connsiteX55" fmla="*/ 631367 w 1210057"/>
                <a:gd name="connsiteY55" fmla="*/ 41344 h 1234258"/>
                <a:gd name="connsiteX56" fmla="*/ 626406 w 1210057"/>
                <a:gd name="connsiteY56" fmla="*/ 82768 h 1234258"/>
                <a:gd name="connsiteX57" fmla="*/ 626406 w 1210057"/>
                <a:gd name="connsiteY57" fmla="*/ 92691 h 1234258"/>
                <a:gd name="connsiteX58" fmla="*/ 622816 w 1210057"/>
                <a:gd name="connsiteY58" fmla="*/ 99910 h 1234258"/>
                <a:gd name="connsiteX59" fmla="*/ 621001 w 1210057"/>
                <a:gd name="connsiteY59" fmla="*/ 107574 h 1234258"/>
                <a:gd name="connsiteX60" fmla="*/ 627737 w 1210057"/>
                <a:gd name="connsiteY60" fmla="*/ 114310 h 1234258"/>
                <a:gd name="connsiteX61" fmla="*/ 625479 w 1210057"/>
                <a:gd name="connsiteY61" fmla="*/ 118828 h 1234258"/>
                <a:gd name="connsiteX62" fmla="*/ 618743 w 1210057"/>
                <a:gd name="connsiteY62" fmla="*/ 117940 h 1234258"/>
                <a:gd name="connsiteX63" fmla="*/ 610191 w 1210057"/>
                <a:gd name="connsiteY63" fmla="*/ 129194 h 1234258"/>
                <a:gd name="connsiteX64" fmla="*/ 584982 w 1210057"/>
                <a:gd name="connsiteY64" fmla="*/ 147224 h 1234258"/>
                <a:gd name="connsiteX65" fmla="*/ 524197 w 1210057"/>
                <a:gd name="connsiteY65" fmla="*/ 155775 h 1234258"/>
                <a:gd name="connsiteX66" fmla="*/ 506651 w 1210057"/>
                <a:gd name="connsiteY66" fmla="*/ 164770 h 1234258"/>
                <a:gd name="connsiteX67" fmla="*/ 490880 w 1210057"/>
                <a:gd name="connsiteY67" fmla="*/ 169287 h 1234258"/>
                <a:gd name="connsiteX68" fmla="*/ 476036 w 1210057"/>
                <a:gd name="connsiteY68" fmla="*/ 197199 h 1234258"/>
                <a:gd name="connsiteX69" fmla="*/ 489992 w 1210057"/>
                <a:gd name="connsiteY69" fmla="*/ 204419 h 1234258"/>
                <a:gd name="connsiteX70" fmla="*/ 494510 w 1210057"/>
                <a:gd name="connsiteY70" fmla="*/ 210268 h 1234258"/>
                <a:gd name="connsiteX71" fmla="*/ 477408 w 1210057"/>
                <a:gd name="connsiteY71" fmla="*/ 212083 h 1234258"/>
                <a:gd name="connsiteX72" fmla="*/ 470188 w 1210057"/>
                <a:gd name="connsiteY72" fmla="*/ 222005 h 1234258"/>
                <a:gd name="connsiteX73" fmla="*/ 442276 w 1210057"/>
                <a:gd name="connsiteY73" fmla="*/ 225151 h 1234258"/>
                <a:gd name="connsiteX74" fmla="*/ 437758 w 1210057"/>
                <a:gd name="connsiteY74" fmla="*/ 218859 h 1234258"/>
                <a:gd name="connsiteX75" fmla="*/ 374714 w 1210057"/>
                <a:gd name="connsiteY75" fmla="*/ 199498 h 1234258"/>
                <a:gd name="connsiteX76" fmla="*/ 358943 w 1210057"/>
                <a:gd name="connsiteY76" fmla="*/ 202201 h 1234258"/>
                <a:gd name="connsiteX77" fmla="*/ 358500 w 1210057"/>
                <a:gd name="connsiteY77" fmla="*/ 187357 h 1234258"/>
                <a:gd name="connsiteX78" fmla="*/ 350836 w 1210057"/>
                <a:gd name="connsiteY78" fmla="*/ 173845 h 1234258"/>
                <a:gd name="connsiteX79" fmla="*/ 358943 w 1210057"/>
                <a:gd name="connsiteY79" fmla="*/ 163479 h 1234258"/>
                <a:gd name="connsiteX80" fmla="*/ 358943 w 1210057"/>
                <a:gd name="connsiteY80" fmla="*/ 154928 h 1234258"/>
                <a:gd name="connsiteX81" fmla="*/ 344100 w 1210057"/>
                <a:gd name="connsiteY81" fmla="*/ 148635 h 1234258"/>
                <a:gd name="connsiteX82" fmla="*/ 328329 w 1210057"/>
                <a:gd name="connsiteY82" fmla="*/ 156299 h 1234258"/>
                <a:gd name="connsiteX83" fmla="*/ 300417 w 1210057"/>
                <a:gd name="connsiteY83" fmla="*/ 141456 h 1234258"/>
                <a:gd name="connsiteX84" fmla="*/ 293681 w 1210057"/>
                <a:gd name="connsiteY84" fmla="*/ 145046 h 1234258"/>
                <a:gd name="connsiteX85" fmla="*/ 299529 w 1210057"/>
                <a:gd name="connsiteY85" fmla="*/ 149079 h 1234258"/>
                <a:gd name="connsiteX86" fmla="*/ 301788 w 1210057"/>
                <a:gd name="connsiteY86" fmla="*/ 154040 h 1234258"/>
                <a:gd name="connsiteX87" fmla="*/ 298642 w 1210057"/>
                <a:gd name="connsiteY87" fmla="*/ 163479 h 1234258"/>
                <a:gd name="connsiteX88" fmla="*/ 300901 w 1210057"/>
                <a:gd name="connsiteY88" fmla="*/ 191834 h 1234258"/>
                <a:gd name="connsiteX89" fmla="*/ 307637 w 1210057"/>
                <a:gd name="connsiteY89" fmla="*/ 197683 h 1234258"/>
                <a:gd name="connsiteX90" fmla="*/ 313485 w 1210057"/>
                <a:gd name="connsiteY90" fmla="*/ 213454 h 1234258"/>
                <a:gd name="connsiteX91" fmla="*/ 313929 w 1210057"/>
                <a:gd name="connsiteY91" fmla="*/ 234630 h 1234258"/>
                <a:gd name="connsiteX92" fmla="*/ 317963 w 1210057"/>
                <a:gd name="connsiteY92" fmla="*/ 245884 h 1234258"/>
                <a:gd name="connsiteX93" fmla="*/ 310299 w 1210057"/>
                <a:gd name="connsiteY93" fmla="*/ 275167 h 1234258"/>
                <a:gd name="connsiteX94" fmla="*/ 310743 w 1210057"/>
                <a:gd name="connsiteY94" fmla="*/ 287308 h 1234258"/>
                <a:gd name="connsiteX95" fmla="*/ 320181 w 1210057"/>
                <a:gd name="connsiteY95" fmla="*/ 299933 h 1234258"/>
                <a:gd name="connsiteX96" fmla="*/ 282347 w 1210057"/>
                <a:gd name="connsiteY96" fmla="*/ 295899 h 1234258"/>
                <a:gd name="connsiteX97" fmla="*/ 278313 w 1210057"/>
                <a:gd name="connsiteY97" fmla="*/ 284202 h 1234258"/>
                <a:gd name="connsiteX98" fmla="*/ 267060 w 1210057"/>
                <a:gd name="connsiteY98" fmla="*/ 286461 h 1234258"/>
                <a:gd name="connsiteX99" fmla="*/ 263913 w 1210057"/>
                <a:gd name="connsiteY99" fmla="*/ 294568 h 1234258"/>
                <a:gd name="connsiteX100" fmla="*/ 258509 w 1210057"/>
                <a:gd name="connsiteY100" fmla="*/ 286461 h 1234258"/>
                <a:gd name="connsiteX101" fmla="*/ 248142 w 1210057"/>
                <a:gd name="connsiteY101" fmla="*/ 291866 h 1234258"/>
                <a:gd name="connsiteX102" fmla="*/ 236445 w 1210057"/>
                <a:gd name="connsiteY102" fmla="*/ 282871 h 1234258"/>
                <a:gd name="connsiteX103" fmla="*/ 222933 w 1210057"/>
                <a:gd name="connsiteY103" fmla="*/ 281500 h 1234258"/>
                <a:gd name="connsiteX104" fmla="*/ 208089 w 1210057"/>
                <a:gd name="connsiteY104" fmla="*/ 296343 h 1234258"/>
                <a:gd name="connsiteX105" fmla="*/ 201354 w 1210057"/>
                <a:gd name="connsiteY105" fmla="*/ 295899 h 1234258"/>
                <a:gd name="connsiteX106" fmla="*/ 192802 w 1210057"/>
                <a:gd name="connsiteY106" fmla="*/ 287348 h 1234258"/>
                <a:gd name="connsiteX107" fmla="*/ 190100 w 1210057"/>
                <a:gd name="connsiteY107" fmla="*/ 277426 h 1234258"/>
                <a:gd name="connsiteX108" fmla="*/ 179734 w 1210057"/>
                <a:gd name="connsiteY108" fmla="*/ 254475 h 1234258"/>
                <a:gd name="connsiteX109" fmla="*/ 173885 w 1210057"/>
                <a:gd name="connsiteY109" fmla="*/ 248626 h 1234258"/>
                <a:gd name="connsiteX110" fmla="*/ 170739 w 1210057"/>
                <a:gd name="connsiteY110" fmla="*/ 243222 h 1234258"/>
                <a:gd name="connsiteX111" fmla="*/ 161744 w 1210057"/>
                <a:gd name="connsiteY111" fmla="*/ 240963 h 1234258"/>
                <a:gd name="connsiteX112" fmla="*/ 150047 w 1210057"/>
                <a:gd name="connsiteY112" fmla="*/ 244109 h 1234258"/>
                <a:gd name="connsiteX113" fmla="*/ 128871 w 1210057"/>
                <a:gd name="connsiteY113" fmla="*/ 239148 h 1234258"/>
                <a:gd name="connsiteX114" fmla="*/ 127742 w 1210057"/>
                <a:gd name="connsiteY114" fmla="*/ 251248 h 1234258"/>
                <a:gd name="connsiteX115" fmla="*/ 120239 w 1210057"/>
                <a:gd name="connsiteY115" fmla="*/ 256048 h 1234258"/>
                <a:gd name="connsiteX116" fmla="*/ 99830 w 1210057"/>
                <a:gd name="connsiteY116" fmla="*/ 251531 h 1234258"/>
                <a:gd name="connsiteX117" fmla="*/ 94425 w 1210057"/>
                <a:gd name="connsiteY117" fmla="*/ 255120 h 1234258"/>
                <a:gd name="connsiteX118" fmla="*/ 89907 w 1210057"/>
                <a:gd name="connsiteY118" fmla="*/ 253023 h 1234258"/>
                <a:gd name="connsiteX119" fmla="*/ 87205 w 1210057"/>
                <a:gd name="connsiteY119" fmla="*/ 248506 h 1234258"/>
                <a:gd name="connsiteX120" fmla="*/ 76072 w 1210057"/>
                <a:gd name="connsiteY120" fmla="*/ 246408 h 1234258"/>
                <a:gd name="connsiteX121" fmla="*/ 61350 w 1210057"/>
                <a:gd name="connsiteY121" fmla="*/ 250926 h 1234258"/>
                <a:gd name="connsiteX122" fmla="*/ 55340 w 1210057"/>
                <a:gd name="connsiteY122" fmla="*/ 247013 h 1234258"/>
                <a:gd name="connsiteX123" fmla="*/ 37915 w 1210057"/>
                <a:gd name="connsiteY123" fmla="*/ 248506 h 1234258"/>
                <a:gd name="connsiteX124" fmla="*/ 25895 w 1210057"/>
                <a:gd name="connsiteY124" fmla="*/ 252700 h 1234258"/>
                <a:gd name="connsiteX125" fmla="*/ 20490 w 1210057"/>
                <a:gd name="connsiteY125" fmla="*/ 253305 h 1234258"/>
                <a:gd name="connsiteX126" fmla="*/ 10285 w 1210057"/>
                <a:gd name="connsiteY126" fmla="*/ 256613 h 1234258"/>
                <a:gd name="connsiteX127" fmla="*/ 3993 w 1210057"/>
                <a:gd name="connsiteY127" fmla="*/ 284243 h 1234258"/>
                <a:gd name="connsiteX128" fmla="*/ 36423 w 1210057"/>
                <a:gd name="connsiteY128" fmla="*/ 284243 h 1234258"/>
                <a:gd name="connsiteX129" fmla="*/ 35213 w 1210057"/>
                <a:gd name="connsiteY129" fmla="*/ 290252 h 1234258"/>
                <a:gd name="connsiteX130" fmla="*/ 40900 w 1210057"/>
                <a:gd name="connsiteY130" fmla="*/ 291745 h 1234258"/>
                <a:gd name="connsiteX131" fmla="*/ 43602 w 1210057"/>
                <a:gd name="connsiteY131" fmla="*/ 296545 h 1234258"/>
                <a:gd name="connsiteX132" fmla="*/ 36987 w 1210057"/>
                <a:gd name="connsiteY132" fmla="*/ 297150 h 1234258"/>
                <a:gd name="connsiteX133" fmla="*/ 22265 w 1210057"/>
                <a:gd name="connsiteY133" fmla="*/ 294165 h 1234258"/>
                <a:gd name="connsiteX134" fmla="*/ 18070 w 1210057"/>
                <a:gd name="connsiteY134" fmla="*/ 298078 h 1234258"/>
                <a:gd name="connsiteX135" fmla="*/ 21660 w 1210057"/>
                <a:gd name="connsiteY135" fmla="*/ 310380 h 1234258"/>
                <a:gd name="connsiteX136" fmla="*/ 29767 w 1210057"/>
                <a:gd name="connsiteY136" fmla="*/ 305862 h 1234258"/>
                <a:gd name="connsiteX137" fmla="*/ 39690 w 1210057"/>
                <a:gd name="connsiteY137" fmla="*/ 313970 h 1234258"/>
                <a:gd name="connsiteX138" fmla="*/ 39690 w 1210057"/>
                <a:gd name="connsiteY138" fmla="*/ 325385 h 1234258"/>
                <a:gd name="connsiteX139" fmla="*/ 3025 w 1210057"/>
                <a:gd name="connsiteY139" fmla="*/ 324779 h 1234258"/>
                <a:gd name="connsiteX140" fmla="*/ 3025 w 1210057"/>
                <a:gd name="connsiteY140" fmla="*/ 330467 h 1234258"/>
                <a:gd name="connsiteX141" fmla="*/ 18353 w 1210057"/>
                <a:gd name="connsiteY141" fmla="*/ 334662 h 1234258"/>
                <a:gd name="connsiteX142" fmla="*/ 29162 w 1210057"/>
                <a:gd name="connsiteY142" fmla="*/ 350594 h 1234258"/>
                <a:gd name="connsiteX143" fmla="*/ 27670 w 1210057"/>
                <a:gd name="connsiteY143" fmla="*/ 368624 h 1234258"/>
                <a:gd name="connsiteX144" fmla="*/ 42070 w 1210057"/>
                <a:gd name="connsiteY144" fmla="*/ 369511 h 1234258"/>
                <a:gd name="connsiteX145" fmla="*/ 49895 w 1210057"/>
                <a:gd name="connsiteY145" fmla="*/ 361081 h 1234258"/>
                <a:gd name="connsiteX146" fmla="*/ 56792 w 1210057"/>
                <a:gd name="connsiteY146" fmla="*/ 363501 h 1234258"/>
                <a:gd name="connsiteX147" fmla="*/ 65787 w 1210057"/>
                <a:gd name="connsiteY147" fmla="*/ 365316 h 1234258"/>
                <a:gd name="connsiteX148" fmla="*/ 72079 w 1210057"/>
                <a:gd name="connsiteY148" fmla="*/ 369834 h 1234258"/>
                <a:gd name="connsiteX149" fmla="*/ 73894 w 1210057"/>
                <a:gd name="connsiteY149" fmla="*/ 377941 h 1234258"/>
                <a:gd name="connsiteX150" fmla="*/ 86519 w 1210057"/>
                <a:gd name="connsiteY150" fmla="*/ 379756 h 1234258"/>
                <a:gd name="connsiteX151" fmla="*/ 102129 w 1210057"/>
                <a:gd name="connsiteY151" fmla="*/ 387259 h 1234258"/>
                <a:gd name="connsiteX152" fmla="*/ 107534 w 1210057"/>
                <a:gd name="connsiteY152" fmla="*/ 395084 h 1234258"/>
                <a:gd name="connsiteX153" fmla="*/ 119231 w 1210057"/>
                <a:gd name="connsiteY153" fmla="*/ 396576 h 1234258"/>
                <a:gd name="connsiteX154" fmla="*/ 126128 w 1210057"/>
                <a:gd name="connsiteY154" fmla="*/ 403796 h 1234258"/>
                <a:gd name="connsiteX155" fmla="*/ 135728 w 1210057"/>
                <a:gd name="connsiteY155" fmla="*/ 403514 h 1234258"/>
                <a:gd name="connsiteX156" fmla="*/ 133913 w 1210057"/>
                <a:gd name="connsiteY156" fmla="*/ 406821 h 1234258"/>
                <a:gd name="connsiteX157" fmla="*/ 134195 w 1210057"/>
                <a:gd name="connsiteY157" fmla="*/ 413114 h 1234258"/>
                <a:gd name="connsiteX158" fmla="*/ 137180 w 1210057"/>
                <a:gd name="connsiteY158" fmla="*/ 419406 h 1234258"/>
                <a:gd name="connsiteX159" fmla="*/ 149200 w 1210057"/>
                <a:gd name="connsiteY159" fmla="*/ 422391 h 1234258"/>
                <a:gd name="connsiteX160" fmla="*/ 157025 w 1210057"/>
                <a:gd name="connsiteY160" fmla="*/ 416663 h 1234258"/>
                <a:gd name="connsiteX161" fmla="*/ 160615 w 1210057"/>
                <a:gd name="connsiteY161" fmla="*/ 420253 h 1234258"/>
                <a:gd name="connsiteX162" fmla="*/ 165737 w 1210057"/>
                <a:gd name="connsiteY162" fmla="*/ 417833 h 1234258"/>
                <a:gd name="connsiteX163" fmla="*/ 179572 w 1210057"/>
                <a:gd name="connsiteY163" fmla="*/ 422028 h 1234258"/>
                <a:gd name="connsiteX164" fmla="*/ 179290 w 1210057"/>
                <a:gd name="connsiteY164" fmla="*/ 429853 h 1234258"/>
                <a:gd name="connsiteX165" fmla="*/ 160373 w 1210057"/>
                <a:gd name="connsiteY165" fmla="*/ 431950 h 1234258"/>
                <a:gd name="connsiteX166" fmla="*/ 160373 w 1210057"/>
                <a:gd name="connsiteY166" fmla="*/ 437073 h 1234258"/>
                <a:gd name="connsiteX167" fmla="*/ 185300 w 1210057"/>
                <a:gd name="connsiteY167" fmla="*/ 435580 h 1234258"/>
                <a:gd name="connsiteX168" fmla="*/ 198207 w 1210057"/>
                <a:gd name="connsiteY168" fmla="*/ 440703 h 1234258"/>
                <a:gd name="connsiteX169" fmla="*/ 194295 w 1210057"/>
                <a:gd name="connsiteY169" fmla="*/ 449133 h 1234258"/>
                <a:gd name="connsiteX170" fmla="*/ 197280 w 1210057"/>
                <a:gd name="connsiteY170" fmla="*/ 454820 h 1234258"/>
                <a:gd name="connsiteX171" fmla="*/ 188285 w 1210057"/>
                <a:gd name="connsiteY171" fmla="*/ 458128 h 1234258"/>
                <a:gd name="connsiteX172" fmla="*/ 187075 w 1210057"/>
                <a:gd name="connsiteY172" fmla="*/ 459943 h 1234258"/>
                <a:gd name="connsiteX173" fmla="*/ 192480 w 1210057"/>
                <a:gd name="connsiteY173" fmla="*/ 468373 h 1234258"/>
                <a:gd name="connsiteX174" fmla="*/ 192197 w 1210057"/>
                <a:gd name="connsiteY174" fmla="*/ 473778 h 1234258"/>
                <a:gd name="connsiteX175" fmla="*/ 198812 w 1210057"/>
                <a:gd name="connsiteY175" fmla="*/ 474988 h 1234258"/>
                <a:gd name="connsiteX176" fmla="*/ 208130 w 1210057"/>
                <a:gd name="connsiteY176" fmla="*/ 480998 h 1234258"/>
                <a:gd name="connsiteX177" fmla="*/ 218657 w 1210057"/>
                <a:gd name="connsiteY177" fmla="*/ 478013 h 1234258"/>
                <a:gd name="connsiteX178" fmla="*/ 219262 w 1210057"/>
                <a:gd name="connsiteY178" fmla="*/ 491525 h 1234258"/>
                <a:gd name="connsiteX179" fmla="*/ 216278 w 1210057"/>
                <a:gd name="connsiteY179" fmla="*/ 498745 h 1234258"/>
                <a:gd name="connsiteX180" fmla="*/ 231000 w 1210057"/>
                <a:gd name="connsiteY180" fmla="*/ 509555 h 1234258"/>
                <a:gd name="connsiteX181" fmla="*/ 224103 w 1210057"/>
                <a:gd name="connsiteY181" fmla="*/ 524278 h 1234258"/>
                <a:gd name="connsiteX182" fmla="*/ 214503 w 1210057"/>
                <a:gd name="connsiteY182" fmla="*/ 529682 h 1234258"/>
                <a:gd name="connsiteX183" fmla="*/ 214220 w 1210057"/>
                <a:gd name="connsiteY183" fmla="*/ 543800 h 1234258"/>
                <a:gd name="connsiteX184" fmla="*/ 232250 w 1210057"/>
                <a:gd name="connsiteY184" fmla="*/ 567517 h 1234258"/>
                <a:gd name="connsiteX185" fmla="*/ 237938 w 1210057"/>
                <a:gd name="connsiteY185" fmla="*/ 592444 h 1234258"/>
                <a:gd name="connsiteX186" fmla="*/ 264357 w 1210057"/>
                <a:gd name="connsiteY186" fmla="*/ 607166 h 1234258"/>
                <a:gd name="connsiteX187" fmla="*/ 268875 w 1210057"/>
                <a:gd name="connsiteY187" fmla="*/ 621001 h 1234258"/>
                <a:gd name="connsiteX188" fmla="*/ 279402 w 1210057"/>
                <a:gd name="connsiteY188" fmla="*/ 622494 h 1234258"/>
                <a:gd name="connsiteX189" fmla="*/ 287832 w 1210057"/>
                <a:gd name="connsiteY189" fmla="*/ 628504 h 1234258"/>
                <a:gd name="connsiteX190" fmla="*/ 298037 w 1210057"/>
                <a:gd name="connsiteY190" fmla="*/ 627899 h 1234258"/>
                <a:gd name="connsiteX191" fmla="*/ 299529 w 1210057"/>
                <a:gd name="connsiteY191" fmla="*/ 636329 h 1234258"/>
                <a:gd name="connsiteX192" fmla="*/ 290817 w 1210057"/>
                <a:gd name="connsiteY192" fmla="*/ 641129 h 1234258"/>
                <a:gd name="connsiteX193" fmla="*/ 291099 w 1210057"/>
                <a:gd name="connsiteY193" fmla="*/ 647421 h 1234258"/>
                <a:gd name="connsiteX194" fmla="*/ 303119 w 1210057"/>
                <a:gd name="connsiteY194" fmla="*/ 669041 h 1234258"/>
                <a:gd name="connsiteX195" fmla="*/ 298924 w 1210057"/>
                <a:gd name="connsiteY195" fmla="*/ 672348 h 1234258"/>
                <a:gd name="connsiteX196" fmla="*/ 296222 w 1210057"/>
                <a:gd name="connsiteY196" fmla="*/ 686748 h 1234258"/>
                <a:gd name="connsiteX197" fmla="*/ 291099 w 1210057"/>
                <a:gd name="connsiteY197" fmla="*/ 692435 h 1234258"/>
                <a:gd name="connsiteX198" fmla="*/ 291099 w 1210057"/>
                <a:gd name="connsiteY198" fmla="*/ 703850 h 1234258"/>
                <a:gd name="connsiteX199" fmla="*/ 283274 w 1210057"/>
                <a:gd name="connsiteY199" fmla="*/ 702357 h 1234258"/>
                <a:gd name="connsiteX200" fmla="*/ 279079 w 1210057"/>
                <a:gd name="connsiteY200" fmla="*/ 702640 h 1234258"/>
                <a:gd name="connsiteX201" fmla="*/ 278192 w 1210057"/>
                <a:gd name="connsiteY201" fmla="*/ 714055 h 1234258"/>
                <a:gd name="connsiteX202" fmla="*/ 317237 w 1210057"/>
                <a:gd name="connsiteY202" fmla="*/ 753099 h 1234258"/>
                <a:gd name="connsiteX203" fmla="*/ 318447 w 1210057"/>
                <a:gd name="connsiteY203" fmla="*/ 767822 h 1234258"/>
                <a:gd name="connsiteX204" fmla="*/ 314857 w 1210057"/>
                <a:gd name="connsiteY204" fmla="*/ 803559 h 1234258"/>
                <a:gd name="connsiteX205" fmla="*/ 312759 w 1210057"/>
                <a:gd name="connsiteY205" fmla="*/ 769032 h 1234258"/>
                <a:gd name="connsiteX206" fmla="*/ 293237 w 1210057"/>
                <a:gd name="connsiteY206" fmla="*/ 744992 h 1234258"/>
                <a:gd name="connsiteX207" fmla="*/ 286340 w 1210057"/>
                <a:gd name="connsiteY207" fmla="*/ 735997 h 1234258"/>
                <a:gd name="connsiteX208" fmla="*/ 281540 w 1210057"/>
                <a:gd name="connsiteY208" fmla="*/ 740192 h 1234258"/>
                <a:gd name="connsiteX209" fmla="*/ 278837 w 1210057"/>
                <a:gd name="connsiteY209" fmla="*/ 750719 h 1234258"/>
                <a:gd name="connsiteX210" fmla="*/ 259315 w 1210057"/>
                <a:gd name="connsiteY210" fmla="*/ 848936 h 1234258"/>
                <a:gd name="connsiteX211" fmla="*/ 266535 w 1210057"/>
                <a:gd name="connsiteY211" fmla="*/ 850428 h 1234258"/>
                <a:gd name="connsiteX212" fmla="*/ 269520 w 1210057"/>
                <a:gd name="connsiteY212" fmla="*/ 858536 h 1234258"/>
                <a:gd name="connsiteX213" fmla="*/ 257500 w 1210057"/>
                <a:gd name="connsiteY213" fmla="*/ 859423 h 1234258"/>
                <a:gd name="connsiteX214" fmla="*/ 253588 w 1210057"/>
                <a:gd name="connsiteY214" fmla="*/ 872048 h 1234258"/>
                <a:gd name="connsiteX215" fmla="*/ 210348 w 1210057"/>
                <a:gd name="connsiteY215" fmla="*/ 1007211 h 1234258"/>
                <a:gd name="connsiteX216" fmla="*/ 193811 w 1210057"/>
                <a:gd name="connsiteY216" fmla="*/ 1024919 h 1234258"/>
                <a:gd name="connsiteX217" fmla="*/ 178443 w 1210057"/>
                <a:gd name="connsiteY217" fmla="*/ 1026572 h 1234258"/>
                <a:gd name="connsiteX218" fmla="*/ 183566 w 1210057"/>
                <a:gd name="connsiteY218" fmla="*/ 1038834 h 1234258"/>
                <a:gd name="connsiteX219" fmla="*/ 204500 w 1210057"/>
                <a:gd name="connsiteY219" fmla="*/ 1039721 h 1234258"/>
                <a:gd name="connsiteX220" fmla="*/ 219101 w 1210057"/>
                <a:gd name="connsiteY220" fmla="*/ 1059647 h 1234258"/>
                <a:gd name="connsiteX221" fmla="*/ 216560 w 1210057"/>
                <a:gd name="connsiteY221" fmla="*/ 1083364 h 1234258"/>
                <a:gd name="connsiteX222" fmla="*/ 290212 w 1210057"/>
                <a:gd name="connsiteY222" fmla="*/ 1125313 h 1234258"/>
                <a:gd name="connsiteX223" fmla="*/ 330910 w 1210057"/>
                <a:gd name="connsiteY223" fmla="*/ 1132251 h 1234258"/>
                <a:gd name="connsiteX224" fmla="*/ 337646 w 1210057"/>
                <a:gd name="connsiteY224" fmla="*/ 1144795 h 1234258"/>
                <a:gd name="connsiteX225" fmla="*/ 396697 w 1210057"/>
                <a:gd name="connsiteY225" fmla="*/ 1161211 h 1234258"/>
                <a:gd name="connsiteX226" fmla="*/ 426505 w 1210057"/>
                <a:gd name="connsiteY226" fmla="*/ 1137172 h 1234258"/>
                <a:gd name="connsiteX227" fmla="*/ 486362 w 1210057"/>
                <a:gd name="connsiteY227" fmla="*/ 1170085 h 1234258"/>
                <a:gd name="connsiteX228" fmla="*/ 525810 w 1210057"/>
                <a:gd name="connsiteY228" fmla="*/ 1180935 h 1234258"/>
                <a:gd name="connsiteX229" fmla="*/ 543921 w 1210057"/>
                <a:gd name="connsiteY229" fmla="*/ 1211146 h 1234258"/>
                <a:gd name="connsiteX230" fmla="*/ 554448 w 1210057"/>
                <a:gd name="connsiteY230" fmla="*/ 1223610 h 1234258"/>
                <a:gd name="connsiteX231" fmla="*/ 574495 w 1210057"/>
                <a:gd name="connsiteY231" fmla="*/ 1216107 h 1234258"/>
                <a:gd name="connsiteX232" fmla="*/ 608981 w 1210057"/>
                <a:gd name="connsiteY232" fmla="*/ 1232887 h 1234258"/>
                <a:gd name="connsiteX233" fmla="*/ 662143 w 1210057"/>
                <a:gd name="connsiteY233" fmla="*/ 1214857 h 1234258"/>
                <a:gd name="connsiteX234" fmla="*/ 671299 w 1210057"/>
                <a:gd name="connsiteY234" fmla="*/ 1215745 h 1234258"/>
                <a:gd name="connsiteX235" fmla="*/ 666903 w 1210057"/>
                <a:gd name="connsiteY235" fmla="*/ 1209694 h 1234258"/>
                <a:gd name="connsiteX236" fmla="*/ 663595 w 1210057"/>
                <a:gd name="connsiteY236" fmla="*/ 1191987 h 1234258"/>
                <a:gd name="connsiteX237" fmla="*/ 665693 w 1210057"/>
                <a:gd name="connsiteY237" fmla="*/ 1183275 h 1234258"/>
                <a:gd name="connsiteX238" fmla="*/ 667185 w 1210057"/>
                <a:gd name="connsiteY238" fmla="*/ 1174845 h 1234258"/>
                <a:gd name="connsiteX239" fmla="*/ 657263 w 1210057"/>
                <a:gd name="connsiteY239" fmla="*/ 1170327 h 1234258"/>
                <a:gd name="connsiteX240" fmla="*/ 659360 w 1210057"/>
                <a:gd name="connsiteY240" fmla="*/ 1163430 h 1234258"/>
                <a:gd name="connsiteX241" fmla="*/ 665370 w 1210057"/>
                <a:gd name="connsiteY241" fmla="*/ 1156210 h 1234258"/>
                <a:gd name="connsiteX242" fmla="*/ 666863 w 1210057"/>
                <a:gd name="connsiteY242" fmla="*/ 1148102 h 1234258"/>
                <a:gd name="connsiteX243" fmla="*/ 672267 w 1210057"/>
                <a:gd name="connsiteY243" fmla="*/ 1140600 h 1234258"/>
                <a:gd name="connsiteX244" fmla="*/ 673155 w 1210057"/>
                <a:gd name="connsiteY244" fmla="*/ 1132170 h 1234258"/>
                <a:gd name="connsiteX245" fmla="*/ 677067 w 1210057"/>
                <a:gd name="connsiteY245" fmla="*/ 1132170 h 1234258"/>
                <a:gd name="connsiteX246" fmla="*/ 689370 w 1210057"/>
                <a:gd name="connsiteY246" fmla="*/ 1116842 h 1234258"/>
                <a:gd name="connsiteX247" fmla="*/ 704374 w 1210057"/>
                <a:gd name="connsiteY247" fmla="*/ 1107525 h 1234258"/>
                <a:gd name="connsiteX248" fmla="*/ 714902 w 1210057"/>
                <a:gd name="connsiteY248" fmla="*/ 1108130 h 1234258"/>
                <a:gd name="connsiteX249" fmla="*/ 726599 w 1210057"/>
                <a:gd name="connsiteY249" fmla="*/ 1098208 h 1234258"/>
                <a:gd name="connsiteX250" fmla="*/ 760239 w 1210057"/>
                <a:gd name="connsiteY250" fmla="*/ 1074773 h 1234258"/>
                <a:gd name="connsiteX251" fmla="*/ 769838 w 1210057"/>
                <a:gd name="connsiteY251" fmla="*/ 1069045 h 1234258"/>
                <a:gd name="connsiteX252" fmla="*/ 780366 w 1210057"/>
                <a:gd name="connsiteY252" fmla="*/ 1075942 h 1234258"/>
                <a:gd name="connsiteX253" fmla="*/ 787586 w 1210057"/>
                <a:gd name="connsiteY253" fmla="*/ 1087357 h 1234258"/>
                <a:gd name="connsiteX254" fmla="*/ 822718 w 1210057"/>
                <a:gd name="connsiteY254" fmla="*/ 1092762 h 1234258"/>
                <a:gd name="connsiteX255" fmla="*/ 826308 w 1210057"/>
                <a:gd name="connsiteY255" fmla="*/ 1105992 h 1234258"/>
                <a:gd name="connsiteX256" fmla="*/ 847322 w 1210057"/>
                <a:gd name="connsiteY256" fmla="*/ 1107202 h 1234258"/>
                <a:gd name="connsiteX257" fmla="*/ 848532 w 1210057"/>
                <a:gd name="connsiteY257" fmla="*/ 1103613 h 1234258"/>
                <a:gd name="connsiteX258" fmla="*/ 845830 w 1210057"/>
                <a:gd name="connsiteY258" fmla="*/ 1097602 h 1234258"/>
                <a:gd name="connsiteX259" fmla="*/ 845830 w 1210057"/>
                <a:gd name="connsiteY259" fmla="*/ 1094295 h 1234258"/>
                <a:gd name="connsiteX260" fmla="*/ 848532 w 1210057"/>
                <a:gd name="connsiteY260" fmla="*/ 1099700 h 1234258"/>
                <a:gd name="connsiteX261" fmla="*/ 852122 w 1210057"/>
                <a:gd name="connsiteY261" fmla="*/ 1103895 h 1234258"/>
                <a:gd name="connsiteX262" fmla="*/ 863819 w 1210057"/>
                <a:gd name="connsiteY262" fmla="*/ 1099095 h 1234258"/>
                <a:gd name="connsiteX263" fmla="*/ 868014 w 1210057"/>
                <a:gd name="connsiteY263" fmla="*/ 1099982 h 1234258"/>
                <a:gd name="connsiteX264" fmla="*/ 874629 w 1210057"/>
                <a:gd name="connsiteY264" fmla="*/ 1100265 h 1234258"/>
                <a:gd name="connsiteX265" fmla="*/ 874912 w 1210057"/>
                <a:gd name="connsiteY265" fmla="*/ 1094255 h 1234258"/>
                <a:gd name="connsiteX266" fmla="*/ 874912 w 1210057"/>
                <a:gd name="connsiteY266" fmla="*/ 1088245 h 1234258"/>
                <a:gd name="connsiteX267" fmla="*/ 881204 w 1210057"/>
                <a:gd name="connsiteY267" fmla="*/ 1087357 h 1234258"/>
                <a:gd name="connsiteX268" fmla="*/ 893506 w 1210057"/>
                <a:gd name="connsiteY268" fmla="*/ 1096675 h 1234258"/>
                <a:gd name="connsiteX269" fmla="*/ 888101 w 1210057"/>
                <a:gd name="connsiteY269" fmla="*/ 1102967 h 1234258"/>
                <a:gd name="connsiteX270" fmla="*/ 872491 w 1210057"/>
                <a:gd name="connsiteY270" fmla="*/ 1105065 h 1234258"/>
                <a:gd name="connsiteX271" fmla="*/ 874307 w 1210057"/>
                <a:gd name="connsiteY271" fmla="*/ 1114382 h 1234258"/>
                <a:gd name="connsiteX272" fmla="*/ 903429 w 1210057"/>
                <a:gd name="connsiteY272" fmla="*/ 1113777 h 1234258"/>
                <a:gd name="connsiteX273" fmla="*/ 908551 w 1210057"/>
                <a:gd name="connsiteY273" fmla="*/ 1132089 h 1234258"/>
                <a:gd name="connsiteX274" fmla="*/ 924766 w 1210057"/>
                <a:gd name="connsiteY274" fmla="*/ 1132372 h 1234258"/>
                <a:gd name="connsiteX275" fmla="*/ 949693 w 1210057"/>
                <a:gd name="connsiteY275" fmla="*/ 1147981 h 1234258"/>
                <a:gd name="connsiteX276" fmla="*/ 952396 w 1210057"/>
                <a:gd name="connsiteY276" fmla="*/ 1153669 h 1234258"/>
                <a:gd name="connsiteX277" fmla="*/ 955703 w 1210057"/>
                <a:gd name="connsiteY277" fmla="*/ 1154556 h 1234258"/>
                <a:gd name="connsiteX278" fmla="*/ 960503 w 1210057"/>
                <a:gd name="connsiteY278" fmla="*/ 1149433 h 1234258"/>
                <a:gd name="connsiteX279" fmla="*/ 983333 w 1210057"/>
                <a:gd name="connsiteY279" fmla="*/ 1155161 h 1234258"/>
                <a:gd name="connsiteX280" fmla="*/ 988133 w 1210057"/>
                <a:gd name="connsiteY280" fmla="*/ 1152176 h 1234258"/>
                <a:gd name="connsiteX281" fmla="*/ 995635 w 1210057"/>
                <a:gd name="connsiteY281" fmla="*/ 1149474 h 1234258"/>
                <a:gd name="connsiteX282" fmla="*/ 1005840 w 1210057"/>
                <a:gd name="connsiteY282" fmla="*/ 1150684 h 1234258"/>
                <a:gd name="connsiteX283" fmla="*/ 1018142 w 1210057"/>
                <a:gd name="connsiteY283" fmla="*/ 1146771 h 1234258"/>
                <a:gd name="connsiteX284" fmla="*/ 1032259 w 1210057"/>
                <a:gd name="connsiteY284" fmla="*/ 1142576 h 1234258"/>
                <a:gd name="connsiteX285" fmla="*/ 1039762 w 1210057"/>
                <a:gd name="connsiteY285" fmla="*/ 1141689 h 1234258"/>
                <a:gd name="connsiteX286" fmla="*/ 1041577 w 1210057"/>
                <a:gd name="connsiteY286" fmla="*/ 1129992 h 1234258"/>
                <a:gd name="connsiteX287" fmla="*/ 1037059 w 1210057"/>
                <a:gd name="connsiteY287" fmla="*/ 1124264 h 1234258"/>
                <a:gd name="connsiteX288" fmla="*/ 1046054 w 1210057"/>
                <a:gd name="connsiteY288" fmla="*/ 1119747 h 1234258"/>
                <a:gd name="connsiteX289" fmla="*/ 1048757 w 1210057"/>
                <a:gd name="connsiteY289" fmla="*/ 1110147 h 1234258"/>
                <a:gd name="connsiteX290" fmla="*/ 1065899 w 1210057"/>
                <a:gd name="connsiteY290" fmla="*/ 1111034 h 1234258"/>
                <a:gd name="connsiteX291" fmla="*/ 1078524 w 1210057"/>
                <a:gd name="connsiteY291" fmla="*/ 1093892 h 1234258"/>
                <a:gd name="connsiteX292" fmla="*/ 1089939 w 1210057"/>
                <a:gd name="connsiteY292" fmla="*/ 1090907 h 1234258"/>
                <a:gd name="connsiteX293" fmla="*/ 1093851 w 1210057"/>
                <a:gd name="connsiteY293" fmla="*/ 1079492 h 1234258"/>
                <a:gd name="connsiteX294" fmla="*/ 1117286 w 1210057"/>
                <a:gd name="connsiteY294" fmla="*/ 1071385 h 1234258"/>
                <a:gd name="connsiteX295" fmla="*/ 1128419 w 1210057"/>
                <a:gd name="connsiteY295" fmla="*/ 1065980 h 1234258"/>
                <a:gd name="connsiteX296" fmla="*/ 1133541 w 1210057"/>
                <a:gd name="connsiteY296" fmla="*/ 1065334 h 1234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Lst>
              <a:rect l="l" t="t" r="r" b="b"/>
              <a:pathLst>
                <a:path w="1210057" h="1234258">
                  <a:moveTo>
                    <a:pt x="1133541" y="1065334"/>
                  </a:moveTo>
                  <a:lnTo>
                    <a:pt x="1141810" y="1031493"/>
                  </a:lnTo>
                  <a:lnTo>
                    <a:pt x="1140076" y="1024596"/>
                  </a:lnTo>
                  <a:lnTo>
                    <a:pt x="1092238" y="1020159"/>
                  </a:lnTo>
                  <a:lnTo>
                    <a:pt x="1056783" y="973652"/>
                  </a:lnTo>
                  <a:lnTo>
                    <a:pt x="1078201" y="936665"/>
                  </a:lnTo>
                  <a:lnTo>
                    <a:pt x="1073563" y="921499"/>
                  </a:lnTo>
                  <a:lnTo>
                    <a:pt x="1049362" y="902662"/>
                  </a:lnTo>
                  <a:lnTo>
                    <a:pt x="1039479" y="885722"/>
                  </a:lnTo>
                  <a:lnTo>
                    <a:pt x="1055815" y="858455"/>
                  </a:lnTo>
                  <a:lnTo>
                    <a:pt x="1081993" y="859463"/>
                  </a:lnTo>
                  <a:lnTo>
                    <a:pt x="1087640" y="855228"/>
                  </a:lnTo>
                  <a:lnTo>
                    <a:pt x="1088930" y="840344"/>
                  </a:lnTo>
                  <a:lnTo>
                    <a:pt x="1061220" y="791821"/>
                  </a:lnTo>
                  <a:lnTo>
                    <a:pt x="1084615" y="765603"/>
                  </a:lnTo>
                  <a:lnTo>
                    <a:pt x="1065052" y="727325"/>
                  </a:lnTo>
                  <a:lnTo>
                    <a:pt x="1064245" y="696348"/>
                  </a:lnTo>
                  <a:lnTo>
                    <a:pt x="1051257" y="692556"/>
                  </a:lnTo>
                  <a:lnTo>
                    <a:pt x="1033590" y="701753"/>
                  </a:lnTo>
                  <a:lnTo>
                    <a:pt x="1011608" y="746767"/>
                  </a:lnTo>
                  <a:lnTo>
                    <a:pt x="976072" y="729866"/>
                  </a:lnTo>
                  <a:lnTo>
                    <a:pt x="997087" y="693403"/>
                  </a:lnTo>
                  <a:lnTo>
                    <a:pt x="996119" y="674284"/>
                  </a:lnTo>
                  <a:lnTo>
                    <a:pt x="1021732" y="640120"/>
                  </a:lnTo>
                  <a:lnTo>
                    <a:pt x="1031090" y="636530"/>
                  </a:lnTo>
                  <a:lnTo>
                    <a:pt x="1033752" y="606360"/>
                  </a:lnTo>
                  <a:lnTo>
                    <a:pt x="1089051" y="566710"/>
                  </a:lnTo>
                  <a:lnTo>
                    <a:pt x="1089051" y="538475"/>
                  </a:lnTo>
                  <a:lnTo>
                    <a:pt x="1133622" y="542711"/>
                  </a:lnTo>
                  <a:lnTo>
                    <a:pt x="1148344" y="529239"/>
                  </a:lnTo>
                  <a:lnTo>
                    <a:pt x="1140439" y="513387"/>
                  </a:lnTo>
                  <a:lnTo>
                    <a:pt x="1150563" y="479909"/>
                  </a:lnTo>
                  <a:lnTo>
                    <a:pt x="1168673" y="385605"/>
                  </a:lnTo>
                  <a:lnTo>
                    <a:pt x="1201062" y="357007"/>
                  </a:lnTo>
                  <a:lnTo>
                    <a:pt x="1208081" y="341882"/>
                  </a:lnTo>
                  <a:lnTo>
                    <a:pt x="1131847" y="321391"/>
                  </a:lnTo>
                  <a:lnTo>
                    <a:pt x="1082073" y="311428"/>
                  </a:lnTo>
                  <a:lnTo>
                    <a:pt x="1059163" y="274764"/>
                  </a:lnTo>
                  <a:lnTo>
                    <a:pt x="1010962" y="270286"/>
                  </a:lnTo>
                  <a:lnTo>
                    <a:pt x="991803" y="256613"/>
                  </a:lnTo>
                  <a:lnTo>
                    <a:pt x="965303" y="256613"/>
                  </a:lnTo>
                  <a:lnTo>
                    <a:pt x="911697" y="209219"/>
                  </a:lnTo>
                  <a:lnTo>
                    <a:pt x="911697" y="171062"/>
                  </a:lnTo>
                  <a:lnTo>
                    <a:pt x="885883" y="196029"/>
                  </a:lnTo>
                  <a:lnTo>
                    <a:pt x="843087" y="177153"/>
                  </a:lnTo>
                  <a:lnTo>
                    <a:pt x="848573" y="139721"/>
                  </a:lnTo>
                  <a:lnTo>
                    <a:pt x="807753" y="125846"/>
                  </a:lnTo>
                  <a:lnTo>
                    <a:pt x="801865" y="109147"/>
                  </a:lnTo>
                  <a:lnTo>
                    <a:pt x="783230" y="98499"/>
                  </a:lnTo>
                  <a:lnTo>
                    <a:pt x="764353" y="67320"/>
                  </a:lnTo>
                  <a:lnTo>
                    <a:pt x="739506" y="76193"/>
                  </a:lnTo>
                  <a:lnTo>
                    <a:pt x="719379" y="53565"/>
                  </a:lnTo>
                  <a:lnTo>
                    <a:pt x="707198" y="3025"/>
                  </a:lnTo>
                  <a:lnTo>
                    <a:pt x="664241" y="9398"/>
                  </a:lnTo>
                  <a:lnTo>
                    <a:pt x="637216" y="23798"/>
                  </a:lnTo>
                  <a:lnTo>
                    <a:pt x="631367" y="41344"/>
                  </a:lnTo>
                  <a:lnTo>
                    <a:pt x="626406" y="82768"/>
                  </a:lnTo>
                  <a:lnTo>
                    <a:pt x="626406" y="92691"/>
                  </a:lnTo>
                  <a:lnTo>
                    <a:pt x="622816" y="99910"/>
                  </a:lnTo>
                  <a:lnTo>
                    <a:pt x="621001" y="107574"/>
                  </a:lnTo>
                  <a:lnTo>
                    <a:pt x="627737" y="114310"/>
                  </a:lnTo>
                  <a:lnTo>
                    <a:pt x="625479" y="118828"/>
                  </a:lnTo>
                  <a:lnTo>
                    <a:pt x="618743" y="117940"/>
                  </a:lnTo>
                  <a:lnTo>
                    <a:pt x="610191" y="129194"/>
                  </a:lnTo>
                  <a:lnTo>
                    <a:pt x="584982" y="147224"/>
                  </a:lnTo>
                  <a:lnTo>
                    <a:pt x="524197" y="155775"/>
                  </a:lnTo>
                  <a:lnTo>
                    <a:pt x="506651" y="164770"/>
                  </a:lnTo>
                  <a:lnTo>
                    <a:pt x="490880" y="169287"/>
                  </a:lnTo>
                  <a:lnTo>
                    <a:pt x="476036" y="197199"/>
                  </a:lnTo>
                  <a:lnTo>
                    <a:pt x="489992" y="204419"/>
                  </a:lnTo>
                  <a:lnTo>
                    <a:pt x="494510" y="210268"/>
                  </a:lnTo>
                  <a:lnTo>
                    <a:pt x="477408" y="212083"/>
                  </a:lnTo>
                  <a:lnTo>
                    <a:pt x="470188" y="222005"/>
                  </a:lnTo>
                  <a:lnTo>
                    <a:pt x="442276" y="225151"/>
                  </a:lnTo>
                  <a:lnTo>
                    <a:pt x="437758" y="218859"/>
                  </a:lnTo>
                  <a:lnTo>
                    <a:pt x="374714" y="199498"/>
                  </a:lnTo>
                  <a:lnTo>
                    <a:pt x="358943" y="202201"/>
                  </a:lnTo>
                  <a:lnTo>
                    <a:pt x="358500" y="187357"/>
                  </a:lnTo>
                  <a:lnTo>
                    <a:pt x="350836" y="173845"/>
                  </a:lnTo>
                  <a:lnTo>
                    <a:pt x="358943" y="163479"/>
                  </a:lnTo>
                  <a:lnTo>
                    <a:pt x="358943" y="154928"/>
                  </a:lnTo>
                  <a:lnTo>
                    <a:pt x="344100" y="148635"/>
                  </a:lnTo>
                  <a:lnTo>
                    <a:pt x="328329" y="156299"/>
                  </a:lnTo>
                  <a:lnTo>
                    <a:pt x="300417" y="141456"/>
                  </a:lnTo>
                  <a:lnTo>
                    <a:pt x="293681" y="145046"/>
                  </a:lnTo>
                  <a:lnTo>
                    <a:pt x="299529" y="149079"/>
                  </a:lnTo>
                  <a:lnTo>
                    <a:pt x="301788" y="154040"/>
                  </a:lnTo>
                  <a:lnTo>
                    <a:pt x="298642" y="163479"/>
                  </a:lnTo>
                  <a:lnTo>
                    <a:pt x="300901" y="191834"/>
                  </a:lnTo>
                  <a:lnTo>
                    <a:pt x="307637" y="197683"/>
                  </a:lnTo>
                  <a:lnTo>
                    <a:pt x="313485" y="213454"/>
                  </a:lnTo>
                  <a:lnTo>
                    <a:pt x="313929" y="234630"/>
                  </a:lnTo>
                  <a:lnTo>
                    <a:pt x="317963" y="245884"/>
                  </a:lnTo>
                  <a:lnTo>
                    <a:pt x="310299" y="275167"/>
                  </a:lnTo>
                  <a:lnTo>
                    <a:pt x="310743" y="287308"/>
                  </a:lnTo>
                  <a:lnTo>
                    <a:pt x="320181" y="299933"/>
                  </a:lnTo>
                  <a:lnTo>
                    <a:pt x="282347" y="295899"/>
                  </a:lnTo>
                  <a:lnTo>
                    <a:pt x="278313" y="284202"/>
                  </a:lnTo>
                  <a:lnTo>
                    <a:pt x="267060" y="286461"/>
                  </a:lnTo>
                  <a:lnTo>
                    <a:pt x="263913" y="294568"/>
                  </a:lnTo>
                  <a:lnTo>
                    <a:pt x="258509" y="286461"/>
                  </a:lnTo>
                  <a:lnTo>
                    <a:pt x="248142" y="291866"/>
                  </a:lnTo>
                  <a:lnTo>
                    <a:pt x="236445" y="282871"/>
                  </a:lnTo>
                  <a:lnTo>
                    <a:pt x="222933" y="281500"/>
                  </a:lnTo>
                  <a:lnTo>
                    <a:pt x="208089" y="296343"/>
                  </a:lnTo>
                  <a:lnTo>
                    <a:pt x="201354" y="295899"/>
                  </a:lnTo>
                  <a:lnTo>
                    <a:pt x="192802" y="287348"/>
                  </a:lnTo>
                  <a:lnTo>
                    <a:pt x="190100" y="277426"/>
                  </a:lnTo>
                  <a:lnTo>
                    <a:pt x="179734" y="254475"/>
                  </a:lnTo>
                  <a:lnTo>
                    <a:pt x="173885" y="248626"/>
                  </a:lnTo>
                  <a:lnTo>
                    <a:pt x="170739" y="243222"/>
                  </a:lnTo>
                  <a:lnTo>
                    <a:pt x="161744" y="240963"/>
                  </a:lnTo>
                  <a:lnTo>
                    <a:pt x="150047" y="244109"/>
                  </a:lnTo>
                  <a:lnTo>
                    <a:pt x="128871" y="239148"/>
                  </a:lnTo>
                  <a:lnTo>
                    <a:pt x="127742" y="251248"/>
                  </a:lnTo>
                  <a:lnTo>
                    <a:pt x="120239" y="256048"/>
                  </a:lnTo>
                  <a:lnTo>
                    <a:pt x="99830" y="251531"/>
                  </a:lnTo>
                  <a:lnTo>
                    <a:pt x="94425" y="255120"/>
                  </a:lnTo>
                  <a:lnTo>
                    <a:pt x="89907" y="253023"/>
                  </a:lnTo>
                  <a:lnTo>
                    <a:pt x="87205" y="248506"/>
                  </a:lnTo>
                  <a:lnTo>
                    <a:pt x="76072" y="246408"/>
                  </a:lnTo>
                  <a:lnTo>
                    <a:pt x="61350" y="250926"/>
                  </a:lnTo>
                  <a:lnTo>
                    <a:pt x="55340" y="247013"/>
                  </a:lnTo>
                  <a:lnTo>
                    <a:pt x="37915" y="248506"/>
                  </a:lnTo>
                  <a:lnTo>
                    <a:pt x="25895" y="252700"/>
                  </a:lnTo>
                  <a:lnTo>
                    <a:pt x="20490" y="253305"/>
                  </a:lnTo>
                  <a:lnTo>
                    <a:pt x="10285" y="256613"/>
                  </a:lnTo>
                  <a:lnTo>
                    <a:pt x="3993" y="284243"/>
                  </a:lnTo>
                  <a:lnTo>
                    <a:pt x="36423" y="284243"/>
                  </a:lnTo>
                  <a:lnTo>
                    <a:pt x="35213" y="290252"/>
                  </a:lnTo>
                  <a:cubicBezTo>
                    <a:pt x="35213" y="290252"/>
                    <a:pt x="38802" y="291745"/>
                    <a:pt x="40900" y="291745"/>
                  </a:cubicBezTo>
                  <a:cubicBezTo>
                    <a:pt x="42997" y="291745"/>
                    <a:pt x="43602" y="296545"/>
                    <a:pt x="43602" y="296545"/>
                  </a:cubicBezTo>
                  <a:lnTo>
                    <a:pt x="36987" y="297150"/>
                  </a:lnTo>
                  <a:lnTo>
                    <a:pt x="22265" y="294165"/>
                  </a:lnTo>
                  <a:lnTo>
                    <a:pt x="18070" y="298078"/>
                  </a:lnTo>
                  <a:lnTo>
                    <a:pt x="21660" y="310380"/>
                  </a:lnTo>
                  <a:lnTo>
                    <a:pt x="29767" y="305862"/>
                  </a:lnTo>
                  <a:lnTo>
                    <a:pt x="39690" y="313970"/>
                  </a:lnTo>
                  <a:lnTo>
                    <a:pt x="39690" y="325385"/>
                  </a:lnTo>
                  <a:lnTo>
                    <a:pt x="3025" y="324779"/>
                  </a:lnTo>
                  <a:lnTo>
                    <a:pt x="3025" y="330467"/>
                  </a:lnTo>
                  <a:lnTo>
                    <a:pt x="18353" y="334662"/>
                  </a:lnTo>
                  <a:lnTo>
                    <a:pt x="29162" y="350594"/>
                  </a:lnTo>
                  <a:lnTo>
                    <a:pt x="27670" y="368624"/>
                  </a:lnTo>
                  <a:lnTo>
                    <a:pt x="42070" y="369511"/>
                  </a:lnTo>
                  <a:lnTo>
                    <a:pt x="49895" y="361081"/>
                  </a:lnTo>
                  <a:lnTo>
                    <a:pt x="56792" y="363501"/>
                  </a:lnTo>
                  <a:lnTo>
                    <a:pt x="65787" y="365316"/>
                  </a:lnTo>
                  <a:lnTo>
                    <a:pt x="72079" y="369834"/>
                  </a:lnTo>
                  <a:lnTo>
                    <a:pt x="73894" y="377941"/>
                  </a:lnTo>
                  <a:lnTo>
                    <a:pt x="86519" y="379756"/>
                  </a:lnTo>
                  <a:lnTo>
                    <a:pt x="102129" y="387259"/>
                  </a:lnTo>
                  <a:lnTo>
                    <a:pt x="107534" y="395084"/>
                  </a:lnTo>
                  <a:lnTo>
                    <a:pt x="119231" y="396576"/>
                  </a:lnTo>
                  <a:lnTo>
                    <a:pt x="126128" y="403796"/>
                  </a:lnTo>
                  <a:lnTo>
                    <a:pt x="135728" y="403514"/>
                  </a:lnTo>
                  <a:lnTo>
                    <a:pt x="133913" y="406821"/>
                  </a:lnTo>
                  <a:lnTo>
                    <a:pt x="134195" y="413114"/>
                  </a:lnTo>
                  <a:lnTo>
                    <a:pt x="137180" y="419406"/>
                  </a:lnTo>
                  <a:lnTo>
                    <a:pt x="149200" y="422391"/>
                  </a:lnTo>
                  <a:cubicBezTo>
                    <a:pt x="149200" y="422391"/>
                    <a:pt x="156097" y="416986"/>
                    <a:pt x="157025" y="416663"/>
                  </a:cubicBezTo>
                  <a:cubicBezTo>
                    <a:pt x="157912" y="416381"/>
                    <a:pt x="160615" y="420253"/>
                    <a:pt x="160615" y="420253"/>
                  </a:cubicBezTo>
                  <a:lnTo>
                    <a:pt x="165737" y="417833"/>
                  </a:lnTo>
                  <a:lnTo>
                    <a:pt x="179572" y="422028"/>
                  </a:lnTo>
                  <a:lnTo>
                    <a:pt x="179290" y="429853"/>
                  </a:lnTo>
                  <a:lnTo>
                    <a:pt x="160373" y="431950"/>
                  </a:lnTo>
                  <a:lnTo>
                    <a:pt x="160373" y="437073"/>
                  </a:lnTo>
                  <a:lnTo>
                    <a:pt x="185300" y="435580"/>
                  </a:lnTo>
                  <a:lnTo>
                    <a:pt x="198207" y="440703"/>
                  </a:lnTo>
                  <a:lnTo>
                    <a:pt x="194295" y="449133"/>
                  </a:lnTo>
                  <a:lnTo>
                    <a:pt x="197280" y="454820"/>
                  </a:lnTo>
                  <a:lnTo>
                    <a:pt x="188285" y="458128"/>
                  </a:lnTo>
                  <a:lnTo>
                    <a:pt x="187075" y="459943"/>
                  </a:lnTo>
                  <a:lnTo>
                    <a:pt x="192480" y="468373"/>
                  </a:lnTo>
                  <a:lnTo>
                    <a:pt x="192197" y="473778"/>
                  </a:lnTo>
                  <a:lnTo>
                    <a:pt x="198812" y="474988"/>
                  </a:lnTo>
                  <a:lnTo>
                    <a:pt x="208130" y="480998"/>
                  </a:lnTo>
                  <a:lnTo>
                    <a:pt x="218657" y="478013"/>
                  </a:lnTo>
                  <a:lnTo>
                    <a:pt x="219262" y="491525"/>
                  </a:lnTo>
                  <a:lnTo>
                    <a:pt x="216278" y="498745"/>
                  </a:lnTo>
                  <a:lnTo>
                    <a:pt x="231000" y="509555"/>
                  </a:lnTo>
                  <a:lnTo>
                    <a:pt x="224103" y="524278"/>
                  </a:lnTo>
                  <a:lnTo>
                    <a:pt x="214503" y="529682"/>
                  </a:lnTo>
                  <a:lnTo>
                    <a:pt x="214220" y="543800"/>
                  </a:lnTo>
                  <a:lnTo>
                    <a:pt x="232250" y="567517"/>
                  </a:lnTo>
                  <a:lnTo>
                    <a:pt x="237938" y="592444"/>
                  </a:lnTo>
                  <a:lnTo>
                    <a:pt x="264357" y="607166"/>
                  </a:lnTo>
                  <a:lnTo>
                    <a:pt x="268875" y="621001"/>
                  </a:lnTo>
                  <a:lnTo>
                    <a:pt x="279402" y="622494"/>
                  </a:lnTo>
                  <a:lnTo>
                    <a:pt x="287832" y="628504"/>
                  </a:lnTo>
                  <a:lnTo>
                    <a:pt x="298037" y="627899"/>
                  </a:lnTo>
                  <a:lnTo>
                    <a:pt x="299529" y="636329"/>
                  </a:lnTo>
                  <a:lnTo>
                    <a:pt x="290817" y="641129"/>
                  </a:lnTo>
                  <a:lnTo>
                    <a:pt x="291099" y="647421"/>
                  </a:lnTo>
                  <a:lnTo>
                    <a:pt x="303119" y="669041"/>
                  </a:lnTo>
                  <a:lnTo>
                    <a:pt x="298924" y="672348"/>
                  </a:lnTo>
                  <a:lnTo>
                    <a:pt x="296222" y="686748"/>
                  </a:lnTo>
                  <a:lnTo>
                    <a:pt x="291099" y="692435"/>
                  </a:lnTo>
                  <a:lnTo>
                    <a:pt x="291099" y="703850"/>
                  </a:lnTo>
                  <a:lnTo>
                    <a:pt x="283274" y="702357"/>
                  </a:lnTo>
                  <a:lnTo>
                    <a:pt x="279079" y="702640"/>
                  </a:lnTo>
                  <a:lnTo>
                    <a:pt x="278192" y="714055"/>
                  </a:lnTo>
                  <a:lnTo>
                    <a:pt x="317237" y="753099"/>
                  </a:lnTo>
                  <a:lnTo>
                    <a:pt x="318447" y="767822"/>
                  </a:lnTo>
                  <a:lnTo>
                    <a:pt x="314857" y="803559"/>
                  </a:lnTo>
                  <a:lnTo>
                    <a:pt x="312759" y="769032"/>
                  </a:lnTo>
                  <a:lnTo>
                    <a:pt x="293237" y="744992"/>
                  </a:lnTo>
                  <a:lnTo>
                    <a:pt x="286340" y="735997"/>
                  </a:lnTo>
                  <a:lnTo>
                    <a:pt x="281540" y="740192"/>
                  </a:lnTo>
                  <a:lnTo>
                    <a:pt x="278837" y="750719"/>
                  </a:lnTo>
                  <a:lnTo>
                    <a:pt x="259315" y="848936"/>
                  </a:lnTo>
                  <a:lnTo>
                    <a:pt x="266535" y="850428"/>
                  </a:lnTo>
                  <a:lnTo>
                    <a:pt x="269520" y="858536"/>
                  </a:lnTo>
                  <a:lnTo>
                    <a:pt x="257500" y="859423"/>
                  </a:lnTo>
                  <a:lnTo>
                    <a:pt x="253588" y="872048"/>
                  </a:lnTo>
                  <a:lnTo>
                    <a:pt x="210348" y="1007211"/>
                  </a:lnTo>
                  <a:lnTo>
                    <a:pt x="193811" y="1024919"/>
                  </a:lnTo>
                  <a:lnTo>
                    <a:pt x="178443" y="1026572"/>
                  </a:lnTo>
                  <a:lnTo>
                    <a:pt x="183566" y="1038834"/>
                  </a:lnTo>
                  <a:lnTo>
                    <a:pt x="204500" y="1039721"/>
                  </a:lnTo>
                  <a:lnTo>
                    <a:pt x="219101" y="1059647"/>
                  </a:lnTo>
                  <a:lnTo>
                    <a:pt x="216560" y="1083364"/>
                  </a:lnTo>
                  <a:lnTo>
                    <a:pt x="290212" y="1125313"/>
                  </a:lnTo>
                  <a:lnTo>
                    <a:pt x="330910" y="1132251"/>
                  </a:lnTo>
                  <a:lnTo>
                    <a:pt x="337646" y="1144795"/>
                  </a:lnTo>
                  <a:lnTo>
                    <a:pt x="396697" y="1161211"/>
                  </a:lnTo>
                  <a:lnTo>
                    <a:pt x="426505" y="1137172"/>
                  </a:lnTo>
                  <a:lnTo>
                    <a:pt x="486362" y="1170085"/>
                  </a:lnTo>
                  <a:lnTo>
                    <a:pt x="525810" y="1180935"/>
                  </a:lnTo>
                  <a:lnTo>
                    <a:pt x="543921" y="1211146"/>
                  </a:lnTo>
                  <a:lnTo>
                    <a:pt x="554448" y="1223610"/>
                  </a:lnTo>
                  <a:lnTo>
                    <a:pt x="574495" y="1216107"/>
                  </a:lnTo>
                  <a:lnTo>
                    <a:pt x="608981" y="1232887"/>
                  </a:lnTo>
                  <a:lnTo>
                    <a:pt x="662143" y="1214857"/>
                  </a:lnTo>
                  <a:lnTo>
                    <a:pt x="671299" y="1215745"/>
                  </a:lnTo>
                  <a:lnTo>
                    <a:pt x="666903" y="1209694"/>
                  </a:lnTo>
                  <a:lnTo>
                    <a:pt x="663595" y="1191987"/>
                  </a:lnTo>
                  <a:lnTo>
                    <a:pt x="665693" y="1183275"/>
                  </a:lnTo>
                  <a:lnTo>
                    <a:pt x="667185" y="1174845"/>
                  </a:lnTo>
                  <a:lnTo>
                    <a:pt x="657263" y="1170327"/>
                  </a:lnTo>
                  <a:lnTo>
                    <a:pt x="659360" y="1163430"/>
                  </a:lnTo>
                  <a:lnTo>
                    <a:pt x="665370" y="1156210"/>
                  </a:lnTo>
                  <a:lnTo>
                    <a:pt x="666863" y="1148102"/>
                  </a:lnTo>
                  <a:lnTo>
                    <a:pt x="672267" y="1140600"/>
                  </a:lnTo>
                  <a:lnTo>
                    <a:pt x="673155" y="1132170"/>
                  </a:lnTo>
                  <a:lnTo>
                    <a:pt x="677067" y="1132170"/>
                  </a:lnTo>
                  <a:lnTo>
                    <a:pt x="689370" y="1116842"/>
                  </a:lnTo>
                  <a:lnTo>
                    <a:pt x="704374" y="1107525"/>
                  </a:lnTo>
                  <a:lnTo>
                    <a:pt x="714902" y="1108130"/>
                  </a:lnTo>
                  <a:lnTo>
                    <a:pt x="726599" y="1098208"/>
                  </a:lnTo>
                  <a:lnTo>
                    <a:pt x="760239" y="1074773"/>
                  </a:lnTo>
                  <a:lnTo>
                    <a:pt x="769838" y="1069045"/>
                  </a:lnTo>
                  <a:lnTo>
                    <a:pt x="780366" y="1075942"/>
                  </a:lnTo>
                  <a:lnTo>
                    <a:pt x="787586" y="1087357"/>
                  </a:lnTo>
                  <a:lnTo>
                    <a:pt x="822718" y="1092762"/>
                  </a:lnTo>
                  <a:lnTo>
                    <a:pt x="826308" y="1105992"/>
                  </a:lnTo>
                  <a:lnTo>
                    <a:pt x="847322" y="1107202"/>
                  </a:lnTo>
                  <a:lnTo>
                    <a:pt x="848532" y="1103613"/>
                  </a:lnTo>
                  <a:lnTo>
                    <a:pt x="845830" y="1097602"/>
                  </a:lnTo>
                  <a:lnTo>
                    <a:pt x="845830" y="1094295"/>
                  </a:lnTo>
                  <a:lnTo>
                    <a:pt x="848532" y="1099700"/>
                  </a:lnTo>
                  <a:lnTo>
                    <a:pt x="852122" y="1103895"/>
                  </a:lnTo>
                  <a:lnTo>
                    <a:pt x="863819" y="1099095"/>
                  </a:lnTo>
                  <a:lnTo>
                    <a:pt x="868014" y="1099982"/>
                  </a:lnTo>
                  <a:lnTo>
                    <a:pt x="874629" y="1100265"/>
                  </a:lnTo>
                  <a:lnTo>
                    <a:pt x="874912" y="1094255"/>
                  </a:lnTo>
                  <a:lnTo>
                    <a:pt x="874912" y="1088245"/>
                  </a:lnTo>
                  <a:lnTo>
                    <a:pt x="881204" y="1087357"/>
                  </a:lnTo>
                  <a:lnTo>
                    <a:pt x="893506" y="1096675"/>
                  </a:lnTo>
                  <a:lnTo>
                    <a:pt x="888101" y="1102967"/>
                  </a:lnTo>
                  <a:lnTo>
                    <a:pt x="872491" y="1105065"/>
                  </a:lnTo>
                  <a:lnTo>
                    <a:pt x="874307" y="1114382"/>
                  </a:lnTo>
                  <a:lnTo>
                    <a:pt x="903429" y="1113777"/>
                  </a:lnTo>
                  <a:lnTo>
                    <a:pt x="908551" y="1132089"/>
                  </a:lnTo>
                  <a:lnTo>
                    <a:pt x="924766" y="1132372"/>
                  </a:lnTo>
                  <a:lnTo>
                    <a:pt x="949693" y="1147981"/>
                  </a:lnTo>
                  <a:lnTo>
                    <a:pt x="952396" y="1153669"/>
                  </a:lnTo>
                  <a:lnTo>
                    <a:pt x="955703" y="1154556"/>
                  </a:lnTo>
                  <a:lnTo>
                    <a:pt x="960503" y="1149433"/>
                  </a:lnTo>
                  <a:lnTo>
                    <a:pt x="983333" y="1155161"/>
                  </a:lnTo>
                  <a:lnTo>
                    <a:pt x="988133" y="1152176"/>
                  </a:lnTo>
                  <a:lnTo>
                    <a:pt x="995635" y="1149474"/>
                  </a:lnTo>
                  <a:lnTo>
                    <a:pt x="1005840" y="1150684"/>
                  </a:lnTo>
                  <a:lnTo>
                    <a:pt x="1018142" y="1146771"/>
                  </a:lnTo>
                  <a:lnTo>
                    <a:pt x="1032259" y="1142576"/>
                  </a:lnTo>
                  <a:lnTo>
                    <a:pt x="1039762" y="1141689"/>
                  </a:lnTo>
                  <a:lnTo>
                    <a:pt x="1041577" y="1129992"/>
                  </a:lnTo>
                  <a:lnTo>
                    <a:pt x="1037059" y="1124264"/>
                  </a:lnTo>
                  <a:lnTo>
                    <a:pt x="1046054" y="1119747"/>
                  </a:lnTo>
                  <a:lnTo>
                    <a:pt x="1048757" y="1110147"/>
                  </a:lnTo>
                  <a:lnTo>
                    <a:pt x="1065899" y="1111034"/>
                  </a:lnTo>
                  <a:lnTo>
                    <a:pt x="1078524" y="1093892"/>
                  </a:lnTo>
                  <a:lnTo>
                    <a:pt x="1089939" y="1090907"/>
                  </a:lnTo>
                  <a:lnTo>
                    <a:pt x="1093851" y="1079492"/>
                  </a:lnTo>
                  <a:lnTo>
                    <a:pt x="1117286" y="1071385"/>
                  </a:lnTo>
                  <a:lnTo>
                    <a:pt x="1128419" y="1065980"/>
                  </a:lnTo>
                  <a:lnTo>
                    <a:pt x="1133541" y="1065334"/>
                  </a:lnTo>
                  <a:close/>
                </a:path>
              </a:pathLst>
            </a:custGeom>
            <a:solidFill>
              <a:schemeClr val="accent1"/>
            </a:solidFill>
            <a:ln w="9525" cap="flat">
              <a:noFill/>
              <a:prstDash val="solid"/>
              <a:miter/>
            </a:ln>
          </p:spPr>
          <p:txBody>
            <a:bodyPr rtlCol="0" anchor="ctr"/>
            <a:lstStyle/>
            <a:p>
              <a:endParaRPr lang="fr-FR" dirty="0">
                <a:solidFill>
                  <a:srgbClr val="1D1D1D"/>
                </a:solidFill>
                <a:latin typeface="Helvetica Neue Normal" charset="0"/>
              </a:endParaRPr>
            </a:p>
          </p:txBody>
        </p:sp>
        <p:sp>
          <p:nvSpPr>
            <p:cNvPr id="1520" name="Forme libre : forme 1519">
              <a:extLst>
                <a:ext uri="{FF2B5EF4-FFF2-40B4-BE49-F238E27FC236}">
                  <a16:creationId xmlns:a16="http://schemas.microsoft.com/office/drawing/2014/main" id="{E922D487-E1C6-4933-8727-62DC0422AEEB}"/>
                </a:ext>
              </a:extLst>
            </p:cNvPr>
            <p:cNvSpPr/>
            <p:nvPr/>
          </p:nvSpPr>
          <p:spPr>
            <a:xfrm>
              <a:off x="8635828" y="4969403"/>
              <a:ext cx="645364" cy="802671"/>
            </a:xfrm>
            <a:custGeom>
              <a:avLst/>
              <a:gdLst>
                <a:gd name="connsiteX0" fmla="*/ 604827 w 645363"/>
                <a:gd name="connsiteY0" fmla="*/ 133106 h 802671"/>
                <a:gd name="connsiteX1" fmla="*/ 630964 w 645363"/>
                <a:gd name="connsiteY1" fmla="*/ 101322 h 802671"/>
                <a:gd name="connsiteX2" fmla="*/ 629835 w 645363"/>
                <a:gd name="connsiteY2" fmla="*/ 54331 h 802671"/>
                <a:gd name="connsiteX3" fmla="*/ 645081 w 645363"/>
                <a:gd name="connsiteY3" fmla="*/ 36907 h 802671"/>
                <a:gd name="connsiteX4" fmla="*/ 640443 w 645363"/>
                <a:gd name="connsiteY4" fmla="*/ 18312 h 802671"/>
                <a:gd name="connsiteX5" fmla="*/ 599099 w 645363"/>
                <a:gd name="connsiteY5" fmla="*/ 3832 h 802671"/>
                <a:gd name="connsiteX6" fmla="*/ 599382 w 645363"/>
                <a:gd name="connsiteY6" fmla="*/ 3025 h 802671"/>
                <a:gd name="connsiteX7" fmla="*/ 593251 w 645363"/>
                <a:gd name="connsiteY7" fmla="*/ 7018 h 802671"/>
                <a:gd name="connsiteX8" fmla="*/ 614265 w 645363"/>
                <a:gd name="connsiteY8" fmla="*/ 56066 h 802671"/>
                <a:gd name="connsiteX9" fmla="*/ 517703 w 645363"/>
                <a:gd name="connsiteY9" fmla="*/ 99830 h 802671"/>
                <a:gd name="connsiteX10" fmla="*/ 425980 w 645363"/>
                <a:gd name="connsiteY10" fmla="*/ 65424 h 802671"/>
                <a:gd name="connsiteX11" fmla="*/ 371044 w 645363"/>
                <a:gd name="connsiteY11" fmla="*/ 85914 h 802671"/>
                <a:gd name="connsiteX12" fmla="*/ 309129 w 645363"/>
                <a:gd name="connsiteY12" fmla="*/ 114552 h 802671"/>
                <a:gd name="connsiteX13" fmla="*/ 272102 w 645363"/>
                <a:gd name="connsiteY13" fmla="*/ 126128 h 802671"/>
                <a:gd name="connsiteX14" fmla="*/ 262219 w 645363"/>
                <a:gd name="connsiteY14" fmla="*/ 129436 h 802671"/>
                <a:gd name="connsiteX15" fmla="*/ 251530 w 645363"/>
                <a:gd name="connsiteY15" fmla="*/ 155532 h 802671"/>
                <a:gd name="connsiteX16" fmla="*/ 182356 w 645363"/>
                <a:gd name="connsiteY16" fmla="*/ 164769 h 802671"/>
                <a:gd name="connsiteX17" fmla="*/ 158639 w 645363"/>
                <a:gd name="connsiteY17" fmla="*/ 207646 h 802671"/>
                <a:gd name="connsiteX18" fmla="*/ 79581 w 645363"/>
                <a:gd name="connsiteY18" fmla="*/ 227410 h 802671"/>
                <a:gd name="connsiteX19" fmla="*/ 96603 w 645363"/>
                <a:gd name="connsiteY19" fmla="*/ 254838 h 802671"/>
                <a:gd name="connsiteX20" fmla="*/ 71635 w 645363"/>
                <a:gd name="connsiteY20" fmla="*/ 299771 h 802671"/>
                <a:gd name="connsiteX21" fmla="*/ 56994 w 645363"/>
                <a:gd name="connsiteY21" fmla="*/ 340026 h 802671"/>
                <a:gd name="connsiteX22" fmla="*/ 37633 w 645363"/>
                <a:gd name="connsiteY22" fmla="*/ 349706 h 802671"/>
                <a:gd name="connsiteX23" fmla="*/ 34366 w 645363"/>
                <a:gd name="connsiteY23" fmla="*/ 383306 h 802671"/>
                <a:gd name="connsiteX24" fmla="*/ 14198 w 645363"/>
                <a:gd name="connsiteY24" fmla="*/ 404845 h 802671"/>
                <a:gd name="connsiteX25" fmla="*/ 3025 w 645363"/>
                <a:gd name="connsiteY25" fmla="*/ 410411 h 802671"/>
                <a:gd name="connsiteX26" fmla="*/ 3146 w 645363"/>
                <a:gd name="connsiteY26" fmla="*/ 411258 h 802671"/>
                <a:gd name="connsiteX27" fmla="*/ 13674 w 645363"/>
                <a:gd name="connsiteY27" fmla="*/ 417268 h 802671"/>
                <a:gd name="connsiteX28" fmla="*/ 15166 w 645363"/>
                <a:gd name="connsiteY28" fmla="*/ 425375 h 802671"/>
                <a:gd name="connsiteX29" fmla="*/ 26581 w 645363"/>
                <a:gd name="connsiteY29" fmla="*/ 440703 h 802671"/>
                <a:gd name="connsiteX30" fmla="*/ 41908 w 645363"/>
                <a:gd name="connsiteY30" fmla="*/ 441913 h 802671"/>
                <a:gd name="connsiteX31" fmla="*/ 52718 w 645363"/>
                <a:gd name="connsiteY31" fmla="*/ 458127 h 802671"/>
                <a:gd name="connsiteX32" fmla="*/ 72240 w 645363"/>
                <a:gd name="connsiteY32" fmla="*/ 470147 h 802671"/>
                <a:gd name="connsiteX33" fmla="*/ 73128 w 645363"/>
                <a:gd name="connsiteY33" fmla="*/ 475875 h 802671"/>
                <a:gd name="connsiteX34" fmla="*/ 77928 w 645363"/>
                <a:gd name="connsiteY34" fmla="*/ 478860 h 802671"/>
                <a:gd name="connsiteX35" fmla="*/ 81235 w 645363"/>
                <a:gd name="connsiteY35" fmla="*/ 477650 h 802671"/>
                <a:gd name="connsiteX36" fmla="*/ 81518 w 645363"/>
                <a:gd name="connsiteY36" fmla="*/ 469220 h 802671"/>
                <a:gd name="connsiteX37" fmla="*/ 84825 w 645363"/>
                <a:gd name="connsiteY37" fmla="*/ 464702 h 802671"/>
                <a:gd name="connsiteX38" fmla="*/ 96522 w 645363"/>
                <a:gd name="connsiteY38" fmla="*/ 465307 h 802671"/>
                <a:gd name="connsiteX39" fmla="*/ 102814 w 645363"/>
                <a:gd name="connsiteY39" fmla="*/ 467727 h 802671"/>
                <a:gd name="connsiteX40" fmla="*/ 109712 w 645363"/>
                <a:gd name="connsiteY40" fmla="*/ 468615 h 802671"/>
                <a:gd name="connsiteX41" fmla="*/ 114834 w 645363"/>
                <a:gd name="connsiteY41" fmla="*/ 464702 h 802671"/>
                <a:gd name="connsiteX42" fmla="*/ 120522 w 645363"/>
                <a:gd name="connsiteY42" fmla="*/ 467687 h 802671"/>
                <a:gd name="connsiteX43" fmla="*/ 125322 w 645363"/>
                <a:gd name="connsiteY43" fmla="*/ 484829 h 802671"/>
                <a:gd name="connsiteX44" fmla="*/ 118707 w 645363"/>
                <a:gd name="connsiteY44" fmla="*/ 488137 h 802671"/>
                <a:gd name="connsiteX45" fmla="*/ 113302 w 645363"/>
                <a:gd name="connsiteY45" fmla="*/ 486322 h 802671"/>
                <a:gd name="connsiteX46" fmla="*/ 106404 w 645363"/>
                <a:gd name="connsiteY46" fmla="*/ 481804 h 802671"/>
                <a:gd name="connsiteX47" fmla="*/ 93174 w 645363"/>
                <a:gd name="connsiteY47" fmla="*/ 482691 h 802671"/>
                <a:gd name="connsiteX48" fmla="*/ 82647 w 645363"/>
                <a:gd name="connsiteY48" fmla="*/ 487209 h 802671"/>
                <a:gd name="connsiteX49" fmla="*/ 81437 w 645363"/>
                <a:gd name="connsiteY49" fmla="*/ 491727 h 802671"/>
                <a:gd name="connsiteX50" fmla="*/ 81437 w 645363"/>
                <a:gd name="connsiteY50" fmla="*/ 495922 h 802671"/>
                <a:gd name="connsiteX51" fmla="*/ 79017 w 645363"/>
                <a:gd name="connsiteY51" fmla="*/ 501044 h 802671"/>
                <a:gd name="connsiteX52" fmla="*/ 80509 w 645363"/>
                <a:gd name="connsiteY52" fmla="*/ 508264 h 802671"/>
                <a:gd name="connsiteX53" fmla="*/ 89222 w 645363"/>
                <a:gd name="connsiteY53" fmla="*/ 508546 h 802671"/>
                <a:gd name="connsiteX54" fmla="*/ 94909 w 645363"/>
                <a:gd name="connsiteY54" fmla="*/ 505844 h 802671"/>
                <a:gd name="connsiteX55" fmla="*/ 103621 w 645363"/>
                <a:gd name="connsiteY55" fmla="*/ 516372 h 802671"/>
                <a:gd name="connsiteX56" fmla="*/ 108421 w 645363"/>
                <a:gd name="connsiteY56" fmla="*/ 518469 h 802671"/>
                <a:gd name="connsiteX57" fmla="*/ 113221 w 645363"/>
                <a:gd name="connsiteY57" fmla="*/ 522664 h 802671"/>
                <a:gd name="connsiteX58" fmla="*/ 116529 w 645363"/>
                <a:gd name="connsiteY58" fmla="*/ 537991 h 802671"/>
                <a:gd name="connsiteX59" fmla="*/ 122538 w 645363"/>
                <a:gd name="connsiteY59" fmla="*/ 536499 h 802671"/>
                <a:gd name="connsiteX60" fmla="*/ 124354 w 645363"/>
                <a:gd name="connsiteY60" fmla="*/ 547309 h 802671"/>
                <a:gd name="connsiteX61" fmla="*/ 129758 w 645363"/>
                <a:gd name="connsiteY61" fmla="*/ 562031 h 802671"/>
                <a:gd name="connsiteX62" fmla="*/ 134558 w 645363"/>
                <a:gd name="connsiteY62" fmla="*/ 564451 h 802671"/>
                <a:gd name="connsiteX63" fmla="*/ 140568 w 645363"/>
                <a:gd name="connsiteY63" fmla="*/ 561466 h 802671"/>
                <a:gd name="connsiteX64" fmla="*/ 154968 w 645363"/>
                <a:gd name="connsiteY64" fmla="*/ 549769 h 802671"/>
                <a:gd name="connsiteX65" fmla="*/ 154686 w 645363"/>
                <a:gd name="connsiteY65" fmla="*/ 541662 h 802671"/>
                <a:gd name="connsiteX66" fmla="*/ 165495 w 645363"/>
                <a:gd name="connsiteY66" fmla="*/ 552472 h 802671"/>
                <a:gd name="connsiteX67" fmla="*/ 170013 w 645363"/>
                <a:gd name="connsiteY67" fmla="*/ 558482 h 802671"/>
                <a:gd name="connsiteX68" fmla="*/ 173320 w 645363"/>
                <a:gd name="connsiteY68" fmla="*/ 562394 h 802671"/>
                <a:gd name="connsiteX69" fmla="*/ 184130 w 645363"/>
                <a:gd name="connsiteY69" fmla="*/ 556989 h 802671"/>
                <a:gd name="connsiteX70" fmla="*/ 202765 w 645363"/>
                <a:gd name="connsiteY70" fmla="*/ 549769 h 802671"/>
                <a:gd name="connsiteX71" fmla="*/ 215390 w 645363"/>
                <a:gd name="connsiteY71" fmla="*/ 542267 h 802671"/>
                <a:gd name="connsiteX72" fmla="*/ 234308 w 645363"/>
                <a:gd name="connsiteY72" fmla="*/ 540774 h 802671"/>
                <a:gd name="connsiteX73" fmla="*/ 248707 w 645363"/>
                <a:gd name="connsiteY73" fmla="*/ 543194 h 802671"/>
                <a:gd name="connsiteX74" fmla="*/ 267947 w 645363"/>
                <a:gd name="connsiteY74" fmla="*/ 543194 h 802671"/>
                <a:gd name="connsiteX75" fmla="*/ 273352 w 645363"/>
                <a:gd name="connsiteY75" fmla="*/ 530569 h 802671"/>
                <a:gd name="connsiteX76" fmla="*/ 277870 w 645363"/>
                <a:gd name="connsiteY76" fmla="*/ 530569 h 802671"/>
                <a:gd name="connsiteX77" fmla="*/ 289567 w 645363"/>
                <a:gd name="connsiteY77" fmla="*/ 543477 h 802671"/>
                <a:gd name="connsiteX78" fmla="*/ 295577 w 645363"/>
                <a:gd name="connsiteY78" fmla="*/ 543194 h 802671"/>
                <a:gd name="connsiteX79" fmla="*/ 296464 w 645363"/>
                <a:gd name="connsiteY79" fmla="*/ 532385 h 802671"/>
                <a:gd name="connsiteX80" fmla="*/ 300982 w 645363"/>
                <a:gd name="connsiteY80" fmla="*/ 531780 h 802671"/>
                <a:gd name="connsiteX81" fmla="*/ 303966 w 645363"/>
                <a:gd name="connsiteY81" fmla="*/ 537507 h 802671"/>
                <a:gd name="connsiteX82" fmla="*/ 315099 w 645363"/>
                <a:gd name="connsiteY82" fmla="*/ 539605 h 802671"/>
                <a:gd name="connsiteX83" fmla="*/ 318689 w 645363"/>
                <a:gd name="connsiteY83" fmla="*/ 545332 h 802671"/>
                <a:gd name="connsiteX84" fmla="*/ 333411 w 645363"/>
                <a:gd name="connsiteY84" fmla="*/ 546542 h 802671"/>
                <a:gd name="connsiteX85" fmla="*/ 343334 w 645363"/>
                <a:gd name="connsiteY85" fmla="*/ 546542 h 802671"/>
                <a:gd name="connsiteX86" fmla="*/ 350836 w 645363"/>
                <a:gd name="connsiteY86" fmla="*/ 548357 h 802671"/>
                <a:gd name="connsiteX87" fmla="*/ 357733 w 645363"/>
                <a:gd name="connsiteY87" fmla="*/ 549568 h 802671"/>
                <a:gd name="connsiteX88" fmla="*/ 363743 w 645363"/>
                <a:gd name="connsiteY88" fmla="*/ 550173 h 802671"/>
                <a:gd name="connsiteX89" fmla="*/ 365558 w 645363"/>
                <a:gd name="connsiteY89" fmla="*/ 560377 h 802671"/>
                <a:gd name="connsiteX90" fmla="*/ 357451 w 645363"/>
                <a:gd name="connsiteY90" fmla="*/ 567597 h 802671"/>
                <a:gd name="connsiteX91" fmla="*/ 336436 w 645363"/>
                <a:gd name="connsiteY91" fmla="*/ 568202 h 802671"/>
                <a:gd name="connsiteX92" fmla="*/ 332846 w 645363"/>
                <a:gd name="connsiteY92" fmla="*/ 574818 h 802671"/>
                <a:gd name="connsiteX93" fmla="*/ 338856 w 645363"/>
                <a:gd name="connsiteY93" fmla="*/ 574818 h 802671"/>
                <a:gd name="connsiteX94" fmla="*/ 344261 w 645363"/>
                <a:gd name="connsiteY94" fmla="*/ 580545 h 802671"/>
                <a:gd name="connsiteX95" fmla="*/ 338534 w 645363"/>
                <a:gd name="connsiteY95" fmla="*/ 588047 h 802671"/>
                <a:gd name="connsiteX96" fmla="*/ 331636 w 645363"/>
                <a:gd name="connsiteY96" fmla="*/ 589540 h 802671"/>
                <a:gd name="connsiteX97" fmla="*/ 317519 w 645363"/>
                <a:gd name="connsiteY97" fmla="*/ 576915 h 802671"/>
                <a:gd name="connsiteX98" fmla="*/ 303684 w 645363"/>
                <a:gd name="connsiteY98" fmla="*/ 572115 h 802671"/>
                <a:gd name="connsiteX99" fmla="*/ 277870 w 645363"/>
                <a:gd name="connsiteY99" fmla="*/ 567597 h 802671"/>
                <a:gd name="connsiteX100" fmla="*/ 250522 w 645363"/>
                <a:gd name="connsiteY100" fmla="*/ 562193 h 802671"/>
                <a:gd name="connsiteX101" fmla="*/ 224708 w 645363"/>
                <a:gd name="connsiteY101" fmla="*/ 550173 h 802671"/>
                <a:gd name="connsiteX102" fmla="*/ 206678 w 645363"/>
                <a:gd name="connsiteY102" fmla="*/ 554367 h 802671"/>
                <a:gd name="connsiteX103" fmla="*/ 196150 w 645363"/>
                <a:gd name="connsiteY103" fmla="*/ 577479 h 802671"/>
                <a:gd name="connsiteX104" fmla="*/ 183848 w 645363"/>
                <a:gd name="connsiteY104" fmla="*/ 580182 h 802671"/>
                <a:gd name="connsiteX105" fmla="*/ 162228 w 645363"/>
                <a:gd name="connsiteY105" fmla="*/ 577479 h 802671"/>
                <a:gd name="connsiteX106" fmla="*/ 161018 w 645363"/>
                <a:gd name="connsiteY106" fmla="*/ 592484 h 802671"/>
                <a:gd name="connsiteX107" fmla="*/ 158033 w 645363"/>
                <a:gd name="connsiteY107" fmla="*/ 605391 h 802671"/>
                <a:gd name="connsiteX108" fmla="*/ 150531 w 645363"/>
                <a:gd name="connsiteY108" fmla="*/ 613821 h 802671"/>
                <a:gd name="connsiteX109" fmla="*/ 138834 w 645363"/>
                <a:gd name="connsiteY109" fmla="*/ 617734 h 802671"/>
                <a:gd name="connsiteX110" fmla="*/ 138834 w 645363"/>
                <a:gd name="connsiteY110" fmla="*/ 631246 h 802671"/>
                <a:gd name="connsiteX111" fmla="*/ 148434 w 645363"/>
                <a:gd name="connsiteY111" fmla="*/ 632456 h 802671"/>
                <a:gd name="connsiteX112" fmla="*/ 161946 w 645363"/>
                <a:gd name="connsiteY112" fmla="*/ 639959 h 802671"/>
                <a:gd name="connsiteX113" fmla="*/ 164931 w 645363"/>
                <a:gd name="connsiteY113" fmla="*/ 653189 h 802671"/>
                <a:gd name="connsiteX114" fmla="*/ 176346 w 645363"/>
                <a:gd name="connsiteY114" fmla="*/ 654681 h 802671"/>
                <a:gd name="connsiteX115" fmla="*/ 196191 w 645363"/>
                <a:gd name="connsiteY115" fmla="*/ 665491 h 802671"/>
                <a:gd name="connsiteX116" fmla="*/ 213010 w 645363"/>
                <a:gd name="connsiteY116" fmla="*/ 684126 h 802671"/>
                <a:gd name="connsiteX117" fmla="*/ 212123 w 645363"/>
                <a:gd name="connsiteY117" fmla="*/ 698848 h 802671"/>
                <a:gd name="connsiteX118" fmla="*/ 200991 w 645363"/>
                <a:gd name="connsiteY118" fmla="*/ 716878 h 802671"/>
                <a:gd name="connsiteX119" fmla="*/ 204903 w 645363"/>
                <a:gd name="connsiteY119" fmla="*/ 730995 h 802671"/>
                <a:gd name="connsiteX120" fmla="*/ 220835 w 645363"/>
                <a:gd name="connsiteY120" fmla="*/ 747210 h 802671"/>
                <a:gd name="connsiteX121" fmla="*/ 220835 w 645363"/>
                <a:gd name="connsiteY121" fmla="*/ 760722 h 802671"/>
                <a:gd name="connsiteX122" fmla="*/ 226845 w 645363"/>
                <a:gd name="connsiteY122" fmla="*/ 765522 h 802671"/>
                <a:gd name="connsiteX123" fmla="*/ 237655 w 645363"/>
                <a:gd name="connsiteY123" fmla="*/ 765805 h 802671"/>
                <a:gd name="connsiteX124" fmla="*/ 243665 w 645363"/>
                <a:gd name="connsiteY124" fmla="*/ 771492 h 802671"/>
                <a:gd name="connsiteX125" fmla="*/ 251168 w 645363"/>
                <a:gd name="connsiteY125" fmla="*/ 768184 h 802671"/>
                <a:gd name="connsiteX126" fmla="*/ 251772 w 645363"/>
                <a:gd name="connsiteY126" fmla="*/ 761892 h 802671"/>
                <a:gd name="connsiteX127" fmla="*/ 249352 w 645363"/>
                <a:gd name="connsiteY127" fmla="*/ 756487 h 802671"/>
                <a:gd name="connsiteX128" fmla="*/ 249070 w 645363"/>
                <a:gd name="connsiteY128" fmla="*/ 736642 h 802671"/>
                <a:gd name="connsiteX129" fmla="*/ 265003 w 645363"/>
                <a:gd name="connsiteY129" fmla="*/ 729422 h 802671"/>
                <a:gd name="connsiteX130" fmla="*/ 270730 w 645363"/>
                <a:gd name="connsiteY130" fmla="*/ 729140 h 802671"/>
                <a:gd name="connsiteX131" fmla="*/ 274038 w 645363"/>
                <a:gd name="connsiteY131" fmla="*/ 744467 h 802671"/>
                <a:gd name="connsiteX132" fmla="*/ 283355 w 645363"/>
                <a:gd name="connsiteY132" fmla="*/ 745355 h 802671"/>
                <a:gd name="connsiteX133" fmla="*/ 302595 w 645363"/>
                <a:gd name="connsiteY133" fmla="*/ 768184 h 802671"/>
                <a:gd name="connsiteX134" fmla="*/ 305580 w 645363"/>
                <a:gd name="connsiteY134" fmla="*/ 797024 h 802671"/>
                <a:gd name="connsiteX135" fmla="*/ 320302 w 645363"/>
                <a:gd name="connsiteY135" fmla="*/ 802429 h 802671"/>
                <a:gd name="connsiteX136" fmla="*/ 321794 w 645363"/>
                <a:gd name="connsiteY136" fmla="*/ 797629 h 802671"/>
                <a:gd name="connsiteX137" fmla="*/ 317882 w 645363"/>
                <a:gd name="connsiteY137" fmla="*/ 789804 h 802671"/>
                <a:gd name="connsiteX138" fmla="*/ 319374 w 645363"/>
                <a:gd name="connsiteY138" fmla="*/ 778671 h 802671"/>
                <a:gd name="connsiteX139" fmla="*/ 322964 w 645363"/>
                <a:gd name="connsiteY139" fmla="*/ 757052 h 802671"/>
                <a:gd name="connsiteX140" fmla="*/ 330789 w 645363"/>
                <a:gd name="connsiteY140" fmla="*/ 748340 h 802671"/>
                <a:gd name="connsiteX141" fmla="*/ 347891 w 645363"/>
                <a:gd name="connsiteY141" fmla="*/ 747452 h 802671"/>
                <a:gd name="connsiteX142" fmla="*/ 349707 w 645363"/>
                <a:gd name="connsiteY142" fmla="*/ 754672 h 802671"/>
                <a:gd name="connsiteX143" fmla="*/ 373141 w 645363"/>
                <a:gd name="connsiteY143" fmla="*/ 778107 h 802671"/>
                <a:gd name="connsiteX144" fmla="*/ 380038 w 645363"/>
                <a:gd name="connsiteY144" fmla="*/ 782020 h 802671"/>
                <a:gd name="connsiteX145" fmla="*/ 384234 w 645363"/>
                <a:gd name="connsiteY145" fmla="*/ 787424 h 802671"/>
                <a:gd name="connsiteX146" fmla="*/ 390526 w 645363"/>
                <a:gd name="connsiteY146" fmla="*/ 791337 h 802671"/>
                <a:gd name="connsiteX147" fmla="*/ 397423 w 645363"/>
                <a:gd name="connsiteY147" fmla="*/ 788029 h 802671"/>
                <a:gd name="connsiteX148" fmla="*/ 392623 w 645363"/>
                <a:gd name="connsiteY148" fmla="*/ 775405 h 802671"/>
                <a:gd name="connsiteX149" fmla="*/ 387218 w 645363"/>
                <a:gd name="connsiteY149" fmla="*/ 771492 h 802671"/>
                <a:gd name="connsiteX150" fmla="*/ 381491 w 645363"/>
                <a:gd name="connsiteY150" fmla="*/ 764594 h 802671"/>
                <a:gd name="connsiteX151" fmla="*/ 374876 w 645363"/>
                <a:gd name="connsiteY151" fmla="*/ 752575 h 802671"/>
                <a:gd name="connsiteX152" fmla="*/ 379676 w 645363"/>
                <a:gd name="connsiteY152" fmla="*/ 748380 h 802671"/>
                <a:gd name="connsiteX153" fmla="*/ 380281 w 645363"/>
                <a:gd name="connsiteY153" fmla="*/ 739668 h 802671"/>
                <a:gd name="connsiteX154" fmla="*/ 368583 w 645363"/>
                <a:gd name="connsiteY154" fmla="*/ 723130 h 802671"/>
                <a:gd name="connsiteX155" fmla="*/ 369471 w 645363"/>
                <a:gd name="connsiteY155" fmla="*/ 712320 h 802671"/>
                <a:gd name="connsiteX156" fmla="*/ 361364 w 645363"/>
                <a:gd name="connsiteY156" fmla="*/ 701510 h 802671"/>
                <a:gd name="connsiteX157" fmla="*/ 354466 w 645363"/>
                <a:gd name="connsiteY157" fmla="*/ 700018 h 802671"/>
                <a:gd name="connsiteX158" fmla="*/ 352369 w 645363"/>
                <a:gd name="connsiteY158" fmla="*/ 691306 h 802671"/>
                <a:gd name="connsiteX159" fmla="*/ 328329 w 645363"/>
                <a:gd name="connsiteY159" fmla="*/ 655851 h 802671"/>
                <a:gd name="connsiteX160" fmla="*/ 326231 w 645363"/>
                <a:gd name="connsiteY160" fmla="*/ 641451 h 802671"/>
                <a:gd name="connsiteX161" fmla="*/ 331636 w 645363"/>
                <a:gd name="connsiteY161" fmla="*/ 639031 h 802671"/>
                <a:gd name="connsiteX162" fmla="*/ 338856 w 645363"/>
                <a:gd name="connsiteY162" fmla="*/ 645041 h 802671"/>
                <a:gd name="connsiteX163" fmla="*/ 344261 w 645363"/>
                <a:gd name="connsiteY163" fmla="*/ 644759 h 802671"/>
                <a:gd name="connsiteX164" fmla="*/ 353256 w 645363"/>
                <a:gd name="connsiteY164" fmla="*/ 645041 h 802671"/>
                <a:gd name="connsiteX165" fmla="*/ 358661 w 645363"/>
                <a:gd name="connsiteY165" fmla="*/ 649841 h 802671"/>
                <a:gd name="connsiteX166" fmla="*/ 373061 w 645363"/>
                <a:gd name="connsiteY166" fmla="*/ 651656 h 802671"/>
                <a:gd name="connsiteX167" fmla="*/ 365841 w 645363"/>
                <a:gd name="connsiteY167" fmla="*/ 663958 h 802671"/>
                <a:gd name="connsiteX168" fmla="*/ 382660 w 645363"/>
                <a:gd name="connsiteY168" fmla="*/ 671461 h 802671"/>
                <a:gd name="connsiteX169" fmla="*/ 389275 w 645363"/>
                <a:gd name="connsiteY169" fmla="*/ 654358 h 802671"/>
                <a:gd name="connsiteX170" fmla="*/ 414203 w 645363"/>
                <a:gd name="connsiteY170" fmla="*/ 647461 h 802671"/>
                <a:gd name="connsiteX171" fmla="*/ 416300 w 645363"/>
                <a:gd name="connsiteY171" fmla="*/ 642944 h 802671"/>
                <a:gd name="connsiteX172" fmla="*/ 402183 w 645363"/>
                <a:gd name="connsiteY172" fmla="*/ 633021 h 802671"/>
                <a:gd name="connsiteX173" fmla="*/ 392583 w 645363"/>
                <a:gd name="connsiteY173" fmla="*/ 633909 h 802671"/>
                <a:gd name="connsiteX174" fmla="*/ 373948 w 645363"/>
                <a:gd name="connsiteY174" fmla="*/ 627294 h 802671"/>
                <a:gd name="connsiteX175" fmla="*/ 371245 w 645363"/>
                <a:gd name="connsiteY175" fmla="*/ 615273 h 802671"/>
                <a:gd name="connsiteX176" fmla="*/ 369148 w 645363"/>
                <a:gd name="connsiteY176" fmla="*/ 608981 h 802671"/>
                <a:gd name="connsiteX177" fmla="*/ 371568 w 645363"/>
                <a:gd name="connsiteY177" fmla="*/ 600551 h 802671"/>
                <a:gd name="connsiteX178" fmla="*/ 348739 w 645363"/>
                <a:gd name="connsiteY178" fmla="*/ 596639 h 802671"/>
                <a:gd name="connsiteX179" fmla="*/ 350231 w 645363"/>
                <a:gd name="connsiteY179" fmla="*/ 588532 h 802671"/>
                <a:gd name="connsiteX180" fmla="*/ 363743 w 645363"/>
                <a:gd name="connsiteY180" fmla="*/ 581029 h 802671"/>
                <a:gd name="connsiteX181" fmla="*/ 373061 w 645363"/>
                <a:gd name="connsiteY181" fmla="*/ 578932 h 802671"/>
                <a:gd name="connsiteX182" fmla="*/ 381934 w 645363"/>
                <a:gd name="connsiteY182" fmla="*/ 571590 h 802671"/>
                <a:gd name="connsiteX183" fmla="*/ 399238 w 645363"/>
                <a:gd name="connsiteY183" fmla="*/ 563806 h 802671"/>
                <a:gd name="connsiteX184" fmla="*/ 409967 w 645363"/>
                <a:gd name="connsiteY184" fmla="*/ 562112 h 802671"/>
                <a:gd name="connsiteX185" fmla="*/ 414203 w 645363"/>
                <a:gd name="connsiteY185" fmla="*/ 570784 h 802671"/>
                <a:gd name="connsiteX186" fmla="*/ 424730 w 645363"/>
                <a:gd name="connsiteY186" fmla="*/ 574091 h 802671"/>
                <a:gd name="connsiteX187" fmla="*/ 435257 w 645363"/>
                <a:gd name="connsiteY187" fmla="*/ 585224 h 802671"/>
                <a:gd name="connsiteX188" fmla="*/ 446390 w 645363"/>
                <a:gd name="connsiteY188" fmla="*/ 585224 h 802671"/>
                <a:gd name="connsiteX189" fmla="*/ 458692 w 645363"/>
                <a:gd name="connsiteY189" fmla="*/ 601439 h 802671"/>
                <a:gd name="connsiteX190" fmla="*/ 465307 w 645363"/>
                <a:gd name="connsiteY190" fmla="*/ 602931 h 802671"/>
                <a:gd name="connsiteX191" fmla="*/ 470430 w 645363"/>
                <a:gd name="connsiteY191" fmla="*/ 600511 h 802671"/>
                <a:gd name="connsiteX192" fmla="*/ 472850 w 645363"/>
                <a:gd name="connsiteY192" fmla="*/ 584578 h 802671"/>
                <a:gd name="connsiteX193" fmla="*/ 460225 w 645363"/>
                <a:gd name="connsiteY193" fmla="*/ 567476 h 802671"/>
                <a:gd name="connsiteX194" fmla="*/ 459015 w 645363"/>
                <a:gd name="connsiteY194" fmla="*/ 556062 h 802671"/>
                <a:gd name="connsiteX195" fmla="*/ 450303 w 645363"/>
                <a:gd name="connsiteY195" fmla="*/ 543759 h 802671"/>
                <a:gd name="connsiteX196" fmla="*/ 459902 w 645363"/>
                <a:gd name="connsiteY196" fmla="*/ 536862 h 802671"/>
                <a:gd name="connsiteX197" fmla="*/ 461717 w 645363"/>
                <a:gd name="connsiteY197" fmla="*/ 528432 h 802671"/>
                <a:gd name="connsiteX198" fmla="*/ 444010 w 645363"/>
                <a:gd name="connsiteY198" fmla="*/ 517905 h 802671"/>
                <a:gd name="connsiteX199" fmla="*/ 411581 w 645363"/>
                <a:gd name="connsiteY199" fmla="*/ 515807 h 802671"/>
                <a:gd name="connsiteX200" fmla="*/ 397463 w 645363"/>
                <a:gd name="connsiteY200" fmla="*/ 500197 h 802671"/>
                <a:gd name="connsiteX201" fmla="*/ 374029 w 645363"/>
                <a:gd name="connsiteY201" fmla="*/ 499310 h 802671"/>
                <a:gd name="connsiteX202" fmla="*/ 366809 w 645363"/>
                <a:gd name="connsiteY202" fmla="*/ 491807 h 802671"/>
                <a:gd name="connsiteX203" fmla="*/ 368019 w 645363"/>
                <a:gd name="connsiteY203" fmla="*/ 486120 h 802671"/>
                <a:gd name="connsiteX204" fmla="*/ 368019 w 645363"/>
                <a:gd name="connsiteY204" fmla="*/ 480715 h 802671"/>
                <a:gd name="connsiteX205" fmla="*/ 351804 w 645363"/>
                <a:gd name="connsiteY205" fmla="*/ 480715 h 802671"/>
                <a:gd name="connsiteX206" fmla="*/ 346076 w 645363"/>
                <a:gd name="connsiteY206" fmla="*/ 483700 h 802671"/>
                <a:gd name="connsiteX207" fmla="*/ 340672 w 645363"/>
                <a:gd name="connsiteY207" fmla="*/ 483700 h 802671"/>
                <a:gd name="connsiteX208" fmla="*/ 337364 w 645363"/>
                <a:gd name="connsiteY208" fmla="*/ 474383 h 802671"/>
                <a:gd name="connsiteX209" fmla="*/ 302232 w 645363"/>
                <a:gd name="connsiteY209" fmla="*/ 468978 h 802671"/>
                <a:gd name="connsiteX210" fmla="*/ 292309 w 645363"/>
                <a:gd name="connsiteY210" fmla="*/ 465670 h 802671"/>
                <a:gd name="connsiteX211" fmla="*/ 280612 w 645363"/>
                <a:gd name="connsiteY211" fmla="*/ 468373 h 802671"/>
                <a:gd name="connsiteX212" fmla="*/ 276417 w 645363"/>
                <a:gd name="connsiteY212" fmla="*/ 465670 h 802671"/>
                <a:gd name="connsiteX213" fmla="*/ 283637 w 645363"/>
                <a:gd name="connsiteY213" fmla="*/ 459055 h 802671"/>
                <a:gd name="connsiteX214" fmla="*/ 292632 w 645363"/>
                <a:gd name="connsiteY214" fmla="*/ 459338 h 802671"/>
                <a:gd name="connsiteX215" fmla="*/ 305539 w 645363"/>
                <a:gd name="connsiteY215" fmla="*/ 460225 h 802671"/>
                <a:gd name="connsiteX216" fmla="*/ 326272 w 645363"/>
                <a:gd name="connsiteY216" fmla="*/ 442800 h 802671"/>
                <a:gd name="connsiteX217" fmla="*/ 323569 w 645363"/>
                <a:gd name="connsiteY217" fmla="*/ 435580 h 802671"/>
                <a:gd name="connsiteX218" fmla="*/ 321472 w 645363"/>
                <a:gd name="connsiteY218" fmla="*/ 429288 h 802671"/>
                <a:gd name="connsiteX219" fmla="*/ 311872 w 645363"/>
                <a:gd name="connsiteY219" fmla="*/ 418760 h 802671"/>
                <a:gd name="connsiteX220" fmla="*/ 302555 w 645363"/>
                <a:gd name="connsiteY220" fmla="*/ 415170 h 802671"/>
                <a:gd name="connsiteX221" fmla="*/ 300134 w 645363"/>
                <a:gd name="connsiteY221" fmla="*/ 403150 h 802671"/>
                <a:gd name="connsiteX222" fmla="*/ 314252 w 645363"/>
                <a:gd name="connsiteY222" fmla="*/ 389033 h 802671"/>
                <a:gd name="connsiteX223" fmla="*/ 318447 w 645363"/>
                <a:gd name="connsiteY223" fmla="*/ 392341 h 802671"/>
                <a:gd name="connsiteX224" fmla="*/ 332846 w 645363"/>
                <a:gd name="connsiteY224" fmla="*/ 396535 h 802671"/>
                <a:gd name="connsiteX225" fmla="*/ 342164 w 645363"/>
                <a:gd name="connsiteY225" fmla="*/ 408555 h 802671"/>
                <a:gd name="connsiteX226" fmla="*/ 346681 w 645363"/>
                <a:gd name="connsiteY226" fmla="*/ 415453 h 802671"/>
                <a:gd name="connsiteX227" fmla="*/ 352974 w 645363"/>
                <a:gd name="connsiteY227" fmla="*/ 412468 h 802671"/>
                <a:gd name="connsiteX228" fmla="*/ 355958 w 645363"/>
                <a:gd name="connsiteY228" fmla="*/ 405853 h 802671"/>
                <a:gd name="connsiteX229" fmla="*/ 352651 w 645363"/>
                <a:gd name="connsiteY229" fmla="*/ 395043 h 802671"/>
                <a:gd name="connsiteX230" fmla="*/ 331031 w 645363"/>
                <a:gd name="connsiteY230" fmla="*/ 373706 h 802671"/>
                <a:gd name="connsiteX231" fmla="*/ 304894 w 645363"/>
                <a:gd name="connsiteY231" fmla="*/ 354789 h 802671"/>
                <a:gd name="connsiteX232" fmla="*/ 292269 w 645363"/>
                <a:gd name="connsiteY232" fmla="*/ 330749 h 802671"/>
                <a:gd name="connsiteX233" fmla="*/ 276337 w 645363"/>
                <a:gd name="connsiteY233" fmla="*/ 320222 h 802671"/>
                <a:gd name="connsiteX234" fmla="*/ 270609 w 645363"/>
                <a:gd name="connsiteY234" fmla="*/ 309411 h 802671"/>
                <a:gd name="connsiteX235" fmla="*/ 267624 w 645363"/>
                <a:gd name="connsiteY235" fmla="*/ 307919 h 802671"/>
                <a:gd name="connsiteX236" fmla="*/ 257702 w 645363"/>
                <a:gd name="connsiteY236" fmla="*/ 302796 h 802671"/>
                <a:gd name="connsiteX237" fmla="*/ 253789 w 645363"/>
                <a:gd name="connsiteY237" fmla="*/ 287187 h 802671"/>
                <a:gd name="connsiteX238" fmla="*/ 254394 w 645363"/>
                <a:gd name="connsiteY238" fmla="*/ 273069 h 802671"/>
                <a:gd name="connsiteX239" fmla="*/ 259194 w 645363"/>
                <a:gd name="connsiteY239" fmla="*/ 255362 h 802671"/>
                <a:gd name="connsiteX240" fmla="*/ 251692 w 645363"/>
                <a:gd name="connsiteY240" fmla="*/ 242737 h 802671"/>
                <a:gd name="connsiteX241" fmla="*/ 272706 w 645363"/>
                <a:gd name="connsiteY241" fmla="*/ 225595 h 802671"/>
                <a:gd name="connsiteX242" fmla="*/ 274804 w 645363"/>
                <a:gd name="connsiteY242" fmla="*/ 212082 h 802671"/>
                <a:gd name="connsiteX243" fmla="*/ 279322 w 645363"/>
                <a:gd name="connsiteY243" fmla="*/ 209098 h 802671"/>
                <a:gd name="connsiteX244" fmla="*/ 286219 w 645363"/>
                <a:gd name="connsiteY244" fmla="*/ 218698 h 802671"/>
                <a:gd name="connsiteX245" fmla="*/ 286824 w 645363"/>
                <a:gd name="connsiteY245" fmla="*/ 226523 h 802671"/>
                <a:gd name="connsiteX246" fmla="*/ 273594 w 645363"/>
                <a:gd name="connsiteY246" fmla="*/ 234025 h 802671"/>
                <a:gd name="connsiteX247" fmla="*/ 279281 w 645363"/>
                <a:gd name="connsiteY247" fmla="*/ 245722 h 802671"/>
                <a:gd name="connsiteX248" fmla="*/ 290414 w 645363"/>
                <a:gd name="connsiteY248" fmla="*/ 249312 h 802671"/>
                <a:gd name="connsiteX249" fmla="*/ 323166 w 645363"/>
                <a:gd name="connsiteY249" fmla="*/ 260122 h 802671"/>
                <a:gd name="connsiteX250" fmla="*/ 329135 w 645363"/>
                <a:gd name="connsiteY250" fmla="*/ 261050 h 802671"/>
                <a:gd name="connsiteX251" fmla="*/ 336436 w 645363"/>
                <a:gd name="connsiteY251" fmla="*/ 286421 h 802671"/>
                <a:gd name="connsiteX252" fmla="*/ 344705 w 645363"/>
                <a:gd name="connsiteY252" fmla="*/ 295859 h 802671"/>
                <a:gd name="connsiteX253" fmla="*/ 374997 w 645363"/>
                <a:gd name="connsiteY253" fmla="*/ 299005 h 802671"/>
                <a:gd name="connsiteX254" fmla="*/ 377013 w 645363"/>
                <a:gd name="connsiteY254" fmla="*/ 294447 h 802671"/>
                <a:gd name="connsiteX255" fmla="*/ 363017 w 645363"/>
                <a:gd name="connsiteY255" fmla="*/ 286743 h 802671"/>
                <a:gd name="connsiteX256" fmla="*/ 342446 w 645363"/>
                <a:gd name="connsiteY256" fmla="*/ 279886 h 802671"/>
                <a:gd name="connsiteX257" fmla="*/ 336154 w 645363"/>
                <a:gd name="connsiteY257" fmla="*/ 269883 h 802671"/>
                <a:gd name="connsiteX258" fmla="*/ 333330 w 645363"/>
                <a:gd name="connsiteY258" fmla="*/ 260364 h 802671"/>
                <a:gd name="connsiteX259" fmla="*/ 336718 w 645363"/>
                <a:gd name="connsiteY259" fmla="*/ 252055 h 802671"/>
                <a:gd name="connsiteX260" fmla="*/ 365841 w 645363"/>
                <a:gd name="connsiteY260" fmla="*/ 251168 h 802671"/>
                <a:gd name="connsiteX261" fmla="*/ 384153 w 645363"/>
                <a:gd name="connsiteY261" fmla="*/ 268592 h 802671"/>
                <a:gd name="connsiteX262" fmla="*/ 389558 w 645363"/>
                <a:gd name="connsiteY262" fmla="*/ 277910 h 802671"/>
                <a:gd name="connsiteX263" fmla="*/ 404562 w 645363"/>
                <a:gd name="connsiteY263" fmla="*/ 286017 h 802671"/>
                <a:gd name="connsiteX264" fmla="*/ 408757 w 645363"/>
                <a:gd name="connsiteY264" fmla="*/ 284202 h 802671"/>
                <a:gd name="connsiteX265" fmla="*/ 410855 w 645363"/>
                <a:gd name="connsiteY265" fmla="*/ 270690 h 802671"/>
                <a:gd name="connsiteX266" fmla="*/ 395850 w 645363"/>
                <a:gd name="connsiteY266" fmla="*/ 258992 h 802671"/>
                <a:gd name="connsiteX267" fmla="*/ 385645 w 645363"/>
                <a:gd name="connsiteY267" fmla="*/ 258992 h 802671"/>
                <a:gd name="connsiteX268" fmla="*/ 371528 w 645363"/>
                <a:gd name="connsiteY268" fmla="*/ 246367 h 802671"/>
                <a:gd name="connsiteX269" fmla="*/ 372415 w 645363"/>
                <a:gd name="connsiteY269" fmla="*/ 237655 h 802671"/>
                <a:gd name="connsiteX270" fmla="*/ 382943 w 645363"/>
                <a:gd name="connsiteY270" fmla="*/ 233460 h 802671"/>
                <a:gd name="connsiteX271" fmla="*/ 383588 w 645363"/>
                <a:gd name="connsiteY271" fmla="*/ 232169 h 802671"/>
                <a:gd name="connsiteX272" fmla="*/ 401497 w 645363"/>
                <a:gd name="connsiteY272" fmla="*/ 233057 h 802671"/>
                <a:gd name="connsiteX273" fmla="*/ 404361 w 645363"/>
                <a:gd name="connsiteY273" fmla="*/ 236768 h 802671"/>
                <a:gd name="connsiteX274" fmla="*/ 421221 w 645363"/>
                <a:gd name="connsiteY274" fmla="*/ 238784 h 802671"/>
                <a:gd name="connsiteX275" fmla="*/ 437516 w 645363"/>
                <a:gd name="connsiteY275" fmla="*/ 255927 h 802671"/>
                <a:gd name="connsiteX276" fmla="*/ 446350 w 645363"/>
                <a:gd name="connsiteY276" fmla="*/ 255927 h 802671"/>
                <a:gd name="connsiteX277" fmla="*/ 446068 w 645363"/>
                <a:gd name="connsiteY277" fmla="*/ 246489 h 802671"/>
                <a:gd name="connsiteX278" fmla="*/ 425214 w 645363"/>
                <a:gd name="connsiteY278" fmla="*/ 229346 h 802671"/>
                <a:gd name="connsiteX279" fmla="*/ 409201 w 645363"/>
                <a:gd name="connsiteY279" fmla="*/ 226482 h 802671"/>
                <a:gd name="connsiteX280" fmla="*/ 403191 w 645363"/>
                <a:gd name="connsiteY280" fmla="*/ 219060 h 802671"/>
                <a:gd name="connsiteX281" fmla="*/ 398633 w 645363"/>
                <a:gd name="connsiteY281" fmla="*/ 225353 h 802671"/>
                <a:gd name="connsiteX282" fmla="*/ 386654 w 645363"/>
                <a:gd name="connsiteY282" fmla="*/ 226240 h 802671"/>
                <a:gd name="connsiteX283" fmla="*/ 386815 w 645363"/>
                <a:gd name="connsiteY283" fmla="*/ 225958 h 802671"/>
                <a:gd name="connsiteX284" fmla="*/ 382015 w 645363"/>
                <a:gd name="connsiteY284" fmla="*/ 219343 h 802671"/>
                <a:gd name="connsiteX285" fmla="*/ 379918 w 645363"/>
                <a:gd name="connsiteY285" fmla="*/ 210913 h 802671"/>
                <a:gd name="connsiteX286" fmla="*/ 383225 w 645363"/>
                <a:gd name="connsiteY286" fmla="*/ 206718 h 802671"/>
                <a:gd name="connsiteX287" fmla="*/ 361606 w 645363"/>
                <a:gd name="connsiteY287" fmla="*/ 190785 h 802671"/>
                <a:gd name="connsiteX288" fmla="*/ 359790 w 645363"/>
                <a:gd name="connsiteY288" fmla="*/ 187801 h 802671"/>
                <a:gd name="connsiteX289" fmla="*/ 365195 w 645363"/>
                <a:gd name="connsiteY289" fmla="*/ 178806 h 802671"/>
                <a:gd name="connsiteX290" fmla="*/ 382620 w 645363"/>
                <a:gd name="connsiteY290" fmla="*/ 176104 h 802671"/>
                <a:gd name="connsiteX291" fmla="*/ 390727 w 645363"/>
                <a:gd name="connsiteY291" fmla="*/ 180016 h 802671"/>
                <a:gd name="connsiteX292" fmla="*/ 404240 w 645363"/>
                <a:gd name="connsiteY292" fmla="*/ 178806 h 802671"/>
                <a:gd name="connsiteX293" fmla="*/ 424972 w 645363"/>
                <a:gd name="connsiteY293" fmla="*/ 158679 h 802671"/>
                <a:gd name="connsiteX294" fmla="*/ 427674 w 645363"/>
                <a:gd name="connsiteY294" fmla="*/ 146659 h 802671"/>
                <a:gd name="connsiteX295" fmla="*/ 434572 w 645363"/>
                <a:gd name="connsiteY295" fmla="*/ 139762 h 802671"/>
                <a:gd name="connsiteX296" fmla="*/ 446269 w 645363"/>
                <a:gd name="connsiteY296" fmla="*/ 140366 h 802671"/>
                <a:gd name="connsiteX297" fmla="*/ 454699 w 645363"/>
                <a:gd name="connsiteY297" fmla="*/ 146376 h 802671"/>
                <a:gd name="connsiteX298" fmla="*/ 466114 w 645363"/>
                <a:gd name="connsiteY298" fmla="*/ 146376 h 802671"/>
                <a:gd name="connsiteX299" fmla="*/ 491364 w 645363"/>
                <a:gd name="connsiteY299" fmla="*/ 127741 h 802671"/>
                <a:gd name="connsiteX300" fmla="*/ 494671 w 645363"/>
                <a:gd name="connsiteY300" fmla="*/ 120239 h 802671"/>
                <a:gd name="connsiteX301" fmla="*/ 505804 w 645363"/>
                <a:gd name="connsiteY301" fmla="*/ 119957 h 802671"/>
                <a:gd name="connsiteX302" fmla="*/ 507901 w 645363"/>
                <a:gd name="connsiteY302" fmla="*/ 124152 h 802671"/>
                <a:gd name="connsiteX303" fmla="*/ 515404 w 645363"/>
                <a:gd name="connsiteY303" fmla="*/ 125362 h 802671"/>
                <a:gd name="connsiteX304" fmla="*/ 527101 w 645363"/>
                <a:gd name="connsiteY304" fmla="*/ 122054 h 802671"/>
                <a:gd name="connsiteX305" fmla="*/ 550536 w 645363"/>
                <a:gd name="connsiteY305" fmla="*/ 127782 h 802671"/>
                <a:gd name="connsiteX306" fmla="*/ 602810 w 645363"/>
                <a:gd name="connsiteY306" fmla="*/ 123587 h 802671"/>
                <a:gd name="connsiteX307" fmla="*/ 604827 w 645363"/>
                <a:gd name="connsiteY307" fmla="*/ 133106 h 80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Lst>
              <a:rect l="l" t="t" r="r" b="b"/>
              <a:pathLst>
                <a:path w="645363" h="802671">
                  <a:moveTo>
                    <a:pt x="604827" y="133106"/>
                  </a:moveTo>
                  <a:lnTo>
                    <a:pt x="630964" y="101322"/>
                  </a:lnTo>
                  <a:lnTo>
                    <a:pt x="629835" y="54331"/>
                  </a:lnTo>
                  <a:lnTo>
                    <a:pt x="645081" y="36907"/>
                  </a:lnTo>
                  <a:lnTo>
                    <a:pt x="640443" y="18312"/>
                  </a:lnTo>
                  <a:lnTo>
                    <a:pt x="599099" y="3832"/>
                  </a:lnTo>
                  <a:lnTo>
                    <a:pt x="599382" y="3025"/>
                  </a:lnTo>
                  <a:lnTo>
                    <a:pt x="593251" y="7018"/>
                  </a:lnTo>
                  <a:lnTo>
                    <a:pt x="614265" y="56066"/>
                  </a:lnTo>
                  <a:lnTo>
                    <a:pt x="517703" y="99830"/>
                  </a:lnTo>
                  <a:lnTo>
                    <a:pt x="425980" y="65424"/>
                  </a:lnTo>
                  <a:lnTo>
                    <a:pt x="371044" y="85914"/>
                  </a:lnTo>
                  <a:lnTo>
                    <a:pt x="309129" y="114552"/>
                  </a:lnTo>
                  <a:lnTo>
                    <a:pt x="272102" y="126128"/>
                  </a:lnTo>
                  <a:lnTo>
                    <a:pt x="262219" y="129436"/>
                  </a:lnTo>
                  <a:lnTo>
                    <a:pt x="251530" y="155532"/>
                  </a:lnTo>
                  <a:lnTo>
                    <a:pt x="182356" y="164769"/>
                  </a:lnTo>
                  <a:lnTo>
                    <a:pt x="158639" y="207646"/>
                  </a:lnTo>
                  <a:lnTo>
                    <a:pt x="79581" y="227410"/>
                  </a:lnTo>
                  <a:lnTo>
                    <a:pt x="96603" y="254838"/>
                  </a:lnTo>
                  <a:lnTo>
                    <a:pt x="71635" y="299771"/>
                  </a:lnTo>
                  <a:lnTo>
                    <a:pt x="56994" y="340026"/>
                  </a:lnTo>
                  <a:lnTo>
                    <a:pt x="37633" y="349706"/>
                  </a:lnTo>
                  <a:lnTo>
                    <a:pt x="34366" y="383306"/>
                  </a:lnTo>
                  <a:lnTo>
                    <a:pt x="14198" y="404845"/>
                  </a:lnTo>
                  <a:lnTo>
                    <a:pt x="3025" y="410411"/>
                  </a:lnTo>
                  <a:lnTo>
                    <a:pt x="3146" y="411258"/>
                  </a:lnTo>
                  <a:lnTo>
                    <a:pt x="13674" y="417268"/>
                  </a:lnTo>
                  <a:lnTo>
                    <a:pt x="15166" y="425375"/>
                  </a:lnTo>
                  <a:lnTo>
                    <a:pt x="26581" y="440703"/>
                  </a:lnTo>
                  <a:lnTo>
                    <a:pt x="41908" y="441913"/>
                  </a:lnTo>
                  <a:lnTo>
                    <a:pt x="52718" y="458127"/>
                  </a:lnTo>
                  <a:lnTo>
                    <a:pt x="72240" y="470147"/>
                  </a:lnTo>
                  <a:lnTo>
                    <a:pt x="73128" y="475875"/>
                  </a:lnTo>
                  <a:lnTo>
                    <a:pt x="77928" y="478860"/>
                  </a:lnTo>
                  <a:lnTo>
                    <a:pt x="81235" y="477650"/>
                  </a:lnTo>
                  <a:lnTo>
                    <a:pt x="81518" y="469220"/>
                  </a:lnTo>
                  <a:lnTo>
                    <a:pt x="84825" y="464702"/>
                  </a:lnTo>
                  <a:cubicBezTo>
                    <a:pt x="84825" y="464702"/>
                    <a:pt x="95030" y="465307"/>
                    <a:pt x="96522" y="465307"/>
                  </a:cubicBezTo>
                  <a:cubicBezTo>
                    <a:pt x="98015" y="465307"/>
                    <a:pt x="102814" y="467727"/>
                    <a:pt x="102814" y="467727"/>
                  </a:cubicBezTo>
                  <a:lnTo>
                    <a:pt x="109712" y="468615"/>
                  </a:lnTo>
                  <a:lnTo>
                    <a:pt x="114834" y="464702"/>
                  </a:lnTo>
                  <a:lnTo>
                    <a:pt x="120522" y="467687"/>
                  </a:lnTo>
                  <a:lnTo>
                    <a:pt x="125322" y="484829"/>
                  </a:lnTo>
                  <a:lnTo>
                    <a:pt x="118707" y="488137"/>
                  </a:lnTo>
                  <a:lnTo>
                    <a:pt x="113302" y="486322"/>
                  </a:lnTo>
                  <a:lnTo>
                    <a:pt x="106404" y="481804"/>
                  </a:lnTo>
                  <a:lnTo>
                    <a:pt x="93174" y="482691"/>
                  </a:lnTo>
                  <a:lnTo>
                    <a:pt x="82647" y="487209"/>
                  </a:lnTo>
                  <a:lnTo>
                    <a:pt x="81437" y="491727"/>
                  </a:lnTo>
                  <a:lnTo>
                    <a:pt x="81437" y="495922"/>
                  </a:lnTo>
                  <a:lnTo>
                    <a:pt x="79017" y="501044"/>
                  </a:lnTo>
                  <a:lnTo>
                    <a:pt x="80509" y="508264"/>
                  </a:lnTo>
                  <a:lnTo>
                    <a:pt x="89222" y="508546"/>
                  </a:lnTo>
                  <a:lnTo>
                    <a:pt x="94909" y="505844"/>
                  </a:lnTo>
                  <a:lnTo>
                    <a:pt x="103621" y="516372"/>
                  </a:lnTo>
                  <a:lnTo>
                    <a:pt x="108421" y="518469"/>
                  </a:lnTo>
                  <a:lnTo>
                    <a:pt x="113221" y="522664"/>
                  </a:lnTo>
                  <a:lnTo>
                    <a:pt x="116529" y="537991"/>
                  </a:lnTo>
                  <a:lnTo>
                    <a:pt x="122538" y="536499"/>
                  </a:lnTo>
                  <a:lnTo>
                    <a:pt x="124354" y="547309"/>
                  </a:lnTo>
                  <a:lnTo>
                    <a:pt x="129758" y="562031"/>
                  </a:lnTo>
                  <a:lnTo>
                    <a:pt x="134558" y="564451"/>
                  </a:lnTo>
                  <a:lnTo>
                    <a:pt x="140568" y="561466"/>
                  </a:lnTo>
                  <a:lnTo>
                    <a:pt x="154968" y="549769"/>
                  </a:lnTo>
                  <a:lnTo>
                    <a:pt x="154686" y="541662"/>
                  </a:lnTo>
                  <a:lnTo>
                    <a:pt x="165495" y="552472"/>
                  </a:lnTo>
                  <a:lnTo>
                    <a:pt x="170013" y="558482"/>
                  </a:lnTo>
                  <a:lnTo>
                    <a:pt x="173320" y="562394"/>
                  </a:lnTo>
                  <a:lnTo>
                    <a:pt x="184130" y="556989"/>
                  </a:lnTo>
                  <a:lnTo>
                    <a:pt x="202765" y="549769"/>
                  </a:lnTo>
                  <a:lnTo>
                    <a:pt x="215390" y="542267"/>
                  </a:lnTo>
                  <a:lnTo>
                    <a:pt x="234308" y="540774"/>
                  </a:lnTo>
                  <a:lnTo>
                    <a:pt x="248707" y="543194"/>
                  </a:lnTo>
                  <a:lnTo>
                    <a:pt x="267947" y="543194"/>
                  </a:lnTo>
                  <a:lnTo>
                    <a:pt x="273352" y="530569"/>
                  </a:lnTo>
                  <a:lnTo>
                    <a:pt x="277870" y="530569"/>
                  </a:lnTo>
                  <a:lnTo>
                    <a:pt x="289567" y="543477"/>
                  </a:lnTo>
                  <a:lnTo>
                    <a:pt x="295577" y="543194"/>
                  </a:lnTo>
                  <a:lnTo>
                    <a:pt x="296464" y="532385"/>
                  </a:lnTo>
                  <a:lnTo>
                    <a:pt x="300982" y="531780"/>
                  </a:lnTo>
                  <a:lnTo>
                    <a:pt x="303966" y="537507"/>
                  </a:lnTo>
                  <a:lnTo>
                    <a:pt x="315099" y="539605"/>
                  </a:lnTo>
                  <a:lnTo>
                    <a:pt x="318689" y="545332"/>
                  </a:lnTo>
                  <a:lnTo>
                    <a:pt x="333411" y="546542"/>
                  </a:lnTo>
                  <a:lnTo>
                    <a:pt x="343334" y="546542"/>
                  </a:lnTo>
                  <a:lnTo>
                    <a:pt x="350836" y="548357"/>
                  </a:lnTo>
                  <a:lnTo>
                    <a:pt x="357733" y="549568"/>
                  </a:lnTo>
                  <a:lnTo>
                    <a:pt x="363743" y="550173"/>
                  </a:lnTo>
                  <a:lnTo>
                    <a:pt x="365558" y="560377"/>
                  </a:lnTo>
                  <a:lnTo>
                    <a:pt x="357451" y="567597"/>
                  </a:lnTo>
                  <a:lnTo>
                    <a:pt x="336436" y="568202"/>
                  </a:lnTo>
                  <a:lnTo>
                    <a:pt x="332846" y="574818"/>
                  </a:lnTo>
                  <a:lnTo>
                    <a:pt x="338856" y="574818"/>
                  </a:lnTo>
                  <a:lnTo>
                    <a:pt x="344261" y="580545"/>
                  </a:lnTo>
                  <a:lnTo>
                    <a:pt x="338534" y="588047"/>
                  </a:lnTo>
                  <a:lnTo>
                    <a:pt x="331636" y="589540"/>
                  </a:lnTo>
                  <a:lnTo>
                    <a:pt x="317519" y="576915"/>
                  </a:lnTo>
                  <a:lnTo>
                    <a:pt x="303684" y="572115"/>
                  </a:lnTo>
                  <a:lnTo>
                    <a:pt x="277870" y="567597"/>
                  </a:lnTo>
                  <a:lnTo>
                    <a:pt x="250522" y="562193"/>
                  </a:lnTo>
                  <a:lnTo>
                    <a:pt x="224708" y="550173"/>
                  </a:lnTo>
                  <a:lnTo>
                    <a:pt x="206678" y="554367"/>
                  </a:lnTo>
                  <a:lnTo>
                    <a:pt x="196150" y="577479"/>
                  </a:lnTo>
                  <a:lnTo>
                    <a:pt x="183848" y="580182"/>
                  </a:lnTo>
                  <a:lnTo>
                    <a:pt x="162228" y="577479"/>
                  </a:lnTo>
                  <a:lnTo>
                    <a:pt x="161018" y="592484"/>
                  </a:lnTo>
                  <a:lnTo>
                    <a:pt x="158033" y="605391"/>
                  </a:lnTo>
                  <a:lnTo>
                    <a:pt x="150531" y="613821"/>
                  </a:lnTo>
                  <a:lnTo>
                    <a:pt x="138834" y="617734"/>
                  </a:lnTo>
                  <a:lnTo>
                    <a:pt x="138834" y="631246"/>
                  </a:lnTo>
                  <a:lnTo>
                    <a:pt x="148434" y="632456"/>
                  </a:lnTo>
                  <a:lnTo>
                    <a:pt x="161946" y="639959"/>
                  </a:lnTo>
                  <a:lnTo>
                    <a:pt x="164931" y="653189"/>
                  </a:lnTo>
                  <a:lnTo>
                    <a:pt x="176346" y="654681"/>
                  </a:lnTo>
                  <a:lnTo>
                    <a:pt x="196191" y="665491"/>
                  </a:lnTo>
                  <a:lnTo>
                    <a:pt x="213010" y="684126"/>
                  </a:lnTo>
                  <a:lnTo>
                    <a:pt x="212123" y="698848"/>
                  </a:lnTo>
                  <a:lnTo>
                    <a:pt x="200991" y="716878"/>
                  </a:lnTo>
                  <a:lnTo>
                    <a:pt x="204903" y="730995"/>
                  </a:lnTo>
                  <a:lnTo>
                    <a:pt x="220835" y="747210"/>
                  </a:lnTo>
                  <a:lnTo>
                    <a:pt x="220835" y="760722"/>
                  </a:lnTo>
                  <a:lnTo>
                    <a:pt x="226845" y="765522"/>
                  </a:lnTo>
                  <a:lnTo>
                    <a:pt x="237655" y="765805"/>
                  </a:lnTo>
                  <a:lnTo>
                    <a:pt x="243665" y="771492"/>
                  </a:lnTo>
                  <a:lnTo>
                    <a:pt x="251168" y="768184"/>
                  </a:lnTo>
                  <a:lnTo>
                    <a:pt x="251772" y="761892"/>
                  </a:lnTo>
                  <a:lnTo>
                    <a:pt x="249352" y="756487"/>
                  </a:lnTo>
                  <a:lnTo>
                    <a:pt x="249070" y="736642"/>
                  </a:lnTo>
                  <a:lnTo>
                    <a:pt x="265003" y="729422"/>
                  </a:lnTo>
                  <a:lnTo>
                    <a:pt x="270730" y="729140"/>
                  </a:lnTo>
                  <a:lnTo>
                    <a:pt x="274038" y="744467"/>
                  </a:lnTo>
                  <a:lnTo>
                    <a:pt x="283355" y="745355"/>
                  </a:lnTo>
                  <a:lnTo>
                    <a:pt x="302595" y="768184"/>
                  </a:lnTo>
                  <a:lnTo>
                    <a:pt x="305580" y="797024"/>
                  </a:lnTo>
                  <a:lnTo>
                    <a:pt x="320302" y="802429"/>
                  </a:lnTo>
                  <a:lnTo>
                    <a:pt x="321794" y="797629"/>
                  </a:lnTo>
                  <a:lnTo>
                    <a:pt x="317882" y="789804"/>
                  </a:lnTo>
                  <a:lnTo>
                    <a:pt x="319374" y="778671"/>
                  </a:lnTo>
                  <a:lnTo>
                    <a:pt x="322964" y="757052"/>
                  </a:lnTo>
                  <a:lnTo>
                    <a:pt x="330789" y="748340"/>
                  </a:lnTo>
                  <a:lnTo>
                    <a:pt x="347891" y="747452"/>
                  </a:lnTo>
                  <a:lnTo>
                    <a:pt x="349707" y="754672"/>
                  </a:lnTo>
                  <a:lnTo>
                    <a:pt x="373141" y="778107"/>
                  </a:lnTo>
                  <a:lnTo>
                    <a:pt x="380038" y="782020"/>
                  </a:lnTo>
                  <a:lnTo>
                    <a:pt x="384234" y="787424"/>
                  </a:lnTo>
                  <a:lnTo>
                    <a:pt x="390526" y="791337"/>
                  </a:lnTo>
                  <a:lnTo>
                    <a:pt x="397423" y="788029"/>
                  </a:lnTo>
                  <a:lnTo>
                    <a:pt x="392623" y="775405"/>
                  </a:lnTo>
                  <a:lnTo>
                    <a:pt x="387218" y="771492"/>
                  </a:lnTo>
                  <a:lnTo>
                    <a:pt x="381491" y="764594"/>
                  </a:lnTo>
                  <a:lnTo>
                    <a:pt x="374876" y="752575"/>
                  </a:lnTo>
                  <a:lnTo>
                    <a:pt x="379676" y="748380"/>
                  </a:lnTo>
                  <a:lnTo>
                    <a:pt x="380281" y="739668"/>
                  </a:lnTo>
                  <a:lnTo>
                    <a:pt x="368583" y="723130"/>
                  </a:lnTo>
                  <a:lnTo>
                    <a:pt x="369471" y="712320"/>
                  </a:lnTo>
                  <a:lnTo>
                    <a:pt x="361364" y="701510"/>
                  </a:lnTo>
                  <a:lnTo>
                    <a:pt x="354466" y="700018"/>
                  </a:lnTo>
                  <a:lnTo>
                    <a:pt x="352369" y="691306"/>
                  </a:lnTo>
                  <a:lnTo>
                    <a:pt x="328329" y="655851"/>
                  </a:lnTo>
                  <a:lnTo>
                    <a:pt x="326231" y="641451"/>
                  </a:lnTo>
                  <a:lnTo>
                    <a:pt x="331636" y="639031"/>
                  </a:lnTo>
                  <a:lnTo>
                    <a:pt x="338856" y="645041"/>
                  </a:lnTo>
                  <a:lnTo>
                    <a:pt x="344261" y="644759"/>
                  </a:lnTo>
                  <a:lnTo>
                    <a:pt x="353256" y="645041"/>
                  </a:lnTo>
                  <a:lnTo>
                    <a:pt x="358661" y="649841"/>
                  </a:lnTo>
                  <a:lnTo>
                    <a:pt x="373061" y="651656"/>
                  </a:lnTo>
                  <a:lnTo>
                    <a:pt x="365841" y="663958"/>
                  </a:lnTo>
                  <a:lnTo>
                    <a:pt x="382660" y="671461"/>
                  </a:lnTo>
                  <a:lnTo>
                    <a:pt x="389275" y="654358"/>
                  </a:lnTo>
                  <a:lnTo>
                    <a:pt x="414203" y="647461"/>
                  </a:lnTo>
                  <a:lnTo>
                    <a:pt x="416300" y="642944"/>
                  </a:lnTo>
                  <a:lnTo>
                    <a:pt x="402183" y="633021"/>
                  </a:lnTo>
                  <a:lnTo>
                    <a:pt x="392583" y="633909"/>
                  </a:lnTo>
                  <a:lnTo>
                    <a:pt x="373948" y="627294"/>
                  </a:lnTo>
                  <a:lnTo>
                    <a:pt x="371245" y="615273"/>
                  </a:lnTo>
                  <a:lnTo>
                    <a:pt x="369148" y="608981"/>
                  </a:lnTo>
                  <a:lnTo>
                    <a:pt x="371568" y="600551"/>
                  </a:lnTo>
                  <a:lnTo>
                    <a:pt x="348739" y="596639"/>
                  </a:lnTo>
                  <a:lnTo>
                    <a:pt x="350231" y="588532"/>
                  </a:lnTo>
                  <a:lnTo>
                    <a:pt x="363743" y="581029"/>
                  </a:lnTo>
                  <a:lnTo>
                    <a:pt x="373061" y="578932"/>
                  </a:lnTo>
                  <a:lnTo>
                    <a:pt x="381934" y="571590"/>
                  </a:lnTo>
                  <a:lnTo>
                    <a:pt x="399238" y="563806"/>
                  </a:lnTo>
                  <a:lnTo>
                    <a:pt x="409967" y="562112"/>
                  </a:lnTo>
                  <a:lnTo>
                    <a:pt x="414203" y="570784"/>
                  </a:lnTo>
                  <a:lnTo>
                    <a:pt x="424730" y="574091"/>
                  </a:lnTo>
                  <a:lnTo>
                    <a:pt x="435257" y="585224"/>
                  </a:lnTo>
                  <a:lnTo>
                    <a:pt x="446390" y="585224"/>
                  </a:lnTo>
                  <a:lnTo>
                    <a:pt x="458692" y="601439"/>
                  </a:lnTo>
                  <a:lnTo>
                    <a:pt x="465307" y="602931"/>
                  </a:lnTo>
                  <a:lnTo>
                    <a:pt x="470430" y="600511"/>
                  </a:lnTo>
                  <a:lnTo>
                    <a:pt x="472850" y="584578"/>
                  </a:lnTo>
                  <a:lnTo>
                    <a:pt x="460225" y="567476"/>
                  </a:lnTo>
                  <a:lnTo>
                    <a:pt x="459015" y="556062"/>
                  </a:lnTo>
                  <a:lnTo>
                    <a:pt x="450303" y="543759"/>
                  </a:lnTo>
                  <a:lnTo>
                    <a:pt x="459902" y="536862"/>
                  </a:lnTo>
                  <a:lnTo>
                    <a:pt x="461717" y="528432"/>
                  </a:lnTo>
                  <a:lnTo>
                    <a:pt x="444010" y="517905"/>
                  </a:lnTo>
                  <a:lnTo>
                    <a:pt x="411581" y="515807"/>
                  </a:lnTo>
                  <a:lnTo>
                    <a:pt x="397463" y="500197"/>
                  </a:lnTo>
                  <a:lnTo>
                    <a:pt x="374029" y="499310"/>
                  </a:lnTo>
                  <a:lnTo>
                    <a:pt x="366809" y="491807"/>
                  </a:lnTo>
                  <a:lnTo>
                    <a:pt x="368019" y="486120"/>
                  </a:lnTo>
                  <a:lnTo>
                    <a:pt x="368019" y="480715"/>
                  </a:lnTo>
                  <a:lnTo>
                    <a:pt x="351804" y="480715"/>
                  </a:lnTo>
                  <a:lnTo>
                    <a:pt x="346076" y="483700"/>
                  </a:lnTo>
                  <a:lnTo>
                    <a:pt x="340672" y="483700"/>
                  </a:lnTo>
                  <a:lnTo>
                    <a:pt x="337364" y="474383"/>
                  </a:lnTo>
                  <a:lnTo>
                    <a:pt x="302232" y="468978"/>
                  </a:lnTo>
                  <a:lnTo>
                    <a:pt x="292309" y="465670"/>
                  </a:lnTo>
                  <a:lnTo>
                    <a:pt x="280612" y="468373"/>
                  </a:lnTo>
                  <a:lnTo>
                    <a:pt x="276417" y="465670"/>
                  </a:lnTo>
                  <a:lnTo>
                    <a:pt x="283637" y="459055"/>
                  </a:lnTo>
                  <a:lnTo>
                    <a:pt x="292632" y="459338"/>
                  </a:lnTo>
                  <a:lnTo>
                    <a:pt x="305539" y="460225"/>
                  </a:lnTo>
                  <a:lnTo>
                    <a:pt x="326272" y="442800"/>
                  </a:lnTo>
                  <a:lnTo>
                    <a:pt x="323569" y="435580"/>
                  </a:lnTo>
                  <a:lnTo>
                    <a:pt x="321472" y="429288"/>
                  </a:lnTo>
                  <a:lnTo>
                    <a:pt x="311872" y="418760"/>
                  </a:lnTo>
                  <a:lnTo>
                    <a:pt x="302555" y="415170"/>
                  </a:lnTo>
                  <a:lnTo>
                    <a:pt x="300134" y="403150"/>
                  </a:lnTo>
                  <a:lnTo>
                    <a:pt x="314252" y="389033"/>
                  </a:lnTo>
                  <a:lnTo>
                    <a:pt x="318447" y="392341"/>
                  </a:lnTo>
                  <a:lnTo>
                    <a:pt x="332846" y="396535"/>
                  </a:lnTo>
                  <a:lnTo>
                    <a:pt x="342164" y="408555"/>
                  </a:lnTo>
                  <a:lnTo>
                    <a:pt x="346681" y="415453"/>
                  </a:lnTo>
                  <a:lnTo>
                    <a:pt x="352974" y="412468"/>
                  </a:lnTo>
                  <a:lnTo>
                    <a:pt x="355958" y="405853"/>
                  </a:lnTo>
                  <a:lnTo>
                    <a:pt x="352651" y="395043"/>
                  </a:lnTo>
                  <a:lnTo>
                    <a:pt x="331031" y="373706"/>
                  </a:lnTo>
                  <a:lnTo>
                    <a:pt x="304894" y="354789"/>
                  </a:lnTo>
                  <a:lnTo>
                    <a:pt x="292269" y="330749"/>
                  </a:lnTo>
                  <a:lnTo>
                    <a:pt x="276337" y="320222"/>
                  </a:lnTo>
                  <a:lnTo>
                    <a:pt x="270609" y="309411"/>
                  </a:lnTo>
                  <a:lnTo>
                    <a:pt x="267624" y="307919"/>
                  </a:lnTo>
                  <a:lnTo>
                    <a:pt x="257702" y="302796"/>
                  </a:lnTo>
                  <a:lnTo>
                    <a:pt x="253789" y="287187"/>
                  </a:lnTo>
                  <a:lnTo>
                    <a:pt x="254394" y="273069"/>
                  </a:lnTo>
                  <a:lnTo>
                    <a:pt x="259194" y="255362"/>
                  </a:lnTo>
                  <a:lnTo>
                    <a:pt x="251692" y="242737"/>
                  </a:lnTo>
                  <a:lnTo>
                    <a:pt x="272706" y="225595"/>
                  </a:lnTo>
                  <a:lnTo>
                    <a:pt x="274804" y="212082"/>
                  </a:lnTo>
                  <a:lnTo>
                    <a:pt x="279322" y="209098"/>
                  </a:lnTo>
                  <a:lnTo>
                    <a:pt x="286219" y="218698"/>
                  </a:lnTo>
                  <a:lnTo>
                    <a:pt x="286824" y="226523"/>
                  </a:lnTo>
                  <a:lnTo>
                    <a:pt x="273594" y="234025"/>
                  </a:lnTo>
                  <a:lnTo>
                    <a:pt x="279281" y="245722"/>
                  </a:lnTo>
                  <a:lnTo>
                    <a:pt x="290414" y="249312"/>
                  </a:lnTo>
                  <a:lnTo>
                    <a:pt x="323166" y="260122"/>
                  </a:lnTo>
                  <a:lnTo>
                    <a:pt x="329135" y="261050"/>
                  </a:lnTo>
                  <a:lnTo>
                    <a:pt x="336436" y="286421"/>
                  </a:lnTo>
                  <a:lnTo>
                    <a:pt x="344705" y="295859"/>
                  </a:lnTo>
                  <a:lnTo>
                    <a:pt x="374997" y="299005"/>
                  </a:lnTo>
                  <a:lnTo>
                    <a:pt x="377013" y="294447"/>
                  </a:lnTo>
                  <a:lnTo>
                    <a:pt x="363017" y="286743"/>
                  </a:lnTo>
                  <a:lnTo>
                    <a:pt x="342446" y="279886"/>
                  </a:lnTo>
                  <a:lnTo>
                    <a:pt x="336154" y="269883"/>
                  </a:lnTo>
                  <a:lnTo>
                    <a:pt x="333330" y="260364"/>
                  </a:lnTo>
                  <a:lnTo>
                    <a:pt x="336718" y="252055"/>
                  </a:lnTo>
                  <a:lnTo>
                    <a:pt x="365841" y="251168"/>
                  </a:lnTo>
                  <a:lnTo>
                    <a:pt x="384153" y="268592"/>
                  </a:lnTo>
                  <a:lnTo>
                    <a:pt x="389558" y="277910"/>
                  </a:lnTo>
                  <a:lnTo>
                    <a:pt x="404562" y="286017"/>
                  </a:lnTo>
                  <a:lnTo>
                    <a:pt x="408757" y="284202"/>
                  </a:lnTo>
                  <a:lnTo>
                    <a:pt x="410855" y="270690"/>
                  </a:lnTo>
                  <a:lnTo>
                    <a:pt x="395850" y="258992"/>
                  </a:lnTo>
                  <a:lnTo>
                    <a:pt x="385645" y="258992"/>
                  </a:lnTo>
                  <a:lnTo>
                    <a:pt x="371528" y="246367"/>
                  </a:lnTo>
                  <a:lnTo>
                    <a:pt x="372415" y="237655"/>
                  </a:lnTo>
                  <a:lnTo>
                    <a:pt x="382943" y="233460"/>
                  </a:lnTo>
                  <a:lnTo>
                    <a:pt x="383588" y="232169"/>
                  </a:lnTo>
                  <a:lnTo>
                    <a:pt x="401497" y="233057"/>
                  </a:lnTo>
                  <a:lnTo>
                    <a:pt x="404361" y="236768"/>
                  </a:lnTo>
                  <a:lnTo>
                    <a:pt x="421221" y="238784"/>
                  </a:lnTo>
                  <a:lnTo>
                    <a:pt x="437516" y="255927"/>
                  </a:lnTo>
                  <a:lnTo>
                    <a:pt x="446350" y="255927"/>
                  </a:lnTo>
                  <a:lnTo>
                    <a:pt x="446068" y="246489"/>
                  </a:lnTo>
                  <a:lnTo>
                    <a:pt x="425214" y="229346"/>
                  </a:lnTo>
                  <a:lnTo>
                    <a:pt x="409201" y="226482"/>
                  </a:lnTo>
                  <a:lnTo>
                    <a:pt x="403191" y="219060"/>
                  </a:lnTo>
                  <a:lnTo>
                    <a:pt x="398633" y="225353"/>
                  </a:lnTo>
                  <a:lnTo>
                    <a:pt x="386654" y="226240"/>
                  </a:lnTo>
                  <a:lnTo>
                    <a:pt x="386815" y="225958"/>
                  </a:lnTo>
                  <a:lnTo>
                    <a:pt x="382015" y="219343"/>
                  </a:lnTo>
                  <a:lnTo>
                    <a:pt x="379918" y="210913"/>
                  </a:lnTo>
                  <a:lnTo>
                    <a:pt x="383225" y="206718"/>
                  </a:lnTo>
                  <a:lnTo>
                    <a:pt x="361606" y="190785"/>
                  </a:lnTo>
                  <a:lnTo>
                    <a:pt x="359790" y="187801"/>
                  </a:lnTo>
                  <a:lnTo>
                    <a:pt x="365195" y="178806"/>
                  </a:lnTo>
                  <a:lnTo>
                    <a:pt x="382620" y="176104"/>
                  </a:lnTo>
                  <a:lnTo>
                    <a:pt x="390727" y="180016"/>
                  </a:lnTo>
                  <a:lnTo>
                    <a:pt x="404240" y="178806"/>
                  </a:lnTo>
                  <a:lnTo>
                    <a:pt x="424972" y="158679"/>
                  </a:lnTo>
                  <a:lnTo>
                    <a:pt x="427674" y="146659"/>
                  </a:lnTo>
                  <a:lnTo>
                    <a:pt x="434572" y="139762"/>
                  </a:lnTo>
                  <a:lnTo>
                    <a:pt x="446269" y="140366"/>
                  </a:lnTo>
                  <a:lnTo>
                    <a:pt x="454699" y="146376"/>
                  </a:lnTo>
                  <a:lnTo>
                    <a:pt x="466114" y="146376"/>
                  </a:lnTo>
                  <a:lnTo>
                    <a:pt x="491364" y="127741"/>
                  </a:lnTo>
                  <a:lnTo>
                    <a:pt x="494671" y="120239"/>
                  </a:lnTo>
                  <a:lnTo>
                    <a:pt x="505804" y="119957"/>
                  </a:lnTo>
                  <a:lnTo>
                    <a:pt x="507901" y="124152"/>
                  </a:lnTo>
                  <a:lnTo>
                    <a:pt x="515404" y="125362"/>
                  </a:lnTo>
                  <a:lnTo>
                    <a:pt x="527101" y="122054"/>
                  </a:lnTo>
                  <a:lnTo>
                    <a:pt x="550536" y="127782"/>
                  </a:lnTo>
                  <a:lnTo>
                    <a:pt x="602810" y="123587"/>
                  </a:lnTo>
                  <a:lnTo>
                    <a:pt x="604827" y="13310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21" name="Forme libre : forme 1520">
              <a:extLst>
                <a:ext uri="{FF2B5EF4-FFF2-40B4-BE49-F238E27FC236}">
                  <a16:creationId xmlns:a16="http://schemas.microsoft.com/office/drawing/2014/main" id="{4E59A207-9965-433C-B473-51BF80EADEB6}"/>
                </a:ext>
              </a:extLst>
            </p:cNvPr>
            <p:cNvSpPr/>
            <p:nvPr/>
          </p:nvSpPr>
          <p:spPr>
            <a:xfrm>
              <a:off x="8676808" y="3313601"/>
              <a:ext cx="1605342" cy="1109219"/>
            </a:xfrm>
            <a:custGeom>
              <a:avLst/>
              <a:gdLst>
                <a:gd name="connsiteX0" fmla="*/ 1596469 w 1605342"/>
                <a:gd name="connsiteY0" fmla="*/ 388872 h 1109218"/>
                <a:gd name="connsiteX1" fmla="*/ 1598284 w 1605342"/>
                <a:gd name="connsiteY1" fmla="*/ 367938 h 1109218"/>
                <a:gd name="connsiteX2" fmla="*/ 1595541 w 1605342"/>
                <a:gd name="connsiteY2" fmla="*/ 344261 h 1109218"/>
                <a:gd name="connsiteX3" fmla="*/ 1583723 w 1605342"/>
                <a:gd name="connsiteY3" fmla="*/ 346076 h 1109218"/>
                <a:gd name="connsiteX4" fmla="*/ 1585094 w 1605342"/>
                <a:gd name="connsiteY4" fmla="*/ 326514 h 1109218"/>
                <a:gd name="connsiteX5" fmla="*/ 1568234 w 1605342"/>
                <a:gd name="connsiteY5" fmla="*/ 311025 h 1109218"/>
                <a:gd name="connsiteX6" fmla="*/ 1553230 w 1605342"/>
                <a:gd name="connsiteY6" fmla="*/ 311953 h 1109218"/>
                <a:gd name="connsiteX7" fmla="*/ 1551414 w 1605342"/>
                <a:gd name="connsiteY7" fmla="*/ 284646 h 1109218"/>
                <a:gd name="connsiteX8" fmla="*/ 1563717 w 1605342"/>
                <a:gd name="connsiteY8" fmla="*/ 269641 h 1109218"/>
                <a:gd name="connsiteX9" fmla="*/ 1540968 w 1605342"/>
                <a:gd name="connsiteY9" fmla="*/ 265527 h 1109218"/>
                <a:gd name="connsiteX10" fmla="*/ 1535966 w 1605342"/>
                <a:gd name="connsiteY10" fmla="*/ 252337 h 1109218"/>
                <a:gd name="connsiteX11" fmla="*/ 1549640 w 1605342"/>
                <a:gd name="connsiteY11" fmla="*/ 245964 h 1109218"/>
                <a:gd name="connsiteX12" fmla="*/ 1549640 w 1605342"/>
                <a:gd name="connsiteY12" fmla="*/ 229588 h 1109218"/>
                <a:gd name="connsiteX13" fmla="*/ 1556940 w 1605342"/>
                <a:gd name="connsiteY13" fmla="*/ 219585 h 1109218"/>
                <a:gd name="connsiteX14" fmla="*/ 1556940 w 1605342"/>
                <a:gd name="connsiteY14" fmla="*/ 203653 h 1109218"/>
                <a:gd name="connsiteX15" fmla="*/ 1538265 w 1605342"/>
                <a:gd name="connsiteY15" fmla="*/ 184534 h 1109218"/>
                <a:gd name="connsiteX16" fmla="*/ 1537821 w 1605342"/>
                <a:gd name="connsiteY16" fmla="*/ 166786 h 1109218"/>
                <a:gd name="connsiteX17" fmla="*/ 1527818 w 1605342"/>
                <a:gd name="connsiteY17" fmla="*/ 166786 h 1109218"/>
                <a:gd name="connsiteX18" fmla="*/ 1516000 w 1605342"/>
                <a:gd name="connsiteY18" fmla="*/ 180460 h 1109218"/>
                <a:gd name="connsiteX19" fmla="*/ 1495953 w 1605342"/>
                <a:gd name="connsiteY19" fmla="*/ 179088 h 1109218"/>
                <a:gd name="connsiteX20" fmla="*/ 1478206 w 1605342"/>
                <a:gd name="connsiteY20" fmla="*/ 167714 h 1109218"/>
                <a:gd name="connsiteX21" fmla="*/ 1465904 w 1605342"/>
                <a:gd name="connsiteY21" fmla="*/ 175015 h 1109218"/>
                <a:gd name="connsiteX22" fmla="*/ 1453158 w 1605342"/>
                <a:gd name="connsiteY22" fmla="*/ 175458 h 1109218"/>
                <a:gd name="connsiteX23" fmla="*/ 1439968 w 1605342"/>
                <a:gd name="connsiteY23" fmla="*/ 165899 h 1109218"/>
                <a:gd name="connsiteX24" fmla="*/ 1430852 w 1605342"/>
                <a:gd name="connsiteY24" fmla="*/ 176386 h 1109218"/>
                <a:gd name="connsiteX25" fmla="*/ 1403102 w 1605342"/>
                <a:gd name="connsiteY25" fmla="*/ 175942 h 1109218"/>
                <a:gd name="connsiteX26" fmla="*/ 1394914 w 1605342"/>
                <a:gd name="connsiteY26" fmla="*/ 173200 h 1109218"/>
                <a:gd name="connsiteX27" fmla="*/ 1372608 w 1605342"/>
                <a:gd name="connsiteY27" fmla="*/ 178201 h 1109218"/>
                <a:gd name="connsiteX28" fmla="*/ 1358047 w 1605342"/>
                <a:gd name="connsiteY28" fmla="*/ 169085 h 1109218"/>
                <a:gd name="connsiteX29" fmla="*/ 1347560 w 1605342"/>
                <a:gd name="connsiteY29" fmla="*/ 194577 h 1109218"/>
                <a:gd name="connsiteX30" fmla="*/ 1330700 w 1605342"/>
                <a:gd name="connsiteY30" fmla="*/ 189576 h 1109218"/>
                <a:gd name="connsiteX31" fmla="*/ 1311138 w 1605342"/>
                <a:gd name="connsiteY31" fmla="*/ 186389 h 1109218"/>
                <a:gd name="connsiteX32" fmla="*/ 1296132 w 1605342"/>
                <a:gd name="connsiteY32" fmla="*/ 180016 h 1109218"/>
                <a:gd name="connsiteX33" fmla="*/ 1288832 w 1605342"/>
                <a:gd name="connsiteY33" fmla="*/ 160897 h 1109218"/>
                <a:gd name="connsiteX34" fmla="*/ 1276530 w 1605342"/>
                <a:gd name="connsiteY34" fmla="*/ 158638 h 1109218"/>
                <a:gd name="connsiteX35" fmla="*/ 1270157 w 1605342"/>
                <a:gd name="connsiteY35" fmla="*/ 150450 h 1109218"/>
                <a:gd name="connsiteX36" fmla="*/ 1257854 w 1605342"/>
                <a:gd name="connsiteY36" fmla="*/ 154081 h 1109218"/>
                <a:gd name="connsiteX37" fmla="*/ 1254668 w 1605342"/>
                <a:gd name="connsiteY37" fmla="*/ 165899 h 1109218"/>
                <a:gd name="connsiteX38" fmla="*/ 1223247 w 1605342"/>
                <a:gd name="connsiteY38" fmla="*/ 183203 h 1109218"/>
                <a:gd name="connsiteX39" fmla="*/ 1210057 w 1605342"/>
                <a:gd name="connsiteY39" fmla="*/ 206879 h 1109218"/>
                <a:gd name="connsiteX40" fmla="*/ 1196383 w 1605342"/>
                <a:gd name="connsiteY40" fmla="*/ 200063 h 1109218"/>
                <a:gd name="connsiteX41" fmla="*/ 1186824 w 1605342"/>
                <a:gd name="connsiteY41" fmla="*/ 199619 h 1109218"/>
                <a:gd name="connsiteX42" fmla="*/ 1175006 w 1605342"/>
                <a:gd name="connsiteY42" fmla="*/ 206920 h 1109218"/>
                <a:gd name="connsiteX43" fmla="*/ 1155444 w 1605342"/>
                <a:gd name="connsiteY43" fmla="*/ 194618 h 1109218"/>
                <a:gd name="connsiteX44" fmla="*/ 1133582 w 1605342"/>
                <a:gd name="connsiteY44" fmla="*/ 201918 h 1109218"/>
                <a:gd name="connsiteX45" fmla="*/ 1122207 w 1605342"/>
                <a:gd name="connsiteY45" fmla="*/ 218294 h 1109218"/>
                <a:gd name="connsiteX46" fmla="*/ 1113576 w 1605342"/>
                <a:gd name="connsiteY46" fmla="*/ 217851 h 1109218"/>
                <a:gd name="connsiteX47" fmla="*/ 1108130 w 1605342"/>
                <a:gd name="connsiteY47" fmla="*/ 207847 h 1109218"/>
                <a:gd name="connsiteX48" fmla="*/ 1094941 w 1605342"/>
                <a:gd name="connsiteY48" fmla="*/ 204661 h 1109218"/>
                <a:gd name="connsiteX49" fmla="*/ 1088567 w 1605342"/>
                <a:gd name="connsiteY49" fmla="*/ 170981 h 1109218"/>
                <a:gd name="connsiteX50" fmla="*/ 1065334 w 1605342"/>
                <a:gd name="connsiteY50" fmla="*/ 152306 h 1109218"/>
                <a:gd name="connsiteX51" fmla="*/ 1061704 w 1605342"/>
                <a:gd name="connsiteY51" fmla="*/ 135930 h 1109218"/>
                <a:gd name="connsiteX52" fmla="*/ 1042585 w 1605342"/>
                <a:gd name="connsiteY52" fmla="*/ 136857 h 1109218"/>
                <a:gd name="connsiteX53" fmla="*/ 1028911 w 1605342"/>
                <a:gd name="connsiteY53" fmla="*/ 121853 h 1109218"/>
                <a:gd name="connsiteX54" fmla="*/ 1007050 w 1605342"/>
                <a:gd name="connsiteY54" fmla="*/ 135526 h 1109218"/>
                <a:gd name="connsiteX55" fmla="*/ 995232 w 1605342"/>
                <a:gd name="connsiteY55" fmla="*/ 130525 h 1109218"/>
                <a:gd name="connsiteX56" fmla="*/ 982042 w 1605342"/>
                <a:gd name="connsiteY56" fmla="*/ 134639 h 1109218"/>
                <a:gd name="connsiteX57" fmla="*/ 961552 w 1605342"/>
                <a:gd name="connsiteY57" fmla="*/ 132824 h 1109218"/>
                <a:gd name="connsiteX58" fmla="*/ 961995 w 1605342"/>
                <a:gd name="connsiteY58" fmla="*/ 122337 h 1109218"/>
                <a:gd name="connsiteX59" fmla="*/ 950621 w 1605342"/>
                <a:gd name="connsiteY59" fmla="*/ 120078 h 1109218"/>
                <a:gd name="connsiteX60" fmla="*/ 948806 w 1605342"/>
                <a:gd name="connsiteY60" fmla="*/ 105517 h 1109218"/>
                <a:gd name="connsiteX61" fmla="*/ 934245 w 1605342"/>
                <a:gd name="connsiteY61" fmla="*/ 88657 h 1109218"/>
                <a:gd name="connsiteX62" fmla="*/ 933801 w 1605342"/>
                <a:gd name="connsiteY62" fmla="*/ 81356 h 1109218"/>
                <a:gd name="connsiteX63" fmla="*/ 951105 w 1605342"/>
                <a:gd name="connsiteY63" fmla="*/ 72240 h 1109218"/>
                <a:gd name="connsiteX64" fmla="*/ 952476 w 1605342"/>
                <a:gd name="connsiteY64" fmla="*/ 66311 h 1109218"/>
                <a:gd name="connsiteX65" fmla="*/ 943361 w 1605342"/>
                <a:gd name="connsiteY65" fmla="*/ 55824 h 1109218"/>
                <a:gd name="connsiteX66" fmla="*/ 917869 w 1605342"/>
                <a:gd name="connsiteY66" fmla="*/ 44006 h 1109218"/>
                <a:gd name="connsiteX67" fmla="*/ 902380 w 1605342"/>
                <a:gd name="connsiteY67" fmla="*/ 18514 h 1109218"/>
                <a:gd name="connsiteX68" fmla="*/ 879631 w 1605342"/>
                <a:gd name="connsiteY68" fmla="*/ 4840 h 1109218"/>
                <a:gd name="connsiteX69" fmla="*/ 869628 w 1605342"/>
                <a:gd name="connsiteY69" fmla="*/ 3025 h 1109218"/>
                <a:gd name="connsiteX70" fmla="*/ 853695 w 1605342"/>
                <a:gd name="connsiteY70" fmla="*/ 19401 h 1109218"/>
                <a:gd name="connsiteX71" fmla="*/ 843692 w 1605342"/>
                <a:gd name="connsiteY71" fmla="*/ 15771 h 1109218"/>
                <a:gd name="connsiteX72" fmla="*/ 830019 w 1605342"/>
                <a:gd name="connsiteY72" fmla="*/ 16699 h 1109218"/>
                <a:gd name="connsiteX73" fmla="*/ 796782 w 1605342"/>
                <a:gd name="connsiteY73" fmla="*/ 44934 h 1109218"/>
                <a:gd name="connsiteX74" fmla="*/ 766733 w 1605342"/>
                <a:gd name="connsiteY74" fmla="*/ 45377 h 1109218"/>
                <a:gd name="connsiteX75" fmla="*/ 760803 w 1605342"/>
                <a:gd name="connsiteY75" fmla="*/ 49491 h 1109218"/>
                <a:gd name="connsiteX76" fmla="*/ 760360 w 1605342"/>
                <a:gd name="connsiteY76" fmla="*/ 64496 h 1109218"/>
                <a:gd name="connsiteX77" fmla="*/ 757173 w 1605342"/>
                <a:gd name="connsiteY77" fmla="*/ 83615 h 1109218"/>
                <a:gd name="connsiteX78" fmla="*/ 740313 w 1605342"/>
                <a:gd name="connsiteY78" fmla="*/ 93618 h 1109218"/>
                <a:gd name="connsiteX79" fmla="*/ 725833 w 1605342"/>
                <a:gd name="connsiteY79" fmla="*/ 93094 h 1109218"/>
                <a:gd name="connsiteX80" fmla="*/ 724623 w 1605342"/>
                <a:gd name="connsiteY80" fmla="*/ 96563 h 1109218"/>
                <a:gd name="connsiteX81" fmla="*/ 660530 w 1605342"/>
                <a:gd name="connsiteY81" fmla="*/ 123063 h 1109218"/>
                <a:gd name="connsiteX82" fmla="*/ 644719 w 1605342"/>
                <a:gd name="connsiteY82" fmla="*/ 174248 h 1109218"/>
                <a:gd name="connsiteX83" fmla="*/ 672429 w 1605342"/>
                <a:gd name="connsiteY83" fmla="*/ 231564 h 1109218"/>
                <a:gd name="connsiteX84" fmla="*/ 635320 w 1605342"/>
                <a:gd name="connsiteY84" fmla="*/ 243100 h 1109218"/>
                <a:gd name="connsiteX85" fmla="*/ 600189 w 1605342"/>
                <a:gd name="connsiteY85" fmla="*/ 230233 h 1109218"/>
                <a:gd name="connsiteX86" fmla="*/ 576875 w 1605342"/>
                <a:gd name="connsiteY86" fmla="*/ 237494 h 1109218"/>
                <a:gd name="connsiteX87" fmla="*/ 539444 w 1605342"/>
                <a:gd name="connsiteY87" fmla="*/ 264801 h 1109218"/>
                <a:gd name="connsiteX88" fmla="*/ 520768 w 1605342"/>
                <a:gd name="connsiteY88" fmla="*/ 239591 h 1109218"/>
                <a:gd name="connsiteX89" fmla="*/ 492009 w 1605342"/>
                <a:gd name="connsiteY89" fmla="*/ 269923 h 1109218"/>
                <a:gd name="connsiteX90" fmla="*/ 467808 w 1605342"/>
                <a:gd name="connsiteY90" fmla="*/ 254152 h 1109218"/>
                <a:gd name="connsiteX91" fmla="*/ 437395 w 1605342"/>
                <a:gd name="connsiteY91" fmla="*/ 249070 h 1109218"/>
                <a:gd name="connsiteX92" fmla="*/ 400529 w 1605342"/>
                <a:gd name="connsiteY92" fmla="*/ 279080 h 1109218"/>
                <a:gd name="connsiteX93" fmla="*/ 365679 w 1605342"/>
                <a:gd name="connsiteY93" fmla="*/ 272948 h 1109218"/>
                <a:gd name="connsiteX94" fmla="*/ 335831 w 1605342"/>
                <a:gd name="connsiteY94" fmla="*/ 252216 h 1109218"/>
                <a:gd name="connsiteX95" fmla="*/ 156662 w 1605342"/>
                <a:gd name="connsiteY95" fmla="*/ 267140 h 1109218"/>
                <a:gd name="connsiteX96" fmla="*/ 78089 w 1605342"/>
                <a:gd name="connsiteY96" fmla="*/ 337001 h 1109218"/>
                <a:gd name="connsiteX97" fmla="*/ 57599 w 1605342"/>
                <a:gd name="connsiteY97" fmla="*/ 330749 h 1109218"/>
                <a:gd name="connsiteX98" fmla="*/ 66352 w 1605342"/>
                <a:gd name="connsiteY98" fmla="*/ 362049 h 1109218"/>
                <a:gd name="connsiteX99" fmla="*/ 110720 w 1605342"/>
                <a:gd name="connsiteY99" fmla="*/ 423076 h 1109218"/>
                <a:gd name="connsiteX100" fmla="*/ 117174 w 1605342"/>
                <a:gd name="connsiteY100" fmla="*/ 441429 h 1109218"/>
                <a:gd name="connsiteX101" fmla="*/ 117174 w 1605342"/>
                <a:gd name="connsiteY101" fmla="*/ 487451 h 1109218"/>
                <a:gd name="connsiteX102" fmla="*/ 92650 w 1605342"/>
                <a:gd name="connsiteY102" fmla="*/ 510281 h 1109218"/>
                <a:gd name="connsiteX103" fmla="*/ 23959 w 1605342"/>
                <a:gd name="connsiteY103" fmla="*/ 628020 h 1109218"/>
                <a:gd name="connsiteX104" fmla="*/ 43482 w 1605342"/>
                <a:gd name="connsiteY104" fmla="*/ 711312 h 1109218"/>
                <a:gd name="connsiteX105" fmla="*/ 23475 w 1605342"/>
                <a:gd name="connsiteY105" fmla="*/ 708327 h 1109218"/>
                <a:gd name="connsiteX106" fmla="*/ 3025 w 1605342"/>
                <a:gd name="connsiteY106" fmla="*/ 794564 h 1109218"/>
                <a:gd name="connsiteX107" fmla="*/ 75669 w 1605342"/>
                <a:gd name="connsiteY107" fmla="*/ 838610 h 1109218"/>
                <a:gd name="connsiteX108" fmla="*/ 89948 w 1605342"/>
                <a:gd name="connsiteY108" fmla="*/ 819935 h 1109218"/>
                <a:gd name="connsiteX109" fmla="*/ 183404 w 1605342"/>
                <a:gd name="connsiteY109" fmla="*/ 835302 h 1109218"/>
                <a:gd name="connsiteX110" fmla="*/ 235356 w 1605342"/>
                <a:gd name="connsiteY110" fmla="*/ 821145 h 1109218"/>
                <a:gd name="connsiteX111" fmla="*/ 256573 w 1605342"/>
                <a:gd name="connsiteY111" fmla="*/ 833608 h 1109218"/>
                <a:gd name="connsiteX112" fmla="*/ 269440 w 1605342"/>
                <a:gd name="connsiteY112" fmla="*/ 835867 h 1109218"/>
                <a:gd name="connsiteX113" fmla="*/ 284686 w 1605342"/>
                <a:gd name="connsiteY113" fmla="*/ 816547 h 1109218"/>
                <a:gd name="connsiteX114" fmla="*/ 366526 w 1605342"/>
                <a:gd name="connsiteY114" fmla="*/ 778954 h 1109218"/>
                <a:gd name="connsiteX115" fmla="*/ 368866 w 1605342"/>
                <a:gd name="connsiteY115" fmla="*/ 749953 h 1109218"/>
                <a:gd name="connsiteX116" fmla="*/ 401900 w 1605342"/>
                <a:gd name="connsiteY116" fmla="*/ 737731 h 1109218"/>
                <a:gd name="connsiteX117" fmla="*/ 422754 w 1605342"/>
                <a:gd name="connsiteY117" fmla="*/ 700623 h 1109218"/>
                <a:gd name="connsiteX118" fmla="*/ 497535 w 1605342"/>
                <a:gd name="connsiteY118" fmla="*/ 683158 h 1109218"/>
                <a:gd name="connsiteX119" fmla="*/ 541944 w 1605342"/>
                <a:gd name="connsiteY119" fmla="*/ 700220 h 1109218"/>
                <a:gd name="connsiteX120" fmla="*/ 571873 w 1605342"/>
                <a:gd name="connsiteY120" fmla="*/ 692153 h 1109218"/>
                <a:gd name="connsiteX121" fmla="*/ 614992 w 1605342"/>
                <a:gd name="connsiteY121" fmla="*/ 711312 h 1109218"/>
                <a:gd name="connsiteX122" fmla="*/ 655448 w 1605342"/>
                <a:gd name="connsiteY122" fmla="*/ 720145 h 1109218"/>
                <a:gd name="connsiteX123" fmla="*/ 678278 w 1605342"/>
                <a:gd name="connsiteY123" fmla="*/ 788675 h 1109218"/>
                <a:gd name="connsiteX124" fmla="*/ 721396 w 1605342"/>
                <a:gd name="connsiteY124" fmla="*/ 797992 h 1109218"/>
                <a:gd name="connsiteX125" fmla="*/ 729503 w 1605342"/>
                <a:gd name="connsiteY125" fmla="*/ 843127 h 1109218"/>
                <a:gd name="connsiteX126" fmla="*/ 774517 w 1605342"/>
                <a:gd name="connsiteY126" fmla="*/ 857769 h 1109218"/>
                <a:gd name="connsiteX127" fmla="*/ 783028 w 1605342"/>
                <a:gd name="connsiteY127" fmla="*/ 884471 h 1109218"/>
                <a:gd name="connsiteX128" fmla="*/ 821871 w 1605342"/>
                <a:gd name="connsiteY128" fmla="*/ 913633 h 1109218"/>
                <a:gd name="connsiteX129" fmla="*/ 785731 w 1605342"/>
                <a:gd name="connsiteY129" fmla="*/ 941182 h 1109218"/>
                <a:gd name="connsiteX130" fmla="*/ 750760 w 1605342"/>
                <a:gd name="connsiteY130" fmla="*/ 933680 h 1109218"/>
                <a:gd name="connsiteX131" fmla="*/ 694976 w 1605342"/>
                <a:gd name="connsiteY131" fmla="*/ 933680 h 1109218"/>
                <a:gd name="connsiteX132" fmla="*/ 686223 w 1605342"/>
                <a:gd name="connsiteY132" fmla="*/ 949007 h 1109218"/>
                <a:gd name="connsiteX133" fmla="*/ 706351 w 1605342"/>
                <a:gd name="connsiteY133" fmla="*/ 982526 h 1109218"/>
                <a:gd name="connsiteX134" fmla="*/ 691427 w 1605342"/>
                <a:gd name="connsiteY134" fmla="*/ 1022297 h 1109218"/>
                <a:gd name="connsiteX135" fmla="*/ 683037 w 1605342"/>
                <a:gd name="connsiteY135" fmla="*/ 1064326 h 1109218"/>
                <a:gd name="connsiteX136" fmla="*/ 657505 w 1605342"/>
                <a:gd name="connsiteY136" fmla="*/ 1087801 h 1109218"/>
                <a:gd name="connsiteX137" fmla="*/ 663676 w 1605342"/>
                <a:gd name="connsiteY137" fmla="*/ 1098288 h 1109218"/>
                <a:gd name="connsiteX138" fmla="*/ 695904 w 1605342"/>
                <a:gd name="connsiteY138" fmla="*/ 1107485 h 1109218"/>
                <a:gd name="connsiteX139" fmla="*/ 719137 w 1605342"/>
                <a:gd name="connsiteY139" fmla="*/ 1087317 h 1109218"/>
                <a:gd name="connsiteX140" fmla="*/ 759150 w 1605342"/>
                <a:gd name="connsiteY140" fmla="*/ 1057025 h 1109218"/>
                <a:gd name="connsiteX141" fmla="*/ 780568 w 1605342"/>
                <a:gd name="connsiteY141" fmla="*/ 1057025 h 1109218"/>
                <a:gd name="connsiteX142" fmla="*/ 795330 w 1605342"/>
                <a:gd name="connsiteY142" fmla="*/ 1072514 h 1109218"/>
                <a:gd name="connsiteX143" fmla="*/ 795693 w 1605342"/>
                <a:gd name="connsiteY143" fmla="*/ 1049119 h 1109218"/>
                <a:gd name="connsiteX144" fmla="*/ 780568 w 1605342"/>
                <a:gd name="connsiteY144" fmla="*/ 1046336 h 1109218"/>
                <a:gd name="connsiteX145" fmla="*/ 779358 w 1605342"/>
                <a:gd name="connsiteY145" fmla="*/ 1037987 h 1109218"/>
                <a:gd name="connsiteX146" fmla="*/ 773388 w 1605342"/>
                <a:gd name="connsiteY146" fmla="*/ 1037987 h 1109218"/>
                <a:gd name="connsiteX147" fmla="*/ 771815 w 1605342"/>
                <a:gd name="connsiteY147" fmla="*/ 1004186 h 1109218"/>
                <a:gd name="connsiteX148" fmla="*/ 777784 w 1605342"/>
                <a:gd name="connsiteY148" fmla="*/ 1003783 h 1109218"/>
                <a:gd name="connsiteX149" fmla="*/ 780971 w 1605342"/>
                <a:gd name="connsiteY149" fmla="*/ 1016125 h 1109218"/>
                <a:gd name="connsiteX150" fmla="*/ 789320 w 1605342"/>
                <a:gd name="connsiteY150" fmla="*/ 1023265 h 1109218"/>
                <a:gd name="connsiteX151" fmla="*/ 792507 w 1605342"/>
                <a:gd name="connsiteY151" fmla="*/ 1016892 h 1109218"/>
                <a:gd name="connsiteX152" fmla="*/ 790531 w 1605342"/>
                <a:gd name="connsiteY152" fmla="*/ 1007735 h 1109218"/>
                <a:gd name="connsiteX153" fmla="*/ 798073 w 1605342"/>
                <a:gd name="connsiteY153" fmla="*/ 1000596 h 1109218"/>
                <a:gd name="connsiteX154" fmla="*/ 804043 w 1605342"/>
                <a:gd name="connsiteY154" fmla="*/ 993054 h 1109218"/>
                <a:gd name="connsiteX155" fmla="*/ 810416 w 1605342"/>
                <a:gd name="connsiteY155" fmla="*/ 994626 h 1109218"/>
                <a:gd name="connsiteX156" fmla="*/ 819975 w 1605342"/>
                <a:gd name="connsiteY156" fmla="*/ 988657 h 1109218"/>
                <a:gd name="connsiteX157" fmla="*/ 834294 w 1605342"/>
                <a:gd name="connsiteY157" fmla="*/ 950903 h 1109218"/>
                <a:gd name="connsiteX158" fmla="*/ 847807 w 1605342"/>
                <a:gd name="connsiteY158" fmla="*/ 922265 h 1109218"/>
                <a:gd name="connsiteX159" fmla="*/ 850186 w 1605342"/>
                <a:gd name="connsiteY159" fmla="*/ 900403 h 1109218"/>
                <a:gd name="connsiteX160" fmla="*/ 852969 w 1605342"/>
                <a:gd name="connsiteY160" fmla="*/ 896410 h 1109218"/>
                <a:gd name="connsiteX161" fmla="*/ 855349 w 1605342"/>
                <a:gd name="connsiteY161" fmla="*/ 884874 h 1109218"/>
                <a:gd name="connsiteX162" fmla="*/ 850993 w 1605342"/>
                <a:gd name="connsiteY162" fmla="*/ 881285 h 1109218"/>
                <a:gd name="connsiteX163" fmla="*/ 848613 w 1605342"/>
                <a:gd name="connsiteY163" fmla="*/ 873338 h 1109218"/>
                <a:gd name="connsiteX164" fmla="*/ 856559 w 1605342"/>
                <a:gd name="connsiteY164" fmla="*/ 867772 h 1109218"/>
                <a:gd name="connsiteX165" fmla="*/ 881608 w 1605342"/>
                <a:gd name="connsiteY165" fmla="*/ 851880 h 1109218"/>
                <a:gd name="connsiteX166" fmla="*/ 896330 w 1605342"/>
                <a:gd name="connsiteY166" fmla="*/ 849500 h 1109218"/>
                <a:gd name="connsiteX167" fmla="*/ 908672 w 1605342"/>
                <a:gd name="connsiteY167" fmla="*/ 839175 h 1109218"/>
                <a:gd name="connsiteX168" fmla="*/ 912262 w 1605342"/>
                <a:gd name="connsiteY168" fmla="*/ 838368 h 1109218"/>
                <a:gd name="connsiteX169" fmla="*/ 920611 w 1605342"/>
                <a:gd name="connsiteY169" fmla="*/ 836391 h 1109218"/>
                <a:gd name="connsiteX170" fmla="*/ 925371 w 1605342"/>
                <a:gd name="connsiteY170" fmla="*/ 832035 h 1109218"/>
                <a:gd name="connsiteX171" fmla="*/ 942473 w 1605342"/>
                <a:gd name="connsiteY171" fmla="*/ 832035 h 1109218"/>
                <a:gd name="connsiteX172" fmla="*/ 947233 w 1605342"/>
                <a:gd name="connsiteY172" fmla="*/ 830462 h 1109218"/>
                <a:gd name="connsiteX173" fmla="*/ 939287 w 1605342"/>
                <a:gd name="connsiteY173" fmla="*/ 805010 h 1109218"/>
                <a:gd name="connsiteX174" fmla="*/ 946063 w 1605342"/>
                <a:gd name="connsiteY174" fmla="*/ 796661 h 1109218"/>
                <a:gd name="connsiteX175" fmla="*/ 949249 w 1605342"/>
                <a:gd name="connsiteY175" fmla="*/ 785529 h 1109218"/>
                <a:gd name="connsiteX176" fmla="*/ 949653 w 1605342"/>
                <a:gd name="connsiteY176" fmla="*/ 806584 h 1109218"/>
                <a:gd name="connsiteX177" fmla="*/ 959979 w 1605342"/>
                <a:gd name="connsiteY177" fmla="*/ 823282 h 1109218"/>
                <a:gd name="connsiteX178" fmla="*/ 976678 w 1605342"/>
                <a:gd name="connsiteY178" fmla="*/ 828042 h 1109218"/>
                <a:gd name="connsiteX179" fmla="*/ 985430 w 1605342"/>
                <a:gd name="connsiteY179" fmla="*/ 825662 h 1109218"/>
                <a:gd name="connsiteX180" fmla="*/ 998136 w 1605342"/>
                <a:gd name="connsiteY180" fmla="*/ 826469 h 1109218"/>
                <a:gd name="connsiteX181" fmla="*/ 1010478 w 1605342"/>
                <a:gd name="connsiteY181" fmla="*/ 813360 h 1109218"/>
                <a:gd name="connsiteX182" fmla="*/ 1001322 w 1605342"/>
                <a:gd name="connsiteY182" fmla="*/ 828486 h 1109218"/>
                <a:gd name="connsiteX183" fmla="*/ 1000113 w 1605342"/>
                <a:gd name="connsiteY183" fmla="*/ 838811 h 1109218"/>
                <a:gd name="connsiteX184" fmla="*/ 935294 w 1605342"/>
                <a:gd name="connsiteY184" fmla="*/ 843974 h 1109218"/>
                <a:gd name="connsiteX185" fmla="*/ 923758 w 1605342"/>
                <a:gd name="connsiteY185" fmla="*/ 849137 h 1109218"/>
                <a:gd name="connsiteX186" fmla="*/ 935697 w 1605342"/>
                <a:gd name="connsiteY186" fmla="*/ 858697 h 1109218"/>
                <a:gd name="connsiteX187" fmla="*/ 941263 w 1605342"/>
                <a:gd name="connsiteY187" fmla="*/ 852324 h 1109218"/>
                <a:gd name="connsiteX188" fmla="*/ 971071 w 1605342"/>
                <a:gd name="connsiteY188" fmla="*/ 851920 h 1109218"/>
                <a:gd name="connsiteX189" fmla="*/ 974257 w 1605342"/>
                <a:gd name="connsiteY189" fmla="*/ 861077 h 1109218"/>
                <a:gd name="connsiteX190" fmla="*/ 961149 w 1605342"/>
                <a:gd name="connsiteY190" fmla="*/ 871402 h 1109218"/>
                <a:gd name="connsiteX191" fmla="*/ 961552 w 1605342"/>
                <a:gd name="connsiteY191" fmla="*/ 876565 h 1109218"/>
                <a:gd name="connsiteX192" fmla="*/ 975911 w 1605342"/>
                <a:gd name="connsiteY192" fmla="*/ 874871 h 1109218"/>
                <a:gd name="connsiteX193" fmla="*/ 999991 w 1605342"/>
                <a:gd name="connsiteY193" fmla="*/ 879147 h 1109218"/>
                <a:gd name="connsiteX194" fmla="*/ 1004226 w 1605342"/>
                <a:gd name="connsiteY194" fmla="*/ 887335 h 1109218"/>
                <a:gd name="connsiteX195" fmla="*/ 1030364 w 1605342"/>
                <a:gd name="connsiteY195" fmla="*/ 886689 h 1109218"/>
                <a:gd name="connsiteX196" fmla="*/ 1044401 w 1605342"/>
                <a:gd name="connsiteY196" fmla="*/ 872653 h 1109218"/>
                <a:gd name="connsiteX197" fmla="*/ 1064003 w 1605342"/>
                <a:gd name="connsiteY197" fmla="*/ 869708 h 1109218"/>
                <a:gd name="connsiteX198" fmla="*/ 1076104 w 1605342"/>
                <a:gd name="connsiteY198" fmla="*/ 861883 h 1109218"/>
                <a:gd name="connsiteX199" fmla="*/ 1081347 w 1605342"/>
                <a:gd name="connsiteY199" fmla="*/ 862206 h 1109218"/>
                <a:gd name="connsiteX200" fmla="*/ 1090503 w 1605342"/>
                <a:gd name="connsiteY200" fmla="*/ 848815 h 1109218"/>
                <a:gd name="connsiteX201" fmla="*/ 1095425 w 1605342"/>
                <a:gd name="connsiteY201" fmla="*/ 857971 h 1109218"/>
                <a:gd name="connsiteX202" fmla="*/ 1107202 w 1605342"/>
                <a:gd name="connsiteY202" fmla="*/ 858616 h 1109218"/>
                <a:gd name="connsiteX203" fmla="*/ 1120916 w 1605342"/>
                <a:gd name="connsiteY203" fmla="*/ 860915 h 1109218"/>
                <a:gd name="connsiteX204" fmla="*/ 1123538 w 1605342"/>
                <a:gd name="connsiteY204" fmla="*/ 847847 h 1109218"/>
                <a:gd name="connsiteX205" fmla="*/ 1127773 w 1605342"/>
                <a:gd name="connsiteY205" fmla="*/ 846193 h 1109218"/>
                <a:gd name="connsiteX206" fmla="*/ 1134630 w 1605342"/>
                <a:gd name="connsiteY206" fmla="*/ 848169 h 1109218"/>
                <a:gd name="connsiteX207" fmla="*/ 1139551 w 1605342"/>
                <a:gd name="connsiteY207" fmla="*/ 867127 h 1109218"/>
                <a:gd name="connsiteX208" fmla="*/ 1149353 w 1605342"/>
                <a:gd name="connsiteY208" fmla="*/ 871039 h 1109218"/>
                <a:gd name="connsiteX209" fmla="*/ 1147054 w 1605342"/>
                <a:gd name="connsiteY209" fmla="*/ 880195 h 1109218"/>
                <a:gd name="connsiteX210" fmla="*/ 1141487 w 1605342"/>
                <a:gd name="connsiteY210" fmla="*/ 883463 h 1109218"/>
                <a:gd name="connsiteX211" fmla="*/ 1135276 w 1605342"/>
                <a:gd name="connsiteY211" fmla="*/ 889029 h 1109218"/>
                <a:gd name="connsiteX212" fmla="*/ 1127773 w 1605342"/>
                <a:gd name="connsiteY212" fmla="*/ 891005 h 1109218"/>
                <a:gd name="connsiteX213" fmla="*/ 1110470 w 1605342"/>
                <a:gd name="connsiteY213" fmla="*/ 910608 h 1109218"/>
                <a:gd name="connsiteX214" fmla="*/ 1105912 w 1605342"/>
                <a:gd name="connsiteY214" fmla="*/ 910608 h 1109218"/>
                <a:gd name="connsiteX215" fmla="*/ 1101676 w 1605342"/>
                <a:gd name="connsiteY215" fmla="*/ 918111 h 1109218"/>
                <a:gd name="connsiteX216" fmla="*/ 1077838 w 1605342"/>
                <a:gd name="connsiteY216" fmla="*/ 940658 h 1109218"/>
                <a:gd name="connsiteX217" fmla="*/ 1076870 w 1605342"/>
                <a:gd name="connsiteY217" fmla="*/ 950137 h 1109218"/>
                <a:gd name="connsiteX218" fmla="*/ 1070013 w 1605342"/>
                <a:gd name="connsiteY218" fmla="*/ 954695 h 1109218"/>
                <a:gd name="connsiteX219" fmla="*/ 1053677 w 1605342"/>
                <a:gd name="connsiteY219" fmla="*/ 974298 h 1109218"/>
                <a:gd name="connsiteX220" fmla="*/ 1053355 w 1605342"/>
                <a:gd name="connsiteY220" fmla="*/ 979864 h 1109218"/>
                <a:gd name="connsiteX221" fmla="*/ 1061180 w 1605342"/>
                <a:gd name="connsiteY221" fmla="*/ 986398 h 1109218"/>
                <a:gd name="connsiteX222" fmla="*/ 1069691 w 1605342"/>
                <a:gd name="connsiteY222" fmla="*/ 988697 h 1109218"/>
                <a:gd name="connsiteX223" fmla="*/ 1083404 w 1605342"/>
                <a:gd name="connsiteY223" fmla="*/ 977242 h 1109218"/>
                <a:gd name="connsiteX224" fmla="*/ 1090262 w 1605342"/>
                <a:gd name="connsiteY224" fmla="*/ 974943 h 1109218"/>
                <a:gd name="connsiteX225" fmla="*/ 1101354 w 1605342"/>
                <a:gd name="connsiteY225" fmla="*/ 975588 h 1109218"/>
                <a:gd name="connsiteX226" fmla="*/ 1118335 w 1605342"/>
                <a:gd name="connsiteY226" fmla="*/ 983413 h 1109218"/>
                <a:gd name="connsiteX227" fmla="*/ 1137938 w 1605342"/>
                <a:gd name="connsiteY227" fmla="*/ 990270 h 1109218"/>
                <a:gd name="connsiteX228" fmla="*/ 1149716 w 1605342"/>
                <a:gd name="connsiteY228" fmla="*/ 982082 h 1109218"/>
                <a:gd name="connsiteX229" fmla="*/ 1163752 w 1605342"/>
                <a:gd name="connsiteY229" fmla="*/ 988294 h 1109218"/>
                <a:gd name="connsiteX230" fmla="*/ 1173554 w 1605342"/>
                <a:gd name="connsiteY230" fmla="*/ 994828 h 1109218"/>
                <a:gd name="connsiteX231" fmla="*/ 1182710 w 1605342"/>
                <a:gd name="connsiteY231" fmla="*/ 1015076 h 1109218"/>
                <a:gd name="connsiteX232" fmla="*/ 1178152 w 1605342"/>
                <a:gd name="connsiteY232" fmla="*/ 1022256 h 1109218"/>
                <a:gd name="connsiteX233" fmla="*/ 1178475 w 1605342"/>
                <a:gd name="connsiteY233" fmla="*/ 1031090 h 1109218"/>
                <a:gd name="connsiteX234" fmla="*/ 1183396 w 1605342"/>
                <a:gd name="connsiteY234" fmla="*/ 1039600 h 1109218"/>
                <a:gd name="connsiteX235" fmla="*/ 1184041 w 1605342"/>
                <a:gd name="connsiteY235" fmla="*/ 1050693 h 1109218"/>
                <a:gd name="connsiteX236" fmla="*/ 1186018 w 1605342"/>
                <a:gd name="connsiteY236" fmla="*/ 1055613 h 1109218"/>
                <a:gd name="connsiteX237" fmla="*/ 1175893 w 1605342"/>
                <a:gd name="connsiteY237" fmla="*/ 1062470 h 1109218"/>
                <a:gd name="connsiteX238" fmla="*/ 1176861 w 1605342"/>
                <a:gd name="connsiteY238" fmla="*/ 1069005 h 1109218"/>
                <a:gd name="connsiteX239" fmla="*/ 1182428 w 1605342"/>
                <a:gd name="connsiteY239" fmla="*/ 1069327 h 1109218"/>
                <a:gd name="connsiteX240" fmla="*/ 1185372 w 1605342"/>
                <a:gd name="connsiteY240" fmla="*/ 1072595 h 1109218"/>
                <a:gd name="connsiteX241" fmla="*/ 1197796 w 1605342"/>
                <a:gd name="connsiteY241" fmla="*/ 1071304 h 1109218"/>
                <a:gd name="connsiteX242" fmla="*/ 1206306 w 1605342"/>
                <a:gd name="connsiteY242" fmla="*/ 1077838 h 1109218"/>
                <a:gd name="connsiteX243" fmla="*/ 1219052 w 1605342"/>
                <a:gd name="connsiteY243" fmla="*/ 1077838 h 1109218"/>
                <a:gd name="connsiteX244" fmla="*/ 1223973 w 1605342"/>
                <a:gd name="connsiteY244" fmla="*/ 1075216 h 1109218"/>
                <a:gd name="connsiteX245" fmla="*/ 1238010 w 1605342"/>
                <a:gd name="connsiteY245" fmla="*/ 1072272 h 1109218"/>
                <a:gd name="connsiteX246" fmla="*/ 1248456 w 1605342"/>
                <a:gd name="connsiteY246" fmla="*/ 1064084 h 1109218"/>
                <a:gd name="connsiteX247" fmla="*/ 1252046 w 1605342"/>
                <a:gd name="connsiteY247" fmla="*/ 1053637 h 1109218"/>
                <a:gd name="connsiteX248" fmla="*/ 1265760 w 1605342"/>
                <a:gd name="connsiteY248" fmla="*/ 1037946 h 1109218"/>
                <a:gd name="connsiteX249" fmla="*/ 1265760 w 1605342"/>
                <a:gd name="connsiteY249" fmla="*/ 1023224 h 1109218"/>
                <a:gd name="connsiteX250" fmla="*/ 1273263 w 1605342"/>
                <a:gd name="connsiteY250" fmla="*/ 1005598 h 1109218"/>
                <a:gd name="connsiteX251" fmla="*/ 1296778 w 1605342"/>
                <a:gd name="connsiteY251" fmla="*/ 987608 h 1109218"/>
                <a:gd name="connsiteX252" fmla="*/ 1314768 w 1605342"/>
                <a:gd name="connsiteY252" fmla="*/ 976153 h 1109218"/>
                <a:gd name="connsiteX253" fmla="*/ 1323278 w 1605342"/>
                <a:gd name="connsiteY253" fmla="*/ 979420 h 1109218"/>
                <a:gd name="connsiteX254" fmla="*/ 1325577 w 1605342"/>
                <a:gd name="connsiteY254" fmla="*/ 979420 h 1109218"/>
                <a:gd name="connsiteX255" fmla="*/ 1327877 w 1605342"/>
                <a:gd name="connsiteY255" fmla="*/ 963730 h 1109218"/>
                <a:gd name="connsiteX256" fmla="*/ 1333120 w 1605342"/>
                <a:gd name="connsiteY256" fmla="*/ 959172 h 1109218"/>
                <a:gd name="connsiteX257" fmla="*/ 1335096 w 1605342"/>
                <a:gd name="connsiteY257" fmla="*/ 951992 h 1109218"/>
                <a:gd name="connsiteX258" fmla="*/ 1343607 w 1605342"/>
                <a:gd name="connsiteY258" fmla="*/ 948080 h 1109218"/>
                <a:gd name="connsiteX259" fmla="*/ 1345261 w 1605342"/>
                <a:gd name="connsiteY259" fmla="*/ 942836 h 1109218"/>
                <a:gd name="connsiteX260" fmla="*/ 1344293 w 1605342"/>
                <a:gd name="connsiteY260" fmla="*/ 933035 h 1109218"/>
                <a:gd name="connsiteX261" fmla="*/ 1350182 w 1605342"/>
                <a:gd name="connsiteY261" fmla="*/ 923556 h 1109218"/>
                <a:gd name="connsiteX262" fmla="*/ 1360306 w 1605342"/>
                <a:gd name="connsiteY262" fmla="*/ 918635 h 1109218"/>
                <a:gd name="connsiteX263" fmla="*/ 1374020 w 1605342"/>
                <a:gd name="connsiteY263" fmla="*/ 918635 h 1109218"/>
                <a:gd name="connsiteX264" fmla="*/ 1387734 w 1605342"/>
                <a:gd name="connsiteY264" fmla="*/ 924524 h 1109218"/>
                <a:gd name="connsiteX265" fmla="*/ 1400803 w 1605342"/>
                <a:gd name="connsiteY265" fmla="*/ 922225 h 1109218"/>
                <a:gd name="connsiteX266" fmla="*/ 1403102 w 1605342"/>
                <a:gd name="connsiteY266" fmla="*/ 917667 h 1109218"/>
                <a:gd name="connsiteX267" fmla="*/ 1410281 w 1605342"/>
                <a:gd name="connsiteY267" fmla="*/ 911778 h 1109218"/>
                <a:gd name="connsiteX268" fmla="*/ 1422382 w 1605342"/>
                <a:gd name="connsiteY268" fmla="*/ 911778 h 1109218"/>
                <a:gd name="connsiteX269" fmla="*/ 1440008 w 1605342"/>
                <a:gd name="connsiteY269" fmla="*/ 896733 h 1109218"/>
                <a:gd name="connsiteX270" fmla="*/ 1441299 w 1605342"/>
                <a:gd name="connsiteY270" fmla="*/ 892498 h 1109218"/>
                <a:gd name="connsiteX271" fmla="*/ 1432466 w 1605342"/>
                <a:gd name="connsiteY271" fmla="*/ 885963 h 1109218"/>
                <a:gd name="connsiteX272" fmla="*/ 1431820 w 1605342"/>
                <a:gd name="connsiteY272" fmla="*/ 871241 h 1109218"/>
                <a:gd name="connsiteX273" fmla="*/ 1433797 w 1605342"/>
                <a:gd name="connsiteY273" fmla="*/ 857527 h 1109218"/>
                <a:gd name="connsiteX274" fmla="*/ 1444889 w 1605342"/>
                <a:gd name="connsiteY274" fmla="*/ 856559 h 1109218"/>
                <a:gd name="connsiteX275" fmla="*/ 1443598 w 1605342"/>
                <a:gd name="connsiteY275" fmla="*/ 846758 h 1109218"/>
                <a:gd name="connsiteX276" fmla="*/ 1424318 w 1605342"/>
                <a:gd name="connsiteY276" fmla="*/ 846758 h 1109218"/>
                <a:gd name="connsiteX277" fmla="*/ 1410927 w 1605342"/>
                <a:gd name="connsiteY277" fmla="*/ 847726 h 1109218"/>
                <a:gd name="connsiteX278" fmla="*/ 1392614 w 1605342"/>
                <a:gd name="connsiteY278" fmla="*/ 855551 h 1109218"/>
                <a:gd name="connsiteX279" fmla="*/ 1382168 w 1605342"/>
                <a:gd name="connsiteY279" fmla="*/ 872209 h 1109218"/>
                <a:gd name="connsiteX280" fmla="*/ 1376279 w 1605342"/>
                <a:gd name="connsiteY280" fmla="*/ 872854 h 1109218"/>
                <a:gd name="connsiteX281" fmla="*/ 1366800 w 1605342"/>
                <a:gd name="connsiteY281" fmla="*/ 867288 h 1109218"/>
                <a:gd name="connsiteX282" fmla="*/ 1363210 w 1605342"/>
                <a:gd name="connsiteY282" fmla="*/ 867611 h 1109218"/>
                <a:gd name="connsiteX283" fmla="*/ 1359943 w 1605342"/>
                <a:gd name="connsiteY283" fmla="*/ 885600 h 1109218"/>
                <a:gd name="connsiteX284" fmla="*/ 1341954 w 1605342"/>
                <a:gd name="connsiteY284" fmla="*/ 898992 h 1109218"/>
                <a:gd name="connsiteX285" fmla="*/ 1334451 w 1605342"/>
                <a:gd name="connsiteY285" fmla="*/ 899314 h 1109218"/>
                <a:gd name="connsiteX286" fmla="*/ 1309927 w 1605342"/>
                <a:gd name="connsiteY286" fmla="*/ 887536 h 1109218"/>
                <a:gd name="connsiteX287" fmla="*/ 1264833 w 1605342"/>
                <a:gd name="connsiteY287" fmla="*/ 844418 h 1109218"/>
                <a:gd name="connsiteX288" fmla="*/ 1241317 w 1605342"/>
                <a:gd name="connsiteY288" fmla="*/ 811424 h 1109218"/>
                <a:gd name="connsiteX289" fmla="*/ 1238373 w 1605342"/>
                <a:gd name="connsiteY289" fmla="*/ 799001 h 1109218"/>
                <a:gd name="connsiteX290" fmla="*/ 1241640 w 1605342"/>
                <a:gd name="connsiteY290" fmla="*/ 792144 h 1109218"/>
                <a:gd name="connsiteX291" fmla="*/ 1250473 w 1605342"/>
                <a:gd name="connsiteY291" fmla="*/ 789522 h 1109218"/>
                <a:gd name="connsiteX292" fmla="*/ 1261565 w 1605342"/>
                <a:gd name="connsiteY292" fmla="*/ 776131 h 1109218"/>
                <a:gd name="connsiteX293" fmla="*/ 1263542 w 1605342"/>
                <a:gd name="connsiteY293" fmla="*/ 754874 h 1109218"/>
                <a:gd name="connsiteX294" fmla="*/ 1260920 w 1605342"/>
                <a:gd name="connsiteY294" fmla="*/ 749308 h 1109218"/>
                <a:gd name="connsiteX295" fmla="*/ 1270076 w 1605342"/>
                <a:gd name="connsiteY295" fmla="*/ 751284 h 1109218"/>
                <a:gd name="connsiteX296" fmla="*/ 1271367 w 1605342"/>
                <a:gd name="connsiteY296" fmla="*/ 763062 h 1109218"/>
                <a:gd name="connsiteX297" fmla="*/ 1280846 w 1605342"/>
                <a:gd name="connsiteY297" fmla="*/ 764353 h 1109218"/>
                <a:gd name="connsiteX298" fmla="*/ 1289034 w 1605342"/>
                <a:gd name="connsiteY298" fmla="*/ 745718 h 1109218"/>
                <a:gd name="connsiteX299" fmla="*/ 1305047 w 1605342"/>
                <a:gd name="connsiteY299" fmla="*/ 724784 h 1109218"/>
                <a:gd name="connsiteX300" fmla="*/ 1310290 w 1605342"/>
                <a:gd name="connsiteY300" fmla="*/ 710425 h 1109218"/>
                <a:gd name="connsiteX301" fmla="*/ 1322714 w 1605342"/>
                <a:gd name="connsiteY301" fmla="*/ 698001 h 1109218"/>
                <a:gd name="connsiteX302" fmla="*/ 1340017 w 1605342"/>
                <a:gd name="connsiteY302" fmla="*/ 692435 h 1109218"/>
                <a:gd name="connsiteX303" fmla="*/ 1353409 w 1605342"/>
                <a:gd name="connsiteY303" fmla="*/ 692435 h 1109218"/>
                <a:gd name="connsiteX304" fmla="*/ 1354699 w 1605342"/>
                <a:gd name="connsiteY304" fmla="*/ 680334 h 1109218"/>
                <a:gd name="connsiteX305" fmla="*/ 1374302 w 1605342"/>
                <a:gd name="connsiteY305" fmla="*/ 663031 h 1109218"/>
                <a:gd name="connsiteX306" fmla="*/ 1384426 w 1605342"/>
                <a:gd name="connsiteY306" fmla="*/ 658110 h 1109218"/>
                <a:gd name="connsiteX307" fmla="*/ 1392937 w 1605342"/>
                <a:gd name="connsiteY307" fmla="*/ 658755 h 1109218"/>
                <a:gd name="connsiteX308" fmla="*/ 1396204 w 1605342"/>
                <a:gd name="connsiteY308" fmla="*/ 656456 h 1109218"/>
                <a:gd name="connsiteX309" fmla="*/ 1396204 w 1605342"/>
                <a:gd name="connsiteY309" fmla="*/ 646009 h 1109218"/>
                <a:gd name="connsiteX310" fmla="*/ 1420728 w 1605342"/>
                <a:gd name="connsiteY310" fmla="*/ 618904 h 1109218"/>
                <a:gd name="connsiteX311" fmla="*/ 1434765 w 1605342"/>
                <a:gd name="connsiteY311" fmla="*/ 617250 h 1109218"/>
                <a:gd name="connsiteX312" fmla="*/ 1446543 w 1605342"/>
                <a:gd name="connsiteY312" fmla="*/ 584579 h 1109218"/>
                <a:gd name="connsiteX313" fmla="*/ 1459611 w 1605342"/>
                <a:gd name="connsiteY313" fmla="*/ 582279 h 1109218"/>
                <a:gd name="connsiteX314" fmla="*/ 1469735 w 1605342"/>
                <a:gd name="connsiteY314" fmla="*/ 571832 h 1109218"/>
                <a:gd name="connsiteX315" fmla="*/ 1490992 w 1605342"/>
                <a:gd name="connsiteY315" fmla="*/ 568565 h 1109218"/>
                <a:gd name="connsiteX316" fmla="*/ 1498817 w 1605342"/>
                <a:gd name="connsiteY316" fmla="*/ 570542 h 1109218"/>
                <a:gd name="connsiteX317" fmla="*/ 1505715 w 1605342"/>
                <a:gd name="connsiteY317" fmla="*/ 564048 h 1109218"/>
                <a:gd name="connsiteX318" fmla="*/ 1502528 w 1605342"/>
                <a:gd name="connsiteY318" fmla="*/ 552673 h 1109218"/>
                <a:gd name="connsiteX319" fmla="*/ 1504787 w 1605342"/>
                <a:gd name="connsiteY319" fmla="*/ 540371 h 1109218"/>
                <a:gd name="connsiteX320" fmla="*/ 1494299 w 1605342"/>
                <a:gd name="connsiteY320" fmla="*/ 537628 h 1109218"/>
                <a:gd name="connsiteX321" fmla="*/ 1489984 w 1605342"/>
                <a:gd name="connsiteY321" fmla="*/ 494954 h 1109218"/>
                <a:gd name="connsiteX322" fmla="*/ 1521405 w 1605342"/>
                <a:gd name="connsiteY322" fmla="*/ 469018 h 1109218"/>
                <a:gd name="connsiteX323" fmla="*/ 1520477 w 1605342"/>
                <a:gd name="connsiteY323" fmla="*/ 441267 h 1109218"/>
                <a:gd name="connsiteX324" fmla="*/ 1530037 w 1605342"/>
                <a:gd name="connsiteY324" fmla="*/ 435338 h 1109218"/>
                <a:gd name="connsiteX325" fmla="*/ 1560974 w 1605342"/>
                <a:gd name="connsiteY325" fmla="*/ 431224 h 1109218"/>
                <a:gd name="connsiteX326" fmla="*/ 1605585 w 1605342"/>
                <a:gd name="connsiteY326" fmla="*/ 410734 h 1109218"/>
                <a:gd name="connsiteX327" fmla="*/ 1596469 w 1605342"/>
                <a:gd name="connsiteY327" fmla="*/ 388872 h 1109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Lst>
              <a:rect l="l" t="t" r="r" b="b"/>
              <a:pathLst>
                <a:path w="1605342" h="1109218">
                  <a:moveTo>
                    <a:pt x="1596469" y="388872"/>
                  </a:moveTo>
                  <a:lnTo>
                    <a:pt x="1598284" y="367938"/>
                  </a:lnTo>
                  <a:lnTo>
                    <a:pt x="1595541" y="344261"/>
                  </a:lnTo>
                  <a:lnTo>
                    <a:pt x="1583723" y="346076"/>
                  </a:lnTo>
                  <a:lnTo>
                    <a:pt x="1585094" y="326514"/>
                  </a:lnTo>
                  <a:lnTo>
                    <a:pt x="1568234" y="311025"/>
                  </a:lnTo>
                  <a:lnTo>
                    <a:pt x="1553230" y="311953"/>
                  </a:lnTo>
                  <a:lnTo>
                    <a:pt x="1551414" y="284646"/>
                  </a:lnTo>
                  <a:lnTo>
                    <a:pt x="1563717" y="269641"/>
                  </a:lnTo>
                  <a:lnTo>
                    <a:pt x="1540968" y="265527"/>
                  </a:lnTo>
                  <a:lnTo>
                    <a:pt x="1535966" y="252337"/>
                  </a:lnTo>
                  <a:lnTo>
                    <a:pt x="1549640" y="245964"/>
                  </a:lnTo>
                  <a:lnTo>
                    <a:pt x="1549640" y="229588"/>
                  </a:lnTo>
                  <a:lnTo>
                    <a:pt x="1556940" y="219585"/>
                  </a:lnTo>
                  <a:lnTo>
                    <a:pt x="1556940" y="203653"/>
                  </a:lnTo>
                  <a:lnTo>
                    <a:pt x="1538265" y="184534"/>
                  </a:lnTo>
                  <a:lnTo>
                    <a:pt x="1537821" y="166786"/>
                  </a:lnTo>
                  <a:lnTo>
                    <a:pt x="1527818" y="166786"/>
                  </a:lnTo>
                  <a:lnTo>
                    <a:pt x="1516000" y="180460"/>
                  </a:lnTo>
                  <a:lnTo>
                    <a:pt x="1495953" y="179088"/>
                  </a:lnTo>
                  <a:lnTo>
                    <a:pt x="1478206" y="167714"/>
                  </a:lnTo>
                  <a:lnTo>
                    <a:pt x="1465904" y="175015"/>
                  </a:lnTo>
                  <a:lnTo>
                    <a:pt x="1453158" y="175458"/>
                  </a:lnTo>
                  <a:lnTo>
                    <a:pt x="1439968" y="165899"/>
                  </a:lnTo>
                  <a:lnTo>
                    <a:pt x="1430852" y="176386"/>
                  </a:lnTo>
                  <a:lnTo>
                    <a:pt x="1403102" y="175942"/>
                  </a:lnTo>
                  <a:lnTo>
                    <a:pt x="1394914" y="173200"/>
                  </a:lnTo>
                  <a:lnTo>
                    <a:pt x="1372608" y="178201"/>
                  </a:lnTo>
                  <a:lnTo>
                    <a:pt x="1358047" y="169085"/>
                  </a:lnTo>
                  <a:lnTo>
                    <a:pt x="1347560" y="194577"/>
                  </a:lnTo>
                  <a:lnTo>
                    <a:pt x="1330700" y="189576"/>
                  </a:lnTo>
                  <a:lnTo>
                    <a:pt x="1311138" y="186389"/>
                  </a:lnTo>
                  <a:lnTo>
                    <a:pt x="1296132" y="180016"/>
                  </a:lnTo>
                  <a:lnTo>
                    <a:pt x="1288832" y="160897"/>
                  </a:lnTo>
                  <a:lnTo>
                    <a:pt x="1276530" y="158638"/>
                  </a:lnTo>
                  <a:lnTo>
                    <a:pt x="1270157" y="150450"/>
                  </a:lnTo>
                  <a:lnTo>
                    <a:pt x="1257854" y="154081"/>
                  </a:lnTo>
                  <a:lnTo>
                    <a:pt x="1254668" y="165899"/>
                  </a:lnTo>
                  <a:lnTo>
                    <a:pt x="1223247" y="183203"/>
                  </a:lnTo>
                  <a:lnTo>
                    <a:pt x="1210057" y="206879"/>
                  </a:lnTo>
                  <a:lnTo>
                    <a:pt x="1196383" y="200063"/>
                  </a:lnTo>
                  <a:lnTo>
                    <a:pt x="1186824" y="199619"/>
                  </a:lnTo>
                  <a:lnTo>
                    <a:pt x="1175006" y="206920"/>
                  </a:lnTo>
                  <a:lnTo>
                    <a:pt x="1155444" y="194618"/>
                  </a:lnTo>
                  <a:lnTo>
                    <a:pt x="1133582" y="201918"/>
                  </a:lnTo>
                  <a:lnTo>
                    <a:pt x="1122207" y="218294"/>
                  </a:lnTo>
                  <a:lnTo>
                    <a:pt x="1113576" y="217851"/>
                  </a:lnTo>
                  <a:lnTo>
                    <a:pt x="1108130" y="207847"/>
                  </a:lnTo>
                  <a:lnTo>
                    <a:pt x="1094941" y="204661"/>
                  </a:lnTo>
                  <a:lnTo>
                    <a:pt x="1088567" y="170981"/>
                  </a:lnTo>
                  <a:lnTo>
                    <a:pt x="1065334" y="152306"/>
                  </a:lnTo>
                  <a:lnTo>
                    <a:pt x="1061704" y="135930"/>
                  </a:lnTo>
                  <a:lnTo>
                    <a:pt x="1042585" y="136857"/>
                  </a:lnTo>
                  <a:lnTo>
                    <a:pt x="1028911" y="121853"/>
                  </a:lnTo>
                  <a:lnTo>
                    <a:pt x="1007050" y="135526"/>
                  </a:lnTo>
                  <a:lnTo>
                    <a:pt x="995232" y="130525"/>
                  </a:lnTo>
                  <a:lnTo>
                    <a:pt x="982042" y="134639"/>
                  </a:lnTo>
                  <a:lnTo>
                    <a:pt x="961552" y="132824"/>
                  </a:lnTo>
                  <a:lnTo>
                    <a:pt x="961995" y="122337"/>
                  </a:lnTo>
                  <a:lnTo>
                    <a:pt x="950621" y="120078"/>
                  </a:lnTo>
                  <a:lnTo>
                    <a:pt x="948806" y="105517"/>
                  </a:lnTo>
                  <a:lnTo>
                    <a:pt x="934245" y="88657"/>
                  </a:lnTo>
                  <a:lnTo>
                    <a:pt x="933801" y="81356"/>
                  </a:lnTo>
                  <a:lnTo>
                    <a:pt x="951105" y="72240"/>
                  </a:lnTo>
                  <a:lnTo>
                    <a:pt x="952476" y="66311"/>
                  </a:lnTo>
                  <a:lnTo>
                    <a:pt x="943361" y="55824"/>
                  </a:lnTo>
                  <a:lnTo>
                    <a:pt x="917869" y="44006"/>
                  </a:lnTo>
                  <a:lnTo>
                    <a:pt x="902380" y="18514"/>
                  </a:lnTo>
                  <a:lnTo>
                    <a:pt x="879631" y="4840"/>
                  </a:lnTo>
                  <a:lnTo>
                    <a:pt x="869628" y="3025"/>
                  </a:lnTo>
                  <a:lnTo>
                    <a:pt x="853695" y="19401"/>
                  </a:lnTo>
                  <a:lnTo>
                    <a:pt x="843692" y="15771"/>
                  </a:lnTo>
                  <a:lnTo>
                    <a:pt x="830019" y="16699"/>
                  </a:lnTo>
                  <a:lnTo>
                    <a:pt x="796782" y="44934"/>
                  </a:lnTo>
                  <a:lnTo>
                    <a:pt x="766733" y="45377"/>
                  </a:lnTo>
                  <a:lnTo>
                    <a:pt x="760803" y="49491"/>
                  </a:lnTo>
                  <a:lnTo>
                    <a:pt x="760360" y="64496"/>
                  </a:lnTo>
                  <a:lnTo>
                    <a:pt x="757173" y="83615"/>
                  </a:lnTo>
                  <a:lnTo>
                    <a:pt x="740313" y="93618"/>
                  </a:lnTo>
                  <a:lnTo>
                    <a:pt x="725833" y="93094"/>
                  </a:lnTo>
                  <a:lnTo>
                    <a:pt x="724623" y="96563"/>
                  </a:lnTo>
                  <a:lnTo>
                    <a:pt x="660530" y="123063"/>
                  </a:lnTo>
                  <a:lnTo>
                    <a:pt x="644719" y="174248"/>
                  </a:lnTo>
                  <a:lnTo>
                    <a:pt x="672429" y="231564"/>
                  </a:lnTo>
                  <a:lnTo>
                    <a:pt x="635320" y="243100"/>
                  </a:lnTo>
                  <a:lnTo>
                    <a:pt x="600189" y="230233"/>
                  </a:lnTo>
                  <a:lnTo>
                    <a:pt x="576875" y="237494"/>
                  </a:lnTo>
                  <a:lnTo>
                    <a:pt x="539444" y="264801"/>
                  </a:lnTo>
                  <a:lnTo>
                    <a:pt x="520768" y="239591"/>
                  </a:lnTo>
                  <a:lnTo>
                    <a:pt x="492009" y="269923"/>
                  </a:lnTo>
                  <a:lnTo>
                    <a:pt x="467808" y="254152"/>
                  </a:lnTo>
                  <a:lnTo>
                    <a:pt x="437395" y="249070"/>
                  </a:lnTo>
                  <a:lnTo>
                    <a:pt x="400529" y="279080"/>
                  </a:lnTo>
                  <a:lnTo>
                    <a:pt x="365679" y="272948"/>
                  </a:lnTo>
                  <a:lnTo>
                    <a:pt x="335831" y="252216"/>
                  </a:lnTo>
                  <a:lnTo>
                    <a:pt x="156662" y="267140"/>
                  </a:lnTo>
                  <a:lnTo>
                    <a:pt x="78089" y="337001"/>
                  </a:lnTo>
                  <a:lnTo>
                    <a:pt x="57599" y="330749"/>
                  </a:lnTo>
                  <a:lnTo>
                    <a:pt x="66352" y="362049"/>
                  </a:lnTo>
                  <a:lnTo>
                    <a:pt x="110720" y="423076"/>
                  </a:lnTo>
                  <a:lnTo>
                    <a:pt x="117174" y="441429"/>
                  </a:lnTo>
                  <a:lnTo>
                    <a:pt x="117174" y="487451"/>
                  </a:lnTo>
                  <a:cubicBezTo>
                    <a:pt x="117174" y="491566"/>
                    <a:pt x="117174" y="494833"/>
                    <a:pt x="92650" y="510281"/>
                  </a:cubicBezTo>
                  <a:lnTo>
                    <a:pt x="23959" y="628020"/>
                  </a:lnTo>
                  <a:lnTo>
                    <a:pt x="43482" y="711312"/>
                  </a:lnTo>
                  <a:lnTo>
                    <a:pt x="23475" y="708327"/>
                  </a:lnTo>
                  <a:lnTo>
                    <a:pt x="3025" y="794564"/>
                  </a:lnTo>
                  <a:lnTo>
                    <a:pt x="75669" y="838610"/>
                  </a:lnTo>
                  <a:lnTo>
                    <a:pt x="89948" y="819935"/>
                  </a:lnTo>
                  <a:lnTo>
                    <a:pt x="183404" y="835302"/>
                  </a:lnTo>
                  <a:lnTo>
                    <a:pt x="235356" y="821145"/>
                  </a:lnTo>
                  <a:lnTo>
                    <a:pt x="256573" y="833608"/>
                  </a:lnTo>
                  <a:lnTo>
                    <a:pt x="269440" y="835867"/>
                  </a:lnTo>
                  <a:lnTo>
                    <a:pt x="284686" y="816547"/>
                  </a:lnTo>
                  <a:lnTo>
                    <a:pt x="366526" y="778954"/>
                  </a:lnTo>
                  <a:lnTo>
                    <a:pt x="368866" y="749953"/>
                  </a:lnTo>
                  <a:lnTo>
                    <a:pt x="401900" y="737731"/>
                  </a:lnTo>
                  <a:lnTo>
                    <a:pt x="422754" y="700623"/>
                  </a:lnTo>
                  <a:lnTo>
                    <a:pt x="497535" y="683158"/>
                  </a:lnTo>
                  <a:lnTo>
                    <a:pt x="541944" y="700220"/>
                  </a:lnTo>
                  <a:lnTo>
                    <a:pt x="571873" y="692153"/>
                  </a:lnTo>
                  <a:lnTo>
                    <a:pt x="614992" y="711312"/>
                  </a:lnTo>
                  <a:lnTo>
                    <a:pt x="655448" y="720145"/>
                  </a:lnTo>
                  <a:lnTo>
                    <a:pt x="678278" y="788675"/>
                  </a:lnTo>
                  <a:lnTo>
                    <a:pt x="721396" y="797992"/>
                  </a:lnTo>
                  <a:lnTo>
                    <a:pt x="729503" y="843127"/>
                  </a:lnTo>
                  <a:lnTo>
                    <a:pt x="774517" y="857769"/>
                  </a:lnTo>
                  <a:lnTo>
                    <a:pt x="783028" y="884471"/>
                  </a:lnTo>
                  <a:lnTo>
                    <a:pt x="821871" y="913633"/>
                  </a:lnTo>
                  <a:lnTo>
                    <a:pt x="785731" y="941182"/>
                  </a:lnTo>
                  <a:lnTo>
                    <a:pt x="750760" y="933680"/>
                  </a:lnTo>
                  <a:lnTo>
                    <a:pt x="694976" y="933680"/>
                  </a:lnTo>
                  <a:lnTo>
                    <a:pt x="686223" y="949007"/>
                  </a:lnTo>
                  <a:lnTo>
                    <a:pt x="706351" y="982526"/>
                  </a:lnTo>
                  <a:lnTo>
                    <a:pt x="691427" y="1022297"/>
                  </a:lnTo>
                  <a:lnTo>
                    <a:pt x="683037" y="1064326"/>
                  </a:lnTo>
                  <a:lnTo>
                    <a:pt x="657505" y="1087801"/>
                  </a:lnTo>
                  <a:lnTo>
                    <a:pt x="663676" y="1098288"/>
                  </a:lnTo>
                  <a:lnTo>
                    <a:pt x="695904" y="1107485"/>
                  </a:lnTo>
                  <a:lnTo>
                    <a:pt x="719137" y="1087317"/>
                  </a:lnTo>
                  <a:lnTo>
                    <a:pt x="759150" y="1057025"/>
                  </a:lnTo>
                  <a:lnTo>
                    <a:pt x="780568" y="1057025"/>
                  </a:lnTo>
                  <a:lnTo>
                    <a:pt x="795330" y="1072514"/>
                  </a:lnTo>
                  <a:lnTo>
                    <a:pt x="795693" y="1049119"/>
                  </a:lnTo>
                  <a:lnTo>
                    <a:pt x="780568" y="1046336"/>
                  </a:lnTo>
                  <a:lnTo>
                    <a:pt x="779358" y="1037987"/>
                  </a:lnTo>
                  <a:lnTo>
                    <a:pt x="773388" y="1037987"/>
                  </a:lnTo>
                  <a:lnTo>
                    <a:pt x="771815" y="1004186"/>
                  </a:lnTo>
                  <a:lnTo>
                    <a:pt x="777784" y="1003783"/>
                  </a:lnTo>
                  <a:lnTo>
                    <a:pt x="780971" y="1016125"/>
                  </a:lnTo>
                  <a:lnTo>
                    <a:pt x="789320" y="1023265"/>
                  </a:lnTo>
                  <a:lnTo>
                    <a:pt x="792507" y="1016892"/>
                  </a:lnTo>
                  <a:lnTo>
                    <a:pt x="790531" y="1007735"/>
                  </a:lnTo>
                  <a:lnTo>
                    <a:pt x="798073" y="1000596"/>
                  </a:lnTo>
                  <a:lnTo>
                    <a:pt x="804043" y="993054"/>
                  </a:lnTo>
                  <a:lnTo>
                    <a:pt x="810416" y="994626"/>
                  </a:lnTo>
                  <a:lnTo>
                    <a:pt x="819975" y="988657"/>
                  </a:lnTo>
                  <a:lnTo>
                    <a:pt x="834294" y="950903"/>
                  </a:lnTo>
                  <a:lnTo>
                    <a:pt x="847807" y="922265"/>
                  </a:lnTo>
                  <a:lnTo>
                    <a:pt x="850186" y="900403"/>
                  </a:lnTo>
                  <a:lnTo>
                    <a:pt x="852969" y="896410"/>
                  </a:lnTo>
                  <a:lnTo>
                    <a:pt x="855349" y="884874"/>
                  </a:lnTo>
                  <a:lnTo>
                    <a:pt x="850993" y="881285"/>
                  </a:lnTo>
                  <a:lnTo>
                    <a:pt x="848613" y="873338"/>
                  </a:lnTo>
                  <a:lnTo>
                    <a:pt x="856559" y="867772"/>
                  </a:lnTo>
                  <a:lnTo>
                    <a:pt x="881608" y="851880"/>
                  </a:lnTo>
                  <a:lnTo>
                    <a:pt x="896330" y="849500"/>
                  </a:lnTo>
                  <a:lnTo>
                    <a:pt x="908672" y="839175"/>
                  </a:lnTo>
                  <a:lnTo>
                    <a:pt x="912262" y="838368"/>
                  </a:lnTo>
                  <a:lnTo>
                    <a:pt x="920611" y="836391"/>
                  </a:lnTo>
                  <a:lnTo>
                    <a:pt x="925371" y="832035"/>
                  </a:lnTo>
                  <a:lnTo>
                    <a:pt x="942473" y="832035"/>
                  </a:lnTo>
                  <a:lnTo>
                    <a:pt x="947233" y="830462"/>
                  </a:lnTo>
                  <a:lnTo>
                    <a:pt x="939287" y="805010"/>
                  </a:lnTo>
                  <a:lnTo>
                    <a:pt x="946063" y="796661"/>
                  </a:lnTo>
                  <a:lnTo>
                    <a:pt x="949249" y="785529"/>
                  </a:lnTo>
                  <a:lnTo>
                    <a:pt x="949653" y="806584"/>
                  </a:lnTo>
                  <a:lnTo>
                    <a:pt x="959979" y="823282"/>
                  </a:lnTo>
                  <a:lnTo>
                    <a:pt x="976678" y="828042"/>
                  </a:lnTo>
                  <a:lnTo>
                    <a:pt x="985430" y="825662"/>
                  </a:lnTo>
                  <a:lnTo>
                    <a:pt x="998136" y="826469"/>
                  </a:lnTo>
                  <a:lnTo>
                    <a:pt x="1010478" y="813360"/>
                  </a:lnTo>
                  <a:lnTo>
                    <a:pt x="1001322" y="828486"/>
                  </a:lnTo>
                  <a:lnTo>
                    <a:pt x="1000113" y="838811"/>
                  </a:lnTo>
                  <a:lnTo>
                    <a:pt x="935294" y="843974"/>
                  </a:lnTo>
                  <a:lnTo>
                    <a:pt x="923758" y="849137"/>
                  </a:lnTo>
                  <a:lnTo>
                    <a:pt x="935697" y="858697"/>
                  </a:lnTo>
                  <a:lnTo>
                    <a:pt x="941263" y="852324"/>
                  </a:lnTo>
                  <a:cubicBezTo>
                    <a:pt x="941263" y="852324"/>
                    <a:pt x="969901" y="851920"/>
                    <a:pt x="971071" y="851920"/>
                  </a:cubicBezTo>
                  <a:cubicBezTo>
                    <a:pt x="972281" y="851920"/>
                    <a:pt x="974257" y="861077"/>
                    <a:pt x="974257" y="861077"/>
                  </a:cubicBezTo>
                  <a:lnTo>
                    <a:pt x="961149" y="871402"/>
                  </a:lnTo>
                  <a:lnTo>
                    <a:pt x="961552" y="876565"/>
                  </a:lnTo>
                  <a:lnTo>
                    <a:pt x="975911" y="874871"/>
                  </a:lnTo>
                  <a:lnTo>
                    <a:pt x="999991" y="879147"/>
                  </a:lnTo>
                  <a:lnTo>
                    <a:pt x="1004226" y="887335"/>
                  </a:lnTo>
                  <a:lnTo>
                    <a:pt x="1030364" y="886689"/>
                  </a:lnTo>
                  <a:lnTo>
                    <a:pt x="1044401" y="872653"/>
                  </a:lnTo>
                  <a:lnTo>
                    <a:pt x="1064003" y="869708"/>
                  </a:lnTo>
                  <a:lnTo>
                    <a:pt x="1076104" y="861883"/>
                  </a:lnTo>
                  <a:lnTo>
                    <a:pt x="1081347" y="862206"/>
                  </a:lnTo>
                  <a:lnTo>
                    <a:pt x="1090503" y="848815"/>
                  </a:lnTo>
                  <a:lnTo>
                    <a:pt x="1095425" y="857971"/>
                  </a:lnTo>
                  <a:lnTo>
                    <a:pt x="1107202" y="858616"/>
                  </a:lnTo>
                  <a:lnTo>
                    <a:pt x="1120916" y="860915"/>
                  </a:lnTo>
                  <a:lnTo>
                    <a:pt x="1123538" y="847847"/>
                  </a:lnTo>
                  <a:lnTo>
                    <a:pt x="1127773" y="846193"/>
                  </a:lnTo>
                  <a:lnTo>
                    <a:pt x="1134630" y="848169"/>
                  </a:lnTo>
                  <a:lnTo>
                    <a:pt x="1139551" y="867127"/>
                  </a:lnTo>
                  <a:lnTo>
                    <a:pt x="1149353" y="871039"/>
                  </a:lnTo>
                  <a:lnTo>
                    <a:pt x="1147054" y="880195"/>
                  </a:lnTo>
                  <a:lnTo>
                    <a:pt x="1141487" y="883463"/>
                  </a:lnTo>
                  <a:lnTo>
                    <a:pt x="1135276" y="889029"/>
                  </a:lnTo>
                  <a:lnTo>
                    <a:pt x="1127773" y="891005"/>
                  </a:lnTo>
                  <a:lnTo>
                    <a:pt x="1110470" y="910608"/>
                  </a:lnTo>
                  <a:lnTo>
                    <a:pt x="1105912" y="910608"/>
                  </a:lnTo>
                  <a:lnTo>
                    <a:pt x="1101676" y="918111"/>
                  </a:lnTo>
                  <a:lnTo>
                    <a:pt x="1077838" y="940658"/>
                  </a:lnTo>
                  <a:lnTo>
                    <a:pt x="1076870" y="950137"/>
                  </a:lnTo>
                  <a:lnTo>
                    <a:pt x="1070013" y="954695"/>
                  </a:lnTo>
                  <a:lnTo>
                    <a:pt x="1053677" y="974298"/>
                  </a:lnTo>
                  <a:lnTo>
                    <a:pt x="1053355" y="979864"/>
                  </a:lnTo>
                  <a:lnTo>
                    <a:pt x="1061180" y="986398"/>
                  </a:lnTo>
                  <a:lnTo>
                    <a:pt x="1069691" y="988697"/>
                  </a:lnTo>
                  <a:lnTo>
                    <a:pt x="1083404" y="977242"/>
                  </a:lnTo>
                  <a:lnTo>
                    <a:pt x="1090262" y="974943"/>
                  </a:lnTo>
                  <a:lnTo>
                    <a:pt x="1101354" y="975588"/>
                  </a:lnTo>
                  <a:lnTo>
                    <a:pt x="1118335" y="983413"/>
                  </a:lnTo>
                  <a:lnTo>
                    <a:pt x="1137938" y="990270"/>
                  </a:lnTo>
                  <a:lnTo>
                    <a:pt x="1149716" y="982082"/>
                  </a:lnTo>
                  <a:lnTo>
                    <a:pt x="1163752" y="988294"/>
                  </a:lnTo>
                  <a:lnTo>
                    <a:pt x="1173554" y="994828"/>
                  </a:lnTo>
                  <a:lnTo>
                    <a:pt x="1182710" y="1015076"/>
                  </a:lnTo>
                  <a:lnTo>
                    <a:pt x="1178152" y="1022256"/>
                  </a:lnTo>
                  <a:lnTo>
                    <a:pt x="1178475" y="1031090"/>
                  </a:lnTo>
                  <a:lnTo>
                    <a:pt x="1183396" y="1039600"/>
                  </a:lnTo>
                  <a:lnTo>
                    <a:pt x="1184041" y="1050693"/>
                  </a:lnTo>
                  <a:lnTo>
                    <a:pt x="1186018" y="1055613"/>
                  </a:lnTo>
                  <a:lnTo>
                    <a:pt x="1175893" y="1062470"/>
                  </a:lnTo>
                  <a:lnTo>
                    <a:pt x="1176861" y="1069005"/>
                  </a:lnTo>
                  <a:lnTo>
                    <a:pt x="1182428" y="1069327"/>
                  </a:lnTo>
                  <a:lnTo>
                    <a:pt x="1185372" y="1072595"/>
                  </a:lnTo>
                  <a:lnTo>
                    <a:pt x="1197796" y="1071304"/>
                  </a:lnTo>
                  <a:lnTo>
                    <a:pt x="1206306" y="1077838"/>
                  </a:lnTo>
                  <a:lnTo>
                    <a:pt x="1219052" y="1077838"/>
                  </a:lnTo>
                  <a:lnTo>
                    <a:pt x="1223973" y="1075216"/>
                  </a:lnTo>
                  <a:lnTo>
                    <a:pt x="1238010" y="1072272"/>
                  </a:lnTo>
                  <a:lnTo>
                    <a:pt x="1248456" y="1064084"/>
                  </a:lnTo>
                  <a:lnTo>
                    <a:pt x="1252046" y="1053637"/>
                  </a:lnTo>
                  <a:lnTo>
                    <a:pt x="1265760" y="1037946"/>
                  </a:lnTo>
                  <a:lnTo>
                    <a:pt x="1265760" y="1023224"/>
                  </a:lnTo>
                  <a:lnTo>
                    <a:pt x="1273263" y="1005598"/>
                  </a:lnTo>
                  <a:lnTo>
                    <a:pt x="1296778" y="987608"/>
                  </a:lnTo>
                  <a:lnTo>
                    <a:pt x="1314768" y="976153"/>
                  </a:lnTo>
                  <a:lnTo>
                    <a:pt x="1323278" y="979420"/>
                  </a:lnTo>
                  <a:lnTo>
                    <a:pt x="1325577" y="979420"/>
                  </a:lnTo>
                  <a:lnTo>
                    <a:pt x="1327877" y="963730"/>
                  </a:lnTo>
                  <a:lnTo>
                    <a:pt x="1333120" y="959172"/>
                  </a:lnTo>
                  <a:lnTo>
                    <a:pt x="1335096" y="951992"/>
                  </a:lnTo>
                  <a:lnTo>
                    <a:pt x="1343607" y="948080"/>
                  </a:lnTo>
                  <a:lnTo>
                    <a:pt x="1345261" y="942836"/>
                  </a:lnTo>
                  <a:lnTo>
                    <a:pt x="1344293" y="933035"/>
                  </a:lnTo>
                  <a:lnTo>
                    <a:pt x="1350182" y="923556"/>
                  </a:lnTo>
                  <a:lnTo>
                    <a:pt x="1360306" y="918635"/>
                  </a:lnTo>
                  <a:lnTo>
                    <a:pt x="1374020" y="918635"/>
                  </a:lnTo>
                  <a:lnTo>
                    <a:pt x="1387734" y="924524"/>
                  </a:lnTo>
                  <a:lnTo>
                    <a:pt x="1400803" y="922225"/>
                  </a:lnTo>
                  <a:lnTo>
                    <a:pt x="1403102" y="917667"/>
                  </a:lnTo>
                  <a:lnTo>
                    <a:pt x="1410281" y="911778"/>
                  </a:lnTo>
                  <a:lnTo>
                    <a:pt x="1422382" y="911778"/>
                  </a:lnTo>
                  <a:lnTo>
                    <a:pt x="1440008" y="896733"/>
                  </a:lnTo>
                  <a:lnTo>
                    <a:pt x="1441299" y="892498"/>
                  </a:lnTo>
                  <a:lnTo>
                    <a:pt x="1432466" y="885963"/>
                  </a:lnTo>
                  <a:lnTo>
                    <a:pt x="1431820" y="871241"/>
                  </a:lnTo>
                  <a:lnTo>
                    <a:pt x="1433797" y="857527"/>
                  </a:lnTo>
                  <a:lnTo>
                    <a:pt x="1444889" y="856559"/>
                  </a:lnTo>
                  <a:lnTo>
                    <a:pt x="1443598" y="846758"/>
                  </a:lnTo>
                  <a:lnTo>
                    <a:pt x="1424318" y="846758"/>
                  </a:lnTo>
                  <a:lnTo>
                    <a:pt x="1410927" y="847726"/>
                  </a:lnTo>
                  <a:lnTo>
                    <a:pt x="1392614" y="855551"/>
                  </a:lnTo>
                  <a:lnTo>
                    <a:pt x="1382168" y="872209"/>
                  </a:lnTo>
                  <a:lnTo>
                    <a:pt x="1376279" y="872854"/>
                  </a:lnTo>
                  <a:lnTo>
                    <a:pt x="1366800" y="867288"/>
                  </a:lnTo>
                  <a:lnTo>
                    <a:pt x="1363210" y="867611"/>
                  </a:lnTo>
                  <a:lnTo>
                    <a:pt x="1359943" y="885600"/>
                  </a:lnTo>
                  <a:lnTo>
                    <a:pt x="1341954" y="898992"/>
                  </a:lnTo>
                  <a:lnTo>
                    <a:pt x="1334451" y="899314"/>
                  </a:lnTo>
                  <a:lnTo>
                    <a:pt x="1309927" y="887536"/>
                  </a:lnTo>
                  <a:lnTo>
                    <a:pt x="1264833" y="844418"/>
                  </a:lnTo>
                  <a:lnTo>
                    <a:pt x="1241317" y="811424"/>
                  </a:lnTo>
                  <a:lnTo>
                    <a:pt x="1238373" y="799001"/>
                  </a:lnTo>
                  <a:lnTo>
                    <a:pt x="1241640" y="792144"/>
                  </a:lnTo>
                  <a:lnTo>
                    <a:pt x="1250473" y="789522"/>
                  </a:lnTo>
                  <a:lnTo>
                    <a:pt x="1261565" y="776131"/>
                  </a:lnTo>
                  <a:lnTo>
                    <a:pt x="1263542" y="754874"/>
                  </a:lnTo>
                  <a:lnTo>
                    <a:pt x="1260920" y="749308"/>
                  </a:lnTo>
                  <a:lnTo>
                    <a:pt x="1270076" y="751284"/>
                  </a:lnTo>
                  <a:lnTo>
                    <a:pt x="1271367" y="763062"/>
                  </a:lnTo>
                  <a:lnTo>
                    <a:pt x="1280846" y="764353"/>
                  </a:lnTo>
                  <a:lnTo>
                    <a:pt x="1289034" y="745718"/>
                  </a:lnTo>
                  <a:lnTo>
                    <a:pt x="1305047" y="724784"/>
                  </a:lnTo>
                  <a:lnTo>
                    <a:pt x="1310290" y="710425"/>
                  </a:lnTo>
                  <a:lnTo>
                    <a:pt x="1322714" y="698001"/>
                  </a:lnTo>
                  <a:lnTo>
                    <a:pt x="1340017" y="692435"/>
                  </a:lnTo>
                  <a:lnTo>
                    <a:pt x="1353409" y="692435"/>
                  </a:lnTo>
                  <a:lnTo>
                    <a:pt x="1354699" y="680334"/>
                  </a:lnTo>
                  <a:lnTo>
                    <a:pt x="1374302" y="663031"/>
                  </a:lnTo>
                  <a:lnTo>
                    <a:pt x="1384426" y="658110"/>
                  </a:lnTo>
                  <a:lnTo>
                    <a:pt x="1392937" y="658755"/>
                  </a:lnTo>
                  <a:lnTo>
                    <a:pt x="1396204" y="656456"/>
                  </a:lnTo>
                  <a:lnTo>
                    <a:pt x="1396204" y="646009"/>
                  </a:lnTo>
                  <a:lnTo>
                    <a:pt x="1420728" y="618904"/>
                  </a:lnTo>
                  <a:lnTo>
                    <a:pt x="1434765" y="617250"/>
                  </a:lnTo>
                  <a:lnTo>
                    <a:pt x="1446543" y="584579"/>
                  </a:lnTo>
                  <a:lnTo>
                    <a:pt x="1459611" y="582279"/>
                  </a:lnTo>
                  <a:lnTo>
                    <a:pt x="1469735" y="571832"/>
                  </a:lnTo>
                  <a:lnTo>
                    <a:pt x="1490992" y="568565"/>
                  </a:lnTo>
                  <a:lnTo>
                    <a:pt x="1498817" y="570542"/>
                  </a:lnTo>
                  <a:lnTo>
                    <a:pt x="1505715" y="564048"/>
                  </a:lnTo>
                  <a:lnTo>
                    <a:pt x="1502528" y="552673"/>
                  </a:lnTo>
                  <a:lnTo>
                    <a:pt x="1504787" y="540371"/>
                  </a:lnTo>
                  <a:lnTo>
                    <a:pt x="1494299" y="537628"/>
                  </a:lnTo>
                  <a:lnTo>
                    <a:pt x="1489984" y="494954"/>
                  </a:lnTo>
                  <a:lnTo>
                    <a:pt x="1521405" y="469018"/>
                  </a:lnTo>
                  <a:lnTo>
                    <a:pt x="1520477" y="441267"/>
                  </a:lnTo>
                  <a:lnTo>
                    <a:pt x="1530037" y="435338"/>
                  </a:lnTo>
                  <a:lnTo>
                    <a:pt x="1560974" y="431224"/>
                  </a:lnTo>
                  <a:lnTo>
                    <a:pt x="1605585" y="410734"/>
                  </a:lnTo>
                  <a:lnTo>
                    <a:pt x="1596469" y="38887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22" name="Forme libre : forme 1521">
              <a:extLst>
                <a:ext uri="{FF2B5EF4-FFF2-40B4-BE49-F238E27FC236}">
                  <a16:creationId xmlns:a16="http://schemas.microsoft.com/office/drawing/2014/main" id="{D4CE1258-89D4-4CEB-99AC-F39E70855C52}"/>
                </a:ext>
              </a:extLst>
            </p:cNvPr>
            <p:cNvSpPr/>
            <p:nvPr/>
          </p:nvSpPr>
          <p:spPr>
            <a:xfrm>
              <a:off x="9247350" y="4894742"/>
              <a:ext cx="298481" cy="298481"/>
            </a:xfrm>
            <a:custGeom>
              <a:avLst/>
              <a:gdLst>
                <a:gd name="connsiteX0" fmla="*/ 223175 w 298480"/>
                <a:gd name="connsiteY0" fmla="*/ 54453 h 298480"/>
                <a:gd name="connsiteX1" fmla="*/ 184897 w 298480"/>
                <a:gd name="connsiteY1" fmla="*/ 38843 h 298480"/>
                <a:gd name="connsiteX2" fmla="*/ 180541 w 298480"/>
                <a:gd name="connsiteY2" fmla="*/ 25734 h 298480"/>
                <a:gd name="connsiteX3" fmla="*/ 166625 w 298480"/>
                <a:gd name="connsiteY3" fmla="*/ 14601 h 298480"/>
                <a:gd name="connsiteX4" fmla="*/ 168521 w 298480"/>
                <a:gd name="connsiteY4" fmla="*/ 3025 h 298480"/>
                <a:gd name="connsiteX5" fmla="*/ 124757 w 298480"/>
                <a:gd name="connsiteY5" fmla="*/ 19966 h 298480"/>
                <a:gd name="connsiteX6" fmla="*/ 93497 w 298480"/>
                <a:gd name="connsiteY6" fmla="*/ 13270 h 298480"/>
                <a:gd name="connsiteX7" fmla="*/ 21257 w 298480"/>
                <a:gd name="connsiteY7" fmla="*/ 54856 h 298480"/>
                <a:gd name="connsiteX8" fmla="*/ 4679 w 298480"/>
                <a:gd name="connsiteY8" fmla="*/ 66392 h 298480"/>
                <a:gd name="connsiteX9" fmla="*/ 43280 w 298480"/>
                <a:gd name="connsiteY9" fmla="*/ 79904 h 298480"/>
                <a:gd name="connsiteX10" fmla="*/ 52355 w 298480"/>
                <a:gd name="connsiteY10" fmla="*/ 116165 h 298480"/>
                <a:gd name="connsiteX11" fmla="*/ 35616 w 298480"/>
                <a:gd name="connsiteY11" fmla="*/ 135285 h 298480"/>
                <a:gd name="connsiteX12" fmla="*/ 36745 w 298480"/>
                <a:gd name="connsiteY12" fmla="*/ 181952 h 298480"/>
                <a:gd name="connsiteX13" fmla="*/ 3025 w 298480"/>
                <a:gd name="connsiteY13" fmla="*/ 222973 h 298480"/>
                <a:gd name="connsiteX14" fmla="*/ 3872 w 298480"/>
                <a:gd name="connsiteY14" fmla="*/ 224304 h 298480"/>
                <a:gd name="connsiteX15" fmla="*/ 8672 w 298480"/>
                <a:gd name="connsiteY15" fmla="*/ 226119 h 298480"/>
                <a:gd name="connsiteX16" fmla="*/ 50137 w 298480"/>
                <a:gd name="connsiteY16" fmla="*/ 214987 h 298480"/>
                <a:gd name="connsiteX17" fmla="*/ 79259 w 298480"/>
                <a:gd name="connsiteY17" fmla="*/ 203290 h 298480"/>
                <a:gd name="connsiteX18" fmla="*/ 82244 w 298480"/>
                <a:gd name="connsiteY18" fmla="*/ 212284 h 298480"/>
                <a:gd name="connsiteX19" fmla="*/ 68409 w 298480"/>
                <a:gd name="connsiteY19" fmla="*/ 223094 h 298480"/>
                <a:gd name="connsiteX20" fmla="*/ 59414 w 298480"/>
                <a:gd name="connsiteY20" fmla="*/ 227611 h 298480"/>
                <a:gd name="connsiteX21" fmla="*/ 26379 w 298480"/>
                <a:gd name="connsiteY21" fmla="*/ 256129 h 298480"/>
                <a:gd name="connsiteX22" fmla="*/ 36907 w 298480"/>
                <a:gd name="connsiteY22" fmla="*/ 272061 h 298480"/>
                <a:gd name="connsiteX23" fmla="*/ 32389 w 298480"/>
                <a:gd name="connsiteY23" fmla="*/ 282588 h 298480"/>
                <a:gd name="connsiteX24" fmla="*/ 27589 w 298480"/>
                <a:gd name="connsiteY24" fmla="*/ 299408 h 298480"/>
                <a:gd name="connsiteX25" fmla="*/ 33882 w 298480"/>
                <a:gd name="connsiteY25" fmla="*/ 299408 h 298480"/>
                <a:gd name="connsiteX26" fmla="*/ 44086 w 298480"/>
                <a:gd name="connsiteY26" fmla="*/ 288881 h 298480"/>
                <a:gd name="connsiteX27" fmla="*/ 44086 w 298480"/>
                <a:gd name="connsiteY27" fmla="*/ 277184 h 298480"/>
                <a:gd name="connsiteX28" fmla="*/ 63932 w 298480"/>
                <a:gd name="connsiteY28" fmla="*/ 253466 h 298480"/>
                <a:gd name="connsiteX29" fmla="*/ 74741 w 298480"/>
                <a:gd name="connsiteY29" fmla="*/ 230637 h 298480"/>
                <a:gd name="connsiteX30" fmla="*/ 106888 w 298480"/>
                <a:gd name="connsiteY30" fmla="*/ 204499 h 298480"/>
                <a:gd name="connsiteX31" fmla="*/ 112898 w 298480"/>
                <a:gd name="connsiteY31" fmla="*/ 202079 h 298480"/>
                <a:gd name="connsiteX32" fmla="*/ 129436 w 298480"/>
                <a:gd name="connsiteY32" fmla="*/ 182839 h 298480"/>
                <a:gd name="connsiteX33" fmla="*/ 133631 w 298480"/>
                <a:gd name="connsiteY33" fmla="*/ 173845 h 298480"/>
                <a:gd name="connsiteX34" fmla="*/ 139641 w 298480"/>
                <a:gd name="connsiteY34" fmla="*/ 161825 h 298480"/>
                <a:gd name="connsiteX35" fmla="*/ 140528 w 298480"/>
                <a:gd name="connsiteY35" fmla="*/ 151298 h 298480"/>
                <a:gd name="connsiteX36" fmla="*/ 144723 w 298480"/>
                <a:gd name="connsiteY36" fmla="*/ 139882 h 298480"/>
                <a:gd name="connsiteX37" fmla="*/ 168763 w 298480"/>
                <a:gd name="connsiteY37" fmla="*/ 130283 h 298480"/>
                <a:gd name="connsiteX38" fmla="*/ 178080 w 298480"/>
                <a:gd name="connsiteY38" fmla="*/ 130283 h 298480"/>
                <a:gd name="connsiteX39" fmla="*/ 187760 w 298480"/>
                <a:gd name="connsiteY39" fmla="*/ 127540 h 298480"/>
                <a:gd name="connsiteX40" fmla="*/ 192318 w 298480"/>
                <a:gd name="connsiteY40" fmla="*/ 116125 h 298480"/>
                <a:gd name="connsiteX41" fmla="*/ 216318 w 298480"/>
                <a:gd name="connsiteY41" fmla="*/ 105840 h 298480"/>
                <a:gd name="connsiteX42" fmla="*/ 240317 w 298480"/>
                <a:gd name="connsiteY42" fmla="*/ 109268 h 298480"/>
                <a:gd name="connsiteX43" fmla="*/ 250603 w 298480"/>
                <a:gd name="connsiteY43" fmla="*/ 104710 h 298480"/>
                <a:gd name="connsiteX44" fmla="*/ 264317 w 298480"/>
                <a:gd name="connsiteY44" fmla="*/ 109268 h 298480"/>
                <a:gd name="connsiteX45" fmla="*/ 279160 w 298480"/>
                <a:gd name="connsiteY45" fmla="*/ 108139 h 298480"/>
                <a:gd name="connsiteX46" fmla="*/ 296303 w 298480"/>
                <a:gd name="connsiteY46" fmla="*/ 100152 h 298480"/>
                <a:gd name="connsiteX47" fmla="*/ 295173 w 298480"/>
                <a:gd name="connsiteY47" fmla="*/ 67037 h 298480"/>
                <a:gd name="connsiteX48" fmla="*/ 223175 w 298480"/>
                <a:gd name="connsiteY48" fmla="*/ 54453 h 298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98480" h="298480">
                  <a:moveTo>
                    <a:pt x="223175" y="54453"/>
                  </a:moveTo>
                  <a:lnTo>
                    <a:pt x="184897" y="38843"/>
                  </a:lnTo>
                  <a:lnTo>
                    <a:pt x="180541" y="25734"/>
                  </a:lnTo>
                  <a:lnTo>
                    <a:pt x="166625" y="14601"/>
                  </a:lnTo>
                  <a:lnTo>
                    <a:pt x="168521" y="3025"/>
                  </a:lnTo>
                  <a:lnTo>
                    <a:pt x="124757" y="19966"/>
                  </a:lnTo>
                  <a:lnTo>
                    <a:pt x="93497" y="13270"/>
                  </a:lnTo>
                  <a:lnTo>
                    <a:pt x="21257" y="54856"/>
                  </a:lnTo>
                  <a:lnTo>
                    <a:pt x="4679" y="66392"/>
                  </a:lnTo>
                  <a:lnTo>
                    <a:pt x="43280" y="79904"/>
                  </a:lnTo>
                  <a:lnTo>
                    <a:pt x="52355" y="116165"/>
                  </a:lnTo>
                  <a:lnTo>
                    <a:pt x="35616" y="135285"/>
                  </a:lnTo>
                  <a:lnTo>
                    <a:pt x="36745" y="181952"/>
                  </a:lnTo>
                  <a:lnTo>
                    <a:pt x="3025" y="222973"/>
                  </a:lnTo>
                  <a:lnTo>
                    <a:pt x="3872" y="224304"/>
                  </a:lnTo>
                  <a:lnTo>
                    <a:pt x="8672" y="226119"/>
                  </a:lnTo>
                  <a:lnTo>
                    <a:pt x="50137" y="214987"/>
                  </a:lnTo>
                  <a:lnTo>
                    <a:pt x="79259" y="203290"/>
                  </a:lnTo>
                  <a:lnTo>
                    <a:pt x="82244" y="212284"/>
                  </a:lnTo>
                  <a:lnTo>
                    <a:pt x="68409" y="223094"/>
                  </a:lnTo>
                  <a:lnTo>
                    <a:pt x="59414" y="227611"/>
                  </a:lnTo>
                  <a:lnTo>
                    <a:pt x="26379" y="256129"/>
                  </a:lnTo>
                  <a:lnTo>
                    <a:pt x="36907" y="272061"/>
                  </a:lnTo>
                  <a:lnTo>
                    <a:pt x="32389" y="282588"/>
                  </a:lnTo>
                  <a:lnTo>
                    <a:pt x="27589" y="299408"/>
                  </a:lnTo>
                  <a:lnTo>
                    <a:pt x="33882" y="299408"/>
                  </a:lnTo>
                  <a:lnTo>
                    <a:pt x="44086" y="288881"/>
                  </a:lnTo>
                  <a:lnTo>
                    <a:pt x="44086" y="277184"/>
                  </a:lnTo>
                  <a:lnTo>
                    <a:pt x="63932" y="253466"/>
                  </a:lnTo>
                  <a:lnTo>
                    <a:pt x="74741" y="230637"/>
                  </a:lnTo>
                  <a:lnTo>
                    <a:pt x="106888" y="204499"/>
                  </a:lnTo>
                  <a:lnTo>
                    <a:pt x="112898" y="202079"/>
                  </a:lnTo>
                  <a:lnTo>
                    <a:pt x="129436" y="182839"/>
                  </a:lnTo>
                  <a:lnTo>
                    <a:pt x="133631" y="173845"/>
                  </a:lnTo>
                  <a:lnTo>
                    <a:pt x="139641" y="161825"/>
                  </a:lnTo>
                  <a:lnTo>
                    <a:pt x="140528" y="151298"/>
                  </a:lnTo>
                  <a:lnTo>
                    <a:pt x="144723" y="139882"/>
                  </a:lnTo>
                  <a:lnTo>
                    <a:pt x="168763" y="130283"/>
                  </a:lnTo>
                  <a:cubicBezTo>
                    <a:pt x="168763" y="130283"/>
                    <a:pt x="176588" y="130283"/>
                    <a:pt x="178080" y="130283"/>
                  </a:cubicBezTo>
                  <a:cubicBezTo>
                    <a:pt x="179573" y="130283"/>
                    <a:pt x="187760" y="127540"/>
                    <a:pt x="187760" y="127540"/>
                  </a:cubicBezTo>
                  <a:lnTo>
                    <a:pt x="192318" y="116125"/>
                  </a:lnTo>
                  <a:lnTo>
                    <a:pt x="216318" y="105840"/>
                  </a:lnTo>
                  <a:lnTo>
                    <a:pt x="240317" y="109268"/>
                  </a:lnTo>
                  <a:lnTo>
                    <a:pt x="250603" y="104710"/>
                  </a:lnTo>
                  <a:lnTo>
                    <a:pt x="264317" y="109268"/>
                  </a:lnTo>
                  <a:lnTo>
                    <a:pt x="279160" y="108139"/>
                  </a:lnTo>
                  <a:lnTo>
                    <a:pt x="296303" y="100152"/>
                  </a:lnTo>
                  <a:lnTo>
                    <a:pt x="295173" y="67037"/>
                  </a:lnTo>
                  <a:lnTo>
                    <a:pt x="223175" y="5445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23" name="Forme libre : forme 1522">
              <a:extLst>
                <a:ext uri="{FF2B5EF4-FFF2-40B4-BE49-F238E27FC236}">
                  <a16:creationId xmlns:a16="http://schemas.microsoft.com/office/drawing/2014/main" id="{139C6159-3C07-46AB-B2F0-71CBB9C5799F}"/>
                </a:ext>
              </a:extLst>
            </p:cNvPr>
            <p:cNvSpPr/>
            <p:nvPr/>
          </p:nvSpPr>
          <p:spPr>
            <a:xfrm>
              <a:off x="6626084" y="4975897"/>
              <a:ext cx="36302" cy="28235"/>
            </a:xfrm>
            <a:custGeom>
              <a:avLst/>
              <a:gdLst>
                <a:gd name="connsiteX0" fmla="*/ 33599 w 36301"/>
                <a:gd name="connsiteY0" fmla="*/ 17586 h 28234"/>
                <a:gd name="connsiteX1" fmla="*/ 29162 w 36301"/>
                <a:gd name="connsiteY1" fmla="*/ 10205 h 28234"/>
                <a:gd name="connsiteX2" fmla="*/ 3025 w 36301"/>
                <a:gd name="connsiteY2" fmla="*/ 3025 h 28234"/>
                <a:gd name="connsiteX3" fmla="*/ 4356 w 36301"/>
                <a:gd name="connsiteY3" fmla="*/ 13754 h 28234"/>
                <a:gd name="connsiteX4" fmla="*/ 26258 w 36301"/>
                <a:gd name="connsiteY4" fmla="*/ 26420 h 282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01" h="28234">
                  <a:moveTo>
                    <a:pt x="33599" y="17586"/>
                  </a:moveTo>
                  <a:lnTo>
                    <a:pt x="29162" y="10205"/>
                  </a:lnTo>
                  <a:lnTo>
                    <a:pt x="3025" y="3025"/>
                  </a:lnTo>
                  <a:lnTo>
                    <a:pt x="4356" y="13754"/>
                  </a:lnTo>
                  <a:lnTo>
                    <a:pt x="26258" y="2642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24" name="Forme libre : forme 1523">
              <a:extLst>
                <a:ext uri="{FF2B5EF4-FFF2-40B4-BE49-F238E27FC236}">
                  <a16:creationId xmlns:a16="http://schemas.microsoft.com/office/drawing/2014/main" id="{B7C4A01F-A251-426A-8B8F-0A3D9AA42642}"/>
                </a:ext>
              </a:extLst>
            </p:cNvPr>
            <p:cNvSpPr/>
            <p:nvPr/>
          </p:nvSpPr>
          <p:spPr>
            <a:xfrm>
              <a:off x="7173797" y="3291013"/>
              <a:ext cx="790571" cy="1064850"/>
            </a:xfrm>
            <a:custGeom>
              <a:avLst/>
              <a:gdLst>
                <a:gd name="connsiteX0" fmla="*/ 106203 w 790570"/>
                <a:gd name="connsiteY0" fmla="*/ 210187 h 1064850"/>
                <a:gd name="connsiteX1" fmla="*/ 120481 w 790570"/>
                <a:gd name="connsiteY1" fmla="*/ 212486 h 1064850"/>
                <a:gd name="connsiteX2" fmla="*/ 117456 w 790570"/>
                <a:gd name="connsiteY2" fmla="*/ 219505 h 1064850"/>
                <a:gd name="connsiteX3" fmla="*/ 117779 w 790570"/>
                <a:gd name="connsiteY3" fmla="*/ 219464 h 1064850"/>
                <a:gd name="connsiteX4" fmla="*/ 122659 w 790570"/>
                <a:gd name="connsiteY4" fmla="*/ 279443 h 1064850"/>
                <a:gd name="connsiteX5" fmla="*/ 111083 w 790570"/>
                <a:gd name="connsiteY5" fmla="*/ 295012 h 1064850"/>
                <a:gd name="connsiteX6" fmla="*/ 107090 w 790570"/>
                <a:gd name="connsiteY6" fmla="*/ 321593 h 1064850"/>
                <a:gd name="connsiteX7" fmla="*/ 83736 w 790570"/>
                <a:gd name="connsiteY7" fmla="*/ 324497 h 1064850"/>
                <a:gd name="connsiteX8" fmla="*/ 82768 w 790570"/>
                <a:gd name="connsiteY8" fmla="*/ 332403 h 1064850"/>
                <a:gd name="connsiteX9" fmla="*/ 107453 w 790570"/>
                <a:gd name="connsiteY9" fmla="*/ 344544 h 1064850"/>
                <a:gd name="connsiteX10" fmla="*/ 103460 w 790570"/>
                <a:gd name="connsiteY10" fmla="*/ 383750 h 1064850"/>
                <a:gd name="connsiteX11" fmla="*/ 82243 w 790570"/>
                <a:gd name="connsiteY11" fmla="*/ 396496 h 1064850"/>
                <a:gd name="connsiteX12" fmla="*/ 78210 w 790570"/>
                <a:gd name="connsiteY12" fmla="*/ 424286 h 1064850"/>
                <a:gd name="connsiteX13" fmla="*/ 32672 w 790570"/>
                <a:gd name="connsiteY13" fmla="*/ 435298 h 1064850"/>
                <a:gd name="connsiteX14" fmla="*/ 15368 w 790570"/>
                <a:gd name="connsiteY14" fmla="*/ 425214 h 1064850"/>
                <a:gd name="connsiteX15" fmla="*/ 9237 w 790570"/>
                <a:gd name="connsiteY15" fmla="*/ 431668 h 1064850"/>
                <a:gd name="connsiteX16" fmla="*/ 35334 w 790570"/>
                <a:gd name="connsiteY16" fmla="*/ 470228 h 1064850"/>
                <a:gd name="connsiteX17" fmla="*/ 6776 w 790570"/>
                <a:gd name="connsiteY17" fmla="*/ 535975 h 1064850"/>
                <a:gd name="connsiteX18" fmla="*/ 11697 w 790570"/>
                <a:gd name="connsiteY18" fmla="*/ 560499 h 1064850"/>
                <a:gd name="connsiteX19" fmla="*/ 3025 w 790570"/>
                <a:gd name="connsiteY19" fmla="*/ 577157 h 1064850"/>
                <a:gd name="connsiteX20" fmla="*/ 18958 w 790570"/>
                <a:gd name="connsiteY20" fmla="*/ 602770 h 1064850"/>
                <a:gd name="connsiteX21" fmla="*/ 33680 w 790570"/>
                <a:gd name="connsiteY21" fmla="*/ 620558 h 1064850"/>
                <a:gd name="connsiteX22" fmla="*/ 24806 w 790570"/>
                <a:gd name="connsiteY22" fmla="*/ 651576 h 1064850"/>
                <a:gd name="connsiteX23" fmla="*/ 11980 w 790570"/>
                <a:gd name="connsiteY23" fmla="*/ 667145 h 1064850"/>
                <a:gd name="connsiteX24" fmla="*/ 15368 w 790570"/>
                <a:gd name="connsiteY24" fmla="*/ 684893 h 1064850"/>
                <a:gd name="connsiteX25" fmla="*/ 40981 w 790570"/>
                <a:gd name="connsiteY25" fmla="*/ 714862 h 1064850"/>
                <a:gd name="connsiteX26" fmla="*/ 26742 w 790570"/>
                <a:gd name="connsiteY26" fmla="*/ 757133 h 1064850"/>
                <a:gd name="connsiteX27" fmla="*/ 35898 w 790570"/>
                <a:gd name="connsiteY27" fmla="*/ 757980 h 1064850"/>
                <a:gd name="connsiteX28" fmla="*/ 59373 w 790570"/>
                <a:gd name="connsiteY28" fmla="*/ 795572 h 1064850"/>
                <a:gd name="connsiteX29" fmla="*/ 102693 w 790570"/>
                <a:gd name="connsiteY29" fmla="*/ 804244 h 1064850"/>
                <a:gd name="connsiteX30" fmla="*/ 198853 w 790570"/>
                <a:gd name="connsiteY30" fmla="*/ 830099 h 1064850"/>
                <a:gd name="connsiteX31" fmla="*/ 181751 w 790570"/>
                <a:gd name="connsiteY31" fmla="*/ 866966 h 1064850"/>
                <a:gd name="connsiteX32" fmla="*/ 151056 w 790570"/>
                <a:gd name="connsiteY32" fmla="*/ 894071 h 1064850"/>
                <a:gd name="connsiteX33" fmla="*/ 133873 w 790570"/>
                <a:gd name="connsiteY33" fmla="*/ 983535 h 1064850"/>
                <a:gd name="connsiteX34" fmla="*/ 125443 w 790570"/>
                <a:gd name="connsiteY34" fmla="*/ 1011326 h 1064850"/>
                <a:gd name="connsiteX35" fmla="*/ 130727 w 790570"/>
                <a:gd name="connsiteY35" fmla="*/ 1021893 h 1064850"/>
                <a:gd name="connsiteX36" fmla="*/ 206315 w 790570"/>
                <a:gd name="connsiteY36" fmla="*/ 1018989 h 1064850"/>
                <a:gd name="connsiteX37" fmla="*/ 199175 w 790570"/>
                <a:gd name="connsiteY37" fmla="*/ 999305 h 1064850"/>
                <a:gd name="connsiteX38" fmla="*/ 228176 w 790570"/>
                <a:gd name="connsiteY38" fmla="*/ 995877 h 1064850"/>
                <a:gd name="connsiteX39" fmla="*/ 249473 w 790570"/>
                <a:gd name="connsiteY39" fmla="*/ 1006001 h 1064850"/>
                <a:gd name="connsiteX40" fmla="*/ 289768 w 790570"/>
                <a:gd name="connsiteY40" fmla="*/ 1020038 h 1064850"/>
                <a:gd name="connsiteX41" fmla="*/ 312275 w 790570"/>
                <a:gd name="connsiteY41" fmla="*/ 1033348 h 1064850"/>
                <a:gd name="connsiteX42" fmla="*/ 336477 w 790570"/>
                <a:gd name="connsiteY42" fmla="*/ 1025645 h 1064850"/>
                <a:gd name="connsiteX43" fmla="*/ 377377 w 790570"/>
                <a:gd name="connsiteY43" fmla="*/ 1065496 h 1064850"/>
                <a:gd name="connsiteX44" fmla="*/ 389679 w 790570"/>
                <a:gd name="connsiteY44" fmla="*/ 1065496 h 1064850"/>
                <a:gd name="connsiteX45" fmla="*/ 393268 w 790570"/>
                <a:gd name="connsiteY45" fmla="*/ 1034155 h 1064850"/>
                <a:gd name="connsiteX46" fmla="*/ 447116 w 790570"/>
                <a:gd name="connsiteY46" fmla="*/ 1036091 h 1064850"/>
                <a:gd name="connsiteX47" fmla="*/ 463291 w 790570"/>
                <a:gd name="connsiteY47" fmla="*/ 1050894 h 1064850"/>
                <a:gd name="connsiteX48" fmla="*/ 520607 w 790570"/>
                <a:gd name="connsiteY48" fmla="*/ 1020078 h 1064850"/>
                <a:gd name="connsiteX49" fmla="*/ 558280 w 790570"/>
                <a:gd name="connsiteY49" fmla="*/ 1021974 h 1064850"/>
                <a:gd name="connsiteX50" fmla="*/ 573971 w 790570"/>
                <a:gd name="connsiteY50" fmla="*/ 1008462 h 1064850"/>
                <a:gd name="connsiteX51" fmla="*/ 622010 w 790570"/>
                <a:gd name="connsiteY51" fmla="*/ 1012052 h 1064850"/>
                <a:gd name="connsiteX52" fmla="*/ 627778 w 790570"/>
                <a:gd name="connsiteY52" fmla="*/ 1012495 h 1064850"/>
                <a:gd name="connsiteX53" fmla="*/ 633868 w 790570"/>
                <a:gd name="connsiteY53" fmla="*/ 1032018 h 1064850"/>
                <a:gd name="connsiteX54" fmla="*/ 637297 w 790570"/>
                <a:gd name="connsiteY54" fmla="*/ 1035043 h 1064850"/>
                <a:gd name="connsiteX55" fmla="*/ 644840 w 790570"/>
                <a:gd name="connsiteY55" fmla="*/ 1023224 h 1064850"/>
                <a:gd name="connsiteX56" fmla="*/ 631166 w 790570"/>
                <a:gd name="connsiteY56" fmla="*/ 988415 h 1064850"/>
                <a:gd name="connsiteX57" fmla="*/ 605876 w 790570"/>
                <a:gd name="connsiteY57" fmla="*/ 959011 h 1064850"/>
                <a:gd name="connsiteX58" fmla="*/ 635361 w 790570"/>
                <a:gd name="connsiteY58" fmla="*/ 916981 h 1064850"/>
                <a:gd name="connsiteX59" fmla="*/ 668314 w 790570"/>
                <a:gd name="connsiteY59" fmla="*/ 907382 h 1064850"/>
                <a:gd name="connsiteX60" fmla="*/ 666701 w 790570"/>
                <a:gd name="connsiteY60" fmla="*/ 881244 h 1064850"/>
                <a:gd name="connsiteX61" fmla="*/ 700381 w 790570"/>
                <a:gd name="connsiteY61" fmla="*/ 877049 h 1064850"/>
                <a:gd name="connsiteX62" fmla="*/ 702438 w 790570"/>
                <a:gd name="connsiteY62" fmla="*/ 852526 h 1064850"/>
                <a:gd name="connsiteX63" fmla="*/ 650970 w 790570"/>
                <a:gd name="connsiteY63" fmla="*/ 820096 h 1064850"/>
                <a:gd name="connsiteX64" fmla="*/ 622574 w 790570"/>
                <a:gd name="connsiteY64" fmla="*/ 790248 h 1064850"/>
                <a:gd name="connsiteX65" fmla="*/ 600753 w 790570"/>
                <a:gd name="connsiteY65" fmla="*/ 785892 h 1064850"/>
                <a:gd name="connsiteX66" fmla="*/ 568929 w 790570"/>
                <a:gd name="connsiteY66" fmla="*/ 721638 h 1064850"/>
                <a:gd name="connsiteX67" fmla="*/ 575342 w 790570"/>
                <a:gd name="connsiteY67" fmla="*/ 698969 h 1064850"/>
                <a:gd name="connsiteX68" fmla="*/ 548317 w 790570"/>
                <a:gd name="connsiteY68" fmla="*/ 688523 h 1064850"/>
                <a:gd name="connsiteX69" fmla="*/ 525770 w 790570"/>
                <a:gd name="connsiteY69" fmla="*/ 650970 h 1064850"/>
                <a:gd name="connsiteX70" fmla="*/ 543598 w 790570"/>
                <a:gd name="connsiteY70" fmla="*/ 622292 h 1064850"/>
                <a:gd name="connsiteX71" fmla="*/ 568162 w 790570"/>
                <a:gd name="connsiteY71" fmla="*/ 648510 h 1064850"/>
                <a:gd name="connsiteX72" fmla="*/ 600955 w 790570"/>
                <a:gd name="connsiteY72" fmla="*/ 616645 h 1064850"/>
                <a:gd name="connsiteX73" fmla="*/ 616484 w 790570"/>
                <a:gd name="connsiteY73" fmla="*/ 620517 h 1064850"/>
                <a:gd name="connsiteX74" fmla="*/ 661337 w 790570"/>
                <a:gd name="connsiteY74" fmla="*/ 594743 h 1064850"/>
                <a:gd name="connsiteX75" fmla="*/ 730592 w 790570"/>
                <a:gd name="connsiteY75" fmla="*/ 555618 h 1064850"/>
                <a:gd name="connsiteX76" fmla="*/ 725510 w 790570"/>
                <a:gd name="connsiteY76" fmla="*/ 534200 h 1064850"/>
                <a:gd name="connsiteX77" fmla="*/ 757092 w 790570"/>
                <a:gd name="connsiteY77" fmla="*/ 526778 h 1064850"/>
                <a:gd name="connsiteX78" fmla="*/ 771048 w 790570"/>
                <a:gd name="connsiteY78" fmla="*/ 548640 h 1064850"/>
                <a:gd name="connsiteX79" fmla="*/ 790167 w 790570"/>
                <a:gd name="connsiteY79" fmla="*/ 496729 h 1064850"/>
                <a:gd name="connsiteX80" fmla="*/ 781132 w 790570"/>
                <a:gd name="connsiteY80" fmla="*/ 477811 h 1064850"/>
                <a:gd name="connsiteX81" fmla="*/ 761489 w 790570"/>
                <a:gd name="connsiteY81" fmla="*/ 457119 h 1064850"/>
                <a:gd name="connsiteX82" fmla="*/ 751526 w 790570"/>
                <a:gd name="connsiteY82" fmla="*/ 429611 h 1064850"/>
                <a:gd name="connsiteX83" fmla="*/ 756084 w 790570"/>
                <a:gd name="connsiteY83" fmla="*/ 388953 h 1064850"/>
                <a:gd name="connsiteX84" fmla="*/ 736521 w 790570"/>
                <a:gd name="connsiteY84" fmla="*/ 337445 h 1064850"/>
                <a:gd name="connsiteX85" fmla="*/ 742531 w 790570"/>
                <a:gd name="connsiteY85" fmla="*/ 314373 h 1064850"/>
                <a:gd name="connsiteX86" fmla="*/ 707682 w 790570"/>
                <a:gd name="connsiteY86" fmla="*/ 282992 h 1064850"/>
                <a:gd name="connsiteX87" fmla="*/ 709013 w 790570"/>
                <a:gd name="connsiteY87" fmla="*/ 262945 h 1064850"/>
                <a:gd name="connsiteX88" fmla="*/ 719379 w 790570"/>
                <a:gd name="connsiteY88" fmla="*/ 214059 h 1064850"/>
                <a:gd name="connsiteX89" fmla="*/ 702963 w 790570"/>
                <a:gd name="connsiteY89" fmla="*/ 157187 h 1064850"/>
                <a:gd name="connsiteX90" fmla="*/ 695944 w 790570"/>
                <a:gd name="connsiteY90" fmla="*/ 117456 h 1064850"/>
                <a:gd name="connsiteX91" fmla="*/ 690418 w 790570"/>
                <a:gd name="connsiteY91" fmla="*/ 115641 h 1064850"/>
                <a:gd name="connsiteX92" fmla="*/ 681585 w 790570"/>
                <a:gd name="connsiteY92" fmla="*/ 117981 h 1064850"/>
                <a:gd name="connsiteX93" fmla="*/ 675978 w 790570"/>
                <a:gd name="connsiteY93" fmla="*/ 117093 h 1064850"/>
                <a:gd name="connsiteX94" fmla="*/ 669525 w 790570"/>
                <a:gd name="connsiteY94" fmla="*/ 111809 h 1064850"/>
                <a:gd name="connsiteX95" fmla="*/ 670130 w 790570"/>
                <a:gd name="connsiteY95" fmla="*/ 102694 h 1064850"/>
                <a:gd name="connsiteX96" fmla="*/ 666016 w 790570"/>
                <a:gd name="connsiteY96" fmla="*/ 96522 h 1064850"/>
                <a:gd name="connsiteX97" fmla="*/ 657182 w 790570"/>
                <a:gd name="connsiteY97" fmla="*/ 93578 h 1064850"/>
                <a:gd name="connsiteX98" fmla="*/ 641008 w 790570"/>
                <a:gd name="connsiteY98" fmla="*/ 103581 h 1064850"/>
                <a:gd name="connsiteX99" fmla="*/ 608941 w 790570"/>
                <a:gd name="connsiteY99" fmla="*/ 74459 h 1064850"/>
                <a:gd name="connsiteX100" fmla="*/ 608054 w 790570"/>
                <a:gd name="connsiteY100" fmla="*/ 65343 h 1064850"/>
                <a:gd name="connsiteX101" fmla="*/ 605392 w 790570"/>
                <a:gd name="connsiteY101" fmla="*/ 62681 h 1064850"/>
                <a:gd name="connsiteX102" fmla="*/ 597446 w 790570"/>
                <a:gd name="connsiteY102" fmla="*/ 60342 h 1064850"/>
                <a:gd name="connsiteX103" fmla="*/ 588047 w 790570"/>
                <a:gd name="connsiteY103" fmla="*/ 67118 h 1064850"/>
                <a:gd name="connsiteX104" fmla="*/ 564814 w 790570"/>
                <a:gd name="connsiteY104" fmla="*/ 67118 h 1064850"/>
                <a:gd name="connsiteX105" fmla="*/ 568929 w 790570"/>
                <a:gd name="connsiteY105" fmla="*/ 60947 h 1064850"/>
                <a:gd name="connsiteX106" fmla="*/ 572760 w 790570"/>
                <a:gd name="connsiteY106" fmla="*/ 58890 h 1064850"/>
                <a:gd name="connsiteX107" fmla="*/ 590710 w 790570"/>
                <a:gd name="connsiteY107" fmla="*/ 59777 h 1064850"/>
                <a:gd name="connsiteX108" fmla="*/ 592767 w 790570"/>
                <a:gd name="connsiteY108" fmla="*/ 54775 h 1064850"/>
                <a:gd name="connsiteX109" fmla="*/ 559530 w 790570"/>
                <a:gd name="connsiteY109" fmla="*/ 53001 h 1064850"/>
                <a:gd name="connsiteX110" fmla="*/ 547470 w 790570"/>
                <a:gd name="connsiteY110" fmla="*/ 77726 h 1064850"/>
                <a:gd name="connsiteX111" fmla="*/ 537185 w 790570"/>
                <a:gd name="connsiteY111" fmla="*/ 84180 h 1064850"/>
                <a:gd name="connsiteX112" fmla="*/ 524519 w 790570"/>
                <a:gd name="connsiteY112" fmla="*/ 98015 h 1064850"/>
                <a:gd name="connsiteX113" fmla="*/ 491566 w 790570"/>
                <a:gd name="connsiteY113" fmla="*/ 100354 h 1064850"/>
                <a:gd name="connsiteX114" fmla="*/ 474504 w 790570"/>
                <a:gd name="connsiteY114" fmla="*/ 130928 h 1064850"/>
                <a:gd name="connsiteX115" fmla="*/ 462726 w 790570"/>
                <a:gd name="connsiteY115" fmla="*/ 130323 h 1064850"/>
                <a:gd name="connsiteX116" fmla="*/ 450061 w 790570"/>
                <a:gd name="connsiteY116" fmla="*/ 120038 h 1064850"/>
                <a:gd name="connsiteX117" fmla="*/ 440662 w 790570"/>
                <a:gd name="connsiteY117" fmla="*/ 119433 h 1064850"/>
                <a:gd name="connsiteX118" fmla="*/ 428602 w 790570"/>
                <a:gd name="connsiteY118" fmla="*/ 127943 h 1064850"/>
                <a:gd name="connsiteX119" fmla="*/ 415372 w 790570"/>
                <a:gd name="connsiteY119" fmla="*/ 116771 h 1064850"/>
                <a:gd name="connsiteX120" fmla="*/ 441832 w 790570"/>
                <a:gd name="connsiteY120" fmla="*/ 96482 h 1064850"/>
                <a:gd name="connsiteX121" fmla="*/ 440380 w 790570"/>
                <a:gd name="connsiteY121" fmla="*/ 70909 h 1064850"/>
                <a:gd name="connsiteX122" fmla="*/ 426868 w 790570"/>
                <a:gd name="connsiteY122" fmla="*/ 70627 h 1064850"/>
                <a:gd name="connsiteX123" fmla="*/ 414202 w 790570"/>
                <a:gd name="connsiteY123" fmla="*/ 79460 h 1064850"/>
                <a:gd name="connsiteX124" fmla="*/ 379191 w 790570"/>
                <a:gd name="connsiteY124" fmla="*/ 61229 h 1064850"/>
                <a:gd name="connsiteX125" fmla="*/ 363622 w 790570"/>
                <a:gd name="connsiteY125" fmla="*/ 73572 h 1064850"/>
                <a:gd name="connsiteX126" fmla="*/ 369229 w 790570"/>
                <a:gd name="connsiteY126" fmla="*/ 60624 h 1064850"/>
                <a:gd name="connsiteX127" fmla="*/ 367454 w 790570"/>
                <a:gd name="connsiteY127" fmla="*/ 56510 h 1064850"/>
                <a:gd name="connsiteX128" fmla="*/ 344826 w 790570"/>
                <a:gd name="connsiteY128" fmla="*/ 54735 h 1064850"/>
                <a:gd name="connsiteX129" fmla="*/ 355111 w 790570"/>
                <a:gd name="connsiteY129" fmla="*/ 44732 h 1064850"/>
                <a:gd name="connsiteX130" fmla="*/ 355999 w 790570"/>
                <a:gd name="connsiteY130" fmla="*/ 30009 h 1064850"/>
                <a:gd name="connsiteX131" fmla="*/ 353821 w 790570"/>
                <a:gd name="connsiteY131" fmla="*/ 22870 h 1064850"/>
                <a:gd name="connsiteX132" fmla="*/ 336315 w 790570"/>
                <a:gd name="connsiteY132" fmla="*/ 20047 h 1064850"/>
                <a:gd name="connsiteX133" fmla="*/ 326998 w 790570"/>
                <a:gd name="connsiteY133" fmla="*/ 14158 h 1064850"/>
                <a:gd name="connsiteX134" fmla="*/ 300457 w 790570"/>
                <a:gd name="connsiteY134" fmla="*/ 22184 h 1064850"/>
                <a:gd name="connsiteX135" fmla="*/ 287873 w 790570"/>
                <a:gd name="connsiteY135" fmla="*/ 13714 h 1064850"/>
                <a:gd name="connsiteX136" fmla="*/ 243827 w 790570"/>
                <a:gd name="connsiteY136" fmla="*/ 3025 h 1064850"/>
                <a:gd name="connsiteX137" fmla="*/ 243867 w 790570"/>
                <a:gd name="connsiteY137" fmla="*/ 4518 h 1064850"/>
                <a:gd name="connsiteX138" fmla="*/ 247860 w 790570"/>
                <a:gd name="connsiteY138" fmla="*/ 15368 h 1064850"/>
                <a:gd name="connsiteX139" fmla="*/ 255846 w 790570"/>
                <a:gd name="connsiteY139" fmla="*/ 23354 h 1064850"/>
                <a:gd name="connsiteX140" fmla="*/ 257541 w 790570"/>
                <a:gd name="connsiteY140" fmla="*/ 32510 h 1064850"/>
                <a:gd name="connsiteX141" fmla="*/ 271819 w 790570"/>
                <a:gd name="connsiteY141" fmla="*/ 53646 h 1064850"/>
                <a:gd name="connsiteX142" fmla="*/ 262098 w 790570"/>
                <a:gd name="connsiteY142" fmla="*/ 65061 h 1064850"/>
                <a:gd name="connsiteX143" fmla="*/ 246085 w 790570"/>
                <a:gd name="connsiteY143" fmla="*/ 66190 h 1064850"/>
                <a:gd name="connsiteX144" fmla="*/ 239793 w 790570"/>
                <a:gd name="connsiteY144" fmla="*/ 76476 h 1064850"/>
                <a:gd name="connsiteX145" fmla="*/ 240358 w 790570"/>
                <a:gd name="connsiteY145" fmla="*/ 83333 h 1064850"/>
                <a:gd name="connsiteX146" fmla="*/ 264922 w 790570"/>
                <a:gd name="connsiteY146" fmla="*/ 82203 h 1064850"/>
                <a:gd name="connsiteX147" fmla="*/ 255766 w 790570"/>
                <a:gd name="connsiteY147" fmla="*/ 90190 h 1064850"/>
                <a:gd name="connsiteX148" fmla="*/ 257460 w 790570"/>
                <a:gd name="connsiteY148" fmla="*/ 103904 h 1064850"/>
                <a:gd name="connsiteX149" fmla="*/ 267181 w 790570"/>
                <a:gd name="connsiteY149" fmla="*/ 104468 h 1064850"/>
                <a:gd name="connsiteX150" fmla="*/ 270609 w 790570"/>
                <a:gd name="connsiteY150" fmla="*/ 110196 h 1064850"/>
                <a:gd name="connsiteX151" fmla="*/ 269480 w 790570"/>
                <a:gd name="connsiteY151" fmla="*/ 118182 h 1064850"/>
                <a:gd name="connsiteX152" fmla="*/ 257500 w 790570"/>
                <a:gd name="connsiteY152" fmla="*/ 116488 h 1064850"/>
                <a:gd name="connsiteX153" fmla="*/ 267221 w 790570"/>
                <a:gd name="connsiteY153" fmla="*/ 137059 h 1064850"/>
                <a:gd name="connsiteX154" fmla="*/ 280370 w 790570"/>
                <a:gd name="connsiteY154" fmla="*/ 138189 h 1064850"/>
                <a:gd name="connsiteX155" fmla="*/ 275812 w 790570"/>
                <a:gd name="connsiteY155" fmla="*/ 145046 h 1064850"/>
                <a:gd name="connsiteX156" fmla="*/ 254677 w 790570"/>
                <a:gd name="connsiteY156" fmla="*/ 146740 h 1064850"/>
                <a:gd name="connsiteX157" fmla="*/ 245521 w 790570"/>
                <a:gd name="connsiteY157" fmla="*/ 138753 h 1064850"/>
                <a:gd name="connsiteX158" fmla="*/ 238099 w 790570"/>
                <a:gd name="connsiteY158" fmla="*/ 138753 h 1064850"/>
                <a:gd name="connsiteX159" fmla="*/ 225514 w 790570"/>
                <a:gd name="connsiteY159" fmla="*/ 161018 h 1064850"/>
                <a:gd name="connsiteX160" fmla="*/ 227208 w 790570"/>
                <a:gd name="connsiteY160" fmla="*/ 175297 h 1064850"/>
                <a:gd name="connsiteX161" fmla="*/ 228338 w 790570"/>
                <a:gd name="connsiteY161" fmla="*/ 183283 h 1064850"/>
                <a:gd name="connsiteX162" fmla="*/ 219182 w 790570"/>
                <a:gd name="connsiteY162" fmla="*/ 181589 h 1064850"/>
                <a:gd name="connsiteX163" fmla="*/ 209461 w 790570"/>
                <a:gd name="connsiteY163" fmla="*/ 174168 h 1064850"/>
                <a:gd name="connsiteX164" fmla="*/ 205468 w 790570"/>
                <a:gd name="connsiteY164" fmla="*/ 186147 h 1064850"/>
                <a:gd name="connsiteX165" fmla="*/ 210590 w 790570"/>
                <a:gd name="connsiteY165" fmla="*/ 189011 h 1064850"/>
                <a:gd name="connsiteX166" fmla="*/ 210590 w 790570"/>
                <a:gd name="connsiteY166" fmla="*/ 196473 h 1064850"/>
                <a:gd name="connsiteX167" fmla="*/ 203169 w 790570"/>
                <a:gd name="connsiteY167" fmla="*/ 205024 h 1064850"/>
                <a:gd name="connsiteX168" fmla="*/ 192883 w 790570"/>
                <a:gd name="connsiteY168" fmla="*/ 197038 h 1064850"/>
                <a:gd name="connsiteX169" fmla="*/ 198006 w 790570"/>
                <a:gd name="connsiteY169" fmla="*/ 186752 h 1064850"/>
                <a:gd name="connsiteX170" fmla="*/ 186591 w 790570"/>
                <a:gd name="connsiteY170" fmla="*/ 162753 h 1064850"/>
                <a:gd name="connsiteX171" fmla="*/ 144319 w 790570"/>
                <a:gd name="connsiteY171" fmla="*/ 163318 h 1064850"/>
                <a:gd name="connsiteX172" fmla="*/ 134599 w 790570"/>
                <a:gd name="connsiteY172" fmla="*/ 161018 h 1064850"/>
                <a:gd name="connsiteX173" fmla="*/ 108905 w 790570"/>
                <a:gd name="connsiteY173" fmla="*/ 174168 h 1064850"/>
                <a:gd name="connsiteX174" fmla="*/ 109470 w 790570"/>
                <a:gd name="connsiteY174" fmla="*/ 183324 h 1064850"/>
                <a:gd name="connsiteX175" fmla="*/ 102613 w 790570"/>
                <a:gd name="connsiteY175" fmla="*/ 190181 h 1064850"/>
                <a:gd name="connsiteX176" fmla="*/ 106203 w 790570"/>
                <a:gd name="connsiteY176" fmla="*/ 210187 h 106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790570" h="1064850">
                  <a:moveTo>
                    <a:pt x="106203" y="210187"/>
                  </a:moveTo>
                  <a:lnTo>
                    <a:pt x="120481" y="212486"/>
                  </a:lnTo>
                  <a:lnTo>
                    <a:pt x="117456" y="219505"/>
                  </a:lnTo>
                  <a:lnTo>
                    <a:pt x="117779" y="219464"/>
                  </a:lnTo>
                  <a:lnTo>
                    <a:pt x="122659" y="279443"/>
                  </a:lnTo>
                  <a:lnTo>
                    <a:pt x="111083" y="295012"/>
                  </a:lnTo>
                  <a:lnTo>
                    <a:pt x="107090" y="321593"/>
                  </a:lnTo>
                  <a:lnTo>
                    <a:pt x="83736" y="324497"/>
                  </a:lnTo>
                  <a:lnTo>
                    <a:pt x="82768" y="332403"/>
                  </a:lnTo>
                  <a:lnTo>
                    <a:pt x="107453" y="344544"/>
                  </a:lnTo>
                  <a:lnTo>
                    <a:pt x="103460" y="383750"/>
                  </a:lnTo>
                  <a:lnTo>
                    <a:pt x="82243" y="396496"/>
                  </a:lnTo>
                  <a:lnTo>
                    <a:pt x="78210" y="424286"/>
                  </a:lnTo>
                  <a:lnTo>
                    <a:pt x="32672" y="435298"/>
                  </a:lnTo>
                  <a:lnTo>
                    <a:pt x="15368" y="425214"/>
                  </a:lnTo>
                  <a:lnTo>
                    <a:pt x="9237" y="431668"/>
                  </a:lnTo>
                  <a:lnTo>
                    <a:pt x="35334" y="470228"/>
                  </a:lnTo>
                  <a:lnTo>
                    <a:pt x="6776" y="535975"/>
                  </a:lnTo>
                  <a:lnTo>
                    <a:pt x="11697" y="560499"/>
                  </a:lnTo>
                  <a:lnTo>
                    <a:pt x="3025" y="577157"/>
                  </a:lnTo>
                  <a:lnTo>
                    <a:pt x="18958" y="602770"/>
                  </a:lnTo>
                  <a:lnTo>
                    <a:pt x="33680" y="620558"/>
                  </a:lnTo>
                  <a:lnTo>
                    <a:pt x="24806" y="651576"/>
                  </a:lnTo>
                  <a:lnTo>
                    <a:pt x="11980" y="667145"/>
                  </a:lnTo>
                  <a:lnTo>
                    <a:pt x="15368" y="684893"/>
                  </a:lnTo>
                  <a:lnTo>
                    <a:pt x="40981" y="714862"/>
                  </a:lnTo>
                  <a:lnTo>
                    <a:pt x="26742" y="757133"/>
                  </a:lnTo>
                  <a:lnTo>
                    <a:pt x="35898" y="757980"/>
                  </a:lnTo>
                  <a:lnTo>
                    <a:pt x="59373" y="795572"/>
                  </a:lnTo>
                  <a:lnTo>
                    <a:pt x="102693" y="804244"/>
                  </a:lnTo>
                  <a:lnTo>
                    <a:pt x="198853" y="830099"/>
                  </a:lnTo>
                  <a:lnTo>
                    <a:pt x="181751" y="866966"/>
                  </a:lnTo>
                  <a:lnTo>
                    <a:pt x="151056" y="894071"/>
                  </a:lnTo>
                  <a:lnTo>
                    <a:pt x="133873" y="983535"/>
                  </a:lnTo>
                  <a:lnTo>
                    <a:pt x="125443" y="1011326"/>
                  </a:lnTo>
                  <a:lnTo>
                    <a:pt x="130727" y="1021893"/>
                  </a:lnTo>
                  <a:lnTo>
                    <a:pt x="206315" y="1018989"/>
                  </a:lnTo>
                  <a:lnTo>
                    <a:pt x="199175" y="999305"/>
                  </a:lnTo>
                  <a:lnTo>
                    <a:pt x="228176" y="995877"/>
                  </a:lnTo>
                  <a:lnTo>
                    <a:pt x="249473" y="1006001"/>
                  </a:lnTo>
                  <a:lnTo>
                    <a:pt x="289768" y="1020038"/>
                  </a:lnTo>
                  <a:lnTo>
                    <a:pt x="312275" y="1033348"/>
                  </a:lnTo>
                  <a:lnTo>
                    <a:pt x="336477" y="1025645"/>
                  </a:lnTo>
                  <a:lnTo>
                    <a:pt x="377377" y="1065496"/>
                  </a:lnTo>
                  <a:lnTo>
                    <a:pt x="389679" y="1065496"/>
                  </a:lnTo>
                  <a:lnTo>
                    <a:pt x="393268" y="1034155"/>
                  </a:lnTo>
                  <a:lnTo>
                    <a:pt x="447116" y="1036091"/>
                  </a:lnTo>
                  <a:lnTo>
                    <a:pt x="463291" y="1050894"/>
                  </a:lnTo>
                  <a:lnTo>
                    <a:pt x="520607" y="1020078"/>
                  </a:lnTo>
                  <a:lnTo>
                    <a:pt x="558280" y="1021974"/>
                  </a:lnTo>
                  <a:cubicBezTo>
                    <a:pt x="566629" y="1009551"/>
                    <a:pt x="570260" y="1008462"/>
                    <a:pt x="573971" y="1008462"/>
                  </a:cubicBezTo>
                  <a:cubicBezTo>
                    <a:pt x="576592" y="1008462"/>
                    <a:pt x="608417" y="1010962"/>
                    <a:pt x="622010" y="1012052"/>
                  </a:cubicBezTo>
                  <a:lnTo>
                    <a:pt x="627778" y="1012495"/>
                  </a:lnTo>
                  <a:lnTo>
                    <a:pt x="633868" y="1032018"/>
                  </a:lnTo>
                  <a:lnTo>
                    <a:pt x="637297" y="1035043"/>
                  </a:lnTo>
                  <a:lnTo>
                    <a:pt x="644840" y="1023224"/>
                  </a:lnTo>
                  <a:lnTo>
                    <a:pt x="631166" y="988415"/>
                  </a:lnTo>
                  <a:lnTo>
                    <a:pt x="605876" y="959011"/>
                  </a:lnTo>
                  <a:lnTo>
                    <a:pt x="635361" y="916981"/>
                  </a:lnTo>
                  <a:lnTo>
                    <a:pt x="668314" y="907382"/>
                  </a:lnTo>
                  <a:lnTo>
                    <a:pt x="666701" y="881244"/>
                  </a:lnTo>
                  <a:lnTo>
                    <a:pt x="700381" y="877049"/>
                  </a:lnTo>
                  <a:lnTo>
                    <a:pt x="702438" y="852526"/>
                  </a:lnTo>
                  <a:lnTo>
                    <a:pt x="650970" y="820096"/>
                  </a:lnTo>
                  <a:lnTo>
                    <a:pt x="622574" y="790248"/>
                  </a:lnTo>
                  <a:lnTo>
                    <a:pt x="600753" y="785892"/>
                  </a:lnTo>
                  <a:lnTo>
                    <a:pt x="568929" y="721638"/>
                  </a:lnTo>
                  <a:lnTo>
                    <a:pt x="575342" y="698969"/>
                  </a:lnTo>
                  <a:lnTo>
                    <a:pt x="548317" y="688523"/>
                  </a:lnTo>
                  <a:lnTo>
                    <a:pt x="525770" y="650970"/>
                  </a:lnTo>
                  <a:lnTo>
                    <a:pt x="543598" y="622292"/>
                  </a:lnTo>
                  <a:lnTo>
                    <a:pt x="568162" y="648510"/>
                  </a:lnTo>
                  <a:lnTo>
                    <a:pt x="600955" y="616645"/>
                  </a:lnTo>
                  <a:lnTo>
                    <a:pt x="616484" y="620517"/>
                  </a:lnTo>
                  <a:lnTo>
                    <a:pt x="661337" y="594743"/>
                  </a:lnTo>
                  <a:lnTo>
                    <a:pt x="730592" y="555618"/>
                  </a:lnTo>
                  <a:lnTo>
                    <a:pt x="725510" y="534200"/>
                  </a:lnTo>
                  <a:lnTo>
                    <a:pt x="757092" y="526778"/>
                  </a:lnTo>
                  <a:lnTo>
                    <a:pt x="771048" y="548640"/>
                  </a:lnTo>
                  <a:lnTo>
                    <a:pt x="790167" y="496729"/>
                  </a:lnTo>
                  <a:lnTo>
                    <a:pt x="781132" y="477811"/>
                  </a:lnTo>
                  <a:lnTo>
                    <a:pt x="761489" y="457119"/>
                  </a:lnTo>
                  <a:lnTo>
                    <a:pt x="751526" y="429611"/>
                  </a:lnTo>
                  <a:lnTo>
                    <a:pt x="756084" y="388953"/>
                  </a:lnTo>
                  <a:lnTo>
                    <a:pt x="736521" y="337445"/>
                  </a:lnTo>
                  <a:lnTo>
                    <a:pt x="742531" y="314373"/>
                  </a:lnTo>
                  <a:lnTo>
                    <a:pt x="707682" y="282992"/>
                  </a:lnTo>
                  <a:lnTo>
                    <a:pt x="709013" y="262945"/>
                  </a:lnTo>
                  <a:lnTo>
                    <a:pt x="719379" y="214059"/>
                  </a:lnTo>
                  <a:lnTo>
                    <a:pt x="702963" y="157187"/>
                  </a:lnTo>
                  <a:lnTo>
                    <a:pt x="695944" y="117456"/>
                  </a:lnTo>
                  <a:lnTo>
                    <a:pt x="690418" y="115641"/>
                  </a:lnTo>
                  <a:lnTo>
                    <a:pt x="681585" y="117981"/>
                  </a:lnTo>
                  <a:lnTo>
                    <a:pt x="675978" y="117093"/>
                  </a:lnTo>
                  <a:lnTo>
                    <a:pt x="669525" y="111809"/>
                  </a:lnTo>
                  <a:lnTo>
                    <a:pt x="670130" y="102694"/>
                  </a:lnTo>
                  <a:lnTo>
                    <a:pt x="666016" y="96522"/>
                  </a:lnTo>
                  <a:lnTo>
                    <a:pt x="657182" y="93578"/>
                  </a:lnTo>
                  <a:lnTo>
                    <a:pt x="641008" y="103581"/>
                  </a:lnTo>
                  <a:lnTo>
                    <a:pt x="608941" y="74459"/>
                  </a:lnTo>
                  <a:lnTo>
                    <a:pt x="608054" y="65343"/>
                  </a:lnTo>
                  <a:lnTo>
                    <a:pt x="605392" y="62681"/>
                  </a:lnTo>
                  <a:lnTo>
                    <a:pt x="597446" y="60342"/>
                  </a:lnTo>
                  <a:lnTo>
                    <a:pt x="588047" y="67118"/>
                  </a:lnTo>
                  <a:lnTo>
                    <a:pt x="564814" y="67118"/>
                  </a:lnTo>
                  <a:lnTo>
                    <a:pt x="568929" y="60947"/>
                  </a:lnTo>
                  <a:lnTo>
                    <a:pt x="572760" y="58890"/>
                  </a:lnTo>
                  <a:lnTo>
                    <a:pt x="590710" y="59777"/>
                  </a:lnTo>
                  <a:lnTo>
                    <a:pt x="592767" y="54775"/>
                  </a:lnTo>
                  <a:lnTo>
                    <a:pt x="559530" y="53001"/>
                  </a:lnTo>
                  <a:lnTo>
                    <a:pt x="547470" y="77726"/>
                  </a:lnTo>
                  <a:lnTo>
                    <a:pt x="537185" y="84180"/>
                  </a:lnTo>
                  <a:lnTo>
                    <a:pt x="524519" y="98015"/>
                  </a:lnTo>
                  <a:lnTo>
                    <a:pt x="491566" y="100354"/>
                  </a:lnTo>
                  <a:lnTo>
                    <a:pt x="474504" y="130928"/>
                  </a:lnTo>
                  <a:lnTo>
                    <a:pt x="462726" y="130323"/>
                  </a:lnTo>
                  <a:lnTo>
                    <a:pt x="450061" y="120038"/>
                  </a:lnTo>
                  <a:lnTo>
                    <a:pt x="440662" y="119433"/>
                  </a:lnTo>
                  <a:lnTo>
                    <a:pt x="428602" y="127943"/>
                  </a:lnTo>
                  <a:lnTo>
                    <a:pt x="415372" y="116771"/>
                  </a:lnTo>
                  <a:lnTo>
                    <a:pt x="441832" y="96482"/>
                  </a:lnTo>
                  <a:lnTo>
                    <a:pt x="440380" y="70909"/>
                  </a:lnTo>
                  <a:lnTo>
                    <a:pt x="426868" y="70627"/>
                  </a:lnTo>
                  <a:lnTo>
                    <a:pt x="414202" y="79460"/>
                  </a:lnTo>
                  <a:lnTo>
                    <a:pt x="379191" y="61229"/>
                  </a:lnTo>
                  <a:lnTo>
                    <a:pt x="363622" y="73572"/>
                  </a:lnTo>
                  <a:lnTo>
                    <a:pt x="369229" y="60624"/>
                  </a:lnTo>
                  <a:lnTo>
                    <a:pt x="367454" y="56510"/>
                  </a:lnTo>
                  <a:lnTo>
                    <a:pt x="344826" y="54735"/>
                  </a:lnTo>
                  <a:lnTo>
                    <a:pt x="355111" y="44732"/>
                  </a:lnTo>
                  <a:lnTo>
                    <a:pt x="355999" y="30009"/>
                  </a:lnTo>
                  <a:lnTo>
                    <a:pt x="353821" y="22870"/>
                  </a:lnTo>
                  <a:lnTo>
                    <a:pt x="336315" y="20047"/>
                  </a:lnTo>
                  <a:lnTo>
                    <a:pt x="326998" y="14158"/>
                  </a:lnTo>
                  <a:lnTo>
                    <a:pt x="300457" y="22184"/>
                  </a:lnTo>
                  <a:lnTo>
                    <a:pt x="287873" y="13714"/>
                  </a:lnTo>
                  <a:lnTo>
                    <a:pt x="243827" y="3025"/>
                  </a:lnTo>
                  <a:lnTo>
                    <a:pt x="243867" y="4518"/>
                  </a:lnTo>
                  <a:lnTo>
                    <a:pt x="247860" y="15368"/>
                  </a:lnTo>
                  <a:lnTo>
                    <a:pt x="255846" y="23354"/>
                  </a:lnTo>
                  <a:lnTo>
                    <a:pt x="257541" y="32510"/>
                  </a:lnTo>
                  <a:lnTo>
                    <a:pt x="271819" y="53646"/>
                  </a:lnTo>
                  <a:lnTo>
                    <a:pt x="262098" y="65061"/>
                  </a:lnTo>
                  <a:lnTo>
                    <a:pt x="246085" y="66190"/>
                  </a:lnTo>
                  <a:lnTo>
                    <a:pt x="239793" y="76476"/>
                  </a:lnTo>
                  <a:lnTo>
                    <a:pt x="240358" y="83333"/>
                  </a:lnTo>
                  <a:lnTo>
                    <a:pt x="264922" y="82203"/>
                  </a:lnTo>
                  <a:lnTo>
                    <a:pt x="255766" y="90190"/>
                  </a:lnTo>
                  <a:lnTo>
                    <a:pt x="257460" y="103904"/>
                  </a:lnTo>
                  <a:lnTo>
                    <a:pt x="267181" y="104468"/>
                  </a:lnTo>
                  <a:lnTo>
                    <a:pt x="270609" y="110196"/>
                  </a:lnTo>
                  <a:lnTo>
                    <a:pt x="269480" y="118182"/>
                  </a:lnTo>
                  <a:lnTo>
                    <a:pt x="257500" y="116488"/>
                  </a:lnTo>
                  <a:lnTo>
                    <a:pt x="267221" y="137059"/>
                  </a:lnTo>
                  <a:lnTo>
                    <a:pt x="280370" y="138189"/>
                  </a:lnTo>
                  <a:lnTo>
                    <a:pt x="275812" y="145046"/>
                  </a:lnTo>
                  <a:lnTo>
                    <a:pt x="254677" y="146740"/>
                  </a:lnTo>
                  <a:lnTo>
                    <a:pt x="245521" y="138753"/>
                  </a:lnTo>
                  <a:lnTo>
                    <a:pt x="238099" y="138753"/>
                  </a:lnTo>
                  <a:lnTo>
                    <a:pt x="225514" y="161018"/>
                  </a:lnTo>
                  <a:lnTo>
                    <a:pt x="227208" y="175297"/>
                  </a:lnTo>
                  <a:lnTo>
                    <a:pt x="228338" y="183283"/>
                  </a:lnTo>
                  <a:lnTo>
                    <a:pt x="219182" y="181589"/>
                  </a:lnTo>
                  <a:lnTo>
                    <a:pt x="209461" y="174168"/>
                  </a:lnTo>
                  <a:lnTo>
                    <a:pt x="205468" y="186147"/>
                  </a:lnTo>
                  <a:lnTo>
                    <a:pt x="210590" y="189011"/>
                  </a:lnTo>
                  <a:lnTo>
                    <a:pt x="210590" y="196473"/>
                  </a:lnTo>
                  <a:lnTo>
                    <a:pt x="203169" y="205024"/>
                  </a:lnTo>
                  <a:lnTo>
                    <a:pt x="192883" y="197038"/>
                  </a:lnTo>
                  <a:lnTo>
                    <a:pt x="198006" y="186752"/>
                  </a:lnTo>
                  <a:lnTo>
                    <a:pt x="186591" y="162753"/>
                  </a:lnTo>
                  <a:lnTo>
                    <a:pt x="144319" y="163318"/>
                  </a:lnTo>
                  <a:lnTo>
                    <a:pt x="134599" y="161018"/>
                  </a:lnTo>
                  <a:lnTo>
                    <a:pt x="108905" y="174168"/>
                  </a:lnTo>
                  <a:lnTo>
                    <a:pt x="109470" y="183324"/>
                  </a:lnTo>
                  <a:lnTo>
                    <a:pt x="102613" y="190181"/>
                  </a:lnTo>
                  <a:lnTo>
                    <a:pt x="106203" y="21018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25" name="Forme libre : forme 1524">
              <a:extLst>
                <a:ext uri="{FF2B5EF4-FFF2-40B4-BE49-F238E27FC236}">
                  <a16:creationId xmlns:a16="http://schemas.microsoft.com/office/drawing/2014/main" id="{C9559A54-6244-4672-8EE0-793B799CEDA5}"/>
                </a:ext>
              </a:extLst>
            </p:cNvPr>
            <p:cNvSpPr/>
            <p:nvPr/>
          </p:nvSpPr>
          <p:spPr>
            <a:xfrm>
              <a:off x="7140802" y="3960901"/>
              <a:ext cx="56469" cy="84704"/>
            </a:xfrm>
            <a:custGeom>
              <a:avLst/>
              <a:gdLst>
                <a:gd name="connsiteX0" fmla="*/ 16900 w 56469"/>
                <a:gd name="connsiteY0" fmla="*/ 83212 h 84703"/>
                <a:gd name="connsiteX1" fmla="*/ 42231 w 56469"/>
                <a:gd name="connsiteY1" fmla="*/ 85551 h 84703"/>
                <a:gd name="connsiteX2" fmla="*/ 54654 w 56469"/>
                <a:gd name="connsiteY2" fmla="*/ 48644 h 84703"/>
                <a:gd name="connsiteX3" fmla="*/ 32429 w 56469"/>
                <a:gd name="connsiteY3" fmla="*/ 22628 h 84703"/>
                <a:gd name="connsiteX4" fmla="*/ 28719 w 56469"/>
                <a:gd name="connsiteY4" fmla="*/ 3227 h 84703"/>
                <a:gd name="connsiteX5" fmla="*/ 22305 w 56469"/>
                <a:gd name="connsiteY5" fmla="*/ 3025 h 84703"/>
                <a:gd name="connsiteX6" fmla="*/ 3025 w 56469"/>
                <a:gd name="connsiteY6" fmla="*/ 21176 h 84703"/>
                <a:gd name="connsiteX7" fmla="*/ 16215 w 56469"/>
                <a:gd name="connsiteY7" fmla="*/ 57962 h 84703"/>
                <a:gd name="connsiteX8" fmla="*/ 11294 w 56469"/>
                <a:gd name="connsiteY8" fmla="*/ 79218 h 84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469" h="84703">
                  <a:moveTo>
                    <a:pt x="16900" y="83212"/>
                  </a:moveTo>
                  <a:lnTo>
                    <a:pt x="42231" y="85551"/>
                  </a:lnTo>
                  <a:lnTo>
                    <a:pt x="54654" y="48644"/>
                  </a:lnTo>
                  <a:lnTo>
                    <a:pt x="32429" y="22628"/>
                  </a:lnTo>
                  <a:lnTo>
                    <a:pt x="28719" y="3227"/>
                  </a:lnTo>
                  <a:lnTo>
                    <a:pt x="22305" y="3025"/>
                  </a:lnTo>
                  <a:lnTo>
                    <a:pt x="3025" y="21176"/>
                  </a:lnTo>
                  <a:lnTo>
                    <a:pt x="16215" y="57962"/>
                  </a:lnTo>
                  <a:lnTo>
                    <a:pt x="11294" y="7921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26" name="Forme libre : forme 1525">
              <a:extLst>
                <a:ext uri="{FF2B5EF4-FFF2-40B4-BE49-F238E27FC236}">
                  <a16:creationId xmlns:a16="http://schemas.microsoft.com/office/drawing/2014/main" id="{F081EEDC-9ECB-4762-BB66-1308F26DE3B8}"/>
                </a:ext>
              </a:extLst>
            </p:cNvPr>
            <p:cNvSpPr/>
            <p:nvPr/>
          </p:nvSpPr>
          <p:spPr>
            <a:xfrm>
              <a:off x="7716588" y="3833724"/>
              <a:ext cx="617129" cy="330749"/>
            </a:xfrm>
            <a:custGeom>
              <a:avLst/>
              <a:gdLst>
                <a:gd name="connsiteX0" fmla="*/ 69578 w 617129"/>
                <a:gd name="connsiteY0" fmla="*/ 227975 h 330748"/>
                <a:gd name="connsiteX1" fmla="*/ 88455 w 617129"/>
                <a:gd name="connsiteY1" fmla="*/ 231766 h 330748"/>
                <a:gd name="connsiteX2" fmla="*/ 119110 w 617129"/>
                <a:gd name="connsiteY2" fmla="*/ 263994 h 330748"/>
                <a:gd name="connsiteX3" fmla="*/ 177596 w 617129"/>
                <a:gd name="connsiteY3" fmla="*/ 300820 h 330748"/>
                <a:gd name="connsiteX4" fmla="*/ 176789 w 617129"/>
                <a:gd name="connsiteY4" fmla="*/ 310299 h 330748"/>
                <a:gd name="connsiteX5" fmla="*/ 187640 w 617129"/>
                <a:gd name="connsiteY5" fmla="*/ 316793 h 330748"/>
                <a:gd name="connsiteX6" fmla="*/ 201918 w 617129"/>
                <a:gd name="connsiteY6" fmla="*/ 330668 h 330748"/>
                <a:gd name="connsiteX7" fmla="*/ 235276 w 617129"/>
                <a:gd name="connsiteY7" fmla="*/ 324295 h 330748"/>
                <a:gd name="connsiteX8" fmla="*/ 241326 w 617129"/>
                <a:gd name="connsiteY8" fmla="*/ 327724 h 330748"/>
                <a:gd name="connsiteX9" fmla="*/ 250643 w 617129"/>
                <a:gd name="connsiteY9" fmla="*/ 305741 h 330748"/>
                <a:gd name="connsiteX10" fmla="*/ 262341 w 617129"/>
                <a:gd name="connsiteY10" fmla="*/ 303886 h 330748"/>
                <a:gd name="connsiteX11" fmla="*/ 270246 w 617129"/>
                <a:gd name="connsiteY11" fmla="*/ 269117 h 330748"/>
                <a:gd name="connsiteX12" fmla="*/ 307556 w 617129"/>
                <a:gd name="connsiteY12" fmla="*/ 269762 h 330748"/>
                <a:gd name="connsiteX13" fmla="*/ 379272 w 617129"/>
                <a:gd name="connsiteY13" fmla="*/ 293842 h 330748"/>
                <a:gd name="connsiteX14" fmla="*/ 398270 w 617129"/>
                <a:gd name="connsiteY14" fmla="*/ 296343 h 330748"/>
                <a:gd name="connsiteX15" fmla="*/ 416340 w 617129"/>
                <a:gd name="connsiteY15" fmla="*/ 281984 h 330748"/>
                <a:gd name="connsiteX16" fmla="*/ 462322 w 617129"/>
                <a:gd name="connsiteY16" fmla="*/ 296988 h 330748"/>
                <a:gd name="connsiteX17" fmla="*/ 472729 w 617129"/>
                <a:gd name="connsiteY17" fmla="*/ 264236 h 330748"/>
                <a:gd name="connsiteX18" fmla="*/ 516170 w 617129"/>
                <a:gd name="connsiteY18" fmla="*/ 274360 h 330748"/>
                <a:gd name="connsiteX19" fmla="*/ 556747 w 617129"/>
                <a:gd name="connsiteY19" fmla="*/ 240277 h 330748"/>
                <a:gd name="connsiteX20" fmla="*/ 560337 w 617129"/>
                <a:gd name="connsiteY20" fmla="*/ 212365 h 330748"/>
                <a:gd name="connsiteX21" fmla="*/ 602367 w 617129"/>
                <a:gd name="connsiteY21" fmla="*/ 161946 h 330748"/>
                <a:gd name="connsiteX22" fmla="*/ 614628 w 617129"/>
                <a:gd name="connsiteY22" fmla="*/ 164447 h 330748"/>
                <a:gd name="connsiteX23" fmla="*/ 614628 w 617129"/>
                <a:gd name="connsiteY23" fmla="*/ 159848 h 330748"/>
                <a:gd name="connsiteX24" fmla="*/ 600350 w 617129"/>
                <a:gd name="connsiteY24" fmla="*/ 148756 h 330748"/>
                <a:gd name="connsiteX25" fmla="*/ 593009 w 617129"/>
                <a:gd name="connsiteY25" fmla="*/ 130444 h 330748"/>
                <a:gd name="connsiteX26" fmla="*/ 573406 w 617129"/>
                <a:gd name="connsiteY26" fmla="*/ 126088 h 330748"/>
                <a:gd name="connsiteX27" fmla="*/ 548559 w 617129"/>
                <a:gd name="connsiteY27" fmla="*/ 113221 h 330748"/>
                <a:gd name="connsiteX28" fmla="*/ 530368 w 617129"/>
                <a:gd name="connsiteY28" fmla="*/ 126249 h 330748"/>
                <a:gd name="connsiteX29" fmla="*/ 494591 w 617129"/>
                <a:gd name="connsiteY29" fmla="*/ 103984 h 330748"/>
                <a:gd name="connsiteX30" fmla="*/ 508426 w 617129"/>
                <a:gd name="connsiteY30" fmla="*/ 85954 h 330748"/>
                <a:gd name="connsiteX31" fmla="*/ 505159 w 617129"/>
                <a:gd name="connsiteY31" fmla="*/ 80791 h 330748"/>
                <a:gd name="connsiteX32" fmla="*/ 482490 w 617129"/>
                <a:gd name="connsiteY32" fmla="*/ 85793 h 330748"/>
                <a:gd name="connsiteX33" fmla="*/ 447923 w 617129"/>
                <a:gd name="connsiteY33" fmla="*/ 67521 h 330748"/>
                <a:gd name="connsiteX34" fmla="*/ 445906 w 617129"/>
                <a:gd name="connsiteY34" fmla="*/ 68489 h 330748"/>
                <a:gd name="connsiteX35" fmla="*/ 458894 w 617129"/>
                <a:gd name="connsiteY35" fmla="*/ 87931 h 330748"/>
                <a:gd name="connsiteX36" fmla="*/ 418398 w 617129"/>
                <a:gd name="connsiteY36" fmla="*/ 123305 h 330748"/>
                <a:gd name="connsiteX37" fmla="*/ 370036 w 617129"/>
                <a:gd name="connsiteY37" fmla="*/ 70506 h 330748"/>
                <a:gd name="connsiteX38" fmla="*/ 379111 w 617129"/>
                <a:gd name="connsiteY38" fmla="*/ 46103 h 330748"/>
                <a:gd name="connsiteX39" fmla="*/ 372698 w 617129"/>
                <a:gd name="connsiteY39" fmla="*/ 41948 h 330748"/>
                <a:gd name="connsiteX40" fmla="*/ 349707 w 617129"/>
                <a:gd name="connsiteY40" fmla="*/ 50258 h 330748"/>
                <a:gd name="connsiteX41" fmla="*/ 285614 w 617129"/>
                <a:gd name="connsiteY41" fmla="*/ 24766 h 330748"/>
                <a:gd name="connsiteX42" fmla="*/ 278152 w 617129"/>
                <a:gd name="connsiteY42" fmla="*/ 4558 h 330748"/>
                <a:gd name="connsiteX43" fmla="*/ 275772 w 617129"/>
                <a:gd name="connsiteY43" fmla="*/ 3025 h 330748"/>
                <a:gd name="connsiteX44" fmla="*/ 271093 w 617129"/>
                <a:gd name="connsiteY44" fmla="*/ 15327 h 330748"/>
                <a:gd name="connsiteX45" fmla="*/ 239107 w 617129"/>
                <a:gd name="connsiteY45" fmla="*/ 30372 h 330748"/>
                <a:gd name="connsiteX46" fmla="*/ 220190 w 617129"/>
                <a:gd name="connsiteY46" fmla="*/ 25048 h 330748"/>
                <a:gd name="connsiteX47" fmla="*/ 206396 w 617129"/>
                <a:gd name="connsiteY47" fmla="*/ 3509 h 330748"/>
                <a:gd name="connsiteX48" fmla="*/ 203370 w 617129"/>
                <a:gd name="connsiteY48" fmla="*/ 4235 h 330748"/>
                <a:gd name="connsiteX49" fmla="*/ 207444 w 617129"/>
                <a:gd name="connsiteY49" fmla="*/ 21458 h 330748"/>
                <a:gd name="connsiteX50" fmla="*/ 127016 w 617129"/>
                <a:gd name="connsiteY50" fmla="*/ 66876 h 330748"/>
                <a:gd name="connsiteX51" fmla="*/ 76234 w 617129"/>
                <a:gd name="connsiteY51" fmla="*/ 96078 h 330748"/>
                <a:gd name="connsiteX52" fmla="*/ 63246 w 617129"/>
                <a:gd name="connsiteY52" fmla="*/ 92811 h 330748"/>
                <a:gd name="connsiteX53" fmla="*/ 24806 w 617129"/>
                <a:gd name="connsiteY53" fmla="*/ 130202 h 330748"/>
                <a:gd name="connsiteX54" fmla="*/ 3550 w 617129"/>
                <a:gd name="connsiteY54" fmla="*/ 107534 h 330748"/>
                <a:gd name="connsiteX55" fmla="*/ 3025 w 617129"/>
                <a:gd name="connsiteY55" fmla="*/ 108381 h 330748"/>
                <a:gd name="connsiteX56" fmla="*/ 17183 w 617129"/>
                <a:gd name="connsiteY56" fmla="*/ 131936 h 330748"/>
                <a:gd name="connsiteX57" fmla="*/ 53243 w 617129"/>
                <a:gd name="connsiteY57" fmla="*/ 145892 h 330748"/>
                <a:gd name="connsiteX58" fmla="*/ 44409 w 617129"/>
                <a:gd name="connsiteY58" fmla="*/ 177193 h 330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617129" h="330748">
                  <a:moveTo>
                    <a:pt x="69578" y="227975"/>
                  </a:moveTo>
                  <a:lnTo>
                    <a:pt x="88455" y="231766"/>
                  </a:lnTo>
                  <a:lnTo>
                    <a:pt x="119110" y="263994"/>
                  </a:lnTo>
                  <a:lnTo>
                    <a:pt x="177596" y="300820"/>
                  </a:lnTo>
                  <a:lnTo>
                    <a:pt x="176789" y="310299"/>
                  </a:lnTo>
                  <a:lnTo>
                    <a:pt x="187640" y="316793"/>
                  </a:lnTo>
                  <a:lnTo>
                    <a:pt x="201918" y="330668"/>
                  </a:lnTo>
                  <a:lnTo>
                    <a:pt x="235276" y="324295"/>
                  </a:lnTo>
                  <a:lnTo>
                    <a:pt x="241326" y="327724"/>
                  </a:lnTo>
                  <a:lnTo>
                    <a:pt x="250643" y="305741"/>
                  </a:lnTo>
                  <a:lnTo>
                    <a:pt x="262341" y="303886"/>
                  </a:lnTo>
                  <a:lnTo>
                    <a:pt x="270246" y="269117"/>
                  </a:lnTo>
                  <a:lnTo>
                    <a:pt x="307556" y="269762"/>
                  </a:lnTo>
                  <a:lnTo>
                    <a:pt x="379272" y="293842"/>
                  </a:lnTo>
                  <a:lnTo>
                    <a:pt x="398270" y="296343"/>
                  </a:lnTo>
                  <a:lnTo>
                    <a:pt x="416340" y="281984"/>
                  </a:lnTo>
                  <a:lnTo>
                    <a:pt x="462322" y="296988"/>
                  </a:lnTo>
                  <a:lnTo>
                    <a:pt x="472729" y="264236"/>
                  </a:lnTo>
                  <a:lnTo>
                    <a:pt x="516170" y="274360"/>
                  </a:lnTo>
                  <a:lnTo>
                    <a:pt x="556747" y="240277"/>
                  </a:lnTo>
                  <a:lnTo>
                    <a:pt x="560337" y="212365"/>
                  </a:lnTo>
                  <a:lnTo>
                    <a:pt x="602367" y="161946"/>
                  </a:lnTo>
                  <a:lnTo>
                    <a:pt x="614628" y="164447"/>
                  </a:lnTo>
                  <a:lnTo>
                    <a:pt x="614628" y="159848"/>
                  </a:lnTo>
                  <a:lnTo>
                    <a:pt x="600350" y="148756"/>
                  </a:lnTo>
                  <a:lnTo>
                    <a:pt x="593009" y="130444"/>
                  </a:lnTo>
                  <a:lnTo>
                    <a:pt x="573406" y="126088"/>
                  </a:lnTo>
                  <a:lnTo>
                    <a:pt x="548559" y="113221"/>
                  </a:lnTo>
                  <a:lnTo>
                    <a:pt x="530368" y="126249"/>
                  </a:lnTo>
                  <a:lnTo>
                    <a:pt x="494591" y="103984"/>
                  </a:lnTo>
                  <a:lnTo>
                    <a:pt x="508426" y="85954"/>
                  </a:lnTo>
                  <a:lnTo>
                    <a:pt x="505159" y="80791"/>
                  </a:lnTo>
                  <a:lnTo>
                    <a:pt x="482490" y="85793"/>
                  </a:lnTo>
                  <a:lnTo>
                    <a:pt x="447923" y="67521"/>
                  </a:lnTo>
                  <a:lnTo>
                    <a:pt x="445906" y="68489"/>
                  </a:lnTo>
                  <a:lnTo>
                    <a:pt x="458894" y="87931"/>
                  </a:lnTo>
                  <a:lnTo>
                    <a:pt x="418398" y="123305"/>
                  </a:lnTo>
                  <a:lnTo>
                    <a:pt x="370036" y="70506"/>
                  </a:lnTo>
                  <a:lnTo>
                    <a:pt x="379111" y="46103"/>
                  </a:lnTo>
                  <a:lnTo>
                    <a:pt x="372698" y="41948"/>
                  </a:lnTo>
                  <a:lnTo>
                    <a:pt x="349707" y="50258"/>
                  </a:lnTo>
                  <a:lnTo>
                    <a:pt x="285614" y="24766"/>
                  </a:lnTo>
                  <a:lnTo>
                    <a:pt x="278152" y="4558"/>
                  </a:lnTo>
                  <a:lnTo>
                    <a:pt x="275772" y="3025"/>
                  </a:lnTo>
                  <a:lnTo>
                    <a:pt x="271093" y="15327"/>
                  </a:lnTo>
                  <a:lnTo>
                    <a:pt x="239107" y="30372"/>
                  </a:lnTo>
                  <a:lnTo>
                    <a:pt x="220190" y="25048"/>
                  </a:lnTo>
                  <a:lnTo>
                    <a:pt x="206396" y="3509"/>
                  </a:lnTo>
                  <a:lnTo>
                    <a:pt x="203370" y="4235"/>
                  </a:lnTo>
                  <a:lnTo>
                    <a:pt x="207444" y="21458"/>
                  </a:lnTo>
                  <a:lnTo>
                    <a:pt x="127016" y="66876"/>
                  </a:lnTo>
                  <a:lnTo>
                    <a:pt x="76234" y="96078"/>
                  </a:lnTo>
                  <a:lnTo>
                    <a:pt x="63246" y="92811"/>
                  </a:lnTo>
                  <a:lnTo>
                    <a:pt x="24806" y="130202"/>
                  </a:lnTo>
                  <a:lnTo>
                    <a:pt x="3550" y="107534"/>
                  </a:lnTo>
                  <a:lnTo>
                    <a:pt x="3025" y="108381"/>
                  </a:lnTo>
                  <a:lnTo>
                    <a:pt x="17183" y="131936"/>
                  </a:lnTo>
                  <a:lnTo>
                    <a:pt x="53243" y="145892"/>
                  </a:lnTo>
                  <a:lnTo>
                    <a:pt x="44409" y="17719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27" name="Forme libre : forme 1526">
              <a:extLst>
                <a:ext uri="{FF2B5EF4-FFF2-40B4-BE49-F238E27FC236}">
                  <a16:creationId xmlns:a16="http://schemas.microsoft.com/office/drawing/2014/main" id="{1B44B2BA-B1B4-4A7A-9EA8-290CE9DFCD1D}"/>
                </a:ext>
              </a:extLst>
            </p:cNvPr>
            <p:cNvSpPr/>
            <p:nvPr/>
          </p:nvSpPr>
          <p:spPr>
            <a:xfrm>
              <a:off x="7374626" y="2978657"/>
              <a:ext cx="225877" cy="318648"/>
            </a:xfrm>
            <a:custGeom>
              <a:avLst/>
              <a:gdLst>
                <a:gd name="connsiteX0" fmla="*/ 7260 w 225877"/>
                <a:gd name="connsiteY0" fmla="*/ 216842 h 318648"/>
                <a:gd name="connsiteX1" fmla="*/ 16981 w 225877"/>
                <a:gd name="connsiteY1" fmla="*/ 213616 h 318648"/>
                <a:gd name="connsiteX2" fmla="*/ 29041 w 225877"/>
                <a:gd name="connsiteY2" fmla="*/ 228015 h 318648"/>
                <a:gd name="connsiteX3" fmla="*/ 41707 w 225877"/>
                <a:gd name="connsiteY3" fmla="*/ 231847 h 318648"/>
                <a:gd name="connsiteX4" fmla="*/ 42755 w 225877"/>
                <a:gd name="connsiteY4" fmla="*/ 297714 h 318648"/>
                <a:gd name="connsiteX5" fmla="*/ 94142 w 225877"/>
                <a:gd name="connsiteY5" fmla="*/ 310178 h 318648"/>
                <a:gd name="connsiteX6" fmla="*/ 102532 w 225877"/>
                <a:gd name="connsiteY6" fmla="*/ 315825 h 318648"/>
                <a:gd name="connsiteX7" fmla="*/ 128790 w 225877"/>
                <a:gd name="connsiteY7" fmla="*/ 307919 h 318648"/>
                <a:gd name="connsiteX8" fmla="*/ 133832 w 225877"/>
                <a:gd name="connsiteY8" fmla="*/ 311106 h 318648"/>
                <a:gd name="connsiteX9" fmla="*/ 128468 w 225877"/>
                <a:gd name="connsiteY9" fmla="*/ 294810 h 318648"/>
                <a:gd name="connsiteX10" fmla="*/ 120522 w 225877"/>
                <a:gd name="connsiteY10" fmla="*/ 288034 h 318648"/>
                <a:gd name="connsiteX11" fmla="*/ 114350 w 225877"/>
                <a:gd name="connsiteY11" fmla="*/ 286259 h 318648"/>
                <a:gd name="connsiteX12" fmla="*/ 115238 w 225877"/>
                <a:gd name="connsiteY12" fmla="*/ 279201 h 318648"/>
                <a:gd name="connsiteX13" fmla="*/ 110236 w 225877"/>
                <a:gd name="connsiteY13" fmla="*/ 274199 h 318648"/>
                <a:gd name="connsiteX14" fmla="*/ 114955 w 225877"/>
                <a:gd name="connsiteY14" fmla="*/ 268915 h 318648"/>
                <a:gd name="connsiteX15" fmla="*/ 127298 w 225877"/>
                <a:gd name="connsiteY15" fmla="*/ 266858 h 318648"/>
                <a:gd name="connsiteX16" fmla="*/ 129960 w 225877"/>
                <a:gd name="connsiteY16" fmla="*/ 260687 h 318648"/>
                <a:gd name="connsiteX17" fmla="*/ 122619 w 225877"/>
                <a:gd name="connsiteY17" fmla="*/ 245117 h 318648"/>
                <a:gd name="connsiteX18" fmla="*/ 120562 w 225877"/>
                <a:gd name="connsiteY18" fmla="*/ 234227 h 318648"/>
                <a:gd name="connsiteX19" fmla="*/ 122901 w 225877"/>
                <a:gd name="connsiteY19" fmla="*/ 226563 h 318648"/>
                <a:gd name="connsiteX20" fmla="*/ 116448 w 225877"/>
                <a:gd name="connsiteY20" fmla="*/ 222167 h 318648"/>
                <a:gd name="connsiteX21" fmla="*/ 120562 w 225877"/>
                <a:gd name="connsiteY21" fmla="*/ 218052 h 318648"/>
                <a:gd name="connsiteX22" fmla="*/ 129396 w 225877"/>
                <a:gd name="connsiteY22" fmla="*/ 216278 h 318648"/>
                <a:gd name="connsiteX23" fmla="*/ 134115 w 225877"/>
                <a:gd name="connsiteY23" fmla="*/ 211276 h 318648"/>
                <a:gd name="connsiteX24" fmla="*/ 138834 w 225877"/>
                <a:gd name="connsiteY24" fmla="*/ 204217 h 318648"/>
                <a:gd name="connsiteX25" fmla="*/ 131170 w 225877"/>
                <a:gd name="connsiteY25" fmla="*/ 204217 h 318648"/>
                <a:gd name="connsiteX26" fmla="*/ 129718 w 225877"/>
                <a:gd name="connsiteY26" fmla="*/ 199498 h 318648"/>
                <a:gd name="connsiteX27" fmla="*/ 128831 w 225877"/>
                <a:gd name="connsiteY27" fmla="*/ 195666 h 318648"/>
                <a:gd name="connsiteX28" fmla="*/ 142343 w 225877"/>
                <a:gd name="connsiteY28" fmla="*/ 196836 h 318648"/>
                <a:gd name="connsiteX29" fmla="*/ 152346 w 225877"/>
                <a:gd name="connsiteY29" fmla="*/ 195384 h 318648"/>
                <a:gd name="connsiteX30" fmla="*/ 169126 w 225877"/>
                <a:gd name="connsiteY30" fmla="*/ 170094 h 318648"/>
                <a:gd name="connsiteX31" fmla="*/ 173522 w 225877"/>
                <a:gd name="connsiteY31" fmla="*/ 163640 h 318648"/>
                <a:gd name="connsiteX32" fmla="*/ 173804 w 225877"/>
                <a:gd name="connsiteY32" fmla="*/ 138915 h 318648"/>
                <a:gd name="connsiteX33" fmla="*/ 170578 w 225877"/>
                <a:gd name="connsiteY33" fmla="*/ 128912 h 318648"/>
                <a:gd name="connsiteX34" fmla="*/ 182355 w 225877"/>
                <a:gd name="connsiteY34" fmla="*/ 113907 h 318648"/>
                <a:gd name="connsiteX35" fmla="*/ 187962 w 225877"/>
                <a:gd name="connsiteY35" fmla="*/ 112132 h 318648"/>
                <a:gd name="connsiteX36" fmla="*/ 190907 w 225877"/>
                <a:gd name="connsiteY36" fmla="*/ 115077 h 318648"/>
                <a:gd name="connsiteX37" fmla="*/ 187680 w 225877"/>
                <a:gd name="connsiteY37" fmla="*/ 121853 h 318648"/>
                <a:gd name="connsiteX38" fmla="*/ 191189 w 225877"/>
                <a:gd name="connsiteY38" fmla="*/ 127459 h 318648"/>
                <a:gd name="connsiteX39" fmla="*/ 196191 w 225877"/>
                <a:gd name="connsiteY39" fmla="*/ 127459 h 318648"/>
                <a:gd name="connsiteX40" fmla="*/ 198530 w 225877"/>
                <a:gd name="connsiteY40" fmla="*/ 121853 h 318648"/>
                <a:gd name="connsiteX41" fmla="*/ 203249 w 225877"/>
                <a:gd name="connsiteY41" fmla="*/ 120078 h 318648"/>
                <a:gd name="connsiteX42" fmla="*/ 208856 w 225877"/>
                <a:gd name="connsiteY42" fmla="*/ 128589 h 318648"/>
                <a:gd name="connsiteX43" fmla="*/ 212970 w 225877"/>
                <a:gd name="connsiteY43" fmla="*/ 128306 h 318648"/>
                <a:gd name="connsiteX44" fmla="*/ 215632 w 225877"/>
                <a:gd name="connsiteY44" fmla="*/ 117416 h 318648"/>
                <a:gd name="connsiteX45" fmla="*/ 225635 w 225877"/>
                <a:gd name="connsiteY45" fmla="*/ 105356 h 318648"/>
                <a:gd name="connsiteX46" fmla="*/ 226805 w 225877"/>
                <a:gd name="connsiteY46" fmla="*/ 89181 h 318648"/>
                <a:gd name="connsiteX47" fmla="*/ 214745 w 225877"/>
                <a:gd name="connsiteY47" fmla="*/ 77121 h 318648"/>
                <a:gd name="connsiteX48" fmla="*/ 190019 w 225877"/>
                <a:gd name="connsiteY48" fmla="*/ 78896 h 318648"/>
                <a:gd name="connsiteX49" fmla="*/ 179129 w 225877"/>
                <a:gd name="connsiteY49" fmla="*/ 73894 h 318648"/>
                <a:gd name="connsiteX50" fmla="*/ 179734 w 225877"/>
                <a:gd name="connsiteY50" fmla="*/ 57720 h 318648"/>
                <a:gd name="connsiteX51" fmla="*/ 176225 w 225877"/>
                <a:gd name="connsiteY51" fmla="*/ 52436 h 318648"/>
                <a:gd name="connsiteX52" fmla="*/ 172110 w 225877"/>
                <a:gd name="connsiteY52" fmla="*/ 15086 h 318648"/>
                <a:gd name="connsiteX53" fmla="*/ 166826 w 225877"/>
                <a:gd name="connsiteY53" fmla="*/ 13311 h 318648"/>
                <a:gd name="connsiteX54" fmla="*/ 150934 w 225877"/>
                <a:gd name="connsiteY54" fmla="*/ 3025 h 318648"/>
                <a:gd name="connsiteX55" fmla="*/ 132421 w 225877"/>
                <a:gd name="connsiteY55" fmla="*/ 5687 h 318648"/>
                <a:gd name="connsiteX56" fmla="*/ 120078 w 225877"/>
                <a:gd name="connsiteY56" fmla="*/ 10689 h 318648"/>
                <a:gd name="connsiteX57" fmla="*/ 110962 w 225877"/>
                <a:gd name="connsiteY57" fmla="*/ 9519 h 318648"/>
                <a:gd name="connsiteX58" fmla="*/ 93618 w 225877"/>
                <a:gd name="connsiteY58" fmla="*/ 14521 h 318648"/>
                <a:gd name="connsiteX59" fmla="*/ 91279 w 225877"/>
                <a:gd name="connsiteY59" fmla="*/ 22184 h 318648"/>
                <a:gd name="connsiteX60" fmla="*/ 90109 w 225877"/>
                <a:gd name="connsiteY60" fmla="*/ 36907 h 318648"/>
                <a:gd name="connsiteX61" fmla="*/ 92771 w 225877"/>
                <a:gd name="connsiteY61" fmla="*/ 52476 h 318648"/>
                <a:gd name="connsiteX62" fmla="*/ 97490 w 225877"/>
                <a:gd name="connsiteY62" fmla="*/ 56308 h 318648"/>
                <a:gd name="connsiteX63" fmla="*/ 96038 w 225877"/>
                <a:gd name="connsiteY63" fmla="*/ 72200 h 318648"/>
                <a:gd name="connsiteX64" fmla="*/ 93094 w 225877"/>
                <a:gd name="connsiteY64" fmla="*/ 63972 h 318648"/>
                <a:gd name="connsiteX65" fmla="*/ 88092 w 225877"/>
                <a:gd name="connsiteY65" fmla="*/ 62520 h 318648"/>
                <a:gd name="connsiteX66" fmla="*/ 78976 w 225877"/>
                <a:gd name="connsiteY66" fmla="*/ 69296 h 318648"/>
                <a:gd name="connsiteX67" fmla="*/ 78089 w 225877"/>
                <a:gd name="connsiteY67" fmla="*/ 67239 h 318648"/>
                <a:gd name="connsiteX68" fmla="*/ 87810 w 225877"/>
                <a:gd name="connsiteY68" fmla="*/ 48402 h 318648"/>
                <a:gd name="connsiteX69" fmla="*/ 81033 w 225877"/>
                <a:gd name="connsiteY69" fmla="*/ 40456 h 318648"/>
                <a:gd name="connsiteX70" fmla="*/ 71313 w 225877"/>
                <a:gd name="connsiteY70" fmla="*/ 40174 h 318648"/>
                <a:gd name="connsiteX71" fmla="*/ 64254 w 225877"/>
                <a:gd name="connsiteY71" fmla="*/ 46345 h 318648"/>
                <a:gd name="connsiteX72" fmla="*/ 63649 w 225877"/>
                <a:gd name="connsiteY72" fmla="*/ 53686 h 318648"/>
                <a:gd name="connsiteX73" fmla="*/ 55138 w 225877"/>
                <a:gd name="connsiteY73" fmla="*/ 58688 h 318648"/>
                <a:gd name="connsiteX74" fmla="*/ 50419 w 225877"/>
                <a:gd name="connsiteY74" fmla="*/ 74580 h 318648"/>
                <a:gd name="connsiteX75" fmla="*/ 47192 w 225877"/>
                <a:gd name="connsiteY75" fmla="*/ 81639 h 318648"/>
                <a:gd name="connsiteX76" fmla="*/ 35414 w 225877"/>
                <a:gd name="connsiteY76" fmla="*/ 73128 h 318648"/>
                <a:gd name="connsiteX77" fmla="*/ 21015 w 225877"/>
                <a:gd name="connsiteY77" fmla="*/ 68409 h 318648"/>
                <a:gd name="connsiteX78" fmla="*/ 18352 w 225877"/>
                <a:gd name="connsiteY78" fmla="*/ 61632 h 318648"/>
                <a:gd name="connsiteX79" fmla="*/ 7462 w 225877"/>
                <a:gd name="connsiteY79" fmla="*/ 60745 h 318648"/>
                <a:gd name="connsiteX80" fmla="*/ 3630 w 225877"/>
                <a:gd name="connsiteY80" fmla="*/ 81921 h 318648"/>
                <a:gd name="connsiteX81" fmla="*/ 3348 w 225877"/>
                <a:gd name="connsiteY81" fmla="*/ 134559 h 318648"/>
                <a:gd name="connsiteX82" fmla="*/ 4800 w 225877"/>
                <a:gd name="connsiteY82" fmla="*/ 143674 h 318648"/>
                <a:gd name="connsiteX83" fmla="*/ 6575 w 225877"/>
                <a:gd name="connsiteY83" fmla="*/ 137221 h 318648"/>
                <a:gd name="connsiteX84" fmla="*/ 18352 w 225877"/>
                <a:gd name="connsiteY84" fmla="*/ 141940 h 318648"/>
                <a:gd name="connsiteX85" fmla="*/ 18635 w 225877"/>
                <a:gd name="connsiteY85" fmla="*/ 171344 h 318648"/>
                <a:gd name="connsiteX86" fmla="*/ 10406 w 225877"/>
                <a:gd name="connsiteY86" fmla="*/ 176063 h 318648"/>
                <a:gd name="connsiteX87" fmla="*/ 6292 w 225877"/>
                <a:gd name="connsiteY87" fmla="*/ 171667 h 318648"/>
                <a:gd name="connsiteX88" fmla="*/ 6575 w 225877"/>
                <a:gd name="connsiteY88" fmla="*/ 196070 h 318648"/>
                <a:gd name="connsiteX89" fmla="*/ 3025 w 225877"/>
                <a:gd name="connsiteY89" fmla="*/ 216963 h 318648"/>
                <a:gd name="connsiteX90" fmla="*/ 7260 w 225877"/>
                <a:gd name="connsiteY90" fmla="*/ 216963 h 318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225877" h="318648">
                  <a:moveTo>
                    <a:pt x="7260" y="216842"/>
                  </a:moveTo>
                  <a:lnTo>
                    <a:pt x="16981" y="213616"/>
                  </a:lnTo>
                  <a:lnTo>
                    <a:pt x="29041" y="228015"/>
                  </a:lnTo>
                  <a:lnTo>
                    <a:pt x="41707" y="231847"/>
                  </a:lnTo>
                  <a:lnTo>
                    <a:pt x="42755" y="297714"/>
                  </a:lnTo>
                  <a:lnTo>
                    <a:pt x="94142" y="310178"/>
                  </a:lnTo>
                  <a:lnTo>
                    <a:pt x="102532" y="315825"/>
                  </a:lnTo>
                  <a:lnTo>
                    <a:pt x="128790" y="307919"/>
                  </a:lnTo>
                  <a:lnTo>
                    <a:pt x="133832" y="311106"/>
                  </a:lnTo>
                  <a:lnTo>
                    <a:pt x="128468" y="294810"/>
                  </a:lnTo>
                  <a:lnTo>
                    <a:pt x="120522" y="288034"/>
                  </a:lnTo>
                  <a:lnTo>
                    <a:pt x="114350" y="286259"/>
                  </a:lnTo>
                  <a:lnTo>
                    <a:pt x="115238" y="279201"/>
                  </a:lnTo>
                  <a:lnTo>
                    <a:pt x="110236" y="274199"/>
                  </a:lnTo>
                  <a:lnTo>
                    <a:pt x="114955" y="268915"/>
                  </a:lnTo>
                  <a:lnTo>
                    <a:pt x="127298" y="266858"/>
                  </a:lnTo>
                  <a:lnTo>
                    <a:pt x="129960" y="260687"/>
                  </a:lnTo>
                  <a:lnTo>
                    <a:pt x="122619" y="245117"/>
                  </a:lnTo>
                  <a:lnTo>
                    <a:pt x="120562" y="234227"/>
                  </a:lnTo>
                  <a:lnTo>
                    <a:pt x="122901" y="226563"/>
                  </a:lnTo>
                  <a:lnTo>
                    <a:pt x="116448" y="222167"/>
                  </a:lnTo>
                  <a:lnTo>
                    <a:pt x="120562" y="218052"/>
                  </a:lnTo>
                  <a:lnTo>
                    <a:pt x="129396" y="216278"/>
                  </a:lnTo>
                  <a:lnTo>
                    <a:pt x="134115" y="211276"/>
                  </a:lnTo>
                  <a:lnTo>
                    <a:pt x="138834" y="204217"/>
                  </a:lnTo>
                  <a:cubicBezTo>
                    <a:pt x="138834" y="204217"/>
                    <a:pt x="132663" y="204217"/>
                    <a:pt x="131170" y="204217"/>
                  </a:cubicBezTo>
                  <a:cubicBezTo>
                    <a:pt x="129718" y="204217"/>
                    <a:pt x="129718" y="199498"/>
                    <a:pt x="129718" y="199498"/>
                  </a:cubicBezTo>
                  <a:lnTo>
                    <a:pt x="128831" y="195666"/>
                  </a:lnTo>
                  <a:lnTo>
                    <a:pt x="142343" y="196836"/>
                  </a:lnTo>
                  <a:lnTo>
                    <a:pt x="152346" y="195384"/>
                  </a:lnTo>
                  <a:lnTo>
                    <a:pt x="169126" y="170094"/>
                  </a:lnTo>
                  <a:lnTo>
                    <a:pt x="173522" y="163640"/>
                  </a:lnTo>
                  <a:lnTo>
                    <a:pt x="173804" y="138915"/>
                  </a:lnTo>
                  <a:lnTo>
                    <a:pt x="170578" y="128912"/>
                  </a:lnTo>
                  <a:lnTo>
                    <a:pt x="182355" y="113907"/>
                  </a:lnTo>
                  <a:lnTo>
                    <a:pt x="187962" y="112132"/>
                  </a:lnTo>
                  <a:lnTo>
                    <a:pt x="190907" y="115077"/>
                  </a:lnTo>
                  <a:lnTo>
                    <a:pt x="187680" y="121853"/>
                  </a:lnTo>
                  <a:lnTo>
                    <a:pt x="191189" y="127459"/>
                  </a:lnTo>
                  <a:lnTo>
                    <a:pt x="196191" y="127459"/>
                  </a:lnTo>
                  <a:lnTo>
                    <a:pt x="198530" y="121853"/>
                  </a:lnTo>
                  <a:lnTo>
                    <a:pt x="203249" y="120078"/>
                  </a:lnTo>
                  <a:lnTo>
                    <a:pt x="208856" y="128589"/>
                  </a:lnTo>
                  <a:lnTo>
                    <a:pt x="212970" y="128306"/>
                  </a:lnTo>
                  <a:lnTo>
                    <a:pt x="215632" y="117416"/>
                  </a:lnTo>
                  <a:lnTo>
                    <a:pt x="225635" y="105356"/>
                  </a:lnTo>
                  <a:lnTo>
                    <a:pt x="226805" y="89181"/>
                  </a:lnTo>
                  <a:lnTo>
                    <a:pt x="214745" y="77121"/>
                  </a:lnTo>
                  <a:lnTo>
                    <a:pt x="190019" y="78896"/>
                  </a:lnTo>
                  <a:lnTo>
                    <a:pt x="179129" y="73894"/>
                  </a:lnTo>
                  <a:lnTo>
                    <a:pt x="179734" y="57720"/>
                  </a:lnTo>
                  <a:lnTo>
                    <a:pt x="176225" y="52436"/>
                  </a:lnTo>
                  <a:lnTo>
                    <a:pt x="172110" y="15086"/>
                  </a:lnTo>
                  <a:lnTo>
                    <a:pt x="166826" y="13311"/>
                  </a:lnTo>
                  <a:lnTo>
                    <a:pt x="150934" y="3025"/>
                  </a:lnTo>
                  <a:lnTo>
                    <a:pt x="132421" y="5687"/>
                  </a:lnTo>
                  <a:lnTo>
                    <a:pt x="120078" y="10689"/>
                  </a:lnTo>
                  <a:lnTo>
                    <a:pt x="110962" y="9519"/>
                  </a:lnTo>
                  <a:lnTo>
                    <a:pt x="93618" y="14521"/>
                  </a:lnTo>
                  <a:lnTo>
                    <a:pt x="91279" y="22184"/>
                  </a:lnTo>
                  <a:lnTo>
                    <a:pt x="90109" y="36907"/>
                  </a:lnTo>
                  <a:lnTo>
                    <a:pt x="92771" y="52476"/>
                  </a:lnTo>
                  <a:lnTo>
                    <a:pt x="97490" y="56308"/>
                  </a:lnTo>
                  <a:lnTo>
                    <a:pt x="96038" y="72200"/>
                  </a:lnTo>
                  <a:lnTo>
                    <a:pt x="93094" y="63972"/>
                  </a:lnTo>
                  <a:lnTo>
                    <a:pt x="88092" y="62520"/>
                  </a:lnTo>
                  <a:lnTo>
                    <a:pt x="78976" y="69296"/>
                  </a:lnTo>
                  <a:lnTo>
                    <a:pt x="78089" y="67239"/>
                  </a:lnTo>
                  <a:lnTo>
                    <a:pt x="87810" y="48402"/>
                  </a:lnTo>
                  <a:lnTo>
                    <a:pt x="81033" y="40456"/>
                  </a:lnTo>
                  <a:lnTo>
                    <a:pt x="71313" y="40174"/>
                  </a:lnTo>
                  <a:lnTo>
                    <a:pt x="64254" y="46345"/>
                  </a:lnTo>
                  <a:lnTo>
                    <a:pt x="63649" y="53686"/>
                  </a:lnTo>
                  <a:lnTo>
                    <a:pt x="55138" y="58688"/>
                  </a:lnTo>
                  <a:lnTo>
                    <a:pt x="50419" y="74580"/>
                  </a:lnTo>
                  <a:lnTo>
                    <a:pt x="47192" y="81639"/>
                  </a:lnTo>
                  <a:lnTo>
                    <a:pt x="35414" y="73128"/>
                  </a:lnTo>
                  <a:lnTo>
                    <a:pt x="21015" y="68409"/>
                  </a:lnTo>
                  <a:lnTo>
                    <a:pt x="18352" y="61632"/>
                  </a:lnTo>
                  <a:lnTo>
                    <a:pt x="7462" y="60745"/>
                  </a:lnTo>
                  <a:lnTo>
                    <a:pt x="3630" y="81921"/>
                  </a:lnTo>
                  <a:lnTo>
                    <a:pt x="3348" y="134559"/>
                  </a:lnTo>
                  <a:lnTo>
                    <a:pt x="4800" y="143674"/>
                  </a:lnTo>
                  <a:lnTo>
                    <a:pt x="6575" y="137221"/>
                  </a:lnTo>
                  <a:lnTo>
                    <a:pt x="18352" y="141940"/>
                  </a:lnTo>
                  <a:lnTo>
                    <a:pt x="18635" y="171344"/>
                  </a:lnTo>
                  <a:lnTo>
                    <a:pt x="10406" y="176063"/>
                  </a:lnTo>
                  <a:lnTo>
                    <a:pt x="6292" y="171667"/>
                  </a:lnTo>
                  <a:lnTo>
                    <a:pt x="6575" y="196070"/>
                  </a:lnTo>
                  <a:lnTo>
                    <a:pt x="3025" y="216963"/>
                  </a:lnTo>
                  <a:lnTo>
                    <a:pt x="7260" y="21696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28" name="Forme libre : forme 1527">
              <a:extLst>
                <a:ext uri="{FF2B5EF4-FFF2-40B4-BE49-F238E27FC236}">
                  <a16:creationId xmlns:a16="http://schemas.microsoft.com/office/drawing/2014/main" id="{FEF53B7E-8A17-4BA3-93D3-C102DD69228B}"/>
                </a:ext>
              </a:extLst>
            </p:cNvPr>
            <p:cNvSpPr/>
            <p:nvPr/>
          </p:nvSpPr>
          <p:spPr>
            <a:xfrm>
              <a:off x="8174877" y="3980342"/>
              <a:ext cx="508224" cy="266213"/>
            </a:xfrm>
            <a:custGeom>
              <a:avLst/>
              <a:gdLst>
                <a:gd name="connsiteX0" fmla="*/ 467244 w 508223"/>
                <a:gd name="connsiteY0" fmla="*/ 32793 h 266212"/>
                <a:gd name="connsiteX1" fmla="*/ 442357 w 508223"/>
                <a:gd name="connsiteY1" fmla="*/ 7906 h 266212"/>
                <a:gd name="connsiteX2" fmla="*/ 394438 w 508223"/>
                <a:gd name="connsiteY2" fmla="*/ 3025 h 266212"/>
                <a:gd name="connsiteX3" fmla="*/ 360718 w 508223"/>
                <a:gd name="connsiteY3" fmla="*/ 33962 h 266212"/>
                <a:gd name="connsiteX4" fmla="*/ 321230 w 508223"/>
                <a:gd name="connsiteY4" fmla="*/ 26621 h 266212"/>
                <a:gd name="connsiteX5" fmla="*/ 283476 w 508223"/>
                <a:gd name="connsiteY5" fmla="*/ 67158 h 266212"/>
                <a:gd name="connsiteX6" fmla="*/ 252015 w 508223"/>
                <a:gd name="connsiteY6" fmla="*/ 56227 h 266212"/>
                <a:gd name="connsiteX7" fmla="*/ 248990 w 508223"/>
                <a:gd name="connsiteY7" fmla="*/ 37149 h 266212"/>
                <a:gd name="connsiteX8" fmla="*/ 220069 w 508223"/>
                <a:gd name="connsiteY8" fmla="*/ 17425 h 266212"/>
                <a:gd name="connsiteX9" fmla="*/ 195828 w 508223"/>
                <a:gd name="connsiteY9" fmla="*/ 43401 h 266212"/>
                <a:gd name="connsiteX10" fmla="*/ 150693 w 508223"/>
                <a:gd name="connsiteY10" fmla="*/ 34164 h 266212"/>
                <a:gd name="connsiteX11" fmla="*/ 118424 w 508223"/>
                <a:gd name="connsiteY11" fmla="*/ 72886 h 266212"/>
                <a:gd name="connsiteX12" fmla="*/ 114593 w 508223"/>
                <a:gd name="connsiteY12" fmla="*/ 102492 h 266212"/>
                <a:gd name="connsiteX13" fmla="*/ 62358 w 508223"/>
                <a:gd name="connsiteY13" fmla="*/ 146376 h 266212"/>
                <a:gd name="connsiteX14" fmla="*/ 25976 w 508223"/>
                <a:gd name="connsiteY14" fmla="*/ 137906 h 266212"/>
                <a:gd name="connsiteX15" fmla="*/ 3025 w 508223"/>
                <a:gd name="connsiteY15" fmla="*/ 209945 h 266212"/>
                <a:gd name="connsiteX16" fmla="*/ 36100 w 508223"/>
                <a:gd name="connsiteY16" fmla="*/ 243827 h 266212"/>
                <a:gd name="connsiteX17" fmla="*/ 98337 w 508223"/>
                <a:gd name="connsiteY17" fmla="*/ 266132 h 266212"/>
                <a:gd name="connsiteX18" fmla="*/ 179250 w 508223"/>
                <a:gd name="connsiteY18" fmla="*/ 258347 h 266212"/>
                <a:gd name="connsiteX19" fmla="*/ 186833 w 508223"/>
                <a:gd name="connsiteY19" fmla="*/ 221279 h 266212"/>
                <a:gd name="connsiteX20" fmla="*/ 240681 w 508223"/>
                <a:gd name="connsiteY20" fmla="*/ 210510 h 266212"/>
                <a:gd name="connsiteX21" fmla="*/ 260243 w 508223"/>
                <a:gd name="connsiteY21" fmla="*/ 185381 h 266212"/>
                <a:gd name="connsiteX22" fmla="*/ 293116 w 508223"/>
                <a:gd name="connsiteY22" fmla="*/ 194496 h 266212"/>
                <a:gd name="connsiteX23" fmla="*/ 322037 w 508223"/>
                <a:gd name="connsiteY23" fmla="*/ 177596 h 266212"/>
                <a:gd name="connsiteX24" fmla="*/ 333855 w 508223"/>
                <a:gd name="connsiteY24" fmla="*/ 131251 h 266212"/>
                <a:gd name="connsiteX25" fmla="*/ 405369 w 508223"/>
                <a:gd name="connsiteY25" fmla="*/ 127580 h 266212"/>
                <a:gd name="connsiteX26" fmla="*/ 433443 w 508223"/>
                <a:gd name="connsiteY26" fmla="*/ 114996 h 266212"/>
                <a:gd name="connsiteX27" fmla="*/ 467002 w 508223"/>
                <a:gd name="connsiteY27" fmla="*/ 141012 h 266212"/>
                <a:gd name="connsiteX28" fmla="*/ 487290 w 508223"/>
                <a:gd name="connsiteY28" fmla="*/ 128105 h 266212"/>
                <a:gd name="connsiteX29" fmla="*/ 508426 w 508223"/>
                <a:gd name="connsiteY29" fmla="*/ 38924 h 266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08223" h="266212">
                  <a:moveTo>
                    <a:pt x="467244" y="32793"/>
                  </a:moveTo>
                  <a:lnTo>
                    <a:pt x="442357" y="7906"/>
                  </a:lnTo>
                  <a:lnTo>
                    <a:pt x="394438" y="3025"/>
                  </a:lnTo>
                  <a:lnTo>
                    <a:pt x="360718" y="33962"/>
                  </a:lnTo>
                  <a:lnTo>
                    <a:pt x="321230" y="26621"/>
                  </a:lnTo>
                  <a:lnTo>
                    <a:pt x="283476" y="67158"/>
                  </a:lnTo>
                  <a:lnTo>
                    <a:pt x="252015" y="56227"/>
                  </a:lnTo>
                  <a:lnTo>
                    <a:pt x="248990" y="37149"/>
                  </a:lnTo>
                  <a:lnTo>
                    <a:pt x="220069" y="17425"/>
                  </a:lnTo>
                  <a:lnTo>
                    <a:pt x="195828" y="43401"/>
                  </a:lnTo>
                  <a:lnTo>
                    <a:pt x="150693" y="34164"/>
                  </a:lnTo>
                  <a:lnTo>
                    <a:pt x="118424" y="72886"/>
                  </a:lnTo>
                  <a:lnTo>
                    <a:pt x="114593" y="102492"/>
                  </a:lnTo>
                  <a:lnTo>
                    <a:pt x="62358" y="146376"/>
                  </a:lnTo>
                  <a:lnTo>
                    <a:pt x="25976" y="137906"/>
                  </a:lnTo>
                  <a:lnTo>
                    <a:pt x="3025" y="209945"/>
                  </a:lnTo>
                  <a:lnTo>
                    <a:pt x="36100" y="243827"/>
                  </a:lnTo>
                  <a:lnTo>
                    <a:pt x="98337" y="266132"/>
                  </a:lnTo>
                  <a:lnTo>
                    <a:pt x="179250" y="258347"/>
                  </a:lnTo>
                  <a:lnTo>
                    <a:pt x="186833" y="221279"/>
                  </a:lnTo>
                  <a:lnTo>
                    <a:pt x="240681" y="210510"/>
                  </a:lnTo>
                  <a:lnTo>
                    <a:pt x="260243" y="185381"/>
                  </a:lnTo>
                  <a:lnTo>
                    <a:pt x="293116" y="194496"/>
                  </a:lnTo>
                  <a:lnTo>
                    <a:pt x="322037" y="177596"/>
                  </a:lnTo>
                  <a:lnTo>
                    <a:pt x="333855" y="131251"/>
                  </a:lnTo>
                  <a:lnTo>
                    <a:pt x="405369" y="127580"/>
                  </a:lnTo>
                  <a:lnTo>
                    <a:pt x="433443" y="114996"/>
                  </a:lnTo>
                  <a:lnTo>
                    <a:pt x="467002" y="141012"/>
                  </a:lnTo>
                  <a:lnTo>
                    <a:pt x="487290" y="128105"/>
                  </a:lnTo>
                  <a:lnTo>
                    <a:pt x="508426" y="3892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29" name="Forme libre : forme 1528">
              <a:extLst>
                <a:ext uri="{FF2B5EF4-FFF2-40B4-BE49-F238E27FC236}">
                  <a16:creationId xmlns:a16="http://schemas.microsoft.com/office/drawing/2014/main" id="{5A1D3590-BC2F-4DBF-8CFA-A877966CB19E}"/>
                </a:ext>
              </a:extLst>
            </p:cNvPr>
            <p:cNvSpPr/>
            <p:nvPr/>
          </p:nvSpPr>
          <p:spPr>
            <a:xfrm>
              <a:off x="5380008" y="4870501"/>
              <a:ext cx="427554" cy="705867"/>
            </a:xfrm>
            <a:custGeom>
              <a:avLst/>
              <a:gdLst>
                <a:gd name="connsiteX0" fmla="*/ 171223 w 427553"/>
                <a:gd name="connsiteY0" fmla="*/ 635159 h 705866"/>
                <a:gd name="connsiteX1" fmla="*/ 212768 w 427553"/>
                <a:gd name="connsiteY1" fmla="*/ 588451 h 705866"/>
                <a:gd name="connsiteX2" fmla="*/ 242011 w 427553"/>
                <a:gd name="connsiteY2" fmla="*/ 583893 h 705866"/>
                <a:gd name="connsiteX3" fmla="*/ 249191 w 427553"/>
                <a:gd name="connsiteY3" fmla="*/ 574172 h 705866"/>
                <a:gd name="connsiteX4" fmla="*/ 231766 w 427553"/>
                <a:gd name="connsiteY4" fmla="*/ 550414 h 705866"/>
                <a:gd name="connsiteX5" fmla="*/ 217246 w 427553"/>
                <a:gd name="connsiteY5" fmla="*/ 510967 h 705866"/>
                <a:gd name="connsiteX6" fmla="*/ 230032 w 427553"/>
                <a:gd name="connsiteY6" fmla="*/ 478376 h 705866"/>
                <a:gd name="connsiteX7" fmla="*/ 268391 w 427553"/>
                <a:gd name="connsiteY7" fmla="*/ 464097 h 705866"/>
                <a:gd name="connsiteX8" fmla="*/ 269520 w 427553"/>
                <a:gd name="connsiteY8" fmla="*/ 449052 h 705866"/>
                <a:gd name="connsiteX9" fmla="*/ 252458 w 427553"/>
                <a:gd name="connsiteY9" fmla="*/ 435580 h 705866"/>
                <a:gd name="connsiteX10" fmla="*/ 249554 w 427553"/>
                <a:gd name="connsiteY10" fmla="*/ 390082 h 705866"/>
                <a:gd name="connsiteX11" fmla="*/ 235275 w 427553"/>
                <a:gd name="connsiteY11" fmla="*/ 364348 h 705866"/>
                <a:gd name="connsiteX12" fmla="*/ 237454 w 427553"/>
                <a:gd name="connsiteY12" fmla="*/ 342487 h 705866"/>
                <a:gd name="connsiteX13" fmla="*/ 291422 w 427553"/>
                <a:gd name="connsiteY13" fmla="*/ 356200 h 705866"/>
                <a:gd name="connsiteX14" fmla="*/ 309815 w 427553"/>
                <a:gd name="connsiteY14" fmla="*/ 318648 h 705866"/>
                <a:gd name="connsiteX15" fmla="*/ 301869 w 427553"/>
                <a:gd name="connsiteY15" fmla="*/ 300135 h 705866"/>
                <a:gd name="connsiteX16" fmla="*/ 307516 w 427553"/>
                <a:gd name="connsiteY16" fmla="*/ 277547 h 705866"/>
                <a:gd name="connsiteX17" fmla="*/ 332322 w 427553"/>
                <a:gd name="connsiteY17" fmla="*/ 271133 h 705866"/>
                <a:gd name="connsiteX18" fmla="*/ 344866 w 427553"/>
                <a:gd name="connsiteY18" fmla="*/ 208412 h 705866"/>
                <a:gd name="connsiteX19" fmla="*/ 338655 w 427553"/>
                <a:gd name="connsiteY19" fmla="*/ 175337 h 705866"/>
                <a:gd name="connsiteX20" fmla="*/ 378425 w 427553"/>
                <a:gd name="connsiteY20" fmla="*/ 142908 h 705866"/>
                <a:gd name="connsiteX21" fmla="*/ 425053 w 427553"/>
                <a:gd name="connsiteY21" fmla="*/ 116125 h 705866"/>
                <a:gd name="connsiteX22" fmla="*/ 400811 w 427553"/>
                <a:gd name="connsiteY22" fmla="*/ 95554 h 705866"/>
                <a:gd name="connsiteX23" fmla="*/ 399924 w 427553"/>
                <a:gd name="connsiteY23" fmla="*/ 64294 h 705866"/>
                <a:gd name="connsiteX24" fmla="*/ 355716 w 427553"/>
                <a:gd name="connsiteY24" fmla="*/ 49572 h 705866"/>
                <a:gd name="connsiteX25" fmla="*/ 324094 w 427553"/>
                <a:gd name="connsiteY25" fmla="*/ 62600 h 705866"/>
                <a:gd name="connsiteX26" fmla="*/ 274602 w 427553"/>
                <a:gd name="connsiteY26" fmla="*/ 45458 h 705866"/>
                <a:gd name="connsiteX27" fmla="*/ 240882 w 427553"/>
                <a:gd name="connsiteY27" fmla="*/ 49411 h 705866"/>
                <a:gd name="connsiteX28" fmla="*/ 226160 w 427553"/>
                <a:gd name="connsiteY28" fmla="*/ 34688 h 705866"/>
                <a:gd name="connsiteX29" fmla="*/ 238865 w 427553"/>
                <a:gd name="connsiteY29" fmla="*/ 9277 h 705866"/>
                <a:gd name="connsiteX30" fmla="*/ 231282 w 427553"/>
                <a:gd name="connsiteY30" fmla="*/ 3025 h 705866"/>
                <a:gd name="connsiteX31" fmla="*/ 166867 w 427553"/>
                <a:gd name="connsiteY31" fmla="*/ 12221 h 705866"/>
                <a:gd name="connsiteX32" fmla="*/ 164326 w 427553"/>
                <a:gd name="connsiteY32" fmla="*/ 16900 h 705866"/>
                <a:gd name="connsiteX33" fmla="*/ 164931 w 427553"/>
                <a:gd name="connsiteY33" fmla="*/ 23516 h 705866"/>
                <a:gd name="connsiteX34" fmla="*/ 168521 w 427553"/>
                <a:gd name="connsiteY34" fmla="*/ 32833 h 705866"/>
                <a:gd name="connsiteX35" fmla="*/ 171828 w 427553"/>
                <a:gd name="connsiteY35" fmla="*/ 34930 h 705866"/>
                <a:gd name="connsiteX36" fmla="*/ 168238 w 427553"/>
                <a:gd name="connsiteY36" fmla="*/ 35818 h 705866"/>
                <a:gd name="connsiteX37" fmla="*/ 165818 w 427553"/>
                <a:gd name="connsiteY37" fmla="*/ 41222 h 705866"/>
                <a:gd name="connsiteX38" fmla="*/ 165536 w 427553"/>
                <a:gd name="connsiteY38" fmla="*/ 98579 h 705866"/>
                <a:gd name="connsiteX39" fmla="*/ 165536 w 427553"/>
                <a:gd name="connsiteY39" fmla="*/ 128629 h 705866"/>
                <a:gd name="connsiteX40" fmla="*/ 155008 w 427553"/>
                <a:gd name="connsiteY40" fmla="*/ 155371 h 705866"/>
                <a:gd name="connsiteX41" fmla="*/ 152306 w 427553"/>
                <a:gd name="connsiteY41" fmla="*/ 167996 h 705866"/>
                <a:gd name="connsiteX42" fmla="*/ 147788 w 427553"/>
                <a:gd name="connsiteY42" fmla="*/ 175821 h 705866"/>
                <a:gd name="connsiteX43" fmla="*/ 142383 w 427553"/>
                <a:gd name="connsiteY43" fmla="*/ 178806 h 705866"/>
                <a:gd name="connsiteX44" fmla="*/ 116851 w 427553"/>
                <a:gd name="connsiteY44" fmla="*/ 231081 h 705866"/>
                <a:gd name="connsiteX45" fmla="*/ 113261 w 427553"/>
                <a:gd name="connsiteY45" fmla="*/ 237091 h 705866"/>
                <a:gd name="connsiteX46" fmla="*/ 118061 w 427553"/>
                <a:gd name="connsiteY46" fmla="*/ 248505 h 705866"/>
                <a:gd name="connsiteX47" fmla="*/ 112656 w 427553"/>
                <a:gd name="connsiteY47" fmla="*/ 250925 h 705866"/>
                <a:gd name="connsiteX48" fmla="*/ 76597 w 427553"/>
                <a:gd name="connsiteY48" fmla="*/ 304693 h 705866"/>
                <a:gd name="connsiteX49" fmla="*/ 66674 w 427553"/>
                <a:gd name="connsiteY49" fmla="*/ 323004 h 705866"/>
                <a:gd name="connsiteX50" fmla="*/ 59454 w 427553"/>
                <a:gd name="connsiteY50" fmla="*/ 324820 h 705866"/>
                <a:gd name="connsiteX51" fmla="*/ 52557 w 427553"/>
                <a:gd name="connsiteY51" fmla="*/ 332927 h 705866"/>
                <a:gd name="connsiteX52" fmla="*/ 33922 w 427553"/>
                <a:gd name="connsiteY52" fmla="*/ 338049 h 705866"/>
                <a:gd name="connsiteX53" fmla="*/ 36624 w 427553"/>
                <a:gd name="connsiteY53" fmla="*/ 349465 h 705866"/>
                <a:gd name="connsiteX54" fmla="*/ 21620 w 427553"/>
                <a:gd name="connsiteY54" fmla="*/ 374997 h 705866"/>
                <a:gd name="connsiteX55" fmla="*/ 20127 w 427553"/>
                <a:gd name="connsiteY55" fmla="*/ 391211 h 705866"/>
                <a:gd name="connsiteX56" fmla="*/ 3025 w 427553"/>
                <a:gd name="connsiteY56" fmla="*/ 411702 h 705866"/>
                <a:gd name="connsiteX57" fmla="*/ 3025 w 427553"/>
                <a:gd name="connsiteY57" fmla="*/ 425537 h 705866"/>
                <a:gd name="connsiteX58" fmla="*/ 20450 w 427553"/>
                <a:gd name="connsiteY58" fmla="*/ 431265 h 705866"/>
                <a:gd name="connsiteX59" fmla="*/ 40295 w 427553"/>
                <a:gd name="connsiteY59" fmla="*/ 431547 h 705866"/>
                <a:gd name="connsiteX60" fmla="*/ 49895 w 427553"/>
                <a:gd name="connsiteY60" fmla="*/ 418317 h 705866"/>
                <a:gd name="connsiteX61" fmla="*/ 71514 w 427553"/>
                <a:gd name="connsiteY61" fmla="*/ 395769 h 705866"/>
                <a:gd name="connsiteX62" fmla="*/ 74217 w 427553"/>
                <a:gd name="connsiteY62" fmla="*/ 395769 h 705866"/>
                <a:gd name="connsiteX63" fmla="*/ 63689 w 427553"/>
                <a:gd name="connsiteY63" fmla="*/ 408676 h 705866"/>
                <a:gd name="connsiteX64" fmla="*/ 61269 w 427553"/>
                <a:gd name="connsiteY64" fmla="*/ 428522 h 705866"/>
                <a:gd name="connsiteX65" fmla="*/ 48362 w 427553"/>
                <a:gd name="connsiteY65" fmla="*/ 433322 h 705866"/>
                <a:gd name="connsiteX66" fmla="*/ 43239 w 427553"/>
                <a:gd name="connsiteY66" fmla="*/ 440541 h 705866"/>
                <a:gd name="connsiteX67" fmla="*/ 30614 w 427553"/>
                <a:gd name="connsiteY67" fmla="*/ 434854 h 705866"/>
                <a:gd name="connsiteX68" fmla="*/ 23717 w 427553"/>
                <a:gd name="connsiteY68" fmla="*/ 436669 h 705866"/>
                <a:gd name="connsiteX69" fmla="*/ 26137 w 427553"/>
                <a:gd name="connsiteY69" fmla="*/ 442961 h 705866"/>
                <a:gd name="connsiteX70" fmla="*/ 27952 w 427553"/>
                <a:gd name="connsiteY70" fmla="*/ 452884 h 705866"/>
                <a:gd name="connsiteX71" fmla="*/ 23435 w 427553"/>
                <a:gd name="connsiteY71" fmla="*/ 471801 h 705866"/>
                <a:gd name="connsiteX72" fmla="*/ 58567 w 427553"/>
                <a:gd name="connsiteY72" fmla="*/ 470309 h 705866"/>
                <a:gd name="connsiteX73" fmla="*/ 65464 w 427553"/>
                <a:gd name="connsiteY73" fmla="*/ 472406 h 705866"/>
                <a:gd name="connsiteX74" fmla="*/ 69659 w 427553"/>
                <a:gd name="connsiteY74" fmla="*/ 471519 h 705866"/>
                <a:gd name="connsiteX75" fmla="*/ 75387 w 427553"/>
                <a:gd name="connsiteY75" fmla="*/ 473334 h 705866"/>
                <a:gd name="connsiteX76" fmla="*/ 78694 w 427553"/>
                <a:gd name="connsiteY76" fmla="*/ 483256 h 705866"/>
                <a:gd name="connsiteX77" fmla="*/ 70264 w 427553"/>
                <a:gd name="connsiteY77" fmla="*/ 478457 h 705866"/>
                <a:gd name="connsiteX78" fmla="*/ 61915 w 427553"/>
                <a:gd name="connsiteY78" fmla="*/ 480473 h 705866"/>
                <a:gd name="connsiteX79" fmla="*/ 61310 w 427553"/>
                <a:gd name="connsiteY79" fmla="*/ 513831 h 705866"/>
                <a:gd name="connsiteX80" fmla="*/ 42392 w 427553"/>
                <a:gd name="connsiteY80" fmla="*/ 544485 h 705866"/>
                <a:gd name="connsiteX81" fmla="*/ 51105 w 427553"/>
                <a:gd name="connsiteY81" fmla="*/ 554408 h 705866"/>
                <a:gd name="connsiteX82" fmla="*/ 45700 w 427553"/>
                <a:gd name="connsiteY82" fmla="*/ 580545 h 705866"/>
                <a:gd name="connsiteX83" fmla="*/ 41182 w 427553"/>
                <a:gd name="connsiteY83" fmla="*/ 591073 h 705866"/>
                <a:gd name="connsiteX84" fmla="*/ 35172 w 427553"/>
                <a:gd name="connsiteY84" fmla="*/ 616887 h 705866"/>
                <a:gd name="connsiteX85" fmla="*/ 5728 w 427553"/>
                <a:gd name="connsiteY85" fmla="*/ 663434 h 705866"/>
                <a:gd name="connsiteX86" fmla="*/ 3913 w 427553"/>
                <a:gd name="connsiteY86" fmla="*/ 670331 h 705866"/>
                <a:gd name="connsiteX87" fmla="*/ 10810 w 427553"/>
                <a:gd name="connsiteY87" fmla="*/ 670936 h 705866"/>
                <a:gd name="connsiteX88" fmla="*/ 18917 w 427553"/>
                <a:gd name="connsiteY88" fmla="*/ 669444 h 705866"/>
                <a:gd name="connsiteX89" fmla="*/ 51347 w 427553"/>
                <a:gd name="connsiteY89" fmla="*/ 666742 h 705866"/>
                <a:gd name="connsiteX90" fmla="*/ 69054 w 427553"/>
                <a:gd name="connsiteY90" fmla="*/ 678156 h 705866"/>
                <a:gd name="connsiteX91" fmla="*/ 98781 w 427553"/>
                <a:gd name="connsiteY91" fmla="*/ 686264 h 705866"/>
                <a:gd name="connsiteX92" fmla="*/ 123103 w 427553"/>
                <a:gd name="connsiteY92" fmla="*/ 703971 h 705866"/>
                <a:gd name="connsiteX93" fmla="*/ 131211 w 427553"/>
                <a:gd name="connsiteY93" fmla="*/ 705786 h 705866"/>
                <a:gd name="connsiteX94" fmla="*/ 170578 w 427553"/>
                <a:gd name="connsiteY94" fmla="*/ 691669 h 705866"/>
                <a:gd name="connsiteX95" fmla="*/ 174369 w 427553"/>
                <a:gd name="connsiteY95" fmla="*/ 691790 h 705866"/>
                <a:gd name="connsiteX96" fmla="*/ 171223 w 427553"/>
                <a:gd name="connsiteY96" fmla="*/ 635159 h 705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427553" h="705866">
                  <a:moveTo>
                    <a:pt x="171223" y="635159"/>
                  </a:moveTo>
                  <a:lnTo>
                    <a:pt x="212768" y="588451"/>
                  </a:lnTo>
                  <a:lnTo>
                    <a:pt x="242011" y="583893"/>
                  </a:lnTo>
                  <a:lnTo>
                    <a:pt x="249191" y="574172"/>
                  </a:lnTo>
                  <a:lnTo>
                    <a:pt x="231766" y="550414"/>
                  </a:lnTo>
                  <a:lnTo>
                    <a:pt x="217246" y="510967"/>
                  </a:lnTo>
                  <a:lnTo>
                    <a:pt x="230032" y="478376"/>
                  </a:lnTo>
                  <a:lnTo>
                    <a:pt x="268391" y="464097"/>
                  </a:lnTo>
                  <a:lnTo>
                    <a:pt x="269520" y="449052"/>
                  </a:lnTo>
                  <a:lnTo>
                    <a:pt x="252458" y="435580"/>
                  </a:lnTo>
                  <a:lnTo>
                    <a:pt x="249554" y="390082"/>
                  </a:lnTo>
                  <a:lnTo>
                    <a:pt x="235275" y="364348"/>
                  </a:lnTo>
                  <a:lnTo>
                    <a:pt x="237454" y="342487"/>
                  </a:lnTo>
                  <a:lnTo>
                    <a:pt x="291422" y="356200"/>
                  </a:lnTo>
                  <a:lnTo>
                    <a:pt x="309815" y="318648"/>
                  </a:lnTo>
                  <a:lnTo>
                    <a:pt x="301869" y="300135"/>
                  </a:lnTo>
                  <a:lnTo>
                    <a:pt x="307516" y="277547"/>
                  </a:lnTo>
                  <a:lnTo>
                    <a:pt x="332322" y="271133"/>
                  </a:lnTo>
                  <a:lnTo>
                    <a:pt x="344866" y="208412"/>
                  </a:lnTo>
                  <a:lnTo>
                    <a:pt x="338655" y="175337"/>
                  </a:lnTo>
                  <a:lnTo>
                    <a:pt x="378425" y="142908"/>
                  </a:lnTo>
                  <a:lnTo>
                    <a:pt x="425053" y="116125"/>
                  </a:lnTo>
                  <a:lnTo>
                    <a:pt x="400811" y="95554"/>
                  </a:lnTo>
                  <a:lnTo>
                    <a:pt x="399924" y="64294"/>
                  </a:lnTo>
                  <a:lnTo>
                    <a:pt x="355716" y="49572"/>
                  </a:lnTo>
                  <a:lnTo>
                    <a:pt x="324094" y="62600"/>
                  </a:lnTo>
                  <a:lnTo>
                    <a:pt x="274602" y="45458"/>
                  </a:lnTo>
                  <a:lnTo>
                    <a:pt x="240882" y="49411"/>
                  </a:lnTo>
                  <a:lnTo>
                    <a:pt x="226160" y="34688"/>
                  </a:lnTo>
                  <a:lnTo>
                    <a:pt x="238865" y="9277"/>
                  </a:lnTo>
                  <a:lnTo>
                    <a:pt x="231282" y="3025"/>
                  </a:lnTo>
                  <a:lnTo>
                    <a:pt x="166867" y="12221"/>
                  </a:lnTo>
                  <a:lnTo>
                    <a:pt x="164326" y="16900"/>
                  </a:lnTo>
                  <a:lnTo>
                    <a:pt x="164931" y="23516"/>
                  </a:lnTo>
                  <a:lnTo>
                    <a:pt x="168521" y="32833"/>
                  </a:lnTo>
                  <a:lnTo>
                    <a:pt x="171828" y="34930"/>
                  </a:lnTo>
                  <a:lnTo>
                    <a:pt x="168238" y="35818"/>
                  </a:lnTo>
                  <a:lnTo>
                    <a:pt x="165818" y="41222"/>
                  </a:lnTo>
                  <a:lnTo>
                    <a:pt x="165536" y="98579"/>
                  </a:lnTo>
                  <a:lnTo>
                    <a:pt x="165536" y="128629"/>
                  </a:lnTo>
                  <a:lnTo>
                    <a:pt x="155008" y="155371"/>
                  </a:lnTo>
                  <a:lnTo>
                    <a:pt x="152306" y="167996"/>
                  </a:lnTo>
                  <a:lnTo>
                    <a:pt x="147788" y="175821"/>
                  </a:lnTo>
                  <a:lnTo>
                    <a:pt x="142383" y="178806"/>
                  </a:lnTo>
                  <a:lnTo>
                    <a:pt x="116851" y="231081"/>
                  </a:lnTo>
                  <a:lnTo>
                    <a:pt x="113261" y="237091"/>
                  </a:lnTo>
                  <a:lnTo>
                    <a:pt x="118061" y="248505"/>
                  </a:lnTo>
                  <a:lnTo>
                    <a:pt x="112656" y="250925"/>
                  </a:lnTo>
                  <a:lnTo>
                    <a:pt x="76597" y="304693"/>
                  </a:lnTo>
                  <a:lnTo>
                    <a:pt x="66674" y="323004"/>
                  </a:lnTo>
                  <a:lnTo>
                    <a:pt x="59454" y="324820"/>
                  </a:lnTo>
                  <a:lnTo>
                    <a:pt x="52557" y="332927"/>
                  </a:lnTo>
                  <a:lnTo>
                    <a:pt x="33922" y="338049"/>
                  </a:lnTo>
                  <a:lnTo>
                    <a:pt x="36624" y="349465"/>
                  </a:lnTo>
                  <a:lnTo>
                    <a:pt x="21620" y="374997"/>
                  </a:lnTo>
                  <a:lnTo>
                    <a:pt x="20127" y="391211"/>
                  </a:lnTo>
                  <a:lnTo>
                    <a:pt x="3025" y="411702"/>
                  </a:lnTo>
                  <a:lnTo>
                    <a:pt x="3025" y="425537"/>
                  </a:lnTo>
                  <a:lnTo>
                    <a:pt x="20450" y="431265"/>
                  </a:lnTo>
                  <a:lnTo>
                    <a:pt x="40295" y="431547"/>
                  </a:lnTo>
                  <a:lnTo>
                    <a:pt x="49895" y="418317"/>
                  </a:lnTo>
                  <a:lnTo>
                    <a:pt x="71514" y="395769"/>
                  </a:lnTo>
                  <a:lnTo>
                    <a:pt x="74217" y="395769"/>
                  </a:lnTo>
                  <a:lnTo>
                    <a:pt x="63689" y="408676"/>
                  </a:lnTo>
                  <a:lnTo>
                    <a:pt x="61269" y="428522"/>
                  </a:lnTo>
                  <a:lnTo>
                    <a:pt x="48362" y="433322"/>
                  </a:lnTo>
                  <a:lnTo>
                    <a:pt x="43239" y="440541"/>
                  </a:lnTo>
                  <a:lnTo>
                    <a:pt x="30614" y="434854"/>
                  </a:lnTo>
                  <a:lnTo>
                    <a:pt x="23717" y="436669"/>
                  </a:lnTo>
                  <a:lnTo>
                    <a:pt x="26137" y="442961"/>
                  </a:lnTo>
                  <a:lnTo>
                    <a:pt x="27952" y="452884"/>
                  </a:lnTo>
                  <a:lnTo>
                    <a:pt x="23435" y="471801"/>
                  </a:lnTo>
                  <a:cubicBezTo>
                    <a:pt x="23435" y="471801"/>
                    <a:pt x="57397" y="470309"/>
                    <a:pt x="58567" y="470309"/>
                  </a:cubicBezTo>
                  <a:cubicBezTo>
                    <a:pt x="59777" y="470309"/>
                    <a:pt x="65464" y="472406"/>
                    <a:pt x="65464" y="472406"/>
                  </a:cubicBezTo>
                  <a:lnTo>
                    <a:pt x="69659" y="471519"/>
                  </a:lnTo>
                  <a:lnTo>
                    <a:pt x="75387" y="473334"/>
                  </a:lnTo>
                  <a:lnTo>
                    <a:pt x="78694" y="483256"/>
                  </a:lnTo>
                  <a:lnTo>
                    <a:pt x="70264" y="478457"/>
                  </a:lnTo>
                  <a:lnTo>
                    <a:pt x="61915" y="480473"/>
                  </a:lnTo>
                  <a:lnTo>
                    <a:pt x="61310" y="513831"/>
                  </a:lnTo>
                  <a:lnTo>
                    <a:pt x="42392" y="544485"/>
                  </a:lnTo>
                  <a:lnTo>
                    <a:pt x="51105" y="554408"/>
                  </a:lnTo>
                  <a:lnTo>
                    <a:pt x="45700" y="580545"/>
                  </a:lnTo>
                  <a:lnTo>
                    <a:pt x="41182" y="591073"/>
                  </a:lnTo>
                  <a:lnTo>
                    <a:pt x="35172" y="616887"/>
                  </a:lnTo>
                  <a:lnTo>
                    <a:pt x="5728" y="663434"/>
                  </a:lnTo>
                  <a:lnTo>
                    <a:pt x="3913" y="670331"/>
                  </a:lnTo>
                  <a:lnTo>
                    <a:pt x="10810" y="670936"/>
                  </a:lnTo>
                  <a:lnTo>
                    <a:pt x="18917" y="669444"/>
                  </a:lnTo>
                  <a:lnTo>
                    <a:pt x="51347" y="666742"/>
                  </a:lnTo>
                  <a:lnTo>
                    <a:pt x="69054" y="678156"/>
                  </a:lnTo>
                  <a:lnTo>
                    <a:pt x="98781" y="686264"/>
                  </a:lnTo>
                  <a:lnTo>
                    <a:pt x="123103" y="703971"/>
                  </a:lnTo>
                  <a:lnTo>
                    <a:pt x="131211" y="705786"/>
                  </a:lnTo>
                  <a:lnTo>
                    <a:pt x="170578" y="691669"/>
                  </a:lnTo>
                  <a:lnTo>
                    <a:pt x="174369" y="691790"/>
                  </a:lnTo>
                  <a:lnTo>
                    <a:pt x="171223" y="6351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30" name="Forme libre : forme 1529">
              <a:extLst>
                <a:ext uri="{FF2B5EF4-FFF2-40B4-BE49-F238E27FC236}">
                  <a16:creationId xmlns:a16="http://schemas.microsoft.com/office/drawing/2014/main" id="{8EE7BBB6-733F-465D-8E4B-5B557BB48193}"/>
                </a:ext>
              </a:extLst>
            </p:cNvPr>
            <p:cNvSpPr/>
            <p:nvPr/>
          </p:nvSpPr>
          <p:spPr>
            <a:xfrm>
              <a:off x="5539856" y="4638533"/>
              <a:ext cx="1286694" cy="1129387"/>
            </a:xfrm>
            <a:custGeom>
              <a:avLst/>
              <a:gdLst>
                <a:gd name="connsiteX0" fmla="*/ 1276651 w 1286694"/>
                <a:gd name="connsiteY0" fmla="*/ 385645 h 1129386"/>
                <a:gd name="connsiteX1" fmla="*/ 1276610 w 1286694"/>
                <a:gd name="connsiteY1" fmla="*/ 385363 h 1129386"/>
                <a:gd name="connsiteX2" fmla="*/ 1264913 w 1286694"/>
                <a:gd name="connsiteY2" fmla="*/ 384234 h 1129386"/>
                <a:gd name="connsiteX3" fmla="*/ 1208565 w 1286694"/>
                <a:gd name="connsiteY3" fmla="*/ 403352 h 1129386"/>
                <a:gd name="connsiteX4" fmla="*/ 1174360 w 1286694"/>
                <a:gd name="connsiteY4" fmla="*/ 386734 h 1129386"/>
                <a:gd name="connsiteX5" fmla="*/ 1149877 w 1286694"/>
                <a:gd name="connsiteY5" fmla="*/ 395931 h 1129386"/>
                <a:gd name="connsiteX6" fmla="*/ 1130677 w 1286694"/>
                <a:gd name="connsiteY6" fmla="*/ 373141 h 1129386"/>
                <a:gd name="connsiteX7" fmla="*/ 1129145 w 1286694"/>
                <a:gd name="connsiteY7" fmla="*/ 370600 h 1129386"/>
                <a:gd name="connsiteX8" fmla="*/ 1116439 w 1286694"/>
                <a:gd name="connsiteY8" fmla="*/ 385968 h 1129386"/>
                <a:gd name="connsiteX9" fmla="*/ 1074652 w 1286694"/>
                <a:gd name="connsiteY9" fmla="*/ 361807 h 1129386"/>
                <a:gd name="connsiteX10" fmla="*/ 1071022 w 1286694"/>
                <a:gd name="connsiteY10" fmla="*/ 332846 h 1129386"/>
                <a:gd name="connsiteX11" fmla="*/ 1029073 w 1286694"/>
                <a:gd name="connsiteY11" fmla="*/ 309775 h 1129386"/>
                <a:gd name="connsiteX12" fmla="*/ 1001363 w 1286694"/>
                <a:gd name="connsiteY12" fmla="*/ 332120 h 1129386"/>
                <a:gd name="connsiteX13" fmla="*/ 926783 w 1286694"/>
                <a:gd name="connsiteY13" fmla="*/ 311388 h 1129386"/>
                <a:gd name="connsiteX14" fmla="*/ 920531 w 1286694"/>
                <a:gd name="connsiteY14" fmla="*/ 299772 h 1129386"/>
                <a:gd name="connsiteX15" fmla="*/ 885116 w 1286694"/>
                <a:gd name="connsiteY15" fmla="*/ 293721 h 1129386"/>
                <a:gd name="connsiteX16" fmla="*/ 799122 w 1286694"/>
                <a:gd name="connsiteY16" fmla="*/ 244714 h 1129386"/>
                <a:gd name="connsiteX17" fmla="*/ 802147 w 1286694"/>
                <a:gd name="connsiteY17" fmla="*/ 216439 h 1129386"/>
                <a:gd name="connsiteX18" fmla="*/ 796339 w 1286694"/>
                <a:gd name="connsiteY18" fmla="*/ 208533 h 1129386"/>
                <a:gd name="connsiteX19" fmla="*/ 772743 w 1286694"/>
                <a:gd name="connsiteY19" fmla="*/ 207565 h 1129386"/>
                <a:gd name="connsiteX20" fmla="*/ 761771 w 1286694"/>
                <a:gd name="connsiteY20" fmla="*/ 181267 h 1129386"/>
                <a:gd name="connsiteX21" fmla="*/ 753462 w 1286694"/>
                <a:gd name="connsiteY21" fmla="*/ 182961 h 1129386"/>
                <a:gd name="connsiteX22" fmla="*/ 722525 w 1286694"/>
                <a:gd name="connsiteY22" fmla="*/ 180863 h 1129386"/>
                <a:gd name="connsiteX23" fmla="*/ 709900 w 1286694"/>
                <a:gd name="connsiteY23" fmla="*/ 174571 h 1129386"/>
                <a:gd name="connsiteX24" fmla="*/ 693080 w 1286694"/>
                <a:gd name="connsiteY24" fmla="*/ 160454 h 1129386"/>
                <a:gd name="connsiteX25" fmla="*/ 681666 w 1286694"/>
                <a:gd name="connsiteY25" fmla="*/ 158639 h 1129386"/>
                <a:gd name="connsiteX26" fmla="*/ 680173 w 1286694"/>
                <a:gd name="connsiteY26" fmla="*/ 152346 h 1129386"/>
                <a:gd name="connsiteX27" fmla="*/ 668476 w 1286694"/>
                <a:gd name="connsiteY27" fmla="*/ 152346 h 1129386"/>
                <a:gd name="connsiteX28" fmla="*/ 651333 w 1286694"/>
                <a:gd name="connsiteY28" fmla="*/ 155654 h 1129386"/>
                <a:gd name="connsiteX29" fmla="*/ 649841 w 1286694"/>
                <a:gd name="connsiteY29" fmla="*/ 160776 h 1129386"/>
                <a:gd name="connsiteX30" fmla="*/ 622816 w 1286694"/>
                <a:gd name="connsiteY30" fmla="*/ 147869 h 1129386"/>
                <a:gd name="connsiteX31" fmla="*/ 606602 w 1286694"/>
                <a:gd name="connsiteY31" fmla="*/ 144562 h 1129386"/>
                <a:gd name="connsiteX32" fmla="*/ 607207 w 1286694"/>
                <a:gd name="connsiteY32" fmla="*/ 138551 h 1129386"/>
                <a:gd name="connsiteX33" fmla="*/ 602084 w 1286694"/>
                <a:gd name="connsiteY33" fmla="*/ 131049 h 1129386"/>
                <a:gd name="connsiteX34" fmla="*/ 580142 w 1286694"/>
                <a:gd name="connsiteY34" fmla="*/ 129234 h 1129386"/>
                <a:gd name="connsiteX35" fmla="*/ 576552 w 1286694"/>
                <a:gd name="connsiteY35" fmla="*/ 135526 h 1129386"/>
                <a:gd name="connsiteX36" fmla="*/ 572034 w 1286694"/>
                <a:gd name="connsiteY36" fmla="*/ 135809 h 1129386"/>
                <a:gd name="connsiteX37" fmla="*/ 570219 w 1286694"/>
                <a:gd name="connsiteY37" fmla="*/ 132501 h 1129386"/>
                <a:gd name="connsiteX38" fmla="*/ 573809 w 1286694"/>
                <a:gd name="connsiteY38" fmla="*/ 127984 h 1129386"/>
                <a:gd name="connsiteX39" fmla="*/ 558804 w 1286694"/>
                <a:gd name="connsiteY39" fmla="*/ 128589 h 1129386"/>
                <a:gd name="connsiteX40" fmla="*/ 529077 w 1286694"/>
                <a:gd name="connsiteY40" fmla="*/ 132179 h 1129386"/>
                <a:gd name="connsiteX41" fmla="*/ 502658 w 1286694"/>
                <a:gd name="connsiteY41" fmla="*/ 129194 h 1129386"/>
                <a:gd name="connsiteX42" fmla="*/ 466316 w 1286694"/>
                <a:gd name="connsiteY42" fmla="*/ 109954 h 1129386"/>
                <a:gd name="connsiteX43" fmla="*/ 438968 w 1286694"/>
                <a:gd name="connsiteY43" fmla="*/ 101524 h 1129386"/>
                <a:gd name="connsiteX44" fmla="*/ 413436 w 1286694"/>
                <a:gd name="connsiteY44" fmla="*/ 91319 h 1129386"/>
                <a:gd name="connsiteX45" fmla="*/ 409241 w 1286694"/>
                <a:gd name="connsiteY45" fmla="*/ 85309 h 1129386"/>
                <a:gd name="connsiteX46" fmla="*/ 390001 w 1286694"/>
                <a:gd name="connsiteY46" fmla="*/ 81396 h 1129386"/>
                <a:gd name="connsiteX47" fmla="*/ 376489 w 1286694"/>
                <a:gd name="connsiteY47" fmla="*/ 65182 h 1129386"/>
                <a:gd name="connsiteX48" fmla="*/ 368059 w 1286694"/>
                <a:gd name="connsiteY48" fmla="*/ 64900 h 1129386"/>
                <a:gd name="connsiteX49" fmla="*/ 362049 w 1286694"/>
                <a:gd name="connsiteY49" fmla="*/ 69699 h 1129386"/>
                <a:gd name="connsiteX50" fmla="*/ 345512 w 1286694"/>
                <a:gd name="connsiteY50" fmla="*/ 69417 h 1129386"/>
                <a:gd name="connsiteX51" fmla="*/ 335589 w 1286694"/>
                <a:gd name="connsiteY51" fmla="*/ 65504 h 1129386"/>
                <a:gd name="connsiteX52" fmla="*/ 304652 w 1286694"/>
                <a:gd name="connsiteY52" fmla="*/ 64617 h 1129386"/>
                <a:gd name="connsiteX53" fmla="*/ 284807 w 1286694"/>
                <a:gd name="connsiteY53" fmla="*/ 56187 h 1129386"/>
                <a:gd name="connsiteX54" fmla="*/ 251773 w 1286694"/>
                <a:gd name="connsiteY54" fmla="*/ 52275 h 1129386"/>
                <a:gd name="connsiteX55" fmla="*/ 247255 w 1286694"/>
                <a:gd name="connsiteY55" fmla="*/ 58002 h 1129386"/>
                <a:gd name="connsiteX56" fmla="*/ 248142 w 1286694"/>
                <a:gd name="connsiteY56" fmla="*/ 50500 h 1129386"/>
                <a:gd name="connsiteX57" fmla="*/ 237615 w 1286694"/>
                <a:gd name="connsiteY57" fmla="*/ 47797 h 1129386"/>
                <a:gd name="connsiteX58" fmla="*/ 223215 w 1286694"/>
                <a:gd name="connsiteY58" fmla="*/ 38480 h 1129386"/>
                <a:gd name="connsiteX59" fmla="*/ 222610 w 1286694"/>
                <a:gd name="connsiteY59" fmla="*/ 29162 h 1129386"/>
                <a:gd name="connsiteX60" fmla="*/ 215713 w 1286694"/>
                <a:gd name="connsiteY60" fmla="*/ 21055 h 1129386"/>
                <a:gd name="connsiteX61" fmla="*/ 199498 w 1286694"/>
                <a:gd name="connsiteY61" fmla="*/ 16860 h 1129386"/>
                <a:gd name="connsiteX62" fmla="*/ 196513 w 1286694"/>
                <a:gd name="connsiteY62" fmla="*/ 13553 h 1129386"/>
                <a:gd name="connsiteX63" fmla="*/ 185986 w 1286694"/>
                <a:gd name="connsiteY63" fmla="*/ 7865 h 1129386"/>
                <a:gd name="connsiteX64" fmla="*/ 173079 w 1286694"/>
                <a:gd name="connsiteY64" fmla="*/ 14158 h 1129386"/>
                <a:gd name="connsiteX65" fmla="*/ 170658 w 1286694"/>
                <a:gd name="connsiteY65" fmla="*/ 4235 h 1129386"/>
                <a:gd name="connsiteX66" fmla="*/ 167351 w 1286694"/>
                <a:gd name="connsiteY66" fmla="*/ 3025 h 1129386"/>
                <a:gd name="connsiteX67" fmla="*/ 158356 w 1286694"/>
                <a:gd name="connsiteY67" fmla="*/ 5123 h 1129386"/>
                <a:gd name="connsiteX68" fmla="*/ 145449 w 1286694"/>
                <a:gd name="connsiteY68" fmla="*/ 13553 h 1129386"/>
                <a:gd name="connsiteX69" fmla="*/ 123224 w 1286694"/>
                <a:gd name="connsiteY69" fmla="*/ 22870 h 1129386"/>
                <a:gd name="connsiteX70" fmla="*/ 118102 w 1286694"/>
                <a:gd name="connsiteY70" fmla="*/ 29162 h 1129386"/>
                <a:gd name="connsiteX71" fmla="*/ 121409 w 1286694"/>
                <a:gd name="connsiteY71" fmla="*/ 31865 h 1129386"/>
                <a:gd name="connsiteX72" fmla="*/ 124999 w 1286694"/>
                <a:gd name="connsiteY72" fmla="*/ 35777 h 1129386"/>
                <a:gd name="connsiteX73" fmla="*/ 123506 w 1286694"/>
                <a:gd name="connsiteY73" fmla="*/ 39690 h 1129386"/>
                <a:gd name="connsiteX74" fmla="*/ 124717 w 1286694"/>
                <a:gd name="connsiteY74" fmla="*/ 45095 h 1129386"/>
                <a:gd name="connsiteX75" fmla="*/ 122619 w 1286694"/>
                <a:gd name="connsiteY75" fmla="*/ 53525 h 1129386"/>
                <a:gd name="connsiteX76" fmla="*/ 120522 w 1286694"/>
                <a:gd name="connsiteY76" fmla="*/ 52637 h 1129386"/>
                <a:gd name="connsiteX77" fmla="*/ 117214 w 1286694"/>
                <a:gd name="connsiteY77" fmla="*/ 45418 h 1129386"/>
                <a:gd name="connsiteX78" fmla="*/ 109389 w 1286694"/>
                <a:gd name="connsiteY78" fmla="*/ 43602 h 1129386"/>
                <a:gd name="connsiteX79" fmla="*/ 72160 w 1286694"/>
                <a:gd name="connsiteY79" fmla="*/ 46023 h 1129386"/>
                <a:gd name="connsiteX80" fmla="*/ 60463 w 1286694"/>
                <a:gd name="connsiteY80" fmla="*/ 38802 h 1129386"/>
                <a:gd name="connsiteX81" fmla="*/ 52032 w 1286694"/>
                <a:gd name="connsiteY81" fmla="*/ 41787 h 1129386"/>
                <a:gd name="connsiteX82" fmla="*/ 49935 w 1286694"/>
                <a:gd name="connsiteY82" fmla="*/ 48685 h 1129386"/>
                <a:gd name="connsiteX83" fmla="*/ 25613 w 1286694"/>
                <a:gd name="connsiteY83" fmla="*/ 52879 h 1129386"/>
                <a:gd name="connsiteX84" fmla="*/ 21095 w 1286694"/>
                <a:gd name="connsiteY84" fmla="*/ 61310 h 1129386"/>
                <a:gd name="connsiteX85" fmla="*/ 9963 w 1286694"/>
                <a:gd name="connsiteY85" fmla="*/ 64294 h 1129386"/>
                <a:gd name="connsiteX86" fmla="*/ 10245 w 1286694"/>
                <a:gd name="connsiteY86" fmla="*/ 72119 h 1129386"/>
                <a:gd name="connsiteX87" fmla="*/ 3025 w 1286694"/>
                <a:gd name="connsiteY87" fmla="*/ 84139 h 1129386"/>
                <a:gd name="connsiteX88" fmla="*/ 16860 w 1286694"/>
                <a:gd name="connsiteY88" fmla="*/ 85349 h 1129386"/>
                <a:gd name="connsiteX89" fmla="*/ 15650 w 1286694"/>
                <a:gd name="connsiteY89" fmla="*/ 109389 h 1129386"/>
                <a:gd name="connsiteX90" fmla="*/ 33075 w 1286694"/>
                <a:gd name="connsiteY90" fmla="*/ 108784 h 1129386"/>
                <a:gd name="connsiteX91" fmla="*/ 36987 w 1286694"/>
                <a:gd name="connsiteY91" fmla="*/ 112979 h 1129386"/>
                <a:gd name="connsiteX92" fmla="*/ 24362 w 1286694"/>
                <a:gd name="connsiteY92" fmla="*/ 121691 h 1129386"/>
                <a:gd name="connsiteX93" fmla="*/ 15045 w 1286694"/>
                <a:gd name="connsiteY93" fmla="*/ 132824 h 1129386"/>
                <a:gd name="connsiteX94" fmla="*/ 18635 w 1286694"/>
                <a:gd name="connsiteY94" fmla="*/ 141819 h 1129386"/>
                <a:gd name="connsiteX95" fmla="*/ 42957 w 1286694"/>
                <a:gd name="connsiteY95" fmla="*/ 133389 h 1129386"/>
                <a:gd name="connsiteX96" fmla="*/ 44772 w 1286694"/>
                <a:gd name="connsiteY96" fmla="*/ 138511 h 1129386"/>
                <a:gd name="connsiteX97" fmla="*/ 38762 w 1286694"/>
                <a:gd name="connsiteY97" fmla="*/ 144198 h 1129386"/>
                <a:gd name="connsiteX98" fmla="*/ 34245 w 1286694"/>
                <a:gd name="connsiteY98" fmla="*/ 157711 h 1129386"/>
                <a:gd name="connsiteX99" fmla="*/ 27347 w 1286694"/>
                <a:gd name="connsiteY99" fmla="*/ 162833 h 1129386"/>
                <a:gd name="connsiteX100" fmla="*/ 41182 w 1286694"/>
                <a:gd name="connsiteY100" fmla="*/ 170941 h 1129386"/>
                <a:gd name="connsiteX101" fmla="*/ 35172 w 1286694"/>
                <a:gd name="connsiteY101" fmla="*/ 175458 h 1129386"/>
                <a:gd name="connsiteX102" fmla="*/ 25573 w 1286694"/>
                <a:gd name="connsiteY102" fmla="*/ 179976 h 1129386"/>
                <a:gd name="connsiteX103" fmla="*/ 23152 w 1286694"/>
                <a:gd name="connsiteY103" fmla="*/ 188688 h 1129386"/>
                <a:gd name="connsiteX104" fmla="*/ 37875 w 1286694"/>
                <a:gd name="connsiteY104" fmla="*/ 189293 h 1129386"/>
                <a:gd name="connsiteX105" fmla="*/ 46305 w 1286694"/>
                <a:gd name="connsiteY105" fmla="*/ 188083 h 1129386"/>
                <a:gd name="connsiteX106" fmla="*/ 15045 w 1286694"/>
                <a:gd name="connsiteY106" fmla="*/ 206718 h 1129386"/>
                <a:gd name="connsiteX107" fmla="*/ 12222 w 1286694"/>
                <a:gd name="connsiteY107" fmla="*/ 226361 h 1129386"/>
                <a:gd name="connsiteX108" fmla="*/ 76556 w 1286694"/>
                <a:gd name="connsiteY108" fmla="*/ 217165 h 1129386"/>
                <a:gd name="connsiteX109" fmla="*/ 100515 w 1286694"/>
                <a:gd name="connsiteY109" fmla="*/ 236889 h 1129386"/>
                <a:gd name="connsiteX110" fmla="*/ 87245 w 1286694"/>
                <a:gd name="connsiteY110" fmla="*/ 263470 h 1129386"/>
                <a:gd name="connsiteX111" fmla="*/ 87366 w 1286694"/>
                <a:gd name="connsiteY111" fmla="*/ 263591 h 1129386"/>
                <a:gd name="connsiteX112" fmla="*/ 116730 w 1286694"/>
                <a:gd name="connsiteY112" fmla="*/ 260122 h 1129386"/>
                <a:gd name="connsiteX113" fmla="*/ 163801 w 1286694"/>
                <a:gd name="connsiteY113" fmla="*/ 276417 h 1129386"/>
                <a:gd name="connsiteX114" fmla="*/ 195303 w 1286694"/>
                <a:gd name="connsiteY114" fmla="*/ 263429 h 1129386"/>
                <a:gd name="connsiteX115" fmla="*/ 256935 w 1286694"/>
                <a:gd name="connsiteY115" fmla="*/ 283960 h 1129386"/>
                <a:gd name="connsiteX116" fmla="*/ 257944 w 1286694"/>
                <a:gd name="connsiteY116" fmla="*/ 319536 h 1129386"/>
                <a:gd name="connsiteX117" fmla="*/ 294972 w 1286694"/>
                <a:gd name="connsiteY117" fmla="*/ 350957 h 1129386"/>
                <a:gd name="connsiteX118" fmla="*/ 228378 w 1286694"/>
                <a:gd name="connsiteY118" fmla="*/ 389154 h 1129386"/>
                <a:gd name="connsiteX119" fmla="*/ 197602 w 1286694"/>
                <a:gd name="connsiteY119" fmla="*/ 414283 h 1129386"/>
                <a:gd name="connsiteX120" fmla="*/ 202523 w 1286694"/>
                <a:gd name="connsiteY120" fmla="*/ 440622 h 1129386"/>
                <a:gd name="connsiteX121" fmla="*/ 187236 w 1286694"/>
                <a:gd name="connsiteY121" fmla="*/ 517138 h 1129386"/>
                <a:gd name="connsiteX122" fmla="*/ 161906 w 1286694"/>
                <a:gd name="connsiteY122" fmla="*/ 523713 h 1129386"/>
                <a:gd name="connsiteX123" fmla="*/ 160131 w 1286694"/>
                <a:gd name="connsiteY123" fmla="*/ 530812 h 1129386"/>
                <a:gd name="connsiteX124" fmla="*/ 168884 w 1286694"/>
                <a:gd name="connsiteY124" fmla="*/ 551262 h 1129386"/>
                <a:gd name="connsiteX125" fmla="*/ 140891 w 1286694"/>
                <a:gd name="connsiteY125" fmla="*/ 608376 h 1129386"/>
                <a:gd name="connsiteX126" fmla="*/ 95272 w 1286694"/>
                <a:gd name="connsiteY126" fmla="*/ 596760 h 1129386"/>
                <a:gd name="connsiteX127" fmla="*/ 106646 w 1286694"/>
                <a:gd name="connsiteY127" fmla="*/ 617210 h 1129386"/>
                <a:gd name="connsiteX128" fmla="*/ 109309 w 1286694"/>
                <a:gd name="connsiteY128" fmla="*/ 658957 h 1129386"/>
                <a:gd name="connsiteX129" fmla="*/ 127500 w 1286694"/>
                <a:gd name="connsiteY129" fmla="*/ 673316 h 1129386"/>
                <a:gd name="connsiteX130" fmla="*/ 124918 w 1286694"/>
                <a:gd name="connsiteY130" fmla="*/ 708408 h 1129386"/>
                <a:gd name="connsiteX131" fmla="*/ 83454 w 1286694"/>
                <a:gd name="connsiteY131" fmla="*/ 723856 h 1129386"/>
                <a:gd name="connsiteX132" fmla="*/ 75830 w 1286694"/>
                <a:gd name="connsiteY132" fmla="*/ 743257 h 1129386"/>
                <a:gd name="connsiteX133" fmla="*/ 87285 w 1286694"/>
                <a:gd name="connsiteY133" fmla="*/ 774356 h 1129386"/>
                <a:gd name="connsiteX134" fmla="*/ 110720 w 1286694"/>
                <a:gd name="connsiteY134" fmla="*/ 806301 h 1129386"/>
                <a:gd name="connsiteX135" fmla="*/ 91884 w 1286694"/>
                <a:gd name="connsiteY135" fmla="*/ 831834 h 1129386"/>
                <a:gd name="connsiteX136" fmla="*/ 61753 w 1286694"/>
                <a:gd name="connsiteY136" fmla="*/ 836553 h 1129386"/>
                <a:gd name="connsiteX137" fmla="*/ 29001 w 1286694"/>
                <a:gd name="connsiteY137" fmla="*/ 873379 h 1129386"/>
                <a:gd name="connsiteX138" fmla="*/ 31865 w 1286694"/>
                <a:gd name="connsiteY138" fmla="*/ 924524 h 1129386"/>
                <a:gd name="connsiteX139" fmla="*/ 61068 w 1286694"/>
                <a:gd name="connsiteY139" fmla="*/ 927388 h 1129386"/>
                <a:gd name="connsiteX140" fmla="*/ 74298 w 1286694"/>
                <a:gd name="connsiteY140" fmla="*/ 933680 h 1129386"/>
                <a:gd name="connsiteX141" fmla="*/ 77605 w 1286694"/>
                <a:gd name="connsiteY141" fmla="*/ 930695 h 1129386"/>
                <a:gd name="connsiteX142" fmla="*/ 80912 w 1286694"/>
                <a:gd name="connsiteY142" fmla="*/ 936988 h 1129386"/>
                <a:gd name="connsiteX143" fmla="*/ 123264 w 1286694"/>
                <a:gd name="connsiteY143" fmla="*/ 980549 h 1129386"/>
                <a:gd name="connsiteX144" fmla="*/ 125685 w 1286694"/>
                <a:gd name="connsiteY144" fmla="*/ 995554 h 1129386"/>
                <a:gd name="connsiteX145" fmla="*/ 131977 w 1286694"/>
                <a:gd name="connsiteY145" fmla="*/ 1002774 h 1129386"/>
                <a:gd name="connsiteX146" fmla="*/ 120844 w 1286694"/>
                <a:gd name="connsiteY146" fmla="*/ 1009671 h 1129386"/>
                <a:gd name="connsiteX147" fmla="*/ 124152 w 1286694"/>
                <a:gd name="connsiteY147" fmla="*/ 1024677 h 1129386"/>
                <a:gd name="connsiteX148" fmla="*/ 137382 w 1286694"/>
                <a:gd name="connsiteY148" fmla="*/ 1030686 h 1129386"/>
                <a:gd name="connsiteX149" fmla="*/ 137099 w 1286694"/>
                <a:gd name="connsiteY149" fmla="*/ 1043593 h 1129386"/>
                <a:gd name="connsiteX150" fmla="*/ 135002 w 1286694"/>
                <a:gd name="connsiteY150" fmla="*/ 1046296 h 1129386"/>
                <a:gd name="connsiteX151" fmla="*/ 133187 w 1286694"/>
                <a:gd name="connsiteY151" fmla="*/ 1049886 h 1129386"/>
                <a:gd name="connsiteX152" fmla="*/ 138592 w 1286694"/>
                <a:gd name="connsiteY152" fmla="*/ 1070901 h 1129386"/>
                <a:gd name="connsiteX153" fmla="*/ 151499 w 1286694"/>
                <a:gd name="connsiteY153" fmla="*/ 1093448 h 1129386"/>
                <a:gd name="connsiteX154" fmla="*/ 159607 w 1286694"/>
                <a:gd name="connsiteY154" fmla="*/ 1095545 h 1129386"/>
                <a:gd name="connsiteX155" fmla="*/ 174006 w 1286694"/>
                <a:gd name="connsiteY155" fmla="*/ 1114785 h 1129386"/>
                <a:gd name="connsiteX156" fmla="*/ 192318 w 1286694"/>
                <a:gd name="connsiteY156" fmla="*/ 1126483 h 1129386"/>
                <a:gd name="connsiteX157" fmla="*/ 206153 w 1286694"/>
                <a:gd name="connsiteY157" fmla="*/ 1126483 h 1129386"/>
                <a:gd name="connsiteX158" fmla="*/ 212446 w 1286694"/>
                <a:gd name="connsiteY158" fmla="*/ 1114180 h 1129386"/>
                <a:gd name="connsiteX159" fmla="*/ 227168 w 1286694"/>
                <a:gd name="connsiteY159" fmla="*/ 1107283 h 1129386"/>
                <a:gd name="connsiteX160" fmla="*/ 253910 w 1286694"/>
                <a:gd name="connsiteY160" fmla="*/ 1080258 h 1129386"/>
                <a:gd name="connsiteX161" fmla="*/ 286945 w 1286694"/>
                <a:gd name="connsiteY161" fmla="*/ 1074531 h 1129386"/>
                <a:gd name="connsiteX162" fmla="*/ 304975 w 1286694"/>
                <a:gd name="connsiteY162" fmla="*/ 1079936 h 1129386"/>
                <a:gd name="connsiteX163" fmla="*/ 317277 w 1286694"/>
                <a:gd name="connsiteY163" fmla="*/ 1078726 h 1129386"/>
                <a:gd name="connsiteX164" fmla="*/ 345834 w 1286694"/>
                <a:gd name="connsiteY164" fmla="*/ 1057993 h 1129386"/>
                <a:gd name="connsiteX165" fmla="*/ 405893 w 1286694"/>
                <a:gd name="connsiteY165" fmla="*/ 1065213 h 1129386"/>
                <a:gd name="connsiteX166" fmla="*/ 453973 w 1286694"/>
                <a:gd name="connsiteY166" fmla="*/ 1077838 h 1129386"/>
                <a:gd name="connsiteX167" fmla="*/ 472608 w 1286694"/>
                <a:gd name="connsiteY167" fmla="*/ 1076346 h 1129386"/>
                <a:gd name="connsiteX168" fmla="*/ 509837 w 1286694"/>
                <a:gd name="connsiteY168" fmla="*/ 1082638 h 1129386"/>
                <a:gd name="connsiteX169" fmla="*/ 523350 w 1286694"/>
                <a:gd name="connsiteY169" fmla="*/ 1090746 h 1129386"/>
                <a:gd name="connsiteX170" fmla="*/ 539564 w 1286694"/>
                <a:gd name="connsiteY170" fmla="*/ 1094336 h 1129386"/>
                <a:gd name="connsiteX171" fmla="*/ 553399 w 1286694"/>
                <a:gd name="connsiteY171" fmla="*/ 1081105 h 1129386"/>
                <a:gd name="connsiteX172" fmla="*/ 581029 w 1286694"/>
                <a:gd name="connsiteY172" fmla="*/ 1081993 h 1129386"/>
                <a:gd name="connsiteX173" fmla="*/ 597567 w 1286694"/>
                <a:gd name="connsiteY173" fmla="*/ 1097925 h 1129386"/>
                <a:gd name="connsiteX174" fmla="*/ 606561 w 1286694"/>
                <a:gd name="connsiteY174" fmla="*/ 1097643 h 1129386"/>
                <a:gd name="connsiteX175" fmla="*/ 610151 w 1286694"/>
                <a:gd name="connsiteY175" fmla="*/ 1096150 h 1129386"/>
                <a:gd name="connsiteX176" fmla="*/ 619751 w 1286694"/>
                <a:gd name="connsiteY176" fmla="*/ 1081428 h 1129386"/>
                <a:gd name="connsiteX177" fmla="*/ 633868 w 1286694"/>
                <a:gd name="connsiteY177" fmla="*/ 1070901 h 1129386"/>
                <a:gd name="connsiteX178" fmla="*/ 646171 w 1286694"/>
                <a:gd name="connsiteY178" fmla="*/ 1039359 h 1129386"/>
                <a:gd name="connsiteX179" fmla="*/ 657303 w 1286694"/>
                <a:gd name="connsiteY179" fmla="*/ 1032138 h 1129386"/>
                <a:gd name="connsiteX180" fmla="*/ 672630 w 1286694"/>
                <a:gd name="connsiteY180" fmla="*/ 1017738 h 1129386"/>
                <a:gd name="connsiteX181" fmla="*/ 692475 w 1286694"/>
                <a:gd name="connsiteY181" fmla="*/ 1009026 h 1129386"/>
                <a:gd name="connsiteX182" fmla="*/ 710788 w 1286694"/>
                <a:gd name="connsiteY182" fmla="*/ 998821 h 1129386"/>
                <a:gd name="connsiteX183" fmla="*/ 735715 w 1286694"/>
                <a:gd name="connsiteY183" fmla="*/ 1000314 h 1129386"/>
                <a:gd name="connsiteX184" fmla="*/ 759755 w 1286694"/>
                <a:gd name="connsiteY184" fmla="*/ 1005719 h 1129386"/>
                <a:gd name="connsiteX185" fmla="*/ 774477 w 1286694"/>
                <a:gd name="connsiteY185" fmla="*/ 1002734 h 1129386"/>
                <a:gd name="connsiteX186" fmla="*/ 774759 w 1286694"/>
                <a:gd name="connsiteY186" fmla="*/ 996119 h 1129386"/>
                <a:gd name="connsiteX187" fmla="*/ 767539 w 1286694"/>
                <a:gd name="connsiteY187" fmla="*/ 988294 h 1129386"/>
                <a:gd name="connsiteX188" fmla="*/ 769354 w 1286694"/>
                <a:gd name="connsiteY188" fmla="*/ 979299 h 1129386"/>
                <a:gd name="connsiteX189" fmla="*/ 778954 w 1286694"/>
                <a:gd name="connsiteY189" fmla="*/ 972684 h 1129386"/>
                <a:gd name="connsiteX190" fmla="*/ 780769 w 1286694"/>
                <a:gd name="connsiteY190" fmla="*/ 962762 h 1129386"/>
                <a:gd name="connsiteX191" fmla="*/ 790974 w 1286694"/>
                <a:gd name="connsiteY191" fmla="*/ 947152 h 1129386"/>
                <a:gd name="connsiteX192" fmla="*/ 791861 w 1286694"/>
                <a:gd name="connsiteY192" fmla="*/ 930332 h 1129386"/>
                <a:gd name="connsiteX193" fmla="*/ 796984 w 1286694"/>
                <a:gd name="connsiteY193" fmla="*/ 922225 h 1129386"/>
                <a:gd name="connsiteX194" fmla="*/ 809609 w 1286694"/>
                <a:gd name="connsiteY194" fmla="*/ 919805 h 1129386"/>
                <a:gd name="connsiteX195" fmla="*/ 812594 w 1286694"/>
                <a:gd name="connsiteY195" fmla="*/ 902703 h 1129386"/>
                <a:gd name="connsiteX196" fmla="*/ 821306 w 1286694"/>
                <a:gd name="connsiteY196" fmla="*/ 900000 h 1129386"/>
                <a:gd name="connsiteX197" fmla="*/ 829413 w 1286694"/>
                <a:gd name="connsiteY197" fmla="*/ 891893 h 1129386"/>
                <a:gd name="connsiteX198" fmla="*/ 850146 w 1286694"/>
                <a:gd name="connsiteY198" fmla="*/ 883463 h 1129386"/>
                <a:gd name="connsiteX199" fmla="*/ 864868 w 1286694"/>
                <a:gd name="connsiteY199" fmla="*/ 882253 h 1129386"/>
                <a:gd name="connsiteX200" fmla="*/ 870878 w 1286694"/>
                <a:gd name="connsiteY200" fmla="*/ 873823 h 1129386"/>
                <a:gd name="connsiteX201" fmla="*/ 881406 w 1286694"/>
                <a:gd name="connsiteY201" fmla="*/ 871403 h 1129386"/>
                <a:gd name="connsiteX202" fmla="*/ 900928 w 1286694"/>
                <a:gd name="connsiteY202" fmla="*/ 859705 h 1129386"/>
                <a:gd name="connsiteX203" fmla="*/ 900646 w 1286694"/>
                <a:gd name="connsiteY203" fmla="*/ 853413 h 1129386"/>
                <a:gd name="connsiteX204" fmla="*/ 893748 w 1286694"/>
                <a:gd name="connsiteY204" fmla="*/ 840788 h 1129386"/>
                <a:gd name="connsiteX205" fmla="*/ 877816 w 1286694"/>
                <a:gd name="connsiteY205" fmla="*/ 837803 h 1129386"/>
                <a:gd name="connsiteX206" fmla="*/ 867006 w 1286694"/>
                <a:gd name="connsiteY206" fmla="*/ 822798 h 1129386"/>
                <a:gd name="connsiteX207" fmla="*/ 859786 w 1286694"/>
                <a:gd name="connsiteY207" fmla="*/ 801179 h 1129386"/>
                <a:gd name="connsiteX208" fmla="*/ 858899 w 1286694"/>
                <a:gd name="connsiteY208" fmla="*/ 787061 h 1129386"/>
                <a:gd name="connsiteX209" fmla="*/ 853494 w 1286694"/>
                <a:gd name="connsiteY209" fmla="*/ 771734 h 1129386"/>
                <a:gd name="connsiteX210" fmla="*/ 853776 w 1286694"/>
                <a:gd name="connsiteY210" fmla="*/ 745920 h 1129386"/>
                <a:gd name="connsiteX211" fmla="*/ 863981 w 1286694"/>
                <a:gd name="connsiteY211" fmla="*/ 728213 h 1129386"/>
                <a:gd name="connsiteX212" fmla="*/ 873581 w 1286694"/>
                <a:gd name="connsiteY212" fmla="*/ 713207 h 1129386"/>
                <a:gd name="connsiteX213" fmla="*/ 908108 w 1286694"/>
                <a:gd name="connsiteY213" fmla="*/ 675050 h 1129386"/>
                <a:gd name="connsiteX214" fmla="*/ 934245 w 1286694"/>
                <a:gd name="connsiteY214" fmla="*/ 649801 h 1129386"/>
                <a:gd name="connsiteX215" fmla="*/ 973007 w 1286694"/>
                <a:gd name="connsiteY215" fmla="*/ 601439 h 1129386"/>
                <a:gd name="connsiteX216" fmla="*/ 980832 w 1286694"/>
                <a:gd name="connsiteY216" fmla="*/ 600551 h 1129386"/>
                <a:gd name="connsiteX217" fmla="*/ 992529 w 1286694"/>
                <a:gd name="connsiteY217" fmla="*/ 597244 h 1129386"/>
                <a:gd name="connsiteX218" fmla="*/ 1001524 w 1286694"/>
                <a:gd name="connsiteY218" fmla="*/ 596356 h 1129386"/>
                <a:gd name="connsiteX219" fmla="*/ 1007816 w 1286694"/>
                <a:gd name="connsiteY219" fmla="*/ 589137 h 1129386"/>
                <a:gd name="connsiteX220" fmla="*/ 999386 w 1286694"/>
                <a:gd name="connsiteY220" fmla="*/ 581917 h 1129386"/>
                <a:gd name="connsiteX221" fmla="*/ 988576 w 1286694"/>
                <a:gd name="connsiteY221" fmla="*/ 578327 h 1129386"/>
                <a:gd name="connsiteX222" fmla="*/ 988576 w 1286694"/>
                <a:gd name="connsiteY222" fmla="*/ 574132 h 1129386"/>
                <a:gd name="connsiteX223" fmla="*/ 1024636 w 1286694"/>
                <a:gd name="connsiteY223" fmla="*/ 547994 h 1129386"/>
                <a:gd name="connsiteX224" fmla="*/ 1042666 w 1286694"/>
                <a:gd name="connsiteY224" fmla="*/ 543195 h 1129386"/>
                <a:gd name="connsiteX225" fmla="*/ 1090423 w 1286694"/>
                <a:gd name="connsiteY225" fmla="*/ 534200 h 1129386"/>
                <a:gd name="connsiteX226" fmla="*/ 1141205 w 1286694"/>
                <a:gd name="connsiteY226" fmla="*/ 530005 h 1129386"/>
                <a:gd name="connsiteX227" fmla="*/ 1164317 w 1286694"/>
                <a:gd name="connsiteY227" fmla="*/ 507175 h 1129386"/>
                <a:gd name="connsiteX228" fmla="*/ 1192269 w 1286694"/>
                <a:gd name="connsiteY228" fmla="*/ 494268 h 1129386"/>
                <a:gd name="connsiteX229" fmla="*/ 1238534 w 1286694"/>
                <a:gd name="connsiteY229" fmla="*/ 476561 h 1129386"/>
                <a:gd name="connsiteX230" fmla="*/ 1269471 w 1286694"/>
                <a:gd name="connsiteY230" fmla="*/ 452844 h 1129386"/>
                <a:gd name="connsiteX231" fmla="*/ 1274594 w 1286694"/>
                <a:gd name="connsiteY231" fmla="*/ 444414 h 1129386"/>
                <a:gd name="connsiteX232" fmla="*/ 1273989 w 1286694"/>
                <a:gd name="connsiteY232" fmla="*/ 423399 h 1129386"/>
                <a:gd name="connsiteX233" fmla="*/ 1269471 w 1286694"/>
                <a:gd name="connsiteY233" fmla="*/ 418881 h 1129386"/>
                <a:gd name="connsiteX234" fmla="*/ 1267051 w 1286694"/>
                <a:gd name="connsiteY234" fmla="*/ 409282 h 1129386"/>
                <a:gd name="connsiteX235" fmla="*/ 1272456 w 1286694"/>
                <a:gd name="connsiteY235" fmla="*/ 401779 h 1129386"/>
                <a:gd name="connsiteX236" fmla="*/ 1281168 w 1286694"/>
                <a:gd name="connsiteY236" fmla="*/ 402384 h 1129386"/>
                <a:gd name="connsiteX237" fmla="*/ 1285081 w 1286694"/>
                <a:gd name="connsiteY237" fmla="*/ 394277 h 1129386"/>
                <a:gd name="connsiteX238" fmla="*/ 1282661 w 1286694"/>
                <a:gd name="connsiteY238" fmla="*/ 393067 h 1129386"/>
                <a:gd name="connsiteX239" fmla="*/ 1276651 w 1286694"/>
                <a:gd name="connsiteY239" fmla="*/ 385645 h 1129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1286694" h="1129386">
                  <a:moveTo>
                    <a:pt x="1276651" y="385645"/>
                  </a:moveTo>
                  <a:lnTo>
                    <a:pt x="1276610" y="385363"/>
                  </a:lnTo>
                  <a:lnTo>
                    <a:pt x="1264913" y="384234"/>
                  </a:lnTo>
                  <a:lnTo>
                    <a:pt x="1208565" y="403352"/>
                  </a:lnTo>
                  <a:lnTo>
                    <a:pt x="1174360" y="386734"/>
                  </a:lnTo>
                  <a:lnTo>
                    <a:pt x="1149877" y="395931"/>
                  </a:lnTo>
                  <a:lnTo>
                    <a:pt x="1130677" y="373141"/>
                  </a:lnTo>
                  <a:lnTo>
                    <a:pt x="1129145" y="370600"/>
                  </a:lnTo>
                  <a:lnTo>
                    <a:pt x="1116439" y="385968"/>
                  </a:lnTo>
                  <a:lnTo>
                    <a:pt x="1074652" y="361807"/>
                  </a:lnTo>
                  <a:lnTo>
                    <a:pt x="1071022" y="332846"/>
                  </a:lnTo>
                  <a:lnTo>
                    <a:pt x="1029073" y="309775"/>
                  </a:lnTo>
                  <a:lnTo>
                    <a:pt x="1001363" y="332120"/>
                  </a:lnTo>
                  <a:lnTo>
                    <a:pt x="926783" y="311388"/>
                  </a:lnTo>
                  <a:lnTo>
                    <a:pt x="920531" y="299772"/>
                  </a:lnTo>
                  <a:lnTo>
                    <a:pt x="885116" y="293721"/>
                  </a:lnTo>
                  <a:lnTo>
                    <a:pt x="799122" y="244714"/>
                  </a:lnTo>
                  <a:lnTo>
                    <a:pt x="802147" y="216439"/>
                  </a:lnTo>
                  <a:lnTo>
                    <a:pt x="796339" y="208533"/>
                  </a:lnTo>
                  <a:lnTo>
                    <a:pt x="772743" y="207565"/>
                  </a:lnTo>
                  <a:lnTo>
                    <a:pt x="761771" y="181267"/>
                  </a:lnTo>
                  <a:lnTo>
                    <a:pt x="753462" y="182961"/>
                  </a:lnTo>
                  <a:lnTo>
                    <a:pt x="722525" y="180863"/>
                  </a:lnTo>
                  <a:lnTo>
                    <a:pt x="709900" y="174571"/>
                  </a:lnTo>
                  <a:lnTo>
                    <a:pt x="693080" y="160454"/>
                  </a:lnTo>
                  <a:lnTo>
                    <a:pt x="681666" y="158639"/>
                  </a:lnTo>
                  <a:lnTo>
                    <a:pt x="680173" y="152346"/>
                  </a:lnTo>
                  <a:lnTo>
                    <a:pt x="668476" y="152346"/>
                  </a:lnTo>
                  <a:lnTo>
                    <a:pt x="651333" y="155654"/>
                  </a:lnTo>
                  <a:lnTo>
                    <a:pt x="649841" y="160776"/>
                  </a:lnTo>
                  <a:lnTo>
                    <a:pt x="622816" y="147869"/>
                  </a:lnTo>
                  <a:lnTo>
                    <a:pt x="606602" y="144562"/>
                  </a:lnTo>
                  <a:lnTo>
                    <a:pt x="607207" y="138551"/>
                  </a:lnTo>
                  <a:lnTo>
                    <a:pt x="602084" y="131049"/>
                  </a:lnTo>
                  <a:lnTo>
                    <a:pt x="580142" y="129234"/>
                  </a:lnTo>
                  <a:lnTo>
                    <a:pt x="576552" y="135526"/>
                  </a:lnTo>
                  <a:lnTo>
                    <a:pt x="572034" y="135809"/>
                  </a:lnTo>
                  <a:lnTo>
                    <a:pt x="570219" y="132501"/>
                  </a:lnTo>
                  <a:lnTo>
                    <a:pt x="573809" y="127984"/>
                  </a:lnTo>
                  <a:lnTo>
                    <a:pt x="558804" y="128589"/>
                  </a:lnTo>
                  <a:lnTo>
                    <a:pt x="529077" y="132179"/>
                  </a:lnTo>
                  <a:lnTo>
                    <a:pt x="502658" y="129194"/>
                  </a:lnTo>
                  <a:lnTo>
                    <a:pt x="466316" y="109954"/>
                  </a:lnTo>
                  <a:lnTo>
                    <a:pt x="438968" y="101524"/>
                  </a:lnTo>
                  <a:lnTo>
                    <a:pt x="413436" y="91319"/>
                  </a:lnTo>
                  <a:lnTo>
                    <a:pt x="409241" y="85309"/>
                  </a:lnTo>
                  <a:lnTo>
                    <a:pt x="390001" y="81396"/>
                  </a:lnTo>
                  <a:lnTo>
                    <a:pt x="376489" y="65182"/>
                  </a:lnTo>
                  <a:lnTo>
                    <a:pt x="368059" y="64900"/>
                  </a:lnTo>
                  <a:lnTo>
                    <a:pt x="362049" y="69699"/>
                  </a:lnTo>
                  <a:lnTo>
                    <a:pt x="345512" y="69417"/>
                  </a:lnTo>
                  <a:lnTo>
                    <a:pt x="335589" y="65504"/>
                  </a:lnTo>
                  <a:lnTo>
                    <a:pt x="304652" y="64617"/>
                  </a:lnTo>
                  <a:lnTo>
                    <a:pt x="284807" y="56187"/>
                  </a:lnTo>
                  <a:lnTo>
                    <a:pt x="251773" y="52275"/>
                  </a:lnTo>
                  <a:lnTo>
                    <a:pt x="247255" y="58002"/>
                  </a:lnTo>
                  <a:lnTo>
                    <a:pt x="248142" y="50500"/>
                  </a:lnTo>
                  <a:lnTo>
                    <a:pt x="237615" y="47797"/>
                  </a:lnTo>
                  <a:lnTo>
                    <a:pt x="223215" y="38480"/>
                  </a:lnTo>
                  <a:lnTo>
                    <a:pt x="222610" y="29162"/>
                  </a:lnTo>
                  <a:lnTo>
                    <a:pt x="215713" y="21055"/>
                  </a:lnTo>
                  <a:lnTo>
                    <a:pt x="199498" y="16860"/>
                  </a:lnTo>
                  <a:lnTo>
                    <a:pt x="196513" y="13553"/>
                  </a:lnTo>
                  <a:lnTo>
                    <a:pt x="185986" y="7865"/>
                  </a:lnTo>
                  <a:lnTo>
                    <a:pt x="173079" y="14158"/>
                  </a:lnTo>
                  <a:lnTo>
                    <a:pt x="170658" y="4235"/>
                  </a:lnTo>
                  <a:lnTo>
                    <a:pt x="167351" y="3025"/>
                  </a:lnTo>
                  <a:lnTo>
                    <a:pt x="158356" y="5123"/>
                  </a:lnTo>
                  <a:lnTo>
                    <a:pt x="145449" y="13553"/>
                  </a:lnTo>
                  <a:lnTo>
                    <a:pt x="123224" y="22870"/>
                  </a:lnTo>
                  <a:lnTo>
                    <a:pt x="118102" y="29162"/>
                  </a:lnTo>
                  <a:lnTo>
                    <a:pt x="121409" y="31865"/>
                  </a:lnTo>
                  <a:lnTo>
                    <a:pt x="124999" y="35777"/>
                  </a:lnTo>
                  <a:lnTo>
                    <a:pt x="123506" y="39690"/>
                  </a:lnTo>
                  <a:lnTo>
                    <a:pt x="124717" y="45095"/>
                  </a:lnTo>
                  <a:lnTo>
                    <a:pt x="122619" y="53525"/>
                  </a:lnTo>
                  <a:lnTo>
                    <a:pt x="120522" y="52637"/>
                  </a:lnTo>
                  <a:lnTo>
                    <a:pt x="117214" y="45418"/>
                  </a:lnTo>
                  <a:lnTo>
                    <a:pt x="109389" y="43602"/>
                  </a:lnTo>
                  <a:lnTo>
                    <a:pt x="72160" y="46023"/>
                  </a:lnTo>
                  <a:lnTo>
                    <a:pt x="60463" y="38802"/>
                  </a:lnTo>
                  <a:lnTo>
                    <a:pt x="52032" y="41787"/>
                  </a:lnTo>
                  <a:lnTo>
                    <a:pt x="49935" y="48685"/>
                  </a:lnTo>
                  <a:lnTo>
                    <a:pt x="25613" y="52879"/>
                  </a:lnTo>
                  <a:lnTo>
                    <a:pt x="21095" y="61310"/>
                  </a:lnTo>
                  <a:lnTo>
                    <a:pt x="9963" y="64294"/>
                  </a:lnTo>
                  <a:lnTo>
                    <a:pt x="10245" y="72119"/>
                  </a:lnTo>
                  <a:lnTo>
                    <a:pt x="3025" y="84139"/>
                  </a:lnTo>
                  <a:lnTo>
                    <a:pt x="16860" y="85349"/>
                  </a:lnTo>
                  <a:lnTo>
                    <a:pt x="15650" y="109389"/>
                  </a:lnTo>
                  <a:lnTo>
                    <a:pt x="33075" y="108784"/>
                  </a:lnTo>
                  <a:lnTo>
                    <a:pt x="36987" y="112979"/>
                  </a:lnTo>
                  <a:lnTo>
                    <a:pt x="24362" y="121691"/>
                  </a:lnTo>
                  <a:lnTo>
                    <a:pt x="15045" y="132824"/>
                  </a:lnTo>
                  <a:lnTo>
                    <a:pt x="18635" y="141819"/>
                  </a:lnTo>
                  <a:lnTo>
                    <a:pt x="42957" y="133389"/>
                  </a:lnTo>
                  <a:lnTo>
                    <a:pt x="44772" y="138511"/>
                  </a:lnTo>
                  <a:lnTo>
                    <a:pt x="38762" y="144198"/>
                  </a:lnTo>
                  <a:lnTo>
                    <a:pt x="34245" y="157711"/>
                  </a:lnTo>
                  <a:lnTo>
                    <a:pt x="27347" y="162833"/>
                  </a:lnTo>
                  <a:cubicBezTo>
                    <a:pt x="27347" y="162833"/>
                    <a:pt x="41182" y="170053"/>
                    <a:pt x="41182" y="170941"/>
                  </a:cubicBezTo>
                  <a:cubicBezTo>
                    <a:pt x="41182" y="171828"/>
                    <a:pt x="35172" y="175458"/>
                    <a:pt x="35172" y="175458"/>
                  </a:cubicBezTo>
                  <a:lnTo>
                    <a:pt x="25573" y="179976"/>
                  </a:lnTo>
                  <a:lnTo>
                    <a:pt x="23152" y="188688"/>
                  </a:lnTo>
                  <a:lnTo>
                    <a:pt x="37875" y="189293"/>
                  </a:lnTo>
                  <a:lnTo>
                    <a:pt x="46305" y="188083"/>
                  </a:lnTo>
                  <a:lnTo>
                    <a:pt x="15045" y="206718"/>
                  </a:lnTo>
                  <a:lnTo>
                    <a:pt x="12222" y="226361"/>
                  </a:lnTo>
                  <a:lnTo>
                    <a:pt x="76556" y="217165"/>
                  </a:lnTo>
                  <a:lnTo>
                    <a:pt x="100515" y="236889"/>
                  </a:lnTo>
                  <a:lnTo>
                    <a:pt x="87245" y="263470"/>
                  </a:lnTo>
                  <a:lnTo>
                    <a:pt x="87366" y="263591"/>
                  </a:lnTo>
                  <a:lnTo>
                    <a:pt x="116730" y="260122"/>
                  </a:lnTo>
                  <a:lnTo>
                    <a:pt x="163801" y="276417"/>
                  </a:lnTo>
                  <a:lnTo>
                    <a:pt x="195303" y="263429"/>
                  </a:lnTo>
                  <a:lnTo>
                    <a:pt x="256935" y="283960"/>
                  </a:lnTo>
                  <a:lnTo>
                    <a:pt x="257944" y="319536"/>
                  </a:lnTo>
                  <a:lnTo>
                    <a:pt x="294972" y="350957"/>
                  </a:lnTo>
                  <a:lnTo>
                    <a:pt x="228378" y="389154"/>
                  </a:lnTo>
                  <a:lnTo>
                    <a:pt x="197602" y="414283"/>
                  </a:lnTo>
                  <a:lnTo>
                    <a:pt x="202523" y="440622"/>
                  </a:lnTo>
                  <a:lnTo>
                    <a:pt x="187236" y="517138"/>
                  </a:lnTo>
                  <a:lnTo>
                    <a:pt x="161906" y="523713"/>
                  </a:lnTo>
                  <a:lnTo>
                    <a:pt x="160131" y="530812"/>
                  </a:lnTo>
                  <a:lnTo>
                    <a:pt x="168884" y="551262"/>
                  </a:lnTo>
                  <a:lnTo>
                    <a:pt x="140891" y="608376"/>
                  </a:lnTo>
                  <a:lnTo>
                    <a:pt x="95272" y="596760"/>
                  </a:lnTo>
                  <a:lnTo>
                    <a:pt x="106646" y="617210"/>
                  </a:lnTo>
                  <a:lnTo>
                    <a:pt x="109309" y="658957"/>
                  </a:lnTo>
                  <a:lnTo>
                    <a:pt x="127500" y="673316"/>
                  </a:lnTo>
                  <a:lnTo>
                    <a:pt x="124918" y="708408"/>
                  </a:lnTo>
                  <a:lnTo>
                    <a:pt x="83454" y="723856"/>
                  </a:lnTo>
                  <a:lnTo>
                    <a:pt x="75830" y="743257"/>
                  </a:lnTo>
                  <a:lnTo>
                    <a:pt x="87285" y="774356"/>
                  </a:lnTo>
                  <a:lnTo>
                    <a:pt x="110720" y="806301"/>
                  </a:lnTo>
                  <a:lnTo>
                    <a:pt x="91884" y="831834"/>
                  </a:lnTo>
                  <a:lnTo>
                    <a:pt x="61753" y="836553"/>
                  </a:lnTo>
                  <a:lnTo>
                    <a:pt x="29001" y="873379"/>
                  </a:lnTo>
                  <a:lnTo>
                    <a:pt x="31865" y="924524"/>
                  </a:lnTo>
                  <a:lnTo>
                    <a:pt x="61068" y="927388"/>
                  </a:lnTo>
                  <a:lnTo>
                    <a:pt x="74298" y="933680"/>
                  </a:lnTo>
                  <a:lnTo>
                    <a:pt x="77605" y="930695"/>
                  </a:lnTo>
                  <a:lnTo>
                    <a:pt x="80912" y="936988"/>
                  </a:lnTo>
                  <a:lnTo>
                    <a:pt x="123264" y="980549"/>
                  </a:lnTo>
                  <a:lnTo>
                    <a:pt x="125685" y="995554"/>
                  </a:lnTo>
                  <a:lnTo>
                    <a:pt x="131977" y="1002774"/>
                  </a:lnTo>
                  <a:lnTo>
                    <a:pt x="120844" y="1009671"/>
                  </a:lnTo>
                  <a:lnTo>
                    <a:pt x="124152" y="1024677"/>
                  </a:lnTo>
                  <a:lnTo>
                    <a:pt x="137382" y="1030686"/>
                  </a:lnTo>
                  <a:lnTo>
                    <a:pt x="137099" y="1043593"/>
                  </a:lnTo>
                  <a:cubicBezTo>
                    <a:pt x="137099" y="1043593"/>
                    <a:pt x="135889" y="1045691"/>
                    <a:pt x="135002" y="1046296"/>
                  </a:cubicBezTo>
                  <a:cubicBezTo>
                    <a:pt x="134115" y="1046901"/>
                    <a:pt x="133187" y="1049886"/>
                    <a:pt x="133187" y="1049886"/>
                  </a:cubicBezTo>
                  <a:lnTo>
                    <a:pt x="138592" y="1070901"/>
                  </a:lnTo>
                  <a:lnTo>
                    <a:pt x="151499" y="1093448"/>
                  </a:lnTo>
                  <a:lnTo>
                    <a:pt x="159607" y="1095545"/>
                  </a:lnTo>
                  <a:lnTo>
                    <a:pt x="174006" y="1114785"/>
                  </a:lnTo>
                  <a:lnTo>
                    <a:pt x="192318" y="1126483"/>
                  </a:lnTo>
                  <a:lnTo>
                    <a:pt x="206153" y="1126483"/>
                  </a:lnTo>
                  <a:lnTo>
                    <a:pt x="212446" y="1114180"/>
                  </a:lnTo>
                  <a:lnTo>
                    <a:pt x="227168" y="1107283"/>
                  </a:lnTo>
                  <a:lnTo>
                    <a:pt x="253910" y="1080258"/>
                  </a:lnTo>
                  <a:lnTo>
                    <a:pt x="286945" y="1074531"/>
                  </a:lnTo>
                  <a:lnTo>
                    <a:pt x="304975" y="1079936"/>
                  </a:lnTo>
                  <a:lnTo>
                    <a:pt x="317277" y="1078726"/>
                  </a:lnTo>
                  <a:lnTo>
                    <a:pt x="345834" y="1057993"/>
                  </a:lnTo>
                  <a:lnTo>
                    <a:pt x="405893" y="1065213"/>
                  </a:lnTo>
                  <a:lnTo>
                    <a:pt x="453973" y="1077838"/>
                  </a:lnTo>
                  <a:lnTo>
                    <a:pt x="472608" y="1076346"/>
                  </a:lnTo>
                  <a:lnTo>
                    <a:pt x="509837" y="1082638"/>
                  </a:lnTo>
                  <a:lnTo>
                    <a:pt x="523350" y="1090746"/>
                  </a:lnTo>
                  <a:lnTo>
                    <a:pt x="539564" y="1094336"/>
                  </a:lnTo>
                  <a:lnTo>
                    <a:pt x="553399" y="1081105"/>
                  </a:lnTo>
                  <a:lnTo>
                    <a:pt x="581029" y="1081993"/>
                  </a:lnTo>
                  <a:lnTo>
                    <a:pt x="597567" y="1097925"/>
                  </a:lnTo>
                  <a:lnTo>
                    <a:pt x="606561" y="1097643"/>
                  </a:lnTo>
                  <a:lnTo>
                    <a:pt x="610151" y="1096150"/>
                  </a:lnTo>
                  <a:lnTo>
                    <a:pt x="619751" y="1081428"/>
                  </a:lnTo>
                  <a:lnTo>
                    <a:pt x="633868" y="1070901"/>
                  </a:lnTo>
                  <a:lnTo>
                    <a:pt x="646171" y="1039359"/>
                  </a:lnTo>
                  <a:lnTo>
                    <a:pt x="657303" y="1032138"/>
                  </a:lnTo>
                  <a:lnTo>
                    <a:pt x="672630" y="1017738"/>
                  </a:lnTo>
                  <a:lnTo>
                    <a:pt x="692475" y="1009026"/>
                  </a:lnTo>
                  <a:lnTo>
                    <a:pt x="710788" y="998821"/>
                  </a:lnTo>
                  <a:lnTo>
                    <a:pt x="735715" y="1000314"/>
                  </a:lnTo>
                  <a:lnTo>
                    <a:pt x="759755" y="1005719"/>
                  </a:lnTo>
                  <a:lnTo>
                    <a:pt x="774477" y="1002734"/>
                  </a:lnTo>
                  <a:lnTo>
                    <a:pt x="774759" y="996119"/>
                  </a:lnTo>
                  <a:lnTo>
                    <a:pt x="767539" y="988294"/>
                  </a:lnTo>
                  <a:lnTo>
                    <a:pt x="769354" y="979299"/>
                  </a:lnTo>
                  <a:lnTo>
                    <a:pt x="778954" y="972684"/>
                  </a:lnTo>
                  <a:lnTo>
                    <a:pt x="780769" y="962762"/>
                  </a:lnTo>
                  <a:lnTo>
                    <a:pt x="790974" y="947152"/>
                  </a:lnTo>
                  <a:lnTo>
                    <a:pt x="791861" y="930332"/>
                  </a:lnTo>
                  <a:lnTo>
                    <a:pt x="796984" y="922225"/>
                  </a:lnTo>
                  <a:lnTo>
                    <a:pt x="809609" y="919805"/>
                  </a:lnTo>
                  <a:lnTo>
                    <a:pt x="812594" y="902703"/>
                  </a:lnTo>
                  <a:lnTo>
                    <a:pt x="821306" y="900000"/>
                  </a:lnTo>
                  <a:lnTo>
                    <a:pt x="829413" y="891893"/>
                  </a:lnTo>
                  <a:lnTo>
                    <a:pt x="850146" y="883463"/>
                  </a:lnTo>
                  <a:lnTo>
                    <a:pt x="864868" y="882253"/>
                  </a:lnTo>
                  <a:lnTo>
                    <a:pt x="870878" y="873823"/>
                  </a:lnTo>
                  <a:lnTo>
                    <a:pt x="881406" y="871403"/>
                  </a:lnTo>
                  <a:lnTo>
                    <a:pt x="900928" y="859705"/>
                  </a:lnTo>
                  <a:lnTo>
                    <a:pt x="900646" y="853413"/>
                  </a:lnTo>
                  <a:lnTo>
                    <a:pt x="893748" y="840788"/>
                  </a:lnTo>
                  <a:lnTo>
                    <a:pt x="877816" y="837803"/>
                  </a:lnTo>
                  <a:lnTo>
                    <a:pt x="867006" y="822798"/>
                  </a:lnTo>
                  <a:lnTo>
                    <a:pt x="859786" y="801179"/>
                  </a:lnTo>
                  <a:lnTo>
                    <a:pt x="858899" y="787061"/>
                  </a:lnTo>
                  <a:lnTo>
                    <a:pt x="853494" y="771734"/>
                  </a:lnTo>
                  <a:lnTo>
                    <a:pt x="853776" y="745920"/>
                  </a:lnTo>
                  <a:lnTo>
                    <a:pt x="863981" y="728213"/>
                  </a:lnTo>
                  <a:lnTo>
                    <a:pt x="873581" y="713207"/>
                  </a:lnTo>
                  <a:lnTo>
                    <a:pt x="908108" y="675050"/>
                  </a:lnTo>
                  <a:lnTo>
                    <a:pt x="934245" y="649801"/>
                  </a:lnTo>
                  <a:lnTo>
                    <a:pt x="973007" y="601439"/>
                  </a:lnTo>
                  <a:lnTo>
                    <a:pt x="980832" y="600551"/>
                  </a:lnTo>
                  <a:lnTo>
                    <a:pt x="992529" y="597244"/>
                  </a:lnTo>
                  <a:lnTo>
                    <a:pt x="1001524" y="596356"/>
                  </a:lnTo>
                  <a:lnTo>
                    <a:pt x="1007816" y="589137"/>
                  </a:lnTo>
                  <a:lnTo>
                    <a:pt x="999386" y="581917"/>
                  </a:lnTo>
                  <a:lnTo>
                    <a:pt x="988576" y="578327"/>
                  </a:lnTo>
                  <a:lnTo>
                    <a:pt x="988576" y="574132"/>
                  </a:lnTo>
                  <a:lnTo>
                    <a:pt x="1024636" y="547994"/>
                  </a:lnTo>
                  <a:lnTo>
                    <a:pt x="1042666" y="543195"/>
                  </a:lnTo>
                  <a:lnTo>
                    <a:pt x="1090423" y="534200"/>
                  </a:lnTo>
                  <a:lnTo>
                    <a:pt x="1141205" y="530005"/>
                  </a:lnTo>
                  <a:lnTo>
                    <a:pt x="1164317" y="507175"/>
                  </a:lnTo>
                  <a:lnTo>
                    <a:pt x="1192269" y="494268"/>
                  </a:lnTo>
                  <a:lnTo>
                    <a:pt x="1238534" y="476561"/>
                  </a:lnTo>
                  <a:lnTo>
                    <a:pt x="1269471" y="452844"/>
                  </a:lnTo>
                  <a:lnTo>
                    <a:pt x="1274594" y="444414"/>
                  </a:lnTo>
                  <a:lnTo>
                    <a:pt x="1273989" y="423399"/>
                  </a:lnTo>
                  <a:lnTo>
                    <a:pt x="1269471" y="418881"/>
                  </a:lnTo>
                  <a:lnTo>
                    <a:pt x="1267051" y="409282"/>
                  </a:lnTo>
                  <a:lnTo>
                    <a:pt x="1272456" y="401779"/>
                  </a:lnTo>
                  <a:lnTo>
                    <a:pt x="1281168" y="402384"/>
                  </a:lnTo>
                  <a:lnTo>
                    <a:pt x="1285081" y="394277"/>
                  </a:lnTo>
                  <a:lnTo>
                    <a:pt x="1282661" y="393067"/>
                  </a:lnTo>
                  <a:lnTo>
                    <a:pt x="1276651" y="38564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31" name="Forme libre : forme 1530">
              <a:extLst>
                <a:ext uri="{FF2B5EF4-FFF2-40B4-BE49-F238E27FC236}">
                  <a16:creationId xmlns:a16="http://schemas.microsoft.com/office/drawing/2014/main" id="{8DF9BC4B-D97F-47D7-8882-45AECB900F3A}"/>
                </a:ext>
              </a:extLst>
            </p:cNvPr>
            <p:cNvSpPr/>
            <p:nvPr/>
          </p:nvSpPr>
          <p:spPr>
            <a:xfrm>
              <a:off x="6941869" y="3483291"/>
              <a:ext cx="338816" cy="375118"/>
            </a:xfrm>
            <a:custGeom>
              <a:avLst/>
              <a:gdLst>
                <a:gd name="connsiteX0" fmla="*/ 27952 w 338815"/>
                <a:gd name="connsiteY0" fmla="*/ 270407 h 375117"/>
                <a:gd name="connsiteX1" fmla="*/ 38238 w 338815"/>
                <a:gd name="connsiteY1" fmla="*/ 274400 h 375117"/>
                <a:gd name="connsiteX2" fmla="*/ 46224 w 338815"/>
                <a:gd name="connsiteY2" fmla="*/ 274400 h 375117"/>
                <a:gd name="connsiteX3" fmla="*/ 53646 w 338815"/>
                <a:gd name="connsiteY3" fmla="*/ 270972 h 375117"/>
                <a:gd name="connsiteX4" fmla="*/ 58768 w 338815"/>
                <a:gd name="connsiteY4" fmla="*/ 273836 h 375117"/>
                <a:gd name="connsiteX5" fmla="*/ 75911 w 338815"/>
                <a:gd name="connsiteY5" fmla="*/ 278958 h 375117"/>
                <a:gd name="connsiteX6" fmla="*/ 79339 w 338815"/>
                <a:gd name="connsiteY6" fmla="*/ 294366 h 375117"/>
                <a:gd name="connsiteX7" fmla="*/ 76476 w 338815"/>
                <a:gd name="connsiteY7" fmla="*/ 289809 h 375117"/>
                <a:gd name="connsiteX8" fmla="*/ 67925 w 338815"/>
                <a:gd name="connsiteY8" fmla="*/ 286945 h 375117"/>
                <a:gd name="connsiteX9" fmla="*/ 52516 w 338815"/>
                <a:gd name="connsiteY9" fmla="*/ 277789 h 375117"/>
                <a:gd name="connsiteX10" fmla="*/ 45660 w 338815"/>
                <a:gd name="connsiteY10" fmla="*/ 280652 h 375117"/>
                <a:gd name="connsiteX11" fmla="*/ 31381 w 338815"/>
                <a:gd name="connsiteY11" fmla="*/ 281217 h 375117"/>
                <a:gd name="connsiteX12" fmla="*/ 10810 w 338815"/>
                <a:gd name="connsiteY12" fmla="*/ 273231 h 375117"/>
                <a:gd name="connsiteX13" fmla="*/ 3025 w 338815"/>
                <a:gd name="connsiteY13" fmla="*/ 275409 h 375117"/>
                <a:gd name="connsiteX14" fmla="*/ 7543 w 338815"/>
                <a:gd name="connsiteY14" fmla="*/ 288599 h 375117"/>
                <a:gd name="connsiteX15" fmla="*/ 17586 w 338815"/>
                <a:gd name="connsiteY15" fmla="*/ 289163 h 375117"/>
                <a:gd name="connsiteX16" fmla="*/ 55864 w 338815"/>
                <a:gd name="connsiteY16" fmla="*/ 305055 h 375117"/>
                <a:gd name="connsiteX17" fmla="*/ 97853 w 338815"/>
                <a:gd name="connsiteY17" fmla="*/ 287631 h 375117"/>
                <a:gd name="connsiteX18" fmla="*/ 136212 w 338815"/>
                <a:gd name="connsiteY18" fmla="*/ 268834 h 375117"/>
                <a:gd name="connsiteX19" fmla="*/ 162309 w 338815"/>
                <a:gd name="connsiteY19" fmla="*/ 296666 h 375117"/>
                <a:gd name="connsiteX20" fmla="*/ 205347 w 338815"/>
                <a:gd name="connsiteY20" fmla="*/ 301748 h 375117"/>
                <a:gd name="connsiteX21" fmla="*/ 214059 w 338815"/>
                <a:gd name="connsiteY21" fmla="*/ 330103 h 375117"/>
                <a:gd name="connsiteX22" fmla="*/ 203007 w 338815"/>
                <a:gd name="connsiteY22" fmla="*/ 372213 h 375117"/>
                <a:gd name="connsiteX23" fmla="*/ 220432 w 338815"/>
                <a:gd name="connsiteY23" fmla="*/ 375602 h 375117"/>
                <a:gd name="connsiteX24" fmla="*/ 225635 w 338815"/>
                <a:gd name="connsiteY24" fmla="*/ 365639 h 375117"/>
                <a:gd name="connsiteX25" fmla="*/ 220835 w 338815"/>
                <a:gd name="connsiteY25" fmla="*/ 341760 h 375117"/>
                <a:gd name="connsiteX26" fmla="*/ 247779 w 338815"/>
                <a:gd name="connsiteY26" fmla="*/ 279725 h 375117"/>
                <a:gd name="connsiteX27" fmla="*/ 219222 w 338815"/>
                <a:gd name="connsiteY27" fmla="*/ 237574 h 375117"/>
                <a:gd name="connsiteX28" fmla="*/ 244190 w 338815"/>
                <a:gd name="connsiteY28" fmla="*/ 211276 h 375117"/>
                <a:gd name="connsiteX29" fmla="*/ 267261 w 338815"/>
                <a:gd name="connsiteY29" fmla="*/ 224707 h 375117"/>
                <a:gd name="connsiteX30" fmla="*/ 294851 w 338815"/>
                <a:gd name="connsiteY30" fmla="*/ 218052 h 375117"/>
                <a:gd name="connsiteX31" fmla="*/ 298400 w 338815"/>
                <a:gd name="connsiteY31" fmla="*/ 193690 h 375117"/>
                <a:gd name="connsiteX32" fmla="*/ 319213 w 338815"/>
                <a:gd name="connsiteY32" fmla="*/ 181186 h 375117"/>
                <a:gd name="connsiteX33" fmla="*/ 321109 w 338815"/>
                <a:gd name="connsiteY33" fmla="*/ 162389 h 375117"/>
                <a:gd name="connsiteX34" fmla="*/ 296182 w 338815"/>
                <a:gd name="connsiteY34" fmla="*/ 150128 h 375117"/>
                <a:gd name="connsiteX35" fmla="*/ 300256 w 338815"/>
                <a:gd name="connsiteY35" fmla="*/ 116851 h 375117"/>
                <a:gd name="connsiteX36" fmla="*/ 323973 w 338815"/>
                <a:gd name="connsiteY36" fmla="*/ 113866 h 375117"/>
                <a:gd name="connsiteX37" fmla="*/ 326675 w 338815"/>
                <a:gd name="connsiteY37" fmla="*/ 95877 h 375117"/>
                <a:gd name="connsiteX38" fmla="*/ 336961 w 338815"/>
                <a:gd name="connsiteY38" fmla="*/ 82042 h 375117"/>
                <a:gd name="connsiteX39" fmla="*/ 332604 w 338815"/>
                <a:gd name="connsiteY39" fmla="*/ 28517 h 375117"/>
                <a:gd name="connsiteX40" fmla="*/ 331919 w 338815"/>
                <a:gd name="connsiteY40" fmla="*/ 25976 h 375117"/>
                <a:gd name="connsiteX41" fmla="*/ 324941 w 338815"/>
                <a:gd name="connsiteY41" fmla="*/ 20168 h 375117"/>
                <a:gd name="connsiteX42" fmla="*/ 317519 w 338815"/>
                <a:gd name="connsiteY42" fmla="*/ 3025 h 375117"/>
                <a:gd name="connsiteX43" fmla="*/ 305539 w 338815"/>
                <a:gd name="connsiteY43" fmla="*/ 3590 h 375117"/>
                <a:gd name="connsiteX44" fmla="*/ 242132 w 338815"/>
                <a:gd name="connsiteY44" fmla="*/ 8712 h 375117"/>
                <a:gd name="connsiteX45" fmla="*/ 200426 w 338815"/>
                <a:gd name="connsiteY45" fmla="*/ 26984 h 375117"/>
                <a:gd name="connsiteX46" fmla="*/ 194698 w 338815"/>
                <a:gd name="connsiteY46" fmla="*/ 44691 h 375117"/>
                <a:gd name="connsiteX47" fmla="*/ 160978 w 338815"/>
                <a:gd name="connsiteY47" fmla="*/ 66956 h 375117"/>
                <a:gd name="connsiteX48" fmla="*/ 148393 w 338815"/>
                <a:gd name="connsiteY48" fmla="*/ 71514 h 375117"/>
                <a:gd name="connsiteX49" fmla="*/ 140972 w 338815"/>
                <a:gd name="connsiteY49" fmla="*/ 62963 h 375117"/>
                <a:gd name="connsiteX50" fmla="*/ 134115 w 338815"/>
                <a:gd name="connsiteY50" fmla="*/ 63528 h 375117"/>
                <a:gd name="connsiteX51" fmla="*/ 131816 w 338815"/>
                <a:gd name="connsiteY51" fmla="*/ 81800 h 375117"/>
                <a:gd name="connsiteX52" fmla="*/ 110115 w 338815"/>
                <a:gd name="connsiteY52" fmla="*/ 149200 h 375117"/>
                <a:gd name="connsiteX53" fmla="*/ 72402 w 338815"/>
                <a:gd name="connsiteY53" fmla="*/ 196029 h 375117"/>
                <a:gd name="connsiteX54" fmla="*/ 64415 w 338815"/>
                <a:gd name="connsiteY54" fmla="*/ 195464 h 375117"/>
                <a:gd name="connsiteX55" fmla="*/ 64415 w 338815"/>
                <a:gd name="connsiteY55" fmla="*/ 217730 h 375117"/>
                <a:gd name="connsiteX56" fmla="*/ 54130 w 338815"/>
                <a:gd name="connsiteY56" fmla="*/ 220029 h 375117"/>
                <a:gd name="connsiteX57" fmla="*/ 59857 w 338815"/>
                <a:gd name="connsiteY57" fmla="*/ 221158 h 375117"/>
                <a:gd name="connsiteX58" fmla="*/ 63286 w 338815"/>
                <a:gd name="connsiteY58" fmla="*/ 227450 h 375117"/>
                <a:gd name="connsiteX59" fmla="*/ 67844 w 338815"/>
                <a:gd name="connsiteY59" fmla="*/ 235437 h 375117"/>
                <a:gd name="connsiteX60" fmla="*/ 68973 w 338815"/>
                <a:gd name="connsiteY60" fmla="*/ 251450 h 375117"/>
                <a:gd name="connsiteX61" fmla="*/ 58123 w 338815"/>
                <a:gd name="connsiteY61" fmla="*/ 254314 h 375117"/>
                <a:gd name="connsiteX62" fmla="*/ 78694 w 338815"/>
                <a:gd name="connsiteY62" fmla="*/ 265729 h 375117"/>
                <a:gd name="connsiteX63" fmla="*/ 78129 w 338815"/>
                <a:gd name="connsiteY63" fmla="*/ 269722 h 375117"/>
                <a:gd name="connsiteX64" fmla="*/ 73571 w 338815"/>
                <a:gd name="connsiteY64" fmla="*/ 269157 h 375117"/>
                <a:gd name="connsiteX65" fmla="*/ 64415 w 338815"/>
                <a:gd name="connsiteY65" fmla="*/ 266293 h 375117"/>
                <a:gd name="connsiteX66" fmla="*/ 57558 w 338815"/>
                <a:gd name="connsiteY66" fmla="*/ 260566 h 375117"/>
                <a:gd name="connsiteX67" fmla="*/ 41545 w 338815"/>
                <a:gd name="connsiteY67" fmla="*/ 245722 h 375117"/>
                <a:gd name="connsiteX68" fmla="*/ 12988 w 338815"/>
                <a:gd name="connsiteY68" fmla="*/ 248021 h 375117"/>
                <a:gd name="connsiteX69" fmla="*/ 7260 w 338815"/>
                <a:gd name="connsiteY69" fmla="*/ 254878 h 375117"/>
                <a:gd name="connsiteX70" fmla="*/ 13553 w 338815"/>
                <a:gd name="connsiteY70" fmla="*/ 267463 h 375117"/>
                <a:gd name="connsiteX71" fmla="*/ 27952 w 338815"/>
                <a:gd name="connsiteY71" fmla="*/ 270407 h 375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38815" h="375117">
                  <a:moveTo>
                    <a:pt x="27952" y="270407"/>
                  </a:moveTo>
                  <a:lnTo>
                    <a:pt x="38238" y="274400"/>
                  </a:lnTo>
                  <a:lnTo>
                    <a:pt x="46224" y="274400"/>
                  </a:lnTo>
                  <a:lnTo>
                    <a:pt x="53646" y="270972"/>
                  </a:lnTo>
                  <a:lnTo>
                    <a:pt x="58768" y="273836"/>
                  </a:lnTo>
                  <a:cubicBezTo>
                    <a:pt x="58768" y="273836"/>
                    <a:pt x="74176" y="278958"/>
                    <a:pt x="75911" y="278958"/>
                  </a:cubicBezTo>
                  <a:cubicBezTo>
                    <a:pt x="77605" y="278958"/>
                    <a:pt x="79339" y="294366"/>
                    <a:pt x="79339" y="294366"/>
                  </a:cubicBezTo>
                  <a:lnTo>
                    <a:pt x="76476" y="289809"/>
                  </a:lnTo>
                  <a:lnTo>
                    <a:pt x="67925" y="286945"/>
                  </a:lnTo>
                  <a:lnTo>
                    <a:pt x="52516" y="277789"/>
                  </a:lnTo>
                  <a:lnTo>
                    <a:pt x="45660" y="280652"/>
                  </a:lnTo>
                  <a:lnTo>
                    <a:pt x="31381" y="281217"/>
                  </a:lnTo>
                  <a:lnTo>
                    <a:pt x="10810" y="273231"/>
                  </a:lnTo>
                  <a:lnTo>
                    <a:pt x="3025" y="275409"/>
                  </a:lnTo>
                  <a:lnTo>
                    <a:pt x="7543" y="288599"/>
                  </a:lnTo>
                  <a:lnTo>
                    <a:pt x="17586" y="289163"/>
                  </a:lnTo>
                  <a:lnTo>
                    <a:pt x="55864" y="305055"/>
                  </a:lnTo>
                  <a:lnTo>
                    <a:pt x="97853" y="287631"/>
                  </a:lnTo>
                  <a:lnTo>
                    <a:pt x="136212" y="268834"/>
                  </a:lnTo>
                  <a:lnTo>
                    <a:pt x="162309" y="296666"/>
                  </a:lnTo>
                  <a:lnTo>
                    <a:pt x="205347" y="301748"/>
                  </a:lnTo>
                  <a:lnTo>
                    <a:pt x="214059" y="330103"/>
                  </a:lnTo>
                  <a:lnTo>
                    <a:pt x="203007" y="372213"/>
                  </a:lnTo>
                  <a:lnTo>
                    <a:pt x="220432" y="375602"/>
                  </a:lnTo>
                  <a:lnTo>
                    <a:pt x="225635" y="365639"/>
                  </a:lnTo>
                  <a:lnTo>
                    <a:pt x="220835" y="341760"/>
                  </a:lnTo>
                  <a:lnTo>
                    <a:pt x="247779" y="279725"/>
                  </a:lnTo>
                  <a:lnTo>
                    <a:pt x="219222" y="237574"/>
                  </a:lnTo>
                  <a:lnTo>
                    <a:pt x="244190" y="211276"/>
                  </a:lnTo>
                  <a:lnTo>
                    <a:pt x="267261" y="224707"/>
                  </a:lnTo>
                  <a:lnTo>
                    <a:pt x="294851" y="218052"/>
                  </a:lnTo>
                  <a:lnTo>
                    <a:pt x="298400" y="193690"/>
                  </a:lnTo>
                  <a:lnTo>
                    <a:pt x="319213" y="181186"/>
                  </a:lnTo>
                  <a:lnTo>
                    <a:pt x="321109" y="162389"/>
                  </a:lnTo>
                  <a:lnTo>
                    <a:pt x="296182" y="150128"/>
                  </a:lnTo>
                  <a:lnTo>
                    <a:pt x="300256" y="116851"/>
                  </a:lnTo>
                  <a:lnTo>
                    <a:pt x="323973" y="113866"/>
                  </a:lnTo>
                  <a:lnTo>
                    <a:pt x="326675" y="95877"/>
                  </a:lnTo>
                  <a:lnTo>
                    <a:pt x="336961" y="82042"/>
                  </a:lnTo>
                  <a:lnTo>
                    <a:pt x="332604" y="28517"/>
                  </a:lnTo>
                  <a:lnTo>
                    <a:pt x="331919" y="25976"/>
                  </a:lnTo>
                  <a:lnTo>
                    <a:pt x="324941" y="20168"/>
                  </a:lnTo>
                  <a:lnTo>
                    <a:pt x="317519" y="3025"/>
                  </a:lnTo>
                  <a:lnTo>
                    <a:pt x="305539" y="3590"/>
                  </a:lnTo>
                  <a:lnTo>
                    <a:pt x="242132" y="8712"/>
                  </a:lnTo>
                  <a:lnTo>
                    <a:pt x="200426" y="26984"/>
                  </a:lnTo>
                  <a:lnTo>
                    <a:pt x="194698" y="44691"/>
                  </a:lnTo>
                  <a:lnTo>
                    <a:pt x="160978" y="66956"/>
                  </a:lnTo>
                  <a:lnTo>
                    <a:pt x="148393" y="71514"/>
                  </a:lnTo>
                  <a:lnTo>
                    <a:pt x="140972" y="62963"/>
                  </a:lnTo>
                  <a:lnTo>
                    <a:pt x="134115" y="63528"/>
                  </a:lnTo>
                  <a:lnTo>
                    <a:pt x="131816" y="81800"/>
                  </a:lnTo>
                  <a:lnTo>
                    <a:pt x="110115" y="149200"/>
                  </a:lnTo>
                  <a:lnTo>
                    <a:pt x="72402" y="196029"/>
                  </a:lnTo>
                  <a:lnTo>
                    <a:pt x="64415" y="195464"/>
                  </a:lnTo>
                  <a:lnTo>
                    <a:pt x="64415" y="217730"/>
                  </a:lnTo>
                  <a:lnTo>
                    <a:pt x="54130" y="220029"/>
                  </a:lnTo>
                  <a:lnTo>
                    <a:pt x="59857" y="221158"/>
                  </a:lnTo>
                  <a:lnTo>
                    <a:pt x="63286" y="227450"/>
                  </a:lnTo>
                  <a:lnTo>
                    <a:pt x="67844" y="235437"/>
                  </a:lnTo>
                  <a:lnTo>
                    <a:pt x="68973" y="251450"/>
                  </a:lnTo>
                  <a:lnTo>
                    <a:pt x="58123" y="254314"/>
                  </a:lnTo>
                  <a:lnTo>
                    <a:pt x="78694" y="265729"/>
                  </a:lnTo>
                  <a:lnTo>
                    <a:pt x="78129" y="269722"/>
                  </a:lnTo>
                  <a:lnTo>
                    <a:pt x="73571" y="269157"/>
                  </a:lnTo>
                  <a:lnTo>
                    <a:pt x="64415" y="266293"/>
                  </a:lnTo>
                  <a:lnTo>
                    <a:pt x="57558" y="260566"/>
                  </a:lnTo>
                  <a:lnTo>
                    <a:pt x="41545" y="245722"/>
                  </a:lnTo>
                  <a:lnTo>
                    <a:pt x="12988" y="248021"/>
                  </a:lnTo>
                  <a:lnTo>
                    <a:pt x="7260" y="254878"/>
                  </a:lnTo>
                  <a:lnTo>
                    <a:pt x="13553" y="267463"/>
                  </a:lnTo>
                  <a:lnTo>
                    <a:pt x="27952" y="27040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32" name="Forme libre : forme 1531">
              <a:extLst>
                <a:ext uri="{FF2B5EF4-FFF2-40B4-BE49-F238E27FC236}">
                  <a16:creationId xmlns:a16="http://schemas.microsoft.com/office/drawing/2014/main" id="{433048FC-769A-4EA7-A456-CC478EDFD1B1}"/>
                </a:ext>
              </a:extLst>
            </p:cNvPr>
            <p:cNvSpPr/>
            <p:nvPr/>
          </p:nvSpPr>
          <p:spPr>
            <a:xfrm>
              <a:off x="6861602" y="3758458"/>
              <a:ext cx="326715" cy="274280"/>
            </a:xfrm>
            <a:custGeom>
              <a:avLst/>
              <a:gdLst>
                <a:gd name="connsiteX0" fmla="*/ 311065 w 326715"/>
                <a:gd name="connsiteY0" fmla="*/ 188608 h 274279"/>
                <a:gd name="connsiteX1" fmla="*/ 321512 w 326715"/>
                <a:gd name="connsiteY1" fmla="*/ 175942 h 274279"/>
                <a:gd name="connsiteX2" fmla="*/ 326917 w 326715"/>
                <a:gd name="connsiteY2" fmla="*/ 157065 h 274279"/>
                <a:gd name="connsiteX3" fmla="*/ 316914 w 326715"/>
                <a:gd name="connsiteY3" fmla="*/ 144844 h 274279"/>
                <a:gd name="connsiteX4" fmla="*/ 300054 w 326715"/>
                <a:gd name="connsiteY4" fmla="*/ 117739 h 274279"/>
                <a:gd name="connsiteX5" fmla="*/ 262098 w 326715"/>
                <a:gd name="connsiteY5" fmla="*/ 110357 h 274279"/>
                <a:gd name="connsiteX6" fmla="*/ 276538 w 326715"/>
                <a:gd name="connsiteY6" fmla="*/ 55300 h 274279"/>
                <a:gd name="connsiteX7" fmla="*/ 272545 w 326715"/>
                <a:gd name="connsiteY7" fmla="*/ 42271 h 274279"/>
                <a:gd name="connsiteX8" fmla="*/ 234348 w 326715"/>
                <a:gd name="connsiteY8" fmla="*/ 37754 h 274279"/>
                <a:gd name="connsiteX9" fmla="*/ 212647 w 326715"/>
                <a:gd name="connsiteY9" fmla="*/ 14642 h 274279"/>
                <a:gd name="connsiteX10" fmla="*/ 184937 w 326715"/>
                <a:gd name="connsiteY10" fmla="*/ 28194 h 274279"/>
                <a:gd name="connsiteX11" fmla="*/ 136131 w 326715"/>
                <a:gd name="connsiteY11" fmla="*/ 48402 h 274279"/>
                <a:gd name="connsiteX12" fmla="*/ 93981 w 326715"/>
                <a:gd name="connsiteY12" fmla="*/ 30937 h 274279"/>
                <a:gd name="connsiteX13" fmla="*/ 75346 w 326715"/>
                <a:gd name="connsiteY13" fmla="*/ 29889 h 274279"/>
                <a:gd name="connsiteX14" fmla="*/ 66150 w 326715"/>
                <a:gd name="connsiteY14" fmla="*/ 3025 h 274279"/>
                <a:gd name="connsiteX15" fmla="*/ 60745 w 326715"/>
                <a:gd name="connsiteY15" fmla="*/ 3509 h 274279"/>
                <a:gd name="connsiteX16" fmla="*/ 3025 w 326715"/>
                <a:gd name="connsiteY16" fmla="*/ 31744 h 274279"/>
                <a:gd name="connsiteX17" fmla="*/ 14037 w 326715"/>
                <a:gd name="connsiteY17" fmla="*/ 77323 h 274279"/>
                <a:gd name="connsiteX18" fmla="*/ 23596 w 326715"/>
                <a:gd name="connsiteY18" fmla="*/ 88092 h 274279"/>
                <a:gd name="connsiteX19" fmla="*/ 50742 w 326715"/>
                <a:gd name="connsiteY19" fmla="*/ 78412 h 274279"/>
                <a:gd name="connsiteX20" fmla="*/ 74580 w 326715"/>
                <a:gd name="connsiteY20" fmla="*/ 117779 h 274279"/>
                <a:gd name="connsiteX21" fmla="*/ 94909 w 326715"/>
                <a:gd name="connsiteY21" fmla="*/ 129396 h 274279"/>
                <a:gd name="connsiteX22" fmla="*/ 100152 w 326715"/>
                <a:gd name="connsiteY22" fmla="*/ 144239 h 274279"/>
                <a:gd name="connsiteX23" fmla="*/ 146578 w 326715"/>
                <a:gd name="connsiteY23" fmla="*/ 160050 h 274279"/>
                <a:gd name="connsiteX24" fmla="*/ 140931 w 326715"/>
                <a:gd name="connsiteY24" fmla="*/ 198732 h 274279"/>
                <a:gd name="connsiteX25" fmla="*/ 161260 w 326715"/>
                <a:gd name="connsiteY25" fmla="*/ 207686 h 274279"/>
                <a:gd name="connsiteX26" fmla="*/ 192964 w 326715"/>
                <a:gd name="connsiteY26" fmla="*/ 176991 h 274279"/>
                <a:gd name="connsiteX27" fmla="*/ 207807 w 326715"/>
                <a:gd name="connsiteY27" fmla="*/ 197441 h 274279"/>
                <a:gd name="connsiteX28" fmla="*/ 207807 w 326715"/>
                <a:gd name="connsiteY28" fmla="*/ 233501 h 274279"/>
                <a:gd name="connsiteX29" fmla="*/ 250764 w 326715"/>
                <a:gd name="connsiteY29" fmla="*/ 271456 h 274279"/>
                <a:gd name="connsiteX30" fmla="*/ 275288 w 326715"/>
                <a:gd name="connsiteY30" fmla="*/ 271456 h 274279"/>
                <a:gd name="connsiteX31" fmla="*/ 277587 w 326715"/>
                <a:gd name="connsiteY31" fmla="*/ 261453 h 274279"/>
                <a:gd name="connsiteX32" fmla="*/ 262300 w 326715"/>
                <a:gd name="connsiteY32" fmla="*/ 218859 h 274279"/>
                <a:gd name="connsiteX33" fmla="*/ 294931 w 326715"/>
                <a:gd name="connsiteY33" fmla="*/ 188124 h 27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6715" h="274279">
                  <a:moveTo>
                    <a:pt x="311065" y="188608"/>
                  </a:moveTo>
                  <a:lnTo>
                    <a:pt x="321512" y="175942"/>
                  </a:lnTo>
                  <a:lnTo>
                    <a:pt x="326917" y="157065"/>
                  </a:lnTo>
                  <a:lnTo>
                    <a:pt x="316914" y="144844"/>
                  </a:lnTo>
                  <a:lnTo>
                    <a:pt x="300054" y="117739"/>
                  </a:lnTo>
                  <a:lnTo>
                    <a:pt x="262098" y="110357"/>
                  </a:lnTo>
                  <a:lnTo>
                    <a:pt x="276538" y="55300"/>
                  </a:lnTo>
                  <a:lnTo>
                    <a:pt x="272545" y="42271"/>
                  </a:lnTo>
                  <a:lnTo>
                    <a:pt x="234348" y="37754"/>
                  </a:lnTo>
                  <a:lnTo>
                    <a:pt x="212647" y="14642"/>
                  </a:lnTo>
                  <a:lnTo>
                    <a:pt x="184937" y="28194"/>
                  </a:lnTo>
                  <a:lnTo>
                    <a:pt x="136131" y="48402"/>
                  </a:lnTo>
                  <a:lnTo>
                    <a:pt x="93981" y="30937"/>
                  </a:lnTo>
                  <a:lnTo>
                    <a:pt x="75346" y="29889"/>
                  </a:lnTo>
                  <a:lnTo>
                    <a:pt x="66150" y="3025"/>
                  </a:lnTo>
                  <a:lnTo>
                    <a:pt x="60745" y="3509"/>
                  </a:lnTo>
                  <a:lnTo>
                    <a:pt x="3025" y="31744"/>
                  </a:lnTo>
                  <a:lnTo>
                    <a:pt x="14037" y="77323"/>
                  </a:lnTo>
                  <a:lnTo>
                    <a:pt x="23596" y="88092"/>
                  </a:lnTo>
                  <a:lnTo>
                    <a:pt x="50742" y="78412"/>
                  </a:lnTo>
                  <a:lnTo>
                    <a:pt x="74580" y="117779"/>
                  </a:lnTo>
                  <a:lnTo>
                    <a:pt x="94909" y="129396"/>
                  </a:lnTo>
                  <a:lnTo>
                    <a:pt x="100152" y="144239"/>
                  </a:lnTo>
                  <a:lnTo>
                    <a:pt x="146578" y="160050"/>
                  </a:lnTo>
                  <a:lnTo>
                    <a:pt x="140931" y="198732"/>
                  </a:lnTo>
                  <a:lnTo>
                    <a:pt x="161260" y="207686"/>
                  </a:lnTo>
                  <a:lnTo>
                    <a:pt x="192964" y="176991"/>
                  </a:lnTo>
                  <a:lnTo>
                    <a:pt x="207807" y="197441"/>
                  </a:lnTo>
                  <a:lnTo>
                    <a:pt x="207807" y="233501"/>
                  </a:lnTo>
                  <a:lnTo>
                    <a:pt x="250764" y="271456"/>
                  </a:lnTo>
                  <a:lnTo>
                    <a:pt x="275288" y="271456"/>
                  </a:lnTo>
                  <a:lnTo>
                    <a:pt x="277587" y="261453"/>
                  </a:lnTo>
                  <a:lnTo>
                    <a:pt x="262300" y="218859"/>
                  </a:lnTo>
                  <a:lnTo>
                    <a:pt x="294931" y="18812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33" name="Forme libre : forme 1532">
              <a:extLst>
                <a:ext uri="{FF2B5EF4-FFF2-40B4-BE49-F238E27FC236}">
                  <a16:creationId xmlns:a16="http://schemas.microsoft.com/office/drawing/2014/main" id="{5AE33D24-69F1-4783-AAB2-492391C46D41}"/>
                </a:ext>
              </a:extLst>
            </p:cNvPr>
            <p:cNvSpPr/>
            <p:nvPr/>
          </p:nvSpPr>
          <p:spPr>
            <a:xfrm>
              <a:off x="7874500" y="4456096"/>
              <a:ext cx="576794" cy="528392"/>
            </a:xfrm>
            <a:custGeom>
              <a:avLst/>
              <a:gdLst>
                <a:gd name="connsiteX0" fmla="*/ 517622 w 576793"/>
                <a:gd name="connsiteY0" fmla="*/ 515323 h 528391"/>
                <a:gd name="connsiteX1" fmla="*/ 440743 w 576793"/>
                <a:gd name="connsiteY1" fmla="*/ 472608 h 528391"/>
                <a:gd name="connsiteX2" fmla="*/ 390808 w 576793"/>
                <a:gd name="connsiteY2" fmla="*/ 423842 h 528391"/>
                <a:gd name="connsiteX3" fmla="*/ 283637 w 576793"/>
                <a:gd name="connsiteY3" fmla="*/ 321270 h 528391"/>
                <a:gd name="connsiteX4" fmla="*/ 258670 w 576793"/>
                <a:gd name="connsiteY4" fmla="*/ 274723 h 528391"/>
                <a:gd name="connsiteX5" fmla="*/ 224627 w 576793"/>
                <a:gd name="connsiteY5" fmla="*/ 246731 h 528391"/>
                <a:gd name="connsiteX6" fmla="*/ 228741 w 576793"/>
                <a:gd name="connsiteY6" fmla="*/ 179734 h 528391"/>
                <a:gd name="connsiteX7" fmla="*/ 258226 w 576793"/>
                <a:gd name="connsiteY7" fmla="*/ 174208 h 528391"/>
                <a:gd name="connsiteX8" fmla="*/ 274280 w 576793"/>
                <a:gd name="connsiteY8" fmla="*/ 191471 h 528391"/>
                <a:gd name="connsiteX9" fmla="*/ 287832 w 576793"/>
                <a:gd name="connsiteY9" fmla="*/ 193609 h 528391"/>
                <a:gd name="connsiteX10" fmla="*/ 310299 w 576793"/>
                <a:gd name="connsiteY10" fmla="*/ 162188 h 528391"/>
                <a:gd name="connsiteX11" fmla="*/ 346197 w 576793"/>
                <a:gd name="connsiteY11" fmla="*/ 163559 h 528391"/>
                <a:gd name="connsiteX12" fmla="*/ 374029 w 576793"/>
                <a:gd name="connsiteY12" fmla="*/ 175337 h 528391"/>
                <a:gd name="connsiteX13" fmla="*/ 400004 w 576793"/>
                <a:gd name="connsiteY13" fmla="*/ 164527 h 528391"/>
                <a:gd name="connsiteX14" fmla="*/ 524963 w 576793"/>
                <a:gd name="connsiteY14" fmla="*/ 173966 h 528391"/>
                <a:gd name="connsiteX15" fmla="*/ 547551 w 576793"/>
                <a:gd name="connsiteY15" fmla="*/ 186268 h 528391"/>
                <a:gd name="connsiteX16" fmla="*/ 556062 w 576793"/>
                <a:gd name="connsiteY16" fmla="*/ 181468 h 528391"/>
                <a:gd name="connsiteX17" fmla="*/ 551463 w 576793"/>
                <a:gd name="connsiteY17" fmla="*/ 161865 h 528391"/>
                <a:gd name="connsiteX18" fmla="*/ 576754 w 576793"/>
                <a:gd name="connsiteY18" fmla="*/ 148635 h 528391"/>
                <a:gd name="connsiteX19" fmla="*/ 576754 w 576793"/>
                <a:gd name="connsiteY19" fmla="*/ 143755 h 528391"/>
                <a:gd name="connsiteX20" fmla="*/ 549568 w 576793"/>
                <a:gd name="connsiteY20" fmla="*/ 138511 h 528391"/>
                <a:gd name="connsiteX21" fmla="*/ 547752 w 576793"/>
                <a:gd name="connsiteY21" fmla="*/ 134397 h 528391"/>
                <a:gd name="connsiteX22" fmla="*/ 519195 w 576793"/>
                <a:gd name="connsiteY22" fmla="*/ 67320 h 528391"/>
                <a:gd name="connsiteX23" fmla="*/ 492534 w 576793"/>
                <a:gd name="connsiteY23" fmla="*/ 90391 h 528391"/>
                <a:gd name="connsiteX24" fmla="*/ 423278 w 576793"/>
                <a:gd name="connsiteY24" fmla="*/ 90391 h 528391"/>
                <a:gd name="connsiteX25" fmla="*/ 378586 w 576793"/>
                <a:gd name="connsiteY25" fmla="*/ 67440 h 528391"/>
                <a:gd name="connsiteX26" fmla="*/ 378062 w 576793"/>
                <a:gd name="connsiteY26" fmla="*/ 67037 h 528391"/>
                <a:gd name="connsiteX27" fmla="*/ 290454 w 576793"/>
                <a:gd name="connsiteY27" fmla="*/ 3025 h 528391"/>
                <a:gd name="connsiteX28" fmla="*/ 257662 w 576793"/>
                <a:gd name="connsiteY28" fmla="*/ 34285 h 528391"/>
                <a:gd name="connsiteX29" fmla="*/ 223336 w 576793"/>
                <a:gd name="connsiteY29" fmla="*/ 48886 h 528391"/>
                <a:gd name="connsiteX30" fmla="*/ 217770 w 576793"/>
                <a:gd name="connsiteY30" fmla="*/ 54049 h 528391"/>
                <a:gd name="connsiteX31" fmla="*/ 226200 w 576793"/>
                <a:gd name="connsiteY31" fmla="*/ 66714 h 528391"/>
                <a:gd name="connsiteX32" fmla="*/ 218294 w 576793"/>
                <a:gd name="connsiteY32" fmla="*/ 93860 h 528391"/>
                <a:gd name="connsiteX33" fmla="*/ 192359 w 576793"/>
                <a:gd name="connsiteY33" fmla="*/ 113100 h 528391"/>
                <a:gd name="connsiteX34" fmla="*/ 186792 w 576793"/>
                <a:gd name="connsiteY34" fmla="*/ 155694 h 528391"/>
                <a:gd name="connsiteX35" fmla="*/ 139439 w 576793"/>
                <a:gd name="connsiteY35" fmla="*/ 160010 h 528391"/>
                <a:gd name="connsiteX36" fmla="*/ 108905 w 576793"/>
                <a:gd name="connsiteY36" fmla="*/ 141536 h 528391"/>
                <a:gd name="connsiteX37" fmla="*/ 83454 w 576793"/>
                <a:gd name="connsiteY37" fmla="*/ 156944 h 528391"/>
                <a:gd name="connsiteX38" fmla="*/ 20652 w 576793"/>
                <a:gd name="connsiteY38" fmla="*/ 164245 h 528391"/>
                <a:gd name="connsiteX39" fmla="*/ 3186 w 576793"/>
                <a:gd name="connsiteY39" fmla="*/ 158638 h 528391"/>
                <a:gd name="connsiteX40" fmla="*/ 3025 w 576793"/>
                <a:gd name="connsiteY40" fmla="*/ 161341 h 528391"/>
                <a:gd name="connsiteX41" fmla="*/ 10527 w 576793"/>
                <a:gd name="connsiteY41" fmla="*/ 178161 h 528391"/>
                <a:gd name="connsiteX42" fmla="*/ 12948 w 576793"/>
                <a:gd name="connsiteY42" fmla="*/ 194698 h 528391"/>
                <a:gd name="connsiteX43" fmla="*/ 16537 w 576793"/>
                <a:gd name="connsiteY43" fmla="*/ 204015 h 528391"/>
                <a:gd name="connsiteX44" fmla="*/ 17425 w 576793"/>
                <a:gd name="connsiteY44" fmla="*/ 209420 h 528391"/>
                <a:gd name="connsiteX45" fmla="*/ 34850 w 576793"/>
                <a:gd name="connsiteY45" fmla="*/ 231363 h 528391"/>
                <a:gd name="connsiteX46" fmla="*/ 39044 w 576793"/>
                <a:gd name="connsiteY46" fmla="*/ 241890 h 528391"/>
                <a:gd name="connsiteX47" fmla="*/ 45054 w 576793"/>
                <a:gd name="connsiteY47" fmla="*/ 245198 h 528391"/>
                <a:gd name="connsiteX48" fmla="*/ 51064 w 576793"/>
                <a:gd name="connsiteY48" fmla="*/ 244311 h 528391"/>
                <a:gd name="connsiteX49" fmla="*/ 51952 w 576793"/>
                <a:gd name="connsiteY49" fmla="*/ 240116 h 528391"/>
                <a:gd name="connsiteX50" fmla="*/ 55542 w 576793"/>
                <a:gd name="connsiteY50" fmla="*/ 232613 h 528391"/>
                <a:gd name="connsiteX51" fmla="*/ 59736 w 576793"/>
                <a:gd name="connsiteY51" fmla="*/ 222691 h 528391"/>
                <a:gd name="connsiteX52" fmla="*/ 65142 w 576793"/>
                <a:gd name="connsiteY52" fmla="*/ 224788 h 528391"/>
                <a:gd name="connsiteX53" fmla="*/ 69941 w 576793"/>
                <a:gd name="connsiteY53" fmla="*/ 203773 h 528391"/>
                <a:gd name="connsiteX54" fmla="*/ 74459 w 576793"/>
                <a:gd name="connsiteY54" fmla="*/ 193569 h 528391"/>
                <a:gd name="connsiteX55" fmla="*/ 80186 w 576793"/>
                <a:gd name="connsiteY55" fmla="*/ 171949 h 528391"/>
                <a:gd name="connsiteX56" fmla="*/ 95191 w 576793"/>
                <a:gd name="connsiteY56" fmla="*/ 172554 h 528391"/>
                <a:gd name="connsiteX57" fmla="*/ 130323 w 576793"/>
                <a:gd name="connsiteY57" fmla="*/ 192681 h 528391"/>
                <a:gd name="connsiteX58" fmla="*/ 142343 w 576793"/>
                <a:gd name="connsiteY58" fmla="*/ 208614 h 528391"/>
                <a:gd name="connsiteX59" fmla="*/ 143553 w 576793"/>
                <a:gd name="connsiteY59" fmla="*/ 240761 h 528391"/>
                <a:gd name="connsiteX60" fmla="*/ 146860 w 576793"/>
                <a:gd name="connsiteY60" fmla="*/ 261493 h 528391"/>
                <a:gd name="connsiteX61" fmla="*/ 188930 w 576793"/>
                <a:gd name="connsiteY61" fmla="*/ 298158 h 528391"/>
                <a:gd name="connsiteX62" fmla="*/ 208452 w 576793"/>
                <a:gd name="connsiteY62" fmla="*/ 311670 h 528391"/>
                <a:gd name="connsiteX63" fmla="*/ 176023 w 576793"/>
                <a:gd name="connsiteY63" fmla="*/ 316793 h 528391"/>
                <a:gd name="connsiteX64" fmla="*/ 173038 w 576793"/>
                <a:gd name="connsiteY64" fmla="*/ 322803 h 528391"/>
                <a:gd name="connsiteX65" fmla="*/ 204863 w 576793"/>
                <a:gd name="connsiteY65" fmla="*/ 354950 h 528391"/>
                <a:gd name="connsiteX66" fmla="*/ 232815 w 576793"/>
                <a:gd name="connsiteY66" fmla="*/ 377780 h 528391"/>
                <a:gd name="connsiteX67" fmla="*/ 261050 w 576793"/>
                <a:gd name="connsiteY67" fmla="*/ 391615 h 528391"/>
                <a:gd name="connsiteX68" fmla="*/ 265245 w 576793"/>
                <a:gd name="connsiteY68" fmla="*/ 407830 h 528391"/>
                <a:gd name="connsiteX69" fmla="*/ 269762 w 576793"/>
                <a:gd name="connsiteY69" fmla="*/ 413839 h 528391"/>
                <a:gd name="connsiteX70" fmla="*/ 275167 w 576793"/>
                <a:gd name="connsiteY70" fmla="*/ 414445 h 528391"/>
                <a:gd name="connsiteX71" fmla="*/ 316026 w 576793"/>
                <a:gd name="connsiteY71" fmla="*/ 406942 h 528391"/>
                <a:gd name="connsiteX72" fmla="*/ 329257 w 576793"/>
                <a:gd name="connsiteY72" fmla="*/ 414162 h 528391"/>
                <a:gd name="connsiteX73" fmla="*/ 364994 w 576793"/>
                <a:gd name="connsiteY73" fmla="*/ 422592 h 528391"/>
                <a:gd name="connsiteX74" fmla="*/ 384234 w 576793"/>
                <a:gd name="connsiteY74" fmla="*/ 443002 h 528391"/>
                <a:gd name="connsiteX75" fmla="*/ 415493 w 576793"/>
                <a:gd name="connsiteY75" fmla="*/ 461919 h 528391"/>
                <a:gd name="connsiteX76" fmla="*/ 443123 w 576793"/>
                <a:gd name="connsiteY76" fmla="*/ 488661 h 528391"/>
                <a:gd name="connsiteX77" fmla="*/ 463250 w 576793"/>
                <a:gd name="connsiteY77" fmla="*/ 493461 h 528391"/>
                <a:gd name="connsiteX78" fmla="*/ 485192 w 576793"/>
                <a:gd name="connsiteY78" fmla="*/ 506086 h 528391"/>
                <a:gd name="connsiteX79" fmla="*/ 517299 w 576793"/>
                <a:gd name="connsiteY79" fmla="*/ 527988 h 528391"/>
                <a:gd name="connsiteX80" fmla="*/ 517622 w 576793"/>
                <a:gd name="connsiteY80" fmla="*/ 515323 h 528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576793" h="528391">
                  <a:moveTo>
                    <a:pt x="517622" y="515323"/>
                  </a:moveTo>
                  <a:lnTo>
                    <a:pt x="440743" y="472608"/>
                  </a:lnTo>
                  <a:lnTo>
                    <a:pt x="390808" y="423842"/>
                  </a:lnTo>
                  <a:lnTo>
                    <a:pt x="283637" y="321270"/>
                  </a:lnTo>
                  <a:lnTo>
                    <a:pt x="258670" y="274723"/>
                  </a:lnTo>
                  <a:lnTo>
                    <a:pt x="224627" y="246731"/>
                  </a:lnTo>
                  <a:lnTo>
                    <a:pt x="228741" y="179734"/>
                  </a:lnTo>
                  <a:lnTo>
                    <a:pt x="258226" y="174208"/>
                  </a:lnTo>
                  <a:lnTo>
                    <a:pt x="274280" y="191471"/>
                  </a:lnTo>
                  <a:lnTo>
                    <a:pt x="287832" y="193609"/>
                  </a:lnTo>
                  <a:lnTo>
                    <a:pt x="310299" y="162188"/>
                  </a:lnTo>
                  <a:lnTo>
                    <a:pt x="346197" y="163559"/>
                  </a:lnTo>
                  <a:lnTo>
                    <a:pt x="374029" y="175337"/>
                  </a:lnTo>
                  <a:lnTo>
                    <a:pt x="400004" y="164527"/>
                  </a:lnTo>
                  <a:lnTo>
                    <a:pt x="524963" y="173966"/>
                  </a:lnTo>
                  <a:lnTo>
                    <a:pt x="547551" y="186268"/>
                  </a:lnTo>
                  <a:lnTo>
                    <a:pt x="556062" y="181468"/>
                  </a:lnTo>
                  <a:lnTo>
                    <a:pt x="551463" y="161865"/>
                  </a:lnTo>
                  <a:lnTo>
                    <a:pt x="576754" y="148635"/>
                  </a:lnTo>
                  <a:lnTo>
                    <a:pt x="576754" y="143755"/>
                  </a:lnTo>
                  <a:lnTo>
                    <a:pt x="549568" y="138511"/>
                  </a:lnTo>
                  <a:lnTo>
                    <a:pt x="547752" y="134397"/>
                  </a:lnTo>
                  <a:cubicBezTo>
                    <a:pt x="532143" y="98902"/>
                    <a:pt x="523753" y="78815"/>
                    <a:pt x="519195" y="67320"/>
                  </a:cubicBezTo>
                  <a:lnTo>
                    <a:pt x="492534" y="90391"/>
                  </a:lnTo>
                  <a:lnTo>
                    <a:pt x="423278" y="90391"/>
                  </a:lnTo>
                  <a:lnTo>
                    <a:pt x="378586" y="67440"/>
                  </a:lnTo>
                  <a:lnTo>
                    <a:pt x="378062" y="67037"/>
                  </a:lnTo>
                  <a:lnTo>
                    <a:pt x="290454" y="3025"/>
                  </a:lnTo>
                  <a:lnTo>
                    <a:pt x="257662" y="34285"/>
                  </a:lnTo>
                  <a:lnTo>
                    <a:pt x="223336" y="48886"/>
                  </a:lnTo>
                  <a:lnTo>
                    <a:pt x="217770" y="54049"/>
                  </a:lnTo>
                  <a:lnTo>
                    <a:pt x="226200" y="66714"/>
                  </a:lnTo>
                  <a:lnTo>
                    <a:pt x="218294" y="93860"/>
                  </a:lnTo>
                  <a:lnTo>
                    <a:pt x="192359" y="113100"/>
                  </a:lnTo>
                  <a:lnTo>
                    <a:pt x="186792" y="155694"/>
                  </a:lnTo>
                  <a:lnTo>
                    <a:pt x="139439" y="160010"/>
                  </a:lnTo>
                  <a:lnTo>
                    <a:pt x="108905" y="141536"/>
                  </a:lnTo>
                  <a:lnTo>
                    <a:pt x="83454" y="156944"/>
                  </a:lnTo>
                  <a:lnTo>
                    <a:pt x="20652" y="164245"/>
                  </a:lnTo>
                  <a:lnTo>
                    <a:pt x="3186" y="158638"/>
                  </a:lnTo>
                  <a:lnTo>
                    <a:pt x="3025" y="161341"/>
                  </a:lnTo>
                  <a:lnTo>
                    <a:pt x="10527" y="178161"/>
                  </a:lnTo>
                  <a:lnTo>
                    <a:pt x="12948" y="194698"/>
                  </a:lnTo>
                  <a:lnTo>
                    <a:pt x="16537" y="204015"/>
                  </a:lnTo>
                  <a:lnTo>
                    <a:pt x="17425" y="209420"/>
                  </a:lnTo>
                  <a:lnTo>
                    <a:pt x="34850" y="231363"/>
                  </a:lnTo>
                  <a:lnTo>
                    <a:pt x="39044" y="241890"/>
                  </a:lnTo>
                  <a:lnTo>
                    <a:pt x="45054" y="245198"/>
                  </a:lnTo>
                  <a:lnTo>
                    <a:pt x="51064" y="244311"/>
                  </a:lnTo>
                  <a:lnTo>
                    <a:pt x="51952" y="240116"/>
                  </a:lnTo>
                  <a:lnTo>
                    <a:pt x="55542" y="232613"/>
                  </a:lnTo>
                  <a:lnTo>
                    <a:pt x="59736" y="222691"/>
                  </a:lnTo>
                  <a:lnTo>
                    <a:pt x="65142" y="224788"/>
                  </a:lnTo>
                  <a:lnTo>
                    <a:pt x="69941" y="203773"/>
                  </a:lnTo>
                  <a:lnTo>
                    <a:pt x="74459" y="193569"/>
                  </a:lnTo>
                  <a:lnTo>
                    <a:pt x="80186" y="171949"/>
                  </a:lnTo>
                  <a:lnTo>
                    <a:pt x="95191" y="172554"/>
                  </a:lnTo>
                  <a:lnTo>
                    <a:pt x="130323" y="192681"/>
                  </a:lnTo>
                  <a:lnTo>
                    <a:pt x="142343" y="208614"/>
                  </a:lnTo>
                  <a:lnTo>
                    <a:pt x="143553" y="240761"/>
                  </a:lnTo>
                  <a:lnTo>
                    <a:pt x="146860" y="261493"/>
                  </a:lnTo>
                  <a:lnTo>
                    <a:pt x="188930" y="298158"/>
                  </a:lnTo>
                  <a:lnTo>
                    <a:pt x="208452" y="311670"/>
                  </a:lnTo>
                  <a:cubicBezTo>
                    <a:pt x="208452" y="311670"/>
                    <a:pt x="177193" y="316793"/>
                    <a:pt x="176023" y="316793"/>
                  </a:cubicBezTo>
                  <a:cubicBezTo>
                    <a:pt x="174853" y="316793"/>
                    <a:pt x="173038" y="322803"/>
                    <a:pt x="173038" y="322803"/>
                  </a:cubicBezTo>
                  <a:lnTo>
                    <a:pt x="204863" y="354950"/>
                  </a:lnTo>
                  <a:lnTo>
                    <a:pt x="232815" y="377780"/>
                  </a:lnTo>
                  <a:lnTo>
                    <a:pt x="261050" y="391615"/>
                  </a:lnTo>
                  <a:lnTo>
                    <a:pt x="265245" y="407830"/>
                  </a:lnTo>
                  <a:lnTo>
                    <a:pt x="269762" y="413839"/>
                  </a:lnTo>
                  <a:lnTo>
                    <a:pt x="275167" y="414445"/>
                  </a:lnTo>
                  <a:lnTo>
                    <a:pt x="316026" y="406942"/>
                  </a:lnTo>
                  <a:lnTo>
                    <a:pt x="329257" y="414162"/>
                  </a:lnTo>
                  <a:lnTo>
                    <a:pt x="364994" y="422592"/>
                  </a:lnTo>
                  <a:lnTo>
                    <a:pt x="384234" y="443002"/>
                  </a:lnTo>
                  <a:lnTo>
                    <a:pt x="415493" y="461919"/>
                  </a:lnTo>
                  <a:lnTo>
                    <a:pt x="443123" y="488661"/>
                  </a:lnTo>
                  <a:lnTo>
                    <a:pt x="463250" y="493461"/>
                  </a:lnTo>
                  <a:lnTo>
                    <a:pt x="485192" y="506086"/>
                  </a:lnTo>
                  <a:lnTo>
                    <a:pt x="517299" y="527988"/>
                  </a:lnTo>
                  <a:lnTo>
                    <a:pt x="517622" y="51532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34" name="Forme libre : forme 1533">
              <a:extLst>
                <a:ext uri="{FF2B5EF4-FFF2-40B4-BE49-F238E27FC236}">
                  <a16:creationId xmlns:a16="http://schemas.microsoft.com/office/drawing/2014/main" id="{A6552029-E0BB-4E2B-9552-845A30C74F30}"/>
                </a:ext>
              </a:extLst>
            </p:cNvPr>
            <p:cNvSpPr/>
            <p:nvPr/>
          </p:nvSpPr>
          <p:spPr>
            <a:xfrm>
              <a:off x="8405554" y="4848881"/>
              <a:ext cx="185542" cy="213777"/>
            </a:xfrm>
            <a:custGeom>
              <a:avLst/>
              <a:gdLst>
                <a:gd name="connsiteX0" fmla="*/ 72725 w 185542"/>
                <a:gd name="connsiteY0" fmla="*/ 14359 h 213776"/>
                <a:gd name="connsiteX1" fmla="*/ 73410 w 185542"/>
                <a:gd name="connsiteY1" fmla="*/ 3025 h 213776"/>
                <a:gd name="connsiteX2" fmla="*/ 50903 w 185542"/>
                <a:gd name="connsiteY2" fmla="*/ 4558 h 213776"/>
                <a:gd name="connsiteX3" fmla="*/ 29687 w 185542"/>
                <a:gd name="connsiteY3" fmla="*/ 54453 h 213776"/>
                <a:gd name="connsiteX4" fmla="*/ 10770 w 185542"/>
                <a:gd name="connsiteY4" fmla="*/ 78654 h 213776"/>
                <a:gd name="connsiteX5" fmla="*/ 16699 w 185542"/>
                <a:gd name="connsiteY5" fmla="*/ 114229 h 213776"/>
                <a:gd name="connsiteX6" fmla="*/ 3671 w 185542"/>
                <a:gd name="connsiteY6" fmla="*/ 124353 h 213776"/>
                <a:gd name="connsiteX7" fmla="*/ 3025 w 185542"/>
                <a:gd name="connsiteY7" fmla="*/ 146498 h 213776"/>
                <a:gd name="connsiteX8" fmla="*/ 4276 w 185542"/>
                <a:gd name="connsiteY8" fmla="*/ 147344 h 213776"/>
                <a:gd name="connsiteX9" fmla="*/ 14198 w 185542"/>
                <a:gd name="connsiteY9" fmla="*/ 150329 h 213776"/>
                <a:gd name="connsiteX10" fmla="*/ 28921 w 185542"/>
                <a:gd name="connsiteY10" fmla="*/ 147627 h 213776"/>
                <a:gd name="connsiteX11" fmla="*/ 31341 w 185542"/>
                <a:gd name="connsiteY11" fmla="*/ 149724 h 213776"/>
                <a:gd name="connsiteX12" fmla="*/ 40658 w 185542"/>
                <a:gd name="connsiteY12" fmla="*/ 167432 h 213776"/>
                <a:gd name="connsiteX13" fmla="*/ 53283 w 185542"/>
                <a:gd name="connsiteY13" fmla="*/ 167714 h 213776"/>
                <a:gd name="connsiteX14" fmla="*/ 80630 w 185542"/>
                <a:gd name="connsiteY14" fmla="*/ 189938 h 213776"/>
                <a:gd name="connsiteX15" fmla="*/ 90230 w 185542"/>
                <a:gd name="connsiteY15" fmla="*/ 209784 h 213776"/>
                <a:gd name="connsiteX16" fmla="*/ 102250 w 185542"/>
                <a:gd name="connsiteY16" fmla="*/ 212526 h 213776"/>
                <a:gd name="connsiteX17" fmla="*/ 90875 w 185542"/>
                <a:gd name="connsiteY17" fmla="*/ 167754 h 213776"/>
                <a:gd name="connsiteX18" fmla="*/ 128347 w 185542"/>
                <a:gd name="connsiteY18" fmla="*/ 97006 h 213776"/>
                <a:gd name="connsiteX19" fmla="*/ 151015 w 185542"/>
                <a:gd name="connsiteY19" fmla="*/ 116851 h 213776"/>
                <a:gd name="connsiteX20" fmla="*/ 165415 w 185542"/>
                <a:gd name="connsiteY20" fmla="*/ 111809 h 213776"/>
                <a:gd name="connsiteX21" fmla="*/ 183929 w 185542"/>
                <a:gd name="connsiteY21" fmla="*/ 63689 h 213776"/>
                <a:gd name="connsiteX22" fmla="*/ 72725 w 185542"/>
                <a:gd name="connsiteY22" fmla="*/ 14359 h 213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5542" h="213776">
                  <a:moveTo>
                    <a:pt x="72725" y="14359"/>
                  </a:moveTo>
                  <a:lnTo>
                    <a:pt x="73410" y="3025"/>
                  </a:lnTo>
                  <a:lnTo>
                    <a:pt x="50903" y="4558"/>
                  </a:lnTo>
                  <a:lnTo>
                    <a:pt x="29687" y="54453"/>
                  </a:lnTo>
                  <a:lnTo>
                    <a:pt x="10770" y="78654"/>
                  </a:lnTo>
                  <a:lnTo>
                    <a:pt x="16699" y="114229"/>
                  </a:lnTo>
                  <a:lnTo>
                    <a:pt x="3671" y="124353"/>
                  </a:lnTo>
                  <a:lnTo>
                    <a:pt x="3025" y="146498"/>
                  </a:lnTo>
                  <a:lnTo>
                    <a:pt x="4276" y="147344"/>
                  </a:lnTo>
                  <a:lnTo>
                    <a:pt x="14198" y="150329"/>
                  </a:lnTo>
                  <a:cubicBezTo>
                    <a:pt x="14198" y="150329"/>
                    <a:pt x="27428" y="147627"/>
                    <a:pt x="28921" y="147627"/>
                  </a:cubicBezTo>
                  <a:cubicBezTo>
                    <a:pt x="30413" y="147627"/>
                    <a:pt x="31341" y="149724"/>
                    <a:pt x="31341" y="149724"/>
                  </a:cubicBezTo>
                  <a:lnTo>
                    <a:pt x="40658" y="167432"/>
                  </a:lnTo>
                  <a:lnTo>
                    <a:pt x="53283" y="167714"/>
                  </a:lnTo>
                  <a:lnTo>
                    <a:pt x="80630" y="189938"/>
                  </a:lnTo>
                  <a:lnTo>
                    <a:pt x="90230" y="209784"/>
                  </a:lnTo>
                  <a:lnTo>
                    <a:pt x="102250" y="212526"/>
                  </a:lnTo>
                  <a:lnTo>
                    <a:pt x="90875" y="167754"/>
                  </a:lnTo>
                  <a:lnTo>
                    <a:pt x="128347" y="97006"/>
                  </a:lnTo>
                  <a:lnTo>
                    <a:pt x="151015" y="116851"/>
                  </a:lnTo>
                  <a:lnTo>
                    <a:pt x="165415" y="111809"/>
                  </a:lnTo>
                  <a:lnTo>
                    <a:pt x="183929" y="63689"/>
                  </a:lnTo>
                  <a:lnTo>
                    <a:pt x="72725" y="143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35" name="Forme libre : forme 1534">
              <a:extLst>
                <a:ext uri="{FF2B5EF4-FFF2-40B4-BE49-F238E27FC236}">
                  <a16:creationId xmlns:a16="http://schemas.microsoft.com/office/drawing/2014/main" id="{414AE34C-F414-4EEE-8C19-5B59C510A747}"/>
                </a:ext>
              </a:extLst>
            </p:cNvPr>
            <p:cNvSpPr/>
            <p:nvPr/>
          </p:nvSpPr>
          <p:spPr>
            <a:xfrm>
              <a:off x="7608086" y="1252914"/>
              <a:ext cx="734101" cy="1964326"/>
            </a:xfrm>
            <a:custGeom>
              <a:avLst/>
              <a:gdLst>
                <a:gd name="connsiteX0" fmla="*/ 642500 w 734101"/>
                <a:gd name="connsiteY0" fmla="*/ 420939 h 1964325"/>
                <a:gd name="connsiteX1" fmla="*/ 651172 w 734101"/>
                <a:gd name="connsiteY1" fmla="*/ 427513 h 1964325"/>
                <a:gd name="connsiteX2" fmla="*/ 656577 w 734101"/>
                <a:gd name="connsiteY2" fmla="*/ 427271 h 1964325"/>
                <a:gd name="connsiteX3" fmla="*/ 656819 w 734101"/>
                <a:gd name="connsiteY3" fmla="*/ 415776 h 1964325"/>
                <a:gd name="connsiteX4" fmla="*/ 676059 w 734101"/>
                <a:gd name="connsiteY4" fmla="*/ 428683 h 1964325"/>
                <a:gd name="connsiteX5" fmla="*/ 684045 w 734101"/>
                <a:gd name="connsiteY5" fmla="*/ 431506 h 1964325"/>
                <a:gd name="connsiteX6" fmla="*/ 688724 w 734101"/>
                <a:gd name="connsiteY6" fmla="*/ 423520 h 1964325"/>
                <a:gd name="connsiteX7" fmla="*/ 705867 w 734101"/>
                <a:gd name="connsiteY7" fmla="*/ 418357 h 1964325"/>
                <a:gd name="connsiteX8" fmla="*/ 713127 w 734101"/>
                <a:gd name="connsiteY8" fmla="*/ 414364 h 1964325"/>
                <a:gd name="connsiteX9" fmla="*/ 718774 w 734101"/>
                <a:gd name="connsiteY9" fmla="*/ 414122 h 1964325"/>
                <a:gd name="connsiteX10" fmla="*/ 725106 w 734101"/>
                <a:gd name="connsiteY10" fmla="*/ 416945 h 1964325"/>
                <a:gd name="connsiteX11" fmla="*/ 731923 w 734101"/>
                <a:gd name="connsiteY11" fmla="*/ 417873 h 1964325"/>
                <a:gd name="connsiteX12" fmla="*/ 732327 w 734101"/>
                <a:gd name="connsiteY12" fmla="*/ 417510 h 1964325"/>
                <a:gd name="connsiteX13" fmla="*/ 702761 w 734101"/>
                <a:gd name="connsiteY13" fmla="*/ 357411 h 1964325"/>
                <a:gd name="connsiteX14" fmla="*/ 691346 w 734101"/>
                <a:gd name="connsiteY14" fmla="*/ 287510 h 1964325"/>
                <a:gd name="connsiteX15" fmla="*/ 659642 w 734101"/>
                <a:gd name="connsiteY15" fmla="*/ 241406 h 1964325"/>
                <a:gd name="connsiteX16" fmla="*/ 641250 w 734101"/>
                <a:gd name="connsiteY16" fmla="*/ 122538 h 1964325"/>
                <a:gd name="connsiteX17" fmla="*/ 497011 w 734101"/>
                <a:gd name="connsiteY17" fmla="*/ 37713 h 1964325"/>
                <a:gd name="connsiteX18" fmla="*/ 460911 w 734101"/>
                <a:gd name="connsiteY18" fmla="*/ 3025 h 1964325"/>
                <a:gd name="connsiteX19" fmla="*/ 448972 w 734101"/>
                <a:gd name="connsiteY19" fmla="*/ 3953 h 1964325"/>
                <a:gd name="connsiteX20" fmla="*/ 463089 w 734101"/>
                <a:gd name="connsiteY20" fmla="*/ 47475 h 1964325"/>
                <a:gd name="connsiteX21" fmla="*/ 469744 w 734101"/>
                <a:gd name="connsiteY21" fmla="*/ 85753 h 1964325"/>
                <a:gd name="connsiteX22" fmla="*/ 441590 w 734101"/>
                <a:gd name="connsiteY22" fmla="*/ 112011 h 1964325"/>
                <a:gd name="connsiteX23" fmla="*/ 362856 w 734101"/>
                <a:gd name="connsiteY23" fmla="*/ 97329 h 1964325"/>
                <a:gd name="connsiteX24" fmla="*/ 363985 w 734101"/>
                <a:gd name="connsiteY24" fmla="*/ 132300 h 1964325"/>
                <a:gd name="connsiteX25" fmla="*/ 356805 w 734101"/>
                <a:gd name="connsiteY25" fmla="*/ 168238 h 1964325"/>
                <a:gd name="connsiteX26" fmla="*/ 315139 w 734101"/>
                <a:gd name="connsiteY26" fmla="*/ 172716 h 1964325"/>
                <a:gd name="connsiteX27" fmla="*/ 290938 w 734101"/>
                <a:gd name="connsiteY27" fmla="*/ 226523 h 1964325"/>
                <a:gd name="connsiteX28" fmla="*/ 271698 w 734101"/>
                <a:gd name="connsiteY28" fmla="*/ 254717 h 1964325"/>
                <a:gd name="connsiteX29" fmla="*/ 290051 w 734101"/>
                <a:gd name="connsiteY29" fmla="*/ 292834 h 1964325"/>
                <a:gd name="connsiteX30" fmla="*/ 239632 w 734101"/>
                <a:gd name="connsiteY30" fmla="*/ 399561 h 1964325"/>
                <a:gd name="connsiteX31" fmla="*/ 228217 w 734101"/>
                <a:gd name="connsiteY31" fmla="*/ 438686 h 1964325"/>
                <a:gd name="connsiteX32" fmla="*/ 194456 w 734101"/>
                <a:gd name="connsiteY32" fmla="*/ 444091 h 1964325"/>
                <a:gd name="connsiteX33" fmla="*/ 199942 w 734101"/>
                <a:gd name="connsiteY33" fmla="*/ 553561 h 1964325"/>
                <a:gd name="connsiteX34" fmla="*/ 159485 w 734101"/>
                <a:gd name="connsiteY34" fmla="*/ 649841 h 1964325"/>
                <a:gd name="connsiteX35" fmla="*/ 173200 w 734101"/>
                <a:gd name="connsiteY35" fmla="*/ 666056 h 1964325"/>
                <a:gd name="connsiteX36" fmla="*/ 187680 w 734101"/>
                <a:gd name="connsiteY36" fmla="*/ 722404 h 1964325"/>
                <a:gd name="connsiteX37" fmla="*/ 167633 w 734101"/>
                <a:gd name="connsiteY37" fmla="*/ 748461 h 1964325"/>
                <a:gd name="connsiteX38" fmla="*/ 112172 w 734101"/>
                <a:gd name="connsiteY38" fmla="*/ 739910 h 1964325"/>
                <a:gd name="connsiteX39" fmla="*/ 55340 w 734101"/>
                <a:gd name="connsiteY39" fmla="*/ 835101 h 1964325"/>
                <a:gd name="connsiteX40" fmla="*/ 69135 w 734101"/>
                <a:gd name="connsiteY40" fmla="*/ 872370 h 1964325"/>
                <a:gd name="connsiteX41" fmla="*/ 61955 w 734101"/>
                <a:gd name="connsiteY41" fmla="*/ 909963 h 1964325"/>
                <a:gd name="connsiteX42" fmla="*/ 89262 w 734101"/>
                <a:gd name="connsiteY42" fmla="*/ 990472 h 1964325"/>
                <a:gd name="connsiteX43" fmla="*/ 76758 w 734101"/>
                <a:gd name="connsiteY43" fmla="*/ 1068198 h 1964325"/>
                <a:gd name="connsiteX44" fmla="*/ 128669 w 734101"/>
                <a:gd name="connsiteY44" fmla="*/ 1108574 h 1964325"/>
                <a:gd name="connsiteX45" fmla="*/ 118182 w 734101"/>
                <a:gd name="connsiteY45" fmla="*/ 1166374 h 1964325"/>
                <a:gd name="connsiteX46" fmla="*/ 91480 w 734101"/>
                <a:gd name="connsiteY46" fmla="*/ 1174401 h 1964325"/>
                <a:gd name="connsiteX47" fmla="*/ 109712 w 734101"/>
                <a:gd name="connsiteY47" fmla="*/ 1294963 h 1964325"/>
                <a:gd name="connsiteX48" fmla="*/ 68489 w 734101"/>
                <a:gd name="connsiteY48" fmla="*/ 1339251 h 1964325"/>
                <a:gd name="connsiteX49" fmla="*/ 50258 w 734101"/>
                <a:gd name="connsiteY49" fmla="*/ 1366598 h 1964325"/>
                <a:gd name="connsiteX50" fmla="*/ 51629 w 734101"/>
                <a:gd name="connsiteY50" fmla="*/ 1405925 h 1964325"/>
                <a:gd name="connsiteX51" fmla="*/ 47757 w 734101"/>
                <a:gd name="connsiteY51" fmla="*/ 1498414 h 1964325"/>
                <a:gd name="connsiteX52" fmla="*/ 10729 w 734101"/>
                <a:gd name="connsiteY52" fmla="*/ 1451665 h 1964325"/>
                <a:gd name="connsiteX53" fmla="*/ 3025 w 734101"/>
                <a:gd name="connsiteY53" fmla="*/ 1456263 h 1964325"/>
                <a:gd name="connsiteX54" fmla="*/ 5122 w 734101"/>
                <a:gd name="connsiteY54" fmla="*/ 1466428 h 1964325"/>
                <a:gd name="connsiteX55" fmla="*/ 9116 w 734101"/>
                <a:gd name="connsiteY55" fmla="*/ 1483328 h 1964325"/>
                <a:gd name="connsiteX56" fmla="*/ 9801 w 734101"/>
                <a:gd name="connsiteY56" fmla="*/ 1523704 h 1964325"/>
                <a:gd name="connsiteX57" fmla="*/ 9317 w 734101"/>
                <a:gd name="connsiteY57" fmla="*/ 1539435 h 1964325"/>
                <a:gd name="connsiteX58" fmla="*/ 13795 w 734101"/>
                <a:gd name="connsiteY58" fmla="*/ 1542742 h 1964325"/>
                <a:gd name="connsiteX59" fmla="*/ 20853 w 734101"/>
                <a:gd name="connsiteY59" fmla="*/ 1540645 h 1964325"/>
                <a:gd name="connsiteX60" fmla="*/ 24120 w 734101"/>
                <a:gd name="connsiteY60" fmla="*/ 1541330 h 1964325"/>
                <a:gd name="connsiteX61" fmla="*/ 28114 w 734101"/>
                <a:gd name="connsiteY61" fmla="*/ 1547663 h 1964325"/>
                <a:gd name="connsiteX62" fmla="*/ 30009 w 734101"/>
                <a:gd name="connsiteY62" fmla="*/ 1548591 h 1964325"/>
                <a:gd name="connsiteX63" fmla="*/ 32349 w 734101"/>
                <a:gd name="connsiteY63" fmla="*/ 1542702 h 1964325"/>
                <a:gd name="connsiteX64" fmla="*/ 36826 w 734101"/>
                <a:gd name="connsiteY64" fmla="*/ 1537297 h 1964325"/>
                <a:gd name="connsiteX65" fmla="*/ 39165 w 734101"/>
                <a:gd name="connsiteY65" fmla="*/ 1537983 h 1964325"/>
                <a:gd name="connsiteX66" fmla="*/ 40093 w 734101"/>
                <a:gd name="connsiteY66" fmla="*/ 1541976 h 1964325"/>
                <a:gd name="connsiteX67" fmla="*/ 38439 w 734101"/>
                <a:gd name="connsiteY67" fmla="*/ 1545485 h 1964325"/>
                <a:gd name="connsiteX68" fmla="*/ 34204 w 734101"/>
                <a:gd name="connsiteY68" fmla="*/ 1552060 h 1964325"/>
                <a:gd name="connsiteX69" fmla="*/ 33035 w 734101"/>
                <a:gd name="connsiteY69" fmla="*/ 1557707 h 1964325"/>
                <a:gd name="connsiteX70" fmla="*/ 36302 w 734101"/>
                <a:gd name="connsiteY70" fmla="*/ 1558876 h 1964325"/>
                <a:gd name="connsiteX71" fmla="*/ 43562 w 734101"/>
                <a:gd name="connsiteY71" fmla="*/ 1554641 h 1964325"/>
                <a:gd name="connsiteX72" fmla="*/ 50137 w 734101"/>
                <a:gd name="connsiteY72" fmla="*/ 1550890 h 1964325"/>
                <a:gd name="connsiteX73" fmla="*/ 53888 w 734101"/>
                <a:gd name="connsiteY73" fmla="*/ 1550890 h 1964325"/>
                <a:gd name="connsiteX74" fmla="*/ 55541 w 734101"/>
                <a:gd name="connsiteY74" fmla="*/ 1557223 h 1964325"/>
                <a:gd name="connsiteX75" fmla="*/ 54856 w 734101"/>
                <a:gd name="connsiteY75" fmla="*/ 1567548 h 1964325"/>
                <a:gd name="connsiteX76" fmla="*/ 52960 w 734101"/>
                <a:gd name="connsiteY76" fmla="*/ 1578802 h 1964325"/>
                <a:gd name="connsiteX77" fmla="*/ 54130 w 734101"/>
                <a:gd name="connsiteY77" fmla="*/ 1589612 h 1964325"/>
                <a:gd name="connsiteX78" fmla="*/ 47071 w 734101"/>
                <a:gd name="connsiteY78" fmla="*/ 1608610 h 1964325"/>
                <a:gd name="connsiteX79" fmla="*/ 45902 w 734101"/>
                <a:gd name="connsiteY79" fmla="*/ 1616354 h 1964325"/>
                <a:gd name="connsiteX80" fmla="*/ 49895 w 734101"/>
                <a:gd name="connsiteY80" fmla="*/ 1624582 h 1964325"/>
                <a:gd name="connsiteX81" fmla="*/ 51306 w 734101"/>
                <a:gd name="connsiteY81" fmla="*/ 1630673 h 1964325"/>
                <a:gd name="connsiteX82" fmla="*/ 53888 w 734101"/>
                <a:gd name="connsiteY82" fmla="*/ 1635150 h 1964325"/>
                <a:gd name="connsiteX83" fmla="*/ 60946 w 734101"/>
                <a:gd name="connsiteY83" fmla="*/ 1639829 h 1964325"/>
                <a:gd name="connsiteX84" fmla="*/ 62358 w 734101"/>
                <a:gd name="connsiteY84" fmla="*/ 1648743 h 1964325"/>
                <a:gd name="connsiteX85" fmla="*/ 66836 w 734101"/>
                <a:gd name="connsiteY85" fmla="*/ 1665160 h 1964325"/>
                <a:gd name="connsiteX86" fmla="*/ 65182 w 734101"/>
                <a:gd name="connsiteY86" fmla="*/ 1678309 h 1964325"/>
                <a:gd name="connsiteX87" fmla="*/ 67521 w 734101"/>
                <a:gd name="connsiteY87" fmla="*/ 1681374 h 1964325"/>
                <a:gd name="connsiteX88" fmla="*/ 72200 w 734101"/>
                <a:gd name="connsiteY88" fmla="*/ 1679963 h 1964325"/>
                <a:gd name="connsiteX89" fmla="*/ 74297 w 734101"/>
                <a:gd name="connsiteY89" fmla="*/ 1672218 h 1964325"/>
                <a:gd name="connsiteX90" fmla="*/ 78049 w 734101"/>
                <a:gd name="connsiteY90" fmla="*/ 1674114 h 1964325"/>
                <a:gd name="connsiteX91" fmla="*/ 82042 w 734101"/>
                <a:gd name="connsiteY91" fmla="*/ 1689361 h 1964325"/>
                <a:gd name="connsiteX92" fmla="*/ 81800 w 734101"/>
                <a:gd name="connsiteY92" fmla="*/ 1695250 h 1964325"/>
                <a:gd name="connsiteX93" fmla="*/ 81800 w 734101"/>
                <a:gd name="connsiteY93" fmla="*/ 1698759 h 1964325"/>
                <a:gd name="connsiteX94" fmla="*/ 85551 w 734101"/>
                <a:gd name="connsiteY94" fmla="*/ 1702994 h 1964325"/>
                <a:gd name="connsiteX95" fmla="*/ 87648 w 734101"/>
                <a:gd name="connsiteY95" fmla="*/ 1713078 h 1964325"/>
                <a:gd name="connsiteX96" fmla="*/ 92126 w 734101"/>
                <a:gd name="connsiteY96" fmla="*/ 1725057 h 1964325"/>
                <a:gd name="connsiteX97" fmla="*/ 100798 w 734101"/>
                <a:gd name="connsiteY97" fmla="*/ 1733286 h 1964325"/>
                <a:gd name="connsiteX98" fmla="*/ 100556 w 734101"/>
                <a:gd name="connsiteY98" fmla="*/ 1744096 h 1964325"/>
                <a:gd name="connsiteX99" fmla="*/ 120038 w 734101"/>
                <a:gd name="connsiteY99" fmla="*/ 1757245 h 1964325"/>
                <a:gd name="connsiteX100" fmla="*/ 121207 w 734101"/>
                <a:gd name="connsiteY100" fmla="*/ 1766643 h 1964325"/>
                <a:gd name="connsiteX101" fmla="*/ 128024 w 734101"/>
                <a:gd name="connsiteY101" fmla="*/ 1777453 h 1964325"/>
                <a:gd name="connsiteX102" fmla="*/ 132945 w 734101"/>
                <a:gd name="connsiteY102" fmla="*/ 1781688 h 1964325"/>
                <a:gd name="connsiteX103" fmla="*/ 141617 w 734101"/>
                <a:gd name="connsiteY103" fmla="*/ 1783584 h 1964325"/>
                <a:gd name="connsiteX104" fmla="*/ 145852 w 734101"/>
                <a:gd name="connsiteY104" fmla="*/ 1790642 h 1964325"/>
                <a:gd name="connsiteX105" fmla="*/ 150329 w 734101"/>
                <a:gd name="connsiteY105" fmla="*/ 1800484 h 1964325"/>
                <a:gd name="connsiteX106" fmla="*/ 145650 w 734101"/>
                <a:gd name="connsiteY106" fmla="*/ 1808955 h 1964325"/>
                <a:gd name="connsiteX107" fmla="*/ 139318 w 734101"/>
                <a:gd name="connsiteY107" fmla="*/ 1809640 h 1964325"/>
                <a:gd name="connsiteX108" fmla="*/ 129234 w 734101"/>
                <a:gd name="connsiteY108" fmla="*/ 1809398 h 1964325"/>
                <a:gd name="connsiteX109" fmla="*/ 127338 w 734101"/>
                <a:gd name="connsiteY109" fmla="*/ 1813392 h 1964325"/>
                <a:gd name="connsiteX110" fmla="*/ 127822 w 734101"/>
                <a:gd name="connsiteY110" fmla="*/ 1818796 h 1964325"/>
                <a:gd name="connsiteX111" fmla="*/ 139076 w 734101"/>
                <a:gd name="connsiteY111" fmla="*/ 1831704 h 1964325"/>
                <a:gd name="connsiteX112" fmla="*/ 141173 w 734101"/>
                <a:gd name="connsiteY112" fmla="*/ 1837351 h 1964325"/>
                <a:gd name="connsiteX113" fmla="*/ 139519 w 734101"/>
                <a:gd name="connsiteY113" fmla="*/ 1840860 h 1964325"/>
                <a:gd name="connsiteX114" fmla="*/ 132945 w 734101"/>
                <a:gd name="connsiteY114" fmla="*/ 1841102 h 1964325"/>
                <a:gd name="connsiteX115" fmla="*/ 126854 w 734101"/>
                <a:gd name="connsiteY115" fmla="*/ 1839004 h 1964325"/>
                <a:gd name="connsiteX116" fmla="*/ 121691 w 734101"/>
                <a:gd name="connsiteY116" fmla="*/ 1836665 h 1964325"/>
                <a:gd name="connsiteX117" fmla="*/ 117940 w 734101"/>
                <a:gd name="connsiteY117" fmla="*/ 1836665 h 1964325"/>
                <a:gd name="connsiteX118" fmla="*/ 121691 w 734101"/>
                <a:gd name="connsiteY118" fmla="*/ 1847475 h 1964325"/>
                <a:gd name="connsiteX119" fmla="*/ 140487 w 734101"/>
                <a:gd name="connsiteY119" fmla="*/ 1882930 h 1964325"/>
                <a:gd name="connsiteX120" fmla="*/ 148958 w 734101"/>
                <a:gd name="connsiteY120" fmla="*/ 1895595 h 1964325"/>
                <a:gd name="connsiteX121" fmla="*/ 151540 w 734101"/>
                <a:gd name="connsiteY121" fmla="*/ 1907332 h 1964325"/>
                <a:gd name="connsiteX122" fmla="*/ 160453 w 734101"/>
                <a:gd name="connsiteY122" fmla="*/ 1912737 h 1964325"/>
                <a:gd name="connsiteX123" fmla="*/ 163277 w 734101"/>
                <a:gd name="connsiteY123" fmla="*/ 1920482 h 1964325"/>
                <a:gd name="connsiteX124" fmla="*/ 158800 w 734101"/>
                <a:gd name="connsiteY124" fmla="*/ 1928952 h 1964325"/>
                <a:gd name="connsiteX125" fmla="*/ 153879 w 734101"/>
                <a:gd name="connsiteY125" fmla="*/ 1936454 h 1964325"/>
                <a:gd name="connsiteX126" fmla="*/ 153879 w 734101"/>
                <a:gd name="connsiteY126" fmla="*/ 1948676 h 1964325"/>
                <a:gd name="connsiteX127" fmla="*/ 158800 w 734101"/>
                <a:gd name="connsiteY127" fmla="*/ 1957832 h 1964325"/>
                <a:gd name="connsiteX128" fmla="*/ 165132 w 734101"/>
                <a:gd name="connsiteY128" fmla="*/ 1960656 h 1964325"/>
                <a:gd name="connsiteX129" fmla="*/ 179209 w 734101"/>
                <a:gd name="connsiteY129" fmla="*/ 1965133 h 1964325"/>
                <a:gd name="connsiteX130" fmla="*/ 193770 w 734101"/>
                <a:gd name="connsiteY130" fmla="*/ 1964649 h 1964325"/>
                <a:gd name="connsiteX131" fmla="*/ 203411 w 734101"/>
                <a:gd name="connsiteY131" fmla="*/ 1959486 h 1964325"/>
                <a:gd name="connsiteX132" fmla="*/ 215390 w 734101"/>
                <a:gd name="connsiteY132" fmla="*/ 1953597 h 1964325"/>
                <a:gd name="connsiteX133" fmla="*/ 225716 w 734101"/>
                <a:gd name="connsiteY133" fmla="*/ 1953113 h 1964325"/>
                <a:gd name="connsiteX134" fmla="*/ 234630 w 734101"/>
                <a:gd name="connsiteY134" fmla="*/ 1953355 h 1964325"/>
                <a:gd name="connsiteX135" fmla="*/ 241689 w 734101"/>
                <a:gd name="connsiteY135" fmla="*/ 1954767 h 1964325"/>
                <a:gd name="connsiteX136" fmla="*/ 252256 w 734101"/>
                <a:gd name="connsiteY136" fmla="*/ 1955251 h 1964325"/>
                <a:gd name="connsiteX137" fmla="*/ 256492 w 734101"/>
                <a:gd name="connsiteY137" fmla="*/ 1952427 h 1964325"/>
                <a:gd name="connsiteX138" fmla="*/ 265648 w 734101"/>
                <a:gd name="connsiteY138" fmla="*/ 1940690 h 1964325"/>
                <a:gd name="connsiteX139" fmla="*/ 267987 w 734101"/>
                <a:gd name="connsiteY139" fmla="*/ 1932703 h 1964325"/>
                <a:gd name="connsiteX140" fmla="*/ 265890 w 734101"/>
                <a:gd name="connsiteY140" fmla="*/ 1928226 h 1964325"/>
                <a:gd name="connsiteX141" fmla="*/ 263550 w 734101"/>
                <a:gd name="connsiteY141" fmla="*/ 1923991 h 1964325"/>
                <a:gd name="connsiteX142" fmla="*/ 259799 w 734101"/>
                <a:gd name="connsiteY142" fmla="*/ 1919312 h 1964325"/>
                <a:gd name="connsiteX143" fmla="*/ 254878 w 734101"/>
                <a:gd name="connsiteY143" fmla="*/ 1911567 h 1964325"/>
                <a:gd name="connsiteX144" fmla="*/ 255362 w 734101"/>
                <a:gd name="connsiteY144" fmla="*/ 1891601 h 1964325"/>
                <a:gd name="connsiteX145" fmla="*/ 272263 w 734101"/>
                <a:gd name="connsiteY145" fmla="*/ 1865545 h 1964325"/>
                <a:gd name="connsiteX146" fmla="*/ 281419 w 734101"/>
                <a:gd name="connsiteY146" fmla="*/ 1861794 h 1964325"/>
                <a:gd name="connsiteX147" fmla="*/ 285412 w 734101"/>
                <a:gd name="connsiteY147" fmla="*/ 1863891 h 1964325"/>
                <a:gd name="connsiteX148" fmla="*/ 294568 w 734101"/>
                <a:gd name="connsiteY148" fmla="*/ 1862238 h 1964325"/>
                <a:gd name="connsiteX149" fmla="*/ 293882 w 734101"/>
                <a:gd name="connsiteY149" fmla="*/ 1854735 h 1964325"/>
                <a:gd name="connsiteX150" fmla="*/ 287550 w 734101"/>
                <a:gd name="connsiteY150" fmla="*/ 1849814 h 1964325"/>
                <a:gd name="connsiteX151" fmla="*/ 290817 w 734101"/>
                <a:gd name="connsiteY151" fmla="*/ 1843482 h 1964325"/>
                <a:gd name="connsiteX152" fmla="*/ 320383 w 734101"/>
                <a:gd name="connsiteY152" fmla="*/ 1840900 h 1964325"/>
                <a:gd name="connsiteX153" fmla="*/ 335186 w 734101"/>
                <a:gd name="connsiteY153" fmla="*/ 1840416 h 1964325"/>
                <a:gd name="connsiteX154" fmla="*/ 359347 w 734101"/>
                <a:gd name="connsiteY154" fmla="*/ 1837351 h 1964325"/>
                <a:gd name="connsiteX155" fmla="*/ 370398 w 734101"/>
                <a:gd name="connsiteY155" fmla="*/ 1837351 h 1964325"/>
                <a:gd name="connsiteX156" fmla="*/ 378869 w 734101"/>
                <a:gd name="connsiteY156" fmla="*/ 1842514 h 1964325"/>
                <a:gd name="connsiteX157" fmla="*/ 382378 w 734101"/>
                <a:gd name="connsiteY157" fmla="*/ 1843441 h 1964325"/>
                <a:gd name="connsiteX158" fmla="*/ 385645 w 734101"/>
                <a:gd name="connsiteY158" fmla="*/ 1841788 h 1964325"/>
                <a:gd name="connsiteX159" fmla="*/ 391978 w 734101"/>
                <a:gd name="connsiteY159" fmla="*/ 1830534 h 1964325"/>
                <a:gd name="connsiteX160" fmla="*/ 398310 w 734101"/>
                <a:gd name="connsiteY160" fmla="*/ 1798588 h 1964325"/>
                <a:gd name="connsiteX161" fmla="*/ 406982 w 734101"/>
                <a:gd name="connsiteY161" fmla="*/ 1769709 h 1964325"/>
                <a:gd name="connsiteX162" fmla="*/ 413799 w 734101"/>
                <a:gd name="connsiteY162" fmla="*/ 1763134 h 1964325"/>
                <a:gd name="connsiteX163" fmla="*/ 417792 w 734101"/>
                <a:gd name="connsiteY163" fmla="*/ 1740829 h 1964325"/>
                <a:gd name="connsiteX164" fmla="*/ 418478 w 734101"/>
                <a:gd name="connsiteY164" fmla="*/ 1726025 h 1964325"/>
                <a:gd name="connsiteX165" fmla="*/ 417308 w 734101"/>
                <a:gd name="connsiteY165" fmla="*/ 1715942 h 1964325"/>
                <a:gd name="connsiteX166" fmla="*/ 419890 w 734101"/>
                <a:gd name="connsiteY166" fmla="*/ 1710537 h 1964325"/>
                <a:gd name="connsiteX167" fmla="*/ 423883 w 734101"/>
                <a:gd name="connsiteY167" fmla="*/ 1708197 h 1964325"/>
                <a:gd name="connsiteX168" fmla="*/ 425537 w 734101"/>
                <a:gd name="connsiteY168" fmla="*/ 1705132 h 1964325"/>
                <a:gd name="connsiteX169" fmla="*/ 423197 w 734101"/>
                <a:gd name="connsiteY169" fmla="*/ 1700655 h 1964325"/>
                <a:gd name="connsiteX170" fmla="*/ 418720 w 734101"/>
                <a:gd name="connsiteY170" fmla="*/ 1692184 h 1964325"/>
                <a:gd name="connsiteX171" fmla="*/ 418720 w 734101"/>
                <a:gd name="connsiteY171" fmla="*/ 1682100 h 1964325"/>
                <a:gd name="connsiteX172" fmla="*/ 418962 w 734101"/>
                <a:gd name="connsiteY172" fmla="*/ 1676010 h 1964325"/>
                <a:gd name="connsiteX173" fmla="*/ 421060 w 734101"/>
                <a:gd name="connsiteY173" fmla="*/ 1667096 h 1964325"/>
                <a:gd name="connsiteX174" fmla="*/ 422229 w 734101"/>
                <a:gd name="connsiteY174" fmla="*/ 1662417 h 1964325"/>
                <a:gd name="connsiteX175" fmla="*/ 426908 w 734101"/>
                <a:gd name="connsiteY175" fmla="*/ 1656326 h 1964325"/>
                <a:gd name="connsiteX176" fmla="*/ 427594 w 734101"/>
                <a:gd name="connsiteY176" fmla="*/ 1648582 h 1964325"/>
                <a:gd name="connsiteX177" fmla="*/ 426424 w 734101"/>
                <a:gd name="connsiteY177" fmla="*/ 1642693 h 1964325"/>
                <a:gd name="connsiteX178" fmla="*/ 423157 w 734101"/>
                <a:gd name="connsiteY178" fmla="*/ 1636360 h 1964325"/>
                <a:gd name="connsiteX179" fmla="*/ 418478 w 734101"/>
                <a:gd name="connsiteY179" fmla="*/ 1631883 h 1964325"/>
                <a:gd name="connsiteX180" fmla="*/ 419890 w 734101"/>
                <a:gd name="connsiteY180" fmla="*/ 1624139 h 1964325"/>
                <a:gd name="connsiteX181" fmla="*/ 422955 w 734101"/>
                <a:gd name="connsiteY181" fmla="*/ 1611715 h 1964325"/>
                <a:gd name="connsiteX182" fmla="*/ 415695 w 734101"/>
                <a:gd name="connsiteY182" fmla="*/ 1604213 h 1964325"/>
                <a:gd name="connsiteX183" fmla="*/ 410532 w 734101"/>
                <a:gd name="connsiteY183" fmla="*/ 1593645 h 1964325"/>
                <a:gd name="connsiteX184" fmla="*/ 410532 w 734101"/>
                <a:gd name="connsiteY184" fmla="*/ 1587998 h 1964325"/>
                <a:gd name="connsiteX185" fmla="*/ 414283 w 734101"/>
                <a:gd name="connsiteY185" fmla="*/ 1584731 h 1964325"/>
                <a:gd name="connsiteX186" fmla="*/ 417349 w 734101"/>
                <a:gd name="connsiteY186" fmla="*/ 1585215 h 1964325"/>
                <a:gd name="connsiteX187" fmla="*/ 421342 w 734101"/>
                <a:gd name="connsiteY187" fmla="*/ 1585901 h 1964325"/>
                <a:gd name="connsiteX188" fmla="*/ 423238 w 734101"/>
                <a:gd name="connsiteY188" fmla="*/ 1585417 h 1964325"/>
                <a:gd name="connsiteX189" fmla="*/ 425577 w 734101"/>
                <a:gd name="connsiteY189" fmla="*/ 1580496 h 1964325"/>
                <a:gd name="connsiteX190" fmla="*/ 425093 w 734101"/>
                <a:gd name="connsiteY190" fmla="*/ 1575575 h 1964325"/>
                <a:gd name="connsiteX191" fmla="*/ 422270 w 734101"/>
                <a:gd name="connsiteY191" fmla="*/ 1572308 h 1964325"/>
                <a:gd name="connsiteX192" fmla="*/ 419930 w 734101"/>
                <a:gd name="connsiteY192" fmla="*/ 1569000 h 1964325"/>
                <a:gd name="connsiteX193" fmla="*/ 419688 w 734101"/>
                <a:gd name="connsiteY193" fmla="*/ 1565249 h 1964325"/>
                <a:gd name="connsiteX194" fmla="*/ 419930 w 734101"/>
                <a:gd name="connsiteY194" fmla="*/ 1554681 h 1964325"/>
                <a:gd name="connsiteX195" fmla="*/ 421826 w 734101"/>
                <a:gd name="connsiteY195" fmla="*/ 1552584 h 1964325"/>
                <a:gd name="connsiteX196" fmla="*/ 424649 w 734101"/>
                <a:gd name="connsiteY196" fmla="*/ 1552100 h 1964325"/>
                <a:gd name="connsiteX197" fmla="*/ 427231 w 734101"/>
                <a:gd name="connsiteY197" fmla="*/ 1544840 h 1964325"/>
                <a:gd name="connsiteX198" fmla="*/ 426989 w 734101"/>
                <a:gd name="connsiteY198" fmla="*/ 1536369 h 1964325"/>
                <a:gd name="connsiteX199" fmla="*/ 424891 w 734101"/>
                <a:gd name="connsiteY199" fmla="*/ 1532376 h 1964325"/>
                <a:gd name="connsiteX200" fmla="*/ 421140 w 734101"/>
                <a:gd name="connsiteY200" fmla="*/ 1526527 h 1964325"/>
                <a:gd name="connsiteX201" fmla="*/ 420212 w 734101"/>
                <a:gd name="connsiteY201" fmla="*/ 1519469 h 1964325"/>
                <a:gd name="connsiteX202" fmla="*/ 417147 w 734101"/>
                <a:gd name="connsiteY202" fmla="*/ 1516887 h 1964325"/>
                <a:gd name="connsiteX203" fmla="*/ 408919 w 734101"/>
                <a:gd name="connsiteY203" fmla="*/ 1512208 h 1964325"/>
                <a:gd name="connsiteX204" fmla="*/ 409403 w 734101"/>
                <a:gd name="connsiteY204" fmla="*/ 1509385 h 1964325"/>
                <a:gd name="connsiteX205" fmla="*/ 415977 w 734101"/>
                <a:gd name="connsiteY205" fmla="*/ 1508901 h 1964325"/>
                <a:gd name="connsiteX206" fmla="*/ 424891 w 734101"/>
                <a:gd name="connsiteY206" fmla="*/ 1508659 h 1964325"/>
                <a:gd name="connsiteX207" fmla="*/ 429127 w 734101"/>
                <a:gd name="connsiteY207" fmla="*/ 1501399 h 1964325"/>
                <a:gd name="connsiteX208" fmla="*/ 427957 w 734101"/>
                <a:gd name="connsiteY208" fmla="*/ 1495752 h 1964325"/>
                <a:gd name="connsiteX209" fmla="*/ 420898 w 734101"/>
                <a:gd name="connsiteY209" fmla="*/ 1487281 h 1964325"/>
                <a:gd name="connsiteX210" fmla="*/ 397181 w 734101"/>
                <a:gd name="connsiteY210" fmla="*/ 1484942 h 1964325"/>
                <a:gd name="connsiteX211" fmla="*/ 396495 w 734101"/>
                <a:gd name="connsiteY211" fmla="*/ 1482360 h 1964325"/>
                <a:gd name="connsiteX212" fmla="*/ 424448 w 734101"/>
                <a:gd name="connsiteY212" fmla="*/ 1483530 h 1964325"/>
                <a:gd name="connsiteX213" fmla="*/ 440420 w 734101"/>
                <a:gd name="connsiteY213" fmla="*/ 1473446 h 1964325"/>
                <a:gd name="connsiteX214" fmla="*/ 468373 w 734101"/>
                <a:gd name="connsiteY214" fmla="*/ 1449971 h 1964325"/>
                <a:gd name="connsiteX215" fmla="*/ 473294 w 734101"/>
                <a:gd name="connsiteY215" fmla="*/ 1439887 h 1964325"/>
                <a:gd name="connsiteX216" fmla="*/ 477529 w 734101"/>
                <a:gd name="connsiteY216" fmla="*/ 1428835 h 1964325"/>
                <a:gd name="connsiteX217" fmla="*/ 474020 w 734101"/>
                <a:gd name="connsiteY217" fmla="*/ 1420849 h 1964325"/>
                <a:gd name="connsiteX218" fmla="*/ 477287 w 734101"/>
                <a:gd name="connsiteY218" fmla="*/ 1411693 h 1964325"/>
                <a:gd name="connsiteX219" fmla="*/ 485475 w 734101"/>
                <a:gd name="connsiteY219" fmla="*/ 1411693 h 1964325"/>
                <a:gd name="connsiteX220" fmla="*/ 484063 w 734101"/>
                <a:gd name="connsiteY220" fmla="*/ 1427666 h 1964325"/>
                <a:gd name="connsiteX221" fmla="*/ 492534 w 734101"/>
                <a:gd name="connsiteY221" fmla="*/ 1435652 h 1964325"/>
                <a:gd name="connsiteX222" fmla="*/ 501206 w 734101"/>
                <a:gd name="connsiteY222" fmla="*/ 1436338 h 1964325"/>
                <a:gd name="connsiteX223" fmla="*/ 507780 w 734101"/>
                <a:gd name="connsiteY223" fmla="*/ 1418510 h 1964325"/>
                <a:gd name="connsiteX224" fmla="*/ 512459 w 734101"/>
                <a:gd name="connsiteY224" fmla="*/ 1408870 h 1964325"/>
                <a:gd name="connsiteX225" fmla="*/ 523955 w 734101"/>
                <a:gd name="connsiteY225" fmla="*/ 1401125 h 1964325"/>
                <a:gd name="connsiteX226" fmla="*/ 528634 w 734101"/>
                <a:gd name="connsiteY226" fmla="*/ 1398060 h 1964325"/>
                <a:gd name="connsiteX227" fmla="*/ 524156 w 734101"/>
                <a:gd name="connsiteY227" fmla="*/ 1382087 h 1964325"/>
                <a:gd name="connsiteX228" fmla="*/ 525084 w 734101"/>
                <a:gd name="connsiteY228" fmla="*/ 1375996 h 1964325"/>
                <a:gd name="connsiteX229" fmla="*/ 527182 w 734101"/>
                <a:gd name="connsiteY229" fmla="*/ 1371519 h 1964325"/>
                <a:gd name="connsiteX230" fmla="*/ 521535 w 734101"/>
                <a:gd name="connsiteY230" fmla="*/ 1366840 h 1964325"/>
                <a:gd name="connsiteX231" fmla="*/ 515646 w 734101"/>
                <a:gd name="connsiteY231" fmla="*/ 1368938 h 1964325"/>
                <a:gd name="connsiteX232" fmla="*/ 512822 w 734101"/>
                <a:gd name="connsiteY232" fmla="*/ 1375754 h 1964325"/>
                <a:gd name="connsiteX233" fmla="*/ 492856 w 734101"/>
                <a:gd name="connsiteY233" fmla="*/ 1377408 h 1964325"/>
                <a:gd name="connsiteX234" fmla="*/ 491686 w 734101"/>
                <a:gd name="connsiteY234" fmla="*/ 1388904 h 1964325"/>
                <a:gd name="connsiteX235" fmla="*/ 474786 w 734101"/>
                <a:gd name="connsiteY235" fmla="*/ 1387250 h 1964325"/>
                <a:gd name="connsiteX236" fmla="*/ 469623 w 734101"/>
                <a:gd name="connsiteY236" fmla="*/ 1389589 h 1964325"/>
                <a:gd name="connsiteX237" fmla="*/ 462564 w 734101"/>
                <a:gd name="connsiteY237" fmla="*/ 1386766 h 1964325"/>
                <a:gd name="connsiteX238" fmla="*/ 457885 w 734101"/>
                <a:gd name="connsiteY238" fmla="*/ 1383499 h 1964325"/>
                <a:gd name="connsiteX239" fmla="*/ 454376 w 734101"/>
                <a:gd name="connsiteY239" fmla="*/ 1391001 h 1964325"/>
                <a:gd name="connsiteX240" fmla="*/ 443324 w 734101"/>
                <a:gd name="connsiteY240" fmla="*/ 1389831 h 1964325"/>
                <a:gd name="connsiteX241" fmla="*/ 442840 w 734101"/>
                <a:gd name="connsiteY241" fmla="*/ 1376440 h 1964325"/>
                <a:gd name="connsiteX242" fmla="*/ 426626 w 734101"/>
                <a:gd name="connsiteY242" fmla="*/ 1375270 h 1964325"/>
                <a:gd name="connsiteX243" fmla="*/ 415816 w 734101"/>
                <a:gd name="connsiteY243" fmla="*/ 1365872 h 1964325"/>
                <a:gd name="connsiteX244" fmla="*/ 412549 w 734101"/>
                <a:gd name="connsiteY244" fmla="*/ 1363775 h 1964325"/>
                <a:gd name="connsiteX245" fmla="*/ 407628 w 734101"/>
                <a:gd name="connsiteY245" fmla="*/ 1366114 h 1964325"/>
                <a:gd name="connsiteX246" fmla="*/ 408556 w 734101"/>
                <a:gd name="connsiteY246" fmla="*/ 1371761 h 1964325"/>
                <a:gd name="connsiteX247" fmla="*/ 403151 w 734101"/>
                <a:gd name="connsiteY247" fmla="*/ 1366356 h 1964325"/>
                <a:gd name="connsiteX248" fmla="*/ 361605 w 734101"/>
                <a:gd name="connsiteY248" fmla="*/ 1371035 h 1964325"/>
                <a:gd name="connsiteX249" fmla="*/ 358096 w 734101"/>
                <a:gd name="connsiteY249" fmla="*/ 1368696 h 1964325"/>
                <a:gd name="connsiteX250" fmla="*/ 362089 w 734101"/>
                <a:gd name="connsiteY250" fmla="*/ 1366800 h 1964325"/>
                <a:gd name="connsiteX251" fmla="*/ 379474 w 734101"/>
                <a:gd name="connsiteY251" fmla="*/ 1361879 h 1964325"/>
                <a:gd name="connsiteX252" fmla="*/ 387944 w 734101"/>
                <a:gd name="connsiteY252" fmla="*/ 1356232 h 1964325"/>
                <a:gd name="connsiteX253" fmla="*/ 388872 w 734101"/>
                <a:gd name="connsiteY253" fmla="*/ 1351997 h 1964325"/>
                <a:gd name="connsiteX254" fmla="*/ 394519 w 734101"/>
                <a:gd name="connsiteY254" fmla="*/ 1351755 h 1964325"/>
                <a:gd name="connsiteX255" fmla="*/ 400408 w 734101"/>
                <a:gd name="connsiteY255" fmla="*/ 1354820 h 1964325"/>
                <a:gd name="connsiteX256" fmla="*/ 401820 w 734101"/>
                <a:gd name="connsiteY256" fmla="*/ 1354578 h 1964325"/>
                <a:gd name="connsiteX257" fmla="*/ 410492 w 734101"/>
                <a:gd name="connsiteY257" fmla="*/ 1350585 h 1964325"/>
                <a:gd name="connsiteX258" fmla="*/ 412831 w 734101"/>
                <a:gd name="connsiteY258" fmla="*/ 1350585 h 1964325"/>
                <a:gd name="connsiteX259" fmla="*/ 420333 w 734101"/>
                <a:gd name="connsiteY259" fmla="*/ 1351513 h 1964325"/>
                <a:gd name="connsiteX260" fmla="*/ 423601 w 734101"/>
                <a:gd name="connsiteY260" fmla="*/ 1348447 h 1964325"/>
                <a:gd name="connsiteX261" fmla="*/ 431103 w 734101"/>
                <a:gd name="connsiteY261" fmla="*/ 1349133 h 1964325"/>
                <a:gd name="connsiteX262" fmla="*/ 434370 w 734101"/>
                <a:gd name="connsiteY262" fmla="*/ 1351714 h 1964325"/>
                <a:gd name="connsiteX263" fmla="*/ 435782 w 734101"/>
                <a:gd name="connsiteY263" fmla="*/ 1354296 h 1964325"/>
                <a:gd name="connsiteX264" fmla="*/ 447520 w 734101"/>
                <a:gd name="connsiteY264" fmla="*/ 1354538 h 1964325"/>
                <a:gd name="connsiteX265" fmla="*/ 449617 w 734101"/>
                <a:gd name="connsiteY265" fmla="*/ 1348891 h 1964325"/>
                <a:gd name="connsiteX266" fmla="*/ 452884 w 734101"/>
                <a:gd name="connsiteY266" fmla="*/ 1345140 h 1964325"/>
                <a:gd name="connsiteX267" fmla="*/ 457119 w 734101"/>
                <a:gd name="connsiteY267" fmla="*/ 1335056 h 1964325"/>
                <a:gd name="connsiteX268" fmla="*/ 455949 w 734101"/>
                <a:gd name="connsiteY268" fmla="*/ 1327997 h 1964325"/>
                <a:gd name="connsiteX269" fmla="*/ 455949 w 734101"/>
                <a:gd name="connsiteY269" fmla="*/ 1321665 h 1964325"/>
                <a:gd name="connsiteX270" fmla="*/ 460427 w 734101"/>
                <a:gd name="connsiteY270" fmla="*/ 1318397 h 1964325"/>
                <a:gd name="connsiteX271" fmla="*/ 464662 w 734101"/>
                <a:gd name="connsiteY271" fmla="*/ 1320051 h 1964325"/>
                <a:gd name="connsiteX272" fmla="*/ 467243 w 734101"/>
                <a:gd name="connsiteY272" fmla="*/ 1325900 h 1964325"/>
                <a:gd name="connsiteX273" fmla="*/ 464904 w 734101"/>
                <a:gd name="connsiteY273" fmla="*/ 1331789 h 1964325"/>
                <a:gd name="connsiteX274" fmla="*/ 468897 w 734101"/>
                <a:gd name="connsiteY274" fmla="*/ 1334854 h 1964325"/>
                <a:gd name="connsiteX275" fmla="*/ 474302 w 734101"/>
                <a:gd name="connsiteY275" fmla="*/ 1331345 h 1964325"/>
                <a:gd name="connsiteX276" fmla="*/ 478295 w 734101"/>
                <a:gd name="connsiteY276" fmla="*/ 1337678 h 1964325"/>
                <a:gd name="connsiteX277" fmla="*/ 482530 w 734101"/>
                <a:gd name="connsiteY277" fmla="*/ 1348004 h 1964325"/>
                <a:gd name="connsiteX278" fmla="*/ 481119 w 734101"/>
                <a:gd name="connsiteY278" fmla="*/ 1353167 h 1964325"/>
                <a:gd name="connsiteX279" fmla="*/ 478053 w 734101"/>
                <a:gd name="connsiteY279" fmla="*/ 1362807 h 1964325"/>
                <a:gd name="connsiteX280" fmla="*/ 480393 w 734101"/>
                <a:gd name="connsiteY280" fmla="*/ 1369381 h 1964325"/>
                <a:gd name="connsiteX281" fmla="*/ 491444 w 734101"/>
                <a:gd name="connsiteY281" fmla="*/ 1372890 h 1964325"/>
                <a:gd name="connsiteX282" fmla="*/ 502698 w 734101"/>
                <a:gd name="connsiteY282" fmla="*/ 1369825 h 1964325"/>
                <a:gd name="connsiteX283" fmla="*/ 502214 w 734101"/>
                <a:gd name="connsiteY283" fmla="*/ 1363734 h 1964325"/>
                <a:gd name="connsiteX284" fmla="*/ 503868 w 734101"/>
                <a:gd name="connsiteY284" fmla="*/ 1358571 h 1964325"/>
                <a:gd name="connsiteX285" fmla="*/ 510684 w 734101"/>
                <a:gd name="connsiteY285" fmla="*/ 1355304 h 1964325"/>
                <a:gd name="connsiteX286" fmla="*/ 515363 w 734101"/>
                <a:gd name="connsiteY286" fmla="*/ 1353893 h 1964325"/>
                <a:gd name="connsiteX287" fmla="*/ 522866 w 734101"/>
                <a:gd name="connsiteY287" fmla="*/ 1350383 h 1964325"/>
                <a:gd name="connsiteX288" fmla="*/ 528956 w 734101"/>
                <a:gd name="connsiteY288" fmla="*/ 1344494 h 1964325"/>
                <a:gd name="connsiteX289" fmla="*/ 542347 w 734101"/>
                <a:gd name="connsiteY289" fmla="*/ 1328078 h 1964325"/>
                <a:gd name="connsiteX290" fmla="*/ 544243 w 734101"/>
                <a:gd name="connsiteY290" fmla="*/ 1320334 h 1964325"/>
                <a:gd name="connsiteX291" fmla="*/ 549890 w 734101"/>
                <a:gd name="connsiteY291" fmla="*/ 1314929 h 1964325"/>
                <a:gd name="connsiteX292" fmla="*/ 556949 w 734101"/>
                <a:gd name="connsiteY292" fmla="*/ 1310936 h 1964325"/>
                <a:gd name="connsiteX293" fmla="*/ 566347 w 734101"/>
                <a:gd name="connsiteY293" fmla="*/ 1309524 h 1964325"/>
                <a:gd name="connsiteX294" fmla="*/ 567275 w 734101"/>
                <a:gd name="connsiteY294" fmla="*/ 1305289 h 1964325"/>
                <a:gd name="connsiteX295" fmla="*/ 557433 w 734101"/>
                <a:gd name="connsiteY295" fmla="*/ 1304805 h 1964325"/>
                <a:gd name="connsiteX296" fmla="*/ 554610 w 734101"/>
                <a:gd name="connsiteY296" fmla="*/ 1302223 h 1964325"/>
                <a:gd name="connsiteX297" fmla="*/ 553924 w 734101"/>
                <a:gd name="connsiteY297" fmla="*/ 1298714 h 1964325"/>
                <a:gd name="connsiteX298" fmla="*/ 553238 w 734101"/>
                <a:gd name="connsiteY298" fmla="*/ 1285081 h 1964325"/>
                <a:gd name="connsiteX299" fmla="*/ 550173 w 734101"/>
                <a:gd name="connsiteY299" fmla="*/ 1279192 h 1964325"/>
                <a:gd name="connsiteX300" fmla="*/ 545252 w 734101"/>
                <a:gd name="connsiteY300" fmla="*/ 1273787 h 1964325"/>
                <a:gd name="connsiteX301" fmla="*/ 536580 w 734101"/>
                <a:gd name="connsiteY301" fmla="*/ 1264873 h 1964325"/>
                <a:gd name="connsiteX302" fmla="*/ 529763 w 734101"/>
                <a:gd name="connsiteY302" fmla="*/ 1261122 h 1964325"/>
                <a:gd name="connsiteX303" fmla="*/ 517541 w 734101"/>
                <a:gd name="connsiteY303" fmla="*/ 1253619 h 1964325"/>
                <a:gd name="connsiteX304" fmla="*/ 501327 w 734101"/>
                <a:gd name="connsiteY304" fmla="*/ 1232040 h 1964325"/>
                <a:gd name="connsiteX305" fmla="*/ 496648 w 734101"/>
                <a:gd name="connsiteY305" fmla="*/ 1225465 h 1964325"/>
                <a:gd name="connsiteX306" fmla="*/ 481845 w 734101"/>
                <a:gd name="connsiteY306" fmla="*/ 1214897 h 1964325"/>
                <a:gd name="connsiteX307" fmla="*/ 479021 w 734101"/>
                <a:gd name="connsiteY307" fmla="*/ 1206911 h 1964325"/>
                <a:gd name="connsiteX308" fmla="*/ 476440 w 734101"/>
                <a:gd name="connsiteY308" fmla="*/ 1200578 h 1964325"/>
                <a:gd name="connsiteX309" fmla="*/ 473173 w 734101"/>
                <a:gd name="connsiteY309" fmla="*/ 1197311 h 1964325"/>
                <a:gd name="connsiteX310" fmla="*/ 468252 w 734101"/>
                <a:gd name="connsiteY310" fmla="*/ 1197553 h 1964325"/>
                <a:gd name="connsiteX311" fmla="*/ 460507 w 734101"/>
                <a:gd name="connsiteY311" fmla="*/ 1204370 h 1964325"/>
                <a:gd name="connsiteX312" fmla="*/ 456756 w 734101"/>
                <a:gd name="connsiteY312" fmla="*/ 1212356 h 1964325"/>
                <a:gd name="connsiteX313" fmla="*/ 453489 w 734101"/>
                <a:gd name="connsiteY313" fmla="*/ 1211872 h 1964325"/>
                <a:gd name="connsiteX314" fmla="*/ 451593 w 734101"/>
                <a:gd name="connsiteY314" fmla="*/ 1206951 h 1964325"/>
                <a:gd name="connsiteX315" fmla="*/ 451109 w 734101"/>
                <a:gd name="connsiteY315" fmla="*/ 1198723 h 1964325"/>
                <a:gd name="connsiteX316" fmla="*/ 447358 w 734101"/>
                <a:gd name="connsiteY316" fmla="*/ 1196141 h 1964325"/>
                <a:gd name="connsiteX317" fmla="*/ 442881 w 734101"/>
                <a:gd name="connsiteY317" fmla="*/ 1196383 h 1964325"/>
                <a:gd name="connsiteX318" fmla="*/ 433039 w 734101"/>
                <a:gd name="connsiteY318" fmla="*/ 1196383 h 1964325"/>
                <a:gd name="connsiteX319" fmla="*/ 425295 w 734101"/>
                <a:gd name="connsiteY319" fmla="*/ 1191221 h 1964325"/>
                <a:gd name="connsiteX320" fmla="*/ 423399 w 734101"/>
                <a:gd name="connsiteY320" fmla="*/ 1186542 h 1964325"/>
                <a:gd name="connsiteX321" fmla="*/ 425738 w 734101"/>
                <a:gd name="connsiteY321" fmla="*/ 1181621 h 1964325"/>
                <a:gd name="connsiteX322" fmla="*/ 425254 w 734101"/>
                <a:gd name="connsiteY322" fmla="*/ 1174562 h 1964325"/>
                <a:gd name="connsiteX323" fmla="*/ 420575 w 734101"/>
                <a:gd name="connsiteY323" fmla="*/ 1163067 h 1964325"/>
                <a:gd name="connsiteX324" fmla="*/ 416340 w 734101"/>
                <a:gd name="connsiteY324" fmla="*/ 1155080 h 1964325"/>
                <a:gd name="connsiteX325" fmla="*/ 412347 w 734101"/>
                <a:gd name="connsiteY325" fmla="*/ 1132089 h 1964325"/>
                <a:gd name="connsiteX326" fmla="*/ 409524 w 734101"/>
                <a:gd name="connsiteY326" fmla="*/ 1111437 h 1964325"/>
                <a:gd name="connsiteX327" fmla="*/ 408112 w 734101"/>
                <a:gd name="connsiteY327" fmla="*/ 1103935 h 1964325"/>
                <a:gd name="connsiteX328" fmla="*/ 404119 w 734101"/>
                <a:gd name="connsiteY328" fmla="*/ 1092682 h 1964325"/>
                <a:gd name="connsiteX329" fmla="*/ 404361 w 734101"/>
                <a:gd name="connsiteY329" fmla="*/ 1082598 h 1964325"/>
                <a:gd name="connsiteX330" fmla="*/ 403191 w 734101"/>
                <a:gd name="connsiteY330" fmla="*/ 1074369 h 1964325"/>
                <a:gd name="connsiteX331" fmla="*/ 401779 w 734101"/>
                <a:gd name="connsiteY331" fmla="*/ 1064971 h 1964325"/>
                <a:gd name="connsiteX332" fmla="*/ 406700 w 734101"/>
                <a:gd name="connsiteY332" fmla="*/ 1057711 h 1964325"/>
                <a:gd name="connsiteX333" fmla="*/ 409524 w 734101"/>
                <a:gd name="connsiteY333" fmla="*/ 1048313 h 1964325"/>
                <a:gd name="connsiteX334" fmla="*/ 414001 w 734101"/>
                <a:gd name="connsiteY334" fmla="*/ 1046659 h 1964325"/>
                <a:gd name="connsiteX335" fmla="*/ 421745 w 734101"/>
                <a:gd name="connsiteY335" fmla="*/ 1047143 h 1964325"/>
                <a:gd name="connsiteX336" fmla="*/ 421987 w 734101"/>
                <a:gd name="connsiteY336" fmla="*/ 1042908 h 1964325"/>
                <a:gd name="connsiteX337" fmla="*/ 418236 w 734101"/>
                <a:gd name="connsiteY337" fmla="*/ 1038673 h 1964325"/>
                <a:gd name="connsiteX338" fmla="*/ 417550 w 734101"/>
                <a:gd name="connsiteY338" fmla="*/ 1030928 h 1964325"/>
                <a:gd name="connsiteX339" fmla="*/ 413557 w 734101"/>
                <a:gd name="connsiteY339" fmla="*/ 1016851 h 1964325"/>
                <a:gd name="connsiteX340" fmla="*/ 417550 w 734101"/>
                <a:gd name="connsiteY340" fmla="*/ 983978 h 1964325"/>
                <a:gd name="connsiteX341" fmla="*/ 422713 w 734101"/>
                <a:gd name="connsiteY341" fmla="*/ 970143 h 1964325"/>
                <a:gd name="connsiteX342" fmla="*/ 414243 w 734101"/>
                <a:gd name="connsiteY342" fmla="*/ 963569 h 1964325"/>
                <a:gd name="connsiteX343" fmla="*/ 407910 w 734101"/>
                <a:gd name="connsiteY343" fmla="*/ 956994 h 1964325"/>
                <a:gd name="connsiteX344" fmla="*/ 403231 w 734101"/>
                <a:gd name="connsiteY344" fmla="*/ 943361 h 1964325"/>
                <a:gd name="connsiteX345" fmla="*/ 402989 w 734101"/>
                <a:gd name="connsiteY345" fmla="*/ 938198 h 1964325"/>
                <a:gd name="connsiteX346" fmla="*/ 405329 w 734101"/>
                <a:gd name="connsiteY346" fmla="*/ 933720 h 1964325"/>
                <a:gd name="connsiteX347" fmla="*/ 410250 w 734101"/>
                <a:gd name="connsiteY347" fmla="*/ 938399 h 1964325"/>
                <a:gd name="connsiteX348" fmla="*/ 415413 w 734101"/>
                <a:gd name="connsiteY348" fmla="*/ 942393 h 1964325"/>
                <a:gd name="connsiteX349" fmla="*/ 421745 w 734101"/>
                <a:gd name="connsiteY349" fmla="*/ 940739 h 1964325"/>
                <a:gd name="connsiteX350" fmla="*/ 427836 w 734101"/>
                <a:gd name="connsiteY350" fmla="*/ 934850 h 1964325"/>
                <a:gd name="connsiteX351" fmla="*/ 431345 w 734101"/>
                <a:gd name="connsiteY351" fmla="*/ 932752 h 1964325"/>
                <a:gd name="connsiteX352" fmla="*/ 435822 w 734101"/>
                <a:gd name="connsiteY352" fmla="*/ 929001 h 1964325"/>
                <a:gd name="connsiteX353" fmla="*/ 437234 w 734101"/>
                <a:gd name="connsiteY353" fmla="*/ 924080 h 1964325"/>
                <a:gd name="connsiteX354" fmla="*/ 442397 w 734101"/>
                <a:gd name="connsiteY354" fmla="*/ 919603 h 1964325"/>
                <a:gd name="connsiteX355" fmla="*/ 442155 w 734101"/>
                <a:gd name="connsiteY355" fmla="*/ 915852 h 1964325"/>
                <a:gd name="connsiteX356" fmla="*/ 440057 w 734101"/>
                <a:gd name="connsiteY356" fmla="*/ 910931 h 1964325"/>
                <a:gd name="connsiteX357" fmla="*/ 440743 w 734101"/>
                <a:gd name="connsiteY357" fmla="*/ 908108 h 1964325"/>
                <a:gd name="connsiteX358" fmla="*/ 444494 w 734101"/>
                <a:gd name="connsiteY358" fmla="*/ 901533 h 1964325"/>
                <a:gd name="connsiteX359" fmla="*/ 441429 w 734101"/>
                <a:gd name="connsiteY359" fmla="*/ 897056 h 1964325"/>
                <a:gd name="connsiteX360" fmla="*/ 437194 w 734101"/>
                <a:gd name="connsiteY360" fmla="*/ 891651 h 1964325"/>
                <a:gd name="connsiteX361" fmla="*/ 432273 w 734101"/>
                <a:gd name="connsiteY361" fmla="*/ 884390 h 1964325"/>
                <a:gd name="connsiteX362" fmla="*/ 429691 w 734101"/>
                <a:gd name="connsiteY362" fmla="*/ 878743 h 1964325"/>
                <a:gd name="connsiteX363" fmla="*/ 428522 w 734101"/>
                <a:gd name="connsiteY363" fmla="*/ 872653 h 1964325"/>
                <a:gd name="connsiteX364" fmla="*/ 432757 w 734101"/>
                <a:gd name="connsiteY364" fmla="*/ 877574 h 1964325"/>
                <a:gd name="connsiteX365" fmla="*/ 434854 w 734101"/>
                <a:gd name="connsiteY365" fmla="*/ 883664 h 1964325"/>
                <a:gd name="connsiteX366" fmla="*/ 437436 w 734101"/>
                <a:gd name="connsiteY366" fmla="*/ 884350 h 1964325"/>
                <a:gd name="connsiteX367" fmla="*/ 443284 w 734101"/>
                <a:gd name="connsiteY367" fmla="*/ 883664 h 1964325"/>
                <a:gd name="connsiteX368" fmla="*/ 446551 w 734101"/>
                <a:gd name="connsiteY368" fmla="*/ 888343 h 1964325"/>
                <a:gd name="connsiteX369" fmla="*/ 450787 w 734101"/>
                <a:gd name="connsiteY369" fmla="*/ 888827 h 1964325"/>
                <a:gd name="connsiteX370" fmla="*/ 454296 w 734101"/>
                <a:gd name="connsiteY370" fmla="*/ 884350 h 1964325"/>
                <a:gd name="connsiteX371" fmla="*/ 455707 w 734101"/>
                <a:gd name="connsiteY371" fmla="*/ 879187 h 1964325"/>
                <a:gd name="connsiteX372" fmla="*/ 458047 w 734101"/>
                <a:gd name="connsiteY372" fmla="*/ 878703 h 1964325"/>
                <a:gd name="connsiteX373" fmla="*/ 464138 w 734101"/>
                <a:gd name="connsiteY373" fmla="*/ 879389 h 1964325"/>
                <a:gd name="connsiteX374" fmla="*/ 467203 w 734101"/>
                <a:gd name="connsiteY374" fmla="*/ 876565 h 1964325"/>
                <a:gd name="connsiteX375" fmla="*/ 465791 w 734101"/>
                <a:gd name="connsiteY375" fmla="*/ 863174 h 1964325"/>
                <a:gd name="connsiteX376" fmla="*/ 463452 w 734101"/>
                <a:gd name="connsiteY376" fmla="*/ 857285 h 1964325"/>
                <a:gd name="connsiteX377" fmla="*/ 457563 w 734101"/>
                <a:gd name="connsiteY377" fmla="*/ 856599 h 1964325"/>
                <a:gd name="connsiteX378" fmla="*/ 462242 w 734101"/>
                <a:gd name="connsiteY378" fmla="*/ 852606 h 1964325"/>
                <a:gd name="connsiteX379" fmla="*/ 478457 w 734101"/>
                <a:gd name="connsiteY379" fmla="*/ 828889 h 1964325"/>
                <a:gd name="connsiteX380" fmla="*/ 481038 w 734101"/>
                <a:gd name="connsiteY380" fmla="*/ 826550 h 1964325"/>
                <a:gd name="connsiteX381" fmla="*/ 486201 w 734101"/>
                <a:gd name="connsiteY381" fmla="*/ 823968 h 1964325"/>
                <a:gd name="connsiteX382" fmla="*/ 487855 w 734101"/>
                <a:gd name="connsiteY382" fmla="*/ 819047 h 1964325"/>
                <a:gd name="connsiteX383" fmla="*/ 493260 w 734101"/>
                <a:gd name="connsiteY383" fmla="*/ 818805 h 1964325"/>
                <a:gd name="connsiteX384" fmla="*/ 496527 w 734101"/>
                <a:gd name="connsiteY384" fmla="*/ 819975 h 1964325"/>
                <a:gd name="connsiteX385" fmla="*/ 499108 w 734101"/>
                <a:gd name="connsiteY385" fmla="*/ 817394 h 1964325"/>
                <a:gd name="connsiteX386" fmla="*/ 503101 w 734101"/>
                <a:gd name="connsiteY386" fmla="*/ 808923 h 1964325"/>
                <a:gd name="connsiteX387" fmla="*/ 510362 w 734101"/>
                <a:gd name="connsiteY387" fmla="*/ 802349 h 1964325"/>
                <a:gd name="connsiteX388" fmla="*/ 509434 w 734101"/>
                <a:gd name="connsiteY388" fmla="*/ 789925 h 1964325"/>
                <a:gd name="connsiteX389" fmla="*/ 512258 w 734101"/>
                <a:gd name="connsiteY389" fmla="*/ 785932 h 1964325"/>
                <a:gd name="connsiteX390" fmla="*/ 515767 w 734101"/>
                <a:gd name="connsiteY390" fmla="*/ 785690 h 1964325"/>
                <a:gd name="connsiteX391" fmla="*/ 520002 w 734101"/>
                <a:gd name="connsiteY391" fmla="*/ 787586 h 1964325"/>
                <a:gd name="connsiteX392" fmla="*/ 523067 w 734101"/>
                <a:gd name="connsiteY392" fmla="*/ 783835 h 1964325"/>
                <a:gd name="connsiteX393" fmla="*/ 519316 w 734101"/>
                <a:gd name="connsiteY393" fmla="*/ 779357 h 1964325"/>
                <a:gd name="connsiteX394" fmla="*/ 518832 w 734101"/>
                <a:gd name="connsiteY394" fmla="*/ 772541 h 1964325"/>
                <a:gd name="connsiteX395" fmla="*/ 527061 w 734101"/>
                <a:gd name="connsiteY395" fmla="*/ 775848 h 1964325"/>
                <a:gd name="connsiteX396" fmla="*/ 531739 w 734101"/>
                <a:gd name="connsiteY396" fmla="*/ 782665 h 1964325"/>
                <a:gd name="connsiteX397" fmla="*/ 535249 w 734101"/>
                <a:gd name="connsiteY397" fmla="*/ 785488 h 1964325"/>
                <a:gd name="connsiteX398" fmla="*/ 538758 w 734101"/>
                <a:gd name="connsiteY398" fmla="*/ 785488 h 1964325"/>
                <a:gd name="connsiteX399" fmla="*/ 540169 w 734101"/>
                <a:gd name="connsiteY399" fmla="*/ 778430 h 1964325"/>
                <a:gd name="connsiteX400" fmla="*/ 540169 w 734101"/>
                <a:gd name="connsiteY400" fmla="*/ 770443 h 1964325"/>
                <a:gd name="connsiteX401" fmla="*/ 542267 w 734101"/>
                <a:gd name="connsiteY401" fmla="*/ 767378 h 1964325"/>
                <a:gd name="connsiteX402" fmla="*/ 548358 w 734101"/>
                <a:gd name="connsiteY402" fmla="*/ 758706 h 1964325"/>
                <a:gd name="connsiteX403" fmla="*/ 551867 w 734101"/>
                <a:gd name="connsiteY403" fmla="*/ 753301 h 1964325"/>
                <a:gd name="connsiteX404" fmla="*/ 562193 w 734101"/>
                <a:gd name="connsiteY404" fmla="*/ 750034 h 1964325"/>
                <a:gd name="connsiteX405" fmla="*/ 567839 w 734101"/>
                <a:gd name="connsiteY405" fmla="*/ 743217 h 1964325"/>
                <a:gd name="connsiteX406" fmla="*/ 573244 w 734101"/>
                <a:gd name="connsiteY406" fmla="*/ 739950 h 1964325"/>
                <a:gd name="connsiteX407" fmla="*/ 577923 w 734101"/>
                <a:gd name="connsiteY407" fmla="*/ 730310 h 1964325"/>
                <a:gd name="connsiteX408" fmla="*/ 588007 w 734101"/>
                <a:gd name="connsiteY408" fmla="*/ 726559 h 1964325"/>
                <a:gd name="connsiteX409" fmla="*/ 589903 w 734101"/>
                <a:gd name="connsiteY409" fmla="*/ 720468 h 1964325"/>
                <a:gd name="connsiteX410" fmla="*/ 594380 w 734101"/>
                <a:gd name="connsiteY410" fmla="*/ 704979 h 1964325"/>
                <a:gd name="connsiteX411" fmla="*/ 597204 w 734101"/>
                <a:gd name="connsiteY411" fmla="*/ 688563 h 1964325"/>
                <a:gd name="connsiteX412" fmla="*/ 598615 w 734101"/>
                <a:gd name="connsiteY412" fmla="*/ 673760 h 1964325"/>
                <a:gd name="connsiteX413" fmla="*/ 619267 w 734101"/>
                <a:gd name="connsiteY413" fmla="*/ 645122 h 1964325"/>
                <a:gd name="connsiteX414" fmla="*/ 625599 w 734101"/>
                <a:gd name="connsiteY414" fmla="*/ 635966 h 1964325"/>
                <a:gd name="connsiteX415" fmla="*/ 627939 w 734101"/>
                <a:gd name="connsiteY415" fmla="*/ 628907 h 1964325"/>
                <a:gd name="connsiteX416" fmla="*/ 619468 w 734101"/>
                <a:gd name="connsiteY416" fmla="*/ 618581 h 1964325"/>
                <a:gd name="connsiteX417" fmla="*/ 617573 w 734101"/>
                <a:gd name="connsiteY417" fmla="*/ 612249 h 1964325"/>
                <a:gd name="connsiteX418" fmla="*/ 598777 w 734101"/>
                <a:gd name="connsiteY418" fmla="*/ 600511 h 1964325"/>
                <a:gd name="connsiteX419" fmla="*/ 599704 w 734101"/>
                <a:gd name="connsiteY419" fmla="*/ 595590 h 1964325"/>
                <a:gd name="connsiteX420" fmla="*/ 601358 w 734101"/>
                <a:gd name="connsiteY420" fmla="*/ 590911 h 1964325"/>
                <a:gd name="connsiteX421" fmla="*/ 598535 w 734101"/>
                <a:gd name="connsiteY421" fmla="*/ 585990 h 1964325"/>
                <a:gd name="connsiteX422" fmla="*/ 590790 w 734101"/>
                <a:gd name="connsiteY422" fmla="*/ 582723 h 1964325"/>
                <a:gd name="connsiteX423" fmla="*/ 590548 w 734101"/>
                <a:gd name="connsiteY423" fmla="*/ 578488 h 1964325"/>
                <a:gd name="connsiteX424" fmla="*/ 593372 w 734101"/>
                <a:gd name="connsiteY424" fmla="*/ 573083 h 1964325"/>
                <a:gd name="connsiteX425" fmla="*/ 599946 w 734101"/>
                <a:gd name="connsiteY425" fmla="*/ 560660 h 1964325"/>
                <a:gd name="connsiteX426" fmla="*/ 611926 w 734101"/>
                <a:gd name="connsiteY426" fmla="*/ 538354 h 1964325"/>
                <a:gd name="connsiteX427" fmla="*/ 612168 w 734101"/>
                <a:gd name="connsiteY427" fmla="*/ 528956 h 1964325"/>
                <a:gd name="connsiteX428" fmla="*/ 607489 w 734101"/>
                <a:gd name="connsiteY428" fmla="*/ 516735 h 1964325"/>
                <a:gd name="connsiteX429" fmla="*/ 592242 w 734101"/>
                <a:gd name="connsiteY429" fmla="*/ 503827 h 1964325"/>
                <a:gd name="connsiteX430" fmla="*/ 597163 w 734101"/>
                <a:gd name="connsiteY430" fmla="*/ 501246 h 1964325"/>
                <a:gd name="connsiteX431" fmla="*/ 600914 w 734101"/>
                <a:gd name="connsiteY431" fmla="*/ 496325 h 1964325"/>
                <a:gd name="connsiteX432" fmla="*/ 603254 w 734101"/>
                <a:gd name="connsiteY432" fmla="*/ 491162 h 1964325"/>
                <a:gd name="connsiteX433" fmla="*/ 619670 w 734101"/>
                <a:gd name="connsiteY433" fmla="*/ 489508 h 1964325"/>
                <a:gd name="connsiteX434" fmla="*/ 622736 w 734101"/>
                <a:gd name="connsiteY434" fmla="*/ 487855 h 1964325"/>
                <a:gd name="connsiteX435" fmla="*/ 624147 w 734101"/>
                <a:gd name="connsiteY435" fmla="*/ 480796 h 1964325"/>
                <a:gd name="connsiteX436" fmla="*/ 619912 w 734101"/>
                <a:gd name="connsiteY436" fmla="*/ 478215 h 1964325"/>
                <a:gd name="connsiteX437" fmla="*/ 622252 w 734101"/>
                <a:gd name="connsiteY437" fmla="*/ 476117 h 1964325"/>
                <a:gd name="connsiteX438" fmla="*/ 629996 w 734101"/>
                <a:gd name="connsiteY438" fmla="*/ 474947 h 1964325"/>
                <a:gd name="connsiteX439" fmla="*/ 630924 w 734101"/>
                <a:gd name="connsiteY439" fmla="*/ 466961 h 1964325"/>
                <a:gd name="connsiteX440" fmla="*/ 622453 w 734101"/>
                <a:gd name="connsiteY440" fmla="*/ 460144 h 1964325"/>
                <a:gd name="connsiteX441" fmla="*/ 633707 w 734101"/>
                <a:gd name="connsiteY441" fmla="*/ 462484 h 1964325"/>
                <a:gd name="connsiteX442" fmla="*/ 637458 w 734101"/>
                <a:gd name="connsiteY442" fmla="*/ 459418 h 1964325"/>
                <a:gd name="connsiteX443" fmla="*/ 637700 w 734101"/>
                <a:gd name="connsiteY443" fmla="*/ 446511 h 1964325"/>
                <a:gd name="connsiteX444" fmla="*/ 639112 w 734101"/>
                <a:gd name="connsiteY444" fmla="*/ 438283 h 1964325"/>
                <a:gd name="connsiteX445" fmla="*/ 635361 w 734101"/>
                <a:gd name="connsiteY445" fmla="*/ 423480 h 1964325"/>
                <a:gd name="connsiteX446" fmla="*/ 642500 w 734101"/>
                <a:gd name="connsiteY446" fmla="*/ 420939 h 196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Lst>
              <a:rect l="l" t="t" r="r" b="b"/>
              <a:pathLst>
                <a:path w="734101" h="1964325">
                  <a:moveTo>
                    <a:pt x="642500" y="420939"/>
                  </a:moveTo>
                  <a:cubicBezTo>
                    <a:pt x="642500" y="420939"/>
                    <a:pt x="650486" y="427513"/>
                    <a:pt x="651172" y="427513"/>
                  </a:cubicBezTo>
                  <a:cubicBezTo>
                    <a:pt x="651858" y="427513"/>
                    <a:pt x="656577" y="427271"/>
                    <a:pt x="656577" y="427271"/>
                  </a:cubicBezTo>
                  <a:lnTo>
                    <a:pt x="656819" y="415776"/>
                  </a:lnTo>
                  <a:lnTo>
                    <a:pt x="676059" y="428683"/>
                  </a:lnTo>
                  <a:lnTo>
                    <a:pt x="684045" y="431506"/>
                  </a:lnTo>
                  <a:lnTo>
                    <a:pt x="688724" y="423520"/>
                  </a:lnTo>
                  <a:lnTo>
                    <a:pt x="705867" y="418357"/>
                  </a:lnTo>
                  <a:lnTo>
                    <a:pt x="713127" y="414364"/>
                  </a:lnTo>
                  <a:lnTo>
                    <a:pt x="718774" y="414122"/>
                  </a:lnTo>
                  <a:lnTo>
                    <a:pt x="725106" y="416945"/>
                  </a:lnTo>
                  <a:lnTo>
                    <a:pt x="731923" y="417873"/>
                  </a:lnTo>
                  <a:lnTo>
                    <a:pt x="732327" y="417510"/>
                  </a:lnTo>
                  <a:lnTo>
                    <a:pt x="702761" y="357411"/>
                  </a:lnTo>
                  <a:lnTo>
                    <a:pt x="691346" y="287510"/>
                  </a:lnTo>
                  <a:lnTo>
                    <a:pt x="659642" y="241406"/>
                  </a:lnTo>
                  <a:lnTo>
                    <a:pt x="641250" y="122538"/>
                  </a:lnTo>
                  <a:lnTo>
                    <a:pt x="497011" y="37713"/>
                  </a:lnTo>
                  <a:lnTo>
                    <a:pt x="460911" y="3025"/>
                  </a:lnTo>
                  <a:lnTo>
                    <a:pt x="448972" y="3953"/>
                  </a:lnTo>
                  <a:lnTo>
                    <a:pt x="463089" y="47475"/>
                  </a:lnTo>
                  <a:lnTo>
                    <a:pt x="469744" y="85753"/>
                  </a:lnTo>
                  <a:lnTo>
                    <a:pt x="441590" y="112011"/>
                  </a:lnTo>
                  <a:lnTo>
                    <a:pt x="362856" y="97329"/>
                  </a:lnTo>
                  <a:lnTo>
                    <a:pt x="363985" y="132300"/>
                  </a:lnTo>
                  <a:lnTo>
                    <a:pt x="356805" y="168238"/>
                  </a:lnTo>
                  <a:lnTo>
                    <a:pt x="315139" y="172716"/>
                  </a:lnTo>
                  <a:lnTo>
                    <a:pt x="290938" y="226523"/>
                  </a:lnTo>
                  <a:lnTo>
                    <a:pt x="271698" y="254717"/>
                  </a:lnTo>
                  <a:lnTo>
                    <a:pt x="290051" y="292834"/>
                  </a:lnTo>
                  <a:lnTo>
                    <a:pt x="239632" y="399561"/>
                  </a:lnTo>
                  <a:lnTo>
                    <a:pt x="228217" y="438686"/>
                  </a:lnTo>
                  <a:lnTo>
                    <a:pt x="194456" y="444091"/>
                  </a:lnTo>
                  <a:lnTo>
                    <a:pt x="199942" y="553561"/>
                  </a:lnTo>
                  <a:lnTo>
                    <a:pt x="159485" y="649841"/>
                  </a:lnTo>
                  <a:lnTo>
                    <a:pt x="173200" y="666056"/>
                  </a:lnTo>
                  <a:lnTo>
                    <a:pt x="187680" y="722404"/>
                  </a:lnTo>
                  <a:lnTo>
                    <a:pt x="167633" y="748461"/>
                  </a:lnTo>
                  <a:lnTo>
                    <a:pt x="112172" y="739910"/>
                  </a:lnTo>
                  <a:lnTo>
                    <a:pt x="55340" y="835101"/>
                  </a:lnTo>
                  <a:lnTo>
                    <a:pt x="69135" y="872370"/>
                  </a:lnTo>
                  <a:lnTo>
                    <a:pt x="61955" y="909963"/>
                  </a:lnTo>
                  <a:lnTo>
                    <a:pt x="89262" y="990472"/>
                  </a:lnTo>
                  <a:lnTo>
                    <a:pt x="76758" y="1068198"/>
                  </a:lnTo>
                  <a:lnTo>
                    <a:pt x="128669" y="1108574"/>
                  </a:lnTo>
                  <a:lnTo>
                    <a:pt x="118182" y="1166374"/>
                  </a:lnTo>
                  <a:lnTo>
                    <a:pt x="91480" y="1174401"/>
                  </a:lnTo>
                  <a:lnTo>
                    <a:pt x="109712" y="1294963"/>
                  </a:lnTo>
                  <a:lnTo>
                    <a:pt x="68489" y="1339251"/>
                  </a:lnTo>
                  <a:lnTo>
                    <a:pt x="50258" y="1366598"/>
                  </a:lnTo>
                  <a:lnTo>
                    <a:pt x="51629" y="1405925"/>
                  </a:lnTo>
                  <a:lnTo>
                    <a:pt x="47757" y="1498414"/>
                  </a:lnTo>
                  <a:lnTo>
                    <a:pt x="10729" y="1451665"/>
                  </a:lnTo>
                  <a:lnTo>
                    <a:pt x="3025" y="1456263"/>
                  </a:lnTo>
                  <a:lnTo>
                    <a:pt x="5122" y="1466428"/>
                  </a:lnTo>
                  <a:lnTo>
                    <a:pt x="9116" y="1483328"/>
                  </a:lnTo>
                  <a:lnTo>
                    <a:pt x="9801" y="1523704"/>
                  </a:lnTo>
                  <a:lnTo>
                    <a:pt x="9317" y="1539435"/>
                  </a:lnTo>
                  <a:lnTo>
                    <a:pt x="13795" y="1542742"/>
                  </a:lnTo>
                  <a:cubicBezTo>
                    <a:pt x="13795" y="1542742"/>
                    <a:pt x="20127" y="1540846"/>
                    <a:pt x="20853" y="1540645"/>
                  </a:cubicBezTo>
                  <a:cubicBezTo>
                    <a:pt x="21539" y="1540403"/>
                    <a:pt x="24120" y="1541330"/>
                    <a:pt x="24120" y="1541330"/>
                  </a:cubicBezTo>
                  <a:lnTo>
                    <a:pt x="28114" y="1547663"/>
                  </a:lnTo>
                  <a:lnTo>
                    <a:pt x="30009" y="1548591"/>
                  </a:lnTo>
                  <a:cubicBezTo>
                    <a:pt x="30009" y="1548591"/>
                    <a:pt x="31421" y="1544114"/>
                    <a:pt x="32349" y="1542702"/>
                  </a:cubicBezTo>
                  <a:cubicBezTo>
                    <a:pt x="33277" y="1541290"/>
                    <a:pt x="35858" y="1537297"/>
                    <a:pt x="36826" y="1537297"/>
                  </a:cubicBezTo>
                  <a:cubicBezTo>
                    <a:pt x="37794" y="1537297"/>
                    <a:pt x="37996" y="1537983"/>
                    <a:pt x="39165" y="1537983"/>
                  </a:cubicBezTo>
                  <a:cubicBezTo>
                    <a:pt x="40335" y="1537983"/>
                    <a:pt x="40093" y="1541250"/>
                    <a:pt x="40093" y="1541976"/>
                  </a:cubicBezTo>
                  <a:cubicBezTo>
                    <a:pt x="40093" y="1542661"/>
                    <a:pt x="38439" y="1545485"/>
                    <a:pt x="38439" y="1545485"/>
                  </a:cubicBezTo>
                  <a:cubicBezTo>
                    <a:pt x="38439" y="1545485"/>
                    <a:pt x="34930" y="1550890"/>
                    <a:pt x="34204" y="1552060"/>
                  </a:cubicBezTo>
                  <a:cubicBezTo>
                    <a:pt x="33519" y="1553229"/>
                    <a:pt x="33035" y="1557707"/>
                    <a:pt x="33035" y="1557707"/>
                  </a:cubicBezTo>
                  <a:lnTo>
                    <a:pt x="36302" y="1558876"/>
                  </a:lnTo>
                  <a:lnTo>
                    <a:pt x="43562" y="1554641"/>
                  </a:lnTo>
                  <a:cubicBezTo>
                    <a:pt x="43562" y="1554641"/>
                    <a:pt x="49451" y="1550890"/>
                    <a:pt x="50137" y="1550890"/>
                  </a:cubicBezTo>
                  <a:cubicBezTo>
                    <a:pt x="50822" y="1550890"/>
                    <a:pt x="53888" y="1550890"/>
                    <a:pt x="53888" y="1550890"/>
                  </a:cubicBezTo>
                  <a:lnTo>
                    <a:pt x="55541" y="1557223"/>
                  </a:lnTo>
                  <a:lnTo>
                    <a:pt x="54856" y="1567548"/>
                  </a:lnTo>
                  <a:lnTo>
                    <a:pt x="52960" y="1578802"/>
                  </a:lnTo>
                  <a:lnTo>
                    <a:pt x="54130" y="1589612"/>
                  </a:lnTo>
                  <a:lnTo>
                    <a:pt x="47071" y="1608610"/>
                  </a:lnTo>
                  <a:lnTo>
                    <a:pt x="45902" y="1616354"/>
                  </a:lnTo>
                  <a:lnTo>
                    <a:pt x="49895" y="1624582"/>
                  </a:lnTo>
                  <a:lnTo>
                    <a:pt x="51306" y="1630673"/>
                  </a:lnTo>
                  <a:lnTo>
                    <a:pt x="53888" y="1635150"/>
                  </a:lnTo>
                  <a:lnTo>
                    <a:pt x="60946" y="1639829"/>
                  </a:lnTo>
                  <a:lnTo>
                    <a:pt x="62358" y="1648743"/>
                  </a:lnTo>
                  <a:lnTo>
                    <a:pt x="66836" y="1665160"/>
                  </a:lnTo>
                  <a:lnTo>
                    <a:pt x="65182" y="1678309"/>
                  </a:lnTo>
                  <a:lnTo>
                    <a:pt x="67521" y="1681374"/>
                  </a:lnTo>
                  <a:lnTo>
                    <a:pt x="72200" y="1679963"/>
                  </a:lnTo>
                  <a:lnTo>
                    <a:pt x="74297" y="1672218"/>
                  </a:lnTo>
                  <a:lnTo>
                    <a:pt x="78049" y="1674114"/>
                  </a:lnTo>
                  <a:lnTo>
                    <a:pt x="82042" y="1689361"/>
                  </a:lnTo>
                  <a:lnTo>
                    <a:pt x="81800" y="1695250"/>
                  </a:lnTo>
                  <a:lnTo>
                    <a:pt x="81800" y="1698759"/>
                  </a:lnTo>
                  <a:lnTo>
                    <a:pt x="85551" y="1702994"/>
                  </a:lnTo>
                  <a:lnTo>
                    <a:pt x="87648" y="1713078"/>
                  </a:lnTo>
                  <a:lnTo>
                    <a:pt x="92126" y="1725057"/>
                  </a:lnTo>
                  <a:lnTo>
                    <a:pt x="100798" y="1733286"/>
                  </a:lnTo>
                  <a:lnTo>
                    <a:pt x="100556" y="1744096"/>
                  </a:lnTo>
                  <a:lnTo>
                    <a:pt x="120038" y="1757245"/>
                  </a:lnTo>
                  <a:lnTo>
                    <a:pt x="121207" y="1766643"/>
                  </a:lnTo>
                  <a:cubicBezTo>
                    <a:pt x="121207" y="1766643"/>
                    <a:pt x="127540" y="1776041"/>
                    <a:pt x="128024" y="1777453"/>
                  </a:cubicBezTo>
                  <a:cubicBezTo>
                    <a:pt x="128508" y="1778865"/>
                    <a:pt x="132945" y="1781688"/>
                    <a:pt x="132945" y="1781688"/>
                  </a:cubicBezTo>
                  <a:lnTo>
                    <a:pt x="141617" y="1783584"/>
                  </a:lnTo>
                  <a:lnTo>
                    <a:pt x="145852" y="1790642"/>
                  </a:lnTo>
                  <a:lnTo>
                    <a:pt x="150329" y="1800484"/>
                  </a:lnTo>
                  <a:lnTo>
                    <a:pt x="145650" y="1808955"/>
                  </a:lnTo>
                  <a:lnTo>
                    <a:pt x="139318" y="1809640"/>
                  </a:lnTo>
                  <a:cubicBezTo>
                    <a:pt x="139318" y="1809640"/>
                    <a:pt x="130404" y="1809398"/>
                    <a:pt x="129234" y="1809398"/>
                  </a:cubicBezTo>
                  <a:cubicBezTo>
                    <a:pt x="128064" y="1809398"/>
                    <a:pt x="127338" y="1813392"/>
                    <a:pt x="127338" y="1813392"/>
                  </a:cubicBezTo>
                  <a:lnTo>
                    <a:pt x="127822" y="1818796"/>
                  </a:lnTo>
                  <a:cubicBezTo>
                    <a:pt x="127822" y="1818796"/>
                    <a:pt x="138148" y="1830776"/>
                    <a:pt x="139076" y="1831704"/>
                  </a:cubicBezTo>
                  <a:cubicBezTo>
                    <a:pt x="140003" y="1832631"/>
                    <a:pt x="141173" y="1837351"/>
                    <a:pt x="141173" y="1837351"/>
                  </a:cubicBezTo>
                  <a:lnTo>
                    <a:pt x="139519" y="1840860"/>
                  </a:lnTo>
                  <a:cubicBezTo>
                    <a:pt x="139519" y="1840860"/>
                    <a:pt x="134115" y="1841102"/>
                    <a:pt x="132945" y="1841102"/>
                  </a:cubicBezTo>
                  <a:cubicBezTo>
                    <a:pt x="131775" y="1841102"/>
                    <a:pt x="128710" y="1839690"/>
                    <a:pt x="126854" y="1839004"/>
                  </a:cubicBezTo>
                  <a:cubicBezTo>
                    <a:pt x="124958" y="1838319"/>
                    <a:pt x="121691" y="1836665"/>
                    <a:pt x="121691" y="1836665"/>
                  </a:cubicBezTo>
                  <a:lnTo>
                    <a:pt x="117940" y="1836665"/>
                  </a:lnTo>
                  <a:lnTo>
                    <a:pt x="121691" y="1847475"/>
                  </a:lnTo>
                  <a:lnTo>
                    <a:pt x="140487" y="1882930"/>
                  </a:lnTo>
                  <a:lnTo>
                    <a:pt x="148958" y="1895595"/>
                  </a:lnTo>
                  <a:lnTo>
                    <a:pt x="151540" y="1907332"/>
                  </a:lnTo>
                  <a:cubicBezTo>
                    <a:pt x="151540" y="1907332"/>
                    <a:pt x="159768" y="1912253"/>
                    <a:pt x="160453" y="1912737"/>
                  </a:cubicBezTo>
                  <a:cubicBezTo>
                    <a:pt x="161139" y="1913221"/>
                    <a:pt x="163277" y="1920482"/>
                    <a:pt x="163277" y="1920482"/>
                  </a:cubicBezTo>
                  <a:cubicBezTo>
                    <a:pt x="163277" y="1920482"/>
                    <a:pt x="158800" y="1928226"/>
                    <a:pt x="158800" y="1928952"/>
                  </a:cubicBezTo>
                  <a:cubicBezTo>
                    <a:pt x="158800" y="1929638"/>
                    <a:pt x="153879" y="1936454"/>
                    <a:pt x="153879" y="1936454"/>
                  </a:cubicBezTo>
                  <a:lnTo>
                    <a:pt x="153879" y="1948676"/>
                  </a:lnTo>
                  <a:lnTo>
                    <a:pt x="158800" y="1957832"/>
                  </a:lnTo>
                  <a:lnTo>
                    <a:pt x="165132" y="1960656"/>
                  </a:lnTo>
                  <a:lnTo>
                    <a:pt x="179209" y="1965133"/>
                  </a:lnTo>
                  <a:lnTo>
                    <a:pt x="193770" y="1964649"/>
                  </a:lnTo>
                  <a:lnTo>
                    <a:pt x="203411" y="1959486"/>
                  </a:lnTo>
                  <a:lnTo>
                    <a:pt x="215390" y="1953597"/>
                  </a:lnTo>
                  <a:cubicBezTo>
                    <a:pt x="215390" y="1953597"/>
                    <a:pt x="224788" y="1953113"/>
                    <a:pt x="225716" y="1953113"/>
                  </a:cubicBezTo>
                  <a:cubicBezTo>
                    <a:pt x="226644" y="1953113"/>
                    <a:pt x="234630" y="1953355"/>
                    <a:pt x="234630" y="1953355"/>
                  </a:cubicBezTo>
                  <a:lnTo>
                    <a:pt x="241689" y="1954767"/>
                  </a:lnTo>
                  <a:lnTo>
                    <a:pt x="252256" y="1955251"/>
                  </a:lnTo>
                  <a:lnTo>
                    <a:pt x="256492" y="1952427"/>
                  </a:lnTo>
                  <a:lnTo>
                    <a:pt x="265648" y="1940690"/>
                  </a:lnTo>
                  <a:lnTo>
                    <a:pt x="267987" y="1932703"/>
                  </a:lnTo>
                  <a:lnTo>
                    <a:pt x="265890" y="1928226"/>
                  </a:lnTo>
                  <a:lnTo>
                    <a:pt x="263550" y="1923991"/>
                  </a:lnTo>
                  <a:lnTo>
                    <a:pt x="259799" y="1919312"/>
                  </a:lnTo>
                  <a:lnTo>
                    <a:pt x="254878" y="1911567"/>
                  </a:lnTo>
                  <a:lnTo>
                    <a:pt x="255362" y="1891601"/>
                  </a:lnTo>
                  <a:lnTo>
                    <a:pt x="272263" y="1865545"/>
                  </a:lnTo>
                  <a:lnTo>
                    <a:pt x="281419" y="1861794"/>
                  </a:lnTo>
                  <a:lnTo>
                    <a:pt x="285412" y="1863891"/>
                  </a:lnTo>
                  <a:lnTo>
                    <a:pt x="294568" y="1862238"/>
                  </a:lnTo>
                  <a:lnTo>
                    <a:pt x="293882" y="1854735"/>
                  </a:lnTo>
                  <a:lnTo>
                    <a:pt x="287550" y="1849814"/>
                  </a:lnTo>
                  <a:lnTo>
                    <a:pt x="290817" y="1843482"/>
                  </a:lnTo>
                  <a:lnTo>
                    <a:pt x="320383" y="1840900"/>
                  </a:lnTo>
                  <a:lnTo>
                    <a:pt x="335186" y="1840416"/>
                  </a:lnTo>
                  <a:lnTo>
                    <a:pt x="359347" y="1837351"/>
                  </a:lnTo>
                  <a:lnTo>
                    <a:pt x="370398" y="1837351"/>
                  </a:lnTo>
                  <a:lnTo>
                    <a:pt x="378869" y="1842514"/>
                  </a:lnTo>
                  <a:cubicBezTo>
                    <a:pt x="378869" y="1842514"/>
                    <a:pt x="381450" y="1843683"/>
                    <a:pt x="382378" y="1843441"/>
                  </a:cubicBezTo>
                  <a:cubicBezTo>
                    <a:pt x="383306" y="1843199"/>
                    <a:pt x="385645" y="1841788"/>
                    <a:pt x="385645" y="1841788"/>
                  </a:cubicBezTo>
                  <a:lnTo>
                    <a:pt x="391978" y="1830534"/>
                  </a:lnTo>
                  <a:lnTo>
                    <a:pt x="398310" y="1798588"/>
                  </a:lnTo>
                  <a:lnTo>
                    <a:pt x="406982" y="1769709"/>
                  </a:lnTo>
                  <a:lnTo>
                    <a:pt x="413799" y="1763134"/>
                  </a:lnTo>
                  <a:lnTo>
                    <a:pt x="417792" y="1740829"/>
                  </a:lnTo>
                  <a:lnTo>
                    <a:pt x="418478" y="1726025"/>
                  </a:lnTo>
                  <a:lnTo>
                    <a:pt x="417308" y="1715942"/>
                  </a:lnTo>
                  <a:lnTo>
                    <a:pt x="419890" y="1710537"/>
                  </a:lnTo>
                  <a:lnTo>
                    <a:pt x="423883" y="1708197"/>
                  </a:lnTo>
                  <a:cubicBezTo>
                    <a:pt x="423883" y="1708197"/>
                    <a:pt x="425537" y="1706100"/>
                    <a:pt x="425537" y="1705132"/>
                  </a:cubicBezTo>
                  <a:cubicBezTo>
                    <a:pt x="425537" y="1704204"/>
                    <a:pt x="423197" y="1700655"/>
                    <a:pt x="423197" y="1700655"/>
                  </a:cubicBezTo>
                  <a:lnTo>
                    <a:pt x="418720" y="1692184"/>
                  </a:lnTo>
                  <a:cubicBezTo>
                    <a:pt x="418720" y="1692184"/>
                    <a:pt x="418720" y="1683028"/>
                    <a:pt x="418720" y="1682100"/>
                  </a:cubicBezTo>
                  <a:cubicBezTo>
                    <a:pt x="418720" y="1681173"/>
                    <a:pt x="418962" y="1676937"/>
                    <a:pt x="418962" y="1676010"/>
                  </a:cubicBezTo>
                  <a:cubicBezTo>
                    <a:pt x="418962" y="1675082"/>
                    <a:pt x="421060" y="1667096"/>
                    <a:pt x="421060" y="1667096"/>
                  </a:cubicBezTo>
                  <a:lnTo>
                    <a:pt x="422229" y="1662417"/>
                  </a:lnTo>
                  <a:lnTo>
                    <a:pt x="426908" y="1656326"/>
                  </a:lnTo>
                  <a:lnTo>
                    <a:pt x="427594" y="1648582"/>
                  </a:lnTo>
                  <a:lnTo>
                    <a:pt x="426424" y="1642693"/>
                  </a:lnTo>
                  <a:lnTo>
                    <a:pt x="423157" y="1636360"/>
                  </a:lnTo>
                  <a:lnTo>
                    <a:pt x="418478" y="1631883"/>
                  </a:lnTo>
                  <a:lnTo>
                    <a:pt x="419890" y="1624139"/>
                  </a:lnTo>
                  <a:lnTo>
                    <a:pt x="422955" y="1611715"/>
                  </a:lnTo>
                  <a:lnTo>
                    <a:pt x="415695" y="1604213"/>
                  </a:lnTo>
                  <a:lnTo>
                    <a:pt x="410532" y="1593645"/>
                  </a:lnTo>
                  <a:lnTo>
                    <a:pt x="410532" y="1587998"/>
                  </a:lnTo>
                  <a:lnTo>
                    <a:pt x="414283" y="1584731"/>
                  </a:lnTo>
                  <a:lnTo>
                    <a:pt x="417349" y="1585215"/>
                  </a:lnTo>
                  <a:cubicBezTo>
                    <a:pt x="417349" y="1585215"/>
                    <a:pt x="420616" y="1585901"/>
                    <a:pt x="421342" y="1585901"/>
                  </a:cubicBezTo>
                  <a:cubicBezTo>
                    <a:pt x="422028" y="1585901"/>
                    <a:pt x="423238" y="1585417"/>
                    <a:pt x="423238" y="1585417"/>
                  </a:cubicBezTo>
                  <a:cubicBezTo>
                    <a:pt x="423238" y="1585417"/>
                    <a:pt x="425577" y="1582150"/>
                    <a:pt x="425577" y="1580496"/>
                  </a:cubicBezTo>
                  <a:cubicBezTo>
                    <a:pt x="425577" y="1578842"/>
                    <a:pt x="425093" y="1575575"/>
                    <a:pt x="425093" y="1575575"/>
                  </a:cubicBezTo>
                  <a:lnTo>
                    <a:pt x="422270" y="1572308"/>
                  </a:lnTo>
                  <a:lnTo>
                    <a:pt x="419930" y="1569000"/>
                  </a:lnTo>
                  <a:lnTo>
                    <a:pt x="419688" y="1565249"/>
                  </a:lnTo>
                  <a:cubicBezTo>
                    <a:pt x="419688" y="1565249"/>
                    <a:pt x="419930" y="1555407"/>
                    <a:pt x="419930" y="1554681"/>
                  </a:cubicBezTo>
                  <a:cubicBezTo>
                    <a:pt x="419930" y="1553996"/>
                    <a:pt x="421826" y="1552584"/>
                    <a:pt x="421826" y="1552584"/>
                  </a:cubicBezTo>
                  <a:cubicBezTo>
                    <a:pt x="421826" y="1552584"/>
                    <a:pt x="423923" y="1552584"/>
                    <a:pt x="424649" y="1552100"/>
                  </a:cubicBezTo>
                  <a:cubicBezTo>
                    <a:pt x="425335" y="1551616"/>
                    <a:pt x="427231" y="1545767"/>
                    <a:pt x="427231" y="1544840"/>
                  </a:cubicBezTo>
                  <a:cubicBezTo>
                    <a:pt x="427231" y="1543912"/>
                    <a:pt x="426989" y="1536369"/>
                    <a:pt x="426989" y="1536369"/>
                  </a:cubicBezTo>
                  <a:lnTo>
                    <a:pt x="424891" y="1532376"/>
                  </a:lnTo>
                  <a:lnTo>
                    <a:pt x="421140" y="1526527"/>
                  </a:lnTo>
                  <a:lnTo>
                    <a:pt x="420212" y="1519469"/>
                  </a:lnTo>
                  <a:lnTo>
                    <a:pt x="417147" y="1516887"/>
                  </a:lnTo>
                  <a:cubicBezTo>
                    <a:pt x="417147" y="1516887"/>
                    <a:pt x="410814" y="1512410"/>
                    <a:pt x="408919" y="1512208"/>
                  </a:cubicBezTo>
                  <a:cubicBezTo>
                    <a:pt x="407023" y="1511966"/>
                    <a:pt x="409403" y="1509385"/>
                    <a:pt x="409403" y="1509385"/>
                  </a:cubicBezTo>
                  <a:cubicBezTo>
                    <a:pt x="409403" y="1509385"/>
                    <a:pt x="415049" y="1509385"/>
                    <a:pt x="415977" y="1508901"/>
                  </a:cubicBezTo>
                  <a:cubicBezTo>
                    <a:pt x="416905" y="1508417"/>
                    <a:pt x="424891" y="1508659"/>
                    <a:pt x="424891" y="1508659"/>
                  </a:cubicBezTo>
                  <a:lnTo>
                    <a:pt x="429127" y="1501399"/>
                  </a:lnTo>
                  <a:lnTo>
                    <a:pt x="427957" y="1495752"/>
                  </a:lnTo>
                  <a:lnTo>
                    <a:pt x="420898" y="1487281"/>
                  </a:lnTo>
                  <a:lnTo>
                    <a:pt x="397181" y="1484942"/>
                  </a:lnTo>
                  <a:lnTo>
                    <a:pt x="396495" y="1482360"/>
                  </a:lnTo>
                  <a:cubicBezTo>
                    <a:pt x="396495" y="1482360"/>
                    <a:pt x="423722" y="1483530"/>
                    <a:pt x="424448" y="1483530"/>
                  </a:cubicBezTo>
                  <a:cubicBezTo>
                    <a:pt x="425133" y="1483530"/>
                    <a:pt x="440420" y="1473446"/>
                    <a:pt x="440420" y="1473446"/>
                  </a:cubicBezTo>
                  <a:lnTo>
                    <a:pt x="468373" y="1449971"/>
                  </a:lnTo>
                  <a:lnTo>
                    <a:pt x="473294" y="1439887"/>
                  </a:lnTo>
                  <a:cubicBezTo>
                    <a:pt x="473294" y="1439887"/>
                    <a:pt x="477287" y="1429804"/>
                    <a:pt x="477529" y="1428835"/>
                  </a:cubicBezTo>
                  <a:cubicBezTo>
                    <a:pt x="477771" y="1427908"/>
                    <a:pt x="474947" y="1421333"/>
                    <a:pt x="474020" y="1420849"/>
                  </a:cubicBezTo>
                  <a:cubicBezTo>
                    <a:pt x="473092" y="1420365"/>
                    <a:pt x="477287" y="1411693"/>
                    <a:pt x="477287" y="1411693"/>
                  </a:cubicBezTo>
                  <a:lnTo>
                    <a:pt x="485475" y="1411693"/>
                  </a:lnTo>
                  <a:lnTo>
                    <a:pt x="484063" y="1427666"/>
                  </a:lnTo>
                  <a:lnTo>
                    <a:pt x="492534" y="1435652"/>
                  </a:lnTo>
                  <a:lnTo>
                    <a:pt x="501206" y="1436338"/>
                  </a:lnTo>
                  <a:lnTo>
                    <a:pt x="507780" y="1418510"/>
                  </a:lnTo>
                  <a:lnTo>
                    <a:pt x="512459" y="1408870"/>
                  </a:lnTo>
                  <a:lnTo>
                    <a:pt x="523955" y="1401125"/>
                  </a:lnTo>
                  <a:lnTo>
                    <a:pt x="528634" y="1398060"/>
                  </a:lnTo>
                  <a:lnTo>
                    <a:pt x="524156" y="1382087"/>
                  </a:lnTo>
                  <a:lnTo>
                    <a:pt x="525084" y="1375996"/>
                  </a:lnTo>
                  <a:lnTo>
                    <a:pt x="527182" y="1371519"/>
                  </a:lnTo>
                  <a:lnTo>
                    <a:pt x="521535" y="1366840"/>
                  </a:lnTo>
                  <a:lnTo>
                    <a:pt x="515646" y="1368938"/>
                  </a:lnTo>
                  <a:lnTo>
                    <a:pt x="512822" y="1375754"/>
                  </a:lnTo>
                  <a:lnTo>
                    <a:pt x="492856" y="1377408"/>
                  </a:lnTo>
                  <a:lnTo>
                    <a:pt x="491686" y="1388904"/>
                  </a:lnTo>
                  <a:lnTo>
                    <a:pt x="474786" y="1387250"/>
                  </a:lnTo>
                  <a:lnTo>
                    <a:pt x="469623" y="1389589"/>
                  </a:lnTo>
                  <a:lnTo>
                    <a:pt x="462564" y="1386766"/>
                  </a:lnTo>
                  <a:lnTo>
                    <a:pt x="457885" y="1383499"/>
                  </a:lnTo>
                  <a:lnTo>
                    <a:pt x="454376" y="1391001"/>
                  </a:lnTo>
                  <a:lnTo>
                    <a:pt x="443324" y="1389831"/>
                  </a:lnTo>
                  <a:lnTo>
                    <a:pt x="442840" y="1376440"/>
                  </a:lnTo>
                  <a:lnTo>
                    <a:pt x="426626" y="1375270"/>
                  </a:lnTo>
                  <a:lnTo>
                    <a:pt x="415816" y="1365872"/>
                  </a:lnTo>
                  <a:lnTo>
                    <a:pt x="412549" y="1363775"/>
                  </a:lnTo>
                  <a:lnTo>
                    <a:pt x="407628" y="1366114"/>
                  </a:lnTo>
                  <a:lnTo>
                    <a:pt x="408556" y="1371761"/>
                  </a:lnTo>
                  <a:lnTo>
                    <a:pt x="403151" y="1366356"/>
                  </a:lnTo>
                  <a:cubicBezTo>
                    <a:pt x="403151" y="1366356"/>
                    <a:pt x="364872" y="1371035"/>
                    <a:pt x="361605" y="1371035"/>
                  </a:cubicBezTo>
                  <a:cubicBezTo>
                    <a:pt x="358338" y="1371035"/>
                    <a:pt x="358096" y="1368696"/>
                    <a:pt x="358096" y="1368696"/>
                  </a:cubicBezTo>
                  <a:lnTo>
                    <a:pt x="362089" y="1366800"/>
                  </a:lnTo>
                  <a:lnTo>
                    <a:pt x="379474" y="1361879"/>
                  </a:lnTo>
                  <a:lnTo>
                    <a:pt x="387944" y="1356232"/>
                  </a:lnTo>
                  <a:lnTo>
                    <a:pt x="388872" y="1351997"/>
                  </a:lnTo>
                  <a:lnTo>
                    <a:pt x="394519" y="1351755"/>
                  </a:lnTo>
                  <a:lnTo>
                    <a:pt x="400408" y="1354820"/>
                  </a:lnTo>
                  <a:lnTo>
                    <a:pt x="401820" y="1354578"/>
                  </a:lnTo>
                  <a:lnTo>
                    <a:pt x="410492" y="1350585"/>
                  </a:lnTo>
                  <a:lnTo>
                    <a:pt x="412831" y="1350585"/>
                  </a:lnTo>
                  <a:lnTo>
                    <a:pt x="420333" y="1351513"/>
                  </a:lnTo>
                  <a:lnTo>
                    <a:pt x="423601" y="1348447"/>
                  </a:lnTo>
                  <a:lnTo>
                    <a:pt x="431103" y="1349133"/>
                  </a:lnTo>
                  <a:lnTo>
                    <a:pt x="434370" y="1351714"/>
                  </a:lnTo>
                  <a:lnTo>
                    <a:pt x="435782" y="1354296"/>
                  </a:lnTo>
                  <a:lnTo>
                    <a:pt x="447520" y="1354538"/>
                  </a:lnTo>
                  <a:cubicBezTo>
                    <a:pt x="447520" y="1354538"/>
                    <a:pt x="449173" y="1350545"/>
                    <a:pt x="449617" y="1348891"/>
                  </a:cubicBezTo>
                  <a:cubicBezTo>
                    <a:pt x="450060" y="1347237"/>
                    <a:pt x="452884" y="1345140"/>
                    <a:pt x="452884" y="1345140"/>
                  </a:cubicBezTo>
                  <a:cubicBezTo>
                    <a:pt x="452884" y="1345140"/>
                    <a:pt x="456877" y="1336468"/>
                    <a:pt x="457119" y="1335056"/>
                  </a:cubicBezTo>
                  <a:cubicBezTo>
                    <a:pt x="457119" y="1335056"/>
                    <a:pt x="456191" y="1329167"/>
                    <a:pt x="455949" y="1327997"/>
                  </a:cubicBezTo>
                  <a:cubicBezTo>
                    <a:pt x="455707" y="1326828"/>
                    <a:pt x="455949" y="1323318"/>
                    <a:pt x="455949" y="1321665"/>
                  </a:cubicBezTo>
                  <a:cubicBezTo>
                    <a:pt x="455949" y="1320011"/>
                    <a:pt x="460427" y="1318397"/>
                    <a:pt x="460427" y="1318397"/>
                  </a:cubicBezTo>
                  <a:lnTo>
                    <a:pt x="464662" y="1320051"/>
                  </a:lnTo>
                  <a:cubicBezTo>
                    <a:pt x="464662" y="1320051"/>
                    <a:pt x="467243" y="1324972"/>
                    <a:pt x="467243" y="1325900"/>
                  </a:cubicBezTo>
                  <a:cubicBezTo>
                    <a:pt x="467243" y="1326828"/>
                    <a:pt x="464904" y="1331789"/>
                    <a:pt x="464904" y="1331789"/>
                  </a:cubicBezTo>
                  <a:lnTo>
                    <a:pt x="468897" y="1334854"/>
                  </a:lnTo>
                  <a:cubicBezTo>
                    <a:pt x="468897" y="1334854"/>
                    <a:pt x="472890" y="1330377"/>
                    <a:pt x="474302" y="1331345"/>
                  </a:cubicBezTo>
                  <a:cubicBezTo>
                    <a:pt x="475714" y="1332273"/>
                    <a:pt x="476883" y="1335580"/>
                    <a:pt x="478295" y="1337678"/>
                  </a:cubicBezTo>
                  <a:cubicBezTo>
                    <a:pt x="479707" y="1339775"/>
                    <a:pt x="482530" y="1346834"/>
                    <a:pt x="482530" y="1348004"/>
                  </a:cubicBezTo>
                  <a:cubicBezTo>
                    <a:pt x="482530" y="1349173"/>
                    <a:pt x="481603" y="1351997"/>
                    <a:pt x="481119" y="1353167"/>
                  </a:cubicBezTo>
                  <a:cubicBezTo>
                    <a:pt x="480635" y="1354336"/>
                    <a:pt x="478295" y="1361153"/>
                    <a:pt x="478053" y="1362807"/>
                  </a:cubicBezTo>
                  <a:cubicBezTo>
                    <a:pt x="477811" y="1364460"/>
                    <a:pt x="480393" y="1369381"/>
                    <a:pt x="480393" y="1369381"/>
                  </a:cubicBezTo>
                  <a:lnTo>
                    <a:pt x="491444" y="1372890"/>
                  </a:lnTo>
                  <a:lnTo>
                    <a:pt x="502698" y="1369825"/>
                  </a:lnTo>
                  <a:cubicBezTo>
                    <a:pt x="502698" y="1369825"/>
                    <a:pt x="502214" y="1364662"/>
                    <a:pt x="502214" y="1363734"/>
                  </a:cubicBezTo>
                  <a:cubicBezTo>
                    <a:pt x="502214" y="1362807"/>
                    <a:pt x="503868" y="1358571"/>
                    <a:pt x="503868" y="1358571"/>
                  </a:cubicBezTo>
                  <a:lnTo>
                    <a:pt x="510684" y="1355304"/>
                  </a:lnTo>
                  <a:lnTo>
                    <a:pt x="515363" y="1353893"/>
                  </a:lnTo>
                  <a:cubicBezTo>
                    <a:pt x="515363" y="1353893"/>
                    <a:pt x="521938" y="1351311"/>
                    <a:pt x="522866" y="1350383"/>
                  </a:cubicBezTo>
                  <a:cubicBezTo>
                    <a:pt x="523793" y="1349456"/>
                    <a:pt x="528956" y="1344494"/>
                    <a:pt x="528956" y="1344494"/>
                  </a:cubicBezTo>
                  <a:lnTo>
                    <a:pt x="542347" y="1328078"/>
                  </a:lnTo>
                  <a:cubicBezTo>
                    <a:pt x="542347" y="1328078"/>
                    <a:pt x="544243" y="1321261"/>
                    <a:pt x="544243" y="1320334"/>
                  </a:cubicBezTo>
                  <a:cubicBezTo>
                    <a:pt x="544243" y="1319406"/>
                    <a:pt x="549890" y="1314929"/>
                    <a:pt x="549890" y="1314929"/>
                  </a:cubicBezTo>
                  <a:lnTo>
                    <a:pt x="556949" y="1310936"/>
                  </a:lnTo>
                  <a:lnTo>
                    <a:pt x="566347" y="1309524"/>
                  </a:lnTo>
                  <a:lnTo>
                    <a:pt x="567275" y="1305289"/>
                  </a:lnTo>
                  <a:lnTo>
                    <a:pt x="557433" y="1304805"/>
                  </a:lnTo>
                  <a:cubicBezTo>
                    <a:pt x="557433" y="1304805"/>
                    <a:pt x="555094" y="1302909"/>
                    <a:pt x="554610" y="1302223"/>
                  </a:cubicBezTo>
                  <a:cubicBezTo>
                    <a:pt x="554126" y="1301537"/>
                    <a:pt x="553924" y="1298714"/>
                    <a:pt x="553924" y="1298714"/>
                  </a:cubicBezTo>
                  <a:lnTo>
                    <a:pt x="553238" y="1285081"/>
                  </a:lnTo>
                  <a:cubicBezTo>
                    <a:pt x="553238" y="1285081"/>
                    <a:pt x="550899" y="1279918"/>
                    <a:pt x="550173" y="1279192"/>
                  </a:cubicBezTo>
                  <a:cubicBezTo>
                    <a:pt x="549487" y="1278506"/>
                    <a:pt x="545695" y="1274513"/>
                    <a:pt x="545252" y="1273787"/>
                  </a:cubicBezTo>
                  <a:cubicBezTo>
                    <a:pt x="544768" y="1273101"/>
                    <a:pt x="536580" y="1264873"/>
                    <a:pt x="536580" y="1264873"/>
                  </a:cubicBezTo>
                  <a:lnTo>
                    <a:pt x="529763" y="1261122"/>
                  </a:lnTo>
                  <a:lnTo>
                    <a:pt x="517541" y="1253619"/>
                  </a:lnTo>
                  <a:lnTo>
                    <a:pt x="501327" y="1232040"/>
                  </a:lnTo>
                  <a:lnTo>
                    <a:pt x="496648" y="1225465"/>
                  </a:lnTo>
                  <a:cubicBezTo>
                    <a:pt x="496648" y="1225465"/>
                    <a:pt x="482813" y="1215623"/>
                    <a:pt x="481845" y="1214897"/>
                  </a:cubicBezTo>
                  <a:cubicBezTo>
                    <a:pt x="480917" y="1214212"/>
                    <a:pt x="479021" y="1206911"/>
                    <a:pt x="479021" y="1206911"/>
                  </a:cubicBezTo>
                  <a:lnTo>
                    <a:pt x="476440" y="1200578"/>
                  </a:lnTo>
                  <a:lnTo>
                    <a:pt x="473173" y="1197311"/>
                  </a:lnTo>
                  <a:lnTo>
                    <a:pt x="468252" y="1197553"/>
                  </a:lnTo>
                  <a:lnTo>
                    <a:pt x="460507" y="1204370"/>
                  </a:lnTo>
                  <a:lnTo>
                    <a:pt x="456756" y="1212356"/>
                  </a:lnTo>
                  <a:lnTo>
                    <a:pt x="453489" y="1211872"/>
                  </a:lnTo>
                  <a:lnTo>
                    <a:pt x="451593" y="1206951"/>
                  </a:lnTo>
                  <a:lnTo>
                    <a:pt x="451109" y="1198723"/>
                  </a:lnTo>
                  <a:lnTo>
                    <a:pt x="447358" y="1196141"/>
                  </a:lnTo>
                  <a:lnTo>
                    <a:pt x="442881" y="1196383"/>
                  </a:lnTo>
                  <a:lnTo>
                    <a:pt x="433039" y="1196383"/>
                  </a:lnTo>
                  <a:lnTo>
                    <a:pt x="425295" y="1191221"/>
                  </a:lnTo>
                  <a:lnTo>
                    <a:pt x="423399" y="1186542"/>
                  </a:lnTo>
                  <a:lnTo>
                    <a:pt x="425738" y="1181621"/>
                  </a:lnTo>
                  <a:lnTo>
                    <a:pt x="425254" y="1174562"/>
                  </a:lnTo>
                  <a:lnTo>
                    <a:pt x="420575" y="1163067"/>
                  </a:lnTo>
                  <a:lnTo>
                    <a:pt x="416340" y="1155080"/>
                  </a:lnTo>
                  <a:lnTo>
                    <a:pt x="412347" y="1132089"/>
                  </a:lnTo>
                  <a:lnTo>
                    <a:pt x="409524" y="1111437"/>
                  </a:lnTo>
                  <a:lnTo>
                    <a:pt x="408112" y="1103935"/>
                  </a:lnTo>
                  <a:lnTo>
                    <a:pt x="404119" y="1092682"/>
                  </a:lnTo>
                  <a:lnTo>
                    <a:pt x="404361" y="1082598"/>
                  </a:lnTo>
                  <a:lnTo>
                    <a:pt x="403191" y="1074369"/>
                  </a:lnTo>
                  <a:lnTo>
                    <a:pt x="401779" y="1064971"/>
                  </a:lnTo>
                  <a:lnTo>
                    <a:pt x="406700" y="1057711"/>
                  </a:lnTo>
                  <a:lnTo>
                    <a:pt x="409524" y="1048313"/>
                  </a:lnTo>
                  <a:lnTo>
                    <a:pt x="414001" y="1046659"/>
                  </a:lnTo>
                  <a:lnTo>
                    <a:pt x="421745" y="1047143"/>
                  </a:lnTo>
                  <a:lnTo>
                    <a:pt x="421987" y="1042908"/>
                  </a:lnTo>
                  <a:lnTo>
                    <a:pt x="418236" y="1038673"/>
                  </a:lnTo>
                  <a:lnTo>
                    <a:pt x="417550" y="1030928"/>
                  </a:lnTo>
                  <a:lnTo>
                    <a:pt x="413557" y="1016851"/>
                  </a:lnTo>
                  <a:lnTo>
                    <a:pt x="417550" y="983978"/>
                  </a:lnTo>
                  <a:lnTo>
                    <a:pt x="422713" y="970143"/>
                  </a:lnTo>
                  <a:lnTo>
                    <a:pt x="414243" y="963569"/>
                  </a:lnTo>
                  <a:lnTo>
                    <a:pt x="407910" y="956994"/>
                  </a:lnTo>
                  <a:lnTo>
                    <a:pt x="403231" y="943361"/>
                  </a:lnTo>
                  <a:lnTo>
                    <a:pt x="402989" y="938198"/>
                  </a:lnTo>
                  <a:lnTo>
                    <a:pt x="405329" y="933720"/>
                  </a:lnTo>
                  <a:lnTo>
                    <a:pt x="410250" y="938399"/>
                  </a:lnTo>
                  <a:lnTo>
                    <a:pt x="415413" y="942393"/>
                  </a:lnTo>
                  <a:lnTo>
                    <a:pt x="421745" y="940739"/>
                  </a:lnTo>
                  <a:lnTo>
                    <a:pt x="427836" y="934850"/>
                  </a:lnTo>
                  <a:cubicBezTo>
                    <a:pt x="427836" y="934850"/>
                    <a:pt x="430175" y="933196"/>
                    <a:pt x="431345" y="932752"/>
                  </a:cubicBezTo>
                  <a:cubicBezTo>
                    <a:pt x="432515" y="932268"/>
                    <a:pt x="435822" y="929001"/>
                    <a:pt x="435822" y="929001"/>
                  </a:cubicBezTo>
                  <a:lnTo>
                    <a:pt x="437234" y="924080"/>
                  </a:lnTo>
                  <a:lnTo>
                    <a:pt x="442397" y="919603"/>
                  </a:lnTo>
                  <a:lnTo>
                    <a:pt x="442155" y="915852"/>
                  </a:lnTo>
                  <a:cubicBezTo>
                    <a:pt x="442155" y="915852"/>
                    <a:pt x="440501" y="911617"/>
                    <a:pt x="440057" y="910931"/>
                  </a:cubicBezTo>
                  <a:cubicBezTo>
                    <a:pt x="439573" y="910245"/>
                    <a:pt x="440743" y="908108"/>
                    <a:pt x="440743" y="908108"/>
                  </a:cubicBezTo>
                  <a:lnTo>
                    <a:pt x="444494" y="901533"/>
                  </a:lnTo>
                  <a:lnTo>
                    <a:pt x="441429" y="897056"/>
                  </a:lnTo>
                  <a:lnTo>
                    <a:pt x="437194" y="891651"/>
                  </a:lnTo>
                  <a:lnTo>
                    <a:pt x="432273" y="884390"/>
                  </a:lnTo>
                  <a:lnTo>
                    <a:pt x="429691" y="878743"/>
                  </a:lnTo>
                  <a:lnTo>
                    <a:pt x="428522" y="872653"/>
                  </a:lnTo>
                  <a:lnTo>
                    <a:pt x="432757" y="877574"/>
                  </a:lnTo>
                  <a:lnTo>
                    <a:pt x="434854" y="883664"/>
                  </a:lnTo>
                  <a:lnTo>
                    <a:pt x="437436" y="884350"/>
                  </a:lnTo>
                  <a:lnTo>
                    <a:pt x="443284" y="883664"/>
                  </a:lnTo>
                  <a:lnTo>
                    <a:pt x="446551" y="888343"/>
                  </a:lnTo>
                  <a:lnTo>
                    <a:pt x="450787" y="888827"/>
                  </a:lnTo>
                  <a:lnTo>
                    <a:pt x="454296" y="884350"/>
                  </a:lnTo>
                  <a:lnTo>
                    <a:pt x="455707" y="879187"/>
                  </a:lnTo>
                  <a:lnTo>
                    <a:pt x="458047" y="878703"/>
                  </a:lnTo>
                  <a:cubicBezTo>
                    <a:pt x="458047" y="878703"/>
                    <a:pt x="463452" y="879631"/>
                    <a:pt x="464138" y="879389"/>
                  </a:cubicBezTo>
                  <a:cubicBezTo>
                    <a:pt x="464823" y="879147"/>
                    <a:pt x="467203" y="876565"/>
                    <a:pt x="467203" y="876565"/>
                  </a:cubicBezTo>
                  <a:lnTo>
                    <a:pt x="465791" y="863174"/>
                  </a:lnTo>
                  <a:lnTo>
                    <a:pt x="463452" y="857285"/>
                  </a:lnTo>
                  <a:lnTo>
                    <a:pt x="457563" y="856599"/>
                  </a:lnTo>
                  <a:lnTo>
                    <a:pt x="462242" y="852606"/>
                  </a:lnTo>
                  <a:lnTo>
                    <a:pt x="478457" y="828889"/>
                  </a:lnTo>
                  <a:lnTo>
                    <a:pt x="481038" y="826550"/>
                  </a:lnTo>
                  <a:lnTo>
                    <a:pt x="486201" y="823968"/>
                  </a:lnTo>
                  <a:lnTo>
                    <a:pt x="487855" y="819047"/>
                  </a:lnTo>
                  <a:lnTo>
                    <a:pt x="493260" y="818805"/>
                  </a:lnTo>
                  <a:lnTo>
                    <a:pt x="496527" y="819975"/>
                  </a:lnTo>
                  <a:lnTo>
                    <a:pt x="499108" y="817394"/>
                  </a:lnTo>
                  <a:lnTo>
                    <a:pt x="503101" y="808923"/>
                  </a:lnTo>
                  <a:lnTo>
                    <a:pt x="510362" y="802349"/>
                  </a:lnTo>
                  <a:lnTo>
                    <a:pt x="509434" y="789925"/>
                  </a:lnTo>
                  <a:lnTo>
                    <a:pt x="512258" y="785932"/>
                  </a:lnTo>
                  <a:lnTo>
                    <a:pt x="515767" y="785690"/>
                  </a:lnTo>
                  <a:lnTo>
                    <a:pt x="520002" y="787586"/>
                  </a:lnTo>
                  <a:lnTo>
                    <a:pt x="523067" y="783835"/>
                  </a:lnTo>
                  <a:lnTo>
                    <a:pt x="519316" y="779357"/>
                  </a:lnTo>
                  <a:lnTo>
                    <a:pt x="518832" y="772541"/>
                  </a:lnTo>
                  <a:lnTo>
                    <a:pt x="527061" y="775848"/>
                  </a:lnTo>
                  <a:lnTo>
                    <a:pt x="531739" y="782665"/>
                  </a:lnTo>
                  <a:lnTo>
                    <a:pt x="535249" y="785488"/>
                  </a:lnTo>
                  <a:lnTo>
                    <a:pt x="538758" y="785488"/>
                  </a:lnTo>
                  <a:lnTo>
                    <a:pt x="540169" y="778430"/>
                  </a:lnTo>
                  <a:lnTo>
                    <a:pt x="540169" y="770443"/>
                  </a:lnTo>
                  <a:lnTo>
                    <a:pt x="542267" y="767378"/>
                  </a:lnTo>
                  <a:lnTo>
                    <a:pt x="548358" y="758706"/>
                  </a:lnTo>
                  <a:lnTo>
                    <a:pt x="551867" y="753301"/>
                  </a:lnTo>
                  <a:lnTo>
                    <a:pt x="562193" y="750034"/>
                  </a:lnTo>
                  <a:lnTo>
                    <a:pt x="567839" y="743217"/>
                  </a:lnTo>
                  <a:lnTo>
                    <a:pt x="573244" y="739950"/>
                  </a:lnTo>
                  <a:lnTo>
                    <a:pt x="577923" y="730310"/>
                  </a:lnTo>
                  <a:lnTo>
                    <a:pt x="588007" y="726559"/>
                  </a:lnTo>
                  <a:lnTo>
                    <a:pt x="589903" y="720468"/>
                  </a:lnTo>
                  <a:lnTo>
                    <a:pt x="594380" y="704979"/>
                  </a:lnTo>
                  <a:lnTo>
                    <a:pt x="597204" y="688563"/>
                  </a:lnTo>
                  <a:lnTo>
                    <a:pt x="598615" y="673760"/>
                  </a:lnTo>
                  <a:lnTo>
                    <a:pt x="619267" y="645122"/>
                  </a:lnTo>
                  <a:lnTo>
                    <a:pt x="625599" y="635966"/>
                  </a:lnTo>
                  <a:lnTo>
                    <a:pt x="627939" y="628907"/>
                  </a:lnTo>
                  <a:lnTo>
                    <a:pt x="619468" y="618581"/>
                  </a:lnTo>
                  <a:lnTo>
                    <a:pt x="617573" y="612249"/>
                  </a:lnTo>
                  <a:lnTo>
                    <a:pt x="598777" y="600511"/>
                  </a:lnTo>
                  <a:lnTo>
                    <a:pt x="599704" y="595590"/>
                  </a:lnTo>
                  <a:lnTo>
                    <a:pt x="601358" y="590911"/>
                  </a:lnTo>
                  <a:lnTo>
                    <a:pt x="598535" y="585990"/>
                  </a:lnTo>
                  <a:lnTo>
                    <a:pt x="590790" y="582723"/>
                  </a:lnTo>
                  <a:lnTo>
                    <a:pt x="590548" y="578488"/>
                  </a:lnTo>
                  <a:lnTo>
                    <a:pt x="593372" y="573083"/>
                  </a:lnTo>
                  <a:lnTo>
                    <a:pt x="599946" y="560660"/>
                  </a:lnTo>
                  <a:lnTo>
                    <a:pt x="611926" y="538354"/>
                  </a:lnTo>
                  <a:lnTo>
                    <a:pt x="612168" y="528956"/>
                  </a:lnTo>
                  <a:lnTo>
                    <a:pt x="607489" y="516735"/>
                  </a:lnTo>
                  <a:lnTo>
                    <a:pt x="592242" y="503827"/>
                  </a:lnTo>
                  <a:lnTo>
                    <a:pt x="597163" y="501246"/>
                  </a:lnTo>
                  <a:lnTo>
                    <a:pt x="600914" y="496325"/>
                  </a:lnTo>
                  <a:lnTo>
                    <a:pt x="603254" y="491162"/>
                  </a:lnTo>
                  <a:lnTo>
                    <a:pt x="619670" y="489508"/>
                  </a:lnTo>
                  <a:lnTo>
                    <a:pt x="622736" y="487855"/>
                  </a:lnTo>
                  <a:lnTo>
                    <a:pt x="624147" y="480796"/>
                  </a:lnTo>
                  <a:lnTo>
                    <a:pt x="619912" y="478215"/>
                  </a:lnTo>
                  <a:lnTo>
                    <a:pt x="622252" y="476117"/>
                  </a:lnTo>
                  <a:lnTo>
                    <a:pt x="629996" y="474947"/>
                  </a:lnTo>
                  <a:lnTo>
                    <a:pt x="630924" y="466961"/>
                  </a:lnTo>
                  <a:lnTo>
                    <a:pt x="622453" y="460144"/>
                  </a:lnTo>
                  <a:lnTo>
                    <a:pt x="633707" y="462484"/>
                  </a:lnTo>
                  <a:lnTo>
                    <a:pt x="637458" y="459418"/>
                  </a:lnTo>
                  <a:lnTo>
                    <a:pt x="637700" y="446511"/>
                  </a:lnTo>
                  <a:lnTo>
                    <a:pt x="639112" y="438283"/>
                  </a:lnTo>
                  <a:lnTo>
                    <a:pt x="635361" y="423480"/>
                  </a:lnTo>
                  <a:lnTo>
                    <a:pt x="642500" y="42093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72" name="Forme libre : forme 4671">
              <a:extLst>
                <a:ext uri="{FF2B5EF4-FFF2-40B4-BE49-F238E27FC236}">
                  <a16:creationId xmlns:a16="http://schemas.microsoft.com/office/drawing/2014/main" id="{5AB15764-88A8-40DD-B09A-4EA9020B22E4}"/>
                </a:ext>
              </a:extLst>
            </p:cNvPr>
            <p:cNvSpPr/>
            <p:nvPr/>
          </p:nvSpPr>
          <p:spPr>
            <a:xfrm>
              <a:off x="7176902" y="894939"/>
              <a:ext cx="1387532" cy="1948192"/>
            </a:xfrm>
            <a:custGeom>
              <a:avLst/>
              <a:gdLst>
                <a:gd name="connsiteX0" fmla="*/ 375037 w 1387532"/>
                <a:gd name="connsiteY0" fmla="*/ 1787254 h 1948191"/>
                <a:gd name="connsiteX1" fmla="*/ 376933 w 1387532"/>
                <a:gd name="connsiteY1" fmla="*/ 1779510 h 1948191"/>
                <a:gd name="connsiteX2" fmla="*/ 383266 w 1387532"/>
                <a:gd name="connsiteY2" fmla="*/ 1775275 h 1948191"/>
                <a:gd name="connsiteX3" fmla="*/ 383266 w 1387532"/>
                <a:gd name="connsiteY3" fmla="*/ 1750630 h 1948191"/>
                <a:gd name="connsiteX4" fmla="*/ 375279 w 1387532"/>
                <a:gd name="connsiteY4" fmla="*/ 1745225 h 1948191"/>
                <a:gd name="connsiteX5" fmla="*/ 370116 w 1387532"/>
                <a:gd name="connsiteY5" fmla="*/ 1739134 h 1948191"/>
                <a:gd name="connsiteX6" fmla="*/ 372214 w 1387532"/>
                <a:gd name="connsiteY6" fmla="*/ 1737037 h 1948191"/>
                <a:gd name="connsiteX7" fmla="*/ 375723 w 1387532"/>
                <a:gd name="connsiteY7" fmla="*/ 1735867 h 1948191"/>
                <a:gd name="connsiteX8" fmla="*/ 375723 w 1387532"/>
                <a:gd name="connsiteY8" fmla="*/ 1730704 h 1948191"/>
                <a:gd name="connsiteX9" fmla="*/ 375037 w 1387532"/>
                <a:gd name="connsiteY9" fmla="*/ 1720863 h 1948191"/>
                <a:gd name="connsiteX10" fmla="*/ 371972 w 1387532"/>
                <a:gd name="connsiteY10" fmla="*/ 1717595 h 1948191"/>
                <a:gd name="connsiteX11" fmla="*/ 368463 w 1387532"/>
                <a:gd name="connsiteY11" fmla="*/ 1714086 h 1948191"/>
                <a:gd name="connsiteX12" fmla="*/ 371730 w 1387532"/>
                <a:gd name="connsiteY12" fmla="*/ 1711505 h 1948191"/>
                <a:gd name="connsiteX13" fmla="*/ 375481 w 1387532"/>
                <a:gd name="connsiteY13" fmla="*/ 1714328 h 1948191"/>
                <a:gd name="connsiteX14" fmla="*/ 379716 w 1387532"/>
                <a:gd name="connsiteY14" fmla="*/ 1721387 h 1948191"/>
                <a:gd name="connsiteX15" fmla="*/ 379958 w 1387532"/>
                <a:gd name="connsiteY15" fmla="*/ 1727478 h 1948191"/>
                <a:gd name="connsiteX16" fmla="*/ 379958 w 1387532"/>
                <a:gd name="connsiteY16" fmla="*/ 1735706 h 1948191"/>
                <a:gd name="connsiteX17" fmla="*/ 383709 w 1387532"/>
                <a:gd name="connsiteY17" fmla="*/ 1738529 h 1948191"/>
                <a:gd name="connsiteX18" fmla="*/ 387702 w 1387532"/>
                <a:gd name="connsiteY18" fmla="*/ 1738045 h 1948191"/>
                <a:gd name="connsiteX19" fmla="*/ 391211 w 1387532"/>
                <a:gd name="connsiteY19" fmla="*/ 1730301 h 1948191"/>
                <a:gd name="connsiteX20" fmla="*/ 390284 w 1387532"/>
                <a:gd name="connsiteY20" fmla="*/ 1721831 h 1948191"/>
                <a:gd name="connsiteX21" fmla="*/ 386291 w 1387532"/>
                <a:gd name="connsiteY21" fmla="*/ 1714570 h 1948191"/>
                <a:gd name="connsiteX22" fmla="*/ 384879 w 1387532"/>
                <a:gd name="connsiteY22" fmla="*/ 1705414 h 1948191"/>
                <a:gd name="connsiteX23" fmla="*/ 385565 w 1387532"/>
                <a:gd name="connsiteY23" fmla="*/ 1697428 h 1948191"/>
                <a:gd name="connsiteX24" fmla="*/ 389558 w 1387532"/>
                <a:gd name="connsiteY24" fmla="*/ 1691095 h 1948191"/>
                <a:gd name="connsiteX25" fmla="*/ 398472 w 1387532"/>
                <a:gd name="connsiteY25" fmla="*/ 1686416 h 1948191"/>
                <a:gd name="connsiteX26" fmla="*/ 402223 w 1387532"/>
                <a:gd name="connsiteY26" fmla="*/ 1688998 h 1948191"/>
                <a:gd name="connsiteX27" fmla="*/ 404320 w 1387532"/>
                <a:gd name="connsiteY27" fmla="*/ 1697912 h 1948191"/>
                <a:gd name="connsiteX28" fmla="*/ 401981 w 1387532"/>
                <a:gd name="connsiteY28" fmla="*/ 1701905 h 1948191"/>
                <a:gd name="connsiteX29" fmla="*/ 399884 w 1387532"/>
                <a:gd name="connsiteY29" fmla="*/ 1701421 h 1948191"/>
                <a:gd name="connsiteX30" fmla="*/ 395406 w 1387532"/>
                <a:gd name="connsiteY30" fmla="*/ 1696742 h 1948191"/>
                <a:gd name="connsiteX31" fmla="*/ 392583 w 1387532"/>
                <a:gd name="connsiteY31" fmla="*/ 1696742 h 1948191"/>
                <a:gd name="connsiteX32" fmla="*/ 390243 w 1387532"/>
                <a:gd name="connsiteY32" fmla="*/ 1704970 h 1948191"/>
                <a:gd name="connsiteX33" fmla="*/ 394479 w 1387532"/>
                <a:gd name="connsiteY33" fmla="*/ 1716022 h 1948191"/>
                <a:gd name="connsiteX34" fmla="*/ 393995 w 1387532"/>
                <a:gd name="connsiteY34" fmla="*/ 1723525 h 1948191"/>
                <a:gd name="connsiteX35" fmla="*/ 396092 w 1387532"/>
                <a:gd name="connsiteY35" fmla="*/ 1747242 h 1948191"/>
                <a:gd name="connsiteX36" fmla="*/ 393995 w 1387532"/>
                <a:gd name="connsiteY36" fmla="*/ 1752163 h 1948191"/>
                <a:gd name="connsiteX37" fmla="*/ 397988 w 1387532"/>
                <a:gd name="connsiteY37" fmla="*/ 1759221 h 1948191"/>
                <a:gd name="connsiteX38" fmla="*/ 401255 w 1387532"/>
                <a:gd name="connsiteY38" fmla="*/ 1766280 h 1948191"/>
                <a:gd name="connsiteX39" fmla="*/ 403594 w 1387532"/>
                <a:gd name="connsiteY39" fmla="*/ 1770515 h 1948191"/>
                <a:gd name="connsiteX40" fmla="*/ 405692 w 1387532"/>
                <a:gd name="connsiteY40" fmla="*/ 1786488 h 1948191"/>
                <a:gd name="connsiteX41" fmla="*/ 410855 w 1387532"/>
                <a:gd name="connsiteY41" fmla="*/ 1789069 h 1948191"/>
                <a:gd name="connsiteX42" fmla="*/ 420011 w 1387532"/>
                <a:gd name="connsiteY42" fmla="*/ 1790965 h 1948191"/>
                <a:gd name="connsiteX43" fmla="*/ 421907 w 1387532"/>
                <a:gd name="connsiteY43" fmla="*/ 1792861 h 1948191"/>
                <a:gd name="connsiteX44" fmla="*/ 429651 w 1387532"/>
                <a:gd name="connsiteY44" fmla="*/ 1793547 h 1948191"/>
                <a:gd name="connsiteX45" fmla="*/ 434451 w 1387532"/>
                <a:gd name="connsiteY45" fmla="*/ 1794232 h 1948191"/>
                <a:gd name="connsiteX46" fmla="*/ 445946 w 1387532"/>
                <a:gd name="connsiteY46" fmla="*/ 1787375 h 1948191"/>
                <a:gd name="connsiteX47" fmla="*/ 463654 w 1387532"/>
                <a:gd name="connsiteY47" fmla="*/ 1809721 h 1948191"/>
                <a:gd name="connsiteX48" fmla="*/ 465549 w 1387532"/>
                <a:gd name="connsiteY48" fmla="*/ 1763981 h 1948191"/>
                <a:gd name="connsiteX49" fmla="*/ 464017 w 1387532"/>
                <a:gd name="connsiteY49" fmla="*/ 1719814 h 1948191"/>
                <a:gd name="connsiteX50" fmla="*/ 486080 w 1387532"/>
                <a:gd name="connsiteY50" fmla="*/ 1686699 h 1948191"/>
                <a:gd name="connsiteX51" fmla="*/ 522624 w 1387532"/>
                <a:gd name="connsiteY51" fmla="*/ 1647452 h 1948191"/>
                <a:gd name="connsiteX52" fmla="*/ 503424 w 1387532"/>
                <a:gd name="connsiteY52" fmla="*/ 1520356 h 1948191"/>
                <a:gd name="connsiteX53" fmla="*/ 534321 w 1387532"/>
                <a:gd name="connsiteY53" fmla="*/ 1511079 h 1948191"/>
                <a:gd name="connsiteX54" fmla="*/ 541097 w 1387532"/>
                <a:gd name="connsiteY54" fmla="*/ 1473850 h 1948191"/>
                <a:gd name="connsiteX55" fmla="*/ 489347 w 1387532"/>
                <a:gd name="connsiteY55" fmla="*/ 1433595 h 1948191"/>
                <a:gd name="connsiteX56" fmla="*/ 502779 w 1387532"/>
                <a:gd name="connsiteY56" fmla="*/ 1350061 h 1948191"/>
                <a:gd name="connsiteX57" fmla="*/ 475391 w 1387532"/>
                <a:gd name="connsiteY57" fmla="*/ 1269310 h 1948191"/>
                <a:gd name="connsiteX58" fmla="*/ 482571 w 1387532"/>
                <a:gd name="connsiteY58" fmla="*/ 1231999 h 1948191"/>
                <a:gd name="connsiteX59" fmla="*/ 467566 w 1387532"/>
                <a:gd name="connsiteY59" fmla="*/ 1191543 h 1948191"/>
                <a:gd name="connsiteX60" fmla="*/ 534523 w 1387532"/>
                <a:gd name="connsiteY60" fmla="*/ 1079411 h 1948191"/>
                <a:gd name="connsiteX61" fmla="*/ 591355 w 1387532"/>
                <a:gd name="connsiteY61" fmla="*/ 1088164 h 1948191"/>
                <a:gd name="connsiteX62" fmla="*/ 600108 w 1387532"/>
                <a:gd name="connsiteY62" fmla="*/ 1076789 h 1948191"/>
                <a:gd name="connsiteX63" fmla="*/ 588693 w 1387532"/>
                <a:gd name="connsiteY63" fmla="*/ 1032340 h 1948191"/>
                <a:gd name="connsiteX64" fmla="*/ 570744 w 1387532"/>
                <a:gd name="connsiteY64" fmla="*/ 1011124 h 1948191"/>
                <a:gd name="connsiteX65" fmla="*/ 613781 w 1387532"/>
                <a:gd name="connsiteY65" fmla="*/ 908753 h 1948191"/>
                <a:gd name="connsiteX66" fmla="*/ 607731 w 1387532"/>
                <a:gd name="connsiteY66" fmla="*/ 787828 h 1948191"/>
                <a:gd name="connsiteX67" fmla="*/ 645969 w 1387532"/>
                <a:gd name="connsiteY67" fmla="*/ 781697 h 1948191"/>
                <a:gd name="connsiteX68" fmla="*/ 654722 w 1387532"/>
                <a:gd name="connsiteY68" fmla="*/ 751687 h 1948191"/>
                <a:gd name="connsiteX69" fmla="*/ 702196 w 1387532"/>
                <a:gd name="connsiteY69" fmla="*/ 651091 h 1948191"/>
                <a:gd name="connsiteX70" fmla="*/ 683118 w 1387532"/>
                <a:gd name="connsiteY70" fmla="*/ 611442 h 1948191"/>
                <a:gd name="connsiteX71" fmla="*/ 707077 w 1387532"/>
                <a:gd name="connsiteY71" fmla="*/ 576310 h 1948191"/>
                <a:gd name="connsiteX72" fmla="*/ 734706 w 1387532"/>
                <a:gd name="connsiteY72" fmla="*/ 514920 h 1948191"/>
                <a:gd name="connsiteX73" fmla="*/ 773630 w 1387532"/>
                <a:gd name="connsiteY73" fmla="*/ 510765 h 1948191"/>
                <a:gd name="connsiteX74" fmla="*/ 777946 w 1387532"/>
                <a:gd name="connsiteY74" fmla="*/ 489105 h 1948191"/>
                <a:gd name="connsiteX75" fmla="*/ 776292 w 1387532"/>
                <a:gd name="connsiteY75" fmla="*/ 434612 h 1948191"/>
                <a:gd name="connsiteX76" fmla="*/ 867450 w 1387532"/>
                <a:gd name="connsiteY76" fmla="*/ 451593 h 1948191"/>
                <a:gd name="connsiteX77" fmla="*/ 882495 w 1387532"/>
                <a:gd name="connsiteY77" fmla="*/ 437557 h 1948191"/>
                <a:gd name="connsiteX78" fmla="*/ 877655 w 1387532"/>
                <a:gd name="connsiteY78" fmla="*/ 409604 h 1948191"/>
                <a:gd name="connsiteX79" fmla="*/ 857205 w 1387532"/>
                <a:gd name="connsiteY79" fmla="*/ 346560 h 1948191"/>
                <a:gd name="connsiteX80" fmla="*/ 909842 w 1387532"/>
                <a:gd name="connsiteY80" fmla="*/ 342446 h 1948191"/>
                <a:gd name="connsiteX81" fmla="*/ 912544 w 1387532"/>
                <a:gd name="connsiteY81" fmla="*/ 305378 h 1948191"/>
                <a:gd name="connsiteX82" fmla="*/ 952275 w 1387532"/>
                <a:gd name="connsiteY82" fmla="*/ 305378 h 1948191"/>
                <a:gd name="connsiteX83" fmla="*/ 1001484 w 1387532"/>
                <a:gd name="connsiteY83" fmla="*/ 374835 h 1948191"/>
                <a:gd name="connsiteX84" fmla="*/ 1047385 w 1387532"/>
                <a:gd name="connsiteY84" fmla="*/ 378466 h 1948191"/>
                <a:gd name="connsiteX85" fmla="*/ 1066706 w 1387532"/>
                <a:gd name="connsiteY85" fmla="*/ 351723 h 1948191"/>
                <a:gd name="connsiteX86" fmla="*/ 1120513 w 1387532"/>
                <a:gd name="connsiteY86" fmla="*/ 365518 h 1948191"/>
                <a:gd name="connsiteX87" fmla="*/ 1129992 w 1387532"/>
                <a:gd name="connsiteY87" fmla="*/ 333572 h 1948191"/>
                <a:gd name="connsiteX88" fmla="*/ 1143383 w 1387532"/>
                <a:gd name="connsiteY88" fmla="*/ 310783 h 1948191"/>
                <a:gd name="connsiteX89" fmla="*/ 1129024 w 1387532"/>
                <a:gd name="connsiteY89" fmla="*/ 211841 h 1948191"/>
                <a:gd name="connsiteX90" fmla="*/ 1154354 w 1387532"/>
                <a:gd name="connsiteY90" fmla="*/ 159486 h 1948191"/>
                <a:gd name="connsiteX91" fmla="*/ 1185856 w 1387532"/>
                <a:gd name="connsiteY91" fmla="*/ 162470 h 1948191"/>
                <a:gd name="connsiteX92" fmla="*/ 1208484 w 1387532"/>
                <a:gd name="connsiteY92" fmla="*/ 133792 h 1948191"/>
                <a:gd name="connsiteX93" fmla="*/ 1294358 w 1387532"/>
                <a:gd name="connsiteY93" fmla="*/ 167190 h 1948191"/>
                <a:gd name="connsiteX94" fmla="*/ 1312468 w 1387532"/>
                <a:gd name="connsiteY94" fmla="*/ 190745 h 1948191"/>
                <a:gd name="connsiteX95" fmla="*/ 1302505 w 1387532"/>
                <a:gd name="connsiteY95" fmla="*/ 251853 h 1948191"/>
                <a:gd name="connsiteX96" fmla="*/ 1315816 w 1387532"/>
                <a:gd name="connsiteY96" fmla="*/ 264438 h 1948191"/>
                <a:gd name="connsiteX97" fmla="*/ 1316905 w 1387532"/>
                <a:gd name="connsiteY97" fmla="*/ 263066 h 1948191"/>
                <a:gd name="connsiteX98" fmla="*/ 1320253 w 1387532"/>
                <a:gd name="connsiteY98" fmla="*/ 227692 h 1948191"/>
                <a:gd name="connsiteX99" fmla="*/ 1348205 w 1387532"/>
                <a:gd name="connsiteY99" fmla="*/ 203330 h 1948191"/>
                <a:gd name="connsiteX100" fmla="*/ 1354175 w 1387532"/>
                <a:gd name="connsiteY100" fmla="*/ 170336 h 1948191"/>
                <a:gd name="connsiteX101" fmla="*/ 1375674 w 1387532"/>
                <a:gd name="connsiteY101" fmla="*/ 175337 h 1948191"/>
                <a:gd name="connsiteX102" fmla="*/ 1385717 w 1387532"/>
                <a:gd name="connsiteY102" fmla="*/ 167674 h 1948191"/>
                <a:gd name="connsiteX103" fmla="*/ 1370914 w 1387532"/>
                <a:gd name="connsiteY103" fmla="*/ 139479 h 1948191"/>
                <a:gd name="connsiteX104" fmla="*/ 1355506 w 1387532"/>
                <a:gd name="connsiteY104" fmla="*/ 138955 h 1948191"/>
                <a:gd name="connsiteX105" fmla="*/ 1347520 w 1387532"/>
                <a:gd name="connsiteY105" fmla="*/ 152790 h 1948191"/>
                <a:gd name="connsiteX106" fmla="*/ 1347762 w 1387532"/>
                <a:gd name="connsiteY106" fmla="*/ 141980 h 1948191"/>
                <a:gd name="connsiteX107" fmla="*/ 1338848 w 1387532"/>
                <a:gd name="connsiteY107" fmla="*/ 141052 h 1948191"/>
                <a:gd name="connsiteX108" fmla="*/ 1334612 w 1387532"/>
                <a:gd name="connsiteY108" fmla="*/ 147385 h 1948191"/>
                <a:gd name="connsiteX109" fmla="*/ 1331345 w 1387532"/>
                <a:gd name="connsiteY109" fmla="*/ 157025 h 1948191"/>
                <a:gd name="connsiteX110" fmla="*/ 1314929 w 1387532"/>
                <a:gd name="connsiteY110" fmla="*/ 155371 h 1948191"/>
                <a:gd name="connsiteX111" fmla="*/ 1312831 w 1387532"/>
                <a:gd name="connsiteY111" fmla="*/ 141294 h 1948191"/>
                <a:gd name="connsiteX112" fmla="*/ 1306257 w 1387532"/>
                <a:gd name="connsiteY112" fmla="*/ 138229 h 1948191"/>
                <a:gd name="connsiteX113" fmla="*/ 1296617 w 1387532"/>
                <a:gd name="connsiteY113" fmla="*/ 145046 h 1948191"/>
                <a:gd name="connsiteX114" fmla="*/ 1299884 w 1387532"/>
                <a:gd name="connsiteY114" fmla="*/ 136817 h 1948191"/>
                <a:gd name="connsiteX115" fmla="*/ 1300811 w 1387532"/>
                <a:gd name="connsiteY115" fmla="*/ 130000 h 1948191"/>
                <a:gd name="connsiteX116" fmla="*/ 1250554 w 1387532"/>
                <a:gd name="connsiteY116" fmla="*/ 126491 h 1948191"/>
                <a:gd name="connsiteX117" fmla="*/ 1250070 w 1387532"/>
                <a:gd name="connsiteY117" fmla="*/ 117093 h 1948191"/>
                <a:gd name="connsiteX118" fmla="*/ 1279877 w 1387532"/>
                <a:gd name="connsiteY118" fmla="*/ 115439 h 1948191"/>
                <a:gd name="connsiteX119" fmla="*/ 1322149 w 1387532"/>
                <a:gd name="connsiteY119" fmla="*/ 106283 h 1948191"/>
                <a:gd name="connsiteX120" fmla="*/ 1331305 w 1387532"/>
                <a:gd name="connsiteY120" fmla="*/ 82082 h 1948191"/>
                <a:gd name="connsiteX121" fmla="*/ 1349133 w 1387532"/>
                <a:gd name="connsiteY121" fmla="*/ 73168 h 1948191"/>
                <a:gd name="connsiteX122" fmla="*/ 1352642 w 1387532"/>
                <a:gd name="connsiteY122" fmla="*/ 60947 h 1948191"/>
                <a:gd name="connsiteX123" fmla="*/ 1340421 w 1387532"/>
                <a:gd name="connsiteY123" fmla="*/ 49451 h 1948191"/>
                <a:gd name="connsiteX124" fmla="*/ 1332918 w 1387532"/>
                <a:gd name="connsiteY124" fmla="*/ 50863 h 1948191"/>
                <a:gd name="connsiteX125" fmla="*/ 1319769 w 1387532"/>
                <a:gd name="connsiteY125" fmla="*/ 41707 h 1948191"/>
                <a:gd name="connsiteX126" fmla="*/ 1310613 w 1387532"/>
                <a:gd name="connsiteY126" fmla="*/ 40537 h 1948191"/>
                <a:gd name="connsiteX127" fmla="*/ 1295608 w 1387532"/>
                <a:gd name="connsiteY127" fmla="*/ 49209 h 1948191"/>
                <a:gd name="connsiteX128" fmla="*/ 1304522 w 1387532"/>
                <a:gd name="connsiteY128" fmla="*/ 37713 h 1948191"/>
                <a:gd name="connsiteX129" fmla="*/ 1288106 w 1387532"/>
                <a:gd name="connsiteY129" fmla="*/ 26662 h 1948191"/>
                <a:gd name="connsiteX130" fmla="*/ 1282015 w 1387532"/>
                <a:gd name="connsiteY130" fmla="*/ 27831 h 1948191"/>
                <a:gd name="connsiteX131" fmla="*/ 1277538 w 1387532"/>
                <a:gd name="connsiteY131" fmla="*/ 39085 h 1948191"/>
                <a:gd name="connsiteX132" fmla="*/ 1273545 w 1387532"/>
                <a:gd name="connsiteY132" fmla="*/ 38843 h 1948191"/>
                <a:gd name="connsiteX133" fmla="*/ 1274715 w 1387532"/>
                <a:gd name="connsiteY133" fmla="*/ 28517 h 1948191"/>
                <a:gd name="connsiteX134" fmla="*/ 1268826 w 1387532"/>
                <a:gd name="connsiteY134" fmla="*/ 28033 h 1948191"/>
                <a:gd name="connsiteX135" fmla="*/ 1256160 w 1387532"/>
                <a:gd name="connsiteY135" fmla="*/ 39771 h 1948191"/>
                <a:gd name="connsiteX136" fmla="*/ 1252651 w 1387532"/>
                <a:gd name="connsiteY136" fmla="*/ 22628 h 1948191"/>
                <a:gd name="connsiteX137" fmla="*/ 1232242 w 1387532"/>
                <a:gd name="connsiteY137" fmla="*/ 17465 h 1948191"/>
                <a:gd name="connsiteX138" fmla="*/ 1222843 w 1387532"/>
                <a:gd name="connsiteY138" fmla="*/ 22386 h 1948191"/>
                <a:gd name="connsiteX139" fmla="*/ 1220262 w 1387532"/>
                <a:gd name="connsiteY139" fmla="*/ 69336 h 1948191"/>
                <a:gd name="connsiteX140" fmla="*/ 1227240 w 1387532"/>
                <a:gd name="connsiteY140" fmla="*/ 73208 h 1948191"/>
                <a:gd name="connsiteX141" fmla="*/ 1224417 w 1387532"/>
                <a:gd name="connsiteY141" fmla="*/ 80267 h 1948191"/>
                <a:gd name="connsiteX142" fmla="*/ 1217600 w 1387532"/>
                <a:gd name="connsiteY142" fmla="*/ 81679 h 1948191"/>
                <a:gd name="connsiteX143" fmla="*/ 1211711 w 1387532"/>
                <a:gd name="connsiteY143" fmla="*/ 79581 h 1948191"/>
                <a:gd name="connsiteX144" fmla="*/ 1208444 w 1387532"/>
                <a:gd name="connsiteY144" fmla="*/ 82163 h 1948191"/>
                <a:gd name="connsiteX145" fmla="*/ 1199772 w 1387532"/>
                <a:gd name="connsiteY145" fmla="*/ 85672 h 1948191"/>
                <a:gd name="connsiteX146" fmla="*/ 1208000 w 1387532"/>
                <a:gd name="connsiteY146" fmla="*/ 59615 h 1948191"/>
                <a:gd name="connsiteX147" fmla="*/ 1204935 w 1387532"/>
                <a:gd name="connsiteY147" fmla="*/ 52355 h 1948191"/>
                <a:gd name="connsiteX148" fmla="*/ 1188034 w 1387532"/>
                <a:gd name="connsiteY148" fmla="*/ 67158 h 1948191"/>
                <a:gd name="connsiteX149" fmla="*/ 1186864 w 1387532"/>
                <a:gd name="connsiteY149" fmla="*/ 67158 h 1948191"/>
                <a:gd name="connsiteX150" fmla="*/ 1197916 w 1387532"/>
                <a:gd name="connsiteY150" fmla="*/ 49088 h 1948191"/>
                <a:gd name="connsiteX151" fmla="*/ 1194407 w 1387532"/>
                <a:gd name="connsiteY151" fmla="*/ 48402 h 1948191"/>
                <a:gd name="connsiteX152" fmla="*/ 1185493 w 1387532"/>
                <a:gd name="connsiteY152" fmla="*/ 48160 h 1948191"/>
                <a:gd name="connsiteX153" fmla="*/ 1188316 w 1387532"/>
                <a:gd name="connsiteY153" fmla="*/ 43239 h 1948191"/>
                <a:gd name="connsiteX154" fmla="*/ 1199570 w 1387532"/>
                <a:gd name="connsiteY154" fmla="*/ 41142 h 1948191"/>
                <a:gd name="connsiteX155" fmla="*/ 1205661 w 1387532"/>
                <a:gd name="connsiteY155" fmla="*/ 26823 h 1948191"/>
                <a:gd name="connsiteX156" fmla="*/ 1210138 w 1387532"/>
                <a:gd name="connsiteY156" fmla="*/ 13674 h 1948191"/>
                <a:gd name="connsiteX157" fmla="*/ 1204491 w 1387532"/>
                <a:gd name="connsiteY157" fmla="*/ 8753 h 1948191"/>
                <a:gd name="connsiteX158" fmla="*/ 1195819 w 1387532"/>
                <a:gd name="connsiteY158" fmla="*/ 9680 h 1948191"/>
                <a:gd name="connsiteX159" fmla="*/ 1190132 w 1387532"/>
                <a:gd name="connsiteY159" fmla="*/ 3025 h 1948191"/>
                <a:gd name="connsiteX160" fmla="*/ 1177910 w 1387532"/>
                <a:gd name="connsiteY160" fmla="*/ 8188 h 1948191"/>
                <a:gd name="connsiteX161" fmla="*/ 1171335 w 1387532"/>
                <a:gd name="connsiteY161" fmla="*/ 9116 h 1948191"/>
                <a:gd name="connsiteX162" fmla="*/ 1164277 w 1387532"/>
                <a:gd name="connsiteY162" fmla="*/ 7018 h 1948191"/>
                <a:gd name="connsiteX163" fmla="*/ 1162623 w 1387532"/>
                <a:gd name="connsiteY163" fmla="*/ 9116 h 1948191"/>
                <a:gd name="connsiteX164" fmla="*/ 1159356 w 1387532"/>
                <a:gd name="connsiteY164" fmla="*/ 19442 h 1948191"/>
                <a:gd name="connsiteX165" fmla="*/ 1152539 w 1387532"/>
                <a:gd name="connsiteY165" fmla="*/ 22265 h 1948191"/>
                <a:gd name="connsiteX166" fmla="*/ 1151611 w 1387532"/>
                <a:gd name="connsiteY166" fmla="*/ 29324 h 1948191"/>
                <a:gd name="connsiteX167" fmla="*/ 1149958 w 1387532"/>
                <a:gd name="connsiteY167" fmla="*/ 34245 h 1948191"/>
                <a:gd name="connsiteX168" fmla="*/ 1162865 w 1387532"/>
                <a:gd name="connsiteY168" fmla="*/ 36584 h 1948191"/>
                <a:gd name="connsiteX169" fmla="*/ 1165688 w 1387532"/>
                <a:gd name="connsiteY169" fmla="*/ 44086 h 1948191"/>
                <a:gd name="connsiteX170" fmla="*/ 1157016 w 1387532"/>
                <a:gd name="connsiteY170" fmla="*/ 59575 h 1948191"/>
                <a:gd name="connsiteX171" fmla="*/ 1157944 w 1387532"/>
                <a:gd name="connsiteY171" fmla="*/ 70829 h 1948191"/>
                <a:gd name="connsiteX172" fmla="*/ 1159356 w 1387532"/>
                <a:gd name="connsiteY172" fmla="*/ 79057 h 1948191"/>
                <a:gd name="connsiteX173" fmla="*/ 1155121 w 1387532"/>
                <a:gd name="connsiteY173" fmla="*/ 84220 h 1948191"/>
                <a:gd name="connsiteX174" fmla="*/ 1156532 w 1387532"/>
                <a:gd name="connsiteY174" fmla="*/ 94304 h 1948191"/>
                <a:gd name="connsiteX175" fmla="*/ 1141286 w 1387532"/>
                <a:gd name="connsiteY175" fmla="*/ 115439 h 1948191"/>
                <a:gd name="connsiteX176" fmla="*/ 1138018 w 1387532"/>
                <a:gd name="connsiteY176" fmla="*/ 115681 h 1948191"/>
                <a:gd name="connsiteX177" fmla="*/ 1133783 w 1387532"/>
                <a:gd name="connsiteY177" fmla="*/ 79743 h 1948191"/>
                <a:gd name="connsiteX178" fmla="*/ 1124385 w 1387532"/>
                <a:gd name="connsiteY178" fmla="*/ 80227 h 1948191"/>
                <a:gd name="connsiteX179" fmla="*/ 1130032 w 1387532"/>
                <a:gd name="connsiteY179" fmla="*/ 71313 h 1948191"/>
                <a:gd name="connsiteX180" fmla="*/ 1133097 w 1387532"/>
                <a:gd name="connsiteY180" fmla="*/ 62157 h 1948191"/>
                <a:gd name="connsiteX181" fmla="*/ 1127007 w 1387532"/>
                <a:gd name="connsiteY181" fmla="*/ 53243 h 1948191"/>
                <a:gd name="connsiteX182" fmla="*/ 1127693 w 1387532"/>
                <a:gd name="connsiteY182" fmla="*/ 41263 h 1948191"/>
                <a:gd name="connsiteX183" fmla="*/ 1122530 w 1387532"/>
                <a:gd name="connsiteY183" fmla="*/ 39851 h 1948191"/>
                <a:gd name="connsiteX184" fmla="*/ 1113374 w 1387532"/>
                <a:gd name="connsiteY184" fmla="*/ 51347 h 1948191"/>
                <a:gd name="connsiteX185" fmla="*/ 1108695 w 1387532"/>
                <a:gd name="connsiteY185" fmla="*/ 71756 h 1948191"/>
                <a:gd name="connsiteX186" fmla="*/ 1105629 w 1387532"/>
                <a:gd name="connsiteY186" fmla="*/ 76435 h 1948191"/>
                <a:gd name="connsiteX187" fmla="*/ 1103976 w 1387532"/>
                <a:gd name="connsiteY187" fmla="*/ 91763 h 1948191"/>
                <a:gd name="connsiteX188" fmla="*/ 1091310 w 1387532"/>
                <a:gd name="connsiteY188" fmla="*/ 132380 h 1948191"/>
                <a:gd name="connsiteX189" fmla="*/ 1096715 w 1387532"/>
                <a:gd name="connsiteY189" fmla="*/ 139883 h 1948191"/>
                <a:gd name="connsiteX190" fmla="*/ 1085462 w 1387532"/>
                <a:gd name="connsiteY190" fmla="*/ 171828 h 1948191"/>
                <a:gd name="connsiteX191" fmla="*/ 1076306 w 1387532"/>
                <a:gd name="connsiteY191" fmla="*/ 172312 h 1948191"/>
                <a:gd name="connsiteX192" fmla="*/ 1073482 w 1387532"/>
                <a:gd name="connsiteY192" fmla="*/ 169247 h 1948191"/>
                <a:gd name="connsiteX193" fmla="*/ 1071828 w 1387532"/>
                <a:gd name="connsiteY193" fmla="*/ 154686 h 1948191"/>
                <a:gd name="connsiteX194" fmla="*/ 1075580 w 1387532"/>
                <a:gd name="connsiteY194" fmla="*/ 144360 h 1948191"/>
                <a:gd name="connsiteX195" fmla="*/ 1075096 w 1387532"/>
                <a:gd name="connsiteY195" fmla="*/ 138269 h 1948191"/>
                <a:gd name="connsiteX196" fmla="*/ 1073200 w 1387532"/>
                <a:gd name="connsiteY196" fmla="*/ 131453 h 1948191"/>
                <a:gd name="connsiteX197" fmla="*/ 1075297 w 1387532"/>
                <a:gd name="connsiteY197" fmla="*/ 121127 h 1948191"/>
                <a:gd name="connsiteX198" fmla="*/ 1070820 w 1387532"/>
                <a:gd name="connsiteY198" fmla="*/ 113624 h 1948191"/>
                <a:gd name="connsiteX199" fmla="*/ 1071990 w 1387532"/>
                <a:gd name="connsiteY199" fmla="*/ 107292 h 1948191"/>
                <a:gd name="connsiteX200" fmla="*/ 1091956 w 1387532"/>
                <a:gd name="connsiteY200" fmla="*/ 58930 h 1948191"/>
                <a:gd name="connsiteX201" fmla="*/ 1088890 w 1387532"/>
                <a:gd name="connsiteY201" fmla="*/ 57760 h 1948191"/>
                <a:gd name="connsiteX202" fmla="*/ 1080420 w 1387532"/>
                <a:gd name="connsiteY202" fmla="*/ 56832 h 1948191"/>
                <a:gd name="connsiteX203" fmla="*/ 1075015 w 1387532"/>
                <a:gd name="connsiteY203" fmla="*/ 60100 h 1948191"/>
                <a:gd name="connsiteX204" fmla="*/ 1070094 w 1387532"/>
                <a:gd name="connsiteY204" fmla="*/ 64335 h 1948191"/>
                <a:gd name="connsiteX205" fmla="*/ 1065173 w 1387532"/>
                <a:gd name="connsiteY205" fmla="*/ 68086 h 1948191"/>
                <a:gd name="connsiteX206" fmla="*/ 1065173 w 1387532"/>
                <a:gd name="connsiteY206" fmla="*/ 62681 h 1948191"/>
                <a:gd name="connsiteX207" fmla="*/ 1057429 w 1387532"/>
                <a:gd name="connsiteY207" fmla="*/ 60785 h 1948191"/>
                <a:gd name="connsiteX208" fmla="*/ 1052508 w 1387532"/>
                <a:gd name="connsiteY208" fmla="*/ 61471 h 1948191"/>
                <a:gd name="connsiteX209" fmla="*/ 1042868 w 1387532"/>
                <a:gd name="connsiteY209" fmla="*/ 59373 h 1948191"/>
                <a:gd name="connsiteX210" fmla="*/ 1040528 w 1387532"/>
                <a:gd name="connsiteY210" fmla="*/ 55622 h 1948191"/>
                <a:gd name="connsiteX211" fmla="*/ 1034881 w 1387532"/>
                <a:gd name="connsiteY211" fmla="*/ 55380 h 1948191"/>
                <a:gd name="connsiteX212" fmla="*/ 1032784 w 1387532"/>
                <a:gd name="connsiteY212" fmla="*/ 60059 h 1948191"/>
                <a:gd name="connsiteX213" fmla="*/ 1036051 w 1387532"/>
                <a:gd name="connsiteY213" fmla="*/ 68973 h 1948191"/>
                <a:gd name="connsiteX214" fmla="*/ 1032300 w 1387532"/>
                <a:gd name="connsiteY214" fmla="*/ 78129 h 1948191"/>
                <a:gd name="connsiteX215" fmla="*/ 1026895 w 1387532"/>
                <a:gd name="connsiteY215" fmla="*/ 73894 h 1948191"/>
                <a:gd name="connsiteX216" fmla="*/ 1019836 w 1387532"/>
                <a:gd name="connsiteY216" fmla="*/ 74136 h 1948191"/>
                <a:gd name="connsiteX217" fmla="*/ 1019150 w 1387532"/>
                <a:gd name="connsiteY217" fmla="*/ 84220 h 1948191"/>
                <a:gd name="connsiteX218" fmla="*/ 1035123 w 1387532"/>
                <a:gd name="connsiteY218" fmla="*/ 89141 h 1948191"/>
                <a:gd name="connsiteX219" fmla="*/ 1044965 w 1387532"/>
                <a:gd name="connsiteY219" fmla="*/ 96200 h 1948191"/>
                <a:gd name="connsiteX220" fmla="*/ 1045449 w 1387532"/>
                <a:gd name="connsiteY220" fmla="*/ 101846 h 1948191"/>
                <a:gd name="connsiteX221" fmla="*/ 1041214 w 1387532"/>
                <a:gd name="connsiteY221" fmla="*/ 103016 h 1948191"/>
                <a:gd name="connsiteX222" fmla="*/ 1033470 w 1387532"/>
                <a:gd name="connsiteY222" fmla="*/ 99951 h 1948191"/>
                <a:gd name="connsiteX223" fmla="*/ 1025725 w 1387532"/>
                <a:gd name="connsiteY223" fmla="*/ 99467 h 1948191"/>
                <a:gd name="connsiteX224" fmla="*/ 1022660 w 1387532"/>
                <a:gd name="connsiteY224" fmla="*/ 117779 h 1948191"/>
                <a:gd name="connsiteX225" fmla="*/ 1031574 w 1387532"/>
                <a:gd name="connsiteY225" fmla="*/ 125039 h 1948191"/>
                <a:gd name="connsiteX226" fmla="*/ 1010438 w 1387532"/>
                <a:gd name="connsiteY226" fmla="*/ 126693 h 1948191"/>
                <a:gd name="connsiteX227" fmla="*/ 998459 w 1387532"/>
                <a:gd name="connsiteY227" fmla="*/ 149926 h 1948191"/>
                <a:gd name="connsiteX228" fmla="*/ 1000354 w 1387532"/>
                <a:gd name="connsiteY228" fmla="*/ 159082 h 1948191"/>
                <a:gd name="connsiteX229" fmla="*/ 994707 w 1387532"/>
                <a:gd name="connsiteY229" fmla="*/ 170336 h 1948191"/>
                <a:gd name="connsiteX230" fmla="*/ 995877 w 1387532"/>
                <a:gd name="connsiteY230" fmla="*/ 174813 h 1948191"/>
                <a:gd name="connsiteX231" fmla="*/ 999386 w 1387532"/>
                <a:gd name="connsiteY231" fmla="*/ 184211 h 1948191"/>
                <a:gd name="connsiteX232" fmla="*/ 992812 w 1387532"/>
                <a:gd name="connsiteY232" fmla="*/ 188446 h 1948191"/>
                <a:gd name="connsiteX233" fmla="*/ 992570 w 1387532"/>
                <a:gd name="connsiteY233" fmla="*/ 191713 h 1948191"/>
                <a:gd name="connsiteX234" fmla="*/ 1006647 w 1387532"/>
                <a:gd name="connsiteY234" fmla="*/ 194981 h 1948191"/>
                <a:gd name="connsiteX235" fmla="*/ 1008058 w 1387532"/>
                <a:gd name="connsiteY235" fmla="*/ 199901 h 1948191"/>
                <a:gd name="connsiteX236" fmla="*/ 1001726 w 1387532"/>
                <a:gd name="connsiteY236" fmla="*/ 205064 h 1948191"/>
                <a:gd name="connsiteX237" fmla="*/ 989988 w 1387532"/>
                <a:gd name="connsiteY237" fmla="*/ 198732 h 1948191"/>
                <a:gd name="connsiteX238" fmla="*/ 978936 w 1387532"/>
                <a:gd name="connsiteY238" fmla="*/ 186994 h 1948191"/>
                <a:gd name="connsiteX239" fmla="*/ 976355 w 1387532"/>
                <a:gd name="connsiteY239" fmla="*/ 178322 h 1948191"/>
                <a:gd name="connsiteX240" fmla="*/ 965303 w 1387532"/>
                <a:gd name="connsiteY240" fmla="*/ 175983 h 1948191"/>
                <a:gd name="connsiteX241" fmla="*/ 949572 w 1387532"/>
                <a:gd name="connsiteY241" fmla="*/ 175983 h 1948191"/>
                <a:gd name="connsiteX242" fmla="*/ 948644 w 1387532"/>
                <a:gd name="connsiteY242" fmla="*/ 183041 h 1948191"/>
                <a:gd name="connsiteX243" fmla="*/ 952880 w 1387532"/>
                <a:gd name="connsiteY243" fmla="*/ 189858 h 1948191"/>
                <a:gd name="connsiteX244" fmla="*/ 945821 w 1387532"/>
                <a:gd name="connsiteY244" fmla="*/ 187034 h 1948191"/>
                <a:gd name="connsiteX245" fmla="*/ 943482 w 1387532"/>
                <a:gd name="connsiteY245" fmla="*/ 176951 h 1948191"/>
                <a:gd name="connsiteX246" fmla="*/ 938561 w 1387532"/>
                <a:gd name="connsiteY246" fmla="*/ 172958 h 1948191"/>
                <a:gd name="connsiteX247" fmla="*/ 931502 w 1387532"/>
                <a:gd name="connsiteY247" fmla="*/ 173885 h 1948191"/>
                <a:gd name="connsiteX248" fmla="*/ 925613 w 1387532"/>
                <a:gd name="connsiteY248" fmla="*/ 173200 h 1948191"/>
                <a:gd name="connsiteX249" fmla="*/ 923959 w 1387532"/>
                <a:gd name="connsiteY249" fmla="*/ 178362 h 1948191"/>
                <a:gd name="connsiteX250" fmla="*/ 925129 w 1387532"/>
                <a:gd name="connsiteY250" fmla="*/ 190584 h 1948191"/>
                <a:gd name="connsiteX251" fmla="*/ 919482 w 1387532"/>
                <a:gd name="connsiteY251" fmla="*/ 184009 h 1948191"/>
                <a:gd name="connsiteX252" fmla="*/ 912666 w 1387532"/>
                <a:gd name="connsiteY252" fmla="*/ 179088 h 1948191"/>
                <a:gd name="connsiteX253" fmla="*/ 909600 w 1387532"/>
                <a:gd name="connsiteY253" fmla="*/ 178846 h 1948191"/>
                <a:gd name="connsiteX254" fmla="*/ 905365 w 1387532"/>
                <a:gd name="connsiteY254" fmla="*/ 185421 h 1948191"/>
                <a:gd name="connsiteX255" fmla="*/ 903469 w 1387532"/>
                <a:gd name="connsiteY255" fmla="*/ 184493 h 1948191"/>
                <a:gd name="connsiteX256" fmla="*/ 896894 w 1387532"/>
                <a:gd name="connsiteY256" fmla="*/ 184009 h 1948191"/>
                <a:gd name="connsiteX257" fmla="*/ 894999 w 1387532"/>
                <a:gd name="connsiteY257" fmla="*/ 189656 h 1948191"/>
                <a:gd name="connsiteX258" fmla="*/ 898266 w 1387532"/>
                <a:gd name="connsiteY258" fmla="*/ 192923 h 1948191"/>
                <a:gd name="connsiteX259" fmla="*/ 905526 w 1387532"/>
                <a:gd name="connsiteY259" fmla="*/ 196675 h 1948191"/>
                <a:gd name="connsiteX260" fmla="*/ 910447 w 1387532"/>
                <a:gd name="connsiteY260" fmla="*/ 201353 h 1948191"/>
                <a:gd name="connsiteX261" fmla="*/ 919603 w 1387532"/>
                <a:gd name="connsiteY261" fmla="*/ 203451 h 1948191"/>
                <a:gd name="connsiteX262" fmla="*/ 924766 w 1387532"/>
                <a:gd name="connsiteY262" fmla="*/ 201555 h 1948191"/>
                <a:gd name="connsiteX263" fmla="*/ 933236 w 1387532"/>
                <a:gd name="connsiteY263" fmla="*/ 199659 h 1948191"/>
                <a:gd name="connsiteX264" fmla="*/ 935818 w 1387532"/>
                <a:gd name="connsiteY264" fmla="*/ 203411 h 1948191"/>
                <a:gd name="connsiteX265" fmla="*/ 934648 w 1387532"/>
                <a:gd name="connsiteY265" fmla="*/ 207888 h 1948191"/>
                <a:gd name="connsiteX266" fmla="*/ 936988 w 1387532"/>
                <a:gd name="connsiteY266" fmla="*/ 211881 h 1948191"/>
                <a:gd name="connsiteX267" fmla="*/ 937915 w 1387532"/>
                <a:gd name="connsiteY267" fmla="*/ 219625 h 1948191"/>
                <a:gd name="connsiteX268" fmla="*/ 936746 w 1387532"/>
                <a:gd name="connsiteY268" fmla="*/ 223861 h 1948191"/>
                <a:gd name="connsiteX269" fmla="*/ 937915 w 1387532"/>
                <a:gd name="connsiteY269" fmla="*/ 233702 h 1948191"/>
                <a:gd name="connsiteX270" fmla="*/ 946587 w 1387532"/>
                <a:gd name="connsiteY270" fmla="*/ 247537 h 1948191"/>
                <a:gd name="connsiteX271" fmla="*/ 935778 w 1387532"/>
                <a:gd name="connsiteY271" fmla="*/ 238139 h 1948191"/>
                <a:gd name="connsiteX272" fmla="*/ 922628 w 1387532"/>
                <a:gd name="connsiteY272" fmla="*/ 228741 h 1948191"/>
                <a:gd name="connsiteX273" fmla="*/ 920531 w 1387532"/>
                <a:gd name="connsiteY273" fmla="*/ 222408 h 1948191"/>
                <a:gd name="connsiteX274" fmla="*/ 910891 w 1387532"/>
                <a:gd name="connsiteY274" fmla="*/ 215592 h 1948191"/>
                <a:gd name="connsiteX275" fmla="*/ 900807 w 1387532"/>
                <a:gd name="connsiteY275" fmla="*/ 215350 h 1948191"/>
                <a:gd name="connsiteX276" fmla="*/ 903388 w 1387532"/>
                <a:gd name="connsiteY276" fmla="*/ 229911 h 1948191"/>
                <a:gd name="connsiteX277" fmla="*/ 903388 w 1387532"/>
                <a:gd name="connsiteY277" fmla="*/ 238583 h 1948191"/>
                <a:gd name="connsiteX278" fmla="*/ 893063 w 1387532"/>
                <a:gd name="connsiteY278" fmla="*/ 246811 h 1948191"/>
                <a:gd name="connsiteX279" fmla="*/ 889554 w 1387532"/>
                <a:gd name="connsiteY279" fmla="*/ 239067 h 1948191"/>
                <a:gd name="connsiteX280" fmla="*/ 885318 w 1387532"/>
                <a:gd name="connsiteY280" fmla="*/ 240237 h 1948191"/>
                <a:gd name="connsiteX281" fmla="*/ 882979 w 1387532"/>
                <a:gd name="connsiteY281" fmla="*/ 251289 h 1948191"/>
                <a:gd name="connsiteX282" fmla="*/ 874750 w 1387532"/>
                <a:gd name="connsiteY282" fmla="*/ 257863 h 1948191"/>
                <a:gd name="connsiteX283" fmla="*/ 874508 w 1387532"/>
                <a:gd name="connsiteY283" fmla="*/ 273594 h 1948191"/>
                <a:gd name="connsiteX284" fmla="*/ 885762 w 1387532"/>
                <a:gd name="connsiteY284" fmla="*/ 289325 h 1948191"/>
                <a:gd name="connsiteX285" fmla="*/ 872855 w 1387532"/>
                <a:gd name="connsiteY285" fmla="*/ 286057 h 1948191"/>
                <a:gd name="connsiteX286" fmla="*/ 868378 w 1387532"/>
                <a:gd name="connsiteY286" fmla="*/ 306467 h 1948191"/>
                <a:gd name="connsiteX287" fmla="*/ 853574 w 1387532"/>
                <a:gd name="connsiteY287" fmla="*/ 324295 h 1948191"/>
                <a:gd name="connsiteX288" fmla="*/ 863214 w 1387532"/>
                <a:gd name="connsiteY288" fmla="*/ 304571 h 1948191"/>
                <a:gd name="connsiteX289" fmla="*/ 866038 w 1387532"/>
                <a:gd name="connsiteY289" fmla="*/ 282024 h 1948191"/>
                <a:gd name="connsiteX290" fmla="*/ 862287 w 1387532"/>
                <a:gd name="connsiteY290" fmla="*/ 244916 h 1948191"/>
                <a:gd name="connsiteX291" fmla="*/ 857809 w 1387532"/>
                <a:gd name="connsiteY291" fmla="*/ 236243 h 1948191"/>
                <a:gd name="connsiteX292" fmla="*/ 853816 w 1387532"/>
                <a:gd name="connsiteY292" fmla="*/ 235558 h 1948191"/>
                <a:gd name="connsiteX293" fmla="*/ 848412 w 1387532"/>
                <a:gd name="connsiteY293" fmla="*/ 248465 h 1948191"/>
                <a:gd name="connsiteX294" fmla="*/ 839941 w 1387532"/>
                <a:gd name="connsiteY294" fmla="*/ 269843 h 1948191"/>
                <a:gd name="connsiteX295" fmla="*/ 843208 w 1387532"/>
                <a:gd name="connsiteY295" fmla="*/ 276901 h 1948191"/>
                <a:gd name="connsiteX296" fmla="*/ 850025 w 1387532"/>
                <a:gd name="connsiteY296" fmla="*/ 285573 h 1948191"/>
                <a:gd name="connsiteX297" fmla="*/ 838529 w 1387532"/>
                <a:gd name="connsiteY297" fmla="*/ 285815 h 1948191"/>
                <a:gd name="connsiteX298" fmla="*/ 836633 w 1387532"/>
                <a:gd name="connsiteY298" fmla="*/ 301788 h 1948191"/>
                <a:gd name="connsiteX299" fmla="*/ 833124 w 1387532"/>
                <a:gd name="connsiteY299" fmla="*/ 302958 h 1948191"/>
                <a:gd name="connsiteX300" fmla="*/ 830543 w 1387532"/>
                <a:gd name="connsiteY300" fmla="*/ 258831 h 1948191"/>
                <a:gd name="connsiteX301" fmla="*/ 824896 w 1387532"/>
                <a:gd name="connsiteY301" fmla="*/ 257903 h 1948191"/>
                <a:gd name="connsiteX302" fmla="*/ 818079 w 1387532"/>
                <a:gd name="connsiteY302" fmla="*/ 262824 h 1948191"/>
                <a:gd name="connsiteX303" fmla="*/ 809407 w 1387532"/>
                <a:gd name="connsiteY303" fmla="*/ 265406 h 1948191"/>
                <a:gd name="connsiteX304" fmla="*/ 795572 w 1387532"/>
                <a:gd name="connsiteY304" fmla="*/ 292874 h 1948191"/>
                <a:gd name="connsiteX305" fmla="*/ 802631 w 1387532"/>
                <a:gd name="connsiteY305" fmla="*/ 295214 h 1948191"/>
                <a:gd name="connsiteX306" fmla="*/ 806866 w 1387532"/>
                <a:gd name="connsiteY306" fmla="*/ 300377 h 1948191"/>
                <a:gd name="connsiteX307" fmla="*/ 803115 w 1387532"/>
                <a:gd name="connsiteY307" fmla="*/ 305297 h 1948191"/>
                <a:gd name="connsiteX308" fmla="*/ 805696 w 1387532"/>
                <a:gd name="connsiteY308" fmla="*/ 312800 h 1948191"/>
                <a:gd name="connsiteX309" fmla="*/ 812513 w 1387532"/>
                <a:gd name="connsiteY309" fmla="*/ 318648 h 1948191"/>
                <a:gd name="connsiteX310" fmla="*/ 823565 w 1387532"/>
                <a:gd name="connsiteY310" fmla="*/ 320060 h 1948191"/>
                <a:gd name="connsiteX311" fmla="*/ 828486 w 1387532"/>
                <a:gd name="connsiteY311" fmla="*/ 331556 h 1948191"/>
                <a:gd name="connsiteX312" fmla="*/ 831995 w 1387532"/>
                <a:gd name="connsiteY312" fmla="*/ 340470 h 1948191"/>
                <a:gd name="connsiteX313" fmla="*/ 823081 w 1387532"/>
                <a:gd name="connsiteY313" fmla="*/ 341155 h 1948191"/>
                <a:gd name="connsiteX314" fmla="*/ 820499 w 1387532"/>
                <a:gd name="connsiteY314" fmla="*/ 336477 h 1948191"/>
                <a:gd name="connsiteX315" fmla="*/ 823323 w 1387532"/>
                <a:gd name="connsiteY315" fmla="*/ 333209 h 1948191"/>
                <a:gd name="connsiteX316" fmla="*/ 820741 w 1387532"/>
                <a:gd name="connsiteY316" fmla="*/ 326635 h 1948191"/>
                <a:gd name="connsiteX317" fmla="*/ 806906 w 1387532"/>
                <a:gd name="connsiteY317" fmla="*/ 325223 h 1948191"/>
                <a:gd name="connsiteX318" fmla="*/ 797065 w 1387532"/>
                <a:gd name="connsiteY318" fmla="*/ 305741 h 1948191"/>
                <a:gd name="connsiteX319" fmla="*/ 788836 w 1387532"/>
                <a:gd name="connsiteY319" fmla="*/ 302232 h 1948191"/>
                <a:gd name="connsiteX320" fmla="*/ 779680 w 1387532"/>
                <a:gd name="connsiteY320" fmla="*/ 304813 h 1948191"/>
                <a:gd name="connsiteX321" fmla="*/ 775929 w 1387532"/>
                <a:gd name="connsiteY321" fmla="*/ 307637 h 1948191"/>
                <a:gd name="connsiteX322" fmla="*/ 779922 w 1387532"/>
                <a:gd name="connsiteY322" fmla="*/ 313526 h 1948191"/>
                <a:gd name="connsiteX323" fmla="*/ 788594 w 1387532"/>
                <a:gd name="connsiteY323" fmla="*/ 323368 h 1948191"/>
                <a:gd name="connsiteX324" fmla="*/ 803397 w 1387532"/>
                <a:gd name="connsiteY324" fmla="*/ 327361 h 1948191"/>
                <a:gd name="connsiteX325" fmla="*/ 805293 w 1387532"/>
                <a:gd name="connsiteY325" fmla="*/ 332766 h 1948191"/>
                <a:gd name="connsiteX326" fmla="*/ 799888 w 1387532"/>
                <a:gd name="connsiteY326" fmla="*/ 332524 h 1948191"/>
                <a:gd name="connsiteX327" fmla="*/ 792829 w 1387532"/>
                <a:gd name="connsiteY327" fmla="*/ 331112 h 1948191"/>
                <a:gd name="connsiteX328" fmla="*/ 790490 w 1387532"/>
                <a:gd name="connsiteY328" fmla="*/ 335347 h 1948191"/>
                <a:gd name="connsiteX329" fmla="*/ 783916 w 1387532"/>
                <a:gd name="connsiteY329" fmla="*/ 337243 h 1948191"/>
                <a:gd name="connsiteX330" fmla="*/ 779922 w 1387532"/>
                <a:gd name="connsiteY330" fmla="*/ 340994 h 1948191"/>
                <a:gd name="connsiteX331" fmla="*/ 776655 w 1387532"/>
                <a:gd name="connsiteY331" fmla="*/ 328087 h 1948191"/>
                <a:gd name="connsiteX332" fmla="*/ 771976 w 1387532"/>
                <a:gd name="connsiteY332" fmla="*/ 320584 h 1948191"/>
                <a:gd name="connsiteX333" fmla="*/ 766571 w 1387532"/>
                <a:gd name="connsiteY333" fmla="*/ 314938 h 1948191"/>
                <a:gd name="connsiteX334" fmla="*/ 764474 w 1387532"/>
                <a:gd name="connsiteY334" fmla="*/ 316349 h 1948191"/>
                <a:gd name="connsiteX335" fmla="*/ 763788 w 1387532"/>
                <a:gd name="connsiteY335" fmla="*/ 325747 h 1948191"/>
                <a:gd name="connsiteX336" fmla="*/ 758625 w 1387532"/>
                <a:gd name="connsiteY336" fmla="*/ 344745 h 1948191"/>
                <a:gd name="connsiteX337" fmla="*/ 761691 w 1387532"/>
                <a:gd name="connsiteY337" fmla="*/ 349222 h 1948191"/>
                <a:gd name="connsiteX338" fmla="*/ 761005 w 1387532"/>
                <a:gd name="connsiteY338" fmla="*/ 359064 h 1948191"/>
                <a:gd name="connsiteX339" fmla="*/ 741281 w 1387532"/>
                <a:gd name="connsiteY339" fmla="*/ 367051 h 1948191"/>
                <a:gd name="connsiteX340" fmla="*/ 736118 w 1387532"/>
                <a:gd name="connsiteY340" fmla="*/ 371730 h 1948191"/>
                <a:gd name="connsiteX341" fmla="*/ 737530 w 1387532"/>
                <a:gd name="connsiteY341" fmla="*/ 384153 h 1948191"/>
                <a:gd name="connsiteX342" fmla="*/ 736360 w 1387532"/>
                <a:gd name="connsiteY342" fmla="*/ 391897 h 1948191"/>
                <a:gd name="connsiteX343" fmla="*/ 744831 w 1387532"/>
                <a:gd name="connsiteY343" fmla="*/ 394479 h 1948191"/>
                <a:gd name="connsiteX344" fmla="*/ 745073 w 1387532"/>
                <a:gd name="connsiteY344" fmla="*/ 399642 h 1948191"/>
                <a:gd name="connsiteX345" fmla="*/ 740837 w 1387532"/>
                <a:gd name="connsiteY345" fmla="*/ 402465 h 1948191"/>
                <a:gd name="connsiteX346" fmla="*/ 742733 w 1387532"/>
                <a:gd name="connsiteY346" fmla="*/ 411621 h 1948191"/>
                <a:gd name="connsiteX347" fmla="*/ 732407 w 1387532"/>
                <a:gd name="connsiteY347" fmla="*/ 412307 h 1948191"/>
                <a:gd name="connsiteX348" fmla="*/ 732407 w 1387532"/>
                <a:gd name="connsiteY348" fmla="*/ 417954 h 1948191"/>
                <a:gd name="connsiteX349" fmla="*/ 735674 w 1387532"/>
                <a:gd name="connsiteY349" fmla="*/ 426182 h 1948191"/>
                <a:gd name="connsiteX350" fmla="*/ 723009 w 1387532"/>
                <a:gd name="connsiteY350" fmla="*/ 426666 h 1948191"/>
                <a:gd name="connsiteX351" fmla="*/ 719944 w 1387532"/>
                <a:gd name="connsiteY351" fmla="*/ 431587 h 1948191"/>
                <a:gd name="connsiteX352" fmla="*/ 711473 w 1387532"/>
                <a:gd name="connsiteY352" fmla="*/ 429006 h 1948191"/>
                <a:gd name="connsiteX353" fmla="*/ 703971 w 1387532"/>
                <a:gd name="connsiteY353" fmla="*/ 432071 h 1948191"/>
                <a:gd name="connsiteX354" fmla="*/ 695057 w 1387532"/>
                <a:gd name="connsiteY354" fmla="*/ 440299 h 1948191"/>
                <a:gd name="connsiteX355" fmla="*/ 694573 w 1387532"/>
                <a:gd name="connsiteY355" fmla="*/ 452521 h 1948191"/>
                <a:gd name="connsiteX356" fmla="*/ 692475 w 1387532"/>
                <a:gd name="connsiteY356" fmla="*/ 456998 h 1948191"/>
                <a:gd name="connsiteX357" fmla="*/ 694129 w 1387532"/>
                <a:gd name="connsiteY357" fmla="*/ 463815 h 1948191"/>
                <a:gd name="connsiteX358" fmla="*/ 708932 w 1387532"/>
                <a:gd name="connsiteY358" fmla="*/ 462403 h 1948191"/>
                <a:gd name="connsiteX359" fmla="*/ 715749 w 1387532"/>
                <a:gd name="connsiteY359" fmla="*/ 455344 h 1948191"/>
                <a:gd name="connsiteX360" fmla="*/ 720670 w 1387532"/>
                <a:gd name="connsiteY360" fmla="*/ 455344 h 1948191"/>
                <a:gd name="connsiteX361" fmla="*/ 725147 w 1387532"/>
                <a:gd name="connsiteY361" fmla="*/ 460023 h 1948191"/>
                <a:gd name="connsiteX362" fmla="*/ 731036 w 1387532"/>
                <a:gd name="connsiteY362" fmla="*/ 460023 h 1948191"/>
                <a:gd name="connsiteX363" fmla="*/ 741362 w 1387532"/>
                <a:gd name="connsiteY363" fmla="*/ 450867 h 1948191"/>
                <a:gd name="connsiteX364" fmla="*/ 744629 w 1387532"/>
                <a:gd name="connsiteY364" fmla="*/ 451109 h 1948191"/>
                <a:gd name="connsiteX365" fmla="*/ 746968 w 1387532"/>
                <a:gd name="connsiteY365" fmla="*/ 458854 h 1948191"/>
                <a:gd name="connsiteX366" fmla="*/ 758464 w 1387532"/>
                <a:gd name="connsiteY366" fmla="*/ 464501 h 1948191"/>
                <a:gd name="connsiteX367" fmla="*/ 752131 w 1387532"/>
                <a:gd name="connsiteY367" fmla="*/ 463815 h 1948191"/>
                <a:gd name="connsiteX368" fmla="*/ 744387 w 1387532"/>
                <a:gd name="connsiteY368" fmla="*/ 465711 h 1948191"/>
                <a:gd name="connsiteX369" fmla="*/ 745799 w 1387532"/>
                <a:gd name="connsiteY369" fmla="*/ 470188 h 1948191"/>
                <a:gd name="connsiteX370" fmla="*/ 735957 w 1387532"/>
                <a:gd name="connsiteY370" fmla="*/ 468776 h 1948191"/>
                <a:gd name="connsiteX371" fmla="*/ 730068 w 1387532"/>
                <a:gd name="connsiteY371" fmla="*/ 472527 h 1948191"/>
                <a:gd name="connsiteX372" fmla="*/ 732891 w 1387532"/>
                <a:gd name="connsiteY372" fmla="*/ 480272 h 1948191"/>
                <a:gd name="connsiteX373" fmla="*/ 739708 w 1387532"/>
                <a:gd name="connsiteY373" fmla="*/ 485435 h 1948191"/>
                <a:gd name="connsiteX374" fmla="*/ 738780 w 1387532"/>
                <a:gd name="connsiteY374" fmla="*/ 491767 h 1948191"/>
                <a:gd name="connsiteX375" fmla="*/ 737368 w 1387532"/>
                <a:gd name="connsiteY375" fmla="*/ 486604 h 1948191"/>
                <a:gd name="connsiteX376" fmla="*/ 728213 w 1387532"/>
                <a:gd name="connsiteY376" fmla="*/ 478376 h 1948191"/>
                <a:gd name="connsiteX377" fmla="*/ 721880 w 1387532"/>
                <a:gd name="connsiteY377" fmla="*/ 476722 h 1948191"/>
                <a:gd name="connsiteX378" fmla="*/ 711796 w 1387532"/>
                <a:gd name="connsiteY378" fmla="*/ 476480 h 1948191"/>
                <a:gd name="connsiteX379" fmla="*/ 707803 w 1387532"/>
                <a:gd name="connsiteY379" fmla="*/ 472487 h 1948191"/>
                <a:gd name="connsiteX380" fmla="*/ 700542 w 1387532"/>
                <a:gd name="connsiteY380" fmla="*/ 472487 h 1948191"/>
                <a:gd name="connsiteX381" fmla="*/ 686707 w 1387532"/>
                <a:gd name="connsiteY381" fmla="*/ 480715 h 1948191"/>
                <a:gd name="connsiteX382" fmla="*/ 687191 w 1387532"/>
                <a:gd name="connsiteY382" fmla="*/ 484951 h 1948191"/>
                <a:gd name="connsiteX383" fmla="*/ 696348 w 1387532"/>
                <a:gd name="connsiteY383" fmla="*/ 487532 h 1948191"/>
                <a:gd name="connsiteX384" fmla="*/ 712078 w 1387532"/>
                <a:gd name="connsiteY384" fmla="*/ 505844 h 1948191"/>
                <a:gd name="connsiteX385" fmla="*/ 708811 w 1387532"/>
                <a:gd name="connsiteY385" fmla="*/ 509353 h 1948191"/>
                <a:gd name="connsiteX386" fmla="*/ 700139 w 1387532"/>
                <a:gd name="connsiteY386" fmla="*/ 505118 h 1948191"/>
                <a:gd name="connsiteX387" fmla="*/ 692395 w 1387532"/>
                <a:gd name="connsiteY387" fmla="*/ 510039 h 1948191"/>
                <a:gd name="connsiteX388" fmla="*/ 699655 w 1387532"/>
                <a:gd name="connsiteY388" fmla="*/ 513790 h 1948191"/>
                <a:gd name="connsiteX389" fmla="*/ 702237 w 1387532"/>
                <a:gd name="connsiteY389" fmla="*/ 520365 h 1948191"/>
                <a:gd name="connsiteX390" fmla="*/ 697558 w 1387532"/>
                <a:gd name="connsiteY390" fmla="*/ 519679 h 1948191"/>
                <a:gd name="connsiteX391" fmla="*/ 694976 w 1387532"/>
                <a:gd name="connsiteY391" fmla="*/ 521777 h 1948191"/>
                <a:gd name="connsiteX392" fmla="*/ 696872 w 1387532"/>
                <a:gd name="connsiteY392" fmla="*/ 533272 h 1948191"/>
                <a:gd name="connsiteX393" fmla="*/ 691951 w 1387532"/>
                <a:gd name="connsiteY393" fmla="*/ 538677 h 1948191"/>
                <a:gd name="connsiteX394" fmla="*/ 690055 w 1387532"/>
                <a:gd name="connsiteY394" fmla="*/ 541944 h 1948191"/>
                <a:gd name="connsiteX395" fmla="*/ 694290 w 1387532"/>
                <a:gd name="connsiteY395" fmla="*/ 552270 h 1948191"/>
                <a:gd name="connsiteX396" fmla="*/ 684207 w 1387532"/>
                <a:gd name="connsiteY396" fmla="*/ 540048 h 1948191"/>
                <a:gd name="connsiteX397" fmla="*/ 680698 w 1387532"/>
                <a:gd name="connsiteY397" fmla="*/ 530892 h 1948191"/>
                <a:gd name="connsiteX398" fmla="*/ 671783 w 1387532"/>
                <a:gd name="connsiteY398" fmla="*/ 534402 h 1948191"/>
                <a:gd name="connsiteX399" fmla="*/ 664281 w 1387532"/>
                <a:gd name="connsiteY399" fmla="*/ 541218 h 1948191"/>
                <a:gd name="connsiteX400" fmla="*/ 661942 w 1387532"/>
                <a:gd name="connsiteY400" fmla="*/ 539806 h 1948191"/>
                <a:gd name="connsiteX401" fmla="*/ 652786 w 1387532"/>
                <a:gd name="connsiteY401" fmla="*/ 545897 h 1948191"/>
                <a:gd name="connsiteX402" fmla="*/ 644113 w 1387532"/>
                <a:gd name="connsiteY402" fmla="*/ 554126 h 1948191"/>
                <a:gd name="connsiteX403" fmla="*/ 646695 w 1387532"/>
                <a:gd name="connsiteY403" fmla="*/ 561870 h 1948191"/>
                <a:gd name="connsiteX404" fmla="*/ 656335 w 1387532"/>
                <a:gd name="connsiteY404" fmla="*/ 568202 h 1948191"/>
                <a:gd name="connsiteX405" fmla="*/ 656093 w 1387532"/>
                <a:gd name="connsiteY405" fmla="*/ 574535 h 1948191"/>
                <a:gd name="connsiteX406" fmla="*/ 644597 w 1387532"/>
                <a:gd name="connsiteY406" fmla="*/ 575705 h 1948191"/>
                <a:gd name="connsiteX407" fmla="*/ 637095 w 1387532"/>
                <a:gd name="connsiteY407" fmla="*/ 584861 h 1948191"/>
                <a:gd name="connsiteX408" fmla="*/ 638749 w 1387532"/>
                <a:gd name="connsiteY408" fmla="*/ 588128 h 1948191"/>
                <a:gd name="connsiteX409" fmla="*/ 644396 w 1387532"/>
                <a:gd name="connsiteY409" fmla="*/ 591879 h 1948191"/>
                <a:gd name="connsiteX410" fmla="*/ 638305 w 1387532"/>
                <a:gd name="connsiteY410" fmla="*/ 595146 h 1948191"/>
                <a:gd name="connsiteX411" fmla="*/ 639717 w 1387532"/>
                <a:gd name="connsiteY411" fmla="*/ 600067 h 1948191"/>
                <a:gd name="connsiteX412" fmla="*/ 654278 w 1387532"/>
                <a:gd name="connsiteY412" fmla="*/ 600309 h 1948191"/>
                <a:gd name="connsiteX413" fmla="*/ 664362 w 1387532"/>
                <a:gd name="connsiteY413" fmla="*/ 595630 h 1948191"/>
                <a:gd name="connsiteX414" fmla="*/ 658957 w 1387532"/>
                <a:gd name="connsiteY414" fmla="*/ 600309 h 1948191"/>
                <a:gd name="connsiteX415" fmla="*/ 655206 w 1387532"/>
                <a:gd name="connsiteY415" fmla="*/ 607570 h 1948191"/>
                <a:gd name="connsiteX416" fmla="*/ 659441 w 1387532"/>
                <a:gd name="connsiteY416" fmla="*/ 627294 h 1948191"/>
                <a:gd name="connsiteX417" fmla="*/ 649115 w 1387532"/>
                <a:gd name="connsiteY417" fmla="*/ 606158 h 1948191"/>
                <a:gd name="connsiteX418" fmla="*/ 636894 w 1387532"/>
                <a:gd name="connsiteY418" fmla="*/ 608054 h 1948191"/>
                <a:gd name="connsiteX419" fmla="*/ 628665 w 1387532"/>
                <a:gd name="connsiteY419" fmla="*/ 608054 h 1948191"/>
                <a:gd name="connsiteX420" fmla="*/ 626769 w 1387532"/>
                <a:gd name="connsiteY420" fmla="*/ 614144 h 1948191"/>
                <a:gd name="connsiteX421" fmla="*/ 618783 w 1387532"/>
                <a:gd name="connsiteY421" fmla="*/ 620719 h 1948191"/>
                <a:gd name="connsiteX422" fmla="*/ 606803 w 1387532"/>
                <a:gd name="connsiteY422" fmla="*/ 619791 h 1948191"/>
                <a:gd name="connsiteX423" fmla="*/ 598575 w 1387532"/>
                <a:gd name="connsiteY423" fmla="*/ 633626 h 1948191"/>
                <a:gd name="connsiteX424" fmla="*/ 595308 w 1387532"/>
                <a:gd name="connsiteY424" fmla="*/ 639515 h 1948191"/>
                <a:gd name="connsiteX425" fmla="*/ 613862 w 1387532"/>
                <a:gd name="connsiteY425" fmla="*/ 640201 h 1948191"/>
                <a:gd name="connsiteX426" fmla="*/ 630278 w 1387532"/>
                <a:gd name="connsiteY426" fmla="*/ 634796 h 1948191"/>
                <a:gd name="connsiteX427" fmla="*/ 631690 w 1387532"/>
                <a:gd name="connsiteY427" fmla="*/ 640685 h 1948191"/>
                <a:gd name="connsiteX428" fmla="*/ 644839 w 1387532"/>
                <a:gd name="connsiteY428" fmla="*/ 640685 h 1948191"/>
                <a:gd name="connsiteX429" fmla="*/ 659643 w 1387532"/>
                <a:gd name="connsiteY429" fmla="*/ 641855 h 1948191"/>
                <a:gd name="connsiteX430" fmla="*/ 660570 w 1387532"/>
                <a:gd name="connsiteY430" fmla="*/ 646776 h 1948191"/>
                <a:gd name="connsiteX431" fmla="*/ 654238 w 1387532"/>
                <a:gd name="connsiteY431" fmla="*/ 650285 h 1948191"/>
                <a:gd name="connsiteX432" fmla="*/ 653310 w 1387532"/>
                <a:gd name="connsiteY432" fmla="*/ 661095 h 1948191"/>
                <a:gd name="connsiteX433" fmla="*/ 650244 w 1387532"/>
                <a:gd name="connsiteY433" fmla="*/ 660611 h 1948191"/>
                <a:gd name="connsiteX434" fmla="*/ 641572 w 1387532"/>
                <a:gd name="connsiteY434" fmla="*/ 648631 h 1948191"/>
                <a:gd name="connsiteX435" fmla="*/ 633828 w 1387532"/>
                <a:gd name="connsiteY435" fmla="*/ 646977 h 1948191"/>
                <a:gd name="connsiteX436" fmla="*/ 628181 w 1387532"/>
                <a:gd name="connsiteY436" fmla="*/ 648873 h 1948191"/>
                <a:gd name="connsiteX437" fmla="*/ 626285 w 1387532"/>
                <a:gd name="connsiteY437" fmla="*/ 656859 h 1948191"/>
                <a:gd name="connsiteX438" fmla="*/ 623946 w 1387532"/>
                <a:gd name="connsiteY438" fmla="*/ 649357 h 1948191"/>
                <a:gd name="connsiteX439" fmla="*/ 612692 w 1387532"/>
                <a:gd name="connsiteY439" fmla="*/ 649599 h 1948191"/>
                <a:gd name="connsiteX440" fmla="*/ 609627 w 1387532"/>
                <a:gd name="connsiteY440" fmla="*/ 655246 h 1948191"/>
                <a:gd name="connsiteX441" fmla="*/ 592000 w 1387532"/>
                <a:gd name="connsiteY441" fmla="*/ 659481 h 1948191"/>
                <a:gd name="connsiteX442" fmla="*/ 589903 w 1387532"/>
                <a:gd name="connsiteY442" fmla="*/ 664886 h 1948191"/>
                <a:gd name="connsiteX443" fmla="*/ 598131 w 1387532"/>
                <a:gd name="connsiteY443" fmla="*/ 668879 h 1948191"/>
                <a:gd name="connsiteX444" fmla="*/ 590629 w 1387532"/>
                <a:gd name="connsiteY444" fmla="*/ 669363 h 1948191"/>
                <a:gd name="connsiteX445" fmla="*/ 587362 w 1387532"/>
                <a:gd name="connsiteY445" fmla="*/ 677592 h 1948191"/>
                <a:gd name="connsiteX446" fmla="*/ 578690 w 1387532"/>
                <a:gd name="connsiteY446" fmla="*/ 681101 h 1948191"/>
                <a:gd name="connsiteX447" fmla="*/ 571429 w 1387532"/>
                <a:gd name="connsiteY447" fmla="*/ 681585 h 1948191"/>
                <a:gd name="connsiteX448" fmla="*/ 562515 w 1387532"/>
                <a:gd name="connsiteY448" fmla="*/ 686506 h 1948191"/>
                <a:gd name="connsiteX449" fmla="*/ 553359 w 1387532"/>
                <a:gd name="connsiteY449" fmla="*/ 690257 h 1948191"/>
                <a:gd name="connsiteX450" fmla="*/ 556183 w 1387532"/>
                <a:gd name="connsiteY450" fmla="*/ 696832 h 1948191"/>
                <a:gd name="connsiteX451" fmla="*/ 557110 w 1387532"/>
                <a:gd name="connsiteY451" fmla="*/ 704092 h 1948191"/>
                <a:gd name="connsiteX452" fmla="*/ 553359 w 1387532"/>
                <a:gd name="connsiteY452" fmla="*/ 711151 h 1948191"/>
                <a:gd name="connsiteX453" fmla="*/ 557836 w 1387532"/>
                <a:gd name="connsiteY453" fmla="*/ 716555 h 1948191"/>
                <a:gd name="connsiteX454" fmla="*/ 560176 w 1387532"/>
                <a:gd name="connsiteY454" fmla="*/ 719823 h 1948191"/>
                <a:gd name="connsiteX455" fmla="*/ 554771 w 1387532"/>
                <a:gd name="connsiteY455" fmla="*/ 721476 h 1948191"/>
                <a:gd name="connsiteX456" fmla="*/ 546300 w 1387532"/>
                <a:gd name="connsiteY456" fmla="*/ 727809 h 1948191"/>
                <a:gd name="connsiteX457" fmla="*/ 546784 w 1387532"/>
                <a:gd name="connsiteY457" fmla="*/ 733900 h 1948191"/>
                <a:gd name="connsiteX458" fmla="*/ 551020 w 1387532"/>
                <a:gd name="connsiteY458" fmla="*/ 737409 h 1948191"/>
                <a:gd name="connsiteX459" fmla="*/ 551504 w 1387532"/>
                <a:gd name="connsiteY459" fmla="*/ 741160 h 1948191"/>
                <a:gd name="connsiteX460" fmla="*/ 550576 w 1387532"/>
                <a:gd name="connsiteY460" fmla="*/ 745637 h 1948191"/>
                <a:gd name="connsiteX461" fmla="*/ 543074 w 1387532"/>
                <a:gd name="connsiteY461" fmla="*/ 745637 h 1948191"/>
                <a:gd name="connsiteX462" fmla="*/ 539807 w 1387532"/>
                <a:gd name="connsiteY462" fmla="*/ 749872 h 1948191"/>
                <a:gd name="connsiteX463" fmla="*/ 537709 w 1387532"/>
                <a:gd name="connsiteY463" fmla="*/ 756447 h 1948191"/>
                <a:gd name="connsiteX464" fmla="*/ 532304 w 1387532"/>
                <a:gd name="connsiteY464" fmla="*/ 757859 h 1948191"/>
                <a:gd name="connsiteX465" fmla="*/ 528069 w 1387532"/>
                <a:gd name="connsiteY465" fmla="*/ 766087 h 1948191"/>
                <a:gd name="connsiteX466" fmla="*/ 523148 w 1387532"/>
                <a:gd name="connsiteY466" fmla="*/ 772662 h 1948191"/>
                <a:gd name="connsiteX467" fmla="*/ 531134 w 1387532"/>
                <a:gd name="connsiteY467" fmla="*/ 776897 h 1948191"/>
                <a:gd name="connsiteX468" fmla="*/ 539121 w 1387532"/>
                <a:gd name="connsiteY468" fmla="*/ 776897 h 1948191"/>
                <a:gd name="connsiteX469" fmla="*/ 543114 w 1387532"/>
                <a:gd name="connsiteY469" fmla="*/ 771492 h 1948191"/>
                <a:gd name="connsiteX470" fmla="*/ 549689 w 1387532"/>
                <a:gd name="connsiteY470" fmla="*/ 776655 h 1948191"/>
                <a:gd name="connsiteX471" fmla="*/ 553440 w 1387532"/>
                <a:gd name="connsiteY471" fmla="*/ 782544 h 1948191"/>
                <a:gd name="connsiteX472" fmla="*/ 560942 w 1387532"/>
                <a:gd name="connsiteY472" fmla="*/ 783714 h 1948191"/>
                <a:gd name="connsiteX473" fmla="*/ 585103 w 1387532"/>
                <a:gd name="connsiteY473" fmla="*/ 773872 h 1948191"/>
                <a:gd name="connsiteX474" fmla="*/ 587684 w 1387532"/>
                <a:gd name="connsiteY474" fmla="*/ 775768 h 1948191"/>
                <a:gd name="connsiteX475" fmla="*/ 573124 w 1387532"/>
                <a:gd name="connsiteY475" fmla="*/ 789845 h 1948191"/>
                <a:gd name="connsiteX476" fmla="*/ 568646 w 1387532"/>
                <a:gd name="connsiteY476" fmla="*/ 792910 h 1948191"/>
                <a:gd name="connsiteX477" fmla="*/ 569816 w 1387532"/>
                <a:gd name="connsiteY477" fmla="*/ 799243 h 1948191"/>
                <a:gd name="connsiteX478" fmla="*/ 555255 w 1387532"/>
                <a:gd name="connsiteY478" fmla="*/ 800654 h 1948191"/>
                <a:gd name="connsiteX479" fmla="*/ 552432 w 1387532"/>
                <a:gd name="connsiteY479" fmla="*/ 792910 h 1948191"/>
                <a:gd name="connsiteX480" fmla="*/ 543275 w 1387532"/>
                <a:gd name="connsiteY480" fmla="*/ 790087 h 1948191"/>
                <a:gd name="connsiteX481" fmla="*/ 532708 w 1387532"/>
                <a:gd name="connsiteY481" fmla="*/ 801582 h 1948191"/>
                <a:gd name="connsiteX482" fmla="*/ 519074 w 1387532"/>
                <a:gd name="connsiteY482" fmla="*/ 802268 h 1948191"/>
                <a:gd name="connsiteX483" fmla="*/ 512016 w 1387532"/>
                <a:gd name="connsiteY483" fmla="*/ 806745 h 1948191"/>
                <a:gd name="connsiteX484" fmla="*/ 510604 w 1387532"/>
                <a:gd name="connsiteY484" fmla="*/ 813804 h 1948191"/>
                <a:gd name="connsiteX485" fmla="*/ 521656 w 1387532"/>
                <a:gd name="connsiteY485" fmla="*/ 815457 h 1948191"/>
                <a:gd name="connsiteX486" fmla="*/ 520728 w 1387532"/>
                <a:gd name="connsiteY486" fmla="*/ 826953 h 1948191"/>
                <a:gd name="connsiteX487" fmla="*/ 531538 w 1387532"/>
                <a:gd name="connsiteY487" fmla="*/ 833528 h 1948191"/>
                <a:gd name="connsiteX488" fmla="*/ 533434 w 1387532"/>
                <a:gd name="connsiteY488" fmla="*/ 839860 h 1948191"/>
                <a:gd name="connsiteX489" fmla="*/ 521454 w 1387532"/>
                <a:gd name="connsiteY489" fmla="*/ 831188 h 1948191"/>
                <a:gd name="connsiteX490" fmla="*/ 514194 w 1387532"/>
                <a:gd name="connsiteY490" fmla="*/ 828607 h 1948191"/>
                <a:gd name="connsiteX491" fmla="*/ 506449 w 1387532"/>
                <a:gd name="connsiteY491" fmla="*/ 834939 h 1948191"/>
                <a:gd name="connsiteX492" fmla="*/ 507135 w 1387532"/>
                <a:gd name="connsiteY492" fmla="*/ 849258 h 1948191"/>
                <a:gd name="connsiteX493" fmla="*/ 505481 w 1387532"/>
                <a:gd name="connsiteY493" fmla="*/ 851840 h 1948191"/>
                <a:gd name="connsiteX494" fmla="*/ 501972 w 1387532"/>
                <a:gd name="connsiteY494" fmla="*/ 859584 h 1948191"/>
                <a:gd name="connsiteX495" fmla="*/ 508789 w 1387532"/>
                <a:gd name="connsiteY495" fmla="*/ 872007 h 1948191"/>
                <a:gd name="connsiteX496" fmla="*/ 504312 w 1387532"/>
                <a:gd name="connsiteY496" fmla="*/ 872007 h 1948191"/>
                <a:gd name="connsiteX497" fmla="*/ 499149 w 1387532"/>
                <a:gd name="connsiteY497" fmla="*/ 865191 h 1948191"/>
                <a:gd name="connsiteX498" fmla="*/ 495881 w 1387532"/>
                <a:gd name="connsiteY498" fmla="*/ 864707 h 1948191"/>
                <a:gd name="connsiteX499" fmla="*/ 491404 w 1387532"/>
                <a:gd name="connsiteY499" fmla="*/ 867288 h 1948191"/>
                <a:gd name="connsiteX500" fmla="*/ 492816 w 1387532"/>
                <a:gd name="connsiteY500" fmla="*/ 880680 h 1948191"/>
                <a:gd name="connsiteX501" fmla="*/ 494228 w 1387532"/>
                <a:gd name="connsiteY501" fmla="*/ 884673 h 1948191"/>
                <a:gd name="connsiteX502" fmla="*/ 501286 w 1387532"/>
                <a:gd name="connsiteY502" fmla="*/ 887012 h 1948191"/>
                <a:gd name="connsiteX503" fmla="*/ 502940 w 1387532"/>
                <a:gd name="connsiteY503" fmla="*/ 898508 h 1948191"/>
                <a:gd name="connsiteX504" fmla="*/ 505522 w 1387532"/>
                <a:gd name="connsiteY504" fmla="*/ 904397 h 1948191"/>
                <a:gd name="connsiteX505" fmla="*/ 502012 w 1387532"/>
                <a:gd name="connsiteY505" fmla="*/ 911657 h 1948191"/>
                <a:gd name="connsiteX506" fmla="*/ 496849 w 1387532"/>
                <a:gd name="connsiteY506" fmla="*/ 920329 h 1948191"/>
                <a:gd name="connsiteX507" fmla="*/ 499673 w 1387532"/>
                <a:gd name="connsiteY507" fmla="*/ 925734 h 1948191"/>
                <a:gd name="connsiteX508" fmla="*/ 506006 w 1387532"/>
                <a:gd name="connsiteY508" fmla="*/ 927630 h 1948191"/>
                <a:gd name="connsiteX509" fmla="*/ 497333 w 1387532"/>
                <a:gd name="connsiteY509" fmla="*/ 930695 h 1948191"/>
                <a:gd name="connsiteX510" fmla="*/ 497333 w 1387532"/>
                <a:gd name="connsiteY510" fmla="*/ 938440 h 1948191"/>
                <a:gd name="connsiteX511" fmla="*/ 503424 w 1387532"/>
                <a:gd name="connsiteY511" fmla="*/ 940779 h 1948191"/>
                <a:gd name="connsiteX512" fmla="*/ 521736 w 1387532"/>
                <a:gd name="connsiteY512" fmla="*/ 922467 h 1948191"/>
                <a:gd name="connsiteX513" fmla="*/ 506006 w 1387532"/>
                <a:gd name="connsiteY513" fmla="*/ 945458 h 1948191"/>
                <a:gd name="connsiteX514" fmla="*/ 497333 w 1387532"/>
                <a:gd name="connsiteY514" fmla="*/ 952517 h 1948191"/>
                <a:gd name="connsiteX515" fmla="*/ 481361 w 1387532"/>
                <a:gd name="connsiteY515" fmla="*/ 959333 h 1948191"/>
                <a:gd name="connsiteX516" fmla="*/ 466558 w 1387532"/>
                <a:gd name="connsiteY516" fmla="*/ 957437 h 1948191"/>
                <a:gd name="connsiteX517" fmla="*/ 447076 w 1387532"/>
                <a:gd name="connsiteY517" fmla="*/ 976435 h 1948191"/>
                <a:gd name="connsiteX518" fmla="*/ 452481 w 1387532"/>
                <a:gd name="connsiteY518" fmla="*/ 981598 h 1948191"/>
                <a:gd name="connsiteX519" fmla="*/ 473132 w 1387532"/>
                <a:gd name="connsiteY519" fmla="*/ 968449 h 1948191"/>
                <a:gd name="connsiteX520" fmla="*/ 479223 w 1387532"/>
                <a:gd name="connsiteY520" fmla="*/ 968933 h 1948191"/>
                <a:gd name="connsiteX521" fmla="*/ 482974 w 1387532"/>
                <a:gd name="connsiteY521" fmla="*/ 972684 h 1948191"/>
                <a:gd name="connsiteX522" fmla="*/ 475915 w 1387532"/>
                <a:gd name="connsiteY522" fmla="*/ 971273 h 1948191"/>
                <a:gd name="connsiteX523" fmla="*/ 468413 w 1387532"/>
                <a:gd name="connsiteY523" fmla="*/ 975024 h 1948191"/>
                <a:gd name="connsiteX524" fmla="*/ 454336 w 1387532"/>
                <a:gd name="connsiteY524" fmla="*/ 984180 h 1948191"/>
                <a:gd name="connsiteX525" fmla="*/ 454336 w 1387532"/>
                <a:gd name="connsiteY525" fmla="*/ 994748 h 1948191"/>
                <a:gd name="connsiteX526" fmla="*/ 433927 w 1387532"/>
                <a:gd name="connsiteY526" fmla="*/ 1009067 h 1948191"/>
                <a:gd name="connsiteX527" fmla="*/ 437436 w 1387532"/>
                <a:gd name="connsiteY527" fmla="*/ 1016811 h 1948191"/>
                <a:gd name="connsiteX528" fmla="*/ 443083 w 1387532"/>
                <a:gd name="connsiteY528" fmla="*/ 1020078 h 1948191"/>
                <a:gd name="connsiteX529" fmla="*/ 449899 w 1387532"/>
                <a:gd name="connsiteY529" fmla="*/ 1022902 h 1948191"/>
                <a:gd name="connsiteX530" fmla="*/ 445220 w 1387532"/>
                <a:gd name="connsiteY530" fmla="*/ 1028791 h 1948191"/>
                <a:gd name="connsiteX531" fmla="*/ 440542 w 1387532"/>
                <a:gd name="connsiteY531" fmla="*/ 1034881 h 1948191"/>
                <a:gd name="connsiteX532" fmla="*/ 439130 w 1387532"/>
                <a:gd name="connsiteY532" fmla="*/ 1042625 h 1948191"/>
                <a:gd name="connsiteX533" fmla="*/ 433241 w 1387532"/>
                <a:gd name="connsiteY533" fmla="*/ 1047304 h 1948191"/>
                <a:gd name="connsiteX534" fmla="*/ 428320 w 1387532"/>
                <a:gd name="connsiteY534" fmla="*/ 1056461 h 1948191"/>
                <a:gd name="connsiteX535" fmla="*/ 431587 w 1387532"/>
                <a:gd name="connsiteY535" fmla="*/ 1045651 h 1948191"/>
                <a:gd name="connsiteX536" fmla="*/ 426908 w 1387532"/>
                <a:gd name="connsiteY536" fmla="*/ 1042141 h 1948191"/>
                <a:gd name="connsiteX537" fmla="*/ 421503 w 1387532"/>
                <a:gd name="connsiteY537" fmla="*/ 1038390 h 1948191"/>
                <a:gd name="connsiteX538" fmla="*/ 414929 w 1387532"/>
                <a:gd name="connsiteY538" fmla="*/ 1034155 h 1948191"/>
                <a:gd name="connsiteX539" fmla="*/ 410693 w 1387532"/>
                <a:gd name="connsiteY539" fmla="*/ 1024313 h 1948191"/>
                <a:gd name="connsiteX540" fmla="*/ 406942 w 1387532"/>
                <a:gd name="connsiteY540" fmla="*/ 1025483 h 1948191"/>
                <a:gd name="connsiteX541" fmla="*/ 408112 w 1387532"/>
                <a:gd name="connsiteY541" fmla="*/ 1037705 h 1948191"/>
                <a:gd name="connsiteX542" fmla="*/ 393793 w 1387532"/>
                <a:gd name="connsiteY542" fmla="*/ 1042625 h 1948191"/>
                <a:gd name="connsiteX543" fmla="*/ 395205 w 1387532"/>
                <a:gd name="connsiteY543" fmla="*/ 1045449 h 1948191"/>
                <a:gd name="connsiteX544" fmla="*/ 399440 w 1387532"/>
                <a:gd name="connsiteY544" fmla="*/ 1050370 h 1948191"/>
                <a:gd name="connsiteX545" fmla="*/ 392623 w 1387532"/>
                <a:gd name="connsiteY545" fmla="*/ 1048716 h 1948191"/>
                <a:gd name="connsiteX546" fmla="*/ 385565 w 1387532"/>
                <a:gd name="connsiteY546" fmla="*/ 1051056 h 1948191"/>
                <a:gd name="connsiteX547" fmla="*/ 385323 w 1387532"/>
                <a:gd name="connsiteY547" fmla="*/ 1057388 h 1948191"/>
                <a:gd name="connsiteX548" fmla="*/ 374513 w 1387532"/>
                <a:gd name="connsiteY548" fmla="*/ 1070054 h 1948191"/>
                <a:gd name="connsiteX549" fmla="*/ 362291 w 1387532"/>
                <a:gd name="connsiteY549" fmla="*/ 1081791 h 1948191"/>
                <a:gd name="connsiteX550" fmla="*/ 352207 w 1387532"/>
                <a:gd name="connsiteY550" fmla="*/ 1098449 h 1948191"/>
                <a:gd name="connsiteX551" fmla="*/ 348698 w 1387532"/>
                <a:gd name="connsiteY551" fmla="*/ 1104540 h 1948191"/>
                <a:gd name="connsiteX552" fmla="*/ 350594 w 1387532"/>
                <a:gd name="connsiteY552" fmla="*/ 1112527 h 1948191"/>
                <a:gd name="connsiteX553" fmla="*/ 359992 w 1387532"/>
                <a:gd name="connsiteY553" fmla="*/ 1115350 h 1948191"/>
                <a:gd name="connsiteX554" fmla="*/ 347569 w 1387532"/>
                <a:gd name="connsiteY554" fmla="*/ 1120271 h 1948191"/>
                <a:gd name="connsiteX555" fmla="*/ 331152 w 1387532"/>
                <a:gd name="connsiteY555" fmla="*/ 1130839 h 1948191"/>
                <a:gd name="connsiteX556" fmla="*/ 325505 w 1387532"/>
                <a:gd name="connsiteY556" fmla="*/ 1138825 h 1948191"/>
                <a:gd name="connsiteX557" fmla="*/ 333250 w 1387532"/>
                <a:gd name="connsiteY557" fmla="*/ 1147295 h 1948191"/>
                <a:gd name="connsiteX558" fmla="*/ 338171 w 1387532"/>
                <a:gd name="connsiteY558" fmla="*/ 1147537 h 1948191"/>
                <a:gd name="connsiteX559" fmla="*/ 348497 w 1387532"/>
                <a:gd name="connsiteY559" fmla="*/ 1139309 h 1948191"/>
                <a:gd name="connsiteX560" fmla="*/ 353417 w 1387532"/>
                <a:gd name="connsiteY560" fmla="*/ 1138825 h 1948191"/>
                <a:gd name="connsiteX561" fmla="*/ 353659 w 1387532"/>
                <a:gd name="connsiteY561" fmla="*/ 1144230 h 1948191"/>
                <a:gd name="connsiteX562" fmla="*/ 341236 w 1387532"/>
                <a:gd name="connsiteY562" fmla="*/ 1149877 h 1948191"/>
                <a:gd name="connsiteX563" fmla="*/ 338413 w 1387532"/>
                <a:gd name="connsiteY563" fmla="*/ 1157621 h 1948191"/>
                <a:gd name="connsiteX564" fmla="*/ 348255 w 1387532"/>
                <a:gd name="connsiteY564" fmla="*/ 1177345 h 1948191"/>
                <a:gd name="connsiteX565" fmla="*/ 355071 w 1387532"/>
                <a:gd name="connsiteY565" fmla="*/ 1178031 h 1948191"/>
                <a:gd name="connsiteX566" fmla="*/ 363300 w 1387532"/>
                <a:gd name="connsiteY566" fmla="*/ 1171940 h 1948191"/>
                <a:gd name="connsiteX567" fmla="*/ 371286 w 1387532"/>
                <a:gd name="connsiteY567" fmla="*/ 1169117 h 1948191"/>
                <a:gd name="connsiteX568" fmla="*/ 390284 w 1387532"/>
                <a:gd name="connsiteY568" fmla="*/ 1155040 h 1948191"/>
                <a:gd name="connsiteX569" fmla="*/ 405087 w 1387532"/>
                <a:gd name="connsiteY569" fmla="*/ 1145198 h 1948191"/>
                <a:gd name="connsiteX570" fmla="*/ 415413 w 1387532"/>
                <a:gd name="connsiteY570" fmla="*/ 1129951 h 1948191"/>
                <a:gd name="connsiteX571" fmla="*/ 413073 w 1387532"/>
                <a:gd name="connsiteY571" fmla="*/ 1123861 h 1948191"/>
                <a:gd name="connsiteX572" fmla="*/ 404845 w 1387532"/>
                <a:gd name="connsiteY572" fmla="*/ 1123175 h 1948191"/>
                <a:gd name="connsiteX573" fmla="*/ 392422 w 1387532"/>
                <a:gd name="connsiteY573" fmla="*/ 1128822 h 1948191"/>
                <a:gd name="connsiteX574" fmla="*/ 425738 w 1387532"/>
                <a:gd name="connsiteY574" fmla="*/ 1103693 h 1948191"/>
                <a:gd name="connsiteX575" fmla="*/ 429490 w 1387532"/>
                <a:gd name="connsiteY575" fmla="*/ 1098046 h 1948191"/>
                <a:gd name="connsiteX576" fmla="*/ 432555 w 1387532"/>
                <a:gd name="connsiteY576" fmla="*/ 1102523 h 1948191"/>
                <a:gd name="connsiteX577" fmla="*/ 438646 w 1387532"/>
                <a:gd name="connsiteY577" fmla="*/ 1105105 h 1948191"/>
                <a:gd name="connsiteX578" fmla="*/ 439130 w 1387532"/>
                <a:gd name="connsiteY578" fmla="*/ 1108856 h 1948191"/>
                <a:gd name="connsiteX579" fmla="*/ 432071 w 1387532"/>
                <a:gd name="connsiteY579" fmla="*/ 1110510 h 1948191"/>
                <a:gd name="connsiteX580" fmla="*/ 424327 w 1387532"/>
                <a:gd name="connsiteY580" fmla="*/ 1117084 h 1948191"/>
                <a:gd name="connsiteX581" fmla="*/ 421261 w 1387532"/>
                <a:gd name="connsiteY581" fmla="*/ 1125756 h 1948191"/>
                <a:gd name="connsiteX582" fmla="*/ 437476 w 1387532"/>
                <a:gd name="connsiteY582" fmla="*/ 1125272 h 1948191"/>
                <a:gd name="connsiteX583" fmla="*/ 439573 w 1387532"/>
                <a:gd name="connsiteY583" fmla="*/ 1134913 h 1948191"/>
                <a:gd name="connsiteX584" fmla="*/ 431103 w 1387532"/>
                <a:gd name="connsiteY584" fmla="*/ 1137252 h 1948191"/>
                <a:gd name="connsiteX585" fmla="*/ 424770 w 1387532"/>
                <a:gd name="connsiteY585" fmla="*/ 1146892 h 1948191"/>
                <a:gd name="connsiteX586" fmla="*/ 411621 w 1387532"/>
                <a:gd name="connsiteY586" fmla="*/ 1148304 h 1948191"/>
                <a:gd name="connsiteX587" fmla="*/ 397786 w 1387532"/>
                <a:gd name="connsiteY587" fmla="*/ 1162623 h 1948191"/>
                <a:gd name="connsiteX588" fmla="*/ 397786 w 1387532"/>
                <a:gd name="connsiteY588" fmla="*/ 1165890 h 1948191"/>
                <a:gd name="connsiteX589" fmla="*/ 403877 w 1387532"/>
                <a:gd name="connsiteY589" fmla="*/ 1162623 h 1948191"/>
                <a:gd name="connsiteX590" fmla="*/ 407386 w 1387532"/>
                <a:gd name="connsiteY590" fmla="*/ 1162381 h 1948191"/>
                <a:gd name="connsiteX591" fmla="*/ 406700 w 1387532"/>
                <a:gd name="connsiteY591" fmla="*/ 1168713 h 1948191"/>
                <a:gd name="connsiteX592" fmla="*/ 397786 w 1387532"/>
                <a:gd name="connsiteY592" fmla="*/ 1175046 h 1948191"/>
                <a:gd name="connsiteX593" fmla="*/ 407184 w 1387532"/>
                <a:gd name="connsiteY593" fmla="*/ 1185614 h 1948191"/>
                <a:gd name="connsiteX594" fmla="*/ 359064 w 1387532"/>
                <a:gd name="connsiteY594" fmla="*/ 1186300 h 1948191"/>
                <a:gd name="connsiteX595" fmla="*/ 353417 w 1387532"/>
                <a:gd name="connsiteY595" fmla="*/ 1194528 h 1948191"/>
                <a:gd name="connsiteX596" fmla="*/ 364671 w 1387532"/>
                <a:gd name="connsiteY596" fmla="*/ 1205096 h 1948191"/>
                <a:gd name="connsiteX597" fmla="*/ 348255 w 1387532"/>
                <a:gd name="connsiteY597" fmla="*/ 1197594 h 1948191"/>
                <a:gd name="connsiteX598" fmla="*/ 341438 w 1387532"/>
                <a:gd name="connsiteY598" fmla="*/ 1200175 h 1948191"/>
                <a:gd name="connsiteX599" fmla="*/ 344705 w 1387532"/>
                <a:gd name="connsiteY599" fmla="*/ 1195496 h 1948191"/>
                <a:gd name="connsiteX600" fmla="*/ 345633 w 1387532"/>
                <a:gd name="connsiteY600" fmla="*/ 1184686 h 1948191"/>
                <a:gd name="connsiteX601" fmla="*/ 341640 w 1387532"/>
                <a:gd name="connsiteY601" fmla="*/ 1180451 h 1948191"/>
                <a:gd name="connsiteX602" fmla="*/ 333411 w 1387532"/>
                <a:gd name="connsiteY602" fmla="*/ 1160485 h 1948191"/>
                <a:gd name="connsiteX603" fmla="*/ 327522 w 1387532"/>
                <a:gd name="connsiteY603" fmla="*/ 1159315 h 1948191"/>
                <a:gd name="connsiteX604" fmla="*/ 314615 w 1387532"/>
                <a:gd name="connsiteY604" fmla="*/ 1171053 h 1948191"/>
                <a:gd name="connsiteX605" fmla="*/ 300538 w 1387532"/>
                <a:gd name="connsiteY605" fmla="*/ 1175732 h 1948191"/>
                <a:gd name="connsiteX606" fmla="*/ 297029 w 1387532"/>
                <a:gd name="connsiteY606" fmla="*/ 1180653 h 1948191"/>
                <a:gd name="connsiteX607" fmla="*/ 311348 w 1387532"/>
                <a:gd name="connsiteY607" fmla="*/ 1183920 h 1948191"/>
                <a:gd name="connsiteX608" fmla="*/ 301708 w 1387532"/>
                <a:gd name="connsiteY608" fmla="*/ 1186501 h 1948191"/>
                <a:gd name="connsiteX609" fmla="*/ 298884 w 1387532"/>
                <a:gd name="connsiteY609" fmla="*/ 1191906 h 1948191"/>
                <a:gd name="connsiteX610" fmla="*/ 294649 w 1387532"/>
                <a:gd name="connsiteY610" fmla="*/ 1199409 h 1948191"/>
                <a:gd name="connsiteX611" fmla="*/ 294165 w 1387532"/>
                <a:gd name="connsiteY611" fmla="*/ 1187429 h 1948191"/>
                <a:gd name="connsiteX612" fmla="*/ 288074 w 1387532"/>
                <a:gd name="connsiteY612" fmla="*/ 1184848 h 1948191"/>
                <a:gd name="connsiteX613" fmla="*/ 280814 w 1387532"/>
                <a:gd name="connsiteY613" fmla="*/ 1188841 h 1948191"/>
                <a:gd name="connsiteX614" fmla="*/ 265325 w 1387532"/>
                <a:gd name="connsiteY614" fmla="*/ 1188841 h 1948191"/>
                <a:gd name="connsiteX615" fmla="*/ 262502 w 1387532"/>
                <a:gd name="connsiteY615" fmla="*/ 1194488 h 1948191"/>
                <a:gd name="connsiteX616" fmla="*/ 267423 w 1387532"/>
                <a:gd name="connsiteY616" fmla="*/ 1196383 h 1948191"/>
                <a:gd name="connsiteX617" fmla="*/ 267665 w 1387532"/>
                <a:gd name="connsiteY617" fmla="*/ 1201062 h 1948191"/>
                <a:gd name="connsiteX618" fmla="*/ 257581 w 1387532"/>
                <a:gd name="connsiteY618" fmla="*/ 1204128 h 1948191"/>
                <a:gd name="connsiteX619" fmla="*/ 258509 w 1387532"/>
                <a:gd name="connsiteY619" fmla="*/ 1211630 h 1948191"/>
                <a:gd name="connsiteX620" fmla="*/ 263671 w 1387532"/>
                <a:gd name="connsiteY620" fmla="*/ 1220101 h 1948191"/>
                <a:gd name="connsiteX621" fmla="*/ 262502 w 1387532"/>
                <a:gd name="connsiteY621" fmla="*/ 1221754 h 1948191"/>
                <a:gd name="connsiteX622" fmla="*/ 256169 w 1387532"/>
                <a:gd name="connsiteY622" fmla="*/ 1227845 h 1948191"/>
                <a:gd name="connsiteX623" fmla="*/ 242778 w 1387532"/>
                <a:gd name="connsiteY623" fmla="*/ 1229015 h 1948191"/>
                <a:gd name="connsiteX624" fmla="*/ 235961 w 1387532"/>
                <a:gd name="connsiteY624" fmla="*/ 1231596 h 1948191"/>
                <a:gd name="connsiteX625" fmla="*/ 235719 w 1387532"/>
                <a:gd name="connsiteY625" fmla="*/ 1238857 h 1948191"/>
                <a:gd name="connsiteX626" fmla="*/ 241366 w 1387532"/>
                <a:gd name="connsiteY626" fmla="*/ 1241680 h 1948191"/>
                <a:gd name="connsiteX627" fmla="*/ 247457 w 1387532"/>
                <a:gd name="connsiteY627" fmla="*/ 1246359 h 1948191"/>
                <a:gd name="connsiteX628" fmla="*/ 252136 w 1387532"/>
                <a:gd name="connsiteY628" fmla="*/ 1251038 h 1948191"/>
                <a:gd name="connsiteX629" fmla="*/ 250482 w 1387532"/>
                <a:gd name="connsiteY629" fmla="*/ 1257370 h 1948191"/>
                <a:gd name="connsiteX630" fmla="*/ 252136 w 1387532"/>
                <a:gd name="connsiteY630" fmla="*/ 1264429 h 1948191"/>
                <a:gd name="connsiteX631" fmla="*/ 245077 w 1387532"/>
                <a:gd name="connsiteY631" fmla="*/ 1261606 h 1948191"/>
                <a:gd name="connsiteX632" fmla="*/ 243181 w 1387532"/>
                <a:gd name="connsiteY632" fmla="*/ 1257612 h 1948191"/>
                <a:gd name="connsiteX633" fmla="*/ 239672 w 1387532"/>
                <a:gd name="connsiteY633" fmla="*/ 1251038 h 1948191"/>
                <a:gd name="connsiteX634" fmla="*/ 232613 w 1387532"/>
                <a:gd name="connsiteY634" fmla="*/ 1241196 h 1948191"/>
                <a:gd name="connsiteX635" fmla="*/ 226765 w 1387532"/>
                <a:gd name="connsiteY635" fmla="*/ 1235307 h 1948191"/>
                <a:gd name="connsiteX636" fmla="*/ 219504 w 1387532"/>
                <a:gd name="connsiteY636" fmla="*/ 1237646 h 1948191"/>
                <a:gd name="connsiteX637" fmla="*/ 219746 w 1387532"/>
                <a:gd name="connsiteY637" fmla="*/ 1241398 h 1948191"/>
                <a:gd name="connsiteX638" fmla="*/ 223740 w 1387532"/>
                <a:gd name="connsiteY638" fmla="*/ 1247045 h 1948191"/>
                <a:gd name="connsiteX639" fmla="*/ 225393 w 1387532"/>
                <a:gd name="connsiteY639" fmla="*/ 1251965 h 1948191"/>
                <a:gd name="connsiteX640" fmla="*/ 220472 w 1387532"/>
                <a:gd name="connsiteY640" fmla="*/ 1251965 h 1948191"/>
                <a:gd name="connsiteX641" fmla="*/ 209421 w 1387532"/>
                <a:gd name="connsiteY641" fmla="*/ 1254063 h 1948191"/>
                <a:gd name="connsiteX642" fmla="*/ 200022 w 1387532"/>
                <a:gd name="connsiteY642" fmla="*/ 1251239 h 1948191"/>
                <a:gd name="connsiteX643" fmla="*/ 193690 w 1387532"/>
                <a:gd name="connsiteY643" fmla="*/ 1255475 h 1948191"/>
                <a:gd name="connsiteX644" fmla="*/ 183606 w 1387532"/>
                <a:gd name="connsiteY644" fmla="*/ 1255233 h 1948191"/>
                <a:gd name="connsiteX645" fmla="*/ 177273 w 1387532"/>
                <a:gd name="connsiteY645" fmla="*/ 1244423 h 1948191"/>
                <a:gd name="connsiteX646" fmla="*/ 170699 w 1387532"/>
                <a:gd name="connsiteY646" fmla="*/ 1243939 h 1948191"/>
                <a:gd name="connsiteX647" fmla="*/ 151459 w 1387532"/>
                <a:gd name="connsiteY647" fmla="*/ 1250271 h 1948191"/>
                <a:gd name="connsiteX648" fmla="*/ 151701 w 1387532"/>
                <a:gd name="connsiteY648" fmla="*/ 1259911 h 1948191"/>
                <a:gd name="connsiteX649" fmla="*/ 161099 w 1387532"/>
                <a:gd name="connsiteY649" fmla="*/ 1268584 h 1948191"/>
                <a:gd name="connsiteX650" fmla="*/ 153355 w 1387532"/>
                <a:gd name="connsiteY650" fmla="*/ 1273061 h 1948191"/>
                <a:gd name="connsiteX651" fmla="*/ 152185 w 1387532"/>
                <a:gd name="connsiteY651" fmla="*/ 1281531 h 1948191"/>
                <a:gd name="connsiteX652" fmla="*/ 164406 w 1387532"/>
                <a:gd name="connsiteY652" fmla="*/ 1282015 h 1948191"/>
                <a:gd name="connsiteX653" fmla="*/ 175660 w 1387532"/>
                <a:gd name="connsiteY653" fmla="*/ 1283669 h 1948191"/>
                <a:gd name="connsiteX654" fmla="*/ 182719 w 1387532"/>
                <a:gd name="connsiteY654" fmla="*/ 1287904 h 1948191"/>
                <a:gd name="connsiteX655" fmla="*/ 189293 w 1387532"/>
                <a:gd name="connsiteY655" fmla="*/ 1291171 h 1948191"/>
                <a:gd name="connsiteX656" fmla="*/ 189051 w 1387532"/>
                <a:gd name="connsiteY656" fmla="*/ 1299843 h 1948191"/>
                <a:gd name="connsiteX657" fmla="*/ 192561 w 1387532"/>
                <a:gd name="connsiteY657" fmla="*/ 1306176 h 1948191"/>
                <a:gd name="connsiteX658" fmla="*/ 186228 w 1387532"/>
                <a:gd name="connsiteY658" fmla="*/ 1307830 h 1948191"/>
                <a:gd name="connsiteX659" fmla="*/ 174006 w 1387532"/>
                <a:gd name="connsiteY659" fmla="*/ 1302667 h 1948191"/>
                <a:gd name="connsiteX660" fmla="*/ 166746 w 1387532"/>
                <a:gd name="connsiteY660" fmla="*/ 1300569 h 1948191"/>
                <a:gd name="connsiteX661" fmla="*/ 159244 w 1387532"/>
                <a:gd name="connsiteY661" fmla="*/ 1300327 h 1948191"/>
                <a:gd name="connsiteX662" fmla="*/ 153153 w 1387532"/>
                <a:gd name="connsiteY662" fmla="*/ 1295648 h 1948191"/>
                <a:gd name="connsiteX663" fmla="*/ 144481 w 1387532"/>
                <a:gd name="connsiteY663" fmla="*/ 1296334 h 1948191"/>
                <a:gd name="connsiteX664" fmla="*/ 137906 w 1387532"/>
                <a:gd name="connsiteY664" fmla="*/ 1294438 h 1948191"/>
                <a:gd name="connsiteX665" fmla="*/ 130404 w 1387532"/>
                <a:gd name="connsiteY665" fmla="*/ 1296778 h 1948191"/>
                <a:gd name="connsiteX666" fmla="*/ 120764 w 1387532"/>
                <a:gd name="connsiteY666" fmla="*/ 1297706 h 1948191"/>
                <a:gd name="connsiteX667" fmla="*/ 110196 w 1387532"/>
                <a:gd name="connsiteY667" fmla="*/ 1297221 h 1948191"/>
                <a:gd name="connsiteX668" fmla="*/ 108784 w 1387532"/>
                <a:gd name="connsiteY668" fmla="*/ 1305894 h 1948191"/>
                <a:gd name="connsiteX669" fmla="*/ 117255 w 1387532"/>
                <a:gd name="connsiteY669" fmla="*/ 1307547 h 1948191"/>
                <a:gd name="connsiteX670" fmla="*/ 127822 w 1387532"/>
                <a:gd name="connsiteY670" fmla="*/ 1310855 h 1948191"/>
                <a:gd name="connsiteX671" fmla="*/ 133711 w 1387532"/>
                <a:gd name="connsiteY671" fmla="*/ 1317671 h 1948191"/>
                <a:gd name="connsiteX672" fmla="*/ 143351 w 1387532"/>
                <a:gd name="connsiteY672" fmla="*/ 1324488 h 1948191"/>
                <a:gd name="connsiteX673" fmla="*/ 126451 w 1387532"/>
                <a:gd name="connsiteY673" fmla="*/ 1323803 h 1948191"/>
                <a:gd name="connsiteX674" fmla="*/ 120118 w 1387532"/>
                <a:gd name="connsiteY674" fmla="*/ 1330135 h 1948191"/>
                <a:gd name="connsiteX675" fmla="*/ 113302 w 1387532"/>
                <a:gd name="connsiteY675" fmla="*/ 1331789 h 1948191"/>
                <a:gd name="connsiteX676" fmla="*/ 111648 w 1387532"/>
                <a:gd name="connsiteY676" fmla="*/ 1338121 h 1948191"/>
                <a:gd name="connsiteX677" fmla="*/ 108825 w 1387532"/>
                <a:gd name="connsiteY677" fmla="*/ 1332959 h 1948191"/>
                <a:gd name="connsiteX678" fmla="*/ 84422 w 1387532"/>
                <a:gd name="connsiteY678" fmla="*/ 1339049 h 1948191"/>
                <a:gd name="connsiteX679" fmla="*/ 83494 w 1387532"/>
                <a:gd name="connsiteY679" fmla="*/ 1346794 h 1948191"/>
                <a:gd name="connsiteX680" fmla="*/ 84422 w 1387532"/>
                <a:gd name="connsiteY680" fmla="*/ 1352440 h 1948191"/>
                <a:gd name="connsiteX681" fmla="*/ 86075 w 1387532"/>
                <a:gd name="connsiteY681" fmla="*/ 1356676 h 1948191"/>
                <a:gd name="connsiteX682" fmla="*/ 86318 w 1387532"/>
                <a:gd name="connsiteY682" fmla="*/ 1363250 h 1948191"/>
                <a:gd name="connsiteX683" fmla="*/ 82566 w 1387532"/>
                <a:gd name="connsiteY683" fmla="*/ 1362766 h 1948191"/>
                <a:gd name="connsiteX684" fmla="*/ 81397 w 1387532"/>
                <a:gd name="connsiteY684" fmla="*/ 1361839 h 1948191"/>
                <a:gd name="connsiteX685" fmla="*/ 82082 w 1387532"/>
                <a:gd name="connsiteY685" fmla="*/ 1355990 h 1948191"/>
                <a:gd name="connsiteX686" fmla="*/ 79501 w 1387532"/>
                <a:gd name="connsiteY686" fmla="*/ 1353409 h 1948191"/>
                <a:gd name="connsiteX687" fmla="*/ 70345 w 1387532"/>
                <a:gd name="connsiteY687" fmla="*/ 1353409 h 1948191"/>
                <a:gd name="connsiteX688" fmla="*/ 64940 w 1387532"/>
                <a:gd name="connsiteY688" fmla="*/ 1356232 h 1948191"/>
                <a:gd name="connsiteX689" fmla="*/ 61431 w 1387532"/>
                <a:gd name="connsiteY689" fmla="*/ 1358128 h 1948191"/>
                <a:gd name="connsiteX690" fmla="*/ 58163 w 1387532"/>
                <a:gd name="connsiteY690" fmla="*/ 1355546 h 1948191"/>
                <a:gd name="connsiteX691" fmla="*/ 54896 w 1387532"/>
                <a:gd name="connsiteY691" fmla="*/ 1353893 h 1948191"/>
                <a:gd name="connsiteX692" fmla="*/ 48322 w 1387532"/>
                <a:gd name="connsiteY692" fmla="*/ 1355062 h 1948191"/>
                <a:gd name="connsiteX693" fmla="*/ 46668 w 1387532"/>
                <a:gd name="connsiteY693" fmla="*/ 1359539 h 1948191"/>
                <a:gd name="connsiteX694" fmla="*/ 41263 w 1387532"/>
                <a:gd name="connsiteY694" fmla="*/ 1364460 h 1948191"/>
                <a:gd name="connsiteX695" fmla="*/ 37028 w 1387532"/>
                <a:gd name="connsiteY695" fmla="*/ 1359297 h 1948191"/>
                <a:gd name="connsiteX696" fmla="*/ 31381 w 1387532"/>
                <a:gd name="connsiteY696" fmla="*/ 1352037 h 1948191"/>
                <a:gd name="connsiteX697" fmla="*/ 26218 w 1387532"/>
                <a:gd name="connsiteY697" fmla="*/ 1351351 h 1948191"/>
                <a:gd name="connsiteX698" fmla="*/ 23395 w 1387532"/>
                <a:gd name="connsiteY698" fmla="*/ 1358168 h 1948191"/>
                <a:gd name="connsiteX699" fmla="*/ 38883 w 1387532"/>
                <a:gd name="connsiteY699" fmla="*/ 1374383 h 1948191"/>
                <a:gd name="connsiteX700" fmla="*/ 36786 w 1387532"/>
                <a:gd name="connsiteY700" fmla="*/ 1375553 h 1948191"/>
                <a:gd name="connsiteX701" fmla="*/ 33962 w 1387532"/>
                <a:gd name="connsiteY701" fmla="*/ 1380957 h 1948191"/>
                <a:gd name="connsiteX702" fmla="*/ 28073 w 1387532"/>
                <a:gd name="connsiteY702" fmla="*/ 1382611 h 1948191"/>
                <a:gd name="connsiteX703" fmla="*/ 23395 w 1387532"/>
                <a:gd name="connsiteY703" fmla="*/ 1382369 h 1948191"/>
                <a:gd name="connsiteX704" fmla="*/ 17505 w 1387532"/>
                <a:gd name="connsiteY704" fmla="*/ 1380272 h 1948191"/>
                <a:gd name="connsiteX705" fmla="*/ 17263 w 1387532"/>
                <a:gd name="connsiteY705" fmla="*/ 1383781 h 1948191"/>
                <a:gd name="connsiteX706" fmla="*/ 20087 w 1387532"/>
                <a:gd name="connsiteY706" fmla="*/ 1388460 h 1948191"/>
                <a:gd name="connsiteX707" fmla="*/ 24564 w 1387532"/>
                <a:gd name="connsiteY707" fmla="*/ 1390799 h 1948191"/>
                <a:gd name="connsiteX708" fmla="*/ 32551 w 1387532"/>
                <a:gd name="connsiteY708" fmla="*/ 1390799 h 1948191"/>
                <a:gd name="connsiteX709" fmla="*/ 39609 w 1387532"/>
                <a:gd name="connsiteY709" fmla="*/ 1391041 h 1948191"/>
                <a:gd name="connsiteX710" fmla="*/ 43360 w 1387532"/>
                <a:gd name="connsiteY710" fmla="*/ 1391727 h 1948191"/>
                <a:gd name="connsiteX711" fmla="*/ 52517 w 1387532"/>
                <a:gd name="connsiteY711" fmla="*/ 1393139 h 1948191"/>
                <a:gd name="connsiteX712" fmla="*/ 61673 w 1387532"/>
                <a:gd name="connsiteY712" fmla="*/ 1393139 h 1948191"/>
                <a:gd name="connsiteX713" fmla="*/ 68731 w 1387532"/>
                <a:gd name="connsiteY713" fmla="*/ 1395034 h 1948191"/>
                <a:gd name="connsiteX714" fmla="*/ 76718 w 1387532"/>
                <a:gd name="connsiteY714" fmla="*/ 1400681 h 1948191"/>
                <a:gd name="connsiteX715" fmla="*/ 87971 w 1387532"/>
                <a:gd name="connsiteY715" fmla="*/ 1404675 h 1948191"/>
                <a:gd name="connsiteX716" fmla="*/ 99951 w 1387532"/>
                <a:gd name="connsiteY716" fmla="*/ 1407014 h 1948191"/>
                <a:gd name="connsiteX717" fmla="*/ 95474 w 1387532"/>
                <a:gd name="connsiteY717" fmla="*/ 1408910 h 1948191"/>
                <a:gd name="connsiteX718" fmla="*/ 86075 w 1387532"/>
                <a:gd name="connsiteY718" fmla="*/ 1409596 h 1948191"/>
                <a:gd name="connsiteX719" fmla="*/ 76234 w 1387532"/>
                <a:gd name="connsiteY719" fmla="*/ 1406772 h 1948191"/>
                <a:gd name="connsiteX720" fmla="*/ 65908 w 1387532"/>
                <a:gd name="connsiteY720" fmla="*/ 1401851 h 1948191"/>
                <a:gd name="connsiteX721" fmla="*/ 56510 w 1387532"/>
                <a:gd name="connsiteY721" fmla="*/ 1396446 h 1948191"/>
                <a:gd name="connsiteX722" fmla="*/ 41021 w 1387532"/>
                <a:gd name="connsiteY722" fmla="*/ 1393865 h 1948191"/>
                <a:gd name="connsiteX723" fmla="*/ 24363 w 1387532"/>
                <a:gd name="connsiteY723" fmla="*/ 1410765 h 1948191"/>
                <a:gd name="connsiteX724" fmla="*/ 18030 w 1387532"/>
                <a:gd name="connsiteY724" fmla="*/ 1412661 h 1948191"/>
                <a:gd name="connsiteX725" fmla="*/ 10286 w 1387532"/>
                <a:gd name="connsiteY725" fmla="*/ 1416170 h 1948191"/>
                <a:gd name="connsiteX726" fmla="*/ 8390 w 1387532"/>
                <a:gd name="connsiteY726" fmla="*/ 1426012 h 1948191"/>
                <a:gd name="connsiteX727" fmla="*/ 12383 w 1387532"/>
                <a:gd name="connsiteY727" fmla="*/ 1429763 h 1948191"/>
                <a:gd name="connsiteX728" fmla="*/ 28356 w 1387532"/>
                <a:gd name="connsiteY728" fmla="*/ 1430933 h 1948191"/>
                <a:gd name="connsiteX729" fmla="*/ 33519 w 1387532"/>
                <a:gd name="connsiteY729" fmla="*/ 1434926 h 1948191"/>
                <a:gd name="connsiteX730" fmla="*/ 31179 w 1387532"/>
                <a:gd name="connsiteY730" fmla="*/ 1441017 h 1948191"/>
                <a:gd name="connsiteX731" fmla="*/ 24363 w 1387532"/>
                <a:gd name="connsiteY731" fmla="*/ 1442186 h 1948191"/>
                <a:gd name="connsiteX732" fmla="*/ 21781 w 1387532"/>
                <a:gd name="connsiteY732" fmla="*/ 1445938 h 1948191"/>
                <a:gd name="connsiteX733" fmla="*/ 24363 w 1387532"/>
                <a:gd name="connsiteY733" fmla="*/ 1449003 h 1948191"/>
                <a:gd name="connsiteX734" fmla="*/ 33761 w 1387532"/>
                <a:gd name="connsiteY734" fmla="*/ 1451343 h 1948191"/>
                <a:gd name="connsiteX735" fmla="*/ 37512 w 1387532"/>
                <a:gd name="connsiteY735" fmla="*/ 1454408 h 1948191"/>
                <a:gd name="connsiteX736" fmla="*/ 48322 w 1387532"/>
                <a:gd name="connsiteY736" fmla="*/ 1456747 h 1948191"/>
                <a:gd name="connsiteX737" fmla="*/ 34930 w 1387532"/>
                <a:gd name="connsiteY737" fmla="*/ 1456747 h 1948191"/>
                <a:gd name="connsiteX738" fmla="*/ 14037 w 1387532"/>
                <a:gd name="connsiteY738" fmla="*/ 1456505 h 1948191"/>
                <a:gd name="connsiteX739" fmla="*/ 10528 w 1387532"/>
                <a:gd name="connsiteY739" fmla="*/ 1466589 h 1948191"/>
                <a:gd name="connsiteX740" fmla="*/ 14037 w 1387532"/>
                <a:gd name="connsiteY740" fmla="*/ 1469856 h 1948191"/>
                <a:gd name="connsiteX741" fmla="*/ 24363 w 1387532"/>
                <a:gd name="connsiteY741" fmla="*/ 1468445 h 1948191"/>
                <a:gd name="connsiteX742" fmla="*/ 39166 w 1387532"/>
                <a:gd name="connsiteY742" fmla="*/ 1468445 h 1948191"/>
                <a:gd name="connsiteX743" fmla="*/ 49491 w 1387532"/>
                <a:gd name="connsiteY743" fmla="*/ 1470098 h 1948191"/>
                <a:gd name="connsiteX744" fmla="*/ 29082 w 1387532"/>
                <a:gd name="connsiteY744" fmla="*/ 1474334 h 1948191"/>
                <a:gd name="connsiteX745" fmla="*/ 23677 w 1387532"/>
                <a:gd name="connsiteY745" fmla="*/ 1472680 h 1948191"/>
                <a:gd name="connsiteX746" fmla="*/ 19200 w 1387532"/>
                <a:gd name="connsiteY746" fmla="*/ 1475503 h 1948191"/>
                <a:gd name="connsiteX747" fmla="*/ 12141 w 1387532"/>
                <a:gd name="connsiteY747" fmla="*/ 1477399 h 1948191"/>
                <a:gd name="connsiteX748" fmla="*/ 9075 w 1387532"/>
                <a:gd name="connsiteY748" fmla="*/ 1484216 h 1948191"/>
                <a:gd name="connsiteX749" fmla="*/ 10971 w 1387532"/>
                <a:gd name="connsiteY749" fmla="*/ 1488209 h 1948191"/>
                <a:gd name="connsiteX750" fmla="*/ 17062 w 1387532"/>
                <a:gd name="connsiteY750" fmla="*/ 1489379 h 1948191"/>
                <a:gd name="connsiteX751" fmla="*/ 19885 w 1387532"/>
                <a:gd name="connsiteY751" fmla="*/ 1495268 h 1948191"/>
                <a:gd name="connsiteX752" fmla="*/ 26944 w 1387532"/>
                <a:gd name="connsiteY752" fmla="*/ 1505835 h 1948191"/>
                <a:gd name="connsiteX753" fmla="*/ 31865 w 1387532"/>
                <a:gd name="connsiteY753" fmla="*/ 1510998 h 1948191"/>
                <a:gd name="connsiteX754" fmla="*/ 40335 w 1387532"/>
                <a:gd name="connsiteY754" fmla="*/ 1507731 h 1948191"/>
                <a:gd name="connsiteX755" fmla="*/ 54896 w 1387532"/>
                <a:gd name="connsiteY755" fmla="*/ 1500672 h 1948191"/>
                <a:gd name="connsiteX756" fmla="*/ 67562 w 1387532"/>
                <a:gd name="connsiteY756" fmla="*/ 1500188 h 1948191"/>
                <a:gd name="connsiteX757" fmla="*/ 85188 w 1387532"/>
                <a:gd name="connsiteY757" fmla="*/ 1500430 h 1948191"/>
                <a:gd name="connsiteX758" fmla="*/ 93416 w 1387532"/>
                <a:gd name="connsiteY758" fmla="*/ 1506763 h 1948191"/>
                <a:gd name="connsiteX759" fmla="*/ 103984 w 1387532"/>
                <a:gd name="connsiteY759" fmla="*/ 1508175 h 1948191"/>
                <a:gd name="connsiteX760" fmla="*/ 110317 w 1387532"/>
                <a:gd name="connsiteY760" fmla="*/ 1504424 h 1948191"/>
                <a:gd name="connsiteX761" fmla="*/ 112898 w 1387532"/>
                <a:gd name="connsiteY761" fmla="*/ 1495026 h 1948191"/>
                <a:gd name="connsiteX762" fmla="*/ 113584 w 1387532"/>
                <a:gd name="connsiteY762" fmla="*/ 1487765 h 1948191"/>
                <a:gd name="connsiteX763" fmla="*/ 117577 w 1387532"/>
                <a:gd name="connsiteY763" fmla="*/ 1489177 h 1948191"/>
                <a:gd name="connsiteX764" fmla="*/ 117335 w 1387532"/>
                <a:gd name="connsiteY764" fmla="*/ 1497849 h 1948191"/>
                <a:gd name="connsiteX765" fmla="*/ 123910 w 1387532"/>
                <a:gd name="connsiteY765" fmla="*/ 1500188 h 1948191"/>
                <a:gd name="connsiteX766" fmla="*/ 135647 w 1387532"/>
                <a:gd name="connsiteY766" fmla="*/ 1502770 h 1948191"/>
                <a:gd name="connsiteX767" fmla="*/ 134720 w 1387532"/>
                <a:gd name="connsiteY767" fmla="*/ 1508417 h 1948191"/>
                <a:gd name="connsiteX768" fmla="*/ 118989 w 1387532"/>
                <a:gd name="connsiteY768" fmla="*/ 1503940 h 1948191"/>
                <a:gd name="connsiteX769" fmla="*/ 111003 w 1387532"/>
                <a:gd name="connsiteY769" fmla="*/ 1509103 h 1948191"/>
                <a:gd name="connsiteX770" fmla="*/ 97369 w 1387532"/>
                <a:gd name="connsiteY770" fmla="*/ 1516363 h 1948191"/>
                <a:gd name="connsiteX771" fmla="*/ 84946 w 1387532"/>
                <a:gd name="connsiteY771" fmla="*/ 1507691 h 1948191"/>
                <a:gd name="connsiteX772" fmla="*/ 77444 w 1387532"/>
                <a:gd name="connsiteY772" fmla="*/ 1504867 h 1948191"/>
                <a:gd name="connsiteX773" fmla="*/ 39650 w 1387532"/>
                <a:gd name="connsiteY773" fmla="*/ 1511200 h 1948191"/>
                <a:gd name="connsiteX774" fmla="*/ 36382 w 1387532"/>
                <a:gd name="connsiteY774" fmla="*/ 1518944 h 1948191"/>
                <a:gd name="connsiteX775" fmla="*/ 28880 w 1387532"/>
                <a:gd name="connsiteY775" fmla="*/ 1515879 h 1948191"/>
                <a:gd name="connsiteX776" fmla="*/ 15973 w 1387532"/>
                <a:gd name="connsiteY776" fmla="*/ 1507892 h 1948191"/>
                <a:gd name="connsiteX777" fmla="*/ 9156 w 1387532"/>
                <a:gd name="connsiteY777" fmla="*/ 1507892 h 1948191"/>
                <a:gd name="connsiteX778" fmla="*/ 5647 w 1387532"/>
                <a:gd name="connsiteY778" fmla="*/ 1518944 h 1948191"/>
                <a:gd name="connsiteX779" fmla="*/ 9882 w 1387532"/>
                <a:gd name="connsiteY779" fmla="*/ 1528786 h 1948191"/>
                <a:gd name="connsiteX780" fmla="*/ 9398 w 1387532"/>
                <a:gd name="connsiteY780" fmla="*/ 1536289 h 1948191"/>
                <a:gd name="connsiteX781" fmla="*/ 13391 w 1387532"/>
                <a:gd name="connsiteY781" fmla="*/ 1542621 h 1948191"/>
                <a:gd name="connsiteX782" fmla="*/ 17626 w 1387532"/>
                <a:gd name="connsiteY782" fmla="*/ 1547542 h 1948191"/>
                <a:gd name="connsiteX783" fmla="*/ 26541 w 1387532"/>
                <a:gd name="connsiteY783" fmla="*/ 1557868 h 1948191"/>
                <a:gd name="connsiteX784" fmla="*/ 29606 w 1387532"/>
                <a:gd name="connsiteY784" fmla="*/ 1567024 h 1948191"/>
                <a:gd name="connsiteX785" fmla="*/ 27025 w 1387532"/>
                <a:gd name="connsiteY785" fmla="*/ 1586264 h 1948191"/>
                <a:gd name="connsiteX786" fmla="*/ 21378 w 1387532"/>
                <a:gd name="connsiteY786" fmla="*/ 1587676 h 1948191"/>
                <a:gd name="connsiteX787" fmla="*/ 15287 w 1387532"/>
                <a:gd name="connsiteY787" fmla="*/ 1593322 h 1948191"/>
                <a:gd name="connsiteX788" fmla="*/ 14359 w 1387532"/>
                <a:gd name="connsiteY788" fmla="*/ 1603648 h 1948191"/>
                <a:gd name="connsiteX789" fmla="*/ 10850 w 1387532"/>
                <a:gd name="connsiteY789" fmla="*/ 1608569 h 1948191"/>
                <a:gd name="connsiteX790" fmla="*/ 10850 w 1387532"/>
                <a:gd name="connsiteY790" fmla="*/ 1617725 h 1948191"/>
                <a:gd name="connsiteX791" fmla="*/ 16739 w 1387532"/>
                <a:gd name="connsiteY791" fmla="*/ 1625954 h 1948191"/>
                <a:gd name="connsiteX792" fmla="*/ 20490 w 1387532"/>
                <a:gd name="connsiteY792" fmla="*/ 1638175 h 1948191"/>
                <a:gd name="connsiteX793" fmla="*/ 24484 w 1387532"/>
                <a:gd name="connsiteY793" fmla="*/ 1640071 h 1948191"/>
                <a:gd name="connsiteX794" fmla="*/ 37875 w 1387532"/>
                <a:gd name="connsiteY794" fmla="*/ 1623856 h 1948191"/>
                <a:gd name="connsiteX795" fmla="*/ 44208 w 1387532"/>
                <a:gd name="connsiteY795" fmla="*/ 1612804 h 1948191"/>
                <a:gd name="connsiteX796" fmla="*/ 42312 w 1387532"/>
                <a:gd name="connsiteY796" fmla="*/ 1621275 h 1948191"/>
                <a:gd name="connsiteX797" fmla="*/ 46063 w 1387532"/>
                <a:gd name="connsiteY797" fmla="*/ 1629019 h 1948191"/>
                <a:gd name="connsiteX798" fmla="*/ 49814 w 1387532"/>
                <a:gd name="connsiteY798" fmla="*/ 1634182 h 1948191"/>
                <a:gd name="connsiteX799" fmla="*/ 47475 w 1387532"/>
                <a:gd name="connsiteY799" fmla="*/ 1640273 h 1948191"/>
                <a:gd name="connsiteX800" fmla="*/ 49572 w 1387532"/>
                <a:gd name="connsiteY800" fmla="*/ 1648743 h 1948191"/>
                <a:gd name="connsiteX801" fmla="*/ 53323 w 1387532"/>
                <a:gd name="connsiteY801" fmla="*/ 1649913 h 1948191"/>
                <a:gd name="connsiteX802" fmla="*/ 56389 w 1387532"/>
                <a:gd name="connsiteY802" fmla="*/ 1648501 h 1948191"/>
                <a:gd name="connsiteX803" fmla="*/ 64859 w 1387532"/>
                <a:gd name="connsiteY803" fmla="*/ 1630189 h 1948191"/>
                <a:gd name="connsiteX804" fmla="*/ 75911 w 1387532"/>
                <a:gd name="connsiteY804" fmla="*/ 1625712 h 1948191"/>
                <a:gd name="connsiteX805" fmla="*/ 78492 w 1387532"/>
                <a:gd name="connsiteY805" fmla="*/ 1612078 h 1948191"/>
                <a:gd name="connsiteX806" fmla="*/ 84583 w 1387532"/>
                <a:gd name="connsiteY806" fmla="*/ 1605746 h 1948191"/>
                <a:gd name="connsiteX807" fmla="*/ 87850 w 1387532"/>
                <a:gd name="connsiteY807" fmla="*/ 1609739 h 1948191"/>
                <a:gd name="connsiteX808" fmla="*/ 99346 w 1387532"/>
                <a:gd name="connsiteY808" fmla="*/ 1604576 h 1948191"/>
                <a:gd name="connsiteX809" fmla="*/ 107332 w 1387532"/>
                <a:gd name="connsiteY809" fmla="*/ 1604818 h 1948191"/>
                <a:gd name="connsiteX810" fmla="*/ 74217 w 1387532"/>
                <a:gd name="connsiteY810" fmla="*/ 1634384 h 1948191"/>
                <a:gd name="connsiteX811" fmla="*/ 76314 w 1387532"/>
                <a:gd name="connsiteY811" fmla="*/ 1641886 h 1948191"/>
                <a:gd name="connsiteX812" fmla="*/ 82203 w 1387532"/>
                <a:gd name="connsiteY812" fmla="*/ 1647735 h 1948191"/>
                <a:gd name="connsiteX813" fmla="*/ 66957 w 1387532"/>
                <a:gd name="connsiteY813" fmla="*/ 1655237 h 1948191"/>
                <a:gd name="connsiteX814" fmla="*/ 64133 w 1387532"/>
                <a:gd name="connsiteY814" fmla="*/ 1668628 h 1948191"/>
                <a:gd name="connsiteX815" fmla="*/ 49814 w 1387532"/>
                <a:gd name="connsiteY815" fmla="*/ 1671452 h 1948191"/>
                <a:gd name="connsiteX816" fmla="*/ 46063 w 1387532"/>
                <a:gd name="connsiteY816" fmla="*/ 1674961 h 1948191"/>
                <a:gd name="connsiteX817" fmla="*/ 44893 w 1387532"/>
                <a:gd name="connsiteY817" fmla="*/ 1686457 h 1948191"/>
                <a:gd name="connsiteX818" fmla="*/ 51710 w 1387532"/>
                <a:gd name="connsiteY818" fmla="*/ 1692346 h 1948191"/>
                <a:gd name="connsiteX819" fmla="*/ 57800 w 1387532"/>
                <a:gd name="connsiteY819" fmla="*/ 1693515 h 1948191"/>
                <a:gd name="connsiteX820" fmla="*/ 62479 w 1387532"/>
                <a:gd name="connsiteY820" fmla="*/ 1695169 h 1948191"/>
                <a:gd name="connsiteX821" fmla="*/ 70224 w 1387532"/>
                <a:gd name="connsiteY821" fmla="*/ 1694685 h 1948191"/>
                <a:gd name="connsiteX822" fmla="*/ 61068 w 1387532"/>
                <a:gd name="connsiteY822" fmla="*/ 1699848 h 1948191"/>
                <a:gd name="connsiteX823" fmla="*/ 54493 w 1387532"/>
                <a:gd name="connsiteY823" fmla="*/ 1699848 h 1948191"/>
                <a:gd name="connsiteX824" fmla="*/ 50500 w 1387532"/>
                <a:gd name="connsiteY824" fmla="*/ 1705737 h 1948191"/>
                <a:gd name="connsiteX825" fmla="*/ 47676 w 1387532"/>
                <a:gd name="connsiteY825" fmla="*/ 1712997 h 1948191"/>
                <a:gd name="connsiteX826" fmla="*/ 42755 w 1387532"/>
                <a:gd name="connsiteY826" fmla="*/ 1714651 h 1948191"/>
                <a:gd name="connsiteX827" fmla="*/ 41344 w 1387532"/>
                <a:gd name="connsiteY827" fmla="*/ 1709488 h 1948191"/>
                <a:gd name="connsiteX828" fmla="*/ 36665 w 1387532"/>
                <a:gd name="connsiteY828" fmla="*/ 1709004 h 1948191"/>
                <a:gd name="connsiteX829" fmla="*/ 29404 w 1387532"/>
                <a:gd name="connsiteY829" fmla="*/ 1710174 h 1948191"/>
                <a:gd name="connsiteX830" fmla="*/ 27751 w 1387532"/>
                <a:gd name="connsiteY830" fmla="*/ 1722597 h 1948191"/>
                <a:gd name="connsiteX831" fmla="*/ 25855 w 1387532"/>
                <a:gd name="connsiteY831" fmla="*/ 1726348 h 1948191"/>
                <a:gd name="connsiteX832" fmla="*/ 22790 w 1387532"/>
                <a:gd name="connsiteY832" fmla="*/ 1728446 h 1948191"/>
                <a:gd name="connsiteX833" fmla="*/ 25129 w 1387532"/>
                <a:gd name="connsiteY833" fmla="*/ 1718120 h 1948191"/>
                <a:gd name="connsiteX834" fmla="*/ 22547 w 1387532"/>
                <a:gd name="connsiteY834" fmla="*/ 1712029 h 1948191"/>
                <a:gd name="connsiteX835" fmla="*/ 15489 w 1387532"/>
                <a:gd name="connsiteY835" fmla="*/ 1710617 h 1948191"/>
                <a:gd name="connsiteX836" fmla="*/ 11738 w 1387532"/>
                <a:gd name="connsiteY836" fmla="*/ 1714369 h 1948191"/>
                <a:gd name="connsiteX837" fmla="*/ 4921 w 1387532"/>
                <a:gd name="connsiteY837" fmla="*/ 1727276 h 1948191"/>
                <a:gd name="connsiteX838" fmla="*/ 3267 w 1387532"/>
                <a:gd name="connsiteY838" fmla="*/ 1737360 h 1948191"/>
                <a:gd name="connsiteX839" fmla="*/ 3025 w 1387532"/>
                <a:gd name="connsiteY839" fmla="*/ 1743934 h 1948191"/>
                <a:gd name="connsiteX840" fmla="*/ 11012 w 1387532"/>
                <a:gd name="connsiteY840" fmla="*/ 1749581 h 1948191"/>
                <a:gd name="connsiteX841" fmla="*/ 17102 w 1387532"/>
                <a:gd name="connsiteY841" fmla="*/ 1752163 h 1948191"/>
                <a:gd name="connsiteX842" fmla="*/ 19926 w 1387532"/>
                <a:gd name="connsiteY842" fmla="*/ 1759907 h 1948191"/>
                <a:gd name="connsiteX843" fmla="*/ 24161 w 1387532"/>
                <a:gd name="connsiteY843" fmla="*/ 1761077 h 1948191"/>
                <a:gd name="connsiteX844" fmla="*/ 27428 w 1387532"/>
                <a:gd name="connsiteY844" fmla="*/ 1757084 h 1948191"/>
                <a:gd name="connsiteX845" fmla="*/ 30937 w 1387532"/>
                <a:gd name="connsiteY845" fmla="*/ 1754744 h 1948191"/>
                <a:gd name="connsiteX846" fmla="*/ 35414 w 1387532"/>
                <a:gd name="connsiteY846" fmla="*/ 1755228 h 1948191"/>
                <a:gd name="connsiteX847" fmla="*/ 43401 w 1387532"/>
                <a:gd name="connsiteY847" fmla="*/ 1750307 h 1948191"/>
                <a:gd name="connsiteX848" fmla="*/ 42715 w 1387532"/>
                <a:gd name="connsiteY848" fmla="*/ 1746798 h 1948191"/>
                <a:gd name="connsiteX849" fmla="*/ 35656 w 1387532"/>
                <a:gd name="connsiteY849" fmla="*/ 1746556 h 1948191"/>
                <a:gd name="connsiteX850" fmla="*/ 36342 w 1387532"/>
                <a:gd name="connsiteY850" fmla="*/ 1742321 h 1948191"/>
                <a:gd name="connsiteX851" fmla="*/ 39408 w 1387532"/>
                <a:gd name="connsiteY851" fmla="*/ 1740425 h 1948191"/>
                <a:gd name="connsiteX852" fmla="*/ 44329 w 1387532"/>
                <a:gd name="connsiteY852" fmla="*/ 1736674 h 1948191"/>
                <a:gd name="connsiteX853" fmla="*/ 47394 w 1387532"/>
                <a:gd name="connsiteY853" fmla="*/ 1731269 h 1948191"/>
                <a:gd name="connsiteX854" fmla="*/ 52799 w 1387532"/>
                <a:gd name="connsiteY854" fmla="*/ 1734093 h 1948191"/>
                <a:gd name="connsiteX855" fmla="*/ 57720 w 1387532"/>
                <a:gd name="connsiteY855" fmla="*/ 1737360 h 1948191"/>
                <a:gd name="connsiteX856" fmla="*/ 67562 w 1387532"/>
                <a:gd name="connsiteY856" fmla="*/ 1736674 h 1948191"/>
                <a:gd name="connsiteX857" fmla="*/ 75790 w 1387532"/>
                <a:gd name="connsiteY857" fmla="*/ 1734093 h 1948191"/>
                <a:gd name="connsiteX858" fmla="*/ 79057 w 1387532"/>
                <a:gd name="connsiteY858" fmla="*/ 1728204 h 1948191"/>
                <a:gd name="connsiteX859" fmla="*/ 82123 w 1387532"/>
                <a:gd name="connsiteY859" fmla="*/ 1722557 h 1948191"/>
                <a:gd name="connsiteX860" fmla="*/ 83534 w 1387532"/>
                <a:gd name="connsiteY860" fmla="*/ 1723968 h 1948191"/>
                <a:gd name="connsiteX861" fmla="*/ 87528 w 1387532"/>
                <a:gd name="connsiteY861" fmla="*/ 1726066 h 1948191"/>
                <a:gd name="connsiteX862" fmla="*/ 94344 w 1387532"/>
                <a:gd name="connsiteY862" fmla="*/ 1727236 h 1948191"/>
                <a:gd name="connsiteX863" fmla="*/ 95514 w 1387532"/>
                <a:gd name="connsiteY863" fmla="*/ 1729131 h 1948191"/>
                <a:gd name="connsiteX864" fmla="*/ 88697 w 1387532"/>
                <a:gd name="connsiteY864" fmla="*/ 1730301 h 1948191"/>
                <a:gd name="connsiteX865" fmla="*/ 61229 w 1387532"/>
                <a:gd name="connsiteY865" fmla="*/ 1752848 h 1948191"/>
                <a:gd name="connsiteX866" fmla="*/ 65464 w 1387532"/>
                <a:gd name="connsiteY866" fmla="*/ 1758737 h 1948191"/>
                <a:gd name="connsiteX867" fmla="*/ 73693 w 1387532"/>
                <a:gd name="connsiteY867" fmla="*/ 1758979 h 1948191"/>
                <a:gd name="connsiteX868" fmla="*/ 78170 w 1387532"/>
                <a:gd name="connsiteY868" fmla="*/ 1765312 h 1948191"/>
                <a:gd name="connsiteX869" fmla="*/ 61269 w 1387532"/>
                <a:gd name="connsiteY869" fmla="*/ 1775396 h 1948191"/>
                <a:gd name="connsiteX870" fmla="*/ 60342 w 1387532"/>
                <a:gd name="connsiteY870" fmla="*/ 1783382 h 1948191"/>
                <a:gd name="connsiteX871" fmla="*/ 54251 w 1387532"/>
                <a:gd name="connsiteY871" fmla="*/ 1787859 h 1948191"/>
                <a:gd name="connsiteX872" fmla="*/ 47434 w 1387532"/>
                <a:gd name="connsiteY872" fmla="*/ 1790199 h 1948191"/>
                <a:gd name="connsiteX873" fmla="*/ 47918 w 1387532"/>
                <a:gd name="connsiteY873" fmla="*/ 1798427 h 1948191"/>
                <a:gd name="connsiteX874" fmla="*/ 52839 w 1387532"/>
                <a:gd name="connsiteY874" fmla="*/ 1801936 h 1948191"/>
                <a:gd name="connsiteX875" fmla="*/ 55663 w 1387532"/>
                <a:gd name="connsiteY875" fmla="*/ 1806172 h 1948191"/>
                <a:gd name="connsiteX876" fmla="*/ 55663 w 1387532"/>
                <a:gd name="connsiteY876" fmla="*/ 1811818 h 1948191"/>
                <a:gd name="connsiteX877" fmla="*/ 58486 w 1387532"/>
                <a:gd name="connsiteY877" fmla="*/ 1813472 h 1948191"/>
                <a:gd name="connsiteX878" fmla="*/ 63165 w 1387532"/>
                <a:gd name="connsiteY878" fmla="*/ 1816981 h 1948191"/>
                <a:gd name="connsiteX879" fmla="*/ 62923 w 1387532"/>
                <a:gd name="connsiteY879" fmla="*/ 1823072 h 1948191"/>
                <a:gd name="connsiteX880" fmla="*/ 60342 w 1387532"/>
                <a:gd name="connsiteY880" fmla="*/ 1819079 h 1948191"/>
                <a:gd name="connsiteX881" fmla="*/ 56590 w 1387532"/>
                <a:gd name="connsiteY881" fmla="*/ 1815812 h 1948191"/>
                <a:gd name="connsiteX882" fmla="*/ 45781 w 1387532"/>
                <a:gd name="connsiteY882" fmla="*/ 1809479 h 1948191"/>
                <a:gd name="connsiteX883" fmla="*/ 43441 w 1387532"/>
                <a:gd name="connsiteY883" fmla="*/ 1809721 h 1948191"/>
                <a:gd name="connsiteX884" fmla="*/ 40618 w 1387532"/>
                <a:gd name="connsiteY884" fmla="*/ 1812060 h 1948191"/>
                <a:gd name="connsiteX885" fmla="*/ 37108 w 1387532"/>
                <a:gd name="connsiteY885" fmla="*/ 1813956 h 1948191"/>
                <a:gd name="connsiteX886" fmla="*/ 35011 w 1387532"/>
                <a:gd name="connsiteY886" fmla="*/ 1809721 h 1948191"/>
                <a:gd name="connsiteX887" fmla="*/ 32914 w 1387532"/>
                <a:gd name="connsiteY887" fmla="*/ 1804074 h 1948191"/>
                <a:gd name="connsiteX888" fmla="*/ 29162 w 1387532"/>
                <a:gd name="connsiteY888" fmla="*/ 1803832 h 1948191"/>
                <a:gd name="connsiteX889" fmla="*/ 27751 w 1387532"/>
                <a:gd name="connsiteY889" fmla="*/ 1807825 h 1948191"/>
                <a:gd name="connsiteX890" fmla="*/ 26339 w 1387532"/>
                <a:gd name="connsiteY890" fmla="*/ 1814158 h 1948191"/>
                <a:gd name="connsiteX891" fmla="*/ 22346 w 1387532"/>
                <a:gd name="connsiteY891" fmla="*/ 1816981 h 1948191"/>
                <a:gd name="connsiteX892" fmla="*/ 21418 w 1387532"/>
                <a:gd name="connsiteY892" fmla="*/ 1826823 h 1948191"/>
                <a:gd name="connsiteX893" fmla="*/ 16013 w 1387532"/>
                <a:gd name="connsiteY893" fmla="*/ 1838561 h 1948191"/>
                <a:gd name="connsiteX894" fmla="*/ 22104 w 1387532"/>
                <a:gd name="connsiteY894" fmla="*/ 1858043 h 1948191"/>
                <a:gd name="connsiteX895" fmla="*/ 26783 w 1387532"/>
                <a:gd name="connsiteY895" fmla="*/ 1864133 h 1948191"/>
                <a:gd name="connsiteX896" fmla="*/ 35939 w 1387532"/>
                <a:gd name="connsiteY896" fmla="*/ 1873975 h 1948191"/>
                <a:gd name="connsiteX897" fmla="*/ 46991 w 1387532"/>
                <a:gd name="connsiteY897" fmla="*/ 1878896 h 1948191"/>
                <a:gd name="connsiteX898" fmla="*/ 52154 w 1387532"/>
                <a:gd name="connsiteY898" fmla="*/ 1890149 h 1948191"/>
                <a:gd name="connsiteX899" fmla="*/ 76556 w 1387532"/>
                <a:gd name="connsiteY899" fmla="*/ 1906808 h 1948191"/>
                <a:gd name="connsiteX900" fmla="*/ 98620 w 1387532"/>
                <a:gd name="connsiteY900" fmla="*/ 1910317 h 1948191"/>
                <a:gd name="connsiteX901" fmla="*/ 103097 w 1387532"/>
                <a:gd name="connsiteY901" fmla="*/ 1913141 h 1948191"/>
                <a:gd name="connsiteX902" fmla="*/ 104751 w 1387532"/>
                <a:gd name="connsiteY902" fmla="*/ 1917134 h 1948191"/>
                <a:gd name="connsiteX903" fmla="*/ 101927 w 1387532"/>
                <a:gd name="connsiteY903" fmla="*/ 1922055 h 1948191"/>
                <a:gd name="connsiteX904" fmla="*/ 103097 w 1387532"/>
                <a:gd name="connsiteY904" fmla="*/ 1923224 h 1948191"/>
                <a:gd name="connsiteX905" fmla="*/ 107776 w 1387532"/>
                <a:gd name="connsiteY905" fmla="*/ 1926976 h 1948191"/>
                <a:gd name="connsiteX906" fmla="*/ 112939 w 1387532"/>
                <a:gd name="connsiteY906" fmla="*/ 1927661 h 1948191"/>
                <a:gd name="connsiteX907" fmla="*/ 114108 w 1387532"/>
                <a:gd name="connsiteY907" fmla="*/ 1934478 h 1948191"/>
                <a:gd name="connsiteX908" fmla="*/ 131493 w 1387532"/>
                <a:gd name="connsiteY908" fmla="*/ 1942464 h 1948191"/>
                <a:gd name="connsiteX909" fmla="*/ 136898 w 1387532"/>
                <a:gd name="connsiteY909" fmla="*/ 1945732 h 1948191"/>
                <a:gd name="connsiteX910" fmla="*/ 145812 w 1387532"/>
                <a:gd name="connsiteY910" fmla="*/ 1947385 h 1948191"/>
                <a:gd name="connsiteX911" fmla="*/ 171869 w 1387532"/>
                <a:gd name="connsiteY911" fmla="*/ 1944562 h 1948191"/>
                <a:gd name="connsiteX912" fmla="*/ 194416 w 1387532"/>
                <a:gd name="connsiteY912" fmla="*/ 1941053 h 1948191"/>
                <a:gd name="connsiteX913" fmla="*/ 204056 w 1387532"/>
                <a:gd name="connsiteY913" fmla="*/ 1928629 h 1948191"/>
                <a:gd name="connsiteX914" fmla="*/ 205952 w 1387532"/>
                <a:gd name="connsiteY914" fmla="*/ 1935446 h 1948191"/>
                <a:gd name="connsiteX915" fmla="*/ 209945 w 1387532"/>
                <a:gd name="connsiteY915" fmla="*/ 1936374 h 1948191"/>
                <a:gd name="connsiteX916" fmla="*/ 218859 w 1387532"/>
                <a:gd name="connsiteY916" fmla="*/ 1930727 h 1948191"/>
                <a:gd name="connsiteX917" fmla="*/ 224022 w 1387532"/>
                <a:gd name="connsiteY917" fmla="*/ 1920885 h 1948191"/>
                <a:gd name="connsiteX918" fmla="*/ 233178 w 1387532"/>
                <a:gd name="connsiteY918" fmla="*/ 1916650 h 1948191"/>
                <a:gd name="connsiteX919" fmla="*/ 251974 w 1387532"/>
                <a:gd name="connsiteY919" fmla="*/ 1900919 h 1948191"/>
                <a:gd name="connsiteX920" fmla="*/ 255483 w 1387532"/>
                <a:gd name="connsiteY920" fmla="*/ 1890593 h 1948191"/>
                <a:gd name="connsiteX921" fmla="*/ 261332 w 1387532"/>
                <a:gd name="connsiteY921" fmla="*/ 1886116 h 1948191"/>
                <a:gd name="connsiteX922" fmla="*/ 271900 w 1387532"/>
                <a:gd name="connsiteY922" fmla="*/ 1872039 h 1948191"/>
                <a:gd name="connsiteX923" fmla="*/ 278959 w 1387532"/>
                <a:gd name="connsiteY923" fmla="*/ 1868973 h 1948191"/>
                <a:gd name="connsiteX924" fmla="*/ 286703 w 1387532"/>
                <a:gd name="connsiteY924" fmla="*/ 1859575 h 1948191"/>
                <a:gd name="connsiteX925" fmla="*/ 289284 w 1387532"/>
                <a:gd name="connsiteY925" fmla="*/ 1852517 h 1948191"/>
                <a:gd name="connsiteX926" fmla="*/ 297513 w 1387532"/>
                <a:gd name="connsiteY926" fmla="*/ 1848040 h 1948191"/>
                <a:gd name="connsiteX927" fmla="*/ 302434 w 1387532"/>
                <a:gd name="connsiteY927" fmla="*/ 1843361 h 1948191"/>
                <a:gd name="connsiteX928" fmla="*/ 308323 w 1387532"/>
                <a:gd name="connsiteY928" fmla="*/ 1836100 h 1948191"/>
                <a:gd name="connsiteX929" fmla="*/ 300820 w 1387532"/>
                <a:gd name="connsiteY929" fmla="*/ 1834447 h 1948191"/>
                <a:gd name="connsiteX930" fmla="*/ 301990 w 1387532"/>
                <a:gd name="connsiteY930" fmla="*/ 1830453 h 1948191"/>
                <a:gd name="connsiteX931" fmla="*/ 319616 w 1387532"/>
                <a:gd name="connsiteY931" fmla="*/ 1819200 h 1948191"/>
                <a:gd name="connsiteX932" fmla="*/ 328087 w 1387532"/>
                <a:gd name="connsiteY932" fmla="*/ 1814723 h 1948191"/>
                <a:gd name="connsiteX933" fmla="*/ 326675 w 1387532"/>
                <a:gd name="connsiteY933" fmla="*/ 1808390 h 1948191"/>
                <a:gd name="connsiteX934" fmla="*/ 320100 w 1387532"/>
                <a:gd name="connsiteY934" fmla="*/ 1799920 h 1948191"/>
                <a:gd name="connsiteX935" fmla="*/ 322682 w 1387532"/>
                <a:gd name="connsiteY935" fmla="*/ 1796854 h 1948191"/>
                <a:gd name="connsiteX936" fmla="*/ 335831 w 1387532"/>
                <a:gd name="connsiteY936" fmla="*/ 1807664 h 1948191"/>
                <a:gd name="connsiteX937" fmla="*/ 341922 w 1387532"/>
                <a:gd name="connsiteY937" fmla="*/ 1816134 h 1948191"/>
                <a:gd name="connsiteX938" fmla="*/ 346843 w 1387532"/>
                <a:gd name="connsiteY938" fmla="*/ 1816134 h 1948191"/>
                <a:gd name="connsiteX939" fmla="*/ 354829 w 1387532"/>
                <a:gd name="connsiteY939" fmla="*/ 1811899 h 1948191"/>
                <a:gd name="connsiteX940" fmla="*/ 361888 w 1387532"/>
                <a:gd name="connsiteY940" fmla="*/ 1811899 h 1948191"/>
                <a:gd name="connsiteX941" fmla="*/ 371972 w 1387532"/>
                <a:gd name="connsiteY941" fmla="*/ 1801331 h 1948191"/>
                <a:gd name="connsiteX942" fmla="*/ 375037 w 1387532"/>
                <a:gd name="connsiteY942" fmla="*/ 1787254 h 1948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Lst>
              <a:rect l="l" t="t" r="r" b="b"/>
              <a:pathLst>
                <a:path w="1387532" h="1948191">
                  <a:moveTo>
                    <a:pt x="375037" y="1787254"/>
                  </a:moveTo>
                  <a:lnTo>
                    <a:pt x="376933" y="1779510"/>
                  </a:lnTo>
                  <a:lnTo>
                    <a:pt x="383266" y="1775275"/>
                  </a:lnTo>
                  <a:lnTo>
                    <a:pt x="383266" y="1750630"/>
                  </a:lnTo>
                  <a:lnTo>
                    <a:pt x="375279" y="1745225"/>
                  </a:lnTo>
                  <a:lnTo>
                    <a:pt x="370116" y="1739134"/>
                  </a:lnTo>
                  <a:lnTo>
                    <a:pt x="372214" y="1737037"/>
                  </a:lnTo>
                  <a:lnTo>
                    <a:pt x="375723" y="1735867"/>
                  </a:lnTo>
                  <a:lnTo>
                    <a:pt x="375723" y="1730704"/>
                  </a:lnTo>
                  <a:lnTo>
                    <a:pt x="375037" y="1720863"/>
                  </a:lnTo>
                  <a:lnTo>
                    <a:pt x="371972" y="1717595"/>
                  </a:lnTo>
                  <a:lnTo>
                    <a:pt x="368463" y="1714086"/>
                  </a:lnTo>
                  <a:lnTo>
                    <a:pt x="371730" y="1711505"/>
                  </a:lnTo>
                  <a:lnTo>
                    <a:pt x="375481" y="1714328"/>
                  </a:lnTo>
                  <a:lnTo>
                    <a:pt x="379716" y="1721387"/>
                  </a:lnTo>
                  <a:lnTo>
                    <a:pt x="379958" y="1727478"/>
                  </a:lnTo>
                  <a:lnTo>
                    <a:pt x="379958" y="1735706"/>
                  </a:lnTo>
                  <a:lnTo>
                    <a:pt x="383709" y="1738529"/>
                  </a:lnTo>
                  <a:lnTo>
                    <a:pt x="387702" y="1738045"/>
                  </a:lnTo>
                  <a:lnTo>
                    <a:pt x="391211" y="1730301"/>
                  </a:lnTo>
                  <a:lnTo>
                    <a:pt x="390284" y="1721831"/>
                  </a:lnTo>
                  <a:lnTo>
                    <a:pt x="386291" y="1714570"/>
                  </a:lnTo>
                  <a:lnTo>
                    <a:pt x="384879" y="1705414"/>
                  </a:lnTo>
                  <a:lnTo>
                    <a:pt x="385565" y="1697428"/>
                  </a:lnTo>
                  <a:lnTo>
                    <a:pt x="389558" y="1691095"/>
                  </a:lnTo>
                  <a:lnTo>
                    <a:pt x="398472" y="1686416"/>
                  </a:lnTo>
                  <a:lnTo>
                    <a:pt x="402223" y="1688998"/>
                  </a:lnTo>
                  <a:lnTo>
                    <a:pt x="404320" y="1697912"/>
                  </a:lnTo>
                  <a:lnTo>
                    <a:pt x="401981" y="1701905"/>
                  </a:lnTo>
                  <a:lnTo>
                    <a:pt x="399884" y="1701421"/>
                  </a:lnTo>
                  <a:lnTo>
                    <a:pt x="395406" y="1696742"/>
                  </a:lnTo>
                  <a:lnTo>
                    <a:pt x="392583" y="1696742"/>
                  </a:lnTo>
                  <a:cubicBezTo>
                    <a:pt x="392583" y="1696742"/>
                    <a:pt x="390243" y="1704002"/>
                    <a:pt x="390243" y="1704970"/>
                  </a:cubicBezTo>
                  <a:cubicBezTo>
                    <a:pt x="390243" y="1705898"/>
                    <a:pt x="394479" y="1716022"/>
                    <a:pt x="394479" y="1716022"/>
                  </a:cubicBezTo>
                  <a:lnTo>
                    <a:pt x="393995" y="1723525"/>
                  </a:lnTo>
                  <a:lnTo>
                    <a:pt x="396092" y="1747242"/>
                  </a:lnTo>
                  <a:lnTo>
                    <a:pt x="393995" y="1752163"/>
                  </a:lnTo>
                  <a:lnTo>
                    <a:pt x="397988" y="1759221"/>
                  </a:lnTo>
                  <a:lnTo>
                    <a:pt x="401255" y="1766280"/>
                  </a:lnTo>
                  <a:lnTo>
                    <a:pt x="403594" y="1770515"/>
                  </a:lnTo>
                  <a:lnTo>
                    <a:pt x="405692" y="1786488"/>
                  </a:lnTo>
                  <a:lnTo>
                    <a:pt x="410855" y="1789069"/>
                  </a:lnTo>
                  <a:lnTo>
                    <a:pt x="420011" y="1790965"/>
                  </a:lnTo>
                  <a:lnTo>
                    <a:pt x="421907" y="1792861"/>
                  </a:lnTo>
                  <a:lnTo>
                    <a:pt x="429651" y="1793547"/>
                  </a:lnTo>
                  <a:lnTo>
                    <a:pt x="434451" y="1794232"/>
                  </a:lnTo>
                  <a:lnTo>
                    <a:pt x="445946" y="1787375"/>
                  </a:lnTo>
                  <a:lnTo>
                    <a:pt x="463654" y="1809721"/>
                  </a:lnTo>
                  <a:lnTo>
                    <a:pt x="465549" y="1763981"/>
                  </a:lnTo>
                  <a:lnTo>
                    <a:pt x="464017" y="1719814"/>
                  </a:lnTo>
                  <a:lnTo>
                    <a:pt x="486080" y="1686699"/>
                  </a:lnTo>
                  <a:lnTo>
                    <a:pt x="522624" y="1647452"/>
                  </a:lnTo>
                  <a:lnTo>
                    <a:pt x="503424" y="1520356"/>
                  </a:lnTo>
                  <a:lnTo>
                    <a:pt x="534321" y="1511079"/>
                  </a:lnTo>
                  <a:lnTo>
                    <a:pt x="541097" y="1473850"/>
                  </a:lnTo>
                  <a:lnTo>
                    <a:pt x="489347" y="1433595"/>
                  </a:lnTo>
                  <a:lnTo>
                    <a:pt x="502779" y="1350061"/>
                  </a:lnTo>
                  <a:lnTo>
                    <a:pt x="475391" y="1269310"/>
                  </a:lnTo>
                  <a:lnTo>
                    <a:pt x="482571" y="1231999"/>
                  </a:lnTo>
                  <a:lnTo>
                    <a:pt x="467566" y="1191543"/>
                  </a:lnTo>
                  <a:lnTo>
                    <a:pt x="534523" y="1079411"/>
                  </a:lnTo>
                  <a:lnTo>
                    <a:pt x="591355" y="1088164"/>
                  </a:lnTo>
                  <a:lnTo>
                    <a:pt x="600108" y="1076789"/>
                  </a:lnTo>
                  <a:lnTo>
                    <a:pt x="588693" y="1032340"/>
                  </a:lnTo>
                  <a:lnTo>
                    <a:pt x="570744" y="1011124"/>
                  </a:lnTo>
                  <a:lnTo>
                    <a:pt x="613781" y="908753"/>
                  </a:lnTo>
                  <a:lnTo>
                    <a:pt x="607731" y="787828"/>
                  </a:lnTo>
                  <a:lnTo>
                    <a:pt x="645969" y="781697"/>
                  </a:lnTo>
                  <a:lnTo>
                    <a:pt x="654722" y="751687"/>
                  </a:lnTo>
                  <a:lnTo>
                    <a:pt x="702196" y="651091"/>
                  </a:lnTo>
                  <a:lnTo>
                    <a:pt x="683118" y="611442"/>
                  </a:lnTo>
                  <a:lnTo>
                    <a:pt x="707077" y="576310"/>
                  </a:lnTo>
                  <a:lnTo>
                    <a:pt x="734706" y="514920"/>
                  </a:lnTo>
                  <a:lnTo>
                    <a:pt x="773630" y="510765"/>
                  </a:lnTo>
                  <a:lnTo>
                    <a:pt x="777946" y="489105"/>
                  </a:lnTo>
                  <a:lnTo>
                    <a:pt x="776292" y="434612"/>
                  </a:lnTo>
                  <a:lnTo>
                    <a:pt x="867450" y="451593"/>
                  </a:lnTo>
                  <a:lnTo>
                    <a:pt x="882495" y="437557"/>
                  </a:lnTo>
                  <a:lnTo>
                    <a:pt x="877655" y="409604"/>
                  </a:lnTo>
                  <a:lnTo>
                    <a:pt x="857205" y="346560"/>
                  </a:lnTo>
                  <a:lnTo>
                    <a:pt x="909842" y="342446"/>
                  </a:lnTo>
                  <a:lnTo>
                    <a:pt x="912544" y="305378"/>
                  </a:lnTo>
                  <a:lnTo>
                    <a:pt x="952275" y="305378"/>
                  </a:lnTo>
                  <a:lnTo>
                    <a:pt x="1001484" y="374835"/>
                  </a:lnTo>
                  <a:lnTo>
                    <a:pt x="1047385" y="378466"/>
                  </a:lnTo>
                  <a:lnTo>
                    <a:pt x="1066706" y="351723"/>
                  </a:lnTo>
                  <a:lnTo>
                    <a:pt x="1120513" y="365518"/>
                  </a:lnTo>
                  <a:lnTo>
                    <a:pt x="1129992" y="333572"/>
                  </a:lnTo>
                  <a:lnTo>
                    <a:pt x="1143383" y="310783"/>
                  </a:lnTo>
                  <a:lnTo>
                    <a:pt x="1129024" y="211841"/>
                  </a:lnTo>
                  <a:lnTo>
                    <a:pt x="1154354" y="159486"/>
                  </a:lnTo>
                  <a:lnTo>
                    <a:pt x="1185856" y="162470"/>
                  </a:lnTo>
                  <a:lnTo>
                    <a:pt x="1208484" y="133792"/>
                  </a:lnTo>
                  <a:lnTo>
                    <a:pt x="1294358" y="167190"/>
                  </a:lnTo>
                  <a:lnTo>
                    <a:pt x="1312468" y="190745"/>
                  </a:lnTo>
                  <a:lnTo>
                    <a:pt x="1302505" y="251853"/>
                  </a:lnTo>
                  <a:lnTo>
                    <a:pt x="1315816" y="264438"/>
                  </a:lnTo>
                  <a:lnTo>
                    <a:pt x="1316905" y="263066"/>
                  </a:lnTo>
                  <a:lnTo>
                    <a:pt x="1320253" y="227692"/>
                  </a:lnTo>
                  <a:lnTo>
                    <a:pt x="1348205" y="203330"/>
                  </a:lnTo>
                  <a:lnTo>
                    <a:pt x="1354175" y="170336"/>
                  </a:lnTo>
                  <a:lnTo>
                    <a:pt x="1375674" y="175337"/>
                  </a:lnTo>
                  <a:lnTo>
                    <a:pt x="1385717" y="167674"/>
                  </a:lnTo>
                  <a:lnTo>
                    <a:pt x="1370914" y="139479"/>
                  </a:lnTo>
                  <a:lnTo>
                    <a:pt x="1355506" y="138955"/>
                  </a:lnTo>
                  <a:lnTo>
                    <a:pt x="1347520" y="152790"/>
                  </a:lnTo>
                  <a:lnTo>
                    <a:pt x="1347762" y="141980"/>
                  </a:lnTo>
                  <a:lnTo>
                    <a:pt x="1338848" y="141052"/>
                  </a:lnTo>
                  <a:lnTo>
                    <a:pt x="1334612" y="147385"/>
                  </a:lnTo>
                  <a:lnTo>
                    <a:pt x="1331345" y="157025"/>
                  </a:lnTo>
                  <a:lnTo>
                    <a:pt x="1314929" y="155371"/>
                  </a:lnTo>
                  <a:lnTo>
                    <a:pt x="1312831" y="141294"/>
                  </a:lnTo>
                  <a:lnTo>
                    <a:pt x="1306257" y="138229"/>
                  </a:lnTo>
                  <a:lnTo>
                    <a:pt x="1296617" y="145046"/>
                  </a:lnTo>
                  <a:lnTo>
                    <a:pt x="1299884" y="136817"/>
                  </a:lnTo>
                  <a:lnTo>
                    <a:pt x="1300811" y="130000"/>
                  </a:lnTo>
                  <a:lnTo>
                    <a:pt x="1250554" y="126491"/>
                  </a:lnTo>
                  <a:lnTo>
                    <a:pt x="1250070" y="117093"/>
                  </a:lnTo>
                  <a:lnTo>
                    <a:pt x="1279877" y="115439"/>
                  </a:lnTo>
                  <a:lnTo>
                    <a:pt x="1322149" y="106283"/>
                  </a:lnTo>
                  <a:lnTo>
                    <a:pt x="1331305" y="82082"/>
                  </a:lnTo>
                  <a:lnTo>
                    <a:pt x="1349133" y="73168"/>
                  </a:lnTo>
                  <a:lnTo>
                    <a:pt x="1352642" y="60947"/>
                  </a:lnTo>
                  <a:lnTo>
                    <a:pt x="1340421" y="49451"/>
                  </a:lnTo>
                  <a:lnTo>
                    <a:pt x="1332918" y="50863"/>
                  </a:lnTo>
                  <a:lnTo>
                    <a:pt x="1319769" y="41707"/>
                  </a:lnTo>
                  <a:lnTo>
                    <a:pt x="1310613" y="40537"/>
                  </a:lnTo>
                  <a:lnTo>
                    <a:pt x="1295608" y="49209"/>
                  </a:lnTo>
                  <a:lnTo>
                    <a:pt x="1304522" y="37713"/>
                  </a:lnTo>
                  <a:lnTo>
                    <a:pt x="1288106" y="26662"/>
                  </a:lnTo>
                  <a:lnTo>
                    <a:pt x="1282015" y="27831"/>
                  </a:lnTo>
                  <a:lnTo>
                    <a:pt x="1277538" y="39085"/>
                  </a:lnTo>
                  <a:lnTo>
                    <a:pt x="1273545" y="38843"/>
                  </a:lnTo>
                  <a:lnTo>
                    <a:pt x="1274715" y="28517"/>
                  </a:lnTo>
                  <a:lnTo>
                    <a:pt x="1268826" y="28033"/>
                  </a:lnTo>
                  <a:lnTo>
                    <a:pt x="1256160" y="39771"/>
                  </a:lnTo>
                  <a:lnTo>
                    <a:pt x="1252651" y="22628"/>
                  </a:lnTo>
                  <a:lnTo>
                    <a:pt x="1232242" y="17465"/>
                  </a:lnTo>
                  <a:lnTo>
                    <a:pt x="1222843" y="22386"/>
                  </a:lnTo>
                  <a:lnTo>
                    <a:pt x="1220262" y="69336"/>
                  </a:lnTo>
                  <a:lnTo>
                    <a:pt x="1227240" y="73208"/>
                  </a:lnTo>
                  <a:lnTo>
                    <a:pt x="1224417" y="80267"/>
                  </a:lnTo>
                  <a:lnTo>
                    <a:pt x="1217600" y="81679"/>
                  </a:lnTo>
                  <a:lnTo>
                    <a:pt x="1211711" y="79581"/>
                  </a:lnTo>
                  <a:lnTo>
                    <a:pt x="1208444" y="82163"/>
                  </a:lnTo>
                  <a:lnTo>
                    <a:pt x="1199772" y="85672"/>
                  </a:lnTo>
                  <a:lnTo>
                    <a:pt x="1208000" y="59615"/>
                  </a:lnTo>
                  <a:lnTo>
                    <a:pt x="1204935" y="52355"/>
                  </a:lnTo>
                  <a:lnTo>
                    <a:pt x="1188034" y="67158"/>
                  </a:lnTo>
                  <a:lnTo>
                    <a:pt x="1186864" y="67158"/>
                  </a:lnTo>
                  <a:lnTo>
                    <a:pt x="1197916" y="49088"/>
                  </a:lnTo>
                  <a:lnTo>
                    <a:pt x="1194407" y="48402"/>
                  </a:lnTo>
                  <a:lnTo>
                    <a:pt x="1185493" y="48160"/>
                  </a:lnTo>
                  <a:lnTo>
                    <a:pt x="1188316" y="43239"/>
                  </a:lnTo>
                  <a:lnTo>
                    <a:pt x="1199570" y="41142"/>
                  </a:lnTo>
                  <a:lnTo>
                    <a:pt x="1205661" y="26823"/>
                  </a:lnTo>
                  <a:lnTo>
                    <a:pt x="1210138" y="13674"/>
                  </a:lnTo>
                  <a:lnTo>
                    <a:pt x="1204491" y="8753"/>
                  </a:lnTo>
                  <a:lnTo>
                    <a:pt x="1195819" y="9680"/>
                  </a:lnTo>
                  <a:lnTo>
                    <a:pt x="1190132" y="3025"/>
                  </a:lnTo>
                  <a:lnTo>
                    <a:pt x="1177910" y="8188"/>
                  </a:lnTo>
                  <a:lnTo>
                    <a:pt x="1171335" y="9116"/>
                  </a:lnTo>
                  <a:cubicBezTo>
                    <a:pt x="1171335" y="9116"/>
                    <a:pt x="1165003" y="7018"/>
                    <a:pt x="1164277" y="7018"/>
                  </a:cubicBezTo>
                  <a:cubicBezTo>
                    <a:pt x="1163591" y="7018"/>
                    <a:pt x="1162623" y="9116"/>
                    <a:pt x="1162623" y="9116"/>
                  </a:cubicBezTo>
                  <a:lnTo>
                    <a:pt x="1159356" y="19442"/>
                  </a:lnTo>
                  <a:lnTo>
                    <a:pt x="1152539" y="22265"/>
                  </a:lnTo>
                  <a:cubicBezTo>
                    <a:pt x="1152539" y="22265"/>
                    <a:pt x="1152297" y="29082"/>
                    <a:pt x="1151611" y="29324"/>
                  </a:cubicBezTo>
                  <a:cubicBezTo>
                    <a:pt x="1150926" y="29566"/>
                    <a:pt x="1149958" y="34245"/>
                    <a:pt x="1149958" y="34245"/>
                  </a:cubicBezTo>
                  <a:lnTo>
                    <a:pt x="1162865" y="36584"/>
                  </a:lnTo>
                  <a:lnTo>
                    <a:pt x="1165688" y="44086"/>
                  </a:lnTo>
                  <a:lnTo>
                    <a:pt x="1157016" y="59575"/>
                  </a:lnTo>
                  <a:lnTo>
                    <a:pt x="1157944" y="70829"/>
                  </a:lnTo>
                  <a:lnTo>
                    <a:pt x="1159356" y="79057"/>
                  </a:lnTo>
                  <a:lnTo>
                    <a:pt x="1155121" y="84220"/>
                  </a:lnTo>
                  <a:lnTo>
                    <a:pt x="1156532" y="94304"/>
                  </a:lnTo>
                  <a:lnTo>
                    <a:pt x="1141286" y="115439"/>
                  </a:lnTo>
                  <a:lnTo>
                    <a:pt x="1138018" y="115681"/>
                  </a:lnTo>
                  <a:lnTo>
                    <a:pt x="1133783" y="79743"/>
                  </a:lnTo>
                  <a:lnTo>
                    <a:pt x="1124385" y="80227"/>
                  </a:lnTo>
                  <a:lnTo>
                    <a:pt x="1130032" y="71313"/>
                  </a:lnTo>
                  <a:lnTo>
                    <a:pt x="1133097" y="62157"/>
                  </a:lnTo>
                  <a:lnTo>
                    <a:pt x="1127007" y="53243"/>
                  </a:lnTo>
                  <a:lnTo>
                    <a:pt x="1127693" y="41263"/>
                  </a:lnTo>
                  <a:lnTo>
                    <a:pt x="1122530" y="39851"/>
                  </a:lnTo>
                  <a:lnTo>
                    <a:pt x="1113374" y="51347"/>
                  </a:lnTo>
                  <a:lnTo>
                    <a:pt x="1108695" y="71756"/>
                  </a:lnTo>
                  <a:lnTo>
                    <a:pt x="1105629" y="76435"/>
                  </a:lnTo>
                  <a:lnTo>
                    <a:pt x="1103976" y="91763"/>
                  </a:lnTo>
                  <a:lnTo>
                    <a:pt x="1091310" y="132380"/>
                  </a:lnTo>
                  <a:lnTo>
                    <a:pt x="1096715" y="139883"/>
                  </a:lnTo>
                  <a:lnTo>
                    <a:pt x="1085462" y="171828"/>
                  </a:lnTo>
                  <a:lnTo>
                    <a:pt x="1076306" y="172312"/>
                  </a:lnTo>
                  <a:lnTo>
                    <a:pt x="1073482" y="169247"/>
                  </a:lnTo>
                  <a:lnTo>
                    <a:pt x="1071828" y="154686"/>
                  </a:lnTo>
                  <a:lnTo>
                    <a:pt x="1075580" y="144360"/>
                  </a:lnTo>
                  <a:lnTo>
                    <a:pt x="1075096" y="138269"/>
                  </a:lnTo>
                  <a:lnTo>
                    <a:pt x="1073200" y="131453"/>
                  </a:lnTo>
                  <a:lnTo>
                    <a:pt x="1075297" y="121127"/>
                  </a:lnTo>
                  <a:lnTo>
                    <a:pt x="1070820" y="113624"/>
                  </a:lnTo>
                  <a:lnTo>
                    <a:pt x="1071990" y="107292"/>
                  </a:lnTo>
                  <a:lnTo>
                    <a:pt x="1091956" y="58930"/>
                  </a:lnTo>
                  <a:lnTo>
                    <a:pt x="1088890" y="57760"/>
                  </a:lnTo>
                  <a:lnTo>
                    <a:pt x="1080420" y="56832"/>
                  </a:lnTo>
                  <a:lnTo>
                    <a:pt x="1075015" y="60100"/>
                  </a:lnTo>
                  <a:lnTo>
                    <a:pt x="1070094" y="64335"/>
                  </a:lnTo>
                  <a:lnTo>
                    <a:pt x="1065173" y="68086"/>
                  </a:lnTo>
                  <a:lnTo>
                    <a:pt x="1065173" y="62681"/>
                  </a:lnTo>
                  <a:lnTo>
                    <a:pt x="1057429" y="60785"/>
                  </a:lnTo>
                  <a:lnTo>
                    <a:pt x="1052508" y="61471"/>
                  </a:lnTo>
                  <a:lnTo>
                    <a:pt x="1042868" y="59373"/>
                  </a:lnTo>
                  <a:lnTo>
                    <a:pt x="1040528" y="55622"/>
                  </a:lnTo>
                  <a:lnTo>
                    <a:pt x="1034881" y="55380"/>
                  </a:lnTo>
                  <a:lnTo>
                    <a:pt x="1032784" y="60059"/>
                  </a:lnTo>
                  <a:lnTo>
                    <a:pt x="1036051" y="68973"/>
                  </a:lnTo>
                  <a:lnTo>
                    <a:pt x="1032300" y="78129"/>
                  </a:lnTo>
                  <a:lnTo>
                    <a:pt x="1026895" y="73894"/>
                  </a:lnTo>
                  <a:lnTo>
                    <a:pt x="1019836" y="74136"/>
                  </a:lnTo>
                  <a:lnTo>
                    <a:pt x="1019150" y="84220"/>
                  </a:lnTo>
                  <a:cubicBezTo>
                    <a:pt x="1019150" y="84220"/>
                    <a:pt x="1034397" y="89141"/>
                    <a:pt x="1035123" y="89141"/>
                  </a:cubicBezTo>
                  <a:cubicBezTo>
                    <a:pt x="1035809" y="89141"/>
                    <a:pt x="1044965" y="96200"/>
                    <a:pt x="1044965" y="96200"/>
                  </a:cubicBezTo>
                  <a:lnTo>
                    <a:pt x="1045449" y="101846"/>
                  </a:lnTo>
                  <a:lnTo>
                    <a:pt x="1041214" y="103016"/>
                  </a:lnTo>
                  <a:lnTo>
                    <a:pt x="1033470" y="99951"/>
                  </a:lnTo>
                  <a:lnTo>
                    <a:pt x="1025725" y="99467"/>
                  </a:lnTo>
                  <a:lnTo>
                    <a:pt x="1022660" y="117779"/>
                  </a:lnTo>
                  <a:lnTo>
                    <a:pt x="1031574" y="125039"/>
                  </a:lnTo>
                  <a:lnTo>
                    <a:pt x="1010438" y="126693"/>
                  </a:lnTo>
                  <a:lnTo>
                    <a:pt x="998459" y="149926"/>
                  </a:lnTo>
                  <a:lnTo>
                    <a:pt x="1000354" y="159082"/>
                  </a:lnTo>
                  <a:lnTo>
                    <a:pt x="994707" y="170336"/>
                  </a:lnTo>
                  <a:lnTo>
                    <a:pt x="995877" y="174813"/>
                  </a:lnTo>
                  <a:lnTo>
                    <a:pt x="999386" y="184211"/>
                  </a:lnTo>
                  <a:lnTo>
                    <a:pt x="992812" y="188446"/>
                  </a:lnTo>
                  <a:lnTo>
                    <a:pt x="992570" y="191713"/>
                  </a:lnTo>
                  <a:cubicBezTo>
                    <a:pt x="992570" y="191713"/>
                    <a:pt x="1004993" y="194981"/>
                    <a:pt x="1006647" y="194981"/>
                  </a:cubicBezTo>
                  <a:cubicBezTo>
                    <a:pt x="1008300" y="194981"/>
                    <a:pt x="1008058" y="199901"/>
                    <a:pt x="1008058" y="199901"/>
                  </a:cubicBezTo>
                  <a:lnTo>
                    <a:pt x="1001726" y="205064"/>
                  </a:lnTo>
                  <a:lnTo>
                    <a:pt x="989988" y="198732"/>
                  </a:lnTo>
                  <a:lnTo>
                    <a:pt x="978936" y="186994"/>
                  </a:lnTo>
                  <a:lnTo>
                    <a:pt x="976355" y="178322"/>
                  </a:lnTo>
                  <a:lnTo>
                    <a:pt x="965303" y="175983"/>
                  </a:lnTo>
                  <a:cubicBezTo>
                    <a:pt x="965303" y="175983"/>
                    <a:pt x="950742" y="175741"/>
                    <a:pt x="949572" y="175983"/>
                  </a:cubicBezTo>
                  <a:cubicBezTo>
                    <a:pt x="948402" y="176225"/>
                    <a:pt x="948644" y="183041"/>
                    <a:pt x="948644" y="183041"/>
                  </a:cubicBezTo>
                  <a:lnTo>
                    <a:pt x="952880" y="189858"/>
                  </a:lnTo>
                  <a:lnTo>
                    <a:pt x="945821" y="187034"/>
                  </a:lnTo>
                  <a:lnTo>
                    <a:pt x="943482" y="176951"/>
                  </a:lnTo>
                  <a:lnTo>
                    <a:pt x="938561" y="172958"/>
                  </a:lnTo>
                  <a:lnTo>
                    <a:pt x="931502" y="173885"/>
                  </a:lnTo>
                  <a:lnTo>
                    <a:pt x="925613" y="173200"/>
                  </a:lnTo>
                  <a:lnTo>
                    <a:pt x="923959" y="178362"/>
                  </a:lnTo>
                  <a:lnTo>
                    <a:pt x="925129" y="190584"/>
                  </a:lnTo>
                  <a:lnTo>
                    <a:pt x="919482" y="184009"/>
                  </a:lnTo>
                  <a:lnTo>
                    <a:pt x="912666" y="179088"/>
                  </a:lnTo>
                  <a:lnTo>
                    <a:pt x="909600" y="178846"/>
                  </a:lnTo>
                  <a:lnTo>
                    <a:pt x="905365" y="185421"/>
                  </a:lnTo>
                  <a:lnTo>
                    <a:pt x="903469" y="184493"/>
                  </a:lnTo>
                  <a:lnTo>
                    <a:pt x="896894" y="184009"/>
                  </a:lnTo>
                  <a:lnTo>
                    <a:pt x="894999" y="189656"/>
                  </a:lnTo>
                  <a:lnTo>
                    <a:pt x="898266" y="192923"/>
                  </a:lnTo>
                  <a:lnTo>
                    <a:pt x="905526" y="196675"/>
                  </a:lnTo>
                  <a:lnTo>
                    <a:pt x="910447" y="201353"/>
                  </a:lnTo>
                  <a:lnTo>
                    <a:pt x="919603" y="203451"/>
                  </a:lnTo>
                  <a:lnTo>
                    <a:pt x="924766" y="201555"/>
                  </a:lnTo>
                  <a:lnTo>
                    <a:pt x="933236" y="199659"/>
                  </a:lnTo>
                  <a:lnTo>
                    <a:pt x="935818" y="203411"/>
                  </a:lnTo>
                  <a:lnTo>
                    <a:pt x="934648" y="207888"/>
                  </a:lnTo>
                  <a:lnTo>
                    <a:pt x="936988" y="211881"/>
                  </a:lnTo>
                  <a:lnTo>
                    <a:pt x="937915" y="219625"/>
                  </a:lnTo>
                  <a:lnTo>
                    <a:pt x="936746" y="223861"/>
                  </a:lnTo>
                  <a:lnTo>
                    <a:pt x="937915" y="233702"/>
                  </a:lnTo>
                  <a:lnTo>
                    <a:pt x="946587" y="247537"/>
                  </a:lnTo>
                  <a:lnTo>
                    <a:pt x="935778" y="238139"/>
                  </a:lnTo>
                  <a:lnTo>
                    <a:pt x="922628" y="228741"/>
                  </a:lnTo>
                  <a:lnTo>
                    <a:pt x="920531" y="222408"/>
                  </a:lnTo>
                  <a:lnTo>
                    <a:pt x="910891" y="215592"/>
                  </a:lnTo>
                  <a:lnTo>
                    <a:pt x="900807" y="215350"/>
                  </a:lnTo>
                  <a:lnTo>
                    <a:pt x="903388" y="229911"/>
                  </a:lnTo>
                  <a:lnTo>
                    <a:pt x="903388" y="238583"/>
                  </a:lnTo>
                  <a:lnTo>
                    <a:pt x="893063" y="246811"/>
                  </a:lnTo>
                  <a:lnTo>
                    <a:pt x="889554" y="239067"/>
                  </a:lnTo>
                  <a:lnTo>
                    <a:pt x="885318" y="240237"/>
                  </a:lnTo>
                  <a:lnTo>
                    <a:pt x="882979" y="251289"/>
                  </a:lnTo>
                  <a:lnTo>
                    <a:pt x="874750" y="257863"/>
                  </a:lnTo>
                  <a:lnTo>
                    <a:pt x="874508" y="273594"/>
                  </a:lnTo>
                  <a:lnTo>
                    <a:pt x="885762" y="289325"/>
                  </a:lnTo>
                  <a:lnTo>
                    <a:pt x="872855" y="286057"/>
                  </a:lnTo>
                  <a:lnTo>
                    <a:pt x="868378" y="306467"/>
                  </a:lnTo>
                  <a:lnTo>
                    <a:pt x="853574" y="324295"/>
                  </a:lnTo>
                  <a:lnTo>
                    <a:pt x="863214" y="304571"/>
                  </a:lnTo>
                  <a:lnTo>
                    <a:pt x="866038" y="282024"/>
                  </a:lnTo>
                  <a:lnTo>
                    <a:pt x="862287" y="244916"/>
                  </a:lnTo>
                  <a:lnTo>
                    <a:pt x="857809" y="236243"/>
                  </a:lnTo>
                  <a:lnTo>
                    <a:pt x="853816" y="235558"/>
                  </a:lnTo>
                  <a:lnTo>
                    <a:pt x="848412" y="248465"/>
                  </a:lnTo>
                  <a:lnTo>
                    <a:pt x="839941" y="269843"/>
                  </a:lnTo>
                  <a:lnTo>
                    <a:pt x="843208" y="276901"/>
                  </a:lnTo>
                  <a:lnTo>
                    <a:pt x="850025" y="285573"/>
                  </a:lnTo>
                  <a:lnTo>
                    <a:pt x="838529" y="285815"/>
                  </a:lnTo>
                  <a:lnTo>
                    <a:pt x="836633" y="301788"/>
                  </a:lnTo>
                  <a:lnTo>
                    <a:pt x="833124" y="302958"/>
                  </a:lnTo>
                  <a:lnTo>
                    <a:pt x="830543" y="258831"/>
                  </a:lnTo>
                  <a:lnTo>
                    <a:pt x="824896" y="257903"/>
                  </a:lnTo>
                  <a:lnTo>
                    <a:pt x="818079" y="262824"/>
                  </a:lnTo>
                  <a:lnTo>
                    <a:pt x="809407" y="265406"/>
                  </a:lnTo>
                  <a:lnTo>
                    <a:pt x="795572" y="292874"/>
                  </a:lnTo>
                  <a:lnTo>
                    <a:pt x="802631" y="295214"/>
                  </a:lnTo>
                  <a:lnTo>
                    <a:pt x="806866" y="300377"/>
                  </a:lnTo>
                  <a:lnTo>
                    <a:pt x="803115" y="305297"/>
                  </a:lnTo>
                  <a:lnTo>
                    <a:pt x="805696" y="312800"/>
                  </a:lnTo>
                  <a:lnTo>
                    <a:pt x="812513" y="318648"/>
                  </a:lnTo>
                  <a:lnTo>
                    <a:pt x="823565" y="320060"/>
                  </a:lnTo>
                  <a:lnTo>
                    <a:pt x="828486" y="331556"/>
                  </a:lnTo>
                  <a:lnTo>
                    <a:pt x="831995" y="340470"/>
                  </a:lnTo>
                  <a:lnTo>
                    <a:pt x="823081" y="341155"/>
                  </a:lnTo>
                  <a:lnTo>
                    <a:pt x="820499" y="336477"/>
                  </a:lnTo>
                  <a:lnTo>
                    <a:pt x="823323" y="333209"/>
                  </a:lnTo>
                  <a:lnTo>
                    <a:pt x="820741" y="326635"/>
                  </a:lnTo>
                  <a:lnTo>
                    <a:pt x="806906" y="325223"/>
                  </a:lnTo>
                  <a:lnTo>
                    <a:pt x="797065" y="305741"/>
                  </a:lnTo>
                  <a:lnTo>
                    <a:pt x="788836" y="302232"/>
                  </a:lnTo>
                  <a:lnTo>
                    <a:pt x="779680" y="304813"/>
                  </a:lnTo>
                  <a:lnTo>
                    <a:pt x="775929" y="307637"/>
                  </a:lnTo>
                  <a:lnTo>
                    <a:pt x="779922" y="313526"/>
                  </a:lnTo>
                  <a:lnTo>
                    <a:pt x="788594" y="323368"/>
                  </a:lnTo>
                  <a:lnTo>
                    <a:pt x="803397" y="327361"/>
                  </a:lnTo>
                  <a:lnTo>
                    <a:pt x="805293" y="332766"/>
                  </a:lnTo>
                  <a:lnTo>
                    <a:pt x="799888" y="332524"/>
                  </a:lnTo>
                  <a:lnTo>
                    <a:pt x="792829" y="331112"/>
                  </a:lnTo>
                  <a:lnTo>
                    <a:pt x="790490" y="335347"/>
                  </a:lnTo>
                  <a:lnTo>
                    <a:pt x="783916" y="337243"/>
                  </a:lnTo>
                  <a:lnTo>
                    <a:pt x="779922" y="340994"/>
                  </a:lnTo>
                  <a:lnTo>
                    <a:pt x="776655" y="328087"/>
                  </a:lnTo>
                  <a:lnTo>
                    <a:pt x="771976" y="320584"/>
                  </a:lnTo>
                  <a:lnTo>
                    <a:pt x="766571" y="314938"/>
                  </a:lnTo>
                  <a:lnTo>
                    <a:pt x="764474" y="316349"/>
                  </a:lnTo>
                  <a:lnTo>
                    <a:pt x="763788" y="325747"/>
                  </a:lnTo>
                  <a:lnTo>
                    <a:pt x="758625" y="344745"/>
                  </a:lnTo>
                  <a:lnTo>
                    <a:pt x="761691" y="349222"/>
                  </a:lnTo>
                  <a:lnTo>
                    <a:pt x="761005" y="359064"/>
                  </a:lnTo>
                  <a:lnTo>
                    <a:pt x="741281" y="367051"/>
                  </a:lnTo>
                  <a:lnTo>
                    <a:pt x="736118" y="371730"/>
                  </a:lnTo>
                  <a:lnTo>
                    <a:pt x="737530" y="384153"/>
                  </a:lnTo>
                  <a:lnTo>
                    <a:pt x="736360" y="391897"/>
                  </a:lnTo>
                  <a:lnTo>
                    <a:pt x="744831" y="394479"/>
                  </a:lnTo>
                  <a:lnTo>
                    <a:pt x="745073" y="399642"/>
                  </a:lnTo>
                  <a:lnTo>
                    <a:pt x="740837" y="402465"/>
                  </a:lnTo>
                  <a:lnTo>
                    <a:pt x="742733" y="411621"/>
                  </a:lnTo>
                  <a:lnTo>
                    <a:pt x="732407" y="412307"/>
                  </a:lnTo>
                  <a:lnTo>
                    <a:pt x="732407" y="417954"/>
                  </a:lnTo>
                  <a:lnTo>
                    <a:pt x="735674" y="426182"/>
                  </a:lnTo>
                  <a:lnTo>
                    <a:pt x="723009" y="426666"/>
                  </a:lnTo>
                  <a:lnTo>
                    <a:pt x="719944" y="431587"/>
                  </a:lnTo>
                  <a:lnTo>
                    <a:pt x="711473" y="429006"/>
                  </a:lnTo>
                  <a:lnTo>
                    <a:pt x="703971" y="432071"/>
                  </a:lnTo>
                  <a:lnTo>
                    <a:pt x="695057" y="440299"/>
                  </a:lnTo>
                  <a:lnTo>
                    <a:pt x="694573" y="452521"/>
                  </a:lnTo>
                  <a:lnTo>
                    <a:pt x="692475" y="456998"/>
                  </a:lnTo>
                  <a:lnTo>
                    <a:pt x="694129" y="463815"/>
                  </a:lnTo>
                  <a:lnTo>
                    <a:pt x="708932" y="462403"/>
                  </a:lnTo>
                  <a:lnTo>
                    <a:pt x="715749" y="455344"/>
                  </a:lnTo>
                  <a:lnTo>
                    <a:pt x="720670" y="455344"/>
                  </a:lnTo>
                  <a:lnTo>
                    <a:pt x="725147" y="460023"/>
                  </a:lnTo>
                  <a:lnTo>
                    <a:pt x="731036" y="460023"/>
                  </a:lnTo>
                  <a:lnTo>
                    <a:pt x="741362" y="450867"/>
                  </a:lnTo>
                  <a:lnTo>
                    <a:pt x="744629" y="451109"/>
                  </a:lnTo>
                  <a:lnTo>
                    <a:pt x="746968" y="458854"/>
                  </a:lnTo>
                  <a:lnTo>
                    <a:pt x="758464" y="464501"/>
                  </a:lnTo>
                  <a:lnTo>
                    <a:pt x="752131" y="463815"/>
                  </a:lnTo>
                  <a:lnTo>
                    <a:pt x="744387" y="465711"/>
                  </a:lnTo>
                  <a:lnTo>
                    <a:pt x="745799" y="470188"/>
                  </a:lnTo>
                  <a:lnTo>
                    <a:pt x="735957" y="468776"/>
                  </a:lnTo>
                  <a:lnTo>
                    <a:pt x="730068" y="472527"/>
                  </a:lnTo>
                  <a:lnTo>
                    <a:pt x="732891" y="480272"/>
                  </a:lnTo>
                  <a:lnTo>
                    <a:pt x="739708" y="485435"/>
                  </a:lnTo>
                  <a:lnTo>
                    <a:pt x="738780" y="491767"/>
                  </a:lnTo>
                  <a:lnTo>
                    <a:pt x="737368" y="486604"/>
                  </a:lnTo>
                  <a:lnTo>
                    <a:pt x="728213" y="478376"/>
                  </a:lnTo>
                  <a:lnTo>
                    <a:pt x="721880" y="476722"/>
                  </a:lnTo>
                  <a:lnTo>
                    <a:pt x="711796" y="476480"/>
                  </a:lnTo>
                  <a:lnTo>
                    <a:pt x="707803" y="472487"/>
                  </a:lnTo>
                  <a:lnTo>
                    <a:pt x="700542" y="472487"/>
                  </a:lnTo>
                  <a:lnTo>
                    <a:pt x="686707" y="480715"/>
                  </a:lnTo>
                  <a:lnTo>
                    <a:pt x="687191" y="484951"/>
                  </a:lnTo>
                  <a:lnTo>
                    <a:pt x="696348" y="487532"/>
                  </a:lnTo>
                  <a:lnTo>
                    <a:pt x="712078" y="505844"/>
                  </a:lnTo>
                  <a:lnTo>
                    <a:pt x="708811" y="509353"/>
                  </a:lnTo>
                  <a:lnTo>
                    <a:pt x="700139" y="505118"/>
                  </a:lnTo>
                  <a:lnTo>
                    <a:pt x="692395" y="510039"/>
                  </a:lnTo>
                  <a:lnTo>
                    <a:pt x="699655" y="513790"/>
                  </a:lnTo>
                  <a:lnTo>
                    <a:pt x="702237" y="520365"/>
                  </a:lnTo>
                  <a:lnTo>
                    <a:pt x="697558" y="519679"/>
                  </a:lnTo>
                  <a:lnTo>
                    <a:pt x="694976" y="521777"/>
                  </a:lnTo>
                  <a:lnTo>
                    <a:pt x="696872" y="533272"/>
                  </a:lnTo>
                  <a:lnTo>
                    <a:pt x="691951" y="538677"/>
                  </a:lnTo>
                  <a:lnTo>
                    <a:pt x="690055" y="541944"/>
                  </a:lnTo>
                  <a:lnTo>
                    <a:pt x="694290" y="552270"/>
                  </a:lnTo>
                  <a:lnTo>
                    <a:pt x="684207" y="540048"/>
                  </a:lnTo>
                  <a:lnTo>
                    <a:pt x="680698" y="530892"/>
                  </a:lnTo>
                  <a:lnTo>
                    <a:pt x="671783" y="534402"/>
                  </a:lnTo>
                  <a:lnTo>
                    <a:pt x="664281" y="541218"/>
                  </a:lnTo>
                  <a:lnTo>
                    <a:pt x="661942" y="539806"/>
                  </a:lnTo>
                  <a:lnTo>
                    <a:pt x="652786" y="545897"/>
                  </a:lnTo>
                  <a:lnTo>
                    <a:pt x="644113" y="554126"/>
                  </a:lnTo>
                  <a:cubicBezTo>
                    <a:pt x="644113" y="554126"/>
                    <a:pt x="645041" y="561386"/>
                    <a:pt x="646695" y="561870"/>
                  </a:cubicBezTo>
                  <a:cubicBezTo>
                    <a:pt x="648349" y="562354"/>
                    <a:pt x="656335" y="568202"/>
                    <a:pt x="656335" y="568202"/>
                  </a:cubicBezTo>
                  <a:lnTo>
                    <a:pt x="656093" y="574535"/>
                  </a:lnTo>
                  <a:lnTo>
                    <a:pt x="644597" y="575705"/>
                  </a:lnTo>
                  <a:lnTo>
                    <a:pt x="637095" y="584861"/>
                  </a:lnTo>
                  <a:lnTo>
                    <a:pt x="638749" y="588128"/>
                  </a:lnTo>
                  <a:lnTo>
                    <a:pt x="644396" y="591879"/>
                  </a:lnTo>
                  <a:lnTo>
                    <a:pt x="638305" y="595146"/>
                  </a:lnTo>
                  <a:lnTo>
                    <a:pt x="639717" y="600067"/>
                  </a:lnTo>
                  <a:lnTo>
                    <a:pt x="654278" y="600309"/>
                  </a:lnTo>
                  <a:lnTo>
                    <a:pt x="664362" y="595630"/>
                  </a:lnTo>
                  <a:lnTo>
                    <a:pt x="658957" y="600309"/>
                  </a:lnTo>
                  <a:lnTo>
                    <a:pt x="655206" y="607570"/>
                  </a:lnTo>
                  <a:lnTo>
                    <a:pt x="659441" y="627294"/>
                  </a:lnTo>
                  <a:lnTo>
                    <a:pt x="649115" y="606158"/>
                  </a:lnTo>
                  <a:lnTo>
                    <a:pt x="636894" y="608054"/>
                  </a:lnTo>
                  <a:lnTo>
                    <a:pt x="628665" y="608054"/>
                  </a:lnTo>
                  <a:lnTo>
                    <a:pt x="626769" y="614144"/>
                  </a:lnTo>
                  <a:lnTo>
                    <a:pt x="618783" y="620719"/>
                  </a:lnTo>
                  <a:lnTo>
                    <a:pt x="606803" y="619791"/>
                  </a:lnTo>
                  <a:lnTo>
                    <a:pt x="598575" y="633626"/>
                  </a:lnTo>
                  <a:lnTo>
                    <a:pt x="595308" y="639515"/>
                  </a:lnTo>
                  <a:lnTo>
                    <a:pt x="613862" y="640201"/>
                  </a:lnTo>
                  <a:lnTo>
                    <a:pt x="630278" y="634796"/>
                  </a:lnTo>
                  <a:lnTo>
                    <a:pt x="631690" y="640685"/>
                  </a:lnTo>
                  <a:lnTo>
                    <a:pt x="644839" y="640685"/>
                  </a:lnTo>
                  <a:cubicBezTo>
                    <a:pt x="644839" y="640685"/>
                    <a:pt x="658231" y="641855"/>
                    <a:pt x="659643" y="641855"/>
                  </a:cubicBezTo>
                  <a:cubicBezTo>
                    <a:pt x="661054" y="641855"/>
                    <a:pt x="660570" y="646776"/>
                    <a:pt x="660570" y="646776"/>
                  </a:cubicBezTo>
                  <a:lnTo>
                    <a:pt x="654238" y="650285"/>
                  </a:lnTo>
                  <a:lnTo>
                    <a:pt x="653310" y="661095"/>
                  </a:lnTo>
                  <a:lnTo>
                    <a:pt x="650244" y="660611"/>
                  </a:lnTo>
                  <a:lnTo>
                    <a:pt x="641572" y="648631"/>
                  </a:lnTo>
                  <a:lnTo>
                    <a:pt x="633828" y="646977"/>
                  </a:lnTo>
                  <a:lnTo>
                    <a:pt x="628181" y="648873"/>
                  </a:lnTo>
                  <a:lnTo>
                    <a:pt x="626285" y="656859"/>
                  </a:lnTo>
                  <a:lnTo>
                    <a:pt x="623946" y="649357"/>
                  </a:lnTo>
                  <a:lnTo>
                    <a:pt x="612692" y="649599"/>
                  </a:lnTo>
                  <a:lnTo>
                    <a:pt x="609627" y="655246"/>
                  </a:lnTo>
                  <a:lnTo>
                    <a:pt x="592000" y="659481"/>
                  </a:lnTo>
                  <a:lnTo>
                    <a:pt x="589903" y="664886"/>
                  </a:lnTo>
                  <a:lnTo>
                    <a:pt x="598131" y="668879"/>
                  </a:lnTo>
                  <a:lnTo>
                    <a:pt x="590629" y="669363"/>
                  </a:lnTo>
                  <a:lnTo>
                    <a:pt x="587362" y="677592"/>
                  </a:lnTo>
                  <a:lnTo>
                    <a:pt x="578690" y="681101"/>
                  </a:lnTo>
                  <a:lnTo>
                    <a:pt x="571429" y="681585"/>
                  </a:lnTo>
                  <a:lnTo>
                    <a:pt x="562515" y="686506"/>
                  </a:lnTo>
                  <a:lnTo>
                    <a:pt x="553359" y="690257"/>
                  </a:lnTo>
                  <a:lnTo>
                    <a:pt x="556183" y="696832"/>
                  </a:lnTo>
                  <a:lnTo>
                    <a:pt x="557110" y="704092"/>
                  </a:lnTo>
                  <a:lnTo>
                    <a:pt x="553359" y="711151"/>
                  </a:lnTo>
                  <a:lnTo>
                    <a:pt x="557836" y="716555"/>
                  </a:lnTo>
                  <a:lnTo>
                    <a:pt x="560176" y="719823"/>
                  </a:lnTo>
                  <a:lnTo>
                    <a:pt x="554771" y="721476"/>
                  </a:lnTo>
                  <a:lnTo>
                    <a:pt x="546300" y="727809"/>
                  </a:lnTo>
                  <a:lnTo>
                    <a:pt x="546784" y="733900"/>
                  </a:lnTo>
                  <a:lnTo>
                    <a:pt x="551020" y="737409"/>
                  </a:lnTo>
                  <a:lnTo>
                    <a:pt x="551504" y="741160"/>
                  </a:lnTo>
                  <a:lnTo>
                    <a:pt x="550576" y="745637"/>
                  </a:lnTo>
                  <a:lnTo>
                    <a:pt x="543074" y="745637"/>
                  </a:lnTo>
                  <a:lnTo>
                    <a:pt x="539807" y="749872"/>
                  </a:lnTo>
                  <a:lnTo>
                    <a:pt x="537709" y="756447"/>
                  </a:lnTo>
                  <a:lnTo>
                    <a:pt x="532304" y="757859"/>
                  </a:lnTo>
                  <a:lnTo>
                    <a:pt x="528069" y="766087"/>
                  </a:lnTo>
                  <a:lnTo>
                    <a:pt x="523148" y="772662"/>
                  </a:lnTo>
                  <a:lnTo>
                    <a:pt x="531134" y="776897"/>
                  </a:lnTo>
                  <a:lnTo>
                    <a:pt x="539121" y="776897"/>
                  </a:lnTo>
                  <a:lnTo>
                    <a:pt x="543114" y="771492"/>
                  </a:lnTo>
                  <a:lnTo>
                    <a:pt x="549689" y="776655"/>
                  </a:lnTo>
                  <a:lnTo>
                    <a:pt x="553440" y="782544"/>
                  </a:lnTo>
                  <a:lnTo>
                    <a:pt x="560942" y="783714"/>
                  </a:lnTo>
                  <a:lnTo>
                    <a:pt x="585103" y="773872"/>
                  </a:lnTo>
                  <a:lnTo>
                    <a:pt x="587684" y="775768"/>
                  </a:lnTo>
                  <a:lnTo>
                    <a:pt x="573124" y="789845"/>
                  </a:lnTo>
                  <a:lnTo>
                    <a:pt x="568646" y="792910"/>
                  </a:lnTo>
                  <a:lnTo>
                    <a:pt x="569816" y="799243"/>
                  </a:lnTo>
                  <a:lnTo>
                    <a:pt x="555255" y="800654"/>
                  </a:lnTo>
                  <a:lnTo>
                    <a:pt x="552432" y="792910"/>
                  </a:lnTo>
                  <a:lnTo>
                    <a:pt x="543275" y="790087"/>
                  </a:lnTo>
                  <a:lnTo>
                    <a:pt x="532708" y="801582"/>
                  </a:lnTo>
                  <a:lnTo>
                    <a:pt x="519074" y="802268"/>
                  </a:lnTo>
                  <a:lnTo>
                    <a:pt x="512016" y="806745"/>
                  </a:lnTo>
                  <a:lnTo>
                    <a:pt x="510604" y="813804"/>
                  </a:lnTo>
                  <a:lnTo>
                    <a:pt x="521656" y="815457"/>
                  </a:lnTo>
                  <a:lnTo>
                    <a:pt x="520728" y="826953"/>
                  </a:lnTo>
                  <a:lnTo>
                    <a:pt x="531538" y="833528"/>
                  </a:lnTo>
                  <a:lnTo>
                    <a:pt x="533434" y="839860"/>
                  </a:lnTo>
                  <a:lnTo>
                    <a:pt x="521454" y="831188"/>
                  </a:lnTo>
                  <a:lnTo>
                    <a:pt x="514194" y="828607"/>
                  </a:lnTo>
                  <a:lnTo>
                    <a:pt x="506449" y="834939"/>
                  </a:lnTo>
                  <a:lnTo>
                    <a:pt x="507135" y="849258"/>
                  </a:lnTo>
                  <a:lnTo>
                    <a:pt x="505481" y="851840"/>
                  </a:lnTo>
                  <a:lnTo>
                    <a:pt x="501972" y="859584"/>
                  </a:lnTo>
                  <a:lnTo>
                    <a:pt x="508789" y="872007"/>
                  </a:lnTo>
                  <a:lnTo>
                    <a:pt x="504312" y="872007"/>
                  </a:lnTo>
                  <a:lnTo>
                    <a:pt x="499149" y="865191"/>
                  </a:lnTo>
                  <a:lnTo>
                    <a:pt x="495881" y="864707"/>
                  </a:lnTo>
                  <a:lnTo>
                    <a:pt x="491404" y="867288"/>
                  </a:lnTo>
                  <a:lnTo>
                    <a:pt x="492816" y="880680"/>
                  </a:lnTo>
                  <a:lnTo>
                    <a:pt x="494228" y="884673"/>
                  </a:lnTo>
                  <a:lnTo>
                    <a:pt x="501286" y="887012"/>
                  </a:lnTo>
                  <a:lnTo>
                    <a:pt x="502940" y="898508"/>
                  </a:lnTo>
                  <a:lnTo>
                    <a:pt x="505522" y="904397"/>
                  </a:lnTo>
                  <a:lnTo>
                    <a:pt x="502012" y="911657"/>
                  </a:lnTo>
                  <a:lnTo>
                    <a:pt x="496849" y="920329"/>
                  </a:lnTo>
                  <a:lnTo>
                    <a:pt x="499673" y="925734"/>
                  </a:lnTo>
                  <a:lnTo>
                    <a:pt x="506006" y="927630"/>
                  </a:lnTo>
                  <a:lnTo>
                    <a:pt x="497333" y="930695"/>
                  </a:lnTo>
                  <a:lnTo>
                    <a:pt x="497333" y="938440"/>
                  </a:lnTo>
                  <a:lnTo>
                    <a:pt x="503424" y="940779"/>
                  </a:lnTo>
                  <a:lnTo>
                    <a:pt x="521736" y="922467"/>
                  </a:lnTo>
                  <a:lnTo>
                    <a:pt x="506006" y="945458"/>
                  </a:lnTo>
                  <a:lnTo>
                    <a:pt x="497333" y="952517"/>
                  </a:lnTo>
                  <a:lnTo>
                    <a:pt x="481361" y="959333"/>
                  </a:lnTo>
                  <a:lnTo>
                    <a:pt x="466558" y="957437"/>
                  </a:lnTo>
                  <a:lnTo>
                    <a:pt x="447076" y="976435"/>
                  </a:lnTo>
                  <a:lnTo>
                    <a:pt x="452481" y="981598"/>
                  </a:lnTo>
                  <a:lnTo>
                    <a:pt x="473132" y="968449"/>
                  </a:lnTo>
                  <a:lnTo>
                    <a:pt x="479223" y="968933"/>
                  </a:lnTo>
                  <a:lnTo>
                    <a:pt x="482974" y="972684"/>
                  </a:lnTo>
                  <a:cubicBezTo>
                    <a:pt x="482974" y="972684"/>
                    <a:pt x="476641" y="971273"/>
                    <a:pt x="475915" y="971273"/>
                  </a:cubicBezTo>
                  <a:cubicBezTo>
                    <a:pt x="475230" y="971273"/>
                    <a:pt x="468413" y="975024"/>
                    <a:pt x="468413" y="975024"/>
                  </a:cubicBezTo>
                  <a:lnTo>
                    <a:pt x="454336" y="984180"/>
                  </a:lnTo>
                  <a:lnTo>
                    <a:pt x="454336" y="994748"/>
                  </a:lnTo>
                  <a:lnTo>
                    <a:pt x="433927" y="1009067"/>
                  </a:lnTo>
                  <a:lnTo>
                    <a:pt x="437436" y="1016811"/>
                  </a:lnTo>
                  <a:cubicBezTo>
                    <a:pt x="437436" y="1016811"/>
                    <a:pt x="442356" y="1020078"/>
                    <a:pt x="443083" y="1020078"/>
                  </a:cubicBezTo>
                  <a:cubicBezTo>
                    <a:pt x="443768" y="1020078"/>
                    <a:pt x="449173" y="1022902"/>
                    <a:pt x="449899" y="1022902"/>
                  </a:cubicBezTo>
                  <a:cubicBezTo>
                    <a:pt x="450585" y="1022902"/>
                    <a:pt x="445220" y="1028791"/>
                    <a:pt x="445220" y="1028791"/>
                  </a:cubicBezTo>
                  <a:lnTo>
                    <a:pt x="440542" y="1034881"/>
                  </a:lnTo>
                  <a:lnTo>
                    <a:pt x="439130" y="1042625"/>
                  </a:lnTo>
                  <a:lnTo>
                    <a:pt x="433241" y="1047304"/>
                  </a:lnTo>
                  <a:lnTo>
                    <a:pt x="428320" y="1056461"/>
                  </a:lnTo>
                  <a:lnTo>
                    <a:pt x="431587" y="1045651"/>
                  </a:lnTo>
                  <a:lnTo>
                    <a:pt x="426908" y="1042141"/>
                  </a:lnTo>
                  <a:lnTo>
                    <a:pt x="421503" y="1038390"/>
                  </a:lnTo>
                  <a:lnTo>
                    <a:pt x="414929" y="1034155"/>
                  </a:lnTo>
                  <a:lnTo>
                    <a:pt x="410693" y="1024313"/>
                  </a:lnTo>
                  <a:lnTo>
                    <a:pt x="406942" y="1025483"/>
                  </a:lnTo>
                  <a:lnTo>
                    <a:pt x="408112" y="1037705"/>
                  </a:lnTo>
                  <a:lnTo>
                    <a:pt x="393793" y="1042625"/>
                  </a:lnTo>
                  <a:lnTo>
                    <a:pt x="395205" y="1045449"/>
                  </a:lnTo>
                  <a:lnTo>
                    <a:pt x="399440" y="1050370"/>
                  </a:lnTo>
                  <a:lnTo>
                    <a:pt x="392623" y="1048716"/>
                  </a:lnTo>
                  <a:lnTo>
                    <a:pt x="385565" y="1051056"/>
                  </a:lnTo>
                  <a:lnTo>
                    <a:pt x="385323" y="1057388"/>
                  </a:lnTo>
                  <a:lnTo>
                    <a:pt x="374513" y="1070054"/>
                  </a:lnTo>
                  <a:lnTo>
                    <a:pt x="362291" y="1081791"/>
                  </a:lnTo>
                  <a:lnTo>
                    <a:pt x="352207" y="1098449"/>
                  </a:lnTo>
                  <a:lnTo>
                    <a:pt x="348698" y="1104540"/>
                  </a:lnTo>
                  <a:lnTo>
                    <a:pt x="350594" y="1112527"/>
                  </a:lnTo>
                  <a:lnTo>
                    <a:pt x="359992" y="1115350"/>
                  </a:lnTo>
                  <a:lnTo>
                    <a:pt x="347569" y="1120271"/>
                  </a:lnTo>
                  <a:lnTo>
                    <a:pt x="331152" y="1130839"/>
                  </a:lnTo>
                  <a:lnTo>
                    <a:pt x="325505" y="1138825"/>
                  </a:lnTo>
                  <a:lnTo>
                    <a:pt x="333250" y="1147295"/>
                  </a:lnTo>
                  <a:lnTo>
                    <a:pt x="338171" y="1147537"/>
                  </a:lnTo>
                  <a:lnTo>
                    <a:pt x="348497" y="1139309"/>
                  </a:lnTo>
                  <a:lnTo>
                    <a:pt x="353417" y="1138825"/>
                  </a:lnTo>
                  <a:lnTo>
                    <a:pt x="353659" y="1144230"/>
                  </a:lnTo>
                  <a:lnTo>
                    <a:pt x="341236" y="1149877"/>
                  </a:lnTo>
                  <a:lnTo>
                    <a:pt x="338413" y="1157621"/>
                  </a:lnTo>
                  <a:lnTo>
                    <a:pt x="348255" y="1177345"/>
                  </a:lnTo>
                  <a:lnTo>
                    <a:pt x="355071" y="1178031"/>
                  </a:lnTo>
                  <a:lnTo>
                    <a:pt x="363300" y="1171940"/>
                  </a:lnTo>
                  <a:lnTo>
                    <a:pt x="371286" y="1169117"/>
                  </a:lnTo>
                  <a:lnTo>
                    <a:pt x="390284" y="1155040"/>
                  </a:lnTo>
                  <a:lnTo>
                    <a:pt x="405087" y="1145198"/>
                  </a:lnTo>
                  <a:lnTo>
                    <a:pt x="415413" y="1129951"/>
                  </a:lnTo>
                  <a:lnTo>
                    <a:pt x="413073" y="1123861"/>
                  </a:lnTo>
                  <a:lnTo>
                    <a:pt x="404845" y="1123175"/>
                  </a:lnTo>
                  <a:lnTo>
                    <a:pt x="392422" y="1128822"/>
                  </a:lnTo>
                  <a:lnTo>
                    <a:pt x="425738" y="1103693"/>
                  </a:lnTo>
                  <a:lnTo>
                    <a:pt x="429490" y="1098046"/>
                  </a:lnTo>
                  <a:lnTo>
                    <a:pt x="432555" y="1102523"/>
                  </a:lnTo>
                  <a:lnTo>
                    <a:pt x="438646" y="1105105"/>
                  </a:lnTo>
                  <a:lnTo>
                    <a:pt x="439130" y="1108856"/>
                  </a:lnTo>
                  <a:lnTo>
                    <a:pt x="432071" y="1110510"/>
                  </a:lnTo>
                  <a:lnTo>
                    <a:pt x="424327" y="1117084"/>
                  </a:lnTo>
                  <a:lnTo>
                    <a:pt x="421261" y="1125756"/>
                  </a:lnTo>
                  <a:lnTo>
                    <a:pt x="437476" y="1125272"/>
                  </a:lnTo>
                  <a:lnTo>
                    <a:pt x="439573" y="1134913"/>
                  </a:lnTo>
                  <a:lnTo>
                    <a:pt x="431103" y="1137252"/>
                  </a:lnTo>
                  <a:lnTo>
                    <a:pt x="424770" y="1146892"/>
                  </a:lnTo>
                  <a:lnTo>
                    <a:pt x="411621" y="1148304"/>
                  </a:lnTo>
                  <a:lnTo>
                    <a:pt x="397786" y="1162623"/>
                  </a:lnTo>
                  <a:lnTo>
                    <a:pt x="397786" y="1165890"/>
                  </a:lnTo>
                  <a:lnTo>
                    <a:pt x="403877" y="1162623"/>
                  </a:lnTo>
                  <a:lnTo>
                    <a:pt x="407386" y="1162381"/>
                  </a:lnTo>
                  <a:lnTo>
                    <a:pt x="406700" y="1168713"/>
                  </a:lnTo>
                  <a:lnTo>
                    <a:pt x="397786" y="1175046"/>
                  </a:lnTo>
                  <a:lnTo>
                    <a:pt x="407184" y="1185614"/>
                  </a:lnTo>
                  <a:lnTo>
                    <a:pt x="359064" y="1186300"/>
                  </a:lnTo>
                  <a:lnTo>
                    <a:pt x="353417" y="1194528"/>
                  </a:lnTo>
                  <a:lnTo>
                    <a:pt x="364671" y="1205096"/>
                  </a:lnTo>
                  <a:lnTo>
                    <a:pt x="348255" y="1197594"/>
                  </a:lnTo>
                  <a:lnTo>
                    <a:pt x="341438" y="1200175"/>
                  </a:lnTo>
                  <a:lnTo>
                    <a:pt x="344705" y="1195496"/>
                  </a:lnTo>
                  <a:lnTo>
                    <a:pt x="345633" y="1184686"/>
                  </a:lnTo>
                  <a:lnTo>
                    <a:pt x="341640" y="1180451"/>
                  </a:lnTo>
                  <a:lnTo>
                    <a:pt x="333411" y="1160485"/>
                  </a:lnTo>
                  <a:lnTo>
                    <a:pt x="327522" y="1159315"/>
                  </a:lnTo>
                  <a:lnTo>
                    <a:pt x="314615" y="1171053"/>
                  </a:lnTo>
                  <a:lnTo>
                    <a:pt x="300538" y="1175732"/>
                  </a:lnTo>
                  <a:lnTo>
                    <a:pt x="297029" y="1180653"/>
                  </a:lnTo>
                  <a:cubicBezTo>
                    <a:pt x="297029" y="1180653"/>
                    <a:pt x="310178" y="1184162"/>
                    <a:pt x="311348" y="1183920"/>
                  </a:cubicBezTo>
                  <a:cubicBezTo>
                    <a:pt x="312517" y="1183678"/>
                    <a:pt x="301708" y="1186501"/>
                    <a:pt x="301708" y="1186501"/>
                  </a:cubicBezTo>
                  <a:lnTo>
                    <a:pt x="298884" y="1191906"/>
                  </a:lnTo>
                  <a:lnTo>
                    <a:pt x="294649" y="1199409"/>
                  </a:lnTo>
                  <a:lnTo>
                    <a:pt x="294165" y="1187429"/>
                  </a:lnTo>
                  <a:lnTo>
                    <a:pt x="288074" y="1184848"/>
                  </a:lnTo>
                  <a:lnTo>
                    <a:pt x="280814" y="1188841"/>
                  </a:lnTo>
                  <a:lnTo>
                    <a:pt x="265325" y="1188841"/>
                  </a:lnTo>
                  <a:lnTo>
                    <a:pt x="262502" y="1194488"/>
                  </a:lnTo>
                  <a:lnTo>
                    <a:pt x="267423" y="1196383"/>
                  </a:lnTo>
                  <a:lnTo>
                    <a:pt x="267665" y="1201062"/>
                  </a:lnTo>
                  <a:lnTo>
                    <a:pt x="257581" y="1204128"/>
                  </a:lnTo>
                  <a:lnTo>
                    <a:pt x="258509" y="1211630"/>
                  </a:lnTo>
                  <a:cubicBezTo>
                    <a:pt x="258509" y="1211630"/>
                    <a:pt x="263671" y="1219375"/>
                    <a:pt x="263671" y="1220101"/>
                  </a:cubicBezTo>
                  <a:cubicBezTo>
                    <a:pt x="263671" y="1220786"/>
                    <a:pt x="262502" y="1221754"/>
                    <a:pt x="262502" y="1221754"/>
                  </a:cubicBezTo>
                  <a:lnTo>
                    <a:pt x="256169" y="1227845"/>
                  </a:lnTo>
                  <a:lnTo>
                    <a:pt x="242778" y="1229015"/>
                  </a:lnTo>
                  <a:cubicBezTo>
                    <a:pt x="242778" y="1229015"/>
                    <a:pt x="237131" y="1231596"/>
                    <a:pt x="235961" y="1231596"/>
                  </a:cubicBezTo>
                  <a:cubicBezTo>
                    <a:pt x="234792" y="1231596"/>
                    <a:pt x="235719" y="1238857"/>
                    <a:pt x="235719" y="1238857"/>
                  </a:cubicBezTo>
                  <a:lnTo>
                    <a:pt x="241366" y="1241680"/>
                  </a:lnTo>
                  <a:cubicBezTo>
                    <a:pt x="241366" y="1241680"/>
                    <a:pt x="246529" y="1245915"/>
                    <a:pt x="247457" y="1246359"/>
                  </a:cubicBezTo>
                  <a:cubicBezTo>
                    <a:pt x="248384" y="1246843"/>
                    <a:pt x="252136" y="1251038"/>
                    <a:pt x="252136" y="1251038"/>
                  </a:cubicBezTo>
                  <a:lnTo>
                    <a:pt x="250482" y="1257370"/>
                  </a:lnTo>
                  <a:lnTo>
                    <a:pt x="252136" y="1264429"/>
                  </a:lnTo>
                  <a:cubicBezTo>
                    <a:pt x="252136" y="1264429"/>
                    <a:pt x="245803" y="1261848"/>
                    <a:pt x="245077" y="1261606"/>
                  </a:cubicBezTo>
                  <a:cubicBezTo>
                    <a:pt x="244391" y="1261364"/>
                    <a:pt x="243181" y="1258338"/>
                    <a:pt x="243181" y="1257612"/>
                  </a:cubicBezTo>
                  <a:cubicBezTo>
                    <a:pt x="243181" y="1256927"/>
                    <a:pt x="239914" y="1251764"/>
                    <a:pt x="239672" y="1251038"/>
                  </a:cubicBezTo>
                  <a:cubicBezTo>
                    <a:pt x="239430" y="1250352"/>
                    <a:pt x="232613" y="1241196"/>
                    <a:pt x="232613" y="1241196"/>
                  </a:cubicBezTo>
                  <a:lnTo>
                    <a:pt x="226765" y="1235307"/>
                  </a:lnTo>
                  <a:cubicBezTo>
                    <a:pt x="226765" y="1235307"/>
                    <a:pt x="220190" y="1237646"/>
                    <a:pt x="219504" y="1237646"/>
                  </a:cubicBezTo>
                  <a:cubicBezTo>
                    <a:pt x="218819" y="1237646"/>
                    <a:pt x="219746" y="1241398"/>
                    <a:pt x="219746" y="1241398"/>
                  </a:cubicBezTo>
                  <a:lnTo>
                    <a:pt x="223740" y="1247045"/>
                  </a:lnTo>
                  <a:cubicBezTo>
                    <a:pt x="223740" y="1247045"/>
                    <a:pt x="226079" y="1252207"/>
                    <a:pt x="225393" y="1251965"/>
                  </a:cubicBezTo>
                  <a:cubicBezTo>
                    <a:pt x="224708" y="1251723"/>
                    <a:pt x="220472" y="1251965"/>
                    <a:pt x="220472" y="1251965"/>
                  </a:cubicBezTo>
                  <a:lnTo>
                    <a:pt x="209421" y="1254063"/>
                  </a:lnTo>
                  <a:lnTo>
                    <a:pt x="200022" y="1251239"/>
                  </a:lnTo>
                  <a:lnTo>
                    <a:pt x="193690" y="1255475"/>
                  </a:lnTo>
                  <a:lnTo>
                    <a:pt x="183606" y="1255233"/>
                  </a:lnTo>
                  <a:lnTo>
                    <a:pt x="177273" y="1244423"/>
                  </a:lnTo>
                  <a:lnTo>
                    <a:pt x="170699" y="1243939"/>
                  </a:lnTo>
                  <a:cubicBezTo>
                    <a:pt x="170699" y="1243939"/>
                    <a:pt x="152387" y="1250271"/>
                    <a:pt x="151459" y="1250271"/>
                  </a:cubicBezTo>
                  <a:cubicBezTo>
                    <a:pt x="150531" y="1250271"/>
                    <a:pt x="151701" y="1259911"/>
                    <a:pt x="151701" y="1259911"/>
                  </a:cubicBezTo>
                  <a:lnTo>
                    <a:pt x="161099" y="1268584"/>
                  </a:lnTo>
                  <a:lnTo>
                    <a:pt x="153355" y="1273061"/>
                  </a:lnTo>
                  <a:lnTo>
                    <a:pt x="152185" y="1281531"/>
                  </a:lnTo>
                  <a:cubicBezTo>
                    <a:pt x="152185" y="1281531"/>
                    <a:pt x="163680" y="1282015"/>
                    <a:pt x="164406" y="1282015"/>
                  </a:cubicBezTo>
                  <a:cubicBezTo>
                    <a:pt x="165092" y="1282015"/>
                    <a:pt x="175660" y="1283669"/>
                    <a:pt x="175660" y="1283669"/>
                  </a:cubicBezTo>
                  <a:lnTo>
                    <a:pt x="182719" y="1287904"/>
                  </a:lnTo>
                  <a:lnTo>
                    <a:pt x="189293" y="1291171"/>
                  </a:lnTo>
                  <a:lnTo>
                    <a:pt x="189051" y="1299843"/>
                  </a:lnTo>
                  <a:lnTo>
                    <a:pt x="192561" y="1306176"/>
                  </a:lnTo>
                  <a:lnTo>
                    <a:pt x="186228" y="1307830"/>
                  </a:lnTo>
                  <a:lnTo>
                    <a:pt x="174006" y="1302667"/>
                  </a:lnTo>
                  <a:lnTo>
                    <a:pt x="166746" y="1300569"/>
                  </a:lnTo>
                  <a:lnTo>
                    <a:pt x="159244" y="1300327"/>
                  </a:lnTo>
                  <a:lnTo>
                    <a:pt x="153153" y="1295648"/>
                  </a:lnTo>
                  <a:lnTo>
                    <a:pt x="144481" y="1296334"/>
                  </a:lnTo>
                  <a:lnTo>
                    <a:pt x="137906" y="1294438"/>
                  </a:lnTo>
                  <a:lnTo>
                    <a:pt x="130404" y="1296778"/>
                  </a:lnTo>
                  <a:cubicBezTo>
                    <a:pt x="130404" y="1296778"/>
                    <a:pt x="121490" y="1297706"/>
                    <a:pt x="120764" y="1297706"/>
                  </a:cubicBezTo>
                  <a:cubicBezTo>
                    <a:pt x="120038" y="1297706"/>
                    <a:pt x="110196" y="1297221"/>
                    <a:pt x="110196" y="1297221"/>
                  </a:cubicBezTo>
                  <a:lnTo>
                    <a:pt x="108784" y="1305894"/>
                  </a:lnTo>
                  <a:lnTo>
                    <a:pt x="117255" y="1307547"/>
                  </a:lnTo>
                  <a:lnTo>
                    <a:pt x="127822" y="1310855"/>
                  </a:lnTo>
                  <a:lnTo>
                    <a:pt x="133711" y="1317671"/>
                  </a:lnTo>
                  <a:lnTo>
                    <a:pt x="143351" y="1324488"/>
                  </a:lnTo>
                  <a:lnTo>
                    <a:pt x="126451" y="1323803"/>
                  </a:lnTo>
                  <a:lnTo>
                    <a:pt x="120118" y="1330135"/>
                  </a:lnTo>
                  <a:lnTo>
                    <a:pt x="113302" y="1331789"/>
                  </a:lnTo>
                  <a:lnTo>
                    <a:pt x="111648" y="1338121"/>
                  </a:lnTo>
                  <a:lnTo>
                    <a:pt x="108825" y="1332959"/>
                  </a:lnTo>
                  <a:lnTo>
                    <a:pt x="84422" y="1339049"/>
                  </a:lnTo>
                  <a:lnTo>
                    <a:pt x="83494" y="1346794"/>
                  </a:lnTo>
                  <a:cubicBezTo>
                    <a:pt x="83494" y="1346794"/>
                    <a:pt x="84180" y="1351271"/>
                    <a:pt x="84422" y="1352440"/>
                  </a:cubicBezTo>
                  <a:cubicBezTo>
                    <a:pt x="84664" y="1353610"/>
                    <a:pt x="86075" y="1356676"/>
                    <a:pt x="86075" y="1356676"/>
                  </a:cubicBezTo>
                  <a:cubicBezTo>
                    <a:pt x="86075" y="1356676"/>
                    <a:pt x="86318" y="1361597"/>
                    <a:pt x="86318" y="1363250"/>
                  </a:cubicBezTo>
                  <a:cubicBezTo>
                    <a:pt x="86318" y="1364904"/>
                    <a:pt x="85390" y="1363492"/>
                    <a:pt x="82566" y="1362766"/>
                  </a:cubicBezTo>
                  <a:cubicBezTo>
                    <a:pt x="79743" y="1362081"/>
                    <a:pt x="81397" y="1361839"/>
                    <a:pt x="81397" y="1361839"/>
                  </a:cubicBezTo>
                  <a:cubicBezTo>
                    <a:pt x="81397" y="1361839"/>
                    <a:pt x="82324" y="1356918"/>
                    <a:pt x="82082" y="1355990"/>
                  </a:cubicBezTo>
                  <a:cubicBezTo>
                    <a:pt x="81840" y="1355062"/>
                    <a:pt x="79501" y="1353409"/>
                    <a:pt x="79501" y="1353409"/>
                  </a:cubicBezTo>
                  <a:cubicBezTo>
                    <a:pt x="79501" y="1353409"/>
                    <a:pt x="71030" y="1353409"/>
                    <a:pt x="70345" y="1353409"/>
                  </a:cubicBezTo>
                  <a:cubicBezTo>
                    <a:pt x="69659" y="1353409"/>
                    <a:pt x="66110" y="1354578"/>
                    <a:pt x="64940" y="1356232"/>
                  </a:cubicBezTo>
                  <a:cubicBezTo>
                    <a:pt x="63770" y="1357886"/>
                    <a:pt x="62600" y="1357886"/>
                    <a:pt x="61431" y="1358128"/>
                  </a:cubicBezTo>
                  <a:cubicBezTo>
                    <a:pt x="60261" y="1358370"/>
                    <a:pt x="59091" y="1356232"/>
                    <a:pt x="58163" y="1355546"/>
                  </a:cubicBezTo>
                  <a:cubicBezTo>
                    <a:pt x="57236" y="1354861"/>
                    <a:pt x="54896" y="1353893"/>
                    <a:pt x="54896" y="1353893"/>
                  </a:cubicBezTo>
                  <a:cubicBezTo>
                    <a:pt x="54896" y="1353893"/>
                    <a:pt x="49491" y="1354578"/>
                    <a:pt x="48322" y="1355062"/>
                  </a:cubicBezTo>
                  <a:cubicBezTo>
                    <a:pt x="47152" y="1355546"/>
                    <a:pt x="46668" y="1359539"/>
                    <a:pt x="46668" y="1359539"/>
                  </a:cubicBezTo>
                  <a:lnTo>
                    <a:pt x="41263" y="1364460"/>
                  </a:lnTo>
                  <a:lnTo>
                    <a:pt x="37028" y="1359297"/>
                  </a:lnTo>
                  <a:cubicBezTo>
                    <a:pt x="37028" y="1359297"/>
                    <a:pt x="32551" y="1353207"/>
                    <a:pt x="31381" y="1352037"/>
                  </a:cubicBezTo>
                  <a:cubicBezTo>
                    <a:pt x="30211" y="1350867"/>
                    <a:pt x="26218" y="1351351"/>
                    <a:pt x="26218" y="1351351"/>
                  </a:cubicBezTo>
                  <a:lnTo>
                    <a:pt x="23395" y="1358168"/>
                  </a:lnTo>
                  <a:lnTo>
                    <a:pt x="38883" y="1374383"/>
                  </a:lnTo>
                  <a:cubicBezTo>
                    <a:pt x="38883" y="1374383"/>
                    <a:pt x="37713" y="1375069"/>
                    <a:pt x="36786" y="1375553"/>
                  </a:cubicBezTo>
                  <a:cubicBezTo>
                    <a:pt x="35858" y="1376037"/>
                    <a:pt x="33962" y="1380231"/>
                    <a:pt x="33962" y="1380957"/>
                  </a:cubicBezTo>
                  <a:cubicBezTo>
                    <a:pt x="33962" y="1381643"/>
                    <a:pt x="28799" y="1382611"/>
                    <a:pt x="28073" y="1382611"/>
                  </a:cubicBezTo>
                  <a:cubicBezTo>
                    <a:pt x="27347" y="1382611"/>
                    <a:pt x="23395" y="1382369"/>
                    <a:pt x="23395" y="1382369"/>
                  </a:cubicBezTo>
                  <a:lnTo>
                    <a:pt x="17505" y="1380272"/>
                  </a:lnTo>
                  <a:lnTo>
                    <a:pt x="17263" y="1383781"/>
                  </a:lnTo>
                  <a:lnTo>
                    <a:pt x="20087" y="1388460"/>
                  </a:lnTo>
                  <a:lnTo>
                    <a:pt x="24564" y="1390799"/>
                  </a:lnTo>
                  <a:cubicBezTo>
                    <a:pt x="24564" y="1390799"/>
                    <a:pt x="27146" y="1391041"/>
                    <a:pt x="32551" y="1390799"/>
                  </a:cubicBezTo>
                  <a:cubicBezTo>
                    <a:pt x="37955" y="1390557"/>
                    <a:pt x="38197" y="1391041"/>
                    <a:pt x="39609" y="1391041"/>
                  </a:cubicBezTo>
                  <a:cubicBezTo>
                    <a:pt x="41021" y="1391041"/>
                    <a:pt x="43360" y="1391727"/>
                    <a:pt x="43360" y="1391727"/>
                  </a:cubicBezTo>
                  <a:cubicBezTo>
                    <a:pt x="43360" y="1391727"/>
                    <a:pt x="51831" y="1393139"/>
                    <a:pt x="52517" y="1393139"/>
                  </a:cubicBezTo>
                  <a:cubicBezTo>
                    <a:pt x="53202" y="1393139"/>
                    <a:pt x="58163" y="1393139"/>
                    <a:pt x="61673" y="1393139"/>
                  </a:cubicBezTo>
                  <a:cubicBezTo>
                    <a:pt x="65182" y="1393139"/>
                    <a:pt x="67562" y="1394550"/>
                    <a:pt x="68731" y="1395034"/>
                  </a:cubicBezTo>
                  <a:cubicBezTo>
                    <a:pt x="69901" y="1395519"/>
                    <a:pt x="76718" y="1400681"/>
                    <a:pt x="76718" y="1400681"/>
                  </a:cubicBezTo>
                  <a:lnTo>
                    <a:pt x="87971" y="1404675"/>
                  </a:lnTo>
                  <a:lnTo>
                    <a:pt x="99951" y="1407014"/>
                  </a:lnTo>
                  <a:lnTo>
                    <a:pt x="95474" y="1408910"/>
                  </a:lnTo>
                  <a:lnTo>
                    <a:pt x="86075" y="1409596"/>
                  </a:lnTo>
                  <a:lnTo>
                    <a:pt x="76234" y="1406772"/>
                  </a:lnTo>
                  <a:lnTo>
                    <a:pt x="65908" y="1401851"/>
                  </a:lnTo>
                  <a:lnTo>
                    <a:pt x="56510" y="1396446"/>
                  </a:lnTo>
                  <a:lnTo>
                    <a:pt x="41021" y="1393865"/>
                  </a:lnTo>
                  <a:lnTo>
                    <a:pt x="24363" y="1410765"/>
                  </a:lnTo>
                  <a:lnTo>
                    <a:pt x="18030" y="1412661"/>
                  </a:lnTo>
                  <a:lnTo>
                    <a:pt x="10286" y="1416170"/>
                  </a:lnTo>
                  <a:lnTo>
                    <a:pt x="8390" y="1426012"/>
                  </a:lnTo>
                  <a:lnTo>
                    <a:pt x="12383" y="1429763"/>
                  </a:lnTo>
                  <a:lnTo>
                    <a:pt x="28356" y="1430933"/>
                  </a:lnTo>
                  <a:lnTo>
                    <a:pt x="33519" y="1434926"/>
                  </a:lnTo>
                  <a:lnTo>
                    <a:pt x="31179" y="1441017"/>
                  </a:lnTo>
                  <a:cubicBezTo>
                    <a:pt x="31179" y="1441017"/>
                    <a:pt x="25331" y="1442186"/>
                    <a:pt x="24363" y="1442186"/>
                  </a:cubicBezTo>
                  <a:cubicBezTo>
                    <a:pt x="23435" y="1442186"/>
                    <a:pt x="21781" y="1445938"/>
                    <a:pt x="21781" y="1445938"/>
                  </a:cubicBezTo>
                  <a:lnTo>
                    <a:pt x="24363" y="1449003"/>
                  </a:lnTo>
                  <a:cubicBezTo>
                    <a:pt x="24363" y="1449003"/>
                    <a:pt x="32107" y="1451343"/>
                    <a:pt x="33761" y="1451343"/>
                  </a:cubicBezTo>
                  <a:cubicBezTo>
                    <a:pt x="35414" y="1451343"/>
                    <a:pt x="37512" y="1454408"/>
                    <a:pt x="37512" y="1454408"/>
                  </a:cubicBezTo>
                  <a:lnTo>
                    <a:pt x="48322" y="1456747"/>
                  </a:lnTo>
                  <a:lnTo>
                    <a:pt x="34930" y="1456747"/>
                  </a:lnTo>
                  <a:lnTo>
                    <a:pt x="14037" y="1456505"/>
                  </a:lnTo>
                  <a:cubicBezTo>
                    <a:pt x="14037" y="1456505"/>
                    <a:pt x="10528" y="1465661"/>
                    <a:pt x="10528" y="1466589"/>
                  </a:cubicBezTo>
                  <a:cubicBezTo>
                    <a:pt x="10528" y="1467517"/>
                    <a:pt x="14037" y="1469856"/>
                    <a:pt x="14037" y="1469856"/>
                  </a:cubicBezTo>
                  <a:lnTo>
                    <a:pt x="24363" y="1468445"/>
                  </a:lnTo>
                  <a:lnTo>
                    <a:pt x="39166" y="1468445"/>
                  </a:lnTo>
                  <a:lnTo>
                    <a:pt x="49491" y="1470098"/>
                  </a:lnTo>
                  <a:lnTo>
                    <a:pt x="29082" y="1474334"/>
                  </a:lnTo>
                  <a:lnTo>
                    <a:pt x="23677" y="1472680"/>
                  </a:lnTo>
                  <a:lnTo>
                    <a:pt x="19200" y="1475503"/>
                  </a:lnTo>
                  <a:lnTo>
                    <a:pt x="12141" y="1477399"/>
                  </a:lnTo>
                  <a:lnTo>
                    <a:pt x="9075" y="1484216"/>
                  </a:lnTo>
                  <a:lnTo>
                    <a:pt x="10971" y="1488209"/>
                  </a:lnTo>
                  <a:lnTo>
                    <a:pt x="17062" y="1489379"/>
                  </a:lnTo>
                  <a:lnTo>
                    <a:pt x="19885" y="1495268"/>
                  </a:lnTo>
                  <a:lnTo>
                    <a:pt x="26944" y="1505835"/>
                  </a:lnTo>
                  <a:lnTo>
                    <a:pt x="31865" y="1510998"/>
                  </a:lnTo>
                  <a:lnTo>
                    <a:pt x="40335" y="1507731"/>
                  </a:lnTo>
                  <a:lnTo>
                    <a:pt x="54896" y="1500672"/>
                  </a:lnTo>
                  <a:lnTo>
                    <a:pt x="67562" y="1500188"/>
                  </a:lnTo>
                  <a:lnTo>
                    <a:pt x="85188" y="1500430"/>
                  </a:lnTo>
                  <a:lnTo>
                    <a:pt x="93416" y="1506763"/>
                  </a:lnTo>
                  <a:lnTo>
                    <a:pt x="103984" y="1508175"/>
                  </a:lnTo>
                  <a:lnTo>
                    <a:pt x="110317" y="1504424"/>
                  </a:lnTo>
                  <a:lnTo>
                    <a:pt x="112898" y="1495026"/>
                  </a:lnTo>
                  <a:lnTo>
                    <a:pt x="113584" y="1487765"/>
                  </a:lnTo>
                  <a:lnTo>
                    <a:pt x="117577" y="1489177"/>
                  </a:lnTo>
                  <a:lnTo>
                    <a:pt x="117335" y="1497849"/>
                  </a:lnTo>
                  <a:lnTo>
                    <a:pt x="123910" y="1500188"/>
                  </a:lnTo>
                  <a:lnTo>
                    <a:pt x="135647" y="1502770"/>
                  </a:lnTo>
                  <a:lnTo>
                    <a:pt x="134720" y="1508417"/>
                  </a:lnTo>
                  <a:lnTo>
                    <a:pt x="118989" y="1503940"/>
                  </a:lnTo>
                  <a:lnTo>
                    <a:pt x="111003" y="1509103"/>
                  </a:lnTo>
                  <a:lnTo>
                    <a:pt x="97369" y="1516363"/>
                  </a:lnTo>
                  <a:lnTo>
                    <a:pt x="84946" y="1507691"/>
                  </a:lnTo>
                  <a:lnTo>
                    <a:pt x="77444" y="1504867"/>
                  </a:lnTo>
                  <a:lnTo>
                    <a:pt x="39650" y="1511200"/>
                  </a:lnTo>
                  <a:lnTo>
                    <a:pt x="36382" y="1518944"/>
                  </a:lnTo>
                  <a:lnTo>
                    <a:pt x="28880" y="1515879"/>
                  </a:lnTo>
                  <a:lnTo>
                    <a:pt x="15973" y="1507892"/>
                  </a:lnTo>
                  <a:lnTo>
                    <a:pt x="9156" y="1507892"/>
                  </a:lnTo>
                  <a:lnTo>
                    <a:pt x="5647" y="1518944"/>
                  </a:lnTo>
                  <a:lnTo>
                    <a:pt x="9882" y="1528786"/>
                  </a:lnTo>
                  <a:lnTo>
                    <a:pt x="9398" y="1536289"/>
                  </a:lnTo>
                  <a:lnTo>
                    <a:pt x="13391" y="1542621"/>
                  </a:lnTo>
                  <a:lnTo>
                    <a:pt x="17626" y="1547542"/>
                  </a:lnTo>
                  <a:lnTo>
                    <a:pt x="26541" y="1557868"/>
                  </a:lnTo>
                  <a:lnTo>
                    <a:pt x="29606" y="1567024"/>
                  </a:lnTo>
                  <a:lnTo>
                    <a:pt x="27025" y="1586264"/>
                  </a:lnTo>
                  <a:lnTo>
                    <a:pt x="21378" y="1587676"/>
                  </a:lnTo>
                  <a:lnTo>
                    <a:pt x="15287" y="1593322"/>
                  </a:lnTo>
                  <a:lnTo>
                    <a:pt x="14359" y="1603648"/>
                  </a:lnTo>
                  <a:lnTo>
                    <a:pt x="10850" y="1608569"/>
                  </a:lnTo>
                  <a:lnTo>
                    <a:pt x="10850" y="1617725"/>
                  </a:lnTo>
                  <a:lnTo>
                    <a:pt x="16739" y="1625954"/>
                  </a:lnTo>
                  <a:lnTo>
                    <a:pt x="20490" y="1638175"/>
                  </a:lnTo>
                  <a:lnTo>
                    <a:pt x="24484" y="1640071"/>
                  </a:lnTo>
                  <a:lnTo>
                    <a:pt x="37875" y="1623856"/>
                  </a:lnTo>
                  <a:lnTo>
                    <a:pt x="44208" y="1612804"/>
                  </a:lnTo>
                  <a:lnTo>
                    <a:pt x="42312" y="1621275"/>
                  </a:lnTo>
                  <a:lnTo>
                    <a:pt x="46063" y="1629019"/>
                  </a:lnTo>
                  <a:lnTo>
                    <a:pt x="49814" y="1634182"/>
                  </a:lnTo>
                  <a:lnTo>
                    <a:pt x="47475" y="1640273"/>
                  </a:lnTo>
                  <a:lnTo>
                    <a:pt x="49572" y="1648743"/>
                  </a:lnTo>
                  <a:lnTo>
                    <a:pt x="53323" y="1649913"/>
                  </a:lnTo>
                  <a:lnTo>
                    <a:pt x="56389" y="1648501"/>
                  </a:lnTo>
                  <a:lnTo>
                    <a:pt x="64859" y="1630189"/>
                  </a:lnTo>
                  <a:lnTo>
                    <a:pt x="75911" y="1625712"/>
                  </a:lnTo>
                  <a:lnTo>
                    <a:pt x="78492" y="1612078"/>
                  </a:lnTo>
                  <a:lnTo>
                    <a:pt x="84583" y="1605746"/>
                  </a:lnTo>
                  <a:lnTo>
                    <a:pt x="87850" y="1609739"/>
                  </a:lnTo>
                  <a:lnTo>
                    <a:pt x="99346" y="1604576"/>
                  </a:lnTo>
                  <a:lnTo>
                    <a:pt x="107332" y="1604818"/>
                  </a:lnTo>
                  <a:cubicBezTo>
                    <a:pt x="107332" y="1604818"/>
                    <a:pt x="74459" y="1633698"/>
                    <a:pt x="74217" y="1634384"/>
                  </a:cubicBezTo>
                  <a:cubicBezTo>
                    <a:pt x="73975" y="1635069"/>
                    <a:pt x="76314" y="1641886"/>
                    <a:pt x="76314" y="1641886"/>
                  </a:cubicBezTo>
                  <a:lnTo>
                    <a:pt x="82203" y="1647735"/>
                  </a:lnTo>
                  <a:lnTo>
                    <a:pt x="66957" y="1655237"/>
                  </a:lnTo>
                  <a:lnTo>
                    <a:pt x="64133" y="1668628"/>
                  </a:lnTo>
                  <a:lnTo>
                    <a:pt x="49814" y="1671452"/>
                  </a:lnTo>
                  <a:lnTo>
                    <a:pt x="46063" y="1674961"/>
                  </a:lnTo>
                  <a:lnTo>
                    <a:pt x="44893" y="1686457"/>
                  </a:lnTo>
                  <a:lnTo>
                    <a:pt x="51710" y="1692346"/>
                  </a:lnTo>
                  <a:lnTo>
                    <a:pt x="57800" y="1693515"/>
                  </a:lnTo>
                  <a:lnTo>
                    <a:pt x="62479" y="1695169"/>
                  </a:lnTo>
                  <a:lnTo>
                    <a:pt x="70224" y="1694685"/>
                  </a:lnTo>
                  <a:lnTo>
                    <a:pt x="61068" y="1699848"/>
                  </a:lnTo>
                  <a:lnTo>
                    <a:pt x="54493" y="1699848"/>
                  </a:lnTo>
                  <a:lnTo>
                    <a:pt x="50500" y="1705737"/>
                  </a:lnTo>
                  <a:lnTo>
                    <a:pt x="47676" y="1712997"/>
                  </a:lnTo>
                  <a:lnTo>
                    <a:pt x="42755" y="1714651"/>
                  </a:lnTo>
                  <a:lnTo>
                    <a:pt x="41344" y="1709488"/>
                  </a:lnTo>
                  <a:lnTo>
                    <a:pt x="36665" y="1709004"/>
                  </a:lnTo>
                  <a:lnTo>
                    <a:pt x="29404" y="1710174"/>
                  </a:lnTo>
                  <a:lnTo>
                    <a:pt x="27751" y="1722597"/>
                  </a:lnTo>
                  <a:lnTo>
                    <a:pt x="25855" y="1726348"/>
                  </a:lnTo>
                  <a:lnTo>
                    <a:pt x="22790" y="1728446"/>
                  </a:lnTo>
                  <a:lnTo>
                    <a:pt x="25129" y="1718120"/>
                  </a:lnTo>
                  <a:lnTo>
                    <a:pt x="22547" y="1712029"/>
                  </a:lnTo>
                  <a:lnTo>
                    <a:pt x="15489" y="1710617"/>
                  </a:lnTo>
                  <a:lnTo>
                    <a:pt x="11738" y="1714369"/>
                  </a:lnTo>
                  <a:lnTo>
                    <a:pt x="4921" y="1727276"/>
                  </a:lnTo>
                  <a:lnTo>
                    <a:pt x="3267" y="1737360"/>
                  </a:lnTo>
                  <a:lnTo>
                    <a:pt x="3025" y="1743934"/>
                  </a:lnTo>
                  <a:lnTo>
                    <a:pt x="11012" y="1749581"/>
                  </a:lnTo>
                  <a:lnTo>
                    <a:pt x="17102" y="1752163"/>
                  </a:lnTo>
                  <a:lnTo>
                    <a:pt x="19926" y="1759907"/>
                  </a:lnTo>
                  <a:cubicBezTo>
                    <a:pt x="19926" y="1759907"/>
                    <a:pt x="23435" y="1761077"/>
                    <a:pt x="24161" y="1761077"/>
                  </a:cubicBezTo>
                  <a:cubicBezTo>
                    <a:pt x="24847" y="1761077"/>
                    <a:pt x="26984" y="1758011"/>
                    <a:pt x="27428" y="1757084"/>
                  </a:cubicBezTo>
                  <a:cubicBezTo>
                    <a:pt x="27912" y="1756156"/>
                    <a:pt x="30937" y="1754744"/>
                    <a:pt x="30937" y="1754744"/>
                  </a:cubicBezTo>
                  <a:lnTo>
                    <a:pt x="35414" y="1755228"/>
                  </a:lnTo>
                  <a:lnTo>
                    <a:pt x="43401" y="1750307"/>
                  </a:lnTo>
                  <a:lnTo>
                    <a:pt x="42715" y="1746798"/>
                  </a:lnTo>
                  <a:lnTo>
                    <a:pt x="35656" y="1746556"/>
                  </a:lnTo>
                  <a:lnTo>
                    <a:pt x="36342" y="1742321"/>
                  </a:lnTo>
                  <a:lnTo>
                    <a:pt x="39408" y="1740425"/>
                  </a:lnTo>
                  <a:lnTo>
                    <a:pt x="44329" y="1736674"/>
                  </a:lnTo>
                  <a:lnTo>
                    <a:pt x="47394" y="1731269"/>
                  </a:lnTo>
                  <a:lnTo>
                    <a:pt x="52799" y="1734093"/>
                  </a:lnTo>
                  <a:lnTo>
                    <a:pt x="57720" y="1737360"/>
                  </a:lnTo>
                  <a:cubicBezTo>
                    <a:pt x="57720" y="1737360"/>
                    <a:pt x="66634" y="1736876"/>
                    <a:pt x="67562" y="1736674"/>
                  </a:cubicBezTo>
                  <a:cubicBezTo>
                    <a:pt x="68489" y="1736432"/>
                    <a:pt x="75790" y="1734093"/>
                    <a:pt x="75790" y="1734093"/>
                  </a:cubicBezTo>
                  <a:lnTo>
                    <a:pt x="79057" y="1728204"/>
                  </a:lnTo>
                  <a:cubicBezTo>
                    <a:pt x="79057" y="1728204"/>
                    <a:pt x="81154" y="1722557"/>
                    <a:pt x="82123" y="1722557"/>
                  </a:cubicBezTo>
                  <a:cubicBezTo>
                    <a:pt x="83050" y="1722557"/>
                    <a:pt x="83534" y="1723968"/>
                    <a:pt x="83534" y="1723968"/>
                  </a:cubicBezTo>
                  <a:lnTo>
                    <a:pt x="87528" y="1726066"/>
                  </a:lnTo>
                  <a:lnTo>
                    <a:pt x="94344" y="1727236"/>
                  </a:lnTo>
                  <a:lnTo>
                    <a:pt x="95514" y="1729131"/>
                  </a:lnTo>
                  <a:lnTo>
                    <a:pt x="88697" y="1730301"/>
                  </a:lnTo>
                  <a:lnTo>
                    <a:pt x="61229" y="1752848"/>
                  </a:lnTo>
                  <a:lnTo>
                    <a:pt x="65464" y="1758737"/>
                  </a:lnTo>
                  <a:lnTo>
                    <a:pt x="73693" y="1758979"/>
                  </a:lnTo>
                  <a:lnTo>
                    <a:pt x="78170" y="1765312"/>
                  </a:lnTo>
                  <a:lnTo>
                    <a:pt x="61269" y="1775396"/>
                  </a:lnTo>
                  <a:lnTo>
                    <a:pt x="60342" y="1783382"/>
                  </a:lnTo>
                  <a:lnTo>
                    <a:pt x="54251" y="1787859"/>
                  </a:lnTo>
                  <a:lnTo>
                    <a:pt x="47434" y="1790199"/>
                  </a:lnTo>
                  <a:cubicBezTo>
                    <a:pt x="47434" y="1790199"/>
                    <a:pt x="47434" y="1797459"/>
                    <a:pt x="47918" y="1798427"/>
                  </a:cubicBezTo>
                  <a:cubicBezTo>
                    <a:pt x="48402" y="1799355"/>
                    <a:pt x="50742" y="1800767"/>
                    <a:pt x="52839" y="1801936"/>
                  </a:cubicBezTo>
                  <a:cubicBezTo>
                    <a:pt x="54937" y="1803106"/>
                    <a:pt x="55663" y="1806172"/>
                    <a:pt x="55663" y="1806172"/>
                  </a:cubicBezTo>
                  <a:lnTo>
                    <a:pt x="55663" y="1811818"/>
                  </a:lnTo>
                  <a:cubicBezTo>
                    <a:pt x="55663" y="1811818"/>
                    <a:pt x="57760" y="1813230"/>
                    <a:pt x="58486" y="1813472"/>
                  </a:cubicBezTo>
                  <a:cubicBezTo>
                    <a:pt x="59172" y="1813714"/>
                    <a:pt x="62237" y="1816296"/>
                    <a:pt x="63165" y="1816981"/>
                  </a:cubicBezTo>
                  <a:cubicBezTo>
                    <a:pt x="64093" y="1817667"/>
                    <a:pt x="62923" y="1823072"/>
                    <a:pt x="62923" y="1823072"/>
                  </a:cubicBezTo>
                  <a:lnTo>
                    <a:pt x="60342" y="1819079"/>
                  </a:lnTo>
                  <a:lnTo>
                    <a:pt x="56590" y="1815812"/>
                  </a:lnTo>
                  <a:cubicBezTo>
                    <a:pt x="56590" y="1815812"/>
                    <a:pt x="47192" y="1809721"/>
                    <a:pt x="45781" y="1809479"/>
                  </a:cubicBezTo>
                  <a:cubicBezTo>
                    <a:pt x="44369" y="1809237"/>
                    <a:pt x="43441" y="1809721"/>
                    <a:pt x="43441" y="1809721"/>
                  </a:cubicBezTo>
                  <a:cubicBezTo>
                    <a:pt x="43441" y="1809721"/>
                    <a:pt x="41787" y="1811133"/>
                    <a:pt x="40618" y="1812060"/>
                  </a:cubicBezTo>
                  <a:cubicBezTo>
                    <a:pt x="39448" y="1812988"/>
                    <a:pt x="38278" y="1813956"/>
                    <a:pt x="37108" y="1813956"/>
                  </a:cubicBezTo>
                  <a:cubicBezTo>
                    <a:pt x="35939" y="1813956"/>
                    <a:pt x="35213" y="1810689"/>
                    <a:pt x="35011" y="1809721"/>
                  </a:cubicBezTo>
                  <a:cubicBezTo>
                    <a:pt x="34769" y="1808793"/>
                    <a:pt x="33357" y="1804800"/>
                    <a:pt x="32914" y="1804074"/>
                  </a:cubicBezTo>
                  <a:cubicBezTo>
                    <a:pt x="32430" y="1803388"/>
                    <a:pt x="29848" y="1803832"/>
                    <a:pt x="29162" y="1803832"/>
                  </a:cubicBezTo>
                  <a:cubicBezTo>
                    <a:pt x="28477" y="1803832"/>
                    <a:pt x="27751" y="1807825"/>
                    <a:pt x="27751" y="1807825"/>
                  </a:cubicBezTo>
                  <a:lnTo>
                    <a:pt x="26339" y="1814158"/>
                  </a:lnTo>
                  <a:lnTo>
                    <a:pt x="22346" y="1816981"/>
                  </a:lnTo>
                  <a:lnTo>
                    <a:pt x="21418" y="1826823"/>
                  </a:lnTo>
                  <a:lnTo>
                    <a:pt x="16013" y="1838561"/>
                  </a:lnTo>
                  <a:lnTo>
                    <a:pt x="22104" y="1858043"/>
                  </a:lnTo>
                  <a:lnTo>
                    <a:pt x="26783" y="1864133"/>
                  </a:lnTo>
                  <a:lnTo>
                    <a:pt x="35939" y="1873975"/>
                  </a:lnTo>
                  <a:lnTo>
                    <a:pt x="46991" y="1878896"/>
                  </a:lnTo>
                  <a:lnTo>
                    <a:pt x="52154" y="1890149"/>
                  </a:lnTo>
                  <a:lnTo>
                    <a:pt x="76556" y="1906808"/>
                  </a:lnTo>
                  <a:lnTo>
                    <a:pt x="98620" y="1910317"/>
                  </a:lnTo>
                  <a:lnTo>
                    <a:pt x="103097" y="1913141"/>
                  </a:lnTo>
                  <a:lnTo>
                    <a:pt x="104751" y="1917134"/>
                  </a:lnTo>
                  <a:lnTo>
                    <a:pt x="101927" y="1922055"/>
                  </a:lnTo>
                  <a:lnTo>
                    <a:pt x="103097" y="1923224"/>
                  </a:lnTo>
                  <a:lnTo>
                    <a:pt x="107776" y="1926976"/>
                  </a:lnTo>
                  <a:lnTo>
                    <a:pt x="112939" y="1927661"/>
                  </a:lnTo>
                  <a:lnTo>
                    <a:pt x="114108" y="1934478"/>
                  </a:lnTo>
                  <a:lnTo>
                    <a:pt x="131493" y="1942464"/>
                  </a:lnTo>
                  <a:lnTo>
                    <a:pt x="136898" y="1945732"/>
                  </a:lnTo>
                  <a:lnTo>
                    <a:pt x="145812" y="1947385"/>
                  </a:lnTo>
                  <a:lnTo>
                    <a:pt x="171869" y="1944562"/>
                  </a:lnTo>
                  <a:lnTo>
                    <a:pt x="194416" y="1941053"/>
                  </a:lnTo>
                  <a:lnTo>
                    <a:pt x="204056" y="1928629"/>
                  </a:lnTo>
                  <a:lnTo>
                    <a:pt x="205952" y="1935446"/>
                  </a:lnTo>
                  <a:lnTo>
                    <a:pt x="209945" y="1936374"/>
                  </a:lnTo>
                  <a:lnTo>
                    <a:pt x="218859" y="1930727"/>
                  </a:lnTo>
                  <a:lnTo>
                    <a:pt x="224022" y="1920885"/>
                  </a:lnTo>
                  <a:lnTo>
                    <a:pt x="233178" y="1916650"/>
                  </a:lnTo>
                  <a:lnTo>
                    <a:pt x="251974" y="1900919"/>
                  </a:lnTo>
                  <a:lnTo>
                    <a:pt x="255483" y="1890593"/>
                  </a:lnTo>
                  <a:lnTo>
                    <a:pt x="261332" y="1886116"/>
                  </a:lnTo>
                  <a:lnTo>
                    <a:pt x="271900" y="1872039"/>
                  </a:lnTo>
                  <a:lnTo>
                    <a:pt x="278959" y="1868973"/>
                  </a:lnTo>
                  <a:lnTo>
                    <a:pt x="286703" y="1859575"/>
                  </a:lnTo>
                  <a:lnTo>
                    <a:pt x="289284" y="1852517"/>
                  </a:lnTo>
                  <a:lnTo>
                    <a:pt x="297513" y="1848040"/>
                  </a:lnTo>
                  <a:lnTo>
                    <a:pt x="302434" y="1843361"/>
                  </a:lnTo>
                  <a:lnTo>
                    <a:pt x="308323" y="1836100"/>
                  </a:lnTo>
                  <a:lnTo>
                    <a:pt x="300820" y="1834447"/>
                  </a:lnTo>
                  <a:lnTo>
                    <a:pt x="301990" y="1830453"/>
                  </a:lnTo>
                  <a:lnTo>
                    <a:pt x="319616" y="1819200"/>
                  </a:lnTo>
                  <a:lnTo>
                    <a:pt x="328087" y="1814723"/>
                  </a:lnTo>
                  <a:lnTo>
                    <a:pt x="326675" y="1808390"/>
                  </a:lnTo>
                  <a:lnTo>
                    <a:pt x="320100" y="1799920"/>
                  </a:lnTo>
                  <a:lnTo>
                    <a:pt x="322682" y="1796854"/>
                  </a:lnTo>
                  <a:lnTo>
                    <a:pt x="335831" y="1807664"/>
                  </a:lnTo>
                  <a:lnTo>
                    <a:pt x="341922" y="1816134"/>
                  </a:lnTo>
                  <a:lnTo>
                    <a:pt x="346843" y="1816134"/>
                  </a:lnTo>
                  <a:lnTo>
                    <a:pt x="354829" y="1811899"/>
                  </a:lnTo>
                  <a:lnTo>
                    <a:pt x="361888" y="1811899"/>
                  </a:lnTo>
                  <a:lnTo>
                    <a:pt x="371972" y="1801331"/>
                  </a:lnTo>
                  <a:lnTo>
                    <a:pt x="375037" y="178725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73" name="Forme libre : forme 4672">
              <a:extLst>
                <a:ext uri="{FF2B5EF4-FFF2-40B4-BE49-F238E27FC236}">
                  <a16:creationId xmlns:a16="http://schemas.microsoft.com/office/drawing/2014/main" id="{68E87B81-598D-440C-B148-7243D9E9CBFB}"/>
                </a:ext>
              </a:extLst>
            </p:cNvPr>
            <p:cNvSpPr/>
            <p:nvPr/>
          </p:nvSpPr>
          <p:spPr>
            <a:xfrm>
              <a:off x="8088801" y="1046277"/>
              <a:ext cx="818805" cy="1439968"/>
            </a:xfrm>
            <a:custGeom>
              <a:avLst/>
              <a:gdLst>
                <a:gd name="connsiteX0" fmla="*/ 775041 w 818805"/>
                <a:gd name="connsiteY0" fmla="*/ 860633 h 1439967"/>
                <a:gd name="connsiteX1" fmla="*/ 764998 w 818805"/>
                <a:gd name="connsiteY1" fmla="*/ 858737 h 1439967"/>
                <a:gd name="connsiteX2" fmla="*/ 748017 w 818805"/>
                <a:gd name="connsiteY2" fmla="*/ 849904 h 1439967"/>
                <a:gd name="connsiteX3" fmla="*/ 728172 w 818805"/>
                <a:gd name="connsiteY3" fmla="*/ 844902 h 1439967"/>
                <a:gd name="connsiteX4" fmla="*/ 707399 w 818805"/>
                <a:gd name="connsiteY4" fmla="*/ 830785 h 1439967"/>
                <a:gd name="connsiteX5" fmla="*/ 689007 w 818805"/>
                <a:gd name="connsiteY5" fmla="*/ 810456 h 1439967"/>
                <a:gd name="connsiteX6" fmla="*/ 692354 w 818805"/>
                <a:gd name="connsiteY6" fmla="*/ 805212 h 1439967"/>
                <a:gd name="connsiteX7" fmla="*/ 695944 w 818805"/>
                <a:gd name="connsiteY7" fmla="*/ 796137 h 1439967"/>
                <a:gd name="connsiteX8" fmla="*/ 704536 w 818805"/>
                <a:gd name="connsiteY8" fmla="*/ 774154 h 1439967"/>
                <a:gd name="connsiteX9" fmla="*/ 704778 w 818805"/>
                <a:gd name="connsiteY9" fmla="*/ 762699 h 1439967"/>
                <a:gd name="connsiteX10" fmla="*/ 697114 w 818805"/>
                <a:gd name="connsiteY10" fmla="*/ 740716 h 1439967"/>
                <a:gd name="connsiteX11" fmla="*/ 661740 w 818805"/>
                <a:gd name="connsiteY11" fmla="*/ 727083 h 1439967"/>
                <a:gd name="connsiteX12" fmla="*/ 648107 w 818805"/>
                <a:gd name="connsiteY12" fmla="*/ 700300 h 1439967"/>
                <a:gd name="connsiteX13" fmla="*/ 654560 w 818805"/>
                <a:gd name="connsiteY13" fmla="*/ 694089 h 1439967"/>
                <a:gd name="connsiteX14" fmla="*/ 655528 w 818805"/>
                <a:gd name="connsiteY14" fmla="*/ 686667 h 1439967"/>
                <a:gd name="connsiteX15" fmla="*/ 643347 w 818805"/>
                <a:gd name="connsiteY15" fmla="*/ 673518 h 1439967"/>
                <a:gd name="connsiteX16" fmla="*/ 626608 w 818805"/>
                <a:gd name="connsiteY16" fmla="*/ 673034 h 1439967"/>
                <a:gd name="connsiteX17" fmla="*/ 609627 w 818805"/>
                <a:gd name="connsiteY17" fmla="*/ 653673 h 1439967"/>
                <a:gd name="connsiteX18" fmla="*/ 605795 w 818805"/>
                <a:gd name="connsiteY18" fmla="*/ 641976 h 1439967"/>
                <a:gd name="connsiteX19" fmla="*/ 612007 w 818805"/>
                <a:gd name="connsiteY19" fmla="*/ 631932 h 1439967"/>
                <a:gd name="connsiteX20" fmla="*/ 611038 w 818805"/>
                <a:gd name="connsiteY20" fmla="*/ 625479 h 1439967"/>
                <a:gd name="connsiteX21" fmla="*/ 598131 w 818805"/>
                <a:gd name="connsiteY21" fmla="*/ 612813 h 1439967"/>
                <a:gd name="connsiteX22" fmla="*/ 598373 w 818805"/>
                <a:gd name="connsiteY22" fmla="*/ 599180 h 1439967"/>
                <a:gd name="connsiteX23" fmla="*/ 594057 w 818805"/>
                <a:gd name="connsiteY23" fmla="*/ 580787 h 1439967"/>
                <a:gd name="connsiteX24" fmla="*/ 595268 w 818805"/>
                <a:gd name="connsiteY24" fmla="*/ 570260 h 1439967"/>
                <a:gd name="connsiteX25" fmla="*/ 590710 w 818805"/>
                <a:gd name="connsiteY25" fmla="*/ 561668 h 1439967"/>
                <a:gd name="connsiteX26" fmla="*/ 604343 w 818805"/>
                <a:gd name="connsiteY26" fmla="*/ 543759 h 1439967"/>
                <a:gd name="connsiteX27" fmla="*/ 580464 w 818805"/>
                <a:gd name="connsiteY27" fmla="*/ 500520 h 1439967"/>
                <a:gd name="connsiteX28" fmla="*/ 549890 w 818805"/>
                <a:gd name="connsiteY28" fmla="*/ 471358 h 1439967"/>
                <a:gd name="connsiteX29" fmla="*/ 538193 w 818805"/>
                <a:gd name="connsiteY29" fmla="*/ 449375 h 1439967"/>
                <a:gd name="connsiteX30" fmla="*/ 496365 w 818805"/>
                <a:gd name="connsiteY30" fmla="*/ 403715 h 1439967"/>
                <a:gd name="connsiteX31" fmla="*/ 494913 w 818805"/>
                <a:gd name="connsiteY31" fmla="*/ 386049 h 1439967"/>
                <a:gd name="connsiteX32" fmla="*/ 514274 w 818805"/>
                <a:gd name="connsiteY32" fmla="*/ 306467 h 1439967"/>
                <a:gd name="connsiteX33" fmla="*/ 514274 w 818805"/>
                <a:gd name="connsiteY33" fmla="*/ 283758 h 1439967"/>
                <a:gd name="connsiteX34" fmla="*/ 495881 w 818805"/>
                <a:gd name="connsiteY34" fmla="*/ 273957 h 1439967"/>
                <a:gd name="connsiteX35" fmla="*/ 458128 w 818805"/>
                <a:gd name="connsiteY35" fmla="*/ 238341 h 1439967"/>
                <a:gd name="connsiteX36" fmla="*/ 423964 w 818805"/>
                <a:gd name="connsiteY36" fmla="*/ 235477 h 1439967"/>
                <a:gd name="connsiteX37" fmla="*/ 397665 w 818805"/>
                <a:gd name="connsiteY37" fmla="*/ 191754 h 1439967"/>
                <a:gd name="connsiteX38" fmla="*/ 403151 w 818805"/>
                <a:gd name="connsiteY38" fmla="*/ 164971 h 1439967"/>
                <a:gd name="connsiteX39" fmla="*/ 403635 w 818805"/>
                <a:gd name="connsiteY39" fmla="*/ 145852 h 1439967"/>
                <a:gd name="connsiteX40" fmla="*/ 380926 w 818805"/>
                <a:gd name="connsiteY40" fmla="*/ 142020 h 1439967"/>
                <a:gd name="connsiteX41" fmla="*/ 393269 w 818805"/>
                <a:gd name="connsiteY41" fmla="*/ 126532 h 1439967"/>
                <a:gd name="connsiteX42" fmla="*/ 372294 w 818805"/>
                <a:gd name="connsiteY42" fmla="*/ 106687 h 1439967"/>
                <a:gd name="connsiteX43" fmla="*/ 382499 w 818805"/>
                <a:gd name="connsiteY43" fmla="*/ 43965 h 1439967"/>
                <a:gd name="connsiteX44" fmla="*/ 371810 w 818805"/>
                <a:gd name="connsiteY44" fmla="*/ 30090 h 1439967"/>
                <a:gd name="connsiteX45" fmla="*/ 302192 w 818805"/>
                <a:gd name="connsiteY45" fmla="*/ 3025 h 1439967"/>
                <a:gd name="connsiteX46" fmla="*/ 281621 w 818805"/>
                <a:gd name="connsiteY46" fmla="*/ 29082 h 1439967"/>
                <a:gd name="connsiteX47" fmla="*/ 252660 w 818805"/>
                <a:gd name="connsiteY47" fmla="*/ 26339 h 1439967"/>
                <a:gd name="connsiteX48" fmla="*/ 234792 w 818805"/>
                <a:gd name="connsiteY48" fmla="*/ 63246 h 1439967"/>
                <a:gd name="connsiteX49" fmla="*/ 249231 w 818805"/>
                <a:gd name="connsiteY49" fmla="*/ 162954 h 1439967"/>
                <a:gd name="connsiteX50" fmla="*/ 233823 w 818805"/>
                <a:gd name="connsiteY50" fmla="*/ 189132 h 1439967"/>
                <a:gd name="connsiteX51" fmla="*/ 220271 w 818805"/>
                <a:gd name="connsiteY51" fmla="*/ 234912 h 1439967"/>
                <a:gd name="connsiteX52" fmla="*/ 161785 w 818805"/>
                <a:gd name="connsiteY52" fmla="*/ 219908 h 1439967"/>
                <a:gd name="connsiteX53" fmla="*/ 143674 w 818805"/>
                <a:gd name="connsiteY53" fmla="*/ 244996 h 1439967"/>
                <a:gd name="connsiteX54" fmla="*/ 80146 w 818805"/>
                <a:gd name="connsiteY54" fmla="*/ 239995 h 1439967"/>
                <a:gd name="connsiteX55" fmla="*/ 31421 w 818805"/>
                <a:gd name="connsiteY55" fmla="*/ 171223 h 1439967"/>
                <a:gd name="connsiteX56" fmla="*/ 16457 w 818805"/>
                <a:gd name="connsiteY56" fmla="*/ 171223 h 1439967"/>
                <a:gd name="connsiteX57" fmla="*/ 13835 w 818805"/>
                <a:gd name="connsiteY57" fmla="*/ 207081 h 1439967"/>
                <a:gd name="connsiteX58" fmla="*/ 3025 w 818805"/>
                <a:gd name="connsiteY58" fmla="*/ 207928 h 1439967"/>
                <a:gd name="connsiteX59" fmla="*/ 26702 w 818805"/>
                <a:gd name="connsiteY59" fmla="*/ 230637 h 1439967"/>
                <a:gd name="connsiteX60" fmla="*/ 176184 w 818805"/>
                <a:gd name="connsiteY60" fmla="*/ 318568 h 1439967"/>
                <a:gd name="connsiteX61" fmla="*/ 195222 w 818805"/>
                <a:gd name="connsiteY61" fmla="*/ 441590 h 1439967"/>
                <a:gd name="connsiteX62" fmla="*/ 226886 w 818805"/>
                <a:gd name="connsiteY62" fmla="*/ 487613 h 1439967"/>
                <a:gd name="connsiteX63" fmla="*/ 238502 w 818805"/>
                <a:gd name="connsiteY63" fmla="*/ 558804 h 1439967"/>
                <a:gd name="connsiteX64" fmla="*/ 267382 w 818805"/>
                <a:gd name="connsiteY64" fmla="*/ 617492 h 1439967"/>
                <a:gd name="connsiteX65" fmla="*/ 278152 w 818805"/>
                <a:gd name="connsiteY65" fmla="*/ 617734 h 1439967"/>
                <a:gd name="connsiteX66" fmla="*/ 285211 w 818805"/>
                <a:gd name="connsiteY66" fmla="*/ 604585 h 1439967"/>
                <a:gd name="connsiteX67" fmla="*/ 285896 w 818805"/>
                <a:gd name="connsiteY67" fmla="*/ 621727 h 1439967"/>
                <a:gd name="connsiteX68" fmla="*/ 295294 w 818805"/>
                <a:gd name="connsiteY68" fmla="*/ 629714 h 1439967"/>
                <a:gd name="connsiteX69" fmla="*/ 314090 w 818805"/>
                <a:gd name="connsiteY69" fmla="*/ 630883 h 1439967"/>
                <a:gd name="connsiteX70" fmla="*/ 338493 w 818805"/>
                <a:gd name="connsiteY70" fmla="*/ 644960 h 1439967"/>
                <a:gd name="connsiteX71" fmla="*/ 341075 w 818805"/>
                <a:gd name="connsiteY71" fmla="*/ 652463 h 1439967"/>
                <a:gd name="connsiteX72" fmla="*/ 340147 w 818805"/>
                <a:gd name="connsiteY72" fmla="*/ 663031 h 1439967"/>
                <a:gd name="connsiteX73" fmla="*/ 344826 w 818805"/>
                <a:gd name="connsiteY73" fmla="*/ 669363 h 1439967"/>
                <a:gd name="connsiteX74" fmla="*/ 345310 w 818805"/>
                <a:gd name="connsiteY74" fmla="*/ 696146 h 1439967"/>
                <a:gd name="connsiteX75" fmla="*/ 350231 w 818805"/>
                <a:gd name="connsiteY75" fmla="*/ 699655 h 1439967"/>
                <a:gd name="connsiteX76" fmla="*/ 354910 w 818805"/>
                <a:gd name="connsiteY76" fmla="*/ 705544 h 1439967"/>
                <a:gd name="connsiteX77" fmla="*/ 361484 w 818805"/>
                <a:gd name="connsiteY77" fmla="*/ 714700 h 1439967"/>
                <a:gd name="connsiteX78" fmla="*/ 357975 w 818805"/>
                <a:gd name="connsiteY78" fmla="*/ 716112 h 1439967"/>
                <a:gd name="connsiteX79" fmla="*/ 350917 w 818805"/>
                <a:gd name="connsiteY79" fmla="*/ 718451 h 1439967"/>
                <a:gd name="connsiteX80" fmla="*/ 350917 w 818805"/>
                <a:gd name="connsiteY80" fmla="*/ 721718 h 1439967"/>
                <a:gd name="connsiteX81" fmla="*/ 360073 w 818805"/>
                <a:gd name="connsiteY81" fmla="*/ 728051 h 1439967"/>
                <a:gd name="connsiteX82" fmla="*/ 361000 w 818805"/>
                <a:gd name="connsiteY82" fmla="*/ 735795 h 1439967"/>
                <a:gd name="connsiteX83" fmla="*/ 353498 w 818805"/>
                <a:gd name="connsiteY83" fmla="*/ 736723 h 1439967"/>
                <a:gd name="connsiteX84" fmla="*/ 350231 w 818805"/>
                <a:gd name="connsiteY84" fmla="*/ 732972 h 1439967"/>
                <a:gd name="connsiteX85" fmla="*/ 344342 w 818805"/>
                <a:gd name="connsiteY85" fmla="*/ 728979 h 1439967"/>
                <a:gd name="connsiteX86" fmla="*/ 333290 w 818805"/>
                <a:gd name="connsiteY86" fmla="*/ 734626 h 1439967"/>
                <a:gd name="connsiteX87" fmla="*/ 320625 w 818805"/>
                <a:gd name="connsiteY87" fmla="*/ 748461 h 1439967"/>
                <a:gd name="connsiteX88" fmla="*/ 314534 w 818805"/>
                <a:gd name="connsiteY88" fmla="*/ 770282 h 1439967"/>
                <a:gd name="connsiteX89" fmla="*/ 310299 w 818805"/>
                <a:gd name="connsiteY89" fmla="*/ 790490 h 1439967"/>
                <a:gd name="connsiteX90" fmla="*/ 295496 w 818805"/>
                <a:gd name="connsiteY90" fmla="*/ 815861 h 1439967"/>
                <a:gd name="connsiteX91" fmla="*/ 294326 w 818805"/>
                <a:gd name="connsiteY91" fmla="*/ 833487 h 1439967"/>
                <a:gd name="connsiteX92" fmla="*/ 288679 w 818805"/>
                <a:gd name="connsiteY92" fmla="*/ 840062 h 1439967"/>
                <a:gd name="connsiteX93" fmla="*/ 279765 w 818805"/>
                <a:gd name="connsiteY93" fmla="*/ 858132 h 1439967"/>
                <a:gd name="connsiteX94" fmla="*/ 279281 w 818805"/>
                <a:gd name="connsiteY94" fmla="*/ 863053 h 1439967"/>
                <a:gd name="connsiteX95" fmla="*/ 283516 w 818805"/>
                <a:gd name="connsiteY95" fmla="*/ 867974 h 1439967"/>
                <a:gd name="connsiteX96" fmla="*/ 271537 w 818805"/>
                <a:gd name="connsiteY96" fmla="*/ 871725 h 1439967"/>
                <a:gd name="connsiteX97" fmla="*/ 271537 w 818805"/>
                <a:gd name="connsiteY97" fmla="*/ 882777 h 1439967"/>
                <a:gd name="connsiteX98" fmla="*/ 272464 w 818805"/>
                <a:gd name="connsiteY98" fmla="*/ 887698 h 1439967"/>
                <a:gd name="connsiteX99" fmla="*/ 261211 w 818805"/>
                <a:gd name="connsiteY99" fmla="*/ 893546 h 1439967"/>
                <a:gd name="connsiteX100" fmla="*/ 249715 w 818805"/>
                <a:gd name="connsiteY100" fmla="*/ 909761 h 1439967"/>
                <a:gd name="connsiteX101" fmla="*/ 244553 w 818805"/>
                <a:gd name="connsiteY101" fmla="*/ 931825 h 1439967"/>
                <a:gd name="connsiteX102" fmla="*/ 240317 w 818805"/>
                <a:gd name="connsiteY102" fmla="*/ 933236 h 1439967"/>
                <a:gd name="connsiteX103" fmla="*/ 233501 w 818805"/>
                <a:gd name="connsiteY103" fmla="*/ 927347 h 1439967"/>
                <a:gd name="connsiteX104" fmla="*/ 229265 w 818805"/>
                <a:gd name="connsiteY104" fmla="*/ 929687 h 1439967"/>
                <a:gd name="connsiteX105" fmla="*/ 227854 w 818805"/>
                <a:gd name="connsiteY105" fmla="*/ 941182 h 1439967"/>
                <a:gd name="connsiteX106" fmla="*/ 227854 w 818805"/>
                <a:gd name="connsiteY106" fmla="*/ 948927 h 1439967"/>
                <a:gd name="connsiteX107" fmla="*/ 223377 w 818805"/>
                <a:gd name="connsiteY107" fmla="*/ 961834 h 1439967"/>
                <a:gd name="connsiteX108" fmla="*/ 216116 w 818805"/>
                <a:gd name="connsiteY108" fmla="*/ 969336 h 1439967"/>
                <a:gd name="connsiteX109" fmla="*/ 225514 w 818805"/>
                <a:gd name="connsiteY109" fmla="*/ 980590 h 1439967"/>
                <a:gd name="connsiteX110" fmla="*/ 218456 w 818805"/>
                <a:gd name="connsiteY110" fmla="*/ 987850 h 1439967"/>
                <a:gd name="connsiteX111" fmla="*/ 210953 w 818805"/>
                <a:gd name="connsiteY111" fmla="*/ 995111 h 1439967"/>
                <a:gd name="connsiteX112" fmla="*/ 205548 w 818805"/>
                <a:gd name="connsiteY112" fmla="*/ 999346 h 1439967"/>
                <a:gd name="connsiteX113" fmla="*/ 206032 w 818805"/>
                <a:gd name="connsiteY113" fmla="*/ 1008986 h 1439967"/>
                <a:gd name="connsiteX114" fmla="*/ 203451 w 818805"/>
                <a:gd name="connsiteY114" fmla="*/ 1007332 h 1439967"/>
                <a:gd name="connsiteX115" fmla="*/ 199216 w 818805"/>
                <a:gd name="connsiteY115" fmla="*/ 1001000 h 1439967"/>
                <a:gd name="connsiteX116" fmla="*/ 192883 w 818805"/>
                <a:gd name="connsiteY116" fmla="*/ 999346 h 1439967"/>
                <a:gd name="connsiteX117" fmla="*/ 183969 w 818805"/>
                <a:gd name="connsiteY117" fmla="*/ 1004509 h 1439967"/>
                <a:gd name="connsiteX118" fmla="*/ 176709 w 818805"/>
                <a:gd name="connsiteY118" fmla="*/ 1009672 h 1439967"/>
                <a:gd name="connsiteX119" fmla="*/ 179048 w 818805"/>
                <a:gd name="connsiteY119" fmla="*/ 1018586 h 1439967"/>
                <a:gd name="connsiteX120" fmla="*/ 187518 w 818805"/>
                <a:gd name="connsiteY120" fmla="*/ 1029638 h 1439967"/>
                <a:gd name="connsiteX121" fmla="*/ 179290 w 818805"/>
                <a:gd name="connsiteY121" fmla="*/ 1029154 h 1439967"/>
                <a:gd name="connsiteX122" fmla="*/ 175781 w 818805"/>
                <a:gd name="connsiteY122" fmla="*/ 1030807 h 1439967"/>
                <a:gd name="connsiteX123" fmla="*/ 174127 w 818805"/>
                <a:gd name="connsiteY123" fmla="*/ 1055694 h 1439967"/>
                <a:gd name="connsiteX124" fmla="*/ 168036 w 818805"/>
                <a:gd name="connsiteY124" fmla="*/ 1058034 h 1439967"/>
                <a:gd name="connsiteX125" fmla="*/ 161220 w 818805"/>
                <a:gd name="connsiteY125" fmla="*/ 1070699 h 1439967"/>
                <a:gd name="connsiteX126" fmla="*/ 159566 w 818805"/>
                <a:gd name="connsiteY126" fmla="*/ 1085946 h 1439967"/>
                <a:gd name="connsiteX127" fmla="*/ 165213 w 818805"/>
                <a:gd name="connsiteY127" fmla="*/ 1095102 h 1439967"/>
                <a:gd name="connsiteX128" fmla="*/ 166867 w 818805"/>
                <a:gd name="connsiteY128" fmla="*/ 1110590 h 1439967"/>
                <a:gd name="connsiteX129" fmla="*/ 168964 w 818805"/>
                <a:gd name="connsiteY129" fmla="*/ 1116237 h 1439967"/>
                <a:gd name="connsiteX130" fmla="*/ 181871 w 818805"/>
                <a:gd name="connsiteY130" fmla="*/ 1127975 h 1439967"/>
                <a:gd name="connsiteX131" fmla="*/ 188688 w 818805"/>
                <a:gd name="connsiteY131" fmla="*/ 1141366 h 1439967"/>
                <a:gd name="connsiteX132" fmla="*/ 187760 w 818805"/>
                <a:gd name="connsiteY132" fmla="*/ 1172828 h 1439967"/>
                <a:gd name="connsiteX133" fmla="*/ 190584 w 818805"/>
                <a:gd name="connsiteY133" fmla="*/ 1182226 h 1439967"/>
                <a:gd name="connsiteX134" fmla="*/ 196917 w 818805"/>
                <a:gd name="connsiteY134" fmla="*/ 1185977 h 1439967"/>
                <a:gd name="connsiteX135" fmla="*/ 220150 w 818805"/>
                <a:gd name="connsiteY135" fmla="*/ 1228692 h 1439967"/>
                <a:gd name="connsiteX136" fmla="*/ 220150 w 818805"/>
                <a:gd name="connsiteY136" fmla="*/ 1234097 h 1439967"/>
                <a:gd name="connsiteX137" fmla="*/ 219908 w 818805"/>
                <a:gd name="connsiteY137" fmla="*/ 1239744 h 1439967"/>
                <a:gd name="connsiteX138" fmla="*/ 219222 w 818805"/>
                <a:gd name="connsiteY138" fmla="*/ 1244221 h 1439967"/>
                <a:gd name="connsiteX139" fmla="*/ 220634 w 818805"/>
                <a:gd name="connsiteY139" fmla="*/ 1252449 h 1439967"/>
                <a:gd name="connsiteX140" fmla="*/ 222973 w 818805"/>
                <a:gd name="connsiteY140" fmla="*/ 1257370 h 1439967"/>
                <a:gd name="connsiteX141" fmla="*/ 223901 w 818805"/>
                <a:gd name="connsiteY141" fmla="*/ 1267696 h 1439967"/>
                <a:gd name="connsiteX142" fmla="*/ 222973 w 818805"/>
                <a:gd name="connsiteY142" fmla="*/ 1278506 h 1439967"/>
                <a:gd name="connsiteX143" fmla="*/ 225797 w 818805"/>
                <a:gd name="connsiteY143" fmla="*/ 1284153 h 1439967"/>
                <a:gd name="connsiteX144" fmla="*/ 222731 w 818805"/>
                <a:gd name="connsiteY144" fmla="*/ 1290970 h 1439967"/>
                <a:gd name="connsiteX145" fmla="*/ 222247 w 818805"/>
                <a:gd name="connsiteY145" fmla="*/ 1299884 h 1439967"/>
                <a:gd name="connsiteX146" fmla="*/ 222247 w 818805"/>
                <a:gd name="connsiteY146" fmla="*/ 1307386 h 1439967"/>
                <a:gd name="connsiteX147" fmla="*/ 217770 w 818805"/>
                <a:gd name="connsiteY147" fmla="*/ 1312791 h 1439967"/>
                <a:gd name="connsiteX148" fmla="*/ 218254 w 818805"/>
                <a:gd name="connsiteY148" fmla="*/ 1318882 h 1439967"/>
                <a:gd name="connsiteX149" fmla="*/ 220593 w 818805"/>
                <a:gd name="connsiteY149" fmla="*/ 1326868 h 1439967"/>
                <a:gd name="connsiteX150" fmla="*/ 220593 w 818805"/>
                <a:gd name="connsiteY150" fmla="*/ 1336710 h 1439967"/>
                <a:gd name="connsiteX151" fmla="*/ 224103 w 818805"/>
                <a:gd name="connsiteY151" fmla="*/ 1344454 h 1439967"/>
                <a:gd name="connsiteX152" fmla="*/ 231363 w 818805"/>
                <a:gd name="connsiteY152" fmla="*/ 1355022 h 1439967"/>
                <a:gd name="connsiteX153" fmla="*/ 229709 w 818805"/>
                <a:gd name="connsiteY153" fmla="*/ 1363492 h 1439967"/>
                <a:gd name="connsiteX154" fmla="*/ 237938 w 818805"/>
                <a:gd name="connsiteY154" fmla="*/ 1373334 h 1439967"/>
                <a:gd name="connsiteX155" fmla="*/ 245682 w 818805"/>
                <a:gd name="connsiteY155" fmla="*/ 1379909 h 1439967"/>
                <a:gd name="connsiteX156" fmla="*/ 252256 w 818805"/>
                <a:gd name="connsiteY156" fmla="*/ 1372850 h 1439967"/>
                <a:gd name="connsiteX157" fmla="*/ 259315 w 818805"/>
                <a:gd name="connsiteY157" fmla="*/ 1371196 h 1439967"/>
                <a:gd name="connsiteX158" fmla="*/ 262139 w 818805"/>
                <a:gd name="connsiteY158" fmla="*/ 1375432 h 1439967"/>
                <a:gd name="connsiteX159" fmla="*/ 268955 w 818805"/>
                <a:gd name="connsiteY159" fmla="*/ 1381321 h 1439967"/>
                <a:gd name="connsiteX160" fmla="*/ 278112 w 818805"/>
                <a:gd name="connsiteY160" fmla="*/ 1384588 h 1439967"/>
                <a:gd name="connsiteX161" fmla="*/ 295496 w 818805"/>
                <a:gd name="connsiteY161" fmla="*/ 1389751 h 1439967"/>
                <a:gd name="connsiteX162" fmla="*/ 313566 w 818805"/>
                <a:gd name="connsiteY162" fmla="*/ 1392574 h 1439967"/>
                <a:gd name="connsiteX163" fmla="*/ 313324 w 818805"/>
                <a:gd name="connsiteY163" fmla="*/ 1398665 h 1439967"/>
                <a:gd name="connsiteX164" fmla="*/ 311912 w 818805"/>
                <a:gd name="connsiteY164" fmla="*/ 1403586 h 1439967"/>
                <a:gd name="connsiteX165" fmla="*/ 318971 w 818805"/>
                <a:gd name="connsiteY165" fmla="*/ 1405239 h 1439967"/>
                <a:gd name="connsiteX166" fmla="*/ 322238 w 818805"/>
                <a:gd name="connsiteY166" fmla="*/ 1410402 h 1439967"/>
                <a:gd name="connsiteX167" fmla="*/ 328813 w 818805"/>
                <a:gd name="connsiteY167" fmla="*/ 1408506 h 1439967"/>
                <a:gd name="connsiteX168" fmla="*/ 339381 w 818805"/>
                <a:gd name="connsiteY168" fmla="*/ 1404513 h 1439967"/>
                <a:gd name="connsiteX169" fmla="*/ 344544 w 818805"/>
                <a:gd name="connsiteY169" fmla="*/ 1400278 h 1439967"/>
                <a:gd name="connsiteX170" fmla="*/ 347811 w 818805"/>
                <a:gd name="connsiteY170" fmla="*/ 1401448 h 1439967"/>
                <a:gd name="connsiteX171" fmla="*/ 344060 w 818805"/>
                <a:gd name="connsiteY171" fmla="*/ 1405925 h 1439967"/>
                <a:gd name="connsiteX172" fmla="*/ 346641 w 818805"/>
                <a:gd name="connsiteY172" fmla="*/ 1411088 h 1439967"/>
                <a:gd name="connsiteX173" fmla="*/ 348537 w 818805"/>
                <a:gd name="connsiteY173" fmla="*/ 1418590 h 1439967"/>
                <a:gd name="connsiteX174" fmla="*/ 353942 w 818805"/>
                <a:gd name="connsiteY174" fmla="*/ 1421857 h 1439967"/>
                <a:gd name="connsiteX175" fmla="*/ 356765 w 818805"/>
                <a:gd name="connsiteY175" fmla="*/ 1427262 h 1439967"/>
                <a:gd name="connsiteX176" fmla="*/ 372980 w 818805"/>
                <a:gd name="connsiteY176" fmla="*/ 1425367 h 1439967"/>
                <a:gd name="connsiteX177" fmla="*/ 372738 w 818805"/>
                <a:gd name="connsiteY177" fmla="*/ 1432425 h 1439967"/>
                <a:gd name="connsiteX178" fmla="*/ 368261 w 818805"/>
                <a:gd name="connsiteY178" fmla="*/ 1435934 h 1439967"/>
                <a:gd name="connsiteX179" fmla="*/ 366365 w 818805"/>
                <a:gd name="connsiteY179" fmla="*/ 1440170 h 1439967"/>
                <a:gd name="connsiteX180" fmla="*/ 376691 w 818805"/>
                <a:gd name="connsiteY180" fmla="*/ 1437588 h 1439967"/>
                <a:gd name="connsiteX181" fmla="*/ 381168 w 818805"/>
                <a:gd name="connsiteY181" fmla="*/ 1439686 h 1439967"/>
                <a:gd name="connsiteX182" fmla="*/ 384435 w 818805"/>
                <a:gd name="connsiteY182" fmla="*/ 1437346 h 1439967"/>
                <a:gd name="connsiteX183" fmla="*/ 386775 w 818805"/>
                <a:gd name="connsiteY183" fmla="*/ 1435007 h 1439967"/>
                <a:gd name="connsiteX184" fmla="*/ 389356 w 818805"/>
                <a:gd name="connsiteY184" fmla="*/ 1428432 h 1439967"/>
                <a:gd name="connsiteX185" fmla="*/ 393349 w 818805"/>
                <a:gd name="connsiteY185" fmla="*/ 1432425 h 1439967"/>
                <a:gd name="connsiteX186" fmla="*/ 400408 w 818805"/>
                <a:gd name="connsiteY186" fmla="*/ 1431941 h 1439967"/>
                <a:gd name="connsiteX187" fmla="*/ 409080 w 818805"/>
                <a:gd name="connsiteY187" fmla="*/ 1431699 h 1439967"/>
                <a:gd name="connsiteX188" fmla="*/ 448528 w 818805"/>
                <a:gd name="connsiteY188" fmla="*/ 1407054 h 1439967"/>
                <a:gd name="connsiteX189" fmla="*/ 453207 w 818805"/>
                <a:gd name="connsiteY189" fmla="*/ 1411975 h 1439967"/>
                <a:gd name="connsiteX190" fmla="*/ 460467 w 818805"/>
                <a:gd name="connsiteY190" fmla="*/ 1409636 h 1439967"/>
                <a:gd name="connsiteX191" fmla="*/ 464460 w 818805"/>
                <a:gd name="connsiteY191" fmla="*/ 1406812 h 1439967"/>
                <a:gd name="connsiteX192" fmla="*/ 464460 w 818805"/>
                <a:gd name="connsiteY192" fmla="*/ 1395559 h 1439967"/>
                <a:gd name="connsiteX193" fmla="*/ 468454 w 818805"/>
                <a:gd name="connsiteY193" fmla="*/ 1397213 h 1439967"/>
                <a:gd name="connsiteX194" fmla="*/ 478295 w 818805"/>
                <a:gd name="connsiteY194" fmla="*/ 1387371 h 1439967"/>
                <a:gd name="connsiteX195" fmla="*/ 481804 w 818805"/>
                <a:gd name="connsiteY195" fmla="*/ 1388298 h 1439967"/>
                <a:gd name="connsiteX196" fmla="*/ 492130 w 818805"/>
                <a:gd name="connsiteY196" fmla="*/ 1381724 h 1439967"/>
                <a:gd name="connsiteX197" fmla="*/ 493784 w 818805"/>
                <a:gd name="connsiteY197" fmla="*/ 1384305 h 1439967"/>
                <a:gd name="connsiteX198" fmla="*/ 500601 w 818805"/>
                <a:gd name="connsiteY198" fmla="*/ 1381724 h 1439967"/>
                <a:gd name="connsiteX199" fmla="*/ 505522 w 818805"/>
                <a:gd name="connsiteY199" fmla="*/ 1368091 h 1439967"/>
                <a:gd name="connsiteX200" fmla="*/ 522180 w 818805"/>
                <a:gd name="connsiteY200" fmla="*/ 1366195 h 1439967"/>
                <a:gd name="connsiteX201" fmla="*/ 524076 w 818805"/>
                <a:gd name="connsiteY201" fmla="*/ 1353288 h 1439967"/>
                <a:gd name="connsiteX202" fmla="*/ 528553 w 818805"/>
                <a:gd name="connsiteY202" fmla="*/ 1349778 h 1439967"/>
                <a:gd name="connsiteX203" fmla="*/ 532788 w 818805"/>
                <a:gd name="connsiteY203" fmla="*/ 1351190 h 1439967"/>
                <a:gd name="connsiteX204" fmla="*/ 534886 w 818805"/>
                <a:gd name="connsiteY204" fmla="*/ 1356837 h 1439967"/>
                <a:gd name="connsiteX205" fmla="*/ 539121 w 818805"/>
                <a:gd name="connsiteY205" fmla="*/ 1355183 h 1439967"/>
                <a:gd name="connsiteX206" fmla="*/ 544284 w 818805"/>
                <a:gd name="connsiteY206" fmla="*/ 1351916 h 1439967"/>
                <a:gd name="connsiteX207" fmla="*/ 544042 w 818805"/>
                <a:gd name="connsiteY207" fmla="*/ 1343446 h 1439967"/>
                <a:gd name="connsiteX208" fmla="*/ 552028 w 818805"/>
                <a:gd name="connsiteY208" fmla="*/ 1341106 h 1439967"/>
                <a:gd name="connsiteX209" fmla="*/ 557917 w 818805"/>
                <a:gd name="connsiteY209" fmla="*/ 1344172 h 1439967"/>
                <a:gd name="connsiteX210" fmla="*/ 558159 w 818805"/>
                <a:gd name="connsiteY210" fmla="*/ 1342518 h 1439967"/>
                <a:gd name="connsiteX211" fmla="*/ 555336 w 818805"/>
                <a:gd name="connsiteY211" fmla="*/ 1338525 h 1439967"/>
                <a:gd name="connsiteX212" fmla="*/ 557433 w 818805"/>
                <a:gd name="connsiteY212" fmla="*/ 1332636 h 1439967"/>
                <a:gd name="connsiteX213" fmla="*/ 574334 w 818805"/>
                <a:gd name="connsiteY213" fmla="*/ 1329812 h 1439967"/>
                <a:gd name="connsiteX214" fmla="*/ 579738 w 818805"/>
                <a:gd name="connsiteY214" fmla="*/ 1328885 h 1439967"/>
                <a:gd name="connsiteX215" fmla="*/ 585385 w 818805"/>
                <a:gd name="connsiteY215" fmla="*/ 1323722 h 1439967"/>
                <a:gd name="connsiteX216" fmla="*/ 591234 w 818805"/>
                <a:gd name="connsiteY216" fmla="*/ 1323964 h 1439967"/>
                <a:gd name="connsiteX217" fmla="*/ 598978 w 818805"/>
                <a:gd name="connsiteY217" fmla="*/ 1322068 h 1439967"/>
                <a:gd name="connsiteX218" fmla="*/ 602971 w 818805"/>
                <a:gd name="connsiteY218" fmla="*/ 1317833 h 1439967"/>
                <a:gd name="connsiteX219" fmla="*/ 607207 w 818805"/>
                <a:gd name="connsiteY219" fmla="*/ 1315251 h 1439967"/>
                <a:gd name="connsiteX220" fmla="*/ 614709 w 818805"/>
                <a:gd name="connsiteY220" fmla="*/ 1314767 h 1439967"/>
                <a:gd name="connsiteX221" fmla="*/ 621042 w 818805"/>
                <a:gd name="connsiteY221" fmla="*/ 1301376 h 1439967"/>
                <a:gd name="connsiteX222" fmla="*/ 625277 w 818805"/>
                <a:gd name="connsiteY222" fmla="*/ 1301134 h 1439967"/>
                <a:gd name="connsiteX223" fmla="*/ 632537 w 818805"/>
                <a:gd name="connsiteY223" fmla="*/ 1298553 h 1439967"/>
                <a:gd name="connsiteX224" fmla="*/ 636772 w 818805"/>
                <a:gd name="connsiteY224" fmla="*/ 1300650 h 1439967"/>
                <a:gd name="connsiteX225" fmla="*/ 649196 w 818805"/>
                <a:gd name="connsiteY225" fmla="*/ 1300650 h 1439967"/>
                <a:gd name="connsiteX226" fmla="*/ 661135 w 818805"/>
                <a:gd name="connsiteY226" fmla="*/ 1295245 h 1439967"/>
                <a:gd name="connsiteX227" fmla="*/ 666983 w 818805"/>
                <a:gd name="connsiteY227" fmla="*/ 1286170 h 1439967"/>
                <a:gd name="connsiteX228" fmla="*/ 672953 w 818805"/>
                <a:gd name="connsiteY228" fmla="*/ 1286613 h 1439967"/>
                <a:gd name="connsiteX229" fmla="*/ 675777 w 818805"/>
                <a:gd name="connsiteY229" fmla="*/ 1280845 h 1439967"/>
                <a:gd name="connsiteX230" fmla="*/ 709819 w 818805"/>
                <a:gd name="connsiteY230" fmla="*/ 1219132 h 1439967"/>
                <a:gd name="connsiteX231" fmla="*/ 717483 w 818805"/>
                <a:gd name="connsiteY231" fmla="*/ 1199288 h 1439967"/>
                <a:gd name="connsiteX232" fmla="*/ 738740 w 818805"/>
                <a:gd name="connsiteY232" fmla="*/ 1167745 h 1439967"/>
                <a:gd name="connsiteX233" fmla="*/ 741120 w 818805"/>
                <a:gd name="connsiteY233" fmla="*/ 1156976 h 1439967"/>
                <a:gd name="connsiteX234" fmla="*/ 754995 w 818805"/>
                <a:gd name="connsiteY234" fmla="*/ 1124708 h 1439967"/>
                <a:gd name="connsiteX235" fmla="*/ 783189 w 818805"/>
                <a:gd name="connsiteY235" fmla="*/ 1038189 h 1439967"/>
                <a:gd name="connsiteX236" fmla="*/ 816627 w 818805"/>
                <a:gd name="connsiteY236" fmla="*/ 955017 h 1439967"/>
                <a:gd name="connsiteX237" fmla="*/ 816627 w 818805"/>
                <a:gd name="connsiteY237" fmla="*/ 897661 h 1439967"/>
                <a:gd name="connsiteX238" fmla="*/ 775041 w 818805"/>
                <a:gd name="connsiteY238" fmla="*/ 860633 h 1439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Lst>
              <a:rect l="l" t="t" r="r" b="b"/>
              <a:pathLst>
                <a:path w="818805" h="1439967">
                  <a:moveTo>
                    <a:pt x="775041" y="860633"/>
                  </a:moveTo>
                  <a:lnTo>
                    <a:pt x="764998" y="858737"/>
                  </a:lnTo>
                  <a:lnTo>
                    <a:pt x="748017" y="849904"/>
                  </a:lnTo>
                  <a:lnTo>
                    <a:pt x="728172" y="844902"/>
                  </a:lnTo>
                  <a:lnTo>
                    <a:pt x="707399" y="830785"/>
                  </a:lnTo>
                  <a:lnTo>
                    <a:pt x="689007" y="810456"/>
                  </a:lnTo>
                  <a:lnTo>
                    <a:pt x="692354" y="805212"/>
                  </a:lnTo>
                  <a:lnTo>
                    <a:pt x="695944" y="796137"/>
                  </a:lnTo>
                  <a:lnTo>
                    <a:pt x="704536" y="774154"/>
                  </a:lnTo>
                  <a:lnTo>
                    <a:pt x="704778" y="762699"/>
                  </a:lnTo>
                  <a:lnTo>
                    <a:pt x="697114" y="740716"/>
                  </a:lnTo>
                  <a:lnTo>
                    <a:pt x="661740" y="727083"/>
                  </a:lnTo>
                  <a:lnTo>
                    <a:pt x="648107" y="700300"/>
                  </a:lnTo>
                  <a:lnTo>
                    <a:pt x="654560" y="694089"/>
                  </a:lnTo>
                  <a:lnTo>
                    <a:pt x="655528" y="686667"/>
                  </a:lnTo>
                  <a:lnTo>
                    <a:pt x="643347" y="673518"/>
                  </a:lnTo>
                  <a:lnTo>
                    <a:pt x="626608" y="673034"/>
                  </a:lnTo>
                  <a:lnTo>
                    <a:pt x="609627" y="653673"/>
                  </a:lnTo>
                  <a:lnTo>
                    <a:pt x="605795" y="641976"/>
                  </a:lnTo>
                  <a:lnTo>
                    <a:pt x="612007" y="631932"/>
                  </a:lnTo>
                  <a:lnTo>
                    <a:pt x="611038" y="625479"/>
                  </a:lnTo>
                  <a:lnTo>
                    <a:pt x="598131" y="612813"/>
                  </a:lnTo>
                  <a:lnTo>
                    <a:pt x="598373" y="599180"/>
                  </a:lnTo>
                  <a:lnTo>
                    <a:pt x="594057" y="580787"/>
                  </a:lnTo>
                  <a:lnTo>
                    <a:pt x="595268" y="570260"/>
                  </a:lnTo>
                  <a:lnTo>
                    <a:pt x="590710" y="561668"/>
                  </a:lnTo>
                  <a:lnTo>
                    <a:pt x="604343" y="543759"/>
                  </a:lnTo>
                  <a:lnTo>
                    <a:pt x="580464" y="500520"/>
                  </a:lnTo>
                  <a:lnTo>
                    <a:pt x="549890" y="471358"/>
                  </a:lnTo>
                  <a:lnTo>
                    <a:pt x="538193" y="449375"/>
                  </a:lnTo>
                  <a:lnTo>
                    <a:pt x="496365" y="403715"/>
                  </a:lnTo>
                  <a:lnTo>
                    <a:pt x="494913" y="386049"/>
                  </a:lnTo>
                  <a:lnTo>
                    <a:pt x="514274" y="306467"/>
                  </a:lnTo>
                  <a:lnTo>
                    <a:pt x="514274" y="283758"/>
                  </a:lnTo>
                  <a:lnTo>
                    <a:pt x="495881" y="273957"/>
                  </a:lnTo>
                  <a:lnTo>
                    <a:pt x="458128" y="238341"/>
                  </a:lnTo>
                  <a:lnTo>
                    <a:pt x="423964" y="235477"/>
                  </a:lnTo>
                  <a:lnTo>
                    <a:pt x="397665" y="191754"/>
                  </a:lnTo>
                  <a:lnTo>
                    <a:pt x="403151" y="164971"/>
                  </a:lnTo>
                  <a:lnTo>
                    <a:pt x="403635" y="145852"/>
                  </a:lnTo>
                  <a:lnTo>
                    <a:pt x="380926" y="142020"/>
                  </a:lnTo>
                  <a:lnTo>
                    <a:pt x="393269" y="126532"/>
                  </a:lnTo>
                  <a:lnTo>
                    <a:pt x="372294" y="106687"/>
                  </a:lnTo>
                  <a:lnTo>
                    <a:pt x="382499" y="43965"/>
                  </a:lnTo>
                  <a:lnTo>
                    <a:pt x="371810" y="30090"/>
                  </a:lnTo>
                  <a:lnTo>
                    <a:pt x="302192" y="3025"/>
                  </a:lnTo>
                  <a:lnTo>
                    <a:pt x="281621" y="29082"/>
                  </a:lnTo>
                  <a:lnTo>
                    <a:pt x="252660" y="26339"/>
                  </a:lnTo>
                  <a:lnTo>
                    <a:pt x="234792" y="63246"/>
                  </a:lnTo>
                  <a:lnTo>
                    <a:pt x="249231" y="162954"/>
                  </a:lnTo>
                  <a:lnTo>
                    <a:pt x="233823" y="189132"/>
                  </a:lnTo>
                  <a:lnTo>
                    <a:pt x="220271" y="234912"/>
                  </a:lnTo>
                  <a:lnTo>
                    <a:pt x="161785" y="219908"/>
                  </a:lnTo>
                  <a:lnTo>
                    <a:pt x="143674" y="244996"/>
                  </a:lnTo>
                  <a:lnTo>
                    <a:pt x="80146" y="239995"/>
                  </a:lnTo>
                  <a:lnTo>
                    <a:pt x="31421" y="171223"/>
                  </a:lnTo>
                  <a:lnTo>
                    <a:pt x="16457" y="171223"/>
                  </a:lnTo>
                  <a:lnTo>
                    <a:pt x="13835" y="207081"/>
                  </a:lnTo>
                  <a:lnTo>
                    <a:pt x="3025" y="207928"/>
                  </a:lnTo>
                  <a:lnTo>
                    <a:pt x="26702" y="230637"/>
                  </a:lnTo>
                  <a:lnTo>
                    <a:pt x="176184" y="318568"/>
                  </a:lnTo>
                  <a:lnTo>
                    <a:pt x="195222" y="441590"/>
                  </a:lnTo>
                  <a:lnTo>
                    <a:pt x="226886" y="487613"/>
                  </a:lnTo>
                  <a:lnTo>
                    <a:pt x="238502" y="558804"/>
                  </a:lnTo>
                  <a:lnTo>
                    <a:pt x="267382" y="617492"/>
                  </a:lnTo>
                  <a:lnTo>
                    <a:pt x="278152" y="617734"/>
                  </a:lnTo>
                  <a:lnTo>
                    <a:pt x="285211" y="604585"/>
                  </a:lnTo>
                  <a:lnTo>
                    <a:pt x="285896" y="621727"/>
                  </a:lnTo>
                  <a:lnTo>
                    <a:pt x="295294" y="629714"/>
                  </a:lnTo>
                  <a:lnTo>
                    <a:pt x="314090" y="630883"/>
                  </a:lnTo>
                  <a:cubicBezTo>
                    <a:pt x="314090" y="630883"/>
                    <a:pt x="337324" y="644517"/>
                    <a:pt x="338493" y="644960"/>
                  </a:cubicBezTo>
                  <a:cubicBezTo>
                    <a:pt x="339663" y="645444"/>
                    <a:pt x="341075" y="652463"/>
                    <a:pt x="341075" y="652463"/>
                  </a:cubicBezTo>
                  <a:lnTo>
                    <a:pt x="340147" y="663031"/>
                  </a:lnTo>
                  <a:lnTo>
                    <a:pt x="344826" y="669363"/>
                  </a:lnTo>
                  <a:lnTo>
                    <a:pt x="345310" y="696146"/>
                  </a:lnTo>
                  <a:lnTo>
                    <a:pt x="350231" y="699655"/>
                  </a:lnTo>
                  <a:lnTo>
                    <a:pt x="354910" y="705544"/>
                  </a:lnTo>
                  <a:lnTo>
                    <a:pt x="361484" y="714700"/>
                  </a:lnTo>
                  <a:lnTo>
                    <a:pt x="357975" y="716112"/>
                  </a:lnTo>
                  <a:lnTo>
                    <a:pt x="350917" y="718451"/>
                  </a:lnTo>
                  <a:lnTo>
                    <a:pt x="350917" y="721718"/>
                  </a:lnTo>
                  <a:lnTo>
                    <a:pt x="360073" y="728051"/>
                  </a:lnTo>
                  <a:lnTo>
                    <a:pt x="361000" y="735795"/>
                  </a:lnTo>
                  <a:lnTo>
                    <a:pt x="353498" y="736723"/>
                  </a:lnTo>
                  <a:lnTo>
                    <a:pt x="350231" y="732972"/>
                  </a:lnTo>
                  <a:lnTo>
                    <a:pt x="344342" y="728979"/>
                  </a:lnTo>
                  <a:lnTo>
                    <a:pt x="333290" y="734626"/>
                  </a:lnTo>
                  <a:lnTo>
                    <a:pt x="320625" y="748461"/>
                  </a:lnTo>
                  <a:lnTo>
                    <a:pt x="314534" y="770282"/>
                  </a:lnTo>
                  <a:lnTo>
                    <a:pt x="310299" y="790490"/>
                  </a:lnTo>
                  <a:lnTo>
                    <a:pt x="295496" y="815861"/>
                  </a:lnTo>
                  <a:lnTo>
                    <a:pt x="294326" y="833487"/>
                  </a:lnTo>
                  <a:lnTo>
                    <a:pt x="288679" y="840062"/>
                  </a:lnTo>
                  <a:lnTo>
                    <a:pt x="279765" y="858132"/>
                  </a:lnTo>
                  <a:lnTo>
                    <a:pt x="279281" y="863053"/>
                  </a:lnTo>
                  <a:lnTo>
                    <a:pt x="283516" y="867974"/>
                  </a:lnTo>
                  <a:lnTo>
                    <a:pt x="271537" y="871725"/>
                  </a:lnTo>
                  <a:lnTo>
                    <a:pt x="271537" y="882777"/>
                  </a:lnTo>
                  <a:lnTo>
                    <a:pt x="272464" y="887698"/>
                  </a:lnTo>
                  <a:lnTo>
                    <a:pt x="261211" y="893546"/>
                  </a:lnTo>
                  <a:lnTo>
                    <a:pt x="249715" y="909761"/>
                  </a:lnTo>
                  <a:lnTo>
                    <a:pt x="244553" y="931825"/>
                  </a:lnTo>
                  <a:lnTo>
                    <a:pt x="240317" y="933236"/>
                  </a:lnTo>
                  <a:lnTo>
                    <a:pt x="233501" y="927347"/>
                  </a:lnTo>
                  <a:lnTo>
                    <a:pt x="229265" y="929687"/>
                  </a:lnTo>
                  <a:lnTo>
                    <a:pt x="227854" y="941182"/>
                  </a:lnTo>
                  <a:lnTo>
                    <a:pt x="227854" y="948927"/>
                  </a:lnTo>
                  <a:lnTo>
                    <a:pt x="223377" y="961834"/>
                  </a:lnTo>
                  <a:lnTo>
                    <a:pt x="216116" y="969336"/>
                  </a:lnTo>
                  <a:lnTo>
                    <a:pt x="225514" y="980590"/>
                  </a:lnTo>
                  <a:lnTo>
                    <a:pt x="218456" y="987850"/>
                  </a:lnTo>
                  <a:cubicBezTo>
                    <a:pt x="218456" y="987850"/>
                    <a:pt x="211639" y="995111"/>
                    <a:pt x="210953" y="995111"/>
                  </a:cubicBezTo>
                  <a:cubicBezTo>
                    <a:pt x="210268" y="995111"/>
                    <a:pt x="205548" y="999346"/>
                    <a:pt x="205548" y="999346"/>
                  </a:cubicBezTo>
                  <a:lnTo>
                    <a:pt x="206032" y="1008986"/>
                  </a:lnTo>
                  <a:lnTo>
                    <a:pt x="203451" y="1007332"/>
                  </a:lnTo>
                  <a:lnTo>
                    <a:pt x="199216" y="1001000"/>
                  </a:lnTo>
                  <a:lnTo>
                    <a:pt x="192883" y="999346"/>
                  </a:lnTo>
                  <a:lnTo>
                    <a:pt x="183969" y="1004509"/>
                  </a:lnTo>
                  <a:lnTo>
                    <a:pt x="176709" y="1009672"/>
                  </a:lnTo>
                  <a:lnTo>
                    <a:pt x="179048" y="1018586"/>
                  </a:lnTo>
                  <a:lnTo>
                    <a:pt x="187518" y="1029638"/>
                  </a:lnTo>
                  <a:lnTo>
                    <a:pt x="179290" y="1029154"/>
                  </a:lnTo>
                  <a:lnTo>
                    <a:pt x="175781" y="1030807"/>
                  </a:lnTo>
                  <a:lnTo>
                    <a:pt x="174127" y="1055694"/>
                  </a:lnTo>
                  <a:lnTo>
                    <a:pt x="168036" y="1058034"/>
                  </a:lnTo>
                  <a:lnTo>
                    <a:pt x="161220" y="1070699"/>
                  </a:lnTo>
                  <a:lnTo>
                    <a:pt x="159566" y="1085946"/>
                  </a:lnTo>
                  <a:lnTo>
                    <a:pt x="165213" y="1095102"/>
                  </a:lnTo>
                  <a:lnTo>
                    <a:pt x="166867" y="1110590"/>
                  </a:lnTo>
                  <a:lnTo>
                    <a:pt x="168964" y="1116237"/>
                  </a:lnTo>
                  <a:lnTo>
                    <a:pt x="181871" y="1127975"/>
                  </a:lnTo>
                  <a:lnTo>
                    <a:pt x="188688" y="1141366"/>
                  </a:lnTo>
                  <a:lnTo>
                    <a:pt x="187760" y="1172828"/>
                  </a:lnTo>
                  <a:lnTo>
                    <a:pt x="190584" y="1182226"/>
                  </a:lnTo>
                  <a:lnTo>
                    <a:pt x="196917" y="1185977"/>
                  </a:lnTo>
                  <a:lnTo>
                    <a:pt x="220150" y="1228692"/>
                  </a:lnTo>
                  <a:lnTo>
                    <a:pt x="220150" y="1234097"/>
                  </a:lnTo>
                  <a:lnTo>
                    <a:pt x="219908" y="1239744"/>
                  </a:lnTo>
                  <a:lnTo>
                    <a:pt x="219222" y="1244221"/>
                  </a:lnTo>
                  <a:lnTo>
                    <a:pt x="220634" y="1252449"/>
                  </a:lnTo>
                  <a:lnTo>
                    <a:pt x="222973" y="1257370"/>
                  </a:lnTo>
                  <a:lnTo>
                    <a:pt x="223901" y="1267696"/>
                  </a:lnTo>
                  <a:lnTo>
                    <a:pt x="222973" y="1278506"/>
                  </a:lnTo>
                  <a:lnTo>
                    <a:pt x="225797" y="1284153"/>
                  </a:lnTo>
                  <a:lnTo>
                    <a:pt x="222731" y="1290970"/>
                  </a:lnTo>
                  <a:lnTo>
                    <a:pt x="222247" y="1299884"/>
                  </a:lnTo>
                  <a:lnTo>
                    <a:pt x="222247" y="1307386"/>
                  </a:lnTo>
                  <a:lnTo>
                    <a:pt x="217770" y="1312791"/>
                  </a:lnTo>
                  <a:lnTo>
                    <a:pt x="218254" y="1318882"/>
                  </a:lnTo>
                  <a:lnTo>
                    <a:pt x="220593" y="1326868"/>
                  </a:lnTo>
                  <a:lnTo>
                    <a:pt x="220593" y="1336710"/>
                  </a:lnTo>
                  <a:lnTo>
                    <a:pt x="224103" y="1344454"/>
                  </a:lnTo>
                  <a:lnTo>
                    <a:pt x="231363" y="1355022"/>
                  </a:lnTo>
                  <a:lnTo>
                    <a:pt x="229709" y="1363492"/>
                  </a:lnTo>
                  <a:lnTo>
                    <a:pt x="237938" y="1373334"/>
                  </a:lnTo>
                  <a:lnTo>
                    <a:pt x="245682" y="1379909"/>
                  </a:lnTo>
                  <a:lnTo>
                    <a:pt x="252256" y="1372850"/>
                  </a:lnTo>
                  <a:lnTo>
                    <a:pt x="259315" y="1371196"/>
                  </a:lnTo>
                  <a:lnTo>
                    <a:pt x="262139" y="1375432"/>
                  </a:lnTo>
                  <a:lnTo>
                    <a:pt x="268955" y="1381321"/>
                  </a:lnTo>
                  <a:lnTo>
                    <a:pt x="278112" y="1384588"/>
                  </a:lnTo>
                  <a:lnTo>
                    <a:pt x="295496" y="1389751"/>
                  </a:lnTo>
                  <a:lnTo>
                    <a:pt x="313566" y="1392574"/>
                  </a:lnTo>
                  <a:lnTo>
                    <a:pt x="313324" y="1398665"/>
                  </a:lnTo>
                  <a:lnTo>
                    <a:pt x="311912" y="1403586"/>
                  </a:lnTo>
                  <a:lnTo>
                    <a:pt x="318971" y="1405239"/>
                  </a:lnTo>
                  <a:lnTo>
                    <a:pt x="322238" y="1410402"/>
                  </a:lnTo>
                  <a:lnTo>
                    <a:pt x="328813" y="1408506"/>
                  </a:lnTo>
                  <a:lnTo>
                    <a:pt x="339381" y="1404513"/>
                  </a:lnTo>
                  <a:lnTo>
                    <a:pt x="344544" y="1400278"/>
                  </a:lnTo>
                  <a:lnTo>
                    <a:pt x="347811" y="1401448"/>
                  </a:lnTo>
                  <a:lnTo>
                    <a:pt x="344060" y="1405925"/>
                  </a:lnTo>
                  <a:lnTo>
                    <a:pt x="346641" y="1411088"/>
                  </a:lnTo>
                  <a:lnTo>
                    <a:pt x="348537" y="1418590"/>
                  </a:lnTo>
                  <a:lnTo>
                    <a:pt x="353942" y="1421857"/>
                  </a:lnTo>
                  <a:lnTo>
                    <a:pt x="356765" y="1427262"/>
                  </a:lnTo>
                  <a:lnTo>
                    <a:pt x="372980" y="1425367"/>
                  </a:lnTo>
                  <a:lnTo>
                    <a:pt x="372738" y="1432425"/>
                  </a:lnTo>
                  <a:lnTo>
                    <a:pt x="368261" y="1435934"/>
                  </a:lnTo>
                  <a:lnTo>
                    <a:pt x="366365" y="1440170"/>
                  </a:lnTo>
                  <a:lnTo>
                    <a:pt x="376691" y="1437588"/>
                  </a:lnTo>
                  <a:lnTo>
                    <a:pt x="381168" y="1439686"/>
                  </a:lnTo>
                  <a:lnTo>
                    <a:pt x="384435" y="1437346"/>
                  </a:lnTo>
                  <a:lnTo>
                    <a:pt x="386775" y="1435007"/>
                  </a:lnTo>
                  <a:lnTo>
                    <a:pt x="389356" y="1428432"/>
                  </a:lnTo>
                  <a:lnTo>
                    <a:pt x="393349" y="1432425"/>
                  </a:lnTo>
                  <a:lnTo>
                    <a:pt x="400408" y="1431941"/>
                  </a:lnTo>
                  <a:lnTo>
                    <a:pt x="409080" y="1431699"/>
                  </a:lnTo>
                  <a:lnTo>
                    <a:pt x="448528" y="1407054"/>
                  </a:lnTo>
                  <a:lnTo>
                    <a:pt x="453207" y="1411975"/>
                  </a:lnTo>
                  <a:lnTo>
                    <a:pt x="460467" y="1409636"/>
                  </a:lnTo>
                  <a:lnTo>
                    <a:pt x="464460" y="1406812"/>
                  </a:lnTo>
                  <a:lnTo>
                    <a:pt x="464460" y="1395559"/>
                  </a:lnTo>
                  <a:lnTo>
                    <a:pt x="468454" y="1397213"/>
                  </a:lnTo>
                  <a:lnTo>
                    <a:pt x="478295" y="1387371"/>
                  </a:lnTo>
                  <a:lnTo>
                    <a:pt x="481804" y="1388298"/>
                  </a:lnTo>
                  <a:lnTo>
                    <a:pt x="492130" y="1381724"/>
                  </a:lnTo>
                  <a:lnTo>
                    <a:pt x="493784" y="1384305"/>
                  </a:lnTo>
                  <a:lnTo>
                    <a:pt x="500601" y="1381724"/>
                  </a:lnTo>
                  <a:lnTo>
                    <a:pt x="505522" y="1368091"/>
                  </a:lnTo>
                  <a:lnTo>
                    <a:pt x="522180" y="1366195"/>
                  </a:lnTo>
                  <a:lnTo>
                    <a:pt x="524076" y="1353288"/>
                  </a:lnTo>
                  <a:lnTo>
                    <a:pt x="528553" y="1349778"/>
                  </a:lnTo>
                  <a:lnTo>
                    <a:pt x="532788" y="1351190"/>
                  </a:lnTo>
                  <a:lnTo>
                    <a:pt x="534886" y="1356837"/>
                  </a:lnTo>
                  <a:lnTo>
                    <a:pt x="539121" y="1355183"/>
                  </a:lnTo>
                  <a:lnTo>
                    <a:pt x="544284" y="1351916"/>
                  </a:lnTo>
                  <a:lnTo>
                    <a:pt x="544042" y="1343446"/>
                  </a:lnTo>
                  <a:lnTo>
                    <a:pt x="552028" y="1341106"/>
                  </a:lnTo>
                  <a:lnTo>
                    <a:pt x="557917" y="1344172"/>
                  </a:lnTo>
                  <a:lnTo>
                    <a:pt x="558159" y="1342518"/>
                  </a:lnTo>
                  <a:lnTo>
                    <a:pt x="555336" y="1338525"/>
                  </a:lnTo>
                  <a:lnTo>
                    <a:pt x="557433" y="1332636"/>
                  </a:lnTo>
                  <a:lnTo>
                    <a:pt x="574334" y="1329812"/>
                  </a:lnTo>
                  <a:lnTo>
                    <a:pt x="579738" y="1328885"/>
                  </a:lnTo>
                  <a:lnTo>
                    <a:pt x="585385" y="1323722"/>
                  </a:lnTo>
                  <a:lnTo>
                    <a:pt x="591234" y="1323964"/>
                  </a:lnTo>
                  <a:lnTo>
                    <a:pt x="598978" y="1322068"/>
                  </a:lnTo>
                  <a:lnTo>
                    <a:pt x="602971" y="1317833"/>
                  </a:lnTo>
                  <a:lnTo>
                    <a:pt x="607207" y="1315251"/>
                  </a:lnTo>
                  <a:lnTo>
                    <a:pt x="614709" y="1314767"/>
                  </a:lnTo>
                  <a:lnTo>
                    <a:pt x="621042" y="1301376"/>
                  </a:lnTo>
                  <a:lnTo>
                    <a:pt x="625277" y="1301134"/>
                  </a:lnTo>
                  <a:lnTo>
                    <a:pt x="632537" y="1298553"/>
                  </a:lnTo>
                  <a:lnTo>
                    <a:pt x="636772" y="1300650"/>
                  </a:lnTo>
                  <a:lnTo>
                    <a:pt x="649196" y="1300650"/>
                  </a:lnTo>
                  <a:lnTo>
                    <a:pt x="661135" y="1295245"/>
                  </a:lnTo>
                  <a:lnTo>
                    <a:pt x="666983" y="1286170"/>
                  </a:lnTo>
                  <a:lnTo>
                    <a:pt x="672953" y="1286613"/>
                  </a:lnTo>
                  <a:lnTo>
                    <a:pt x="675777" y="1280845"/>
                  </a:lnTo>
                  <a:lnTo>
                    <a:pt x="709819" y="1219132"/>
                  </a:lnTo>
                  <a:lnTo>
                    <a:pt x="717483" y="1199288"/>
                  </a:lnTo>
                  <a:lnTo>
                    <a:pt x="738740" y="1167745"/>
                  </a:lnTo>
                  <a:lnTo>
                    <a:pt x="741120" y="1156976"/>
                  </a:lnTo>
                  <a:lnTo>
                    <a:pt x="754995" y="1124708"/>
                  </a:lnTo>
                  <a:lnTo>
                    <a:pt x="783189" y="1038189"/>
                  </a:lnTo>
                  <a:lnTo>
                    <a:pt x="816627" y="955017"/>
                  </a:lnTo>
                  <a:lnTo>
                    <a:pt x="816627" y="897661"/>
                  </a:lnTo>
                  <a:lnTo>
                    <a:pt x="775041" y="86063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grpSp>
      <p:sp>
        <p:nvSpPr>
          <p:cNvPr id="229" name="TextBox 3">
            <a:extLst>
              <a:ext uri="{FF2B5EF4-FFF2-40B4-BE49-F238E27FC236}">
                <a16:creationId xmlns:a16="http://schemas.microsoft.com/office/drawing/2014/main" id="{816758A7-004B-44AC-8394-F990941C0B28}"/>
              </a:ext>
            </a:extLst>
          </p:cNvPr>
          <p:cNvSpPr txBox="1"/>
          <p:nvPr/>
        </p:nvSpPr>
        <p:spPr>
          <a:xfrm>
            <a:off x="1317625" y="1770117"/>
            <a:ext cx="3374608" cy="947952"/>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u="none" strike="noStrike" kern="1200" cap="none" spc="0" normalizeH="0" baseline="0" noProof="0" dirty="0">
                <a:ln>
                  <a:noFill/>
                </a:ln>
                <a:effectLst/>
                <a:uLnTx/>
                <a:uFillTx/>
                <a:latin typeface="Helvetica Neue Moyen" charset="0"/>
                <a:ea typeface="+mn-ea"/>
                <a:cs typeface="Helvetica Neue Moyen"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u="none" strike="noStrike" kern="1200" cap="none" spc="0" normalizeH="0" baseline="0" noProof="0" dirty="0">
                <a:ln>
                  <a:noFill/>
                </a:ln>
                <a:effectLst/>
                <a:uLnTx/>
                <a:uFillTx/>
                <a:latin typeface="Helvetica Neue Moyen" charset="0"/>
                <a:ea typeface="+mn-ea"/>
                <a:cs typeface="Helvetica Neue Moyen" charset="0"/>
              </a:rPr>
              <a:t>agile frameworks</a:t>
            </a:r>
            <a:endParaRPr kumimoji="0" lang="fr-FR" sz="2800" u="none" strike="noStrike" kern="1200" cap="none" spc="0" normalizeH="0" baseline="0" noProof="0" dirty="0">
              <a:ln>
                <a:noFill/>
              </a:ln>
              <a:effectLst/>
              <a:uLnTx/>
              <a:uFillTx/>
              <a:latin typeface="Helvetica Neue Moyen" charset="0"/>
              <a:ea typeface="+mn-ea"/>
              <a:cs typeface="Helvetica Neue Moyen" charset="0"/>
            </a:endParaRPr>
          </a:p>
        </p:txBody>
      </p:sp>
      <p:sp>
        <p:nvSpPr>
          <p:cNvPr id="230" name="TextBox 4">
            <a:extLst>
              <a:ext uri="{FF2B5EF4-FFF2-40B4-BE49-F238E27FC236}">
                <a16:creationId xmlns:a16="http://schemas.microsoft.com/office/drawing/2014/main" id="{171A9084-2797-4599-806E-D9E2EAC3F3D6}"/>
              </a:ext>
            </a:extLst>
          </p:cNvPr>
          <p:cNvSpPr txBox="1"/>
          <p:nvPr/>
        </p:nvSpPr>
        <p:spPr>
          <a:xfrm>
            <a:off x="1343025" y="2924535"/>
            <a:ext cx="2682845" cy="2217911"/>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Normal" charset="0"/>
                <a:ea typeface="+mn-ea"/>
                <a:cs typeface="Helvetica Neue Normal" charset="0"/>
              </a:rPr>
              <a:t>to provide a robust synopsis for high level overviews. Iterative approaches to corporate strategy foster collaborative thinking to further the overall value proposition. Organically grow the holistic world view of disruptive innovation via workplace diversity and empowerment.</a:t>
            </a:r>
          </a:p>
        </p:txBody>
      </p:sp>
      <p:sp>
        <p:nvSpPr>
          <p:cNvPr id="231" name="TextBox 230">
            <a:extLst>
              <a:ext uri="{FF2B5EF4-FFF2-40B4-BE49-F238E27FC236}">
                <a16:creationId xmlns:a16="http://schemas.microsoft.com/office/drawing/2014/main" id="{09961681-4BBA-4CAC-BFF5-8FB97C936B25}"/>
              </a:ext>
            </a:extLst>
          </p:cNvPr>
          <p:cNvSpPr txBox="1"/>
          <p:nvPr/>
        </p:nvSpPr>
        <p:spPr>
          <a:xfrm>
            <a:off x="1343025" y="1509463"/>
            <a:ext cx="708527" cy="147733"/>
          </a:xfrm>
          <a:prstGeom prst="rect">
            <a:avLst/>
          </a:prstGeom>
          <a:noFill/>
        </p:spPr>
        <p:txBody>
          <a:bodyPr wrap="non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EUROPE</a:t>
            </a:r>
          </a:p>
        </p:txBody>
      </p:sp>
    </p:spTree>
    <p:extLst>
      <p:ext uri="{BB962C8B-B14F-4D97-AF65-F5344CB8AC3E}">
        <p14:creationId xmlns:p14="http://schemas.microsoft.com/office/powerpoint/2010/main" val="419866957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 name="Graphique 1">
            <a:extLst>
              <a:ext uri="{FF2B5EF4-FFF2-40B4-BE49-F238E27FC236}">
                <a16:creationId xmlns:a16="http://schemas.microsoft.com/office/drawing/2014/main" id="{5520EE76-20FF-4D22-B530-0620B30CE69A}"/>
              </a:ext>
            </a:extLst>
          </p:cNvPr>
          <p:cNvGrpSpPr/>
          <p:nvPr/>
        </p:nvGrpSpPr>
        <p:grpSpPr>
          <a:xfrm>
            <a:off x="5719661" y="722121"/>
            <a:ext cx="3723607" cy="5572783"/>
            <a:chOff x="5808561" y="722121"/>
            <a:chExt cx="3723607" cy="5572783"/>
          </a:xfrm>
          <a:solidFill>
            <a:srgbClr val="EDEDED"/>
          </a:solidFill>
        </p:grpSpPr>
        <p:sp>
          <p:nvSpPr>
            <p:cNvPr id="4609" name="Forme libre : forme 4608">
              <a:extLst>
                <a:ext uri="{FF2B5EF4-FFF2-40B4-BE49-F238E27FC236}">
                  <a16:creationId xmlns:a16="http://schemas.microsoft.com/office/drawing/2014/main" id="{3137B75C-1C1F-46A5-AC32-9DCEECDC5EA0}"/>
                </a:ext>
              </a:extLst>
            </p:cNvPr>
            <p:cNvSpPr/>
            <p:nvPr/>
          </p:nvSpPr>
          <p:spPr>
            <a:xfrm>
              <a:off x="8527664" y="2098396"/>
              <a:ext cx="39284" cy="39284"/>
            </a:xfrm>
            <a:custGeom>
              <a:avLst/>
              <a:gdLst>
                <a:gd name="connsiteX0" fmla="*/ 2413 w 39284"/>
                <a:gd name="connsiteY0" fmla="*/ 24441 h 39284"/>
                <a:gd name="connsiteX1" fmla="*/ 23571 w 39284"/>
                <a:gd name="connsiteY1" fmla="*/ 4153 h 39284"/>
                <a:gd name="connsiteX2" fmla="*/ 24440 w 39284"/>
                <a:gd name="connsiteY2" fmla="*/ 7324 h 39284"/>
                <a:gd name="connsiteX3" fmla="*/ 31989 w 39284"/>
                <a:gd name="connsiteY3" fmla="*/ 2105 h 39284"/>
                <a:gd name="connsiteX4" fmla="*/ 37208 w 39284"/>
                <a:gd name="connsiteY4" fmla="*/ 4714 h 39284"/>
                <a:gd name="connsiteX5" fmla="*/ 32269 w 39284"/>
                <a:gd name="connsiteY5" fmla="*/ 21242 h 39284"/>
                <a:gd name="connsiteX6" fmla="*/ 11673 w 39284"/>
                <a:gd name="connsiteY6" fmla="*/ 38920 h 39284"/>
                <a:gd name="connsiteX7" fmla="*/ 13413 w 39284"/>
                <a:gd name="connsiteY7" fmla="*/ 30810 h 39284"/>
                <a:gd name="connsiteX8" fmla="*/ 5023 w 39284"/>
                <a:gd name="connsiteY8" fmla="*/ 38359 h 39284"/>
                <a:gd name="connsiteX9" fmla="*/ 2105 w 39284"/>
                <a:gd name="connsiteY9" fmla="*/ 29660 h 3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284" h="39284">
                  <a:moveTo>
                    <a:pt x="2413" y="24441"/>
                  </a:moveTo>
                  <a:lnTo>
                    <a:pt x="23571" y="4153"/>
                  </a:lnTo>
                  <a:lnTo>
                    <a:pt x="24440" y="7324"/>
                  </a:lnTo>
                  <a:lnTo>
                    <a:pt x="31989" y="2105"/>
                  </a:lnTo>
                  <a:lnTo>
                    <a:pt x="37208" y="4714"/>
                  </a:lnTo>
                  <a:lnTo>
                    <a:pt x="32269" y="21242"/>
                  </a:lnTo>
                  <a:lnTo>
                    <a:pt x="11673" y="38920"/>
                  </a:lnTo>
                  <a:lnTo>
                    <a:pt x="13413" y="30810"/>
                  </a:lnTo>
                  <a:lnTo>
                    <a:pt x="5023" y="38359"/>
                  </a:lnTo>
                  <a:lnTo>
                    <a:pt x="2105" y="2966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0" name="Forme libre : forme 4609">
              <a:extLst>
                <a:ext uri="{FF2B5EF4-FFF2-40B4-BE49-F238E27FC236}">
                  <a16:creationId xmlns:a16="http://schemas.microsoft.com/office/drawing/2014/main" id="{71B1807A-2BFB-43B6-AE97-BB2ADB601A8C}"/>
                </a:ext>
              </a:extLst>
            </p:cNvPr>
            <p:cNvSpPr/>
            <p:nvPr/>
          </p:nvSpPr>
          <p:spPr>
            <a:xfrm>
              <a:off x="8893543" y="1966793"/>
              <a:ext cx="19642" cy="28060"/>
            </a:xfrm>
            <a:custGeom>
              <a:avLst/>
              <a:gdLst>
                <a:gd name="connsiteX0" fmla="*/ 2105 w 19642"/>
                <a:gd name="connsiteY0" fmla="*/ 6426 h 28060"/>
                <a:gd name="connsiteX1" fmla="*/ 14002 w 19642"/>
                <a:gd name="connsiteY1" fmla="*/ 2105 h 28060"/>
                <a:gd name="connsiteX2" fmla="*/ 18941 w 19642"/>
                <a:gd name="connsiteY2" fmla="*/ 14844 h 28060"/>
                <a:gd name="connsiteX3" fmla="*/ 11112 w 19642"/>
                <a:gd name="connsiteY3" fmla="*/ 26152 h 28060"/>
              </a:gdLst>
              <a:ahLst/>
              <a:cxnLst>
                <a:cxn ang="0">
                  <a:pos x="connsiteX0" y="connsiteY0"/>
                </a:cxn>
                <a:cxn ang="0">
                  <a:pos x="connsiteX1" y="connsiteY1"/>
                </a:cxn>
                <a:cxn ang="0">
                  <a:pos x="connsiteX2" y="connsiteY2"/>
                </a:cxn>
                <a:cxn ang="0">
                  <a:pos x="connsiteX3" y="connsiteY3"/>
                </a:cxn>
              </a:cxnLst>
              <a:rect l="l" t="t" r="r" b="b"/>
              <a:pathLst>
                <a:path w="19642" h="28060">
                  <a:moveTo>
                    <a:pt x="2105" y="6426"/>
                  </a:moveTo>
                  <a:lnTo>
                    <a:pt x="14002" y="2105"/>
                  </a:lnTo>
                  <a:lnTo>
                    <a:pt x="18941" y="14844"/>
                  </a:lnTo>
                  <a:lnTo>
                    <a:pt x="11112" y="2615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1" name="Forme libre : forme 4610">
              <a:extLst>
                <a:ext uri="{FF2B5EF4-FFF2-40B4-BE49-F238E27FC236}">
                  <a16:creationId xmlns:a16="http://schemas.microsoft.com/office/drawing/2014/main" id="{4674BB89-CAE4-41FA-8575-E9B417F2BD60}"/>
                </a:ext>
              </a:extLst>
            </p:cNvPr>
            <p:cNvSpPr/>
            <p:nvPr/>
          </p:nvSpPr>
          <p:spPr>
            <a:xfrm>
              <a:off x="8623069" y="1825874"/>
              <a:ext cx="36478" cy="47703"/>
            </a:xfrm>
            <a:custGeom>
              <a:avLst/>
              <a:gdLst>
                <a:gd name="connsiteX0" fmla="*/ 2105 w 36478"/>
                <a:gd name="connsiteY0" fmla="*/ 43269 h 47702"/>
                <a:gd name="connsiteX1" fmla="*/ 2385 w 36478"/>
                <a:gd name="connsiteY1" fmla="*/ 12262 h 47702"/>
                <a:gd name="connsiteX2" fmla="*/ 22112 w 36478"/>
                <a:gd name="connsiteY2" fmla="*/ 2105 h 47702"/>
                <a:gd name="connsiteX3" fmla="*/ 35721 w 36478"/>
                <a:gd name="connsiteY3" fmla="*/ 22112 h 47702"/>
                <a:gd name="connsiteX4" fmla="*/ 11954 w 36478"/>
                <a:gd name="connsiteY4" fmla="*/ 45879 h 47702"/>
                <a:gd name="connsiteX5" fmla="*/ 6145 w 36478"/>
                <a:gd name="connsiteY5" fmla="*/ 48208 h 47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478" h="47702">
                  <a:moveTo>
                    <a:pt x="2105" y="43269"/>
                  </a:moveTo>
                  <a:lnTo>
                    <a:pt x="2385" y="12262"/>
                  </a:lnTo>
                  <a:lnTo>
                    <a:pt x="22112" y="2105"/>
                  </a:lnTo>
                  <a:lnTo>
                    <a:pt x="35721" y="22112"/>
                  </a:lnTo>
                  <a:lnTo>
                    <a:pt x="11954" y="45879"/>
                  </a:lnTo>
                  <a:lnTo>
                    <a:pt x="6145" y="4820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2" name="Forme libre : forme 4611">
              <a:extLst>
                <a:ext uri="{FF2B5EF4-FFF2-40B4-BE49-F238E27FC236}">
                  <a16:creationId xmlns:a16="http://schemas.microsoft.com/office/drawing/2014/main" id="{F9C28FC0-1CE7-4AB6-BC98-0EF2281640CC}"/>
                </a:ext>
              </a:extLst>
            </p:cNvPr>
            <p:cNvSpPr/>
            <p:nvPr/>
          </p:nvSpPr>
          <p:spPr>
            <a:xfrm>
              <a:off x="8535212" y="1793998"/>
              <a:ext cx="56121" cy="33672"/>
            </a:xfrm>
            <a:custGeom>
              <a:avLst/>
              <a:gdLst>
                <a:gd name="connsiteX0" fmla="*/ 4433 w 56120"/>
                <a:gd name="connsiteY0" fmla="*/ 19502 h 33672"/>
                <a:gd name="connsiteX1" fmla="*/ 17762 w 56120"/>
                <a:gd name="connsiteY1" fmla="*/ 4405 h 33672"/>
                <a:gd name="connsiteX2" fmla="*/ 53146 w 56120"/>
                <a:gd name="connsiteY2" fmla="*/ 2105 h 33672"/>
                <a:gd name="connsiteX3" fmla="*/ 56626 w 56120"/>
                <a:gd name="connsiteY3" fmla="*/ 12824 h 33672"/>
                <a:gd name="connsiteX4" fmla="*/ 31680 w 56120"/>
                <a:gd name="connsiteY4" fmla="*/ 26461 h 33672"/>
                <a:gd name="connsiteX5" fmla="*/ 26461 w 56120"/>
                <a:gd name="connsiteY5" fmla="*/ 26461 h 33672"/>
                <a:gd name="connsiteX6" fmla="*/ 22392 w 56120"/>
                <a:gd name="connsiteY6" fmla="*/ 33111 h 33672"/>
                <a:gd name="connsiteX7" fmla="*/ 8474 w 56120"/>
                <a:gd name="connsiteY7" fmla="*/ 34262 h 33672"/>
                <a:gd name="connsiteX8" fmla="*/ 2105 w 56120"/>
                <a:gd name="connsiteY8" fmla="*/ 24413 h 33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120" h="33672">
                  <a:moveTo>
                    <a:pt x="4433" y="19502"/>
                  </a:moveTo>
                  <a:lnTo>
                    <a:pt x="17762" y="4405"/>
                  </a:lnTo>
                  <a:lnTo>
                    <a:pt x="53146" y="2105"/>
                  </a:lnTo>
                  <a:lnTo>
                    <a:pt x="56626" y="12824"/>
                  </a:lnTo>
                  <a:lnTo>
                    <a:pt x="31680" y="26461"/>
                  </a:lnTo>
                  <a:lnTo>
                    <a:pt x="26461" y="26461"/>
                  </a:lnTo>
                  <a:lnTo>
                    <a:pt x="22392" y="33111"/>
                  </a:lnTo>
                  <a:lnTo>
                    <a:pt x="8474" y="34262"/>
                  </a:lnTo>
                  <a:lnTo>
                    <a:pt x="2105" y="244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3" name="Forme libre : forme 4612">
              <a:extLst>
                <a:ext uri="{FF2B5EF4-FFF2-40B4-BE49-F238E27FC236}">
                  <a16:creationId xmlns:a16="http://schemas.microsoft.com/office/drawing/2014/main" id="{D8D63D43-BD7A-4E0A-9256-ECE035C9CE94}"/>
                </a:ext>
              </a:extLst>
            </p:cNvPr>
            <p:cNvSpPr/>
            <p:nvPr/>
          </p:nvSpPr>
          <p:spPr>
            <a:xfrm>
              <a:off x="8483020" y="1630771"/>
              <a:ext cx="176780" cy="145914"/>
            </a:xfrm>
            <a:custGeom>
              <a:avLst/>
              <a:gdLst>
                <a:gd name="connsiteX0" fmla="*/ 27331 w 176780"/>
                <a:gd name="connsiteY0" fmla="*/ 145886 h 145913"/>
                <a:gd name="connsiteX1" fmla="*/ 28509 w 176780"/>
                <a:gd name="connsiteY1" fmla="*/ 129358 h 145913"/>
                <a:gd name="connsiteX2" fmla="*/ 34009 w 176780"/>
                <a:gd name="connsiteY2" fmla="*/ 117489 h 145913"/>
                <a:gd name="connsiteX3" fmla="*/ 26180 w 176780"/>
                <a:gd name="connsiteY3" fmla="*/ 110249 h 145913"/>
                <a:gd name="connsiteX4" fmla="*/ 4153 w 176780"/>
                <a:gd name="connsiteY4" fmla="*/ 107639 h 145913"/>
                <a:gd name="connsiteX5" fmla="*/ 2105 w 176780"/>
                <a:gd name="connsiteY5" fmla="*/ 102420 h 145913"/>
                <a:gd name="connsiteX6" fmla="*/ 29070 w 176780"/>
                <a:gd name="connsiteY6" fmla="*/ 88194 h 145913"/>
                <a:gd name="connsiteX7" fmla="*/ 28790 w 176780"/>
                <a:gd name="connsiteY7" fmla="*/ 60666 h 145913"/>
                <a:gd name="connsiteX8" fmla="*/ 53427 w 176780"/>
                <a:gd name="connsiteY8" fmla="*/ 40659 h 145913"/>
                <a:gd name="connsiteX9" fmla="*/ 52838 w 176780"/>
                <a:gd name="connsiteY9" fmla="*/ 20372 h 145913"/>
                <a:gd name="connsiteX10" fmla="*/ 64146 w 176780"/>
                <a:gd name="connsiteY10" fmla="*/ 10803 h 145913"/>
                <a:gd name="connsiteX11" fmla="*/ 69674 w 176780"/>
                <a:gd name="connsiteY11" fmla="*/ 12543 h 145913"/>
                <a:gd name="connsiteX12" fmla="*/ 69674 w 176780"/>
                <a:gd name="connsiteY12" fmla="*/ 6145 h 145913"/>
                <a:gd name="connsiteX13" fmla="*/ 74023 w 176780"/>
                <a:gd name="connsiteY13" fmla="*/ 2105 h 145913"/>
                <a:gd name="connsiteX14" fmla="*/ 89681 w 176780"/>
                <a:gd name="connsiteY14" fmla="*/ 16892 h 145913"/>
                <a:gd name="connsiteX15" fmla="*/ 78064 w 176780"/>
                <a:gd name="connsiteY15" fmla="*/ 20652 h 145913"/>
                <a:gd name="connsiteX16" fmla="*/ 81543 w 176780"/>
                <a:gd name="connsiteY16" fmla="*/ 27611 h 145913"/>
                <a:gd name="connsiteX17" fmla="*/ 88502 w 176780"/>
                <a:gd name="connsiteY17" fmla="*/ 23543 h 145913"/>
                <a:gd name="connsiteX18" fmla="*/ 104160 w 176780"/>
                <a:gd name="connsiteY18" fmla="*/ 43830 h 145913"/>
                <a:gd name="connsiteX19" fmla="*/ 109099 w 176780"/>
                <a:gd name="connsiteY19" fmla="*/ 42960 h 145913"/>
                <a:gd name="connsiteX20" fmla="*/ 119537 w 176780"/>
                <a:gd name="connsiteY20" fmla="*/ 52529 h 145913"/>
                <a:gd name="connsiteX21" fmla="*/ 120098 w 176780"/>
                <a:gd name="connsiteY21" fmla="*/ 60358 h 145913"/>
                <a:gd name="connsiteX22" fmla="*/ 141845 w 176780"/>
                <a:gd name="connsiteY22" fmla="*/ 61817 h 145913"/>
                <a:gd name="connsiteX23" fmla="*/ 149113 w 176780"/>
                <a:gd name="connsiteY23" fmla="*/ 68776 h 145913"/>
                <a:gd name="connsiteX24" fmla="*/ 146503 w 176780"/>
                <a:gd name="connsiteY24" fmla="*/ 87324 h 145913"/>
                <a:gd name="connsiteX25" fmla="*/ 146503 w 176780"/>
                <a:gd name="connsiteY25" fmla="*/ 99502 h 145913"/>
                <a:gd name="connsiteX26" fmla="*/ 149983 w 176780"/>
                <a:gd name="connsiteY26" fmla="*/ 106180 h 145913"/>
                <a:gd name="connsiteX27" fmla="*/ 143024 w 176780"/>
                <a:gd name="connsiteY27" fmla="*/ 118920 h 145913"/>
                <a:gd name="connsiteX28" fmla="*/ 163901 w 176780"/>
                <a:gd name="connsiteY28" fmla="*/ 115440 h 145913"/>
                <a:gd name="connsiteX29" fmla="*/ 176359 w 176780"/>
                <a:gd name="connsiteY29" fmla="*/ 123578 h 145913"/>
                <a:gd name="connsiteX30" fmla="*/ 167661 w 176780"/>
                <a:gd name="connsiteY30" fmla="*/ 142995 h 145913"/>
                <a:gd name="connsiteX31" fmla="*/ 142434 w 176780"/>
                <a:gd name="connsiteY31" fmla="*/ 136317 h 145913"/>
                <a:gd name="connsiteX32" fmla="*/ 133736 w 176780"/>
                <a:gd name="connsiteY32" fmla="*/ 138646 h 145913"/>
                <a:gd name="connsiteX33" fmla="*/ 130845 w 176780"/>
                <a:gd name="connsiteY33" fmla="*/ 127057 h 145913"/>
                <a:gd name="connsiteX34" fmla="*/ 120688 w 176780"/>
                <a:gd name="connsiteY34" fmla="*/ 123858 h 145913"/>
                <a:gd name="connsiteX35" fmla="*/ 110838 w 176780"/>
                <a:gd name="connsiteY35" fmla="*/ 122708 h 145913"/>
                <a:gd name="connsiteX36" fmla="*/ 112269 w 176780"/>
                <a:gd name="connsiteY36" fmla="*/ 111680 h 145913"/>
                <a:gd name="connsiteX37" fmla="*/ 104749 w 176780"/>
                <a:gd name="connsiteY37" fmla="*/ 100372 h 145913"/>
                <a:gd name="connsiteX38" fmla="*/ 83872 w 176780"/>
                <a:gd name="connsiteY38" fmla="*/ 101550 h 145913"/>
                <a:gd name="connsiteX39" fmla="*/ 83592 w 176780"/>
                <a:gd name="connsiteY39" fmla="*/ 120659 h 145913"/>
                <a:gd name="connsiteX40" fmla="*/ 64735 w 176780"/>
                <a:gd name="connsiteY40" fmla="*/ 134886 h 14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76780" h="145913">
                  <a:moveTo>
                    <a:pt x="27331" y="145886"/>
                  </a:moveTo>
                  <a:lnTo>
                    <a:pt x="28509" y="129358"/>
                  </a:lnTo>
                  <a:lnTo>
                    <a:pt x="34009" y="117489"/>
                  </a:lnTo>
                  <a:lnTo>
                    <a:pt x="26180" y="110249"/>
                  </a:lnTo>
                  <a:lnTo>
                    <a:pt x="4153" y="107639"/>
                  </a:lnTo>
                  <a:lnTo>
                    <a:pt x="2105" y="102420"/>
                  </a:lnTo>
                  <a:lnTo>
                    <a:pt x="29070" y="88194"/>
                  </a:lnTo>
                  <a:lnTo>
                    <a:pt x="28790" y="60666"/>
                  </a:lnTo>
                  <a:lnTo>
                    <a:pt x="53427" y="40659"/>
                  </a:lnTo>
                  <a:lnTo>
                    <a:pt x="52838" y="20372"/>
                  </a:lnTo>
                  <a:lnTo>
                    <a:pt x="64146" y="10803"/>
                  </a:lnTo>
                  <a:lnTo>
                    <a:pt x="69674" y="12543"/>
                  </a:lnTo>
                  <a:lnTo>
                    <a:pt x="69674" y="6145"/>
                  </a:lnTo>
                  <a:lnTo>
                    <a:pt x="74023" y="2105"/>
                  </a:lnTo>
                  <a:lnTo>
                    <a:pt x="89681" y="16892"/>
                  </a:lnTo>
                  <a:lnTo>
                    <a:pt x="78064" y="20652"/>
                  </a:lnTo>
                  <a:lnTo>
                    <a:pt x="81543" y="27611"/>
                  </a:lnTo>
                  <a:lnTo>
                    <a:pt x="88502" y="23543"/>
                  </a:lnTo>
                  <a:lnTo>
                    <a:pt x="104160" y="43830"/>
                  </a:lnTo>
                  <a:lnTo>
                    <a:pt x="109099" y="42960"/>
                  </a:lnTo>
                  <a:lnTo>
                    <a:pt x="119537" y="52529"/>
                  </a:lnTo>
                  <a:lnTo>
                    <a:pt x="120098" y="60358"/>
                  </a:lnTo>
                  <a:lnTo>
                    <a:pt x="141845" y="61817"/>
                  </a:lnTo>
                  <a:lnTo>
                    <a:pt x="149113" y="68776"/>
                  </a:lnTo>
                  <a:lnTo>
                    <a:pt x="146503" y="87324"/>
                  </a:lnTo>
                  <a:lnTo>
                    <a:pt x="146503" y="99502"/>
                  </a:lnTo>
                  <a:lnTo>
                    <a:pt x="149983" y="106180"/>
                  </a:lnTo>
                  <a:lnTo>
                    <a:pt x="143024" y="118920"/>
                  </a:lnTo>
                  <a:lnTo>
                    <a:pt x="163901" y="115440"/>
                  </a:lnTo>
                  <a:lnTo>
                    <a:pt x="176359" y="123578"/>
                  </a:lnTo>
                  <a:lnTo>
                    <a:pt x="167661" y="142995"/>
                  </a:lnTo>
                  <a:lnTo>
                    <a:pt x="142434" y="136317"/>
                  </a:lnTo>
                  <a:lnTo>
                    <a:pt x="133736" y="138646"/>
                  </a:lnTo>
                  <a:lnTo>
                    <a:pt x="130845" y="127057"/>
                  </a:lnTo>
                  <a:lnTo>
                    <a:pt x="120688" y="123858"/>
                  </a:lnTo>
                  <a:lnTo>
                    <a:pt x="110838" y="122708"/>
                  </a:lnTo>
                  <a:lnTo>
                    <a:pt x="112269" y="111680"/>
                  </a:lnTo>
                  <a:lnTo>
                    <a:pt x="104749" y="100372"/>
                  </a:lnTo>
                  <a:lnTo>
                    <a:pt x="83872" y="101550"/>
                  </a:lnTo>
                  <a:lnTo>
                    <a:pt x="83592" y="120659"/>
                  </a:lnTo>
                  <a:lnTo>
                    <a:pt x="64735" y="1348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4" name="Forme libre : forme 4613">
              <a:extLst>
                <a:ext uri="{FF2B5EF4-FFF2-40B4-BE49-F238E27FC236}">
                  <a16:creationId xmlns:a16="http://schemas.microsoft.com/office/drawing/2014/main" id="{957170F5-711C-40E3-8ACE-B6B55BA9E534}"/>
                </a:ext>
              </a:extLst>
            </p:cNvPr>
            <p:cNvSpPr/>
            <p:nvPr/>
          </p:nvSpPr>
          <p:spPr>
            <a:xfrm>
              <a:off x="8596384" y="1627572"/>
              <a:ext cx="28060" cy="25254"/>
            </a:xfrm>
            <a:custGeom>
              <a:avLst/>
              <a:gdLst>
                <a:gd name="connsiteX0" fmla="*/ 2105 w 28060"/>
                <a:gd name="connsiteY0" fmla="*/ 3255 h 25254"/>
                <a:gd name="connsiteX1" fmla="*/ 14563 w 28060"/>
                <a:gd name="connsiteY1" fmla="*/ 2105 h 25254"/>
                <a:gd name="connsiteX2" fmla="*/ 17173 w 28060"/>
                <a:gd name="connsiteY2" fmla="*/ 9064 h 25254"/>
                <a:gd name="connsiteX3" fmla="*/ 27611 w 28060"/>
                <a:gd name="connsiteY3" fmla="*/ 21522 h 25254"/>
                <a:gd name="connsiteX4" fmla="*/ 25310 w 28060"/>
                <a:gd name="connsiteY4" fmla="*/ 24721 h 25254"/>
                <a:gd name="connsiteX5" fmla="*/ 6734 w 28060"/>
                <a:gd name="connsiteY5" fmla="*/ 17762 h 25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60" h="25254">
                  <a:moveTo>
                    <a:pt x="2105" y="3255"/>
                  </a:moveTo>
                  <a:lnTo>
                    <a:pt x="14563" y="2105"/>
                  </a:lnTo>
                  <a:lnTo>
                    <a:pt x="17173" y="9064"/>
                  </a:lnTo>
                  <a:lnTo>
                    <a:pt x="27611" y="21522"/>
                  </a:lnTo>
                  <a:lnTo>
                    <a:pt x="25310" y="24721"/>
                  </a:lnTo>
                  <a:lnTo>
                    <a:pt x="6734" y="1776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5" name="Forme libre : forme 4614">
              <a:extLst>
                <a:ext uri="{FF2B5EF4-FFF2-40B4-BE49-F238E27FC236}">
                  <a16:creationId xmlns:a16="http://schemas.microsoft.com/office/drawing/2014/main" id="{7D7475C1-70E1-47F4-B6F3-E9681446FA2D}"/>
                </a:ext>
              </a:extLst>
            </p:cNvPr>
            <p:cNvSpPr/>
            <p:nvPr/>
          </p:nvSpPr>
          <p:spPr>
            <a:xfrm>
              <a:off x="8789186" y="1548722"/>
              <a:ext cx="58927" cy="56121"/>
            </a:xfrm>
            <a:custGeom>
              <a:avLst/>
              <a:gdLst>
                <a:gd name="connsiteX0" fmla="*/ 4125 w 58926"/>
                <a:gd name="connsiteY0" fmla="*/ 25591 h 56120"/>
                <a:gd name="connsiteX1" fmla="*/ 20961 w 58926"/>
                <a:gd name="connsiteY1" fmla="*/ 9625 h 56120"/>
                <a:gd name="connsiteX2" fmla="*/ 44728 w 58926"/>
                <a:gd name="connsiteY2" fmla="*/ 2105 h 56120"/>
                <a:gd name="connsiteX3" fmla="*/ 53988 w 58926"/>
                <a:gd name="connsiteY3" fmla="*/ 5865 h 56120"/>
                <a:gd name="connsiteX4" fmla="*/ 54858 w 58926"/>
                <a:gd name="connsiteY4" fmla="*/ 23262 h 56120"/>
                <a:gd name="connsiteX5" fmla="*/ 57776 w 58926"/>
                <a:gd name="connsiteY5" fmla="*/ 31372 h 56120"/>
                <a:gd name="connsiteX6" fmla="*/ 30502 w 58926"/>
                <a:gd name="connsiteY6" fmla="*/ 53708 h 56120"/>
                <a:gd name="connsiteX7" fmla="*/ 16612 w 58926"/>
                <a:gd name="connsiteY7" fmla="*/ 56008 h 56120"/>
                <a:gd name="connsiteX8" fmla="*/ 2105 w 58926"/>
                <a:gd name="connsiteY8" fmla="*/ 49078 h 5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8926" h="56120">
                  <a:moveTo>
                    <a:pt x="4125" y="25591"/>
                  </a:moveTo>
                  <a:lnTo>
                    <a:pt x="20961" y="9625"/>
                  </a:lnTo>
                  <a:lnTo>
                    <a:pt x="44728" y="2105"/>
                  </a:lnTo>
                  <a:lnTo>
                    <a:pt x="53988" y="5865"/>
                  </a:lnTo>
                  <a:lnTo>
                    <a:pt x="54858" y="23262"/>
                  </a:lnTo>
                  <a:lnTo>
                    <a:pt x="57776" y="31372"/>
                  </a:lnTo>
                  <a:lnTo>
                    <a:pt x="30502" y="53708"/>
                  </a:lnTo>
                  <a:lnTo>
                    <a:pt x="16612" y="56008"/>
                  </a:lnTo>
                  <a:lnTo>
                    <a:pt x="2105" y="4907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6" name="Forme libre : forme 4615">
              <a:extLst>
                <a:ext uri="{FF2B5EF4-FFF2-40B4-BE49-F238E27FC236}">
                  <a16:creationId xmlns:a16="http://schemas.microsoft.com/office/drawing/2014/main" id="{085E749F-A247-42FE-AD7A-A0BBBDBDE43B}"/>
                </a:ext>
              </a:extLst>
            </p:cNvPr>
            <p:cNvSpPr/>
            <p:nvPr/>
          </p:nvSpPr>
          <p:spPr>
            <a:xfrm>
              <a:off x="8759330" y="1477112"/>
              <a:ext cx="33672" cy="28060"/>
            </a:xfrm>
            <a:custGeom>
              <a:avLst/>
              <a:gdLst>
                <a:gd name="connsiteX0" fmla="*/ 2105 w 33672"/>
                <a:gd name="connsiteY0" fmla="*/ 24413 h 28060"/>
                <a:gd name="connsiteX1" fmla="*/ 13413 w 33672"/>
                <a:gd name="connsiteY1" fmla="*/ 7885 h 28060"/>
                <a:gd name="connsiteX2" fmla="*/ 27892 w 33672"/>
                <a:gd name="connsiteY2" fmla="*/ 2105 h 28060"/>
                <a:gd name="connsiteX3" fmla="*/ 31680 w 33672"/>
                <a:gd name="connsiteY3" fmla="*/ 6145 h 28060"/>
                <a:gd name="connsiteX4" fmla="*/ 16303 w 33672"/>
                <a:gd name="connsiteY4" fmla="*/ 21803 h 28060"/>
                <a:gd name="connsiteX5" fmla="*/ 3536 w 33672"/>
                <a:gd name="connsiteY5" fmla="*/ 28481 h 28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672" h="28060">
                  <a:moveTo>
                    <a:pt x="2105" y="24413"/>
                  </a:moveTo>
                  <a:lnTo>
                    <a:pt x="13413" y="7885"/>
                  </a:lnTo>
                  <a:lnTo>
                    <a:pt x="27892" y="2105"/>
                  </a:lnTo>
                  <a:lnTo>
                    <a:pt x="31680" y="6145"/>
                  </a:lnTo>
                  <a:lnTo>
                    <a:pt x="16303" y="21803"/>
                  </a:lnTo>
                  <a:lnTo>
                    <a:pt x="3536" y="2848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7" name="Forme libre : forme 4616">
              <a:extLst>
                <a:ext uri="{FF2B5EF4-FFF2-40B4-BE49-F238E27FC236}">
                  <a16:creationId xmlns:a16="http://schemas.microsoft.com/office/drawing/2014/main" id="{064B4519-7E74-4060-9620-4BE8FF06B132}"/>
                </a:ext>
              </a:extLst>
            </p:cNvPr>
            <p:cNvSpPr/>
            <p:nvPr/>
          </p:nvSpPr>
          <p:spPr>
            <a:xfrm>
              <a:off x="8855858" y="1534215"/>
              <a:ext cx="16836" cy="25254"/>
            </a:xfrm>
            <a:custGeom>
              <a:avLst/>
              <a:gdLst>
                <a:gd name="connsiteX0" fmla="*/ 2105 w 16836"/>
                <a:gd name="connsiteY0" fmla="*/ 11392 h 25254"/>
                <a:gd name="connsiteX1" fmla="*/ 2975 w 16836"/>
                <a:gd name="connsiteY1" fmla="*/ 2105 h 25254"/>
                <a:gd name="connsiteX2" fmla="*/ 17482 w 16836"/>
                <a:gd name="connsiteY2" fmla="*/ 14872 h 25254"/>
                <a:gd name="connsiteX3" fmla="*/ 14283 w 16836"/>
                <a:gd name="connsiteY3" fmla="*/ 25591 h 25254"/>
              </a:gdLst>
              <a:ahLst/>
              <a:cxnLst>
                <a:cxn ang="0">
                  <a:pos x="connsiteX0" y="connsiteY0"/>
                </a:cxn>
                <a:cxn ang="0">
                  <a:pos x="connsiteX1" y="connsiteY1"/>
                </a:cxn>
                <a:cxn ang="0">
                  <a:pos x="connsiteX2" y="connsiteY2"/>
                </a:cxn>
                <a:cxn ang="0">
                  <a:pos x="connsiteX3" y="connsiteY3"/>
                </a:cxn>
              </a:cxnLst>
              <a:rect l="l" t="t" r="r" b="b"/>
              <a:pathLst>
                <a:path w="16836" h="25254">
                  <a:moveTo>
                    <a:pt x="2105" y="11392"/>
                  </a:moveTo>
                  <a:lnTo>
                    <a:pt x="2975" y="2105"/>
                  </a:lnTo>
                  <a:lnTo>
                    <a:pt x="17482" y="14872"/>
                  </a:lnTo>
                  <a:lnTo>
                    <a:pt x="14283" y="2559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8" name="Forme libre : forme 4617">
              <a:extLst>
                <a:ext uri="{FF2B5EF4-FFF2-40B4-BE49-F238E27FC236}">
                  <a16:creationId xmlns:a16="http://schemas.microsoft.com/office/drawing/2014/main" id="{66CD6062-545F-419E-8BBB-5EA366157EEE}"/>
                </a:ext>
              </a:extLst>
            </p:cNvPr>
            <p:cNvSpPr/>
            <p:nvPr/>
          </p:nvSpPr>
          <p:spPr>
            <a:xfrm>
              <a:off x="8852378" y="1562921"/>
              <a:ext cx="30866" cy="16836"/>
            </a:xfrm>
            <a:custGeom>
              <a:avLst/>
              <a:gdLst>
                <a:gd name="connsiteX0" fmla="*/ 2105 w 30866"/>
                <a:gd name="connsiteY0" fmla="*/ 2105 h 16836"/>
                <a:gd name="connsiteX1" fmla="*/ 19811 w 30866"/>
                <a:gd name="connsiteY1" fmla="*/ 8194 h 16836"/>
                <a:gd name="connsiteX2" fmla="*/ 27331 w 30866"/>
                <a:gd name="connsiteY2" fmla="*/ 3255 h 16836"/>
                <a:gd name="connsiteX3" fmla="*/ 31400 w 30866"/>
                <a:gd name="connsiteY3" fmla="*/ 9344 h 16836"/>
                <a:gd name="connsiteX4" fmla="*/ 17482 w 30866"/>
                <a:gd name="connsiteY4" fmla="*/ 17482 h 16836"/>
                <a:gd name="connsiteX5" fmla="*/ 5303 w 30866"/>
                <a:gd name="connsiteY5" fmla="*/ 13413 h 16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866" h="16836">
                  <a:moveTo>
                    <a:pt x="2105" y="2105"/>
                  </a:moveTo>
                  <a:lnTo>
                    <a:pt x="19811" y="8194"/>
                  </a:lnTo>
                  <a:lnTo>
                    <a:pt x="27331" y="3255"/>
                  </a:lnTo>
                  <a:lnTo>
                    <a:pt x="31400" y="9344"/>
                  </a:lnTo>
                  <a:lnTo>
                    <a:pt x="17482" y="17482"/>
                  </a:lnTo>
                  <a:lnTo>
                    <a:pt x="5303" y="134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9" name="Forme libre : forme 4618">
              <a:extLst>
                <a:ext uri="{FF2B5EF4-FFF2-40B4-BE49-F238E27FC236}">
                  <a16:creationId xmlns:a16="http://schemas.microsoft.com/office/drawing/2014/main" id="{F615A1A7-5A47-4E61-AB2D-F3BCB447A0A3}"/>
                </a:ext>
              </a:extLst>
            </p:cNvPr>
            <p:cNvSpPr/>
            <p:nvPr/>
          </p:nvSpPr>
          <p:spPr>
            <a:xfrm>
              <a:off x="8823981" y="1483202"/>
              <a:ext cx="14030" cy="19642"/>
            </a:xfrm>
            <a:custGeom>
              <a:avLst/>
              <a:gdLst>
                <a:gd name="connsiteX0" fmla="*/ 2666 w 14030"/>
                <a:gd name="connsiteY0" fmla="*/ 17454 h 19642"/>
                <a:gd name="connsiteX1" fmla="*/ 2105 w 14030"/>
                <a:gd name="connsiteY1" fmla="*/ 9063 h 19642"/>
                <a:gd name="connsiteX2" fmla="*/ 9344 w 14030"/>
                <a:gd name="connsiteY2" fmla="*/ 2105 h 19642"/>
                <a:gd name="connsiteX3" fmla="*/ 12234 w 14030"/>
                <a:gd name="connsiteY3" fmla="*/ 4995 h 19642"/>
                <a:gd name="connsiteX4" fmla="*/ 14283 w 14030"/>
                <a:gd name="connsiteY4" fmla="*/ 19193 h 19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0" h="19642">
                  <a:moveTo>
                    <a:pt x="2666" y="17454"/>
                  </a:moveTo>
                  <a:lnTo>
                    <a:pt x="2105" y="9063"/>
                  </a:lnTo>
                  <a:lnTo>
                    <a:pt x="9344" y="2105"/>
                  </a:lnTo>
                  <a:lnTo>
                    <a:pt x="12234" y="4995"/>
                  </a:lnTo>
                  <a:lnTo>
                    <a:pt x="14283" y="1919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0" name="Forme libre : forme 4619">
              <a:extLst>
                <a:ext uri="{FF2B5EF4-FFF2-40B4-BE49-F238E27FC236}">
                  <a16:creationId xmlns:a16="http://schemas.microsoft.com/office/drawing/2014/main" id="{751B1F25-ED41-43E0-BA91-0AD6F2184D1C}"/>
                </a:ext>
              </a:extLst>
            </p:cNvPr>
            <p:cNvSpPr/>
            <p:nvPr/>
          </p:nvSpPr>
          <p:spPr>
            <a:xfrm>
              <a:off x="8793816" y="1459715"/>
              <a:ext cx="30866" cy="14030"/>
            </a:xfrm>
            <a:custGeom>
              <a:avLst/>
              <a:gdLst>
                <a:gd name="connsiteX0" fmla="*/ 6173 w 30866"/>
                <a:gd name="connsiteY0" fmla="*/ 13693 h 14030"/>
                <a:gd name="connsiteX1" fmla="*/ 2105 w 30866"/>
                <a:gd name="connsiteY1" fmla="*/ 10495 h 14030"/>
                <a:gd name="connsiteX2" fmla="*/ 18071 w 30866"/>
                <a:gd name="connsiteY2" fmla="*/ 2105 h 14030"/>
                <a:gd name="connsiteX3" fmla="*/ 31091 w 30866"/>
                <a:gd name="connsiteY3" fmla="*/ 7885 h 14030"/>
              </a:gdLst>
              <a:ahLst/>
              <a:cxnLst>
                <a:cxn ang="0">
                  <a:pos x="connsiteX0" y="connsiteY0"/>
                </a:cxn>
                <a:cxn ang="0">
                  <a:pos x="connsiteX1" y="connsiteY1"/>
                </a:cxn>
                <a:cxn ang="0">
                  <a:pos x="connsiteX2" y="connsiteY2"/>
                </a:cxn>
                <a:cxn ang="0">
                  <a:pos x="connsiteX3" y="connsiteY3"/>
                </a:cxn>
              </a:cxnLst>
              <a:rect l="l" t="t" r="r" b="b"/>
              <a:pathLst>
                <a:path w="30866" h="14030">
                  <a:moveTo>
                    <a:pt x="6173" y="13693"/>
                  </a:moveTo>
                  <a:lnTo>
                    <a:pt x="2105" y="10495"/>
                  </a:lnTo>
                  <a:lnTo>
                    <a:pt x="18071" y="2105"/>
                  </a:lnTo>
                  <a:lnTo>
                    <a:pt x="31091" y="788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1" name="Forme libre : forme 4620">
              <a:extLst>
                <a:ext uri="{FF2B5EF4-FFF2-40B4-BE49-F238E27FC236}">
                  <a16:creationId xmlns:a16="http://schemas.microsoft.com/office/drawing/2014/main" id="{34F84434-F89C-4B3A-AFC3-629DEC376580}"/>
                </a:ext>
              </a:extLst>
            </p:cNvPr>
            <p:cNvSpPr/>
            <p:nvPr/>
          </p:nvSpPr>
          <p:spPr>
            <a:xfrm>
              <a:off x="8740193" y="1455057"/>
              <a:ext cx="28060" cy="16836"/>
            </a:xfrm>
            <a:custGeom>
              <a:avLst/>
              <a:gdLst>
                <a:gd name="connsiteX0" fmla="*/ 12234 w 28060"/>
                <a:gd name="connsiteY0" fmla="*/ 15461 h 16836"/>
                <a:gd name="connsiteX1" fmla="*/ 2105 w 28060"/>
                <a:gd name="connsiteY1" fmla="*/ 4433 h 16836"/>
                <a:gd name="connsiteX2" fmla="*/ 14563 w 28060"/>
                <a:gd name="connsiteY2" fmla="*/ 2105 h 16836"/>
                <a:gd name="connsiteX3" fmla="*/ 27892 w 28060"/>
                <a:gd name="connsiteY3" fmla="*/ 14872 h 16836"/>
              </a:gdLst>
              <a:ahLst/>
              <a:cxnLst>
                <a:cxn ang="0">
                  <a:pos x="connsiteX0" y="connsiteY0"/>
                </a:cxn>
                <a:cxn ang="0">
                  <a:pos x="connsiteX1" y="connsiteY1"/>
                </a:cxn>
                <a:cxn ang="0">
                  <a:pos x="connsiteX2" y="connsiteY2"/>
                </a:cxn>
                <a:cxn ang="0">
                  <a:pos x="connsiteX3" y="connsiteY3"/>
                </a:cxn>
              </a:cxnLst>
              <a:rect l="l" t="t" r="r" b="b"/>
              <a:pathLst>
                <a:path w="28060" h="16836">
                  <a:moveTo>
                    <a:pt x="12234" y="15461"/>
                  </a:moveTo>
                  <a:lnTo>
                    <a:pt x="2105" y="4433"/>
                  </a:lnTo>
                  <a:lnTo>
                    <a:pt x="14563" y="2105"/>
                  </a:lnTo>
                  <a:lnTo>
                    <a:pt x="27892" y="1487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2" name="Forme libre : forme 4621">
              <a:extLst>
                <a:ext uri="{FF2B5EF4-FFF2-40B4-BE49-F238E27FC236}">
                  <a16:creationId xmlns:a16="http://schemas.microsoft.com/office/drawing/2014/main" id="{8A3499AA-E1C7-4C22-9B09-7C522BEC6604}"/>
                </a:ext>
              </a:extLst>
            </p:cNvPr>
            <p:cNvSpPr/>
            <p:nvPr/>
          </p:nvSpPr>
          <p:spPr>
            <a:xfrm>
              <a:off x="8688225" y="1797926"/>
              <a:ext cx="19642" cy="16836"/>
            </a:xfrm>
            <a:custGeom>
              <a:avLst/>
              <a:gdLst>
                <a:gd name="connsiteX0" fmla="*/ 14395 w 19642"/>
                <a:gd name="connsiteY0" fmla="*/ 14788 h 16836"/>
                <a:gd name="connsiteX1" fmla="*/ 2105 w 19642"/>
                <a:gd name="connsiteY1" fmla="*/ 2469 h 16836"/>
                <a:gd name="connsiteX2" fmla="*/ 19783 w 19642"/>
                <a:gd name="connsiteY2" fmla="*/ 2105 h 16836"/>
              </a:gdLst>
              <a:ahLst/>
              <a:cxnLst>
                <a:cxn ang="0">
                  <a:pos x="connsiteX0" y="connsiteY0"/>
                </a:cxn>
                <a:cxn ang="0">
                  <a:pos x="connsiteX1" y="connsiteY1"/>
                </a:cxn>
                <a:cxn ang="0">
                  <a:pos x="connsiteX2" y="connsiteY2"/>
                </a:cxn>
              </a:cxnLst>
              <a:rect l="l" t="t" r="r" b="b"/>
              <a:pathLst>
                <a:path w="19642" h="16836">
                  <a:moveTo>
                    <a:pt x="14395" y="14788"/>
                  </a:moveTo>
                  <a:lnTo>
                    <a:pt x="2105" y="2469"/>
                  </a:lnTo>
                  <a:lnTo>
                    <a:pt x="19783"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3" name="Forme libre : forme 4622">
              <a:extLst>
                <a:ext uri="{FF2B5EF4-FFF2-40B4-BE49-F238E27FC236}">
                  <a16:creationId xmlns:a16="http://schemas.microsoft.com/office/drawing/2014/main" id="{E102A1FC-412B-4820-9709-BE23A439FF1E}"/>
                </a:ext>
              </a:extLst>
            </p:cNvPr>
            <p:cNvSpPr/>
            <p:nvPr/>
          </p:nvSpPr>
          <p:spPr>
            <a:xfrm>
              <a:off x="8757394" y="1820206"/>
              <a:ext cx="28060" cy="25254"/>
            </a:xfrm>
            <a:custGeom>
              <a:avLst/>
              <a:gdLst>
                <a:gd name="connsiteX0" fmla="*/ 2105 w 28060"/>
                <a:gd name="connsiteY0" fmla="*/ 10944 h 25254"/>
                <a:gd name="connsiteX1" fmla="*/ 8250 w 28060"/>
                <a:gd name="connsiteY1" fmla="*/ 2105 h 25254"/>
                <a:gd name="connsiteX2" fmla="*/ 27836 w 28060"/>
                <a:gd name="connsiteY2" fmla="*/ 24777 h 25254"/>
                <a:gd name="connsiteX3" fmla="*/ 7492 w 28060"/>
                <a:gd name="connsiteY3" fmla="*/ 17089 h 25254"/>
              </a:gdLst>
              <a:ahLst/>
              <a:cxnLst>
                <a:cxn ang="0">
                  <a:pos x="connsiteX0" y="connsiteY0"/>
                </a:cxn>
                <a:cxn ang="0">
                  <a:pos x="connsiteX1" y="connsiteY1"/>
                </a:cxn>
                <a:cxn ang="0">
                  <a:pos x="connsiteX2" y="connsiteY2"/>
                </a:cxn>
                <a:cxn ang="0">
                  <a:pos x="connsiteX3" y="connsiteY3"/>
                </a:cxn>
              </a:cxnLst>
              <a:rect l="l" t="t" r="r" b="b"/>
              <a:pathLst>
                <a:path w="28060" h="25254">
                  <a:moveTo>
                    <a:pt x="2105" y="10944"/>
                  </a:moveTo>
                  <a:lnTo>
                    <a:pt x="8250" y="2105"/>
                  </a:lnTo>
                  <a:lnTo>
                    <a:pt x="27836" y="24777"/>
                  </a:lnTo>
                  <a:lnTo>
                    <a:pt x="7492" y="1708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4" name="Forme libre : forme 4623">
              <a:extLst>
                <a:ext uri="{FF2B5EF4-FFF2-40B4-BE49-F238E27FC236}">
                  <a16:creationId xmlns:a16="http://schemas.microsoft.com/office/drawing/2014/main" id="{BDFF1560-1CB3-4113-9430-AF066084BDDE}"/>
                </a:ext>
              </a:extLst>
            </p:cNvPr>
            <p:cNvSpPr/>
            <p:nvPr/>
          </p:nvSpPr>
          <p:spPr>
            <a:xfrm>
              <a:off x="8715893" y="1786001"/>
              <a:ext cx="16836" cy="11224"/>
            </a:xfrm>
            <a:custGeom>
              <a:avLst/>
              <a:gdLst>
                <a:gd name="connsiteX0" fmla="*/ 4013 w 16836"/>
                <a:gd name="connsiteY0" fmla="*/ 8643 h 11224"/>
                <a:gd name="connsiteX1" fmla="*/ 2105 w 16836"/>
                <a:gd name="connsiteY1" fmla="*/ 2105 h 11224"/>
                <a:gd name="connsiteX2" fmla="*/ 15546 w 16836"/>
                <a:gd name="connsiteY2" fmla="*/ 2105 h 11224"/>
                <a:gd name="connsiteX3" fmla="*/ 15153 w 16836"/>
                <a:gd name="connsiteY3" fmla="*/ 9793 h 11224"/>
              </a:gdLst>
              <a:ahLst/>
              <a:cxnLst>
                <a:cxn ang="0">
                  <a:pos x="connsiteX0" y="connsiteY0"/>
                </a:cxn>
                <a:cxn ang="0">
                  <a:pos x="connsiteX1" y="connsiteY1"/>
                </a:cxn>
                <a:cxn ang="0">
                  <a:pos x="connsiteX2" y="connsiteY2"/>
                </a:cxn>
                <a:cxn ang="0">
                  <a:pos x="connsiteX3" y="connsiteY3"/>
                </a:cxn>
              </a:cxnLst>
              <a:rect l="l" t="t" r="r" b="b"/>
              <a:pathLst>
                <a:path w="16836" h="11224">
                  <a:moveTo>
                    <a:pt x="4013" y="8643"/>
                  </a:moveTo>
                  <a:lnTo>
                    <a:pt x="2105" y="2105"/>
                  </a:lnTo>
                  <a:lnTo>
                    <a:pt x="15546" y="2105"/>
                  </a:lnTo>
                  <a:lnTo>
                    <a:pt x="15153" y="979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5" name="Forme libre : forme 4624">
              <a:extLst>
                <a:ext uri="{FF2B5EF4-FFF2-40B4-BE49-F238E27FC236}">
                  <a16:creationId xmlns:a16="http://schemas.microsoft.com/office/drawing/2014/main" id="{F555D257-E4BA-4846-BFE4-2CC8D5495CBC}"/>
                </a:ext>
              </a:extLst>
            </p:cNvPr>
            <p:cNvSpPr/>
            <p:nvPr/>
          </p:nvSpPr>
          <p:spPr>
            <a:xfrm>
              <a:off x="9036005" y="1810974"/>
              <a:ext cx="14030" cy="16836"/>
            </a:xfrm>
            <a:custGeom>
              <a:avLst/>
              <a:gdLst>
                <a:gd name="connsiteX0" fmla="*/ 11336 w 14030"/>
                <a:gd name="connsiteY0" fmla="*/ 16724 h 16836"/>
                <a:gd name="connsiteX1" fmla="*/ 2105 w 14030"/>
                <a:gd name="connsiteY1" fmla="*/ 2105 h 16836"/>
                <a:gd name="connsiteX2" fmla="*/ 8642 w 14030"/>
                <a:gd name="connsiteY2" fmla="*/ 2497 h 16836"/>
                <a:gd name="connsiteX3" fmla="*/ 12880 w 14030"/>
                <a:gd name="connsiteY3" fmla="*/ 9793 h 16836"/>
              </a:gdLst>
              <a:ahLst/>
              <a:cxnLst>
                <a:cxn ang="0">
                  <a:pos x="connsiteX0" y="connsiteY0"/>
                </a:cxn>
                <a:cxn ang="0">
                  <a:pos x="connsiteX1" y="connsiteY1"/>
                </a:cxn>
                <a:cxn ang="0">
                  <a:pos x="connsiteX2" y="connsiteY2"/>
                </a:cxn>
                <a:cxn ang="0">
                  <a:pos x="connsiteX3" y="connsiteY3"/>
                </a:cxn>
              </a:cxnLst>
              <a:rect l="l" t="t" r="r" b="b"/>
              <a:pathLst>
                <a:path w="14030" h="16836">
                  <a:moveTo>
                    <a:pt x="11336" y="16724"/>
                  </a:moveTo>
                  <a:lnTo>
                    <a:pt x="2105" y="2105"/>
                  </a:lnTo>
                  <a:lnTo>
                    <a:pt x="8642" y="2497"/>
                  </a:lnTo>
                  <a:lnTo>
                    <a:pt x="12880" y="979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6" name="Forme libre : forme 4625">
              <a:extLst>
                <a:ext uri="{FF2B5EF4-FFF2-40B4-BE49-F238E27FC236}">
                  <a16:creationId xmlns:a16="http://schemas.microsoft.com/office/drawing/2014/main" id="{8A862FAD-B0F4-4337-BE5C-78C37E49EE98}"/>
                </a:ext>
              </a:extLst>
            </p:cNvPr>
            <p:cNvSpPr/>
            <p:nvPr/>
          </p:nvSpPr>
          <p:spPr>
            <a:xfrm>
              <a:off x="8974525" y="1917042"/>
              <a:ext cx="16836" cy="14030"/>
            </a:xfrm>
            <a:custGeom>
              <a:avLst/>
              <a:gdLst>
                <a:gd name="connsiteX0" fmla="*/ 2105 w 16836"/>
                <a:gd name="connsiteY0" fmla="*/ 10186 h 14030"/>
                <a:gd name="connsiteX1" fmla="*/ 10551 w 16836"/>
                <a:gd name="connsiteY1" fmla="*/ 2105 h 14030"/>
                <a:gd name="connsiteX2" fmla="*/ 15938 w 16836"/>
                <a:gd name="connsiteY2" fmla="*/ 10186 h 14030"/>
                <a:gd name="connsiteX3" fmla="*/ 11701 w 16836"/>
                <a:gd name="connsiteY3" fmla="*/ 13637 h 14030"/>
              </a:gdLst>
              <a:ahLst/>
              <a:cxnLst>
                <a:cxn ang="0">
                  <a:pos x="connsiteX0" y="connsiteY0"/>
                </a:cxn>
                <a:cxn ang="0">
                  <a:pos x="connsiteX1" y="connsiteY1"/>
                </a:cxn>
                <a:cxn ang="0">
                  <a:pos x="connsiteX2" y="connsiteY2"/>
                </a:cxn>
                <a:cxn ang="0">
                  <a:pos x="connsiteX3" y="connsiteY3"/>
                </a:cxn>
              </a:cxnLst>
              <a:rect l="l" t="t" r="r" b="b"/>
              <a:pathLst>
                <a:path w="16836" h="14030">
                  <a:moveTo>
                    <a:pt x="2105" y="10186"/>
                  </a:moveTo>
                  <a:lnTo>
                    <a:pt x="10551" y="2105"/>
                  </a:lnTo>
                  <a:lnTo>
                    <a:pt x="15938" y="10186"/>
                  </a:lnTo>
                  <a:lnTo>
                    <a:pt x="11701" y="1363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7" name="Forme libre : forme 4626">
              <a:extLst>
                <a:ext uri="{FF2B5EF4-FFF2-40B4-BE49-F238E27FC236}">
                  <a16:creationId xmlns:a16="http://schemas.microsoft.com/office/drawing/2014/main" id="{7893A8BF-ECE0-4340-94ED-642237162484}"/>
                </a:ext>
              </a:extLst>
            </p:cNvPr>
            <p:cNvSpPr/>
            <p:nvPr/>
          </p:nvSpPr>
          <p:spPr>
            <a:xfrm>
              <a:off x="8572532" y="1198024"/>
              <a:ext cx="592073" cy="718345"/>
            </a:xfrm>
            <a:custGeom>
              <a:avLst/>
              <a:gdLst>
                <a:gd name="connsiteX0" fmla="*/ 398709 w 592073"/>
                <a:gd name="connsiteY0" fmla="*/ 717671 h 718344"/>
                <a:gd name="connsiteX1" fmla="*/ 380639 w 592073"/>
                <a:gd name="connsiteY1" fmla="*/ 711891 h 718344"/>
                <a:gd name="connsiteX2" fmla="*/ 376430 w 592073"/>
                <a:gd name="connsiteY2" fmla="*/ 704230 h 718344"/>
                <a:gd name="connsiteX3" fmla="*/ 358358 w 592073"/>
                <a:gd name="connsiteY3" fmla="*/ 698843 h 718344"/>
                <a:gd name="connsiteX4" fmla="*/ 355665 w 592073"/>
                <a:gd name="connsiteY4" fmla="*/ 693455 h 718344"/>
                <a:gd name="connsiteX5" fmla="*/ 344918 w 592073"/>
                <a:gd name="connsiteY5" fmla="*/ 692697 h 718344"/>
                <a:gd name="connsiteX6" fmla="*/ 334535 w 592073"/>
                <a:gd name="connsiteY6" fmla="*/ 679229 h 718344"/>
                <a:gd name="connsiteX7" fmla="*/ 322245 w 592073"/>
                <a:gd name="connsiteY7" fmla="*/ 673869 h 718344"/>
                <a:gd name="connsiteX8" fmla="*/ 310712 w 592073"/>
                <a:gd name="connsiteY8" fmla="*/ 656949 h 718344"/>
                <a:gd name="connsiteX9" fmla="*/ 298422 w 592073"/>
                <a:gd name="connsiteY9" fmla="*/ 653104 h 718344"/>
                <a:gd name="connsiteX10" fmla="*/ 282259 w 592073"/>
                <a:gd name="connsiteY10" fmla="*/ 641572 h 718344"/>
                <a:gd name="connsiteX11" fmla="*/ 282259 w 592073"/>
                <a:gd name="connsiteY11" fmla="*/ 637362 h 718344"/>
                <a:gd name="connsiteX12" fmla="*/ 287254 w 592073"/>
                <a:gd name="connsiteY12" fmla="*/ 631975 h 718344"/>
                <a:gd name="connsiteX13" fmla="*/ 279958 w 592073"/>
                <a:gd name="connsiteY13" fmla="*/ 623529 h 718344"/>
                <a:gd name="connsiteX14" fmla="*/ 272662 w 592073"/>
                <a:gd name="connsiteY14" fmla="*/ 604672 h 718344"/>
                <a:gd name="connsiteX15" fmla="*/ 261522 w 592073"/>
                <a:gd name="connsiteY15" fmla="*/ 598162 h 718344"/>
                <a:gd name="connsiteX16" fmla="*/ 261887 w 592073"/>
                <a:gd name="connsiteY16" fmla="*/ 580484 h 718344"/>
                <a:gd name="connsiteX17" fmla="*/ 250382 w 592073"/>
                <a:gd name="connsiteY17" fmla="*/ 565107 h 718344"/>
                <a:gd name="connsiteX18" fmla="*/ 249232 w 592073"/>
                <a:gd name="connsiteY18" fmla="*/ 556268 h 718344"/>
                <a:gd name="connsiteX19" fmla="*/ 238064 w 592073"/>
                <a:gd name="connsiteY19" fmla="*/ 541649 h 718344"/>
                <a:gd name="connsiteX20" fmla="*/ 238850 w 592073"/>
                <a:gd name="connsiteY20" fmla="*/ 555482 h 718344"/>
                <a:gd name="connsiteX21" fmla="*/ 236549 w 592073"/>
                <a:gd name="connsiteY21" fmla="*/ 558962 h 718344"/>
                <a:gd name="connsiteX22" fmla="*/ 221929 w 592073"/>
                <a:gd name="connsiteY22" fmla="*/ 550881 h 718344"/>
                <a:gd name="connsiteX23" fmla="*/ 221536 w 592073"/>
                <a:gd name="connsiteY23" fmla="*/ 536289 h 718344"/>
                <a:gd name="connsiteX24" fmla="*/ 214241 w 592073"/>
                <a:gd name="connsiteY24" fmla="*/ 542434 h 718344"/>
                <a:gd name="connsiteX25" fmla="*/ 217327 w 592073"/>
                <a:gd name="connsiteY25" fmla="*/ 523971 h 718344"/>
                <a:gd name="connsiteX26" fmla="*/ 196955 w 592073"/>
                <a:gd name="connsiteY26" fmla="*/ 519762 h 718344"/>
                <a:gd name="connsiteX27" fmla="*/ 199649 w 592073"/>
                <a:gd name="connsiteY27" fmla="*/ 526300 h 718344"/>
                <a:gd name="connsiteX28" fmla="*/ 208853 w 592073"/>
                <a:gd name="connsiteY28" fmla="*/ 531294 h 718344"/>
                <a:gd name="connsiteX29" fmla="*/ 207703 w 592073"/>
                <a:gd name="connsiteY29" fmla="*/ 540133 h 718344"/>
                <a:gd name="connsiteX30" fmla="*/ 199257 w 592073"/>
                <a:gd name="connsiteY30" fmla="*/ 548580 h 718344"/>
                <a:gd name="connsiteX31" fmla="*/ 198499 w 592073"/>
                <a:gd name="connsiteY31" fmla="*/ 555875 h 718344"/>
                <a:gd name="connsiteX32" fmla="*/ 183515 w 592073"/>
                <a:gd name="connsiteY32" fmla="*/ 558569 h 718344"/>
                <a:gd name="connsiteX33" fmla="*/ 159663 w 592073"/>
                <a:gd name="connsiteY33" fmla="*/ 558569 h 718344"/>
                <a:gd name="connsiteX34" fmla="*/ 143529 w 592073"/>
                <a:gd name="connsiteY34" fmla="*/ 538590 h 718344"/>
                <a:gd name="connsiteX35" fmla="*/ 151610 w 592073"/>
                <a:gd name="connsiteY35" fmla="*/ 521305 h 718344"/>
                <a:gd name="connsiteX36" fmla="*/ 162357 w 592073"/>
                <a:gd name="connsiteY36" fmla="*/ 520126 h 718344"/>
                <a:gd name="connsiteX37" fmla="*/ 164658 w 592073"/>
                <a:gd name="connsiteY37" fmla="*/ 504777 h 718344"/>
                <a:gd name="connsiteX38" fmla="*/ 171589 w 592073"/>
                <a:gd name="connsiteY38" fmla="*/ 500540 h 718344"/>
                <a:gd name="connsiteX39" fmla="*/ 194262 w 592073"/>
                <a:gd name="connsiteY39" fmla="*/ 505142 h 718344"/>
                <a:gd name="connsiteX40" fmla="*/ 211940 w 592073"/>
                <a:gd name="connsiteY40" fmla="*/ 501691 h 718344"/>
                <a:gd name="connsiteX41" fmla="*/ 216177 w 592073"/>
                <a:gd name="connsiteY41" fmla="*/ 502841 h 718344"/>
                <a:gd name="connsiteX42" fmla="*/ 217327 w 592073"/>
                <a:gd name="connsiteY42" fmla="*/ 511287 h 718344"/>
                <a:gd name="connsiteX43" fmla="*/ 238457 w 592073"/>
                <a:gd name="connsiteY43" fmla="*/ 508622 h 718344"/>
                <a:gd name="connsiteX44" fmla="*/ 249232 w 592073"/>
                <a:gd name="connsiteY44" fmla="*/ 511680 h 718344"/>
                <a:gd name="connsiteX45" fmla="*/ 249989 w 592073"/>
                <a:gd name="connsiteY45" fmla="*/ 513981 h 718344"/>
                <a:gd name="connsiteX46" fmla="*/ 267668 w 592073"/>
                <a:gd name="connsiteY46" fmla="*/ 505142 h 718344"/>
                <a:gd name="connsiteX47" fmla="*/ 265366 w 592073"/>
                <a:gd name="connsiteY47" fmla="*/ 473266 h 718344"/>
                <a:gd name="connsiteX48" fmla="*/ 276899 w 592073"/>
                <a:gd name="connsiteY48" fmla="*/ 467092 h 718344"/>
                <a:gd name="connsiteX49" fmla="*/ 290733 w 592073"/>
                <a:gd name="connsiteY49" fmla="*/ 447506 h 718344"/>
                <a:gd name="connsiteX50" fmla="*/ 303024 w 592073"/>
                <a:gd name="connsiteY50" fmla="*/ 446749 h 718344"/>
                <a:gd name="connsiteX51" fmla="*/ 319551 w 592073"/>
                <a:gd name="connsiteY51" fmla="*/ 437517 h 718344"/>
                <a:gd name="connsiteX52" fmla="*/ 325696 w 592073"/>
                <a:gd name="connsiteY52" fmla="*/ 435973 h 718344"/>
                <a:gd name="connsiteX53" fmla="*/ 324546 w 592073"/>
                <a:gd name="connsiteY53" fmla="*/ 418295 h 718344"/>
                <a:gd name="connsiteX54" fmla="*/ 343767 w 592073"/>
                <a:gd name="connsiteY54" fmla="*/ 414844 h 718344"/>
                <a:gd name="connsiteX55" fmla="*/ 328390 w 592073"/>
                <a:gd name="connsiteY55" fmla="*/ 410214 h 718344"/>
                <a:gd name="connsiteX56" fmla="*/ 334928 w 592073"/>
                <a:gd name="connsiteY56" fmla="*/ 406005 h 718344"/>
                <a:gd name="connsiteX57" fmla="*/ 341831 w 592073"/>
                <a:gd name="connsiteY57" fmla="*/ 403311 h 718344"/>
                <a:gd name="connsiteX58" fmla="*/ 328755 w 592073"/>
                <a:gd name="connsiteY58" fmla="*/ 369106 h 718344"/>
                <a:gd name="connsiteX59" fmla="*/ 333385 w 592073"/>
                <a:gd name="connsiteY59" fmla="*/ 361810 h 718344"/>
                <a:gd name="connsiteX60" fmla="*/ 331449 w 592073"/>
                <a:gd name="connsiteY60" fmla="*/ 333357 h 718344"/>
                <a:gd name="connsiteX61" fmla="*/ 316465 w 592073"/>
                <a:gd name="connsiteY61" fmla="*/ 336443 h 718344"/>
                <a:gd name="connsiteX62" fmla="*/ 306082 w 592073"/>
                <a:gd name="connsiteY62" fmla="*/ 346040 h 718344"/>
                <a:gd name="connsiteX63" fmla="*/ 302238 w 592073"/>
                <a:gd name="connsiteY63" fmla="*/ 342981 h 718344"/>
                <a:gd name="connsiteX64" fmla="*/ 298786 w 592073"/>
                <a:gd name="connsiteY64" fmla="*/ 321852 h 718344"/>
                <a:gd name="connsiteX65" fmla="*/ 287647 w 592073"/>
                <a:gd name="connsiteY65" fmla="*/ 316829 h 718344"/>
                <a:gd name="connsiteX66" fmla="*/ 284953 w 592073"/>
                <a:gd name="connsiteY66" fmla="*/ 326454 h 718344"/>
                <a:gd name="connsiteX67" fmla="*/ 259586 w 592073"/>
                <a:gd name="connsiteY67" fmla="*/ 336051 h 718344"/>
                <a:gd name="connsiteX68" fmla="*/ 259586 w 592073"/>
                <a:gd name="connsiteY68" fmla="*/ 325303 h 718344"/>
                <a:gd name="connsiteX69" fmla="*/ 282259 w 592073"/>
                <a:gd name="connsiteY69" fmla="*/ 310684 h 718344"/>
                <a:gd name="connsiteX70" fmla="*/ 273420 w 592073"/>
                <a:gd name="connsiteY70" fmla="*/ 283802 h 718344"/>
                <a:gd name="connsiteX71" fmla="*/ 258829 w 592073"/>
                <a:gd name="connsiteY71" fmla="*/ 279565 h 718344"/>
                <a:gd name="connsiteX72" fmla="*/ 258436 w 592073"/>
                <a:gd name="connsiteY72" fmla="*/ 248053 h 718344"/>
                <a:gd name="connsiteX73" fmla="*/ 248053 w 592073"/>
                <a:gd name="connsiteY73" fmla="*/ 242666 h 718344"/>
                <a:gd name="connsiteX74" fmla="*/ 231919 w 592073"/>
                <a:gd name="connsiteY74" fmla="*/ 241908 h 718344"/>
                <a:gd name="connsiteX75" fmla="*/ 246145 w 592073"/>
                <a:gd name="connsiteY75" fmla="*/ 220386 h 718344"/>
                <a:gd name="connsiteX76" fmla="*/ 230375 w 592073"/>
                <a:gd name="connsiteY76" fmla="*/ 220779 h 718344"/>
                <a:gd name="connsiteX77" fmla="*/ 223865 w 592073"/>
                <a:gd name="connsiteY77" fmla="*/ 233827 h 718344"/>
                <a:gd name="connsiteX78" fmla="*/ 218478 w 592073"/>
                <a:gd name="connsiteY78" fmla="*/ 232676 h 718344"/>
                <a:gd name="connsiteX79" fmla="*/ 220779 w 592073"/>
                <a:gd name="connsiteY79" fmla="*/ 239214 h 718344"/>
                <a:gd name="connsiteX80" fmla="*/ 220779 w 592073"/>
                <a:gd name="connsiteY80" fmla="*/ 247660 h 718344"/>
                <a:gd name="connsiteX81" fmla="*/ 226166 w 592073"/>
                <a:gd name="connsiteY81" fmla="*/ 259193 h 718344"/>
                <a:gd name="connsiteX82" fmla="*/ 217327 w 592073"/>
                <a:gd name="connsiteY82" fmla="*/ 268032 h 718344"/>
                <a:gd name="connsiteX83" fmla="*/ 195019 w 592073"/>
                <a:gd name="connsiteY83" fmla="*/ 262280 h 718344"/>
                <a:gd name="connsiteX84" fmla="*/ 193504 w 592073"/>
                <a:gd name="connsiteY84" fmla="*/ 252655 h 718344"/>
                <a:gd name="connsiteX85" fmla="*/ 182729 w 592073"/>
                <a:gd name="connsiteY85" fmla="*/ 247296 h 718344"/>
                <a:gd name="connsiteX86" fmla="*/ 174283 w 592073"/>
                <a:gd name="connsiteY86" fmla="*/ 235763 h 718344"/>
                <a:gd name="connsiteX87" fmla="*/ 156605 w 592073"/>
                <a:gd name="connsiteY87" fmla="*/ 236913 h 718344"/>
                <a:gd name="connsiteX88" fmla="*/ 166201 w 592073"/>
                <a:gd name="connsiteY88" fmla="*/ 246903 h 718344"/>
                <a:gd name="connsiteX89" fmla="*/ 152368 w 592073"/>
                <a:gd name="connsiteY89" fmla="*/ 247660 h 718344"/>
                <a:gd name="connsiteX90" fmla="*/ 131238 w 592073"/>
                <a:gd name="connsiteY90" fmla="*/ 227289 h 718344"/>
                <a:gd name="connsiteX91" fmla="*/ 107808 w 592073"/>
                <a:gd name="connsiteY91" fmla="*/ 225381 h 718344"/>
                <a:gd name="connsiteX92" fmla="*/ 95124 w 592073"/>
                <a:gd name="connsiteY92" fmla="*/ 216542 h 718344"/>
                <a:gd name="connsiteX93" fmla="*/ 87801 w 592073"/>
                <a:gd name="connsiteY93" fmla="*/ 218085 h 718344"/>
                <a:gd name="connsiteX94" fmla="*/ 74360 w 592073"/>
                <a:gd name="connsiteY94" fmla="*/ 213455 h 718344"/>
                <a:gd name="connsiteX95" fmla="*/ 73602 w 592073"/>
                <a:gd name="connsiteY95" fmla="*/ 198471 h 718344"/>
                <a:gd name="connsiteX96" fmla="*/ 64370 w 592073"/>
                <a:gd name="connsiteY96" fmla="*/ 189267 h 718344"/>
                <a:gd name="connsiteX97" fmla="*/ 50144 w 592073"/>
                <a:gd name="connsiteY97" fmla="*/ 188088 h 718344"/>
                <a:gd name="connsiteX98" fmla="*/ 44756 w 592073"/>
                <a:gd name="connsiteY98" fmla="*/ 180035 h 718344"/>
                <a:gd name="connsiteX99" fmla="*/ 29014 w 592073"/>
                <a:gd name="connsiteY99" fmla="*/ 195777 h 718344"/>
                <a:gd name="connsiteX100" fmla="*/ 13244 w 592073"/>
                <a:gd name="connsiteY100" fmla="*/ 194627 h 718344"/>
                <a:gd name="connsiteX101" fmla="*/ 22476 w 592073"/>
                <a:gd name="connsiteY101" fmla="*/ 181943 h 718344"/>
                <a:gd name="connsiteX102" fmla="*/ 10943 w 592073"/>
                <a:gd name="connsiteY102" fmla="*/ 168109 h 718344"/>
                <a:gd name="connsiteX103" fmla="*/ 8250 w 592073"/>
                <a:gd name="connsiteY103" fmla="*/ 156212 h 718344"/>
                <a:gd name="connsiteX104" fmla="*/ 2105 w 592073"/>
                <a:gd name="connsiteY104" fmla="*/ 147373 h 718344"/>
                <a:gd name="connsiteX105" fmla="*/ 6734 w 592073"/>
                <a:gd name="connsiteY105" fmla="*/ 137748 h 718344"/>
                <a:gd name="connsiteX106" fmla="*/ 40154 w 592073"/>
                <a:gd name="connsiteY106" fmla="*/ 143893 h 718344"/>
                <a:gd name="connsiteX107" fmla="*/ 41305 w 592073"/>
                <a:gd name="connsiteY107" fmla="*/ 155819 h 718344"/>
                <a:gd name="connsiteX108" fmla="*/ 53595 w 592073"/>
                <a:gd name="connsiteY108" fmla="*/ 161207 h 718344"/>
                <a:gd name="connsiteX109" fmla="*/ 58225 w 592073"/>
                <a:gd name="connsiteY109" fmla="*/ 156577 h 718344"/>
                <a:gd name="connsiteX110" fmla="*/ 50537 w 592073"/>
                <a:gd name="connsiteY110" fmla="*/ 138141 h 718344"/>
                <a:gd name="connsiteX111" fmla="*/ 45542 w 592073"/>
                <a:gd name="connsiteY111" fmla="*/ 138141 h 718344"/>
                <a:gd name="connsiteX112" fmla="*/ 24777 w 592073"/>
                <a:gd name="connsiteY112" fmla="*/ 130452 h 718344"/>
                <a:gd name="connsiteX113" fmla="*/ 12880 w 592073"/>
                <a:gd name="connsiteY113" fmla="*/ 128152 h 718344"/>
                <a:gd name="connsiteX114" fmla="*/ 6342 w 592073"/>
                <a:gd name="connsiteY114" fmla="*/ 109323 h 718344"/>
                <a:gd name="connsiteX115" fmla="*/ 15938 w 592073"/>
                <a:gd name="connsiteY115" fmla="*/ 83199 h 718344"/>
                <a:gd name="connsiteX116" fmla="*/ 22869 w 592073"/>
                <a:gd name="connsiteY116" fmla="*/ 77811 h 718344"/>
                <a:gd name="connsiteX117" fmla="*/ 25170 w 592073"/>
                <a:gd name="connsiteY117" fmla="*/ 60526 h 718344"/>
                <a:gd name="connsiteX118" fmla="*/ 37096 w 592073"/>
                <a:gd name="connsiteY118" fmla="*/ 46300 h 718344"/>
                <a:gd name="connsiteX119" fmla="*/ 62434 w 592073"/>
                <a:gd name="connsiteY119" fmla="*/ 46300 h 718344"/>
                <a:gd name="connsiteX120" fmla="*/ 61284 w 592073"/>
                <a:gd name="connsiteY120" fmla="*/ 30165 h 718344"/>
                <a:gd name="connsiteX121" fmla="*/ 75510 w 592073"/>
                <a:gd name="connsiteY121" fmla="*/ 12487 h 718344"/>
                <a:gd name="connsiteX122" fmla="*/ 101634 w 592073"/>
                <a:gd name="connsiteY122" fmla="*/ 12094 h 718344"/>
                <a:gd name="connsiteX123" fmla="*/ 115468 w 592073"/>
                <a:gd name="connsiteY123" fmla="*/ 2105 h 718344"/>
                <a:gd name="connsiteX124" fmla="*/ 143922 w 592073"/>
                <a:gd name="connsiteY124" fmla="*/ 3255 h 718344"/>
                <a:gd name="connsiteX125" fmla="*/ 150824 w 592073"/>
                <a:gd name="connsiteY125" fmla="*/ 8250 h 718344"/>
                <a:gd name="connsiteX126" fmla="*/ 164293 w 592073"/>
                <a:gd name="connsiteY126" fmla="*/ 9400 h 718344"/>
                <a:gd name="connsiteX127" fmla="*/ 169288 w 592073"/>
                <a:gd name="connsiteY127" fmla="*/ 18997 h 718344"/>
                <a:gd name="connsiteX128" fmla="*/ 127394 w 592073"/>
                <a:gd name="connsiteY128" fmla="*/ 34374 h 718344"/>
                <a:gd name="connsiteX129" fmla="*/ 112410 w 592073"/>
                <a:gd name="connsiteY129" fmla="*/ 70123 h 718344"/>
                <a:gd name="connsiteX130" fmla="*/ 113167 w 592073"/>
                <a:gd name="connsiteY130" fmla="*/ 105086 h 718344"/>
                <a:gd name="connsiteX131" fmla="*/ 103964 w 592073"/>
                <a:gd name="connsiteY131" fmla="*/ 118162 h 718344"/>
                <a:gd name="connsiteX132" fmla="*/ 107022 w 592073"/>
                <a:gd name="connsiteY132" fmla="*/ 141592 h 718344"/>
                <a:gd name="connsiteX133" fmla="*/ 92038 w 592073"/>
                <a:gd name="connsiteY133" fmla="*/ 151217 h 718344"/>
                <a:gd name="connsiteX134" fmla="*/ 107022 w 592073"/>
                <a:gd name="connsiteY134" fmla="*/ 148131 h 718344"/>
                <a:gd name="connsiteX135" fmla="*/ 105872 w 592073"/>
                <a:gd name="connsiteY135" fmla="*/ 161571 h 718344"/>
                <a:gd name="connsiteX136" fmla="*/ 117797 w 592073"/>
                <a:gd name="connsiteY136" fmla="*/ 158906 h 718344"/>
                <a:gd name="connsiteX137" fmla="*/ 120098 w 592073"/>
                <a:gd name="connsiteY137" fmla="*/ 143529 h 718344"/>
                <a:gd name="connsiteX138" fmla="*/ 129695 w 592073"/>
                <a:gd name="connsiteY138" fmla="*/ 132753 h 718344"/>
                <a:gd name="connsiteX139" fmla="*/ 117797 w 592073"/>
                <a:gd name="connsiteY139" fmla="*/ 121613 h 718344"/>
                <a:gd name="connsiteX140" fmla="*/ 122399 w 592073"/>
                <a:gd name="connsiteY140" fmla="*/ 95489 h 718344"/>
                <a:gd name="connsiteX141" fmla="*/ 130845 w 592073"/>
                <a:gd name="connsiteY141" fmla="*/ 93188 h 718344"/>
                <a:gd name="connsiteX142" fmla="*/ 144314 w 592073"/>
                <a:gd name="connsiteY142" fmla="*/ 108565 h 718344"/>
                <a:gd name="connsiteX143" fmla="*/ 139320 w 592073"/>
                <a:gd name="connsiteY143" fmla="*/ 80505 h 718344"/>
                <a:gd name="connsiteX144" fmla="*/ 134690 w 592073"/>
                <a:gd name="connsiteY144" fmla="*/ 64735 h 718344"/>
                <a:gd name="connsiteX145" fmla="*/ 140835 w 592073"/>
                <a:gd name="connsiteY145" fmla="*/ 53595 h 718344"/>
                <a:gd name="connsiteX146" fmla="*/ 157755 w 592073"/>
                <a:gd name="connsiteY146" fmla="*/ 53202 h 718344"/>
                <a:gd name="connsiteX147" fmla="*/ 173132 w 592073"/>
                <a:gd name="connsiteY147" fmla="*/ 64735 h 718344"/>
                <a:gd name="connsiteX148" fmla="*/ 165051 w 592073"/>
                <a:gd name="connsiteY148" fmla="*/ 43999 h 718344"/>
                <a:gd name="connsiteX149" fmla="*/ 185423 w 592073"/>
                <a:gd name="connsiteY149" fmla="*/ 35160 h 718344"/>
                <a:gd name="connsiteX150" fmla="*/ 196955 w 592073"/>
                <a:gd name="connsiteY150" fmla="*/ 40912 h 718344"/>
                <a:gd name="connsiteX151" fmla="*/ 200014 w 592073"/>
                <a:gd name="connsiteY151" fmla="*/ 34374 h 718344"/>
                <a:gd name="connsiteX152" fmla="*/ 221536 w 592073"/>
                <a:gd name="connsiteY152" fmla="*/ 31680 h 718344"/>
                <a:gd name="connsiteX153" fmla="*/ 232312 w 592073"/>
                <a:gd name="connsiteY153" fmla="*/ 36310 h 718344"/>
                <a:gd name="connsiteX154" fmla="*/ 243059 w 592073"/>
                <a:gd name="connsiteY154" fmla="*/ 50901 h 718344"/>
                <a:gd name="connsiteX155" fmla="*/ 228467 w 592073"/>
                <a:gd name="connsiteY155" fmla="*/ 62434 h 718344"/>
                <a:gd name="connsiteX156" fmla="*/ 233855 w 592073"/>
                <a:gd name="connsiteY156" fmla="*/ 88194 h 718344"/>
                <a:gd name="connsiteX157" fmla="*/ 228860 w 592073"/>
                <a:gd name="connsiteY157" fmla="*/ 104328 h 718344"/>
                <a:gd name="connsiteX158" fmla="*/ 214634 w 592073"/>
                <a:gd name="connsiteY158" fmla="*/ 112017 h 718344"/>
                <a:gd name="connsiteX159" fmla="*/ 212698 w 592073"/>
                <a:gd name="connsiteY159" fmla="*/ 118920 h 718344"/>
                <a:gd name="connsiteX160" fmla="*/ 215026 w 592073"/>
                <a:gd name="connsiteY160" fmla="*/ 123550 h 718344"/>
                <a:gd name="connsiteX161" fmla="*/ 208853 w 592073"/>
                <a:gd name="connsiteY161" fmla="*/ 141985 h 718344"/>
                <a:gd name="connsiteX162" fmla="*/ 228467 w 592073"/>
                <a:gd name="connsiteY162" fmla="*/ 135447 h 718344"/>
                <a:gd name="connsiteX163" fmla="*/ 235763 w 592073"/>
                <a:gd name="connsiteY163" fmla="*/ 126243 h 718344"/>
                <a:gd name="connsiteX164" fmla="*/ 244602 w 592073"/>
                <a:gd name="connsiteY164" fmla="*/ 121613 h 718344"/>
                <a:gd name="connsiteX165" fmla="*/ 244209 w 592073"/>
                <a:gd name="connsiteY165" fmla="*/ 113560 h 718344"/>
                <a:gd name="connsiteX166" fmla="*/ 241908 w 592073"/>
                <a:gd name="connsiteY166" fmla="*/ 105872 h 718344"/>
                <a:gd name="connsiteX167" fmla="*/ 252291 w 592073"/>
                <a:gd name="connsiteY167" fmla="*/ 108565 h 718344"/>
                <a:gd name="connsiteX168" fmla="*/ 252683 w 592073"/>
                <a:gd name="connsiteY168" fmla="*/ 127001 h 718344"/>
                <a:gd name="connsiteX169" fmla="*/ 250747 w 592073"/>
                <a:gd name="connsiteY169" fmla="*/ 138899 h 718344"/>
                <a:gd name="connsiteX170" fmla="*/ 261129 w 592073"/>
                <a:gd name="connsiteY170" fmla="*/ 149281 h 718344"/>
                <a:gd name="connsiteX171" fmla="*/ 263066 w 592073"/>
                <a:gd name="connsiteY171" fmla="*/ 136233 h 718344"/>
                <a:gd name="connsiteX172" fmla="*/ 282259 w 592073"/>
                <a:gd name="connsiteY172" fmla="*/ 139292 h 718344"/>
                <a:gd name="connsiteX173" fmla="*/ 269576 w 592073"/>
                <a:gd name="connsiteY173" fmla="*/ 127001 h 718344"/>
                <a:gd name="connsiteX174" fmla="*/ 275749 w 592073"/>
                <a:gd name="connsiteY174" fmla="*/ 117376 h 718344"/>
                <a:gd name="connsiteX175" fmla="*/ 287647 w 592073"/>
                <a:gd name="connsiteY175" fmla="*/ 112774 h 718344"/>
                <a:gd name="connsiteX176" fmla="*/ 306475 w 592073"/>
                <a:gd name="connsiteY176" fmla="*/ 117769 h 718344"/>
                <a:gd name="connsiteX177" fmla="*/ 324546 w 592073"/>
                <a:gd name="connsiteY177" fmla="*/ 130845 h 718344"/>
                <a:gd name="connsiteX178" fmla="*/ 323760 w 592073"/>
                <a:gd name="connsiteY178" fmla="*/ 135840 h 718344"/>
                <a:gd name="connsiteX179" fmla="*/ 337594 w 592073"/>
                <a:gd name="connsiteY179" fmla="*/ 134297 h 718344"/>
                <a:gd name="connsiteX180" fmla="*/ 341074 w 592073"/>
                <a:gd name="connsiteY180" fmla="*/ 144679 h 718344"/>
                <a:gd name="connsiteX181" fmla="*/ 326454 w 592073"/>
                <a:gd name="connsiteY181" fmla="*/ 161964 h 718344"/>
                <a:gd name="connsiteX182" fmla="*/ 326847 w 592073"/>
                <a:gd name="connsiteY182" fmla="*/ 165809 h 718344"/>
                <a:gd name="connsiteX183" fmla="*/ 347612 w 592073"/>
                <a:gd name="connsiteY183" fmla="*/ 158120 h 718344"/>
                <a:gd name="connsiteX184" fmla="*/ 356815 w 592073"/>
                <a:gd name="connsiteY184" fmla="*/ 164658 h 718344"/>
                <a:gd name="connsiteX185" fmla="*/ 356451 w 592073"/>
                <a:gd name="connsiteY185" fmla="*/ 170803 h 718344"/>
                <a:gd name="connsiteX186" fmla="*/ 346433 w 592073"/>
                <a:gd name="connsiteY186" fmla="*/ 178492 h 718344"/>
                <a:gd name="connsiteX187" fmla="*/ 341074 w 592073"/>
                <a:gd name="connsiteY187" fmla="*/ 179642 h 718344"/>
                <a:gd name="connsiteX188" fmla="*/ 342981 w 592073"/>
                <a:gd name="connsiteY188" fmla="*/ 194627 h 718344"/>
                <a:gd name="connsiteX189" fmla="*/ 360295 w 592073"/>
                <a:gd name="connsiteY189" fmla="*/ 189267 h 718344"/>
                <a:gd name="connsiteX190" fmla="*/ 356451 w 592073"/>
                <a:gd name="connsiteY190" fmla="*/ 196563 h 718344"/>
                <a:gd name="connsiteX191" fmla="*/ 370649 w 592073"/>
                <a:gd name="connsiteY191" fmla="*/ 203465 h 718344"/>
                <a:gd name="connsiteX192" fmla="*/ 369891 w 592073"/>
                <a:gd name="connsiteY192" fmla="*/ 216934 h 718344"/>
                <a:gd name="connsiteX193" fmla="*/ 386026 w 592073"/>
                <a:gd name="connsiteY193" fmla="*/ 215391 h 718344"/>
                <a:gd name="connsiteX194" fmla="*/ 392957 w 592073"/>
                <a:gd name="connsiteY194" fmla="*/ 193111 h 718344"/>
                <a:gd name="connsiteX195" fmla="*/ 417538 w 592073"/>
                <a:gd name="connsiteY195" fmla="*/ 204616 h 718344"/>
                <a:gd name="connsiteX196" fmla="*/ 428313 w 592073"/>
                <a:gd name="connsiteY196" fmla="*/ 204616 h 718344"/>
                <a:gd name="connsiteX197" fmla="*/ 441361 w 592073"/>
                <a:gd name="connsiteY197" fmla="*/ 219993 h 718344"/>
                <a:gd name="connsiteX198" fmla="*/ 422140 w 592073"/>
                <a:gd name="connsiteY198" fmla="*/ 232676 h 718344"/>
                <a:gd name="connsiteX199" fmla="*/ 398709 w 592073"/>
                <a:gd name="connsiteY199" fmla="*/ 233827 h 718344"/>
                <a:gd name="connsiteX200" fmla="*/ 399102 w 592073"/>
                <a:gd name="connsiteY200" fmla="*/ 238822 h 718344"/>
                <a:gd name="connsiteX201" fmla="*/ 390628 w 592073"/>
                <a:gd name="connsiteY201" fmla="*/ 242666 h 718344"/>
                <a:gd name="connsiteX202" fmla="*/ 392564 w 592073"/>
                <a:gd name="connsiteY202" fmla="*/ 250747 h 718344"/>
                <a:gd name="connsiteX203" fmla="*/ 406005 w 592073"/>
                <a:gd name="connsiteY203" fmla="*/ 252291 h 718344"/>
                <a:gd name="connsiteX204" fmla="*/ 436759 w 592073"/>
                <a:gd name="connsiteY204" fmla="*/ 244967 h 718344"/>
                <a:gd name="connsiteX205" fmla="*/ 438667 w 592073"/>
                <a:gd name="connsiteY205" fmla="*/ 250747 h 718344"/>
                <a:gd name="connsiteX206" fmla="*/ 416780 w 592073"/>
                <a:gd name="connsiteY206" fmla="*/ 255742 h 718344"/>
                <a:gd name="connsiteX207" fmla="*/ 420625 w 592073"/>
                <a:gd name="connsiteY207" fmla="*/ 262280 h 718344"/>
                <a:gd name="connsiteX208" fmla="*/ 445991 w 592073"/>
                <a:gd name="connsiteY208" fmla="*/ 252655 h 718344"/>
                <a:gd name="connsiteX209" fmla="*/ 450986 w 592073"/>
                <a:gd name="connsiteY209" fmla="*/ 253441 h 718344"/>
                <a:gd name="connsiteX210" fmla="*/ 441754 w 592073"/>
                <a:gd name="connsiteY210" fmla="*/ 261887 h 718344"/>
                <a:gd name="connsiteX211" fmla="*/ 450200 w 592073"/>
                <a:gd name="connsiteY211" fmla="*/ 264974 h 718344"/>
                <a:gd name="connsiteX212" fmla="*/ 454437 w 592073"/>
                <a:gd name="connsiteY212" fmla="*/ 268425 h 718344"/>
                <a:gd name="connsiteX213" fmla="*/ 466728 w 592073"/>
                <a:gd name="connsiteY213" fmla="*/ 262645 h 718344"/>
                <a:gd name="connsiteX214" fmla="*/ 483648 w 592073"/>
                <a:gd name="connsiteY214" fmla="*/ 264188 h 718344"/>
                <a:gd name="connsiteX215" fmla="*/ 491336 w 592073"/>
                <a:gd name="connsiteY215" fmla="*/ 274570 h 718344"/>
                <a:gd name="connsiteX216" fmla="*/ 486342 w 592073"/>
                <a:gd name="connsiteY216" fmla="*/ 281473 h 718344"/>
                <a:gd name="connsiteX217" fmla="*/ 470965 w 592073"/>
                <a:gd name="connsiteY217" fmla="*/ 279958 h 718344"/>
                <a:gd name="connsiteX218" fmla="*/ 462883 w 592073"/>
                <a:gd name="connsiteY218" fmla="*/ 284953 h 718344"/>
                <a:gd name="connsiteX219" fmla="*/ 452501 w 592073"/>
                <a:gd name="connsiteY219" fmla="*/ 288011 h 718344"/>
                <a:gd name="connsiteX220" fmla="*/ 441361 w 592073"/>
                <a:gd name="connsiteY220" fmla="*/ 291491 h 718344"/>
                <a:gd name="connsiteX221" fmla="*/ 443297 w 592073"/>
                <a:gd name="connsiteY221" fmla="*/ 293006 h 718344"/>
                <a:gd name="connsiteX222" fmla="*/ 454830 w 592073"/>
                <a:gd name="connsiteY222" fmla="*/ 293399 h 718344"/>
                <a:gd name="connsiteX223" fmla="*/ 458281 w 592073"/>
                <a:gd name="connsiteY223" fmla="*/ 305689 h 718344"/>
                <a:gd name="connsiteX224" fmla="*/ 476352 w 592073"/>
                <a:gd name="connsiteY224" fmla="*/ 288797 h 718344"/>
                <a:gd name="connsiteX225" fmla="*/ 481712 w 592073"/>
                <a:gd name="connsiteY225" fmla="*/ 297636 h 718344"/>
                <a:gd name="connsiteX226" fmla="*/ 469814 w 592073"/>
                <a:gd name="connsiteY226" fmla="*/ 309534 h 718344"/>
                <a:gd name="connsiteX227" fmla="*/ 468664 w 592073"/>
                <a:gd name="connsiteY227" fmla="*/ 310684 h 718344"/>
                <a:gd name="connsiteX228" fmla="*/ 483255 w 592073"/>
                <a:gd name="connsiteY228" fmla="*/ 301087 h 718344"/>
                <a:gd name="connsiteX229" fmla="*/ 492487 w 592073"/>
                <a:gd name="connsiteY229" fmla="*/ 292641 h 718344"/>
                <a:gd name="connsiteX230" fmla="*/ 505535 w 592073"/>
                <a:gd name="connsiteY230" fmla="*/ 296093 h 718344"/>
                <a:gd name="connsiteX231" fmla="*/ 510923 w 592073"/>
                <a:gd name="connsiteY231" fmla="*/ 315679 h 718344"/>
                <a:gd name="connsiteX232" fmla="*/ 475959 w 592073"/>
                <a:gd name="connsiteY232" fmla="*/ 329513 h 718344"/>
                <a:gd name="connsiteX233" fmla="*/ 484799 w 592073"/>
                <a:gd name="connsiteY233" fmla="*/ 334900 h 718344"/>
                <a:gd name="connsiteX234" fmla="*/ 472873 w 592073"/>
                <a:gd name="connsiteY234" fmla="*/ 339530 h 718344"/>
                <a:gd name="connsiteX235" fmla="*/ 480197 w 592073"/>
                <a:gd name="connsiteY235" fmla="*/ 347191 h 718344"/>
                <a:gd name="connsiteX236" fmla="*/ 495181 w 592073"/>
                <a:gd name="connsiteY236" fmla="*/ 347583 h 718344"/>
                <a:gd name="connsiteX237" fmla="*/ 490551 w 592073"/>
                <a:gd name="connsiteY237" fmla="*/ 354879 h 718344"/>
                <a:gd name="connsiteX238" fmla="*/ 466728 w 592073"/>
                <a:gd name="connsiteY238" fmla="*/ 354121 h 718344"/>
                <a:gd name="connsiteX239" fmla="*/ 466335 w 592073"/>
                <a:gd name="connsiteY239" fmla="*/ 366047 h 718344"/>
                <a:gd name="connsiteX240" fmla="*/ 472873 w 592073"/>
                <a:gd name="connsiteY240" fmla="*/ 368713 h 718344"/>
                <a:gd name="connsiteX241" fmla="*/ 482862 w 592073"/>
                <a:gd name="connsiteY241" fmla="*/ 384876 h 718344"/>
                <a:gd name="connsiteX242" fmla="*/ 491701 w 592073"/>
                <a:gd name="connsiteY242" fmla="*/ 389870 h 718344"/>
                <a:gd name="connsiteX243" fmla="*/ 484013 w 592073"/>
                <a:gd name="connsiteY243" fmla="*/ 394472 h 718344"/>
                <a:gd name="connsiteX244" fmla="*/ 490186 w 592073"/>
                <a:gd name="connsiteY244" fmla="*/ 404462 h 718344"/>
                <a:gd name="connsiteX245" fmla="*/ 502083 w 592073"/>
                <a:gd name="connsiteY245" fmla="*/ 407548 h 718344"/>
                <a:gd name="connsiteX246" fmla="*/ 499025 w 592073"/>
                <a:gd name="connsiteY246" fmla="*/ 412150 h 718344"/>
                <a:gd name="connsiteX247" fmla="*/ 507471 w 592073"/>
                <a:gd name="connsiteY247" fmla="*/ 413301 h 718344"/>
                <a:gd name="connsiteX248" fmla="*/ 505928 w 592073"/>
                <a:gd name="connsiteY248" fmla="*/ 417903 h 718344"/>
                <a:gd name="connsiteX249" fmla="*/ 516310 w 592073"/>
                <a:gd name="connsiteY249" fmla="*/ 418295 h 718344"/>
                <a:gd name="connsiteX250" fmla="*/ 517854 w 592073"/>
                <a:gd name="connsiteY250" fmla="*/ 429071 h 718344"/>
                <a:gd name="connsiteX251" fmla="*/ 522848 w 592073"/>
                <a:gd name="connsiteY251" fmla="*/ 427892 h 718344"/>
                <a:gd name="connsiteX252" fmla="*/ 522848 w 592073"/>
                <a:gd name="connsiteY252" fmla="*/ 434430 h 718344"/>
                <a:gd name="connsiteX253" fmla="*/ 529751 w 592073"/>
                <a:gd name="connsiteY253" fmla="*/ 437124 h 718344"/>
                <a:gd name="connsiteX254" fmla="*/ 524392 w 592073"/>
                <a:gd name="connsiteY254" fmla="*/ 447506 h 718344"/>
                <a:gd name="connsiteX255" fmla="*/ 530144 w 592073"/>
                <a:gd name="connsiteY255" fmla="*/ 447113 h 718344"/>
                <a:gd name="connsiteX256" fmla="*/ 529751 w 592073"/>
                <a:gd name="connsiteY256" fmla="*/ 451351 h 718344"/>
                <a:gd name="connsiteX257" fmla="*/ 533596 w 592073"/>
                <a:gd name="connsiteY257" fmla="*/ 456738 h 718344"/>
                <a:gd name="connsiteX258" fmla="*/ 530144 w 592073"/>
                <a:gd name="connsiteY258" fmla="*/ 469029 h 718344"/>
                <a:gd name="connsiteX259" fmla="*/ 537440 w 592073"/>
                <a:gd name="connsiteY259" fmla="*/ 468636 h 718344"/>
                <a:gd name="connsiteX260" fmla="*/ 540133 w 592073"/>
                <a:gd name="connsiteY260" fmla="*/ 473630 h 718344"/>
                <a:gd name="connsiteX261" fmla="*/ 550123 w 592073"/>
                <a:gd name="connsiteY261" fmla="*/ 474781 h 718344"/>
                <a:gd name="connsiteX262" fmla="*/ 551666 w 592073"/>
                <a:gd name="connsiteY262" fmla="*/ 480926 h 718344"/>
                <a:gd name="connsiteX263" fmla="*/ 557054 w 592073"/>
                <a:gd name="connsiteY263" fmla="*/ 484013 h 718344"/>
                <a:gd name="connsiteX264" fmla="*/ 565107 w 592073"/>
                <a:gd name="connsiteY264" fmla="*/ 470572 h 718344"/>
                <a:gd name="connsiteX265" fmla="*/ 589716 w 592073"/>
                <a:gd name="connsiteY265" fmla="*/ 475567 h 718344"/>
                <a:gd name="connsiteX266" fmla="*/ 592017 w 592073"/>
                <a:gd name="connsiteY266" fmla="*/ 485163 h 718344"/>
                <a:gd name="connsiteX267" fmla="*/ 578183 w 592073"/>
                <a:gd name="connsiteY267" fmla="*/ 492094 h 718344"/>
                <a:gd name="connsiteX268" fmla="*/ 575097 w 592073"/>
                <a:gd name="connsiteY268" fmla="*/ 505142 h 718344"/>
                <a:gd name="connsiteX269" fmla="*/ 554725 w 592073"/>
                <a:gd name="connsiteY269" fmla="*/ 508986 h 718344"/>
                <a:gd name="connsiteX270" fmla="*/ 553967 w 592073"/>
                <a:gd name="connsiteY270" fmla="*/ 520912 h 718344"/>
                <a:gd name="connsiteX271" fmla="*/ 558569 w 592073"/>
                <a:gd name="connsiteY271" fmla="*/ 527815 h 718344"/>
                <a:gd name="connsiteX272" fmla="*/ 555118 w 592073"/>
                <a:gd name="connsiteY272" fmla="*/ 534746 h 718344"/>
                <a:gd name="connsiteX273" fmla="*/ 544371 w 592073"/>
                <a:gd name="connsiteY273" fmla="*/ 534746 h 718344"/>
                <a:gd name="connsiteX274" fmla="*/ 541284 w 592073"/>
                <a:gd name="connsiteY274" fmla="*/ 539348 h 718344"/>
                <a:gd name="connsiteX275" fmla="*/ 533596 w 592073"/>
                <a:gd name="connsiteY275" fmla="*/ 542799 h 718344"/>
                <a:gd name="connsiteX276" fmla="*/ 530902 w 592073"/>
                <a:gd name="connsiteY276" fmla="*/ 553967 h 718344"/>
                <a:gd name="connsiteX277" fmla="*/ 519369 w 592073"/>
                <a:gd name="connsiteY277" fmla="*/ 547794 h 718344"/>
                <a:gd name="connsiteX278" fmla="*/ 510530 w 592073"/>
                <a:gd name="connsiteY278" fmla="*/ 582392 h 718344"/>
                <a:gd name="connsiteX279" fmla="*/ 502476 w 592073"/>
                <a:gd name="connsiteY279" fmla="*/ 579699 h 718344"/>
                <a:gd name="connsiteX280" fmla="*/ 503234 w 592073"/>
                <a:gd name="connsiteY280" fmla="*/ 572010 h 718344"/>
                <a:gd name="connsiteX281" fmla="*/ 496696 w 592073"/>
                <a:gd name="connsiteY281" fmla="*/ 567801 h 718344"/>
                <a:gd name="connsiteX282" fmla="*/ 497089 w 592073"/>
                <a:gd name="connsiteY282" fmla="*/ 562021 h 718344"/>
                <a:gd name="connsiteX283" fmla="*/ 481347 w 592073"/>
                <a:gd name="connsiteY283" fmla="*/ 549730 h 718344"/>
                <a:gd name="connsiteX284" fmla="*/ 480561 w 592073"/>
                <a:gd name="connsiteY284" fmla="*/ 545128 h 718344"/>
                <a:gd name="connsiteX285" fmla="*/ 473659 w 592073"/>
                <a:gd name="connsiteY285" fmla="*/ 538197 h 718344"/>
                <a:gd name="connsiteX286" fmla="*/ 471358 w 592073"/>
                <a:gd name="connsiteY286" fmla="*/ 518976 h 718344"/>
                <a:gd name="connsiteX287" fmla="*/ 481347 w 592073"/>
                <a:gd name="connsiteY287" fmla="*/ 510923 h 718344"/>
                <a:gd name="connsiteX288" fmla="*/ 458281 w 592073"/>
                <a:gd name="connsiteY288" fmla="*/ 506686 h 718344"/>
                <a:gd name="connsiteX289" fmla="*/ 442904 w 592073"/>
                <a:gd name="connsiteY289" fmla="*/ 485949 h 718344"/>
                <a:gd name="connsiteX290" fmla="*/ 437517 w 592073"/>
                <a:gd name="connsiteY290" fmla="*/ 489765 h 718344"/>
                <a:gd name="connsiteX291" fmla="*/ 428313 w 592073"/>
                <a:gd name="connsiteY291" fmla="*/ 489765 h 718344"/>
                <a:gd name="connsiteX292" fmla="*/ 424076 w 592073"/>
                <a:gd name="connsiteY292" fmla="*/ 498604 h 718344"/>
                <a:gd name="connsiteX293" fmla="*/ 432157 w 592073"/>
                <a:gd name="connsiteY293" fmla="*/ 511680 h 718344"/>
                <a:gd name="connsiteX294" fmla="*/ 428313 w 592073"/>
                <a:gd name="connsiteY294" fmla="*/ 518218 h 718344"/>
                <a:gd name="connsiteX295" fmla="*/ 412150 w 592073"/>
                <a:gd name="connsiteY295" fmla="*/ 512831 h 718344"/>
                <a:gd name="connsiteX296" fmla="*/ 410635 w 592073"/>
                <a:gd name="connsiteY296" fmla="*/ 523971 h 718344"/>
                <a:gd name="connsiteX297" fmla="*/ 420625 w 592073"/>
                <a:gd name="connsiteY297" fmla="*/ 528965 h 718344"/>
                <a:gd name="connsiteX298" fmla="*/ 424076 w 592073"/>
                <a:gd name="connsiteY298" fmla="*/ 553574 h 718344"/>
                <a:gd name="connsiteX299" fmla="*/ 427163 w 592073"/>
                <a:gd name="connsiteY299" fmla="*/ 558569 h 718344"/>
                <a:gd name="connsiteX300" fmla="*/ 432522 w 592073"/>
                <a:gd name="connsiteY300" fmla="*/ 558569 h 718344"/>
                <a:gd name="connsiteX301" fmla="*/ 434065 w 592073"/>
                <a:gd name="connsiteY301" fmla="*/ 564714 h 718344"/>
                <a:gd name="connsiteX302" fmla="*/ 447899 w 592073"/>
                <a:gd name="connsiteY302" fmla="*/ 573553 h 718344"/>
                <a:gd name="connsiteX303" fmla="*/ 454044 w 592073"/>
                <a:gd name="connsiteY303" fmla="*/ 588930 h 718344"/>
                <a:gd name="connsiteX304" fmla="*/ 452894 w 592073"/>
                <a:gd name="connsiteY304" fmla="*/ 599677 h 718344"/>
                <a:gd name="connsiteX305" fmla="*/ 458674 w 592073"/>
                <a:gd name="connsiteY305" fmla="*/ 606608 h 718344"/>
                <a:gd name="connsiteX306" fmla="*/ 457131 w 592073"/>
                <a:gd name="connsiteY306" fmla="*/ 625830 h 718344"/>
                <a:gd name="connsiteX307" fmla="*/ 464034 w 592073"/>
                <a:gd name="connsiteY307" fmla="*/ 647717 h 718344"/>
                <a:gd name="connsiteX308" fmla="*/ 461340 w 592073"/>
                <a:gd name="connsiteY308" fmla="*/ 657706 h 718344"/>
                <a:gd name="connsiteX309" fmla="*/ 457131 w 592073"/>
                <a:gd name="connsiteY309" fmla="*/ 657706 h 718344"/>
                <a:gd name="connsiteX310" fmla="*/ 448657 w 592073"/>
                <a:gd name="connsiteY310" fmla="*/ 655041 h 718344"/>
                <a:gd name="connsiteX311" fmla="*/ 445598 w 592073"/>
                <a:gd name="connsiteY311" fmla="*/ 670390 h 718344"/>
                <a:gd name="connsiteX312" fmla="*/ 438302 w 592073"/>
                <a:gd name="connsiteY312" fmla="*/ 672719 h 718344"/>
                <a:gd name="connsiteX313" fmla="*/ 432915 w 592073"/>
                <a:gd name="connsiteY313" fmla="*/ 686552 h 718344"/>
                <a:gd name="connsiteX314" fmla="*/ 419839 w 592073"/>
                <a:gd name="connsiteY314" fmla="*/ 670782 h 718344"/>
                <a:gd name="connsiteX315" fmla="*/ 401403 w 592073"/>
                <a:gd name="connsiteY315" fmla="*/ 662701 h 718344"/>
                <a:gd name="connsiteX316" fmla="*/ 389870 w 592073"/>
                <a:gd name="connsiteY316" fmla="*/ 643115 h 718344"/>
                <a:gd name="connsiteX317" fmla="*/ 362960 w 592073"/>
                <a:gd name="connsiteY317" fmla="*/ 636184 h 718344"/>
                <a:gd name="connsiteX318" fmla="*/ 361445 w 592073"/>
                <a:gd name="connsiteY318" fmla="*/ 647717 h 718344"/>
                <a:gd name="connsiteX319" fmla="*/ 371800 w 592073"/>
                <a:gd name="connsiteY319" fmla="*/ 653104 h 718344"/>
                <a:gd name="connsiteX320" fmla="*/ 374886 w 592073"/>
                <a:gd name="connsiteY320" fmla="*/ 663094 h 718344"/>
                <a:gd name="connsiteX321" fmla="*/ 387177 w 592073"/>
                <a:gd name="connsiteY321" fmla="*/ 669239 h 718344"/>
                <a:gd name="connsiteX322" fmla="*/ 403311 w 592073"/>
                <a:gd name="connsiteY322" fmla="*/ 699236 h 718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Lst>
              <a:rect l="l" t="t" r="r" b="b"/>
              <a:pathLst>
                <a:path w="592073" h="718344">
                  <a:moveTo>
                    <a:pt x="398709" y="717671"/>
                  </a:moveTo>
                  <a:lnTo>
                    <a:pt x="380639" y="711891"/>
                  </a:lnTo>
                  <a:lnTo>
                    <a:pt x="376430" y="704230"/>
                  </a:lnTo>
                  <a:lnTo>
                    <a:pt x="358358" y="698843"/>
                  </a:lnTo>
                  <a:lnTo>
                    <a:pt x="355665" y="693455"/>
                  </a:lnTo>
                  <a:lnTo>
                    <a:pt x="344918" y="692697"/>
                  </a:lnTo>
                  <a:lnTo>
                    <a:pt x="334535" y="679229"/>
                  </a:lnTo>
                  <a:lnTo>
                    <a:pt x="322245" y="673869"/>
                  </a:lnTo>
                  <a:lnTo>
                    <a:pt x="310712" y="656949"/>
                  </a:lnTo>
                  <a:lnTo>
                    <a:pt x="298422" y="653104"/>
                  </a:lnTo>
                  <a:lnTo>
                    <a:pt x="282259" y="641572"/>
                  </a:lnTo>
                  <a:lnTo>
                    <a:pt x="282259" y="637362"/>
                  </a:lnTo>
                  <a:lnTo>
                    <a:pt x="287254" y="631975"/>
                  </a:lnTo>
                  <a:lnTo>
                    <a:pt x="279958" y="623529"/>
                  </a:lnTo>
                  <a:lnTo>
                    <a:pt x="272662" y="604672"/>
                  </a:lnTo>
                  <a:lnTo>
                    <a:pt x="261522" y="598162"/>
                  </a:lnTo>
                  <a:lnTo>
                    <a:pt x="261887" y="580484"/>
                  </a:lnTo>
                  <a:lnTo>
                    <a:pt x="250382" y="565107"/>
                  </a:lnTo>
                  <a:lnTo>
                    <a:pt x="249232" y="556268"/>
                  </a:lnTo>
                  <a:lnTo>
                    <a:pt x="238064" y="541649"/>
                  </a:lnTo>
                  <a:lnTo>
                    <a:pt x="238850" y="555482"/>
                  </a:lnTo>
                  <a:lnTo>
                    <a:pt x="236549" y="558962"/>
                  </a:lnTo>
                  <a:lnTo>
                    <a:pt x="221929" y="550881"/>
                  </a:lnTo>
                  <a:lnTo>
                    <a:pt x="221536" y="536289"/>
                  </a:lnTo>
                  <a:lnTo>
                    <a:pt x="214241" y="542434"/>
                  </a:lnTo>
                  <a:lnTo>
                    <a:pt x="217327" y="523971"/>
                  </a:lnTo>
                  <a:lnTo>
                    <a:pt x="196955" y="519762"/>
                  </a:lnTo>
                  <a:lnTo>
                    <a:pt x="199649" y="526300"/>
                  </a:lnTo>
                  <a:lnTo>
                    <a:pt x="208853" y="531294"/>
                  </a:lnTo>
                  <a:lnTo>
                    <a:pt x="207703" y="540133"/>
                  </a:lnTo>
                  <a:lnTo>
                    <a:pt x="199257" y="548580"/>
                  </a:lnTo>
                  <a:lnTo>
                    <a:pt x="198499" y="555875"/>
                  </a:lnTo>
                  <a:lnTo>
                    <a:pt x="183515" y="558569"/>
                  </a:lnTo>
                  <a:lnTo>
                    <a:pt x="159663" y="558569"/>
                  </a:lnTo>
                  <a:lnTo>
                    <a:pt x="143529" y="538590"/>
                  </a:lnTo>
                  <a:lnTo>
                    <a:pt x="151610" y="521305"/>
                  </a:lnTo>
                  <a:lnTo>
                    <a:pt x="162357" y="520126"/>
                  </a:lnTo>
                  <a:lnTo>
                    <a:pt x="164658" y="504777"/>
                  </a:lnTo>
                  <a:lnTo>
                    <a:pt x="171589" y="500540"/>
                  </a:lnTo>
                  <a:lnTo>
                    <a:pt x="194262" y="505142"/>
                  </a:lnTo>
                  <a:lnTo>
                    <a:pt x="211940" y="501691"/>
                  </a:lnTo>
                  <a:lnTo>
                    <a:pt x="216177" y="502841"/>
                  </a:lnTo>
                  <a:lnTo>
                    <a:pt x="217327" y="511287"/>
                  </a:lnTo>
                  <a:lnTo>
                    <a:pt x="238457" y="508622"/>
                  </a:lnTo>
                  <a:lnTo>
                    <a:pt x="249232" y="511680"/>
                  </a:lnTo>
                  <a:lnTo>
                    <a:pt x="249989" y="513981"/>
                  </a:lnTo>
                  <a:lnTo>
                    <a:pt x="267668" y="505142"/>
                  </a:lnTo>
                  <a:lnTo>
                    <a:pt x="265366" y="473266"/>
                  </a:lnTo>
                  <a:lnTo>
                    <a:pt x="276899" y="467092"/>
                  </a:lnTo>
                  <a:lnTo>
                    <a:pt x="290733" y="447506"/>
                  </a:lnTo>
                  <a:lnTo>
                    <a:pt x="303024" y="446749"/>
                  </a:lnTo>
                  <a:lnTo>
                    <a:pt x="319551" y="437517"/>
                  </a:lnTo>
                  <a:lnTo>
                    <a:pt x="325696" y="435973"/>
                  </a:lnTo>
                  <a:lnTo>
                    <a:pt x="324546" y="418295"/>
                  </a:lnTo>
                  <a:lnTo>
                    <a:pt x="343767" y="414844"/>
                  </a:lnTo>
                  <a:lnTo>
                    <a:pt x="328390" y="410214"/>
                  </a:lnTo>
                  <a:lnTo>
                    <a:pt x="334928" y="406005"/>
                  </a:lnTo>
                  <a:lnTo>
                    <a:pt x="341831" y="403311"/>
                  </a:lnTo>
                  <a:lnTo>
                    <a:pt x="328755" y="369106"/>
                  </a:lnTo>
                  <a:lnTo>
                    <a:pt x="333385" y="361810"/>
                  </a:lnTo>
                  <a:lnTo>
                    <a:pt x="331449" y="333357"/>
                  </a:lnTo>
                  <a:lnTo>
                    <a:pt x="316465" y="336443"/>
                  </a:lnTo>
                  <a:lnTo>
                    <a:pt x="306082" y="346040"/>
                  </a:lnTo>
                  <a:lnTo>
                    <a:pt x="302238" y="342981"/>
                  </a:lnTo>
                  <a:lnTo>
                    <a:pt x="298786" y="321852"/>
                  </a:lnTo>
                  <a:lnTo>
                    <a:pt x="287647" y="316829"/>
                  </a:lnTo>
                  <a:lnTo>
                    <a:pt x="284953" y="326454"/>
                  </a:lnTo>
                  <a:lnTo>
                    <a:pt x="259586" y="336051"/>
                  </a:lnTo>
                  <a:lnTo>
                    <a:pt x="259586" y="325303"/>
                  </a:lnTo>
                  <a:lnTo>
                    <a:pt x="282259" y="310684"/>
                  </a:lnTo>
                  <a:lnTo>
                    <a:pt x="273420" y="283802"/>
                  </a:lnTo>
                  <a:lnTo>
                    <a:pt x="258829" y="279565"/>
                  </a:lnTo>
                  <a:lnTo>
                    <a:pt x="258436" y="248053"/>
                  </a:lnTo>
                  <a:lnTo>
                    <a:pt x="248053" y="242666"/>
                  </a:lnTo>
                  <a:lnTo>
                    <a:pt x="231919" y="241908"/>
                  </a:lnTo>
                  <a:lnTo>
                    <a:pt x="246145" y="220386"/>
                  </a:lnTo>
                  <a:lnTo>
                    <a:pt x="230375" y="220779"/>
                  </a:lnTo>
                  <a:lnTo>
                    <a:pt x="223865" y="233827"/>
                  </a:lnTo>
                  <a:lnTo>
                    <a:pt x="218478" y="232676"/>
                  </a:lnTo>
                  <a:lnTo>
                    <a:pt x="220779" y="239214"/>
                  </a:lnTo>
                  <a:lnTo>
                    <a:pt x="220779" y="247660"/>
                  </a:lnTo>
                  <a:lnTo>
                    <a:pt x="226166" y="259193"/>
                  </a:lnTo>
                  <a:lnTo>
                    <a:pt x="217327" y="268032"/>
                  </a:lnTo>
                  <a:lnTo>
                    <a:pt x="195019" y="262280"/>
                  </a:lnTo>
                  <a:lnTo>
                    <a:pt x="193504" y="252655"/>
                  </a:lnTo>
                  <a:lnTo>
                    <a:pt x="182729" y="247296"/>
                  </a:lnTo>
                  <a:lnTo>
                    <a:pt x="174283" y="235763"/>
                  </a:lnTo>
                  <a:lnTo>
                    <a:pt x="156605" y="236913"/>
                  </a:lnTo>
                  <a:lnTo>
                    <a:pt x="166201" y="246903"/>
                  </a:lnTo>
                  <a:lnTo>
                    <a:pt x="152368" y="247660"/>
                  </a:lnTo>
                  <a:lnTo>
                    <a:pt x="131238" y="227289"/>
                  </a:lnTo>
                  <a:lnTo>
                    <a:pt x="107808" y="225381"/>
                  </a:lnTo>
                  <a:lnTo>
                    <a:pt x="95124" y="216542"/>
                  </a:lnTo>
                  <a:lnTo>
                    <a:pt x="87801" y="218085"/>
                  </a:lnTo>
                  <a:lnTo>
                    <a:pt x="74360" y="213455"/>
                  </a:lnTo>
                  <a:lnTo>
                    <a:pt x="73602" y="198471"/>
                  </a:lnTo>
                  <a:lnTo>
                    <a:pt x="64370" y="189267"/>
                  </a:lnTo>
                  <a:lnTo>
                    <a:pt x="50144" y="188088"/>
                  </a:lnTo>
                  <a:lnTo>
                    <a:pt x="44756" y="180035"/>
                  </a:lnTo>
                  <a:lnTo>
                    <a:pt x="29014" y="195777"/>
                  </a:lnTo>
                  <a:lnTo>
                    <a:pt x="13244" y="194627"/>
                  </a:lnTo>
                  <a:lnTo>
                    <a:pt x="22476" y="181943"/>
                  </a:lnTo>
                  <a:lnTo>
                    <a:pt x="10943" y="168109"/>
                  </a:lnTo>
                  <a:lnTo>
                    <a:pt x="8250" y="156212"/>
                  </a:lnTo>
                  <a:lnTo>
                    <a:pt x="2105" y="147373"/>
                  </a:lnTo>
                  <a:lnTo>
                    <a:pt x="6734" y="137748"/>
                  </a:lnTo>
                  <a:lnTo>
                    <a:pt x="40154" y="143893"/>
                  </a:lnTo>
                  <a:lnTo>
                    <a:pt x="41305" y="155819"/>
                  </a:lnTo>
                  <a:lnTo>
                    <a:pt x="53595" y="161207"/>
                  </a:lnTo>
                  <a:lnTo>
                    <a:pt x="58225" y="156577"/>
                  </a:lnTo>
                  <a:lnTo>
                    <a:pt x="50537" y="138141"/>
                  </a:lnTo>
                  <a:lnTo>
                    <a:pt x="45542" y="138141"/>
                  </a:lnTo>
                  <a:lnTo>
                    <a:pt x="24777" y="130452"/>
                  </a:lnTo>
                  <a:lnTo>
                    <a:pt x="12880" y="128152"/>
                  </a:lnTo>
                  <a:lnTo>
                    <a:pt x="6342" y="109323"/>
                  </a:lnTo>
                  <a:lnTo>
                    <a:pt x="15938" y="83199"/>
                  </a:lnTo>
                  <a:lnTo>
                    <a:pt x="22869" y="77811"/>
                  </a:lnTo>
                  <a:lnTo>
                    <a:pt x="25170" y="60526"/>
                  </a:lnTo>
                  <a:lnTo>
                    <a:pt x="37096" y="46300"/>
                  </a:lnTo>
                  <a:lnTo>
                    <a:pt x="62434" y="46300"/>
                  </a:lnTo>
                  <a:lnTo>
                    <a:pt x="61284" y="30165"/>
                  </a:lnTo>
                  <a:lnTo>
                    <a:pt x="75510" y="12487"/>
                  </a:lnTo>
                  <a:lnTo>
                    <a:pt x="101634" y="12094"/>
                  </a:lnTo>
                  <a:lnTo>
                    <a:pt x="115468" y="2105"/>
                  </a:lnTo>
                  <a:lnTo>
                    <a:pt x="143922" y="3255"/>
                  </a:lnTo>
                  <a:lnTo>
                    <a:pt x="150824" y="8250"/>
                  </a:lnTo>
                  <a:lnTo>
                    <a:pt x="164293" y="9400"/>
                  </a:lnTo>
                  <a:lnTo>
                    <a:pt x="169288" y="18997"/>
                  </a:lnTo>
                  <a:lnTo>
                    <a:pt x="127394" y="34374"/>
                  </a:lnTo>
                  <a:lnTo>
                    <a:pt x="112410" y="70123"/>
                  </a:lnTo>
                  <a:lnTo>
                    <a:pt x="113167" y="105086"/>
                  </a:lnTo>
                  <a:lnTo>
                    <a:pt x="103964" y="118162"/>
                  </a:lnTo>
                  <a:lnTo>
                    <a:pt x="107022" y="141592"/>
                  </a:lnTo>
                  <a:lnTo>
                    <a:pt x="92038" y="151217"/>
                  </a:lnTo>
                  <a:lnTo>
                    <a:pt x="107022" y="148131"/>
                  </a:lnTo>
                  <a:lnTo>
                    <a:pt x="105872" y="161571"/>
                  </a:lnTo>
                  <a:lnTo>
                    <a:pt x="117797" y="158906"/>
                  </a:lnTo>
                  <a:lnTo>
                    <a:pt x="120098" y="143529"/>
                  </a:lnTo>
                  <a:lnTo>
                    <a:pt x="129695" y="132753"/>
                  </a:lnTo>
                  <a:lnTo>
                    <a:pt x="117797" y="121613"/>
                  </a:lnTo>
                  <a:lnTo>
                    <a:pt x="122399" y="95489"/>
                  </a:lnTo>
                  <a:lnTo>
                    <a:pt x="130845" y="93188"/>
                  </a:lnTo>
                  <a:lnTo>
                    <a:pt x="144314" y="108565"/>
                  </a:lnTo>
                  <a:lnTo>
                    <a:pt x="139320" y="80505"/>
                  </a:lnTo>
                  <a:lnTo>
                    <a:pt x="134690" y="64735"/>
                  </a:lnTo>
                  <a:lnTo>
                    <a:pt x="140835" y="53595"/>
                  </a:lnTo>
                  <a:lnTo>
                    <a:pt x="157755" y="53202"/>
                  </a:lnTo>
                  <a:lnTo>
                    <a:pt x="173132" y="64735"/>
                  </a:lnTo>
                  <a:lnTo>
                    <a:pt x="165051" y="43999"/>
                  </a:lnTo>
                  <a:lnTo>
                    <a:pt x="185423" y="35160"/>
                  </a:lnTo>
                  <a:lnTo>
                    <a:pt x="196955" y="40912"/>
                  </a:lnTo>
                  <a:lnTo>
                    <a:pt x="200014" y="34374"/>
                  </a:lnTo>
                  <a:lnTo>
                    <a:pt x="221536" y="31680"/>
                  </a:lnTo>
                  <a:lnTo>
                    <a:pt x="232312" y="36310"/>
                  </a:lnTo>
                  <a:lnTo>
                    <a:pt x="243059" y="50901"/>
                  </a:lnTo>
                  <a:lnTo>
                    <a:pt x="228467" y="62434"/>
                  </a:lnTo>
                  <a:lnTo>
                    <a:pt x="233855" y="88194"/>
                  </a:lnTo>
                  <a:lnTo>
                    <a:pt x="228860" y="104328"/>
                  </a:lnTo>
                  <a:lnTo>
                    <a:pt x="214634" y="112017"/>
                  </a:lnTo>
                  <a:lnTo>
                    <a:pt x="212698" y="118920"/>
                  </a:lnTo>
                  <a:lnTo>
                    <a:pt x="215026" y="123550"/>
                  </a:lnTo>
                  <a:lnTo>
                    <a:pt x="208853" y="141985"/>
                  </a:lnTo>
                  <a:lnTo>
                    <a:pt x="228467" y="135447"/>
                  </a:lnTo>
                  <a:lnTo>
                    <a:pt x="235763" y="126243"/>
                  </a:lnTo>
                  <a:lnTo>
                    <a:pt x="244602" y="121613"/>
                  </a:lnTo>
                  <a:lnTo>
                    <a:pt x="244209" y="113560"/>
                  </a:lnTo>
                  <a:lnTo>
                    <a:pt x="241908" y="105872"/>
                  </a:lnTo>
                  <a:lnTo>
                    <a:pt x="252291" y="108565"/>
                  </a:lnTo>
                  <a:lnTo>
                    <a:pt x="252683" y="127001"/>
                  </a:lnTo>
                  <a:lnTo>
                    <a:pt x="250747" y="138899"/>
                  </a:lnTo>
                  <a:lnTo>
                    <a:pt x="261129" y="149281"/>
                  </a:lnTo>
                  <a:lnTo>
                    <a:pt x="263066" y="136233"/>
                  </a:lnTo>
                  <a:lnTo>
                    <a:pt x="282259" y="139292"/>
                  </a:lnTo>
                  <a:lnTo>
                    <a:pt x="269576" y="127001"/>
                  </a:lnTo>
                  <a:lnTo>
                    <a:pt x="275749" y="117376"/>
                  </a:lnTo>
                  <a:lnTo>
                    <a:pt x="287647" y="112774"/>
                  </a:lnTo>
                  <a:lnTo>
                    <a:pt x="306475" y="117769"/>
                  </a:lnTo>
                  <a:lnTo>
                    <a:pt x="324546" y="130845"/>
                  </a:lnTo>
                  <a:lnTo>
                    <a:pt x="323760" y="135840"/>
                  </a:lnTo>
                  <a:lnTo>
                    <a:pt x="337594" y="134297"/>
                  </a:lnTo>
                  <a:lnTo>
                    <a:pt x="341074" y="144679"/>
                  </a:lnTo>
                  <a:lnTo>
                    <a:pt x="326454" y="161964"/>
                  </a:lnTo>
                  <a:lnTo>
                    <a:pt x="326847" y="165809"/>
                  </a:lnTo>
                  <a:lnTo>
                    <a:pt x="347612" y="158120"/>
                  </a:lnTo>
                  <a:lnTo>
                    <a:pt x="356815" y="164658"/>
                  </a:lnTo>
                  <a:lnTo>
                    <a:pt x="356451" y="170803"/>
                  </a:lnTo>
                  <a:lnTo>
                    <a:pt x="346433" y="178492"/>
                  </a:lnTo>
                  <a:lnTo>
                    <a:pt x="341074" y="179642"/>
                  </a:lnTo>
                  <a:lnTo>
                    <a:pt x="342981" y="194627"/>
                  </a:lnTo>
                  <a:lnTo>
                    <a:pt x="360295" y="189267"/>
                  </a:lnTo>
                  <a:lnTo>
                    <a:pt x="356451" y="196563"/>
                  </a:lnTo>
                  <a:lnTo>
                    <a:pt x="370649" y="203465"/>
                  </a:lnTo>
                  <a:lnTo>
                    <a:pt x="369891" y="216934"/>
                  </a:lnTo>
                  <a:lnTo>
                    <a:pt x="386026" y="215391"/>
                  </a:lnTo>
                  <a:lnTo>
                    <a:pt x="392957" y="193111"/>
                  </a:lnTo>
                  <a:lnTo>
                    <a:pt x="417538" y="204616"/>
                  </a:lnTo>
                  <a:lnTo>
                    <a:pt x="428313" y="204616"/>
                  </a:lnTo>
                  <a:lnTo>
                    <a:pt x="441361" y="219993"/>
                  </a:lnTo>
                  <a:lnTo>
                    <a:pt x="422140" y="232676"/>
                  </a:lnTo>
                  <a:lnTo>
                    <a:pt x="398709" y="233827"/>
                  </a:lnTo>
                  <a:lnTo>
                    <a:pt x="399102" y="238822"/>
                  </a:lnTo>
                  <a:lnTo>
                    <a:pt x="390628" y="242666"/>
                  </a:lnTo>
                  <a:lnTo>
                    <a:pt x="392564" y="250747"/>
                  </a:lnTo>
                  <a:lnTo>
                    <a:pt x="406005" y="252291"/>
                  </a:lnTo>
                  <a:lnTo>
                    <a:pt x="436759" y="244967"/>
                  </a:lnTo>
                  <a:lnTo>
                    <a:pt x="438667" y="250747"/>
                  </a:lnTo>
                  <a:lnTo>
                    <a:pt x="416780" y="255742"/>
                  </a:lnTo>
                  <a:lnTo>
                    <a:pt x="420625" y="262280"/>
                  </a:lnTo>
                  <a:lnTo>
                    <a:pt x="445991" y="252655"/>
                  </a:lnTo>
                  <a:lnTo>
                    <a:pt x="450986" y="253441"/>
                  </a:lnTo>
                  <a:lnTo>
                    <a:pt x="441754" y="261887"/>
                  </a:lnTo>
                  <a:lnTo>
                    <a:pt x="450200" y="264974"/>
                  </a:lnTo>
                  <a:lnTo>
                    <a:pt x="454437" y="268425"/>
                  </a:lnTo>
                  <a:lnTo>
                    <a:pt x="466728" y="262645"/>
                  </a:lnTo>
                  <a:lnTo>
                    <a:pt x="483648" y="264188"/>
                  </a:lnTo>
                  <a:lnTo>
                    <a:pt x="491336" y="274570"/>
                  </a:lnTo>
                  <a:lnTo>
                    <a:pt x="486342" y="281473"/>
                  </a:lnTo>
                  <a:lnTo>
                    <a:pt x="470965" y="279958"/>
                  </a:lnTo>
                  <a:lnTo>
                    <a:pt x="462883" y="284953"/>
                  </a:lnTo>
                  <a:lnTo>
                    <a:pt x="452501" y="288011"/>
                  </a:lnTo>
                  <a:lnTo>
                    <a:pt x="441361" y="291491"/>
                  </a:lnTo>
                  <a:lnTo>
                    <a:pt x="443297" y="293006"/>
                  </a:lnTo>
                  <a:lnTo>
                    <a:pt x="454830" y="293399"/>
                  </a:lnTo>
                  <a:lnTo>
                    <a:pt x="458281" y="305689"/>
                  </a:lnTo>
                  <a:lnTo>
                    <a:pt x="476352" y="288797"/>
                  </a:lnTo>
                  <a:lnTo>
                    <a:pt x="481712" y="297636"/>
                  </a:lnTo>
                  <a:lnTo>
                    <a:pt x="469814" y="309534"/>
                  </a:lnTo>
                  <a:lnTo>
                    <a:pt x="468664" y="310684"/>
                  </a:lnTo>
                  <a:lnTo>
                    <a:pt x="483255" y="301087"/>
                  </a:lnTo>
                  <a:lnTo>
                    <a:pt x="492487" y="292641"/>
                  </a:lnTo>
                  <a:lnTo>
                    <a:pt x="505535" y="296093"/>
                  </a:lnTo>
                  <a:lnTo>
                    <a:pt x="510923" y="315679"/>
                  </a:lnTo>
                  <a:lnTo>
                    <a:pt x="475959" y="329513"/>
                  </a:lnTo>
                  <a:lnTo>
                    <a:pt x="484799" y="334900"/>
                  </a:lnTo>
                  <a:lnTo>
                    <a:pt x="472873" y="339530"/>
                  </a:lnTo>
                  <a:lnTo>
                    <a:pt x="480197" y="347191"/>
                  </a:lnTo>
                  <a:lnTo>
                    <a:pt x="495181" y="347583"/>
                  </a:lnTo>
                  <a:lnTo>
                    <a:pt x="490551" y="354879"/>
                  </a:lnTo>
                  <a:lnTo>
                    <a:pt x="466728" y="354121"/>
                  </a:lnTo>
                  <a:lnTo>
                    <a:pt x="466335" y="366047"/>
                  </a:lnTo>
                  <a:lnTo>
                    <a:pt x="472873" y="368713"/>
                  </a:lnTo>
                  <a:lnTo>
                    <a:pt x="482862" y="384876"/>
                  </a:lnTo>
                  <a:lnTo>
                    <a:pt x="491701" y="389870"/>
                  </a:lnTo>
                  <a:lnTo>
                    <a:pt x="484013" y="394472"/>
                  </a:lnTo>
                  <a:lnTo>
                    <a:pt x="490186" y="404462"/>
                  </a:lnTo>
                  <a:lnTo>
                    <a:pt x="502083" y="407548"/>
                  </a:lnTo>
                  <a:lnTo>
                    <a:pt x="499025" y="412150"/>
                  </a:lnTo>
                  <a:lnTo>
                    <a:pt x="507471" y="413301"/>
                  </a:lnTo>
                  <a:lnTo>
                    <a:pt x="505928" y="417903"/>
                  </a:lnTo>
                  <a:lnTo>
                    <a:pt x="516310" y="418295"/>
                  </a:lnTo>
                  <a:lnTo>
                    <a:pt x="517854" y="429071"/>
                  </a:lnTo>
                  <a:lnTo>
                    <a:pt x="522848" y="427892"/>
                  </a:lnTo>
                  <a:lnTo>
                    <a:pt x="522848" y="434430"/>
                  </a:lnTo>
                  <a:lnTo>
                    <a:pt x="529751" y="437124"/>
                  </a:lnTo>
                  <a:lnTo>
                    <a:pt x="524392" y="447506"/>
                  </a:lnTo>
                  <a:lnTo>
                    <a:pt x="530144" y="447113"/>
                  </a:lnTo>
                  <a:lnTo>
                    <a:pt x="529751" y="451351"/>
                  </a:lnTo>
                  <a:lnTo>
                    <a:pt x="533596" y="456738"/>
                  </a:lnTo>
                  <a:lnTo>
                    <a:pt x="530144" y="469029"/>
                  </a:lnTo>
                  <a:lnTo>
                    <a:pt x="537440" y="468636"/>
                  </a:lnTo>
                  <a:lnTo>
                    <a:pt x="540133" y="473630"/>
                  </a:lnTo>
                  <a:lnTo>
                    <a:pt x="550123" y="474781"/>
                  </a:lnTo>
                  <a:lnTo>
                    <a:pt x="551666" y="480926"/>
                  </a:lnTo>
                  <a:lnTo>
                    <a:pt x="557054" y="484013"/>
                  </a:lnTo>
                  <a:lnTo>
                    <a:pt x="565107" y="470572"/>
                  </a:lnTo>
                  <a:lnTo>
                    <a:pt x="589716" y="475567"/>
                  </a:lnTo>
                  <a:lnTo>
                    <a:pt x="592017" y="485163"/>
                  </a:lnTo>
                  <a:lnTo>
                    <a:pt x="578183" y="492094"/>
                  </a:lnTo>
                  <a:lnTo>
                    <a:pt x="575097" y="505142"/>
                  </a:lnTo>
                  <a:lnTo>
                    <a:pt x="554725" y="508986"/>
                  </a:lnTo>
                  <a:lnTo>
                    <a:pt x="553967" y="520912"/>
                  </a:lnTo>
                  <a:lnTo>
                    <a:pt x="558569" y="527815"/>
                  </a:lnTo>
                  <a:lnTo>
                    <a:pt x="555118" y="534746"/>
                  </a:lnTo>
                  <a:lnTo>
                    <a:pt x="544371" y="534746"/>
                  </a:lnTo>
                  <a:lnTo>
                    <a:pt x="541284" y="539348"/>
                  </a:lnTo>
                  <a:lnTo>
                    <a:pt x="533596" y="542799"/>
                  </a:lnTo>
                  <a:lnTo>
                    <a:pt x="530902" y="553967"/>
                  </a:lnTo>
                  <a:lnTo>
                    <a:pt x="519369" y="547794"/>
                  </a:lnTo>
                  <a:lnTo>
                    <a:pt x="510530" y="582392"/>
                  </a:lnTo>
                  <a:lnTo>
                    <a:pt x="502476" y="579699"/>
                  </a:lnTo>
                  <a:lnTo>
                    <a:pt x="503234" y="572010"/>
                  </a:lnTo>
                  <a:lnTo>
                    <a:pt x="496696" y="567801"/>
                  </a:lnTo>
                  <a:lnTo>
                    <a:pt x="497089" y="562021"/>
                  </a:lnTo>
                  <a:lnTo>
                    <a:pt x="481347" y="549730"/>
                  </a:lnTo>
                  <a:lnTo>
                    <a:pt x="480561" y="545128"/>
                  </a:lnTo>
                  <a:lnTo>
                    <a:pt x="473659" y="538197"/>
                  </a:lnTo>
                  <a:lnTo>
                    <a:pt x="471358" y="518976"/>
                  </a:lnTo>
                  <a:lnTo>
                    <a:pt x="481347" y="510923"/>
                  </a:lnTo>
                  <a:lnTo>
                    <a:pt x="458281" y="506686"/>
                  </a:lnTo>
                  <a:lnTo>
                    <a:pt x="442904" y="485949"/>
                  </a:lnTo>
                  <a:lnTo>
                    <a:pt x="437517" y="489765"/>
                  </a:lnTo>
                  <a:lnTo>
                    <a:pt x="428313" y="489765"/>
                  </a:lnTo>
                  <a:lnTo>
                    <a:pt x="424076" y="498604"/>
                  </a:lnTo>
                  <a:lnTo>
                    <a:pt x="432157" y="511680"/>
                  </a:lnTo>
                  <a:lnTo>
                    <a:pt x="428313" y="518218"/>
                  </a:lnTo>
                  <a:lnTo>
                    <a:pt x="412150" y="512831"/>
                  </a:lnTo>
                  <a:lnTo>
                    <a:pt x="410635" y="523971"/>
                  </a:lnTo>
                  <a:lnTo>
                    <a:pt x="420625" y="528965"/>
                  </a:lnTo>
                  <a:lnTo>
                    <a:pt x="424076" y="553574"/>
                  </a:lnTo>
                  <a:lnTo>
                    <a:pt x="427163" y="558569"/>
                  </a:lnTo>
                  <a:lnTo>
                    <a:pt x="432522" y="558569"/>
                  </a:lnTo>
                  <a:lnTo>
                    <a:pt x="434065" y="564714"/>
                  </a:lnTo>
                  <a:lnTo>
                    <a:pt x="447899" y="573553"/>
                  </a:lnTo>
                  <a:lnTo>
                    <a:pt x="454044" y="588930"/>
                  </a:lnTo>
                  <a:lnTo>
                    <a:pt x="452894" y="599677"/>
                  </a:lnTo>
                  <a:lnTo>
                    <a:pt x="458674" y="606608"/>
                  </a:lnTo>
                  <a:lnTo>
                    <a:pt x="457131" y="625830"/>
                  </a:lnTo>
                  <a:lnTo>
                    <a:pt x="464034" y="647717"/>
                  </a:lnTo>
                  <a:lnTo>
                    <a:pt x="461340" y="657706"/>
                  </a:lnTo>
                  <a:lnTo>
                    <a:pt x="457131" y="657706"/>
                  </a:lnTo>
                  <a:lnTo>
                    <a:pt x="448657" y="655041"/>
                  </a:lnTo>
                  <a:lnTo>
                    <a:pt x="445598" y="670390"/>
                  </a:lnTo>
                  <a:lnTo>
                    <a:pt x="438302" y="672719"/>
                  </a:lnTo>
                  <a:lnTo>
                    <a:pt x="432915" y="686552"/>
                  </a:lnTo>
                  <a:lnTo>
                    <a:pt x="419839" y="670782"/>
                  </a:lnTo>
                  <a:lnTo>
                    <a:pt x="401403" y="662701"/>
                  </a:lnTo>
                  <a:lnTo>
                    <a:pt x="389870" y="643115"/>
                  </a:lnTo>
                  <a:lnTo>
                    <a:pt x="362960" y="636184"/>
                  </a:lnTo>
                  <a:lnTo>
                    <a:pt x="361445" y="647717"/>
                  </a:lnTo>
                  <a:lnTo>
                    <a:pt x="371800" y="653104"/>
                  </a:lnTo>
                  <a:lnTo>
                    <a:pt x="374886" y="663094"/>
                  </a:lnTo>
                  <a:lnTo>
                    <a:pt x="387177" y="669239"/>
                  </a:lnTo>
                  <a:lnTo>
                    <a:pt x="403311" y="69923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8" name="Forme libre : forme 4627">
              <a:extLst>
                <a:ext uri="{FF2B5EF4-FFF2-40B4-BE49-F238E27FC236}">
                  <a16:creationId xmlns:a16="http://schemas.microsoft.com/office/drawing/2014/main" id="{BD4790F5-C7CF-4C09-B284-BA9F4F5D8005}"/>
                </a:ext>
              </a:extLst>
            </p:cNvPr>
            <p:cNvSpPr/>
            <p:nvPr/>
          </p:nvSpPr>
          <p:spPr>
            <a:xfrm>
              <a:off x="8815086" y="1247074"/>
              <a:ext cx="92599" cy="58927"/>
            </a:xfrm>
            <a:custGeom>
              <a:avLst/>
              <a:gdLst>
                <a:gd name="connsiteX0" fmla="*/ 9456 w 92599"/>
                <a:gd name="connsiteY0" fmla="*/ 44560 h 58926"/>
                <a:gd name="connsiteX1" fmla="*/ 9456 w 92599"/>
                <a:gd name="connsiteY1" fmla="*/ 25872 h 58926"/>
                <a:gd name="connsiteX2" fmla="*/ 2666 w 92599"/>
                <a:gd name="connsiteY2" fmla="*/ 19642 h 58926"/>
                <a:gd name="connsiteX3" fmla="*/ 2105 w 92599"/>
                <a:gd name="connsiteY3" fmla="*/ 5500 h 58926"/>
                <a:gd name="connsiteX4" fmla="*/ 51940 w 92599"/>
                <a:gd name="connsiteY4" fmla="*/ 2105 h 58926"/>
                <a:gd name="connsiteX5" fmla="*/ 76296 w 92599"/>
                <a:gd name="connsiteY5" fmla="*/ 23066 h 58926"/>
                <a:gd name="connsiteX6" fmla="*/ 92711 w 92599"/>
                <a:gd name="connsiteY6" fmla="*/ 55896 h 58926"/>
                <a:gd name="connsiteX7" fmla="*/ 71189 w 92599"/>
                <a:gd name="connsiteY7" fmla="*/ 58730 h 58926"/>
                <a:gd name="connsiteX8" fmla="*/ 54774 w 92599"/>
                <a:gd name="connsiteY8" fmla="*/ 46272 h 58926"/>
                <a:gd name="connsiteX9" fmla="*/ 8895 w 92599"/>
                <a:gd name="connsiteY9" fmla="*/ 51940 h 58926"/>
                <a:gd name="connsiteX10" fmla="*/ 9456 w 92599"/>
                <a:gd name="connsiteY10" fmla="*/ 44560 h 58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2599" h="58926">
                  <a:moveTo>
                    <a:pt x="9456" y="44560"/>
                  </a:moveTo>
                  <a:lnTo>
                    <a:pt x="9456" y="25872"/>
                  </a:lnTo>
                  <a:lnTo>
                    <a:pt x="2666" y="19642"/>
                  </a:lnTo>
                  <a:lnTo>
                    <a:pt x="2105" y="5500"/>
                  </a:lnTo>
                  <a:lnTo>
                    <a:pt x="51940" y="2105"/>
                  </a:lnTo>
                  <a:cubicBezTo>
                    <a:pt x="51940" y="2105"/>
                    <a:pt x="76296" y="21354"/>
                    <a:pt x="76296" y="23066"/>
                  </a:cubicBezTo>
                  <a:cubicBezTo>
                    <a:pt x="76296" y="24777"/>
                    <a:pt x="92711" y="55896"/>
                    <a:pt x="92711" y="55896"/>
                  </a:cubicBezTo>
                  <a:lnTo>
                    <a:pt x="71189" y="58730"/>
                  </a:lnTo>
                  <a:lnTo>
                    <a:pt x="54774" y="46272"/>
                  </a:lnTo>
                  <a:lnTo>
                    <a:pt x="8895" y="51940"/>
                  </a:lnTo>
                  <a:lnTo>
                    <a:pt x="9456" y="4456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10" name="Forme libre : forme 1509">
              <a:extLst>
                <a:ext uri="{FF2B5EF4-FFF2-40B4-BE49-F238E27FC236}">
                  <a16:creationId xmlns:a16="http://schemas.microsoft.com/office/drawing/2014/main" id="{71FD8C67-BC38-40CC-B1FE-F05D036ED0D4}"/>
                </a:ext>
              </a:extLst>
            </p:cNvPr>
            <p:cNvSpPr/>
            <p:nvPr/>
          </p:nvSpPr>
          <p:spPr>
            <a:xfrm>
              <a:off x="8996356" y="2397912"/>
              <a:ext cx="173974" cy="188004"/>
            </a:xfrm>
            <a:custGeom>
              <a:avLst/>
              <a:gdLst>
                <a:gd name="connsiteX0" fmla="*/ 3760 w 173974"/>
                <a:gd name="connsiteY0" fmla="*/ 127618 h 188004"/>
                <a:gd name="connsiteX1" fmla="*/ 14255 w 173974"/>
                <a:gd name="connsiteY1" fmla="*/ 125963 h 188004"/>
                <a:gd name="connsiteX2" fmla="*/ 17566 w 173974"/>
                <a:gd name="connsiteY2" fmla="*/ 115468 h 188004"/>
                <a:gd name="connsiteX3" fmla="*/ 36927 w 173974"/>
                <a:gd name="connsiteY3" fmla="*/ 107162 h 188004"/>
                <a:gd name="connsiteX4" fmla="*/ 44111 w 173974"/>
                <a:gd name="connsiteY4" fmla="*/ 92234 h 188004"/>
                <a:gd name="connsiteX5" fmla="*/ 53511 w 173974"/>
                <a:gd name="connsiteY5" fmla="*/ 79523 h 188004"/>
                <a:gd name="connsiteX6" fmla="*/ 75651 w 173974"/>
                <a:gd name="connsiteY6" fmla="*/ 48544 h 188004"/>
                <a:gd name="connsiteX7" fmla="*/ 98857 w 173974"/>
                <a:gd name="connsiteY7" fmla="*/ 28649 h 188004"/>
                <a:gd name="connsiteX8" fmla="*/ 101073 w 173974"/>
                <a:gd name="connsiteY8" fmla="*/ 6510 h 188004"/>
                <a:gd name="connsiteX9" fmla="*/ 125963 w 173974"/>
                <a:gd name="connsiteY9" fmla="*/ 2105 h 188004"/>
                <a:gd name="connsiteX10" fmla="*/ 132585 w 173974"/>
                <a:gd name="connsiteY10" fmla="*/ 9849 h 188004"/>
                <a:gd name="connsiteX11" fmla="*/ 122652 w 173974"/>
                <a:gd name="connsiteY11" fmla="*/ 17033 h 188004"/>
                <a:gd name="connsiteX12" fmla="*/ 122652 w 173974"/>
                <a:gd name="connsiteY12" fmla="*/ 30866 h 188004"/>
                <a:gd name="connsiteX13" fmla="*/ 111596 w 173974"/>
                <a:gd name="connsiteY13" fmla="*/ 41922 h 188004"/>
                <a:gd name="connsiteX14" fmla="*/ 103290 w 173974"/>
                <a:gd name="connsiteY14" fmla="*/ 44111 h 188004"/>
                <a:gd name="connsiteX15" fmla="*/ 87801 w 173974"/>
                <a:gd name="connsiteY15" fmla="*/ 82273 h 188004"/>
                <a:gd name="connsiteX16" fmla="*/ 99979 w 173974"/>
                <a:gd name="connsiteY16" fmla="*/ 76745 h 188004"/>
                <a:gd name="connsiteX17" fmla="*/ 103851 w 173974"/>
                <a:gd name="connsiteY17" fmla="*/ 85612 h 188004"/>
                <a:gd name="connsiteX18" fmla="*/ 117124 w 173974"/>
                <a:gd name="connsiteY18" fmla="*/ 92796 h 188004"/>
                <a:gd name="connsiteX19" fmla="*/ 116562 w 173974"/>
                <a:gd name="connsiteY19" fmla="*/ 97762 h 188004"/>
                <a:gd name="connsiteX20" fmla="*/ 149730 w 173974"/>
                <a:gd name="connsiteY20" fmla="*/ 98323 h 188004"/>
                <a:gd name="connsiteX21" fmla="*/ 159691 w 173974"/>
                <a:gd name="connsiteY21" fmla="*/ 102729 h 188004"/>
                <a:gd name="connsiteX22" fmla="*/ 148074 w 173974"/>
                <a:gd name="connsiteY22" fmla="*/ 111035 h 188004"/>
                <a:gd name="connsiteX23" fmla="*/ 150291 w 173974"/>
                <a:gd name="connsiteY23" fmla="*/ 114907 h 188004"/>
                <a:gd name="connsiteX24" fmla="*/ 159691 w 173974"/>
                <a:gd name="connsiteY24" fmla="*/ 118218 h 188004"/>
                <a:gd name="connsiteX25" fmla="*/ 161908 w 173974"/>
                <a:gd name="connsiteY25" fmla="*/ 123213 h 188004"/>
                <a:gd name="connsiteX26" fmla="*/ 154724 w 173974"/>
                <a:gd name="connsiteY26" fmla="*/ 129274 h 188004"/>
                <a:gd name="connsiteX27" fmla="*/ 157475 w 173974"/>
                <a:gd name="connsiteY27" fmla="*/ 134802 h 188004"/>
                <a:gd name="connsiteX28" fmla="*/ 162469 w 173974"/>
                <a:gd name="connsiteY28" fmla="*/ 134802 h 188004"/>
                <a:gd name="connsiteX29" fmla="*/ 165219 w 173974"/>
                <a:gd name="connsiteY29" fmla="*/ 138141 h 188004"/>
                <a:gd name="connsiteX30" fmla="*/ 157475 w 173974"/>
                <a:gd name="connsiteY30" fmla="*/ 146419 h 188004"/>
                <a:gd name="connsiteX31" fmla="*/ 160253 w 173974"/>
                <a:gd name="connsiteY31" fmla="*/ 149758 h 188004"/>
                <a:gd name="connsiteX32" fmla="*/ 173525 w 173974"/>
                <a:gd name="connsiteY32" fmla="*/ 151413 h 188004"/>
                <a:gd name="connsiteX33" fmla="*/ 166875 w 173974"/>
                <a:gd name="connsiteY33" fmla="*/ 187359 h 188004"/>
                <a:gd name="connsiteX34" fmla="*/ 138674 w 173974"/>
                <a:gd name="connsiteY34" fmla="*/ 186798 h 188004"/>
                <a:gd name="connsiteX35" fmla="*/ 152508 w 173974"/>
                <a:gd name="connsiteY35" fmla="*/ 175742 h 188004"/>
                <a:gd name="connsiteX36" fmla="*/ 153602 w 173974"/>
                <a:gd name="connsiteY36" fmla="*/ 170214 h 188004"/>
                <a:gd name="connsiteX37" fmla="*/ 138674 w 173974"/>
                <a:gd name="connsiteY37" fmla="*/ 175742 h 188004"/>
                <a:gd name="connsiteX38" fmla="*/ 128179 w 173974"/>
                <a:gd name="connsiteY38" fmla="*/ 170214 h 188004"/>
                <a:gd name="connsiteX39" fmla="*/ 105507 w 173974"/>
                <a:gd name="connsiteY39" fmla="*/ 177959 h 188004"/>
                <a:gd name="connsiteX40" fmla="*/ 88923 w 173974"/>
                <a:gd name="connsiteY40" fmla="*/ 177397 h 188004"/>
                <a:gd name="connsiteX41" fmla="*/ 88923 w 173974"/>
                <a:gd name="connsiteY41" fmla="*/ 170747 h 188004"/>
                <a:gd name="connsiteX42" fmla="*/ 102196 w 173974"/>
                <a:gd name="connsiteY42" fmla="*/ 168558 h 188004"/>
                <a:gd name="connsiteX43" fmla="*/ 102196 w 173974"/>
                <a:gd name="connsiteY43" fmla="*/ 158036 h 188004"/>
                <a:gd name="connsiteX44" fmla="*/ 96668 w 173974"/>
                <a:gd name="connsiteY44" fmla="*/ 155819 h 188004"/>
                <a:gd name="connsiteX45" fmla="*/ 88362 w 173974"/>
                <a:gd name="connsiteY45" fmla="*/ 156380 h 188004"/>
                <a:gd name="connsiteX46" fmla="*/ 76184 w 173974"/>
                <a:gd name="connsiteY46" fmla="*/ 148636 h 188004"/>
                <a:gd name="connsiteX47" fmla="*/ 50200 w 173974"/>
                <a:gd name="connsiteY47" fmla="*/ 146980 h 188004"/>
                <a:gd name="connsiteX48" fmla="*/ 36927 w 173974"/>
                <a:gd name="connsiteY48" fmla="*/ 144202 h 188004"/>
                <a:gd name="connsiteX49" fmla="*/ 31399 w 173974"/>
                <a:gd name="connsiteY49" fmla="*/ 150852 h 188004"/>
                <a:gd name="connsiteX50" fmla="*/ 9849 w 173974"/>
                <a:gd name="connsiteY50" fmla="*/ 153069 h 188004"/>
                <a:gd name="connsiteX51" fmla="*/ 2105 w 173974"/>
                <a:gd name="connsiteY51" fmla="*/ 144202 h 188004"/>
                <a:gd name="connsiteX52" fmla="*/ 17566 w 173974"/>
                <a:gd name="connsiteY52" fmla="*/ 135363 h 188004"/>
                <a:gd name="connsiteX53" fmla="*/ 5977 w 173974"/>
                <a:gd name="connsiteY53" fmla="*/ 134269 h 188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73974" h="188004">
                  <a:moveTo>
                    <a:pt x="3760" y="127618"/>
                  </a:moveTo>
                  <a:lnTo>
                    <a:pt x="14255" y="125963"/>
                  </a:lnTo>
                  <a:lnTo>
                    <a:pt x="17566" y="115468"/>
                  </a:lnTo>
                  <a:lnTo>
                    <a:pt x="36927" y="107162"/>
                  </a:lnTo>
                  <a:lnTo>
                    <a:pt x="44111" y="92234"/>
                  </a:lnTo>
                  <a:lnTo>
                    <a:pt x="53511" y="79523"/>
                  </a:lnTo>
                  <a:lnTo>
                    <a:pt x="75651" y="48544"/>
                  </a:lnTo>
                  <a:lnTo>
                    <a:pt x="98857" y="28649"/>
                  </a:lnTo>
                  <a:lnTo>
                    <a:pt x="101073" y="6510"/>
                  </a:lnTo>
                  <a:lnTo>
                    <a:pt x="125963" y="2105"/>
                  </a:lnTo>
                  <a:lnTo>
                    <a:pt x="132585" y="9849"/>
                  </a:lnTo>
                  <a:lnTo>
                    <a:pt x="122652" y="17033"/>
                  </a:lnTo>
                  <a:lnTo>
                    <a:pt x="122652" y="30866"/>
                  </a:lnTo>
                  <a:lnTo>
                    <a:pt x="111596" y="41922"/>
                  </a:lnTo>
                  <a:lnTo>
                    <a:pt x="103290" y="44111"/>
                  </a:lnTo>
                  <a:lnTo>
                    <a:pt x="87801" y="82273"/>
                  </a:lnTo>
                  <a:lnTo>
                    <a:pt x="99979" y="76745"/>
                  </a:lnTo>
                  <a:lnTo>
                    <a:pt x="103851" y="85612"/>
                  </a:lnTo>
                  <a:lnTo>
                    <a:pt x="117124" y="92796"/>
                  </a:lnTo>
                  <a:lnTo>
                    <a:pt x="116562" y="97762"/>
                  </a:lnTo>
                  <a:lnTo>
                    <a:pt x="149730" y="98323"/>
                  </a:lnTo>
                  <a:lnTo>
                    <a:pt x="159691" y="102729"/>
                  </a:lnTo>
                  <a:lnTo>
                    <a:pt x="148074" y="111035"/>
                  </a:lnTo>
                  <a:lnTo>
                    <a:pt x="150291" y="114907"/>
                  </a:lnTo>
                  <a:lnTo>
                    <a:pt x="159691" y="118218"/>
                  </a:lnTo>
                  <a:lnTo>
                    <a:pt x="161908" y="123213"/>
                  </a:lnTo>
                  <a:lnTo>
                    <a:pt x="154724" y="129274"/>
                  </a:lnTo>
                  <a:lnTo>
                    <a:pt x="157475" y="134802"/>
                  </a:lnTo>
                  <a:lnTo>
                    <a:pt x="162469" y="134802"/>
                  </a:lnTo>
                  <a:lnTo>
                    <a:pt x="165219" y="138141"/>
                  </a:lnTo>
                  <a:lnTo>
                    <a:pt x="157475" y="146419"/>
                  </a:lnTo>
                  <a:lnTo>
                    <a:pt x="160253" y="149758"/>
                  </a:lnTo>
                  <a:lnTo>
                    <a:pt x="173525" y="151413"/>
                  </a:lnTo>
                  <a:lnTo>
                    <a:pt x="166875" y="187359"/>
                  </a:lnTo>
                  <a:lnTo>
                    <a:pt x="138674" y="186798"/>
                  </a:lnTo>
                  <a:lnTo>
                    <a:pt x="152508" y="175742"/>
                  </a:lnTo>
                  <a:lnTo>
                    <a:pt x="153602" y="170214"/>
                  </a:lnTo>
                  <a:lnTo>
                    <a:pt x="138674" y="175742"/>
                  </a:lnTo>
                  <a:lnTo>
                    <a:pt x="128179" y="170214"/>
                  </a:lnTo>
                  <a:lnTo>
                    <a:pt x="105507" y="177959"/>
                  </a:lnTo>
                  <a:lnTo>
                    <a:pt x="88923" y="177397"/>
                  </a:lnTo>
                  <a:lnTo>
                    <a:pt x="88923" y="170747"/>
                  </a:lnTo>
                  <a:lnTo>
                    <a:pt x="102196" y="168558"/>
                  </a:lnTo>
                  <a:lnTo>
                    <a:pt x="102196" y="158036"/>
                  </a:lnTo>
                  <a:lnTo>
                    <a:pt x="96668" y="155819"/>
                  </a:lnTo>
                  <a:lnTo>
                    <a:pt x="88362" y="156380"/>
                  </a:lnTo>
                  <a:lnTo>
                    <a:pt x="76184" y="148636"/>
                  </a:lnTo>
                  <a:lnTo>
                    <a:pt x="50200" y="146980"/>
                  </a:lnTo>
                  <a:lnTo>
                    <a:pt x="36927" y="144202"/>
                  </a:lnTo>
                  <a:lnTo>
                    <a:pt x="31399" y="150852"/>
                  </a:lnTo>
                  <a:lnTo>
                    <a:pt x="9849" y="153069"/>
                  </a:lnTo>
                  <a:lnTo>
                    <a:pt x="2105" y="144202"/>
                  </a:lnTo>
                  <a:lnTo>
                    <a:pt x="17566" y="135363"/>
                  </a:lnTo>
                  <a:lnTo>
                    <a:pt x="5977" y="13426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74" name="Forme libre : forme 4673">
              <a:extLst>
                <a:ext uri="{FF2B5EF4-FFF2-40B4-BE49-F238E27FC236}">
                  <a16:creationId xmlns:a16="http://schemas.microsoft.com/office/drawing/2014/main" id="{DD6BD208-0426-4FBB-9219-F8683BFA4EE2}"/>
                </a:ext>
              </a:extLst>
            </p:cNvPr>
            <p:cNvSpPr/>
            <p:nvPr/>
          </p:nvSpPr>
          <p:spPr>
            <a:xfrm>
              <a:off x="8865286" y="2445475"/>
              <a:ext cx="81375" cy="44897"/>
            </a:xfrm>
            <a:custGeom>
              <a:avLst/>
              <a:gdLst>
                <a:gd name="connsiteX0" fmla="*/ 2105 w 81374"/>
                <a:gd name="connsiteY0" fmla="*/ 2105 h 44896"/>
                <a:gd name="connsiteX1" fmla="*/ 22561 w 81374"/>
                <a:gd name="connsiteY1" fmla="*/ 3199 h 44896"/>
                <a:gd name="connsiteX2" fmla="*/ 55195 w 81374"/>
                <a:gd name="connsiteY2" fmla="*/ 17566 h 44896"/>
                <a:gd name="connsiteX3" fmla="*/ 79523 w 81374"/>
                <a:gd name="connsiteY3" fmla="*/ 38583 h 44896"/>
                <a:gd name="connsiteX4" fmla="*/ 77306 w 81374"/>
                <a:gd name="connsiteY4" fmla="*/ 44111 h 44896"/>
                <a:gd name="connsiteX5" fmla="*/ 50228 w 81374"/>
                <a:gd name="connsiteY5" fmla="*/ 43017 h 44896"/>
                <a:gd name="connsiteX6" fmla="*/ 35833 w 81374"/>
                <a:gd name="connsiteY6" fmla="*/ 33055 h 44896"/>
                <a:gd name="connsiteX7" fmla="*/ 21466 w 81374"/>
                <a:gd name="connsiteY7" fmla="*/ 29183 h 44896"/>
                <a:gd name="connsiteX8" fmla="*/ 18155 w 81374"/>
                <a:gd name="connsiteY8" fmla="*/ 19783 h 44896"/>
                <a:gd name="connsiteX9" fmla="*/ 17033 w 81374"/>
                <a:gd name="connsiteY9" fmla="*/ 12599 h 4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1374" h="44896">
                  <a:moveTo>
                    <a:pt x="2105" y="2105"/>
                  </a:moveTo>
                  <a:lnTo>
                    <a:pt x="22561" y="3199"/>
                  </a:lnTo>
                  <a:lnTo>
                    <a:pt x="55195" y="17566"/>
                  </a:lnTo>
                  <a:lnTo>
                    <a:pt x="79523" y="38583"/>
                  </a:lnTo>
                  <a:lnTo>
                    <a:pt x="77306" y="44111"/>
                  </a:lnTo>
                  <a:lnTo>
                    <a:pt x="50228" y="43017"/>
                  </a:lnTo>
                  <a:lnTo>
                    <a:pt x="35833" y="33055"/>
                  </a:lnTo>
                  <a:lnTo>
                    <a:pt x="21466" y="29183"/>
                  </a:lnTo>
                  <a:lnTo>
                    <a:pt x="18155" y="19783"/>
                  </a:lnTo>
                  <a:lnTo>
                    <a:pt x="17033" y="1259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75" name="Forme libre : forme 4674">
              <a:extLst>
                <a:ext uri="{FF2B5EF4-FFF2-40B4-BE49-F238E27FC236}">
                  <a16:creationId xmlns:a16="http://schemas.microsoft.com/office/drawing/2014/main" id="{B8B28B63-3C85-489A-BFA8-8BBAEE4BDED0}"/>
                </a:ext>
              </a:extLst>
            </p:cNvPr>
            <p:cNvSpPr/>
            <p:nvPr/>
          </p:nvSpPr>
          <p:spPr>
            <a:xfrm>
              <a:off x="8844830" y="2562150"/>
              <a:ext cx="53315" cy="39284"/>
            </a:xfrm>
            <a:custGeom>
              <a:avLst/>
              <a:gdLst>
                <a:gd name="connsiteX0" fmla="*/ 2105 w 53314"/>
                <a:gd name="connsiteY0" fmla="*/ 9849 h 39284"/>
                <a:gd name="connsiteX1" fmla="*/ 6538 w 53314"/>
                <a:gd name="connsiteY1" fmla="*/ 2105 h 39284"/>
                <a:gd name="connsiteX2" fmla="*/ 24777 w 53314"/>
                <a:gd name="connsiteY2" fmla="*/ 20905 h 39284"/>
                <a:gd name="connsiteX3" fmla="*/ 44139 w 53314"/>
                <a:gd name="connsiteY3" fmla="*/ 28088 h 39284"/>
                <a:gd name="connsiteX4" fmla="*/ 51884 w 53314"/>
                <a:gd name="connsiteY4" fmla="*/ 22561 h 39284"/>
                <a:gd name="connsiteX5" fmla="*/ 50761 w 53314"/>
                <a:gd name="connsiteY5" fmla="*/ 38583 h 39284"/>
                <a:gd name="connsiteX6" fmla="*/ 40800 w 53314"/>
                <a:gd name="connsiteY6" fmla="*/ 38583 h 39284"/>
                <a:gd name="connsiteX7" fmla="*/ 33616 w 53314"/>
                <a:gd name="connsiteY7" fmla="*/ 31400 h 39284"/>
                <a:gd name="connsiteX8" fmla="*/ 21466 w 53314"/>
                <a:gd name="connsiteY8" fmla="*/ 29744 h 39284"/>
                <a:gd name="connsiteX9" fmla="*/ 13721 w 53314"/>
                <a:gd name="connsiteY9" fmla="*/ 25310 h 39284"/>
                <a:gd name="connsiteX10" fmla="*/ 9849 w 53314"/>
                <a:gd name="connsiteY10" fmla="*/ 18688 h 39284"/>
                <a:gd name="connsiteX11" fmla="*/ 2105 w 53314"/>
                <a:gd name="connsiteY11" fmla="*/ 14816 h 3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14" h="39284">
                  <a:moveTo>
                    <a:pt x="2105" y="9849"/>
                  </a:moveTo>
                  <a:lnTo>
                    <a:pt x="6538" y="2105"/>
                  </a:lnTo>
                  <a:lnTo>
                    <a:pt x="24777" y="20905"/>
                  </a:lnTo>
                  <a:lnTo>
                    <a:pt x="44139" y="28088"/>
                  </a:lnTo>
                  <a:lnTo>
                    <a:pt x="51884" y="22561"/>
                  </a:lnTo>
                  <a:lnTo>
                    <a:pt x="50761" y="38583"/>
                  </a:lnTo>
                  <a:lnTo>
                    <a:pt x="40800" y="38583"/>
                  </a:lnTo>
                  <a:lnTo>
                    <a:pt x="33616" y="31400"/>
                  </a:lnTo>
                  <a:lnTo>
                    <a:pt x="21466" y="29744"/>
                  </a:lnTo>
                  <a:lnTo>
                    <a:pt x="13721" y="25310"/>
                  </a:lnTo>
                  <a:lnTo>
                    <a:pt x="9849" y="18688"/>
                  </a:lnTo>
                  <a:lnTo>
                    <a:pt x="2105" y="1481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76" name="Forme libre : forme 4675">
              <a:extLst>
                <a:ext uri="{FF2B5EF4-FFF2-40B4-BE49-F238E27FC236}">
                  <a16:creationId xmlns:a16="http://schemas.microsoft.com/office/drawing/2014/main" id="{3B26CA04-4C9E-4EB2-AA92-DAE71B6DB9C5}"/>
                </a:ext>
              </a:extLst>
            </p:cNvPr>
            <p:cNvSpPr/>
            <p:nvPr/>
          </p:nvSpPr>
          <p:spPr>
            <a:xfrm>
              <a:off x="8912287" y="2570427"/>
              <a:ext cx="44897" cy="56121"/>
            </a:xfrm>
            <a:custGeom>
              <a:avLst/>
              <a:gdLst>
                <a:gd name="connsiteX0" fmla="*/ 6538 w 44896"/>
                <a:gd name="connsiteY0" fmla="*/ 54100 h 56120"/>
                <a:gd name="connsiteX1" fmla="*/ 2105 w 44896"/>
                <a:gd name="connsiteY1" fmla="*/ 50228 h 56120"/>
                <a:gd name="connsiteX2" fmla="*/ 10411 w 44896"/>
                <a:gd name="connsiteY2" fmla="*/ 36955 h 56120"/>
                <a:gd name="connsiteX3" fmla="*/ 9849 w 44896"/>
                <a:gd name="connsiteY3" fmla="*/ 20905 h 56120"/>
                <a:gd name="connsiteX4" fmla="*/ 20372 w 44896"/>
                <a:gd name="connsiteY4" fmla="*/ 2105 h 56120"/>
                <a:gd name="connsiteX5" fmla="*/ 33083 w 44896"/>
                <a:gd name="connsiteY5" fmla="*/ 2105 h 56120"/>
                <a:gd name="connsiteX6" fmla="*/ 32522 w 44896"/>
                <a:gd name="connsiteY6" fmla="*/ 13722 h 56120"/>
                <a:gd name="connsiteX7" fmla="*/ 24777 w 44896"/>
                <a:gd name="connsiteY7" fmla="*/ 35833 h 56120"/>
                <a:gd name="connsiteX8" fmla="*/ 19811 w 44896"/>
                <a:gd name="connsiteY8" fmla="*/ 44139 h 56120"/>
                <a:gd name="connsiteX9" fmla="*/ 25339 w 44896"/>
                <a:gd name="connsiteY9" fmla="*/ 43045 h 56120"/>
                <a:gd name="connsiteX10" fmla="*/ 36956 w 44896"/>
                <a:gd name="connsiteY10" fmla="*/ 30866 h 56120"/>
                <a:gd name="connsiteX11" fmla="*/ 43045 w 44896"/>
                <a:gd name="connsiteY11" fmla="*/ 37517 h 56120"/>
                <a:gd name="connsiteX12" fmla="*/ 24216 w 44896"/>
                <a:gd name="connsiteY12" fmla="*/ 52445 h 56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896" h="56120">
                  <a:moveTo>
                    <a:pt x="6538" y="54100"/>
                  </a:moveTo>
                  <a:lnTo>
                    <a:pt x="2105" y="50228"/>
                  </a:lnTo>
                  <a:lnTo>
                    <a:pt x="10411" y="36955"/>
                  </a:lnTo>
                  <a:lnTo>
                    <a:pt x="9849" y="20905"/>
                  </a:lnTo>
                  <a:lnTo>
                    <a:pt x="20372" y="2105"/>
                  </a:lnTo>
                  <a:lnTo>
                    <a:pt x="33083" y="2105"/>
                  </a:lnTo>
                  <a:lnTo>
                    <a:pt x="32522" y="13722"/>
                  </a:lnTo>
                  <a:lnTo>
                    <a:pt x="24777" y="35833"/>
                  </a:lnTo>
                  <a:lnTo>
                    <a:pt x="19811" y="44139"/>
                  </a:lnTo>
                  <a:lnTo>
                    <a:pt x="25339" y="43045"/>
                  </a:lnTo>
                  <a:lnTo>
                    <a:pt x="36956" y="30866"/>
                  </a:lnTo>
                  <a:lnTo>
                    <a:pt x="43045" y="37517"/>
                  </a:lnTo>
                  <a:lnTo>
                    <a:pt x="24216" y="5244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77" name="Forme libre : forme 4676">
              <a:extLst>
                <a:ext uri="{FF2B5EF4-FFF2-40B4-BE49-F238E27FC236}">
                  <a16:creationId xmlns:a16="http://schemas.microsoft.com/office/drawing/2014/main" id="{0DC0538B-A3D7-400A-A5BF-8CBD234BD4BC}"/>
                </a:ext>
              </a:extLst>
            </p:cNvPr>
            <p:cNvSpPr/>
            <p:nvPr/>
          </p:nvSpPr>
          <p:spPr>
            <a:xfrm>
              <a:off x="8244984" y="3304233"/>
              <a:ext cx="25254" cy="19642"/>
            </a:xfrm>
            <a:custGeom>
              <a:avLst/>
              <a:gdLst>
                <a:gd name="connsiteX0" fmla="*/ 2105 w 25254"/>
                <a:gd name="connsiteY0" fmla="*/ 12122 h 19642"/>
                <a:gd name="connsiteX1" fmla="*/ 22925 w 25254"/>
                <a:gd name="connsiteY1" fmla="*/ 2105 h 19642"/>
                <a:gd name="connsiteX2" fmla="*/ 24132 w 25254"/>
                <a:gd name="connsiteY2" fmla="*/ 6903 h 19642"/>
                <a:gd name="connsiteX3" fmla="*/ 4097 w 25254"/>
                <a:gd name="connsiteY3" fmla="*/ 18520 h 19642"/>
              </a:gdLst>
              <a:ahLst/>
              <a:cxnLst>
                <a:cxn ang="0">
                  <a:pos x="connsiteX0" y="connsiteY0"/>
                </a:cxn>
                <a:cxn ang="0">
                  <a:pos x="connsiteX1" y="connsiteY1"/>
                </a:cxn>
                <a:cxn ang="0">
                  <a:pos x="connsiteX2" y="connsiteY2"/>
                </a:cxn>
                <a:cxn ang="0">
                  <a:pos x="connsiteX3" y="connsiteY3"/>
                </a:cxn>
              </a:cxnLst>
              <a:rect l="l" t="t" r="r" b="b"/>
              <a:pathLst>
                <a:path w="25254" h="19642">
                  <a:moveTo>
                    <a:pt x="2105" y="12122"/>
                  </a:moveTo>
                  <a:lnTo>
                    <a:pt x="22925" y="2105"/>
                  </a:lnTo>
                  <a:lnTo>
                    <a:pt x="24132" y="6903"/>
                  </a:lnTo>
                  <a:lnTo>
                    <a:pt x="4097" y="1852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78" name="Forme libre : forme 4677">
              <a:extLst>
                <a:ext uri="{FF2B5EF4-FFF2-40B4-BE49-F238E27FC236}">
                  <a16:creationId xmlns:a16="http://schemas.microsoft.com/office/drawing/2014/main" id="{235D95A1-A1BF-437C-A9A3-5DE95575E727}"/>
                </a:ext>
              </a:extLst>
            </p:cNvPr>
            <p:cNvSpPr/>
            <p:nvPr/>
          </p:nvSpPr>
          <p:spPr>
            <a:xfrm>
              <a:off x="8283399" y="3299435"/>
              <a:ext cx="16836" cy="33672"/>
            </a:xfrm>
            <a:custGeom>
              <a:avLst/>
              <a:gdLst>
                <a:gd name="connsiteX0" fmla="*/ 2105 w 16836"/>
                <a:gd name="connsiteY0" fmla="*/ 2105 h 33672"/>
                <a:gd name="connsiteX1" fmla="*/ 16920 w 16836"/>
                <a:gd name="connsiteY1" fmla="*/ 11308 h 33672"/>
                <a:gd name="connsiteX2" fmla="*/ 15321 w 16836"/>
                <a:gd name="connsiteY2" fmla="*/ 23711 h 33672"/>
                <a:gd name="connsiteX3" fmla="*/ 7717 w 16836"/>
                <a:gd name="connsiteY3" fmla="*/ 32915 h 33672"/>
                <a:gd name="connsiteX4" fmla="*/ 10916 w 16836"/>
                <a:gd name="connsiteY4" fmla="*/ 14507 h 33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36" h="33672">
                  <a:moveTo>
                    <a:pt x="2105" y="2105"/>
                  </a:moveTo>
                  <a:lnTo>
                    <a:pt x="16920" y="11308"/>
                  </a:lnTo>
                  <a:lnTo>
                    <a:pt x="15321" y="23711"/>
                  </a:lnTo>
                  <a:lnTo>
                    <a:pt x="7717" y="32915"/>
                  </a:lnTo>
                  <a:lnTo>
                    <a:pt x="10916" y="1450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79" name="Forme libre : forme 4678">
              <a:extLst>
                <a:ext uri="{FF2B5EF4-FFF2-40B4-BE49-F238E27FC236}">
                  <a16:creationId xmlns:a16="http://schemas.microsoft.com/office/drawing/2014/main" id="{A8B80BD5-78AD-4D00-8402-501F3FFD3DF3}"/>
                </a:ext>
              </a:extLst>
            </p:cNvPr>
            <p:cNvSpPr/>
            <p:nvPr/>
          </p:nvSpPr>
          <p:spPr>
            <a:xfrm>
              <a:off x="8241785" y="3361869"/>
              <a:ext cx="22448" cy="33672"/>
            </a:xfrm>
            <a:custGeom>
              <a:avLst/>
              <a:gdLst>
                <a:gd name="connsiteX0" fmla="*/ 2497 w 22448"/>
                <a:gd name="connsiteY0" fmla="*/ 18520 h 33672"/>
                <a:gd name="connsiteX1" fmla="*/ 9316 w 22448"/>
                <a:gd name="connsiteY1" fmla="*/ 10102 h 33672"/>
                <a:gd name="connsiteX2" fmla="*/ 8502 w 22448"/>
                <a:gd name="connsiteY2" fmla="*/ 2105 h 33672"/>
                <a:gd name="connsiteX3" fmla="*/ 16920 w 22448"/>
                <a:gd name="connsiteY3" fmla="*/ 2918 h 33672"/>
                <a:gd name="connsiteX4" fmla="*/ 20512 w 22448"/>
                <a:gd name="connsiteY4" fmla="*/ 28930 h 33672"/>
                <a:gd name="connsiteX5" fmla="*/ 17313 w 22448"/>
                <a:gd name="connsiteY5" fmla="*/ 33308 h 33672"/>
                <a:gd name="connsiteX6" fmla="*/ 2105 w 22448"/>
                <a:gd name="connsiteY6" fmla="*/ 24104 h 33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48" h="33672">
                  <a:moveTo>
                    <a:pt x="2497" y="18520"/>
                  </a:moveTo>
                  <a:lnTo>
                    <a:pt x="9316" y="10102"/>
                  </a:lnTo>
                  <a:lnTo>
                    <a:pt x="8502" y="2105"/>
                  </a:lnTo>
                  <a:lnTo>
                    <a:pt x="16920" y="2918"/>
                  </a:lnTo>
                  <a:lnTo>
                    <a:pt x="20512" y="28930"/>
                  </a:lnTo>
                  <a:lnTo>
                    <a:pt x="17313" y="33308"/>
                  </a:lnTo>
                  <a:lnTo>
                    <a:pt x="2105" y="2410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0" name="Forme libre : forme 4679">
              <a:extLst>
                <a:ext uri="{FF2B5EF4-FFF2-40B4-BE49-F238E27FC236}">
                  <a16:creationId xmlns:a16="http://schemas.microsoft.com/office/drawing/2014/main" id="{BF9D99FC-BFAB-44A7-8B9E-B67708532FA6}"/>
                </a:ext>
              </a:extLst>
            </p:cNvPr>
            <p:cNvSpPr/>
            <p:nvPr/>
          </p:nvSpPr>
          <p:spPr>
            <a:xfrm>
              <a:off x="8258986" y="3399891"/>
              <a:ext cx="11224" cy="16836"/>
            </a:xfrm>
            <a:custGeom>
              <a:avLst/>
              <a:gdLst>
                <a:gd name="connsiteX0" fmla="*/ 2105 w 11224"/>
                <a:gd name="connsiteY0" fmla="*/ 8109 h 16836"/>
                <a:gd name="connsiteX1" fmla="*/ 10130 w 11224"/>
                <a:gd name="connsiteY1" fmla="*/ 2105 h 16836"/>
                <a:gd name="connsiteX2" fmla="*/ 10523 w 11224"/>
                <a:gd name="connsiteY2" fmla="*/ 16920 h 16836"/>
              </a:gdLst>
              <a:ahLst/>
              <a:cxnLst>
                <a:cxn ang="0">
                  <a:pos x="connsiteX0" y="connsiteY0"/>
                </a:cxn>
                <a:cxn ang="0">
                  <a:pos x="connsiteX1" y="connsiteY1"/>
                </a:cxn>
                <a:cxn ang="0">
                  <a:pos x="connsiteX2" y="connsiteY2"/>
                </a:cxn>
              </a:cxnLst>
              <a:rect l="l" t="t" r="r" b="b"/>
              <a:pathLst>
                <a:path w="11224" h="16836">
                  <a:moveTo>
                    <a:pt x="2105" y="8109"/>
                  </a:moveTo>
                  <a:lnTo>
                    <a:pt x="10130" y="2105"/>
                  </a:lnTo>
                  <a:lnTo>
                    <a:pt x="10523" y="1692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1" name="Forme libre : forme 4680">
              <a:extLst>
                <a:ext uri="{FF2B5EF4-FFF2-40B4-BE49-F238E27FC236}">
                  <a16:creationId xmlns:a16="http://schemas.microsoft.com/office/drawing/2014/main" id="{67DFD2B8-4C7D-4D28-82ED-2AA8D69A6C3E}"/>
                </a:ext>
              </a:extLst>
            </p:cNvPr>
            <p:cNvSpPr/>
            <p:nvPr/>
          </p:nvSpPr>
          <p:spPr>
            <a:xfrm>
              <a:off x="8303827" y="3350252"/>
              <a:ext cx="30866" cy="44897"/>
            </a:xfrm>
            <a:custGeom>
              <a:avLst/>
              <a:gdLst>
                <a:gd name="connsiteX0" fmla="*/ 8895 w 30866"/>
                <a:gd name="connsiteY0" fmla="*/ 2105 h 44896"/>
                <a:gd name="connsiteX1" fmla="*/ 15714 w 30866"/>
                <a:gd name="connsiteY1" fmla="*/ 24525 h 44896"/>
                <a:gd name="connsiteX2" fmla="*/ 28902 w 30866"/>
                <a:gd name="connsiteY2" fmla="*/ 36142 h 44896"/>
                <a:gd name="connsiteX3" fmla="*/ 30923 w 30866"/>
                <a:gd name="connsiteY3" fmla="*/ 43325 h 44896"/>
                <a:gd name="connsiteX4" fmla="*/ 11701 w 30866"/>
                <a:gd name="connsiteY4" fmla="*/ 30137 h 44896"/>
                <a:gd name="connsiteX5" fmla="*/ 8895 w 30866"/>
                <a:gd name="connsiteY5" fmla="*/ 20119 h 44896"/>
                <a:gd name="connsiteX6" fmla="*/ 2105 w 30866"/>
                <a:gd name="connsiteY6" fmla="*/ 4125 h 4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866" h="44896">
                  <a:moveTo>
                    <a:pt x="8895" y="2105"/>
                  </a:moveTo>
                  <a:lnTo>
                    <a:pt x="15714" y="24525"/>
                  </a:lnTo>
                  <a:lnTo>
                    <a:pt x="28902" y="36142"/>
                  </a:lnTo>
                  <a:lnTo>
                    <a:pt x="30923" y="43325"/>
                  </a:lnTo>
                  <a:lnTo>
                    <a:pt x="11701" y="30137"/>
                  </a:lnTo>
                  <a:lnTo>
                    <a:pt x="8895" y="20119"/>
                  </a:lnTo>
                  <a:lnTo>
                    <a:pt x="2105" y="41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2" name="Forme libre : forme 4681">
              <a:extLst>
                <a:ext uri="{FF2B5EF4-FFF2-40B4-BE49-F238E27FC236}">
                  <a16:creationId xmlns:a16="http://schemas.microsoft.com/office/drawing/2014/main" id="{28888B0D-9CE3-49DD-896E-83BDAC656A04}"/>
                </a:ext>
              </a:extLst>
            </p:cNvPr>
            <p:cNvSpPr/>
            <p:nvPr/>
          </p:nvSpPr>
          <p:spPr>
            <a:xfrm>
              <a:off x="8299421" y="3391080"/>
              <a:ext cx="16836" cy="14030"/>
            </a:xfrm>
            <a:custGeom>
              <a:avLst/>
              <a:gdLst>
                <a:gd name="connsiteX0" fmla="*/ 2105 w 16836"/>
                <a:gd name="connsiteY0" fmla="*/ 2105 h 14030"/>
                <a:gd name="connsiteX1" fmla="*/ 14900 w 16836"/>
                <a:gd name="connsiteY1" fmla="*/ 14507 h 14030"/>
                <a:gd name="connsiteX2" fmla="*/ 5696 w 16836"/>
                <a:gd name="connsiteY2" fmla="*/ 14507 h 14030"/>
              </a:gdLst>
              <a:ahLst/>
              <a:cxnLst>
                <a:cxn ang="0">
                  <a:pos x="connsiteX0" y="connsiteY0"/>
                </a:cxn>
                <a:cxn ang="0">
                  <a:pos x="connsiteX1" y="connsiteY1"/>
                </a:cxn>
                <a:cxn ang="0">
                  <a:pos x="connsiteX2" y="connsiteY2"/>
                </a:cxn>
              </a:cxnLst>
              <a:rect l="l" t="t" r="r" b="b"/>
              <a:pathLst>
                <a:path w="16836" h="14030">
                  <a:moveTo>
                    <a:pt x="2105" y="2105"/>
                  </a:moveTo>
                  <a:lnTo>
                    <a:pt x="14900" y="14507"/>
                  </a:lnTo>
                  <a:lnTo>
                    <a:pt x="5696" y="1450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3" name="Forme libre : forme 4682">
              <a:extLst>
                <a:ext uri="{FF2B5EF4-FFF2-40B4-BE49-F238E27FC236}">
                  <a16:creationId xmlns:a16="http://schemas.microsoft.com/office/drawing/2014/main" id="{86C18E7F-6224-484B-9355-A38D507BBD20}"/>
                </a:ext>
              </a:extLst>
            </p:cNvPr>
            <p:cNvSpPr/>
            <p:nvPr/>
          </p:nvSpPr>
          <p:spPr>
            <a:xfrm>
              <a:off x="8324227" y="3416306"/>
              <a:ext cx="14030" cy="22448"/>
            </a:xfrm>
            <a:custGeom>
              <a:avLst/>
              <a:gdLst>
                <a:gd name="connsiteX0" fmla="*/ 2105 w 14030"/>
                <a:gd name="connsiteY0" fmla="*/ 4490 h 22448"/>
                <a:gd name="connsiteX1" fmla="*/ 14114 w 14030"/>
                <a:gd name="connsiteY1" fmla="*/ 21719 h 22448"/>
                <a:gd name="connsiteX2" fmla="*/ 13721 w 14030"/>
                <a:gd name="connsiteY2" fmla="*/ 12515 h 22448"/>
                <a:gd name="connsiteX3" fmla="*/ 6117 w 14030"/>
                <a:gd name="connsiteY3" fmla="*/ 2105 h 22448"/>
              </a:gdLst>
              <a:ahLst/>
              <a:cxnLst>
                <a:cxn ang="0">
                  <a:pos x="connsiteX0" y="connsiteY0"/>
                </a:cxn>
                <a:cxn ang="0">
                  <a:pos x="connsiteX1" y="connsiteY1"/>
                </a:cxn>
                <a:cxn ang="0">
                  <a:pos x="connsiteX2" y="connsiteY2"/>
                </a:cxn>
                <a:cxn ang="0">
                  <a:pos x="connsiteX3" y="connsiteY3"/>
                </a:cxn>
              </a:cxnLst>
              <a:rect l="l" t="t" r="r" b="b"/>
              <a:pathLst>
                <a:path w="14030" h="22448">
                  <a:moveTo>
                    <a:pt x="2105" y="4490"/>
                  </a:moveTo>
                  <a:lnTo>
                    <a:pt x="14114" y="21719"/>
                  </a:lnTo>
                  <a:lnTo>
                    <a:pt x="13721" y="12515"/>
                  </a:lnTo>
                  <a:lnTo>
                    <a:pt x="6117"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4" name="Forme libre : forme 4683">
              <a:extLst>
                <a:ext uri="{FF2B5EF4-FFF2-40B4-BE49-F238E27FC236}">
                  <a16:creationId xmlns:a16="http://schemas.microsoft.com/office/drawing/2014/main" id="{D16CCD6D-BD26-425B-92E9-A72EE619665B}"/>
                </a:ext>
              </a:extLst>
            </p:cNvPr>
            <p:cNvSpPr/>
            <p:nvPr/>
          </p:nvSpPr>
          <p:spPr>
            <a:xfrm>
              <a:off x="8361042" y="3450315"/>
              <a:ext cx="8418" cy="16836"/>
            </a:xfrm>
            <a:custGeom>
              <a:avLst/>
              <a:gdLst>
                <a:gd name="connsiteX0" fmla="*/ 2105 w 8418"/>
                <a:gd name="connsiteY0" fmla="*/ 14900 h 16836"/>
                <a:gd name="connsiteX1" fmla="*/ 3311 w 8418"/>
                <a:gd name="connsiteY1" fmla="*/ 2105 h 16836"/>
                <a:gd name="connsiteX2" fmla="*/ 6903 w 8418"/>
                <a:gd name="connsiteY2" fmla="*/ 17313 h 16836"/>
              </a:gdLst>
              <a:ahLst/>
              <a:cxnLst>
                <a:cxn ang="0">
                  <a:pos x="connsiteX0" y="connsiteY0"/>
                </a:cxn>
                <a:cxn ang="0">
                  <a:pos x="connsiteX1" y="connsiteY1"/>
                </a:cxn>
                <a:cxn ang="0">
                  <a:pos x="connsiteX2" y="connsiteY2"/>
                </a:cxn>
              </a:cxnLst>
              <a:rect l="l" t="t" r="r" b="b"/>
              <a:pathLst>
                <a:path w="8418" h="16836">
                  <a:moveTo>
                    <a:pt x="2105" y="14900"/>
                  </a:moveTo>
                  <a:lnTo>
                    <a:pt x="3311" y="2105"/>
                  </a:lnTo>
                  <a:lnTo>
                    <a:pt x="6903" y="173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5" name="Forme libre : forme 4684">
              <a:extLst>
                <a:ext uri="{FF2B5EF4-FFF2-40B4-BE49-F238E27FC236}">
                  <a16:creationId xmlns:a16="http://schemas.microsoft.com/office/drawing/2014/main" id="{B1AC2AA9-0670-4C33-873E-E05E445A0E7E}"/>
                </a:ext>
              </a:extLst>
            </p:cNvPr>
            <p:cNvSpPr/>
            <p:nvPr/>
          </p:nvSpPr>
          <p:spPr>
            <a:xfrm>
              <a:off x="8362641" y="3507951"/>
              <a:ext cx="28060" cy="14030"/>
            </a:xfrm>
            <a:custGeom>
              <a:avLst/>
              <a:gdLst>
                <a:gd name="connsiteX0" fmla="*/ 2105 w 28060"/>
                <a:gd name="connsiteY0" fmla="*/ 2105 h 14030"/>
                <a:gd name="connsiteX1" fmla="*/ 26910 w 28060"/>
                <a:gd name="connsiteY1" fmla="*/ 2890 h 14030"/>
                <a:gd name="connsiteX2" fmla="*/ 16920 w 28060"/>
                <a:gd name="connsiteY2" fmla="*/ 12094 h 14030"/>
                <a:gd name="connsiteX3" fmla="*/ 2918 w 28060"/>
                <a:gd name="connsiteY3" fmla="*/ 6089 h 14030"/>
              </a:gdLst>
              <a:ahLst/>
              <a:cxnLst>
                <a:cxn ang="0">
                  <a:pos x="connsiteX0" y="connsiteY0"/>
                </a:cxn>
                <a:cxn ang="0">
                  <a:pos x="connsiteX1" y="connsiteY1"/>
                </a:cxn>
                <a:cxn ang="0">
                  <a:pos x="connsiteX2" y="connsiteY2"/>
                </a:cxn>
                <a:cxn ang="0">
                  <a:pos x="connsiteX3" y="connsiteY3"/>
                </a:cxn>
              </a:cxnLst>
              <a:rect l="l" t="t" r="r" b="b"/>
              <a:pathLst>
                <a:path w="28060" h="14030">
                  <a:moveTo>
                    <a:pt x="2105" y="2105"/>
                  </a:moveTo>
                  <a:lnTo>
                    <a:pt x="26910" y="2890"/>
                  </a:lnTo>
                  <a:lnTo>
                    <a:pt x="16920" y="12094"/>
                  </a:lnTo>
                  <a:lnTo>
                    <a:pt x="2918" y="608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6" name="Forme libre : forme 4685">
              <a:extLst>
                <a:ext uri="{FF2B5EF4-FFF2-40B4-BE49-F238E27FC236}">
                  <a16:creationId xmlns:a16="http://schemas.microsoft.com/office/drawing/2014/main" id="{B979FCD1-57C3-4AE4-A5F2-0FBE3FE32A9A}"/>
                </a:ext>
              </a:extLst>
            </p:cNvPr>
            <p:cNvSpPr/>
            <p:nvPr/>
          </p:nvSpPr>
          <p:spPr>
            <a:xfrm>
              <a:off x="8397857" y="3461932"/>
              <a:ext cx="16836" cy="14030"/>
            </a:xfrm>
            <a:custGeom>
              <a:avLst/>
              <a:gdLst>
                <a:gd name="connsiteX0" fmla="*/ 2105 w 16836"/>
                <a:gd name="connsiteY0" fmla="*/ 2105 h 14030"/>
                <a:gd name="connsiteX1" fmla="*/ 15321 w 16836"/>
                <a:gd name="connsiteY1" fmla="*/ 8502 h 14030"/>
                <a:gd name="connsiteX2" fmla="*/ 7324 w 16836"/>
                <a:gd name="connsiteY2" fmla="*/ 14086 h 14030"/>
              </a:gdLst>
              <a:ahLst/>
              <a:cxnLst>
                <a:cxn ang="0">
                  <a:pos x="connsiteX0" y="connsiteY0"/>
                </a:cxn>
                <a:cxn ang="0">
                  <a:pos x="connsiteX1" y="connsiteY1"/>
                </a:cxn>
                <a:cxn ang="0">
                  <a:pos x="connsiteX2" y="connsiteY2"/>
                </a:cxn>
              </a:cxnLst>
              <a:rect l="l" t="t" r="r" b="b"/>
              <a:pathLst>
                <a:path w="16836" h="14030">
                  <a:moveTo>
                    <a:pt x="2105" y="2105"/>
                  </a:moveTo>
                  <a:lnTo>
                    <a:pt x="15321" y="8502"/>
                  </a:lnTo>
                  <a:lnTo>
                    <a:pt x="7324" y="140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7" name="Forme libre : forme 4686">
              <a:extLst>
                <a:ext uri="{FF2B5EF4-FFF2-40B4-BE49-F238E27FC236}">
                  <a16:creationId xmlns:a16="http://schemas.microsoft.com/office/drawing/2014/main" id="{4440F883-211F-42EE-897D-B5FFD830E24E}"/>
                </a:ext>
              </a:extLst>
            </p:cNvPr>
            <p:cNvSpPr/>
            <p:nvPr/>
          </p:nvSpPr>
          <p:spPr>
            <a:xfrm>
              <a:off x="8039330" y="3426689"/>
              <a:ext cx="314276" cy="126272"/>
            </a:xfrm>
            <a:custGeom>
              <a:avLst/>
              <a:gdLst>
                <a:gd name="connsiteX0" fmla="*/ 4069 w 314275"/>
                <a:gd name="connsiteY0" fmla="*/ 32522 h 126271"/>
                <a:gd name="connsiteX1" fmla="*/ 40491 w 314275"/>
                <a:gd name="connsiteY1" fmla="*/ 12122 h 126271"/>
                <a:gd name="connsiteX2" fmla="*/ 69309 w 314275"/>
                <a:gd name="connsiteY2" fmla="*/ 2105 h 126271"/>
                <a:gd name="connsiteX3" fmla="*/ 103739 w 314275"/>
                <a:gd name="connsiteY3" fmla="*/ 5303 h 126271"/>
                <a:gd name="connsiteX4" fmla="*/ 138169 w 314275"/>
                <a:gd name="connsiteY4" fmla="*/ 8109 h 126271"/>
                <a:gd name="connsiteX5" fmla="*/ 170579 w 314275"/>
                <a:gd name="connsiteY5" fmla="*/ 33336 h 126271"/>
                <a:gd name="connsiteX6" fmla="*/ 190586 w 314275"/>
                <a:gd name="connsiteY6" fmla="*/ 41754 h 126271"/>
                <a:gd name="connsiteX7" fmla="*/ 186180 w 314275"/>
                <a:gd name="connsiteY7" fmla="*/ 34963 h 126271"/>
                <a:gd name="connsiteX8" fmla="*/ 189379 w 314275"/>
                <a:gd name="connsiteY8" fmla="*/ 33364 h 126271"/>
                <a:gd name="connsiteX9" fmla="*/ 213792 w 314275"/>
                <a:gd name="connsiteY9" fmla="*/ 52164 h 126271"/>
                <a:gd name="connsiteX10" fmla="*/ 227401 w 314275"/>
                <a:gd name="connsiteY10" fmla="*/ 56570 h 126271"/>
                <a:gd name="connsiteX11" fmla="*/ 223388 w 314275"/>
                <a:gd name="connsiteY11" fmla="*/ 65381 h 126271"/>
                <a:gd name="connsiteX12" fmla="*/ 266208 w 314275"/>
                <a:gd name="connsiteY12" fmla="*/ 83395 h 126271"/>
                <a:gd name="connsiteX13" fmla="*/ 263010 w 314275"/>
                <a:gd name="connsiteY13" fmla="*/ 89007 h 126271"/>
                <a:gd name="connsiteX14" fmla="*/ 269800 w 314275"/>
                <a:gd name="connsiteY14" fmla="*/ 91813 h 126271"/>
                <a:gd name="connsiteX15" fmla="*/ 277012 w 314275"/>
                <a:gd name="connsiteY15" fmla="*/ 90214 h 126271"/>
                <a:gd name="connsiteX16" fmla="*/ 283017 w 314275"/>
                <a:gd name="connsiteY16" fmla="*/ 93020 h 126271"/>
                <a:gd name="connsiteX17" fmla="*/ 284223 w 314275"/>
                <a:gd name="connsiteY17" fmla="*/ 102617 h 126271"/>
                <a:gd name="connsiteX18" fmla="*/ 301845 w 314275"/>
                <a:gd name="connsiteY18" fmla="*/ 105815 h 126271"/>
                <a:gd name="connsiteX19" fmla="*/ 314641 w 314275"/>
                <a:gd name="connsiteY19" fmla="*/ 115412 h 126271"/>
                <a:gd name="connsiteX20" fmla="*/ 298225 w 314275"/>
                <a:gd name="connsiteY20" fmla="*/ 120210 h 126271"/>
                <a:gd name="connsiteX21" fmla="*/ 279818 w 314275"/>
                <a:gd name="connsiteY21" fmla="*/ 121417 h 126271"/>
                <a:gd name="connsiteX22" fmla="*/ 268622 w 314275"/>
                <a:gd name="connsiteY22" fmla="*/ 125009 h 126271"/>
                <a:gd name="connsiteX23" fmla="*/ 258604 w 314275"/>
                <a:gd name="connsiteY23" fmla="*/ 125822 h 126271"/>
                <a:gd name="connsiteX24" fmla="*/ 232985 w 314275"/>
                <a:gd name="connsiteY24" fmla="*/ 120210 h 126271"/>
                <a:gd name="connsiteX25" fmla="*/ 201361 w 314275"/>
                <a:gd name="connsiteY25" fmla="*/ 119818 h 126271"/>
                <a:gd name="connsiteX26" fmla="*/ 202568 w 314275"/>
                <a:gd name="connsiteY26" fmla="*/ 116619 h 126271"/>
                <a:gd name="connsiteX27" fmla="*/ 215363 w 314275"/>
                <a:gd name="connsiteY27" fmla="*/ 107415 h 126271"/>
                <a:gd name="connsiteX28" fmla="*/ 215363 w 314275"/>
                <a:gd name="connsiteY28" fmla="*/ 98604 h 126271"/>
                <a:gd name="connsiteX29" fmla="*/ 205767 w 314275"/>
                <a:gd name="connsiteY29" fmla="*/ 97004 h 126271"/>
                <a:gd name="connsiteX30" fmla="*/ 197769 w 314275"/>
                <a:gd name="connsiteY30" fmla="*/ 82610 h 126271"/>
                <a:gd name="connsiteX31" fmla="*/ 185759 w 314275"/>
                <a:gd name="connsiteY31" fmla="*/ 83002 h 126271"/>
                <a:gd name="connsiteX32" fmla="*/ 174956 w 314275"/>
                <a:gd name="connsiteY32" fmla="*/ 66194 h 126271"/>
                <a:gd name="connsiteX33" fmla="*/ 173357 w 314275"/>
                <a:gd name="connsiteY33" fmla="*/ 57383 h 126271"/>
                <a:gd name="connsiteX34" fmla="*/ 145353 w 314275"/>
                <a:gd name="connsiteY34" fmla="*/ 58983 h 126271"/>
                <a:gd name="connsiteX35" fmla="*/ 134156 w 314275"/>
                <a:gd name="connsiteY35" fmla="*/ 56177 h 126271"/>
                <a:gd name="connsiteX36" fmla="*/ 121754 w 314275"/>
                <a:gd name="connsiteY36" fmla="*/ 42960 h 126271"/>
                <a:gd name="connsiteX37" fmla="*/ 108958 w 314275"/>
                <a:gd name="connsiteY37" fmla="*/ 46552 h 126271"/>
                <a:gd name="connsiteX38" fmla="*/ 90551 w 314275"/>
                <a:gd name="connsiteY38" fmla="*/ 40547 h 126271"/>
                <a:gd name="connsiteX39" fmla="*/ 85360 w 314275"/>
                <a:gd name="connsiteY39" fmla="*/ 35749 h 126271"/>
                <a:gd name="connsiteX40" fmla="*/ 83367 w 314275"/>
                <a:gd name="connsiteY40" fmla="*/ 28958 h 126271"/>
                <a:gd name="connsiteX41" fmla="*/ 89765 w 314275"/>
                <a:gd name="connsiteY41" fmla="*/ 28958 h 126271"/>
                <a:gd name="connsiteX42" fmla="*/ 94563 w 314275"/>
                <a:gd name="connsiteY42" fmla="*/ 24553 h 126271"/>
                <a:gd name="connsiteX43" fmla="*/ 80954 w 314275"/>
                <a:gd name="connsiteY43" fmla="*/ 22953 h 126271"/>
                <a:gd name="connsiteX44" fmla="*/ 67738 w 314275"/>
                <a:gd name="connsiteY44" fmla="*/ 26966 h 126271"/>
                <a:gd name="connsiteX45" fmla="*/ 42511 w 314275"/>
                <a:gd name="connsiteY45" fmla="*/ 26573 h 126271"/>
                <a:gd name="connsiteX46" fmla="*/ 35721 w 314275"/>
                <a:gd name="connsiteY46" fmla="*/ 30165 h 126271"/>
                <a:gd name="connsiteX47" fmla="*/ 23711 w 314275"/>
                <a:gd name="connsiteY47" fmla="*/ 39761 h 126271"/>
                <a:gd name="connsiteX48" fmla="*/ 2105 w 314275"/>
                <a:gd name="connsiteY48" fmla="*/ 37348 h 126271"/>
                <a:gd name="connsiteX49" fmla="*/ 4069 w 314275"/>
                <a:gd name="connsiteY49" fmla="*/ 32522 h 126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14275" h="126271">
                  <a:moveTo>
                    <a:pt x="4069" y="32522"/>
                  </a:moveTo>
                  <a:lnTo>
                    <a:pt x="40491" y="12122"/>
                  </a:lnTo>
                  <a:lnTo>
                    <a:pt x="69309" y="2105"/>
                  </a:lnTo>
                  <a:lnTo>
                    <a:pt x="103739" y="5303"/>
                  </a:lnTo>
                  <a:lnTo>
                    <a:pt x="138169" y="8109"/>
                  </a:lnTo>
                  <a:lnTo>
                    <a:pt x="170579" y="33336"/>
                  </a:lnTo>
                  <a:lnTo>
                    <a:pt x="190586" y="41754"/>
                  </a:lnTo>
                  <a:lnTo>
                    <a:pt x="186180" y="34963"/>
                  </a:lnTo>
                  <a:lnTo>
                    <a:pt x="189379" y="33364"/>
                  </a:lnTo>
                  <a:lnTo>
                    <a:pt x="213792" y="52164"/>
                  </a:lnTo>
                  <a:lnTo>
                    <a:pt x="227401" y="56570"/>
                  </a:lnTo>
                  <a:lnTo>
                    <a:pt x="223388" y="65381"/>
                  </a:lnTo>
                  <a:lnTo>
                    <a:pt x="266208" y="83395"/>
                  </a:lnTo>
                  <a:lnTo>
                    <a:pt x="263010" y="89007"/>
                  </a:lnTo>
                  <a:lnTo>
                    <a:pt x="269800" y="91813"/>
                  </a:lnTo>
                  <a:lnTo>
                    <a:pt x="277012" y="90214"/>
                  </a:lnTo>
                  <a:lnTo>
                    <a:pt x="283017" y="93020"/>
                  </a:lnTo>
                  <a:lnTo>
                    <a:pt x="284223" y="102617"/>
                  </a:lnTo>
                  <a:lnTo>
                    <a:pt x="301845" y="105815"/>
                  </a:lnTo>
                  <a:lnTo>
                    <a:pt x="314641" y="115412"/>
                  </a:lnTo>
                  <a:lnTo>
                    <a:pt x="298225" y="120210"/>
                  </a:lnTo>
                  <a:lnTo>
                    <a:pt x="279818" y="121417"/>
                  </a:lnTo>
                  <a:lnTo>
                    <a:pt x="268622" y="125009"/>
                  </a:lnTo>
                  <a:lnTo>
                    <a:pt x="258604" y="125822"/>
                  </a:lnTo>
                  <a:lnTo>
                    <a:pt x="232985" y="120210"/>
                  </a:lnTo>
                  <a:lnTo>
                    <a:pt x="201361" y="119818"/>
                  </a:lnTo>
                  <a:lnTo>
                    <a:pt x="202568" y="116619"/>
                  </a:lnTo>
                  <a:lnTo>
                    <a:pt x="215363" y="107415"/>
                  </a:lnTo>
                  <a:lnTo>
                    <a:pt x="215363" y="98604"/>
                  </a:lnTo>
                  <a:lnTo>
                    <a:pt x="205767" y="97004"/>
                  </a:lnTo>
                  <a:lnTo>
                    <a:pt x="197769" y="82610"/>
                  </a:lnTo>
                  <a:lnTo>
                    <a:pt x="185759" y="83002"/>
                  </a:lnTo>
                  <a:lnTo>
                    <a:pt x="174956" y="66194"/>
                  </a:lnTo>
                  <a:lnTo>
                    <a:pt x="173357" y="57383"/>
                  </a:lnTo>
                  <a:lnTo>
                    <a:pt x="145353" y="58983"/>
                  </a:lnTo>
                  <a:lnTo>
                    <a:pt x="134156" y="56177"/>
                  </a:lnTo>
                  <a:lnTo>
                    <a:pt x="121754" y="42960"/>
                  </a:lnTo>
                  <a:lnTo>
                    <a:pt x="108958" y="46552"/>
                  </a:lnTo>
                  <a:lnTo>
                    <a:pt x="90551" y="40547"/>
                  </a:lnTo>
                  <a:lnTo>
                    <a:pt x="85360" y="35749"/>
                  </a:lnTo>
                  <a:lnTo>
                    <a:pt x="83367" y="28958"/>
                  </a:lnTo>
                  <a:lnTo>
                    <a:pt x="89765" y="28958"/>
                  </a:lnTo>
                  <a:lnTo>
                    <a:pt x="94563" y="24553"/>
                  </a:lnTo>
                  <a:cubicBezTo>
                    <a:pt x="94563" y="24553"/>
                    <a:pt x="82161" y="22953"/>
                    <a:pt x="80954" y="22953"/>
                  </a:cubicBezTo>
                  <a:cubicBezTo>
                    <a:pt x="79747" y="22953"/>
                    <a:pt x="67738" y="26966"/>
                    <a:pt x="67738" y="26966"/>
                  </a:cubicBezTo>
                  <a:lnTo>
                    <a:pt x="42511" y="26573"/>
                  </a:lnTo>
                  <a:lnTo>
                    <a:pt x="35721" y="30165"/>
                  </a:lnTo>
                  <a:lnTo>
                    <a:pt x="23711" y="39761"/>
                  </a:lnTo>
                  <a:lnTo>
                    <a:pt x="2105" y="37348"/>
                  </a:lnTo>
                  <a:lnTo>
                    <a:pt x="4069" y="3252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8" name="Forme libre : forme 4687">
              <a:extLst>
                <a:ext uri="{FF2B5EF4-FFF2-40B4-BE49-F238E27FC236}">
                  <a16:creationId xmlns:a16="http://schemas.microsoft.com/office/drawing/2014/main" id="{03EC0C66-EBE3-492F-B39B-BDFD2DC1E477}"/>
                </a:ext>
              </a:extLst>
            </p:cNvPr>
            <p:cNvSpPr/>
            <p:nvPr/>
          </p:nvSpPr>
          <p:spPr>
            <a:xfrm>
              <a:off x="8089698" y="3469116"/>
              <a:ext cx="19642" cy="11224"/>
            </a:xfrm>
            <a:custGeom>
              <a:avLst/>
              <a:gdLst>
                <a:gd name="connsiteX0" fmla="*/ 2105 w 19642"/>
                <a:gd name="connsiteY0" fmla="*/ 6903 h 11224"/>
                <a:gd name="connsiteX1" fmla="*/ 9316 w 19642"/>
                <a:gd name="connsiteY1" fmla="*/ 2105 h 11224"/>
                <a:gd name="connsiteX2" fmla="*/ 20119 w 19642"/>
                <a:gd name="connsiteY2" fmla="*/ 4125 h 11224"/>
                <a:gd name="connsiteX3" fmla="*/ 10916 w 19642"/>
                <a:gd name="connsiteY3" fmla="*/ 11729 h 11224"/>
              </a:gdLst>
              <a:ahLst/>
              <a:cxnLst>
                <a:cxn ang="0">
                  <a:pos x="connsiteX0" y="connsiteY0"/>
                </a:cxn>
                <a:cxn ang="0">
                  <a:pos x="connsiteX1" y="connsiteY1"/>
                </a:cxn>
                <a:cxn ang="0">
                  <a:pos x="connsiteX2" y="connsiteY2"/>
                </a:cxn>
                <a:cxn ang="0">
                  <a:pos x="connsiteX3" y="connsiteY3"/>
                </a:cxn>
              </a:cxnLst>
              <a:rect l="l" t="t" r="r" b="b"/>
              <a:pathLst>
                <a:path w="19642" h="11224">
                  <a:moveTo>
                    <a:pt x="2105" y="6903"/>
                  </a:moveTo>
                  <a:lnTo>
                    <a:pt x="9316" y="2105"/>
                  </a:lnTo>
                  <a:lnTo>
                    <a:pt x="20119" y="4125"/>
                  </a:lnTo>
                  <a:lnTo>
                    <a:pt x="10916" y="1172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9" name="Forme libre : forme 4688">
              <a:extLst>
                <a:ext uri="{FF2B5EF4-FFF2-40B4-BE49-F238E27FC236}">
                  <a16:creationId xmlns:a16="http://schemas.microsoft.com/office/drawing/2014/main" id="{0F046C44-BBD1-4064-8370-11536219F039}"/>
                </a:ext>
              </a:extLst>
            </p:cNvPr>
            <p:cNvSpPr/>
            <p:nvPr/>
          </p:nvSpPr>
          <p:spPr>
            <a:xfrm>
              <a:off x="8208169" y="3594377"/>
              <a:ext cx="75763" cy="28060"/>
            </a:xfrm>
            <a:custGeom>
              <a:avLst/>
              <a:gdLst>
                <a:gd name="connsiteX0" fmla="*/ 4518 w 75762"/>
                <a:gd name="connsiteY0" fmla="*/ 12515 h 28060"/>
                <a:gd name="connsiteX1" fmla="*/ 2105 w 75762"/>
                <a:gd name="connsiteY1" fmla="*/ 6931 h 28060"/>
                <a:gd name="connsiteX2" fmla="*/ 27724 w 75762"/>
                <a:gd name="connsiteY2" fmla="*/ 6931 h 28060"/>
                <a:gd name="connsiteX3" fmla="*/ 39313 w 75762"/>
                <a:gd name="connsiteY3" fmla="*/ 2105 h 28060"/>
                <a:gd name="connsiteX4" fmla="*/ 76156 w 75762"/>
                <a:gd name="connsiteY4" fmla="*/ 22112 h 28060"/>
                <a:gd name="connsiteX5" fmla="*/ 70544 w 75762"/>
                <a:gd name="connsiteY5" fmla="*/ 24525 h 28060"/>
                <a:gd name="connsiteX6" fmla="*/ 54942 w 75762"/>
                <a:gd name="connsiteY6" fmla="*/ 21326 h 28060"/>
                <a:gd name="connsiteX7" fmla="*/ 52136 w 75762"/>
                <a:gd name="connsiteY7" fmla="*/ 25731 h 28060"/>
                <a:gd name="connsiteX8" fmla="*/ 46524 w 75762"/>
                <a:gd name="connsiteY8" fmla="*/ 28117 h 28060"/>
                <a:gd name="connsiteX9" fmla="*/ 36928 w 75762"/>
                <a:gd name="connsiteY9" fmla="*/ 24525 h 28060"/>
                <a:gd name="connsiteX10" fmla="*/ 19727 w 75762"/>
                <a:gd name="connsiteY10" fmla="*/ 22533 h 28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5762" h="28060">
                  <a:moveTo>
                    <a:pt x="4518" y="12515"/>
                  </a:moveTo>
                  <a:lnTo>
                    <a:pt x="2105" y="6931"/>
                  </a:lnTo>
                  <a:lnTo>
                    <a:pt x="27724" y="6931"/>
                  </a:lnTo>
                  <a:lnTo>
                    <a:pt x="39313" y="2105"/>
                  </a:lnTo>
                  <a:lnTo>
                    <a:pt x="76156" y="22112"/>
                  </a:lnTo>
                  <a:lnTo>
                    <a:pt x="70544" y="24525"/>
                  </a:lnTo>
                  <a:lnTo>
                    <a:pt x="54942" y="21326"/>
                  </a:lnTo>
                  <a:lnTo>
                    <a:pt x="52136" y="25731"/>
                  </a:lnTo>
                  <a:lnTo>
                    <a:pt x="46524" y="28117"/>
                  </a:lnTo>
                  <a:lnTo>
                    <a:pt x="36928" y="24525"/>
                  </a:lnTo>
                  <a:lnTo>
                    <a:pt x="19727" y="2253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0" name="Forme libre : forme 4689">
              <a:extLst>
                <a:ext uri="{FF2B5EF4-FFF2-40B4-BE49-F238E27FC236}">
                  <a16:creationId xmlns:a16="http://schemas.microsoft.com/office/drawing/2014/main" id="{7F3F0721-907F-4E0E-A6D0-31DC0A56B101}"/>
                </a:ext>
              </a:extLst>
            </p:cNvPr>
            <p:cNvSpPr/>
            <p:nvPr/>
          </p:nvSpPr>
          <p:spPr>
            <a:xfrm>
              <a:off x="8549551" y="3604002"/>
              <a:ext cx="61733" cy="30866"/>
            </a:xfrm>
            <a:custGeom>
              <a:avLst/>
              <a:gdLst>
                <a:gd name="connsiteX0" fmla="*/ 4097 w 61732"/>
                <a:gd name="connsiteY0" fmla="*/ 22504 h 30866"/>
                <a:gd name="connsiteX1" fmla="*/ 6510 w 61732"/>
                <a:gd name="connsiteY1" fmla="*/ 18099 h 30866"/>
                <a:gd name="connsiteX2" fmla="*/ 4882 w 61732"/>
                <a:gd name="connsiteY2" fmla="*/ 11701 h 30866"/>
                <a:gd name="connsiteX3" fmla="*/ 14900 w 61732"/>
                <a:gd name="connsiteY3" fmla="*/ 2105 h 30866"/>
                <a:gd name="connsiteX4" fmla="*/ 46917 w 61732"/>
                <a:gd name="connsiteY4" fmla="*/ 8895 h 30866"/>
                <a:gd name="connsiteX5" fmla="*/ 54128 w 61732"/>
                <a:gd name="connsiteY5" fmla="*/ 6089 h 30866"/>
                <a:gd name="connsiteX6" fmla="*/ 61312 w 61732"/>
                <a:gd name="connsiteY6" fmla="*/ 11308 h 30866"/>
                <a:gd name="connsiteX7" fmla="*/ 48123 w 61732"/>
                <a:gd name="connsiteY7" fmla="*/ 26096 h 30866"/>
                <a:gd name="connsiteX8" fmla="*/ 20905 w 61732"/>
                <a:gd name="connsiteY8" fmla="*/ 25310 h 30866"/>
                <a:gd name="connsiteX9" fmla="*/ 14114 w 61732"/>
                <a:gd name="connsiteY9" fmla="*/ 29716 h 30866"/>
                <a:gd name="connsiteX10" fmla="*/ 2105 w 61732"/>
                <a:gd name="connsiteY10" fmla="*/ 26096 h 3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32" h="30866">
                  <a:moveTo>
                    <a:pt x="4097" y="22504"/>
                  </a:moveTo>
                  <a:lnTo>
                    <a:pt x="6510" y="18099"/>
                  </a:lnTo>
                  <a:lnTo>
                    <a:pt x="4882" y="11701"/>
                  </a:lnTo>
                  <a:lnTo>
                    <a:pt x="14900" y="2105"/>
                  </a:lnTo>
                  <a:lnTo>
                    <a:pt x="46917" y="8895"/>
                  </a:lnTo>
                  <a:lnTo>
                    <a:pt x="54128" y="6089"/>
                  </a:lnTo>
                  <a:lnTo>
                    <a:pt x="61312" y="11308"/>
                  </a:lnTo>
                  <a:lnTo>
                    <a:pt x="48123" y="26096"/>
                  </a:lnTo>
                  <a:lnTo>
                    <a:pt x="20905" y="25310"/>
                  </a:lnTo>
                  <a:lnTo>
                    <a:pt x="14114" y="29716"/>
                  </a:lnTo>
                  <a:lnTo>
                    <a:pt x="2105" y="2609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1" name="Forme libre : forme 4690">
              <a:extLst>
                <a:ext uri="{FF2B5EF4-FFF2-40B4-BE49-F238E27FC236}">
                  <a16:creationId xmlns:a16="http://schemas.microsoft.com/office/drawing/2014/main" id="{AB6B0F02-2C16-4814-B0E3-D658E8D11037}"/>
                </a:ext>
              </a:extLst>
            </p:cNvPr>
            <p:cNvSpPr/>
            <p:nvPr/>
          </p:nvSpPr>
          <p:spPr>
            <a:xfrm>
              <a:off x="8630786" y="3628807"/>
              <a:ext cx="14030" cy="11224"/>
            </a:xfrm>
            <a:custGeom>
              <a:avLst/>
              <a:gdLst>
                <a:gd name="connsiteX0" fmla="*/ 2105 w 14030"/>
                <a:gd name="connsiteY0" fmla="*/ 2105 h 11224"/>
                <a:gd name="connsiteX1" fmla="*/ 13693 w 14030"/>
                <a:gd name="connsiteY1" fmla="*/ 7717 h 11224"/>
                <a:gd name="connsiteX2" fmla="*/ 10915 w 14030"/>
                <a:gd name="connsiteY2" fmla="*/ 11308 h 11224"/>
              </a:gdLst>
              <a:ahLst/>
              <a:cxnLst>
                <a:cxn ang="0">
                  <a:pos x="connsiteX0" y="connsiteY0"/>
                </a:cxn>
                <a:cxn ang="0">
                  <a:pos x="connsiteX1" y="connsiteY1"/>
                </a:cxn>
                <a:cxn ang="0">
                  <a:pos x="connsiteX2" y="connsiteY2"/>
                </a:cxn>
              </a:cxnLst>
              <a:rect l="l" t="t" r="r" b="b"/>
              <a:pathLst>
                <a:path w="14030" h="11224">
                  <a:moveTo>
                    <a:pt x="2105" y="2105"/>
                  </a:moveTo>
                  <a:lnTo>
                    <a:pt x="13693" y="7717"/>
                  </a:lnTo>
                  <a:lnTo>
                    <a:pt x="10915" y="1130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2" name="Forme libre : forme 4691">
              <a:extLst>
                <a:ext uri="{FF2B5EF4-FFF2-40B4-BE49-F238E27FC236}">
                  <a16:creationId xmlns:a16="http://schemas.microsoft.com/office/drawing/2014/main" id="{FF09F91F-3203-47F6-93DA-6EDF63DF832E}"/>
                </a:ext>
              </a:extLst>
            </p:cNvPr>
            <p:cNvSpPr/>
            <p:nvPr/>
          </p:nvSpPr>
          <p:spPr>
            <a:xfrm>
              <a:off x="8657583" y="3654426"/>
              <a:ext cx="14030" cy="11224"/>
            </a:xfrm>
            <a:custGeom>
              <a:avLst/>
              <a:gdLst>
                <a:gd name="connsiteX0" fmla="*/ 2105 w 14030"/>
                <a:gd name="connsiteY0" fmla="*/ 8502 h 11224"/>
                <a:gd name="connsiteX1" fmla="*/ 8530 w 14030"/>
                <a:gd name="connsiteY1" fmla="*/ 2105 h 11224"/>
                <a:gd name="connsiteX2" fmla="*/ 12908 w 14030"/>
                <a:gd name="connsiteY2" fmla="*/ 6089 h 11224"/>
                <a:gd name="connsiteX3" fmla="*/ 9709 w 14030"/>
                <a:gd name="connsiteY3" fmla="*/ 10102 h 11224"/>
              </a:gdLst>
              <a:ahLst/>
              <a:cxnLst>
                <a:cxn ang="0">
                  <a:pos x="connsiteX0" y="connsiteY0"/>
                </a:cxn>
                <a:cxn ang="0">
                  <a:pos x="connsiteX1" y="connsiteY1"/>
                </a:cxn>
                <a:cxn ang="0">
                  <a:pos x="connsiteX2" y="connsiteY2"/>
                </a:cxn>
                <a:cxn ang="0">
                  <a:pos x="connsiteX3" y="connsiteY3"/>
                </a:cxn>
              </a:cxnLst>
              <a:rect l="l" t="t" r="r" b="b"/>
              <a:pathLst>
                <a:path w="14030" h="11224">
                  <a:moveTo>
                    <a:pt x="2105" y="8502"/>
                  </a:moveTo>
                  <a:lnTo>
                    <a:pt x="8530" y="2105"/>
                  </a:lnTo>
                  <a:lnTo>
                    <a:pt x="12908" y="6089"/>
                  </a:lnTo>
                  <a:lnTo>
                    <a:pt x="9709" y="1010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3" name="Forme libre : forme 4692">
              <a:extLst>
                <a:ext uri="{FF2B5EF4-FFF2-40B4-BE49-F238E27FC236}">
                  <a16:creationId xmlns:a16="http://schemas.microsoft.com/office/drawing/2014/main" id="{CCC70AEB-6223-4F66-AE17-9003BB0256F1}"/>
                </a:ext>
              </a:extLst>
            </p:cNvPr>
            <p:cNvSpPr/>
            <p:nvPr/>
          </p:nvSpPr>
          <p:spPr>
            <a:xfrm>
              <a:off x="8691200" y="3663630"/>
              <a:ext cx="8418" cy="8418"/>
            </a:xfrm>
            <a:custGeom>
              <a:avLst/>
              <a:gdLst>
                <a:gd name="connsiteX0" fmla="*/ 2105 w 8418"/>
                <a:gd name="connsiteY0" fmla="*/ 6089 h 8418"/>
                <a:gd name="connsiteX1" fmla="*/ 6117 w 8418"/>
                <a:gd name="connsiteY1" fmla="*/ 2105 h 8418"/>
                <a:gd name="connsiteX2" fmla="*/ 8530 w 8418"/>
                <a:gd name="connsiteY2" fmla="*/ 4097 h 8418"/>
                <a:gd name="connsiteX3" fmla="*/ 6117 w 8418"/>
                <a:gd name="connsiteY3" fmla="*/ 7689 h 8418"/>
              </a:gdLst>
              <a:ahLst/>
              <a:cxnLst>
                <a:cxn ang="0">
                  <a:pos x="connsiteX0" y="connsiteY0"/>
                </a:cxn>
                <a:cxn ang="0">
                  <a:pos x="connsiteX1" y="connsiteY1"/>
                </a:cxn>
                <a:cxn ang="0">
                  <a:pos x="connsiteX2" y="connsiteY2"/>
                </a:cxn>
                <a:cxn ang="0">
                  <a:pos x="connsiteX3" y="connsiteY3"/>
                </a:cxn>
              </a:cxnLst>
              <a:rect l="l" t="t" r="r" b="b"/>
              <a:pathLst>
                <a:path w="8418" h="8418">
                  <a:moveTo>
                    <a:pt x="2105" y="6089"/>
                  </a:moveTo>
                  <a:lnTo>
                    <a:pt x="6117" y="2105"/>
                  </a:lnTo>
                  <a:lnTo>
                    <a:pt x="8530" y="4097"/>
                  </a:lnTo>
                  <a:lnTo>
                    <a:pt x="6117" y="768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4" name="Forme libre : forme 4693">
              <a:extLst>
                <a:ext uri="{FF2B5EF4-FFF2-40B4-BE49-F238E27FC236}">
                  <a16:creationId xmlns:a16="http://schemas.microsoft.com/office/drawing/2014/main" id="{E4EE0D65-C327-4D61-A63F-469AF6D6A142}"/>
                </a:ext>
              </a:extLst>
            </p:cNvPr>
            <p:cNvSpPr/>
            <p:nvPr/>
          </p:nvSpPr>
          <p:spPr>
            <a:xfrm>
              <a:off x="8716033" y="3706843"/>
              <a:ext cx="19642" cy="16836"/>
            </a:xfrm>
            <a:custGeom>
              <a:avLst/>
              <a:gdLst>
                <a:gd name="connsiteX0" fmla="*/ 2105 w 19642"/>
                <a:gd name="connsiteY0" fmla="*/ 9316 h 16836"/>
                <a:gd name="connsiteX1" fmla="*/ 5696 w 19642"/>
                <a:gd name="connsiteY1" fmla="*/ 2105 h 16836"/>
                <a:gd name="connsiteX2" fmla="*/ 18492 w 19642"/>
                <a:gd name="connsiteY2" fmla="*/ 13301 h 16836"/>
                <a:gd name="connsiteX3" fmla="*/ 10887 w 19642"/>
                <a:gd name="connsiteY3" fmla="*/ 16499 h 16836"/>
              </a:gdLst>
              <a:ahLst/>
              <a:cxnLst>
                <a:cxn ang="0">
                  <a:pos x="connsiteX0" y="connsiteY0"/>
                </a:cxn>
                <a:cxn ang="0">
                  <a:pos x="connsiteX1" y="connsiteY1"/>
                </a:cxn>
                <a:cxn ang="0">
                  <a:pos x="connsiteX2" y="connsiteY2"/>
                </a:cxn>
                <a:cxn ang="0">
                  <a:pos x="connsiteX3" y="connsiteY3"/>
                </a:cxn>
              </a:cxnLst>
              <a:rect l="l" t="t" r="r" b="b"/>
              <a:pathLst>
                <a:path w="19642" h="16836">
                  <a:moveTo>
                    <a:pt x="2105" y="9316"/>
                  </a:moveTo>
                  <a:lnTo>
                    <a:pt x="5696" y="2105"/>
                  </a:lnTo>
                  <a:lnTo>
                    <a:pt x="18492" y="13301"/>
                  </a:lnTo>
                  <a:lnTo>
                    <a:pt x="10887" y="1649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5" name="Forme libre : forme 4694">
              <a:extLst>
                <a:ext uri="{FF2B5EF4-FFF2-40B4-BE49-F238E27FC236}">
                  <a16:creationId xmlns:a16="http://schemas.microsoft.com/office/drawing/2014/main" id="{71B11A1F-1458-4C94-B85B-3D3E6BF1E3B1}"/>
                </a:ext>
              </a:extLst>
            </p:cNvPr>
            <p:cNvSpPr/>
            <p:nvPr/>
          </p:nvSpPr>
          <p:spPr>
            <a:xfrm>
              <a:off x="8481112" y="3810498"/>
              <a:ext cx="16836" cy="11224"/>
            </a:xfrm>
            <a:custGeom>
              <a:avLst/>
              <a:gdLst>
                <a:gd name="connsiteX0" fmla="*/ 2105 w 16836"/>
                <a:gd name="connsiteY0" fmla="*/ 2105 h 11224"/>
                <a:gd name="connsiteX1" fmla="*/ 5696 w 16836"/>
                <a:gd name="connsiteY1" fmla="*/ 6117 h 11224"/>
                <a:gd name="connsiteX2" fmla="*/ 14900 w 16836"/>
                <a:gd name="connsiteY2" fmla="*/ 10102 h 11224"/>
              </a:gdLst>
              <a:ahLst/>
              <a:cxnLst>
                <a:cxn ang="0">
                  <a:pos x="connsiteX0" y="connsiteY0"/>
                </a:cxn>
                <a:cxn ang="0">
                  <a:pos x="connsiteX1" y="connsiteY1"/>
                </a:cxn>
                <a:cxn ang="0">
                  <a:pos x="connsiteX2" y="connsiteY2"/>
                </a:cxn>
              </a:cxnLst>
              <a:rect l="l" t="t" r="r" b="b"/>
              <a:pathLst>
                <a:path w="16836" h="11224">
                  <a:moveTo>
                    <a:pt x="2105" y="2105"/>
                  </a:moveTo>
                  <a:lnTo>
                    <a:pt x="5696" y="6117"/>
                  </a:lnTo>
                  <a:lnTo>
                    <a:pt x="14900" y="1010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6" name="Forme libre : forme 4695">
              <a:extLst>
                <a:ext uri="{FF2B5EF4-FFF2-40B4-BE49-F238E27FC236}">
                  <a16:creationId xmlns:a16="http://schemas.microsoft.com/office/drawing/2014/main" id="{1D03716D-E639-4C42-B326-A8867EA4949F}"/>
                </a:ext>
              </a:extLst>
            </p:cNvPr>
            <p:cNvSpPr/>
            <p:nvPr/>
          </p:nvSpPr>
          <p:spPr>
            <a:xfrm>
              <a:off x="8470309" y="3816503"/>
              <a:ext cx="5612" cy="8418"/>
            </a:xfrm>
            <a:custGeom>
              <a:avLst/>
              <a:gdLst>
                <a:gd name="connsiteX0" fmla="*/ 6089 w 5612"/>
                <a:gd name="connsiteY0" fmla="*/ 2105 h 8418"/>
                <a:gd name="connsiteX1" fmla="*/ 2105 w 5612"/>
                <a:gd name="connsiteY1" fmla="*/ 6510 h 8418"/>
                <a:gd name="connsiteX2" fmla="*/ 4911 w 5612"/>
                <a:gd name="connsiteY2" fmla="*/ 8895 h 8418"/>
              </a:gdLst>
              <a:ahLst/>
              <a:cxnLst>
                <a:cxn ang="0">
                  <a:pos x="connsiteX0" y="connsiteY0"/>
                </a:cxn>
                <a:cxn ang="0">
                  <a:pos x="connsiteX1" y="connsiteY1"/>
                </a:cxn>
                <a:cxn ang="0">
                  <a:pos x="connsiteX2" y="connsiteY2"/>
                </a:cxn>
              </a:cxnLst>
              <a:rect l="l" t="t" r="r" b="b"/>
              <a:pathLst>
                <a:path w="5612" h="8418">
                  <a:moveTo>
                    <a:pt x="6089" y="2105"/>
                  </a:moveTo>
                  <a:lnTo>
                    <a:pt x="2105" y="6510"/>
                  </a:lnTo>
                  <a:lnTo>
                    <a:pt x="4911" y="889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7" name="Forme libre : forme 4696">
              <a:extLst>
                <a:ext uri="{FF2B5EF4-FFF2-40B4-BE49-F238E27FC236}">
                  <a16:creationId xmlns:a16="http://schemas.microsoft.com/office/drawing/2014/main" id="{FE4526EB-1212-4997-855E-BED49E26A2D3}"/>
                </a:ext>
              </a:extLst>
            </p:cNvPr>
            <p:cNvSpPr/>
            <p:nvPr/>
          </p:nvSpPr>
          <p:spPr>
            <a:xfrm>
              <a:off x="8448281" y="3804886"/>
              <a:ext cx="5612" cy="8418"/>
            </a:xfrm>
            <a:custGeom>
              <a:avLst/>
              <a:gdLst>
                <a:gd name="connsiteX0" fmla="*/ 4518 w 5612"/>
                <a:gd name="connsiteY0" fmla="*/ 8502 h 8418"/>
                <a:gd name="connsiteX1" fmla="*/ 2105 w 5612"/>
                <a:gd name="connsiteY1" fmla="*/ 6117 h 8418"/>
                <a:gd name="connsiteX2" fmla="*/ 4911 w 5612"/>
                <a:gd name="connsiteY2" fmla="*/ 2105 h 8418"/>
              </a:gdLst>
              <a:ahLst/>
              <a:cxnLst>
                <a:cxn ang="0">
                  <a:pos x="connsiteX0" y="connsiteY0"/>
                </a:cxn>
                <a:cxn ang="0">
                  <a:pos x="connsiteX1" y="connsiteY1"/>
                </a:cxn>
                <a:cxn ang="0">
                  <a:pos x="connsiteX2" y="connsiteY2"/>
                </a:cxn>
              </a:cxnLst>
              <a:rect l="l" t="t" r="r" b="b"/>
              <a:pathLst>
                <a:path w="5612" h="8418">
                  <a:moveTo>
                    <a:pt x="4518" y="8502"/>
                  </a:moveTo>
                  <a:lnTo>
                    <a:pt x="2105" y="6117"/>
                  </a:lnTo>
                  <a:lnTo>
                    <a:pt x="4911"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8" name="Forme libre : forme 4697">
              <a:extLst>
                <a:ext uri="{FF2B5EF4-FFF2-40B4-BE49-F238E27FC236}">
                  <a16:creationId xmlns:a16="http://schemas.microsoft.com/office/drawing/2014/main" id="{DC198A31-B87A-4BD5-A871-2D5AF67F95A5}"/>
                </a:ext>
              </a:extLst>
            </p:cNvPr>
            <p:cNvSpPr/>
            <p:nvPr/>
          </p:nvSpPr>
          <p:spPr>
            <a:xfrm>
              <a:off x="8623574" y="3861315"/>
              <a:ext cx="19642" cy="11224"/>
            </a:xfrm>
            <a:custGeom>
              <a:avLst/>
              <a:gdLst>
                <a:gd name="connsiteX0" fmla="*/ 2105 w 19642"/>
                <a:gd name="connsiteY0" fmla="*/ 10523 h 11224"/>
                <a:gd name="connsiteX1" fmla="*/ 11308 w 19642"/>
                <a:gd name="connsiteY1" fmla="*/ 2105 h 11224"/>
                <a:gd name="connsiteX2" fmla="*/ 18913 w 19642"/>
                <a:gd name="connsiteY2" fmla="*/ 3704 h 11224"/>
                <a:gd name="connsiteX3" fmla="*/ 10916 w 19642"/>
                <a:gd name="connsiteY3" fmla="*/ 10102 h 11224"/>
              </a:gdLst>
              <a:ahLst/>
              <a:cxnLst>
                <a:cxn ang="0">
                  <a:pos x="connsiteX0" y="connsiteY0"/>
                </a:cxn>
                <a:cxn ang="0">
                  <a:pos x="connsiteX1" y="connsiteY1"/>
                </a:cxn>
                <a:cxn ang="0">
                  <a:pos x="connsiteX2" y="connsiteY2"/>
                </a:cxn>
                <a:cxn ang="0">
                  <a:pos x="connsiteX3" y="connsiteY3"/>
                </a:cxn>
              </a:cxnLst>
              <a:rect l="l" t="t" r="r" b="b"/>
              <a:pathLst>
                <a:path w="19642" h="11224">
                  <a:moveTo>
                    <a:pt x="2105" y="10523"/>
                  </a:moveTo>
                  <a:lnTo>
                    <a:pt x="11308" y="2105"/>
                  </a:lnTo>
                  <a:lnTo>
                    <a:pt x="18913" y="3704"/>
                  </a:lnTo>
                  <a:lnTo>
                    <a:pt x="10916" y="1010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9" name="Forme libre : forme 4698">
              <a:extLst>
                <a:ext uri="{FF2B5EF4-FFF2-40B4-BE49-F238E27FC236}">
                  <a16:creationId xmlns:a16="http://schemas.microsoft.com/office/drawing/2014/main" id="{58371E7F-36B5-4FCE-BD9E-F67BE746BE86}"/>
                </a:ext>
              </a:extLst>
            </p:cNvPr>
            <p:cNvSpPr/>
            <p:nvPr/>
          </p:nvSpPr>
          <p:spPr>
            <a:xfrm>
              <a:off x="8706015" y="3872932"/>
              <a:ext cx="28060" cy="25254"/>
            </a:xfrm>
            <a:custGeom>
              <a:avLst/>
              <a:gdLst>
                <a:gd name="connsiteX0" fmla="*/ 2105 w 28060"/>
                <a:gd name="connsiteY0" fmla="*/ 21298 h 25254"/>
                <a:gd name="connsiteX1" fmla="*/ 7717 w 28060"/>
                <a:gd name="connsiteY1" fmla="*/ 14507 h 25254"/>
                <a:gd name="connsiteX2" fmla="*/ 6117 w 28060"/>
                <a:gd name="connsiteY2" fmla="*/ 6903 h 25254"/>
                <a:gd name="connsiteX3" fmla="*/ 26938 w 28060"/>
                <a:gd name="connsiteY3" fmla="*/ 2105 h 25254"/>
                <a:gd name="connsiteX4" fmla="*/ 20540 w 28060"/>
                <a:gd name="connsiteY4" fmla="*/ 10102 h 25254"/>
                <a:gd name="connsiteX5" fmla="*/ 26152 w 28060"/>
                <a:gd name="connsiteY5" fmla="*/ 17706 h 25254"/>
                <a:gd name="connsiteX6" fmla="*/ 21747 w 28060"/>
                <a:gd name="connsiteY6" fmla="*/ 22504 h 25254"/>
                <a:gd name="connsiteX7" fmla="*/ 5753 w 28060"/>
                <a:gd name="connsiteY7" fmla="*/ 24497 h 25254"/>
                <a:gd name="connsiteX8" fmla="*/ 2105 w 28060"/>
                <a:gd name="connsiteY8" fmla="*/ 21298 h 25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060" h="25254">
                  <a:moveTo>
                    <a:pt x="2105" y="21298"/>
                  </a:moveTo>
                  <a:cubicBezTo>
                    <a:pt x="3704" y="19698"/>
                    <a:pt x="7717" y="14507"/>
                    <a:pt x="7717" y="14507"/>
                  </a:cubicBezTo>
                  <a:lnTo>
                    <a:pt x="6117" y="6903"/>
                  </a:lnTo>
                  <a:lnTo>
                    <a:pt x="26938" y="2105"/>
                  </a:lnTo>
                  <a:lnTo>
                    <a:pt x="20540" y="10102"/>
                  </a:lnTo>
                  <a:lnTo>
                    <a:pt x="26152" y="17706"/>
                  </a:lnTo>
                  <a:lnTo>
                    <a:pt x="21747" y="22504"/>
                  </a:lnTo>
                  <a:lnTo>
                    <a:pt x="5753" y="24497"/>
                  </a:lnTo>
                  <a:lnTo>
                    <a:pt x="2105" y="2129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0" name="Forme libre : forme 4699">
              <a:extLst>
                <a:ext uri="{FF2B5EF4-FFF2-40B4-BE49-F238E27FC236}">
                  <a16:creationId xmlns:a16="http://schemas.microsoft.com/office/drawing/2014/main" id="{82F3DE42-1EC2-4017-A06E-316073FE5F06}"/>
                </a:ext>
              </a:extLst>
            </p:cNvPr>
            <p:cNvSpPr/>
            <p:nvPr/>
          </p:nvSpPr>
          <p:spPr>
            <a:xfrm>
              <a:off x="8739239" y="3856517"/>
              <a:ext cx="8418" cy="5612"/>
            </a:xfrm>
            <a:custGeom>
              <a:avLst/>
              <a:gdLst>
                <a:gd name="connsiteX0" fmla="*/ 2105 w 8418"/>
                <a:gd name="connsiteY0" fmla="*/ 5303 h 5612"/>
                <a:gd name="connsiteX1" fmla="*/ 4097 w 8418"/>
                <a:gd name="connsiteY1" fmla="*/ 2105 h 5612"/>
                <a:gd name="connsiteX2" fmla="*/ 8109 w 8418"/>
                <a:gd name="connsiteY2" fmla="*/ 2497 h 5612"/>
                <a:gd name="connsiteX3" fmla="*/ 7717 w 8418"/>
                <a:gd name="connsiteY3" fmla="*/ 6117 h 5612"/>
              </a:gdLst>
              <a:ahLst/>
              <a:cxnLst>
                <a:cxn ang="0">
                  <a:pos x="connsiteX0" y="connsiteY0"/>
                </a:cxn>
                <a:cxn ang="0">
                  <a:pos x="connsiteX1" y="connsiteY1"/>
                </a:cxn>
                <a:cxn ang="0">
                  <a:pos x="connsiteX2" y="connsiteY2"/>
                </a:cxn>
                <a:cxn ang="0">
                  <a:pos x="connsiteX3" y="connsiteY3"/>
                </a:cxn>
              </a:cxnLst>
              <a:rect l="l" t="t" r="r" b="b"/>
              <a:pathLst>
                <a:path w="8418" h="5612">
                  <a:moveTo>
                    <a:pt x="2105" y="5303"/>
                  </a:moveTo>
                  <a:lnTo>
                    <a:pt x="4097" y="2105"/>
                  </a:lnTo>
                  <a:lnTo>
                    <a:pt x="8109" y="2497"/>
                  </a:lnTo>
                  <a:lnTo>
                    <a:pt x="7717" y="611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1" name="Forme libre : forme 4700">
              <a:extLst>
                <a:ext uri="{FF2B5EF4-FFF2-40B4-BE49-F238E27FC236}">
                  <a16:creationId xmlns:a16="http://schemas.microsoft.com/office/drawing/2014/main" id="{ACA566FE-E696-43F9-BD3F-01EC4C8E1285}"/>
                </a:ext>
              </a:extLst>
            </p:cNvPr>
            <p:cNvSpPr/>
            <p:nvPr/>
          </p:nvSpPr>
          <p:spPr>
            <a:xfrm>
              <a:off x="8711235" y="3840102"/>
              <a:ext cx="8418" cy="14030"/>
            </a:xfrm>
            <a:custGeom>
              <a:avLst/>
              <a:gdLst>
                <a:gd name="connsiteX0" fmla="*/ 3283 w 8418"/>
                <a:gd name="connsiteY0" fmla="*/ 10523 h 14030"/>
                <a:gd name="connsiteX1" fmla="*/ 2105 w 8418"/>
                <a:gd name="connsiteY1" fmla="*/ 2525 h 14030"/>
                <a:gd name="connsiteX2" fmla="*/ 6482 w 8418"/>
                <a:gd name="connsiteY2" fmla="*/ 2105 h 14030"/>
                <a:gd name="connsiteX3" fmla="*/ 5696 w 8418"/>
                <a:gd name="connsiteY3" fmla="*/ 12122 h 14030"/>
              </a:gdLst>
              <a:ahLst/>
              <a:cxnLst>
                <a:cxn ang="0">
                  <a:pos x="connsiteX0" y="connsiteY0"/>
                </a:cxn>
                <a:cxn ang="0">
                  <a:pos x="connsiteX1" y="connsiteY1"/>
                </a:cxn>
                <a:cxn ang="0">
                  <a:pos x="connsiteX2" y="connsiteY2"/>
                </a:cxn>
                <a:cxn ang="0">
                  <a:pos x="connsiteX3" y="connsiteY3"/>
                </a:cxn>
              </a:cxnLst>
              <a:rect l="l" t="t" r="r" b="b"/>
              <a:pathLst>
                <a:path w="8418" h="14030">
                  <a:moveTo>
                    <a:pt x="3283" y="10523"/>
                  </a:moveTo>
                  <a:lnTo>
                    <a:pt x="2105" y="2525"/>
                  </a:lnTo>
                  <a:lnTo>
                    <a:pt x="6482" y="2105"/>
                  </a:lnTo>
                  <a:lnTo>
                    <a:pt x="5696" y="1212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2" name="Forme libre : forme 4701">
              <a:extLst>
                <a:ext uri="{FF2B5EF4-FFF2-40B4-BE49-F238E27FC236}">
                  <a16:creationId xmlns:a16="http://schemas.microsoft.com/office/drawing/2014/main" id="{C96F25FF-A284-4512-9BDB-8C5E68375539}"/>
                </a:ext>
              </a:extLst>
            </p:cNvPr>
            <p:cNvSpPr/>
            <p:nvPr/>
          </p:nvSpPr>
          <p:spPr>
            <a:xfrm>
              <a:off x="8703209" y="3825707"/>
              <a:ext cx="11224" cy="11224"/>
            </a:xfrm>
            <a:custGeom>
              <a:avLst/>
              <a:gdLst>
                <a:gd name="connsiteX0" fmla="*/ 6117 w 11224"/>
                <a:gd name="connsiteY0" fmla="*/ 9316 h 11224"/>
                <a:gd name="connsiteX1" fmla="*/ 2105 w 11224"/>
                <a:gd name="connsiteY1" fmla="*/ 3704 h 11224"/>
                <a:gd name="connsiteX2" fmla="*/ 5303 w 11224"/>
                <a:gd name="connsiteY2" fmla="*/ 2105 h 11224"/>
                <a:gd name="connsiteX3" fmla="*/ 9316 w 11224"/>
                <a:gd name="connsiteY3" fmla="*/ 7717 h 11224"/>
              </a:gdLst>
              <a:ahLst/>
              <a:cxnLst>
                <a:cxn ang="0">
                  <a:pos x="connsiteX0" y="connsiteY0"/>
                </a:cxn>
                <a:cxn ang="0">
                  <a:pos x="connsiteX1" y="connsiteY1"/>
                </a:cxn>
                <a:cxn ang="0">
                  <a:pos x="connsiteX2" y="connsiteY2"/>
                </a:cxn>
                <a:cxn ang="0">
                  <a:pos x="connsiteX3" y="connsiteY3"/>
                </a:cxn>
              </a:cxnLst>
              <a:rect l="l" t="t" r="r" b="b"/>
              <a:pathLst>
                <a:path w="11224" h="11224">
                  <a:moveTo>
                    <a:pt x="6117" y="9316"/>
                  </a:moveTo>
                  <a:lnTo>
                    <a:pt x="2105" y="3704"/>
                  </a:lnTo>
                  <a:lnTo>
                    <a:pt x="5303" y="2105"/>
                  </a:lnTo>
                  <a:lnTo>
                    <a:pt x="9316" y="771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3" name="Forme libre : forme 4702">
              <a:extLst>
                <a:ext uri="{FF2B5EF4-FFF2-40B4-BE49-F238E27FC236}">
                  <a16:creationId xmlns:a16="http://schemas.microsoft.com/office/drawing/2014/main" id="{D50A1BAB-C467-4FAC-B503-A04160024F48}"/>
                </a:ext>
              </a:extLst>
            </p:cNvPr>
            <p:cNvSpPr/>
            <p:nvPr/>
          </p:nvSpPr>
          <p:spPr>
            <a:xfrm>
              <a:off x="8715612" y="3810498"/>
              <a:ext cx="16836" cy="11224"/>
            </a:xfrm>
            <a:custGeom>
              <a:avLst/>
              <a:gdLst>
                <a:gd name="connsiteX0" fmla="*/ 2105 w 16836"/>
                <a:gd name="connsiteY0" fmla="*/ 7296 h 11224"/>
                <a:gd name="connsiteX1" fmla="*/ 14928 w 16836"/>
                <a:gd name="connsiteY1" fmla="*/ 2105 h 11224"/>
                <a:gd name="connsiteX2" fmla="*/ 14114 w 16836"/>
                <a:gd name="connsiteY2" fmla="*/ 10916 h 11224"/>
              </a:gdLst>
              <a:ahLst/>
              <a:cxnLst>
                <a:cxn ang="0">
                  <a:pos x="connsiteX0" y="connsiteY0"/>
                </a:cxn>
                <a:cxn ang="0">
                  <a:pos x="connsiteX1" y="connsiteY1"/>
                </a:cxn>
                <a:cxn ang="0">
                  <a:pos x="connsiteX2" y="connsiteY2"/>
                </a:cxn>
              </a:cxnLst>
              <a:rect l="l" t="t" r="r" b="b"/>
              <a:pathLst>
                <a:path w="16836" h="11224">
                  <a:moveTo>
                    <a:pt x="2105" y="7296"/>
                  </a:moveTo>
                  <a:lnTo>
                    <a:pt x="14928" y="2105"/>
                  </a:lnTo>
                  <a:lnTo>
                    <a:pt x="14114" y="1091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4" name="Forme libre : forme 4703">
              <a:extLst>
                <a:ext uri="{FF2B5EF4-FFF2-40B4-BE49-F238E27FC236}">
                  <a16:creationId xmlns:a16="http://schemas.microsoft.com/office/drawing/2014/main" id="{7C75F83E-7EAD-4FAA-AC7A-E965EE2A8085}"/>
                </a:ext>
              </a:extLst>
            </p:cNvPr>
            <p:cNvSpPr/>
            <p:nvPr/>
          </p:nvSpPr>
          <p:spPr>
            <a:xfrm>
              <a:off x="8715219" y="3792876"/>
              <a:ext cx="14030" cy="11224"/>
            </a:xfrm>
            <a:custGeom>
              <a:avLst/>
              <a:gdLst>
                <a:gd name="connsiteX0" fmla="*/ 2105 w 14030"/>
                <a:gd name="connsiteY0" fmla="*/ 10130 h 11224"/>
                <a:gd name="connsiteX1" fmla="*/ 13329 w 14030"/>
                <a:gd name="connsiteY1" fmla="*/ 2105 h 11224"/>
                <a:gd name="connsiteX2" fmla="*/ 13329 w 14030"/>
                <a:gd name="connsiteY2" fmla="*/ 8530 h 11224"/>
              </a:gdLst>
              <a:ahLst/>
              <a:cxnLst>
                <a:cxn ang="0">
                  <a:pos x="connsiteX0" y="connsiteY0"/>
                </a:cxn>
                <a:cxn ang="0">
                  <a:pos x="connsiteX1" y="connsiteY1"/>
                </a:cxn>
                <a:cxn ang="0">
                  <a:pos x="connsiteX2" y="connsiteY2"/>
                </a:cxn>
              </a:cxnLst>
              <a:rect l="l" t="t" r="r" b="b"/>
              <a:pathLst>
                <a:path w="14030" h="11224">
                  <a:moveTo>
                    <a:pt x="2105" y="10130"/>
                  </a:moveTo>
                  <a:lnTo>
                    <a:pt x="13329" y="2105"/>
                  </a:lnTo>
                  <a:lnTo>
                    <a:pt x="13329" y="853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5" name="Forme libre : forme 4704">
              <a:extLst>
                <a:ext uri="{FF2B5EF4-FFF2-40B4-BE49-F238E27FC236}">
                  <a16:creationId xmlns:a16="http://schemas.microsoft.com/office/drawing/2014/main" id="{1880C47C-2054-4F70-AC57-5D7135053FCB}"/>
                </a:ext>
              </a:extLst>
            </p:cNvPr>
            <p:cNvSpPr/>
            <p:nvPr/>
          </p:nvSpPr>
          <p:spPr>
            <a:xfrm>
              <a:off x="8726836" y="3770063"/>
              <a:ext cx="8418" cy="14030"/>
            </a:xfrm>
            <a:custGeom>
              <a:avLst/>
              <a:gdLst>
                <a:gd name="connsiteX0" fmla="*/ 4490 w 8418"/>
                <a:gd name="connsiteY0" fmla="*/ 13329 h 14030"/>
                <a:gd name="connsiteX1" fmla="*/ 2105 w 8418"/>
                <a:gd name="connsiteY1" fmla="*/ 12122 h 14030"/>
                <a:gd name="connsiteX2" fmla="*/ 2105 w 8418"/>
                <a:gd name="connsiteY2" fmla="*/ 2105 h 14030"/>
                <a:gd name="connsiteX3" fmla="*/ 6510 w 8418"/>
                <a:gd name="connsiteY3" fmla="*/ 4911 h 14030"/>
              </a:gdLst>
              <a:ahLst/>
              <a:cxnLst>
                <a:cxn ang="0">
                  <a:pos x="connsiteX0" y="connsiteY0"/>
                </a:cxn>
                <a:cxn ang="0">
                  <a:pos x="connsiteX1" y="connsiteY1"/>
                </a:cxn>
                <a:cxn ang="0">
                  <a:pos x="connsiteX2" y="connsiteY2"/>
                </a:cxn>
                <a:cxn ang="0">
                  <a:pos x="connsiteX3" y="connsiteY3"/>
                </a:cxn>
              </a:cxnLst>
              <a:rect l="l" t="t" r="r" b="b"/>
              <a:pathLst>
                <a:path w="8418" h="14030">
                  <a:moveTo>
                    <a:pt x="4490" y="13329"/>
                  </a:moveTo>
                  <a:lnTo>
                    <a:pt x="2105" y="12122"/>
                  </a:lnTo>
                  <a:lnTo>
                    <a:pt x="2105" y="2105"/>
                  </a:lnTo>
                  <a:lnTo>
                    <a:pt x="6510" y="491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6" name="Forme libre : forme 4705">
              <a:extLst>
                <a:ext uri="{FF2B5EF4-FFF2-40B4-BE49-F238E27FC236}">
                  <a16:creationId xmlns:a16="http://schemas.microsoft.com/office/drawing/2014/main" id="{36E16B9C-3C3C-4C3E-A12D-107F6347026C}"/>
                </a:ext>
              </a:extLst>
            </p:cNvPr>
            <p:cNvSpPr/>
            <p:nvPr/>
          </p:nvSpPr>
          <p:spPr>
            <a:xfrm>
              <a:off x="9020375" y="4227474"/>
              <a:ext cx="28060" cy="22448"/>
            </a:xfrm>
            <a:custGeom>
              <a:avLst/>
              <a:gdLst>
                <a:gd name="connsiteX0" fmla="*/ 2105 w 28060"/>
                <a:gd name="connsiteY0" fmla="*/ 22308 h 22448"/>
                <a:gd name="connsiteX1" fmla="*/ 6089 w 28060"/>
                <a:gd name="connsiteY1" fmla="*/ 11393 h 22448"/>
                <a:gd name="connsiteX2" fmla="*/ 28285 w 28060"/>
                <a:gd name="connsiteY2" fmla="*/ 2105 h 22448"/>
                <a:gd name="connsiteX3" fmla="*/ 27976 w 28060"/>
                <a:gd name="connsiteY3" fmla="*/ 6398 h 22448"/>
                <a:gd name="connsiteX4" fmla="*/ 8755 w 28060"/>
                <a:gd name="connsiteY4" fmla="*/ 14030 h 224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60" h="22448">
                  <a:moveTo>
                    <a:pt x="2105" y="22308"/>
                  </a:moveTo>
                  <a:lnTo>
                    <a:pt x="6089" y="11393"/>
                  </a:lnTo>
                  <a:lnTo>
                    <a:pt x="28285" y="2105"/>
                  </a:lnTo>
                  <a:lnTo>
                    <a:pt x="27976" y="6398"/>
                  </a:lnTo>
                  <a:lnTo>
                    <a:pt x="8755" y="1403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7" name="Forme libre : forme 4706">
              <a:extLst>
                <a:ext uri="{FF2B5EF4-FFF2-40B4-BE49-F238E27FC236}">
                  <a16:creationId xmlns:a16="http://schemas.microsoft.com/office/drawing/2014/main" id="{740A4D45-9280-4E5E-A27F-6D3D9088D495}"/>
                </a:ext>
              </a:extLst>
            </p:cNvPr>
            <p:cNvSpPr/>
            <p:nvPr/>
          </p:nvSpPr>
          <p:spPr>
            <a:xfrm>
              <a:off x="9054862" y="4225482"/>
              <a:ext cx="14030" cy="8418"/>
            </a:xfrm>
            <a:custGeom>
              <a:avLst/>
              <a:gdLst>
                <a:gd name="connsiteX0" fmla="*/ 2105 w 14030"/>
                <a:gd name="connsiteY0" fmla="*/ 6426 h 8418"/>
                <a:gd name="connsiteX1" fmla="*/ 2105 w 14030"/>
                <a:gd name="connsiteY1" fmla="*/ 2105 h 8418"/>
                <a:gd name="connsiteX2" fmla="*/ 13693 w 14030"/>
                <a:gd name="connsiteY2" fmla="*/ 3087 h 8418"/>
                <a:gd name="connsiteX3" fmla="*/ 11364 w 14030"/>
                <a:gd name="connsiteY3" fmla="*/ 6426 h 8418"/>
              </a:gdLst>
              <a:ahLst/>
              <a:cxnLst>
                <a:cxn ang="0">
                  <a:pos x="connsiteX0" y="connsiteY0"/>
                </a:cxn>
                <a:cxn ang="0">
                  <a:pos x="connsiteX1" y="connsiteY1"/>
                </a:cxn>
                <a:cxn ang="0">
                  <a:pos x="connsiteX2" y="connsiteY2"/>
                </a:cxn>
                <a:cxn ang="0">
                  <a:pos x="connsiteX3" y="connsiteY3"/>
                </a:cxn>
              </a:cxnLst>
              <a:rect l="l" t="t" r="r" b="b"/>
              <a:pathLst>
                <a:path w="14030" h="8418">
                  <a:moveTo>
                    <a:pt x="2105" y="6426"/>
                  </a:moveTo>
                  <a:lnTo>
                    <a:pt x="2105" y="2105"/>
                  </a:lnTo>
                  <a:lnTo>
                    <a:pt x="13693" y="3087"/>
                  </a:lnTo>
                  <a:lnTo>
                    <a:pt x="11364" y="642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8" name="Forme libre : forme 4707">
              <a:extLst>
                <a:ext uri="{FF2B5EF4-FFF2-40B4-BE49-F238E27FC236}">
                  <a16:creationId xmlns:a16="http://schemas.microsoft.com/office/drawing/2014/main" id="{37D4A3D5-6E1F-4A4B-B796-D1F45EEB2846}"/>
                </a:ext>
              </a:extLst>
            </p:cNvPr>
            <p:cNvSpPr/>
            <p:nvPr/>
          </p:nvSpPr>
          <p:spPr>
            <a:xfrm>
              <a:off x="9064121" y="5298004"/>
              <a:ext cx="16836" cy="39284"/>
            </a:xfrm>
            <a:custGeom>
              <a:avLst/>
              <a:gdLst>
                <a:gd name="connsiteX0" fmla="*/ 4770 w 16836"/>
                <a:gd name="connsiteY0" fmla="*/ 38892 h 39284"/>
                <a:gd name="connsiteX1" fmla="*/ 16051 w 16836"/>
                <a:gd name="connsiteY1" fmla="*/ 14367 h 39284"/>
                <a:gd name="connsiteX2" fmla="*/ 14367 w 16836"/>
                <a:gd name="connsiteY2" fmla="*/ 2105 h 39284"/>
                <a:gd name="connsiteX3" fmla="*/ 8418 w 16836"/>
                <a:gd name="connsiteY3" fmla="*/ 4770 h 39284"/>
                <a:gd name="connsiteX4" fmla="*/ 5753 w 16836"/>
                <a:gd name="connsiteY4" fmla="*/ 20007 h 39284"/>
                <a:gd name="connsiteX5" fmla="*/ 2105 w 16836"/>
                <a:gd name="connsiteY5" fmla="*/ 35917 h 3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36" h="39284">
                  <a:moveTo>
                    <a:pt x="4770" y="38892"/>
                  </a:moveTo>
                  <a:lnTo>
                    <a:pt x="16051" y="14367"/>
                  </a:lnTo>
                  <a:lnTo>
                    <a:pt x="14367" y="2105"/>
                  </a:lnTo>
                  <a:lnTo>
                    <a:pt x="8418" y="4770"/>
                  </a:lnTo>
                  <a:lnTo>
                    <a:pt x="5753" y="20007"/>
                  </a:lnTo>
                  <a:lnTo>
                    <a:pt x="2105" y="3591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9" name="Forme libre : forme 4708">
              <a:extLst>
                <a:ext uri="{FF2B5EF4-FFF2-40B4-BE49-F238E27FC236}">
                  <a16:creationId xmlns:a16="http://schemas.microsoft.com/office/drawing/2014/main" id="{E205230B-1469-4924-A60F-0830F011DBF7}"/>
                </a:ext>
              </a:extLst>
            </p:cNvPr>
            <p:cNvSpPr/>
            <p:nvPr/>
          </p:nvSpPr>
          <p:spPr>
            <a:xfrm>
              <a:off x="8969234" y="6085153"/>
              <a:ext cx="50509" cy="30866"/>
            </a:xfrm>
            <a:custGeom>
              <a:avLst/>
              <a:gdLst>
                <a:gd name="connsiteX0" fmla="*/ 8181 w 50508"/>
                <a:gd name="connsiteY0" fmla="*/ 2441 h 30866"/>
                <a:gd name="connsiteX1" fmla="*/ 15477 w 50508"/>
                <a:gd name="connsiteY1" fmla="*/ 2105 h 30866"/>
                <a:gd name="connsiteX2" fmla="*/ 25101 w 50508"/>
                <a:gd name="connsiteY2" fmla="*/ 5079 h 30866"/>
                <a:gd name="connsiteX3" fmla="*/ 48953 w 50508"/>
                <a:gd name="connsiteY3" fmla="*/ 6061 h 30866"/>
                <a:gd name="connsiteX4" fmla="*/ 22773 w 50508"/>
                <a:gd name="connsiteY4" fmla="*/ 25619 h 30866"/>
                <a:gd name="connsiteX5" fmla="*/ 7845 w 50508"/>
                <a:gd name="connsiteY5" fmla="*/ 29941 h 30866"/>
                <a:gd name="connsiteX6" fmla="*/ 5852 w 50508"/>
                <a:gd name="connsiteY6" fmla="*/ 27948 h 30866"/>
                <a:gd name="connsiteX7" fmla="*/ 8181 w 50508"/>
                <a:gd name="connsiteY7" fmla="*/ 20989 h 30866"/>
                <a:gd name="connsiteX8" fmla="*/ 2541 w 50508"/>
                <a:gd name="connsiteY8" fmla="*/ 18997 h 30866"/>
                <a:gd name="connsiteX9" fmla="*/ 2541 w 50508"/>
                <a:gd name="connsiteY9" fmla="*/ 15686 h 30866"/>
                <a:gd name="connsiteX10" fmla="*/ 9837 w 50508"/>
                <a:gd name="connsiteY10" fmla="*/ 7745 h 30866"/>
                <a:gd name="connsiteX11" fmla="*/ 8181 w 50508"/>
                <a:gd name="connsiteY11" fmla="*/ 2441 h 3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508" h="30866">
                  <a:moveTo>
                    <a:pt x="8181" y="2441"/>
                  </a:moveTo>
                  <a:lnTo>
                    <a:pt x="15477" y="2105"/>
                  </a:lnTo>
                  <a:lnTo>
                    <a:pt x="25101" y="5079"/>
                  </a:lnTo>
                  <a:lnTo>
                    <a:pt x="48953" y="6061"/>
                  </a:lnTo>
                  <a:cubicBezTo>
                    <a:pt x="48953" y="6061"/>
                    <a:pt x="24091" y="25619"/>
                    <a:pt x="22773" y="25619"/>
                  </a:cubicBezTo>
                  <a:cubicBezTo>
                    <a:pt x="21454" y="25619"/>
                    <a:pt x="7845" y="29941"/>
                    <a:pt x="7845" y="29941"/>
                  </a:cubicBezTo>
                  <a:lnTo>
                    <a:pt x="5852" y="27948"/>
                  </a:lnTo>
                  <a:lnTo>
                    <a:pt x="8181" y="20989"/>
                  </a:lnTo>
                  <a:lnTo>
                    <a:pt x="2541" y="18997"/>
                  </a:lnTo>
                  <a:cubicBezTo>
                    <a:pt x="2541" y="18997"/>
                    <a:pt x="1559" y="16022"/>
                    <a:pt x="2541" y="15686"/>
                  </a:cubicBezTo>
                  <a:cubicBezTo>
                    <a:pt x="3523" y="15349"/>
                    <a:pt x="9837" y="7745"/>
                    <a:pt x="9837" y="7745"/>
                  </a:cubicBezTo>
                  <a:lnTo>
                    <a:pt x="8181" y="244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10" name="Forme libre : forme 4709">
              <a:extLst>
                <a:ext uri="{FF2B5EF4-FFF2-40B4-BE49-F238E27FC236}">
                  <a16:creationId xmlns:a16="http://schemas.microsoft.com/office/drawing/2014/main" id="{7D5BC88A-B5D0-4971-851A-F7B65BDB3576}"/>
                </a:ext>
              </a:extLst>
            </p:cNvPr>
            <p:cNvSpPr/>
            <p:nvPr/>
          </p:nvSpPr>
          <p:spPr>
            <a:xfrm>
              <a:off x="9005139" y="6078194"/>
              <a:ext cx="42091" cy="39284"/>
            </a:xfrm>
            <a:custGeom>
              <a:avLst/>
              <a:gdLst>
                <a:gd name="connsiteX0" fmla="*/ 2105 w 42090"/>
                <a:gd name="connsiteY0" fmla="*/ 33925 h 39284"/>
                <a:gd name="connsiteX1" fmla="*/ 28958 w 42090"/>
                <a:gd name="connsiteY1" fmla="*/ 17678 h 39284"/>
                <a:gd name="connsiteX2" fmla="*/ 20680 w 42090"/>
                <a:gd name="connsiteY2" fmla="*/ 4433 h 39284"/>
                <a:gd name="connsiteX3" fmla="*/ 31287 w 42090"/>
                <a:gd name="connsiteY3" fmla="*/ 2105 h 39284"/>
                <a:gd name="connsiteX4" fmla="*/ 37264 w 42090"/>
                <a:gd name="connsiteY4" fmla="*/ 8727 h 39284"/>
                <a:gd name="connsiteX5" fmla="*/ 42567 w 42090"/>
                <a:gd name="connsiteY5" fmla="*/ 9709 h 39284"/>
                <a:gd name="connsiteX6" fmla="*/ 42567 w 42090"/>
                <a:gd name="connsiteY6" fmla="*/ 15686 h 39284"/>
                <a:gd name="connsiteX7" fmla="*/ 33616 w 42090"/>
                <a:gd name="connsiteY7" fmla="*/ 22645 h 39284"/>
                <a:gd name="connsiteX8" fmla="*/ 23991 w 42090"/>
                <a:gd name="connsiteY8" fmla="*/ 32578 h 39284"/>
                <a:gd name="connsiteX9" fmla="*/ 14704 w 42090"/>
                <a:gd name="connsiteY9" fmla="*/ 32915 h 39284"/>
                <a:gd name="connsiteX10" fmla="*/ 9737 w 42090"/>
                <a:gd name="connsiteY10" fmla="*/ 39200 h 39284"/>
                <a:gd name="connsiteX11" fmla="*/ 3451 w 42090"/>
                <a:gd name="connsiteY11" fmla="*/ 37545 h 39284"/>
                <a:gd name="connsiteX12" fmla="*/ 2105 w 42090"/>
                <a:gd name="connsiteY12" fmla="*/ 33925 h 3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090" h="39284">
                  <a:moveTo>
                    <a:pt x="2105" y="33925"/>
                  </a:moveTo>
                  <a:cubicBezTo>
                    <a:pt x="3423" y="33251"/>
                    <a:pt x="28958" y="17678"/>
                    <a:pt x="28958" y="17678"/>
                  </a:cubicBezTo>
                  <a:lnTo>
                    <a:pt x="20680" y="4433"/>
                  </a:lnTo>
                  <a:lnTo>
                    <a:pt x="31287" y="2105"/>
                  </a:lnTo>
                  <a:lnTo>
                    <a:pt x="37264" y="8727"/>
                  </a:lnTo>
                  <a:lnTo>
                    <a:pt x="42567" y="9709"/>
                  </a:lnTo>
                  <a:lnTo>
                    <a:pt x="42567" y="15686"/>
                  </a:lnTo>
                  <a:lnTo>
                    <a:pt x="33616" y="22645"/>
                  </a:lnTo>
                  <a:lnTo>
                    <a:pt x="23991" y="32578"/>
                  </a:lnTo>
                  <a:lnTo>
                    <a:pt x="14704" y="32915"/>
                  </a:lnTo>
                  <a:lnTo>
                    <a:pt x="9737" y="39200"/>
                  </a:lnTo>
                  <a:lnTo>
                    <a:pt x="3451" y="37545"/>
                  </a:lnTo>
                  <a:lnTo>
                    <a:pt x="2105" y="339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11" name="Forme libre : forme 4710">
              <a:extLst>
                <a:ext uri="{FF2B5EF4-FFF2-40B4-BE49-F238E27FC236}">
                  <a16:creationId xmlns:a16="http://schemas.microsoft.com/office/drawing/2014/main" id="{BFA40D1A-E4ED-471C-B9CA-3DA688F968C8}"/>
                </a:ext>
              </a:extLst>
            </p:cNvPr>
            <p:cNvSpPr/>
            <p:nvPr/>
          </p:nvSpPr>
          <p:spPr>
            <a:xfrm>
              <a:off x="8898734" y="6228345"/>
              <a:ext cx="19642" cy="14030"/>
            </a:xfrm>
            <a:custGeom>
              <a:avLst/>
              <a:gdLst>
                <a:gd name="connsiteX0" fmla="*/ 2105 w 19642"/>
                <a:gd name="connsiteY0" fmla="*/ 12711 h 14030"/>
                <a:gd name="connsiteX1" fmla="*/ 5107 w 19642"/>
                <a:gd name="connsiteY1" fmla="*/ 4097 h 14030"/>
                <a:gd name="connsiteX2" fmla="*/ 19025 w 19642"/>
                <a:gd name="connsiteY2" fmla="*/ 2105 h 14030"/>
                <a:gd name="connsiteX3" fmla="*/ 18688 w 19642"/>
                <a:gd name="connsiteY3" fmla="*/ 6089 h 14030"/>
              </a:gdLst>
              <a:ahLst/>
              <a:cxnLst>
                <a:cxn ang="0">
                  <a:pos x="connsiteX0" y="connsiteY0"/>
                </a:cxn>
                <a:cxn ang="0">
                  <a:pos x="connsiteX1" y="connsiteY1"/>
                </a:cxn>
                <a:cxn ang="0">
                  <a:pos x="connsiteX2" y="connsiteY2"/>
                </a:cxn>
                <a:cxn ang="0">
                  <a:pos x="connsiteX3" y="connsiteY3"/>
                </a:cxn>
              </a:cxnLst>
              <a:rect l="l" t="t" r="r" b="b"/>
              <a:pathLst>
                <a:path w="19642" h="14030">
                  <a:moveTo>
                    <a:pt x="2105" y="12711"/>
                  </a:moveTo>
                  <a:lnTo>
                    <a:pt x="5107" y="4097"/>
                  </a:lnTo>
                  <a:lnTo>
                    <a:pt x="19025" y="2105"/>
                  </a:lnTo>
                  <a:lnTo>
                    <a:pt x="18688" y="608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12" name="Forme libre : forme 4711">
              <a:extLst>
                <a:ext uri="{FF2B5EF4-FFF2-40B4-BE49-F238E27FC236}">
                  <a16:creationId xmlns:a16="http://schemas.microsoft.com/office/drawing/2014/main" id="{B74A9073-57D6-44F8-BCD6-AE35EE68DCF2}"/>
                </a:ext>
              </a:extLst>
            </p:cNvPr>
            <p:cNvSpPr/>
            <p:nvPr/>
          </p:nvSpPr>
          <p:spPr>
            <a:xfrm>
              <a:off x="8825833" y="6256854"/>
              <a:ext cx="22448" cy="14030"/>
            </a:xfrm>
            <a:custGeom>
              <a:avLst/>
              <a:gdLst>
                <a:gd name="connsiteX0" fmla="*/ 2105 w 22448"/>
                <a:gd name="connsiteY0" fmla="*/ 10719 h 14030"/>
                <a:gd name="connsiteX1" fmla="*/ 6089 w 22448"/>
                <a:gd name="connsiteY1" fmla="*/ 3760 h 14030"/>
                <a:gd name="connsiteX2" fmla="*/ 21999 w 22448"/>
                <a:gd name="connsiteY2" fmla="*/ 2105 h 14030"/>
                <a:gd name="connsiteX3" fmla="*/ 21999 w 22448"/>
                <a:gd name="connsiteY3" fmla="*/ 9709 h 14030"/>
                <a:gd name="connsiteX4" fmla="*/ 14367 w 22448"/>
                <a:gd name="connsiteY4" fmla="*/ 13357 h 1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48" h="14030">
                  <a:moveTo>
                    <a:pt x="2105" y="10719"/>
                  </a:moveTo>
                  <a:lnTo>
                    <a:pt x="6089" y="3760"/>
                  </a:lnTo>
                  <a:lnTo>
                    <a:pt x="21999" y="2105"/>
                  </a:lnTo>
                  <a:lnTo>
                    <a:pt x="21999" y="9709"/>
                  </a:lnTo>
                  <a:lnTo>
                    <a:pt x="14367" y="1335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13" name="Forme libre : forme 4712">
              <a:extLst>
                <a:ext uri="{FF2B5EF4-FFF2-40B4-BE49-F238E27FC236}">
                  <a16:creationId xmlns:a16="http://schemas.microsoft.com/office/drawing/2014/main" id="{42340901-EFCD-4991-BF2B-EADCCE84A61D}"/>
                </a:ext>
              </a:extLst>
            </p:cNvPr>
            <p:cNvSpPr/>
            <p:nvPr/>
          </p:nvSpPr>
          <p:spPr>
            <a:xfrm>
              <a:off x="8804619" y="6274729"/>
              <a:ext cx="28060" cy="19642"/>
            </a:xfrm>
            <a:custGeom>
              <a:avLst/>
              <a:gdLst>
                <a:gd name="connsiteX0" fmla="*/ 2105 w 28060"/>
                <a:gd name="connsiteY0" fmla="*/ 10074 h 19642"/>
                <a:gd name="connsiteX1" fmla="*/ 3760 w 28060"/>
                <a:gd name="connsiteY1" fmla="*/ 5752 h 19642"/>
                <a:gd name="connsiteX2" fmla="*/ 14030 w 28060"/>
                <a:gd name="connsiteY2" fmla="*/ 4433 h 19642"/>
                <a:gd name="connsiteX3" fmla="*/ 21326 w 28060"/>
                <a:gd name="connsiteY3" fmla="*/ 2105 h 19642"/>
                <a:gd name="connsiteX4" fmla="*/ 28285 w 28060"/>
                <a:gd name="connsiteY4" fmla="*/ 8081 h 19642"/>
                <a:gd name="connsiteX5" fmla="*/ 19334 w 28060"/>
                <a:gd name="connsiteY5" fmla="*/ 11056 h 19642"/>
                <a:gd name="connsiteX6" fmla="*/ 16023 w 28060"/>
                <a:gd name="connsiteY6" fmla="*/ 19333 h 19642"/>
                <a:gd name="connsiteX7" fmla="*/ 2105 w 28060"/>
                <a:gd name="connsiteY7" fmla="*/ 10074 h 1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060" h="19642">
                  <a:moveTo>
                    <a:pt x="2105" y="10074"/>
                  </a:moveTo>
                  <a:cubicBezTo>
                    <a:pt x="2105" y="10074"/>
                    <a:pt x="2778" y="6089"/>
                    <a:pt x="3760" y="5752"/>
                  </a:cubicBezTo>
                  <a:cubicBezTo>
                    <a:pt x="4742" y="5415"/>
                    <a:pt x="14030" y="4433"/>
                    <a:pt x="14030" y="4433"/>
                  </a:cubicBezTo>
                  <a:lnTo>
                    <a:pt x="21326" y="2105"/>
                  </a:lnTo>
                  <a:lnTo>
                    <a:pt x="28285" y="8081"/>
                  </a:lnTo>
                  <a:lnTo>
                    <a:pt x="19334" y="11056"/>
                  </a:lnTo>
                  <a:lnTo>
                    <a:pt x="16023" y="19333"/>
                  </a:lnTo>
                  <a:lnTo>
                    <a:pt x="2105" y="1007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14" name="Forme libre : forme 4713">
              <a:extLst>
                <a:ext uri="{FF2B5EF4-FFF2-40B4-BE49-F238E27FC236}">
                  <a16:creationId xmlns:a16="http://schemas.microsoft.com/office/drawing/2014/main" id="{A9421F7C-F2D3-4971-91E5-8C987F7CB5E2}"/>
                </a:ext>
              </a:extLst>
            </p:cNvPr>
            <p:cNvSpPr/>
            <p:nvPr/>
          </p:nvSpPr>
          <p:spPr>
            <a:xfrm>
              <a:off x="8770807" y="6260502"/>
              <a:ext cx="50509" cy="30866"/>
            </a:xfrm>
            <a:custGeom>
              <a:avLst/>
              <a:gdLst>
                <a:gd name="connsiteX0" fmla="*/ 5415 w 50508"/>
                <a:gd name="connsiteY0" fmla="*/ 29941 h 30866"/>
                <a:gd name="connsiteX1" fmla="*/ 2105 w 50508"/>
                <a:gd name="connsiteY1" fmla="*/ 20989 h 30866"/>
                <a:gd name="connsiteX2" fmla="*/ 12374 w 50508"/>
                <a:gd name="connsiteY2" fmla="*/ 9400 h 30866"/>
                <a:gd name="connsiteX3" fmla="*/ 23991 w 50508"/>
                <a:gd name="connsiteY3" fmla="*/ 9709 h 30866"/>
                <a:gd name="connsiteX4" fmla="*/ 33925 w 50508"/>
                <a:gd name="connsiteY4" fmla="*/ 3760 h 30866"/>
                <a:gd name="connsiteX5" fmla="*/ 44195 w 50508"/>
                <a:gd name="connsiteY5" fmla="*/ 2105 h 30866"/>
                <a:gd name="connsiteX6" fmla="*/ 49498 w 50508"/>
                <a:gd name="connsiteY6" fmla="*/ 7071 h 3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508" h="30866">
                  <a:moveTo>
                    <a:pt x="5415" y="29941"/>
                  </a:moveTo>
                  <a:lnTo>
                    <a:pt x="2105" y="20989"/>
                  </a:lnTo>
                  <a:lnTo>
                    <a:pt x="12374" y="9400"/>
                  </a:lnTo>
                  <a:lnTo>
                    <a:pt x="23991" y="9709"/>
                  </a:lnTo>
                  <a:lnTo>
                    <a:pt x="33925" y="3760"/>
                  </a:lnTo>
                  <a:lnTo>
                    <a:pt x="44195" y="2105"/>
                  </a:lnTo>
                  <a:lnTo>
                    <a:pt x="49498" y="707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15" name="Forme libre : forme 4714">
              <a:extLst>
                <a:ext uri="{FF2B5EF4-FFF2-40B4-BE49-F238E27FC236}">
                  <a16:creationId xmlns:a16="http://schemas.microsoft.com/office/drawing/2014/main" id="{39C013C8-232A-4098-9190-6029E1380122}"/>
                </a:ext>
              </a:extLst>
            </p:cNvPr>
            <p:cNvSpPr/>
            <p:nvPr/>
          </p:nvSpPr>
          <p:spPr>
            <a:xfrm>
              <a:off x="8726724" y="6200509"/>
              <a:ext cx="22448" cy="28060"/>
            </a:xfrm>
            <a:custGeom>
              <a:avLst/>
              <a:gdLst>
                <a:gd name="connsiteX0" fmla="*/ 6763 w 22448"/>
                <a:gd name="connsiteY0" fmla="*/ 25956 h 28060"/>
                <a:gd name="connsiteX1" fmla="*/ 2105 w 22448"/>
                <a:gd name="connsiteY1" fmla="*/ 16359 h 28060"/>
                <a:gd name="connsiteX2" fmla="*/ 2441 w 22448"/>
                <a:gd name="connsiteY2" fmla="*/ 2105 h 28060"/>
                <a:gd name="connsiteX3" fmla="*/ 21017 w 22448"/>
                <a:gd name="connsiteY3" fmla="*/ 23318 h 28060"/>
                <a:gd name="connsiteX4" fmla="*/ 11729 w 22448"/>
                <a:gd name="connsiteY4" fmla="*/ 24300 h 28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48" h="28060">
                  <a:moveTo>
                    <a:pt x="6763" y="25956"/>
                  </a:moveTo>
                  <a:lnTo>
                    <a:pt x="2105" y="16359"/>
                  </a:lnTo>
                  <a:lnTo>
                    <a:pt x="2441" y="2105"/>
                  </a:lnTo>
                  <a:lnTo>
                    <a:pt x="21017" y="23318"/>
                  </a:lnTo>
                  <a:lnTo>
                    <a:pt x="11729" y="2430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16" name="Forme libre : forme 4715">
              <a:extLst>
                <a:ext uri="{FF2B5EF4-FFF2-40B4-BE49-F238E27FC236}">
                  <a16:creationId xmlns:a16="http://schemas.microsoft.com/office/drawing/2014/main" id="{7CAC6A5E-A2FE-4F7B-B525-DAFC955FB8CE}"/>
                </a:ext>
              </a:extLst>
            </p:cNvPr>
            <p:cNvSpPr/>
            <p:nvPr/>
          </p:nvSpPr>
          <p:spPr>
            <a:xfrm>
              <a:off x="8689937" y="6223715"/>
              <a:ext cx="11224" cy="19642"/>
            </a:xfrm>
            <a:custGeom>
              <a:avLst/>
              <a:gdLst>
                <a:gd name="connsiteX0" fmla="*/ 2778 w 11224"/>
                <a:gd name="connsiteY0" fmla="*/ 17341 h 19642"/>
                <a:gd name="connsiteX1" fmla="*/ 2105 w 11224"/>
                <a:gd name="connsiteY1" fmla="*/ 3423 h 19642"/>
                <a:gd name="connsiteX2" fmla="*/ 4434 w 11224"/>
                <a:gd name="connsiteY2" fmla="*/ 2105 h 19642"/>
                <a:gd name="connsiteX3" fmla="*/ 11393 w 11224"/>
                <a:gd name="connsiteY3" fmla="*/ 5753 h 19642"/>
                <a:gd name="connsiteX4" fmla="*/ 8081 w 11224"/>
                <a:gd name="connsiteY4" fmla="*/ 19334 h 19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24" h="19642">
                  <a:moveTo>
                    <a:pt x="2778" y="17341"/>
                  </a:moveTo>
                  <a:lnTo>
                    <a:pt x="2105" y="3423"/>
                  </a:lnTo>
                  <a:lnTo>
                    <a:pt x="4434" y="2105"/>
                  </a:lnTo>
                  <a:lnTo>
                    <a:pt x="11393" y="5753"/>
                  </a:lnTo>
                  <a:lnTo>
                    <a:pt x="8081" y="1933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17" name="Forme libre : forme 4716">
              <a:extLst>
                <a:ext uri="{FF2B5EF4-FFF2-40B4-BE49-F238E27FC236}">
                  <a16:creationId xmlns:a16="http://schemas.microsoft.com/office/drawing/2014/main" id="{0C44E8AC-7309-4D4A-BD59-FFB91567722B}"/>
                </a:ext>
              </a:extLst>
            </p:cNvPr>
            <p:cNvSpPr/>
            <p:nvPr/>
          </p:nvSpPr>
          <p:spPr>
            <a:xfrm>
              <a:off x="8654805" y="6205139"/>
              <a:ext cx="33672" cy="30866"/>
            </a:xfrm>
            <a:custGeom>
              <a:avLst/>
              <a:gdLst>
                <a:gd name="connsiteX0" fmla="*/ 29940 w 33672"/>
                <a:gd name="connsiteY0" fmla="*/ 29295 h 30866"/>
                <a:gd name="connsiteX1" fmla="*/ 20344 w 33672"/>
                <a:gd name="connsiteY1" fmla="*/ 26629 h 30866"/>
                <a:gd name="connsiteX2" fmla="*/ 6762 w 33672"/>
                <a:gd name="connsiteY2" fmla="*/ 18688 h 30866"/>
                <a:gd name="connsiteX3" fmla="*/ 5752 w 33672"/>
                <a:gd name="connsiteY3" fmla="*/ 11729 h 30866"/>
                <a:gd name="connsiteX4" fmla="*/ 2105 w 33672"/>
                <a:gd name="connsiteY4" fmla="*/ 7408 h 30866"/>
                <a:gd name="connsiteX5" fmla="*/ 10074 w 33672"/>
                <a:gd name="connsiteY5" fmla="*/ 2105 h 30866"/>
                <a:gd name="connsiteX6" fmla="*/ 13721 w 33672"/>
                <a:gd name="connsiteY6" fmla="*/ 6426 h 30866"/>
                <a:gd name="connsiteX7" fmla="*/ 25647 w 33672"/>
                <a:gd name="connsiteY7" fmla="*/ 7071 h 30866"/>
                <a:gd name="connsiteX8" fmla="*/ 32269 w 33672"/>
                <a:gd name="connsiteY8" fmla="*/ 19334 h 3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672" h="30866">
                  <a:moveTo>
                    <a:pt x="29940" y="29295"/>
                  </a:moveTo>
                  <a:lnTo>
                    <a:pt x="20344" y="26629"/>
                  </a:lnTo>
                  <a:lnTo>
                    <a:pt x="6762" y="18688"/>
                  </a:lnTo>
                  <a:lnTo>
                    <a:pt x="5752" y="11729"/>
                  </a:lnTo>
                  <a:lnTo>
                    <a:pt x="2105" y="7408"/>
                  </a:lnTo>
                  <a:lnTo>
                    <a:pt x="10074" y="2105"/>
                  </a:lnTo>
                  <a:lnTo>
                    <a:pt x="13721" y="6426"/>
                  </a:lnTo>
                  <a:lnTo>
                    <a:pt x="25647" y="7071"/>
                  </a:lnTo>
                  <a:lnTo>
                    <a:pt x="32269" y="1933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18" name="Forme libre : forme 4717">
              <a:extLst>
                <a:ext uri="{FF2B5EF4-FFF2-40B4-BE49-F238E27FC236}">
                  <a16:creationId xmlns:a16="http://schemas.microsoft.com/office/drawing/2014/main" id="{3BFECDEE-EAF2-4A90-8EC9-87C0166807E5}"/>
                </a:ext>
              </a:extLst>
            </p:cNvPr>
            <p:cNvSpPr/>
            <p:nvPr/>
          </p:nvSpPr>
          <p:spPr>
            <a:xfrm>
              <a:off x="8679330" y="6179632"/>
              <a:ext cx="14030" cy="28060"/>
            </a:xfrm>
            <a:custGeom>
              <a:avLst/>
              <a:gdLst>
                <a:gd name="connsiteX0" fmla="*/ 2778 w 14030"/>
                <a:gd name="connsiteY0" fmla="*/ 27948 h 28060"/>
                <a:gd name="connsiteX1" fmla="*/ 2105 w 14030"/>
                <a:gd name="connsiteY1" fmla="*/ 20316 h 28060"/>
                <a:gd name="connsiteX2" fmla="*/ 7071 w 14030"/>
                <a:gd name="connsiteY2" fmla="*/ 11056 h 28060"/>
                <a:gd name="connsiteX3" fmla="*/ 6089 w 14030"/>
                <a:gd name="connsiteY3" fmla="*/ 6397 h 28060"/>
                <a:gd name="connsiteX4" fmla="*/ 9737 w 14030"/>
                <a:gd name="connsiteY4" fmla="*/ 2105 h 28060"/>
                <a:gd name="connsiteX5" fmla="*/ 14704 w 14030"/>
                <a:gd name="connsiteY5" fmla="*/ 5079 h 28060"/>
                <a:gd name="connsiteX6" fmla="*/ 10074 w 14030"/>
                <a:gd name="connsiteY6" fmla="*/ 22308 h 28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30" h="28060">
                  <a:moveTo>
                    <a:pt x="2778" y="27948"/>
                  </a:moveTo>
                  <a:lnTo>
                    <a:pt x="2105" y="20316"/>
                  </a:lnTo>
                  <a:lnTo>
                    <a:pt x="7071" y="11056"/>
                  </a:lnTo>
                  <a:lnTo>
                    <a:pt x="6089" y="6397"/>
                  </a:lnTo>
                  <a:lnTo>
                    <a:pt x="9737" y="2105"/>
                  </a:lnTo>
                  <a:lnTo>
                    <a:pt x="14704" y="5079"/>
                  </a:lnTo>
                  <a:lnTo>
                    <a:pt x="10074" y="2230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19" name="Forme libre : forme 4718">
              <a:extLst>
                <a:ext uri="{FF2B5EF4-FFF2-40B4-BE49-F238E27FC236}">
                  <a16:creationId xmlns:a16="http://schemas.microsoft.com/office/drawing/2014/main" id="{C0DDD0BE-3EC3-4759-B433-8F5FB818F014}"/>
                </a:ext>
              </a:extLst>
            </p:cNvPr>
            <p:cNvSpPr/>
            <p:nvPr/>
          </p:nvSpPr>
          <p:spPr>
            <a:xfrm>
              <a:off x="8607748" y="6185272"/>
              <a:ext cx="39284" cy="22448"/>
            </a:xfrm>
            <a:custGeom>
              <a:avLst/>
              <a:gdLst>
                <a:gd name="connsiteX0" fmla="*/ 2105 w 39284"/>
                <a:gd name="connsiteY0" fmla="*/ 4069 h 22448"/>
                <a:gd name="connsiteX1" fmla="*/ 4742 w 39284"/>
                <a:gd name="connsiteY1" fmla="*/ 2105 h 22448"/>
                <a:gd name="connsiteX2" fmla="*/ 27611 w 39284"/>
                <a:gd name="connsiteY2" fmla="*/ 11028 h 22448"/>
                <a:gd name="connsiteX3" fmla="*/ 39228 w 39284"/>
                <a:gd name="connsiteY3" fmla="*/ 17341 h 22448"/>
                <a:gd name="connsiteX4" fmla="*/ 33925 w 39284"/>
                <a:gd name="connsiteY4" fmla="*/ 21326 h 22448"/>
                <a:gd name="connsiteX5" fmla="*/ 6398 w 39284"/>
                <a:gd name="connsiteY5" fmla="*/ 8053 h 22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284" h="22448">
                  <a:moveTo>
                    <a:pt x="2105" y="4069"/>
                  </a:moveTo>
                  <a:lnTo>
                    <a:pt x="4742" y="2105"/>
                  </a:lnTo>
                  <a:lnTo>
                    <a:pt x="27611" y="11028"/>
                  </a:lnTo>
                  <a:lnTo>
                    <a:pt x="39228" y="17341"/>
                  </a:lnTo>
                  <a:lnTo>
                    <a:pt x="33925" y="21326"/>
                  </a:lnTo>
                  <a:lnTo>
                    <a:pt x="6398" y="805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20" name="Forme libre : forme 4719">
              <a:extLst>
                <a:ext uri="{FF2B5EF4-FFF2-40B4-BE49-F238E27FC236}">
                  <a16:creationId xmlns:a16="http://schemas.microsoft.com/office/drawing/2014/main" id="{4DB6EB96-91F1-4A47-AD39-B057CE8C5030}"/>
                </a:ext>
              </a:extLst>
            </p:cNvPr>
            <p:cNvSpPr/>
            <p:nvPr/>
          </p:nvSpPr>
          <p:spPr>
            <a:xfrm>
              <a:off x="8628962" y="6183589"/>
              <a:ext cx="16836" cy="8418"/>
            </a:xfrm>
            <a:custGeom>
              <a:avLst/>
              <a:gdLst>
                <a:gd name="connsiteX0" fmla="*/ 11392 w 16836"/>
                <a:gd name="connsiteY0" fmla="*/ 8755 h 8418"/>
                <a:gd name="connsiteX1" fmla="*/ 2105 w 16836"/>
                <a:gd name="connsiteY1" fmla="*/ 3788 h 8418"/>
                <a:gd name="connsiteX2" fmla="*/ 3087 w 16836"/>
                <a:gd name="connsiteY2" fmla="*/ 2105 h 8418"/>
                <a:gd name="connsiteX3" fmla="*/ 17005 w 16836"/>
                <a:gd name="connsiteY3" fmla="*/ 9064 h 8418"/>
              </a:gdLst>
              <a:ahLst/>
              <a:cxnLst>
                <a:cxn ang="0">
                  <a:pos x="connsiteX0" y="connsiteY0"/>
                </a:cxn>
                <a:cxn ang="0">
                  <a:pos x="connsiteX1" y="connsiteY1"/>
                </a:cxn>
                <a:cxn ang="0">
                  <a:pos x="connsiteX2" y="connsiteY2"/>
                </a:cxn>
                <a:cxn ang="0">
                  <a:pos x="connsiteX3" y="connsiteY3"/>
                </a:cxn>
              </a:cxnLst>
              <a:rect l="l" t="t" r="r" b="b"/>
              <a:pathLst>
                <a:path w="16836" h="8418">
                  <a:moveTo>
                    <a:pt x="11392" y="8755"/>
                  </a:moveTo>
                  <a:lnTo>
                    <a:pt x="2105" y="3788"/>
                  </a:lnTo>
                  <a:lnTo>
                    <a:pt x="3087" y="2105"/>
                  </a:lnTo>
                  <a:lnTo>
                    <a:pt x="17005" y="906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21" name="Forme libre : forme 4720">
              <a:extLst>
                <a:ext uri="{FF2B5EF4-FFF2-40B4-BE49-F238E27FC236}">
                  <a16:creationId xmlns:a16="http://schemas.microsoft.com/office/drawing/2014/main" id="{E4A88CC8-F5AF-4F80-9B86-6F0CA4AC915F}"/>
                </a:ext>
              </a:extLst>
            </p:cNvPr>
            <p:cNvSpPr/>
            <p:nvPr/>
          </p:nvSpPr>
          <p:spPr>
            <a:xfrm>
              <a:off x="8612041" y="6171663"/>
              <a:ext cx="14030" cy="8418"/>
            </a:xfrm>
            <a:custGeom>
              <a:avLst/>
              <a:gdLst>
                <a:gd name="connsiteX0" fmla="*/ 7408 w 14030"/>
                <a:gd name="connsiteY0" fmla="*/ 8727 h 8418"/>
                <a:gd name="connsiteX1" fmla="*/ 2105 w 14030"/>
                <a:gd name="connsiteY1" fmla="*/ 2105 h 8418"/>
                <a:gd name="connsiteX2" fmla="*/ 7099 w 14030"/>
                <a:gd name="connsiteY2" fmla="*/ 3760 h 8418"/>
                <a:gd name="connsiteX3" fmla="*/ 12066 w 14030"/>
                <a:gd name="connsiteY3" fmla="*/ 7745 h 8418"/>
              </a:gdLst>
              <a:ahLst/>
              <a:cxnLst>
                <a:cxn ang="0">
                  <a:pos x="connsiteX0" y="connsiteY0"/>
                </a:cxn>
                <a:cxn ang="0">
                  <a:pos x="connsiteX1" y="connsiteY1"/>
                </a:cxn>
                <a:cxn ang="0">
                  <a:pos x="connsiteX2" y="connsiteY2"/>
                </a:cxn>
                <a:cxn ang="0">
                  <a:pos x="connsiteX3" y="connsiteY3"/>
                </a:cxn>
              </a:cxnLst>
              <a:rect l="l" t="t" r="r" b="b"/>
              <a:pathLst>
                <a:path w="14030" h="8418">
                  <a:moveTo>
                    <a:pt x="7408" y="8727"/>
                  </a:moveTo>
                  <a:lnTo>
                    <a:pt x="2105" y="2105"/>
                  </a:lnTo>
                  <a:lnTo>
                    <a:pt x="7099" y="3760"/>
                  </a:lnTo>
                  <a:lnTo>
                    <a:pt x="12066" y="774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22" name="Forme libre : forme 4721">
              <a:extLst>
                <a:ext uri="{FF2B5EF4-FFF2-40B4-BE49-F238E27FC236}">
                  <a16:creationId xmlns:a16="http://schemas.microsoft.com/office/drawing/2014/main" id="{328F2077-14AD-4141-9CCA-D77D77F441AF}"/>
                </a:ext>
              </a:extLst>
            </p:cNvPr>
            <p:cNvSpPr/>
            <p:nvPr/>
          </p:nvSpPr>
          <p:spPr>
            <a:xfrm>
              <a:off x="8628962" y="6170007"/>
              <a:ext cx="11224" cy="8418"/>
            </a:xfrm>
            <a:custGeom>
              <a:avLst/>
              <a:gdLst>
                <a:gd name="connsiteX0" fmla="*/ 5416 w 11224"/>
                <a:gd name="connsiteY0" fmla="*/ 7408 h 8418"/>
                <a:gd name="connsiteX1" fmla="*/ 2105 w 11224"/>
                <a:gd name="connsiteY1" fmla="*/ 2105 h 8418"/>
                <a:gd name="connsiteX2" fmla="*/ 9400 w 11224"/>
                <a:gd name="connsiteY2" fmla="*/ 7745 h 8418"/>
              </a:gdLst>
              <a:ahLst/>
              <a:cxnLst>
                <a:cxn ang="0">
                  <a:pos x="connsiteX0" y="connsiteY0"/>
                </a:cxn>
                <a:cxn ang="0">
                  <a:pos x="connsiteX1" y="connsiteY1"/>
                </a:cxn>
                <a:cxn ang="0">
                  <a:pos x="connsiteX2" y="connsiteY2"/>
                </a:cxn>
              </a:cxnLst>
              <a:rect l="l" t="t" r="r" b="b"/>
              <a:pathLst>
                <a:path w="11224" h="8418">
                  <a:moveTo>
                    <a:pt x="5416" y="7408"/>
                  </a:moveTo>
                  <a:lnTo>
                    <a:pt x="2105" y="2105"/>
                  </a:lnTo>
                  <a:lnTo>
                    <a:pt x="9400" y="774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23" name="Forme libre : forme 4722">
              <a:extLst>
                <a:ext uri="{FF2B5EF4-FFF2-40B4-BE49-F238E27FC236}">
                  <a16:creationId xmlns:a16="http://schemas.microsoft.com/office/drawing/2014/main" id="{89B96C43-91C4-4FF4-9357-A29B6243F6D0}"/>
                </a:ext>
              </a:extLst>
            </p:cNvPr>
            <p:cNvSpPr/>
            <p:nvPr/>
          </p:nvSpPr>
          <p:spPr>
            <a:xfrm>
              <a:off x="8634602" y="6163385"/>
              <a:ext cx="11224" cy="11224"/>
            </a:xfrm>
            <a:custGeom>
              <a:avLst/>
              <a:gdLst>
                <a:gd name="connsiteX0" fmla="*/ 8053 w 11224"/>
                <a:gd name="connsiteY0" fmla="*/ 9400 h 11224"/>
                <a:gd name="connsiteX1" fmla="*/ 2105 w 11224"/>
                <a:gd name="connsiteY1" fmla="*/ 2105 h 11224"/>
                <a:gd name="connsiteX2" fmla="*/ 10046 w 11224"/>
                <a:gd name="connsiteY2" fmla="*/ 5079 h 11224"/>
                <a:gd name="connsiteX3" fmla="*/ 10719 w 11224"/>
                <a:gd name="connsiteY3" fmla="*/ 10382 h 11224"/>
              </a:gdLst>
              <a:ahLst/>
              <a:cxnLst>
                <a:cxn ang="0">
                  <a:pos x="connsiteX0" y="connsiteY0"/>
                </a:cxn>
                <a:cxn ang="0">
                  <a:pos x="connsiteX1" y="connsiteY1"/>
                </a:cxn>
                <a:cxn ang="0">
                  <a:pos x="connsiteX2" y="connsiteY2"/>
                </a:cxn>
                <a:cxn ang="0">
                  <a:pos x="connsiteX3" y="connsiteY3"/>
                </a:cxn>
              </a:cxnLst>
              <a:rect l="l" t="t" r="r" b="b"/>
              <a:pathLst>
                <a:path w="11224" h="11224">
                  <a:moveTo>
                    <a:pt x="8053" y="9400"/>
                  </a:moveTo>
                  <a:lnTo>
                    <a:pt x="2105" y="2105"/>
                  </a:lnTo>
                  <a:lnTo>
                    <a:pt x="10046" y="5079"/>
                  </a:lnTo>
                  <a:lnTo>
                    <a:pt x="10719" y="1038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24" name="Forme libre : forme 4723">
              <a:extLst>
                <a:ext uri="{FF2B5EF4-FFF2-40B4-BE49-F238E27FC236}">
                  <a16:creationId xmlns:a16="http://schemas.microsoft.com/office/drawing/2014/main" id="{5F352BAE-1143-40F2-BAF3-594DEF4C429E}"/>
                </a:ext>
              </a:extLst>
            </p:cNvPr>
            <p:cNvSpPr/>
            <p:nvPr/>
          </p:nvSpPr>
          <p:spPr>
            <a:xfrm>
              <a:off x="8608422" y="6148794"/>
              <a:ext cx="19642" cy="14030"/>
            </a:xfrm>
            <a:custGeom>
              <a:avLst/>
              <a:gdLst>
                <a:gd name="connsiteX0" fmla="*/ 18997 w 19642"/>
                <a:gd name="connsiteY0" fmla="*/ 12374 h 14030"/>
                <a:gd name="connsiteX1" fmla="*/ 16331 w 19642"/>
                <a:gd name="connsiteY1" fmla="*/ 13721 h 14030"/>
                <a:gd name="connsiteX2" fmla="*/ 3423 w 19642"/>
                <a:gd name="connsiteY2" fmla="*/ 12374 h 14030"/>
                <a:gd name="connsiteX3" fmla="*/ 2105 w 19642"/>
                <a:gd name="connsiteY3" fmla="*/ 5415 h 14030"/>
                <a:gd name="connsiteX4" fmla="*/ 8390 w 19642"/>
                <a:gd name="connsiteY4" fmla="*/ 2105 h 1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42" h="14030">
                  <a:moveTo>
                    <a:pt x="18997" y="12374"/>
                  </a:moveTo>
                  <a:lnTo>
                    <a:pt x="16331" y="13721"/>
                  </a:lnTo>
                  <a:lnTo>
                    <a:pt x="3423" y="12374"/>
                  </a:lnTo>
                  <a:lnTo>
                    <a:pt x="2105" y="5415"/>
                  </a:lnTo>
                  <a:lnTo>
                    <a:pt x="8390"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25" name="Forme libre : forme 4724">
              <a:extLst>
                <a:ext uri="{FF2B5EF4-FFF2-40B4-BE49-F238E27FC236}">
                  <a16:creationId xmlns:a16="http://schemas.microsoft.com/office/drawing/2014/main" id="{ADB47D37-878B-4F8A-A6AC-37A8B1F9633E}"/>
                </a:ext>
              </a:extLst>
            </p:cNvPr>
            <p:cNvSpPr/>
            <p:nvPr/>
          </p:nvSpPr>
          <p:spPr>
            <a:xfrm>
              <a:off x="8602445" y="6125588"/>
              <a:ext cx="14030" cy="14030"/>
            </a:xfrm>
            <a:custGeom>
              <a:avLst/>
              <a:gdLst>
                <a:gd name="connsiteX0" fmla="*/ 13048 w 14030"/>
                <a:gd name="connsiteY0" fmla="*/ 14367 h 14030"/>
                <a:gd name="connsiteX1" fmla="*/ 2105 w 14030"/>
                <a:gd name="connsiteY1" fmla="*/ 8081 h 14030"/>
                <a:gd name="connsiteX2" fmla="*/ 5416 w 14030"/>
                <a:gd name="connsiteY2" fmla="*/ 2105 h 14030"/>
                <a:gd name="connsiteX3" fmla="*/ 12375 w 14030"/>
                <a:gd name="connsiteY3" fmla="*/ 7408 h 14030"/>
              </a:gdLst>
              <a:ahLst/>
              <a:cxnLst>
                <a:cxn ang="0">
                  <a:pos x="connsiteX0" y="connsiteY0"/>
                </a:cxn>
                <a:cxn ang="0">
                  <a:pos x="connsiteX1" y="connsiteY1"/>
                </a:cxn>
                <a:cxn ang="0">
                  <a:pos x="connsiteX2" y="connsiteY2"/>
                </a:cxn>
                <a:cxn ang="0">
                  <a:pos x="connsiteX3" y="connsiteY3"/>
                </a:cxn>
              </a:cxnLst>
              <a:rect l="l" t="t" r="r" b="b"/>
              <a:pathLst>
                <a:path w="14030" h="14030">
                  <a:moveTo>
                    <a:pt x="13048" y="14367"/>
                  </a:moveTo>
                  <a:lnTo>
                    <a:pt x="2105" y="8081"/>
                  </a:lnTo>
                  <a:lnTo>
                    <a:pt x="5416" y="2105"/>
                  </a:lnTo>
                  <a:lnTo>
                    <a:pt x="12375" y="740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26" name="Forme libre : forme 4725">
              <a:extLst>
                <a:ext uri="{FF2B5EF4-FFF2-40B4-BE49-F238E27FC236}">
                  <a16:creationId xmlns:a16="http://schemas.microsoft.com/office/drawing/2014/main" id="{4BBE7FC3-2D39-4052-A73B-5868BE1FBB5D}"/>
                </a:ext>
              </a:extLst>
            </p:cNvPr>
            <p:cNvSpPr/>
            <p:nvPr/>
          </p:nvSpPr>
          <p:spPr>
            <a:xfrm>
              <a:off x="8584879" y="6129909"/>
              <a:ext cx="11224" cy="16836"/>
            </a:xfrm>
            <a:custGeom>
              <a:avLst/>
              <a:gdLst>
                <a:gd name="connsiteX0" fmla="*/ 7745 w 11224"/>
                <a:gd name="connsiteY0" fmla="*/ 16696 h 16836"/>
                <a:gd name="connsiteX1" fmla="*/ 2105 w 11224"/>
                <a:gd name="connsiteY1" fmla="*/ 10719 h 16836"/>
                <a:gd name="connsiteX2" fmla="*/ 6735 w 11224"/>
                <a:gd name="connsiteY2" fmla="*/ 2105 h 16836"/>
                <a:gd name="connsiteX3" fmla="*/ 11056 w 11224"/>
                <a:gd name="connsiteY3" fmla="*/ 2441 h 16836"/>
              </a:gdLst>
              <a:ahLst/>
              <a:cxnLst>
                <a:cxn ang="0">
                  <a:pos x="connsiteX0" y="connsiteY0"/>
                </a:cxn>
                <a:cxn ang="0">
                  <a:pos x="connsiteX1" y="connsiteY1"/>
                </a:cxn>
                <a:cxn ang="0">
                  <a:pos x="connsiteX2" y="connsiteY2"/>
                </a:cxn>
                <a:cxn ang="0">
                  <a:pos x="connsiteX3" y="connsiteY3"/>
                </a:cxn>
              </a:cxnLst>
              <a:rect l="l" t="t" r="r" b="b"/>
              <a:pathLst>
                <a:path w="11224" h="16836">
                  <a:moveTo>
                    <a:pt x="7745" y="16696"/>
                  </a:moveTo>
                  <a:lnTo>
                    <a:pt x="2105" y="10719"/>
                  </a:lnTo>
                  <a:lnTo>
                    <a:pt x="6735" y="2105"/>
                  </a:lnTo>
                  <a:lnTo>
                    <a:pt x="11056" y="244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27" name="Forme libre : forme 4726">
              <a:extLst>
                <a:ext uri="{FF2B5EF4-FFF2-40B4-BE49-F238E27FC236}">
                  <a16:creationId xmlns:a16="http://schemas.microsoft.com/office/drawing/2014/main" id="{A894A89B-8AE7-4EFD-A13E-12F7B8E2524B}"/>
                </a:ext>
              </a:extLst>
            </p:cNvPr>
            <p:cNvSpPr/>
            <p:nvPr/>
          </p:nvSpPr>
          <p:spPr>
            <a:xfrm>
              <a:off x="8557380" y="6080523"/>
              <a:ext cx="11224" cy="19642"/>
            </a:xfrm>
            <a:custGeom>
              <a:avLst/>
              <a:gdLst>
                <a:gd name="connsiteX0" fmla="*/ 8727 w 11224"/>
                <a:gd name="connsiteY0" fmla="*/ 19670 h 19642"/>
                <a:gd name="connsiteX1" fmla="*/ 2105 w 11224"/>
                <a:gd name="connsiteY1" fmla="*/ 16696 h 19642"/>
                <a:gd name="connsiteX2" fmla="*/ 4405 w 11224"/>
                <a:gd name="connsiteY2" fmla="*/ 6426 h 19642"/>
                <a:gd name="connsiteX3" fmla="*/ 9709 w 11224"/>
                <a:gd name="connsiteY3" fmla="*/ 2105 h 19642"/>
              </a:gdLst>
              <a:ahLst/>
              <a:cxnLst>
                <a:cxn ang="0">
                  <a:pos x="connsiteX0" y="connsiteY0"/>
                </a:cxn>
                <a:cxn ang="0">
                  <a:pos x="connsiteX1" y="connsiteY1"/>
                </a:cxn>
                <a:cxn ang="0">
                  <a:pos x="connsiteX2" y="connsiteY2"/>
                </a:cxn>
                <a:cxn ang="0">
                  <a:pos x="connsiteX3" y="connsiteY3"/>
                </a:cxn>
              </a:cxnLst>
              <a:rect l="l" t="t" r="r" b="b"/>
              <a:pathLst>
                <a:path w="11224" h="19642">
                  <a:moveTo>
                    <a:pt x="8727" y="19670"/>
                  </a:moveTo>
                  <a:lnTo>
                    <a:pt x="2105" y="16696"/>
                  </a:lnTo>
                  <a:lnTo>
                    <a:pt x="4405" y="6426"/>
                  </a:lnTo>
                  <a:lnTo>
                    <a:pt x="9709"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28" name="Forme libre : forme 4727">
              <a:extLst>
                <a:ext uri="{FF2B5EF4-FFF2-40B4-BE49-F238E27FC236}">
                  <a16:creationId xmlns:a16="http://schemas.microsoft.com/office/drawing/2014/main" id="{A0248237-0368-414E-81FE-7585851CEDDB}"/>
                </a:ext>
              </a:extLst>
            </p:cNvPr>
            <p:cNvSpPr/>
            <p:nvPr/>
          </p:nvSpPr>
          <p:spPr>
            <a:xfrm>
              <a:off x="8533500" y="6002627"/>
              <a:ext cx="16836" cy="28060"/>
            </a:xfrm>
            <a:custGeom>
              <a:avLst/>
              <a:gdLst>
                <a:gd name="connsiteX0" fmla="*/ 8727 w 16836"/>
                <a:gd name="connsiteY0" fmla="*/ 25310 h 28060"/>
                <a:gd name="connsiteX1" fmla="*/ 2105 w 16836"/>
                <a:gd name="connsiteY1" fmla="*/ 18015 h 28060"/>
                <a:gd name="connsiteX2" fmla="*/ 10382 w 16836"/>
                <a:gd name="connsiteY2" fmla="*/ 2105 h 28060"/>
                <a:gd name="connsiteX3" fmla="*/ 16696 w 16836"/>
                <a:gd name="connsiteY3" fmla="*/ 26966 h 28060"/>
              </a:gdLst>
              <a:ahLst/>
              <a:cxnLst>
                <a:cxn ang="0">
                  <a:pos x="connsiteX0" y="connsiteY0"/>
                </a:cxn>
                <a:cxn ang="0">
                  <a:pos x="connsiteX1" y="connsiteY1"/>
                </a:cxn>
                <a:cxn ang="0">
                  <a:pos x="connsiteX2" y="connsiteY2"/>
                </a:cxn>
                <a:cxn ang="0">
                  <a:pos x="connsiteX3" y="connsiteY3"/>
                </a:cxn>
              </a:cxnLst>
              <a:rect l="l" t="t" r="r" b="b"/>
              <a:pathLst>
                <a:path w="16836" h="28060">
                  <a:moveTo>
                    <a:pt x="8727" y="25310"/>
                  </a:moveTo>
                  <a:lnTo>
                    <a:pt x="2105" y="18015"/>
                  </a:lnTo>
                  <a:lnTo>
                    <a:pt x="10382" y="2105"/>
                  </a:lnTo>
                  <a:lnTo>
                    <a:pt x="16696" y="2696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29" name="Forme libre : forme 4728">
              <a:extLst>
                <a:ext uri="{FF2B5EF4-FFF2-40B4-BE49-F238E27FC236}">
                  <a16:creationId xmlns:a16="http://schemas.microsoft.com/office/drawing/2014/main" id="{3D4CD1F9-2FF7-4BDC-9823-CAFE141EC53E}"/>
                </a:ext>
              </a:extLst>
            </p:cNvPr>
            <p:cNvSpPr/>
            <p:nvPr/>
          </p:nvSpPr>
          <p:spPr>
            <a:xfrm>
              <a:off x="8521912" y="5995023"/>
              <a:ext cx="16836" cy="19642"/>
            </a:xfrm>
            <a:custGeom>
              <a:avLst/>
              <a:gdLst>
                <a:gd name="connsiteX0" fmla="*/ 7408 w 16836"/>
                <a:gd name="connsiteY0" fmla="*/ 18997 h 19642"/>
                <a:gd name="connsiteX1" fmla="*/ 2105 w 16836"/>
                <a:gd name="connsiteY1" fmla="*/ 10719 h 19642"/>
                <a:gd name="connsiteX2" fmla="*/ 4405 w 16836"/>
                <a:gd name="connsiteY2" fmla="*/ 5079 h 19642"/>
                <a:gd name="connsiteX3" fmla="*/ 9400 w 16836"/>
                <a:gd name="connsiteY3" fmla="*/ 2105 h 19642"/>
                <a:gd name="connsiteX4" fmla="*/ 15012 w 16836"/>
                <a:gd name="connsiteY4" fmla="*/ 6061 h 19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36" h="19642">
                  <a:moveTo>
                    <a:pt x="7408" y="18997"/>
                  </a:moveTo>
                  <a:lnTo>
                    <a:pt x="2105" y="10719"/>
                  </a:lnTo>
                  <a:lnTo>
                    <a:pt x="4405" y="5079"/>
                  </a:lnTo>
                  <a:lnTo>
                    <a:pt x="9400" y="2105"/>
                  </a:lnTo>
                  <a:lnTo>
                    <a:pt x="15012" y="606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30" name="Forme libre : forme 4729">
              <a:extLst>
                <a:ext uri="{FF2B5EF4-FFF2-40B4-BE49-F238E27FC236}">
                  <a16:creationId xmlns:a16="http://schemas.microsoft.com/office/drawing/2014/main" id="{A720D197-A040-4291-9988-05D6E9C15267}"/>
                </a:ext>
              </a:extLst>
            </p:cNvPr>
            <p:cNvSpPr/>
            <p:nvPr/>
          </p:nvSpPr>
          <p:spPr>
            <a:xfrm>
              <a:off x="8520256" y="5962866"/>
              <a:ext cx="14030" cy="14030"/>
            </a:xfrm>
            <a:custGeom>
              <a:avLst/>
              <a:gdLst>
                <a:gd name="connsiteX0" fmla="*/ 5416 w 14030"/>
                <a:gd name="connsiteY0" fmla="*/ 14704 h 14030"/>
                <a:gd name="connsiteX1" fmla="*/ 2105 w 14030"/>
                <a:gd name="connsiteY1" fmla="*/ 7071 h 14030"/>
                <a:gd name="connsiteX2" fmla="*/ 5079 w 14030"/>
                <a:gd name="connsiteY2" fmla="*/ 2105 h 14030"/>
                <a:gd name="connsiteX3" fmla="*/ 11701 w 14030"/>
                <a:gd name="connsiteY3" fmla="*/ 2778 h 14030"/>
                <a:gd name="connsiteX4" fmla="*/ 12711 w 14030"/>
                <a:gd name="connsiteY4" fmla="*/ 10045 h 1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0" h="14030">
                  <a:moveTo>
                    <a:pt x="5416" y="14704"/>
                  </a:moveTo>
                  <a:lnTo>
                    <a:pt x="2105" y="7071"/>
                  </a:lnTo>
                  <a:lnTo>
                    <a:pt x="5079" y="2105"/>
                  </a:lnTo>
                  <a:lnTo>
                    <a:pt x="11701" y="2778"/>
                  </a:lnTo>
                  <a:lnTo>
                    <a:pt x="12711" y="1004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31" name="Forme libre : forme 4730">
              <a:extLst>
                <a:ext uri="{FF2B5EF4-FFF2-40B4-BE49-F238E27FC236}">
                  <a16:creationId xmlns:a16="http://schemas.microsoft.com/office/drawing/2014/main" id="{3B3FE534-9A48-4F00-821F-4A128D284DF1}"/>
                </a:ext>
              </a:extLst>
            </p:cNvPr>
            <p:cNvSpPr/>
            <p:nvPr/>
          </p:nvSpPr>
          <p:spPr>
            <a:xfrm>
              <a:off x="8540123" y="5867068"/>
              <a:ext cx="8418" cy="19642"/>
            </a:xfrm>
            <a:custGeom>
              <a:avLst/>
              <a:gdLst>
                <a:gd name="connsiteX0" fmla="*/ 7408 w 8418"/>
                <a:gd name="connsiteY0" fmla="*/ 17706 h 19642"/>
                <a:gd name="connsiteX1" fmla="*/ 2105 w 8418"/>
                <a:gd name="connsiteY1" fmla="*/ 9400 h 19642"/>
                <a:gd name="connsiteX2" fmla="*/ 5752 w 8418"/>
                <a:gd name="connsiteY2" fmla="*/ 2105 h 19642"/>
                <a:gd name="connsiteX3" fmla="*/ 8418 w 8418"/>
                <a:gd name="connsiteY3" fmla="*/ 2778 h 19642"/>
              </a:gdLst>
              <a:ahLst/>
              <a:cxnLst>
                <a:cxn ang="0">
                  <a:pos x="connsiteX0" y="connsiteY0"/>
                </a:cxn>
                <a:cxn ang="0">
                  <a:pos x="connsiteX1" y="connsiteY1"/>
                </a:cxn>
                <a:cxn ang="0">
                  <a:pos x="connsiteX2" y="connsiteY2"/>
                </a:cxn>
                <a:cxn ang="0">
                  <a:pos x="connsiteX3" y="connsiteY3"/>
                </a:cxn>
              </a:cxnLst>
              <a:rect l="l" t="t" r="r" b="b"/>
              <a:pathLst>
                <a:path w="8418" h="19642">
                  <a:moveTo>
                    <a:pt x="7408" y="17706"/>
                  </a:moveTo>
                  <a:lnTo>
                    <a:pt x="2105" y="9400"/>
                  </a:lnTo>
                  <a:lnTo>
                    <a:pt x="5752" y="2105"/>
                  </a:lnTo>
                  <a:lnTo>
                    <a:pt x="8418" y="277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32" name="Forme libre : forme 4731">
              <a:extLst>
                <a:ext uri="{FF2B5EF4-FFF2-40B4-BE49-F238E27FC236}">
                  <a16:creationId xmlns:a16="http://schemas.microsoft.com/office/drawing/2014/main" id="{E9561E8C-34D5-4BFB-9F26-ECEC6EB80659}"/>
                </a:ext>
              </a:extLst>
            </p:cNvPr>
            <p:cNvSpPr/>
            <p:nvPr/>
          </p:nvSpPr>
          <p:spPr>
            <a:xfrm>
              <a:off x="8534174" y="5857471"/>
              <a:ext cx="11224" cy="8418"/>
            </a:xfrm>
            <a:custGeom>
              <a:avLst/>
              <a:gdLst>
                <a:gd name="connsiteX0" fmla="*/ 2105 w 11224"/>
                <a:gd name="connsiteY0" fmla="*/ 5753 h 8418"/>
                <a:gd name="connsiteX1" fmla="*/ 8727 w 11224"/>
                <a:gd name="connsiteY1" fmla="*/ 2105 h 8418"/>
                <a:gd name="connsiteX2" fmla="*/ 10719 w 11224"/>
                <a:gd name="connsiteY2" fmla="*/ 2105 h 8418"/>
                <a:gd name="connsiteX3" fmla="*/ 8390 w 11224"/>
                <a:gd name="connsiteY3" fmla="*/ 7745 h 8418"/>
              </a:gdLst>
              <a:ahLst/>
              <a:cxnLst>
                <a:cxn ang="0">
                  <a:pos x="connsiteX0" y="connsiteY0"/>
                </a:cxn>
                <a:cxn ang="0">
                  <a:pos x="connsiteX1" y="connsiteY1"/>
                </a:cxn>
                <a:cxn ang="0">
                  <a:pos x="connsiteX2" y="connsiteY2"/>
                </a:cxn>
                <a:cxn ang="0">
                  <a:pos x="connsiteX3" y="connsiteY3"/>
                </a:cxn>
              </a:cxnLst>
              <a:rect l="l" t="t" r="r" b="b"/>
              <a:pathLst>
                <a:path w="11224" h="8418">
                  <a:moveTo>
                    <a:pt x="2105" y="5753"/>
                  </a:moveTo>
                  <a:lnTo>
                    <a:pt x="8727" y="2105"/>
                  </a:lnTo>
                  <a:lnTo>
                    <a:pt x="10719" y="2105"/>
                  </a:lnTo>
                  <a:lnTo>
                    <a:pt x="8390" y="774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33" name="Forme libre : forme 4732">
              <a:extLst>
                <a:ext uri="{FF2B5EF4-FFF2-40B4-BE49-F238E27FC236}">
                  <a16:creationId xmlns:a16="http://schemas.microsoft.com/office/drawing/2014/main" id="{67DBB35E-D35D-4E2D-9DB1-3996E2BF8F04}"/>
                </a:ext>
              </a:extLst>
            </p:cNvPr>
            <p:cNvSpPr/>
            <p:nvPr/>
          </p:nvSpPr>
          <p:spPr>
            <a:xfrm>
              <a:off x="8522248" y="5865412"/>
              <a:ext cx="11224" cy="11224"/>
            </a:xfrm>
            <a:custGeom>
              <a:avLst/>
              <a:gdLst>
                <a:gd name="connsiteX0" fmla="*/ 2105 w 11224"/>
                <a:gd name="connsiteY0" fmla="*/ 11729 h 11224"/>
                <a:gd name="connsiteX1" fmla="*/ 6398 w 11224"/>
                <a:gd name="connsiteY1" fmla="*/ 2105 h 11224"/>
                <a:gd name="connsiteX2" fmla="*/ 11701 w 11224"/>
                <a:gd name="connsiteY2" fmla="*/ 4097 h 11224"/>
                <a:gd name="connsiteX3" fmla="*/ 9372 w 11224"/>
                <a:gd name="connsiteY3" fmla="*/ 8755 h 11224"/>
              </a:gdLst>
              <a:ahLst/>
              <a:cxnLst>
                <a:cxn ang="0">
                  <a:pos x="connsiteX0" y="connsiteY0"/>
                </a:cxn>
                <a:cxn ang="0">
                  <a:pos x="connsiteX1" y="connsiteY1"/>
                </a:cxn>
                <a:cxn ang="0">
                  <a:pos x="connsiteX2" y="connsiteY2"/>
                </a:cxn>
                <a:cxn ang="0">
                  <a:pos x="connsiteX3" y="connsiteY3"/>
                </a:cxn>
              </a:cxnLst>
              <a:rect l="l" t="t" r="r" b="b"/>
              <a:pathLst>
                <a:path w="11224" h="11224">
                  <a:moveTo>
                    <a:pt x="2105" y="11729"/>
                  </a:moveTo>
                  <a:lnTo>
                    <a:pt x="6398" y="2105"/>
                  </a:lnTo>
                  <a:lnTo>
                    <a:pt x="11701" y="4097"/>
                  </a:lnTo>
                  <a:lnTo>
                    <a:pt x="9372" y="875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34" name="Forme libre : forme 4733">
              <a:extLst>
                <a:ext uri="{FF2B5EF4-FFF2-40B4-BE49-F238E27FC236}">
                  <a16:creationId xmlns:a16="http://schemas.microsoft.com/office/drawing/2014/main" id="{23EF6C83-BF56-4115-9BDC-BF58CE617F00}"/>
                </a:ext>
              </a:extLst>
            </p:cNvPr>
            <p:cNvSpPr/>
            <p:nvPr/>
          </p:nvSpPr>
          <p:spPr>
            <a:xfrm>
              <a:off x="8531172" y="5839569"/>
              <a:ext cx="11224" cy="14030"/>
            </a:xfrm>
            <a:custGeom>
              <a:avLst/>
              <a:gdLst>
                <a:gd name="connsiteX0" fmla="*/ 2105 w 11224"/>
                <a:gd name="connsiteY0" fmla="*/ 7745 h 14030"/>
                <a:gd name="connsiteX1" fmla="*/ 3115 w 11224"/>
                <a:gd name="connsiteY1" fmla="*/ 2105 h 14030"/>
                <a:gd name="connsiteX2" fmla="*/ 11729 w 11224"/>
                <a:gd name="connsiteY2" fmla="*/ 3423 h 14030"/>
                <a:gd name="connsiteX3" fmla="*/ 9737 w 11224"/>
                <a:gd name="connsiteY3" fmla="*/ 12038 h 14030"/>
              </a:gdLst>
              <a:ahLst/>
              <a:cxnLst>
                <a:cxn ang="0">
                  <a:pos x="connsiteX0" y="connsiteY0"/>
                </a:cxn>
                <a:cxn ang="0">
                  <a:pos x="connsiteX1" y="connsiteY1"/>
                </a:cxn>
                <a:cxn ang="0">
                  <a:pos x="connsiteX2" y="connsiteY2"/>
                </a:cxn>
                <a:cxn ang="0">
                  <a:pos x="connsiteX3" y="connsiteY3"/>
                </a:cxn>
              </a:cxnLst>
              <a:rect l="l" t="t" r="r" b="b"/>
              <a:pathLst>
                <a:path w="11224" h="14030">
                  <a:moveTo>
                    <a:pt x="2105" y="7745"/>
                  </a:moveTo>
                  <a:lnTo>
                    <a:pt x="3115" y="2105"/>
                  </a:lnTo>
                  <a:lnTo>
                    <a:pt x="11729" y="3423"/>
                  </a:lnTo>
                  <a:lnTo>
                    <a:pt x="9737" y="1203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35" name="Forme libre : forme 4734">
              <a:extLst>
                <a:ext uri="{FF2B5EF4-FFF2-40B4-BE49-F238E27FC236}">
                  <a16:creationId xmlns:a16="http://schemas.microsoft.com/office/drawing/2014/main" id="{E645A833-06DE-47B0-8AD7-52BC9EF1BD5D}"/>
                </a:ext>
              </a:extLst>
            </p:cNvPr>
            <p:cNvSpPr/>
            <p:nvPr/>
          </p:nvSpPr>
          <p:spPr>
            <a:xfrm>
              <a:off x="8548737" y="5836931"/>
              <a:ext cx="16836" cy="19642"/>
            </a:xfrm>
            <a:custGeom>
              <a:avLst/>
              <a:gdLst>
                <a:gd name="connsiteX0" fmla="*/ 3788 w 16836"/>
                <a:gd name="connsiteY0" fmla="*/ 14030 h 19642"/>
                <a:gd name="connsiteX1" fmla="*/ 2105 w 16836"/>
                <a:gd name="connsiteY1" fmla="*/ 2105 h 19642"/>
                <a:gd name="connsiteX2" fmla="*/ 17032 w 16836"/>
                <a:gd name="connsiteY2" fmla="*/ 4069 h 19642"/>
                <a:gd name="connsiteX3" fmla="*/ 15377 w 16836"/>
                <a:gd name="connsiteY3" fmla="*/ 12711 h 19642"/>
                <a:gd name="connsiteX4" fmla="*/ 9092 w 16836"/>
                <a:gd name="connsiteY4" fmla="*/ 18660 h 19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36" h="19642">
                  <a:moveTo>
                    <a:pt x="3788" y="14030"/>
                  </a:moveTo>
                  <a:lnTo>
                    <a:pt x="2105" y="2105"/>
                  </a:lnTo>
                  <a:lnTo>
                    <a:pt x="17032" y="4069"/>
                  </a:lnTo>
                  <a:lnTo>
                    <a:pt x="15377" y="12711"/>
                  </a:lnTo>
                  <a:lnTo>
                    <a:pt x="9092" y="1866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26" name="Forme libre : forme 3125">
              <a:extLst>
                <a:ext uri="{FF2B5EF4-FFF2-40B4-BE49-F238E27FC236}">
                  <a16:creationId xmlns:a16="http://schemas.microsoft.com/office/drawing/2014/main" id="{CE5A197B-26A2-4B98-9038-1C377B27DAA9}"/>
                </a:ext>
              </a:extLst>
            </p:cNvPr>
            <p:cNvSpPr/>
            <p:nvPr/>
          </p:nvSpPr>
          <p:spPr>
            <a:xfrm>
              <a:off x="8523230" y="5807749"/>
              <a:ext cx="14030" cy="11224"/>
            </a:xfrm>
            <a:custGeom>
              <a:avLst/>
              <a:gdLst>
                <a:gd name="connsiteX0" fmla="*/ 5416 w 14030"/>
                <a:gd name="connsiteY0" fmla="*/ 10074 h 11224"/>
                <a:gd name="connsiteX1" fmla="*/ 2105 w 14030"/>
                <a:gd name="connsiteY1" fmla="*/ 2105 h 11224"/>
                <a:gd name="connsiteX2" fmla="*/ 10719 w 14030"/>
                <a:gd name="connsiteY2" fmla="*/ 2441 h 11224"/>
                <a:gd name="connsiteX3" fmla="*/ 14367 w 14030"/>
                <a:gd name="connsiteY3" fmla="*/ 11056 h 11224"/>
              </a:gdLst>
              <a:ahLst/>
              <a:cxnLst>
                <a:cxn ang="0">
                  <a:pos x="connsiteX0" y="connsiteY0"/>
                </a:cxn>
                <a:cxn ang="0">
                  <a:pos x="connsiteX1" y="connsiteY1"/>
                </a:cxn>
                <a:cxn ang="0">
                  <a:pos x="connsiteX2" y="connsiteY2"/>
                </a:cxn>
                <a:cxn ang="0">
                  <a:pos x="connsiteX3" y="connsiteY3"/>
                </a:cxn>
              </a:cxnLst>
              <a:rect l="l" t="t" r="r" b="b"/>
              <a:pathLst>
                <a:path w="14030" h="11224">
                  <a:moveTo>
                    <a:pt x="5416" y="10074"/>
                  </a:moveTo>
                  <a:lnTo>
                    <a:pt x="2105" y="2105"/>
                  </a:lnTo>
                  <a:lnTo>
                    <a:pt x="10719" y="2441"/>
                  </a:lnTo>
                  <a:lnTo>
                    <a:pt x="14367" y="1105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27" name="Forme libre : forme 3126">
              <a:extLst>
                <a:ext uri="{FF2B5EF4-FFF2-40B4-BE49-F238E27FC236}">
                  <a16:creationId xmlns:a16="http://schemas.microsoft.com/office/drawing/2014/main" id="{36C08BE3-5280-41F0-81B5-B06B7A01397F}"/>
                </a:ext>
              </a:extLst>
            </p:cNvPr>
            <p:cNvSpPr/>
            <p:nvPr/>
          </p:nvSpPr>
          <p:spPr>
            <a:xfrm>
              <a:off x="8521575" y="5788527"/>
              <a:ext cx="8418" cy="11224"/>
            </a:xfrm>
            <a:custGeom>
              <a:avLst/>
              <a:gdLst>
                <a:gd name="connsiteX0" fmla="*/ 2105 w 8418"/>
                <a:gd name="connsiteY0" fmla="*/ 9737 h 11224"/>
                <a:gd name="connsiteX1" fmla="*/ 6735 w 8418"/>
                <a:gd name="connsiteY1" fmla="*/ 2105 h 11224"/>
                <a:gd name="connsiteX2" fmla="*/ 7071 w 8418"/>
                <a:gd name="connsiteY2" fmla="*/ 9737 h 11224"/>
              </a:gdLst>
              <a:ahLst/>
              <a:cxnLst>
                <a:cxn ang="0">
                  <a:pos x="connsiteX0" y="connsiteY0"/>
                </a:cxn>
                <a:cxn ang="0">
                  <a:pos x="connsiteX1" y="connsiteY1"/>
                </a:cxn>
                <a:cxn ang="0">
                  <a:pos x="connsiteX2" y="connsiteY2"/>
                </a:cxn>
              </a:cxnLst>
              <a:rect l="l" t="t" r="r" b="b"/>
              <a:pathLst>
                <a:path w="8418" h="11224">
                  <a:moveTo>
                    <a:pt x="2105" y="9737"/>
                  </a:moveTo>
                  <a:lnTo>
                    <a:pt x="6735" y="2105"/>
                  </a:lnTo>
                  <a:lnTo>
                    <a:pt x="7071" y="973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28" name="Forme libre : forme 3127">
              <a:extLst>
                <a:ext uri="{FF2B5EF4-FFF2-40B4-BE49-F238E27FC236}">
                  <a16:creationId xmlns:a16="http://schemas.microsoft.com/office/drawing/2014/main" id="{D5A4C8E4-92FD-4C99-8ADE-35B70B50FE03}"/>
                </a:ext>
              </a:extLst>
            </p:cNvPr>
            <p:cNvSpPr/>
            <p:nvPr/>
          </p:nvSpPr>
          <p:spPr>
            <a:xfrm>
              <a:off x="8501035" y="5719583"/>
              <a:ext cx="25254" cy="70151"/>
            </a:xfrm>
            <a:custGeom>
              <a:avLst/>
              <a:gdLst>
                <a:gd name="connsiteX0" fmla="*/ 6734 w 25254"/>
                <a:gd name="connsiteY0" fmla="*/ 66082 h 70150"/>
                <a:gd name="connsiteX1" fmla="*/ 2105 w 25254"/>
                <a:gd name="connsiteY1" fmla="*/ 30951 h 70150"/>
                <a:gd name="connsiteX2" fmla="*/ 4742 w 25254"/>
                <a:gd name="connsiteY2" fmla="*/ 2105 h 70150"/>
                <a:gd name="connsiteX3" fmla="*/ 10382 w 25254"/>
                <a:gd name="connsiteY3" fmla="*/ 8081 h 70150"/>
                <a:gd name="connsiteX4" fmla="*/ 21971 w 25254"/>
                <a:gd name="connsiteY4" fmla="*/ 14367 h 70150"/>
                <a:gd name="connsiteX5" fmla="*/ 24300 w 25254"/>
                <a:gd name="connsiteY5" fmla="*/ 23655 h 70150"/>
                <a:gd name="connsiteX6" fmla="*/ 14676 w 25254"/>
                <a:gd name="connsiteY6" fmla="*/ 35244 h 70150"/>
                <a:gd name="connsiteX7" fmla="*/ 22981 w 25254"/>
                <a:gd name="connsiteY7" fmla="*/ 42231 h 70150"/>
                <a:gd name="connsiteX8" fmla="*/ 19670 w 25254"/>
                <a:gd name="connsiteY8" fmla="*/ 68411 h 7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254" h="70150">
                  <a:moveTo>
                    <a:pt x="6734" y="66082"/>
                  </a:moveTo>
                  <a:lnTo>
                    <a:pt x="2105" y="30951"/>
                  </a:lnTo>
                  <a:lnTo>
                    <a:pt x="4742" y="2105"/>
                  </a:lnTo>
                  <a:lnTo>
                    <a:pt x="10382" y="8081"/>
                  </a:lnTo>
                  <a:lnTo>
                    <a:pt x="21971" y="14367"/>
                  </a:lnTo>
                  <a:lnTo>
                    <a:pt x="24300" y="23655"/>
                  </a:lnTo>
                  <a:lnTo>
                    <a:pt x="14676" y="35244"/>
                  </a:lnTo>
                  <a:lnTo>
                    <a:pt x="22981" y="42231"/>
                  </a:lnTo>
                  <a:lnTo>
                    <a:pt x="19670" y="6841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29" name="Forme libre : forme 3128">
              <a:extLst>
                <a:ext uri="{FF2B5EF4-FFF2-40B4-BE49-F238E27FC236}">
                  <a16:creationId xmlns:a16="http://schemas.microsoft.com/office/drawing/2014/main" id="{5DAEBDF0-7849-4828-8DC7-6C8CABA1B841}"/>
                </a:ext>
              </a:extLst>
            </p:cNvPr>
            <p:cNvSpPr/>
            <p:nvPr/>
          </p:nvSpPr>
          <p:spPr>
            <a:xfrm>
              <a:off x="7136825" y="2151683"/>
              <a:ext cx="95405" cy="120659"/>
            </a:xfrm>
            <a:custGeom>
              <a:avLst/>
              <a:gdLst>
                <a:gd name="connsiteX0" fmla="*/ 2105 w 95405"/>
                <a:gd name="connsiteY0" fmla="*/ 4770 h 120659"/>
                <a:gd name="connsiteX1" fmla="*/ 10747 w 95405"/>
                <a:gd name="connsiteY1" fmla="*/ 2105 h 120659"/>
                <a:gd name="connsiteX2" fmla="*/ 21999 w 95405"/>
                <a:gd name="connsiteY2" fmla="*/ 10719 h 120659"/>
                <a:gd name="connsiteX3" fmla="*/ 34935 w 95405"/>
                <a:gd name="connsiteY3" fmla="*/ 11056 h 120659"/>
                <a:gd name="connsiteX4" fmla="*/ 72368 w 95405"/>
                <a:gd name="connsiteY4" fmla="*/ 39902 h 120659"/>
                <a:gd name="connsiteX5" fmla="*/ 79018 w 95405"/>
                <a:gd name="connsiteY5" fmla="*/ 53820 h 120659"/>
                <a:gd name="connsiteX6" fmla="*/ 76352 w 95405"/>
                <a:gd name="connsiteY6" fmla="*/ 61761 h 120659"/>
                <a:gd name="connsiteX7" fmla="*/ 87969 w 95405"/>
                <a:gd name="connsiteY7" fmla="*/ 69393 h 120659"/>
                <a:gd name="connsiteX8" fmla="*/ 93918 w 95405"/>
                <a:gd name="connsiteY8" fmla="*/ 80337 h 120659"/>
                <a:gd name="connsiteX9" fmla="*/ 90270 w 95405"/>
                <a:gd name="connsiteY9" fmla="*/ 105198 h 120659"/>
                <a:gd name="connsiteX10" fmla="*/ 93581 w 95405"/>
                <a:gd name="connsiteY10" fmla="*/ 116450 h 120659"/>
                <a:gd name="connsiteX11" fmla="*/ 91617 w 95405"/>
                <a:gd name="connsiteY11" fmla="*/ 119762 h 120659"/>
                <a:gd name="connsiteX12" fmla="*/ 82329 w 95405"/>
                <a:gd name="connsiteY12" fmla="*/ 119116 h 120659"/>
                <a:gd name="connsiteX13" fmla="*/ 63753 w 95405"/>
                <a:gd name="connsiteY13" fmla="*/ 107499 h 120659"/>
                <a:gd name="connsiteX14" fmla="*/ 64427 w 95405"/>
                <a:gd name="connsiteY14" fmla="*/ 96247 h 120659"/>
                <a:gd name="connsiteX15" fmla="*/ 46524 w 95405"/>
                <a:gd name="connsiteY15" fmla="*/ 87969 h 120659"/>
                <a:gd name="connsiteX16" fmla="*/ 44532 w 95405"/>
                <a:gd name="connsiteY16" fmla="*/ 78681 h 120659"/>
                <a:gd name="connsiteX17" fmla="*/ 36927 w 95405"/>
                <a:gd name="connsiteY17" fmla="*/ 73714 h 120659"/>
                <a:gd name="connsiteX18" fmla="*/ 37910 w 95405"/>
                <a:gd name="connsiteY18" fmla="*/ 60779 h 120659"/>
                <a:gd name="connsiteX19" fmla="*/ 29632 w 95405"/>
                <a:gd name="connsiteY19" fmla="*/ 53820 h 120659"/>
                <a:gd name="connsiteX20" fmla="*/ 37573 w 95405"/>
                <a:gd name="connsiteY20" fmla="*/ 45205 h 120659"/>
                <a:gd name="connsiteX21" fmla="*/ 28622 w 95405"/>
                <a:gd name="connsiteY21" fmla="*/ 43886 h 120659"/>
                <a:gd name="connsiteX22" fmla="*/ 19025 w 95405"/>
                <a:gd name="connsiteY22" fmla="*/ 28621 h 120659"/>
                <a:gd name="connsiteX23" fmla="*/ 6763 w 95405"/>
                <a:gd name="connsiteY23" fmla="*/ 20681 h 120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5405" h="120659">
                  <a:moveTo>
                    <a:pt x="2105" y="4770"/>
                  </a:moveTo>
                  <a:lnTo>
                    <a:pt x="10747" y="2105"/>
                  </a:lnTo>
                  <a:lnTo>
                    <a:pt x="21999" y="10719"/>
                  </a:lnTo>
                  <a:lnTo>
                    <a:pt x="34935" y="11056"/>
                  </a:lnTo>
                  <a:lnTo>
                    <a:pt x="72368" y="39902"/>
                  </a:lnTo>
                  <a:lnTo>
                    <a:pt x="79018" y="53820"/>
                  </a:lnTo>
                  <a:lnTo>
                    <a:pt x="76352" y="61761"/>
                  </a:lnTo>
                  <a:lnTo>
                    <a:pt x="87969" y="69393"/>
                  </a:lnTo>
                  <a:lnTo>
                    <a:pt x="93918" y="80337"/>
                  </a:lnTo>
                  <a:lnTo>
                    <a:pt x="90270" y="105198"/>
                  </a:lnTo>
                  <a:lnTo>
                    <a:pt x="93581" y="116450"/>
                  </a:lnTo>
                  <a:lnTo>
                    <a:pt x="91617" y="119762"/>
                  </a:lnTo>
                  <a:lnTo>
                    <a:pt x="82329" y="119116"/>
                  </a:lnTo>
                  <a:lnTo>
                    <a:pt x="63753" y="107499"/>
                  </a:lnTo>
                  <a:lnTo>
                    <a:pt x="64427" y="96247"/>
                  </a:lnTo>
                  <a:lnTo>
                    <a:pt x="46524" y="87969"/>
                  </a:lnTo>
                  <a:lnTo>
                    <a:pt x="44532" y="78681"/>
                  </a:lnTo>
                  <a:lnTo>
                    <a:pt x="36927" y="73714"/>
                  </a:lnTo>
                  <a:lnTo>
                    <a:pt x="37910" y="60779"/>
                  </a:lnTo>
                  <a:lnTo>
                    <a:pt x="29632" y="53820"/>
                  </a:lnTo>
                  <a:lnTo>
                    <a:pt x="37573" y="45205"/>
                  </a:lnTo>
                  <a:lnTo>
                    <a:pt x="28622" y="43886"/>
                  </a:lnTo>
                  <a:lnTo>
                    <a:pt x="19025" y="28621"/>
                  </a:lnTo>
                  <a:lnTo>
                    <a:pt x="6763" y="2068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30" name="Forme libre : forme 3129">
              <a:extLst>
                <a:ext uri="{FF2B5EF4-FFF2-40B4-BE49-F238E27FC236}">
                  <a16:creationId xmlns:a16="http://schemas.microsoft.com/office/drawing/2014/main" id="{BD05BF30-415E-4A61-A4E8-FCFADCD7FF16}"/>
                </a:ext>
              </a:extLst>
            </p:cNvPr>
            <p:cNvSpPr/>
            <p:nvPr/>
          </p:nvSpPr>
          <p:spPr>
            <a:xfrm>
              <a:off x="7184893" y="2163945"/>
              <a:ext cx="14030" cy="14030"/>
            </a:xfrm>
            <a:custGeom>
              <a:avLst/>
              <a:gdLst>
                <a:gd name="connsiteX0" fmla="*/ 2105 w 14030"/>
                <a:gd name="connsiteY0" fmla="*/ 2105 h 14030"/>
                <a:gd name="connsiteX1" fmla="*/ 14367 w 14030"/>
                <a:gd name="connsiteY1" fmla="*/ 4770 h 14030"/>
                <a:gd name="connsiteX2" fmla="*/ 14704 w 14030"/>
                <a:gd name="connsiteY2" fmla="*/ 13721 h 14030"/>
              </a:gdLst>
              <a:ahLst/>
              <a:cxnLst>
                <a:cxn ang="0">
                  <a:pos x="connsiteX0" y="connsiteY0"/>
                </a:cxn>
                <a:cxn ang="0">
                  <a:pos x="connsiteX1" y="connsiteY1"/>
                </a:cxn>
                <a:cxn ang="0">
                  <a:pos x="connsiteX2" y="connsiteY2"/>
                </a:cxn>
              </a:cxnLst>
              <a:rect l="l" t="t" r="r" b="b"/>
              <a:pathLst>
                <a:path w="14030" h="14030">
                  <a:moveTo>
                    <a:pt x="2105" y="2105"/>
                  </a:moveTo>
                  <a:lnTo>
                    <a:pt x="14367" y="4770"/>
                  </a:lnTo>
                  <a:lnTo>
                    <a:pt x="14704" y="1372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31" name="Forme libre : forme 3130">
              <a:extLst>
                <a:ext uri="{FF2B5EF4-FFF2-40B4-BE49-F238E27FC236}">
                  <a16:creationId xmlns:a16="http://schemas.microsoft.com/office/drawing/2014/main" id="{CA6003C1-E8EE-45AD-AFBA-A65CC16D091A}"/>
                </a:ext>
              </a:extLst>
            </p:cNvPr>
            <p:cNvSpPr/>
            <p:nvPr/>
          </p:nvSpPr>
          <p:spPr>
            <a:xfrm>
              <a:off x="7166345" y="2063854"/>
              <a:ext cx="16836" cy="22448"/>
            </a:xfrm>
            <a:custGeom>
              <a:avLst/>
              <a:gdLst>
                <a:gd name="connsiteX0" fmla="*/ 2105 w 16836"/>
                <a:gd name="connsiteY0" fmla="*/ 20344 h 22448"/>
                <a:gd name="connsiteX1" fmla="*/ 3760 w 16836"/>
                <a:gd name="connsiteY1" fmla="*/ 2105 h 22448"/>
                <a:gd name="connsiteX2" fmla="*/ 15349 w 16836"/>
                <a:gd name="connsiteY2" fmla="*/ 4097 h 22448"/>
              </a:gdLst>
              <a:ahLst/>
              <a:cxnLst>
                <a:cxn ang="0">
                  <a:pos x="connsiteX0" y="connsiteY0"/>
                </a:cxn>
                <a:cxn ang="0">
                  <a:pos x="connsiteX1" y="connsiteY1"/>
                </a:cxn>
                <a:cxn ang="0">
                  <a:pos x="connsiteX2" y="connsiteY2"/>
                </a:cxn>
              </a:cxnLst>
              <a:rect l="l" t="t" r="r" b="b"/>
              <a:pathLst>
                <a:path w="16836" h="22448">
                  <a:moveTo>
                    <a:pt x="2105" y="20344"/>
                  </a:moveTo>
                  <a:lnTo>
                    <a:pt x="3760" y="2105"/>
                  </a:lnTo>
                  <a:lnTo>
                    <a:pt x="15349" y="409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32" name="Forme libre : forme 3131">
              <a:extLst>
                <a:ext uri="{FF2B5EF4-FFF2-40B4-BE49-F238E27FC236}">
                  <a16:creationId xmlns:a16="http://schemas.microsoft.com/office/drawing/2014/main" id="{43292A80-B288-412D-9B6F-32AAB0019DE7}"/>
                </a:ext>
              </a:extLst>
            </p:cNvPr>
            <p:cNvSpPr/>
            <p:nvPr/>
          </p:nvSpPr>
          <p:spPr>
            <a:xfrm>
              <a:off x="7082164" y="2004871"/>
              <a:ext cx="19642" cy="47703"/>
            </a:xfrm>
            <a:custGeom>
              <a:avLst/>
              <a:gdLst>
                <a:gd name="connsiteX0" fmla="*/ 13693 w 19642"/>
                <a:gd name="connsiteY0" fmla="*/ 45851 h 47702"/>
                <a:gd name="connsiteX1" fmla="*/ 5079 w 19642"/>
                <a:gd name="connsiteY1" fmla="*/ 26293 h 47702"/>
                <a:gd name="connsiteX2" fmla="*/ 2105 w 19642"/>
                <a:gd name="connsiteY2" fmla="*/ 2105 h 47702"/>
                <a:gd name="connsiteX3" fmla="*/ 17987 w 19642"/>
                <a:gd name="connsiteY3" fmla="*/ 2105 h 47702"/>
                <a:gd name="connsiteX4" fmla="*/ 20316 w 19642"/>
                <a:gd name="connsiteY4" fmla="*/ 13693 h 47702"/>
                <a:gd name="connsiteX5" fmla="*/ 12375 w 19642"/>
                <a:gd name="connsiteY5" fmla="*/ 23318 h 47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642" h="47702">
                  <a:moveTo>
                    <a:pt x="13693" y="45851"/>
                  </a:moveTo>
                  <a:lnTo>
                    <a:pt x="5079" y="26293"/>
                  </a:lnTo>
                  <a:lnTo>
                    <a:pt x="2105" y="2105"/>
                  </a:lnTo>
                  <a:lnTo>
                    <a:pt x="17987" y="2105"/>
                  </a:lnTo>
                  <a:lnTo>
                    <a:pt x="20316" y="13693"/>
                  </a:lnTo>
                  <a:lnTo>
                    <a:pt x="12375" y="2331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33" name="Forme libre : forme 3132">
              <a:extLst>
                <a:ext uri="{FF2B5EF4-FFF2-40B4-BE49-F238E27FC236}">
                  <a16:creationId xmlns:a16="http://schemas.microsoft.com/office/drawing/2014/main" id="{5125EF1C-EEC3-45BD-9A2D-6D6A2BB22324}"/>
                </a:ext>
              </a:extLst>
            </p:cNvPr>
            <p:cNvSpPr/>
            <p:nvPr/>
          </p:nvSpPr>
          <p:spPr>
            <a:xfrm>
              <a:off x="7094735" y="2058551"/>
              <a:ext cx="14030" cy="8418"/>
            </a:xfrm>
            <a:custGeom>
              <a:avLst/>
              <a:gdLst>
                <a:gd name="connsiteX0" fmla="*/ 2105 w 14030"/>
                <a:gd name="connsiteY0" fmla="*/ 2105 h 8418"/>
                <a:gd name="connsiteX1" fmla="*/ 12403 w 14030"/>
                <a:gd name="connsiteY1" fmla="*/ 4434 h 8418"/>
                <a:gd name="connsiteX2" fmla="*/ 12403 w 14030"/>
                <a:gd name="connsiteY2" fmla="*/ 9064 h 8418"/>
                <a:gd name="connsiteX3" fmla="*/ 2105 w 14030"/>
                <a:gd name="connsiteY3" fmla="*/ 4770 h 8418"/>
              </a:gdLst>
              <a:ahLst/>
              <a:cxnLst>
                <a:cxn ang="0">
                  <a:pos x="connsiteX0" y="connsiteY0"/>
                </a:cxn>
                <a:cxn ang="0">
                  <a:pos x="connsiteX1" y="connsiteY1"/>
                </a:cxn>
                <a:cxn ang="0">
                  <a:pos x="connsiteX2" y="connsiteY2"/>
                </a:cxn>
                <a:cxn ang="0">
                  <a:pos x="connsiteX3" y="connsiteY3"/>
                </a:cxn>
              </a:cxnLst>
              <a:rect l="l" t="t" r="r" b="b"/>
              <a:pathLst>
                <a:path w="14030" h="8418">
                  <a:moveTo>
                    <a:pt x="2105" y="2105"/>
                  </a:moveTo>
                  <a:lnTo>
                    <a:pt x="12403" y="4434"/>
                  </a:lnTo>
                  <a:lnTo>
                    <a:pt x="12403" y="9064"/>
                  </a:lnTo>
                  <a:lnTo>
                    <a:pt x="2105" y="477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34" name="Forme libre : forme 3133">
              <a:extLst>
                <a:ext uri="{FF2B5EF4-FFF2-40B4-BE49-F238E27FC236}">
                  <a16:creationId xmlns:a16="http://schemas.microsoft.com/office/drawing/2014/main" id="{97E195F1-448C-4FB6-96E0-01BE9C3C0C9E}"/>
                </a:ext>
              </a:extLst>
            </p:cNvPr>
            <p:cNvSpPr/>
            <p:nvPr/>
          </p:nvSpPr>
          <p:spPr>
            <a:xfrm>
              <a:off x="7078824" y="1935927"/>
              <a:ext cx="39284" cy="64539"/>
            </a:xfrm>
            <a:custGeom>
              <a:avLst/>
              <a:gdLst>
                <a:gd name="connsiteX0" fmla="*/ 13385 w 39284"/>
                <a:gd name="connsiteY0" fmla="*/ 65072 h 64538"/>
                <a:gd name="connsiteX1" fmla="*/ 4770 w 39284"/>
                <a:gd name="connsiteY1" fmla="*/ 61424 h 64538"/>
                <a:gd name="connsiteX2" fmla="*/ 2105 w 39284"/>
                <a:gd name="connsiteY2" fmla="*/ 42876 h 64538"/>
                <a:gd name="connsiteX3" fmla="*/ 7745 w 39284"/>
                <a:gd name="connsiteY3" fmla="*/ 12711 h 64538"/>
                <a:gd name="connsiteX4" fmla="*/ 14367 w 39284"/>
                <a:gd name="connsiteY4" fmla="*/ 2105 h 64538"/>
                <a:gd name="connsiteX5" fmla="*/ 16359 w 39284"/>
                <a:gd name="connsiteY5" fmla="*/ 17033 h 64538"/>
                <a:gd name="connsiteX6" fmla="*/ 27303 w 39284"/>
                <a:gd name="connsiteY6" fmla="*/ 18688 h 64538"/>
                <a:gd name="connsiteX7" fmla="*/ 25984 w 39284"/>
                <a:gd name="connsiteY7" fmla="*/ 28958 h 64538"/>
                <a:gd name="connsiteX8" fmla="*/ 37236 w 39284"/>
                <a:gd name="connsiteY8" fmla="*/ 25956 h 64538"/>
                <a:gd name="connsiteX9" fmla="*/ 19362 w 39284"/>
                <a:gd name="connsiteY9" fmla="*/ 44532 h 64538"/>
                <a:gd name="connsiteX10" fmla="*/ 17033 w 39284"/>
                <a:gd name="connsiteY10" fmla="*/ 58450 h 64538"/>
                <a:gd name="connsiteX11" fmla="*/ 20007 w 39284"/>
                <a:gd name="connsiteY11" fmla="*/ 63080 h 64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84" h="64538">
                  <a:moveTo>
                    <a:pt x="13385" y="65072"/>
                  </a:moveTo>
                  <a:lnTo>
                    <a:pt x="4770" y="61424"/>
                  </a:lnTo>
                  <a:lnTo>
                    <a:pt x="2105" y="42876"/>
                  </a:lnTo>
                  <a:lnTo>
                    <a:pt x="7745" y="12711"/>
                  </a:lnTo>
                  <a:lnTo>
                    <a:pt x="14367" y="2105"/>
                  </a:lnTo>
                  <a:lnTo>
                    <a:pt x="16359" y="17033"/>
                  </a:lnTo>
                  <a:lnTo>
                    <a:pt x="27303" y="18688"/>
                  </a:lnTo>
                  <a:lnTo>
                    <a:pt x="25984" y="28958"/>
                  </a:lnTo>
                  <a:lnTo>
                    <a:pt x="37236" y="25956"/>
                  </a:lnTo>
                  <a:lnTo>
                    <a:pt x="19362" y="44532"/>
                  </a:lnTo>
                  <a:lnTo>
                    <a:pt x="17033" y="58450"/>
                  </a:lnTo>
                  <a:lnTo>
                    <a:pt x="20007" y="6308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3135" name="Forme libre : forme 3134">
              <a:extLst>
                <a:ext uri="{FF2B5EF4-FFF2-40B4-BE49-F238E27FC236}">
                  <a16:creationId xmlns:a16="http://schemas.microsoft.com/office/drawing/2014/main" id="{E9E2A850-ACC0-4F85-9CB1-29AF3566B590}"/>
                </a:ext>
              </a:extLst>
            </p:cNvPr>
            <p:cNvSpPr/>
            <p:nvPr/>
          </p:nvSpPr>
          <p:spPr>
            <a:xfrm>
              <a:off x="7141146" y="1975688"/>
              <a:ext cx="14030" cy="28060"/>
            </a:xfrm>
            <a:custGeom>
              <a:avLst/>
              <a:gdLst>
                <a:gd name="connsiteX0" fmla="*/ 9400 w 14030"/>
                <a:gd name="connsiteY0" fmla="*/ 28622 h 28060"/>
                <a:gd name="connsiteX1" fmla="*/ 2105 w 14030"/>
                <a:gd name="connsiteY1" fmla="*/ 9737 h 28060"/>
                <a:gd name="connsiteX2" fmla="*/ 7745 w 14030"/>
                <a:gd name="connsiteY2" fmla="*/ 2105 h 28060"/>
                <a:gd name="connsiteX3" fmla="*/ 12375 w 14030"/>
                <a:gd name="connsiteY3" fmla="*/ 16359 h 28060"/>
                <a:gd name="connsiteX4" fmla="*/ 14704 w 14030"/>
                <a:gd name="connsiteY4" fmla="*/ 24665 h 28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0" h="28060">
                  <a:moveTo>
                    <a:pt x="9400" y="28622"/>
                  </a:moveTo>
                  <a:lnTo>
                    <a:pt x="2105" y="9737"/>
                  </a:lnTo>
                  <a:lnTo>
                    <a:pt x="7745" y="2105"/>
                  </a:lnTo>
                  <a:lnTo>
                    <a:pt x="12375" y="16359"/>
                  </a:lnTo>
                  <a:lnTo>
                    <a:pt x="14704" y="2466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36" name="Forme libre : forme 4735">
              <a:extLst>
                <a:ext uri="{FF2B5EF4-FFF2-40B4-BE49-F238E27FC236}">
                  <a16:creationId xmlns:a16="http://schemas.microsoft.com/office/drawing/2014/main" id="{4929007F-5E77-483F-B942-DEA3E9CB1955}"/>
                </a:ext>
              </a:extLst>
            </p:cNvPr>
            <p:cNvSpPr/>
            <p:nvPr/>
          </p:nvSpPr>
          <p:spPr>
            <a:xfrm>
              <a:off x="7134188" y="1942886"/>
              <a:ext cx="8418" cy="25254"/>
            </a:xfrm>
            <a:custGeom>
              <a:avLst/>
              <a:gdLst>
                <a:gd name="connsiteX0" fmla="*/ 6734 w 8418"/>
                <a:gd name="connsiteY0" fmla="*/ 23318 h 25254"/>
                <a:gd name="connsiteX1" fmla="*/ 2105 w 8418"/>
                <a:gd name="connsiteY1" fmla="*/ 17341 h 25254"/>
                <a:gd name="connsiteX2" fmla="*/ 4433 w 8418"/>
                <a:gd name="connsiteY2" fmla="*/ 2105 h 25254"/>
                <a:gd name="connsiteX3" fmla="*/ 7071 w 8418"/>
                <a:gd name="connsiteY3" fmla="*/ 15040 h 25254"/>
              </a:gdLst>
              <a:ahLst/>
              <a:cxnLst>
                <a:cxn ang="0">
                  <a:pos x="connsiteX0" y="connsiteY0"/>
                </a:cxn>
                <a:cxn ang="0">
                  <a:pos x="connsiteX1" y="connsiteY1"/>
                </a:cxn>
                <a:cxn ang="0">
                  <a:pos x="connsiteX2" y="connsiteY2"/>
                </a:cxn>
                <a:cxn ang="0">
                  <a:pos x="connsiteX3" y="connsiteY3"/>
                </a:cxn>
              </a:cxnLst>
              <a:rect l="l" t="t" r="r" b="b"/>
              <a:pathLst>
                <a:path w="8418" h="25254">
                  <a:moveTo>
                    <a:pt x="6734" y="23318"/>
                  </a:moveTo>
                  <a:lnTo>
                    <a:pt x="2105" y="17341"/>
                  </a:lnTo>
                  <a:lnTo>
                    <a:pt x="4433" y="2105"/>
                  </a:lnTo>
                  <a:lnTo>
                    <a:pt x="7071" y="1504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37" name="Forme libre : forme 4736">
              <a:extLst>
                <a:ext uri="{FF2B5EF4-FFF2-40B4-BE49-F238E27FC236}">
                  <a16:creationId xmlns:a16="http://schemas.microsoft.com/office/drawing/2014/main" id="{1A1FBC44-4E19-438B-9BB0-61925EBBB99F}"/>
                </a:ext>
              </a:extLst>
            </p:cNvPr>
            <p:cNvSpPr/>
            <p:nvPr/>
          </p:nvSpPr>
          <p:spPr>
            <a:xfrm>
              <a:off x="7142465" y="1906099"/>
              <a:ext cx="19642" cy="44897"/>
            </a:xfrm>
            <a:custGeom>
              <a:avLst/>
              <a:gdLst>
                <a:gd name="connsiteX0" fmla="*/ 2105 w 19642"/>
                <a:gd name="connsiteY0" fmla="*/ 29295 h 44896"/>
                <a:gd name="connsiteX1" fmla="*/ 9737 w 19642"/>
                <a:gd name="connsiteY1" fmla="*/ 2105 h 44896"/>
                <a:gd name="connsiteX2" fmla="*/ 18688 w 19642"/>
                <a:gd name="connsiteY2" fmla="*/ 21999 h 44896"/>
                <a:gd name="connsiteX3" fmla="*/ 8418 w 19642"/>
                <a:gd name="connsiteY3" fmla="*/ 41866 h 44896"/>
                <a:gd name="connsiteX4" fmla="*/ 3760 w 19642"/>
                <a:gd name="connsiteY4" fmla="*/ 43858 h 44896"/>
                <a:gd name="connsiteX5" fmla="*/ 6763 w 19642"/>
                <a:gd name="connsiteY5" fmla="*/ 28958 h 44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642" h="44896">
                  <a:moveTo>
                    <a:pt x="2105" y="29295"/>
                  </a:moveTo>
                  <a:lnTo>
                    <a:pt x="9737" y="2105"/>
                  </a:lnTo>
                  <a:lnTo>
                    <a:pt x="18688" y="21999"/>
                  </a:lnTo>
                  <a:lnTo>
                    <a:pt x="8418" y="41866"/>
                  </a:lnTo>
                  <a:lnTo>
                    <a:pt x="3760" y="43858"/>
                  </a:lnTo>
                  <a:lnTo>
                    <a:pt x="6763" y="2895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38" name="Forme libre : forme 4737">
              <a:extLst>
                <a:ext uri="{FF2B5EF4-FFF2-40B4-BE49-F238E27FC236}">
                  <a16:creationId xmlns:a16="http://schemas.microsoft.com/office/drawing/2014/main" id="{B6E3B647-4973-4FD0-8015-798A38B342F4}"/>
                </a:ext>
              </a:extLst>
            </p:cNvPr>
            <p:cNvSpPr/>
            <p:nvPr/>
          </p:nvSpPr>
          <p:spPr>
            <a:xfrm>
              <a:off x="7111655" y="1889515"/>
              <a:ext cx="19642" cy="36478"/>
            </a:xfrm>
            <a:custGeom>
              <a:avLst/>
              <a:gdLst>
                <a:gd name="connsiteX0" fmla="*/ 5079 w 19642"/>
                <a:gd name="connsiteY0" fmla="*/ 34598 h 36478"/>
                <a:gd name="connsiteX1" fmla="*/ 5416 w 19642"/>
                <a:gd name="connsiteY1" fmla="*/ 26629 h 36478"/>
                <a:gd name="connsiteX2" fmla="*/ 2105 w 19642"/>
                <a:gd name="connsiteY2" fmla="*/ 21326 h 36478"/>
                <a:gd name="connsiteX3" fmla="*/ 8727 w 19642"/>
                <a:gd name="connsiteY3" fmla="*/ 2105 h 36478"/>
                <a:gd name="connsiteX4" fmla="*/ 18351 w 19642"/>
                <a:gd name="connsiteY4" fmla="*/ 14058 h 36478"/>
                <a:gd name="connsiteX5" fmla="*/ 9709 w 19642"/>
                <a:gd name="connsiteY5" fmla="*/ 34262 h 3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642" h="36478">
                  <a:moveTo>
                    <a:pt x="5079" y="34598"/>
                  </a:moveTo>
                  <a:lnTo>
                    <a:pt x="5416" y="26629"/>
                  </a:lnTo>
                  <a:lnTo>
                    <a:pt x="2105" y="21326"/>
                  </a:lnTo>
                  <a:lnTo>
                    <a:pt x="8727" y="2105"/>
                  </a:lnTo>
                  <a:lnTo>
                    <a:pt x="18351" y="14058"/>
                  </a:lnTo>
                  <a:lnTo>
                    <a:pt x="9709" y="3426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39" name="Forme libre : forme 4738">
              <a:extLst>
                <a:ext uri="{FF2B5EF4-FFF2-40B4-BE49-F238E27FC236}">
                  <a16:creationId xmlns:a16="http://schemas.microsoft.com/office/drawing/2014/main" id="{0E50A2A5-EF23-434E-8EBF-48E2262CB0E6}"/>
                </a:ext>
              </a:extLst>
            </p:cNvPr>
            <p:cNvSpPr/>
            <p:nvPr/>
          </p:nvSpPr>
          <p:spPr>
            <a:xfrm>
              <a:off x="7118614" y="1868302"/>
              <a:ext cx="5612" cy="16836"/>
            </a:xfrm>
            <a:custGeom>
              <a:avLst/>
              <a:gdLst>
                <a:gd name="connsiteX0" fmla="*/ 5079 w 5612"/>
                <a:gd name="connsiteY0" fmla="*/ 15714 h 16836"/>
                <a:gd name="connsiteX1" fmla="*/ 2105 w 5612"/>
                <a:gd name="connsiteY1" fmla="*/ 12711 h 16836"/>
                <a:gd name="connsiteX2" fmla="*/ 2750 w 5612"/>
                <a:gd name="connsiteY2" fmla="*/ 2105 h 16836"/>
              </a:gdLst>
              <a:ahLst/>
              <a:cxnLst>
                <a:cxn ang="0">
                  <a:pos x="connsiteX0" y="connsiteY0"/>
                </a:cxn>
                <a:cxn ang="0">
                  <a:pos x="connsiteX1" y="connsiteY1"/>
                </a:cxn>
                <a:cxn ang="0">
                  <a:pos x="connsiteX2" y="connsiteY2"/>
                </a:cxn>
              </a:cxnLst>
              <a:rect l="l" t="t" r="r" b="b"/>
              <a:pathLst>
                <a:path w="5612" h="16836">
                  <a:moveTo>
                    <a:pt x="5079" y="15714"/>
                  </a:moveTo>
                  <a:lnTo>
                    <a:pt x="2105" y="12711"/>
                  </a:lnTo>
                  <a:lnTo>
                    <a:pt x="2750"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40" name="Forme libre : forme 4739">
              <a:extLst>
                <a:ext uri="{FF2B5EF4-FFF2-40B4-BE49-F238E27FC236}">
                  <a16:creationId xmlns:a16="http://schemas.microsoft.com/office/drawing/2014/main" id="{F88B2889-95A5-4F49-92A5-8E7F6C830F3A}"/>
                </a:ext>
              </a:extLst>
            </p:cNvPr>
            <p:cNvSpPr/>
            <p:nvPr/>
          </p:nvSpPr>
          <p:spPr>
            <a:xfrm>
              <a:off x="7120270" y="1830869"/>
              <a:ext cx="25254" cy="61733"/>
            </a:xfrm>
            <a:custGeom>
              <a:avLst/>
              <a:gdLst>
                <a:gd name="connsiteX0" fmla="*/ 10382 w 25254"/>
                <a:gd name="connsiteY0" fmla="*/ 60751 h 61732"/>
                <a:gd name="connsiteX1" fmla="*/ 4434 w 25254"/>
                <a:gd name="connsiteY1" fmla="*/ 34570 h 61732"/>
                <a:gd name="connsiteX2" fmla="*/ 7745 w 25254"/>
                <a:gd name="connsiteY2" fmla="*/ 14704 h 61732"/>
                <a:gd name="connsiteX3" fmla="*/ 2105 w 25254"/>
                <a:gd name="connsiteY3" fmla="*/ 9709 h 61732"/>
                <a:gd name="connsiteX4" fmla="*/ 2105 w 25254"/>
                <a:gd name="connsiteY4" fmla="*/ 2105 h 61732"/>
                <a:gd name="connsiteX5" fmla="*/ 18997 w 25254"/>
                <a:gd name="connsiteY5" fmla="*/ 9709 h 61732"/>
                <a:gd name="connsiteX6" fmla="*/ 18015 w 25254"/>
                <a:gd name="connsiteY6" fmla="*/ 29267 h 61732"/>
                <a:gd name="connsiteX7" fmla="*/ 24974 w 25254"/>
                <a:gd name="connsiteY7" fmla="*/ 38892 h 61732"/>
                <a:gd name="connsiteX8" fmla="*/ 18015 w 25254"/>
                <a:gd name="connsiteY8" fmla="*/ 42539 h 61732"/>
                <a:gd name="connsiteX9" fmla="*/ 18351 w 25254"/>
                <a:gd name="connsiteY9" fmla="*/ 59768 h 61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254" h="61732">
                  <a:moveTo>
                    <a:pt x="10382" y="60751"/>
                  </a:moveTo>
                  <a:lnTo>
                    <a:pt x="4434" y="34570"/>
                  </a:lnTo>
                  <a:lnTo>
                    <a:pt x="7745" y="14704"/>
                  </a:lnTo>
                  <a:lnTo>
                    <a:pt x="2105" y="9709"/>
                  </a:lnTo>
                  <a:lnTo>
                    <a:pt x="2105" y="2105"/>
                  </a:lnTo>
                  <a:lnTo>
                    <a:pt x="18997" y="9709"/>
                  </a:lnTo>
                  <a:lnTo>
                    <a:pt x="18015" y="29267"/>
                  </a:lnTo>
                  <a:lnTo>
                    <a:pt x="24974" y="38892"/>
                  </a:lnTo>
                  <a:lnTo>
                    <a:pt x="18015" y="42539"/>
                  </a:lnTo>
                  <a:lnTo>
                    <a:pt x="18351" y="5976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41" name="Forme libre : forme 4740">
              <a:extLst>
                <a:ext uri="{FF2B5EF4-FFF2-40B4-BE49-F238E27FC236}">
                  <a16:creationId xmlns:a16="http://schemas.microsoft.com/office/drawing/2014/main" id="{E461711A-E707-4E19-8B6F-58DC9E21CE24}"/>
                </a:ext>
              </a:extLst>
            </p:cNvPr>
            <p:cNvSpPr/>
            <p:nvPr/>
          </p:nvSpPr>
          <p:spPr>
            <a:xfrm>
              <a:off x="7151753" y="1822563"/>
              <a:ext cx="11224" cy="16836"/>
            </a:xfrm>
            <a:custGeom>
              <a:avLst/>
              <a:gdLst>
                <a:gd name="connsiteX0" fmla="*/ 2105 w 11224"/>
                <a:gd name="connsiteY0" fmla="*/ 17033 h 16836"/>
                <a:gd name="connsiteX1" fmla="*/ 2105 w 11224"/>
                <a:gd name="connsiteY1" fmla="*/ 2441 h 16836"/>
                <a:gd name="connsiteX2" fmla="*/ 10046 w 11224"/>
                <a:gd name="connsiteY2" fmla="*/ 2105 h 16836"/>
                <a:gd name="connsiteX3" fmla="*/ 6734 w 11224"/>
                <a:gd name="connsiteY3" fmla="*/ 15349 h 16836"/>
                <a:gd name="connsiteX4" fmla="*/ 2105 w 11224"/>
                <a:gd name="connsiteY4" fmla="*/ 17033 h 168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24" h="16836">
                  <a:moveTo>
                    <a:pt x="2105" y="17033"/>
                  </a:moveTo>
                  <a:cubicBezTo>
                    <a:pt x="2105" y="15714"/>
                    <a:pt x="2105" y="2441"/>
                    <a:pt x="2105" y="2441"/>
                  </a:cubicBezTo>
                  <a:lnTo>
                    <a:pt x="10046" y="2105"/>
                  </a:lnTo>
                  <a:lnTo>
                    <a:pt x="6734" y="15349"/>
                  </a:lnTo>
                  <a:lnTo>
                    <a:pt x="2105" y="1703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42" name="Forme libre : forme 4741">
              <a:extLst>
                <a:ext uri="{FF2B5EF4-FFF2-40B4-BE49-F238E27FC236}">
                  <a16:creationId xmlns:a16="http://schemas.microsoft.com/office/drawing/2014/main" id="{AB4E2584-E394-499E-939F-719539AD8B74}"/>
                </a:ext>
              </a:extLst>
            </p:cNvPr>
            <p:cNvSpPr/>
            <p:nvPr/>
          </p:nvSpPr>
          <p:spPr>
            <a:xfrm>
              <a:off x="7133205" y="1827558"/>
              <a:ext cx="11224" cy="8418"/>
            </a:xfrm>
            <a:custGeom>
              <a:avLst/>
              <a:gdLst>
                <a:gd name="connsiteX0" fmla="*/ 11364 w 11224"/>
                <a:gd name="connsiteY0" fmla="*/ 7071 h 8418"/>
                <a:gd name="connsiteX1" fmla="*/ 2105 w 11224"/>
                <a:gd name="connsiteY1" fmla="*/ 3760 h 8418"/>
                <a:gd name="connsiteX2" fmla="*/ 8727 w 11224"/>
                <a:gd name="connsiteY2" fmla="*/ 2105 h 8418"/>
              </a:gdLst>
              <a:ahLst/>
              <a:cxnLst>
                <a:cxn ang="0">
                  <a:pos x="connsiteX0" y="connsiteY0"/>
                </a:cxn>
                <a:cxn ang="0">
                  <a:pos x="connsiteX1" y="connsiteY1"/>
                </a:cxn>
                <a:cxn ang="0">
                  <a:pos x="connsiteX2" y="connsiteY2"/>
                </a:cxn>
              </a:cxnLst>
              <a:rect l="l" t="t" r="r" b="b"/>
              <a:pathLst>
                <a:path w="11224" h="8418">
                  <a:moveTo>
                    <a:pt x="11364" y="7071"/>
                  </a:moveTo>
                  <a:lnTo>
                    <a:pt x="2105" y="3760"/>
                  </a:lnTo>
                  <a:lnTo>
                    <a:pt x="8727"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43" name="Forme libre : forme 4742">
              <a:extLst>
                <a:ext uri="{FF2B5EF4-FFF2-40B4-BE49-F238E27FC236}">
                  <a16:creationId xmlns:a16="http://schemas.microsoft.com/office/drawing/2014/main" id="{C8664C3D-8BB8-4D6B-8EDE-B77FE75B4C33}"/>
                </a:ext>
              </a:extLst>
            </p:cNvPr>
            <p:cNvSpPr/>
            <p:nvPr/>
          </p:nvSpPr>
          <p:spPr>
            <a:xfrm>
              <a:off x="7116622" y="1799694"/>
              <a:ext cx="11224" cy="28060"/>
            </a:xfrm>
            <a:custGeom>
              <a:avLst/>
              <a:gdLst>
                <a:gd name="connsiteX0" fmla="*/ 2105 w 11224"/>
                <a:gd name="connsiteY0" fmla="*/ 26657 h 28060"/>
                <a:gd name="connsiteX1" fmla="*/ 5752 w 11224"/>
                <a:gd name="connsiteY1" fmla="*/ 2105 h 28060"/>
                <a:gd name="connsiteX2" fmla="*/ 10719 w 11224"/>
                <a:gd name="connsiteY2" fmla="*/ 13048 h 28060"/>
                <a:gd name="connsiteX3" fmla="*/ 8081 w 11224"/>
                <a:gd name="connsiteY3" fmla="*/ 26321 h 28060"/>
              </a:gdLst>
              <a:ahLst/>
              <a:cxnLst>
                <a:cxn ang="0">
                  <a:pos x="connsiteX0" y="connsiteY0"/>
                </a:cxn>
                <a:cxn ang="0">
                  <a:pos x="connsiteX1" y="connsiteY1"/>
                </a:cxn>
                <a:cxn ang="0">
                  <a:pos x="connsiteX2" y="connsiteY2"/>
                </a:cxn>
                <a:cxn ang="0">
                  <a:pos x="connsiteX3" y="connsiteY3"/>
                </a:cxn>
              </a:cxnLst>
              <a:rect l="l" t="t" r="r" b="b"/>
              <a:pathLst>
                <a:path w="11224" h="28060">
                  <a:moveTo>
                    <a:pt x="2105" y="26657"/>
                  </a:moveTo>
                  <a:lnTo>
                    <a:pt x="5752" y="2105"/>
                  </a:lnTo>
                  <a:lnTo>
                    <a:pt x="10719" y="13048"/>
                  </a:lnTo>
                  <a:lnTo>
                    <a:pt x="8081" y="2632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44" name="Forme libre : forme 4743">
              <a:extLst>
                <a:ext uri="{FF2B5EF4-FFF2-40B4-BE49-F238E27FC236}">
                  <a16:creationId xmlns:a16="http://schemas.microsoft.com/office/drawing/2014/main" id="{3204CA3A-82F2-471F-9FA3-5D8BA26B7DFA}"/>
                </a:ext>
              </a:extLst>
            </p:cNvPr>
            <p:cNvSpPr/>
            <p:nvPr/>
          </p:nvSpPr>
          <p:spPr>
            <a:xfrm>
              <a:off x="7132532" y="1785468"/>
              <a:ext cx="14030" cy="36478"/>
            </a:xfrm>
            <a:custGeom>
              <a:avLst/>
              <a:gdLst>
                <a:gd name="connsiteX0" fmla="*/ 3423 w 14030"/>
                <a:gd name="connsiteY0" fmla="*/ 34570 h 36478"/>
                <a:gd name="connsiteX1" fmla="*/ 2105 w 14030"/>
                <a:gd name="connsiteY1" fmla="*/ 2105 h 36478"/>
                <a:gd name="connsiteX2" fmla="*/ 12375 w 14030"/>
                <a:gd name="connsiteY2" fmla="*/ 5752 h 36478"/>
                <a:gd name="connsiteX3" fmla="*/ 6398 w 14030"/>
                <a:gd name="connsiteY3" fmla="*/ 16668 h 36478"/>
                <a:gd name="connsiteX4" fmla="*/ 9064 w 14030"/>
                <a:gd name="connsiteY4" fmla="*/ 33251 h 364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0" h="36478">
                  <a:moveTo>
                    <a:pt x="3423" y="34570"/>
                  </a:moveTo>
                  <a:lnTo>
                    <a:pt x="2105" y="2105"/>
                  </a:lnTo>
                  <a:lnTo>
                    <a:pt x="12375" y="5752"/>
                  </a:lnTo>
                  <a:lnTo>
                    <a:pt x="6398" y="16668"/>
                  </a:lnTo>
                  <a:lnTo>
                    <a:pt x="9064" y="3325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45" name="Forme libre : forme 4744">
              <a:extLst>
                <a:ext uri="{FF2B5EF4-FFF2-40B4-BE49-F238E27FC236}">
                  <a16:creationId xmlns:a16="http://schemas.microsoft.com/office/drawing/2014/main" id="{79B348F0-3794-4AD5-B1B5-4A21D30C8CB0}"/>
                </a:ext>
              </a:extLst>
            </p:cNvPr>
            <p:cNvSpPr/>
            <p:nvPr/>
          </p:nvSpPr>
          <p:spPr>
            <a:xfrm>
              <a:off x="7121925" y="1756958"/>
              <a:ext cx="11224" cy="25254"/>
            </a:xfrm>
            <a:custGeom>
              <a:avLst/>
              <a:gdLst>
                <a:gd name="connsiteX0" fmla="*/ 2105 w 11224"/>
                <a:gd name="connsiteY0" fmla="*/ 23963 h 25254"/>
                <a:gd name="connsiteX1" fmla="*/ 2441 w 11224"/>
                <a:gd name="connsiteY1" fmla="*/ 8053 h 25254"/>
                <a:gd name="connsiteX2" fmla="*/ 11056 w 11224"/>
                <a:gd name="connsiteY2" fmla="*/ 2105 h 25254"/>
                <a:gd name="connsiteX3" fmla="*/ 11056 w 11224"/>
                <a:gd name="connsiteY3" fmla="*/ 13048 h 25254"/>
              </a:gdLst>
              <a:ahLst/>
              <a:cxnLst>
                <a:cxn ang="0">
                  <a:pos x="connsiteX0" y="connsiteY0"/>
                </a:cxn>
                <a:cxn ang="0">
                  <a:pos x="connsiteX1" y="connsiteY1"/>
                </a:cxn>
                <a:cxn ang="0">
                  <a:pos x="connsiteX2" y="connsiteY2"/>
                </a:cxn>
                <a:cxn ang="0">
                  <a:pos x="connsiteX3" y="connsiteY3"/>
                </a:cxn>
              </a:cxnLst>
              <a:rect l="l" t="t" r="r" b="b"/>
              <a:pathLst>
                <a:path w="11224" h="25254">
                  <a:moveTo>
                    <a:pt x="2105" y="23963"/>
                  </a:moveTo>
                  <a:lnTo>
                    <a:pt x="2441" y="8053"/>
                  </a:lnTo>
                  <a:lnTo>
                    <a:pt x="11056" y="2105"/>
                  </a:lnTo>
                  <a:lnTo>
                    <a:pt x="11056" y="1304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46" name="Forme libre : forme 4745">
              <a:extLst>
                <a:ext uri="{FF2B5EF4-FFF2-40B4-BE49-F238E27FC236}">
                  <a16:creationId xmlns:a16="http://schemas.microsoft.com/office/drawing/2014/main" id="{D6F5046D-B574-4E0E-AD86-CC7240E2BAC8}"/>
                </a:ext>
              </a:extLst>
            </p:cNvPr>
            <p:cNvSpPr/>
            <p:nvPr/>
          </p:nvSpPr>
          <p:spPr>
            <a:xfrm>
              <a:off x="7098383" y="1747642"/>
              <a:ext cx="19642" cy="47703"/>
            </a:xfrm>
            <a:custGeom>
              <a:avLst/>
              <a:gdLst>
                <a:gd name="connsiteX0" fmla="*/ 2105 w 19642"/>
                <a:gd name="connsiteY0" fmla="*/ 45879 h 47702"/>
                <a:gd name="connsiteX1" fmla="*/ 6734 w 19642"/>
                <a:gd name="connsiteY1" fmla="*/ 23992 h 47702"/>
                <a:gd name="connsiteX2" fmla="*/ 11364 w 19642"/>
                <a:gd name="connsiteY2" fmla="*/ 21663 h 47702"/>
                <a:gd name="connsiteX3" fmla="*/ 7380 w 19642"/>
                <a:gd name="connsiteY3" fmla="*/ 14030 h 47702"/>
                <a:gd name="connsiteX4" fmla="*/ 5388 w 19642"/>
                <a:gd name="connsiteY4" fmla="*/ 7408 h 47702"/>
                <a:gd name="connsiteX5" fmla="*/ 13020 w 19642"/>
                <a:gd name="connsiteY5" fmla="*/ 2105 h 47702"/>
                <a:gd name="connsiteX6" fmla="*/ 18997 w 19642"/>
                <a:gd name="connsiteY6" fmla="*/ 15349 h 47702"/>
                <a:gd name="connsiteX7" fmla="*/ 16359 w 19642"/>
                <a:gd name="connsiteY7" fmla="*/ 40856 h 47702"/>
                <a:gd name="connsiteX8" fmla="*/ 8727 w 19642"/>
                <a:gd name="connsiteY8" fmla="*/ 44840 h 47702"/>
                <a:gd name="connsiteX9" fmla="*/ 2105 w 19642"/>
                <a:gd name="connsiteY9" fmla="*/ 45879 h 47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42" h="47702">
                  <a:moveTo>
                    <a:pt x="2105" y="45879"/>
                  </a:moveTo>
                  <a:cubicBezTo>
                    <a:pt x="2105" y="44897"/>
                    <a:pt x="6734" y="23992"/>
                    <a:pt x="6734" y="23992"/>
                  </a:cubicBezTo>
                  <a:lnTo>
                    <a:pt x="11364" y="21663"/>
                  </a:lnTo>
                  <a:lnTo>
                    <a:pt x="7380" y="14030"/>
                  </a:lnTo>
                  <a:lnTo>
                    <a:pt x="5388" y="7408"/>
                  </a:lnTo>
                  <a:lnTo>
                    <a:pt x="13020" y="2105"/>
                  </a:lnTo>
                  <a:lnTo>
                    <a:pt x="18997" y="15349"/>
                  </a:lnTo>
                  <a:lnTo>
                    <a:pt x="16359" y="40856"/>
                  </a:lnTo>
                  <a:lnTo>
                    <a:pt x="8727" y="44840"/>
                  </a:lnTo>
                  <a:lnTo>
                    <a:pt x="2105" y="4587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47" name="Forme libre : forme 4746">
              <a:extLst>
                <a:ext uri="{FF2B5EF4-FFF2-40B4-BE49-F238E27FC236}">
                  <a16:creationId xmlns:a16="http://schemas.microsoft.com/office/drawing/2014/main" id="{7C2EAEB9-0D00-4BC5-BD5D-19059436D689}"/>
                </a:ext>
              </a:extLst>
            </p:cNvPr>
            <p:cNvSpPr/>
            <p:nvPr/>
          </p:nvSpPr>
          <p:spPr>
            <a:xfrm>
              <a:off x="7117604" y="1723145"/>
              <a:ext cx="22448" cy="30866"/>
            </a:xfrm>
            <a:custGeom>
              <a:avLst/>
              <a:gdLst>
                <a:gd name="connsiteX0" fmla="*/ 7408 w 22448"/>
                <a:gd name="connsiteY0" fmla="*/ 30277 h 30866"/>
                <a:gd name="connsiteX1" fmla="*/ 2105 w 22448"/>
                <a:gd name="connsiteY1" fmla="*/ 18997 h 30866"/>
                <a:gd name="connsiteX2" fmla="*/ 10074 w 22448"/>
                <a:gd name="connsiteY2" fmla="*/ 11392 h 30866"/>
                <a:gd name="connsiteX3" fmla="*/ 7099 w 22448"/>
                <a:gd name="connsiteY3" fmla="*/ 2105 h 30866"/>
                <a:gd name="connsiteX4" fmla="*/ 13721 w 22448"/>
                <a:gd name="connsiteY4" fmla="*/ 3760 h 30866"/>
                <a:gd name="connsiteX5" fmla="*/ 22981 w 22448"/>
                <a:gd name="connsiteY5" fmla="*/ 19670 h 30866"/>
                <a:gd name="connsiteX6" fmla="*/ 17033 w 22448"/>
                <a:gd name="connsiteY6" fmla="*/ 27639 h 3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48" h="30866">
                  <a:moveTo>
                    <a:pt x="7408" y="30277"/>
                  </a:moveTo>
                  <a:lnTo>
                    <a:pt x="2105" y="18997"/>
                  </a:lnTo>
                  <a:lnTo>
                    <a:pt x="10074" y="11392"/>
                  </a:lnTo>
                  <a:lnTo>
                    <a:pt x="7099" y="2105"/>
                  </a:lnTo>
                  <a:lnTo>
                    <a:pt x="13721" y="3760"/>
                  </a:lnTo>
                  <a:lnTo>
                    <a:pt x="22981" y="19670"/>
                  </a:lnTo>
                  <a:lnTo>
                    <a:pt x="17033" y="2763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48" name="Forme libre : forme 4747">
              <a:extLst>
                <a:ext uri="{FF2B5EF4-FFF2-40B4-BE49-F238E27FC236}">
                  <a16:creationId xmlns:a16="http://schemas.microsoft.com/office/drawing/2014/main" id="{FDE6EDC4-0C38-4CE5-A04A-E933721987A5}"/>
                </a:ext>
              </a:extLst>
            </p:cNvPr>
            <p:cNvSpPr/>
            <p:nvPr/>
          </p:nvSpPr>
          <p:spPr>
            <a:xfrm>
              <a:off x="7122262" y="1700613"/>
              <a:ext cx="11224" cy="22448"/>
            </a:xfrm>
            <a:custGeom>
              <a:avLst/>
              <a:gdLst>
                <a:gd name="connsiteX0" fmla="*/ 2105 w 11224"/>
                <a:gd name="connsiteY0" fmla="*/ 8390 h 22448"/>
                <a:gd name="connsiteX1" fmla="*/ 9709 w 11224"/>
                <a:gd name="connsiteY1" fmla="*/ 2105 h 22448"/>
                <a:gd name="connsiteX2" fmla="*/ 10046 w 11224"/>
                <a:gd name="connsiteY2" fmla="*/ 7071 h 22448"/>
                <a:gd name="connsiteX3" fmla="*/ 2105 w 11224"/>
                <a:gd name="connsiteY3" fmla="*/ 21326 h 22448"/>
              </a:gdLst>
              <a:ahLst/>
              <a:cxnLst>
                <a:cxn ang="0">
                  <a:pos x="connsiteX0" y="connsiteY0"/>
                </a:cxn>
                <a:cxn ang="0">
                  <a:pos x="connsiteX1" y="connsiteY1"/>
                </a:cxn>
                <a:cxn ang="0">
                  <a:pos x="connsiteX2" y="connsiteY2"/>
                </a:cxn>
                <a:cxn ang="0">
                  <a:pos x="connsiteX3" y="connsiteY3"/>
                </a:cxn>
              </a:cxnLst>
              <a:rect l="l" t="t" r="r" b="b"/>
              <a:pathLst>
                <a:path w="11224" h="22448">
                  <a:moveTo>
                    <a:pt x="2105" y="8390"/>
                  </a:moveTo>
                  <a:lnTo>
                    <a:pt x="9709" y="2105"/>
                  </a:lnTo>
                  <a:lnTo>
                    <a:pt x="10046" y="7071"/>
                  </a:lnTo>
                  <a:lnTo>
                    <a:pt x="2105" y="2132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49" name="Forme libre : forme 4748">
              <a:extLst>
                <a:ext uri="{FF2B5EF4-FFF2-40B4-BE49-F238E27FC236}">
                  <a16:creationId xmlns:a16="http://schemas.microsoft.com/office/drawing/2014/main" id="{1A31881C-300D-4761-BBCE-7F298F9E5195}"/>
                </a:ext>
              </a:extLst>
            </p:cNvPr>
            <p:cNvSpPr/>
            <p:nvPr/>
          </p:nvSpPr>
          <p:spPr>
            <a:xfrm>
              <a:off x="7088112" y="1700613"/>
              <a:ext cx="30866" cy="50509"/>
            </a:xfrm>
            <a:custGeom>
              <a:avLst/>
              <a:gdLst>
                <a:gd name="connsiteX0" fmla="*/ 5079 w 30866"/>
                <a:gd name="connsiteY0" fmla="*/ 22645 h 50508"/>
                <a:gd name="connsiteX1" fmla="*/ 16022 w 30866"/>
                <a:gd name="connsiteY1" fmla="*/ 13693 h 50508"/>
                <a:gd name="connsiteX2" fmla="*/ 17678 w 30866"/>
                <a:gd name="connsiteY2" fmla="*/ 4434 h 50508"/>
                <a:gd name="connsiteX3" fmla="*/ 26293 w 30866"/>
                <a:gd name="connsiteY3" fmla="*/ 2105 h 50508"/>
                <a:gd name="connsiteX4" fmla="*/ 26293 w 30866"/>
                <a:gd name="connsiteY4" fmla="*/ 19334 h 50508"/>
                <a:gd name="connsiteX5" fmla="*/ 29295 w 30866"/>
                <a:gd name="connsiteY5" fmla="*/ 22645 h 50508"/>
                <a:gd name="connsiteX6" fmla="*/ 28958 w 30866"/>
                <a:gd name="connsiteY6" fmla="*/ 34262 h 50508"/>
                <a:gd name="connsiteX7" fmla="*/ 21326 w 30866"/>
                <a:gd name="connsiteY7" fmla="*/ 26966 h 50508"/>
                <a:gd name="connsiteX8" fmla="*/ 19025 w 30866"/>
                <a:gd name="connsiteY8" fmla="*/ 30614 h 50508"/>
                <a:gd name="connsiteX9" fmla="*/ 24637 w 30866"/>
                <a:gd name="connsiteY9" fmla="*/ 42539 h 50508"/>
                <a:gd name="connsiteX10" fmla="*/ 21999 w 30866"/>
                <a:gd name="connsiteY10" fmla="*/ 44532 h 50508"/>
                <a:gd name="connsiteX11" fmla="*/ 16696 w 30866"/>
                <a:gd name="connsiteY11" fmla="*/ 39228 h 50508"/>
                <a:gd name="connsiteX12" fmla="*/ 10719 w 30866"/>
                <a:gd name="connsiteY12" fmla="*/ 49835 h 50508"/>
                <a:gd name="connsiteX13" fmla="*/ 2105 w 30866"/>
                <a:gd name="connsiteY13" fmla="*/ 45177 h 50508"/>
                <a:gd name="connsiteX14" fmla="*/ 2778 w 30866"/>
                <a:gd name="connsiteY14" fmla="*/ 26629 h 50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866" h="50508">
                  <a:moveTo>
                    <a:pt x="5079" y="22645"/>
                  </a:moveTo>
                  <a:lnTo>
                    <a:pt x="16022" y="13693"/>
                  </a:lnTo>
                  <a:lnTo>
                    <a:pt x="17678" y="4434"/>
                  </a:lnTo>
                  <a:lnTo>
                    <a:pt x="26293" y="2105"/>
                  </a:lnTo>
                  <a:lnTo>
                    <a:pt x="26293" y="19334"/>
                  </a:lnTo>
                  <a:lnTo>
                    <a:pt x="29295" y="22645"/>
                  </a:lnTo>
                  <a:lnTo>
                    <a:pt x="28958" y="34262"/>
                  </a:lnTo>
                  <a:lnTo>
                    <a:pt x="21326" y="26966"/>
                  </a:lnTo>
                  <a:lnTo>
                    <a:pt x="19025" y="30614"/>
                  </a:lnTo>
                  <a:lnTo>
                    <a:pt x="24637" y="42539"/>
                  </a:lnTo>
                  <a:lnTo>
                    <a:pt x="21999" y="44532"/>
                  </a:lnTo>
                  <a:lnTo>
                    <a:pt x="16696" y="39228"/>
                  </a:lnTo>
                  <a:lnTo>
                    <a:pt x="10719" y="49835"/>
                  </a:lnTo>
                  <a:lnTo>
                    <a:pt x="2105" y="45177"/>
                  </a:lnTo>
                  <a:lnTo>
                    <a:pt x="2778" y="2662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50" name="Forme libre : forme 4749">
              <a:extLst>
                <a:ext uri="{FF2B5EF4-FFF2-40B4-BE49-F238E27FC236}">
                  <a16:creationId xmlns:a16="http://schemas.microsoft.com/office/drawing/2014/main" id="{B0455B4C-01E2-4B16-A080-6A48941870EC}"/>
                </a:ext>
              </a:extLst>
            </p:cNvPr>
            <p:cNvSpPr/>
            <p:nvPr/>
          </p:nvSpPr>
          <p:spPr>
            <a:xfrm>
              <a:off x="7140473" y="1735408"/>
              <a:ext cx="8418" cy="16836"/>
            </a:xfrm>
            <a:custGeom>
              <a:avLst/>
              <a:gdLst>
                <a:gd name="connsiteX0" fmla="*/ 3451 w 8418"/>
                <a:gd name="connsiteY0" fmla="*/ 2105 h 16836"/>
                <a:gd name="connsiteX1" fmla="*/ 9064 w 8418"/>
                <a:gd name="connsiteY1" fmla="*/ 4097 h 16836"/>
                <a:gd name="connsiteX2" fmla="*/ 7099 w 8418"/>
                <a:gd name="connsiteY2" fmla="*/ 9064 h 16836"/>
                <a:gd name="connsiteX3" fmla="*/ 2105 w 8418"/>
                <a:gd name="connsiteY3" fmla="*/ 17341 h 16836"/>
              </a:gdLst>
              <a:ahLst/>
              <a:cxnLst>
                <a:cxn ang="0">
                  <a:pos x="connsiteX0" y="connsiteY0"/>
                </a:cxn>
                <a:cxn ang="0">
                  <a:pos x="connsiteX1" y="connsiteY1"/>
                </a:cxn>
                <a:cxn ang="0">
                  <a:pos x="connsiteX2" y="connsiteY2"/>
                </a:cxn>
                <a:cxn ang="0">
                  <a:pos x="connsiteX3" y="connsiteY3"/>
                </a:cxn>
              </a:cxnLst>
              <a:rect l="l" t="t" r="r" b="b"/>
              <a:pathLst>
                <a:path w="8418" h="16836">
                  <a:moveTo>
                    <a:pt x="3451" y="2105"/>
                  </a:moveTo>
                  <a:lnTo>
                    <a:pt x="9064" y="4097"/>
                  </a:lnTo>
                  <a:lnTo>
                    <a:pt x="7099" y="9064"/>
                  </a:lnTo>
                  <a:lnTo>
                    <a:pt x="2105" y="1734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51" name="Forme libre : forme 4750">
              <a:extLst>
                <a:ext uri="{FF2B5EF4-FFF2-40B4-BE49-F238E27FC236}">
                  <a16:creationId xmlns:a16="http://schemas.microsoft.com/office/drawing/2014/main" id="{5EBFD3B2-3E36-49C9-9C4B-A7C0F296CC71}"/>
                </a:ext>
              </a:extLst>
            </p:cNvPr>
            <p:cNvSpPr/>
            <p:nvPr/>
          </p:nvSpPr>
          <p:spPr>
            <a:xfrm>
              <a:off x="7108344" y="1799385"/>
              <a:ext cx="8418" cy="19642"/>
            </a:xfrm>
            <a:custGeom>
              <a:avLst/>
              <a:gdLst>
                <a:gd name="connsiteX0" fmla="*/ 2105 w 8418"/>
                <a:gd name="connsiteY0" fmla="*/ 11056 h 19642"/>
                <a:gd name="connsiteX1" fmla="*/ 7717 w 8418"/>
                <a:gd name="connsiteY1" fmla="*/ 2105 h 19642"/>
                <a:gd name="connsiteX2" fmla="*/ 5416 w 8418"/>
                <a:gd name="connsiteY2" fmla="*/ 18997 h 19642"/>
              </a:gdLst>
              <a:ahLst/>
              <a:cxnLst>
                <a:cxn ang="0">
                  <a:pos x="connsiteX0" y="connsiteY0"/>
                </a:cxn>
                <a:cxn ang="0">
                  <a:pos x="connsiteX1" y="connsiteY1"/>
                </a:cxn>
                <a:cxn ang="0">
                  <a:pos x="connsiteX2" y="connsiteY2"/>
                </a:cxn>
              </a:cxnLst>
              <a:rect l="l" t="t" r="r" b="b"/>
              <a:pathLst>
                <a:path w="8418" h="19642">
                  <a:moveTo>
                    <a:pt x="2105" y="11056"/>
                  </a:moveTo>
                  <a:lnTo>
                    <a:pt x="7717" y="2105"/>
                  </a:lnTo>
                  <a:lnTo>
                    <a:pt x="5416" y="1899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52" name="Forme libre : forme 4751">
              <a:extLst>
                <a:ext uri="{FF2B5EF4-FFF2-40B4-BE49-F238E27FC236}">
                  <a16:creationId xmlns:a16="http://schemas.microsoft.com/office/drawing/2014/main" id="{5F13FDE5-7DE2-4B50-9E6B-0A9E3CB226BD}"/>
                </a:ext>
              </a:extLst>
            </p:cNvPr>
            <p:cNvSpPr/>
            <p:nvPr/>
          </p:nvSpPr>
          <p:spPr>
            <a:xfrm>
              <a:off x="7136517" y="1889207"/>
              <a:ext cx="8418" cy="16836"/>
            </a:xfrm>
            <a:custGeom>
              <a:avLst/>
              <a:gdLst>
                <a:gd name="connsiteX0" fmla="*/ 6061 w 8418"/>
                <a:gd name="connsiteY0" fmla="*/ 15349 h 16836"/>
                <a:gd name="connsiteX1" fmla="*/ 2105 w 8418"/>
                <a:gd name="connsiteY1" fmla="*/ 9372 h 16836"/>
                <a:gd name="connsiteX2" fmla="*/ 7408 w 8418"/>
                <a:gd name="connsiteY2" fmla="*/ 2105 h 16836"/>
              </a:gdLst>
              <a:ahLst/>
              <a:cxnLst>
                <a:cxn ang="0">
                  <a:pos x="connsiteX0" y="connsiteY0"/>
                </a:cxn>
                <a:cxn ang="0">
                  <a:pos x="connsiteX1" y="connsiteY1"/>
                </a:cxn>
                <a:cxn ang="0">
                  <a:pos x="connsiteX2" y="connsiteY2"/>
                </a:cxn>
              </a:cxnLst>
              <a:rect l="l" t="t" r="r" b="b"/>
              <a:pathLst>
                <a:path w="8418" h="16836">
                  <a:moveTo>
                    <a:pt x="6061" y="15349"/>
                  </a:moveTo>
                  <a:lnTo>
                    <a:pt x="2105" y="9372"/>
                  </a:lnTo>
                  <a:lnTo>
                    <a:pt x="7408"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53" name="Forme libre : forme 4752">
              <a:extLst>
                <a:ext uri="{FF2B5EF4-FFF2-40B4-BE49-F238E27FC236}">
                  <a16:creationId xmlns:a16="http://schemas.microsoft.com/office/drawing/2014/main" id="{1E124D1A-C351-44A8-8681-310C99E8CE28}"/>
                </a:ext>
              </a:extLst>
            </p:cNvPr>
            <p:cNvSpPr/>
            <p:nvPr/>
          </p:nvSpPr>
          <p:spPr>
            <a:xfrm>
              <a:off x="7101694" y="1906772"/>
              <a:ext cx="8418" cy="14030"/>
            </a:xfrm>
            <a:custGeom>
              <a:avLst/>
              <a:gdLst>
                <a:gd name="connsiteX0" fmla="*/ 7408 w 8418"/>
                <a:gd name="connsiteY0" fmla="*/ 13020 h 14030"/>
                <a:gd name="connsiteX1" fmla="*/ 2105 w 8418"/>
                <a:gd name="connsiteY1" fmla="*/ 12375 h 14030"/>
                <a:gd name="connsiteX2" fmla="*/ 2778 w 8418"/>
                <a:gd name="connsiteY2" fmla="*/ 2105 h 14030"/>
              </a:gdLst>
              <a:ahLst/>
              <a:cxnLst>
                <a:cxn ang="0">
                  <a:pos x="connsiteX0" y="connsiteY0"/>
                </a:cxn>
                <a:cxn ang="0">
                  <a:pos x="connsiteX1" y="connsiteY1"/>
                </a:cxn>
                <a:cxn ang="0">
                  <a:pos x="connsiteX2" y="connsiteY2"/>
                </a:cxn>
              </a:cxnLst>
              <a:rect l="l" t="t" r="r" b="b"/>
              <a:pathLst>
                <a:path w="8418" h="14030">
                  <a:moveTo>
                    <a:pt x="7408" y="13020"/>
                  </a:moveTo>
                  <a:lnTo>
                    <a:pt x="2105" y="12375"/>
                  </a:lnTo>
                  <a:lnTo>
                    <a:pt x="2778"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54" name="Forme libre : forme 4753">
              <a:extLst>
                <a:ext uri="{FF2B5EF4-FFF2-40B4-BE49-F238E27FC236}">
                  <a16:creationId xmlns:a16="http://schemas.microsoft.com/office/drawing/2014/main" id="{62ED6119-C3F1-4945-9BA2-5E40CC1E4A07}"/>
                </a:ext>
              </a:extLst>
            </p:cNvPr>
            <p:cNvSpPr/>
            <p:nvPr/>
          </p:nvSpPr>
          <p:spPr>
            <a:xfrm>
              <a:off x="6849151" y="1533233"/>
              <a:ext cx="39284" cy="28060"/>
            </a:xfrm>
            <a:custGeom>
              <a:avLst/>
              <a:gdLst>
                <a:gd name="connsiteX0" fmla="*/ 2105 w 39284"/>
                <a:gd name="connsiteY0" fmla="*/ 21999 h 28060"/>
                <a:gd name="connsiteX1" fmla="*/ 38218 w 39284"/>
                <a:gd name="connsiteY1" fmla="*/ 2105 h 28060"/>
                <a:gd name="connsiteX2" fmla="*/ 39565 w 39284"/>
                <a:gd name="connsiteY2" fmla="*/ 6734 h 28060"/>
                <a:gd name="connsiteX3" fmla="*/ 9737 w 39284"/>
                <a:gd name="connsiteY3" fmla="*/ 27639 h 28060"/>
              </a:gdLst>
              <a:ahLst/>
              <a:cxnLst>
                <a:cxn ang="0">
                  <a:pos x="connsiteX0" y="connsiteY0"/>
                </a:cxn>
                <a:cxn ang="0">
                  <a:pos x="connsiteX1" y="connsiteY1"/>
                </a:cxn>
                <a:cxn ang="0">
                  <a:pos x="connsiteX2" y="connsiteY2"/>
                </a:cxn>
                <a:cxn ang="0">
                  <a:pos x="connsiteX3" y="connsiteY3"/>
                </a:cxn>
              </a:cxnLst>
              <a:rect l="l" t="t" r="r" b="b"/>
              <a:pathLst>
                <a:path w="39284" h="28060">
                  <a:moveTo>
                    <a:pt x="2105" y="21999"/>
                  </a:moveTo>
                  <a:lnTo>
                    <a:pt x="38218" y="2105"/>
                  </a:lnTo>
                  <a:lnTo>
                    <a:pt x="39565" y="6734"/>
                  </a:lnTo>
                  <a:lnTo>
                    <a:pt x="9737" y="2763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55" name="Forme libre : forme 4754">
              <a:extLst>
                <a:ext uri="{FF2B5EF4-FFF2-40B4-BE49-F238E27FC236}">
                  <a16:creationId xmlns:a16="http://schemas.microsoft.com/office/drawing/2014/main" id="{FC644D30-71AB-4B95-A929-E47D671A4AF8}"/>
                </a:ext>
              </a:extLst>
            </p:cNvPr>
            <p:cNvSpPr/>
            <p:nvPr/>
          </p:nvSpPr>
          <p:spPr>
            <a:xfrm>
              <a:off x="6888603" y="1508372"/>
              <a:ext cx="14030" cy="8418"/>
            </a:xfrm>
            <a:custGeom>
              <a:avLst/>
              <a:gdLst>
                <a:gd name="connsiteX0" fmla="*/ 2105 w 14030"/>
                <a:gd name="connsiteY0" fmla="*/ 8418 h 8418"/>
                <a:gd name="connsiteX1" fmla="*/ 12711 w 14030"/>
                <a:gd name="connsiteY1" fmla="*/ 2778 h 8418"/>
                <a:gd name="connsiteX2" fmla="*/ 3760 w 14030"/>
                <a:gd name="connsiteY2" fmla="*/ 2105 h 8418"/>
              </a:gdLst>
              <a:ahLst/>
              <a:cxnLst>
                <a:cxn ang="0">
                  <a:pos x="connsiteX0" y="connsiteY0"/>
                </a:cxn>
                <a:cxn ang="0">
                  <a:pos x="connsiteX1" y="connsiteY1"/>
                </a:cxn>
                <a:cxn ang="0">
                  <a:pos x="connsiteX2" y="connsiteY2"/>
                </a:cxn>
              </a:cxnLst>
              <a:rect l="l" t="t" r="r" b="b"/>
              <a:pathLst>
                <a:path w="14030" h="8418">
                  <a:moveTo>
                    <a:pt x="2105" y="8418"/>
                  </a:moveTo>
                  <a:lnTo>
                    <a:pt x="12711" y="2778"/>
                  </a:lnTo>
                  <a:lnTo>
                    <a:pt x="3760"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56" name="Forme libre : forme 4755">
              <a:extLst>
                <a:ext uri="{FF2B5EF4-FFF2-40B4-BE49-F238E27FC236}">
                  <a16:creationId xmlns:a16="http://schemas.microsoft.com/office/drawing/2014/main" id="{51563679-AA38-415A-B58D-3C2A8995687A}"/>
                </a:ext>
              </a:extLst>
            </p:cNvPr>
            <p:cNvSpPr/>
            <p:nvPr/>
          </p:nvSpPr>
          <p:spPr>
            <a:xfrm>
              <a:off x="6892897" y="1513675"/>
              <a:ext cx="19642" cy="11224"/>
            </a:xfrm>
            <a:custGeom>
              <a:avLst/>
              <a:gdLst>
                <a:gd name="connsiteX0" fmla="*/ 2105 w 19642"/>
                <a:gd name="connsiteY0" fmla="*/ 8418 h 11224"/>
                <a:gd name="connsiteX1" fmla="*/ 10719 w 19642"/>
                <a:gd name="connsiteY1" fmla="*/ 2105 h 11224"/>
                <a:gd name="connsiteX2" fmla="*/ 18688 w 19642"/>
                <a:gd name="connsiteY2" fmla="*/ 2441 h 11224"/>
                <a:gd name="connsiteX3" fmla="*/ 4434 w 19642"/>
                <a:gd name="connsiteY3" fmla="*/ 10382 h 11224"/>
              </a:gdLst>
              <a:ahLst/>
              <a:cxnLst>
                <a:cxn ang="0">
                  <a:pos x="connsiteX0" y="connsiteY0"/>
                </a:cxn>
                <a:cxn ang="0">
                  <a:pos x="connsiteX1" y="connsiteY1"/>
                </a:cxn>
                <a:cxn ang="0">
                  <a:pos x="connsiteX2" y="connsiteY2"/>
                </a:cxn>
                <a:cxn ang="0">
                  <a:pos x="connsiteX3" y="connsiteY3"/>
                </a:cxn>
              </a:cxnLst>
              <a:rect l="l" t="t" r="r" b="b"/>
              <a:pathLst>
                <a:path w="19642" h="11224">
                  <a:moveTo>
                    <a:pt x="2105" y="8418"/>
                  </a:moveTo>
                  <a:lnTo>
                    <a:pt x="10719" y="2105"/>
                  </a:lnTo>
                  <a:lnTo>
                    <a:pt x="18688" y="2441"/>
                  </a:lnTo>
                  <a:lnTo>
                    <a:pt x="4434" y="1038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57" name="Forme libre : forme 4756">
              <a:extLst>
                <a:ext uri="{FF2B5EF4-FFF2-40B4-BE49-F238E27FC236}">
                  <a16:creationId xmlns:a16="http://schemas.microsoft.com/office/drawing/2014/main" id="{2806BFBA-3BAF-4EBE-B6A3-DADD001CBE8F}"/>
                </a:ext>
              </a:extLst>
            </p:cNvPr>
            <p:cNvSpPr/>
            <p:nvPr/>
          </p:nvSpPr>
          <p:spPr>
            <a:xfrm>
              <a:off x="6667516" y="1604170"/>
              <a:ext cx="42091" cy="28060"/>
            </a:xfrm>
            <a:custGeom>
              <a:avLst/>
              <a:gdLst>
                <a:gd name="connsiteX0" fmla="*/ 2105 w 42090"/>
                <a:gd name="connsiteY0" fmla="*/ 21971 h 28060"/>
                <a:gd name="connsiteX1" fmla="*/ 16359 w 42090"/>
                <a:gd name="connsiteY1" fmla="*/ 11364 h 28060"/>
                <a:gd name="connsiteX2" fmla="*/ 23655 w 42090"/>
                <a:gd name="connsiteY2" fmla="*/ 13020 h 28060"/>
                <a:gd name="connsiteX3" fmla="*/ 27976 w 42090"/>
                <a:gd name="connsiteY3" fmla="*/ 2105 h 28060"/>
                <a:gd name="connsiteX4" fmla="*/ 41557 w 42090"/>
                <a:gd name="connsiteY4" fmla="*/ 5752 h 28060"/>
                <a:gd name="connsiteX5" fmla="*/ 30951 w 42090"/>
                <a:gd name="connsiteY5" fmla="*/ 20989 h 28060"/>
                <a:gd name="connsiteX6" fmla="*/ 23318 w 42090"/>
                <a:gd name="connsiteY6" fmla="*/ 24300 h 28060"/>
                <a:gd name="connsiteX7" fmla="*/ 8418 w 42090"/>
                <a:gd name="connsiteY7" fmla="*/ 27275 h 28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090" h="28060">
                  <a:moveTo>
                    <a:pt x="2105" y="21971"/>
                  </a:moveTo>
                  <a:lnTo>
                    <a:pt x="16359" y="11364"/>
                  </a:lnTo>
                  <a:lnTo>
                    <a:pt x="23655" y="13020"/>
                  </a:lnTo>
                  <a:lnTo>
                    <a:pt x="27976" y="2105"/>
                  </a:lnTo>
                  <a:lnTo>
                    <a:pt x="41557" y="5752"/>
                  </a:lnTo>
                  <a:lnTo>
                    <a:pt x="30951" y="20989"/>
                  </a:lnTo>
                  <a:lnTo>
                    <a:pt x="23318" y="24300"/>
                  </a:lnTo>
                  <a:lnTo>
                    <a:pt x="8418" y="2727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58" name="Forme libre : forme 4757">
              <a:extLst>
                <a:ext uri="{FF2B5EF4-FFF2-40B4-BE49-F238E27FC236}">
                  <a16:creationId xmlns:a16="http://schemas.microsoft.com/office/drawing/2014/main" id="{275D001E-2FD5-4DC1-BFB7-19442D3B5ED9}"/>
                </a:ext>
              </a:extLst>
            </p:cNvPr>
            <p:cNvSpPr/>
            <p:nvPr/>
          </p:nvSpPr>
          <p:spPr>
            <a:xfrm>
              <a:off x="6606204" y="1638291"/>
              <a:ext cx="70151" cy="42091"/>
            </a:xfrm>
            <a:custGeom>
              <a:avLst/>
              <a:gdLst>
                <a:gd name="connsiteX0" fmla="*/ 42876 w 70150"/>
                <a:gd name="connsiteY0" fmla="*/ 8755 h 42090"/>
                <a:gd name="connsiteX1" fmla="*/ 42876 w 70150"/>
                <a:gd name="connsiteY1" fmla="*/ 2105 h 42090"/>
                <a:gd name="connsiteX2" fmla="*/ 55812 w 70150"/>
                <a:gd name="connsiteY2" fmla="*/ 11392 h 42090"/>
                <a:gd name="connsiteX3" fmla="*/ 69056 w 70150"/>
                <a:gd name="connsiteY3" fmla="*/ 5752 h 42090"/>
                <a:gd name="connsiteX4" fmla="*/ 66082 w 70150"/>
                <a:gd name="connsiteY4" fmla="*/ 12711 h 42090"/>
                <a:gd name="connsiteX5" fmla="*/ 67401 w 70150"/>
                <a:gd name="connsiteY5" fmla="*/ 21663 h 42090"/>
                <a:gd name="connsiteX6" fmla="*/ 46524 w 70150"/>
                <a:gd name="connsiteY6" fmla="*/ 40239 h 42090"/>
                <a:gd name="connsiteX7" fmla="*/ 30614 w 70150"/>
                <a:gd name="connsiteY7" fmla="*/ 41557 h 42090"/>
                <a:gd name="connsiteX8" fmla="*/ 9063 w 70150"/>
                <a:gd name="connsiteY8" fmla="*/ 42203 h 42090"/>
                <a:gd name="connsiteX9" fmla="*/ 2441 w 70150"/>
                <a:gd name="connsiteY9" fmla="*/ 38583 h 42090"/>
                <a:gd name="connsiteX10" fmla="*/ 2105 w 70150"/>
                <a:gd name="connsiteY10" fmla="*/ 22336 h 42090"/>
                <a:gd name="connsiteX11" fmla="*/ 15040 w 70150"/>
                <a:gd name="connsiteY11" fmla="*/ 9400 h 42090"/>
                <a:gd name="connsiteX12" fmla="*/ 17033 w 70150"/>
                <a:gd name="connsiteY12" fmla="*/ 21017 h 42090"/>
                <a:gd name="connsiteX13" fmla="*/ 18688 w 70150"/>
                <a:gd name="connsiteY13" fmla="*/ 27303 h 42090"/>
                <a:gd name="connsiteX14" fmla="*/ 34262 w 70150"/>
                <a:gd name="connsiteY14" fmla="*/ 12375 h 42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0150" h="42090">
                  <a:moveTo>
                    <a:pt x="42876" y="8755"/>
                  </a:moveTo>
                  <a:lnTo>
                    <a:pt x="42876" y="2105"/>
                  </a:lnTo>
                  <a:lnTo>
                    <a:pt x="55812" y="11392"/>
                  </a:lnTo>
                  <a:lnTo>
                    <a:pt x="69056" y="5752"/>
                  </a:lnTo>
                  <a:lnTo>
                    <a:pt x="66082" y="12711"/>
                  </a:lnTo>
                  <a:lnTo>
                    <a:pt x="67401" y="21663"/>
                  </a:lnTo>
                  <a:lnTo>
                    <a:pt x="46524" y="40239"/>
                  </a:lnTo>
                  <a:lnTo>
                    <a:pt x="30614" y="41557"/>
                  </a:lnTo>
                  <a:lnTo>
                    <a:pt x="9063" y="42203"/>
                  </a:lnTo>
                  <a:lnTo>
                    <a:pt x="2441" y="38583"/>
                  </a:lnTo>
                  <a:lnTo>
                    <a:pt x="2105" y="22336"/>
                  </a:lnTo>
                  <a:lnTo>
                    <a:pt x="15040" y="9400"/>
                  </a:lnTo>
                  <a:lnTo>
                    <a:pt x="17033" y="21017"/>
                  </a:lnTo>
                  <a:lnTo>
                    <a:pt x="18688" y="27303"/>
                  </a:lnTo>
                  <a:lnTo>
                    <a:pt x="34262" y="1237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59" name="Forme libre : forme 4758">
              <a:extLst>
                <a:ext uri="{FF2B5EF4-FFF2-40B4-BE49-F238E27FC236}">
                  <a16:creationId xmlns:a16="http://schemas.microsoft.com/office/drawing/2014/main" id="{22DB141E-1B38-4BF5-BECF-8627E64E4B7C}"/>
                </a:ext>
              </a:extLst>
            </p:cNvPr>
            <p:cNvSpPr/>
            <p:nvPr/>
          </p:nvSpPr>
          <p:spPr>
            <a:xfrm>
              <a:off x="6676131" y="1654201"/>
              <a:ext cx="11224" cy="14030"/>
            </a:xfrm>
            <a:custGeom>
              <a:avLst/>
              <a:gdLst>
                <a:gd name="connsiteX0" fmla="*/ 2105 w 11224"/>
                <a:gd name="connsiteY0" fmla="*/ 12066 h 14030"/>
                <a:gd name="connsiteX1" fmla="*/ 3760 w 11224"/>
                <a:gd name="connsiteY1" fmla="*/ 2105 h 14030"/>
                <a:gd name="connsiteX2" fmla="*/ 9400 w 11224"/>
                <a:gd name="connsiteY2" fmla="*/ 2778 h 14030"/>
                <a:gd name="connsiteX3" fmla="*/ 9400 w 11224"/>
                <a:gd name="connsiteY3" fmla="*/ 6426 h 14030"/>
                <a:gd name="connsiteX4" fmla="*/ 4770 w 11224"/>
                <a:gd name="connsiteY4" fmla="*/ 14367 h 1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24" h="14030">
                  <a:moveTo>
                    <a:pt x="2105" y="12066"/>
                  </a:moveTo>
                  <a:lnTo>
                    <a:pt x="3760" y="2105"/>
                  </a:lnTo>
                  <a:lnTo>
                    <a:pt x="9400" y="2778"/>
                  </a:lnTo>
                  <a:lnTo>
                    <a:pt x="9400" y="6426"/>
                  </a:lnTo>
                  <a:lnTo>
                    <a:pt x="4770" y="1436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60" name="Forme libre : forme 4759">
              <a:extLst>
                <a:ext uri="{FF2B5EF4-FFF2-40B4-BE49-F238E27FC236}">
                  <a16:creationId xmlns:a16="http://schemas.microsoft.com/office/drawing/2014/main" id="{EA947D7B-0462-4A24-AE83-27B0359AE488}"/>
                </a:ext>
              </a:extLst>
            </p:cNvPr>
            <p:cNvSpPr/>
            <p:nvPr/>
          </p:nvSpPr>
          <p:spPr>
            <a:xfrm>
              <a:off x="6589312" y="1677716"/>
              <a:ext cx="16836" cy="19642"/>
            </a:xfrm>
            <a:custGeom>
              <a:avLst/>
              <a:gdLst>
                <a:gd name="connsiteX0" fmla="*/ 9064 w 16836"/>
                <a:gd name="connsiteY0" fmla="*/ 18688 h 19642"/>
                <a:gd name="connsiteX1" fmla="*/ 15349 w 16836"/>
                <a:gd name="connsiteY1" fmla="*/ 2105 h 19642"/>
                <a:gd name="connsiteX2" fmla="*/ 2105 w 16836"/>
                <a:gd name="connsiteY2" fmla="*/ 6426 h 19642"/>
                <a:gd name="connsiteX3" fmla="*/ 9064 w 16836"/>
                <a:gd name="connsiteY3" fmla="*/ 18688 h 19642"/>
              </a:gdLst>
              <a:ahLst/>
              <a:cxnLst>
                <a:cxn ang="0">
                  <a:pos x="connsiteX0" y="connsiteY0"/>
                </a:cxn>
                <a:cxn ang="0">
                  <a:pos x="connsiteX1" y="connsiteY1"/>
                </a:cxn>
                <a:cxn ang="0">
                  <a:pos x="connsiteX2" y="connsiteY2"/>
                </a:cxn>
                <a:cxn ang="0">
                  <a:pos x="connsiteX3" y="connsiteY3"/>
                </a:cxn>
              </a:cxnLst>
              <a:rect l="l" t="t" r="r" b="b"/>
              <a:pathLst>
                <a:path w="16836" h="19642">
                  <a:moveTo>
                    <a:pt x="9064" y="18688"/>
                  </a:moveTo>
                  <a:cubicBezTo>
                    <a:pt x="10046" y="18688"/>
                    <a:pt x="15349" y="2105"/>
                    <a:pt x="15349" y="2105"/>
                  </a:cubicBezTo>
                  <a:lnTo>
                    <a:pt x="2105" y="6426"/>
                  </a:lnTo>
                  <a:lnTo>
                    <a:pt x="9064" y="1868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61" name="Forme libre : forme 4760">
              <a:extLst>
                <a:ext uri="{FF2B5EF4-FFF2-40B4-BE49-F238E27FC236}">
                  <a16:creationId xmlns:a16="http://schemas.microsoft.com/office/drawing/2014/main" id="{E7665401-4AD8-4E33-93F8-81B01B4FD976}"/>
                </a:ext>
              </a:extLst>
            </p:cNvPr>
            <p:cNvSpPr/>
            <p:nvPr/>
          </p:nvSpPr>
          <p:spPr>
            <a:xfrm>
              <a:off x="6193240" y="1728786"/>
              <a:ext cx="22448" cy="16836"/>
            </a:xfrm>
            <a:custGeom>
              <a:avLst/>
              <a:gdLst>
                <a:gd name="connsiteX0" fmla="*/ 2105 w 22448"/>
                <a:gd name="connsiteY0" fmla="*/ 13693 h 16836"/>
                <a:gd name="connsiteX1" fmla="*/ 16696 w 22448"/>
                <a:gd name="connsiteY1" fmla="*/ 2105 h 16836"/>
                <a:gd name="connsiteX2" fmla="*/ 21663 w 22448"/>
                <a:gd name="connsiteY2" fmla="*/ 6734 h 16836"/>
                <a:gd name="connsiteX3" fmla="*/ 4434 w 22448"/>
                <a:gd name="connsiteY3" fmla="*/ 15349 h 16836"/>
              </a:gdLst>
              <a:ahLst/>
              <a:cxnLst>
                <a:cxn ang="0">
                  <a:pos x="connsiteX0" y="connsiteY0"/>
                </a:cxn>
                <a:cxn ang="0">
                  <a:pos x="connsiteX1" y="connsiteY1"/>
                </a:cxn>
                <a:cxn ang="0">
                  <a:pos x="connsiteX2" y="connsiteY2"/>
                </a:cxn>
                <a:cxn ang="0">
                  <a:pos x="connsiteX3" y="connsiteY3"/>
                </a:cxn>
              </a:cxnLst>
              <a:rect l="l" t="t" r="r" b="b"/>
              <a:pathLst>
                <a:path w="22448" h="16836">
                  <a:moveTo>
                    <a:pt x="2105" y="13693"/>
                  </a:moveTo>
                  <a:lnTo>
                    <a:pt x="16696" y="2105"/>
                  </a:lnTo>
                  <a:lnTo>
                    <a:pt x="21663" y="6734"/>
                  </a:lnTo>
                  <a:lnTo>
                    <a:pt x="4434" y="1534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62" name="Forme libre : forme 4761">
              <a:extLst>
                <a:ext uri="{FF2B5EF4-FFF2-40B4-BE49-F238E27FC236}">
                  <a16:creationId xmlns:a16="http://schemas.microsoft.com/office/drawing/2014/main" id="{2D49AEC9-BBF5-4882-B323-82207258ECD0}"/>
                </a:ext>
              </a:extLst>
            </p:cNvPr>
            <p:cNvSpPr/>
            <p:nvPr/>
          </p:nvSpPr>
          <p:spPr>
            <a:xfrm>
              <a:off x="6158445" y="1738382"/>
              <a:ext cx="25254" cy="14030"/>
            </a:xfrm>
            <a:custGeom>
              <a:avLst/>
              <a:gdLst>
                <a:gd name="connsiteX0" fmla="*/ 2105 w 25254"/>
                <a:gd name="connsiteY0" fmla="*/ 12711 h 14030"/>
                <a:gd name="connsiteX1" fmla="*/ 7745 w 25254"/>
                <a:gd name="connsiteY1" fmla="*/ 6762 h 14030"/>
                <a:gd name="connsiteX2" fmla="*/ 23318 w 25254"/>
                <a:gd name="connsiteY2" fmla="*/ 2105 h 14030"/>
                <a:gd name="connsiteX3" fmla="*/ 24974 w 25254"/>
                <a:gd name="connsiteY3" fmla="*/ 11056 h 14030"/>
                <a:gd name="connsiteX4" fmla="*/ 18997 w 25254"/>
                <a:gd name="connsiteY4" fmla="*/ 14704 h 1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54" h="14030">
                  <a:moveTo>
                    <a:pt x="2105" y="12711"/>
                  </a:moveTo>
                  <a:lnTo>
                    <a:pt x="7745" y="6762"/>
                  </a:lnTo>
                  <a:lnTo>
                    <a:pt x="23318" y="2105"/>
                  </a:lnTo>
                  <a:lnTo>
                    <a:pt x="24974" y="11056"/>
                  </a:lnTo>
                  <a:lnTo>
                    <a:pt x="18997" y="1470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63" name="Forme libre : forme 4762">
              <a:extLst>
                <a:ext uri="{FF2B5EF4-FFF2-40B4-BE49-F238E27FC236}">
                  <a16:creationId xmlns:a16="http://schemas.microsoft.com/office/drawing/2014/main" id="{28708CE1-27AC-4C40-85B0-9E392263AFB9}"/>
                </a:ext>
              </a:extLst>
            </p:cNvPr>
            <p:cNvSpPr/>
            <p:nvPr/>
          </p:nvSpPr>
          <p:spPr>
            <a:xfrm>
              <a:off x="6138551" y="1756621"/>
              <a:ext cx="44897" cy="22448"/>
            </a:xfrm>
            <a:custGeom>
              <a:avLst/>
              <a:gdLst>
                <a:gd name="connsiteX0" fmla="*/ 25647 w 44896"/>
                <a:gd name="connsiteY0" fmla="*/ 2105 h 22448"/>
                <a:gd name="connsiteX1" fmla="*/ 43550 w 44896"/>
                <a:gd name="connsiteY1" fmla="*/ 4097 h 22448"/>
                <a:gd name="connsiteX2" fmla="*/ 35581 w 44896"/>
                <a:gd name="connsiteY2" fmla="*/ 14367 h 22448"/>
                <a:gd name="connsiteX3" fmla="*/ 2105 w 44896"/>
                <a:gd name="connsiteY3" fmla="*/ 20989 h 22448"/>
                <a:gd name="connsiteX4" fmla="*/ 2105 w 44896"/>
                <a:gd name="connsiteY4" fmla="*/ 17341 h 22448"/>
                <a:gd name="connsiteX5" fmla="*/ 20989 w 44896"/>
                <a:gd name="connsiteY5" fmla="*/ 2778 h 22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96" h="22448">
                  <a:moveTo>
                    <a:pt x="25647" y="2105"/>
                  </a:moveTo>
                  <a:lnTo>
                    <a:pt x="43550" y="4097"/>
                  </a:lnTo>
                  <a:lnTo>
                    <a:pt x="35581" y="14367"/>
                  </a:lnTo>
                  <a:lnTo>
                    <a:pt x="2105" y="20989"/>
                  </a:lnTo>
                  <a:lnTo>
                    <a:pt x="2105" y="17341"/>
                  </a:lnTo>
                  <a:lnTo>
                    <a:pt x="20989" y="277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64" name="Forme libre : forme 4763">
              <a:extLst>
                <a:ext uri="{FF2B5EF4-FFF2-40B4-BE49-F238E27FC236}">
                  <a16:creationId xmlns:a16="http://schemas.microsoft.com/office/drawing/2014/main" id="{51687A90-B2F9-4E18-B861-5D1BDA5C9CA0}"/>
                </a:ext>
              </a:extLst>
            </p:cNvPr>
            <p:cNvSpPr/>
            <p:nvPr/>
          </p:nvSpPr>
          <p:spPr>
            <a:xfrm>
              <a:off x="6089838" y="1754292"/>
              <a:ext cx="50509" cy="33672"/>
            </a:xfrm>
            <a:custGeom>
              <a:avLst/>
              <a:gdLst>
                <a:gd name="connsiteX0" fmla="*/ 34570 w 50508"/>
                <a:gd name="connsiteY0" fmla="*/ 2105 h 33672"/>
                <a:gd name="connsiteX1" fmla="*/ 50481 w 50508"/>
                <a:gd name="connsiteY1" fmla="*/ 3760 h 33672"/>
                <a:gd name="connsiteX2" fmla="*/ 49498 w 50508"/>
                <a:gd name="connsiteY2" fmla="*/ 9737 h 33672"/>
                <a:gd name="connsiteX3" fmla="*/ 22308 w 50508"/>
                <a:gd name="connsiteY3" fmla="*/ 21017 h 33672"/>
                <a:gd name="connsiteX4" fmla="*/ 3760 w 50508"/>
                <a:gd name="connsiteY4" fmla="*/ 31624 h 33672"/>
                <a:gd name="connsiteX5" fmla="*/ 2105 w 50508"/>
                <a:gd name="connsiteY5" fmla="*/ 23655 h 33672"/>
                <a:gd name="connsiteX6" fmla="*/ 8053 w 50508"/>
                <a:gd name="connsiteY6" fmla="*/ 11729 h 33672"/>
                <a:gd name="connsiteX7" fmla="*/ 19670 w 50508"/>
                <a:gd name="connsiteY7" fmla="*/ 11056 h 33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508" h="33672">
                  <a:moveTo>
                    <a:pt x="34570" y="2105"/>
                  </a:moveTo>
                  <a:lnTo>
                    <a:pt x="50481" y="3760"/>
                  </a:lnTo>
                  <a:lnTo>
                    <a:pt x="49498" y="9737"/>
                  </a:lnTo>
                  <a:lnTo>
                    <a:pt x="22308" y="21017"/>
                  </a:lnTo>
                  <a:lnTo>
                    <a:pt x="3760" y="31624"/>
                  </a:lnTo>
                  <a:lnTo>
                    <a:pt x="2105" y="23655"/>
                  </a:lnTo>
                  <a:lnTo>
                    <a:pt x="8053" y="11729"/>
                  </a:lnTo>
                  <a:lnTo>
                    <a:pt x="19670" y="1105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65" name="Forme libre : forme 4764">
              <a:extLst>
                <a:ext uri="{FF2B5EF4-FFF2-40B4-BE49-F238E27FC236}">
                  <a16:creationId xmlns:a16="http://schemas.microsoft.com/office/drawing/2014/main" id="{BC9E69AA-7D0B-4792-89A8-917C1ECF85DE}"/>
                </a:ext>
              </a:extLst>
            </p:cNvPr>
            <p:cNvSpPr/>
            <p:nvPr/>
          </p:nvSpPr>
          <p:spPr>
            <a:xfrm>
              <a:off x="5944008" y="1777835"/>
              <a:ext cx="42091" cy="22448"/>
            </a:xfrm>
            <a:custGeom>
              <a:avLst/>
              <a:gdLst>
                <a:gd name="connsiteX0" fmla="*/ 2105 w 42090"/>
                <a:gd name="connsiteY0" fmla="*/ 8727 h 22448"/>
                <a:gd name="connsiteX1" fmla="*/ 15012 w 42090"/>
                <a:gd name="connsiteY1" fmla="*/ 2105 h 22448"/>
                <a:gd name="connsiteX2" fmla="*/ 42539 w 42090"/>
                <a:gd name="connsiteY2" fmla="*/ 9063 h 22448"/>
                <a:gd name="connsiteX3" fmla="*/ 23655 w 42090"/>
                <a:gd name="connsiteY3" fmla="*/ 21999 h 22448"/>
                <a:gd name="connsiteX4" fmla="*/ 11701 w 42090"/>
                <a:gd name="connsiteY4" fmla="*/ 20652 h 224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090" h="22448">
                  <a:moveTo>
                    <a:pt x="2105" y="8727"/>
                  </a:moveTo>
                  <a:lnTo>
                    <a:pt x="15012" y="2105"/>
                  </a:lnTo>
                  <a:lnTo>
                    <a:pt x="42539" y="9063"/>
                  </a:lnTo>
                  <a:lnTo>
                    <a:pt x="23655" y="21999"/>
                  </a:lnTo>
                  <a:lnTo>
                    <a:pt x="11701" y="2065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66" name="Forme libre : forme 4765">
              <a:extLst>
                <a:ext uri="{FF2B5EF4-FFF2-40B4-BE49-F238E27FC236}">
                  <a16:creationId xmlns:a16="http://schemas.microsoft.com/office/drawing/2014/main" id="{584AFA1F-B7C5-4DA2-923F-7E7071B3344D}"/>
                </a:ext>
              </a:extLst>
            </p:cNvPr>
            <p:cNvSpPr/>
            <p:nvPr/>
          </p:nvSpPr>
          <p:spPr>
            <a:xfrm>
              <a:off x="5889655" y="1778509"/>
              <a:ext cx="36478" cy="14030"/>
            </a:xfrm>
            <a:custGeom>
              <a:avLst/>
              <a:gdLst>
                <a:gd name="connsiteX0" fmla="*/ 2105 w 36478"/>
                <a:gd name="connsiteY0" fmla="*/ 12711 h 14030"/>
                <a:gd name="connsiteX1" fmla="*/ 6061 w 36478"/>
                <a:gd name="connsiteY1" fmla="*/ 2105 h 14030"/>
                <a:gd name="connsiteX2" fmla="*/ 35244 w 36478"/>
                <a:gd name="connsiteY2" fmla="*/ 4069 h 14030"/>
                <a:gd name="connsiteX3" fmla="*/ 18015 w 36478"/>
                <a:gd name="connsiteY3" fmla="*/ 12038 h 14030"/>
              </a:gdLst>
              <a:ahLst/>
              <a:cxnLst>
                <a:cxn ang="0">
                  <a:pos x="connsiteX0" y="connsiteY0"/>
                </a:cxn>
                <a:cxn ang="0">
                  <a:pos x="connsiteX1" y="connsiteY1"/>
                </a:cxn>
                <a:cxn ang="0">
                  <a:pos x="connsiteX2" y="connsiteY2"/>
                </a:cxn>
                <a:cxn ang="0">
                  <a:pos x="connsiteX3" y="connsiteY3"/>
                </a:cxn>
              </a:cxnLst>
              <a:rect l="l" t="t" r="r" b="b"/>
              <a:pathLst>
                <a:path w="36478" h="14030">
                  <a:moveTo>
                    <a:pt x="2105" y="12711"/>
                  </a:moveTo>
                  <a:lnTo>
                    <a:pt x="6061" y="2105"/>
                  </a:lnTo>
                  <a:lnTo>
                    <a:pt x="35244" y="4069"/>
                  </a:lnTo>
                  <a:lnTo>
                    <a:pt x="18015" y="1203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67" name="Forme libre : forme 4766">
              <a:extLst>
                <a:ext uri="{FF2B5EF4-FFF2-40B4-BE49-F238E27FC236}">
                  <a16:creationId xmlns:a16="http://schemas.microsoft.com/office/drawing/2014/main" id="{D5027D6D-7F06-4B12-8EE5-C0CA7DD4B3E1}"/>
                </a:ext>
              </a:extLst>
            </p:cNvPr>
            <p:cNvSpPr/>
            <p:nvPr/>
          </p:nvSpPr>
          <p:spPr>
            <a:xfrm>
              <a:off x="5806456" y="1748344"/>
              <a:ext cx="19642" cy="28060"/>
            </a:xfrm>
            <a:custGeom>
              <a:avLst/>
              <a:gdLst>
                <a:gd name="connsiteX0" fmla="*/ 12711 w 19642"/>
                <a:gd name="connsiteY0" fmla="*/ 25956 h 28060"/>
                <a:gd name="connsiteX1" fmla="*/ 5416 w 19642"/>
                <a:gd name="connsiteY1" fmla="*/ 22981 h 28060"/>
                <a:gd name="connsiteX2" fmla="*/ 2105 w 19642"/>
                <a:gd name="connsiteY2" fmla="*/ 10046 h 28060"/>
                <a:gd name="connsiteX3" fmla="*/ 4097 w 19642"/>
                <a:gd name="connsiteY3" fmla="*/ 2105 h 28060"/>
                <a:gd name="connsiteX4" fmla="*/ 18997 w 19642"/>
                <a:gd name="connsiteY4" fmla="*/ 17341 h 28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42" h="28060">
                  <a:moveTo>
                    <a:pt x="12711" y="25956"/>
                  </a:moveTo>
                  <a:lnTo>
                    <a:pt x="5416" y="22981"/>
                  </a:lnTo>
                  <a:lnTo>
                    <a:pt x="2105" y="10046"/>
                  </a:lnTo>
                  <a:lnTo>
                    <a:pt x="4097" y="2105"/>
                  </a:lnTo>
                  <a:lnTo>
                    <a:pt x="18997" y="1734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68" name="Forme libre : forme 4767">
              <a:extLst>
                <a:ext uri="{FF2B5EF4-FFF2-40B4-BE49-F238E27FC236}">
                  <a16:creationId xmlns:a16="http://schemas.microsoft.com/office/drawing/2014/main" id="{B7FF7886-A2CD-4C6E-B740-849484F550B2}"/>
                </a:ext>
              </a:extLst>
            </p:cNvPr>
            <p:cNvSpPr/>
            <p:nvPr/>
          </p:nvSpPr>
          <p:spPr>
            <a:xfrm>
              <a:off x="6370301" y="1365881"/>
              <a:ext cx="53315" cy="53315"/>
            </a:xfrm>
            <a:custGeom>
              <a:avLst/>
              <a:gdLst>
                <a:gd name="connsiteX0" fmla="*/ 2105 w 53314"/>
                <a:gd name="connsiteY0" fmla="*/ 39341 h 53314"/>
                <a:gd name="connsiteX1" fmla="*/ 2610 w 53314"/>
                <a:gd name="connsiteY1" fmla="*/ 20709 h 53314"/>
                <a:gd name="connsiteX2" fmla="*/ 8839 w 53314"/>
                <a:gd name="connsiteY2" fmla="*/ 13497 h 53314"/>
                <a:gd name="connsiteX3" fmla="*/ 32101 w 53314"/>
                <a:gd name="connsiteY3" fmla="*/ 12964 h 53314"/>
                <a:gd name="connsiteX4" fmla="*/ 40351 w 53314"/>
                <a:gd name="connsiteY4" fmla="*/ 2105 h 53314"/>
                <a:gd name="connsiteX5" fmla="*/ 51210 w 53314"/>
                <a:gd name="connsiteY5" fmla="*/ 8839 h 53314"/>
                <a:gd name="connsiteX6" fmla="*/ 43971 w 53314"/>
                <a:gd name="connsiteY6" fmla="*/ 36759 h 53314"/>
                <a:gd name="connsiteX7" fmla="*/ 23290 w 53314"/>
                <a:gd name="connsiteY7" fmla="*/ 53820 h 5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314" h="53314">
                  <a:moveTo>
                    <a:pt x="2105" y="39341"/>
                  </a:moveTo>
                  <a:lnTo>
                    <a:pt x="2610" y="20709"/>
                  </a:lnTo>
                  <a:lnTo>
                    <a:pt x="8839" y="13497"/>
                  </a:lnTo>
                  <a:lnTo>
                    <a:pt x="32101" y="12964"/>
                  </a:lnTo>
                  <a:lnTo>
                    <a:pt x="40351" y="2105"/>
                  </a:lnTo>
                  <a:lnTo>
                    <a:pt x="51210" y="8839"/>
                  </a:lnTo>
                  <a:lnTo>
                    <a:pt x="43971" y="36759"/>
                  </a:lnTo>
                  <a:lnTo>
                    <a:pt x="23290" y="5382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69" name="Forme libre : forme 4768">
              <a:extLst>
                <a:ext uri="{FF2B5EF4-FFF2-40B4-BE49-F238E27FC236}">
                  <a16:creationId xmlns:a16="http://schemas.microsoft.com/office/drawing/2014/main" id="{E701967B-A800-4441-9520-14054C20C9F4}"/>
                </a:ext>
              </a:extLst>
            </p:cNvPr>
            <p:cNvSpPr/>
            <p:nvPr/>
          </p:nvSpPr>
          <p:spPr>
            <a:xfrm>
              <a:off x="6383742" y="1121363"/>
              <a:ext cx="61733" cy="72957"/>
            </a:xfrm>
            <a:custGeom>
              <a:avLst/>
              <a:gdLst>
                <a:gd name="connsiteX0" fmla="*/ 38807 w 61732"/>
                <a:gd name="connsiteY0" fmla="*/ 71891 h 72956"/>
                <a:gd name="connsiteX1" fmla="*/ 27443 w 61732"/>
                <a:gd name="connsiteY1" fmla="*/ 54830 h 72956"/>
                <a:gd name="connsiteX2" fmla="*/ 15040 w 61732"/>
                <a:gd name="connsiteY2" fmla="*/ 25367 h 72956"/>
                <a:gd name="connsiteX3" fmla="*/ 2105 w 61732"/>
                <a:gd name="connsiteY3" fmla="*/ 23290 h 72956"/>
                <a:gd name="connsiteX4" fmla="*/ 3648 w 61732"/>
                <a:gd name="connsiteY4" fmla="*/ 2105 h 72956"/>
                <a:gd name="connsiteX5" fmla="*/ 18127 w 61732"/>
                <a:gd name="connsiteY5" fmla="*/ 3648 h 72956"/>
                <a:gd name="connsiteX6" fmla="*/ 25900 w 61732"/>
                <a:gd name="connsiteY6" fmla="*/ 18660 h 72956"/>
                <a:gd name="connsiteX7" fmla="*/ 42427 w 61732"/>
                <a:gd name="connsiteY7" fmla="*/ 18660 h 72956"/>
                <a:gd name="connsiteX8" fmla="*/ 50705 w 61732"/>
                <a:gd name="connsiteY8" fmla="*/ 26405 h 72956"/>
                <a:gd name="connsiteX9" fmla="*/ 40884 w 61732"/>
                <a:gd name="connsiteY9" fmla="*/ 36226 h 72956"/>
                <a:gd name="connsiteX10" fmla="*/ 54325 w 61732"/>
                <a:gd name="connsiteY10" fmla="*/ 42427 h 72956"/>
                <a:gd name="connsiteX11" fmla="*/ 60526 w 61732"/>
                <a:gd name="connsiteY11" fmla="*/ 48629 h 72956"/>
                <a:gd name="connsiteX12" fmla="*/ 59993 w 61732"/>
                <a:gd name="connsiteY12" fmla="*/ 54830 h 72956"/>
                <a:gd name="connsiteX13" fmla="*/ 47085 w 61732"/>
                <a:gd name="connsiteY13" fmla="*/ 58450 h 7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1732" h="72956">
                  <a:moveTo>
                    <a:pt x="38807" y="71891"/>
                  </a:moveTo>
                  <a:lnTo>
                    <a:pt x="27443" y="54830"/>
                  </a:lnTo>
                  <a:lnTo>
                    <a:pt x="15040" y="25367"/>
                  </a:lnTo>
                  <a:lnTo>
                    <a:pt x="2105" y="23290"/>
                  </a:lnTo>
                  <a:lnTo>
                    <a:pt x="3648" y="2105"/>
                  </a:lnTo>
                  <a:lnTo>
                    <a:pt x="18127" y="3648"/>
                  </a:lnTo>
                  <a:lnTo>
                    <a:pt x="25900" y="18660"/>
                  </a:lnTo>
                  <a:lnTo>
                    <a:pt x="42427" y="18660"/>
                  </a:lnTo>
                  <a:lnTo>
                    <a:pt x="50705" y="26405"/>
                  </a:lnTo>
                  <a:lnTo>
                    <a:pt x="40884" y="36226"/>
                  </a:lnTo>
                  <a:lnTo>
                    <a:pt x="54325" y="42427"/>
                  </a:lnTo>
                  <a:lnTo>
                    <a:pt x="60526" y="48629"/>
                  </a:lnTo>
                  <a:lnTo>
                    <a:pt x="59993" y="54830"/>
                  </a:lnTo>
                  <a:lnTo>
                    <a:pt x="47085" y="5845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70" name="Forme libre : forme 4769">
              <a:extLst>
                <a:ext uri="{FF2B5EF4-FFF2-40B4-BE49-F238E27FC236}">
                  <a16:creationId xmlns:a16="http://schemas.microsoft.com/office/drawing/2014/main" id="{F4667E86-C349-4381-A86D-2D897F992E9B}"/>
                </a:ext>
              </a:extLst>
            </p:cNvPr>
            <p:cNvSpPr/>
            <p:nvPr/>
          </p:nvSpPr>
          <p:spPr>
            <a:xfrm>
              <a:off x="7443553" y="1116172"/>
              <a:ext cx="14030" cy="14030"/>
            </a:xfrm>
            <a:custGeom>
              <a:avLst/>
              <a:gdLst>
                <a:gd name="connsiteX0" fmla="*/ 13245 w 14030"/>
                <a:gd name="connsiteY0" fmla="*/ 4349 h 14030"/>
                <a:gd name="connsiteX1" fmla="*/ 11140 w 14030"/>
                <a:gd name="connsiteY1" fmla="*/ 14451 h 14030"/>
                <a:gd name="connsiteX2" fmla="*/ 2413 w 14030"/>
                <a:gd name="connsiteY2" fmla="*/ 8727 h 14030"/>
                <a:gd name="connsiteX3" fmla="*/ 2105 w 14030"/>
                <a:gd name="connsiteY3" fmla="*/ 2105 h 14030"/>
              </a:gdLst>
              <a:ahLst/>
              <a:cxnLst>
                <a:cxn ang="0">
                  <a:pos x="connsiteX0" y="connsiteY0"/>
                </a:cxn>
                <a:cxn ang="0">
                  <a:pos x="connsiteX1" y="connsiteY1"/>
                </a:cxn>
                <a:cxn ang="0">
                  <a:pos x="connsiteX2" y="connsiteY2"/>
                </a:cxn>
                <a:cxn ang="0">
                  <a:pos x="connsiteX3" y="connsiteY3"/>
                </a:cxn>
              </a:cxnLst>
              <a:rect l="l" t="t" r="r" b="b"/>
              <a:pathLst>
                <a:path w="14030" h="14030">
                  <a:moveTo>
                    <a:pt x="13245" y="4349"/>
                  </a:moveTo>
                  <a:lnTo>
                    <a:pt x="11140" y="14451"/>
                  </a:lnTo>
                  <a:lnTo>
                    <a:pt x="2413" y="8727"/>
                  </a:lnTo>
                  <a:lnTo>
                    <a:pt x="2105"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71" name="Forme libre : forme 4770">
              <a:extLst>
                <a:ext uri="{FF2B5EF4-FFF2-40B4-BE49-F238E27FC236}">
                  <a16:creationId xmlns:a16="http://schemas.microsoft.com/office/drawing/2014/main" id="{138BE25A-DAC4-43AA-B111-ACD482DDAC4D}"/>
                </a:ext>
              </a:extLst>
            </p:cNvPr>
            <p:cNvSpPr/>
            <p:nvPr/>
          </p:nvSpPr>
          <p:spPr>
            <a:xfrm>
              <a:off x="7470968" y="1106997"/>
              <a:ext cx="11224" cy="14030"/>
            </a:xfrm>
            <a:custGeom>
              <a:avLst/>
              <a:gdLst>
                <a:gd name="connsiteX0" fmla="*/ 7520 w 11224"/>
                <a:gd name="connsiteY0" fmla="*/ 13076 h 14030"/>
                <a:gd name="connsiteX1" fmla="*/ 3002 w 11224"/>
                <a:gd name="connsiteY1" fmla="*/ 11870 h 14030"/>
                <a:gd name="connsiteX2" fmla="*/ 2105 w 11224"/>
                <a:gd name="connsiteY2" fmla="*/ 4798 h 14030"/>
                <a:gd name="connsiteX3" fmla="*/ 9933 w 11224"/>
                <a:gd name="connsiteY3" fmla="*/ 2105 h 14030"/>
                <a:gd name="connsiteX4" fmla="*/ 7380 w 11224"/>
                <a:gd name="connsiteY4" fmla="*/ 8727 h 1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24" h="14030">
                  <a:moveTo>
                    <a:pt x="7520" y="13076"/>
                  </a:moveTo>
                  <a:lnTo>
                    <a:pt x="3002" y="11870"/>
                  </a:lnTo>
                  <a:lnTo>
                    <a:pt x="2105" y="4798"/>
                  </a:lnTo>
                  <a:lnTo>
                    <a:pt x="9933" y="2105"/>
                  </a:lnTo>
                  <a:lnTo>
                    <a:pt x="7380" y="872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72" name="Forme libre : forme 4771">
              <a:extLst>
                <a:ext uri="{FF2B5EF4-FFF2-40B4-BE49-F238E27FC236}">
                  <a16:creationId xmlns:a16="http://schemas.microsoft.com/office/drawing/2014/main" id="{236CD6F9-8CA4-4576-9585-4EBE432C17C8}"/>
                </a:ext>
              </a:extLst>
            </p:cNvPr>
            <p:cNvSpPr/>
            <p:nvPr/>
          </p:nvSpPr>
          <p:spPr>
            <a:xfrm>
              <a:off x="7512693" y="1111206"/>
              <a:ext cx="8418" cy="14030"/>
            </a:xfrm>
            <a:custGeom>
              <a:avLst/>
              <a:gdLst>
                <a:gd name="connsiteX0" fmla="*/ 5247 w 8418"/>
                <a:gd name="connsiteY0" fmla="*/ 12936 h 14030"/>
                <a:gd name="connsiteX1" fmla="*/ 2105 w 8418"/>
                <a:gd name="connsiteY1" fmla="*/ 8586 h 14030"/>
                <a:gd name="connsiteX2" fmla="*/ 4490 w 8418"/>
                <a:gd name="connsiteY2" fmla="*/ 3311 h 14030"/>
                <a:gd name="connsiteX3" fmla="*/ 6762 w 8418"/>
                <a:gd name="connsiteY3" fmla="*/ 2105 h 14030"/>
                <a:gd name="connsiteX4" fmla="*/ 8278 w 8418"/>
                <a:gd name="connsiteY4" fmla="*/ 10831 h 1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18" h="14030">
                  <a:moveTo>
                    <a:pt x="5247" y="12936"/>
                  </a:moveTo>
                  <a:lnTo>
                    <a:pt x="2105" y="8586"/>
                  </a:lnTo>
                  <a:lnTo>
                    <a:pt x="4490" y="3311"/>
                  </a:lnTo>
                  <a:lnTo>
                    <a:pt x="6762" y="2105"/>
                  </a:lnTo>
                  <a:lnTo>
                    <a:pt x="8278" y="1083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73" name="Forme libre : forme 4772">
              <a:extLst>
                <a:ext uri="{FF2B5EF4-FFF2-40B4-BE49-F238E27FC236}">
                  <a16:creationId xmlns:a16="http://schemas.microsoft.com/office/drawing/2014/main" id="{6A00CD69-B7EA-4CE4-881E-0DA7C7B542E0}"/>
                </a:ext>
              </a:extLst>
            </p:cNvPr>
            <p:cNvSpPr/>
            <p:nvPr/>
          </p:nvSpPr>
          <p:spPr>
            <a:xfrm>
              <a:off x="7775030" y="916242"/>
              <a:ext cx="274991" cy="213259"/>
            </a:xfrm>
            <a:custGeom>
              <a:avLst/>
              <a:gdLst>
                <a:gd name="connsiteX0" fmla="*/ 216794 w 274991"/>
                <a:gd name="connsiteY0" fmla="*/ 52950 h 213258"/>
                <a:gd name="connsiteX1" fmla="*/ 241094 w 274991"/>
                <a:gd name="connsiteY1" fmla="*/ 53932 h 213258"/>
                <a:gd name="connsiteX2" fmla="*/ 253076 w 274991"/>
                <a:gd name="connsiteY2" fmla="*/ 68495 h 213258"/>
                <a:gd name="connsiteX3" fmla="*/ 261494 w 274991"/>
                <a:gd name="connsiteY3" fmla="*/ 96668 h 213258"/>
                <a:gd name="connsiteX4" fmla="*/ 274767 w 274991"/>
                <a:gd name="connsiteY4" fmla="*/ 113167 h 213258"/>
                <a:gd name="connsiteX5" fmla="*/ 254367 w 274991"/>
                <a:gd name="connsiteY5" fmla="*/ 128067 h 213258"/>
                <a:gd name="connsiteX6" fmla="*/ 224258 w 274991"/>
                <a:gd name="connsiteY6" fmla="*/ 131631 h 213258"/>
                <a:gd name="connsiteX7" fmla="*/ 199313 w 274991"/>
                <a:gd name="connsiteY7" fmla="*/ 149449 h 213258"/>
                <a:gd name="connsiteX8" fmla="*/ 169513 w 274991"/>
                <a:gd name="connsiteY8" fmla="*/ 150740 h 213258"/>
                <a:gd name="connsiteX9" fmla="*/ 145240 w 274991"/>
                <a:gd name="connsiteY9" fmla="*/ 169204 h 213258"/>
                <a:gd name="connsiteX10" fmla="*/ 116086 w 274991"/>
                <a:gd name="connsiteY10" fmla="*/ 174058 h 213258"/>
                <a:gd name="connsiteX11" fmla="*/ 96331 w 274991"/>
                <a:gd name="connsiteY11" fmla="*/ 189604 h 213258"/>
                <a:gd name="connsiteX12" fmla="*/ 94086 w 274991"/>
                <a:gd name="connsiteY12" fmla="*/ 200603 h 213258"/>
                <a:gd name="connsiteX13" fmla="*/ 81768 w 274991"/>
                <a:gd name="connsiteY13" fmla="*/ 202540 h 213258"/>
                <a:gd name="connsiteX14" fmla="*/ 70123 w 274991"/>
                <a:gd name="connsiteY14" fmla="*/ 192522 h 213258"/>
                <a:gd name="connsiteX15" fmla="*/ 63304 w 274991"/>
                <a:gd name="connsiteY15" fmla="*/ 192831 h 213258"/>
                <a:gd name="connsiteX16" fmla="*/ 62995 w 274991"/>
                <a:gd name="connsiteY16" fmla="*/ 205458 h 213258"/>
                <a:gd name="connsiteX17" fmla="*/ 31905 w 274991"/>
                <a:gd name="connsiteY17" fmla="*/ 209021 h 213258"/>
                <a:gd name="connsiteX18" fmla="*/ 20905 w 274991"/>
                <a:gd name="connsiteY18" fmla="*/ 213876 h 213258"/>
                <a:gd name="connsiteX19" fmla="*/ 17650 w 274991"/>
                <a:gd name="connsiteY19" fmla="*/ 207085 h 213258"/>
                <a:gd name="connsiteX20" fmla="*/ 17650 w 274991"/>
                <a:gd name="connsiteY20" fmla="*/ 192522 h 213258"/>
                <a:gd name="connsiteX21" fmla="*/ 21859 w 274991"/>
                <a:gd name="connsiteY21" fmla="*/ 169512 h 213258"/>
                <a:gd name="connsiteX22" fmla="*/ 15714 w 274991"/>
                <a:gd name="connsiteY22" fmla="*/ 146840 h 213258"/>
                <a:gd name="connsiteX23" fmla="*/ 2105 w 274991"/>
                <a:gd name="connsiteY23" fmla="*/ 139404 h 213258"/>
                <a:gd name="connsiteX24" fmla="*/ 4377 w 274991"/>
                <a:gd name="connsiteY24" fmla="*/ 128404 h 213258"/>
                <a:gd name="connsiteX25" fmla="*/ 27359 w 274991"/>
                <a:gd name="connsiteY25" fmla="*/ 124504 h 213258"/>
                <a:gd name="connsiteX26" fmla="*/ 31259 w 274991"/>
                <a:gd name="connsiteY26" fmla="*/ 113167 h 213258"/>
                <a:gd name="connsiteX27" fmla="*/ 39677 w 274991"/>
                <a:gd name="connsiteY27" fmla="*/ 103795 h 213258"/>
                <a:gd name="connsiteX28" fmla="*/ 50677 w 274991"/>
                <a:gd name="connsiteY28" fmla="*/ 101186 h 213258"/>
                <a:gd name="connsiteX29" fmla="*/ 44868 w 274991"/>
                <a:gd name="connsiteY29" fmla="*/ 93413 h 213258"/>
                <a:gd name="connsiteX30" fmla="*/ 46159 w 274991"/>
                <a:gd name="connsiteY30" fmla="*/ 79832 h 213258"/>
                <a:gd name="connsiteX31" fmla="*/ 66868 w 274991"/>
                <a:gd name="connsiteY31" fmla="*/ 74640 h 213258"/>
                <a:gd name="connsiteX32" fmla="*/ 80140 w 274991"/>
                <a:gd name="connsiteY32" fmla="*/ 59095 h 213258"/>
                <a:gd name="connsiteX33" fmla="*/ 102168 w 274991"/>
                <a:gd name="connsiteY33" fmla="*/ 78541 h 213258"/>
                <a:gd name="connsiteX34" fmla="*/ 93750 w 274991"/>
                <a:gd name="connsiteY34" fmla="*/ 64932 h 213258"/>
                <a:gd name="connsiteX35" fmla="*/ 92122 w 274991"/>
                <a:gd name="connsiteY35" fmla="*/ 48404 h 213258"/>
                <a:gd name="connsiteX36" fmla="*/ 101186 w 274991"/>
                <a:gd name="connsiteY36" fmla="*/ 32213 h 213258"/>
                <a:gd name="connsiteX37" fmla="*/ 91168 w 274991"/>
                <a:gd name="connsiteY37" fmla="*/ 25759 h 213258"/>
                <a:gd name="connsiteX38" fmla="*/ 88250 w 274991"/>
                <a:gd name="connsiteY38" fmla="*/ 8895 h 213258"/>
                <a:gd name="connsiteX39" fmla="*/ 101522 w 274991"/>
                <a:gd name="connsiteY39" fmla="*/ 2105 h 213258"/>
                <a:gd name="connsiteX40" fmla="*/ 128404 w 274991"/>
                <a:gd name="connsiteY40" fmla="*/ 14423 h 213258"/>
                <a:gd name="connsiteX41" fmla="*/ 147513 w 274991"/>
                <a:gd name="connsiteY41" fmla="*/ 15068 h 213258"/>
                <a:gd name="connsiteX42" fmla="*/ 168222 w 274991"/>
                <a:gd name="connsiteY42" fmla="*/ 24132 h 213258"/>
                <a:gd name="connsiteX43" fmla="*/ 186349 w 274991"/>
                <a:gd name="connsiteY43" fmla="*/ 49723 h 213258"/>
                <a:gd name="connsiteX44" fmla="*/ 190895 w 274991"/>
                <a:gd name="connsiteY44" fmla="*/ 55868 h 213258"/>
                <a:gd name="connsiteX45" fmla="*/ 188622 w 274991"/>
                <a:gd name="connsiteY45" fmla="*/ 73013 h 213258"/>
                <a:gd name="connsiteX46" fmla="*/ 194458 w 274991"/>
                <a:gd name="connsiteY46" fmla="*/ 61368 h 213258"/>
                <a:gd name="connsiteX47" fmla="*/ 200603 w 274991"/>
                <a:gd name="connsiteY47" fmla="*/ 49049 h 213258"/>
                <a:gd name="connsiteX48" fmla="*/ 207422 w 274991"/>
                <a:gd name="connsiteY48" fmla="*/ 49049 h 213258"/>
                <a:gd name="connsiteX49" fmla="*/ 208067 w 274991"/>
                <a:gd name="connsiteY49" fmla="*/ 69786 h 213258"/>
                <a:gd name="connsiteX50" fmla="*/ 214858 w 274991"/>
                <a:gd name="connsiteY50" fmla="*/ 60077 h 21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74991" h="213258">
                  <a:moveTo>
                    <a:pt x="216794" y="52950"/>
                  </a:moveTo>
                  <a:lnTo>
                    <a:pt x="241094" y="53932"/>
                  </a:lnTo>
                  <a:lnTo>
                    <a:pt x="253076" y="68495"/>
                  </a:lnTo>
                  <a:lnTo>
                    <a:pt x="261494" y="96668"/>
                  </a:lnTo>
                  <a:lnTo>
                    <a:pt x="274767" y="113167"/>
                  </a:lnTo>
                  <a:lnTo>
                    <a:pt x="254367" y="128067"/>
                  </a:lnTo>
                  <a:lnTo>
                    <a:pt x="224258" y="131631"/>
                  </a:lnTo>
                  <a:lnTo>
                    <a:pt x="199313" y="149449"/>
                  </a:lnTo>
                  <a:lnTo>
                    <a:pt x="169513" y="150740"/>
                  </a:lnTo>
                  <a:lnTo>
                    <a:pt x="145240" y="169204"/>
                  </a:lnTo>
                  <a:lnTo>
                    <a:pt x="116086" y="174058"/>
                  </a:lnTo>
                  <a:lnTo>
                    <a:pt x="96331" y="189604"/>
                  </a:lnTo>
                  <a:lnTo>
                    <a:pt x="94086" y="200603"/>
                  </a:lnTo>
                  <a:lnTo>
                    <a:pt x="81768" y="202540"/>
                  </a:lnTo>
                  <a:lnTo>
                    <a:pt x="70123" y="192522"/>
                  </a:lnTo>
                  <a:lnTo>
                    <a:pt x="63304" y="192831"/>
                  </a:lnTo>
                  <a:lnTo>
                    <a:pt x="62995" y="205458"/>
                  </a:lnTo>
                  <a:lnTo>
                    <a:pt x="31905" y="209021"/>
                  </a:lnTo>
                  <a:lnTo>
                    <a:pt x="20905" y="213876"/>
                  </a:lnTo>
                  <a:lnTo>
                    <a:pt x="17650" y="207085"/>
                  </a:lnTo>
                  <a:lnTo>
                    <a:pt x="17650" y="192522"/>
                  </a:lnTo>
                  <a:lnTo>
                    <a:pt x="21859" y="169512"/>
                  </a:lnTo>
                  <a:lnTo>
                    <a:pt x="15714" y="146840"/>
                  </a:lnTo>
                  <a:lnTo>
                    <a:pt x="2105" y="139404"/>
                  </a:lnTo>
                  <a:lnTo>
                    <a:pt x="4377" y="128404"/>
                  </a:lnTo>
                  <a:lnTo>
                    <a:pt x="27359" y="124504"/>
                  </a:lnTo>
                  <a:lnTo>
                    <a:pt x="31259" y="113167"/>
                  </a:lnTo>
                  <a:lnTo>
                    <a:pt x="39677" y="103795"/>
                  </a:lnTo>
                  <a:lnTo>
                    <a:pt x="50677" y="101186"/>
                  </a:lnTo>
                  <a:lnTo>
                    <a:pt x="44868" y="93413"/>
                  </a:lnTo>
                  <a:lnTo>
                    <a:pt x="46159" y="79832"/>
                  </a:lnTo>
                  <a:lnTo>
                    <a:pt x="66868" y="74640"/>
                  </a:lnTo>
                  <a:lnTo>
                    <a:pt x="80140" y="59095"/>
                  </a:lnTo>
                  <a:lnTo>
                    <a:pt x="102168" y="78541"/>
                  </a:lnTo>
                  <a:lnTo>
                    <a:pt x="93750" y="64932"/>
                  </a:lnTo>
                  <a:lnTo>
                    <a:pt x="92122" y="48404"/>
                  </a:lnTo>
                  <a:lnTo>
                    <a:pt x="101186" y="32213"/>
                  </a:lnTo>
                  <a:lnTo>
                    <a:pt x="91168" y="25759"/>
                  </a:lnTo>
                  <a:lnTo>
                    <a:pt x="88250" y="8895"/>
                  </a:lnTo>
                  <a:lnTo>
                    <a:pt x="101522" y="2105"/>
                  </a:lnTo>
                  <a:lnTo>
                    <a:pt x="128404" y="14423"/>
                  </a:lnTo>
                  <a:lnTo>
                    <a:pt x="147513" y="15068"/>
                  </a:lnTo>
                  <a:lnTo>
                    <a:pt x="168222" y="24132"/>
                  </a:lnTo>
                  <a:lnTo>
                    <a:pt x="186349" y="49723"/>
                  </a:lnTo>
                  <a:lnTo>
                    <a:pt x="190895" y="55868"/>
                  </a:lnTo>
                  <a:lnTo>
                    <a:pt x="188622" y="73013"/>
                  </a:lnTo>
                  <a:lnTo>
                    <a:pt x="194458" y="61368"/>
                  </a:lnTo>
                  <a:lnTo>
                    <a:pt x="200603" y="49049"/>
                  </a:lnTo>
                  <a:lnTo>
                    <a:pt x="207422" y="49049"/>
                  </a:lnTo>
                  <a:lnTo>
                    <a:pt x="208067" y="69786"/>
                  </a:lnTo>
                  <a:lnTo>
                    <a:pt x="214858" y="6007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74" name="Forme libre : forme 4773">
              <a:extLst>
                <a:ext uri="{FF2B5EF4-FFF2-40B4-BE49-F238E27FC236}">
                  <a16:creationId xmlns:a16="http://schemas.microsoft.com/office/drawing/2014/main" id="{E7869058-3B73-46F8-886F-2E3D23A3C12A}"/>
                </a:ext>
              </a:extLst>
            </p:cNvPr>
            <p:cNvSpPr/>
            <p:nvPr/>
          </p:nvSpPr>
          <p:spPr>
            <a:xfrm>
              <a:off x="7900347" y="1038333"/>
              <a:ext cx="390039" cy="347948"/>
            </a:xfrm>
            <a:custGeom>
              <a:avLst/>
              <a:gdLst>
                <a:gd name="connsiteX0" fmla="*/ 86622 w 390038"/>
                <a:gd name="connsiteY0" fmla="*/ 97285 h 347948"/>
                <a:gd name="connsiteX1" fmla="*/ 71077 w 390038"/>
                <a:gd name="connsiteY1" fmla="*/ 98604 h 347948"/>
                <a:gd name="connsiteX2" fmla="*/ 62995 w 390038"/>
                <a:gd name="connsiteY2" fmla="*/ 110249 h 347948"/>
                <a:gd name="connsiteX3" fmla="*/ 33195 w 390038"/>
                <a:gd name="connsiteY3" fmla="*/ 110894 h 347948"/>
                <a:gd name="connsiteX4" fmla="*/ 26713 w 390038"/>
                <a:gd name="connsiteY4" fmla="*/ 100849 h 347948"/>
                <a:gd name="connsiteX5" fmla="*/ 19586 w 390038"/>
                <a:gd name="connsiteY5" fmla="*/ 97622 h 347948"/>
                <a:gd name="connsiteX6" fmla="*/ 23486 w 390038"/>
                <a:gd name="connsiteY6" fmla="*/ 89512 h 347948"/>
                <a:gd name="connsiteX7" fmla="*/ 15068 w 390038"/>
                <a:gd name="connsiteY7" fmla="*/ 92431 h 347948"/>
                <a:gd name="connsiteX8" fmla="*/ 14086 w 390038"/>
                <a:gd name="connsiteY8" fmla="*/ 84013 h 347948"/>
                <a:gd name="connsiteX9" fmla="*/ 5359 w 390038"/>
                <a:gd name="connsiteY9" fmla="*/ 85640 h 347948"/>
                <a:gd name="connsiteX10" fmla="*/ 10214 w 390038"/>
                <a:gd name="connsiteY10" fmla="*/ 68159 h 347948"/>
                <a:gd name="connsiteX11" fmla="*/ 29968 w 390038"/>
                <a:gd name="connsiteY11" fmla="*/ 54549 h 347948"/>
                <a:gd name="connsiteX12" fmla="*/ 46159 w 390038"/>
                <a:gd name="connsiteY12" fmla="*/ 52922 h 347948"/>
                <a:gd name="connsiteX13" fmla="*/ 42259 w 390038"/>
                <a:gd name="connsiteY13" fmla="*/ 42259 h 347948"/>
                <a:gd name="connsiteX14" fmla="*/ 63304 w 390038"/>
                <a:gd name="connsiteY14" fmla="*/ 32213 h 347948"/>
                <a:gd name="connsiteX15" fmla="*/ 92459 w 390038"/>
                <a:gd name="connsiteY15" fmla="*/ 29632 h 347948"/>
                <a:gd name="connsiteX16" fmla="*/ 118695 w 390038"/>
                <a:gd name="connsiteY16" fmla="*/ 13104 h 347948"/>
                <a:gd name="connsiteX17" fmla="*/ 135195 w 390038"/>
                <a:gd name="connsiteY17" fmla="*/ 11477 h 347948"/>
                <a:gd name="connsiteX18" fmla="*/ 157867 w 390038"/>
                <a:gd name="connsiteY18" fmla="*/ 2105 h 347948"/>
                <a:gd name="connsiteX19" fmla="*/ 172768 w 390038"/>
                <a:gd name="connsiteY19" fmla="*/ 12767 h 347948"/>
                <a:gd name="connsiteX20" fmla="*/ 172768 w 390038"/>
                <a:gd name="connsiteY20" fmla="*/ 29295 h 347948"/>
                <a:gd name="connsiteX21" fmla="*/ 159804 w 390038"/>
                <a:gd name="connsiteY21" fmla="*/ 47422 h 347948"/>
                <a:gd name="connsiteX22" fmla="*/ 148804 w 390038"/>
                <a:gd name="connsiteY22" fmla="*/ 48713 h 347948"/>
                <a:gd name="connsiteX23" fmla="*/ 148804 w 390038"/>
                <a:gd name="connsiteY23" fmla="*/ 50340 h 347948"/>
                <a:gd name="connsiteX24" fmla="*/ 170803 w 390038"/>
                <a:gd name="connsiteY24" fmla="*/ 50677 h 347948"/>
                <a:gd name="connsiteX25" fmla="*/ 180203 w 390038"/>
                <a:gd name="connsiteY25" fmla="*/ 59404 h 347948"/>
                <a:gd name="connsiteX26" fmla="*/ 181831 w 390038"/>
                <a:gd name="connsiteY26" fmla="*/ 47759 h 347948"/>
                <a:gd name="connsiteX27" fmla="*/ 189912 w 390038"/>
                <a:gd name="connsiteY27" fmla="*/ 47759 h 347948"/>
                <a:gd name="connsiteX28" fmla="*/ 193167 w 390038"/>
                <a:gd name="connsiteY28" fmla="*/ 41277 h 347948"/>
                <a:gd name="connsiteX29" fmla="*/ 215503 w 390038"/>
                <a:gd name="connsiteY29" fmla="*/ 60695 h 347948"/>
                <a:gd name="connsiteX30" fmla="*/ 218730 w 390038"/>
                <a:gd name="connsiteY30" fmla="*/ 74640 h 347948"/>
                <a:gd name="connsiteX31" fmla="*/ 204812 w 390038"/>
                <a:gd name="connsiteY31" fmla="*/ 84349 h 347948"/>
                <a:gd name="connsiteX32" fmla="*/ 176977 w 390038"/>
                <a:gd name="connsiteY32" fmla="*/ 90186 h 347948"/>
                <a:gd name="connsiteX33" fmla="*/ 182785 w 390038"/>
                <a:gd name="connsiteY33" fmla="*/ 97285 h 347948"/>
                <a:gd name="connsiteX34" fmla="*/ 209667 w 390038"/>
                <a:gd name="connsiteY34" fmla="*/ 86931 h 347948"/>
                <a:gd name="connsiteX35" fmla="*/ 224258 w 390038"/>
                <a:gd name="connsiteY35" fmla="*/ 86931 h 347948"/>
                <a:gd name="connsiteX36" fmla="*/ 236885 w 390038"/>
                <a:gd name="connsiteY36" fmla="*/ 91785 h 347948"/>
                <a:gd name="connsiteX37" fmla="*/ 240449 w 390038"/>
                <a:gd name="connsiteY37" fmla="*/ 88558 h 347948"/>
                <a:gd name="connsiteX38" fmla="*/ 234921 w 390038"/>
                <a:gd name="connsiteY38" fmla="*/ 82722 h 347948"/>
                <a:gd name="connsiteX39" fmla="*/ 238176 w 390038"/>
                <a:gd name="connsiteY39" fmla="*/ 69113 h 347948"/>
                <a:gd name="connsiteX40" fmla="*/ 233322 w 390038"/>
                <a:gd name="connsiteY40" fmla="*/ 60386 h 347948"/>
                <a:gd name="connsiteX41" fmla="*/ 239130 w 390038"/>
                <a:gd name="connsiteY41" fmla="*/ 55840 h 347948"/>
                <a:gd name="connsiteX42" fmla="*/ 262785 w 390038"/>
                <a:gd name="connsiteY42" fmla="*/ 72368 h 347948"/>
                <a:gd name="connsiteX43" fmla="*/ 265703 w 390038"/>
                <a:gd name="connsiteY43" fmla="*/ 98604 h 347948"/>
                <a:gd name="connsiteX44" fmla="*/ 262448 w 390038"/>
                <a:gd name="connsiteY44" fmla="*/ 122231 h 347948"/>
                <a:gd name="connsiteX45" fmla="*/ 263094 w 390038"/>
                <a:gd name="connsiteY45" fmla="*/ 135503 h 347948"/>
                <a:gd name="connsiteX46" fmla="*/ 270866 w 390038"/>
                <a:gd name="connsiteY46" fmla="*/ 129358 h 347948"/>
                <a:gd name="connsiteX47" fmla="*/ 289667 w 390038"/>
                <a:gd name="connsiteY47" fmla="*/ 133876 h 347948"/>
                <a:gd name="connsiteX48" fmla="*/ 287394 w 390038"/>
                <a:gd name="connsiteY48" fmla="*/ 121249 h 347948"/>
                <a:gd name="connsiteX49" fmla="*/ 290312 w 390038"/>
                <a:gd name="connsiteY49" fmla="*/ 100540 h 347948"/>
                <a:gd name="connsiteX50" fmla="*/ 292248 w 390038"/>
                <a:gd name="connsiteY50" fmla="*/ 78513 h 347948"/>
                <a:gd name="connsiteX51" fmla="*/ 307794 w 390038"/>
                <a:gd name="connsiteY51" fmla="*/ 61677 h 347948"/>
                <a:gd name="connsiteX52" fmla="*/ 337257 w 390038"/>
                <a:gd name="connsiteY52" fmla="*/ 78204 h 347948"/>
                <a:gd name="connsiteX53" fmla="*/ 343094 w 390038"/>
                <a:gd name="connsiteY53" fmla="*/ 96977 h 347948"/>
                <a:gd name="connsiteX54" fmla="*/ 349239 w 390038"/>
                <a:gd name="connsiteY54" fmla="*/ 96977 h 347948"/>
                <a:gd name="connsiteX55" fmla="*/ 352157 w 390038"/>
                <a:gd name="connsiteY55" fmla="*/ 113476 h 347948"/>
                <a:gd name="connsiteX56" fmla="*/ 346012 w 390038"/>
                <a:gd name="connsiteY56" fmla="*/ 130986 h 347948"/>
                <a:gd name="connsiteX57" fmla="*/ 350221 w 390038"/>
                <a:gd name="connsiteY57" fmla="*/ 163367 h 347948"/>
                <a:gd name="connsiteX58" fmla="*/ 346966 w 390038"/>
                <a:gd name="connsiteY58" fmla="*/ 164658 h 347948"/>
                <a:gd name="connsiteX59" fmla="*/ 349884 w 390038"/>
                <a:gd name="connsiteY59" fmla="*/ 204167 h 347948"/>
                <a:gd name="connsiteX60" fmla="*/ 329148 w 390038"/>
                <a:gd name="connsiteY60" fmla="*/ 206103 h 347948"/>
                <a:gd name="connsiteX61" fmla="*/ 326903 w 390038"/>
                <a:gd name="connsiteY61" fmla="*/ 217103 h 347948"/>
                <a:gd name="connsiteX62" fmla="*/ 336275 w 390038"/>
                <a:gd name="connsiteY62" fmla="*/ 228776 h 347948"/>
                <a:gd name="connsiteX63" fmla="*/ 346657 w 390038"/>
                <a:gd name="connsiteY63" fmla="*/ 232985 h 347948"/>
                <a:gd name="connsiteX64" fmla="*/ 356030 w 390038"/>
                <a:gd name="connsiteY64" fmla="*/ 253694 h 347948"/>
                <a:gd name="connsiteX65" fmla="*/ 379993 w 390038"/>
                <a:gd name="connsiteY65" fmla="*/ 263094 h 347948"/>
                <a:gd name="connsiteX66" fmla="*/ 388748 w 390038"/>
                <a:gd name="connsiteY66" fmla="*/ 300975 h 347948"/>
                <a:gd name="connsiteX67" fmla="*/ 371266 w 390038"/>
                <a:gd name="connsiteY67" fmla="*/ 311666 h 347948"/>
                <a:gd name="connsiteX68" fmla="*/ 361529 w 390038"/>
                <a:gd name="connsiteY68" fmla="*/ 302911 h 347948"/>
                <a:gd name="connsiteX69" fmla="*/ 358948 w 390038"/>
                <a:gd name="connsiteY69" fmla="*/ 307120 h 347948"/>
                <a:gd name="connsiteX70" fmla="*/ 352466 w 390038"/>
                <a:gd name="connsiteY70" fmla="*/ 305830 h 347948"/>
                <a:gd name="connsiteX71" fmla="*/ 349239 w 390038"/>
                <a:gd name="connsiteY71" fmla="*/ 298394 h 347948"/>
                <a:gd name="connsiteX72" fmla="*/ 333357 w 390038"/>
                <a:gd name="connsiteY72" fmla="*/ 299348 h 347948"/>
                <a:gd name="connsiteX73" fmla="*/ 324939 w 390038"/>
                <a:gd name="connsiteY73" fmla="*/ 307766 h 347948"/>
                <a:gd name="connsiteX74" fmla="*/ 313630 w 390038"/>
                <a:gd name="connsiteY74" fmla="*/ 298057 h 347948"/>
                <a:gd name="connsiteX75" fmla="*/ 317166 w 390038"/>
                <a:gd name="connsiteY75" fmla="*/ 311021 h 347948"/>
                <a:gd name="connsiteX76" fmla="*/ 310375 w 390038"/>
                <a:gd name="connsiteY76" fmla="*/ 334339 h 347948"/>
                <a:gd name="connsiteX77" fmla="*/ 322357 w 390038"/>
                <a:gd name="connsiteY77" fmla="*/ 320084 h 347948"/>
                <a:gd name="connsiteX78" fmla="*/ 342112 w 390038"/>
                <a:gd name="connsiteY78" fmla="*/ 318794 h 347948"/>
                <a:gd name="connsiteX79" fmla="*/ 340175 w 390038"/>
                <a:gd name="connsiteY79" fmla="*/ 326875 h 347948"/>
                <a:gd name="connsiteX80" fmla="*/ 319776 w 390038"/>
                <a:gd name="connsiteY80" fmla="*/ 346966 h 347948"/>
                <a:gd name="connsiteX81" fmla="*/ 288348 w 390038"/>
                <a:gd name="connsiteY81" fmla="*/ 342112 h 347948"/>
                <a:gd name="connsiteX82" fmla="*/ 274121 w 390038"/>
                <a:gd name="connsiteY82" fmla="*/ 330130 h 347948"/>
                <a:gd name="connsiteX83" fmla="*/ 261494 w 390038"/>
                <a:gd name="connsiteY83" fmla="*/ 325921 h 347948"/>
                <a:gd name="connsiteX84" fmla="*/ 257594 w 390038"/>
                <a:gd name="connsiteY84" fmla="*/ 311329 h 347948"/>
                <a:gd name="connsiteX85" fmla="*/ 248530 w 390038"/>
                <a:gd name="connsiteY85" fmla="*/ 304539 h 347948"/>
                <a:gd name="connsiteX86" fmla="*/ 241094 w 390038"/>
                <a:gd name="connsiteY86" fmla="*/ 290930 h 347948"/>
                <a:gd name="connsiteX87" fmla="*/ 234276 w 390038"/>
                <a:gd name="connsiteY87" fmla="*/ 291266 h 347948"/>
                <a:gd name="connsiteX88" fmla="*/ 222939 w 390038"/>
                <a:gd name="connsiteY88" fmla="*/ 298057 h 347948"/>
                <a:gd name="connsiteX89" fmla="*/ 213230 w 390038"/>
                <a:gd name="connsiteY89" fmla="*/ 299684 h 347948"/>
                <a:gd name="connsiteX90" fmla="*/ 208376 w 390038"/>
                <a:gd name="connsiteY90" fmla="*/ 311975 h 347948"/>
                <a:gd name="connsiteX91" fmla="*/ 181186 w 390038"/>
                <a:gd name="connsiteY91" fmla="*/ 306166 h 347948"/>
                <a:gd name="connsiteX92" fmla="*/ 177622 w 390038"/>
                <a:gd name="connsiteY92" fmla="*/ 307120 h 347948"/>
                <a:gd name="connsiteX93" fmla="*/ 173721 w 390038"/>
                <a:gd name="connsiteY93" fmla="*/ 311666 h 347948"/>
                <a:gd name="connsiteX94" fmla="*/ 158176 w 390038"/>
                <a:gd name="connsiteY94" fmla="*/ 315539 h 347948"/>
                <a:gd name="connsiteX95" fmla="*/ 146194 w 390038"/>
                <a:gd name="connsiteY95" fmla="*/ 312620 h 347948"/>
                <a:gd name="connsiteX96" fmla="*/ 120940 w 390038"/>
                <a:gd name="connsiteY96" fmla="*/ 318148 h 347948"/>
                <a:gd name="connsiteX97" fmla="*/ 101186 w 390038"/>
                <a:gd name="connsiteY97" fmla="*/ 309057 h 347948"/>
                <a:gd name="connsiteX98" fmla="*/ 82413 w 390038"/>
                <a:gd name="connsiteY98" fmla="*/ 306166 h 347948"/>
                <a:gd name="connsiteX99" fmla="*/ 55531 w 390038"/>
                <a:gd name="connsiteY99" fmla="*/ 296766 h 347948"/>
                <a:gd name="connsiteX100" fmla="*/ 50368 w 390038"/>
                <a:gd name="connsiteY100" fmla="*/ 282203 h 347948"/>
                <a:gd name="connsiteX101" fmla="*/ 61705 w 390038"/>
                <a:gd name="connsiteY101" fmla="*/ 262112 h 347948"/>
                <a:gd name="connsiteX102" fmla="*/ 44195 w 390038"/>
                <a:gd name="connsiteY102" fmla="*/ 243648 h 347948"/>
                <a:gd name="connsiteX103" fmla="*/ 33532 w 390038"/>
                <a:gd name="connsiteY103" fmla="*/ 242048 h 347948"/>
                <a:gd name="connsiteX104" fmla="*/ 22196 w 390038"/>
                <a:gd name="connsiteY104" fmla="*/ 230712 h 347948"/>
                <a:gd name="connsiteX105" fmla="*/ 13778 w 390038"/>
                <a:gd name="connsiteY105" fmla="*/ 228102 h 347948"/>
                <a:gd name="connsiteX106" fmla="*/ 10859 w 390038"/>
                <a:gd name="connsiteY106" fmla="*/ 214830 h 347948"/>
                <a:gd name="connsiteX107" fmla="*/ 2105 w 390038"/>
                <a:gd name="connsiteY107" fmla="*/ 201894 h 347948"/>
                <a:gd name="connsiteX108" fmla="*/ 5668 w 390038"/>
                <a:gd name="connsiteY108" fmla="*/ 188285 h 347948"/>
                <a:gd name="connsiteX109" fmla="*/ 16359 w 390038"/>
                <a:gd name="connsiteY109" fmla="*/ 179867 h 347948"/>
                <a:gd name="connsiteX110" fmla="*/ 61368 w 390038"/>
                <a:gd name="connsiteY110" fmla="*/ 174030 h 347948"/>
                <a:gd name="connsiteX111" fmla="*/ 75286 w 390038"/>
                <a:gd name="connsiteY111" fmla="*/ 174030 h 347948"/>
                <a:gd name="connsiteX112" fmla="*/ 98295 w 390038"/>
                <a:gd name="connsiteY112" fmla="*/ 192185 h 347948"/>
                <a:gd name="connsiteX113" fmla="*/ 132922 w 390038"/>
                <a:gd name="connsiteY113" fmla="*/ 190866 h 347948"/>
                <a:gd name="connsiteX114" fmla="*/ 102168 w 390038"/>
                <a:gd name="connsiteY114" fmla="*/ 171785 h 347948"/>
                <a:gd name="connsiteX115" fmla="*/ 62013 w 390038"/>
                <a:gd name="connsiteY115" fmla="*/ 164321 h 347948"/>
                <a:gd name="connsiteX116" fmla="*/ 45177 w 390038"/>
                <a:gd name="connsiteY116" fmla="*/ 159130 h 347948"/>
                <a:gd name="connsiteX117" fmla="*/ 35777 w 390038"/>
                <a:gd name="connsiteY117" fmla="*/ 159130 h 347948"/>
                <a:gd name="connsiteX118" fmla="*/ 22196 w 390038"/>
                <a:gd name="connsiteY118" fmla="*/ 146840 h 347948"/>
                <a:gd name="connsiteX119" fmla="*/ 13132 w 390038"/>
                <a:gd name="connsiteY119" fmla="*/ 141649 h 347948"/>
                <a:gd name="connsiteX120" fmla="*/ 11505 w 390038"/>
                <a:gd name="connsiteY120" fmla="*/ 130649 h 347948"/>
                <a:gd name="connsiteX121" fmla="*/ 14086 w 390038"/>
                <a:gd name="connsiteY121" fmla="*/ 124167 h 347948"/>
                <a:gd name="connsiteX122" fmla="*/ 45514 w 390038"/>
                <a:gd name="connsiteY122" fmla="*/ 120295 h 347948"/>
                <a:gd name="connsiteX123" fmla="*/ 66222 w 390038"/>
                <a:gd name="connsiteY123" fmla="*/ 118022 h 347948"/>
                <a:gd name="connsiteX124" fmla="*/ 78849 w 390038"/>
                <a:gd name="connsiteY124" fmla="*/ 108958 h 347948"/>
                <a:gd name="connsiteX125" fmla="*/ 79495 w 390038"/>
                <a:gd name="connsiteY125" fmla="*/ 103767 h 347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390038" h="347948">
                  <a:moveTo>
                    <a:pt x="86622" y="97285"/>
                  </a:moveTo>
                  <a:lnTo>
                    <a:pt x="71077" y="98604"/>
                  </a:lnTo>
                  <a:lnTo>
                    <a:pt x="62995" y="110249"/>
                  </a:lnTo>
                  <a:lnTo>
                    <a:pt x="33195" y="110894"/>
                  </a:lnTo>
                  <a:lnTo>
                    <a:pt x="26713" y="100849"/>
                  </a:lnTo>
                  <a:lnTo>
                    <a:pt x="19586" y="97622"/>
                  </a:lnTo>
                  <a:lnTo>
                    <a:pt x="23486" y="89512"/>
                  </a:lnTo>
                  <a:lnTo>
                    <a:pt x="15068" y="92431"/>
                  </a:lnTo>
                  <a:lnTo>
                    <a:pt x="14086" y="84013"/>
                  </a:lnTo>
                  <a:lnTo>
                    <a:pt x="5359" y="85640"/>
                  </a:lnTo>
                  <a:lnTo>
                    <a:pt x="10214" y="68159"/>
                  </a:lnTo>
                  <a:lnTo>
                    <a:pt x="29968" y="54549"/>
                  </a:lnTo>
                  <a:lnTo>
                    <a:pt x="46159" y="52922"/>
                  </a:lnTo>
                  <a:lnTo>
                    <a:pt x="42259" y="42259"/>
                  </a:lnTo>
                  <a:lnTo>
                    <a:pt x="63304" y="32213"/>
                  </a:lnTo>
                  <a:lnTo>
                    <a:pt x="92459" y="29632"/>
                  </a:lnTo>
                  <a:lnTo>
                    <a:pt x="118695" y="13104"/>
                  </a:lnTo>
                  <a:lnTo>
                    <a:pt x="135195" y="11477"/>
                  </a:lnTo>
                  <a:lnTo>
                    <a:pt x="157867" y="2105"/>
                  </a:lnTo>
                  <a:lnTo>
                    <a:pt x="172768" y="12767"/>
                  </a:lnTo>
                  <a:lnTo>
                    <a:pt x="172768" y="29295"/>
                  </a:lnTo>
                  <a:lnTo>
                    <a:pt x="159804" y="47422"/>
                  </a:lnTo>
                  <a:lnTo>
                    <a:pt x="148804" y="48713"/>
                  </a:lnTo>
                  <a:lnTo>
                    <a:pt x="148804" y="50340"/>
                  </a:lnTo>
                  <a:lnTo>
                    <a:pt x="170803" y="50677"/>
                  </a:lnTo>
                  <a:lnTo>
                    <a:pt x="180203" y="59404"/>
                  </a:lnTo>
                  <a:lnTo>
                    <a:pt x="181831" y="47759"/>
                  </a:lnTo>
                  <a:lnTo>
                    <a:pt x="189912" y="47759"/>
                  </a:lnTo>
                  <a:lnTo>
                    <a:pt x="193167" y="41277"/>
                  </a:lnTo>
                  <a:lnTo>
                    <a:pt x="215503" y="60695"/>
                  </a:lnTo>
                  <a:lnTo>
                    <a:pt x="218730" y="74640"/>
                  </a:lnTo>
                  <a:lnTo>
                    <a:pt x="204812" y="84349"/>
                  </a:lnTo>
                  <a:lnTo>
                    <a:pt x="176977" y="90186"/>
                  </a:lnTo>
                  <a:lnTo>
                    <a:pt x="182785" y="97285"/>
                  </a:lnTo>
                  <a:lnTo>
                    <a:pt x="209667" y="86931"/>
                  </a:lnTo>
                  <a:lnTo>
                    <a:pt x="224258" y="86931"/>
                  </a:lnTo>
                  <a:lnTo>
                    <a:pt x="236885" y="91785"/>
                  </a:lnTo>
                  <a:lnTo>
                    <a:pt x="240449" y="88558"/>
                  </a:lnTo>
                  <a:lnTo>
                    <a:pt x="234921" y="82722"/>
                  </a:lnTo>
                  <a:lnTo>
                    <a:pt x="238176" y="69113"/>
                  </a:lnTo>
                  <a:lnTo>
                    <a:pt x="233322" y="60386"/>
                  </a:lnTo>
                  <a:lnTo>
                    <a:pt x="239130" y="55840"/>
                  </a:lnTo>
                  <a:lnTo>
                    <a:pt x="262785" y="72368"/>
                  </a:lnTo>
                  <a:lnTo>
                    <a:pt x="265703" y="98604"/>
                  </a:lnTo>
                  <a:lnTo>
                    <a:pt x="262448" y="122231"/>
                  </a:lnTo>
                  <a:lnTo>
                    <a:pt x="263094" y="135503"/>
                  </a:lnTo>
                  <a:lnTo>
                    <a:pt x="270866" y="129358"/>
                  </a:lnTo>
                  <a:lnTo>
                    <a:pt x="289667" y="133876"/>
                  </a:lnTo>
                  <a:lnTo>
                    <a:pt x="287394" y="121249"/>
                  </a:lnTo>
                  <a:lnTo>
                    <a:pt x="290312" y="100540"/>
                  </a:lnTo>
                  <a:lnTo>
                    <a:pt x="292248" y="78513"/>
                  </a:lnTo>
                  <a:lnTo>
                    <a:pt x="307794" y="61677"/>
                  </a:lnTo>
                  <a:lnTo>
                    <a:pt x="337257" y="78204"/>
                  </a:lnTo>
                  <a:lnTo>
                    <a:pt x="343094" y="96977"/>
                  </a:lnTo>
                  <a:lnTo>
                    <a:pt x="349239" y="96977"/>
                  </a:lnTo>
                  <a:lnTo>
                    <a:pt x="352157" y="113476"/>
                  </a:lnTo>
                  <a:lnTo>
                    <a:pt x="346012" y="130986"/>
                  </a:lnTo>
                  <a:lnTo>
                    <a:pt x="350221" y="163367"/>
                  </a:lnTo>
                  <a:lnTo>
                    <a:pt x="346966" y="164658"/>
                  </a:lnTo>
                  <a:lnTo>
                    <a:pt x="349884" y="204167"/>
                  </a:lnTo>
                  <a:lnTo>
                    <a:pt x="329148" y="206103"/>
                  </a:lnTo>
                  <a:lnTo>
                    <a:pt x="326903" y="217103"/>
                  </a:lnTo>
                  <a:lnTo>
                    <a:pt x="336275" y="228776"/>
                  </a:lnTo>
                  <a:lnTo>
                    <a:pt x="346657" y="232985"/>
                  </a:lnTo>
                  <a:lnTo>
                    <a:pt x="356030" y="253694"/>
                  </a:lnTo>
                  <a:lnTo>
                    <a:pt x="379993" y="263094"/>
                  </a:lnTo>
                  <a:lnTo>
                    <a:pt x="388748" y="300975"/>
                  </a:lnTo>
                  <a:lnTo>
                    <a:pt x="371266" y="311666"/>
                  </a:lnTo>
                  <a:lnTo>
                    <a:pt x="361529" y="302911"/>
                  </a:lnTo>
                  <a:lnTo>
                    <a:pt x="358948" y="307120"/>
                  </a:lnTo>
                  <a:lnTo>
                    <a:pt x="352466" y="305830"/>
                  </a:lnTo>
                  <a:lnTo>
                    <a:pt x="349239" y="298394"/>
                  </a:lnTo>
                  <a:lnTo>
                    <a:pt x="333357" y="299348"/>
                  </a:lnTo>
                  <a:lnTo>
                    <a:pt x="324939" y="307766"/>
                  </a:lnTo>
                  <a:lnTo>
                    <a:pt x="313630" y="298057"/>
                  </a:lnTo>
                  <a:lnTo>
                    <a:pt x="317166" y="311021"/>
                  </a:lnTo>
                  <a:lnTo>
                    <a:pt x="310375" y="334339"/>
                  </a:lnTo>
                  <a:lnTo>
                    <a:pt x="322357" y="320084"/>
                  </a:lnTo>
                  <a:lnTo>
                    <a:pt x="342112" y="318794"/>
                  </a:lnTo>
                  <a:lnTo>
                    <a:pt x="340175" y="326875"/>
                  </a:lnTo>
                  <a:lnTo>
                    <a:pt x="319776" y="346966"/>
                  </a:lnTo>
                  <a:lnTo>
                    <a:pt x="288348" y="342112"/>
                  </a:lnTo>
                  <a:lnTo>
                    <a:pt x="274121" y="330130"/>
                  </a:lnTo>
                  <a:lnTo>
                    <a:pt x="261494" y="325921"/>
                  </a:lnTo>
                  <a:lnTo>
                    <a:pt x="257594" y="311329"/>
                  </a:lnTo>
                  <a:lnTo>
                    <a:pt x="248530" y="304539"/>
                  </a:lnTo>
                  <a:lnTo>
                    <a:pt x="241094" y="290930"/>
                  </a:lnTo>
                  <a:lnTo>
                    <a:pt x="234276" y="291266"/>
                  </a:lnTo>
                  <a:lnTo>
                    <a:pt x="222939" y="298057"/>
                  </a:lnTo>
                  <a:lnTo>
                    <a:pt x="213230" y="299684"/>
                  </a:lnTo>
                  <a:lnTo>
                    <a:pt x="208376" y="311975"/>
                  </a:lnTo>
                  <a:lnTo>
                    <a:pt x="181186" y="306166"/>
                  </a:lnTo>
                  <a:lnTo>
                    <a:pt x="177622" y="307120"/>
                  </a:lnTo>
                  <a:lnTo>
                    <a:pt x="173721" y="311666"/>
                  </a:lnTo>
                  <a:lnTo>
                    <a:pt x="158176" y="315539"/>
                  </a:lnTo>
                  <a:lnTo>
                    <a:pt x="146194" y="312620"/>
                  </a:lnTo>
                  <a:lnTo>
                    <a:pt x="120940" y="318148"/>
                  </a:lnTo>
                  <a:lnTo>
                    <a:pt x="101186" y="309057"/>
                  </a:lnTo>
                  <a:lnTo>
                    <a:pt x="82413" y="306166"/>
                  </a:lnTo>
                  <a:lnTo>
                    <a:pt x="55531" y="296766"/>
                  </a:lnTo>
                  <a:lnTo>
                    <a:pt x="50368" y="282203"/>
                  </a:lnTo>
                  <a:lnTo>
                    <a:pt x="61705" y="262112"/>
                  </a:lnTo>
                  <a:lnTo>
                    <a:pt x="44195" y="243648"/>
                  </a:lnTo>
                  <a:lnTo>
                    <a:pt x="33532" y="242048"/>
                  </a:lnTo>
                  <a:lnTo>
                    <a:pt x="22196" y="230712"/>
                  </a:lnTo>
                  <a:lnTo>
                    <a:pt x="13778" y="228102"/>
                  </a:lnTo>
                  <a:lnTo>
                    <a:pt x="10859" y="214830"/>
                  </a:lnTo>
                  <a:lnTo>
                    <a:pt x="2105" y="201894"/>
                  </a:lnTo>
                  <a:lnTo>
                    <a:pt x="5668" y="188285"/>
                  </a:lnTo>
                  <a:lnTo>
                    <a:pt x="16359" y="179867"/>
                  </a:lnTo>
                  <a:lnTo>
                    <a:pt x="61368" y="174030"/>
                  </a:lnTo>
                  <a:lnTo>
                    <a:pt x="75286" y="174030"/>
                  </a:lnTo>
                  <a:lnTo>
                    <a:pt x="98295" y="192185"/>
                  </a:lnTo>
                  <a:lnTo>
                    <a:pt x="132922" y="190866"/>
                  </a:lnTo>
                  <a:lnTo>
                    <a:pt x="102168" y="171785"/>
                  </a:lnTo>
                  <a:lnTo>
                    <a:pt x="62013" y="164321"/>
                  </a:lnTo>
                  <a:lnTo>
                    <a:pt x="45177" y="159130"/>
                  </a:lnTo>
                  <a:lnTo>
                    <a:pt x="35777" y="159130"/>
                  </a:lnTo>
                  <a:lnTo>
                    <a:pt x="22196" y="146840"/>
                  </a:lnTo>
                  <a:lnTo>
                    <a:pt x="13132" y="141649"/>
                  </a:lnTo>
                  <a:lnTo>
                    <a:pt x="11505" y="130649"/>
                  </a:lnTo>
                  <a:lnTo>
                    <a:pt x="14086" y="124167"/>
                  </a:lnTo>
                  <a:lnTo>
                    <a:pt x="45514" y="120295"/>
                  </a:lnTo>
                  <a:lnTo>
                    <a:pt x="66222" y="118022"/>
                  </a:lnTo>
                  <a:lnTo>
                    <a:pt x="78849" y="108958"/>
                  </a:lnTo>
                  <a:lnTo>
                    <a:pt x="79495" y="10376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75" name="Forme libre : forme 4774">
              <a:extLst>
                <a:ext uri="{FF2B5EF4-FFF2-40B4-BE49-F238E27FC236}">
                  <a16:creationId xmlns:a16="http://schemas.microsoft.com/office/drawing/2014/main" id="{0F0F1981-3402-4A40-8C01-09773FC14F2C}"/>
                </a:ext>
              </a:extLst>
            </p:cNvPr>
            <p:cNvSpPr/>
            <p:nvPr/>
          </p:nvSpPr>
          <p:spPr>
            <a:xfrm>
              <a:off x="7910056" y="1357603"/>
              <a:ext cx="28060" cy="11224"/>
            </a:xfrm>
            <a:custGeom>
              <a:avLst/>
              <a:gdLst>
                <a:gd name="connsiteX0" fmla="*/ 2105 w 28060"/>
                <a:gd name="connsiteY0" fmla="*/ 7941 h 11224"/>
                <a:gd name="connsiteX1" fmla="*/ 2750 w 28060"/>
                <a:gd name="connsiteY1" fmla="*/ 2105 h 11224"/>
                <a:gd name="connsiteX2" fmla="*/ 19923 w 28060"/>
                <a:gd name="connsiteY2" fmla="*/ 8250 h 11224"/>
                <a:gd name="connsiteX3" fmla="*/ 27387 w 28060"/>
                <a:gd name="connsiteY3" fmla="*/ 10523 h 11224"/>
                <a:gd name="connsiteX4" fmla="*/ 6987 w 28060"/>
                <a:gd name="connsiteY4" fmla="*/ 10859 h 11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60" h="11224">
                  <a:moveTo>
                    <a:pt x="2105" y="7941"/>
                  </a:moveTo>
                  <a:lnTo>
                    <a:pt x="2750" y="2105"/>
                  </a:lnTo>
                  <a:lnTo>
                    <a:pt x="19923" y="8250"/>
                  </a:lnTo>
                  <a:lnTo>
                    <a:pt x="27387" y="10523"/>
                  </a:lnTo>
                  <a:lnTo>
                    <a:pt x="6987" y="108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76" name="Forme libre : forme 4775">
              <a:extLst>
                <a:ext uri="{FF2B5EF4-FFF2-40B4-BE49-F238E27FC236}">
                  <a16:creationId xmlns:a16="http://schemas.microsoft.com/office/drawing/2014/main" id="{AD2CD45B-2517-4CA3-9AF6-5A2229640B93}"/>
                </a:ext>
              </a:extLst>
            </p:cNvPr>
            <p:cNvSpPr/>
            <p:nvPr/>
          </p:nvSpPr>
          <p:spPr>
            <a:xfrm>
              <a:off x="7938565" y="1355022"/>
              <a:ext cx="8418" cy="14030"/>
            </a:xfrm>
            <a:custGeom>
              <a:avLst/>
              <a:gdLst>
                <a:gd name="connsiteX0" fmla="*/ 4377 w 8418"/>
                <a:gd name="connsiteY0" fmla="*/ 12767 h 14030"/>
                <a:gd name="connsiteX1" fmla="*/ 2105 w 8418"/>
                <a:gd name="connsiteY1" fmla="*/ 2413 h 14030"/>
                <a:gd name="connsiteX2" fmla="*/ 8586 w 8418"/>
                <a:gd name="connsiteY2" fmla="*/ 2105 h 14030"/>
                <a:gd name="connsiteX3" fmla="*/ 8586 w 8418"/>
                <a:gd name="connsiteY3" fmla="*/ 7913 h 14030"/>
              </a:gdLst>
              <a:ahLst/>
              <a:cxnLst>
                <a:cxn ang="0">
                  <a:pos x="connsiteX0" y="connsiteY0"/>
                </a:cxn>
                <a:cxn ang="0">
                  <a:pos x="connsiteX1" y="connsiteY1"/>
                </a:cxn>
                <a:cxn ang="0">
                  <a:pos x="connsiteX2" y="connsiteY2"/>
                </a:cxn>
                <a:cxn ang="0">
                  <a:pos x="connsiteX3" y="connsiteY3"/>
                </a:cxn>
              </a:cxnLst>
              <a:rect l="l" t="t" r="r" b="b"/>
              <a:pathLst>
                <a:path w="8418" h="14030">
                  <a:moveTo>
                    <a:pt x="4377" y="12767"/>
                  </a:moveTo>
                  <a:lnTo>
                    <a:pt x="2105" y="2413"/>
                  </a:lnTo>
                  <a:lnTo>
                    <a:pt x="8586" y="2105"/>
                  </a:lnTo>
                  <a:lnTo>
                    <a:pt x="8586" y="79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77" name="Forme libre : forme 4776">
              <a:extLst>
                <a:ext uri="{FF2B5EF4-FFF2-40B4-BE49-F238E27FC236}">
                  <a16:creationId xmlns:a16="http://schemas.microsoft.com/office/drawing/2014/main" id="{51E8CF9A-737B-4F41-888D-64FD899B8816}"/>
                </a:ext>
              </a:extLst>
            </p:cNvPr>
            <p:cNvSpPr/>
            <p:nvPr/>
          </p:nvSpPr>
          <p:spPr>
            <a:xfrm>
              <a:off x="7950210" y="1364085"/>
              <a:ext cx="14030" cy="11224"/>
            </a:xfrm>
            <a:custGeom>
              <a:avLst/>
              <a:gdLst>
                <a:gd name="connsiteX0" fmla="*/ 2105 w 14030"/>
                <a:gd name="connsiteY0" fmla="*/ 6314 h 11224"/>
                <a:gd name="connsiteX1" fmla="*/ 5360 w 14030"/>
                <a:gd name="connsiteY1" fmla="*/ 2413 h 11224"/>
                <a:gd name="connsiteX2" fmla="*/ 13132 w 14030"/>
                <a:gd name="connsiteY2" fmla="*/ 2105 h 11224"/>
                <a:gd name="connsiteX3" fmla="*/ 13778 w 14030"/>
                <a:gd name="connsiteY3" fmla="*/ 10186 h 11224"/>
                <a:gd name="connsiteX4" fmla="*/ 6314 w 14030"/>
                <a:gd name="connsiteY4" fmla="*/ 10186 h 112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0" h="11224">
                  <a:moveTo>
                    <a:pt x="2105" y="6314"/>
                  </a:moveTo>
                  <a:lnTo>
                    <a:pt x="5360" y="2413"/>
                  </a:lnTo>
                  <a:lnTo>
                    <a:pt x="13132" y="2105"/>
                  </a:lnTo>
                  <a:lnTo>
                    <a:pt x="13778" y="10186"/>
                  </a:lnTo>
                  <a:lnTo>
                    <a:pt x="6314" y="101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78" name="Forme libre : forme 4777">
              <a:extLst>
                <a:ext uri="{FF2B5EF4-FFF2-40B4-BE49-F238E27FC236}">
                  <a16:creationId xmlns:a16="http://schemas.microsoft.com/office/drawing/2014/main" id="{A90EB630-C695-43B0-85AC-8293D6AA47BF}"/>
                </a:ext>
              </a:extLst>
            </p:cNvPr>
            <p:cNvSpPr/>
            <p:nvPr/>
          </p:nvSpPr>
          <p:spPr>
            <a:xfrm>
              <a:off x="7977429" y="1371521"/>
              <a:ext cx="14030" cy="8418"/>
            </a:xfrm>
            <a:custGeom>
              <a:avLst/>
              <a:gdLst>
                <a:gd name="connsiteX0" fmla="*/ 2105 w 14030"/>
                <a:gd name="connsiteY0" fmla="*/ 3395 h 8418"/>
                <a:gd name="connsiteX1" fmla="*/ 9232 w 14030"/>
                <a:gd name="connsiteY1" fmla="*/ 2105 h 8418"/>
                <a:gd name="connsiteX2" fmla="*/ 13104 w 14030"/>
                <a:gd name="connsiteY2" fmla="*/ 8923 h 8418"/>
              </a:gdLst>
              <a:ahLst/>
              <a:cxnLst>
                <a:cxn ang="0">
                  <a:pos x="connsiteX0" y="connsiteY0"/>
                </a:cxn>
                <a:cxn ang="0">
                  <a:pos x="connsiteX1" y="connsiteY1"/>
                </a:cxn>
                <a:cxn ang="0">
                  <a:pos x="connsiteX2" y="connsiteY2"/>
                </a:cxn>
              </a:cxnLst>
              <a:rect l="l" t="t" r="r" b="b"/>
              <a:pathLst>
                <a:path w="14030" h="8418">
                  <a:moveTo>
                    <a:pt x="2105" y="3395"/>
                  </a:moveTo>
                  <a:lnTo>
                    <a:pt x="9232" y="2105"/>
                  </a:lnTo>
                  <a:lnTo>
                    <a:pt x="13104" y="892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79" name="Forme libre : forme 4778">
              <a:extLst>
                <a:ext uri="{FF2B5EF4-FFF2-40B4-BE49-F238E27FC236}">
                  <a16:creationId xmlns:a16="http://schemas.microsoft.com/office/drawing/2014/main" id="{458B97F4-E621-4C50-956D-A277A49ACB82}"/>
                </a:ext>
              </a:extLst>
            </p:cNvPr>
            <p:cNvSpPr/>
            <p:nvPr/>
          </p:nvSpPr>
          <p:spPr>
            <a:xfrm>
              <a:off x="8049319" y="1398740"/>
              <a:ext cx="14030" cy="14030"/>
            </a:xfrm>
            <a:custGeom>
              <a:avLst/>
              <a:gdLst>
                <a:gd name="connsiteX0" fmla="*/ 4041 w 14030"/>
                <a:gd name="connsiteY0" fmla="*/ 12767 h 14030"/>
                <a:gd name="connsiteX1" fmla="*/ 2105 w 14030"/>
                <a:gd name="connsiteY1" fmla="*/ 3395 h 14030"/>
                <a:gd name="connsiteX2" fmla="*/ 12767 w 14030"/>
                <a:gd name="connsiteY2" fmla="*/ 2105 h 14030"/>
                <a:gd name="connsiteX3" fmla="*/ 5640 w 14030"/>
                <a:gd name="connsiteY3" fmla="*/ 12767 h 14030"/>
              </a:gdLst>
              <a:ahLst/>
              <a:cxnLst>
                <a:cxn ang="0">
                  <a:pos x="connsiteX0" y="connsiteY0"/>
                </a:cxn>
                <a:cxn ang="0">
                  <a:pos x="connsiteX1" y="connsiteY1"/>
                </a:cxn>
                <a:cxn ang="0">
                  <a:pos x="connsiteX2" y="connsiteY2"/>
                </a:cxn>
                <a:cxn ang="0">
                  <a:pos x="connsiteX3" y="connsiteY3"/>
                </a:cxn>
              </a:cxnLst>
              <a:rect l="l" t="t" r="r" b="b"/>
              <a:pathLst>
                <a:path w="14030" h="14030">
                  <a:moveTo>
                    <a:pt x="4041" y="12767"/>
                  </a:moveTo>
                  <a:lnTo>
                    <a:pt x="2105" y="3395"/>
                  </a:lnTo>
                  <a:lnTo>
                    <a:pt x="12767" y="2105"/>
                  </a:lnTo>
                  <a:lnTo>
                    <a:pt x="5640" y="1276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80" name="Forme libre : forme 4779">
              <a:extLst>
                <a:ext uri="{FF2B5EF4-FFF2-40B4-BE49-F238E27FC236}">
                  <a16:creationId xmlns:a16="http://schemas.microsoft.com/office/drawing/2014/main" id="{875E8AE6-0930-43F0-BCD9-A3988ABDC1BA}"/>
                </a:ext>
              </a:extLst>
            </p:cNvPr>
            <p:cNvSpPr/>
            <p:nvPr/>
          </p:nvSpPr>
          <p:spPr>
            <a:xfrm>
              <a:off x="8241000" y="1370567"/>
              <a:ext cx="19642" cy="19642"/>
            </a:xfrm>
            <a:custGeom>
              <a:avLst/>
              <a:gdLst>
                <a:gd name="connsiteX0" fmla="*/ 5023 w 19642"/>
                <a:gd name="connsiteY0" fmla="*/ 2105 h 19642"/>
                <a:gd name="connsiteX1" fmla="*/ 12459 w 19642"/>
                <a:gd name="connsiteY1" fmla="*/ 2413 h 19642"/>
                <a:gd name="connsiteX2" fmla="*/ 18295 w 19642"/>
                <a:gd name="connsiteY2" fmla="*/ 16977 h 19642"/>
                <a:gd name="connsiteX3" fmla="*/ 11813 w 19642"/>
                <a:gd name="connsiteY3" fmla="*/ 19895 h 19642"/>
                <a:gd name="connsiteX4" fmla="*/ 2105 w 19642"/>
                <a:gd name="connsiteY4" fmla="*/ 11477 h 19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42" h="19642">
                  <a:moveTo>
                    <a:pt x="5023" y="2105"/>
                  </a:moveTo>
                  <a:lnTo>
                    <a:pt x="12459" y="2413"/>
                  </a:lnTo>
                  <a:lnTo>
                    <a:pt x="18295" y="16977"/>
                  </a:lnTo>
                  <a:lnTo>
                    <a:pt x="11813" y="19895"/>
                  </a:lnTo>
                  <a:lnTo>
                    <a:pt x="2105" y="1147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81" name="Forme libre : forme 4780">
              <a:extLst>
                <a:ext uri="{FF2B5EF4-FFF2-40B4-BE49-F238E27FC236}">
                  <a16:creationId xmlns:a16="http://schemas.microsoft.com/office/drawing/2014/main" id="{AC89B0EF-17A4-47D3-B0FA-C2FEF8AC94D0}"/>
                </a:ext>
              </a:extLst>
            </p:cNvPr>
            <p:cNvSpPr/>
            <p:nvPr/>
          </p:nvSpPr>
          <p:spPr>
            <a:xfrm>
              <a:off x="8268863" y="1373794"/>
              <a:ext cx="19642" cy="14030"/>
            </a:xfrm>
            <a:custGeom>
              <a:avLst/>
              <a:gdLst>
                <a:gd name="connsiteX0" fmla="*/ 7604 w 19642"/>
                <a:gd name="connsiteY0" fmla="*/ 13441 h 14030"/>
                <a:gd name="connsiteX1" fmla="*/ 2105 w 19642"/>
                <a:gd name="connsiteY1" fmla="*/ 3087 h 14030"/>
                <a:gd name="connsiteX2" fmla="*/ 20232 w 19642"/>
                <a:gd name="connsiteY2" fmla="*/ 2105 h 14030"/>
              </a:gdLst>
              <a:ahLst/>
              <a:cxnLst>
                <a:cxn ang="0">
                  <a:pos x="connsiteX0" y="connsiteY0"/>
                </a:cxn>
                <a:cxn ang="0">
                  <a:pos x="connsiteX1" y="connsiteY1"/>
                </a:cxn>
                <a:cxn ang="0">
                  <a:pos x="connsiteX2" y="connsiteY2"/>
                </a:cxn>
              </a:cxnLst>
              <a:rect l="l" t="t" r="r" b="b"/>
              <a:pathLst>
                <a:path w="19642" h="14030">
                  <a:moveTo>
                    <a:pt x="7604" y="13441"/>
                  </a:moveTo>
                  <a:lnTo>
                    <a:pt x="2105" y="3087"/>
                  </a:lnTo>
                  <a:lnTo>
                    <a:pt x="20232" y="210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82" name="Forme libre : forme 4781">
              <a:extLst>
                <a:ext uri="{FF2B5EF4-FFF2-40B4-BE49-F238E27FC236}">
                  <a16:creationId xmlns:a16="http://schemas.microsoft.com/office/drawing/2014/main" id="{B2EC7C79-821F-43C3-A10B-D6F532181C5B}"/>
                </a:ext>
              </a:extLst>
            </p:cNvPr>
            <p:cNvSpPr/>
            <p:nvPr/>
          </p:nvSpPr>
          <p:spPr>
            <a:xfrm>
              <a:off x="8321645" y="1285404"/>
              <a:ext cx="14030" cy="19642"/>
            </a:xfrm>
            <a:custGeom>
              <a:avLst/>
              <a:gdLst>
                <a:gd name="connsiteX0" fmla="*/ 2105 w 14030"/>
                <a:gd name="connsiteY0" fmla="*/ 18941 h 19642"/>
                <a:gd name="connsiteX1" fmla="*/ 2413 w 14030"/>
                <a:gd name="connsiteY1" fmla="*/ 8558 h 19642"/>
                <a:gd name="connsiteX2" fmla="*/ 9204 w 14030"/>
                <a:gd name="connsiteY2" fmla="*/ 2105 h 19642"/>
                <a:gd name="connsiteX3" fmla="*/ 11477 w 14030"/>
                <a:gd name="connsiteY3" fmla="*/ 3059 h 19642"/>
                <a:gd name="connsiteX4" fmla="*/ 12459 w 14030"/>
                <a:gd name="connsiteY4" fmla="*/ 16668 h 19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30" h="19642">
                  <a:moveTo>
                    <a:pt x="2105" y="18941"/>
                  </a:moveTo>
                  <a:lnTo>
                    <a:pt x="2413" y="8558"/>
                  </a:lnTo>
                  <a:lnTo>
                    <a:pt x="9204" y="2105"/>
                  </a:lnTo>
                  <a:lnTo>
                    <a:pt x="11477" y="3059"/>
                  </a:lnTo>
                  <a:lnTo>
                    <a:pt x="12459" y="1666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83" name="Forme libre : forme 4782">
              <a:extLst>
                <a:ext uri="{FF2B5EF4-FFF2-40B4-BE49-F238E27FC236}">
                  <a16:creationId xmlns:a16="http://schemas.microsoft.com/office/drawing/2014/main" id="{6D165CF9-DC47-4215-B412-DB4A4B36FD11}"/>
                </a:ext>
              </a:extLst>
            </p:cNvPr>
            <p:cNvSpPr/>
            <p:nvPr/>
          </p:nvSpPr>
          <p:spPr>
            <a:xfrm>
              <a:off x="8375717" y="1374440"/>
              <a:ext cx="16836" cy="19642"/>
            </a:xfrm>
            <a:custGeom>
              <a:avLst/>
              <a:gdLst>
                <a:gd name="connsiteX0" fmla="*/ 2105 w 16836"/>
                <a:gd name="connsiteY0" fmla="*/ 10859 h 19642"/>
                <a:gd name="connsiteX1" fmla="*/ 7268 w 16836"/>
                <a:gd name="connsiteY1" fmla="*/ 2105 h 19642"/>
                <a:gd name="connsiteX2" fmla="*/ 17313 w 16836"/>
                <a:gd name="connsiteY2" fmla="*/ 3395 h 19642"/>
                <a:gd name="connsiteX3" fmla="*/ 16023 w 16836"/>
                <a:gd name="connsiteY3" fmla="*/ 16359 h 19642"/>
                <a:gd name="connsiteX4" fmla="*/ 7604 w 16836"/>
                <a:gd name="connsiteY4" fmla="*/ 19586 h 196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36" h="19642">
                  <a:moveTo>
                    <a:pt x="2105" y="10859"/>
                  </a:moveTo>
                  <a:lnTo>
                    <a:pt x="7268" y="2105"/>
                  </a:lnTo>
                  <a:lnTo>
                    <a:pt x="17313" y="3395"/>
                  </a:lnTo>
                  <a:lnTo>
                    <a:pt x="16023" y="16359"/>
                  </a:lnTo>
                  <a:lnTo>
                    <a:pt x="7604" y="195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84" name="Forme libre : forme 4783">
              <a:extLst>
                <a:ext uri="{FF2B5EF4-FFF2-40B4-BE49-F238E27FC236}">
                  <a16:creationId xmlns:a16="http://schemas.microsoft.com/office/drawing/2014/main" id="{0E312625-C543-4982-B1FE-194D1A8E1650}"/>
                </a:ext>
              </a:extLst>
            </p:cNvPr>
            <p:cNvSpPr/>
            <p:nvPr/>
          </p:nvSpPr>
          <p:spPr>
            <a:xfrm>
              <a:off x="8298972" y="1355976"/>
              <a:ext cx="84181" cy="78569"/>
            </a:xfrm>
            <a:custGeom>
              <a:avLst/>
              <a:gdLst>
                <a:gd name="connsiteX0" fmla="*/ 2105 w 84181"/>
                <a:gd name="connsiteY0" fmla="*/ 36114 h 78568"/>
                <a:gd name="connsiteX1" fmla="*/ 4041 w 84181"/>
                <a:gd name="connsiteY1" fmla="*/ 31905 h 78568"/>
                <a:gd name="connsiteX2" fmla="*/ 24440 w 84181"/>
                <a:gd name="connsiteY2" fmla="*/ 30614 h 78568"/>
                <a:gd name="connsiteX3" fmla="*/ 31231 w 84181"/>
                <a:gd name="connsiteY3" fmla="*/ 24777 h 78568"/>
                <a:gd name="connsiteX4" fmla="*/ 42904 w 84181"/>
                <a:gd name="connsiteY4" fmla="*/ 2750 h 78568"/>
                <a:gd name="connsiteX5" fmla="*/ 58113 w 84181"/>
                <a:gd name="connsiteY5" fmla="*/ 2105 h 78568"/>
                <a:gd name="connsiteX6" fmla="*/ 70431 w 84181"/>
                <a:gd name="connsiteY6" fmla="*/ 16359 h 78568"/>
                <a:gd name="connsiteX7" fmla="*/ 69141 w 84181"/>
                <a:gd name="connsiteY7" fmla="*/ 31568 h 78568"/>
                <a:gd name="connsiteX8" fmla="*/ 81094 w 84181"/>
                <a:gd name="connsiteY8" fmla="*/ 50368 h 78568"/>
                <a:gd name="connsiteX9" fmla="*/ 83059 w 84181"/>
                <a:gd name="connsiteY9" fmla="*/ 75286 h 78568"/>
                <a:gd name="connsiteX10" fmla="*/ 58758 w 84181"/>
                <a:gd name="connsiteY10" fmla="*/ 78204 h 78568"/>
                <a:gd name="connsiteX11" fmla="*/ 44195 w 84181"/>
                <a:gd name="connsiteY11" fmla="*/ 67850 h 78568"/>
                <a:gd name="connsiteX12" fmla="*/ 30277 w 84181"/>
                <a:gd name="connsiteY12" fmla="*/ 66559 h 78568"/>
                <a:gd name="connsiteX13" fmla="*/ 21522 w 84181"/>
                <a:gd name="connsiteY13" fmla="*/ 48741 h 78568"/>
                <a:gd name="connsiteX14" fmla="*/ 5023 w 84181"/>
                <a:gd name="connsiteY14" fmla="*/ 48404 h 78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4181" h="78568">
                  <a:moveTo>
                    <a:pt x="2105" y="36114"/>
                  </a:moveTo>
                  <a:lnTo>
                    <a:pt x="4041" y="31905"/>
                  </a:lnTo>
                  <a:lnTo>
                    <a:pt x="24440" y="30614"/>
                  </a:lnTo>
                  <a:lnTo>
                    <a:pt x="31231" y="24777"/>
                  </a:lnTo>
                  <a:lnTo>
                    <a:pt x="42904" y="2750"/>
                  </a:lnTo>
                  <a:lnTo>
                    <a:pt x="58113" y="2105"/>
                  </a:lnTo>
                  <a:lnTo>
                    <a:pt x="70431" y="16359"/>
                  </a:lnTo>
                  <a:lnTo>
                    <a:pt x="69141" y="31568"/>
                  </a:lnTo>
                  <a:lnTo>
                    <a:pt x="81094" y="50368"/>
                  </a:lnTo>
                  <a:lnTo>
                    <a:pt x="83059" y="75286"/>
                  </a:lnTo>
                  <a:lnTo>
                    <a:pt x="58758" y="78204"/>
                  </a:lnTo>
                  <a:lnTo>
                    <a:pt x="44195" y="67850"/>
                  </a:lnTo>
                  <a:lnTo>
                    <a:pt x="30277" y="66559"/>
                  </a:lnTo>
                  <a:lnTo>
                    <a:pt x="21522" y="48741"/>
                  </a:lnTo>
                  <a:lnTo>
                    <a:pt x="5023" y="4840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85" name="Forme libre : forme 4784">
              <a:extLst>
                <a:ext uri="{FF2B5EF4-FFF2-40B4-BE49-F238E27FC236}">
                  <a16:creationId xmlns:a16="http://schemas.microsoft.com/office/drawing/2014/main" id="{9B71C463-A619-4418-A452-04CDF43FFED1}"/>
                </a:ext>
              </a:extLst>
            </p:cNvPr>
            <p:cNvSpPr/>
            <p:nvPr/>
          </p:nvSpPr>
          <p:spPr>
            <a:xfrm>
              <a:off x="8249754" y="1074278"/>
              <a:ext cx="53315" cy="53315"/>
            </a:xfrm>
            <a:custGeom>
              <a:avLst/>
              <a:gdLst>
                <a:gd name="connsiteX0" fmla="*/ 26068 w 53314"/>
                <a:gd name="connsiteY0" fmla="*/ 52613 h 53314"/>
                <a:gd name="connsiteX1" fmla="*/ 3395 w 53314"/>
                <a:gd name="connsiteY1" fmla="*/ 24441 h 53314"/>
                <a:gd name="connsiteX2" fmla="*/ 2105 w 53314"/>
                <a:gd name="connsiteY2" fmla="*/ 14732 h 53314"/>
                <a:gd name="connsiteX3" fmla="*/ 11477 w 53314"/>
                <a:gd name="connsiteY3" fmla="*/ 2105 h 53314"/>
                <a:gd name="connsiteX4" fmla="*/ 33504 w 53314"/>
                <a:gd name="connsiteY4" fmla="*/ 18295 h 53314"/>
                <a:gd name="connsiteX5" fmla="*/ 45177 w 53314"/>
                <a:gd name="connsiteY5" fmla="*/ 14732 h 53314"/>
                <a:gd name="connsiteX6" fmla="*/ 53904 w 53314"/>
                <a:gd name="connsiteY6" fmla="*/ 34486 h 5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314" h="53314">
                  <a:moveTo>
                    <a:pt x="26068" y="52613"/>
                  </a:moveTo>
                  <a:lnTo>
                    <a:pt x="3395" y="24441"/>
                  </a:lnTo>
                  <a:lnTo>
                    <a:pt x="2105" y="14732"/>
                  </a:lnTo>
                  <a:lnTo>
                    <a:pt x="11477" y="2105"/>
                  </a:lnTo>
                  <a:lnTo>
                    <a:pt x="33504" y="18295"/>
                  </a:lnTo>
                  <a:lnTo>
                    <a:pt x="45177" y="14732"/>
                  </a:lnTo>
                  <a:lnTo>
                    <a:pt x="53904" y="344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86" name="Forme libre : forme 4785">
              <a:extLst>
                <a:ext uri="{FF2B5EF4-FFF2-40B4-BE49-F238E27FC236}">
                  <a16:creationId xmlns:a16="http://schemas.microsoft.com/office/drawing/2014/main" id="{C19D6BD7-FF87-4198-9AD5-A7631117BE75}"/>
                </a:ext>
              </a:extLst>
            </p:cNvPr>
            <p:cNvSpPr/>
            <p:nvPr/>
          </p:nvSpPr>
          <p:spPr>
            <a:xfrm>
              <a:off x="8333935" y="988133"/>
              <a:ext cx="33672" cy="30866"/>
            </a:xfrm>
            <a:custGeom>
              <a:avLst/>
              <a:gdLst>
                <a:gd name="connsiteX0" fmla="*/ 2105 w 33672"/>
                <a:gd name="connsiteY0" fmla="*/ 30614 h 30866"/>
                <a:gd name="connsiteX1" fmla="*/ 3732 w 33672"/>
                <a:gd name="connsiteY1" fmla="*/ 20568 h 30866"/>
                <a:gd name="connsiteX2" fmla="*/ 13441 w 33672"/>
                <a:gd name="connsiteY2" fmla="*/ 2105 h 30866"/>
                <a:gd name="connsiteX3" fmla="*/ 23486 w 33672"/>
                <a:gd name="connsiteY3" fmla="*/ 3395 h 30866"/>
                <a:gd name="connsiteX4" fmla="*/ 31259 w 33672"/>
                <a:gd name="connsiteY4" fmla="*/ 9232 h 30866"/>
                <a:gd name="connsiteX5" fmla="*/ 31568 w 33672"/>
                <a:gd name="connsiteY5" fmla="*/ 16022 h 30866"/>
                <a:gd name="connsiteX6" fmla="*/ 8586 w 33672"/>
                <a:gd name="connsiteY6" fmla="*/ 31259 h 3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72" h="30866">
                  <a:moveTo>
                    <a:pt x="2105" y="30614"/>
                  </a:moveTo>
                  <a:lnTo>
                    <a:pt x="3732" y="20568"/>
                  </a:lnTo>
                  <a:lnTo>
                    <a:pt x="13441" y="2105"/>
                  </a:lnTo>
                  <a:lnTo>
                    <a:pt x="23486" y="3395"/>
                  </a:lnTo>
                  <a:lnTo>
                    <a:pt x="31259" y="9232"/>
                  </a:lnTo>
                  <a:lnTo>
                    <a:pt x="31568" y="16022"/>
                  </a:lnTo>
                  <a:lnTo>
                    <a:pt x="8586" y="312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87" name="Forme libre : forme 4786">
              <a:extLst>
                <a:ext uri="{FF2B5EF4-FFF2-40B4-BE49-F238E27FC236}">
                  <a16:creationId xmlns:a16="http://schemas.microsoft.com/office/drawing/2014/main" id="{DC22F654-815E-443B-A79C-1C72E26B9ACB}"/>
                </a:ext>
              </a:extLst>
            </p:cNvPr>
            <p:cNvSpPr/>
            <p:nvPr/>
          </p:nvSpPr>
          <p:spPr>
            <a:xfrm>
              <a:off x="8039919" y="862170"/>
              <a:ext cx="44897" cy="30866"/>
            </a:xfrm>
            <a:custGeom>
              <a:avLst/>
              <a:gdLst>
                <a:gd name="connsiteX0" fmla="*/ 2105 w 44896"/>
                <a:gd name="connsiteY0" fmla="*/ 29940 h 30866"/>
                <a:gd name="connsiteX1" fmla="*/ 14395 w 44896"/>
                <a:gd name="connsiteY1" fmla="*/ 13104 h 30866"/>
                <a:gd name="connsiteX2" fmla="*/ 44532 w 44896"/>
                <a:gd name="connsiteY2" fmla="*/ 2105 h 30866"/>
                <a:gd name="connsiteX3" fmla="*/ 42904 w 44896"/>
                <a:gd name="connsiteY3" fmla="*/ 10859 h 30866"/>
                <a:gd name="connsiteX4" fmla="*/ 6622 w 44896"/>
                <a:gd name="connsiteY4" fmla="*/ 31259 h 308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896" h="30866">
                  <a:moveTo>
                    <a:pt x="2105" y="29940"/>
                  </a:moveTo>
                  <a:lnTo>
                    <a:pt x="14395" y="13104"/>
                  </a:lnTo>
                  <a:lnTo>
                    <a:pt x="44532" y="2105"/>
                  </a:lnTo>
                  <a:lnTo>
                    <a:pt x="42904" y="10859"/>
                  </a:lnTo>
                  <a:lnTo>
                    <a:pt x="6622" y="312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88" name="Forme libre : forme 4787">
              <a:extLst>
                <a:ext uri="{FF2B5EF4-FFF2-40B4-BE49-F238E27FC236}">
                  <a16:creationId xmlns:a16="http://schemas.microsoft.com/office/drawing/2014/main" id="{9D69EEE4-E37B-49B8-BA0F-7F18AD1CBE9B}"/>
                </a:ext>
              </a:extLst>
            </p:cNvPr>
            <p:cNvSpPr/>
            <p:nvPr/>
          </p:nvSpPr>
          <p:spPr>
            <a:xfrm>
              <a:off x="8179155" y="835625"/>
              <a:ext cx="22448" cy="14030"/>
            </a:xfrm>
            <a:custGeom>
              <a:avLst/>
              <a:gdLst>
                <a:gd name="connsiteX0" fmla="*/ 2750 w 22448"/>
                <a:gd name="connsiteY0" fmla="*/ 3395 h 14030"/>
                <a:gd name="connsiteX1" fmla="*/ 14423 w 22448"/>
                <a:gd name="connsiteY1" fmla="*/ 2105 h 14030"/>
                <a:gd name="connsiteX2" fmla="*/ 21522 w 22448"/>
                <a:gd name="connsiteY2" fmla="*/ 7913 h 14030"/>
                <a:gd name="connsiteX3" fmla="*/ 16668 w 22448"/>
                <a:gd name="connsiteY3" fmla="*/ 12796 h 14030"/>
                <a:gd name="connsiteX4" fmla="*/ 7941 w 22448"/>
                <a:gd name="connsiteY4" fmla="*/ 12796 h 14030"/>
                <a:gd name="connsiteX5" fmla="*/ 2105 w 22448"/>
                <a:gd name="connsiteY5" fmla="*/ 7913 h 14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448" h="14030">
                  <a:moveTo>
                    <a:pt x="2750" y="3395"/>
                  </a:moveTo>
                  <a:lnTo>
                    <a:pt x="14423" y="2105"/>
                  </a:lnTo>
                  <a:lnTo>
                    <a:pt x="21522" y="7913"/>
                  </a:lnTo>
                  <a:lnTo>
                    <a:pt x="16668" y="12796"/>
                  </a:lnTo>
                  <a:lnTo>
                    <a:pt x="7941" y="12796"/>
                  </a:lnTo>
                  <a:lnTo>
                    <a:pt x="2105" y="79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89" name="Forme libre : forme 4788">
              <a:extLst>
                <a:ext uri="{FF2B5EF4-FFF2-40B4-BE49-F238E27FC236}">
                  <a16:creationId xmlns:a16="http://schemas.microsoft.com/office/drawing/2014/main" id="{938D5B6F-CF25-4916-A4C8-A9289D413760}"/>
                </a:ext>
              </a:extLst>
            </p:cNvPr>
            <p:cNvSpPr/>
            <p:nvPr/>
          </p:nvSpPr>
          <p:spPr>
            <a:xfrm>
              <a:off x="8206345" y="765362"/>
              <a:ext cx="19642" cy="22448"/>
            </a:xfrm>
            <a:custGeom>
              <a:avLst/>
              <a:gdLst>
                <a:gd name="connsiteX0" fmla="*/ 5023 w 19642"/>
                <a:gd name="connsiteY0" fmla="*/ 18941 h 22448"/>
                <a:gd name="connsiteX1" fmla="*/ 2105 w 19642"/>
                <a:gd name="connsiteY1" fmla="*/ 2105 h 22448"/>
                <a:gd name="connsiteX2" fmla="*/ 12796 w 19642"/>
                <a:gd name="connsiteY2" fmla="*/ 2413 h 22448"/>
                <a:gd name="connsiteX3" fmla="*/ 17650 w 19642"/>
                <a:gd name="connsiteY3" fmla="*/ 14086 h 22448"/>
                <a:gd name="connsiteX4" fmla="*/ 7296 w 19642"/>
                <a:gd name="connsiteY4" fmla="*/ 21522 h 224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642" h="22448">
                  <a:moveTo>
                    <a:pt x="5023" y="18941"/>
                  </a:moveTo>
                  <a:lnTo>
                    <a:pt x="2105" y="2105"/>
                  </a:lnTo>
                  <a:lnTo>
                    <a:pt x="12796" y="2413"/>
                  </a:lnTo>
                  <a:lnTo>
                    <a:pt x="17650" y="14086"/>
                  </a:lnTo>
                  <a:lnTo>
                    <a:pt x="7296" y="2152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90" name="Forme libre : forme 4789">
              <a:extLst>
                <a:ext uri="{FF2B5EF4-FFF2-40B4-BE49-F238E27FC236}">
                  <a16:creationId xmlns:a16="http://schemas.microsoft.com/office/drawing/2014/main" id="{8A1DC75F-5FE3-4B66-80E2-6C2D897DB3C3}"/>
                </a:ext>
              </a:extLst>
            </p:cNvPr>
            <p:cNvSpPr/>
            <p:nvPr/>
          </p:nvSpPr>
          <p:spPr>
            <a:xfrm>
              <a:off x="8242290" y="748834"/>
              <a:ext cx="89793" cy="30866"/>
            </a:xfrm>
            <a:custGeom>
              <a:avLst/>
              <a:gdLst>
                <a:gd name="connsiteX0" fmla="*/ 7604 w 89793"/>
                <a:gd name="connsiteY0" fmla="*/ 23487 h 30866"/>
                <a:gd name="connsiteX1" fmla="*/ 2105 w 89793"/>
                <a:gd name="connsiteY1" fmla="*/ 15068 h 30866"/>
                <a:gd name="connsiteX2" fmla="*/ 47113 w 89793"/>
                <a:gd name="connsiteY2" fmla="*/ 2105 h 30866"/>
                <a:gd name="connsiteX3" fmla="*/ 75931 w 89793"/>
                <a:gd name="connsiteY3" fmla="*/ 4041 h 30866"/>
                <a:gd name="connsiteX4" fmla="*/ 90186 w 89793"/>
                <a:gd name="connsiteY4" fmla="*/ 18632 h 30866"/>
                <a:gd name="connsiteX5" fmla="*/ 89540 w 89793"/>
                <a:gd name="connsiteY5" fmla="*/ 23795 h 30866"/>
                <a:gd name="connsiteX6" fmla="*/ 67850 w 89793"/>
                <a:gd name="connsiteY6" fmla="*/ 31259 h 30866"/>
                <a:gd name="connsiteX7" fmla="*/ 51659 w 89793"/>
                <a:gd name="connsiteY7" fmla="*/ 23150 h 30866"/>
                <a:gd name="connsiteX8" fmla="*/ 45823 w 89793"/>
                <a:gd name="connsiteY8" fmla="*/ 26713 h 30866"/>
                <a:gd name="connsiteX9" fmla="*/ 29968 w 89793"/>
                <a:gd name="connsiteY9" fmla="*/ 22504 h 30866"/>
                <a:gd name="connsiteX10" fmla="*/ 14423 w 89793"/>
                <a:gd name="connsiteY10" fmla="*/ 21859 h 3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793" h="30866">
                  <a:moveTo>
                    <a:pt x="7604" y="23487"/>
                  </a:moveTo>
                  <a:lnTo>
                    <a:pt x="2105" y="15068"/>
                  </a:lnTo>
                  <a:lnTo>
                    <a:pt x="47113" y="2105"/>
                  </a:lnTo>
                  <a:lnTo>
                    <a:pt x="75931" y="4041"/>
                  </a:lnTo>
                  <a:lnTo>
                    <a:pt x="90186" y="18632"/>
                  </a:lnTo>
                  <a:lnTo>
                    <a:pt x="89540" y="23795"/>
                  </a:lnTo>
                  <a:lnTo>
                    <a:pt x="67850" y="31259"/>
                  </a:lnTo>
                  <a:lnTo>
                    <a:pt x="51659" y="23150"/>
                  </a:lnTo>
                  <a:lnTo>
                    <a:pt x="45823" y="26713"/>
                  </a:lnTo>
                  <a:lnTo>
                    <a:pt x="29968" y="22504"/>
                  </a:lnTo>
                  <a:lnTo>
                    <a:pt x="14423" y="218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91" name="Forme libre : forme 4790">
              <a:extLst>
                <a:ext uri="{FF2B5EF4-FFF2-40B4-BE49-F238E27FC236}">
                  <a16:creationId xmlns:a16="http://schemas.microsoft.com/office/drawing/2014/main" id="{D5D4AF39-43AD-4A1F-A79D-66D7A9B90AD1}"/>
                </a:ext>
              </a:extLst>
            </p:cNvPr>
            <p:cNvSpPr/>
            <p:nvPr/>
          </p:nvSpPr>
          <p:spPr>
            <a:xfrm>
              <a:off x="7964156" y="768252"/>
              <a:ext cx="218871" cy="98211"/>
            </a:xfrm>
            <a:custGeom>
              <a:avLst/>
              <a:gdLst>
                <a:gd name="connsiteX0" fmla="*/ 2105 w 218870"/>
                <a:gd name="connsiteY0" fmla="*/ 66868 h 98211"/>
                <a:gd name="connsiteX1" fmla="*/ 5977 w 218870"/>
                <a:gd name="connsiteY1" fmla="*/ 58450 h 98211"/>
                <a:gd name="connsiteX2" fmla="*/ 7913 w 218870"/>
                <a:gd name="connsiteY2" fmla="*/ 43886 h 98211"/>
                <a:gd name="connsiteX3" fmla="*/ 17622 w 218870"/>
                <a:gd name="connsiteY3" fmla="*/ 29968 h 98211"/>
                <a:gd name="connsiteX4" fmla="*/ 41585 w 218870"/>
                <a:gd name="connsiteY4" fmla="*/ 40014 h 98211"/>
                <a:gd name="connsiteX5" fmla="*/ 57131 w 218870"/>
                <a:gd name="connsiteY5" fmla="*/ 30277 h 98211"/>
                <a:gd name="connsiteX6" fmla="*/ 100203 w 218870"/>
                <a:gd name="connsiteY6" fmla="*/ 28032 h 98211"/>
                <a:gd name="connsiteX7" fmla="*/ 103767 w 218870"/>
                <a:gd name="connsiteY7" fmla="*/ 11505 h 98211"/>
                <a:gd name="connsiteX8" fmla="*/ 131603 w 218870"/>
                <a:gd name="connsiteY8" fmla="*/ 2105 h 98211"/>
                <a:gd name="connsiteX9" fmla="*/ 142294 w 218870"/>
                <a:gd name="connsiteY9" fmla="*/ 17341 h 98211"/>
                <a:gd name="connsiteX10" fmla="*/ 148130 w 218870"/>
                <a:gd name="connsiteY10" fmla="*/ 19614 h 98211"/>
                <a:gd name="connsiteX11" fmla="*/ 155567 w 218870"/>
                <a:gd name="connsiteY11" fmla="*/ 17987 h 98211"/>
                <a:gd name="connsiteX12" fmla="*/ 165303 w 218870"/>
                <a:gd name="connsiteY12" fmla="*/ 18632 h 98211"/>
                <a:gd name="connsiteX13" fmla="*/ 175012 w 218870"/>
                <a:gd name="connsiteY13" fmla="*/ 16696 h 98211"/>
                <a:gd name="connsiteX14" fmla="*/ 177594 w 218870"/>
                <a:gd name="connsiteY14" fmla="*/ 11505 h 98211"/>
                <a:gd name="connsiteX15" fmla="*/ 205458 w 218870"/>
                <a:gd name="connsiteY15" fmla="*/ 16051 h 98211"/>
                <a:gd name="connsiteX16" fmla="*/ 219376 w 218870"/>
                <a:gd name="connsiteY16" fmla="*/ 30614 h 98211"/>
                <a:gd name="connsiteX17" fmla="*/ 195721 w 218870"/>
                <a:gd name="connsiteY17" fmla="*/ 48095 h 98211"/>
                <a:gd name="connsiteX18" fmla="*/ 181158 w 218870"/>
                <a:gd name="connsiteY18" fmla="*/ 47113 h 98211"/>
                <a:gd name="connsiteX19" fmla="*/ 181158 w 218870"/>
                <a:gd name="connsiteY19" fmla="*/ 66222 h 98211"/>
                <a:gd name="connsiteX20" fmla="*/ 157531 w 218870"/>
                <a:gd name="connsiteY20" fmla="*/ 65577 h 98211"/>
                <a:gd name="connsiteX21" fmla="*/ 156885 w 218870"/>
                <a:gd name="connsiteY21" fmla="*/ 79832 h 98211"/>
                <a:gd name="connsiteX22" fmla="*/ 139376 w 218870"/>
                <a:gd name="connsiteY22" fmla="*/ 88250 h 98211"/>
                <a:gd name="connsiteX23" fmla="*/ 130312 w 218870"/>
                <a:gd name="connsiteY23" fmla="*/ 85668 h 98211"/>
                <a:gd name="connsiteX24" fmla="*/ 124504 w 218870"/>
                <a:gd name="connsiteY24" fmla="*/ 68832 h 98211"/>
                <a:gd name="connsiteX25" fmla="*/ 135840 w 218870"/>
                <a:gd name="connsiteY25" fmla="*/ 60077 h 98211"/>
                <a:gd name="connsiteX26" fmla="*/ 140358 w 218870"/>
                <a:gd name="connsiteY26" fmla="*/ 42904 h 98211"/>
                <a:gd name="connsiteX27" fmla="*/ 125458 w 218870"/>
                <a:gd name="connsiteY27" fmla="*/ 50368 h 98211"/>
                <a:gd name="connsiteX28" fmla="*/ 117040 w 218870"/>
                <a:gd name="connsiteY28" fmla="*/ 56850 h 98211"/>
                <a:gd name="connsiteX29" fmla="*/ 115749 w 218870"/>
                <a:gd name="connsiteY29" fmla="*/ 69786 h 98211"/>
                <a:gd name="connsiteX30" fmla="*/ 99895 w 218870"/>
                <a:gd name="connsiteY30" fmla="*/ 70123 h 98211"/>
                <a:gd name="connsiteX31" fmla="*/ 96640 w 218870"/>
                <a:gd name="connsiteY31" fmla="*/ 84686 h 98211"/>
                <a:gd name="connsiteX32" fmla="*/ 86931 w 218870"/>
                <a:gd name="connsiteY32" fmla="*/ 96668 h 98211"/>
                <a:gd name="connsiteX33" fmla="*/ 82076 w 218870"/>
                <a:gd name="connsiteY33" fmla="*/ 93441 h 98211"/>
                <a:gd name="connsiteX34" fmla="*/ 76577 w 218870"/>
                <a:gd name="connsiteY34" fmla="*/ 84377 h 98211"/>
                <a:gd name="connsiteX35" fmla="*/ 51631 w 218870"/>
                <a:gd name="connsiteY35" fmla="*/ 92150 h 98211"/>
                <a:gd name="connsiteX36" fmla="*/ 35440 w 218870"/>
                <a:gd name="connsiteY36" fmla="*/ 72704 h 98211"/>
                <a:gd name="connsiteX37" fmla="*/ 14732 w 218870"/>
                <a:gd name="connsiteY37" fmla="*/ 80814 h 98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18870" h="98211">
                  <a:moveTo>
                    <a:pt x="2105" y="66868"/>
                  </a:moveTo>
                  <a:lnTo>
                    <a:pt x="5977" y="58450"/>
                  </a:lnTo>
                  <a:lnTo>
                    <a:pt x="7913" y="43886"/>
                  </a:lnTo>
                  <a:lnTo>
                    <a:pt x="17622" y="29968"/>
                  </a:lnTo>
                  <a:lnTo>
                    <a:pt x="41585" y="40014"/>
                  </a:lnTo>
                  <a:lnTo>
                    <a:pt x="57131" y="30277"/>
                  </a:lnTo>
                  <a:lnTo>
                    <a:pt x="100203" y="28032"/>
                  </a:lnTo>
                  <a:lnTo>
                    <a:pt x="103767" y="11505"/>
                  </a:lnTo>
                  <a:lnTo>
                    <a:pt x="131603" y="2105"/>
                  </a:lnTo>
                  <a:lnTo>
                    <a:pt x="142294" y="17341"/>
                  </a:lnTo>
                  <a:lnTo>
                    <a:pt x="148130" y="19614"/>
                  </a:lnTo>
                  <a:lnTo>
                    <a:pt x="155567" y="17987"/>
                  </a:lnTo>
                  <a:lnTo>
                    <a:pt x="165303" y="18632"/>
                  </a:lnTo>
                  <a:lnTo>
                    <a:pt x="175012" y="16696"/>
                  </a:lnTo>
                  <a:lnTo>
                    <a:pt x="177594" y="11505"/>
                  </a:lnTo>
                  <a:lnTo>
                    <a:pt x="205458" y="16051"/>
                  </a:lnTo>
                  <a:lnTo>
                    <a:pt x="219376" y="30614"/>
                  </a:lnTo>
                  <a:lnTo>
                    <a:pt x="195721" y="48095"/>
                  </a:lnTo>
                  <a:lnTo>
                    <a:pt x="181158" y="47113"/>
                  </a:lnTo>
                  <a:lnTo>
                    <a:pt x="181158" y="66222"/>
                  </a:lnTo>
                  <a:lnTo>
                    <a:pt x="157531" y="65577"/>
                  </a:lnTo>
                  <a:lnTo>
                    <a:pt x="156885" y="79832"/>
                  </a:lnTo>
                  <a:lnTo>
                    <a:pt x="139376" y="88250"/>
                  </a:lnTo>
                  <a:lnTo>
                    <a:pt x="130312" y="85668"/>
                  </a:lnTo>
                  <a:lnTo>
                    <a:pt x="124504" y="68832"/>
                  </a:lnTo>
                  <a:lnTo>
                    <a:pt x="135840" y="60077"/>
                  </a:lnTo>
                  <a:lnTo>
                    <a:pt x="140358" y="42904"/>
                  </a:lnTo>
                  <a:lnTo>
                    <a:pt x="125458" y="50368"/>
                  </a:lnTo>
                  <a:lnTo>
                    <a:pt x="117040" y="56850"/>
                  </a:lnTo>
                  <a:lnTo>
                    <a:pt x="115749" y="69786"/>
                  </a:lnTo>
                  <a:lnTo>
                    <a:pt x="99895" y="70123"/>
                  </a:lnTo>
                  <a:lnTo>
                    <a:pt x="96640" y="84686"/>
                  </a:lnTo>
                  <a:lnTo>
                    <a:pt x="86931" y="96668"/>
                  </a:lnTo>
                  <a:lnTo>
                    <a:pt x="82076" y="93441"/>
                  </a:lnTo>
                  <a:lnTo>
                    <a:pt x="76577" y="84377"/>
                  </a:lnTo>
                  <a:lnTo>
                    <a:pt x="51631" y="92150"/>
                  </a:lnTo>
                  <a:lnTo>
                    <a:pt x="35440" y="72704"/>
                  </a:lnTo>
                  <a:lnTo>
                    <a:pt x="14732" y="8081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92" name="Forme libre : forme 4791">
              <a:extLst>
                <a:ext uri="{FF2B5EF4-FFF2-40B4-BE49-F238E27FC236}">
                  <a16:creationId xmlns:a16="http://schemas.microsoft.com/office/drawing/2014/main" id="{9E667A3D-7E54-4C46-A60E-EBAD98874FD5}"/>
                </a:ext>
              </a:extLst>
            </p:cNvPr>
            <p:cNvSpPr/>
            <p:nvPr/>
          </p:nvSpPr>
          <p:spPr>
            <a:xfrm>
              <a:off x="8234518" y="785116"/>
              <a:ext cx="81375" cy="42091"/>
            </a:xfrm>
            <a:custGeom>
              <a:avLst/>
              <a:gdLst>
                <a:gd name="connsiteX0" fmla="*/ 2105 w 81374"/>
                <a:gd name="connsiteY0" fmla="*/ 28958 h 42090"/>
                <a:gd name="connsiteX1" fmla="*/ 2750 w 81374"/>
                <a:gd name="connsiteY1" fmla="*/ 15040 h 42090"/>
                <a:gd name="connsiteX2" fmla="*/ 22841 w 81374"/>
                <a:gd name="connsiteY2" fmla="*/ 4041 h 42090"/>
                <a:gd name="connsiteX3" fmla="*/ 71414 w 81374"/>
                <a:gd name="connsiteY3" fmla="*/ 2105 h 42090"/>
                <a:gd name="connsiteX4" fmla="*/ 80140 w 81374"/>
                <a:gd name="connsiteY4" fmla="*/ 5977 h 42090"/>
                <a:gd name="connsiteX5" fmla="*/ 74332 w 81374"/>
                <a:gd name="connsiteY5" fmla="*/ 18604 h 42090"/>
                <a:gd name="connsiteX6" fmla="*/ 78850 w 81374"/>
                <a:gd name="connsiteY6" fmla="*/ 23795 h 42090"/>
                <a:gd name="connsiteX7" fmla="*/ 66868 w 81374"/>
                <a:gd name="connsiteY7" fmla="*/ 25395 h 42090"/>
                <a:gd name="connsiteX8" fmla="*/ 64286 w 81374"/>
                <a:gd name="connsiteY8" fmla="*/ 35777 h 42090"/>
                <a:gd name="connsiteX9" fmla="*/ 55868 w 81374"/>
                <a:gd name="connsiteY9" fmla="*/ 39649 h 42090"/>
                <a:gd name="connsiteX10" fmla="*/ 41305 w 81374"/>
                <a:gd name="connsiteY10" fmla="*/ 38358 h 42090"/>
                <a:gd name="connsiteX11" fmla="*/ 29968 w 81374"/>
                <a:gd name="connsiteY11" fmla="*/ 40631 h 42090"/>
                <a:gd name="connsiteX12" fmla="*/ 20568 w 81374"/>
                <a:gd name="connsiteY12" fmla="*/ 37068 h 42090"/>
                <a:gd name="connsiteX13" fmla="*/ 9569 w 81374"/>
                <a:gd name="connsiteY13" fmla="*/ 37376 h 42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374" h="42090">
                  <a:moveTo>
                    <a:pt x="2105" y="28958"/>
                  </a:moveTo>
                  <a:lnTo>
                    <a:pt x="2750" y="15040"/>
                  </a:lnTo>
                  <a:lnTo>
                    <a:pt x="22841" y="4041"/>
                  </a:lnTo>
                  <a:lnTo>
                    <a:pt x="71414" y="2105"/>
                  </a:lnTo>
                  <a:lnTo>
                    <a:pt x="80140" y="5977"/>
                  </a:lnTo>
                  <a:lnTo>
                    <a:pt x="74332" y="18604"/>
                  </a:lnTo>
                  <a:lnTo>
                    <a:pt x="78850" y="23795"/>
                  </a:lnTo>
                  <a:lnTo>
                    <a:pt x="66868" y="25395"/>
                  </a:lnTo>
                  <a:lnTo>
                    <a:pt x="64286" y="35777"/>
                  </a:lnTo>
                  <a:lnTo>
                    <a:pt x="55868" y="39649"/>
                  </a:lnTo>
                  <a:lnTo>
                    <a:pt x="41305" y="38358"/>
                  </a:lnTo>
                  <a:lnTo>
                    <a:pt x="29968" y="40631"/>
                  </a:lnTo>
                  <a:lnTo>
                    <a:pt x="20568" y="37068"/>
                  </a:lnTo>
                  <a:lnTo>
                    <a:pt x="9569" y="3737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93" name="Forme libre : forme 4792">
              <a:extLst>
                <a:ext uri="{FF2B5EF4-FFF2-40B4-BE49-F238E27FC236}">
                  <a16:creationId xmlns:a16="http://schemas.microsoft.com/office/drawing/2014/main" id="{3AD76640-4402-4849-AFFF-B70CE0152FF9}"/>
                </a:ext>
              </a:extLst>
            </p:cNvPr>
            <p:cNvSpPr/>
            <p:nvPr/>
          </p:nvSpPr>
          <p:spPr>
            <a:xfrm>
              <a:off x="8058692" y="854089"/>
              <a:ext cx="274991" cy="162750"/>
            </a:xfrm>
            <a:custGeom>
              <a:avLst/>
              <a:gdLst>
                <a:gd name="connsiteX0" fmla="*/ 60386 w 274991"/>
                <a:gd name="connsiteY0" fmla="*/ 27022 h 162749"/>
                <a:gd name="connsiteX1" fmla="*/ 52613 w 274991"/>
                <a:gd name="connsiteY1" fmla="*/ 26377 h 162749"/>
                <a:gd name="connsiteX2" fmla="*/ 43886 w 274991"/>
                <a:gd name="connsiteY2" fmla="*/ 19249 h 162749"/>
                <a:gd name="connsiteX3" fmla="*/ 46159 w 274991"/>
                <a:gd name="connsiteY3" fmla="*/ 9849 h 162749"/>
                <a:gd name="connsiteX4" fmla="*/ 68804 w 274991"/>
                <a:gd name="connsiteY4" fmla="*/ 7913 h 162749"/>
                <a:gd name="connsiteX5" fmla="*/ 75623 w 274991"/>
                <a:gd name="connsiteY5" fmla="*/ 11168 h 162749"/>
                <a:gd name="connsiteX6" fmla="*/ 81122 w 274991"/>
                <a:gd name="connsiteY6" fmla="*/ 2105 h 162749"/>
                <a:gd name="connsiteX7" fmla="*/ 98295 w 274991"/>
                <a:gd name="connsiteY7" fmla="*/ 6959 h 162749"/>
                <a:gd name="connsiteX8" fmla="*/ 106713 w 274991"/>
                <a:gd name="connsiteY8" fmla="*/ 15040 h 162749"/>
                <a:gd name="connsiteX9" fmla="*/ 110922 w 274991"/>
                <a:gd name="connsiteY9" fmla="*/ 28958 h 162749"/>
                <a:gd name="connsiteX10" fmla="*/ 124504 w 274991"/>
                <a:gd name="connsiteY10" fmla="*/ 28958 h 162749"/>
                <a:gd name="connsiteX11" fmla="*/ 132276 w 274991"/>
                <a:gd name="connsiteY11" fmla="*/ 38358 h 162749"/>
                <a:gd name="connsiteX12" fmla="*/ 130986 w 274991"/>
                <a:gd name="connsiteY12" fmla="*/ 51968 h 162749"/>
                <a:gd name="connsiteX13" fmla="*/ 134212 w 274991"/>
                <a:gd name="connsiteY13" fmla="*/ 55195 h 162749"/>
                <a:gd name="connsiteX14" fmla="*/ 134212 w 274991"/>
                <a:gd name="connsiteY14" fmla="*/ 60695 h 162749"/>
                <a:gd name="connsiteX15" fmla="*/ 138758 w 274991"/>
                <a:gd name="connsiteY15" fmla="*/ 71049 h 162749"/>
                <a:gd name="connsiteX16" fmla="*/ 137131 w 274991"/>
                <a:gd name="connsiteY16" fmla="*/ 79158 h 162749"/>
                <a:gd name="connsiteX17" fmla="*/ 147177 w 274991"/>
                <a:gd name="connsiteY17" fmla="*/ 99895 h 162749"/>
                <a:gd name="connsiteX18" fmla="*/ 168558 w 274991"/>
                <a:gd name="connsiteY18" fmla="*/ 93722 h 162749"/>
                <a:gd name="connsiteX19" fmla="*/ 193813 w 274991"/>
                <a:gd name="connsiteY19" fmla="*/ 103122 h 162749"/>
                <a:gd name="connsiteX20" fmla="*/ 194121 w 274991"/>
                <a:gd name="connsiteY20" fmla="*/ 94367 h 162749"/>
                <a:gd name="connsiteX21" fmla="*/ 183767 w 274991"/>
                <a:gd name="connsiteY21" fmla="*/ 82076 h 162749"/>
                <a:gd name="connsiteX22" fmla="*/ 185703 w 274991"/>
                <a:gd name="connsiteY22" fmla="*/ 77531 h 162749"/>
                <a:gd name="connsiteX23" fmla="*/ 202540 w 274991"/>
                <a:gd name="connsiteY23" fmla="*/ 66194 h 162749"/>
                <a:gd name="connsiteX24" fmla="*/ 199621 w 274991"/>
                <a:gd name="connsiteY24" fmla="*/ 61985 h 162749"/>
                <a:gd name="connsiteX25" fmla="*/ 182785 w 274991"/>
                <a:gd name="connsiteY25" fmla="*/ 48067 h 162749"/>
                <a:gd name="connsiteX26" fmla="*/ 183459 w 274991"/>
                <a:gd name="connsiteY26" fmla="*/ 36731 h 162749"/>
                <a:gd name="connsiteX27" fmla="*/ 201249 w 274991"/>
                <a:gd name="connsiteY27" fmla="*/ 39341 h 162749"/>
                <a:gd name="connsiteX28" fmla="*/ 214213 w 274991"/>
                <a:gd name="connsiteY28" fmla="*/ 25731 h 162749"/>
                <a:gd name="connsiteX29" fmla="*/ 240112 w 274991"/>
                <a:gd name="connsiteY29" fmla="*/ 30249 h 162749"/>
                <a:gd name="connsiteX30" fmla="*/ 240758 w 274991"/>
                <a:gd name="connsiteY30" fmla="*/ 38358 h 162749"/>
                <a:gd name="connsiteX31" fmla="*/ 236240 w 274991"/>
                <a:gd name="connsiteY31" fmla="*/ 52613 h 162749"/>
                <a:gd name="connsiteX32" fmla="*/ 237194 w 274991"/>
                <a:gd name="connsiteY32" fmla="*/ 63613 h 162749"/>
                <a:gd name="connsiteX33" fmla="*/ 225858 w 274991"/>
                <a:gd name="connsiteY33" fmla="*/ 70740 h 162749"/>
                <a:gd name="connsiteX34" fmla="*/ 232340 w 274991"/>
                <a:gd name="connsiteY34" fmla="*/ 87240 h 162749"/>
                <a:gd name="connsiteX35" fmla="*/ 226194 w 274991"/>
                <a:gd name="connsiteY35" fmla="*/ 96331 h 162749"/>
                <a:gd name="connsiteX36" fmla="*/ 235258 w 274991"/>
                <a:gd name="connsiteY36" fmla="*/ 96640 h 162749"/>
                <a:gd name="connsiteX37" fmla="*/ 235903 w 274991"/>
                <a:gd name="connsiteY37" fmla="*/ 105703 h 162749"/>
                <a:gd name="connsiteX38" fmla="*/ 243676 w 274991"/>
                <a:gd name="connsiteY38" fmla="*/ 106685 h 162749"/>
                <a:gd name="connsiteX39" fmla="*/ 242694 w 274991"/>
                <a:gd name="connsiteY39" fmla="*/ 97931 h 162749"/>
                <a:gd name="connsiteX40" fmla="*/ 251449 w 274991"/>
                <a:gd name="connsiteY40" fmla="*/ 86594 h 162749"/>
                <a:gd name="connsiteX41" fmla="*/ 259221 w 274991"/>
                <a:gd name="connsiteY41" fmla="*/ 86286 h 162749"/>
                <a:gd name="connsiteX42" fmla="*/ 273139 w 274991"/>
                <a:gd name="connsiteY42" fmla="*/ 100540 h 162749"/>
                <a:gd name="connsiteX43" fmla="*/ 267640 w 274991"/>
                <a:gd name="connsiteY43" fmla="*/ 137776 h 162749"/>
                <a:gd name="connsiteX44" fmla="*/ 250467 w 274991"/>
                <a:gd name="connsiteY44" fmla="*/ 143585 h 162749"/>
                <a:gd name="connsiteX45" fmla="*/ 241740 w 274991"/>
                <a:gd name="connsiteY45" fmla="*/ 160421 h 162749"/>
                <a:gd name="connsiteX46" fmla="*/ 236240 w 274991"/>
                <a:gd name="connsiteY46" fmla="*/ 160421 h 162749"/>
                <a:gd name="connsiteX47" fmla="*/ 228467 w 274991"/>
                <a:gd name="connsiteY47" fmla="*/ 162048 h 162749"/>
                <a:gd name="connsiteX48" fmla="*/ 221649 w 274991"/>
                <a:gd name="connsiteY48" fmla="*/ 155258 h 162749"/>
                <a:gd name="connsiteX49" fmla="*/ 215503 w 274991"/>
                <a:gd name="connsiteY49" fmla="*/ 155567 h 162749"/>
                <a:gd name="connsiteX50" fmla="*/ 206103 w 274991"/>
                <a:gd name="connsiteY50" fmla="*/ 146840 h 162749"/>
                <a:gd name="connsiteX51" fmla="*/ 191540 w 274991"/>
                <a:gd name="connsiteY51" fmla="*/ 150067 h 162749"/>
                <a:gd name="connsiteX52" fmla="*/ 180849 w 274991"/>
                <a:gd name="connsiteY52" fmla="*/ 145549 h 162749"/>
                <a:gd name="connsiteX53" fmla="*/ 177622 w 274991"/>
                <a:gd name="connsiteY53" fmla="*/ 137440 h 162749"/>
                <a:gd name="connsiteX54" fmla="*/ 158821 w 274991"/>
                <a:gd name="connsiteY54" fmla="*/ 145212 h 162749"/>
                <a:gd name="connsiteX55" fmla="*/ 139740 w 274991"/>
                <a:gd name="connsiteY55" fmla="*/ 148131 h 162749"/>
                <a:gd name="connsiteX56" fmla="*/ 133904 w 274991"/>
                <a:gd name="connsiteY56" fmla="*/ 159467 h 162749"/>
                <a:gd name="connsiteX57" fmla="*/ 123858 w 274991"/>
                <a:gd name="connsiteY57" fmla="*/ 162694 h 162749"/>
                <a:gd name="connsiteX58" fmla="*/ 67205 w 274991"/>
                <a:gd name="connsiteY58" fmla="*/ 144230 h 162749"/>
                <a:gd name="connsiteX59" fmla="*/ 58141 w 274991"/>
                <a:gd name="connsiteY59" fmla="*/ 121894 h 162749"/>
                <a:gd name="connsiteX60" fmla="*/ 71722 w 274991"/>
                <a:gd name="connsiteY60" fmla="*/ 116731 h 162749"/>
                <a:gd name="connsiteX61" fmla="*/ 87268 w 274991"/>
                <a:gd name="connsiteY61" fmla="*/ 118022 h 162749"/>
                <a:gd name="connsiteX62" fmla="*/ 93104 w 274991"/>
                <a:gd name="connsiteY62" fmla="*/ 113813 h 162749"/>
                <a:gd name="connsiteX63" fmla="*/ 99895 w 274991"/>
                <a:gd name="connsiteY63" fmla="*/ 120295 h 162749"/>
                <a:gd name="connsiteX64" fmla="*/ 114149 w 274991"/>
                <a:gd name="connsiteY64" fmla="*/ 125149 h 162749"/>
                <a:gd name="connsiteX65" fmla="*/ 125794 w 274991"/>
                <a:gd name="connsiteY65" fmla="*/ 124504 h 162749"/>
                <a:gd name="connsiteX66" fmla="*/ 134212 w 274991"/>
                <a:gd name="connsiteY66" fmla="*/ 110249 h 162749"/>
                <a:gd name="connsiteX67" fmla="*/ 124840 w 274991"/>
                <a:gd name="connsiteY67" fmla="*/ 110558 h 162749"/>
                <a:gd name="connsiteX68" fmla="*/ 119986 w 274991"/>
                <a:gd name="connsiteY68" fmla="*/ 114121 h 162749"/>
                <a:gd name="connsiteX69" fmla="*/ 109295 w 274991"/>
                <a:gd name="connsiteY69" fmla="*/ 113813 h 162749"/>
                <a:gd name="connsiteX70" fmla="*/ 104104 w 274991"/>
                <a:gd name="connsiteY70" fmla="*/ 107639 h 162749"/>
                <a:gd name="connsiteX71" fmla="*/ 84995 w 274991"/>
                <a:gd name="connsiteY71" fmla="*/ 108958 h 162749"/>
                <a:gd name="connsiteX72" fmla="*/ 80786 w 274991"/>
                <a:gd name="connsiteY72" fmla="*/ 96331 h 162749"/>
                <a:gd name="connsiteX73" fmla="*/ 81431 w 274991"/>
                <a:gd name="connsiteY73" fmla="*/ 84995 h 162749"/>
                <a:gd name="connsiteX74" fmla="*/ 73995 w 274991"/>
                <a:gd name="connsiteY74" fmla="*/ 83367 h 162749"/>
                <a:gd name="connsiteX75" fmla="*/ 60077 w 274991"/>
                <a:gd name="connsiteY75" fmla="*/ 93722 h 162749"/>
                <a:gd name="connsiteX76" fmla="*/ 45514 w 274991"/>
                <a:gd name="connsiteY76" fmla="*/ 93413 h 162749"/>
                <a:gd name="connsiteX77" fmla="*/ 48095 w 274991"/>
                <a:gd name="connsiteY77" fmla="*/ 88558 h 162749"/>
                <a:gd name="connsiteX78" fmla="*/ 43550 w 274991"/>
                <a:gd name="connsiteY78" fmla="*/ 87576 h 162749"/>
                <a:gd name="connsiteX79" fmla="*/ 29968 w 274991"/>
                <a:gd name="connsiteY79" fmla="*/ 71049 h 162749"/>
                <a:gd name="connsiteX80" fmla="*/ 20568 w 274991"/>
                <a:gd name="connsiteY80" fmla="*/ 73322 h 162749"/>
                <a:gd name="connsiteX81" fmla="*/ 6314 w 274991"/>
                <a:gd name="connsiteY81" fmla="*/ 70740 h 162749"/>
                <a:gd name="connsiteX82" fmla="*/ 2105 w 274991"/>
                <a:gd name="connsiteY82" fmla="*/ 53904 h 162749"/>
                <a:gd name="connsiteX83" fmla="*/ 7604 w 274991"/>
                <a:gd name="connsiteY83" fmla="*/ 47113 h 162749"/>
                <a:gd name="connsiteX84" fmla="*/ 39677 w 274991"/>
                <a:gd name="connsiteY84" fmla="*/ 57468 h 162749"/>
                <a:gd name="connsiteX85" fmla="*/ 45514 w 274991"/>
                <a:gd name="connsiteY85" fmla="*/ 52613 h 162749"/>
                <a:gd name="connsiteX86" fmla="*/ 54886 w 274991"/>
                <a:gd name="connsiteY86" fmla="*/ 54549 h 162749"/>
                <a:gd name="connsiteX87" fmla="*/ 55868 w 274991"/>
                <a:gd name="connsiteY87" fmla="*/ 47113 h 162749"/>
                <a:gd name="connsiteX88" fmla="*/ 45822 w 274991"/>
                <a:gd name="connsiteY88" fmla="*/ 45794 h 162749"/>
                <a:gd name="connsiteX89" fmla="*/ 26068 w 274991"/>
                <a:gd name="connsiteY89" fmla="*/ 35132 h 162749"/>
                <a:gd name="connsiteX90" fmla="*/ 33195 w 274991"/>
                <a:gd name="connsiteY90" fmla="*/ 28958 h 162749"/>
                <a:gd name="connsiteX91" fmla="*/ 58450 w 274991"/>
                <a:gd name="connsiteY91" fmla="*/ 30249 h 1627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274991" h="162749">
                  <a:moveTo>
                    <a:pt x="60386" y="27022"/>
                  </a:moveTo>
                  <a:lnTo>
                    <a:pt x="52613" y="26377"/>
                  </a:lnTo>
                  <a:lnTo>
                    <a:pt x="43886" y="19249"/>
                  </a:lnTo>
                  <a:lnTo>
                    <a:pt x="46159" y="9849"/>
                  </a:lnTo>
                  <a:lnTo>
                    <a:pt x="68804" y="7913"/>
                  </a:lnTo>
                  <a:lnTo>
                    <a:pt x="75623" y="11168"/>
                  </a:lnTo>
                  <a:lnTo>
                    <a:pt x="81122" y="2105"/>
                  </a:lnTo>
                  <a:lnTo>
                    <a:pt x="98295" y="6959"/>
                  </a:lnTo>
                  <a:lnTo>
                    <a:pt x="106713" y="15040"/>
                  </a:lnTo>
                  <a:lnTo>
                    <a:pt x="110922" y="28958"/>
                  </a:lnTo>
                  <a:lnTo>
                    <a:pt x="124504" y="28958"/>
                  </a:lnTo>
                  <a:lnTo>
                    <a:pt x="132276" y="38358"/>
                  </a:lnTo>
                  <a:lnTo>
                    <a:pt x="130986" y="51968"/>
                  </a:lnTo>
                  <a:lnTo>
                    <a:pt x="134212" y="55195"/>
                  </a:lnTo>
                  <a:lnTo>
                    <a:pt x="134212" y="60695"/>
                  </a:lnTo>
                  <a:lnTo>
                    <a:pt x="138758" y="71049"/>
                  </a:lnTo>
                  <a:lnTo>
                    <a:pt x="137131" y="79158"/>
                  </a:lnTo>
                  <a:lnTo>
                    <a:pt x="147177" y="99895"/>
                  </a:lnTo>
                  <a:lnTo>
                    <a:pt x="168558" y="93722"/>
                  </a:lnTo>
                  <a:lnTo>
                    <a:pt x="193813" y="103122"/>
                  </a:lnTo>
                  <a:lnTo>
                    <a:pt x="194121" y="94367"/>
                  </a:lnTo>
                  <a:lnTo>
                    <a:pt x="183767" y="82076"/>
                  </a:lnTo>
                  <a:lnTo>
                    <a:pt x="185703" y="77531"/>
                  </a:lnTo>
                  <a:lnTo>
                    <a:pt x="202540" y="66194"/>
                  </a:lnTo>
                  <a:lnTo>
                    <a:pt x="199621" y="61985"/>
                  </a:lnTo>
                  <a:lnTo>
                    <a:pt x="182785" y="48067"/>
                  </a:lnTo>
                  <a:lnTo>
                    <a:pt x="183459" y="36731"/>
                  </a:lnTo>
                  <a:lnTo>
                    <a:pt x="201249" y="39341"/>
                  </a:lnTo>
                  <a:lnTo>
                    <a:pt x="214213" y="25731"/>
                  </a:lnTo>
                  <a:lnTo>
                    <a:pt x="240112" y="30249"/>
                  </a:lnTo>
                  <a:lnTo>
                    <a:pt x="240758" y="38358"/>
                  </a:lnTo>
                  <a:lnTo>
                    <a:pt x="236240" y="52613"/>
                  </a:lnTo>
                  <a:lnTo>
                    <a:pt x="237194" y="63613"/>
                  </a:lnTo>
                  <a:lnTo>
                    <a:pt x="225858" y="70740"/>
                  </a:lnTo>
                  <a:lnTo>
                    <a:pt x="232340" y="87240"/>
                  </a:lnTo>
                  <a:lnTo>
                    <a:pt x="226194" y="96331"/>
                  </a:lnTo>
                  <a:lnTo>
                    <a:pt x="235258" y="96640"/>
                  </a:lnTo>
                  <a:lnTo>
                    <a:pt x="235903" y="105703"/>
                  </a:lnTo>
                  <a:lnTo>
                    <a:pt x="243676" y="106685"/>
                  </a:lnTo>
                  <a:lnTo>
                    <a:pt x="242694" y="97931"/>
                  </a:lnTo>
                  <a:lnTo>
                    <a:pt x="251449" y="86594"/>
                  </a:lnTo>
                  <a:lnTo>
                    <a:pt x="259221" y="86286"/>
                  </a:lnTo>
                  <a:lnTo>
                    <a:pt x="273139" y="100540"/>
                  </a:lnTo>
                  <a:lnTo>
                    <a:pt x="267640" y="137776"/>
                  </a:lnTo>
                  <a:lnTo>
                    <a:pt x="250467" y="143585"/>
                  </a:lnTo>
                  <a:lnTo>
                    <a:pt x="241740" y="160421"/>
                  </a:lnTo>
                  <a:lnTo>
                    <a:pt x="236240" y="160421"/>
                  </a:lnTo>
                  <a:lnTo>
                    <a:pt x="228467" y="162048"/>
                  </a:lnTo>
                  <a:lnTo>
                    <a:pt x="221649" y="155258"/>
                  </a:lnTo>
                  <a:lnTo>
                    <a:pt x="215503" y="155567"/>
                  </a:lnTo>
                  <a:lnTo>
                    <a:pt x="206103" y="146840"/>
                  </a:lnTo>
                  <a:lnTo>
                    <a:pt x="191540" y="150067"/>
                  </a:lnTo>
                  <a:lnTo>
                    <a:pt x="180849" y="145549"/>
                  </a:lnTo>
                  <a:lnTo>
                    <a:pt x="177622" y="137440"/>
                  </a:lnTo>
                  <a:lnTo>
                    <a:pt x="158821" y="145212"/>
                  </a:lnTo>
                  <a:lnTo>
                    <a:pt x="139740" y="148131"/>
                  </a:lnTo>
                  <a:lnTo>
                    <a:pt x="133904" y="159467"/>
                  </a:lnTo>
                  <a:lnTo>
                    <a:pt x="123858" y="162694"/>
                  </a:lnTo>
                  <a:lnTo>
                    <a:pt x="67205" y="144230"/>
                  </a:lnTo>
                  <a:lnTo>
                    <a:pt x="58141" y="121894"/>
                  </a:lnTo>
                  <a:lnTo>
                    <a:pt x="71722" y="116731"/>
                  </a:lnTo>
                  <a:lnTo>
                    <a:pt x="87268" y="118022"/>
                  </a:lnTo>
                  <a:lnTo>
                    <a:pt x="93104" y="113813"/>
                  </a:lnTo>
                  <a:lnTo>
                    <a:pt x="99895" y="120295"/>
                  </a:lnTo>
                  <a:lnTo>
                    <a:pt x="114149" y="125149"/>
                  </a:lnTo>
                  <a:lnTo>
                    <a:pt x="125794" y="124504"/>
                  </a:lnTo>
                  <a:lnTo>
                    <a:pt x="134212" y="110249"/>
                  </a:lnTo>
                  <a:lnTo>
                    <a:pt x="124840" y="110558"/>
                  </a:lnTo>
                  <a:lnTo>
                    <a:pt x="119986" y="114121"/>
                  </a:lnTo>
                  <a:lnTo>
                    <a:pt x="109295" y="113813"/>
                  </a:lnTo>
                  <a:lnTo>
                    <a:pt x="104104" y="107639"/>
                  </a:lnTo>
                  <a:lnTo>
                    <a:pt x="84995" y="108958"/>
                  </a:lnTo>
                  <a:lnTo>
                    <a:pt x="80786" y="96331"/>
                  </a:lnTo>
                  <a:lnTo>
                    <a:pt x="81431" y="84995"/>
                  </a:lnTo>
                  <a:lnTo>
                    <a:pt x="73995" y="83367"/>
                  </a:lnTo>
                  <a:lnTo>
                    <a:pt x="60077" y="93722"/>
                  </a:lnTo>
                  <a:lnTo>
                    <a:pt x="45514" y="93413"/>
                  </a:lnTo>
                  <a:lnTo>
                    <a:pt x="48095" y="88558"/>
                  </a:lnTo>
                  <a:lnTo>
                    <a:pt x="43550" y="87576"/>
                  </a:lnTo>
                  <a:lnTo>
                    <a:pt x="29968" y="71049"/>
                  </a:lnTo>
                  <a:lnTo>
                    <a:pt x="20568" y="73322"/>
                  </a:lnTo>
                  <a:lnTo>
                    <a:pt x="6314" y="70740"/>
                  </a:lnTo>
                  <a:lnTo>
                    <a:pt x="2105" y="53904"/>
                  </a:lnTo>
                  <a:lnTo>
                    <a:pt x="7604" y="47113"/>
                  </a:lnTo>
                  <a:lnTo>
                    <a:pt x="39677" y="57468"/>
                  </a:lnTo>
                  <a:lnTo>
                    <a:pt x="45514" y="52613"/>
                  </a:lnTo>
                  <a:lnTo>
                    <a:pt x="54886" y="54549"/>
                  </a:lnTo>
                  <a:lnTo>
                    <a:pt x="55868" y="47113"/>
                  </a:lnTo>
                  <a:lnTo>
                    <a:pt x="45822" y="45794"/>
                  </a:lnTo>
                  <a:lnTo>
                    <a:pt x="26068" y="35132"/>
                  </a:lnTo>
                  <a:lnTo>
                    <a:pt x="33195" y="28958"/>
                  </a:lnTo>
                  <a:lnTo>
                    <a:pt x="58450" y="3024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94" name="Forme libre : forme 4793">
              <a:extLst>
                <a:ext uri="{FF2B5EF4-FFF2-40B4-BE49-F238E27FC236}">
                  <a16:creationId xmlns:a16="http://schemas.microsoft.com/office/drawing/2014/main" id="{C710E750-A416-4A27-AA06-AE9013AEF4DF}"/>
                </a:ext>
              </a:extLst>
            </p:cNvPr>
            <p:cNvSpPr/>
            <p:nvPr/>
          </p:nvSpPr>
          <p:spPr>
            <a:xfrm>
              <a:off x="8394153" y="977779"/>
              <a:ext cx="30866" cy="22448"/>
            </a:xfrm>
            <a:custGeom>
              <a:avLst/>
              <a:gdLst>
                <a:gd name="connsiteX0" fmla="*/ 6342 w 30866"/>
                <a:gd name="connsiteY0" fmla="*/ 20540 h 22448"/>
                <a:gd name="connsiteX1" fmla="*/ 2105 w 30866"/>
                <a:gd name="connsiteY1" fmla="*/ 19895 h 22448"/>
                <a:gd name="connsiteX2" fmla="*/ 2105 w 30866"/>
                <a:gd name="connsiteY2" fmla="*/ 15040 h 22448"/>
                <a:gd name="connsiteX3" fmla="*/ 28678 w 30866"/>
                <a:gd name="connsiteY3" fmla="*/ 2105 h 22448"/>
                <a:gd name="connsiteX4" fmla="*/ 29323 w 30866"/>
                <a:gd name="connsiteY4" fmla="*/ 7268 h 22448"/>
                <a:gd name="connsiteX5" fmla="*/ 14086 w 30866"/>
                <a:gd name="connsiteY5" fmla="*/ 18604 h 22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866" h="22448">
                  <a:moveTo>
                    <a:pt x="6342" y="20540"/>
                  </a:moveTo>
                  <a:lnTo>
                    <a:pt x="2105" y="19895"/>
                  </a:lnTo>
                  <a:lnTo>
                    <a:pt x="2105" y="15040"/>
                  </a:lnTo>
                  <a:lnTo>
                    <a:pt x="28678" y="2105"/>
                  </a:lnTo>
                  <a:lnTo>
                    <a:pt x="29323" y="7268"/>
                  </a:lnTo>
                  <a:lnTo>
                    <a:pt x="14086" y="1860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95" name="Forme libre : forme 4794">
              <a:extLst>
                <a:ext uri="{FF2B5EF4-FFF2-40B4-BE49-F238E27FC236}">
                  <a16:creationId xmlns:a16="http://schemas.microsoft.com/office/drawing/2014/main" id="{FFB6A40B-CAE9-4F2B-9110-4A16F979D7C6}"/>
                </a:ext>
              </a:extLst>
            </p:cNvPr>
            <p:cNvSpPr/>
            <p:nvPr/>
          </p:nvSpPr>
          <p:spPr>
            <a:xfrm>
              <a:off x="8410035" y="1001406"/>
              <a:ext cx="14030" cy="8418"/>
            </a:xfrm>
            <a:custGeom>
              <a:avLst/>
              <a:gdLst>
                <a:gd name="connsiteX0" fmla="*/ 10186 w 14030"/>
                <a:gd name="connsiteY0" fmla="*/ 8586 h 8418"/>
                <a:gd name="connsiteX1" fmla="*/ 13104 w 14030"/>
                <a:gd name="connsiteY1" fmla="*/ 2105 h 8418"/>
                <a:gd name="connsiteX2" fmla="*/ 2105 w 14030"/>
                <a:gd name="connsiteY2" fmla="*/ 5668 h 8418"/>
              </a:gdLst>
              <a:ahLst/>
              <a:cxnLst>
                <a:cxn ang="0">
                  <a:pos x="connsiteX0" y="connsiteY0"/>
                </a:cxn>
                <a:cxn ang="0">
                  <a:pos x="connsiteX1" y="connsiteY1"/>
                </a:cxn>
                <a:cxn ang="0">
                  <a:pos x="connsiteX2" y="connsiteY2"/>
                </a:cxn>
              </a:cxnLst>
              <a:rect l="l" t="t" r="r" b="b"/>
              <a:pathLst>
                <a:path w="14030" h="8418">
                  <a:moveTo>
                    <a:pt x="10186" y="8586"/>
                  </a:moveTo>
                  <a:lnTo>
                    <a:pt x="13104" y="2105"/>
                  </a:lnTo>
                  <a:lnTo>
                    <a:pt x="2105" y="566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96" name="Forme libre : forme 4795">
              <a:extLst>
                <a:ext uri="{FF2B5EF4-FFF2-40B4-BE49-F238E27FC236}">
                  <a16:creationId xmlns:a16="http://schemas.microsoft.com/office/drawing/2014/main" id="{D32C8BBC-A1FF-4E15-BAAA-2C27C278D825}"/>
                </a:ext>
              </a:extLst>
            </p:cNvPr>
            <p:cNvSpPr/>
            <p:nvPr/>
          </p:nvSpPr>
          <p:spPr>
            <a:xfrm>
              <a:off x="8428807" y="966106"/>
              <a:ext cx="86987" cy="106629"/>
            </a:xfrm>
            <a:custGeom>
              <a:avLst/>
              <a:gdLst>
                <a:gd name="connsiteX0" fmla="*/ 2441 w 86987"/>
                <a:gd name="connsiteY0" fmla="*/ 40323 h 106629"/>
                <a:gd name="connsiteX1" fmla="*/ 6959 w 86987"/>
                <a:gd name="connsiteY1" fmla="*/ 26713 h 106629"/>
                <a:gd name="connsiteX2" fmla="*/ 14732 w 86987"/>
                <a:gd name="connsiteY2" fmla="*/ 25423 h 106629"/>
                <a:gd name="connsiteX3" fmla="*/ 22841 w 86987"/>
                <a:gd name="connsiteY3" fmla="*/ 31259 h 106629"/>
                <a:gd name="connsiteX4" fmla="*/ 17005 w 86987"/>
                <a:gd name="connsiteY4" fmla="*/ 13441 h 106629"/>
                <a:gd name="connsiteX5" fmla="*/ 25759 w 86987"/>
                <a:gd name="connsiteY5" fmla="*/ 8923 h 106629"/>
                <a:gd name="connsiteX6" fmla="*/ 35468 w 86987"/>
                <a:gd name="connsiteY6" fmla="*/ 23487 h 106629"/>
                <a:gd name="connsiteX7" fmla="*/ 32550 w 86987"/>
                <a:gd name="connsiteY7" fmla="*/ 2105 h 106629"/>
                <a:gd name="connsiteX8" fmla="*/ 72368 w 86987"/>
                <a:gd name="connsiteY8" fmla="*/ 4069 h 106629"/>
                <a:gd name="connsiteX9" fmla="*/ 87268 w 86987"/>
                <a:gd name="connsiteY9" fmla="*/ 25114 h 106629"/>
                <a:gd name="connsiteX10" fmla="*/ 79495 w 86987"/>
                <a:gd name="connsiteY10" fmla="*/ 42596 h 106629"/>
                <a:gd name="connsiteX11" fmla="*/ 80477 w 86987"/>
                <a:gd name="connsiteY11" fmla="*/ 54886 h 106629"/>
                <a:gd name="connsiteX12" fmla="*/ 76268 w 86987"/>
                <a:gd name="connsiteY12" fmla="*/ 67850 h 106629"/>
                <a:gd name="connsiteX13" fmla="*/ 76577 w 86987"/>
                <a:gd name="connsiteY13" fmla="*/ 77250 h 106629"/>
                <a:gd name="connsiteX14" fmla="*/ 63641 w 86987"/>
                <a:gd name="connsiteY14" fmla="*/ 84995 h 106629"/>
                <a:gd name="connsiteX15" fmla="*/ 56822 w 86987"/>
                <a:gd name="connsiteY15" fmla="*/ 103795 h 106629"/>
                <a:gd name="connsiteX16" fmla="*/ 36759 w 86987"/>
                <a:gd name="connsiteY16" fmla="*/ 106068 h 106629"/>
                <a:gd name="connsiteX17" fmla="*/ 6959 w 86987"/>
                <a:gd name="connsiteY17" fmla="*/ 97650 h 106629"/>
                <a:gd name="connsiteX18" fmla="*/ 2105 w 86987"/>
                <a:gd name="connsiteY18" fmla="*/ 91168 h 106629"/>
                <a:gd name="connsiteX19" fmla="*/ 9232 w 86987"/>
                <a:gd name="connsiteY19" fmla="*/ 82413 h 106629"/>
                <a:gd name="connsiteX20" fmla="*/ 6650 w 86987"/>
                <a:gd name="connsiteY20" fmla="*/ 72368 h 106629"/>
                <a:gd name="connsiteX21" fmla="*/ 16359 w 86987"/>
                <a:gd name="connsiteY21" fmla="*/ 64286 h 106629"/>
                <a:gd name="connsiteX22" fmla="*/ 16359 w 86987"/>
                <a:gd name="connsiteY22" fmla="*/ 55223 h 106629"/>
                <a:gd name="connsiteX23" fmla="*/ 37404 w 86987"/>
                <a:gd name="connsiteY23" fmla="*/ 42259 h 10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86987" h="106629">
                  <a:moveTo>
                    <a:pt x="2441" y="40323"/>
                  </a:moveTo>
                  <a:lnTo>
                    <a:pt x="6959" y="26713"/>
                  </a:lnTo>
                  <a:lnTo>
                    <a:pt x="14732" y="25423"/>
                  </a:lnTo>
                  <a:lnTo>
                    <a:pt x="22841" y="31259"/>
                  </a:lnTo>
                  <a:lnTo>
                    <a:pt x="17005" y="13441"/>
                  </a:lnTo>
                  <a:lnTo>
                    <a:pt x="25759" y="8923"/>
                  </a:lnTo>
                  <a:lnTo>
                    <a:pt x="35468" y="23487"/>
                  </a:lnTo>
                  <a:lnTo>
                    <a:pt x="32550" y="2105"/>
                  </a:lnTo>
                  <a:lnTo>
                    <a:pt x="72368" y="4069"/>
                  </a:lnTo>
                  <a:lnTo>
                    <a:pt x="87268" y="25114"/>
                  </a:lnTo>
                  <a:lnTo>
                    <a:pt x="79495" y="42596"/>
                  </a:lnTo>
                  <a:lnTo>
                    <a:pt x="80477" y="54886"/>
                  </a:lnTo>
                  <a:lnTo>
                    <a:pt x="76268" y="67850"/>
                  </a:lnTo>
                  <a:lnTo>
                    <a:pt x="76577" y="77250"/>
                  </a:lnTo>
                  <a:lnTo>
                    <a:pt x="63641" y="84995"/>
                  </a:lnTo>
                  <a:lnTo>
                    <a:pt x="56822" y="103795"/>
                  </a:lnTo>
                  <a:lnTo>
                    <a:pt x="36759" y="106068"/>
                  </a:lnTo>
                  <a:lnTo>
                    <a:pt x="6959" y="97650"/>
                  </a:lnTo>
                  <a:lnTo>
                    <a:pt x="2105" y="91168"/>
                  </a:lnTo>
                  <a:lnTo>
                    <a:pt x="9232" y="82413"/>
                  </a:lnTo>
                  <a:lnTo>
                    <a:pt x="6650" y="72368"/>
                  </a:lnTo>
                  <a:lnTo>
                    <a:pt x="16359" y="64286"/>
                  </a:lnTo>
                  <a:lnTo>
                    <a:pt x="16359" y="55223"/>
                  </a:lnTo>
                  <a:lnTo>
                    <a:pt x="37404" y="422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97" name="Forme libre : forme 4796">
              <a:extLst>
                <a:ext uri="{FF2B5EF4-FFF2-40B4-BE49-F238E27FC236}">
                  <a16:creationId xmlns:a16="http://schemas.microsoft.com/office/drawing/2014/main" id="{4A8E1FFA-7708-494E-83AE-32047AF4BD37}"/>
                </a:ext>
              </a:extLst>
            </p:cNvPr>
            <p:cNvSpPr/>
            <p:nvPr/>
          </p:nvSpPr>
          <p:spPr>
            <a:xfrm>
              <a:off x="8432371" y="963187"/>
              <a:ext cx="14030" cy="11224"/>
            </a:xfrm>
            <a:custGeom>
              <a:avLst/>
              <a:gdLst>
                <a:gd name="connsiteX0" fmla="*/ 2105 w 14030"/>
                <a:gd name="connsiteY0" fmla="*/ 10859 h 11224"/>
                <a:gd name="connsiteX1" fmla="*/ 2750 w 14030"/>
                <a:gd name="connsiteY1" fmla="*/ 2105 h 11224"/>
                <a:gd name="connsiteX2" fmla="*/ 13441 w 14030"/>
                <a:gd name="connsiteY2" fmla="*/ 2105 h 11224"/>
                <a:gd name="connsiteX3" fmla="*/ 12459 w 14030"/>
                <a:gd name="connsiteY3" fmla="*/ 10859 h 11224"/>
              </a:gdLst>
              <a:ahLst/>
              <a:cxnLst>
                <a:cxn ang="0">
                  <a:pos x="connsiteX0" y="connsiteY0"/>
                </a:cxn>
                <a:cxn ang="0">
                  <a:pos x="connsiteX1" y="connsiteY1"/>
                </a:cxn>
                <a:cxn ang="0">
                  <a:pos x="connsiteX2" y="connsiteY2"/>
                </a:cxn>
                <a:cxn ang="0">
                  <a:pos x="connsiteX3" y="connsiteY3"/>
                </a:cxn>
              </a:cxnLst>
              <a:rect l="l" t="t" r="r" b="b"/>
              <a:pathLst>
                <a:path w="14030" h="11224">
                  <a:moveTo>
                    <a:pt x="2105" y="10859"/>
                  </a:moveTo>
                  <a:lnTo>
                    <a:pt x="2750" y="2105"/>
                  </a:lnTo>
                  <a:lnTo>
                    <a:pt x="13441" y="2105"/>
                  </a:lnTo>
                  <a:lnTo>
                    <a:pt x="12459" y="1085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98" name="Forme libre : forme 4797">
              <a:extLst>
                <a:ext uri="{FF2B5EF4-FFF2-40B4-BE49-F238E27FC236}">
                  <a16:creationId xmlns:a16="http://schemas.microsoft.com/office/drawing/2014/main" id="{92675F32-C982-4F13-8492-F805DE583B4A}"/>
                </a:ext>
              </a:extLst>
            </p:cNvPr>
            <p:cNvSpPr/>
            <p:nvPr/>
          </p:nvSpPr>
          <p:spPr>
            <a:xfrm>
              <a:off x="8446626" y="947979"/>
              <a:ext cx="28060" cy="11224"/>
            </a:xfrm>
            <a:custGeom>
              <a:avLst/>
              <a:gdLst>
                <a:gd name="connsiteX0" fmla="*/ 2105 w 28060"/>
                <a:gd name="connsiteY0" fmla="*/ 9877 h 11224"/>
                <a:gd name="connsiteX1" fmla="*/ 5977 w 28060"/>
                <a:gd name="connsiteY1" fmla="*/ 2105 h 11224"/>
                <a:gd name="connsiteX2" fmla="*/ 16359 w 28060"/>
                <a:gd name="connsiteY2" fmla="*/ 3395 h 11224"/>
                <a:gd name="connsiteX3" fmla="*/ 25423 w 28060"/>
                <a:gd name="connsiteY3" fmla="*/ 2105 h 11224"/>
                <a:gd name="connsiteX4" fmla="*/ 28004 w 28060"/>
                <a:gd name="connsiteY4" fmla="*/ 6959 h 11224"/>
                <a:gd name="connsiteX5" fmla="*/ 23150 w 28060"/>
                <a:gd name="connsiteY5" fmla="*/ 10523 h 11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60" h="11224">
                  <a:moveTo>
                    <a:pt x="2105" y="9877"/>
                  </a:moveTo>
                  <a:lnTo>
                    <a:pt x="5977" y="2105"/>
                  </a:lnTo>
                  <a:lnTo>
                    <a:pt x="16359" y="3395"/>
                  </a:lnTo>
                  <a:lnTo>
                    <a:pt x="25423" y="2105"/>
                  </a:lnTo>
                  <a:lnTo>
                    <a:pt x="28004" y="6959"/>
                  </a:lnTo>
                  <a:lnTo>
                    <a:pt x="23150" y="1052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99" name="Forme libre : forme 4798">
              <a:extLst>
                <a:ext uri="{FF2B5EF4-FFF2-40B4-BE49-F238E27FC236}">
                  <a16:creationId xmlns:a16="http://schemas.microsoft.com/office/drawing/2014/main" id="{8297C4BD-97AC-40CC-936B-B779E4F49859}"/>
                </a:ext>
              </a:extLst>
            </p:cNvPr>
            <p:cNvSpPr/>
            <p:nvPr/>
          </p:nvSpPr>
          <p:spPr>
            <a:xfrm>
              <a:off x="8386717" y="968715"/>
              <a:ext cx="30866" cy="19642"/>
            </a:xfrm>
            <a:custGeom>
              <a:avLst/>
              <a:gdLst>
                <a:gd name="connsiteX0" fmla="*/ 6650 w 30866"/>
                <a:gd name="connsiteY0" fmla="*/ 19249 h 19642"/>
                <a:gd name="connsiteX1" fmla="*/ 2105 w 30866"/>
                <a:gd name="connsiteY1" fmla="*/ 10186 h 19642"/>
                <a:gd name="connsiteX2" fmla="*/ 31259 w 30866"/>
                <a:gd name="connsiteY2" fmla="*/ 2105 h 19642"/>
                <a:gd name="connsiteX3" fmla="*/ 27696 w 30866"/>
                <a:gd name="connsiteY3" fmla="*/ 11168 h 19642"/>
              </a:gdLst>
              <a:ahLst/>
              <a:cxnLst>
                <a:cxn ang="0">
                  <a:pos x="connsiteX0" y="connsiteY0"/>
                </a:cxn>
                <a:cxn ang="0">
                  <a:pos x="connsiteX1" y="connsiteY1"/>
                </a:cxn>
                <a:cxn ang="0">
                  <a:pos x="connsiteX2" y="connsiteY2"/>
                </a:cxn>
                <a:cxn ang="0">
                  <a:pos x="connsiteX3" y="connsiteY3"/>
                </a:cxn>
              </a:cxnLst>
              <a:rect l="l" t="t" r="r" b="b"/>
              <a:pathLst>
                <a:path w="30866" h="19642">
                  <a:moveTo>
                    <a:pt x="6650" y="19249"/>
                  </a:moveTo>
                  <a:lnTo>
                    <a:pt x="2105" y="10186"/>
                  </a:lnTo>
                  <a:lnTo>
                    <a:pt x="31259" y="2105"/>
                  </a:lnTo>
                  <a:lnTo>
                    <a:pt x="27696" y="1116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00" name="Forme libre : forme 4799">
              <a:extLst>
                <a:ext uri="{FF2B5EF4-FFF2-40B4-BE49-F238E27FC236}">
                  <a16:creationId xmlns:a16="http://schemas.microsoft.com/office/drawing/2014/main" id="{1CA4E263-93C8-4568-AA37-A8959D2C3FD0}"/>
                </a:ext>
              </a:extLst>
            </p:cNvPr>
            <p:cNvSpPr/>
            <p:nvPr/>
          </p:nvSpPr>
          <p:spPr>
            <a:xfrm>
              <a:off x="8387054" y="954124"/>
              <a:ext cx="28060" cy="14030"/>
            </a:xfrm>
            <a:custGeom>
              <a:avLst/>
              <a:gdLst>
                <a:gd name="connsiteX0" fmla="*/ 2105 w 28060"/>
                <a:gd name="connsiteY0" fmla="*/ 12487 h 14030"/>
                <a:gd name="connsiteX1" fmla="*/ 14086 w 28060"/>
                <a:gd name="connsiteY1" fmla="*/ 3087 h 14030"/>
                <a:gd name="connsiteX2" fmla="*/ 26068 w 28060"/>
                <a:gd name="connsiteY2" fmla="*/ 2105 h 14030"/>
                <a:gd name="connsiteX3" fmla="*/ 28004 w 28060"/>
                <a:gd name="connsiteY3" fmla="*/ 6650 h 14030"/>
                <a:gd name="connsiteX4" fmla="*/ 15686 w 28060"/>
                <a:gd name="connsiteY4" fmla="*/ 14086 h 14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60" h="14030">
                  <a:moveTo>
                    <a:pt x="2105" y="12487"/>
                  </a:moveTo>
                  <a:lnTo>
                    <a:pt x="14086" y="3087"/>
                  </a:lnTo>
                  <a:lnTo>
                    <a:pt x="26068" y="2105"/>
                  </a:lnTo>
                  <a:lnTo>
                    <a:pt x="28004" y="6650"/>
                  </a:lnTo>
                  <a:lnTo>
                    <a:pt x="15686" y="140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01" name="Forme libre : forme 4800">
              <a:extLst>
                <a:ext uri="{FF2B5EF4-FFF2-40B4-BE49-F238E27FC236}">
                  <a16:creationId xmlns:a16="http://schemas.microsoft.com/office/drawing/2014/main" id="{AEA4ACB6-2EA1-409B-8F85-2B37298313C9}"/>
                </a:ext>
              </a:extLst>
            </p:cNvPr>
            <p:cNvSpPr/>
            <p:nvPr/>
          </p:nvSpPr>
          <p:spPr>
            <a:xfrm>
              <a:off x="8389299" y="922388"/>
              <a:ext cx="16836" cy="25254"/>
            </a:xfrm>
            <a:custGeom>
              <a:avLst/>
              <a:gdLst>
                <a:gd name="connsiteX0" fmla="*/ 4714 w 16836"/>
                <a:gd name="connsiteY0" fmla="*/ 25423 h 25254"/>
                <a:gd name="connsiteX1" fmla="*/ 2105 w 16836"/>
                <a:gd name="connsiteY1" fmla="*/ 2750 h 25254"/>
                <a:gd name="connsiteX2" fmla="*/ 16359 w 16836"/>
                <a:gd name="connsiteY2" fmla="*/ 2105 h 25254"/>
                <a:gd name="connsiteX3" fmla="*/ 15405 w 16836"/>
                <a:gd name="connsiteY3" fmla="*/ 23823 h 25254"/>
              </a:gdLst>
              <a:ahLst/>
              <a:cxnLst>
                <a:cxn ang="0">
                  <a:pos x="connsiteX0" y="connsiteY0"/>
                </a:cxn>
                <a:cxn ang="0">
                  <a:pos x="connsiteX1" y="connsiteY1"/>
                </a:cxn>
                <a:cxn ang="0">
                  <a:pos x="connsiteX2" y="connsiteY2"/>
                </a:cxn>
                <a:cxn ang="0">
                  <a:pos x="connsiteX3" y="connsiteY3"/>
                </a:cxn>
              </a:cxnLst>
              <a:rect l="l" t="t" r="r" b="b"/>
              <a:pathLst>
                <a:path w="16836" h="25254">
                  <a:moveTo>
                    <a:pt x="4714" y="25423"/>
                  </a:moveTo>
                  <a:lnTo>
                    <a:pt x="2105" y="2750"/>
                  </a:lnTo>
                  <a:lnTo>
                    <a:pt x="16359" y="2105"/>
                  </a:lnTo>
                  <a:lnTo>
                    <a:pt x="15405" y="2382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02" name="Forme libre : forme 4801">
              <a:extLst>
                <a:ext uri="{FF2B5EF4-FFF2-40B4-BE49-F238E27FC236}">
                  <a16:creationId xmlns:a16="http://schemas.microsoft.com/office/drawing/2014/main" id="{DFED1543-0171-449B-8FB7-A8FBF37ACB27}"/>
                </a:ext>
              </a:extLst>
            </p:cNvPr>
            <p:cNvSpPr/>
            <p:nvPr/>
          </p:nvSpPr>
          <p:spPr>
            <a:xfrm>
              <a:off x="8376671" y="842107"/>
              <a:ext cx="33672" cy="47703"/>
            </a:xfrm>
            <a:custGeom>
              <a:avLst/>
              <a:gdLst>
                <a:gd name="connsiteX0" fmla="*/ 16696 w 33672"/>
                <a:gd name="connsiteY0" fmla="*/ 47113 h 47702"/>
                <a:gd name="connsiteX1" fmla="*/ 6314 w 33672"/>
                <a:gd name="connsiteY1" fmla="*/ 28650 h 47702"/>
                <a:gd name="connsiteX2" fmla="*/ 8586 w 33672"/>
                <a:gd name="connsiteY2" fmla="*/ 19895 h 47702"/>
                <a:gd name="connsiteX3" fmla="*/ 2105 w 33672"/>
                <a:gd name="connsiteY3" fmla="*/ 5977 h 47702"/>
                <a:gd name="connsiteX4" fmla="*/ 6959 w 33672"/>
                <a:gd name="connsiteY4" fmla="*/ 2105 h 47702"/>
                <a:gd name="connsiteX5" fmla="*/ 25759 w 33672"/>
                <a:gd name="connsiteY5" fmla="*/ 13104 h 47702"/>
                <a:gd name="connsiteX6" fmla="*/ 19923 w 33672"/>
                <a:gd name="connsiteY6" fmla="*/ 18604 h 47702"/>
                <a:gd name="connsiteX7" fmla="*/ 26713 w 33672"/>
                <a:gd name="connsiteY7" fmla="*/ 24441 h 47702"/>
                <a:gd name="connsiteX8" fmla="*/ 31905 w 33672"/>
                <a:gd name="connsiteY8" fmla="*/ 40631 h 47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672" h="47702">
                  <a:moveTo>
                    <a:pt x="16696" y="47113"/>
                  </a:moveTo>
                  <a:lnTo>
                    <a:pt x="6314" y="28650"/>
                  </a:lnTo>
                  <a:lnTo>
                    <a:pt x="8586" y="19895"/>
                  </a:lnTo>
                  <a:lnTo>
                    <a:pt x="2105" y="5977"/>
                  </a:lnTo>
                  <a:lnTo>
                    <a:pt x="6959" y="2105"/>
                  </a:lnTo>
                  <a:lnTo>
                    <a:pt x="25759" y="13104"/>
                  </a:lnTo>
                  <a:lnTo>
                    <a:pt x="19923" y="18604"/>
                  </a:lnTo>
                  <a:lnTo>
                    <a:pt x="26713" y="24441"/>
                  </a:lnTo>
                  <a:lnTo>
                    <a:pt x="31905" y="4063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03" name="Forme libre : forme 4802">
              <a:extLst>
                <a:ext uri="{FF2B5EF4-FFF2-40B4-BE49-F238E27FC236}">
                  <a16:creationId xmlns:a16="http://schemas.microsoft.com/office/drawing/2014/main" id="{C0FCCC8E-D8DC-4722-A2EB-D9FE0CEF334A}"/>
                </a:ext>
              </a:extLst>
            </p:cNvPr>
            <p:cNvSpPr/>
            <p:nvPr/>
          </p:nvSpPr>
          <p:spPr>
            <a:xfrm>
              <a:off x="8461189" y="863461"/>
              <a:ext cx="36478" cy="22448"/>
            </a:xfrm>
            <a:custGeom>
              <a:avLst/>
              <a:gdLst>
                <a:gd name="connsiteX0" fmla="*/ 6959 w 36478"/>
                <a:gd name="connsiteY0" fmla="*/ 22196 h 22448"/>
                <a:gd name="connsiteX1" fmla="*/ 2105 w 36478"/>
                <a:gd name="connsiteY1" fmla="*/ 16359 h 22448"/>
                <a:gd name="connsiteX2" fmla="*/ 7941 w 36478"/>
                <a:gd name="connsiteY2" fmla="*/ 3395 h 22448"/>
                <a:gd name="connsiteX3" fmla="*/ 21550 w 36478"/>
                <a:gd name="connsiteY3" fmla="*/ 2105 h 22448"/>
                <a:gd name="connsiteX4" fmla="*/ 36422 w 36478"/>
                <a:gd name="connsiteY4" fmla="*/ 12459 h 22448"/>
                <a:gd name="connsiteX5" fmla="*/ 32213 w 36478"/>
                <a:gd name="connsiteY5" fmla="*/ 17341 h 22448"/>
                <a:gd name="connsiteX6" fmla="*/ 12796 w 36478"/>
                <a:gd name="connsiteY6" fmla="*/ 17650 h 22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478" h="22448">
                  <a:moveTo>
                    <a:pt x="6959" y="22196"/>
                  </a:moveTo>
                  <a:lnTo>
                    <a:pt x="2105" y="16359"/>
                  </a:lnTo>
                  <a:lnTo>
                    <a:pt x="7941" y="3395"/>
                  </a:lnTo>
                  <a:lnTo>
                    <a:pt x="21550" y="2105"/>
                  </a:lnTo>
                  <a:lnTo>
                    <a:pt x="36422" y="12459"/>
                  </a:lnTo>
                  <a:lnTo>
                    <a:pt x="32213" y="17341"/>
                  </a:lnTo>
                  <a:lnTo>
                    <a:pt x="12796" y="1765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04" name="Forme libre : forme 4803">
              <a:extLst>
                <a:ext uri="{FF2B5EF4-FFF2-40B4-BE49-F238E27FC236}">
                  <a16:creationId xmlns:a16="http://schemas.microsoft.com/office/drawing/2014/main" id="{ABF7F803-DA23-4F5A-BB2B-D0D1EF6FD8A8}"/>
                </a:ext>
              </a:extLst>
            </p:cNvPr>
            <p:cNvSpPr/>
            <p:nvPr/>
          </p:nvSpPr>
          <p:spPr>
            <a:xfrm>
              <a:off x="8423308" y="773443"/>
              <a:ext cx="123465" cy="112241"/>
            </a:xfrm>
            <a:custGeom>
              <a:avLst/>
              <a:gdLst>
                <a:gd name="connsiteX0" fmla="*/ 2105 w 123465"/>
                <a:gd name="connsiteY0" fmla="*/ 13104 h 112241"/>
                <a:gd name="connsiteX1" fmla="*/ 12150 w 123465"/>
                <a:gd name="connsiteY1" fmla="*/ 2105 h 112241"/>
                <a:gd name="connsiteX2" fmla="*/ 50031 w 123465"/>
                <a:gd name="connsiteY2" fmla="*/ 8895 h 112241"/>
                <a:gd name="connsiteX3" fmla="*/ 67850 w 123465"/>
                <a:gd name="connsiteY3" fmla="*/ 17313 h 112241"/>
                <a:gd name="connsiteX4" fmla="*/ 69141 w 123465"/>
                <a:gd name="connsiteY4" fmla="*/ 33195 h 112241"/>
                <a:gd name="connsiteX5" fmla="*/ 82076 w 123465"/>
                <a:gd name="connsiteY5" fmla="*/ 27359 h 112241"/>
                <a:gd name="connsiteX6" fmla="*/ 95377 w 123465"/>
                <a:gd name="connsiteY6" fmla="*/ 36759 h 112241"/>
                <a:gd name="connsiteX7" fmla="*/ 100877 w 123465"/>
                <a:gd name="connsiteY7" fmla="*/ 47759 h 112241"/>
                <a:gd name="connsiteX8" fmla="*/ 112522 w 123465"/>
                <a:gd name="connsiteY8" fmla="*/ 50368 h 112241"/>
                <a:gd name="connsiteX9" fmla="*/ 123213 w 123465"/>
                <a:gd name="connsiteY9" fmla="*/ 65240 h 112241"/>
                <a:gd name="connsiteX10" fmla="*/ 110249 w 123465"/>
                <a:gd name="connsiteY10" fmla="*/ 77559 h 112241"/>
                <a:gd name="connsiteX11" fmla="*/ 123550 w 123465"/>
                <a:gd name="connsiteY11" fmla="*/ 82076 h 112241"/>
                <a:gd name="connsiteX12" fmla="*/ 122876 w 123465"/>
                <a:gd name="connsiteY12" fmla="*/ 104441 h 112241"/>
                <a:gd name="connsiteX13" fmla="*/ 102476 w 123465"/>
                <a:gd name="connsiteY13" fmla="*/ 110249 h 112241"/>
                <a:gd name="connsiteX14" fmla="*/ 90186 w 123465"/>
                <a:gd name="connsiteY14" fmla="*/ 88558 h 112241"/>
                <a:gd name="connsiteX15" fmla="*/ 81431 w 123465"/>
                <a:gd name="connsiteY15" fmla="*/ 85331 h 112241"/>
                <a:gd name="connsiteX16" fmla="*/ 77559 w 123465"/>
                <a:gd name="connsiteY16" fmla="*/ 68804 h 112241"/>
                <a:gd name="connsiteX17" fmla="*/ 68804 w 123465"/>
                <a:gd name="connsiteY17" fmla="*/ 68804 h 112241"/>
                <a:gd name="connsiteX18" fmla="*/ 60386 w 123465"/>
                <a:gd name="connsiteY18" fmla="*/ 62659 h 112241"/>
                <a:gd name="connsiteX19" fmla="*/ 47450 w 123465"/>
                <a:gd name="connsiteY19" fmla="*/ 68804 h 112241"/>
                <a:gd name="connsiteX20" fmla="*/ 5023 w 123465"/>
                <a:gd name="connsiteY20" fmla="*/ 58450 h 112241"/>
                <a:gd name="connsiteX21" fmla="*/ 2105 w 123465"/>
                <a:gd name="connsiteY21" fmla="*/ 41277 h 112241"/>
                <a:gd name="connsiteX22" fmla="*/ 22196 w 123465"/>
                <a:gd name="connsiteY22" fmla="*/ 43550 h 112241"/>
                <a:gd name="connsiteX23" fmla="*/ 28004 w 123465"/>
                <a:gd name="connsiteY23" fmla="*/ 49386 h 112241"/>
                <a:gd name="connsiteX24" fmla="*/ 38695 w 123465"/>
                <a:gd name="connsiteY24" fmla="*/ 47759 h 112241"/>
                <a:gd name="connsiteX25" fmla="*/ 30922 w 123465"/>
                <a:gd name="connsiteY25" fmla="*/ 29968 h 112241"/>
                <a:gd name="connsiteX26" fmla="*/ 20877 w 123465"/>
                <a:gd name="connsiteY26" fmla="*/ 29968 h 112241"/>
                <a:gd name="connsiteX27" fmla="*/ 15068 w 123465"/>
                <a:gd name="connsiteY27" fmla="*/ 20232 h 112241"/>
                <a:gd name="connsiteX28" fmla="*/ 7296 w 123465"/>
                <a:gd name="connsiteY28" fmla="*/ 20232 h 11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23465" h="112241">
                  <a:moveTo>
                    <a:pt x="2105" y="13104"/>
                  </a:moveTo>
                  <a:lnTo>
                    <a:pt x="12150" y="2105"/>
                  </a:lnTo>
                  <a:lnTo>
                    <a:pt x="50031" y="8895"/>
                  </a:lnTo>
                  <a:lnTo>
                    <a:pt x="67850" y="17313"/>
                  </a:lnTo>
                  <a:lnTo>
                    <a:pt x="69141" y="33195"/>
                  </a:lnTo>
                  <a:lnTo>
                    <a:pt x="82076" y="27359"/>
                  </a:lnTo>
                  <a:lnTo>
                    <a:pt x="95377" y="36759"/>
                  </a:lnTo>
                  <a:lnTo>
                    <a:pt x="100877" y="47759"/>
                  </a:lnTo>
                  <a:lnTo>
                    <a:pt x="112522" y="50368"/>
                  </a:lnTo>
                  <a:lnTo>
                    <a:pt x="123213" y="65240"/>
                  </a:lnTo>
                  <a:lnTo>
                    <a:pt x="110249" y="77559"/>
                  </a:lnTo>
                  <a:lnTo>
                    <a:pt x="123550" y="82076"/>
                  </a:lnTo>
                  <a:lnTo>
                    <a:pt x="122876" y="104441"/>
                  </a:lnTo>
                  <a:lnTo>
                    <a:pt x="102476" y="110249"/>
                  </a:lnTo>
                  <a:lnTo>
                    <a:pt x="90186" y="88558"/>
                  </a:lnTo>
                  <a:lnTo>
                    <a:pt x="81431" y="85331"/>
                  </a:lnTo>
                  <a:lnTo>
                    <a:pt x="77559" y="68804"/>
                  </a:lnTo>
                  <a:lnTo>
                    <a:pt x="68804" y="68804"/>
                  </a:lnTo>
                  <a:lnTo>
                    <a:pt x="60386" y="62659"/>
                  </a:lnTo>
                  <a:lnTo>
                    <a:pt x="47450" y="68804"/>
                  </a:lnTo>
                  <a:lnTo>
                    <a:pt x="5023" y="58450"/>
                  </a:lnTo>
                  <a:lnTo>
                    <a:pt x="2105" y="41277"/>
                  </a:lnTo>
                  <a:lnTo>
                    <a:pt x="22196" y="43550"/>
                  </a:lnTo>
                  <a:lnTo>
                    <a:pt x="28004" y="49386"/>
                  </a:lnTo>
                  <a:lnTo>
                    <a:pt x="38695" y="47759"/>
                  </a:lnTo>
                  <a:lnTo>
                    <a:pt x="30922" y="29968"/>
                  </a:lnTo>
                  <a:lnTo>
                    <a:pt x="20877" y="29968"/>
                  </a:lnTo>
                  <a:lnTo>
                    <a:pt x="15068" y="20232"/>
                  </a:lnTo>
                  <a:lnTo>
                    <a:pt x="7296" y="2023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05" name="Forme libre : forme 4804">
              <a:extLst>
                <a:ext uri="{FF2B5EF4-FFF2-40B4-BE49-F238E27FC236}">
                  <a16:creationId xmlns:a16="http://schemas.microsoft.com/office/drawing/2014/main" id="{F6EE51B5-DC1A-4068-B246-03B2B2EB3C41}"/>
                </a:ext>
              </a:extLst>
            </p:cNvPr>
            <p:cNvSpPr/>
            <p:nvPr/>
          </p:nvSpPr>
          <p:spPr>
            <a:xfrm>
              <a:off x="8572897" y="753043"/>
              <a:ext cx="28060" cy="33672"/>
            </a:xfrm>
            <a:custGeom>
              <a:avLst/>
              <a:gdLst>
                <a:gd name="connsiteX0" fmla="*/ 3732 w 28060"/>
                <a:gd name="connsiteY0" fmla="*/ 25086 h 33672"/>
                <a:gd name="connsiteX1" fmla="*/ 2105 w 28060"/>
                <a:gd name="connsiteY1" fmla="*/ 7941 h 33672"/>
                <a:gd name="connsiteX2" fmla="*/ 14423 w 28060"/>
                <a:gd name="connsiteY2" fmla="*/ 2105 h 33672"/>
                <a:gd name="connsiteX3" fmla="*/ 20905 w 28060"/>
                <a:gd name="connsiteY3" fmla="*/ 4041 h 33672"/>
                <a:gd name="connsiteX4" fmla="*/ 26405 w 28060"/>
                <a:gd name="connsiteY4" fmla="*/ 22841 h 33672"/>
                <a:gd name="connsiteX5" fmla="*/ 19277 w 28060"/>
                <a:gd name="connsiteY5" fmla="*/ 32213 h 33672"/>
                <a:gd name="connsiteX6" fmla="*/ 12487 w 28060"/>
                <a:gd name="connsiteY6" fmla="*/ 25423 h 33672"/>
                <a:gd name="connsiteX7" fmla="*/ 7941 w 28060"/>
                <a:gd name="connsiteY7" fmla="*/ 28004 h 33672"/>
                <a:gd name="connsiteX8" fmla="*/ 4377 w 28060"/>
                <a:gd name="connsiteY8" fmla="*/ 28004 h 33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060" h="33672">
                  <a:moveTo>
                    <a:pt x="3732" y="25086"/>
                  </a:moveTo>
                  <a:lnTo>
                    <a:pt x="2105" y="7941"/>
                  </a:lnTo>
                  <a:lnTo>
                    <a:pt x="14423" y="2105"/>
                  </a:lnTo>
                  <a:lnTo>
                    <a:pt x="20905" y="4041"/>
                  </a:lnTo>
                  <a:lnTo>
                    <a:pt x="26405" y="22841"/>
                  </a:lnTo>
                  <a:lnTo>
                    <a:pt x="19277" y="32213"/>
                  </a:lnTo>
                  <a:lnTo>
                    <a:pt x="12487" y="25423"/>
                  </a:lnTo>
                  <a:lnTo>
                    <a:pt x="7941" y="28004"/>
                  </a:lnTo>
                  <a:lnTo>
                    <a:pt x="4377" y="2800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06" name="Forme libre : forme 4805">
              <a:extLst>
                <a:ext uri="{FF2B5EF4-FFF2-40B4-BE49-F238E27FC236}">
                  <a16:creationId xmlns:a16="http://schemas.microsoft.com/office/drawing/2014/main" id="{518FB790-4CF7-49F0-B647-C17CCE216B33}"/>
                </a:ext>
              </a:extLst>
            </p:cNvPr>
            <p:cNvSpPr/>
            <p:nvPr/>
          </p:nvSpPr>
          <p:spPr>
            <a:xfrm>
              <a:off x="8560607" y="828498"/>
              <a:ext cx="81375" cy="78569"/>
            </a:xfrm>
            <a:custGeom>
              <a:avLst/>
              <a:gdLst>
                <a:gd name="connsiteX0" fmla="*/ 11168 w 81374"/>
                <a:gd name="connsiteY0" fmla="*/ 22168 h 78568"/>
                <a:gd name="connsiteX1" fmla="*/ 7941 w 81374"/>
                <a:gd name="connsiteY1" fmla="*/ 11168 h 78568"/>
                <a:gd name="connsiteX2" fmla="*/ 18295 w 81374"/>
                <a:gd name="connsiteY2" fmla="*/ 12150 h 78568"/>
                <a:gd name="connsiteX3" fmla="*/ 17005 w 81374"/>
                <a:gd name="connsiteY3" fmla="*/ 2105 h 78568"/>
                <a:gd name="connsiteX4" fmla="*/ 38695 w 81374"/>
                <a:gd name="connsiteY4" fmla="*/ 9232 h 78568"/>
                <a:gd name="connsiteX5" fmla="*/ 41922 w 81374"/>
                <a:gd name="connsiteY5" fmla="*/ 17650 h 78568"/>
                <a:gd name="connsiteX6" fmla="*/ 58113 w 81374"/>
                <a:gd name="connsiteY6" fmla="*/ 24777 h 78568"/>
                <a:gd name="connsiteX7" fmla="*/ 64286 w 81374"/>
                <a:gd name="connsiteY7" fmla="*/ 38050 h 78568"/>
                <a:gd name="connsiteX8" fmla="*/ 77867 w 81374"/>
                <a:gd name="connsiteY8" fmla="*/ 45177 h 78568"/>
                <a:gd name="connsiteX9" fmla="*/ 81122 w 81374"/>
                <a:gd name="connsiteY9" fmla="*/ 66531 h 78568"/>
                <a:gd name="connsiteX10" fmla="*/ 63304 w 81374"/>
                <a:gd name="connsiteY10" fmla="*/ 71077 h 78568"/>
                <a:gd name="connsiteX11" fmla="*/ 57159 w 81374"/>
                <a:gd name="connsiteY11" fmla="*/ 74304 h 78568"/>
                <a:gd name="connsiteX12" fmla="*/ 43886 w 81374"/>
                <a:gd name="connsiteY12" fmla="*/ 68495 h 78568"/>
                <a:gd name="connsiteX13" fmla="*/ 32859 w 81374"/>
                <a:gd name="connsiteY13" fmla="*/ 78513 h 78568"/>
                <a:gd name="connsiteX14" fmla="*/ 17005 w 81374"/>
                <a:gd name="connsiteY14" fmla="*/ 71077 h 78568"/>
                <a:gd name="connsiteX15" fmla="*/ 2105 w 81374"/>
                <a:gd name="connsiteY15" fmla="*/ 59404 h 78568"/>
                <a:gd name="connsiteX16" fmla="*/ 3087 w 81374"/>
                <a:gd name="connsiteY16" fmla="*/ 49695 h 78568"/>
                <a:gd name="connsiteX17" fmla="*/ 11505 w 81374"/>
                <a:gd name="connsiteY17" fmla="*/ 43550 h 78568"/>
                <a:gd name="connsiteX18" fmla="*/ 25423 w 81374"/>
                <a:gd name="connsiteY18" fmla="*/ 46468 h 78568"/>
                <a:gd name="connsiteX19" fmla="*/ 28986 w 81374"/>
                <a:gd name="connsiteY19" fmla="*/ 43213 h 78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1374" h="78568">
                  <a:moveTo>
                    <a:pt x="11168" y="22168"/>
                  </a:moveTo>
                  <a:lnTo>
                    <a:pt x="7941" y="11168"/>
                  </a:lnTo>
                  <a:lnTo>
                    <a:pt x="18295" y="12150"/>
                  </a:lnTo>
                  <a:lnTo>
                    <a:pt x="17005" y="2105"/>
                  </a:lnTo>
                  <a:lnTo>
                    <a:pt x="38695" y="9232"/>
                  </a:lnTo>
                  <a:lnTo>
                    <a:pt x="41922" y="17650"/>
                  </a:lnTo>
                  <a:lnTo>
                    <a:pt x="58113" y="24777"/>
                  </a:lnTo>
                  <a:lnTo>
                    <a:pt x="64286" y="38050"/>
                  </a:lnTo>
                  <a:lnTo>
                    <a:pt x="77867" y="45177"/>
                  </a:lnTo>
                  <a:lnTo>
                    <a:pt x="81122" y="66531"/>
                  </a:lnTo>
                  <a:lnTo>
                    <a:pt x="63304" y="71077"/>
                  </a:lnTo>
                  <a:lnTo>
                    <a:pt x="57159" y="74304"/>
                  </a:lnTo>
                  <a:lnTo>
                    <a:pt x="43886" y="68495"/>
                  </a:lnTo>
                  <a:lnTo>
                    <a:pt x="32859" y="78513"/>
                  </a:lnTo>
                  <a:lnTo>
                    <a:pt x="17005" y="71077"/>
                  </a:lnTo>
                  <a:lnTo>
                    <a:pt x="2105" y="59404"/>
                  </a:lnTo>
                  <a:lnTo>
                    <a:pt x="3087" y="49695"/>
                  </a:lnTo>
                  <a:lnTo>
                    <a:pt x="11505" y="43550"/>
                  </a:lnTo>
                  <a:lnTo>
                    <a:pt x="25423" y="46468"/>
                  </a:lnTo>
                  <a:lnTo>
                    <a:pt x="28986" y="432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07" name="Forme libre : forme 4806">
              <a:extLst>
                <a:ext uri="{FF2B5EF4-FFF2-40B4-BE49-F238E27FC236}">
                  <a16:creationId xmlns:a16="http://schemas.microsoft.com/office/drawing/2014/main" id="{B1118A55-49BE-429E-96A5-281A62430A64}"/>
                </a:ext>
              </a:extLst>
            </p:cNvPr>
            <p:cNvSpPr/>
            <p:nvPr/>
          </p:nvSpPr>
          <p:spPr>
            <a:xfrm>
              <a:off x="8674251" y="1006905"/>
              <a:ext cx="19642" cy="22448"/>
            </a:xfrm>
            <a:custGeom>
              <a:avLst/>
              <a:gdLst>
                <a:gd name="connsiteX0" fmla="*/ 7296 w 19642"/>
                <a:gd name="connsiteY0" fmla="*/ 20905 h 22448"/>
                <a:gd name="connsiteX1" fmla="*/ 2105 w 19642"/>
                <a:gd name="connsiteY1" fmla="*/ 2105 h 22448"/>
                <a:gd name="connsiteX2" fmla="*/ 18632 w 19642"/>
                <a:gd name="connsiteY2" fmla="*/ 3087 h 22448"/>
                <a:gd name="connsiteX3" fmla="*/ 14086 w 19642"/>
                <a:gd name="connsiteY3" fmla="*/ 21214 h 22448"/>
              </a:gdLst>
              <a:ahLst/>
              <a:cxnLst>
                <a:cxn ang="0">
                  <a:pos x="connsiteX0" y="connsiteY0"/>
                </a:cxn>
                <a:cxn ang="0">
                  <a:pos x="connsiteX1" y="connsiteY1"/>
                </a:cxn>
                <a:cxn ang="0">
                  <a:pos x="connsiteX2" y="connsiteY2"/>
                </a:cxn>
                <a:cxn ang="0">
                  <a:pos x="connsiteX3" y="connsiteY3"/>
                </a:cxn>
              </a:cxnLst>
              <a:rect l="l" t="t" r="r" b="b"/>
              <a:pathLst>
                <a:path w="19642" h="22448">
                  <a:moveTo>
                    <a:pt x="7296" y="20905"/>
                  </a:moveTo>
                  <a:lnTo>
                    <a:pt x="2105" y="2105"/>
                  </a:lnTo>
                  <a:lnTo>
                    <a:pt x="18632" y="3087"/>
                  </a:lnTo>
                  <a:lnTo>
                    <a:pt x="14086" y="2121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08" name="Forme libre : forme 4807">
              <a:extLst>
                <a:ext uri="{FF2B5EF4-FFF2-40B4-BE49-F238E27FC236}">
                  <a16:creationId xmlns:a16="http://schemas.microsoft.com/office/drawing/2014/main" id="{EB0119BD-2C05-457D-AD12-92B6AA1197D8}"/>
                </a:ext>
              </a:extLst>
            </p:cNvPr>
            <p:cNvSpPr/>
            <p:nvPr/>
          </p:nvSpPr>
          <p:spPr>
            <a:xfrm>
              <a:off x="8606261" y="918824"/>
              <a:ext cx="53315" cy="19642"/>
            </a:xfrm>
            <a:custGeom>
              <a:avLst/>
              <a:gdLst>
                <a:gd name="connsiteX0" fmla="*/ 6959 w 53314"/>
                <a:gd name="connsiteY0" fmla="*/ 18632 h 19642"/>
                <a:gd name="connsiteX1" fmla="*/ 2105 w 53314"/>
                <a:gd name="connsiteY1" fmla="*/ 8278 h 19642"/>
                <a:gd name="connsiteX2" fmla="*/ 16668 w 53314"/>
                <a:gd name="connsiteY2" fmla="*/ 2105 h 19642"/>
                <a:gd name="connsiteX3" fmla="*/ 22196 w 53314"/>
                <a:gd name="connsiteY3" fmla="*/ 2105 h 19642"/>
                <a:gd name="connsiteX4" fmla="*/ 28649 w 53314"/>
                <a:gd name="connsiteY4" fmla="*/ 12150 h 19642"/>
                <a:gd name="connsiteX5" fmla="*/ 39340 w 53314"/>
                <a:gd name="connsiteY5" fmla="*/ 11505 h 19642"/>
                <a:gd name="connsiteX6" fmla="*/ 47759 w 53314"/>
                <a:gd name="connsiteY6" fmla="*/ 3423 h 19642"/>
                <a:gd name="connsiteX7" fmla="*/ 52304 w 53314"/>
                <a:gd name="connsiteY7" fmla="*/ 3423 h 19642"/>
                <a:gd name="connsiteX8" fmla="*/ 46131 w 53314"/>
                <a:gd name="connsiteY8" fmla="*/ 20260 h 1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14" h="19642">
                  <a:moveTo>
                    <a:pt x="6959" y="18632"/>
                  </a:moveTo>
                  <a:lnTo>
                    <a:pt x="2105" y="8278"/>
                  </a:lnTo>
                  <a:lnTo>
                    <a:pt x="16668" y="2105"/>
                  </a:lnTo>
                  <a:lnTo>
                    <a:pt x="22196" y="2105"/>
                  </a:lnTo>
                  <a:lnTo>
                    <a:pt x="28649" y="12150"/>
                  </a:lnTo>
                  <a:lnTo>
                    <a:pt x="39340" y="11505"/>
                  </a:lnTo>
                  <a:lnTo>
                    <a:pt x="47759" y="3423"/>
                  </a:lnTo>
                  <a:lnTo>
                    <a:pt x="52304" y="3423"/>
                  </a:lnTo>
                  <a:lnTo>
                    <a:pt x="46131" y="2026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09" name="Forme libre : forme 4808">
              <a:extLst>
                <a:ext uri="{FF2B5EF4-FFF2-40B4-BE49-F238E27FC236}">
                  <a16:creationId xmlns:a16="http://schemas.microsoft.com/office/drawing/2014/main" id="{A228BFF2-BFE1-47C5-B69A-661AB2BC8330}"/>
                </a:ext>
              </a:extLst>
            </p:cNvPr>
            <p:cNvSpPr/>
            <p:nvPr/>
          </p:nvSpPr>
          <p:spPr>
            <a:xfrm>
              <a:off x="8542480" y="944106"/>
              <a:ext cx="350754" cy="252543"/>
            </a:xfrm>
            <a:custGeom>
              <a:avLst/>
              <a:gdLst>
                <a:gd name="connsiteX0" fmla="*/ 48404 w 350754"/>
                <a:gd name="connsiteY0" fmla="*/ 15377 h 252543"/>
                <a:gd name="connsiteX1" fmla="*/ 53259 w 350754"/>
                <a:gd name="connsiteY1" fmla="*/ 11477 h 252543"/>
                <a:gd name="connsiteX2" fmla="*/ 50340 w 350754"/>
                <a:gd name="connsiteY2" fmla="*/ 2105 h 252543"/>
                <a:gd name="connsiteX3" fmla="*/ 57804 w 350754"/>
                <a:gd name="connsiteY3" fmla="*/ 2413 h 252543"/>
                <a:gd name="connsiteX4" fmla="*/ 62013 w 350754"/>
                <a:gd name="connsiteY4" fmla="*/ 10523 h 252543"/>
                <a:gd name="connsiteX5" fmla="*/ 52613 w 350754"/>
                <a:gd name="connsiteY5" fmla="*/ 20540 h 252543"/>
                <a:gd name="connsiteX6" fmla="*/ 58450 w 350754"/>
                <a:gd name="connsiteY6" fmla="*/ 30586 h 252543"/>
                <a:gd name="connsiteX7" fmla="*/ 75595 w 350754"/>
                <a:gd name="connsiteY7" fmla="*/ 36086 h 252543"/>
                <a:gd name="connsiteX8" fmla="*/ 74641 w 350754"/>
                <a:gd name="connsiteY8" fmla="*/ 50004 h 252543"/>
                <a:gd name="connsiteX9" fmla="*/ 66531 w 350754"/>
                <a:gd name="connsiteY9" fmla="*/ 61985 h 252543"/>
                <a:gd name="connsiteX10" fmla="*/ 69786 w 350754"/>
                <a:gd name="connsiteY10" fmla="*/ 61985 h 252543"/>
                <a:gd name="connsiteX11" fmla="*/ 77222 w 350754"/>
                <a:gd name="connsiteY11" fmla="*/ 53259 h 252543"/>
                <a:gd name="connsiteX12" fmla="*/ 118022 w 350754"/>
                <a:gd name="connsiteY12" fmla="*/ 59404 h 252543"/>
                <a:gd name="connsiteX13" fmla="*/ 125149 w 350754"/>
                <a:gd name="connsiteY13" fmla="*/ 68159 h 252543"/>
                <a:gd name="connsiteX14" fmla="*/ 118022 w 350754"/>
                <a:gd name="connsiteY14" fmla="*/ 70403 h 252543"/>
                <a:gd name="connsiteX15" fmla="*/ 119649 w 350754"/>
                <a:gd name="connsiteY15" fmla="*/ 73967 h 252543"/>
                <a:gd name="connsiteX16" fmla="*/ 127422 w 350754"/>
                <a:gd name="connsiteY16" fmla="*/ 75286 h 252543"/>
                <a:gd name="connsiteX17" fmla="*/ 130649 w 350754"/>
                <a:gd name="connsiteY17" fmla="*/ 82722 h 252543"/>
                <a:gd name="connsiteX18" fmla="*/ 128376 w 350754"/>
                <a:gd name="connsiteY18" fmla="*/ 85640 h 252543"/>
                <a:gd name="connsiteX19" fmla="*/ 109267 w 350754"/>
                <a:gd name="connsiteY19" fmla="*/ 88222 h 252543"/>
                <a:gd name="connsiteX20" fmla="*/ 110895 w 350754"/>
                <a:gd name="connsiteY20" fmla="*/ 91140 h 252543"/>
                <a:gd name="connsiteX21" fmla="*/ 99895 w 350754"/>
                <a:gd name="connsiteY21" fmla="*/ 99249 h 252543"/>
                <a:gd name="connsiteX22" fmla="*/ 103458 w 350754"/>
                <a:gd name="connsiteY22" fmla="*/ 106349 h 252543"/>
                <a:gd name="connsiteX23" fmla="*/ 116086 w 350754"/>
                <a:gd name="connsiteY23" fmla="*/ 106349 h 252543"/>
                <a:gd name="connsiteX24" fmla="*/ 116731 w 350754"/>
                <a:gd name="connsiteY24" fmla="*/ 110558 h 252543"/>
                <a:gd name="connsiteX25" fmla="*/ 96977 w 350754"/>
                <a:gd name="connsiteY25" fmla="*/ 128376 h 252543"/>
                <a:gd name="connsiteX26" fmla="*/ 108622 w 350754"/>
                <a:gd name="connsiteY26" fmla="*/ 128376 h 252543"/>
                <a:gd name="connsiteX27" fmla="*/ 114149 w 350754"/>
                <a:gd name="connsiteY27" fmla="*/ 116731 h 252543"/>
                <a:gd name="connsiteX28" fmla="*/ 127731 w 350754"/>
                <a:gd name="connsiteY28" fmla="*/ 119958 h 252543"/>
                <a:gd name="connsiteX29" fmla="*/ 135503 w 350754"/>
                <a:gd name="connsiteY29" fmla="*/ 128376 h 252543"/>
                <a:gd name="connsiteX30" fmla="*/ 127731 w 350754"/>
                <a:gd name="connsiteY30" fmla="*/ 138422 h 252543"/>
                <a:gd name="connsiteX31" fmla="*/ 126777 w 350754"/>
                <a:gd name="connsiteY31" fmla="*/ 145212 h 252543"/>
                <a:gd name="connsiteX32" fmla="*/ 137131 w 350754"/>
                <a:gd name="connsiteY32" fmla="*/ 154921 h 252543"/>
                <a:gd name="connsiteX33" fmla="*/ 142967 w 350754"/>
                <a:gd name="connsiteY33" fmla="*/ 155903 h 252543"/>
                <a:gd name="connsiteX34" fmla="*/ 144903 w 350754"/>
                <a:gd name="connsiteY34" fmla="*/ 148776 h 252543"/>
                <a:gd name="connsiteX35" fmla="*/ 150404 w 350754"/>
                <a:gd name="connsiteY35" fmla="*/ 144904 h 252543"/>
                <a:gd name="connsiteX36" fmla="*/ 152985 w 350754"/>
                <a:gd name="connsiteY36" fmla="*/ 148131 h 252543"/>
                <a:gd name="connsiteX37" fmla="*/ 150404 w 350754"/>
                <a:gd name="connsiteY37" fmla="*/ 154612 h 252543"/>
                <a:gd name="connsiteX38" fmla="*/ 162049 w 350754"/>
                <a:gd name="connsiteY38" fmla="*/ 152340 h 252543"/>
                <a:gd name="connsiteX39" fmla="*/ 172094 w 350754"/>
                <a:gd name="connsiteY39" fmla="*/ 159130 h 252543"/>
                <a:gd name="connsiteX40" fmla="*/ 178576 w 350754"/>
                <a:gd name="connsiteY40" fmla="*/ 151694 h 252543"/>
                <a:gd name="connsiteX41" fmla="*/ 195749 w 350754"/>
                <a:gd name="connsiteY41" fmla="*/ 153630 h 252543"/>
                <a:gd name="connsiteX42" fmla="*/ 215812 w 350754"/>
                <a:gd name="connsiteY42" fmla="*/ 165303 h 252543"/>
                <a:gd name="connsiteX43" fmla="*/ 232340 w 350754"/>
                <a:gd name="connsiteY43" fmla="*/ 161740 h 252543"/>
                <a:gd name="connsiteX44" fmla="*/ 241403 w 350754"/>
                <a:gd name="connsiteY44" fmla="*/ 165612 h 252543"/>
                <a:gd name="connsiteX45" fmla="*/ 269576 w 350754"/>
                <a:gd name="connsiteY45" fmla="*/ 154921 h 252543"/>
                <a:gd name="connsiteX46" fmla="*/ 283494 w 350754"/>
                <a:gd name="connsiteY46" fmla="*/ 155903 h 252543"/>
                <a:gd name="connsiteX47" fmla="*/ 298057 w 350754"/>
                <a:gd name="connsiteY47" fmla="*/ 169513 h 252543"/>
                <a:gd name="connsiteX48" fmla="*/ 307457 w 350754"/>
                <a:gd name="connsiteY48" fmla="*/ 169513 h 252543"/>
                <a:gd name="connsiteX49" fmla="*/ 322666 w 350754"/>
                <a:gd name="connsiteY49" fmla="*/ 182140 h 252543"/>
                <a:gd name="connsiteX50" fmla="*/ 331084 w 350754"/>
                <a:gd name="connsiteY50" fmla="*/ 186349 h 252543"/>
                <a:gd name="connsiteX51" fmla="*/ 334648 w 350754"/>
                <a:gd name="connsiteY51" fmla="*/ 198330 h 252543"/>
                <a:gd name="connsiteX52" fmla="*/ 350193 w 350754"/>
                <a:gd name="connsiteY52" fmla="*/ 217748 h 252543"/>
                <a:gd name="connsiteX53" fmla="*/ 338857 w 350754"/>
                <a:gd name="connsiteY53" fmla="*/ 225521 h 252543"/>
                <a:gd name="connsiteX54" fmla="*/ 334339 w 350754"/>
                <a:gd name="connsiteY54" fmla="*/ 240084 h 252543"/>
                <a:gd name="connsiteX55" fmla="*/ 327857 w 350754"/>
                <a:gd name="connsiteY55" fmla="*/ 244939 h 252543"/>
                <a:gd name="connsiteX56" fmla="*/ 314248 w 350754"/>
                <a:gd name="connsiteY56" fmla="*/ 246258 h 252543"/>
                <a:gd name="connsiteX57" fmla="*/ 302911 w 350754"/>
                <a:gd name="connsiteY57" fmla="*/ 242357 h 252543"/>
                <a:gd name="connsiteX58" fmla="*/ 295139 w 350754"/>
                <a:gd name="connsiteY58" fmla="*/ 253048 h 252543"/>
                <a:gd name="connsiteX59" fmla="*/ 272494 w 350754"/>
                <a:gd name="connsiteY59" fmla="*/ 249821 h 252543"/>
                <a:gd name="connsiteX60" fmla="*/ 247857 w 350754"/>
                <a:gd name="connsiteY60" fmla="*/ 233939 h 252543"/>
                <a:gd name="connsiteX61" fmla="*/ 244630 w 350754"/>
                <a:gd name="connsiteY61" fmla="*/ 226503 h 252543"/>
                <a:gd name="connsiteX62" fmla="*/ 238148 w 350754"/>
                <a:gd name="connsiteY62" fmla="*/ 230067 h 252543"/>
                <a:gd name="connsiteX63" fmla="*/ 211940 w 350754"/>
                <a:gd name="connsiteY63" fmla="*/ 228748 h 252543"/>
                <a:gd name="connsiteX64" fmla="*/ 205121 w 350754"/>
                <a:gd name="connsiteY64" fmla="*/ 217748 h 252543"/>
                <a:gd name="connsiteX65" fmla="*/ 190558 w 350754"/>
                <a:gd name="connsiteY65" fmla="*/ 219684 h 252543"/>
                <a:gd name="connsiteX66" fmla="*/ 169176 w 350754"/>
                <a:gd name="connsiteY66" fmla="*/ 221312 h 252543"/>
                <a:gd name="connsiteX67" fmla="*/ 158485 w 350754"/>
                <a:gd name="connsiteY67" fmla="*/ 212557 h 252543"/>
                <a:gd name="connsiteX68" fmla="*/ 147485 w 350754"/>
                <a:gd name="connsiteY68" fmla="*/ 212557 h 252543"/>
                <a:gd name="connsiteX69" fmla="*/ 138085 w 350754"/>
                <a:gd name="connsiteY69" fmla="*/ 201249 h 252543"/>
                <a:gd name="connsiteX70" fmla="*/ 147822 w 350754"/>
                <a:gd name="connsiteY70" fmla="*/ 187948 h 252543"/>
                <a:gd name="connsiteX71" fmla="*/ 140694 w 350754"/>
                <a:gd name="connsiteY71" fmla="*/ 184076 h 252543"/>
                <a:gd name="connsiteX72" fmla="*/ 133231 w 350754"/>
                <a:gd name="connsiteY72" fmla="*/ 192157 h 252543"/>
                <a:gd name="connsiteX73" fmla="*/ 126440 w 350754"/>
                <a:gd name="connsiteY73" fmla="*/ 189912 h 252543"/>
                <a:gd name="connsiteX74" fmla="*/ 102813 w 350754"/>
                <a:gd name="connsiteY74" fmla="*/ 209330 h 252543"/>
                <a:gd name="connsiteX75" fmla="*/ 94395 w 350754"/>
                <a:gd name="connsiteY75" fmla="*/ 204476 h 252543"/>
                <a:gd name="connsiteX76" fmla="*/ 85977 w 350754"/>
                <a:gd name="connsiteY76" fmla="*/ 185058 h 252543"/>
                <a:gd name="connsiteX77" fmla="*/ 83367 w 350754"/>
                <a:gd name="connsiteY77" fmla="*/ 176948 h 252543"/>
                <a:gd name="connsiteX78" fmla="*/ 72031 w 350754"/>
                <a:gd name="connsiteY78" fmla="*/ 184721 h 252543"/>
                <a:gd name="connsiteX79" fmla="*/ 52276 w 350754"/>
                <a:gd name="connsiteY79" fmla="*/ 164967 h 252543"/>
                <a:gd name="connsiteX80" fmla="*/ 53595 w 350754"/>
                <a:gd name="connsiteY80" fmla="*/ 132276 h 252543"/>
                <a:gd name="connsiteX81" fmla="*/ 60386 w 350754"/>
                <a:gd name="connsiteY81" fmla="*/ 124812 h 252543"/>
                <a:gd name="connsiteX82" fmla="*/ 56485 w 350754"/>
                <a:gd name="connsiteY82" fmla="*/ 108622 h 252543"/>
                <a:gd name="connsiteX83" fmla="*/ 70095 w 350754"/>
                <a:gd name="connsiteY83" fmla="*/ 97622 h 252543"/>
                <a:gd name="connsiteX84" fmla="*/ 59404 w 350754"/>
                <a:gd name="connsiteY84" fmla="*/ 85303 h 252543"/>
                <a:gd name="connsiteX85" fmla="*/ 35132 w 350754"/>
                <a:gd name="connsiteY85" fmla="*/ 82385 h 252543"/>
                <a:gd name="connsiteX86" fmla="*/ 28004 w 350754"/>
                <a:gd name="connsiteY86" fmla="*/ 72676 h 252543"/>
                <a:gd name="connsiteX87" fmla="*/ 17005 w 350754"/>
                <a:gd name="connsiteY87" fmla="*/ 70095 h 252543"/>
                <a:gd name="connsiteX88" fmla="*/ 13750 w 350754"/>
                <a:gd name="connsiteY88" fmla="*/ 62322 h 252543"/>
                <a:gd name="connsiteX89" fmla="*/ 17650 w 350754"/>
                <a:gd name="connsiteY89" fmla="*/ 55195 h 252543"/>
                <a:gd name="connsiteX90" fmla="*/ 2105 w 350754"/>
                <a:gd name="connsiteY90" fmla="*/ 30277 h 252543"/>
                <a:gd name="connsiteX91" fmla="*/ 3704 w 350754"/>
                <a:gd name="connsiteY91" fmla="*/ 17959 h 252543"/>
                <a:gd name="connsiteX92" fmla="*/ 28650 w 350754"/>
                <a:gd name="connsiteY92" fmla="*/ 9204 h 252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350754" h="252543">
                  <a:moveTo>
                    <a:pt x="48404" y="15377"/>
                  </a:moveTo>
                  <a:lnTo>
                    <a:pt x="53259" y="11477"/>
                  </a:lnTo>
                  <a:lnTo>
                    <a:pt x="50340" y="2105"/>
                  </a:lnTo>
                  <a:lnTo>
                    <a:pt x="57804" y="2413"/>
                  </a:lnTo>
                  <a:lnTo>
                    <a:pt x="62013" y="10523"/>
                  </a:lnTo>
                  <a:lnTo>
                    <a:pt x="52613" y="20540"/>
                  </a:lnTo>
                  <a:lnTo>
                    <a:pt x="58450" y="30586"/>
                  </a:lnTo>
                  <a:lnTo>
                    <a:pt x="75595" y="36086"/>
                  </a:lnTo>
                  <a:lnTo>
                    <a:pt x="74641" y="50004"/>
                  </a:lnTo>
                  <a:lnTo>
                    <a:pt x="66531" y="61985"/>
                  </a:lnTo>
                  <a:lnTo>
                    <a:pt x="69786" y="61985"/>
                  </a:lnTo>
                  <a:lnTo>
                    <a:pt x="77222" y="53259"/>
                  </a:lnTo>
                  <a:lnTo>
                    <a:pt x="118022" y="59404"/>
                  </a:lnTo>
                  <a:lnTo>
                    <a:pt x="125149" y="68159"/>
                  </a:lnTo>
                  <a:lnTo>
                    <a:pt x="118022" y="70403"/>
                  </a:lnTo>
                  <a:lnTo>
                    <a:pt x="119649" y="73967"/>
                  </a:lnTo>
                  <a:lnTo>
                    <a:pt x="127422" y="75286"/>
                  </a:lnTo>
                  <a:lnTo>
                    <a:pt x="130649" y="82722"/>
                  </a:lnTo>
                  <a:lnTo>
                    <a:pt x="128376" y="85640"/>
                  </a:lnTo>
                  <a:lnTo>
                    <a:pt x="109267" y="88222"/>
                  </a:lnTo>
                  <a:lnTo>
                    <a:pt x="110895" y="91140"/>
                  </a:lnTo>
                  <a:lnTo>
                    <a:pt x="99895" y="99249"/>
                  </a:lnTo>
                  <a:lnTo>
                    <a:pt x="103458" y="106349"/>
                  </a:lnTo>
                  <a:lnTo>
                    <a:pt x="116086" y="106349"/>
                  </a:lnTo>
                  <a:lnTo>
                    <a:pt x="116731" y="110558"/>
                  </a:lnTo>
                  <a:lnTo>
                    <a:pt x="96977" y="128376"/>
                  </a:lnTo>
                  <a:lnTo>
                    <a:pt x="108622" y="128376"/>
                  </a:lnTo>
                  <a:lnTo>
                    <a:pt x="114149" y="116731"/>
                  </a:lnTo>
                  <a:lnTo>
                    <a:pt x="127731" y="119958"/>
                  </a:lnTo>
                  <a:lnTo>
                    <a:pt x="135503" y="128376"/>
                  </a:lnTo>
                  <a:lnTo>
                    <a:pt x="127731" y="138422"/>
                  </a:lnTo>
                  <a:lnTo>
                    <a:pt x="126777" y="145212"/>
                  </a:lnTo>
                  <a:lnTo>
                    <a:pt x="137131" y="154921"/>
                  </a:lnTo>
                  <a:lnTo>
                    <a:pt x="142967" y="155903"/>
                  </a:lnTo>
                  <a:lnTo>
                    <a:pt x="144903" y="148776"/>
                  </a:lnTo>
                  <a:lnTo>
                    <a:pt x="150404" y="144904"/>
                  </a:lnTo>
                  <a:lnTo>
                    <a:pt x="152985" y="148131"/>
                  </a:lnTo>
                  <a:lnTo>
                    <a:pt x="150404" y="154612"/>
                  </a:lnTo>
                  <a:lnTo>
                    <a:pt x="162049" y="152340"/>
                  </a:lnTo>
                  <a:lnTo>
                    <a:pt x="172094" y="159130"/>
                  </a:lnTo>
                  <a:lnTo>
                    <a:pt x="178576" y="151694"/>
                  </a:lnTo>
                  <a:lnTo>
                    <a:pt x="195749" y="153630"/>
                  </a:lnTo>
                  <a:lnTo>
                    <a:pt x="215812" y="165303"/>
                  </a:lnTo>
                  <a:lnTo>
                    <a:pt x="232340" y="161740"/>
                  </a:lnTo>
                  <a:lnTo>
                    <a:pt x="241403" y="165612"/>
                  </a:lnTo>
                  <a:lnTo>
                    <a:pt x="269576" y="154921"/>
                  </a:lnTo>
                  <a:lnTo>
                    <a:pt x="283494" y="155903"/>
                  </a:lnTo>
                  <a:lnTo>
                    <a:pt x="298057" y="169513"/>
                  </a:lnTo>
                  <a:lnTo>
                    <a:pt x="307457" y="169513"/>
                  </a:lnTo>
                  <a:lnTo>
                    <a:pt x="322666" y="182140"/>
                  </a:lnTo>
                  <a:lnTo>
                    <a:pt x="331084" y="186349"/>
                  </a:lnTo>
                  <a:lnTo>
                    <a:pt x="334648" y="198330"/>
                  </a:lnTo>
                  <a:lnTo>
                    <a:pt x="350193" y="217748"/>
                  </a:lnTo>
                  <a:lnTo>
                    <a:pt x="338857" y="225521"/>
                  </a:lnTo>
                  <a:lnTo>
                    <a:pt x="334339" y="240084"/>
                  </a:lnTo>
                  <a:lnTo>
                    <a:pt x="327857" y="244939"/>
                  </a:lnTo>
                  <a:lnTo>
                    <a:pt x="314248" y="246258"/>
                  </a:lnTo>
                  <a:lnTo>
                    <a:pt x="302911" y="242357"/>
                  </a:lnTo>
                  <a:lnTo>
                    <a:pt x="295139" y="253048"/>
                  </a:lnTo>
                  <a:lnTo>
                    <a:pt x="272494" y="249821"/>
                  </a:lnTo>
                  <a:lnTo>
                    <a:pt x="247857" y="233939"/>
                  </a:lnTo>
                  <a:lnTo>
                    <a:pt x="244630" y="226503"/>
                  </a:lnTo>
                  <a:lnTo>
                    <a:pt x="238148" y="230067"/>
                  </a:lnTo>
                  <a:lnTo>
                    <a:pt x="211940" y="228748"/>
                  </a:lnTo>
                  <a:lnTo>
                    <a:pt x="205121" y="217748"/>
                  </a:lnTo>
                  <a:lnTo>
                    <a:pt x="190558" y="219684"/>
                  </a:lnTo>
                  <a:lnTo>
                    <a:pt x="169176" y="221312"/>
                  </a:lnTo>
                  <a:lnTo>
                    <a:pt x="158485" y="212557"/>
                  </a:lnTo>
                  <a:lnTo>
                    <a:pt x="147485" y="212557"/>
                  </a:lnTo>
                  <a:lnTo>
                    <a:pt x="138085" y="201249"/>
                  </a:lnTo>
                  <a:lnTo>
                    <a:pt x="147822" y="187948"/>
                  </a:lnTo>
                  <a:lnTo>
                    <a:pt x="140694" y="184076"/>
                  </a:lnTo>
                  <a:lnTo>
                    <a:pt x="133231" y="192157"/>
                  </a:lnTo>
                  <a:lnTo>
                    <a:pt x="126440" y="189912"/>
                  </a:lnTo>
                  <a:lnTo>
                    <a:pt x="102813" y="209330"/>
                  </a:lnTo>
                  <a:lnTo>
                    <a:pt x="94395" y="204476"/>
                  </a:lnTo>
                  <a:lnTo>
                    <a:pt x="85977" y="185058"/>
                  </a:lnTo>
                  <a:lnTo>
                    <a:pt x="83367" y="176948"/>
                  </a:lnTo>
                  <a:lnTo>
                    <a:pt x="72031" y="184721"/>
                  </a:lnTo>
                  <a:lnTo>
                    <a:pt x="52276" y="164967"/>
                  </a:lnTo>
                  <a:lnTo>
                    <a:pt x="53595" y="132276"/>
                  </a:lnTo>
                  <a:lnTo>
                    <a:pt x="60386" y="124812"/>
                  </a:lnTo>
                  <a:lnTo>
                    <a:pt x="56485" y="108622"/>
                  </a:lnTo>
                  <a:lnTo>
                    <a:pt x="70095" y="97622"/>
                  </a:lnTo>
                  <a:lnTo>
                    <a:pt x="59404" y="85303"/>
                  </a:lnTo>
                  <a:lnTo>
                    <a:pt x="35132" y="82385"/>
                  </a:lnTo>
                  <a:lnTo>
                    <a:pt x="28004" y="72676"/>
                  </a:lnTo>
                  <a:lnTo>
                    <a:pt x="17005" y="70095"/>
                  </a:lnTo>
                  <a:lnTo>
                    <a:pt x="13750" y="62322"/>
                  </a:lnTo>
                  <a:lnTo>
                    <a:pt x="17650" y="55195"/>
                  </a:lnTo>
                  <a:lnTo>
                    <a:pt x="2105" y="30277"/>
                  </a:lnTo>
                  <a:lnTo>
                    <a:pt x="3704" y="17959"/>
                  </a:lnTo>
                  <a:lnTo>
                    <a:pt x="28650" y="920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10" name="Forme libre : forme 4809">
              <a:extLst>
                <a:ext uri="{FF2B5EF4-FFF2-40B4-BE49-F238E27FC236}">
                  <a16:creationId xmlns:a16="http://schemas.microsoft.com/office/drawing/2014/main" id="{7245AFCB-D873-4221-9DEA-ED94453A126A}"/>
                </a:ext>
              </a:extLst>
            </p:cNvPr>
            <p:cNvSpPr/>
            <p:nvPr/>
          </p:nvSpPr>
          <p:spPr>
            <a:xfrm>
              <a:off x="8483862" y="1097905"/>
              <a:ext cx="25254" cy="8418"/>
            </a:xfrm>
            <a:custGeom>
              <a:avLst/>
              <a:gdLst>
                <a:gd name="connsiteX0" fmla="*/ 2105 w 25254"/>
                <a:gd name="connsiteY0" fmla="*/ 7941 h 8418"/>
                <a:gd name="connsiteX1" fmla="*/ 9232 w 25254"/>
                <a:gd name="connsiteY1" fmla="*/ 2105 h 8418"/>
                <a:gd name="connsiteX2" fmla="*/ 23150 w 25254"/>
                <a:gd name="connsiteY2" fmla="*/ 7941 h 8418"/>
              </a:gdLst>
              <a:ahLst/>
              <a:cxnLst>
                <a:cxn ang="0">
                  <a:pos x="connsiteX0" y="connsiteY0"/>
                </a:cxn>
                <a:cxn ang="0">
                  <a:pos x="connsiteX1" y="connsiteY1"/>
                </a:cxn>
                <a:cxn ang="0">
                  <a:pos x="connsiteX2" y="connsiteY2"/>
                </a:cxn>
              </a:cxnLst>
              <a:rect l="l" t="t" r="r" b="b"/>
              <a:pathLst>
                <a:path w="25254" h="8418">
                  <a:moveTo>
                    <a:pt x="2105" y="7941"/>
                  </a:moveTo>
                  <a:lnTo>
                    <a:pt x="9232" y="2105"/>
                  </a:lnTo>
                  <a:lnTo>
                    <a:pt x="23150" y="794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11" name="Forme libre : forme 4810">
              <a:extLst>
                <a:ext uri="{FF2B5EF4-FFF2-40B4-BE49-F238E27FC236}">
                  <a16:creationId xmlns:a16="http://schemas.microsoft.com/office/drawing/2014/main" id="{90CE1BC2-DACE-4F58-976F-0E6C4A95D294}"/>
                </a:ext>
              </a:extLst>
            </p:cNvPr>
            <p:cNvSpPr/>
            <p:nvPr/>
          </p:nvSpPr>
          <p:spPr>
            <a:xfrm>
              <a:off x="8532771" y="1107951"/>
              <a:ext cx="19642" cy="14030"/>
            </a:xfrm>
            <a:custGeom>
              <a:avLst/>
              <a:gdLst>
                <a:gd name="connsiteX0" fmla="*/ 2105 w 19642"/>
                <a:gd name="connsiteY0" fmla="*/ 10186 h 14030"/>
                <a:gd name="connsiteX1" fmla="*/ 5640 w 19642"/>
                <a:gd name="connsiteY1" fmla="*/ 2105 h 14030"/>
                <a:gd name="connsiteX2" fmla="*/ 19249 w 19642"/>
                <a:gd name="connsiteY2" fmla="*/ 7913 h 14030"/>
                <a:gd name="connsiteX3" fmla="*/ 10523 w 19642"/>
                <a:gd name="connsiteY3" fmla="*/ 14395 h 14030"/>
              </a:gdLst>
              <a:ahLst/>
              <a:cxnLst>
                <a:cxn ang="0">
                  <a:pos x="connsiteX0" y="connsiteY0"/>
                </a:cxn>
                <a:cxn ang="0">
                  <a:pos x="connsiteX1" y="connsiteY1"/>
                </a:cxn>
                <a:cxn ang="0">
                  <a:pos x="connsiteX2" y="connsiteY2"/>
                </a:cxn>
                <a:cxn ang="0">
                  <a:pos x="connsiteX3" y="connsiteY3"/>
                </a:cxn>
              </a:cxnLst>
              <a:rect l="l" t="t" r="r" b="b"/>
              <a:pathLst>
                <a:path w="19642" h="14030">
                  <a:moveTo>
                    <a:pt x="2105" y="10186"/>
                  </a:moveTo>
                  <a:lnTo>
                    <a:pt x="5640" y="2105"/>
                  </a:lnTo>
                  <a:lnTo>
                    <a:pt x="19249" y="7913"/>
                  </a:lnTo>
                  <a:lnTo>
                    <a:pt x="10523" y="1439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12" name="Forme libre : forme 4811">
              <a:extLst>
                <a:ext uri="{FF2B5EF4-FFF2-40B4-BE49-F238E27FC236}">
                  <a16:creationId xmlns:a16="http://schemas.microsoft.com/office/drawing/2014/main" id="{445781D1-3609-4B17-BF50-F58BBA916C3A}"/>
                </a:ext>
              </a:extLst>
            </p:cNvPr>
            <p:cNvSpPr/>
            <p:nvPr/>
          </p:nvSpPr>
          <p:spPr>
            <a:xfrm>
              <a:off x="8507489" y="1050315"/>
              <a:ext cx="61733" cy="58927"/>
            </a:xfrm>
            <a:custGeom>
              <a:avLst/>
              <a:gdLst>
                <a:gd name="connsiteX0" fmla="*/ 2105 w 61732"/>
                <a:gd name="connsiteY0" fmla="*/ 32522 h 58926"/>
                <a:gd name="connsiteX1" fmla="*/ 4069 w 61732"/>
                <a:gd name="connsiteY1" fmla="*/ 21186 h 58926"/>
                <a:gd name="connsiteX2" fmla="*/ 24469 w 61732"/>
                <a:gd name="connsiteY2" fmla="*/ 2105 h 58926"/>
                <a:gd name="connsiteX3" fmla="*/ 35805 w 61732"/>
                <a:gd name="connsiteY3" fmla="*/ 2105 h 58926"/>
                <a:gd name="connsiteX4" fmla="*/ 59095 w 61732"/>
                <a:gd name="connsiteY4" fmla="*/ 21186 h 58926"/>
                <a:gd name="connsiteX5" fmla="*/ 60722 w 61732"/>
                <a:gd name="connsiteY5" fmla="*/ 51968 h 58926"/>
                <a:gd name="connsiteX6" fmla="*/ 53932 w 61732"/>
                <a:gd name="connsiteY6" fmla="*/ 59095 h 58926"/>
                <a:gd name="connsiteX7" fmla="*/ 44868 w 61732"/>
                <a:gd name="connsiteY7" fmla="*/ 52922 h 58926"/>
                <a:gd name="connsiteX8" fmla="*/ 37404 w 61732"/>
                <a:gd name="connsiteY8" fmla="*/ 54886 h 58926"/>
                <a:gd name="connsiteX9" fmla="*/ 20568 w 61732"/>
                <a:gd name="connsiteY9" fmla="*/ 44504 h 58926"/>
                <a:gd name="connsiteX10" fmla="*/ 17341 w 61732"/>
                <a:gd name="connsiteY10" fmla="*/ 36422 h 58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32" h="58926">
                  <a:moveTo>
                    <a:pt x="2105" y="32522"/>
                  </a:moveTo>
                  <a:lnTo>
                    <a:pt x="4069" y="21186"/>
                  </a:lnTo>
                  <a:lnTo>
                    <a:pt x="24469" y="2105"/>
                  </a:lnTo>
                  <a:lnTo>
                    <a:pt x="35805" y="2105"/>
                  </a:lnTo>
                  <a:lnTo>
                    <a:pt x="59095" y="21186"/>
                  </a:lnTo>
                  <a:lnTo>
                    <a:pt x="60722" y="51968"/>
                  </a:lnTo>
                  <a:lnTo>
                    <a:pt x="53932" y="59095"/>
                  </a:lnTo>
                  <a:lnTo>
                    <a:pt x="44868" y="52922"/>
                  </a:lnTo>
                  <a:lnTo>
                    <a:pt x="37404" y="54886"/>
                  </a:lnTo>
                  <a:lnTo>
                    <a:pt x="20568" y="44504"/>
                  </a:lnTo>
                  <a:lnTo>
                    <a:pt x="17341" y="3642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13" name="Forme libre : forme 4812">
              <a:extLst>
                <a:ext uri="{FF2B5EF4-FFF2-40B4-BE49-F238E27FC236}">
                  <a16:creationId xmlns:a16="http://schemas.microsoft.com/office/drawing/2014/main" id="{EC691F53-4EDE-402B-BB6F-33C1FC982581}"/>
                </a:ext>
              </a:extLst>
            </p:cNvPr>
            <p:cNvSpPr/>
            <p:nvPr/>
          </p:nvSpPr>
          <p:spPr>
            <a:xfrm>
              <a:off x="8423953" y="1108596"/>
              <a:ext cx="28060" cy="16836"/>
            </a:xfrm>
            <a:custGeom>
              <a:avLst/>
              <a:gdLst>
                <a:gd name="connsiteX0" fmla="*/ 2105 w 28060"/>
                <a:gd name="connsiteY0" fmla="*/ 14395 h 16836"/>
                <a:gd name="connsiteX1" fmla="*/ 8586 w 28060"/>
                <a:gd name="connsiteY1" fmla="*/ 2105 h 16836"/>
                <a:gd name="connsiteX2" fmla="*/ 26713 w 28060"/>
                <a:gd name="connsiteY2" fmla="*/ 10186 h 16836"/>
                <a:gd name="connsiteX3" fmla="*/ 10859 w 28060"/>
                <a:gd name="connsiteY3" fmla="*/ 15040 h 16836"/>
              </a:gdLst>
              <a:ahLst/>
              <a:cxnLst>
                <a:cxn ang="0">
                  <a:pos x="connsiteX0" y="connsiteY0"/>
                </a:cxn>
                <a:cxn ang="0">
                  <a:pos x="connsiteX1" y="connsiteY1"/>
                </a:cxn>
                <a:cxn ang="0">
                  <a:pos x="connsiteX2" y="connsiteY2"/>
                </a:cxn>
                <a:cxn ang="0">
                  <a:pos x="connsiteX3" y="connsiteY3"/>
                </a:cxn>
              </a:cxnLst>
              <a:rect l="l" t="t" r="r" b="b"/>
              <a:pathLst>
                <a:path w="28060" h="16836">
                  <a:moveTo>
                    <a:pt x="2105" y="14395"/>
                  </a:moveTo>
                  <a:lnTo>
                    <a:pt x="8586" y="2105"/>
                  </a:lnTo>
                  <a:lnTo>
                    <a:pt x="26713" y="10186"/>
                  </a:lnTo>
                  <a:lnTo>
                    <a:pt x="10859" y="1504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14" name="Forme libre : forme 4813">
              <a:extLst>
                <a:ext uri="{FF2B5EF4-FFF2-40B4-BE49-F238E27FC236}">
                  <a16:creationId xmlns:a16="http://schemas.microsoft.com/office/drawing/2014/main" id="{30520F98-6E8F-499C-9B78-4212B518AD89}"/>
                </a:ext>
              </a:extLst>
            </p:cNvPr>
            <p:cNvSpPr/>
            <p:nvPr/>
          </p:nvSpPr>
          <p:spPr>
            <a:xfrm>
              <a:off x="8323581" y="1112805"/>
              <a:ext cx="143108" cy="157138"/>
            </a:xfrm>
            <a:custGeom>
              <a:avLst/>
              <a:gdLst>
                <a:gd name="connsiteX0" fmla="*/ 61368 w 143107"/>
                <a:gd name="connsiteY0" fmla="*/ 16668 h 157137"/>
                <a:gd name="connsiteX1" fmla="*/ 59741 w 143107"/>
                <a:gd name="connsiteY1" fmla="*/ 8895 h 157137"/>
                <a:gd name="connsiteX2" fmla="*/ 82413 w 143107"/>
                <a:gd name="connsiteY2" fmla="*/ 2105 h 157137"/>
                <a:gd name="connsiteX3" fmla="*/ 102168 w 143107"/>
                <a:gd name="connsiteY3" fmla="*/ 22168 h 157137"/>
                <a:gd name="connsiteX4" fmla="*/ 119958 w 143107"/>
                <a:gd name="connsiteY4" fmla="*/ 13104 h 157137"/>
                <a:gd name="connsiteX5" fmla="*/ 137440 w 143107"/>
                <a:gd name="connsiteY5" fmla="*/ 17959 h 157137"/>
                <a:gd name="connsiteX6" fmla="*/ 136149 w 143107"/>
                <a:gd name="connsiteY6" fmla="*/ 27359 h 157137"/>
                <a:gd name="connsiteX7" fmla="*/ 128713 w 143107"/>
                <a:gd name="connsiteY7" fmla="*/ 30586 h 157137"/>
                <a:gd name="connsiteX8" fmla="*/ 142322 w 143107"/>
                <a:gd name="connsiteY8" fmla="*/ 35777 h 157137"/>
                <a:gd name="connsiteX9" fmla="*/ 109940 w 143107"/>
                <a:gd name="connsiteY9" fmla="*/ 49386 h 157137"/>
                <a:gd name="connsiteX10" fmla="*/ 88867 w 143107"/>
                <a:gd name="connsiteY10" fmla="*/ 50032 h 157137"/>
                <a:gd name="connsiteX11" fmla="*/ 74949 w 143107"/>
                <a:gd name="connsiteY11" fmla="*/ 70740 h 157137"/>
                <a:gd name="connsiteX12" fmla="*/ 82076 w 143107"/>
                <a:gd name="connsiteY12" fmla="*/ 84658 h 157137"/>
                <a:gd name="connsiteX13" fmla="*/ 84349 w 143107"/>
                <a:gd name="connsiteY13" fmla="*/ 69449 h 157137"/>
                <a:gd name="connsiteX14" fmla="*/ 91140 w 143107"/>
                <a:gd name="connsiteY14" fmla="*/ 54886 h 157137"/>
                <a:gd name="connsiteX15" fmla="*/ 100849 w 143107"/>
                <a:gd name="connsiteY15" fmla="*/ 57468 h 157137"/>
                <a:gd name="connsiteX16" fmla="*/ 107976 w 143107"/>
                <a:gd name="connsiteY16" fmla="*/ 70095 h 157137"/>
                <a:gd name="connsiteX17" fmla="*/ 104104 w 143107"/>
                <a:gd name="connsiteY17" fmla="*/ 77222 h 157137"/>
                <a:gd name="connsiteX18" fmla="*/ 113813 w 143107"/>
                <a:gd name="connsiteY18" fmla="*/ 90495 h 157137"/>
                <a:gd name="connsiteX19" fmla="*/ 99558 w 143107"/>
                <a:gd name="connsiteY19" fmla="*/ 98267 h 157137"/>
                <a:gd name="connsiteX20" fmla="*/ 107668 w 143107"/>
                <a:gd name="connsiteY20" fmla="*/ 115440 h 157137"/>
                <a:gd name="connsiteX21" fmla="*/ 96331 w 143107"/>
                <a:gd name="connsiteY21" fmla="*/ 135195 h 157137"/>
                <a:gd name="connsiteX22" fmla="*/ 78850 w 143107"/>
                <a:gd name="connsiteY22" fmla="*/ 140049 h 157137"/>
                <a:gd name="connsiteX23" fmla="*/ 66531 w 143107"/>
                <a:gd name="connsiteY23" fmla="*/ 131940 h 157137"/>
                <a:gd name="connsiteX24" fmla="*/ 68467 w 143107"/>
                <a:gd name="connsiteY24" fmla="*/ 119649 h 157137"/>
                <a:gd name="connsiteX25" fmla="*/ 58450 w 143107"/>
                <a:gd name="connsiteY25" fmla="*/ 125149 h 157137"/>
                <a:gd name="connsiteX26" fmla="*/ 62013 w 143107"/>
                <a:gd name="connsiteY26" fmla="*/ 147485 h 157137"/>
                <a:gd name="connsiteX27" fmla="*/ 39986 w 143107"/>
                <a:gd name="connsiteY27" fmla="*/ 157531 h 157137"/>
                <a:gd name="connsiteX28" fmla="*/ 29295 w 143107"/>
                <a:gd name="connsiteY28" fmla="*/ 146194 h 157137"/>
                <a:gd name="connsiteX29" fmla="*/ 38050 w 143107"/>
                <a:gd name="connsiteY29" fmla="*/ 133904 h 157137"/>
                <a:gd name="connsiteX30" fmla="*/ 33504 w 143107"/>
                <a:gd name="connsiteY30" fmla="*/ 125486 h 157137"/>
                <a:gd name="connsiteX31" fmla="*/ 36759 w 143107"/>
                <a:gd name="connsiteY31" fmla="*/ 108622 h 157137"/>
                <a:gd name="connsiteX32" fmla="*/ 31877 w 143107"/>
                <a:gd name="connsiteY32" fmla="*/ 100540 h 157137"/>
                <a:gd name="connsiteX33" fmla="*/ 16359 w 143107"/>
                <a:gd name="connsiteY33" fmla="*/ 99249 h 157137"/>
                <a:gd name="connsiteX34" fmla="*/ 10831 w 143107"/>
                <a:gd name="connsiteY34" fmla="*/ 87268 h 157137"/>
                <a:gd name="connsiteX35" fmla="*/ 13104 w 143107"/>
                <a:gd name="connsiteY35" fmla="*/ 69786 h 157137"/>
                <a:gd name="connsiteX36" fmla="*/ 2750 w 143107"/>
                <a:gd name="connsiteY36" fmla="*/ 64258 h 157137"/>
                <a:gd name="connsiteX37" fmla="*/ 2105 w 143107"/>
                <a:gd name="connsiteY37" fmla="*/ 49386 h 157137"/>
                <a:gd name="connsiteX38" fmla="*/ 14732 w 143107"/>
                <a:gd name="connsiteY38" fmla="*/ 42259 h 157137"/>
                <a:gd name="connsiteX39" fmla="*/ 27359 w 143107"/>
                <a:gd name="connsiteY39" fmla="*/ 44195 h 157137"/>
                <a:gd name="connsiteX40" fmla="*/ 29295 w 143107"/>
                <a:gd name="connsiteY40" fmla="*/ 60723 h 157137"/>
                <a:gd name="connsiteX41" fmla="*/ 37713 w 143107"/>
                <a:gd name="connsiteY41" fmla="*/ 62013 h 157137"/>
                <a:gd name="connsiteX42" fmla="*/ 38050 w 143107"/>
                <a:gd name="connsiteY42" fmla="*/ 51968 h 157137"/>
                <a:gd name="connsiteX43" fmla="*/ 44841 w 143107"/>
                <a:gd name="connsiteY43" fmla="*/ 55195 h 157137"/>
                <a:gd name="connsiteX44" fmla="*/ 47759 w 143107"/>
                <a:gd name="connsiteY44" fmla="*/ 45823 h 157137"/>
                <a:gd name="connsiteX45" fmla="*/ 57804 w 143107"/>
                <a:gd name="connsiteY45" fmla="*/ 45823 h 157137"/>
                <a:gd name="connsiteX46" fmla="*/ 43550 w 143107"/>
                <a:gd name="connsiteY46" fmla="*/ 23795 h 157137"/>
                <a:gd name="connsiteX47" fmla="*/ 51322 w 143107"/>
                <a:gd name="connsiteY47" fmla="*/ 11813 h 157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43107" h="157137">
                  <a:moveTo>
                    <a:pt x="61368" y="16668"/>
                  </a:moveTo>
                  <a:lnTo>
                    <a:pt x="59741" y="8895"/>
                  </a:lnTo>
                  <a:lnTo>
                    <a:pt x="82413" y="2105"/>
                  </a:lnTo>
                  <a:lnTo>
                    <a:pt x="102168" y="22168"/>
                  </a:lnTo>
                  <a:lnTo>
                    <a:pt x="119958" y="13104"/>
                  </a:lnTo>
                  <a:lnTo>
                    <a:pt x="137440" y="17959"/>
                  </a:lnTo>
                  <a:lnTo>
                    <a:pt x="136149" y="27359"/>
                  </a:lnTo>
                  <a:lnTo>
                    <a:pt x="128713" y="30586"/>
                  </a:lnTo>
                  <a:lnTo>
                    <a:pt x="142322" y="35777"/>
                  </a:lnTo>
                  <a:lnTo>
                    <a:pt x="109940" y="49386"/>
                  </a:lnTo>
                  <a:lnTo>
                    <a:pt x="88867" y="50032"/>
                  </a:lnTo>
                  <a:lnTo>
                    <a:pt x="74949" y="70740"/>
                  </a:lnTo>
                  <a:lnTo>
                    <a:pt x="82076" y="84658"/>
                  </a:lnTo>
                  <a:lnTo>
                    <a:pt x="84349" y="69449"/>
                  </a:lnTo>
                  <a:lnTo>
                    <a:pt x="91140" y="54886"/>
                  </a:lnTo>
                  <a:lnTo>
                    <a:pt x="100849" y="57468"/>
                  </a:lnTo>
                  <a:lnTo>
                    <a:pt x="107976" y="70095"/>
                  </a:lnTo>
                  <a:lnTo>
                    <a:pt x="104104" y="77222"/>
                  </a:lnTo>
                  <a:lnTo>
                    <a:pt x="113813" y="90495"/>
                  </a:lnTo>
                  <a:lnTo>
                    <a:pt x="99558" y="98267"/>
                  </a:lnTo>
                  <a:lnTo>
                    <a:pt x="107668" y="115440"/>
                  </a:lnTo>
                  <a:lnTo>
                    <a:pt x="96331" y="135195"/>
                  </a:lnTo>
                  <a:lnTo>
                    <a:pt x="78850" y="140049"/>
                  </a:lnTo>
                  <a:lnTo>
                    <a:pt x="66531" y="131940"/>
                  </a:lnTo>
                  <a:lnTo>
                    <a:pt x="68467" y="119649"/>
                  </a:lnTo>
                  <a:lnTo>
                    <a:pt x="58450" y="125149"/>
                  </a:lnTo>
                  <a:lnTo>
                    <a:pt x="62013" y="147485"/>
                  </a:lnTo>
                  <a:lnTo>
                    <a:pt x="39986" y="157531"/>
                  </a:lnTo>
                  <a:lnTo>
                    <a:pt x="29295" y="146194"/>
                  </a:lnTo>
                  <a:lnTo>
                    <a:pt x="38050" y="133904"/>
                  </a:lnTo>
                  <a:lnTo>
                    <a:pt x="33504" y="125486"/>
                  </a:lnTo>
                  <a:lnTo>
                    <a:pt x="36759" y="108622"/>
                  </a:lnTo>
                  <a:lnTo>
                    <a:pt x="31877" y="100540"/>
                  </a:lnTo>
                  <a:lnTo>
                    <a:pt x="16359" y="99249"/>
                  </a:lnTo>
                  <a:lnTo>
                    <a:pt x="10831" y="87268"/>
                  </a:lnTo>
                  <a:lnTo>
                    <a:pt x="13104" y="69786"/>
                  </a:lnTo>
                  <a:lnTo>
                    <a:pt x="2750" y="64258"/>
                  </a:lnTo>
                  <a:lnTo>
                    <a:pt x="2105" y="49386"/>
                  </a:lnTo>
                  <a:lnTo>
                    <a:pt x="14732" y="42259"/>
                  </a:lnTo>
                  <a:lnTo>
                    <a:pt x="27359" y="44195"/>
                  </a:lnTo>
                  <a:lnTo>
                    <a:pt x="29295" y="60723"/>
                  </a:lnTo>
                  <a:lnTo>
                    <a:pt x="37713" y="62013"/>
                  </a:lnTo>
                  <a:lnTo>
                    <a:pt x="38050" y="51968"/>
                  </a:lnTo>
                  <a:lnTo>
                    <a:pt x="44841" y="55195"/>
                  </a:lnTo>
                  <a:lnTo>
                    <a:pt x="47759" y="45823"/>
                  </a:lnTo>
                  <a:lnTo>
                    <a:pt x="57804" y="45823"/>
                  </a:lnTo>
                  <a:lnTo>
                    <a:pt x="43550" y="23795"/>
                  </a:lnTo>
                  <a:lnTo>
                    <a:pt x="51322" y="118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15" name="Forme libre : forme 4814">
              <a:extLst>
                <a:ext uri="{FF2B5EF4-FFF2-40B4-BE49-F238E27FC236}">
                  <a16:creationId xmlns:a16="http://schemas.microsoft.com/office/drawing/2014/main" id="{4C145DA2-E533-455F-853A-2EF841BC29A6}"/>
                </a:ext>
              </a:extLst>
            </p:cNvPr>
            <p:cNvSpPr/>
            <p:nvPr/>
          </p:nvSpPr>
          <p:spPr>
            <a:xfrm>
              <a:off x="8466689" y="1137077"/>
              <a:ext cx="168362" cy="120659"/>
            </a:xfrm>
            <a:custGeom>
              <a:avLst/>
              <a:gdLst>
                <a:gd name="connsiteX0" fmla="*/ 21214 w 168362"/>
                <a:gd name="connsiteY0" fmla="*/ 92767 h 120659"/>
                <a:gd name="connsiteX1" fmla="*/ 11196 w 168362"/>
                <a:gd name="connsiteY1" fmla="*/ 89877 h 120659"/>
                <a:gd name="connsiteX2" fmla="*/ 9232 w 168362"/>
                <a:gd name="connsiteY2" fmla="*/ 84041 h 120659"/>
                <a:gd name="connsiteX3" fmla="*/ 12796 w 168362"/>
                <a:gd name="connsiteY3" fmla="*/ 77250 h 120659"/>
                <a:gd name="connsiteX4" fmla="*/ 5360 w 168362"/>
                <a:gd name="connsiteY4" fmla="*/ 69786 h 120659"/>
                <a:gd name="connsiteX5" fmla="*/ 5360 w 168362"/>
                <a:gd name="connsiteY5" fmla="*/ 62013 h 120659"/>
                <a:gd name="connsiteX6" fmla="*/ 2105 w 168362"/>
                <a:gd name="connsiteY6" fmla="*/ 58450 h 120659"/>
                <a:gd name="connsiteX7" fmla="*/ 3087 w 168362"/>
                <a:gd name="connsiteY7" fmla="*/ 43886 h 120659"/>
                <a:gd name="connsiteX8" fmla="*/ 14086 w 168362"/>
                <a:gd name="connsiteY8" fmla="*/ 39986 h 120659"/>
                <a:gd name="connsiteX9" fmla="*/ 33841 w 168362"/>
                <a:gd name="connsiteY9" fmla="*/ 22841 h 120659"/>
                <a:gd name="connsiteX10" fmla="*/ 41614 w 168362"/>
                <a:gd name="connsiteY10" fmla="*/ 22841 h 120659"/>
                <a:gd name="connsiteX11" fmla="*/ 40660 w 168362"/>
                <a:gd name="connsiteY11" fmla="*/ 6650 h 120659"/>
                <a:gd name="connsiteX12" fmla="*/ 53595 w 168362"/>
                <a:gd name="connsiteY12" fmla="*/ 2105 h 120659"/>
                <a:gd name="connsiteX13" fmla="*/ 67850 w 168362"/>
                <a:gd name="connsiteY13" fmla="*/ 3087 h 120659"/>
                <a:gd name="connsiteX14" fmla="*/ 73686 w 168362"/>
                <a:gd name="connsiteY14" fmla="*/ 12487 h 120659"/>
                <a:gd name="connsiteX15" fmla="*/ 82413 w 168362"/>
                <a:gd name="connsiteY15" fmla="*/ 9877 h 120659"/>
                <a:gd name="connsiteX16" fmla="*/ 103150 w 168362"/>
                <a:gd name="connsiteY16" fmla="*/ 9877 h 120659"/>
                <a:gd name="connsiteX17" fmla="*/ 117405 w 168362"/>
                <a:gd name="connsiteY17" fmla="*/ 27050 h 120659"/>
                <a:gd name="connsiteX18" fmla="*/ 129050 w 168362"/>
                <a:gd name="connsiteY18" fmla="*/ 22841 h 120659"/>
                <a:gd name="connsiteX19" fmla="*/ 139095 w 168362"/>
                <a:gd name="connsiteY19" fmla="*/ 28341 h 120659"/>
                <a:gd name="connsiteX20" fmla="*/ 168867 w 168362"/>
                <a:gd name="connsiteY20" fmla="*/ 36450 h 120659"/>
                <a:gd name="connsiteX21" fmla="*/ 147513 w 168362"/>
                <a:gd name="connsiteY21" fmla="*/ 62013 h 120659"/>
                <a:gd name="connsiteX22" fmla="*/ 147822 w 168362"/>
                <a:gd name="connsiteY22" fmla="*/ 68495 h 120659"/>
                <a:gd name="connsiteX23" fmla="*/ 136822 w 168362"/>
                <a:gd name="connsiteY23" fmla="*/ 72059 h 120659"/>
                <a:gd name="connsiteX24" fmla="*/ 106714 w 168362"/>
                <a:gd name="connsiteY24" fmla="*/ 67850 h 120659"/>
                <a:gd name="connsiteX25" fmla="*/ 103795 w 168362"/>
                <a:gd name="connsiteY25" fmla="*/ 71077 h 120659"/>
                <a:gd name="connsiteX26" fmla="*/ 114795 w 168362"/>
                <a:gd name="connsiteY26" fmla="*/ 81768 h 120659"/>
                <a:gd name="connsiteX27" fmla="*/ 107668 w 168362"/>
                <a:gd name="connsiteY27" fmla="*/ 89232 h 120659"/>
                <a:gd name="connsiteX28" fmla="*/ 81459 w 168362"/>
                <a:gd name="connsiteY28" fmla="*/ 90831 h 120659"/>
                <a:gd name="connsiteX29" fmla="*/ 72396 w 168362"/>
                <a:gd name="connsiteY29" fmla="*/ 84041 h 120659"/>
                <a:gd name="connsiteX30" fmla="*/ 69786 w 168362"/>
                <a:gd name="connsiteY30" fmla="*/ 78541 h 120659"/>
                <a:gd name="connsiteX31" fmla="*/ 52950 w 168362"/>
                <a:gd name="connsiteY31" fmla="*/ 74640 h 120659"/>
                <a:gd name="connsiteX32" fmla="*/ 44869 w 168362"/>
                <a:gd name="connsiteY32" fmla="*/ 72704 h 120659"/>
                <a:gd name="connsiteX33" fmla="*/ 44532 w 168362"/>
                <a:gd name="connsiteY33" fmla="*/ 83059 h 120659"/>
                <a:gd name="connsiteX34" fmla="*/ 57804 w 168362"/>
                <a:gd name="connsiteY34" fmla="*/ 95040 h 120659"/>
                <a:gd name="connsiteX35" fmla="*/ 53287 w 168362"/>
                <a:gd name="connsiteY35" fmla="*/ 105086 h 120659"/>
                <a:gd name="connsiteX36" fmla="*/ 26068 w 168362"/>
                <a:gd name="connsiteY36" fmla="*/ 120940 h 120659"/>
                <a:gd name="connsiteX37" fmla="*/ 22841 w 168362"/>
                <a:gd name="connsiteY37" fmla="*/ 114795 h 120659"/>
                <a:gd name="connsiteX38" fmla="*/ 10523 w 168362"/>
                <a:gd name="connsiteY38" fmla="*/ 107359 h 120659"/>
                <a:gd name="connsiteX39" fmla="*/ 10214 w 168362"/>
                <a:gd name="connsiteY39" fmla="*/ 100232 h 120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68362" h="120659">
                  <a:moveTo>
                    <a:pt x="21214" y="92767"/>
                  </a:moveTo>
                  <a:lnTo>
                    <a:pt x="11196" y="89877"/>
                  </a:lnTo>
                  <a:lnTo>
                    <a:pt x="9232" y="84041"/>
                  </a:lnTo>
                  <a:lnTo>
                    <a:pt x="12796" y="77250"/>
                  </a:lnTo>
                  <a:lnTo>
                    <a:pt x="5360" y="69786"/>
                  </a:lnTo>
                  <a:lnTo>
                    <a:pt x="5360" y="62013"/>
                  </a:lnTo>
                  <a:lnTo>
                    <a:pt x="2105" y="58450"/>
                  </a:lnTo>
                  <a:lnTo>
                    <a:pt x="3087" y="43886"/>
                  </a:lnTo>
                  <a:lnTo>
                    <a:pt x="14086" y="39986"/>
                  </a:lnTo>
                  <a:lnTo>
                    <a:pt x="33841" y="22841"/>
                  </a:lnTo>
                  <a:lnTo>
                    <a:pt x="41614" y="22841"/>
                  </a:lnTo>
                  <a:lnTo>
                    <a:pt x="40660" y="6650"/>
                  </a:lnTo>
                  <a:lnTo>
                    <a:pt x="53595" y="2105"/>
                  </a:lnTo>
                  <a:lnTo>
                    <a:pt x="67850" y="3087"/>
                  </a:lnTo>
                  <a:lnTo>
                    <a:pt x="73686" y="12487"/>
                  </a:lnTo>
                  <a:lnTo>
                    <a:pt x="82413" y="9877"/>
                  </a:lnTo>
                  <a:lnTo>
                    <a:pt x="103150" y="9877"/>
                  </a:lnTo>
                  <a:lnTo>
                    <a:pt x="117405" y="27050"/>
                  </a:lnTo>
                  <a:lnTo>
                    <a:pt x="129050" y="22841"/>
                  </a:lnTo>
                  <a:lnTo>
                    <a:pt x="139095" y="28341"/>
                  </a:lnTo>
                  <a:lnTo>
                    <a:pt x="168867" y="36450"/>
                  </a:lnTo>
                  <a:lnTo>
                    <a:pt x="147513" y="62013"/>
                  </a:lnTo>
                  <a:lnTo>
                    <a:pt x="147822" y="68495"/>
                  </a:lnTo>
                  <a:lnTo>
                    <a:pt x="136822" y="72059"/>
                  </a:lnTo>
                  <a:lnTo>
                    <a:pt x="106714" y="67850"/>
                  </a:lnTo>
                  <a:lnTo>
                    <a:pt x="103795" y="71077"/>
                  </a:lnTo>
                  <a:lnTo>
                    <a:pt x="114795" y="81768"/>
                  </a:lnTo>
                  <a:lnTo>
                    <a:pt x="107668" y="89232"/>
                  </a:lnTo>
                  <a:lnTo>
                    <a:pt x="81459" y="90831"/>
                  </a:lnTo>
                  <a:lnTo>
                    <a:pt x="72396" y="84041"/>
                  </a:lnTo>
                  <a:lnTo>
                    <a:pt x="69786" y="78541"/>
                  </a:lnTo>
                  <a:lnTo>
                    <a:pt x="52950" y="74640"/>
                  </a:lnTo>
                  <a:lnTo>
                    <a:pt x="44869" y="72704"/>
                  </a:lnTo>
                  <a:lnTo>
                    <a:pt x="44532" y="83059"/>
                  </a:lnTo>
                  <a:lnTo>
                    <a:pt x="57804" y="95040"/>
                  </a:lnTo>
                  <a:lnTo>
                    <a:pt x="53287" y="105086"/>
                  </a:lnTo>
                  <a:lnTo>
                    <a:pt x="26068" y="120940"/>
                  </a:lnTo>
                  <a:lnTo>
                    <a:pt x="22841" y="114795"/>
                  </a:lnTo>
                  <a:lnTo>
                    <a:pt x="10523" y="107359"/>
                  </a:lnTo>
                  <a:lnTo>
                    <a:pt x="10214" y="10023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16" name="Forme libre : forme 4815">
              <a:extLst>
                <a:ext uri="{FF2B5EF4-FFF2-40B4-BE49-F238E27FC236}">
                  <a16:creationId xmlns:a16="http://schemas.microsoft.com/office/drawing/2014/main" id="{075FF6F0-3AD9-4A13-93BD-CEA1C651BFC7}"/>
                </a:ext>
              </a:extLst>
            </p:cNvPr>
            <p:cNvSpPr/>
            <p:nvPr/>
          </p:nvSpPr>
          <p:spPr>
            <a:xfrm>
              <a:off x="8902887" y="1127368"/>
              <a:ext cx="28060" cy="14030"/>
            </a:xfrm>
            <a:custGeom>
              <a:avLst/>
              <a:gdLst>
                <a:gd name="connsiteX0" fmla="*/ 4686 w 28060"/>
                <a:gd name="connsiteY0" fmla="*/ 7941 h 14030"/>
                <a:gd name="connsiteX1" fmla="*/ 2105 w 28060"/>
                <a:gd name="connsiteY1" fmla="*/ 2105 h 14030"/>
                <a:gd name="connsiteX2" fmla="*/ 28004 w 28060"/>
                <a:gd name="connsiteY2" fmla="*/ 5668 h 14030"/>
                <a:gd name="connsiteX3" fmla="*/ 22168 w 28060"/>
                <a:gd name="connsiteY3" fmla="*/ 14086 h 14030"/>
              </a:gdLst>
              <a:ahLst/>
              <a:cxnLst>
                <a:cxn ang="0">
                  <a:pos x="connsiteX0" y="connsiteY0"/>
                </a:cxn>
                <a:cxn ang="0">
                  <a:pos x="connsiteX1" y="connsiteY1"/>
                </a:cxn>
                <a:cxn ang="0">
                  <a:pos x="connsiteX2" y="connsiteY2"/>
                </a:cxn>
                <a:cxn ang="0">
                  <a:pos x="connsiteX3" y="connsiteY3"/>
                </a:cxn>
              </a:cxnLst>
              <a:rect l="l" t="t" r="r" b="b"/>
              <a:pathLst>
                <a:path w="28060" h="14030">
                  <a:moveTo>
                    <a:pt x="4686" y="7941"/>
                  </a:moveTo>
                  <a:lnTo>
                    <a:pt x="2105" y="2105"/>
                  </a:lnTo>
                  <a:lnTo>
                    <a:pt x="28004" y="5668"/>
                  </a:lnTo>
                  <a:lnTo>
                    <a:pt x="22168" y="14086"/>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17" name="Forme libre : forme 4816">
              <a:extLst>
                <a:ext uri="{FF2B5EF4-FFF2-40B4-BE49-F238E27FC236}">
                  <a16:creationId xmlns:a16="http://schemas.microsoft.com/office/drawing/2014/main" id="{24969653-1E2F-4772-A7C7-117F218847A1}"/>
                </a:ext>
              </a:extLst>
            </p:cNvPr>
            <p:cNvSpPr/>
            <p:nvPr/>
          </p:nvSpPr>
          <p:spPr>
            <a:xfrm>
              <a:off x="8696924" y="720016"/>
              <a:ext cx="679060" cy="381621"/>
            </a:xfrm>
            <a:custGeom>
              <a:avLst/>
              <a:gdLst>
                <a:gd name="connsiteX0" fmla="*/ 2105 w 679060"/>
                <a:gd name="connsiteY0" fmla="*/ 306475 h 381620"/>
                <a:gd name="connsiteX1" fmla="*/ 2750 w 679060"/>
                <a:gd name="connsiteY1" fmla="*/ 290930 h 381620"/>
                <a:gd name="connsiteX2" fmla="*/ 8250 w 679060"/>
                <a:gd name="connsiteY2" fmla="*/ 287057 h 381620"/>
                <a:gd name="connsiteX3" fmla="*/ 10831 w 679060"/>
                <a:gd name="connsiteY3" fmla="*/ 280575 h 381620"/>
                <a:gd name="connsiteX4" fmla="*/ 24441 w 679060"/>
                <a:gd name="connsiteY4" fmla="*/ 274430 h 381620"/>
                <a:gd name="connsiteX5" fmla="*/ 35440 w 679060"/>
                <a:gd name="connsiteY5" fmla="*/ 278639 h 381620"/>
                <a:gd name="connsiteX6" fmla="*/ 48404 w 679060"/>
                <a:gd name="connsiteY6" fmla="*/ 271203 h 381620"/>
                <a:gd name="connsiteX7" fmla="*/ 68467 w 679060"/>
                <a:gd name="connsiteY7" fmla="*/ 277040 h 381620"/>
                <a:gd name="connsiteX8" fmla="*/ 72031 w 679060"/>
                <a:gd name="connsiteY8" fmla="*/ 280912 h 381620"/>
                <a:gd name="connsiteX9" fmla="*/ 84013 w 679060"/>
                <a:gd name="connsiteY9" fmla="*/ 268594 h 381620"/>
                <a:gd name="connsiteX10" fmla="*/ 78822 w 679060"/>
                <a:gd name="connsiteY10" fmla="*/ 265030 h 381620"/>
                <a:gd name="connsiteX11" fmla="*/ 65858 w 679060"/>
                <a:gd name="connsiteY11" fmla="*/ 265675 h 381620"/>
                <a:gd name="connsiteX12" fmla="*/ 56149 w 679060"/>
                <a:gd name="connsiteY12" fmla="*/ 242694 h 381620"/>
                <a:gd name="connsiteX13" fmla="*/ 82694 w 679060"/>
                <a:gd name="connsiteY13" fmla="*/ 236857 h 381620"/>
                <a:gd name="connsiteX14" fmla="*/ 90467 w 679060"/>
                <a:gd name="connsiteY14" fmla="*/ 232003 h 381620"/>
                <a:gd name="connsiteX15" fmla="*/ 108285 w 679060"/>
                <a:gd name="connsiteY15" fmla="*/ 243003 h 381620"/>
                <a:gd name="connsiteX16" fmla="*/ 114767 w 679060"/>
                <a:gd name="connsiteY16" fmla="*/ 254984 h 381620"/>
                <a:gd name="connsiteX17" fmla="*/ 110221 w 679060"/>
                <a:gd name="connsiteY17" fmla="*/ 265030 h 381620"/>
                <a:gd name="connsiteX18" fmla="*/ 124476 w 679060"/>
                <a:gd name="connsiteY18" fmla="*/ 265030 h 381620"/>
                <a:gd name="connsiteX19" fmla="*/ 138085 w 679060"/>
                <a:gd name="connsiteY19" fmla="*/ 272466 h 381620"/>
                <a:gd name="connsiteX20" fmla="*/ 139376 w 679060"/>
                <a:gd name="connsiteY20" fmla="*/ 287366 h 381620"/>
                <a:gd name="connsiteX21" fmla="*/ 151021 w 679060"/>
                <a:gd name="connsiteY21" fmla="*/ 293848 h 381620"/>
                <a:gd name="connsiteX22" fmla="*/ 169793 w 679060"/>
                <a:gd name="connsiteY22" fmla="*/ 291575 h 381620"/>
                <a:gd name="connsiteX23" fmla="*/ 191484 w 679060"/>
                <a:gd name="connsiteY23" fmla="*/ 298057 h 381620"/>
                <a:gd name="connsiteX24" fmla="*/ 186938 w 679060"/>
                <a:gd name="connsiteY24" fmla="*/ 277994 h 381620"/>
                <a:gd name="connsiteX25" fmla="*/ 190810 w 679060"/>
                <a:gd name="connsiteY25" fmla="*/ 271512 h 381620"/>
                <a:gd name="connsiteX26" fmla="*/ 190474 w 679060"/>
                <a:gd name="connsiteY26" fmla="*/ 265030 h 381620"/>
                <a:gd name="connsiteX27" fmla="*/ 178828 w 679060"/>
                <a:gd name="connsiteY27" fmla="*/ 262448 h 381620"/>
                <a:gd name="connsiteX28" fmla="*/ 164911 w 679060"/>
                <a:gd name="connsiteY28" fmla="*/ 276058 h 381620"/>
                <a:gd name="connsiteX29" fmla="*/ 145802 w 679060"/>
                <a:gd name="connsiteY29" fmla="*/ 269267 h 381620"/>
                <a:gd name="connsiteX30" fmla="*/ 139011 w 679060"/>
                <a:gd name="connsiteY30" fmla="*/ 255658 h 381620"/>
                <a:gd name="connsiteX31" fmla="*/ 145156 w 679060"/>
                <a:gd name="connsiteY31" fmla="*/ 244013 h 381620"/>
                <a:gd name="connsiteX32" fmla="*/ 156156 w 679060"/>
                <a:gd name="connsiteY32" fmla="*/ 234304 h 381620"/>
                <a:gd name="connsiteX33" fmla="*/ 160365 w 679060"/>
                <a:gd name="connsiteY33" fmla="*/ 214886 h 381620"/>
                <a:gd name="connsiteX34" fmla="*/ 142547 w 679060"/>
                <a:gd name="connsiteY34" fmla="*/ 234641 h 381620"/>
                <a:gd name="connsiteX35" fmla="*/ 130902 w 679060"/>
                <a:gd name="connsiteY35" fmla="*/ 235623 h 381620"/>
                <a:gd name="connsiteX36" fmla="*/ 122792 w 679060"/>
                <a:gd name="connsiteY36" fmla="*/ 224286 h 381620"/>
                <a:gd name="connsiteX37" fmla="*/ 106938 w 679060"/>
                <a:gd name="connsiteY37" fmla="*/ 228832 h 381620"/>
                <a:gd name="connsiteX38" fmla="*/ 95293 w 679060"/>
                <a:gd name="connsiteY38" fmla="*/ 222041 h 381620"/>
                <a:gd name="connsiteX39" fmla="*/ 100793 w 679060"/>
                <a:gd name="connsiteY39" fmla="*/ 200996 h 381620"/>
                <a:gd name="connsiteX40" fmla="*/ 122820 w 679060"/>
                <a:gd name="connsiteY40" fmla="*/ 192915 h 381620"/>
                <a:gd name="connsiteX41" fmla="*/ 147766 w 679060"/>
                <a:gd name="connsiteY41" fmla="*/ 187078 h 381620"/>
                <a:gd name="connsiteX42" fmla="*/ 179502 w 679060"/>
                <a:gd name="connsiteY42" fmla="*/ 206833 h 381620"/>
                <a:gd name="connsiteX43" fmla="*/ 190838 w 679060"/>
                <a:gd name="connsiteY43" fmla="*/ 209751 h 381620"/>
                <a:gd name="connsiteX44" fmla="*/ 204757 w 679060"/>
                <a:gd name="connsiteY44" fmla="*/ 224006 h 381620"/>
                <a:gd name="connsiteX45" fmla="*/ 205093 w 679060"/>
                <a:gd name="connsiteY45" fmla="*/ 214942 h 381620"/>
                <a:gd name="connsiteX46" fmla="*/ 213511 w 679060"/>
                <a:gd name="connsiteY46" fmla="*/ 211715 h 381620"/>
                <a:gd name="connsiteX47" fmla="*/ 185675 w 679060"/>
                <a:gd name="connsiteY47" fmla="*/ 201361 h 381620"/>
                <a:gd name="connsiteX48" fmla="*/ 176921 w 679060"/>
                <a:gd name="connsiteY48" fmla="*/ 191961 h 381620"/>
                <a:gd name="connsiteX49" fmla="*/ 178548 w 679060"/>
                <a:gd name="connsiteY49" fmla="*/ 187415 h 381620"/>
                <a:gd name="connsiteX50" fmla="*/ 193448 w 679060"/>
                <a:gd name="connsiteY50" fmla="*/ 184833 h 381620"/>
                <a:gd name="connsiteX51" fmla="*/ 191175 w 679060"/>
                <a:gd name="connsiteY51" fmla="*/ 176752 h 381620"/>
                <a:gd name="connsiteX52" fmla="*/ 184385 w 679060"/>
                <a:gd name="connsiteY52" fmla="*/ 176415 h 381620"/>
                <a:gd name="connsiteX53" fmla="*/ 183402 w 679060"/>
                <a:gd name="connsiteY53" fmla="*/ 169288 h 381620"/>
                <a:gd name="connsiteX54" fmla="*/ 179193 w 679060"/>
                <a:gd name="connsiteY54" fmla="*/ 168306 h 381620"/>
                <a:gd name="connsiteX55" fmla="*/ 178548 w 679060"/>
                <a:gd name="connsiteY55" fmla="*/ 160225 h 381620"/>
                <a:gd name="connsiteX56" fmla="*/ 161066 w 679060"/>
                <a:gd name="connsiteY56" fmla="*/ 140470 h 381620"/>
                <a:gd name="connsiteX57" fmla="*/ 167549 w 679060"/>
                <a:gd name="connsiteY57" fmla="*/ 137243 h 381620"/>
                <a:gd name="connsiteX58" fmla="*/ 168194 w 679060"/>
                <a:gd name="connsiteY58" fmla="*/ 122680 h 381620"/>
                <a:gd name="connsiteX59" fmla="*/ 174676 w 679060"/>
                <a:gd name="connsiteY59" fmla="*/ 120744 h 381620"/>
                <a:gd name="connsiteX60" fmla="*/ 202203 w 679060"/>
                <a:gd name="connsiteY60" fmla="*/ 136598 h 381620"/>
                <a:gd name="connsiteX61" fmla="*/ 218057 w 679060"/>
                <a:gd name="connsiteY61" fmla="*/ 140161 h 381620"/>
                <a:gd name="connsiteX62" fmla="*/ 234893 w 679060"/>
                <a:gd name="connsiteY62" fmla="*/ 176107 h 381620"/>
                <a:gd name="connsiteX63" fmla="*/ 254956 w 679060"/>
                <a:gd name="connsiteY63" fmla="*/ 182897 h 381620"/>
                <a:gd name="connsiteX64" fmla="*/ 264357 w 679060"/>
                <a:gd name="connsiteY64" fmla="*/ 179979 h 381620"/>
                <a:gd name="connsiteX65" fmla="*/ 252375 w 679060"/>
                <a:gd name="connsiteY65" fmla="*/ 170916 h 381620"/>
                <a:gd name="connsiteX66" fmla="*/ 252375 w 679060"/>
                <a:gd name="connsiteY66" fmla="*/ 162497 h 381620"/>
                <a:gd name="connsiteX67" fmla="*/ 260793 w 679060"/>
                <a:gd name="connsiteY67" fmla="*/ 159916 h 381620"/>
                <a:gd name="connsiteX68" fmla="*/ 273420 w 679060"/>
                <a:gd name="connsiteY68" fmla="*/ 151161 h 381620"/>
                <a:gd name="connsiteX69" fmla="*/ 308075 w 679060"/>
                <a:gd name="connsiteY69" fmla="*/ 153743 h 381620"/>
                <a:gd name="connsiteX70" fmla="*/ 297383 w 679060"/>
                <a:gd name="connsiteY70" fmla="*/ 145633 h 381620"/>
                <a:gd name="connsiteX71" fmla="*/ 298366 w 679060"/>
                <a:gd name="connsiteY71" fmla="*/ 138197 h 381620"/>
                <a:gd name="connsiteX72" fmla="*/ 338183 w 679060"/>
                <a:gd name="connsiteY72" fmla="*/ 140133 h 381620"/>
                <a:gd name="connsiteX73" fmla="*/ 355019 w 679060"/>
                <a:gd name="connsiteY73" fmla="*/ 140779 h 381620"/>
                <a:gd name="connsiteX74" fmla="*/ 353083 w 679060"/>
                <a:gd name="connsiteY74" fmla="*/ 136570 h 381620"/>
                <a:gd name="connsiteX75" fmla="*/ 336556 w 679060"/>
                <a:gd name="connsiteY75" fmla="*/ 124588 h 381620"/>
                <a:gd name="connsiteX76" fmla="*/ 335911 w 679060"/>
                <a:gd name="connsiteY76" fmla="*/ 117797 h 381620"/>
                <a:gd name="connsiteX77" fmla="*/ 347555 w 679060"/>
                <a:gd name="connsiteY77" fmla="*/ 99025 h 381620"/>
                <a:gd name="connsiteX78" fmla="*/ 332655 w 679060"/>
                <a:gd name="connsiteY78" fmla="*/ 100652 h 381620"/>
                <a:gd name="connsiteX79" fmla="*/ 325865 w 679060"/>
                <a:gd name="connsiteY79" fmla="*/ 94816 h 381620"/>
                <a:gd name="connsiteX80" fmla="*/ 321656 w 679060"/>
                <a:gd name="connsiteY80" fmla="*/ 108088 h 381620"/>
                <a:gd name="connsiteX81" fmla="*/ 268874 w 679060"/>
                <a:gd name="connsiteY81" fmla="*/ 133343 h 381620"/>
                <a:gd name="connsiteX82" fmla="*/ 245556 w 679060"/>
                <a:gd name="connsiteY82" fmla="*/ 137215 h 381620"/>
                <a:gd name="connsiteX83" fmla="*/ 245219 w 679060"/>
                <a:gd name="connsiteY83" fmla="*/ 133343 h 381620"/>
                <a:gd name="connsiteX84" fmla="*/ 247801 w 679060"/>
                <a:gd name="connsiteY84" fmla="*/ 116815 h 381620"/>
                <a:gd name="connsiteX85" fmla="*/ 207647 w 679060"/>
                <a:gd name="connsiteY85" fmla="*/ 102561 h 381620"/>
                <a:gd name="connsiteX86" fmla="*/ 238092 w 679060"/>
                <a:gd name="connsiteY86" fmla="*/ 87352 h 381620"/>
                <a:gd name="connsiteX87" fmla="*/ 239720 w 679060"/>
                <a:gd name="connsiteY87" fmla="*/ 79916 h 381620"/>
                <a:gd name="connsiteX88" fmla="*/ 226110 w 679060"/>
                <a:gd name="connsiteY88" fmla="*/ 83143 h 381620"/>
                <a:gd name="connsiteX89" fmla="*/ 186293 w 679060"/>
                <a:gd name="connsiteY89" fmla="*/ 98043 h 381620"/>
                <a:gd name="connsiteX90" fmla="*/ 185002 w 679060"/>
                <a:gd name="connsiteY90" fmla="*/ 94170 h 381620"/>
                <a:gd name="connsiteX91" fmla="*/ 201530 w 679060"/>
                <a:gd name="connsiteY91" fmla="*/ 78316 h 381620"/>
                <a:gd name="connsiteX92" fmla="*/ 193448 w 679060"/>
                <a:gd name="connsiteY92" fmla="*/ 76380 h 381620"/>
                <a:gd name="connsiteX93" fmla="*/ 171421 w 679060"/>
                <a:gd name="connsiteY93" fmla="*/ 91589 h 381620"/>
                <a:gd name="connsiteX94" fmla="*/ 166875 w 679060"/>
                <a:gd name="connsiteY94" fmla="*/ 98380 h 381620"/>
                <a:gd name="connsiteX95" fmla="*/ 147121 w 679060"/>
                <a:gd name="connsiteY95" fmla="*/ 96752 h 381620"/>
                <a:gd name="connsiteX96" fmla="*/ 137720 w 679060"/>
                <a:gd name="connsiteY96" fmla="*/ 90915 h 381620"/>
                <a:gd name="connsiteX97" fmla="*/ 125739 w 679060"/>
                <a:gd name="connsiteY97" fmla="*/ 90915 h 381620"/>
                <a:gd name="connsiteX98" fmla="*/ 121193 w 679060"/>
                <a:gd name="connsiteY98" fmla="*/ 82806 h 381620"/>
                <a:gd name="connsiteX99" fmla="*/ 123465 w 679060"/>
                <a:gd name="connsiteY99" fmla="*/ 72760 h 381620"/>
                <a:gd name="connsiteX100" fmla="*/ 162638 w 679060"/>
                <a:gd name="connsiteY100" fmla="*/ 81515 h 381620"/>
                <a:gd name="connsiteX101" fmla="*/ 180456 w 679060"/>
                <a:gd name="connsiteY101" fmla="*/ 78597 h 381620"/>
                <a:gd name="connsiteX102" fmla="*/ 189520 w 679060"/>
                <a:gd name="connsiteY102" fmla="*/ 69197 h 381620"/>
                <a:gd name="connsiteX103" fmla="*/ 163620 w 679060"/>
                <a:gd name="connsiteY103" fmla="*/ 73743 h 381620"/>
                <a:gd name="connsiteX104" fmla="*/ 134157 w 679060"/>
                <a:gd name="connsiteY104" fmla="*/ 65970 h 381620"/>
                <a:gd name="connsiteX105" fmla="*/ 122820 w 679060"/>
                <a:gd name="connsiteY105" fmla="*/ 66307 h 381620"/>
                <a:gd name="connsiteX106" fmla="*/ 108566 w 679060"/>
                <a:gd name="connsiteY106" fmla="*/ 55616 h 381620"/>
                <a:gd name="connsiteX107" fmla="*/ 123465 w 679060"/>
                <a:gd name="connsiteY107" fmla="*/ 50424 h 381620"/>
                <a:gd name="connsiteX108" fmla="*/ 122175 w 679060"/>
                <a:gd name="connsiteY108" fmla="*/ 45570 h 381620"/>
                <a:gd name="connsiteX109" fmla="*/ 135447 w 679060"/>
                <a:gd name="connsiteY109" fmla="*/ 43297 h 381620"/>
                <a:gd name="connsiteX110" fmla="*/ 121529 w 679060"/>
                <a:gd name="connsiteY110" fmla="*/ 38443 h 381620"/>
                <a:gd name="connsiteX111" fmla="*/ 121529 w 679060"/>
                <a:gd name="connsiteY111" fmla="*/ 35216 h 381620"/>
                <a:gd name="connsiteX112" fmla="*/ 132866 w 679060"/>
                <a:gd name="connsiteY112" fmla="*/ 34879 h 381620"/>
                <a:gd name="connsiteX113" fmla="*/ 129639 w 679060"/>
                <a:gd name="connsiteY113" fmla="*/ 30333 h 381620"/>
                <a:gd name="connsiteX114" fmla="*/ 110866 w 679060"/>
                <a:gd name="connsiteY114" fmla="*/ 25787 h 381620"/>
                <a:gd name="connsiteX115" fmla="*/ 98885 w 679060"/>
                <a:gd name="connsiteY115" fmla="*/ 27078 h 381620"/>
                <a:gd name="connsiteX116" fmla="*/ 100176 w 679060"/>
                <a:gd name="connsiteY116" fmla="*/ 18323 h 381620"/>
                <a:gd name="connsiteX117" fmla="*/ 111512 w 679060"/>
                <a:gd name="connsiteY117" fmla="*/ 9260 h 381620"/>
                <a:gd name="connsiteX118" fmla="*/ 130284 w 679060"/>
                <a:gd name="connsiteY118" fmla="*/ 19614 h 381620"/>
                <a:gd name="connsiteX119" fmla="*/ 134157 w 679060"/>
                <a:gd name="connsiteY119" fmla="*/ 16051 h 381620"/>
                <a:gd name="connsiteX120" fmla="*/ 127366 w 679060"/>
                <a:gd name="connsiteY120" fmla="*/ 5696 h 381620"/>
                <a:gd name="connsiteX121" fmla="*/ 142266 w 679060"/>
                <a:gd name="connsiteY121" fmla="*/ 3760 h 381620"/>
                <a:gd name="connsiteX122" fmla="*/ 157166 w 679060"/>
                <a:gd name="connsiteY122" fmla="*/ 9905 h 381620"/>
                <a:gd name="connsiteX123" fmla="*/ 162020 w 679060"/>
                <a:gd name="connsiteY123" fmla="*/ 5360 h 381620"/>
                <a:gd name="connsiteX124" fmla="*/ 203157 w 679060"/>
                <a:gd name="connsiteY124" fmla="*/ 26742 h 381620"/>
                <a:gd name="connsiteX125" fmla="*/ 208348 w 679060"/>
                <a:gd name="connsiteY125" fmla="*/ 34514 h 381620"/>
                <a:gd name="connsiteX126" fmla="*/ 217748 w 679060"/>
                <a:gd name="connsiteY126" fmla="*/ 36787 h 381620"/>
                <a:gd name="connsiteX127" fmla="*/ 224230 w 679060"/>
                <a:gd name="connsiteY127" fmla="*/ 28678 h 381620"/>
                <a:gd name="connsiteX128" fmla="*/ 212894 w 679060"/>
                <a:gd name="connsiteY128" fmla="*/ 25114 h 381620"/>
                <a:gd name="connsiteX129" fmla="*/ 204784 w 679060"/>
                <a:gd name="connsiteY129" fmla="*/ 13132 h 381620"/>
                <a:gd name="connsiteX130" fmla="*/ 214185 w 679060"/>
                <a:gd name="connsiteY130" fmla="*/ 13778 h 381620"/>
                <a:gd name="connsiteX131" fmla="*/ 210621 w 679060"/>
                <a:gd name="connsiteY131" fmla="*/ 7941 h 381620"/>
                <a:gd name="connsiteX132" fmla="*/ 221003 w 679060"/>
                <a:gd name="connsiteY132" fmla="*/ 2105 h 381620"/>
                <a:gd name="connsiteX133" fmla="*/ 264076 w 679060"/>
                <a:gd name="connsiteY133" fmla="*/ 8250 h 381620"/>
                <a:gd name="connsiteX134" fmla="*/ 272494 w 679060"/>
                <a:gd name="connsiteY134" fmla="*/ 20877 h 381620"/>
                <a:gd name="connsiteX135" fmla="*/ 287057 w 679060"/>
                <a:gd name="connsiteY135" fmla="*/ 28650 h 381620"/>
                <a:gd name="connsiteX136" fmla="*/ 306475 w 679060"/>
                <a:gd name="connsiteY136" fmla="*/ 49049 h 381620"/>
                <a:gd name="connsiteX137" fmla="*/ 322329 w 679060"/>
                <a:gd name="connsiteY137" fmla="*/ 53595 h 381620"/>
                <a:gd name="connsiteX138" fmla="*/ 325893 w 679060"/>
                <a:gd name="connsiteY138" fmla="*/ 50032 h 381620"/>
                <a:gd name="connsiteX139" fmla="*/ 317783 w 679060"/>
                <a:gd name="connsiteY139" fmla="*/ 42259 h 381620"/>
                <a:gd name="connsiteX140" fmla="*/ 320702 w 679060"/>
                <a:gd name="connsiteY140" fmla="*/ 35132 h 381620"/>
                <a:gd name="connsiteX141" fmla="*/ 344020 w 679060"/>
                <a:gd name="connsiteY141" fmla="*/ 27050 h 381620"/>
                <a:gd name="connsiteX142" fmla="*/ 354374 w 679060"/>
                <a:gd name="connsiteY142" fmla="*/ 34823 h 381620"/>
                <a:gd name="connsiteX143" fmla="*/ 365374 w 679060"/>
                <a:gd name="connsiteY143" fmla="*/ 31259 h 381620"/>
                <a:gd name="connsiteX144" fmla="*/ 364728 w 679060"/>
                <a:gd name="connsiteY144" fmla="*/ 23487 h 381620"/>
                <a:gd name="connsiteX145" fmla="*/ 368292 w 679060"/>
                <a:gd name="connsiteY145" fmla="*/ 19923 h 381620"/>
                <a:gd name="connsiteX146" fmla="*/ 393883 w 679060"/>
                <a:gd name="connsiteY146" fmla="*/ 23795 h 381620"/>
                <a:gd name="connsiteX147" fmla="*/ 407493 w 679060"/>
                <a:gd name="connsiteY147" fmla="*/ 36114 h 381620"/>
                <a:gd name="connsiteX148" fmla="*/ 412038 w 679060"/>
                <a:gd name="connsiteY148" fmla="*/ 38695 h 381620"/>
                <a:gd name="connsiteX149" fmla="*/ 416584 w 679060"/>
                <a:gd name="connsiteY149" fmla="*/ 52613 h 381620"/>
                <a:gd name="connsiteX150" fmla="*/ 422084 w 679060"/>
                <a:gd name="connsiteY150" fmla="*/ 52613 h 381620"/>
                <a:gd name="connsiteX151" fmla="*/ 419165 w 679060"/>
                <a:gd name="connsiteY151" fmla="*/ 40295 h 381620"/>
                <a:gd name="connsiteX152" fmla="*/ 411393 w 679060"/>
                <a:gd name="connsiteY152" fmla="*/ 28313 h 381620"/>
                <a:gd name="connsiteX153" fmla="*/ 414956 w 679060"/>
                <a:gd name="connsiteY153" fmla="*/ 19895 h 381620"/>
                <a:gd name="connsiteX154" fmla="*/ 427275 w 679060"/>
                <a:gd name="connsiteY154" fmla="*/ 15686 h 381620"/>
                <a:gd name="connsiteX155" fmla="*/ 441193 w 679060"/>
                <a:gd name="connsiteY155" fmla="*/ 21186 h 381620"/>
                <a:gd name="connsiteX156" fmla="*/ 447338 w 679060"/>
                <a:gd name="connsiteY156" fmla="*/ 28622 h 381620"/>
                <a:gd name="connsiteX157" fmla="*/ 456738 w 679060"/>
                <a:gd name="connsiteY157" fmla="*/ 33476 h 381620"/>
                <a:gd name="connsiteX158" fmla="*/ 467429 w 679060"/>
                <a:gd name="connsiteY158" fmla="*/ 31848 h 381620"/>
                <a:gd name="connsiteX159" fmla="*/ 487829 w 679060"/>
                <a:gd name="connsiteY159" fmla="*/ 49330 h 381620"/>
                <a:gd name="connsiteX160" fmla="*/ 494620 w 679060"/>
                <a:gd name="connsiteY160" fmla="*/ 80084 h 381620"/>
                <a:gd name="connsiteX161" fmla="*/ 499165 w 679060"/>
                <a:gd name="connsiteY161" fmla="*/ 78793 h 381620"/>
                <a:gd name="connsiteX162" fmla="*/ 496247 w 679060"/>
                <a:gd name="connsiteY162" fmla="*/ 53848 h 381620"/>
                <a:gd name="connsiteX163" fmla="*/ 507584 w 679060"/>
                <a:gd name="connsiteY163" fmla="*/ 43494 h 381620"/>
                <a:gd name="connsiteX164" fmla="*/ 520856 w 679060"/>
                <a:gd name="connsiteY164" fmla="*/ 48993 h 381620"/>
                <a:gd name="connsiteX165" fmla="*/ 527338 w 679060"/>
                <a:gd name="connsiteY165" fmla="*/ 61957 h 381620"/>
                <a:gd name="connsiteX166" fmla="*/ 529274 w 679060"/>
                <a:gd name="connsiteY166" fmla="*/ 54521 h 381620"/>
                <a:gd name="connsiteX167" fmla="*/ 567801 w 679060"/>
                <a:gd name="connsiteY167" fmla="*/ 67485 h 381620"/>
                <a:gd name="connsiteX168" fmla="*/ 583010 w 679060"/>
                <a:gd name="connsiteY168" fmla="*/ 80758 h 381620"/>
                <a:gd name="connsiteX169" fmla="*/ 595328 w 679060"/>
                <a:gd name="connsiteY169" fmla="*/ 81094 h 381620"/>
                <a:gd name="connsiteX170" fmla="*/ 605037 w 679060"/>
                <a:gd name="connsiteY170" fmla="*/ 85640 h 381620"/>
                <a:gd name="connsiteX171" fmla="*/ 582364 w 679060"/>
                <a:gd name="connsiteY171" fmla="*/ 93413 h 381620"/>
                <a:gd name="connsiteX172" fmla="*/ 590783 w 679060"/>
                <a:gd name="connsiteY172" fmla="*/ 100849 h 381620"/>
                <a:gd name="connsiteX173" fmla="*/ 597264 w 679060"/>
                <a:gd name="connsiteY173" fmla="*/ 102140 h 381620"/>
                <a:gd name="connsiteX174" fmla="*/ 604055 w 679060"/>
                <a:gd name="connsiteY174" fmla="*/ 95658 h 381620"/>
                <a:gd name="connsiteX175" fmla="*/ 615391 w 679060"/>
                <a:gd name="connsiteY175" fmla="*/ 96303 h 381620"/>
                <a:gd name="connsiteX176" fmla="*/ 611519 w 679060"/>
                <a:gd name="connsiteY176" fmla="*/ 89821 h 381620"/>
                <a:gd name="connsiteX177" fmla="*/ 617019 w 679060"/>
                <a:gd name="connsiteY177" fmla="*/ 86594 h 381620"/>
                <a:gd name="connsiteX178" fmla="*/ 644855 w 679060"/>
                <a:gd name="connsiteY178" fmla="*/ 91785 h 381620"/>
                <a:gd name="connsiteX179" fmla="*/ 664272 w 679060"/>
                <a:gd name="connsiteY179" fmla="*/ 110558 h 381620"/>
                <a:gd name="connsiteX180" fmla="*/ 671063 w 679060"/>
                <a:gd name="connsiteY180" fmla="*/ 107976 h 381620"/>
                <a:gd name="connsiteX181" fmla="*/ 677209 w 679060"/>
                <a:gd name="connsiteY181" fmla="*/ 109912 h 381620"/>
                <a:gd name="connsiteX182" fmla="*/ 676563 w 679060"/>
                <a:gd name="connsiteY182" fmla="*/ 119621 h 381620"/>
                <a:gd name="connsiteX183" fmla="*/ 666209 w 679060"/>
                <a:gd name="connsiteY183" fmla="*/ 126749 h 381620"/>
                <a:gd name="connsiteX184" fmla="*/ 658773 w 679060"/>
                <a:gd name="connsiteY184" fmla="*/ 128685 h 381620"/>
                <a:gd name="connsiteX185" fmla="*/ 640954 w 679060"/>
                <a:gd name="connsiteY185" fmla="*/ 140666 h 381620"/>
                <a:gd name="connsiteX186" fmla="*/ 626391 w 679060"/>
                <a:gd name="connsiteY186" fmla="*/ 140666 h 381620"/>
                <a:gd name="connsiteX187" fmla="*/ 624118 w 679060"/>
                <a:gd name="connsiteY187" fmla="*/ 136457 h 381620"/>
                <a:gd name="connsiteX188" fmla="*/ 591119 w 679060"/>
                <a:gd name="connsiteY188" fmla="*/ 143613 h 381620"/>
                <a:gd name="connsiteX189" fmla="*/ 560674 w 679060"/>
                <a:gd name="connsiteY189" fmla="*/ 137468 h 381620"/>
                <a:gd name="connsiteX190" fmla="*/ 538001 w 679060"/>
                <a:gd name="connsiteY190" fmla="*/ 135195 h 381620"/>
                <a:gd name="connsiteX191" fmla="*/ 536710 w 679060"/>
                <a:gd name="connsiteY191" fmla="*/ 140386 h 381620"/>
                <a:gd name="connsiteX192" fmla="*/ 543501 w 679060"/>
                <a:gd name="connsiteY192" fmla="*/ 147176 h 381620"/>
                <a:gd name="connsiteX193" fmla="*/ 512410 w 679060"/>
                <a:gd name="connsiteY193" fmla="*/ 152676 h 381620"/>
                <a:gd name="connsiteX194" fmla="*/ 500092 w 679060"/>
                <a:gd name="connsiteY194" fmla="*/ 160449 h 381620"/>
                <a:gd name="connsiteX195" fmla="*/ 511736 w 679060"/>
                <a:gd name="connsiteY195" fmla="*/ 166931 h 381620"/>
                <a:gd name="connsiteX196" fmla="*/ 528909 w 679060"/>
                <a:gd name="connsiteY196" fmla="*/ 153658 h 381620"/>
                <a:gd name="connsiteX197" fmla="*/ 554164 w 679060"/>
                <a:gd name="connsiteY197" fmla="*/ 150095 h 381620"/>
                <a:gd name="connsiteX198" fmla="*/ 581354 w 679060"/>
                <a:gd name="connsiteY198" fmla="*/ 153013 h 381620"/>
                <a:gd name="connsiteX199" fmla="*/ 573245 w 679060"/>
                <a:gd name="connsiteY199" fmla="*/ 164658 h 381620"/>
                <a:gd name="connsiteX200" fmla="*/ 514318 w 679060"/>
                <a:gd name="connsiteY200" fmla="*/ 180849 h 381620"/>
                <a:gd name="connsiteX201" fmla="*/ 508818 w 679060"/>
                <a:gd name="connsiteY201" fmla="*/ 197040 h 381620"/>
                <a:gd name="connsiteX202" fmla="*/ 500400 w 679060"/>
                <a:gd name="connsiteY202" fmla="*/ 196703 h 381620"/>
                <a:gd name="connsiteX203" fmla="*/ 494900 w 679060"/>
                <a:gd name="connsiteY203" fmla="*/ 186012 h 381620"/>
                <a:gd name="connsiteX204" fmla="*/ 485500 w 679060"/>
                <a:gd name="connsiteY204" fmla="*/ 182448 h 381620"/>
                <a:gd name="connsiteX205" fmla="*/ 478709 w 679060"/>
                <a:gd name="connsiteY205" fmla="*/ 198976 h 381620"/>
                <a:gd name="connsiteX206" fmla="*/ 472564 w 679060"/>
                <a:gd name="connsiteY206" fmla="*/ 199621 h 381620"/>
                <a:gd name="connsiteX207" fmla="*/ 461873 w 679060"/>
                <a:gd name="connsiteY207" fmla="*/ 199285 h 381620"/>
                <a:gd name="connsiteX208" fmla="*/ 457327 w 679060"/>
                <a:gd name="connsiteY208" fmla="*/ 216121 h 381620"/>
                <a:gd name="connsiteX209" fmla="*/ 451182 w 679060"/>
                <a:gd name="connsiteY209" fmla="*/ 220975 h 381620"/>
                <a:gd name="connsiteX210" fmla="*/ 440828 w 679060"/>
                <a:gd name="connsiteY210" fmla="*/ 217748 h 381620"/>
                <a:gd name="connsiteX211" fmla="*/ 428201 w 679060"/>
                <a:gd name="connsiteY211" fmla="*/ 223585 h 381620"/>
                <a:gd name="connsiteX212" fmla="*/ 422056 w 679060"/>
                <a:gd name="connsiteY212" fmla="*/ 220358 h 381620"/>
                <a:gd name="connsiteX213" fmla="*/ 421719 w 679060"/>
                <a:gd name="connsiteY213" fmla="*/ 226194 h 381620"/>
                <a:gd name="connsiteX214" fmla="*/ 420428 w 679060"/>
                <a:gd name="connsiteY214" fmla="*/ 228467 h 381620"/>
                <a:gd name="connsiteX215" fmla="*/ 413301 w 679060"/>
                <a:gd name="connsiteY215" fmla="*/ 228467 h 381620"/>
                <a:gd name="connsiteX216" fmla="*/ 391919 w 679060"/>
                <a:gd name="connsiteY216" fmla="*/ 218113 h 381620"/>
                <a:gd name="connsiteX217" fmla="*/ 383809 w 679060"/>
                <a:gd name="connsiteY217" fmla="*/ 222322 h 381620"/>
                <a:gd name="connsiteX218" fmla="*/ 403873 w 679060"/>
                <a:gd name="connsiteY218" fmla="*/ 228467 h 381620"/>
                <a:gd name="connsiteX219" fmla="*/ 383809 w 679060"/>
                <a:gd name="connsiteY219" fmla="*/ 228804 h 381620"/>
                <a:gd name="connsiteX220" fmla="*/ 367282 w 679060"/>
                <a:gd name="connsiteY220" fmla="*/ 221031 h 381620"/>
                <a:gd name="connsiteX221" fmla="*/ 366637 w 679060"/>
                <a:gd name="connsiteY221" fmla="*/ 231077 h 381620"/>
                <a:gd name="connsiteX222" fmla="*/ 359509 w 679060"/>
                <a:gd name="connsiteY222" fmla="*/ 229141 h 381620"/>
                <a:gd name="connsiteX223" fmla="*/ 345255 w 679060"/>
                <a:gd name="connsiteY223" fmla="*/ 221059 h 381620"/>
                <a:gd name="connsiteX224" fmla="*/ 331982 w 679060"/>
                <a:gd name="connsiteY224" fmla="*/ 222350 h 381620"/>
                <a:gd name="connsiteX225" fmla="*/ 326791 w 679060"/>
                <a:gd name="connsiteY225" fmla="*/ 219432 h 381620"/>
                <a:gd name="connsiteX226" fmla="*/ 321936 w 679060"/>
                <a:gd name="connsiteY226" fmla="*/ 222013 h 381620"/>
                <a:gd name="connsiteX227" fmla="*/ 329709 w 679060"/>
                <a:gd name="connsiteY227" fmla="*/ 239186 h 381620"/>
                <a:gd name="connsiteX228" fmla="*/ 320000 w 679060"/>
                <a:gd name="connsiteY228" fmla="*/ 245023 h 381620"/>
                <a:gd name="connsiteX229" fmla="*/ 325837 w 679060"/>
                <a:gd name="connsiteY229" fmla="*/ 248895 h 381620"/>
                <a:gd name="connsiteX230" fmla="*/ 362427 w 679060"/>
                <a:gd name="connsiteY230" fmla="*/ 253441 h 381620"/>
                <a:gd name="connsiteX231" fmla="*/ 363073 w 679060"/>
                <a:gd name="connsiteY231" fmla="*/ 262504 h 381620"/>
                <a:gd name="connsiteX232" fmla="*/ 344301 w 679060"/>
                <a:gd name="connsiteY232" fmla="*/ 268986 h 381620"/>
                <a:gd name="connsiteX233" fmla="*/ 344946 w 679060"/>
                <a:gd name="connsiteY233" fmla="*/ 271568 h 381620"/>
                <a:gd name="connsiteX234" fmla="*/ 363718 w 679060"/>
                <a:gd name="connsiteY234" fmla="*/ 273195 h 381620"/>
                <a:gd name="connsiteX235" fmla="*/ 360800 w 679060"/>
                <a:gd name="connsiteY235" fmla="*/ 277741 h 381620"/>
                <a:gd name="connsiteX236" fmla="*/ 329709 w 679060"/>
                <a:gd name="connsiteY236" fmla="*/ 283886 h 381620"/>
                <a:gd name="connsiteX237" fmla="*/ 321291 w 679060"/>
                <a:gd name="connsiteY237" fmla="*/ 290368 h 381620"/>
                <a:gd name="connsiteX238" fmla="*/ 331337 w 679060"/>
                <a:gd name="connsiteY238" fmla="*/ 296850 h 381620"/>
                <a:gd name="connsiteX239" fmla="*/ 327773 w 679060"/>
                <a:gd name="connsiteY239" fmla="*/ 300414 h 381620"/>
                <a:gd name="connsiteX240" fmla="*/ 290537 w 679060"/>
                <a:gd name="connsiteY240" fmla="*/ 289723 h 381620"/>
                <a:gd name="connsiteX241" fmla="*/ 290874 w 679060"/>
                <a:gd name="connsiteY241" fmla="*/ 294577 h 381620"/>
                <a:gd name="connsiteX242" fmla="*/ 267892 w 679060"/>
                <a:gd name="connsiteY242" fmla="*/ 305268 h 381620"/>
                <a:gd name="connsiteX243" fmla="*/ 266265 w 679060"/>
                <a:gd name="connsiteY243" fmla="*/ 317896 h 381620"/>
                <a:gd name="connsiteX244" fmla="*/ 262701 w 679060"/>
                <a:gd name="connsiteY244" fmla="*/ 321123 h 381620"/>
                <a:gd name="connsiteX245" fmla="*/ 238092 w 679060"/>
                <a:gd name="connsiteY245" fmla="*/ 320786 h 381620"/>
                <a:gd name="connsiteX246" fmla="*/ 215756 w 679060"/>
                <a:gd name="connsiteY246" fmla="*/ 303304 h 381620"/>
                <a:gd name="connsiteX247" fmla="*/ 211884 w 679060"/>
                <a:gd name="connsiteY247" fmla="*/ 294886 h 381620"/>
                <a:gd name="connsiteX248" fmla="*/ 206693 w 679060"/>
                <a:gd name="connsiteY248" fmla="*/ 293259 h 381620"/>
                <a:gd name="connsiteX249" fmla="*/ 208629 w 679060"/>
                <a:gd name="connsiteY249" fmla="*/ 302967 h 381620"/>
                <a:gd name="connsiteX250" fmla="*/ 201193 w 679060"/>
                <a:gd name="connsiteY250" fmla="*/ 310740 h 381620"/>
                <a:gd name="connsiteX251" fmla="*/ 205402 w 679060"/>
                <a:gd name="connsiteY251" fmla="*/ 313658 h 381620"/>
                <a:gd name="connsiteX252" fmla="*/ 212529 w 679060"/>
                <a:gd name="connsiteY252" fmla="*/ 311722 h 381620"/>
                <a:gd name="connsiteX253" fmla="*/ 234220 w 679060"/>
                <a:gd name="connsiteY253" fmla="*/ 325977 h 381620"/>
                <a:gd name="connsiteX254" fmla="*/ 234865 w 679060"/>
                <a:gd name="connsiteY254" fmla="*/ 336977 h 381620"/>
                <a:gd name="connsiteX255" fmla="*/ 242947 w 679060"/>
                <a:gd name="connsiteY255" fmla="*/ 341831 h 381620"/>
                <a:gd name="connsiteX256" fmla="*/ 252347 w 679060"/>
                <a:gd name="connsiteY256" fmla="*/ 342813 h 381620"/>
                <a:gd name="connsiteX257" fmla="*/ 251056 w 679060"/>
                <a:gd name="connsiteY257" fmla="*/ 354458 h 381620"/>
                <a:gd name="connsiteX258" fmla="*/ 258183 w 679060"/>
                <a:gd name="connsiteY258" fmla="*/ 349912 h 381620"/>
                <a:gd name="connsiteX259" fmla="*/ 260765 w 679060"/>
                <a:gd name="connsiteY259" fmla="*/ 359313 h 381620"/>
                <a:gd name="connsiteX260" fmla="*/ 255574 w 679060"/>
                <a:gd name="connsiteY260" fmla="*/ 370004 h 381620"/>
                <a:gd name="connsiteX261" fmla="*/ 240365 w 679060"/>
                <a:gd name="connsiteY261" fmla="*/ 379713 h 381620"/>
                <a:gd name="connsiteX262" fmla="*/ 235174 w 679060"/>
                <a:gd name="connsiteY262" fmla="*/ 377440 h 381620"/>
                <a:gd name="connsiteX263" fmla="*/ 217692 w 679060"/>
                <a:gd name="connsiteY263" fmla="*/ 377440 h 381620"/>
                <a:gd name="connsiteX264" fmla="*/ 208629 w 679060"/>
                <a:gd name="connsiteY264" fmla="*/ 380358 h 381620"/>
                <a:gd name="connsiteX265" fmla="*/ 212192 w 679060"/>
                <a:gd name="connsiteY265" fmla="*/ 371603 h 381620"/>
                <a:gd name="connsiteX266" fmla="*/ 196338 w 679060"/>
                <a:gd name="connsiteY266" fmla="*/ 369667 h 381620"/>
                <a:gd name="connsiteX267" fmla="*/ 193111 w 679060"/>
                <a:gd name="connsiteY267" fmla="*/ 365121 h 381620"/>
                <a:gd name="connsiteX268" fmla="*/ 194402 w 679060"/>
                <a:gd name="connsiteY268" fmla="*/ 358976 h 381620"/>
                <a:gd name="connsiteX269" fmla="*/ 174339 w 679060"/>
                <a:gd name="connsiteY269" fmla="*/ 354121 h 381620"/>
                <a:gd name="connsiteX270" fmla="*/ 167857 w 679060"/>
                <a:gd name="connsiteY270" fmla="*/ 338267 h 381620"/>
                <a:gd name="connsiteX271" fmla="*/ 161375 w 679060"/>
                <a:gd name="connsiteY271" fmla="*/ 339249 h 381620"/>
                <a:gd name="connsiteX272" fmla="*/ 163311 w 679060"/>
                <a:gd name="connsiteY272" fmla="*/ 350586 h 381620"/>
                <a:gd name="connsiteX273" fmla="*/ 155875 w 679060"/>
                <a:gd name="connsiteY273" fmla="*/ 350586 h 381620"/>
                <a:gd name="connsiteX274" fmla="*/ 148103 w 679060"/>
                <a:gd name="connsiteY274" fmla="*/ 341831 h 381620"/>
                <a:gd name="connsiteX275" fmla="*/ 147121 w 679060"/>
                <a:gd name="connsiteY275" fmla="*/ 347668 h 381620"/>
                <a:gd name="connsiteX276" fmla="*/ 140638 w 679060"/>
                <a:gd name="connsiteY276" fmla="*/ 347022 h 381620"/>
                <a:gd name="connsiteX277" fmla="*/ 137720 w 679060"/>
                <a:gd name="connsiteY277" fmla="*/ 335040 h 381620"/>
                <a:gd name="connsiteX278" fmla="*/ 132220 w 679060"/>
                <a:gd name="connsiteY278" fmla="*/ 341522 h 381620"/>
                <a:gd name="connsiteX279" fmla="*/ 127366 w 679060"/>
                <a:gd name="connsiteY279" fmla="*/ 332122 h 381620"/>
                <a:gd name="connsiteX280" fmla="*/ 124448 w 679060"/>
                <a:gd name="connsiteY280" fmla="*/ 337622 h 381620"/>
                <a:gd name="connsiteX281" fmla="*/ 115047 w 679060"/>
                <a:gd name="connsiteY281" fmla="*/ 333413 h 381620"/>
                <a:gd name="connsiteX282" fmla="*/ 112129 w 679060"/>
                <a:gd name="connsiteY282" fmla="*/ 334704 h 381620"/>
                <a:gd name="connsiteX283" fmla="*/ 119256 w 679060"/>
                <a:gd name="connsiteY283" fmla="*/ 343767 h 381620"/>
                <a:gd name="connsiteX284" fmla="*/ 105002 w 679060"/>
                <a:gd name="connsiteY284" fmla="*/ 345058 h 381620"/>
                <a:gd name="connsiteX285" fmla="*/ 85247 w 679060"/>
                <a:gd name="connsiteY285" fmla="*/ 327885 h 381620"/>
                <a:gd name="connsiteX286" fmla="*/ 82666 w 679060"/>
                <a:gd name="connsiteY286" fmla="*/ 334676 h 381620"/>
                <a:gd name="connsiteX287" fmla="*/ 69393 w 679060"/>
                <a:gd name="connsiteY287" fmla="*/ 324967 h 381620"/>
                <a:gd name="connsiteX288" fmla="*/ 67457 w 679060"/>
                <a:gd name="connsiteY288" fmla="*/ 321740 h 381620"/>
                <a:gd name="connsiteX289" fmla="*/ 62911 w 679060"/>
                <a:gd name="connsiteY289" fmla="*/ 322077 h 381620"/>
                <a:gd name="connsiteX290" fmla="*/ 59993 w 679060"/>
                <a:gd name="connsiteY290" fmla="*/ 328867 h 381620"/>
                <a:gd name="connsiteX291" fmla="*/ 49639 w 679060"/>
                <a:gd name="connsiteY291" fmla="*/ 329513 h 381620"/>
                <a:gd name="connsiteX292" fmla="*/ 48657 w 679060"/>
                <a:gd name="connsiteY292" fmla="*/ 317868 h 381620"/>
                <a:gd name="connsiteX293" fmla="*/ 37320 w 679060"/>
                <a:gd name="connsiteY293" fmla="*/ 324349 h 381620"/>
                <a:gd name="connsiteX294" fmla="*/ 28902 w 679060"/>
                <a:gd name="connsiteY294" fmla="*/ 318204 h 381620"/>
                <a:gd name="connsiteX295" fmla="*/ 33448 w 679060"/>
                <a:gd name="connsiteY295" fmla="*/ 309449 h 381620"/>
                <a:gd name="connsiteX296" fmla="*/ 24385 w 679060"/>
                <a:gd name="connsiteY296" fmla="*/ 312368 h 381620"/>
                <a:gd name="connsiteX297" fmla="*/ 17257 w 679060"/>
                <a:gd name="connsiteY297" fmla="*/ 311722 h 381620"/>
                <a:gd name="connsiteX298" fmla="*/ 21130 w 679060"/>
                <a:gd name="connsiteY298" fmla="*/ 298113 h 381620"/>
                <a:gd name="connsiteX299" fmla="*/ 2105 w 679060"/>
                <a:gd name="connsiteY299" fmla="*/ 306475 h 381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Lst>
              <a:rect l="l" t="t" r="r" b="b"/>
              <a:pathLst>
                <a:path w="679060" h="381620">
                  <a:moveTo>
                    <a:pt x="2105" y="306475"/>
                  </a:moveTo>
                  <a:lnTo>
                    <a:pt x="2750" y="290930"/>
                  </a:lnTo>
                  <a:lnTo>
                    <a:pt x="8250" y="287057"/>
                  </a:lnTo>
                  <a:lnTo>
                    <a:pt x="10831" y="280575"/>
                  </a:lnTo>
                  <a:lnTo>
                    <a:pt x="24441" y="274430"/>
                  </a:lnTo>
                  <a:lnTo>
                    <a:pt x="35440" y="278639"/>
                  </a:lnTo>
                  <a:lnTo>
                    <a:pt x="48404" y="271203"/>
                  </a:lnTo>
                  <a:lnTo>
                    <a:pt x="68467" y="277040"/>
                  </a:lnTo>
                  <a:lnTo>
                    <a:pt x="72031" y="280912"/>
                  </a:lnTo>
                  <a:lnTo>
                    <a:pt x="84013" y="268594"/>
                  </a:lnTo>
                  <a:lnTo>
                    <a:pt x="78822" y="265030"/>
                  </a:lnTo>
                  <a:lnTo>
                    <a:pt x="65858" y="265675"/>
                  </a:lnTo>
                  <a:lnTo>
                    <a:pt x="56149" y="242694"/>
                  </a:lnTo>
                  <a:lnTo>
                    <a:pt x="82694" y="236857"/>
                  </a:lnTo>
                  <a:lnTo>
                    <a:pt x="90467" y="232003"/>
                  </a:lnTo>
                  <a:lnTo>
                    <a:pt x="108285" y="243003"/>
                  </a:lnTo>
                  <a:lnTo>
                    <a:pt x="114767" y="254984"/>
                  </a:lnTo>
                  <a:lnTo>
                    <a:pt x="110221" y="265030"/>
                  </a:lnTo>
                  <a:lnTo>
                    <a:pt x="124476" y="265030"/>
                  </a:lnTo>
                  <a:lnTo>
                    <a:pt x="138085" y="272466"/>
                  </a:lnTo>
                  <a:lnTo>
                    <a:pt x="139376" y="287366"/>
                  </a:lnTo>
                  <a:lnTo>
                    <a:pt x="151021" y="293848"/>
                  </a:lnTo>
                  <a:lnTo>
                    <a:pt x="169793" y="291575"/>
                  </a:lnTo>
                  <a:lnTo>
                    <a:pt x="191484" y="298057"/>
                  </a:lnTo>
                  <a:lnTo>
                    <a:pt x="186938" y="277994"/>
                  </a:lnTo>
                  <a:lnTo>
                    <a:pt x="190810" y="271512"/>
                  </a:lnTo>
                  <a:lnTo>
                    <a:pt x="190474" y="265030"/>
                  </a:lnTo>
                  <a:lnTo>
                    <a:pt x="178828" y="262448"/>
                  </a:lnTo>
                  <a:lnTo>
                    <a:pt x="164911" y="276058"/>
                  </a:lnTo>
                  <a:lnTo>
                    <a:pt x="145802" y="269267"/>
                  </a:lnTo>
                  <a:lnTo>
                    <a:pt x="139011" y="255658"/>
                  </a:lnTo>
                  <a:lnTo>
                    <a:pt x="145156" y="244013"/>
                  </a:lnTo>
                  <a:lnTo>
                    <a:pt x="156156" y="234304"/>
                  </a:lnTo>
                  <a:lnTo>
                    <a:pt x="160365" y="214886"/>
                  </a:lnTo>
                  <a:lnTo>
                    <a:pt x="142547" y="234641"/>
                  </a:lnTo>
                  <a:lnTo>
                    <a:pt x="130902" y="235623"/>
                  </a:lnTo>
                  <a:lnTo>
                    <a:pt x="122792" y="224286"/>
                  </a:lnTo>
                  <a:lnTo>
                    <a:pt x="106938" y="228832"/>
                  </a:lnTo>
                  <a:lnTo>
                    <a:pt x="95293" y="222041"/>
                  </a:lnTo>
                  <a:lnTo>
                    <a:pt x="100793" y="200996"/>
                  </a:lnTo>
                  <a:lnTo>
                    <a:pt x="122820" y="192915"/>
                  </a:lnTo>
                  <a:lnTo>
                    <a:pt x="147766" y="187078"/>
                  </a:lnTo>
                  <a:lnTo>
                    <a:pt x="179502" y="206833"/>
                  </a:lnTo>
                  <a:lnTo>
                    <a:pt x="190838" y="209751"/>
                  </a:lnTo>
                  <a:lnTo>
                    <a:pt x="204757" y="224006"/>
                  </a:lnTo>
                  <a:lnTo>
                    <a:pt x="205093" y="214942"/>
                  </a:lnTo>
                  <a:lnTo>
                    <a:pt x="213511" y="211715"/>
                  </a:lnTo>
                  <a:lnTo>
                    <a:pt x="185675" y="201361"/>
                  </a:lnTo>
                  <a:lnTo>
                    <a:pt x="176921" y="191961"/>
                  </a:lnTo>
                  <a:lnTo>
                    <a:pt x="178548" y="187415"/>
                  </a:lnTo>
                  <a:lnTo>
                    <a:pt x="193448" y="184833"/>
                  </a:lnTo>
                  <a:lnTo>
                    <a:pt x="191175" y="176752"/>
                  </a:lnTo>
                  <a:lnTo>
                    <a:pt x="184385" y="176415"/>
                  </a:lnTo>
                  <a:lnTo>
                    <a:pt x="183402" y="169288"/>
                  </a:lnTo>
                  <a:lnTo>
                    <a:pt x="179193" y="168306"/>
                  </a:lnTo>
                  <a:lnTo>
                    <a:pt x="178548" y="160225"/>
                  </a:lnTo>
                  <a:lnTo>
                    <a:pt x="161066" y="140470"/>
                  </a:lnTo>
                  <a:lnTo>
                    <a:pt x="167549" y="137243"/>
                  </a:lnTo>
                  <a:lnTo>
                    <a:pt x="168194" y="122680"/>
                  </a:lnTo>
                  <a:lnTo>
                    <a:pt x="174676" y="120744"/>
                  </a:lnTo>
                  <a:lnTo>
                    <a:pt x="202203" y="136598"/>
                  </a:lnTo>
                  <a:lnTo>
                    <a:pt x="218057" y="140161"/>
                  </a:lnTo>
                  <a:lnTo>
                    <a:pt x="234893" y="176107"/>
                  </a:lnTo>
                  <a:lnTo>
                    <a:pt x="254956" y="182897"/>
                  </a:lnTo>
                  <a:lnTo>
                    <a:pt x="264357" y="179979"/>
                  </a:lnTo>
                  <a:lnTo>
                    <a:pt x="252375" y="170916"/>
                  </a:lnTo>
                  <a:cubicBezTo>
                    <a:pt x="252375" y="170916"/>
                    <a:pt x="251393" y="162497"/>
                    <a:pt x="252375" y="162497"/>
                  </a:cubicBezTo>
                  <a:cubicBezTo>
                    <a:pt x="253357" y="162497"/>
                    <a:pt x="260793" y="159916"/>
                    <a:pt x="260793" y="159916"/>
                  </a:cubicBezTo>
                  <a:lnTo>
                    <a:pt x="273420" y="151161"/>
                  </a:lnTo>
                  <a:lnTo>
                    <a:pt x="308075" y="153743"/>
                  </a:lnTo>
                  <a:lnTo>
                    <a:pt x="297383" y="145633"/>
                  </a:lnTo>
                  <a:lnTo>
                    <a:pt x="298366" y="138197"/>
                  </a:lnTo>
                  <a:lnTo>
                    <a:pt x="338183" y="140133"/>
                  </a:lnTo>
                  <a:lnTo>
                    <a:pt x="355019" y="140779"/>
                  </a:lnTo>
                  <a:lnTo>
                    <a:pt x="353083" y="136570"/>
                  </a:lnTo>
                  <a:lnTo>
                    <a:pt x="336556" y="124588"/>
                  </a:lnTo>
                  <a:lnTo>
                    <a:pt x="335911" y="117797"/>
                  </a:lnTo>
                  <a:lnTo>
                    <a:pt x="347555" y="99025"/>
                  </a:lnTo>
                  <a:lnTo>
                    <a:pt x="332655" y="100652"/>
                  </a:lnTo>
                  <a:lnTo>
                    <a:pt x="325865" y="94816"/>
                  </a:lnTo>
                  <a:lnTo>
                    <a:pt x="321656" y="108088"/>
                  </a:lnTo>
                  <a:lnTo>
                    <a:pt x="268874" y="133343"/>
                  </a:lnTo>
                  <a:lnTo>
                    <a:pt x="245556" y="137215"/>
                  </a:lnTo>
                  <a:lnTo>
                    <a:pt x="245219" y="133343"/>
                  </a:lnTo>
                  <a:lnTo>
                    <a:pt x="247801" y="116815"/>
                  </a:lnTo>
                  <a:lnTo>
                    <a:pt x="207647" y="102561"/>
                  </a:lnTo>
                  <a:lnTo>
                    <a:pt x="238092" y="87352"/>
                  </a:lnTo>
                  <a:lnTo>
                    <a:pt x="239720" y="79916"/>
                  </a:lnTo>
                  <a:lnTo>
                    <a:pt x="226110" y="83143"/>
                  </a:lnTo>
                  <a:lnTo>
                    <a:pt x="186293" y="98043"/>
                  </a:lnTo>
                  <a:lnTo>
                    <a:pt x="185002" y="94170"/>
                  </a:lnTo>
                  <a:lnTo>
                    <a:pt x="201530" y="78316"/>
                  </a:lnTo>
                  <a:lnTo>
                    <a:pt x="193448" y="76380"/>
                  </a:lnTo>
                  <a:cubicBezTo>
                    <a:pt x="193448" y="76380"/>
                    <a:pt x="171421" y="90298"/>
                    <a:pt x="171421" y="91589"/>
                  </a:cubicBezTo>
                  <a:cubicBezTo>
                    <a:pt x="171421" y="92880"/>
                    <a:pt x="166875" y="98380"/>
                    <a:pt x="166875" y="98380"/>
                  </a:cubicBezTo>
                  <a:lnTo>
                    <a:pt x="147121" y="96752"/>
                  </a:lnTo>
                  <a:lnTo>
                    <a:pt x="137720" y="90915"/>
                  </a:lnTo>
                  <a:lnTo>
                    <a:pt x="125739" y="90915"/>
                  </a:lnTo>
                  <a:lnTo>
                    <a:pt x="121193" y="82806"/>
                  </a:lnTo>
                  <a:cubicBezTo>
                    <a:pt x="121193" y="82806"/>
                    <a:pt x="122175" y="72452"/>
                    <a:pt x="123465" y="72760"/>
                  </a:cubicBezTo>
                  <a:cubicBezTo>
                    <a:pt x="124757" y="73097"/>
                    <a:pt x="162638" y="81515"/>
                    <a:pt x="162638" y="81515"/>
                  </a:cubicBezTo>
                  <a:lnTo>
                    <a:pt x="180456" y="78597"/>
                  </a:lnTo>
                  <a:lnTo>
                    <a:pt x="189520" y="69197"/>
                  </a:lnTo>
                  <a:lnTo>
                    <a:pt x="163620" y="73743"/>
                  </a:lnTo>
                  <a:lnTo>
                    <a:pt x="134157" y="65970"/>
                  </a:lnTo>
                  <a:lnTo>
                    <a:pt x="122820" y="66307"/>
                  </a:lnTo>
                  <a:lnTo>
                    <a:pt x="108566" y="55616"/>
                  </a:lnTo>
                  <a:lnTo>
                    <a:pt x="123465" y="50424"/>
                  </a:lnTo>
                  <a:lnTo>
                    <a:pt x="122175" y="45570"/>
                  </a:lnTo>
                  <a:lnTo>
                    <a:pt x="135447" y="43297"/>
                  </a:lnTo>
                  <a:lnTo>
                    <a:pt x="121529" y="38443"/>
                  </a:lnTo>
                  <a:lnTo>
                    <a:pt x="121529" y="35216"/>
                  </a:lnTo>
                  <a:lnTo>
                    <a:pt x="132866" y="34879"/>
                  </a:lnTo>
                  <a:lnTo>
                    <a:pt x="129639" y="30333"/>
                  </a:lnTo>
                  <a:lnTo>
                    <a:pt x="110866" y="25787"/>
                  </a:lnTo>
                  <a:lnTo>
                    <a:pt x="98885" y="27078"/>
                  </a:lnTo>
                  <a:lnTo>
                    <a:pt x="100176" y="18323"/>
                  </a:lnTo>
                  <a:lnTo>
                    <a:pt x="111512" y="9260"/>
                  </a:lnTo>
                  <a:lnTo>
                    <a:pt x="130284" y="19614"/>
                  </a:lnTo>
                  <a:lnTo>
                    <a:pt x="134157" y="16051"/>
                  </a:lnTo>
                  <a:lnTo>
                    <a:pt x="127366" y="5696"/>
                  </a:lnTo>
                  <a:lnTo>
                    <a:pt x="142266" y="3760"/>
                  </a:lnTo>
                  <a:lnTo>
                    <a:pt x="157166" y="9905"/>
                  </a:lnTo>
                  <a:lnTo>
                    <a:pt x="162020" y="5360"/>
                  </a:lnTo>
                  <a:lnTo>
                    <a:pt x="203157" y="26742"/>
                  </a:lnTo>
                  <a:lnTo>
                    <a:pt x="208348" y="34514"/>
                  </a:lnTo>
                  <a:lnTo>
                    <a:pt x="217748" y="36787"/>
                  </a:lnTo>
                  <a:lnTo>
                    <a:pt x="224230" y="28678"/>
                  </a:lnTo>
                  <a:lnTo>
                    <a:pt x="212894" y="25114"/>
                  </a:lnTo>
                  <a:cubicBezTo>
                    <a:pt x="212894" y="25114"/>
                    <a:pt x="203830" y="13132"/>
                    <a:pt x="204784" y="13132"/>
                  </a:cubicBezTo>
                  <a:cubicBezTo>
                    <a:pt x="205739" y="13132"/>
                    <a:pt x="214185" y="13778"/>
                    <a:pt x="214185" y="13778"/>
                  </a:cubicBezTo>
                  <a:lnTo>
                    <a:pt x="210621" y="7941"/>
                  </a:lnTo>
                  <a:lnTo>
                    <a:pt x="221003" y="2105"/>
                  </a:lnTo>
                  <a:lnTo>
                    <a:pt x="264076" y="8250"/>
                  </a:lnTo>
                  <a:lnTo>
                    <a:pt x="272494" y="20877"/>
                  </a:lnTo>
                  <a:lnTo>
                    <a:pt x="287057" y="28650"/>
                  </a:lnTo>
                  <a:lnTo>
                    <a:pt x="306475" y="49049"/>
                  </a:lnTo>
                  <a:lnTo>
                    <a:pt x="322329" y="53595"/>
                  </a:lnTo>
                  <a:lnTo>
                    <a:pt x="325893" y="50032"/>
                  </a:lnTo>
                  <a:lnTo>
                    <a:pt x="317783" y="42259"/>
                  </a:lnTo>
                  <a:lnTo>
                    <a:pt x="320702" y="35132"/>
                  </a:lnTo>
                  <a:lnTo>
                    <a:pt x="344020" y="27050"/>
                  </a:lnTo>
                  <a:lnTo>
                    <a:pt x="354374" y="34823"/>
                  </a:lnTo>
                  <a:lnTo>
                    <a:pt x="365374" y="31259"/>
                  </a:lnTo>
                  <a:lnTo>
                    <a:pt x="364728" y="23487"/>
                  </a:lnTo>
                  <a:lnTo>
                    <a:pt x="368292" y="19923"/>
                  </a:lnTo>
                  <a:lnTo>
                    <a:pt x="393883" y="23795"/>
                  </a:lnTo>
                  <a:lnTo>
                    <a:pt x="407493" y="36114"/>
                  </a:lnTo>
                  <a:lnTo>
                    <a:pt x="412038" y="38695"/>
                  </a:lnTo>
                  <a:lnTo>
                    <a:pt x="416584" y="52613"/>
                  </a:lnTo>
                  <a:lnTo>
                    <a:pt x="422084" y="52613"/>
                  </a:lnTo>
                  <a:lnTo>
                    <a:pt x="419165" y="40295"/>
                  </a:lnTo>
                  <a:lnTo>
                    <a:pt x="411393" y="28313"/>
                  </a:lnTo>
                  <a:lnTo>
                    <a:pt x="414956" y="19895"/>
                  </a:lnTo>
                  <a:lnTo>
                    <a:pt x="427275" y="15686"/>
                  </a:lnTo>
                  <a:lnTo>
                    <a:pt x="441193" y="21186"/>
                  </a:lnTo>
                  <a:lnTo>
                    <a:pt x="447338" y="28622"/>
                  </a:lnTo>
                  <a:lnTo>
                    <a:pt x="456738" y="33476"/>
                  </a:lnTo>
                  <a:lnTo>
                    <a:pt x="467429" y="31848"/>
                  </a:lnTo>
                  <a:lnTo>
                    <a:pt x="487829" y="49330"/>
                  </a:lnTo>
                  <a:lnTo>
                    <a:pt x="494620" y="80084"/>
                  </a:lnTo>
                  <a:lnTo>
                    <a:pt x="499165" y="78793"/>
                  </a:lnTo>
                  <a:lnTo>
                    <a:pt x="496247" y="53848"/>
                  </a:lnTo>
                  <a:lnTo>
                    <a:pt x="507584" y="43494"/>
                  </a:lnTo>
                  <a:lnTo>
                    <a:pt x="520856" y="48993"/>
                  </a:lnTo>
                  <a:lnTo>
                    <a:pt x="527338" y="61957"/>
                  </a:lnTo>
                  <a:lnTo>
                    <a:pt x="529274" y="54521"/>
                  </a:lnTo>
                  <a:lnTo>
                    <a:pt x="567801" y="67485"/>
                  </a:lnTo>
                  <a:lnTo>
                    <a:pt x="583010" y="80758"/>
                  </a:lnTo>
                  <a:lnTo>
                    <a:pt x="595328" y="81094"/>
                  </a:lnTo>
                  <a:lnTo>
                    <a:pt x="605037" y="85640"/>
                  </a:lnTo>
                  <a:lnTo>
                    <a:pt x="582364" y="93413"/>
                  </a:lnTo>
                  <a:lnTo>
                    <a:pt x="590783" y="100849"/>
                  </a:lnTo>
                  <a:lnTo>
                    <a:pt x="597264" y="102140"/>
                  </a:lnTo>
                  <a:lnTo>
                    <a:pt x="604055" y="95658"/>
                  </a:lnTo>
                  <a:lnTo>
                    <a:pt x="615391" y="96303"/>
                  </a:lnTo>
                  <a:lnTo>
                    <a:pt x="611519" y="89821"/>
                  </a:lnTo>
                  <a:lnTo>
                    <a:pt x="617019" y="86594"/>
                  </a:lnTo>
                  <a:lnTo>
                    <a:pt x="644855" y="91785"/>
                  </a:lnTo>
                  <a:lnTo>
                    <a:pt x="664272" y="110558"/>
                  </a:lnTo>
                  <a:lnTo>
                    <a:pt x="671063" y="107976"/>
                  </a:lnTo>
                  <a:lnTo>
                    <a:pt x="677209" y="109912"/>
                  </a:lnTo>
                  <a:lnTo>
                    <a:pt x="676563" y="119621"/>
                  </a:lnTo>
                  <a:lnTo>
                    <a:pt x="666209" y="126749"/>
                  </a:lnTo>
                  <a:lnTo>
                    <a:pt x="658773" y="128685"/>
                  </a:lnTo>
                  <a:lnTo>
                    <a:pt x="640954" y="140666"/>
                  </a:lnTo>
                  <a:lnTo>
                    <a:pt x="626391" y="140666"/>
                  </a:lnTo>
                  <a:lnTo>
                    <a:pt x="624118" y="136457"/>
                  </a:lnTo>
                  <a:lnTo>
                    <a:pt x="591119" y="143613"/>
                  </a:lnTo>
                  <a:lnTo>
                    <a:pt x="560674" y="137468"/>
                  </a:lnTo>
                  <a:lnTo>
                    <a:pt x="538001" y="135195"/>
                  </a:lnTo>
                  <a:lnTo>
                    <a:pt x="536710" y="140386"/>
                  </a:lnTo>
                  <a:lnTo>
                    <a:pt x="543501" y="147176"/>
                  </a:lnTo>
                  <a:lnTo>
                    <a:pt x="512410" y="152676"/>
                  </a:lnTo>
                  <a:lnTo>
                    <a:pt x="500092" y="160449"/>
                  </a:lnTo>
                  <a:lnTo>
                    <a:pt x="511736" y="166931"/>
                  </a:lnTo>
                  <a:lnTo>
                    <a:pt x="528909" y="153658"/>
                  </a:lnTo>
                  <a:lnTo>
                    <a:pt x="554164" y="150095"/>
                  </a:lnTo>
                  <a:lnTo>
                    <a:pt x="581354" y="153013"/>
                  </a:lnTo>
                  <a:lnTo>
                    <a:pt x="573245" y="164658"/>
                  </a:lnTo>
                  <a:lnTo>
                    <a:pt x="514318" y="180849"/>
                  </a:lnTo>
                  <a:lnTo>
                    <a:pt x="508818" y="197040"/>
                  </a:lnTo>
                  <a:lnTo>
                    <a:pt x="500400" y="196703"/>
                  </a:lnTo>
                  <a:lnTo>
                    <a:pt x="494900" y="186012"/>
                  </a:lnTo>
                  <a:lnTo>
                    <a:pt x="485500" y="182448"/>
                  </a:lnTo>
                  <a:lnTo>
                    <a:pt x="478709" y="198976"/>
                  </a:lnTo>
                  <a:lnTo>
                    <a:pt x="472564" y="199621"/>
                  </a:lnTo>
                  <a:lnTo>
                    <a:pt x="461873" y="199285"/>
                  </a:lnTo>
                  <a:lnTo>
                    <a:pt x="457327" y="216121"/>
                  </a:lnTo>
                  <a:lnTo>
                    <a:pt x="451182" y="220975"/>
                  </a:lnTo>
                  <a:lnTo>
                    <a:pt x="440828" y="217748"/>
                  </a:lnTo>
                  <a:lnTo>
                    <a:pt x="428201" y="223585"/>
                  </a:lnTo>
                  <a:lnTo>
                    <a:pt x="422056" y="220358"/>
                  </a:lnTo>
                  <a:lnTo>
                    <a:pt x="421719" y="226194"/>
                  </a:lnTo>
                  <a:lnTo>
                    <a:pt x="420428" y="228467"/>
                  </a:lnTo>
                  <a:lnTo>
                    <a:pt x="413301" y="228467"/>
                  </a:lnTo>
                  <a:lnTo>
                    <a:pt x="391919" y="218113"/>
                  </a:lnTo>
                  <a:lnTo>
                    <a:pt x="383809" y="222322"/>
                  </a:lnTo>
                  <a:lnTo>
                    <a:pt x="403873" y="228467"/>
                  </a:lnTo>
                  <a:lnTo>
                    <a:pt x="383809" y="228804"/>
                  </a:lnTo>
                  <a:lnTo>
                    <a:pt x="367282" y="221031"/>
                  </a:lnTo>
                  <a:lnTo>
                    <a:pt x="366637" y="231077"/>
                  </a:lnTo>
                  <a:lnTo>
                    <a:pt x="359509" y="229141"/>
                  </a:lnTo>
                  <a:lnTo>
                    <a:pt x="345255" y="221059"/>
                  </a:lnTo>
                  <a:lnTo>
                    <a:pt x="331982" y="222350"/>
                  </a:lnTo>
                  <a:lnTo>
                    <a:pt x="326791" y="219432"/>
                  </a:lnTo>
                  <a:lnTo>
                    <a:pt x="321936" y="222013"/>
                  </a:lnTo>
                  <a:lnTo>
                    <a:pt x="329709" y="239186"/>
                  </a:lnTo>
                  <a:lnTo>
                    <a:pt x="320000" y="245023"/>
                  </a:lnTo>
                  <a:lnTo>
                    <a:pt x="325837" y="248895"/>
                  </a:lnTo>
                  <a:lnTo>
                    <a:pt x="362427" y="253441"/>
                  </a:lnTo>
                  <a:lnTo>
                    <a:pt x="363073" y="262504"/>
                  </a:lnTo>
                  <a:lnTo>
                    <a:pt x="344301" y="268986"/>
                  </a:lnTo>
                  <a:lnTo>
                    <a:pt x="344946" y="271568"/>
                  </a:lnTo>
                  <a:lnTo>
                    <a:pt x="363718" y="273195"/>
                  </a:lnTo>
                  <a:lnTo>
                    <a:pt x="360800" y="277741"/>
                  </a:lnTo>
                  <a:lnTo>
                    <a:pt x="329709" y="283886"/>
                  </a:lnTo>
                  <a:lnTo>
                    <a:pt x="321291" y="290368"/>
                  </a:lnTo>
                  <a:lnTo>
                    <a:pt x="331337" y="296850"/>
                  </a:lnTo>
                  <a:lnTo>
                    <a:pt x="327773" y="300414"/>
                  </a:lnTo>
                  <a:lnTo>
                    <a:pt x="290537" y="289723"/>
                  </a:lnTo>
                  <a:lnTo>
                    <a:pt x="290874" y="294577"/>
                  </a:lnTo>
                  <a:lnTo>
                    <a:pt x="267892" y="305268"/>
                  </a:lnTo>
                  <a:lnTo>
                    <a:pt x="266265" y="317896"/>
                  </a:lnTo>
                  <a:lnTo>
                    <a:pt x="262701" y="321123"/>
                  </a:lnTo>
                  <a:lnTo>
                    <a:pt x="238092" y="320786"/>
                  </a:lnTo>
                  <a:lnTo>
                    <a:pt x="215756" y="303304"/>
                  </a:lnTo>
                  <a:lnTo>
                    <a:pt x="211884" y="294886"/>
                  </a:lnTo>
                  <a:lnTo>
                    <a:pt x="206693" y="293259"/>
                  </a:lnTo>
                  <a:lnTo>
                    <a:pt x="208629" y="302967"/>
                  </a:lnTo>
                  <a:lnTo>
                    <a:pt x="201193" y="310740"/>
                  </a:lnTo>
                  <a:lnTo>
                    <a:pt x="205402" y="313658"/>
                  </a:lnTo>
                  <a:lnTo>
                    <a:pt x="212529" y="311722"/>
                  </a:lnTo>
                  <a:lnTo>
                    <a:pt x="234220" y="325977"/>
                  </a:lnTo>
                  <a:lnTo>
                    <a:pt x="234865" y="336977"/>
                  </a:lnTo>
                  <a:lnTo>
                    <a:pt x="242947" y="341831"/>
                  </a:lnTo>
                  <a:lnTo>
                    <a:pt x="252347" y="342813"/>
                  </a:lnTo>
                  <a:lnTo>
                    <a:pt x="251056" y="354458"/>
                  </a:lnTo>
                  <a:lnTo>
                    <a:pt x="258183" y="349912"/>
                  </a:lnTo>
                  <a:lnTo>
                    <a:pt x="260765" y="359313"/>
                  </a:lnTo>
                  <a:lnTo>
                    <a:pt x="255574" y="370004"/>
                  </a:lnTo>
                  <a:lnTo>
                    <a:pt x="240365" y="379713"/>
                  </a:lnTo>
                  <a:lnTo>
                    <a:pt x="235174" y="377440"/>
                  </a:lnTo>
                  <a:lnTo>
                    <a:pt x="217692" y="377440"/>
                  </a:lnTo>
                  <a:lnTo>
                    <a:pt x="208629" y="380358"/>
                  </a:lnTo>
                  <a:lnTo>
                    <a:pt x="212192" y="371603"/>
                  </a:lnTo>
                  <a:lnTo>
                    <a:pt x="196338" y="369667"/>
                  </a:lnTo>
                  <a:lnTo>
                    <a:pt x="193111" y="365121"/>
                  </a:lnTo>
                  <a:lnTo>
                    <a:pt x="194402" y="358976"/>
                  </a:lnTo>
                  <a:lnTo>
                    <a:pt x="174339" y="354121"/>
                  </a:lnTo>
                  <a:lnTo>
                    <a:pt x="167857" y="338267"/>
                  </a:lnTo>
                  <a:lnTo>
                    <a:pt x="161375" y="339249"/>
                  </a:lnTo>
                  <a:lnTo>
                    <a:pt x="163311" y="350586"/>
                  </a:lnTo>
                  <a:lnTo>
                    <a:pt x="155875" y="350586"/>
                  </a:lnTo>
                  <a:lnTo>
                    <a:pt x="148103" y="341831"/>
                  </a:lnTo>
                  <a:lnTo>
                    <a:pt x="147121" y="347668"/>
                  </a:lnTo>
                  <a:lnTo>
                    <a:pt x="140638" y="347022"/>
                  </a:lnTo>
                  <a:lnTo>
                    <a:pt x="137720" y="335040"/>
                  </a:lnTo>
                  <a:lnTo>
                    <a:pt x="132220" y="341522"/>
                  </a:lnTo>
                  <a:lnTo>
                    <a:pt x="127366" y="332122"/>
                  </a:lnTo>
                  <a:lnTo>
                    <a:pt x="124448" y="337622"/>
                  </a:lnTo>
                  <a:lnTo>
                    <a:pt x="115047" y="333413"/>
                  </a:lnTo>
                  <a:lnTo>
                    <a:pt x="112129" y="334704"/>
                  </a:lnTo>
                  <a:lnTo>
                    <a:pt x="119256" y="343767"/>
                  </a:lnTo>
                  <a:lnTo>
                    <a:pt x="105002" y="345058"/>
                  </a:lnTo>
                  <a:lnTo>
                    <a:pt x="85247" y="327885"/>
                  </a:lnTo>
                  <a:lnTo>
                    <a:pt x="82666" y="334676"/>
                  </a:lnTo>
                  <a:lnTo>
                    <a:pt x="69393" y="324967"/>
                  </a:lnTo>
                  <a:lnTo>
                    <a:pt x="67457" y="321740"/>
                  </a:lnTo>
                  <a:lnTo>
                    <a:pt x="62911" y="322077"/>
                  </a:lnTo>
                  <a:lnTo>
                    <a:pt x="59993" y="328867"/>
                  </a:lnTo>
                  <a:lnTo>
                    <a:pt x="49639" y="329513"/>
                  </a:lnTo>
                  <a:lnTo>
                    <a:pt x="48657" y="317868"/>
                  </a:lnTo>
                  <a:lnTo>
                    <a:pt x="37320" y="324349"/>
                  </a:lnTo>
                  <a:lnTo>
                    <a:pt x="28902" y="318204"/>
                  </a:lnTo>
                  <a:lnTo>
                    <a:pt x="33448" y="309449"/>
                  </a:lnTo>
                  <a:lnTo>
                    <a:pt x="24385" y="312368"/>
                  </a:lnTo>
                  <a:lnTo>
                    <a:pt x="17257" y="311722"/>
                  </a:lnTo>
                  <a:lnTo>
                    <a:pt x="21130" y="298113"/>
                  </a:lnTo>
                  <a:lnTo>
                    <a:pt x="2105" y="30647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18" name="Forme libre : forme 4817">
              <a:extLst>
                <a:ext uri="{FF2B5EF4-FFF2-40B4-BE49-F238E27FC236}">
                  <a16:creationId xmlns:a16="http://schemas.microsoft.com/office/drawing/2014/main" id="{ADE8CBD1-92BD-4A41-B4A8-1BF0D5FC2848}"/>
                </a:ext>
              </a:extLst>
            </p:cNvPr>
            <p:cNvSpPr/>
            <p:nvPr/>
          </p:nvSpPr>
          <p:spPr>
            <a:xfrm>
              <a:off x="8636089" y="723243"/>
              <a:ext cx="207647" cy="204840"/>
            </a:xfrm>
            <a:custGeom>
              <a:avLst/>
              <a:gdLst>
                <a:gd name="connsiteX0" fmla="*/ 71049 w 207646"/>
                <a:gd name="connsiteY0" fmla="*/ 17650 h 204840"/>
                <a:gd name="connsiteX1" fmla="*/ 74613 w 207646"/>
                <a:gd name="connsiteY1" fmla="*/ 13441 h 204840"/>
                <a:gd name="connsiteX2" fmla="*/ 75258 w 207646"/>
                <a:gd name="connsiteY2" fmla="*/ 6650 h 204840"/>
                <a:gd name="connsiteX3" fmla="*/ 85612 w 207646"/>
                <a:gd name="connsiteY3" fmla="*/ 2105 h 204840"/>
                <a:gd name="connsiteX4" fmla="*/ 92403 w 207646"/>
                <a:gd name="connsiteY4" fmla="*/ 3087 h 204840"/>
                <a:gd name="connsiteX5" fmla="*/ 118639 w 207646"/>
                <a:gd name="connsiteY5" fmla="*/ 32550 h 204840"/>
                <a:gd name="connsiteX6" fmla="*/ 123185 w 207646"/>
                <a:gd name="connsiteY6" fmla="*/ 43241 h 204840"/>
                <a:gd name="connsiteX7" fmla="*/ 124167 w 207646"/>
                <a:gd name="connsiteY7" fmla="*/ 51322 h 204840"/>
                <a:gd name="connsiteX8" fmla="*/ 130004 w 207646"/>
                <a:gd name="connsiteY8" fmla="*/ 59432 h 204840"/>
                <a:gd name="connsiteX9" fmla="*/ 129358 w 207646"/>
                <a:gd name="connsiteY9" fmla="*/ 69786 h 204840"/>
                <a:gd name="connsiteX10" fmla="*/ 141985 w 207646"/>
                <a:gd name="connsiteY10" fmla="*/ 73013 h 204840"/>
                <a:gd name="connsiteX11" fmla="*/ 143613 w 207646"/>
                <a:gd name="connsiteY11" fmla="*/ 84658 h 204840"/>
                <a:gd name="connsiteX12" fmla="*/ 158176 w 207646"/>
                <a:gd name="connsiteY12" fmla="*/ 93413 h 204840"/>
                <a:gd name="connsiteX13" fmla="*/ 159467 w 207646"/>
                <a:gd name="connsiteY13" fmla="*/ 103122 h 204840"/>
                <a:gd name="connsiteX14" fmla="*/ 163676 w 207646"/>
                <a:gd name="connsiteY14" fmla="*/ 104413 h 204840"/>
                <a:gd name="connsiteX15" fmla="*/ 165303 w 207646"/>
                <a:gd name="connsiteY15" fmla="*/ 90495 h 204840"/>
                <a:gd name="connsiteX16" fmla="*/ 171785 w 207646"/>
                <a:gd name="connsiteY16" fmla="*/ 90495 h 204840"/>
                <a:gd name="connsiteX17" fmla="*/ 182140 w 207646"/>
                <a:gd name="connsiteY17" fmla="*/ 110558 h 204840"/>
                <a:gd name="connsiteX18" fmla="*/ 193785 w 207646"/>
                <a:gd name="connsiteY18" fmla="*/ 122539 h 204840"/>
                <a:gd name="connsiteX19" fmla="*/ 177257 w 207646"/>
                <a:gd name="connsiteY19" fmla="*/ 137440 h 204840"/>
                <a:gd name="connsiteX20" fmla="*/ 179193 w 207646"/>
                <a:gd name="connsiteY20" fmla="*/ 149085 h 204840"/>
                <a:gd name="connsiteX21" fmla="*/ 191512 w 207646"/>
                <a:gd name="connsiteY21" fmla="*/ 151357 h 204840"/>
                <a:gd name="connsiteX22" fmla="*/ 197657 w 207646"/>
                <a:gd name="connsiteY22" fmla="*/ 145858 h 204840"/>
                <a:gd name="connsiteX23" fmla="*/ 206720 w 207646"/>
                <a:gd name="connsiteY23" fmla="*/ 147485 h 204840"/>
                <a:gd name="connsiteX24" fmla="*/ 207703 w 207646"/>
                <a:gd name="connsiteY24" fmla="*/ 157531 h 204840"/>
                <a:gd name="connsiteX25" fmla="*/ 200912 w 207646"/>
                <a:gd name="connsiteY25" fmla="*/ 166594 h 204840"/>
                <a:gd name="connsiteX26" fmla="*/ 179530 w 207646"/>
                <a:gd name="connsiteY26" fmla="*/ 169513 h 204840"/>
                <a:gd name="connsiteX27" fmla="*/ 176303 w 207646"/>
                <a:gd name="connsiteY27" fmla="*/ 166594 h 204840"/>
                <a:gd name="connsiteX28" fmla="*/ 159130 w 207646"/>
                <a:gd name="connsiteY28" fmla="*/ 182140 h 204840"/>
                <a:gd name="connsiteX29" fmla="*/ 150067 w 207646"/>
                <a:gd name="connsiteY29" fmla="*/ 181158 h 204840"/>
                <a:gd name="connsiteX30" fmla="*/ 155567 w 207646"/>
                <a:gd name="connsiteY30" fmla="*/ 172739 h 204840"/>
                <a:gd name="connsiteX31" fmla="*/ 150375 w 207646"/>
                <a:gd name="connsiteY31" fmla="*/ 173076 h 204840"/>
                <a:gd name="connsiteX32" fmla="*/ 141957 w 207646"/>
                <a:gd name="connsiteY32" fmla="*/ 183122 h 204840"/>
                <a:gd name="connsiteX33" fmla="*/ 140975 w 207646"/>
                <a:gd name="connsiteY33" fmla="*/ 170158 h 204840"/>
                <a:gd name="connsiteX34" fmla="*/ 130929 w 207646"/>
                <a:gd name="connsiteY34" fmla="*/ 174030 h 204840"/>
                <a:gd name="connsiteX35" fmla="*/ 126384 w 207646"/>
                <a:gd name="connsiteY35" fmla="*/ 203830 h 204840"/>
                <a:gd name="connsiteX36" fmla="*/ 123466 w 207646"/>
                <a:gd name="connsiteY36" fmla="*/ 203830 h 204840"/>
                <a:gd name="connsiteX37" fmla="*/ 110502 w 207646"/>
                <a:gd name="connsiteY37" fmla="*/ 186012 h 204840"/>
                <a:gd name="connsiteX38" fmla="*/ 111792 w 207646"/>
                <a:gd name="connsiteY38" fmla="*/ 200267 h 204840"/>
                <a:gd name="connsiteX39" fmla="*/ 109856 w 207646"/>
                <a:gd name="connsiteY39" fmla="*/ 200267 h 204840"/>
                <a:gd name="connsiteX40" fmla="*/ 103066 w 207646"/>
                <a:gd name="connsiteY40" fmla="*/ 191203 h 204840"/>
                <a:gd name="connsiteX41" fmla="*/ 92066 w 207646"/>
                <a:gd name="connsiteY41" fmla="*/ 193476 h 204840"/>
                <a:gd name="connsiteX42" fmla="*/ 83648 w 207646"/>
                <a:gd name="connsiteY42" fmla="*/ 197685 h 204840"/>
                <a:gd name="connsiteX43" fmla="*/ 72648 w 207646"/>
                <a:gd name="connsiteY43" fmla="*/ 183430 h 204840"/>
                <a:gd name="connsiteX44" fmla="*/ 45766 w 207646"/>
                <a:gd name="connsiteY44" fmla="*/ 166258 h 204840"/>
                <a:gd name="connsiteX45" fmla="*/ 45121 w 207646"/>
                <a:gd name="connsiteY45" fmla="*/ 159467 h 204840"/>
                <a:gd name="connsiteX46" fmla="*/ 53231 w 207646"/>
                <a:gd name="connsiteY46" fmla="*/ 151694 h 204840"/>
                <a:gd name="connsiteX47" fmla="*/ 43522 w 207646"/>
                <a:gd name="connsiteY47" fmla="*/ 150067 h 204840"/>
                <a:gd name="connsiteX48" fmla="*/ 32522 w 207646"/>
                <a:gd name="connsiteY48" fmla="*/ 140666 h 204840"/>
                <a:gd name="connsiteX49" fmla="*/ 25395 w 207646"/>
                <a:gd name="connsiteY49" fmla="*/ 139376 h 204840"/>
                <a:gd name="connsiteX50" fmla="*/ 22813 w 207646"/>
                <a:gd name="connsiteY50" fmla="*/ 129975 h 204840"/>
                <a:gd name="connsiteX51" fmla="*/ 33813 w 207646"/>
                <a:gd name="connsiteY51" fmla="*/ 122539 h 204840"/>
                <a:gd name="connsiteX52" fmla="*/ 59712 w 207646"/>
                <a:gd name="connsiteY52" fmla="*/ 122203 h 204840"/>
                <a:gd name="connsiteX53" fmla="*/ 66840 w 207646"/>
                <a:gd name="connsiteY53" fmla="*/ 127057 h 204840"/>
                <a:gd name="connsiteX54" fmla="*/ 94367 w 207646"/>
                <a:gd name="connsiteY54" fmla="*/ 128993 h 204840"/>
                <a:gd name="connsiteX55" fmla="*/ 95012 w 207646"/>
                <a:gd name="connsiteY55" fmla="*/ 125121 h 204840"/>
                <a:gd name="connsiteX56" fmla="*/ 74613 w 207646"/>
                <a:gd name="connsiteY56" fmla="*/ 120575 h 204840"/>
                <a:gd name="connsiteX57" fmla="*/ 67176 w 207646"/>
                <a:gd name="connsiteY57" fmla="*/ 115075 h 204840"/>
                <a:gd name="connsiteX58" fmla="*/ 69450 w 207646"/>
                <a:gd name="connsiteY58" fmla="*/ 109239 h 204840"/>
                <a:gd name="connsiteX59" fmla="*/ 79495 w 207646"/>
                <a:gd name="connsiteY59" fmla="*/ 114430 h 204840"/>
                <a:gd name="connsiteX60" fmla="*/ 86931 w 207646"/>
                <a:gd name="connsiteY60" fmla="*/ 114430 h 204840"/>
                <a:gd name="connsiteX61" fmla="*/ 86931 w 207646"/>
                <a:gd name="connsiteY61" fmla="*/ 110221 h 204840"/>
                <a:gd name="connsiteX62" fmla="*/ 75286 w 207646"/>
                <a:gd name="connsiteY62" fmla="*/ 103739 h 204840"/>
                <a:gd name="connsiteX63" fmla="*/ 64286 w 207646"/>
                <a:gd name="connsiteY63" fmla="*/ 104076 h 204840"/>
                <a:gd name="connsiteX64" fmla="*/ 51014 w 207646"/>
                <a:gd name="connsiteY64" fmla="*/ 116394 h 204840"/>
                <a:gd name="connsiteX65" fmla="*/ 43886 w 207646"/>
                <a:gd name="connsiteY65" fmla="*/ 115412 h 204840"/>
                <a:gd name="connsiteX66" fmla="*/ 32550 w 207646"/>
                <a:gd name="connsiteY66" fmla="*/ 103094 h 204840"/>
                <a:gd name="connsiteX67" fmla="*/ 11813 w 207646"/>
                <a:gd name="connsiteY67" fmla="*/ 102112 h 204840"/>
                <a:gd name="connsiteX68" fmla="*/ 4377 w 207646"/>
                <a:gd name="connsiteY68" fmla="*/ 90467 h 204840"/>
                <a:gd name="connsiteX69" fmla="*/ 5023 w 207646"/>
                <a:gd name="connsiteY69" fmla="*/ 88194 h 204840"/>
                <a:gd name="connsiteX70" fmla="*/ 27359 w 207646"/>
                <a:gd name="connsiteY70" fmla="*/ 87212 h 204840"/>
                <a:gd name="connsiteX71" fmla="*/ 27696 w 207646"/>
                <a:gd name="connsiteY71" fmla="*/ 82666 h 204840"/>
                <a:gd name="connsiteX72" fmla="*/ 24469 w 207646"/>
                <a:gd name="connsiteY72" fmla="*/ 81684 h 204840"/>
                <a:gd name="connsiteX73" fmla="*/ 3087 w 207646"/>
                <a:gd name="connsiteY73" fmla="*/ 77475 h 204840"/>
                <a:gd name="connsiteX74" fmla="*/ 2105 w 207646"/>
                <a:gd name="connsiteY74" fmla="*/ 72620 h 204840"/>
                <a:gd name="connsiteX75" fmla="*/ 4686 w 207646"/>
                <a:gd name="connsiteY75" fmla="*/ 59348 h 204840"/>
                <a:gd name="connsiteX76" fmla="*/ 10186 w 207646"/>
                <a:gd name="connsiteY76" fmla="*/ 58366 h 204840"/>
                <a:gd name="connsiteX77" fmla="*/ 23795 w 207646"/>
                <a:gd name="connsiteY77" fmla="*/ 68074 h 204840"/>
                <a:gd name="connsiteX78" fmla="*/ 20877 w 207646"/>
                <a:gd name="connsiteY78" fmla="*/ 57720 h 204840"/>
                <a:gd name="connsiteX79" fmla="*/ 24104 w 207646"/>
                <a:gd name="connsiteY79" fmla="*/ 48011 h 204840"/>
                <a:gd name="connsiteX80" fmla="*/ 49050 w 207646"/>
                <a:gd name="connsiteY80" fmla="*/ 54156 h 204840"/>
                <a:gd name="connsiteX81" fmla="*/ 54886 w 207646"/>
                <a:gd name="connsiteY81" fmla="*/ 53174 h 204840"/>
                <a:gd name="connsiteX82" fmla="*/ 57804 w 207646"/>
                <a:gd name="connsiteY82" fmla="*/ 43465 h 204840"/>
                <a:gd name="connsiteX83" fmla="*/ 47759 w 207646"/>
                <a:gd name="connsiteY83" fmla="*/ 31484 h 204840"/>
                <a:gd name="connsiteX84" fmla="*/ 48096 w 207646"/>
                <a:gd name="connsiteY84" fmla="*/ 23066 h 204840"/>
                <a:gd name="connsiteX85" fmla="*/ 56794 w 207646"/>
                <a:gd name="connsiteY85" fmla="*/ 15714 h 204840"/>
                <a:gd name="connsiteX86" fmla="*/ 71049 w 207646"/>
                <a:gd name="connsiteY86" fmla="*/ 17650 h 204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207646" h="204840">
                  <a:moveTo>
                    <a:pt x="71049" y="17650"/>
                  </a:moveTo>
                  <a:lnTo>
                    <a:pt x="74613" y="13441"/>
                  </a:lnTo>
                  <a:lnTo>
                    <a:pt x="75258" y="6650"/>
                  </a:lnTo>
                  <a:lnTo>
                    <a:pt x="85612" y="2105"/>
                  </a:lnTo>
                  <a:lnTo>
                    <a:pt x="92403" y="3087"/>
                  </a:lnTo>
                  <a:lnTo>
                    <a:pt x="118639" y="32550"/>
                  </a:lnTo>
                  <a:lnTo>
                    <a:pt x="123185" y="43241"/>
                  </a:lnTo>
                  <a:lnTo>
                    <a:pt x="124167" y="51322"/>
                  </a:lnTo>
                  <a:lnTo>
                    <a:pt x="130004" y="59432"/>
                  </a:lnTo>
                  <a:lnTo>
                    <a:pt x="129358" y="69786"/>
                  </a:lnTo>
                  <a:lnTo>
                    <a:pt x="141985" y="73013"/>
                  </a:lnTo>
                  <a:lnTo>
                    <a:pt x="143613" y="84658"/>
                  </a:lnTo>
                  <a:lnTo>
                    <a:pt x="158176" y="93413"/>
                  </a:lnTo>
                  <a:lnTo>
                    <a:pt x="159467" y="103122"/>
                  </a:lnTo>
                  <a:lnTo>
                    <a:pt x="163676" y="104413"/>
                  </a:lnTo>
                  <a:lnTo>
                    <a:pt x="165303" y="90495"/>
                  </a:lnTo>
                  <a:lnTo>
                    <a:pt x="171785" y="90495"/>
                  </a:lnTo>
                  <a:lnTo>
                    <a:pt x="182140" y="110558"/>
                  </a:lnTo>
                  <a:lnTo>
                    <a:pt x="193785" y="122539"/>
                  </a:lnTo>
                  <a:lnTo>
                    <a:pt x="177257" y="137440"/>
                  </a:lnTo>
                  <a:lnTo>
                    <a:pt x="179193" y="149085"/>
                  </a:lnTo>
                  <a:lnTo>
                    <a:pt x="191512" y="151357"/>
                  </a:lnTo>
                  <a:lnTo>
                    <a:pt x="197657" y="145858"/>
                  </a:lnTo>
                  <a:lnTo>
                    <a:pt x="206720" y="147485"/>
                  </a:lnTo>
                  <a:lnTo>
                    <a:pt x="207703" y="157531"/>
                  </a:lnTo>
                  <a:lnTo>
                    <a:pt x="200912" y="166594"/>
                  </a:lnTo>
                  <a:lnTo>
                    <a:pt x="179530" y="169513"/>
                  </a:lnTo>
                  <a:lnTo>
                    <a:pt x="176303" y="166594"/>
                  </a:lnTo>
                  <a:lnTo>
                    <a:pt x="159130" y="182140"/>
                  </a:lnTo>
                  <a:lnTo>
                    <a:pt x="150067" y="181158"/>
                  </a:lnTo>
                  <a:lnTo>
                    <a:pt x="155567" y="172739"/>
                  </a:lnTo>
                  <a:lnTo>
                    <a:pt x="150375" y="173076"/>
                  </a:lnTo>
                  <a:lnTo>
                    <a:pt x="141957" y="183122"/>
                  </a:lnTo>
                  <a:lnTo>
                    <a:pt x="140975" y="170158"/>
                  </a:lnTo>
                  <a:lnTo>
                    <a:pt x="130929" y="174030"/>
                  </a:lnTo>
                  <a:lnTo>
                    <a:pt x="126384" y="203830"/>
                  </a:lnTo>
                  <a:lnTo>
                    <a:pt x="123466" y="203830"/>
                  </a:lnTo>
                  <a:lnTo>
                    <a:pt x="110502" y="186012"/>
                  </a:lnTo>
                  <a:lnTo>
                    <a:pt x="111792" y="200267"/>
                  </a:lnTo>
                  <a:lnTo>
                    <a:pt x="109856" y="200267"/>
                  </a:lnTo>
                  <a:lnTo>
                    <a:pt x="103066" y="191203"/>
                  </a:lnTo>
                  <a:lnTo>
                    <a:pt x="92066" y="193476"/>
                  </a:lnTo>
                  <a:lnTo>
                    <a:pt x="83648" y="197685"/>
                  </a:lnTo>
                  <a:lnTo>
                    <a:pt x="72648" y="183430"/>
                  </a:lnTo>
                  <a:lnTo>
                    <a:pt x="45766" y="166258"/>
                  </a:lnTo>
                  <a:lnTo>
                    <a:pt x="45121" y="159467"/>
                  </a:lnTo>
                  <a:lnTo>
                    <a:pt x="53231" y="151694"/>
                  </a:lnTo>
                  <a:lnTo>
                    <a:pt x="43522" y="150067"/>
                  </a:lnTo>
                  <a:lnTo>
                    <a:pt x="32522" y="140666"/>
                  </a:lnTo>
                  <a:lnTo>
                    <a:pt x="25395" y="139376"/>
                  </a:lnTo>
                  <a:lnTo>
                    <a:pt x="22813" y="129975"/>
                  </a:lnTo>
                  <a:lnTo>
                    <a:pt x="33813" y="122539"/>
                  </a:lnTo>
                  <a:lnTo>
                    <a:pt x="59712" y="122203"/>
                  </a:lnTo>
                  <a:lnTo>
                    <a:pt x="66840" y="127057"/>
                  </a:lnTo>
                  <a:lnTo>
                    <a:pt x="94367" y="128993"/>
                  </a:lnTo>
                  <a:lnTo>
                    <a:pt x="95012" y="125121"/>
                  </a:lnTo>
                  <a:lnTo>
                    <a:pt x="74613" y="120575"/>
                  </a:lnTo>
                  <a:lnTo>
                    <a:pt x="67176" y="115075"/>
                  </a:lnTo>
                  <a:lnTo>
                    <a:pt x="69450" y="109239"/>
                  </a:lnTo>
                  <a:lnTo>
                    <a:pt x="79495" y="114430"/>
                  </a:lnTo>
                  <a:lnTo>
                    <a:pt x="86931" y="114430"/>
                  </a:lnTo>
                  <a:lnTo>
                    <a:pt x="86931" y="110221"/>
                  </a:lnTo>
                  <a:lnTo>
                    <a:pt x="75286" y="103739"/>
                  </a:lnTo>
                  <a:lnTo>
                    <a:pt x="64286" y="104076"/>
                  </a:lnTo>
                  <a:cubicBezTo>
                    <a:pt x="64286" y="104076"/>
                    <a:pt x="51968" y="116394"/>
                    <a:pt x="51014" y="116394"/>
                  </a:cubicBezTo>
                  <a:cubicBezTo>
                    <a:pt x="50032" y="116394"/>
                    <a:pt x="43886" y="115412"/>
                    <a:pt x="43886" y="115412"/>
                  </a:cubicBezTo>
                  <a:lnTo>
                    <a:pt x="32550" y="103094"/>
                  </a:lnTo>
                  <a:lnTo>
                    <a:pt x="11813" y="102112"/>
                  </a:lnTo>
                  <a:lnTo>
                    <a:pt x="4377" y="90467"/>
                  </a:lnTo>
                  <a:lnTo>
                    <a:pt x="5023" y="88194"/>
                  </a:lnTo>
                  <a:lnTo>
                    <a:pt x="27359" y="87212"/>
                  </a:lnTo>
                  <a:lnTo>
                    <a:pt x="27696" y="82666"/>
                  </a:lnTo>
                  <a:lnTo>
                    <a:pt x="24469" y="81684"/>
                  </a:lnTo>
                  <a:lnTo>
                    <a:pt x="3087" y="77475"/>
                  </a:lnTo>
                  <a:lnTo>
                    <a:pt x="2105" y="72620"/>
                  </a:lnTo>
                  <a:lnTo>
                    <a:pt x="4686" y="59348"/>
                  </a:lnTo>
                  <a:lnTo>
                    <a:pt x="10186" y="58366"/>
                  </a:lnTo>
                  <a:lnTo>
                    <a:pt x="23795" y="68074"/>
                  </a:lnTo>
                  <a:lnTo>
                    <a:pt x="20877" y="57720"/>
                  </a:lnTo>
                  <a:lnTo>
                    <a:pt x="24104" y="48011"/>
                  </a:lnTo>
                  <a:lnTo>
                    <a:pt x="49050" y="54156"/>
                  </a:lnTo>
                  <a:lnTo>
                    <a:pt x="54886" y="53174"/>
                  </a:lnTo>
                  <a:lnTo>
                    <a:pt x="57804" y="43465"/>
                  </a:lnTo>
                  <a:lnTo>
                    <a:pt x="47759" y="31484"/>
                  </a:lnTo>
                  <a:lnTo>
                    <a:pt x="48096" y="23066"/>
                  </a:lnTo>
                  <a:lnTo>
                    <a:pt x="56794" y="15714"/>
                  </a:lnTo>
                  <a:lnTo>
                    <a:pt x="71049" y="1765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19" name="Forme libre : forme 4818">
              <a:extLst>
                <a:ext uri="{FF2B5EF4-FFF2-40B4-BE49-F238E27FC236}">
                  <a16:creationId xmlns:a16="http://schemas.microsoft.com/office/drawing/2014/main" id="{FE2CDC11-F20E-403E-B5C9-037E7E1360E2}"/>
                </a:ext>
              </a:extLst>
            </p:cNvPr>
            <p:cNvSpPr/>
            <p:nvPr/>
          </p:nvSpPr>
          <p:spPr>
            <a:xfrm>
              <a:off x="6229494" y="819546"/>
              <a:ext cx="1108383" cy="1097159"/>
            </a:xfrm>
            <a:custGeom>
              <a:avLst/>
              <a:gdLst>
                <a:gd name="connsiteX0" fmla="*/ 825255 w 1108383"/>
                <a:gd name="connsiteY0" fmla="*/ 804855 h 1097159"/>
                <a:gd name="connsiteX1" fmla="*/ 848685 w 1108383"/>
                <a:gd name="connsiteY1" fmla="*/ 832494 h 1097159"/>
                <a:gd name="connsiteX2" fmla="*/ 857692 w 1108383"/>
                <a:gd name="connsiteY2" fmla="*/ 867934 h 1097159"/>
                <a:gd name="connsiteX3" fmla="*/ 870909 w 1108383"/>
                <a:gd name="connsiteY3" fmla="*/ 884462 h 1097159"/>
                <a:gd name="connsiteX4" fmla="*/ 885332 w 1108383"/>
                <a:gd name="connsiteY4" fmla="*/ 878738 h 1097159"/>
                <a:gd name="connsiteX5" fmla="*/ 882919 w 1108383"/>
                <a:gd name="connsiteY5" fmla="*/ 858927 h 1097159"/>
                <a:gd name="connsiteX6" fmla="*/ 896444 w 1108383"/>
                <a:gd name="connsiteY6" fmla="*/ 878148 h 1097159"/>
                <a:gd name="connsiteX7" fmla="*/ 906068 w 1108383"/>
                <a:gd name="connsiteY7" fmla="*/ 878148 h 1097159"/>
                <a:gd name="connsiteX8" fmla="*/ 919874 w 1108383"/>
                <a:gd name="connsiteY8" fmla="*/ 866728 h 1097159"/>
                <a:gd name="connsiteX9" fmla="*/ 913869 w 1108383"/>
                <a:gd name="connsiteY9" fmla="*/ 881740 h 1097159"/>
                <a:gd name="connsiteX10" fmla="*/ 900961 w 1108383"/>
                <a:gd name="connsiteY10" fmla="*/ 900961 h 1097159"/>
                <a:gd name="connsiteX11" fmla="*/ 924981 w 1108383"/>
                <a:gd name="connsiteY11" fmla="*/ 917798 h 1097159"/>
                <a:gd name="connsiteX12" fmla="*/ 924672 w 1108383"/>
                <a:gd name="connsiteY12" fmla="*/ 931912 h 1097159"/>
                <a:gd name="connsiteX13" fmla="*/ 913869 w 1108383"/>
                <a:gd name="connsiteY13" fmla="*/ 940021 h 1097159"/>
                <a:gd name="connsiteX14" fmla="*/ 918976 w 1108383"/>
                <a:gd name="connsiteY14" fmla="*/ 955932 h 1097159"/>
                <a:gd name="connsiteX15" fmla="*/ 924083 w 1108383"/>
                <a:gd name="connsiteY15" fmla="*/ 979979 h 1097159"/>
                <a:gd name="connsiteX16" fmla="*/ 915356 w 1108383"/>
                <a:gd name="connsiteY16" fmla="*/ 982982 h 1097159"/>
                <a:gd name="connsiteX17" fmla="*/ 921670 w 1108383"/>
                <a:gd name="connsiteY17" fmla="*/ 997685 h 1097159"/>
                <a:gd name="connsiteX18" fmla="*/ 940302 w 1108383"/>
                <a:gd name="connsiteY18" fmla="*/ 998583 h 1097159"/>
                <a:gd name="connsiteX19" fmla="*/ 942098 w 1108383"/>
                <a:gd name="connsiteY19" fmla="*/ 1006693 h 1097159"/>
                <a:gd name="connsiteX20" fmla="*/ 933680 w 1108383"/>
                <a:gd name="connsiteY20" fmla="*/ 1019628 h 1097159"/>
                <a:gd name="connsiteX21" fmla="*/ 924392 w 1108383"/>
                <a:gd name="connsiteY21" fmla="*/ 1040646 h 1097159"/>
                <a:gd name="connsiteX22" fmla="*/ 926188 w 1108383"/>
                <a:gd name="connsiteY22" fmla="*/ 1052066 h 1097159"/>
                <a:gd name="connsiteX23" fmla="*/ 921670 w 1108383"/>
                <a:gd name="connsiteY23" fmla="*/ 1070979 h 1097159"/>
                <a:gd name="connsiteX24" fmla="*/ 935448 w 1108383"/>
                <a:gd name="connsiteY24" fmla="*/ 1096851 h 1097159"/>
                <a:gd name="connsiteX25" fmla="*/ 954978 w 1108383"/>
                <a:gd name="connsiteY25" fmla="*/ 1088432 h 1097159"/>
                <a:gd name="connsiteX26" fmla="*/ 962582 w 1108383"/>
                <a:gd name="connsiteY26" fmla="*/ 1077012 h 1097159"/>
                <a:gd name="connsiteX27" fmla="*/ 969064 w 1108383"/>
                <a:gd name="connsiteY27" fmla="*/ 1053525 h 1097159"/>
                <a:gd name="connsiteX28" fmla="*/ 954024 w 1108383"/>
                <a:gd name="connsiteY28" fmla="*/ 1022519 h 1097159"/>
                <a:gd name="connsiteX29" fmla="*/ 946139 w 1108383"/>
                <a:gd name="connsiteY29" fmla="*/ 978155 h 1097159"/>
                <a:gd name="connsiteX30" fmla="*/ 960225 w 1108383"/>
                <a:gd name="connsiteY30" fmla="*/ 943361 h 1097159"/>
                <a:gd name="connsiteX31" fmla="*/ 960225 w 1108383"/>
                <a:gd name="connsiteY31" fmla="*/ 911708 h 1097159"/>
                <a:gd name="connsiteX32" fmla="*/ 939123 w 1108383"/>
                <a:gd name="connsiteY32" fmla="*/ 885107 h 1097159"/>
                <a:gd name="connsiteX33" fmla="*/ 935644 w 1108383"/>
                <a:gd name="connsiteY33" fmla="*/ 843185 h 1097159"/>
                <a:gd name="connsiteX34" fmla="*/ 928601 w 1108383"/>
                <a:gd name="connsiteY34" fmla="*/ 841165 h 1097159"/>
                <a:gd name="connsiteX35" fmla="*/ 865044 w 1108383"/>
                <a:gd name="connsiteY35" fmla="*/ 856065 h 1097159"/>
                <a:gd name="connsiteX36" fmla="*/ 850032 w 1108383"/>
                <a:gd name="connsiteY36" fmla="*/ 804630 h 1097159"/>
                <a:gd name="connsiteX37" fmla="*/ 852389 w 1108383"/>
                <a:gd name="connsiteY37" fmla="*/ 774634 h 1097159"/>
                <a:gd name="connsiteX38" fmla="*/ 814171 w 1108383"/>
                <a:gd name="connsiteY38" fmla="*/ 771070 h 1097159"/>
                <a:gd name="connsiteX39" fmla="*/ 809962 w 1108383"/>
                <a:gd name="connsiteY39" fmla="*/ 750053 h 1097159"/>
                <a:gd name="connsiteX40" fmla="*/ 1107373 w 1108383"/>
                <a:gd name="connsiteY40" fmla="*/ 238793 h 1097159"/>
                <a:gd name="connsiteX41" fmla="*/ 1105100 w 1108383"/>
                <a:gd name="connsiteY41" fmla="*/ 237643 h 1097159"/>
                <a:gd name="connsiteX42" fmla="*/ 1088573 w 1108383"/>
                <a:gd name="connsiteY42" fmla="*/ 214830 h 1097159"/>
                <a:gd name="connsiteX43" fmla="*/ 1076002 w 1108383"/>
                <a:gd name="connsiteY43" fmla="*/ 205710 h 1097159"/>
                <a:gd name="connsiteX44" fmla="*/ 1077152 w 1108383"/>
                <a:gd name="connsiteY44" fmla="*/ 186321 h 1097159"/>
                <a:gd name="connsiteX45" fmla="*/ 1026952 w 1108383"/>
                <a:gd name="connsiteY45" fmla="*/ 178352 h 1097159"/>
                <a:gd name="connsiteX46" fmla="*/ 1022407 w 1108383"/>
                <a:gd name="connsiteY46" fmla="*/ 170354 h 1097159"/>
                <a:gd name="connsiteX47" fmla="*/ 1006440 w 1108383"/>
                <a:gd name="connsiteY47" fmla="*/ 164097 h 1097159"/>
                <a:gd name="connsiteX48" fmla="*/ 997882 w 1108383"/>
                <a:gd name="connsiteY48" fmla="*/ 139572 h 1097159"/>
                <a:gd name="connsiteX49" fmla="*/ 939123 w 1108383"/>
                <a:gd name="connsiteY49" fmla="*/ 101354 h 1097159"/>
                <a:gd name="connsiteX50" fmla="*/ 915749 w 1108383"/>
                <a:gd name="connsiteY50" fmla="*/ 109323 h 1097159"/>
                <a:gd name="connsiteX51" fmla="*/ 896921 w 1108383"/>
                <a:gd name="connsiteY51" fmla="*/ 100203 h 1097159"/>
                <a:gd name="connsiteX52" fmla="*/ 877531 w 1108383"/>
                <a:gd name="connsiteY52" fmla="*/ 58001 h 1097159"/>
                <a:gd name="connsiteX53" fmla="*/ 855868 w 1108383"/>
                <a:gd name="connsiteY53" fmla="*/ 61424 h 1097159"/>
                <a:gd name="connsiteX54" fmla="*/ 851295 w 1108383"/>
                <a:gd name="connsiteY54" fmla="*/ 48320 h 1097159"/>
                <a:gd name="connsiteX55" fmla="*/ 830782 w 1108383"/>
                <a:gd name="connsiteY55" fmla="*/ 44897 h 1097159"/>
                <a:gd name="connsiteX56" fmla="*/ 826770 w 1108383"/>
                <a:gd name="connsiteY56" fmla="*/ 55728 h 1097159"/>
                <a:gd name="connsiteX57" fmla="*/ 815939 w 1108383"/>
                <a:gd name="connsiteY57" fmla="*/ 55728 h 1097159"/>
                <a:gd name="connsiteX58" fmla="*/ 812515 w 1108383"/>
                <a:gd name="connsiteY58" fmla="*/ 44307 h 1097159"/>
                <a:gd name="connsiteX59" fmla="*/ 816528 w 1108383"/>
                <a:gd name="connsiteY59" fmla="*/ 34626 h 1097159"/>
                <a:gd name="connsiteX60" fmla="*/ 833617 w 1108383"/>
                <a:gd name="connsiteY60" fmla="*/ 25507 h 1097159"/>
                <a:gd name="connsiteX61" fmla="*/ 823375 w 1108383"/>
                <a:gd name="connsiteY61" fmla="*/ 12964 h 1097159"/>
                <a:gd name="connsiteX62" fmla="*/ 797699 w 1108383"/>
                <a:gd name="connsiteY62" fmla="*/ 2694 h 1097159"/>
                <a:gd name="connsiteX63" fmla="*/ 780021 w 1108383"/>
                <a:gd name="connsiteY63" fmla="*/ 12375 h 1097159"/>
                <a:gd name="connsiteX64" fmla="*/ 745788 w 1108383"/>
                <a:gd name="connsiteY64" fmla="*/ 14086 h 1097159"/>
                <a:gd name="connsiteX65" fmla="*/ 750923 w 1108383"/>
                <a:gd name="connsiteY65" fmla="*/ 2105 h 1097159"/>
                <a:gd name="connsiteX66" fmla="*/ 714444 w 1108383"/>
                <a:gd name="connsiteY66" fmla="*/ 3816 h 1097159"/>
                <a:gd name="connsiteX67" fmla="*/ 708720 w 1108383"/>
                <a:gd name="connsiteY67" fmla="*/ 18660 h 1097159"/>
                <a:gd name="connsiteX68" fmla="*/ 716128 w 1108383"/>
                <a:gd name="connsiteY68" fmla="*/ 30642 h 1097159"/>
                <a:gd name="connsiteX69" fmla="*/ 702463 w 1108383"/>
                <a:gd name="connsiteY69" fmla="*/ 32354 h 1097159"/>
                <a:gd name="connsiteX70" fmla="*/ 689330 w 1108383"/>
                <a:gd name="connsiteY70" fmla="*/ 15798 h 1097159"/>
                <a:gd name="connsiteX71" fmla="*/ 676787 w 1108383"/>
                <a:gd name="connsiteY71" fmla="*/ 12964 h 1097159"/>
                <a:gd name="connsiteX72" fmla="*/ 666517 w 1108383"/>
                <a:gd name="connsiteY72" fmla="*/ 21494 h 1097159"/>
                <a:gd name="connsiteX73" fmla="*/ 659109 w 1108383"/>
                <a:gd name="connsiteY73" fmla="*/ 10663 h 1097159"/>
                <a:gd name="connsiteX74" fmla="*/ 635146 w 1108383"/>
                <a:gd name="connsiteY74" fmla="*/ 10102 h 1097159"/>
                <a:gd name="connsiteX75" fmla="*/ 623192 w 1108383"/>
                <a:gd name="connsiteY75" fmla="*/ 24356 h 1097159"/>
                <a:gd name="connsiteX76" fmla="*/ 602091 w 1108383"/>
                <a:gd name="connsiteY76" fmla="*/ 21494 h 1097159"/>
                <a:gd name="connsiteX77" fmla="*/ 554164 w 1108383"/>
                <a:gd name="connsiteY77" fmla="*/ 68832 h 1097159"/>
                <a:gd name="connsiteX78" fmla="*/ 507976 w 1108383"/>
                <a:gd name="connsiteY78" fmla="*/ 68832 h 1097159"/>
                <a:gd name="connsiteX79" fmla="*/ 493161 w 1108383"/>
                <a:gd name="connsiteY79" fmla="*/ 59151 h 1097159"/>
                <a:gd name="connsiteX80" fmla="*/ 477166 w 1108383"/>
                <a:gd name="connsiteY80" fmla="*/ 72255 h 1097159"/>
                <a:gd name="connsiteX81" fmla="*/ 444672 w 1108383"/>
                <a:gd name="connsiteY81" fmla="*/ 91084 h 1097159"/>
                <a:gd name="connsiteX82" fmla="*/ 459488 w 1108383"/>
                <a:gd name="connsiteY82" fmla="*/ 103627 h 1097159"/>
                <a:gd name="connsiteX83" fmla="*/ 480589 w 1108383"/>
                <a:gd name="connsiteY83" fmla="*/ 153238 h 1097159"/>
                <a:gd name="connsiteX84" fmla="*/ 476044 w 1108383"/>
                <a:gd name="connsiteY84" fmla="*/ 190894 h 1097159"/>
                <a:gd name="connsiteX85" fmla="*/ 503992 w 1108383"/>
                <a:gd name="connsiteY85" fmla="*/ 197741 h 1097159"/>
                <a:gd name="connsiteX86" fmla="*/ 505703 w 1108383"/>
                <a:gd name="connsiteY86" fmla="*/ 221115 h 1097159"/>
                <a:gd name="connsiteX87" fmla="*/ 533062 w 1108383"/>
                <a:gd name="connsiteY87" fmla="*/ 223978 h 1097159"/>
                <a:gd name="connsiteX88" fmla="*/ 529078 w 1108383"/>
                <a:gd name="connsiteY88" fmla="*/ 234220 h 1097159"/>
                <a:gd name="connsiteX89" fmla="*/ 514262 w 1108383"/>
                <a:gd name="connsiteY89" fmla="*/ 239944 h 1097159"/>
                <a:gd name="connsiteX90" fmla="*/ 495433 w 1108383"/>
                <a:gd name="connsiteY90" fmla="*/ 225100 h 1097159"/>
                <a:gd name="connsiteX91" fmla="*/ 495433 w 1108383"/>
                <a:gd name="connsiteY91" fmla="*/ 206861 h 1097159"/>
                <a:gd name="connsiteX92" fmla="*/ 488587 w 1108383"/>
                <a:gd name="connsiteY92" fmla="*/ 210845 h 1097159"/>
                <a:gd name="connsiteX93" fmla="*/ 486875 w 1108383"/>
                <a:gd name="connsiteY93" fmla="*/ 223388 h 1097159"/>
                <a:gd name="connsiteX94" fmla="*/ 480589 w 1108383"/>
                <a:gd name="connsiteY94" fmla="*/ 241066 h 1097159"/>
                <a:gd name="connsiteX95" fmla="*/ 493722 w 1108383"/>
                <a:gd name="connsiteY95" fmla="*/ 237082 h 1097159"/>
                <a:gd name="connsiteX96" fmla="*/ 500568 w 1108383"/>
                <a:gd name="connsiteY96" fmla="*/ 255910 h 1097159"/>
                <a:gd name="connsiteX97" fmla="*/ 444672 w 1108383"/>
                <a:gd name="connsiteY97" fmla="*/ 235370 h 1097159"/>
                <a:gd name="connsiteX98" fmla="*/ 444672 w 1108383"/>
                <a:gd name="connsiteY98" fmla="*/ 224539 h 1097159"/>
                <a:gd name="connsiteX99" fmla="*/ 462350 w 1108383"/>
                <a:gd name="connsiteY99" fmla="*/ 209723 h 1097159"/>
                <a:gd name="connsiteX100" fmla="*/ 418436 w 1108383"/>
                <a:gd name="connsiteY100" fmla="*/ 203999 h 1097159"/>
                <a:gd name="connsiteX101" fmla="*/ 366524 w 1108383"/>
                <a:gd name="connsiteY101" fmla="*/ 213118 h 1097159"/>
                <a:gd name="connsiteX102" fmla="*/ 349997 w 1108383"/>
                <a:gd name="connsiteY102" fmla="*/ 225689 h 1097159"/>
                <a:gd name="connsiteX103" fmla="*/ 312368 w 1108383"/>
                <a:gd name="connsiteY103" fmla="*/ 226251 h 1097159"/>
                <a:gd name="connsiteX104" fmla="*/ 311217 w 1108383"/>
                <a:gd name="connsiteY104" fmla="*/ 239944 h 1097159"/>
                <a:gd name="connsiteX105" fmla="*/ 327184 w 1108383"/>
                <a:gd name="connsiteY105" fmla="*/ 249064 h 1097159"/>
                <a:gd name="connsiteX106" fmla="*/ 332880 w 1108383"/>
                <a:gd name="connsiteY106" fmla="*/ 261045 h 1097159"/>
                <a:gd name="connsiteX107" fmla="*/ 321487 w 1108383"/>
                <a:gd name="connsiteY107" fmla="*/ 281557 h 1097159"/>
                <a:gd name="connsiteX108" fmla="*/ 341438 w 1108383"/>
                <a:gd name="connsiteY108" fmla="*/ 328334 h 1097159"/>
                <a:gd name="connsiteX109" fmla="*/ 397334 w 1108383"/>
                <a:gd name="connsiteY109" fmla="*/ 343739 h 1097159"/>
                <a:gd name="connsiteX110" fmla="*/ 418997 w 1108383"/>
                <a:gd name="connsiteY110" fmla="*/ 357433 h 1097159"/>
                <a:gd name="connsiteX111" fmla="*/ 434402 w 1108383"/>
                <a:gd name="connsiteY111" fmla="*/ 345451 h 1097159"/>
                <a:gd name="connsiteX112" fmla="*/ 464623 w 1108383"/>
                <a:gd name="connsiteY112" fmla="*/ 343178 h 1097159"/>
                <a:gd name="connsiteX113" fmla="*/ 455504 w 1108383"/>
                <a:gd name="connsiteY113" fmla="*/ 355132 h 1097159"/>
                <a:gd name="connsiteX114" fmla="*/ 436675 w 1108383"/>
                <a:gd name="connsiteY114" fmla="*/ 358555 h 1097159"/>
                <a:gd name="connsiteX115" fmla="*/ 434963 w 1108383"/>
                <a:gd name="connsiteY115" fmla="*/ 376822 h 1097159"/>
                <a:gd name="connsiteX116" fmla="*/ 412740 w 1108383"/>
                <a:gd name="connsiteY116" fmla="*/ 405893 h 1097159"/>
                <a:gd name="connsiteX117" fmla="*/ 396773 w 1108383"/>
                <a:gd name="connsiteY117" fmla="*/ 411028 h 1097159"/>
                <a:gd name="connsiteX118" fmla="*/ 384230 w 1108383"/>
                <a:gd name="connsiteY118" fmla="*/ 404770 h 1097159"/>
                <a:gd name="connsiteX119" fmla="*/ 363129 w 1108383"/>
                <a:gd name="connsiteY119" fmla="*/ 412740 h 1097159"/>
                <a:gd name="connsiteX120" fmla="*/ 340316 w 1108383"/>
                <a:gd name="connsiteY120" fmla="*/ 415602 h 1097159"/>
                <a:gd name="connsiteX121" fmla="*/ 308944 w 1108383"/>
                <a:gd name="connsiteY121" fmla="*/ 409905 h 1097159"/>
                <a:gd name="connsiteX122" fmla="*/ 280996 w 1108383"/>
                <a:gd name="connsiteY122" fmla="*/ 436703 h 1097159"/>
                <a:gd name="connsiteX123" fmla="*/ 261017 w 1108383"/>
                <a:gd name="connsiteY123" fmla="*/ 445823 h 1097159"/>
                <a:gd name="connsiteX124" fmla="*/ 232508 w 1108383"/>
                <a:gd name="connsiteY124" fmla="*/ 484041 h 1097159"/>
                <a:gd name="connsiteX125" fmla="*/ 224539 w 1108383"/>
                <a:gd name="connsiteY125" fmla="*/ 484602 h 1097159"/>
                <a:gd name="connsiteX126" fmla="*/ 223950 w 1108383"/>
                <a:gd name="connsiteY126" fmla="*/ 516535 h 1097159"/>
                <a:gd name="connsiteX127" fmla="*/ 234220 w 1108383"/>
                <a:gd name="connsiteY127" fmla="*/ 524532 h 1097159"/>
                <a:gd name="connsiteX128" fmla="*/ 234220 w 1108383"/>
                <a:gd name="connsiteY128" fmla="*/ 537636 h 1097159"/>
                <a:gd name="connsiteX129" fmla="*/ 257033 w 1108383"/>
                <a:gd name="connsiteY129" fmla="*/ 532501 h 1097159"/>
                <a:gd name="connsiteX130" fmla="*/ 243929 w 1108383"/>
                <a:gd name="connsiteY130" fmla="*/ 572992 h 1097159"/>
                <a:gd name="connsiteX131" fmla="*/ 227962 w 1108383"/>
                <a:gd name="connsiteY131" fmla="*/ 563873 h 1097159"/>
                <a:gd name="connsiteX132" fmla="*/ 235370 w 1108383"/>
                <a:gd name="connsiteY132" fmla="*/ 547906 h 1097159"/>
                <a:gd name="connsiteX133" fmla="*/ 213680 w 1108383"/>
                <a:gd name="connsiteY133" fmla="*/ 545044 h 1097159"/>
                <a:gd name="connsiteX134" fmla="*/ 200575 w 1108383"/>
                <a:gd name="connsiteY134" fmla="*/ 552480 h 1097159"/>
                <a:gd name="connsiteX135" fmla="*/ 211407 w 1108383"/>
                <a:gd name="connsiteY135" fmla="*/ 578127 h 1097159"/>
                <a:gd name="connsiteX136" fmla="*/ 210256 w 1108383"/>
                <a:gd name="connsiteY136" fmla="*/ 607787 h 1097159"/>
                <a:gd name="connsiteX137" fmla="*/ 234220 w 1108383"/>
                <a:gd name="connsiteY137" fmla="*/ 615784 h 1097159"/>
                <a:gd name="connsiteX138" fmla="*/ 261017 w 1108383"/>
                <a:gd name="connsiteY138" fmla="*/ 590109 h 1097159"/>
                <a:gd name="connsiteX139" fmla="*/ 262729 w 1108383"/>
                <a:gd name="connsiteY139" fmla="*/ 602652 h 1097159"/>
                <a:gd name="connsiteX140" fmla="*/ 255321 w 1108383"/>
                <a:gd name="connsiteY140" fmla="*/ 623753 h 1097159"/>
                <a:gd name="connsiteX141" fmla="*/ 255321 w 1108383"/>
                <a:gd name="connsiteY141" fmla="*/ 640870 h 1097159"/>
                <a:gd name="connsiteX142" fmla="*/ 239916 w 1108383"/>
                <a:gd name="connsiteY142" fmla="*/ 663122 h 1097159"/>
                <a:gd name="connsiteX143" fmla="*/ 239916 w 1108383"/>
                <a:gd name="connsiteY143" fmla="*/ 678499 h 1097159"/>
                <a:gd name="connsiteX144" fmla="*/ 234220 w 1108383"/>
                <a:gd name="connsiteY144" fmla="*/ 696205 h 1097159"/>
                <a:gd name="connsiteX145" fmla="*/ 269576 w 1108383"/>
                <a:gd name="connsiteY145" fmla="*/ 701312 h 1097159"/>
                <a:gd name="connsiteX146" fmla="*/ 291828 w 1108383"/>
                <a:gd name="connsiteY146" fmla="*/ 732683 h 1097159"/>
                <a:gd name="connsiteX147" fmla="*/ 300947 w 1108383"/>
                <a:gd name="connsiteY147" fmla="*/ 739530 h 1097159"/>
                <a:gd name="connsiteX148" fmla="*/ 304371 w 1108383"/>
                <a:gd name="connsiteY148" fmla="*/ 717306 h 1097159"/>
                <a:gd name="connsiteX149" fmla="*/ 321487 w 1108383"/>
                <a:gd name="connsiteY149" fmla="*/ 705886 h 1097159"/>
                <a:gd name="connsiteX150" fmla="*/ 327745 w 1108383"/>
                <a:gd name="connsiteY150" fmla="*/ 723003 h 1097159"/>
                <a:gd name="connsiteX151" fmla="*/ 352859 w 1108383"/>
                <a:gd name="connsiteY151" fmla="*/ 723564 h 1097159"/>
                <a:gd name="connsiteX152" fmla="*/ 340316 w 1108383"/>
                <a:gd name="connsiteY152" fmla="*/ 737257 h 1097159"/>
                <a:gd name="connsiteX153" fmla="*/ 331757 w 1108383"/>
                <a:gd name="connsiteY153" fmla="*/ 737257 h 1097159"/>
                <a:gd name="connsiteX154" fmla="*/ 298674 w 1108383"/>
                <a:gd name="connsiteY154" fmla="*/ 790291 h 1097159"/>
                <a:gd name="connsiteX155" fmla="*/ 261017 w 1108383"/>
                <a:gd name="connsiteY155" fmla="*/ 814255 h 1097159"/>
                <a:gd name="connsiteX156" fmla="*/ 207422 w 1108383"/>
                <a:gd name="connsiteY156" fmla="*/ 823936 h 1097159"/>
                <a:gd name="connsiteX157" fmla="*/ 166931 w 1108383"/>
                <a:gd name="connsiteY157" fmla="*/ 858731 h 1097159"/>
                <a:gd name="connsiteX158" fmla="*/ 152676 w 1108383"/>
                <a:gd name="connsiteY158" fmla="*/ 854746 h 1097159"/>
                <a:gd name="connsiteX159" fmla="*/ 107611 w 1108383"/>
                <a:gd name="connsiteY159" fmla="*/ 862154 h 1097159"/>
                <a:gd name="connsiteX160" fmla="*/ 93357 w 1108383"/>
                <a:gd name="connsiteY160" fmla="*/ 871863 h 1097159"/>
                <a:gd name="connsiteX161" fmla="*/ 72817 w 1108383"/>
                <a:gd name="connsiteY161" fmla="*/ 870712 h 1097159"/>
                <a:gd name="connsiteX162" fmla="*/ 2105 w 1108383"/>
                <a:gd name="connsiteY162" fmla="*/ 903795 h 1097159"/>
                <a:gd name="connsiteX163" fmla="*/ 5528 w 1108383"/>
                <a:gd name="connsiteY163" fmla="*/ 913476 h 1097159"/>
                <a:gd name="connsiteX164" fmla="*/ 75679 w 1108383"/>
                <a:gd name="connsiteY164" fmla="*/ 885528 h 1097159"/>
                <a:gd name="connsiteX165" fmla="*/ 105900 w 1108383"/>
                <a:gd name="connsiteY165" fmla="*/ 888951 h 1097159"/>
                <a:gd name="connsiteX166" fmla="*/ 125289 w 1108383"/>
                <a:gd name="connsiteY166" fmla="*/ 875847 h 1097159"/>
                <a:gd name="connsiteX167" fmla="*/ 191456 w 1108383"/>
                <a:gd name="connsiteY167" fmla="*/ 876970 h 1097159"/>
                <a:gd name="connsiteX168" fmla="*/ 221115 w 1108383"/>
                <a:gd name="connsiteY168" fmla="*/ 862154 h 1097159"/>
                <a:gd name="connsiteX169" fmla="*/ 247352 w 1108383"/>
                <a:gd name="connsiteY169" fmla="*/ 863866 h 1097159"/>
                <a:gd name="connsiteX170" fmla="*/ 263318 w 1108383"/>
                <a:gd name="connsiteY170" fmla="*/ 846188 h 1097159"/>
                <a:gd name="connsiteX171" fmla="*/ 284420 w 1108383"/>
                <a:gd name="connsiteY171" fmla="*/ 847899 h 1097159"/>
                <a:gd name="connsiteX172" fmla="*/ 301985 w 1108383"/>
                <a:gd name="connsiteY172" fmla="*/ 834599 h 1097159"/>
                <a:gd name="connsiteX173" fmla="*/ 328418 w 1108383"/>
                <a:gd name="connsiteY173" fmla="*/ 824974 h 1097159"/>
                <a:gd name="connsiteX174" fmla="*/ 358751 w 1108383"/>
                <a:gd name="connsiteY174" fmla="*/ 800337 h 1097159"/>
                <a:gd name="connsiteX175" fmla="*/ 381284 w 1108383"/>
                <a:gd name="connsiteY175" fmla="*/ 801235 h 1097159"/>
                <a:gd name="connsiteX176" fmla="*/ 398401 w 1108383"/>
                <a:gd name="connsiteY176" fmla="*/ 797952 h 1097159"/>
                <a:gd name="connsiteX177" fmla="*/ 431456 w 1108383"/>
                <a:gd name="connsiteY177" fmla="*/ 772698 h 1097159"/>
                <a:gd name="connsiteX178" fmla="*/ 459684 w 1108383"/>
                <a:gd name="connsiteY178" fmla="*/ 771210 h 1097159"/>
                <a:gd name="connsiteX179" fmla="*/ 472003 w 1108383"/>
                <a:gd name="connsiteY179" fmla="*/ 744160 h 1097159"/>
                <a:gd name="connsiteX180" fmla="*/ 453090 w 1108383"/>
                <a:gd name="connsiteY180" fmla="*/ 737875 h 1097159"/>
                <a:gd name="connsiteX181" fmla="*/ 463894 w 1108383"/>
                <a:gd name="connsiteY181" fmla="*/ 711133 h 1097159"/>
                <a:gd name="connsiteX182" fmla="*/ 487913 w 1108383"/>
                <a:gd name="connsiteY182" fmla="*/ 714444 h 1097159"/>
                <a:gd name="connsiteX183" fmla="*/ 515553 w 1108383"/>
                <a:gd name="connsiteY183" fmla="*/ 693399 h 1097159"/>
                <a:gd name="connsiteX184" fmla="*/ 526075 w 1108383"/>
                <a:gd name="connsiteY184" fmla="*/ 675384 h 1097159"/>
                <a:gd name="connsiteX185" fmla="*/ 547710 w 1108383"/>
                <a:gd name="connsiteY185" fmla="*/ 665760 h 1097159"/>
                <a:gd name="connsiteX186" fmla="*/ 566033 w 1108383"/>
                <a:gd name="connsiteY186" fmla="*/ 646258 h 1097159"/>
                <a:gd name="connsiteX187" fmla="*/ 602371 w 1108383"/>
                <a:gd name="connsiteY187" fmla="*/ 632424 h 1097159"/>
                <a:gd name="connsiteX188" fmla="*/ 604167 w 1108383"/>
                <a:gd name="connsiteY188" fmla="*/ 644434 h 1097159"/>
                <a:gd name="connsiteX189" fmla="*/ 612894 w 1108383"/>
                <a:gd name="connsiteY189" fmla="*/ 653469 h 1097159"/>
                <a:gd name="connsiteX190" fmla="*/ 608994 w 1108383"/>
                <a:gd name="connsiteY190" fmla="*/ 657061 h 1097159"/>
                <a:gd name="connsiteX191" fmla="*/ 597573 w 1108383"/>
                <a:gd name="connsiteY191" fmla="*/ 650439 h 1097159"/>
                <a:gd name="connsiteX192" fmla="*/ 579530 w 1108383"/>
                <a:gd name="connsiteY192" fmla="*/ 655546 h 1097159"/>
                <a:gd name="connsiteX193" fmla="*/ 567240 w 1108383"/>
                <a:gd name="connsiteY193" fmla="*/ 670867 h 1097159"/>
                <a:gd name="connsiteX194" fmla="*/ 535700 w 1108383"/>
                <a:gd name="connsiteY194" fmla="*/ 688011 h 1097159"/>
                <a:gd name="connsiteX195" fmla="*/ 531491 w 1108383"/>
                <a:gd name="connsiteY195" fmla="*/ 718625 h 1097159"/>
                <a:gd name="connsiteX196" fmla="*/ 520379 w 1108383"/>
                <a:gd name="connsiteY196" fmla="*/ 730046 h 1097159"/>
                <a:gd name="connsiteX197" fmla="*/ 529078 w 1108383"/>
                <a:gd name="connsiteY197" fmla="*/ 737257 h 1097159"/>
                <a:gd name="connsiteX198" fmla="*/ 553406 w 1108383"/>
                <a:gd name="connsiteY198" fmla="*/ 736359 h 1097159"/>
                <a:gd name="connsiteX199" fmla="*/ 583459 w 1108383"/>
                <a:gd name="connsiteY199" fmla="*/ 733048 h 1097159"/>
                <a:gd name="connsiteX200" fmla="*/ 592747 w 1108383"/>
                <a:gd name="connsiteY200" fmla="*/ 721038 h 1097159"/>
                <a:gd name="connsiteX201" fmla="*/ 639327 w 1108383"/>
                <a:gd name="connsiteY201" fmla="*/ 709618 h 1097159"/>
                <a:gd name="connsiteX202" fmla="*/ 639018 w 1108383"/>
                <a:gd name="connsiteY202" fmla="*/ 698225 h 1097159"/>
                <a:gd name="connsiteX203" fmla="*/ 654928 w 1108383"/>
                <a:gd name="connsiteY203" fmla="*/ 686805 h 1097159"/>
                <a:gd name="connsiteX204" fmla="*/ 688881 w 1108383"/>
                <a:gd name="connsiteY204" fmla="*/ 687394 h 1097159"/>
                <a:gd name="connsiteX205" fmla="*/ 691884 w 1108383"/>
                <a:gd name="connsiteY205" fmla="*/ 716549 h 1097159"/>
                <a:gd name="connsiteX206" fmla="*/ 715314 w 1108383"/>
                <a:gd name="connsiteY206" fmla="*/ 727352 h 1097159"/>
                <a:gd name="connsiteX207" fmla="*/ 713210 w 1108383"/>
                <a:gd name="connsiteY207" fmla="*/ 732150 h 1097159"/>
                <a:gd name="connsiteX208" fmla="*/ 710516 w 1108383"/>
                <a:gd name="connsiteY208" fmla="*/ 743262 h 1097159"/>
                <a:gd name="connsiteX209" fmla="*/ 722526 w 1108383"/>
                <a:gd name="connsiteY209" fmla="*/ 759790 h 1097159"/>
                <a:gd name="connsiteX210" fmla="*/ 735433 w 1108383"/>
                <a:gd name="connsiteY210" fmla="*/ 767899 h 1097159"/>
                <a:gd name="connsiteX211" fmla="*/ 752550 w 1108383"/>
                <a:gd name="connsiteY211" fmla="*/ 769695 h 1097159"/>
                <a:gd name="connsiteX212" fmla="*/ 803620 w 1108383"/>
                <a:gd name="connsiteY212" fmla="*/ 793434 h 1097159"/>
                <a:gd name="connsiteX213" fmla="*/ 832775 w 1108383"/>
                <a:gd name="connsiteY213" fmla="*/ 787738 h 1097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1108383" h="1097159">
                  <a:moveTo>
                    <a:pt x="825255" y="804855"/>
                  </a:moveTo>
                  <a:lnTo>
                    <a:pt x="848685" y="832494"/>
                  </a:lnTo>
                  <a:lnTo>
                    <a:pt x="857692" y="867934"/>
                  </a:lnTo>
                  <a:lnTo>
                    <a:pt x="870909" y="884462"/>
                  </a:lnTo>
                  <a:lnTo>
                    <a:pt x="885332" y="878738"/>
                  </a:lnTo>
                  <a:lnTo>
                    <a:pt x="882919" y="858927"/>
                  </a:lnTo>
                  <a:lnTo>
                    <a:pt x="896444" y="878148"/>
                  </a:lnTo>
                  <a:lnTo>
                    <a:pt x="906068" y="878148"/>
                  </a:lnTo>
                  <a:lnTo>
                    <a:pt x="919874" y="866728"/>
                  </a:lnTo>
                  <a:lnTo>
                    <a:pt x="913869" y="881740"/>
                  </a:lnTo>
                  <a:lnTo>
                    <a:pt x="900961" y="900961"/>
                  </a:lnTo>
                  <a:lnTo>
                    <a:pt x="924981" y="917798"/>
                  </a:lnTo>
                  <a:lnTo>
                    <a:pt x="924672" y="931912"/>
                  </a:lnTo>
                  <a:lnTo>
                    <a:pt x="913869" y="940021"/>
                  </a:lnTo>
                  <a:lnTo>
                    <a:pt x="918976" y="955932"/>
                  </a:lnTo>
                  <a:lnTo>
                    <a:pt x="924083" y="979979"/>
                  </a:lnTo>
                  <a:lnTo>
                    <a:pt x="915356" y="982982"/>
                  </a:lnTo>
                  <a:lnTo>
                    <a:pt x="921670" y="997685"/>
                  </a:lnTo>
                  <a:lnTo>
                    <a:pt x="940302" y="998583"/>
                  </a:lnTo>
                  <a:lnTo>
                    <a:pt x="942098" y="1006693"/>
                  </a:lnTo>
                  <a:lnTo>
                    <a:pt x="933680" y="1019628"/>
                  </a:lnTo>
                  <a:lnTo>
                    <a:pt x="924392" y="1040646"/>
                  </a:lnTo>
                  <a:lnTo>
                    <a:pt x="926188" y="1052066"/>
                  </a:lnTo>
                  <a:lnTo>
                    <a:pt x="921670" y="1070979"/>
                  </a:lnTo>
                  <a:lnTo>
                    <a:pt x="935448" y="1096851"/>
                  </a:lnTo>
                  <a:lnTo>
                    <a:pt x="954978" y="1088432"/>
                  </a:lnTo>
                  <a:lnTo>
                    <a:pt x="962582" y="1077012"/>
                  </a:lnTo>
                  <a:lnTo>
                    <a:pt x="969064" y="1053525"/>
                  </a:lnTo>
                  <a:lnTo>
                    <a:pt x="954024" y="1022519"/>
                  </a:lnTo>
                  <a:lnTo>
                    <a:pt x="946139" y="978155"/>
                  </a:lnTo>
                  <a:lnTo>
                    <a:pt x="960225" y="943361"/>
                  </a:lnTo>
                  <a:lnTo>
                    <a:pt x="960225" y="911708"/>
                  </a:lnTo>
                  <a:lnTo>
                    <a:pt x="939123" y="885107"/>
                  </a:lnTo>
                  <a:lnTo>
                    <a:pt x="935644" y="843185"/>
                  </a:lnTo>
                  <a:lnTo>
                    <a:pt x="928601" y="841165"/>
                  </a:lnTo>
                  <a:lnTo>
                    <a:pt x="865044" y="856065"/>
                  </a:lnTo>
                  <a:lnTo>
                    <a:pt x="850032" y="804630"/>
                  </a:lnTo>
                  <a:lnTo>
                    <a:pt x="852389" y="774634"/>
                  </a:lnTo>
                  <a:lnTo>
                    <a:pt x="814171" y="771070"/>
                  </a:lnTo>
                  <a:lnTo>
                    <a:pt x="809962" y="750053"/>
                  </a:lnTo>
                  <a:lnTo>
                    <a:pt x="1107373" y="238793"/>
                  </a:lnTo>
                  <a:lnTo>
                    <a:pt x="1105100" y="237643"/>
                  </a:lnTo>
                  <a:lnTo>
                    <a:pt x="1088573" y="214830"/>
                  </a:lnTo>
                  <a:lnTo>
                    <a:pt x="1076002" y="205710"/>
                  </a:lnTo>
                  <a:lnTo>
                    <a:pt x="1077152" y="186321"/>
                  </a:lnTo>
                  <a:lnTo>
                    <a:pt x="1026952" y="178352"/>
                  </a:lnTo>
                  <a:lnTo>
                    <a:pt x="1022407" y="170354"/>
                  </a:lnTo>
                  <a:lnTo>
                    <a:pt x="1006440" y="164097"/>
                  </a:lnTo>
                  <a:lnTo>
                    <a:pt x="997882" y="139572"/>
                  </a:lnTo>
                  <a:lnTo>
                    <a:pt x="939123" y="101354"/>
                  </a:lnTo>
                  <a:lnTo>
                    <a:pt x="915749" y="109323"/>
                  </a:lnTo>
                  <a:lnTo>
                    <a:pt x="896921" y="100203"/>
                  </a:lnTo>
                  <a:lnTo>
                    <a:pt x="877531" y="58001"/>
                  </a:lnTo>
                  <a:lnTo>
                    <a:pt x="855868" y="61424"/>
                  </a:lnTo>
                  <a:lnTo>
                    <a:pt x="851295" y="48320"/>
                  </a:lnTo>
                  <a:lnTo>
                    <a:pt x="830782" y="44897"/>
                  </a:lnTo>
                  <a:lnTo>
                    <a:pt x="826770" y="55728"/>
                  </a:lnTo>
                  <a:lnTo>
                    <a:pt x="815939" y="55728"/>
                  </a:lnTo>
                  <a:lnTo>
                    <a:pt x="812515" y="44307"/>
                  </a:lnTo>
                  <a:lnTo>
                    <a:pt x="816528" y="34626"/>
                  </a:lnTo>
                  <a:lnTo>
                    <a:pt x="833617" y="25507"/>
                  </a:lnTo>
                  <a:lnTo>
                    <a:pt x="823375" y="12964"/>
                  </a:lnTo>
                  <a:lnTo>
                    <a:pt x="797699" y="2694"/>
                  </a:lnTo>
                  <a:lnTo>
                    <a:pt x="780021" y="12375"/>
                  </a:lnTo>
                  <a:lnTo>
                    <a:pt x="745788" y="14086"/>
                  </a:lnTo>
                  <a:lnTo>
                    <a:pt x="750923" y="2105"/>
                  </a:lnTo>
                  <a:lnTo>
                    <a:pt x="714444" y="3816"/>
                  </a:lnTo>
                  <a:lnTo>
                    <a:pt x="708720" y="18660"/>
                  </a:lnTo>
                  <a:lnTo>
                    <a:pt x="716128" y="30642"/>
                  </a:lnTo>
                  <a:lnTo>
                    <a:pt x="702463" y="32354"/>
                  </a:lnTo>
                  <a:lnTo>
                    <a:pt x="689330" y="15798"/>
                  </a:lnTo>
                  <a:lnTo>
                    <a:pt x="676787" y="12964"/>
                  </a:lnTo>
                  <a:lnTo>
                    <a:pt x="666517" y="21494"/>
                  </a:lnTo>
                  <a:lnTo>
                    <a:pt x="659109" y="10663"/>
                  </a:lnTo>
                  <a:lnTo>
                    <a:pt x="635146" y="10102"/>
                  </a:lnTo>
                  <a:lnTo>
                    <a:pt x="623192" y="24356"/>
                  </a:lnTo>
                  <a:lnTo>
                    <a:pt x="602091" y="21494"/>
                  </a:lnTo>
                  <a:lnTo>
                    <a:pt x="554164" y="68832"/>
                  </a:lnTo>
                  <a:lnTo>
                    <a:pt x="507976" y="68832"/>
                  </a:lnTo>
                  <a:lnTo>
                    <a:pt x="493161" y="59151"/>
                  </a:lnTo>
                  <a:lnTo>
                    <a:pt x="477166" y="72255"/>
                  </a:lnTo>
                  <a:lnTo>
                    <a:pt x="444672" y="91084"/>
                  </a:lnTo>
                  <a:lnTo>
                    <a:pt x="459488" y="103627"/>
                  </a:lnTo>
                  <a:lnTo>
                    <a:pt x="480589" y="153238"/>
                  </a:lnTo>
                  <a:lnTo>
                    <a:pt x="476044" y="190894"/>
                  </a:lnTo>
                  <a:lnTo>
                    <a:pt x="503992" y="197741"/>
                  </a:lnTo>
                  <a:lnTo>
                    <a:pt x="505703" y="221115"/>
                  </a:lnTo>
                  <a:lnTo>
                    <a:pt x="533062" y="223978"/>
                  </a:lnTo>
                  <a:lnTo>
                    <a:pt x="529078" y="234220"/>
                  </a:lnTo>
                  <a:lnTo>
                    <a:pt x="514262" y="239944"/>
                  </a:lnTo>
                  <a:lnTo>
                    <a:pt x="495433" y="225100"/>
                  </a:lnTo>
                  <a:lnTo>
                    <a:pt x="495433" y="206861"/>
                  </a:lnTo>
                  <a:lnTo>
                    <a:pt x="488587" y="210845"/>
                  </a:lnTo>
                  <a:lnTo>
                    <a:pt x="486875" y="223388"/>
                  </a:lnTo>
                  <a:lnTo>
                    <a:pt x="480589" y="241066"/>
                  </a:lnTo>
                  <a:lnTo>
                    <a:pt x="493722" y="237082"/>
                  </a:lnTo>
                  <a:lnTo>
                    <a:pt x="500568" y="255910"/>
                  </a:lnTo>
                  <a:lnTo>
                    <a:pt x="444672" y="235370"/>
                  </a:lnTo>
                  <a:lnTo>
                    <a:pt x="444672" y="224539"/>
                  </a:lnTo>
                  <a:lnTo>
                    <a:pt x="462350" y="209723"/>
                  </a:lnTo>
                  <a:lnTo>
                    <a:pt x="418436" y="203999"/>
                  </a:lnTo>
                  <a:lnTo>
                    <a:pt x="366524" y="213118"/>
                  </a:lnTo>
                  <a:lnTo>
                    <a:pt x="349997" y="225689"/>
                  </a:lnTo>
                  <a:lnTo>
                    <a:pt x="312368" y="226251"/>
                  </a:lnTo>
                  <a:lnTo>
                    <a:pt x="311217" y="239944"/>
                  </a:lnTo>
                  <a:lnTo>
                    <a:pt x="327184" y="249064"/>
                  </a:lnTo>
                  <a:lnTo>
                    <a:pt x="332880" y="261045"/>
                  </a:lnTo>
                  <a:lnTo>
                    <a:pt x="321487" y="281557"/>
                  </a:lnTo>
                  <a:lnTo>
                    <a:pt x="341438" y="328334"/>
                  </a:lnTo>
                  <a:lnTo>
                    <a:pt x="397334" y="343739"/>
                  </a:lnTo>
                  <a:lnTo>
                    <a:pt x="418997" y="357433"/>
                  </a:lnTo>
                  <a:lnTo>
                    <a:pt x="434402" y="345451"/>
                  </a:lnTo>
                  <a:lnTo>
                    <a:pt x="464623" y="343178"/>
                  </a:lnTo>
                  <a:lnTo>
                    <a:pt x="455504" y="355132"/>
                  </a:lnTo>
                  <a:lnTo>
                    <a:pt x="436675" y="358555"/>
                  </a:lnTo>
                  <a:lnTo>
                    <a:pt x="434963" y="376822"/>
                  </a:lnTo>
                  <a:lnTo>
                    <a:pt x="412740" y="405893"/>
                  </a:lnTo>
                  <a:lnTo>
                    <a:pt x="396773" y="411028"/>
                  </a:lnTo>
                  <a:lnTo>
                    <a:pt x="384230" y="404770"/>
                  </a:lnTo>
                  <a:lnTo>
                    <a:pt x="363129" y="412740"/>
                  </a:lnTo>
                  <a:lnTo>
                    <a:pt x="340316" y="415602"/>
                  </a:lnTo>
                  <a:lnTo>
                    <a:pt x="308944" y="409905"/>
                  </a:lnTo>
                  <a:lnTo>
                    <a:pt x="280996" y="436703"/>
                  </a:lnTo>
                  <a:lnTo>
                    <a:pt x="261017" y="445823"/>
                  </a:lnTo>
                  <a:lnTo>
                    <a:pt x="232508" y="484041"/>
                  </a:lnTo>
                  <a:lnTo>
                    <a:pt x="224539" y="484602"/>
                  </a:lnTo>
                  <a:lnTo>
                    <a:pt x="223950" y="516535"/>
                  </a:lnTo>
                  <a:lnTo>
                    <a:pt x="234220" y="524532"/>
                  </a:lnTo>
                  <a:lnTo>
                    <a:pt x="234220" y="537636"/>
                  </a:lnTo>
                  <a:lnTo>
                    <a:pt x="257033" y="532501"/>
                  </a:lnTo>
                  <a:lnTo>
                    <a:pt x="243929" y="572992"/>
                  </a:lnTo>
                  <a:lnTo>
                    <a:pt x="227962" y="563873"/>
                  </a:lnTo>
                  <a:lnTo>
                    <a:pt x="235370" y="547906"/>
                  </a:lnTo>
                  <a:lnTo>
                    <a:pt x="213680" y="545044"/>
                  </a:lnTo>
                  <a:lnTo>
                    <a:pt x="200575" y="552480"/>
                  </a:lnTo>
                  <a:lnTo>
                    <a:pt x="211407" y="578127"/>
                  </a:lnTo>
                  <a:lnTo>
                    <a:pt x="210256" y="607787"/>
                  </a:lnTo>
                  <a:lnTo>
                    <a:pt x="234220" y="615784"/>
                  </a:lnTo>
                  <a:lnTo>
                    <a:pt x="261017" y="590109"/>
                  </a:lnTo>
                  <a:lnTo>
                    <a:pt x="262729" y="602652"/>
                  </a:lnTo>
                  <a:lnTo>
                    <a:pt x="255321" y="623753"/>
                  </a:lnTo>
                  <a:lnTo>
                    <a:pt x="255321" y="640870"/>
                  </a:lnTo>
                  <a:lnTo>
                    <a:pt x="239916" y="663122"/>
                  </a:lnTo>
                  <a:lnTo>
                    <a:pt x="239916" y="678499"/>
                  </a:lnTo>
                  <a:lnTo>
                    <a:pt x="234220" y="696205"/>
                  </a:lnTo>
                  <a:lnTo>
                    <a:pt x="269576" y="701312"/>
                  </a:lnTo>
                  <a:lnTo>
                    <a:pt x="291828" y="732683"/>
                  </a:lnTo>
                  <a:lnTo>
                    <a:pt x="300947" y="739530"/>
                  </a:lnTo>
                  <a:lnTo>
                    <a:pt x="304371" y="717306"/>
                  </a:lnTo>
                  <a:lnTo>
                    <a:pt x="321487" y="705886"/>
                  </a:lnTo>
                  <a:lnTo>
                    <a:pt x="327745" y="723003"/>
                  </a:lnTo>
                  <a:lnTo>
                    <a:pt x="352859" y="723564"/>
                  </a:lnTo>
                  <a:lnTo>
                    <a:pt x="340316" y="737257"/>
                  </a:lnTo>
                  <a:lnTo>
                    <a:pt x="331757" y="737257"/>
                  </a:lnTo>
                  <a:lnTo>
                    <a:pt x="298674" y="790291"/>
                  </a:lnTo>
                  <a:lnTo>
                    <a:pt x="261017" y="814255"/>
                  </a:lnTo>
                  <a:lnTo>
                    <a:pt x="207422" y="823936"/>
                  </a:lnTo>
                  <a:lnTo>
                    <a:pt x="166931" y="858731"/>
                  </a:lnTo>
                  <a:lnTo>
                    <a:pt x="152676" y="854746"/>
                  </a:lnTo>
                  <a:lnTo>
                    <a:pt x="107611" y="862154"/>
                  </a:lnTo>
                  <a:lnTo>
                    <a:pt x="93357" y="871863"/>
                  </a:lnTo>
                  <a:lnTo>
                    <a:pt x="72817" y="870712"/>
                  </a:lnTo>
                  <a:lnTo>
                    <a:pt x="2105" y="903795"/>
                  </a:lnTo>
                  <a:lnTo>
                    <a:pt x="5528" y="913476"/>
                  </a:lnTo>
                  <a:lnTo>
                    <a:pt x="75679" y="885528"/>
                  </a:lnTo>
                  <a:lnTo>
                    <a:pt x="105900" y="888951"/>
                  </a:lnTo>
                  <a:lnTo>
                    <a:pt x="125289" y="875847"/>
                  </a:lnTo>
                  <a:lnTo>
                    <a:pt x="191456" y="876970"/>
                  </a:lnTo>
                  <a:lnTo>
                    <a:pt x="221115" y="862154"/>
                  </a:lnTo>
                  <a:lnTo>
                    <a:pt x="247352" y="863866"/>
                  </a:lnTo>
                  <a:lnTo>
                    <a:pt x="263318" y="846188"/>
                  </a:lnTo>
                  <a:lnTo>
                    <a:pt x="284420" y="847899"/>
                  </a:lnTo>
                  <a:lnTo>
                    <a:pt x="301985" y="834599"/>
                  </a:lnTo>
                  <a:lnTo>
                    <a:pt x="328418" y="824974"/>
                  </a:lnTo>
                  <a:lnTo>
                    <a:pt x="358751" y="800337"/>
                  </a:lnTo>
                  <a:lnTo>
                    <a:pt x="381284" y="801235"/>
                  </a:lnTo>
                  <a:lnTo>
                    <a:pt x="398401" y="797952"/>
                  </a:lnTo>
                  <a:lnTo>
                    <a:pt x="431456" y="772698"/>
                  </a:lnTo>
                  <a:lnTo>
                    <a:pt x="459684" y="771210"/>
                  </a:lnTo>
                  <a:lnTo>
                    <a:pt x="472003" y="744160"/>
                  </a:lnTo>
                  <a:lnTo>
                    <a:pt x="453090" y="737875"/>
                  </a:lnTo>
                  <a:lnTo>
                    <a:pt x="463894" y="711133"/>
                  </a:lnTo>
                  <a:lnTo>
                    <a:pt x="487913" y="714444"/>
                  </a:lnTo>
                  <a:lnTo>
                    <a:pt x="515553" y="693399"/>
                  </a:lnTo>
                  <a:lnTo>
                    <a:pt x="526075" y="675384"/>
                  </a:lnTo>
                  <a:lnTo>
                    <a:pt x="547710" y="665760"/>
                  </a:lnTo>
                  <a:lnTo>
                    <a:pt x="566033" y="646258"/>
                  </a:lnTo>
                  <a:lnTo>
                    <a:pt x="602371" y="632424"/>
                  </a:lnTo>
                  <a:lnTo>
                    <a:pt x="604167" y="644434"/>
                  </a:lnTo>
                  <a:lnTo>
                    <a:pt x="612894" y="653469"/>
                  </a:lnTo>
                  <a:lnTo>
                    <a:pt x="608994" y="657061"/>
                  </a:lnTo>
                  <a:lnTo>
                    <a:pt x="597573" y="650439"/>
                  </a:lnTo>
                  <a:lnTo>
                    <a:pt x="579530" y="655546"/>
                  </a:lnTo>
                  <a:lnTo>
                    <a:pt x="567240" y="670867"/>
                  </a:lnTo>
                  <a:lnTo>
                    <a:pt x="535700" y="688011"/>
                  </a:lnTo>
                  <a:lnTo>
                    <a:pt x="531491" y="718625"/>
                  </a:lnTo>
                  <a:lnTo>
                    <a:pt x="520379" y="730046"/>
                  </a:lnTo>
                  <a:lnTo>
                    <a:pt x="529078" y="737257"/>
                  </a:lnTo>
                  <a:lnTo>
                    <a:pt x="553406" y="736359"/>
                  </a:lnTo>
                  <a:lnTo>
                    <a:pt x="583459" y="733048"/>
                  </a:lnTo>
                  <a:lnTo>
                    <a:pt x="592747" y="721038"/>
                  </a:lnTo>
                  <a:lnTo>
                    <a:pt x="639327" y="709618"/>
                  </a:lnTo>
                  <a:lnTo>
                    <a:pt x="639018" y="698225"/>
                  </a:lnTo>
                  <a:lnTo>
                    <a:pt x="654928" y="686805"/>
                  </a:lnTo>
                  <a:lnTo>
                    <a:pt x="688881" y="687394"/>
                  </a:lnTo>
                  <a:lnTo>
                    <a:pt x="691884" y="716549"/>
                  </a:lnTo>
                  <a:lnTo>
                    <a:pt x="715314" y="727352"/>
                  </a:lnTo>
                  <a:lnTo>
                    <a:pt x="713210" y="732150"/>
                  </a:lnTo>
                  <a:lnTo>
                    <a:pt x="710516" y="743262"/>
                  </a:lnTo>
                  <a:lnTo>
                    <a:pt x="722526" y="759790"/>
                  </a:lnTo>
                  <a:lnTo>
                    <a:pt x="735433" y="767899"/>
                  </a:lnTo>
                  <a:lnTo>
                    <a:pt x="752550" y="769695"/>
                  </a:lnTo>
                  <a:lnTo>
                    <a:pt x="803620" y="793434"/>
                  </a:lnTo>
                  <a:lnTo>
                    <a:pt x="832775" y="787738"/>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20" name="Forme libre : forme 4819">
              <a:extLst>
                <a:ext uri="{FF2B5EF4-FFF2-40B4-BE49-F238E27FC236}">
                  <a16:creationId xmlns:a16="http://schemas.microsoft.com/office/drawing/2014/main" id="{3450B2B5-A8CB-410A-A024-57D6B80DE682}"/>
                </a:ext>
              </a:extLst>
            </p:cNvPr>
            <p:cNvSpPr/>
            <p:nvPr/>
          </p:nvSpPr>
          <p:spPr>
            <a:xfrm>
              <a:off x="8084451" y="4195430"/>
              <a:ext cx="176780" cy="204840"/>
            </a:xfrm>
            <a:custGeom>
              <a:avLst/>
              <a:gdLst>
                <a:gd name="connsiteX0" fmla="*/ 53792 w 176780"/>
                <a:gd name="connsiteY0" fmla="*/ 198302 h 204840"/>
                <a:gd name="connsiteX1" fmla="*/ 67962 w 176780"/>
                <a:gd name="connsiteY1" fmla="*/ 204391 h 204840"/>
                <a:gd name="connsiteX2" fmla="*/ 74977 w 176780"/>
                <a:gd name="connsiteY2" fmla="*/ 190754 h 204840"/>
                <a:gd name="connsiteX3" fmla="*/ 86201 w 176780"/>
                <a:gd name="connsiteY3" fmla="*/ 182111 h 204840"/>
                <a:gd name="connsiteX4" fmla="*/ 88671 w 176780"/>
                <a:gd name="connsiteY4" fmla="*/ 138365 h 204840"/>
                <a:gd name="connsiteX5" fmla="*/ 128123 w 176780"/>
                <a:gd name="connsiteY5" fmla="*/ 122259 h 204840"/>
                <a:gd name="connsiteX6" fmla="*/ 151582 w 176780"/>
                <a:gd name="connsiteY6" fmla="*/ 105142 h 204840"/>
                <a:gd name="connsiteX7" fmla="*/ 166763 w 176780"/>
                <a:gd name="connsiteY7" fmla="*/ 101971 h 204840"/>
                <a:gd name="connsiteX8" fmla="*/ 169625 w 176780"/>
                <a:gd name="connsiteY8" fmla="*/ 83143 h 204840"/>
                <a:gd name="connsiteX9" fmla="*/ 176022 w 176780"/>
                <a:gd name="connsiteY9" fmla="*/ 72171 h 204840"/>
                <a:gd name="connsiteX10" fmla="*/ 175742 w 176780"/>
                <a:gd name="connsiteY10" fmla="*/ 58001 h 204840"/>
                <a:gd name="connsiteX11" fmla="*/ 168614 w 176780"/>
                <a:gd name="connsiteY11" fmla="*/ 59207 h 204840"/>
                <a:gd name="connsiteX12" fmla="*/ 153266 w 176780"/>
                <a:gd name="connsiteY12" fmla="*/ 45766 h 204840"/>
                <a:gd name="connsiteX13" fmla="*/ 123606 w 176780"/>
                <a:gd name="connsiteY13" fmla="*/ 50564 h 204840"/>
                <a:gd name="connsiteX14" fmla="*/ 67541 w 176780"/>
                <a:gd name="connsiteY14" fmla="*/ 2105 h 204840"/>
                <a:gd name="connsiteX15" fmla="*/ 59797 w 176780"/>
                <a:gd name="connsiteY15" fmla="*/ 9540 h 204840"/>
                <a:gd name="connsiteX16" fmla="*/ 37264 w 176780"/>
                <a:gd name="connsiteY16" fmla="*/ 13749 h 204840"/>
                <a:gd name="connsiteX17" fmla="*/ 27639 w 176780"/>
                <a:gd name="connsiteY17" fmla="*/ 27583 h 204840"/>
                <a:gd name="connsiteX18" fmla="*/ 24637 w 176780"/>
                <a:gd name="connsiteY18" fmla="*/ 42595 h 204840"/>
                <a:gd name="connsiteX19" fmla="*/ 11112 w 176780"/>
                <a:gd name="connsiteY19" fmla="*/ 60021 h 204840"/>
                <a:gd name="connsiteX20" fmla="*/ 13525 w 176780"/>
                <a:gd name="connsiteY20" fmla="*/ 71133 h 204840"/>
                <a:gd name="connsiteX21" fmla="*/ 4826 w 176780"/>
                <a:gd name="connsiteY21" fmla="*/ 82553 h 204840"/>
                <a:gd name="connsiteX22" fmla="*/ 10523 w 176780"/>
                <a:gd name="connsiteY22" fmla="*/ 99951 h 204840"/>
                <a:gd name="connsiteX23" fmla="*/ 2105 w 176780"/>
                <a:gd name="connsiteY23" fmla="*/ 115272 h 204840"/>
                <a:gd name="connsiteX24" fmla="*/ 8727 w 176780"/>
                <a:gd name="connsiteY24" fmla="*/ 122203 h 204840"/>
                <a:gd name="connsiteX25" fmla="*/ 18941 w 176780"/>
                <a:gd name="connsiteY25" fmla="*/ 122792 h 204840"/>
                <a:gd name="connsiteX26" fmla="*/ 29744 w 176780"/>
                <a:gd name="connsiteY26" fmla="*/ 105675 h 204840"/>
                <a:gd name="connsiteX27" fmla="*/ 34851 w 176780"/>
                <a:gd name="connsiteY27" fmla="*/ 119200 h 204840"/>
                <a:gd name="connsiteX28" fmla="*/ 33364 w 176780"/>
                <a:gd name="connsiteY28" fmla="*/ 134521 h 204840"/>
                <a:gd name="connsiteX29" fmla="*/ 27639 w 176780"/>
                <a:gd name="connsiteY29" fmla="*/ 139881 h 204840"/>
                <a:gd name="connsiteX30" fmla="*/ 37910 w 176780"/>
                <a:gd name="connsiteY30" fmla="*/ 162441 h 204840"/>
                <a:gd name="connsiteX31" fmla="*/ 34402 w 176780"/>
                <a:gd name="connsiteY31" fmla="*/ 186854 h 204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76780" h="204840">
                  <a:moveTo>
                    <a:pt x="53792" y="198302"/>
                  </a:moveTo>
                  <a:lnTo>
                    <a:pt x="67962" y="204391"/>
                  </a:lnTo>
                  <a:lnTo>
                    <a:pt x="74977" y="190754"/>
                  </a:lnTo>
                  <a:lnTo>
                    <a:pt x="86201" y="182111"/>
                  </a:lnTo>
                  <a:lnTo>
                    <a:pt x="88671" y="138365"/>
                  </a:lnTo>
                  <a:lnTo>
                    <a:pt x="128123" y="122259"/>
                  </a:lnTo>
                  <a:lnTo>
                    <a:pt x="151582" y="105142"/>
                  </a:lnTo>
                  <a:lnTo>
                    <a:pt x="166763" y="101971"/>
                  </a:lnTo>
                  <a:lnTo>
                    <a:pt x="169625" y="83143"/>
                  </a:lnTo>
                  <a:lnTo>
                    <a:pt x="176022" y="72171"/>
                  </a:lnTo>
                  <a:lnTo>
                    <a:pt x="175742" y="58001"/>
                  </a:lnTo>
                  <a:lnTo>
                    <a:pt x="168614" y="59207"/>
                  </a:lnTo>
                  <a:lnTo>
                    <a:pt x="153266" y="45766"/>
                  </a:lnTo>
                  <a:lnTo>
                    <a:pt x="123606" y="50564"/>
                  </a:lnTo>
                  <a:lnTo>
                    <a:pt x="67541" y="2105"/>
                  </a:lnTo>
                  <a:lnTo>
                    <a:pt x="59797" y="9540"/>
                  </a:lnTo>
                  <a:lnTo>
                    <a:pt x="37264" y="13749"/>
                  </a:lnTo>
                  <a:lnTo>
                    <a:pt x="27639" y="27583"/>
                  </a:lnTo>
                  <a:lnTo>
                    <a:pt x="24637" y="42595"/>
                  </a:lnTo>
                  <a:lnTo>
                    <a:pt x="11112" y="60021"/>
                  </a:lnTo>
                  <a:lnTo>
                    <a:pt x="13525" y="71133"/>
                  </a:lnTo>
                  <a:lnTo>
                    <a:pt x="4826" y="82553"/>
                  </a:lnTo>
                  <a:lnTo>
                    <a:pt x="10523" y="99951"/>
                  </a:lnTo>
                  <a:lnTo>
                    <a:pt x="2105" y="115272"/>
                  </a:lnTo>
                  <a:lnTo>
                    <a:pt x="8727" y="122203"/>
                  </a:lnTo>
                  <a:lnTo>
                    <a:pt x="18941" y="122792"/>
                  </a:lnTo>
                  <a:lnTo>
                    <a:pt x="29744" y="105675"/>
                  </a:lnTo>
                  <a:lnTo>
                    <a:pt x="34851" y="119200"/>
                  </a:lnTo>
                  <a:lnTo>
                    <a:pt x="33364" y="134521"/>
                  </a:lnTo>
                  <a:lnTo>
                    <a:pt x="27639" y="139881"/>
                  </a:lnTo>
                  <a:lnTo>
                    <a:pt x="37910" y="162441"/>
                  </a:lnTo>
                  <a:lnTo>
                    <a:pt x="34402" y="18685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21" name="Forme libre : forme 4820">
              <a:extLst>
                <a:ext uri="{FF2B5EF4-FFF2-40B4-BE49-F238E27FC236}">
                  <a16:creationId xmlns:a16="http://schemas.microsoft.com/office/drawing/2014/main" id="{24A24F97-78E5-4B41-A6F3-B9F63CEF9FDF}"/>
                </a:ext>
              </a:extLst>
            </p:cNvPr>
            <p:cNvSpPr/>
            <p:nvPr/>
          </p:nvSpPr>
          <p:spPr>
            <a:xfrm>
              <a:off x="7044535" y="2252055"/>
              <a:ext cx="1700457" cy="1108383"/>
            </a:xfrm>
            <a:custGeom>
              <a:avLst/>
              <a:gdLst>
                <a:gd name="connsiteX0" fmla="*/ 98408 w 1700456"/>
                <a:gd name="connsiteY0" fmla="*/ 727717 h 1108383"/>
                <a:gd name="connsiteX1" fmla="*/ 183094 w 1700456"/>
                <a:gd name="connsiteY1" fmla="*/ 730383 h 1108383"/>
                <a:gd name="connsiteX2" fmla="*/ 269015 w 1700456"/>
                <a:gd name="connsiteY2" fmla="*/ 794809 h 1108383"/>
                <a:gd name="connsiteX3" fmla="*/ 347415 w 1700456"/>
                <a:gd name="connsiteY3" fmla="*/ 800842 h 1108383"/>
                <a:gd name="connsiteX4" fmla="*/ 365486 w 1700456"/>
                <a:gd name="connsiteY4" fmla="*/ 792143 h 1108383"/>
                <a:gd name="connsiteX5" fmla="*/ 406398 w 1700456"/>
                <a:gd name="connsiteY5" fmla="*/ 792143 h 1108383"/>
                <a:gd name="connsiteX6" fmla="*/ 428762 w 1700456"/>
                <a:gd name="connsiteY6" fmla="*/ 816472 h 1108383"/>
                <a:gd name="connsiteX7" fmla="*/ 451435 w 1700456"/>
                <a:gd name="connsiteY7" fmla="*/ 825395 h 1108383"/>
                <a:gd name="connsiteX8" fmla="*/ 460667 w 1700456"/>
                <a:gd name="connsiteY8" fmla="*/ 868720 h 1108383"/>
                <a:gd name="connsiteX9" fmla="*/ 456233 w 1700456"/>
                <a:gd name="connsiteY9" fmla="*/ 886959 h 1108383"/>
                <a:gd name="connsiteX10" fmla="*/ 483199 w 1700456"/>
                <a:gd name="connsiteY10" fmla="*/ 908313 h 1108383"/>
                <a:gd name="connsiteX11" fmla="*/ 492768 w 1700456"/>
                <a:gd name="connsiteY11" fmla="*/ 903515 h 1108383"/>
                <a:gd name="connsiteX12" fmla="*/ 495461 w 1700456"/>
                <a:gd name="connsiteY12" fmla="*/ 880028 h 1108383"/>
                <a:gd name="connsiteX13" fmla="*/ 531182 w 1700456"/>
                <a:gd name="connsiteY13" fmla="*/ 874472 h 1108383"/>
                <a:gd name="connsiteX14" fmla="*/ 558765 w 1700456"/>
                <a:gd name="connsiteY14" fmla="*/ 892375 h 1108383"/>
                <a:gd name="connsiteX15" fmla="*/ 569793 w 1700456"/>
                <a:gd name="connsiteY15" fmla="*/ 938450 h 1108383"/>
                <a:gd name="connsiteX16" fmla="*/ 584525 w 1700456"/>
                <a:gd name="connsiteY16" fmla="*/ 959215 h 1108383"/>
                <a:gd name="connsiteX17" fmla="*/ 575995 w 1700456"/>
                <a:gd name="connsiteY17" fmla="*/ 1007170 h 1108383"/>
                <a:gd name="connsiteX18" fmla="*/ 576949 w 1700456"/>
                <a:gd name="connsiteY18" fmla="*/ 1023669 h 1108383"/>
                <a:gd name="connsiteX19" fmla="*/ 632564 w 1700456"/>
                <a:gd name="connsiteY19" fmla="*/ 1044687 h 1108383"/>
                <a:gd name="connsiteX20" fmla="*/ 635679 w 1700456"/>
                <a:gd name="connsiteY20" fmla="*/ 1028243 h 1108383"/>
                <a:gd name="connsiteX21" fmla="*/ 644237 w 1700456"/>
                <a:gd name="connsiteY21" fmla="*/ 1013427 h 1108383"/>
                <a:gd name="connsiteX22" fmla="*/ 639663 w 1700456"/>
                <a:gd name="connsiteY22" fmla="*/ 998022 h 1108383"/>
                <a:gd name="connsiteX23" fmla="*/ 680716 w 1700456"/>
                <a:gd name="connsiteY23" fmla="*/ 947261 h 1108383"/>
                <a:gd name="connsiteX24" fmla="*/ 709253 w 1700456"/>
                <a:gd name="connsiteY24" fmla="*/ 938141 h 1108383"/>
                <a:gd name="connsiteX25" fmla="*/ 738885 w 1700456"/>
                <a:gd name="connsiteY25" fmla="*/ 921586 h 1108383"/>
                <a:gd name="connsiteX26" fmla="*/ 742897 w 1700456"/>
                <a:gd name="connsiteY26" fmla="*/ 909632 h 1108383"/>
                <a:gd name="connsiteX27" fmla="*/ 786812 w 1700456"/>
                <a:gd name="connsiteY27" fmla="*/ 903908 h 1108383"/>
                <a:gd name="connsiteX28" fmla="*/ 799916 w 1700456"/>
                <a:gd name="connsiteY28" fmla="*/ 913617 h 1108383"/>
                <a:gd name="connsiteX29" fmla="*/ 827864 w 1700456"/>
                <a:gd name="connsiteY29" fmla="*/ 910754 h 1108383"/>
                <a:gd name="connsiteX30" fmla="*/ 831287 w 1700456"/>
                <a:gd name="connsiteY30" fmla="*/ 921025 h 1108383"/>
                <a:gd name="connsiteX31" fmla="*/ 840996 w 1700456"/>
                <a:gd name="connsiteY31" fmla="*/ 917040 h 1108383"/>
                <a:gd name="connsiteX32" fmla="*/ 842708 w 1700456"/>
                <a:gd name="connsiteY32" fmla="*/ 934157 h 1108383"/>
                <a:gd name="connsiteX33" fmla="*/ 856963 w 1700456"/>
                <a:gd name="connsiteY33" fmla="*/ 938141 h 1108383"/>
                <a:gd name="connsiteX34" fmla="*/ 867794 w 1700456"/>
                <a:gd name="connsiteY34" fmla="*/ 936430 h 1108383"/>
                <a:gd name="connsiteX35" fmla="*/ 872340 w 1700456"/>
                <a:gd name="connsiteY35" fmla="*/ 939853 h 1108383"/>
                <a:gd name="connsiteX36" fmla="*/ 879776 w 1700456"/>
                <a:gd name="connsiteY36" fmla="*/ 937552 h 1108383"/>
                <a:gd name="connsiteX37" fmla="*/ 882610 w 1700456"/>
                <a:gd name="connsiteY37" fmla="*/ 916451 h 1108383"/>
                <a:gd name="connsiteX38" fmla="*/ 896865 w 1700456"/>
                <a:gd name="connsiteY38" fmla="*/ 939264 h 1108383"/>
                <a:gd name="connsiteX39" fmla="*/ 909997 w 1700456"/>
                <a:gd name="connsiteY39" fmla="*/ 913617 h 1108383"/>
                <a:gd name="connsiteX40" fmla="*/ 896303 w 1700456"/>
                <a:gd name="connsiteY40" fmla="*/ 907331 h 1108383"/>
                <a:gd name="connsiteX41" fmla="*/ 928825 w 1700456"/>
                <a:gd name="connsiteY41" fmla="*/ 893076 h 1108383"/>
                <a:gd name="connsiteX42" fmla="*/ 937945 w 1700456"/>
                <a:gd name="connsiteY42" fmla="*/ 894788 h 1108383"/>
                <a:gd name="connsiteX43" fmla="*/ 948776 w 1700456"/>
                <a:gd name="connsiteY43" fmla="*/ 885107 h 1108383"/>
                <a:gd name="connsiteX44" fmla="*/ 951049 w 1700456"/>
                <a:gd name="connsiteY44" fmla="*/ 903346 h 1108383"/>
                <a:gd name="connsiteX45" fmla="*/ 1013231 w 1700456"/>
                <a:gd name="connsiteY45" fmla="*/ 899923 h 1108383"/>
                <a:gd name="connsiteX46" fmla="*/ 1024623 w 1700456"/>
                <a:gd name="connsiteY46" fmla="*/ 928432 h 1108383"/>
                <a:gd name="connsiteX47" fmla="*/ 1039467 w 1700456"/>
                <a:gd name="connsiteY47" fmla="*/ 926721 h 1108383"/>
                <a:gd name="connsiteX48" fmla="*/ 1064553 w 1700456"/>
                <a:gd name="connsiteY48" fmla="*/ 914178 h 1108383"/>
                <a:gd name="connsiteX49" fmla="*/ 1079369 w 1700456"/>
                <a:gd name="connsiteY49" fmla="*/ 916451 h 1108383"/>
                <a:gd name="connsiteX50" fmla="*/ 1086216 w 1700456"/>
                <a:gd name="connsiteY50" fmla="*/ 946111 h 1108383"/>
                <a:gd name="connsiteX51" fmla="*/ 1096486 w 1700456"/>
                <a:gd name="connsiteY51" fmla="*/ 951835 h 1108383"/>
                <a:gd name="connsiteX52" fmla="*/ 1099909 w 1700456"/>
                <a:gd name="connsiteY52" fmla="*/ 970635 h 1108383"/>
                <a:gd name="connsiteX53" fmla="*/ 1089639 w 1700456"/>
                <a:gd name="connsiteY53" fmla="*/ 985479 h 1108383"/>
                <a:gd name="connsiteX54" fmla="*/ 1087927 w 1700456"/>
                <a:gd name="connsiteY54" fmla="*/ 1026531 h 1108383"/>
                <a:gd name="connsiteX55" fmla="*/ 1105605 w 1700456"/>
                <a:gd name="connsiteY55" fmla="*/ 1043648 h 1108383"/>
                <a:gd name="connsiteX56" fmla="*/ 1104483 w 1700456"/>
                <a:gd name="connsiteY56" fmla="*/ 1068734 h 1108383"/>
                <a:gd name="connsiteX57" fmla="*/ 1109029 w 1700456"/>
                <a:gd name="connsiteY57" fmla="*/ 1077854 h 1108383"/>
                <a:gd name="connsiteX58" fmla="*/ 1108468 w 1700456"/>
                <a:gd name="connsiteY58" fmla="*/ 1093820 h 1108383"/>
                <a:gd name="connsiteX59" fmla="*/ 1118738 w 1700456"/>
                <a:gd name="connsiteY59" fmla="*/ 1100667 h 1108383"/>
                <a:gd name="connsiteX60" fmla="*/ 1119299 w 1700456"/>
                <a:gd name="connsiteY60" fmla="*/ 1107514 h 1108383"/>
                <a:gd name="connsiteX61" fmla="*/ 1143263 w 1700456"/>
                <a:gd name="connsiteY61" fmla="*/ 1102968 h 1108383"/>
                <a:gd name="connsiteX62" fmla="*/ 1165486 w 1700456"/>
                <a:gd name="connsiteY62" fmla="*/ 1037363 h 1108383"/>
                <a:gd name="connsiteX63" fmla="*/ 1155805 w 1700456"/>
                <a:gd name="connsiteY63" fmla="*/ 1011716 h 1108383"/>
                <a:gd name="connsiteX64" fmla="*/ 1154094 w 1700456"/>
                <a:gd name="connsiteY64" fmla="*/ 964378 h 1108383"/>
                <a:gd name="connsiteX65" fmla="*/ 1151232 w 1700456"/>
                <a:gd name="connsiteY65" fmla="*/ 944988 h 1108383"/>
                <a:gd name="connsiteX66" fmla="*/ 1159229 w 1700456"/>
                <a:gd name="connsiteY66" fmla="*/ 933567 h 1108383"/>
                <a:gd name="connsiteX67" fmla="*/ 1168910 w 1700456"/>
                <a:gd name="connsiteY67" fmla="*/ 864006 h 1108383"/>
                <a:gd name="connsiteX68" fmla="*/ 1182603 w 1700456"/>
                <a:gd name="connsiteY68" fmla="*/ 854297 h 1108383"/>
                <a:gd name="connsiteX69" fmla="*/ 1193434 w 1700456"/>
                <a:gd name="connsiteY69" fmla="*/ 837180 h 1108383"/>
                <a:gd name="connsiteX70" fmla="*/ 1232214 w 1700456"/>
                <a:gd name="connsiteY70" fmla="*/ 813806 h 1108383"/>
                <a:gd name="connsiteX71" fmla="*/ 1245346 w 1700456"/>
                <a:gd name="connsiteY71" fmla="*/ 793266 h 1108383"/>
                <a:gd name="connsiteX72" fmla="*/ 1289260 w 1700456"/>
                <a:gd name="connsiteY72" fmla="*/ 784707 h 1108383"/>
                <a:gd name="connsiteX73" fmla="*/ 1302954 w 1700456"/>
                <a:gd name="connsiteY73" fmla="*/ 769891 h 1108383"/>
                <a:gd name="connsiteX74" fmla="*/ 1360534 w 1700456"/>
                <a:gd name="connsiteY74" fmla="*/ 740793 h 1108383"/>
                <a:gd name="connsiteX75" fmla="*/ 1363957 w 1700456"/>
                <a:gd name="connsiteY75" fmla="*/ 731112 h 1108383"/>
                <a:gd name="connsiteX76" fmla="*/ 1353687 w 1700456"/>
                <a:gd name="connsiteY76" fmla="*/ 727689 h 1108383"/>
                <a:gd name="connsiteX77" fmla="*/ 1354276 w 1700456"/>
                <a:gd name="connsiteY77" fmla="*/ 721403 h 1108383"/>
                <a:gd name="connsiteX78" fmla="*/ 1374227 w 1700456"/>
                <a:gd name="connsiteY78" fmla="*/ 719692 h 1108383"/>
                <a:gd name="connsiteX79" fmla="*/ 1375939 w 1700456"/>
                <a:gd name="connsiteY79" fmla="*/ 706587 h 1108383"/>
                <a:gd name="connsiteX80" fmla="*/ 1358822 w 1700456"/>
                <a:gd name="connsiteY80" fmla="*/ 698029 h 1108383"/>
                <a:gd name="connsiteX81" fmla="*/ 1355399 w 1700456"/>
                <a:gd name="connsiteY81" fmla="*/ 682624 h 1108383"/>
                <a:gd name="connsiteX82" fmla="*/ 1363957 w 1700456"/>
                <a:gd name="connsiteY82" fmla="*/ 684925 h 1108383"/>
                <a:gd name="connsiteX83" fmla="*/ 1359411 w 1700456"/>
                <a:gd name="connsiteY83" fmla="*/ 672354 h 1108383"/>
                <a:gd name="connsiteX84" fmla="*/ 1362835 w 1700456"/>
                <a:gd name="connsiteY84" fmla="*/ 656388 h 1108383"/>
                <a:gd name="connsiteX85" fmla="*/ 1356549 w 1700456"/>
                <a:gd name="connsiteY85" fmla="*/ 626167 h 1108383"/>
                <a:gd name="connsiteX86" fmla="*/ 1378212 w 1700456"/>
                <a:gd name="connsiteY86" fmla="*/ 605654 h 1108383"/>
                <a:gd name="connsiteX87" fmla="*/ 1373105 w 1700456"/>
                <a:gd name="connsiteY87" fmla="*/ 635875 h 1108383"/>
                <a:gd name="connsiteX88" fmla="*/ 1374788 w 1700456"/>
                <a:gd name="connsiteY88" fmla="*/ 649569 h 1108383"/>
                <a:gd name="connsiteX89" fmla="*/ 1374227 w 1700456"/>
                <a:gd name="connsiteY89" fmla="*/ 670670 h 1108383"/>
                <a:gd name="connsiteX90" fmla="*/ 1394767 w 1700456"/>
                <a:gd name="connsiteY90" fmla="*/ 646145 h 1108383"/>
                <a:gd name="connsiteX91" fmla="*/ 1414157 w 1700456"/>
                <a:gd name="connsiteY91" fmla="*/ 630151 h 1108383"/>
                <a:gd name="connsiteX92" fmla="*/ 1404448 w 1700456"/>
                <a:gd name="connsiteY92" fmla="*/ 597657 h 1108383"/>
                <a:gd name="connsiteX93" fmla="*/ 1414157 w 1700456"/>
                <a:gd name="connsiteY93" fmla="*/ 595384 h 1108383"/>
                <a:gd name="connsiteX94" fmla="*/ 1418141 w 1700456"/>
                <a:gd name="connsiteY94" fmla="*/ 610761 h 1108383"/>
                <a:gd name="connsiteX95" fmla="*/ 1458071 w 1700456"/>
                <a:gd name="connsiteY95" fmla="*/ 548046 h 1108383"/>
                <a:gd name="connsiteX96" fmla="*/ 1456921 w 1700456"/>
                <a:gd name="connsiteY96" fmla="*/ 538338 h 1108383"/>
                <a:gd name="connsiteX97" fmla="*/ 1487731 w 1700456"/>
                <a:gd name="connsiteY97" fmla="*/ 532641 h 1108383"/>
                <a:gd name="connsiteX98" fmla="*/ 1519664 w 1700456"/>
                <a:gd name="connsiteY98" fmla="*/ 533203 h 1108383"/>
                <a:gd name="connsiteX99" fmla="*/ 1535069 w 1700456"/>
                <a:gd name="connsiteY99" fmla="*/ 521221 h 1108383"/>
                <a:gd name="connsiteX100" fmla="*/ 1569274 w 1700456"/>
                <a:gd name="connsiteY100" fmla="*/ 514963 h 1108383"/>
                <a:gd name="connsiteX101" fmla="*/ 1592088 w 1700456"/>
                <a:gd name="connsiteY101" fmla="*/ 502420 h 1108383"/>
                <a:gd name="connsiteX102" fmla="*/ 1585241 w 1700456"/>
                <a:gd name="connsiteY102" fmla="*/ 496135 h 1108383"/>
                <a:gd name="connsiteX103" fmla="*/ 1575560 w 1700456"/>
                <a:gd name="connsiteY103" fmla="*/ 497285 h 1108383"/>
                <a:gd name="connsiteX104" fmla="*/ 1569864 w 1700456"/>
                <a:gd name="connsiteY104" fmla="*/ 492150 h 1108383"/>
                <a:gd name="connsiteX105" fmla="*/ 1571575 w 1700456"/>
                <a:gd name="connsiteY105" fmla="*/ 464763 h 1108383"/>
                <a:gd name="connsiteX106" fmla="*/ 1599495 w 1700456"/>
                <a:gd name="connsiteY106" fmla="*/ 431680 h 1108383"/>
                <a:gd name="connsiteX107" fmla="*/ 1617173 w 1700456"/>
                <a:gd name="connsiteY107" fmla="*/ 431119 h 1108383"/>
                <a:gd name="connsiteX108" fmla="*/ 1638864 w 1700456"/>
                <a:gd name="connsiteY108" fmla="*/ 410579 h 1108383"/>
                <a:gd name="connsiteX109" fmla="*/ 1664511 w 1700456"/>
                <a:gd name="connsiteY109" fmla="*/ 412291 h 1108383"/>
                <a:gd name="connsiteX110" fmla="*/ 1677643 w 1700456"/>
                <a:gd name="connsiteY110" fmla="*/ 406594 h 1108383"/>
                <a:gd name="connsiteX111" fmla="*/ 1693610 w 1700456"/>
                <a:gd name="connsiteY111" fmla="*/ 410018 h 1108383"/>
                <a:gd name="connsiteX112" fmla="*/ 1695883 w 1700456"/>
                <a:gd name="connsiteY112" fmla="*/ 401459 h 1108383"/>
                <a:gd name="connsiteX113" fmla="*/ 1695630 w 1700456"/>
                <a:gd name="connsiteY113" fmla="*/ 394837 h 1108383"/>
                <a:gd name="connsiteX114" fmla="*/ 1688840 w 1700456"/>
                <a:gd name="connsiteY114" fmla="*/ 383866 h 1108383"/>
                <a:gd name="connsiteX115" fmla="*/ 1688840 w 1700456"/>
                <a:gd name="connsiteY115" fmla="*/ 331533 h 1108383"/>
                <a:gd name="connsiteX116" fmla="*/ 1699474 w 1700456"/>
                <a:gd name="connsiteY116" fmla="*/ 308636 h 1108383"/>
                <a:gd name="connsiteX117" fmla="*/ 1684518 w 1700456"/>
                <a:gd name="connsiteY117" fmla="*/ 294998 h 1108383"/>
                <a:gd name="connsiteX118" fmla="*/ 1639931 w 1700456"/>
                <a:gd name="connsiteY118" fmla="*/ 310403 h 1108383"/>
                <a:gd name="connsiteX119" fmla="*/ 1617819 w 1700456"/>
                <a:gd name="connsiteY119" fmla="*/ 360126 h 1108383"/>
                <a:gd name="connsiteX120" fmla="*/ 1574073 w 1700456"/>
                <a:gd name="connsiteY120" fmla="*/ 378871 h 1108383"/>
                <a:gd name="connsiteX121" fmla="*/ 1534283 w 1700456"/>
                <a:gd name="connsiteY121" fmla="*/ 361838 h 1108383"/>
                <a:gd name="connsiteX122" fmla="*/ 1473140 w 1700456"/>
                <a:gd name="connsiteY122" fmla="*/ 369695 h 1108383"/>
                <a:gd name="connsiteX123" fmla="*/ 1417075 w 1700456"/>
                <a:gd name="connsiteY123" fmla="*/ 416556 h 1108383"/>
                <a:gd name="connsiteX124" fmla="*/ 1389941 w 1700456"/>
                <a:gd name="connsiteY124" fmla="*/ 424300 h 1108383"/>
                <a:gd name="connsiteX125" fmla="*/ 1322905 w 1700456"/>
                <a:gd name="connsiteY125" fmla="*/ 446047 h 1108383"/>
                <a:gd name="connsiteX126" fmla="*/ 1311428 w 1700456"/>
                <a:gd name="connsiteY126" fmla="*/ 456570 h 1108383"/>
                <a:gd name="connsiteX127" fmla="*/ 1293049 w 1700456"/>
                <a:gd name="connsiteY127" fmla="*/ 459628 h 1108383"/>
                <a:gd name="connsiteX128" fmla="*/ 1211449 w 1700456"/>
                <a:gd name="connsiteY128" fmla="*/ 477868 h 1108383"/>
                <a:gd name="connsiteX129" fmla="*/ 1199888 w 1700456"/>
                <a:gd name="connsiteY129" fmla="*/ 468243 h 1108383"/>
                <a:gd name="connsiteX130" fmla="*/ 1209429 w 1700456"/>
                <a:gd name="connsiteY130" fmla="*/ 443269 h 1108383"/>
                <a:gd name="connsiteX131" fmla="*/ 1234571 w 1700456"/>
                <a:gd name="connsiteY131" fmla="*/ 417173 h 1108383"/>
                <a:gd name="connsiteX132" fmla="*/ 1254746 w 1700456"/>
                <a:gd name="connsiteY132" fmla="*/ 373287 h 1108383"/>
                <a:gd name="connsiteX133" fmla="*/ 1253035 w 1700456"/>
                <a:gd name="connsiteY133" fmla="*/ 321740 h 1108383"/>
                <a:gd name="connsiteX134" fmla="*/ 1226068 w 1700456"/>
                <a:gd name="connsiteY134" fmla="*/ 292978 h 1108383"/>
                <a:gd name="connsiteX135" fmla="*/ 1213189 w 1700456"/>
                <a:gd name="connsiteY135" fmla="*/ 258941 h 1108383"/>
                <a:gd name="connsiteX136" fmla="*/ 1167703 w 1700456"/>
                <a:gd name="connsiteY136" fmla="*/ 216963 h 1108383"/>
                <a:gd name="connsiteX137" fmla="*/ 1112957 w 1700456"/>
                <a:gd name="connsiteY137" fmla="*/ 209667 h 1108383"/>
                <a:gd name="connsiteX138" fmla="*/ 1091716 w 1700456"/>
                <a:gd name="connsiteY138" fmla="*/ 197657 h 1108383"/>
                <a:gd name="connsiteX139" fmla="*/ 1035426 w 1700456"/>
                <a:gd name="connsiteY139" fmla="*/ 190866 h 1108383"/>
                <a:gd name="connsiteX140" fmla="*/ 1020526 w 1700456"/>
                <a:gd name="connsiteY140" fmla="*/ 151722 h 1108383"/>
                <a:gd name="connsiteX141" fmla="*/ 998359 w 1700456"/>
                <a:gd name="connsiteY141" fmla="*/ 147457 h 1108383"/>
                <a:gd name="connsiteX142" fmla="*/ 970691 w 1700456"/>
                <a:gd name="connsiteY142" fmla="*/ 124392 h 1108383"/>
                <a:gd name="connsiteX143" fmla="*/ 204139 w 1700456"/>
                <a:gd name="connsiteY143" fmla="*/ 2105 h 1108383"/>
                <a:gd name="connsiteX144" fmla="*/ 208769 w 1700456"/>
                <a:gd name="connsiteY144" fmla="*/ 10354 h 1108383"/>
                <a:gd name="connsiteX145" fmla="*/ 203353 w 1700456"/>
                <a:gd name="connsiteY145" fmla="*/ 34991 h 1108383"/>
                <a:gd name="connsiteX146" fmla="*/ 176920 w 1700456"/>
                <a:gd name="connsiteY146" fmla="*/ 67738 h 1108383"/>
                <a:gd name="connsiteX147" fmla="*/ 179334 w 1700456"/>
                <a:gd name="connsiteY147" fmla="*/ 54213 h 1108383"/>
                <a:gd name="connsiteX148" fmla="*/ 191035 w 1700456"/>
                <a:gd name="connsiteY148" fmla="*/ 27780 h 1108383"/>
                <a:gd name="connsiteX149" fmla="*/ 166117 w 1700456"/>
                <a:gd name="connsiteY149" fmla="*/ 23879 h 1108383"/>
                <a:gd name="connsiteX150" fmla="*/ 154107 w 1700456"/>
                <a:gd name="connsiteY150" fmla="*/ 17874 h 1108383"/>
                <a:gd name="connsiteX151" fmla="*/ 144483 w 1700456"/>
                <a:gd name="connsiteY151" fmla="*/ 33167 h 1108383"/>
                <a:gd name="connsiteX152" fmla="*/ 142995 w 1700456"/>
                <a:gd name="connsiteY152" fmla="*/ 63529 h 1108383"/>
                <a:gd name="connsiteX153" fmla="*/ 132164 w 1700456"/>
                <a:gd name="connsiteY153" fmla="*/ 100456 h 1108383"/>
                <a:gd name="connsiteX154" fmla="*/ 146896 w 1700456"/>
                <a:gd name="connsiteY154" fmla="*/ 120295 h 1108383"/>
                <a:gd name="connsiteX155" fmla="*/ 125261 w 1700456"/>
                <a:gd name="connsiteY155" fmla="*/ 124784 h 1108383"/>
                <a:gd name="connsiteX156" fmla="*/ 109632 w 1700456"/>
                <a:gd name="connsiteY156" fmla="*/ 160533 h 1108383"/>
                <a:gd name="connsiteX157" fmla="*/ 92515 w 1700456"/>
                <a:gd name="connsiteY157" fmla="*/ 190277 h 1108383"/>
                <a:gd name="connsiteX158" fmla="*/ 70291 w 1700456"/>
                <a:gd name="connsiteY158" fmla="*/ 214606 h 1108383"/>
                <a:gd name="connsiteX159" fmla="*/ 42343 w 1700456"/>
                <a:gd name="connsiteY159" fmla="*/ 272298 h 1108383"/>
                <a:gd name="connsiteX160" fmla="*/ 36058 w 1700456"/>
                <a:gd name="connsiteY160" fmla="*/ 301115 h 1108383"/>
                <a:gd name="connsiteX161" fmla="*/ 7520 w 1700456"/>
                <a:gd name="connsiteY161" fmla="*/ 365710 h 1108383"/>
                <a:gd name="connsiteX162" fmla="*/ 6314 w 1700456"/>
                <a:gd name="connsiteY162" fmla="*/ 390347 h 1108383"/>
                <a:gd name="connsiteX163" fmla="*/ 15910 w 1700456"/>
                <a:gd name="connsiteY163" fmla="*/ 413469 h 1108383"/>
                <a:gd name="connsiteX164" fmla="*/ 6005 w 1700456"/>
                <a:gd name="connsiteY164" fmla="*/ 426068 h 1108383"/>
                <a:gd name="connsiteX165" fmla="*/ 2105 w 1700456"/>
                <a:gd name="connsiteY165" fmla="*/ 470235 h 1108383"/>
                <a:gd name="connsiteX166" fmla="*/ 17734 w 1700456"/>
                <a:gd name="connsiteY166" fmla="*/ 494872 h 1108383"/>
                <a:gd name="connsiteX167" fmla="*/ 30333 w 1700456"/>
                <a:gd name="connsiteY167" fmla="*/ 503880 h 1108383"/>
                <a:gd name="connsiteX168" fmla="*/ 25226 w 1700456"/>
                <a:gd name="connsiteY168" fmla="*/ 522512 h 1108383"/>
                <a:gd name="connsiteX169" fmla="*/ 21017 w 1700456"/>
                <a:gd name="connsiteY169" fmla="*/ 524616 h 1108383"/>
                <a:gd name="connsiteX170" fmla="*/ 15910 w 1700456"/>
                <a:gd name="connsiteY170" fmla="*/ 529415 h 1108383"/>
                <a:gd name="connsiteX171" fmla="*/ 18015 w 1700456"/>
                <a:gd name="connsiteY171" fmla="*/ 548046 h 1108383"/>
                <a:gd name="connsiteX172" fmla="*/ 23430 w 1700456"/>
                <a:gd name="connsiteY172" fmla="*/ 582589 h 1108383"/>
                <a:gd name="connsiteX173" fmla="*/ 37853 w 1700456"/>
                <a:gd name="connsiteY173" fmla="*/ 612613 h 1108383"/>
                <a:gd name="connsiteX174" fmla="*/ 41754 w 1700456"/>
                <a:gd name="connsiteY174" fmla="*/ 642049 h 1108383"/>
                <a:gd name="connsiteX175" fmla="*/ 57973 w 1700456"/>
                <a:gd name="connsiteY175" fmla="*/ 648952 h 1108383"/>
                <a:gd name="connsiteX176" fmla="*/ 95209 w 1700456"/>
                <a:gd name="connsiteY176" fmla="*/ 681109 h 1108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1700456" h="1108383">
                  <a:moveTo>
                    <a:pt x="98408" y="727717"/>
                  </a:moveTo>
                  <a:lnTo>
                    <a:pt x="183094" y="730383"/>
                  </a:lnTo>
                  <a:lnTo>
                    <a:pt x="269015" y="794809"/>
                  </a:lnTo>
                  <a:lnTo>
                    <a:pt x="347415" y="800842"/>
                  </a:lnTo>
                  <a:lnTo>
                    <a:pt x="365486" y="792143"/>
                  </a:lnTo>
                  <a:lnTo>
                    <a:pt x="406398" y="792143"/>
                  </a:lnTo>
                  <a:lnTo>
                    <a:pt x="428762" y="816472"/>
                  </a:lnTo>
                  <a:lnTo>
                    <a:pt x="451435" y="825395"/>
                  </a:lnTo>
                  <a:lnTo>
                    <a:pt x="460667" y="868720"/>
                  </a:lnTo>
                  <a:lnTo>
                    <a:pt x="456233" y="886959"/>
                  </a:lnTo>
                  <a:lnTo>
                    <a:pt x="483199" y="908313"/>
                  </a:lnTo>
                  <a:lnTo>
                    <a:pt x="492768" y="903515"/>
                  </a:lnTo>
                  <a:lnTo>
                    <a:pt x="495461" y="880028"/>
                  </a:lnTo>
                  <a:lnTo>
                    <a:pt x="531182" y="874472"/>
                  </a:lnTo>
                  <a:lnTo>
                    <a:pt x="558765" y="892375"/>
                  </a:lnTo>
                  <a:lnTo>
                    <a:pt x="569793" y="938450"/>
                  </a:lnTo>
                  <a:lnTo>
                    <a:pt x="584525" y="959215"/>
                  </a:lnTo>
                  <a:lnTo>
                    <a:pt x="575995" y="1007170"/>
                  </a:lnTo>
                  <a:lnTo>
                    <a:pt x="576949" y="1023669"/>
                  </a:lnTo>
                  <a:lnTo>
                    <a:pt x="632564" y="1044687"/>
                  </a:lnTo>
                  <a:lnTo>
                    <a:pt x="635679" y="1028243"/>
                  </a:lnTo>
                  <a:lnTo>
                    <a:pt x="644237" y="1013427"/>
                  </a:lnTo>
                  <a:lnTo>
                    <a:pt x="639663" y="998022"/>
                  </a:lnTo>
                  <a:lnTo>
                    <a:pt x="680716" y="947261"/>
                  </a:lnTo>
                  <a:lnTo>
                    <a:pt x="709253" y="938141"/>
                  </a:lnTo>
                  <a:lnTo>
                    <a:pt x="738885" y="921586"/>
                  </a:lnTo>
                  <a:lnTo>
                    <a:pt x="742897" y="909632"/>
                  </a:lnTo>
                  <a:lnTo>
                    <a:pt x="786812" y="903908"/>
                  </a:lnTo>
                  <a:lnTo>
                    <a:pt x="799916" y="913617"/>
                  </a:lnTo>
                  <a:lnTo>
                    <a:pt x="827864" y="910754"/>
                  </a:lnTo>
                  <a:lnTo>
                    <a:pt x="831287" y="921025"/>
                  </a:lnTo>
                  <a:lnTo>
                    <a:pt x="840996" y="917040"/>
                  </a:lnTo>
                  <a:lnTo>
                    <a:pt x="842708" y="934157"/>
                  </a:lnTo>
                  <a:lnTo>
                    <a:pt x="856963" y="938141"/>
                  </a:lnTo>
                  <a:lnTo>
                    <a:pt x="867794" y="936430"/>
                  </a:lnTo>
                  <a:lnTo>
                    <a:pt x="872340" y="939853"/>
                  </a:lnTo>
                  <a:lnTo>
                    <a:pt x="879776" y="937552"/>
                  </a:lnTo>
                  <a:lnTo>
                    <a:pt x="882610" y="916451"/>
                  </a:lnTo>
                  <a:lnTo>
                    <a:pt x="896865" y="939264"/>
                  </a:lnTo>
                  <a:lnTo>
                    <a:pt x="909997" y="913617"/>
                  </a:lnTo>
                  <a:lnTo>
                    <a:pt x="896303" y="907331"/>
                  </a:lnTo>
                  <a:lnTo>
                    <a:pt x="928825" y="893076"/>
                  </a:lnTo>
                  <a:lnTo>
                    <a:pt x="937945" y="894788"/>
                  </a:lnTo>
                  <a:lnTo>
                    <a:pt x="948776" y="885107"/>
                  </a:lnTo>
                  <a:lnTo>
                    <a:pt x="951049" y="903346"/>
                  </a:lnTo>
                  <a:lnTo>
                    <a:pt x="1013231" y="899923"/>
                  </a:lnTo>
                  <a:lnTo>
                    <a:pt x="1024623" y="928432"/>
                  </a:lnTo>
                  <a:lnTo>
                    <a:pt x="1039467" y="926721"/>
                  </a:lnTo>
                  <a:lnTo>
                    <a:pt x="1064553" y="914178"/>
                  </a:lnTo>
                  <a:lnTo>
                    <a:pt x="1079369" y="916451"/>
                  </a:lnTo>
                  <a:lnTo>
                    <a:pt x="1086216" y="946111"/>
                  </a:lnTo>
                  <a:lnTo>
                    <a:pt x="1096486" y="951835"/>
                  </a:lnTo>
                  <a:lnTo>
                    <a:pt x="1099909" y="970635"/>
                  </a:lnTo>
                  <a:lnTo>
                    <a:pt x="1089639" y="985479"/>
                  </a:lnTo>
                  <a:lnTo>
                    <a:pt x="1087927" y="1026531"/>
                  </a:lnTo>
                  <a:lnTo>
                    <a:pt x="1105605" y="1043648"/>
                  </a:lnTo>
                  <a:lnTo>
                    <a:pt x="1104483" y="1068734"/>
                  </a:lnTo>
                  <a:lnTo>
                    <a:pt x="1109029" y="1077854"/>
                  </a:lnTo>
                  <a:lnTo>
                    <a:pt x="1108468" y="1093820"/>
                  </a:lnTo>
                  <a:lnTo>
                    <a:pt x="1118738" y="1100667"/>
                  </a:lnTo>
                  <a:lnTo>
                    <a:pt x="1119299" y="1107514"/>
                  </a:lnTo>
                  <a:lnTo>
                    <a:pt x="1143263" y="1102968"/>
                  </a:lnTo>
                  <a:lnTo>
                    <a:pt x="1165486" y="1037363"/>
                  </a:lnTo>
                  <a:lnTo>
                    <a:pt x="1155805" y="1011716"/>
                  </a:lnTo>
                  <a:lnTo>
                    <a:pt x="1154094" y="964378"/>
                  </a:lnTo>
                  <a:lnTo>
                    <a:pt x="1151232" y="944988"/>
                  </a:lnTo>
                  <a:lnTo>
                    <a:pt x="1159229" y="933567"/>
                  </a:lnTo>
                  <a:lnTo>
                    <a:pt x="1168910" y="864006"/>
                  </a:lnTo>
                  <a:lnTo>
                    <a:pt x="1182603" y="854297"/>
                  </a:lnTo>
                  <a:lnTo>
                    <a:pt x="1193434" y="837180"/>
                  </a:lnTo>
                  <a:lnTo>
                    <a:pt x="1232214" y="813806"/>
                  </a:lnTo>
                  <a:lnTo>
                    <a:pt x="1245346" y="793266"/>
                  </a:lnTo>
                  <a:lnTo>
                    <a:pt x="1289260" y="784707"/>
                  </a:lnTo>
                  <a:lnTo>
                    <a:pt x="1302954" y="769891"/>
                  </a:lnTo>
                  <a:lnTo>
                    <a:pt x="1360534" y="740793"/>
                  </a:lnTo>
                  <a:lnTo>
                    <a:pt x="1363957" y="731112"/>
                  </a:lnTo>
                  <a:lnTo>
                    <a:pt x="1353687" y="727689"/>
                  </a:lnTo>
                  <a:lnTo>
                    <a:pt x="1354276" y="721403"/>
                  </a:lnTo>
                  <a:lnTo>
                    <a:pt x="1374227" y="719692"/>
                  </a:lnTo>
                  <a:lnTo>
                    <a:pt x="1375939" y="706587"/>
                  </a:lnTo>
                  <a:lnTo>
                    <a:pt x="1358822" y="698029"/>
                  </a:lnTo>
                  <a:lnTo>
                    <a:pt x="1355399" y="682624"/>
                  </a:lnTo>
                  <a:lnTo>
                    <a:pt x="1363957" y="684925"/>
                  </a:lnTo>
                  <a:lnTo>
                    <a:pt x="1359411" y="672354"/>
                  </a:lnTo>
                  <a:lnTo>
                    <a:pt x="1362835" y="656388"/>
                  </a:lnTo>
                  <a:lnTo>
                    <a:pt x="1356549" y="626167"/>
                  </a:lnTo>
                  <a:lnTo>
                    <a:pt x="1378212" y="605654"/>
                  </a:lnTo>
                  <a:lnTo>
                    <a:pt x="1373105" y="635875"/>
                  </a:lnTo>
                  <a:lnTo>
                    <a:pt x="1374788" y="649569"/>
                  </a:lnTo>
                  <a:lnTo>
                    <a:pt x="1374227" y="670670"/>
                  </a:lnTo>
                  <a:lnTo>
                    <a:pt x="1394767" y="646145"/>
                  </a:lnTo>
                  <a:lnTo>
                    <a:pt x="1414157" y="630151"/>
                  </a:lnTo>
                  <a:lnTo>
                    <a:pt x="1404448" y="597657"/>
                  </a:lnTo>
                  <a:lnTo>
                    <a:pt x="1414157" y="595384"/>
                  </a:lnTo>
                  <a:lnTo>
                    <a:pt x="1418141" y="610761"/>
                  </a:lnTo>
                  <a:lnTo>
                    <a:pt x="1458071" y="548046"/>
                  </a:lnTo>
                  <a:lnTo>
                    <a:pt x="1456921" y="538338"/>
                  </a:lnTo>
                  <a:lnTo>
                    <a:pt x="1487731" y="532641"/>
                  </a:lnTo>
                  <a:lnTo>
                    <a:pt x="1519664" y="533203"/>
                  </a:lnTo>
                  <a:lnTo>
                    <a:pt x="1535069" y="521221"/>
                  </a:lnTo>
                  <a:lnTo>
                    <a:pt x="1569274" y="514963"/>
                  </a:lnTo>
                  <a:lnTo>
                    <a:pt x="1592088" y="502420"/>
                  </a:lnTo>
                  <a:lnTo>
                    <a:pt x="1585241" y="496135"/>
                  </a:lnTo>
                  <a:lnTo>
                    <a:pt x="1575560" y="497285"/>
                  </a:lnTo>
                  <a:lnTo>
                    <a:pt x="1569864" y="492150"/>
                  </a:lnTo>
                  <a:lnTo>
                    <a:pt x="1571575" y="464763"/>
                  </a:lnTo>
                  <a:lnTo>
                    <a:pt x="1599495" y="431680"/>
                  </a:lnTo>
                  <a:lnTo>
                    <a:pt x="1617173" y="431119"/>
                  </a:lnTo>
                  <a:lnTo>
                    <a:pt x="1638864" y="410579"/>
                  </a:lnTo>
                  <a:lnTo>
                    <a:pt x="1664511" y="412291"/>
                  </a:lnTo>
                  <a:lnTo>
                    <a:pt x="1677643" y="406594"/>
                  </a:lnTo>
                  <a:lnTo>
                    <a:pt x="1693610" y="410018"/>
                  </a:lnTo>
                  <a:lnTo>
                    <a:pt x="1695883" y="401459"/>
                  </a:lnTo>
                  <a:lnTo>
                    <a:pt x="1695630" y="394837"/>
                  </a:lnTo>
                  <a:lnTo>
                    <a:pt x="1688840" y="383866"/>
                  </a:lnTo>
                  <a:lnTo>
                    <a:pt x="1688840" y="331533"/>
                  </a:lnTo>
                  <a:lnTo>
                    <a:pt x="1699474" y="308636"/>
                  </a:lnTo>
                  <a:lnTo>
                    <a:pt x="1684518" y="294998"/>
                  </a:lnTo>
                  <a:lnTo>
                    <a:pt x="1639931" y="310403"/>
                  </a:lnTo>
                  <a:lnTo>
                    <a:pt x="1617819" y="360126"/>
                  </a:lnTo>
                  <a:lnTo>
                    <a:pt x="1574073" y="378871"/>
                  </a:lnTo>
                  <a:lnTo>
                    <a:pt x="1534283" y="361838"/>
                  </a:lnTo>
                  <a:lnTo>
                    <a:pt x="1473140" y="369695"/>
                  </a:lnTo>
                  <a:lnTo>
                    <a:pt x="1417075" y="416556"/>
                  </a:lnTo>
                  <a:lnTo>
                    <a:pt x="1389941" y="424300"/>
                  </a:lnTo>
                  <a:lnTo>
                    <a:pt x="1322905" y="446047"/>
                  </a:lnTo>
                  <a:lnTo>
                    <a:pt x="1311428" y="456570"/>
                  </a:lnTo>
                  <a:lnTo>
                    <a:pt x="1293049" y="459628"/>
                  </a:lnTo>
                  <a:lnTo>
                    <a:pt x="1211449" y="477868"/>
                  </a:lnTo>
                  <a:lnTo>
                    <a:pt x="1199888" y="468243"/>
                  </a:lnTo>
                  <a:lnTo>
                    <a:pt x="1209429" y="443269"/>
                  </a:lnTo>
                  <a:lnTo>
                    <a:pt x="1234571" y="417173"/>
                  </a:lnTo>
                  <a:lnTo>
                    <a:pt x="1254746" y="373287"/>
                  </a:lnTo>
                  <a:lnTo>
                    <a:pt x="1253035" y="321740"/>
                  </a:lnTo>
                  <a:lnTo>
                    <a:pt x="1226068" y="292978"/>
                  </a:lnTo>
                  <a:lnTo>
                    <a:pt x="1213189" y="258941"/>
                  </a:lnTo>
                  <a:lnTo>
                    <a:pt x="1167703" y="216963"/>
                  </a:lnTo>
                  <a:lnTo>
                    <a:pt x="1112957" y="209667"/>
                  </a:lnTo>
                  <a:lnTo>
                    <a:pt x="1091716" y="197657"/>
                  </a:lnTo>
                  <a:lnTo>
                    <a:pt x="1035426" y="190866"/>
                  </a:lnTo>
                  <a:lnTo>
                    <a:pt x="1020526" y="151722"/>
                  </a:lnTo>
                  <a:lnTo>
                    <a:pt x="998359" y="147457"/>
                  </a:lnTo>
                  <a:lnTo>
                    <a:pt x="970691" y="124392"/>
                  </a:lnTo>
                  <a:lnTo>
                    <a:pt x="204139" y="2105"/>
                  </a:lnTo>
                  <a:lnTo>
                    <a:pt x="208769" y="10354"/>
                  </a:lnTo>
                  <a:lnTo>
                    <a:pt x="203353" y="34991"/>
                  </a:lnTo>
                  <a:lnTo>
                    <a:pt x="176920" y="67738"/>
                  </a:lnTo>
                  <a:lnTo>
                    <a:pt x="179334" y="54213"/>
                  </a:lnTo>
                  <a:lnTo>
                    <a:pt x="191035" y="27780"/>
                  </a:lnTo>
                  <a:lnTo>
                    <a:pt x="166117" y="23879"/>
                  </a:lnTo>
                  <a:lnTo>
                    <a:pt x="154107" y="17874"/>
                  </a:lnTo>
                  <a:lnTo>
                    <a:pt x="144483" y="33167"/>
                  </a:lnTo>
                  <a:lnTo>
                    <a:pt x="142995" y="63529"/>
                  </a:lnTo>
                  <a:lnTo>
                    <a:pt x="132164" y="100456"/>
                  </a:lnTo>
                  <a:lnTo>
                    <a:pt x="146896" y="120295"/>
                  </a:lnTo>
                  <a:lnTo>
                    <a:pt x="125261" y="124784"/>
                  </a:lnTo>
                  <a:lnTo>
                    <a:pt x="109632" y="160533"/>
                  </a:lnTo>
                  <a:lnTo>
                    <a:pt x="92515" y="190277"/>
                  </a:lnTo>
                  <a:lnTo>
                    <a:pt x="70291" y="214606"/>
                  </a:lnTo>
                  <a:lnTo>
                    <a:pt x="42343" y="272298"/>
                  </a:lnTo>
                  <a:lnTo>
                    <a:pt x="36058" y="301115"/>
                  </a:lnTo>
                  <a:lnTo>
                    <a:pt x="7520" y="365710"/>
                  </a:lnTo>
                  <a:lnTo>
                    <a:pt x="6314" y="390347"/>
                  </a:lnTo>
                  <a:lnTo>
                    <a:pt x="15910" y="413469"/>
                  </a:lnTo>
                  <a:lnTo>
                    <a:pt x="6005" y="426068"/>
                  </a:lnTo>
                  <a:lnTo>
                    <a:pt x="2105" y="470235"/>
                  </a:lnTo>
                  <a:lnTo>
                    <a:pt x="17734" y="494872"/>
                  </a:lnTo>
                  <a:lnTo>
                    <a:pt x="30333" y="503880"/>
                  </a:lnTo>
                  <a:lnTo>
                    <a:pt x="25226" y="522512"/>
                  </a:lnTo>
                  <a:lnTo>
                    <a:pt x="21017" y="524616"/>
                  </a:lnTo>
                  <a:lnTo>
                    <a:pt x="15910" y="529415"/>
                  </a:lnTo>
                  <a:lnTo>
                    <a:pt x="18015" y="548046"/>
                  </a:lnTo>
                  <a:lnTo>
                    <a:pt x="23430" y="582589"/>
                  </a:lnTo>
                  <a:lnTo>
                    <a:pt x="37853" y="612613"/>
                  </a:lnTo>
                  <a:lnTo>
                    <a:pt x="41754" y="642049"/>
                  </a:lnTo>
                  <a:lnTo>
                    <a:pt x="57973" y="648952"/>
                  </a:lnTo>
                  <a:lnTo>
                    <a:pt x="95209" y="681109"/>
                  </a:lnTo>
                  <a:close/>
                </a:path>
              </a:pathLst>
            </a:custGeom>
            <a:solidFill>
              <a:schemeClr val="accent1"/>
            </a:solidFill>
            <a:ln w="9525" cap="flat">
              <a:noFill/>
              <a:prstDash val="solid"/>
              <a:miter/>
            </a:ln>
          </p:spPr>
          <p:txBody>
            <a:bodyPr rtlCol="0" anchor="ctr"/>
            <a:lstStyle/>
            <a:p>
              <a:endParaRPr lang="fr-FR" dirty="0">
                <a:solidFill>
                  <a:srgbClr val="1D1D1D"/>
                </a:solidFill>
                <a:latin typeface="Helvetica Neue Normal" charset="0"/>
              </a:endParaRPr>
            </a:p>
          </p:txBody>
        </p:sp>
        <p:sp>
          <p:nvSpPr>
            <p:cNvPr id="4822" name="Forme libre : forme 4821">
              <a:extLst>
                <a:ext uri="{FF2B5EF4-FFF2-40B4-BE49-F238E27FC236}">
                  <a16:creationId xmlns:a16="http://schemas.microsoft.com/office/drawing/2014/main" id="{665E6F2F-C18C-42D3-AD67-3778FFC1F60F}"/>
                </a:ext>
              </a:extLst>
            </p:cNvPr>
            <p:cNvSpPr/>
            <p:nvPr/>
          </p:nvSpPr>
          <p:spPr>
            <a:xfrm>
              <a:off x="7866590" y="3602823"/>
              <a:ext cx="44897" cy="67345"/>
            </a:xfrm>
            <a:custGeom>
              <a:avLst/>
              <a:gdLst>
                <a:gd name="connsiteX0" fmla="*/ 44953 w 44896"/>
                <a:gd name="connsiteY0" fmla="*/ 8923 h 67344"/>
                <a:gd name="connsiteX1" fmla="*/ 32326 w 44896"/>
                <a:gd name="connsiteY1" fmla="*/ 2105 h 67344"/>
                <a:gd name="connsiteX2" fmla="*/ 7155 w 44896"/>
                <a:gd name="connsiteY2" fmla="*/ 17201 h 67344"/>
                <a:gd name="connsiteX3" fmla="*/ 2105 w 44896"/>
                <a:gd name="connsiteY3" fmla="*/ 65100 h 67344"/>
                <a:gd name="connsiteX4" fmla="*/ 4434 w 44896"/>
                <a:gd name="connsiteY4" fmla="*/ 67008 h 67344"/>
                <a:gd name="connsiteX5" fmla="*/ 17987 w 44896"/>
                <a:gd name="connsiteY5" fmla="*/ 60835 h 67344"/>
                <a:gd name="connsiteX6" fmla="*/ 43437 w 44896"/>
                <a:gd name="connsiteY6" fmla="*/ 25872 h 67344"/>
                <a:gd name="connsiteX7" fmla="*/ 44953 w 44896"/>
                <a:gd name="connsiteY7" fmla="*/ 8923 h 67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896" h="67344">
                  <a:moveTo>
                    <a:pt x="44953" y="8923"/>
                  </a:moveTo>
                  <a:cubicBezTo>
                    <a:pt x="41417" y="7043"/>
                    <a:pt x="37264" y="4798"/>
                    <a:pt x="32326" y="2105"/>
                  </a:cubicBezTo>
                  <a:lnTo>
                    <a:pt x="7155" y="17201"/>
                  </a:lnTo>
                  <a:lnTo>
                    <a:pt x="2105" y="65100"/>
                  </a:lnTo>
                  <a:lnTo>
                    <a:pt x="4434" y="67008"/>
                  </a:lnTo>
                  <a:lnTo>
                    <a:pt x="17987" y="60835"/>
                  </a:lnTo>
                  <a:lnTo>
                    <a:pt x="43437" y="25872"/>
                  </a:lnTo>
                  <a:lnTo>
                    <a:pt x="44953" y="892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23" name="Forme libre : forme 4822">
              <a:extLst>
                <a:ext uri="{FF2B5EF4-FFF2-40B4-BE49-F238E27FC236}">
                  <a16:creationId xmlns:a16="http://schemas.microsoft.com/office/drawing/2014/main" id="{96BC7573-749A-4492-B911-BCE0C95ACDB5}"/>
                </a:ext>
              </a:extLst>
            </p:cNvPr>
            <p:cNvSpPr/>
            <p:nvPr/>
          </p:nvSpPr>
          <p:spPr>
            <a:xfrm>
              <a:off x="7855871" y="3683693"/>
              <a:ext cx="168362" cy="86987"/>
            </a:xfrm>
            <a:custGeom>
              <a:avLst/>
              <a:gdLst>
                <a:gd name="connsiteX0" fmla="*/ 57580 w 168362"/>
                <a:gd name="connsiteY0" fmla="*/ 87239 h 86987"/>
                <a:gd name="connsiteX1" fmla="*/ 68187 w 168362"/>
                <a:gd name="connsiteY1" fmla="*/ 82441 h 86987"/>
                <a:gd name="connsiteX2" fmla="*/ 75230 w 168362"/>
                <a:gd name="connsiteY2" fmla="*/ 59263 h 86987"/>
                <a:gd name="connsiteX3" fmla="*/ 106040 w 168362"/>
                <a:gd name="connsiteY3" fmla="*/ 54886 h 86987"/>
                <a:gd name="connsiteX4" fmla="*/ 117152 w 168362"/>
                <a:gd name="connsiteY4" fmla="*/ 31175 h 86987"/>
                <a:gd name="connsiteX5" fmla="*/ 159355 w 168362"/>
                <a:gd name="connsiteY5" fmla="*/ 27751 h 86987"/>
                <a:gd name="connsiteX6" fmla="*/ 167605 w 168362"/>
                <a:gd name="connsiteY6" fmla="*/ 17762 h 86987"/>
                <a:gd name="connsiteX7" fmla="*/ 153406 w 168362"/>
                <a:gd name="connsiteY7" fmla="*/ 13497 h 86987"/>
                <a:gd name="connsiteX8" fmla="*/ 152255 w 168362"/>
                <a:gd name="connsiteY8" fmla="*/ 2105 h 86987"/>
                <a:gd name="connsiteX9" fmla="*/ 54325 w 168362"/>
                <a:gd name="connsiteY9" fmla="*/ 2666 h 86987"/>
                <a:gd name="connsiteX10" fmla="*/ 40295 w 168362"/>
                <a:gd name="connsiteY10" fmla="*/ 20063 h 86987"/>
                <a:gd name="connsiteX11" fmla="*/ 23851 w 168362"/>
                <a:gd name="connsiteY11" fmla="*/ 27751 h 86987"/>
                <a:gd name="connsiteX12" fmla="*/ 3788 w 168362"/>
                <a:gd name="connsiteY12" fmla="*/ 39284 h 86987"/>
                <a:gd name="connsiteX13" fmla="*/ 2105 w 168362"/>
                <a:gd name="connsiteY13" fmla="*/ 44700 h 86987"/>
                <a:gd name="connsiteX14" fmla="*/ 43802 w 168362"/>
                <a:gd name="connsiteY14" fmla="*/ 58758 h 86987"/>
                <a:gd name="connsiteX15" fmla="*/ 52248 w 168362"/>
                <a:gd name="connsiteY15" fmla="*/ 72367 h 86987"/>
                <a:gd name="connsiteX16" fmla="*/ 52248 w 168362"/>
                <a:gd name="connsiteY16" fmla="*/ 86762 h 86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362" h="86987">
                  <a:moveTo>
                    <a:pt x="57580" y="87239"/>
                  </a:moveTo>
                  <a:lnTo>
                    <a:pt x="68187" y="82441"/>
                  </a:lnTo>
                  <a:lnTo>
                    <a:pt x="75230" y="59263"/>
                  </a:lnTo>
                  <a:lnTo>
                    <a:pt x="106040" y="54886"/>
                  </a:lnTo>
                  <a:lnTo>
                    <a:pt x="117152" y="31175"/>
                  </a:lnTo>
                  <a:lnTo>
                    <a:pt x="159355" y="27751"/>
                  </a:lnTo>
                  <a:lnTo>
                    <a:pt x="167605" y="17762"/>
                  </a:lnTo>
                  <a:lnTo>
                    <a:pt x="153406" y="13497"/>
                  </a:lnTo>
                  <a:lnTo>
                    <a:pt x="152255" y="2105"/>
                  </a:lnTo>
                  <a:lnTo>
                    <a:pt x="54325" y="2666"/>
                  </a:lnTo>
                  <a:lnTo>
                    <a:pt x="40295" y="20063"/>
                  </a:lnTo>
                  <a:lnTo>
                    <a:pt x="23851" y="27751"/>
                  </a:lnTo>
                  <a:lnTo>
                    <a:pt x="3788" y="39284"/>
                  </a:lnTo>
                  <a:lnTo>
                    <a:pt x="2105" y="44700"/>
                  </a:lnTo>
                  <a:lnTo>
                    <a:pt x="43802" y="58758"/>
                  </a:lnTo>
                  <a:lnTo>
                    <a:pt x="52248" y="72367"/>
                  </a:lnTo>
                  <a:lnTo>
                    <a:pt x="52248" y="8676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24" name="Forme libre : forme 4823">
              <a:extLst>
                <a:ext uri="{FF2B5EF4-FFF2-40B4-BE49-F238E27FC236}">
                  <a16:creationId xmlns:a16="http://schemas.microsoft.com/office/drawing/2014/main" id="{472DBD71-03BD-457E-B42C-313B07360DE3}"/>
                </a:ext>
              </a:extLst>
            </p:cNvPr>
            <p:cNvSpPr/>
            <p:nvPr/>
          </p:nvSpPr>
          <p:spPr>
            <a:xfrm>
              <a:off x="8157520" y="3806878"/>
              <a:ext cx="342336" cy="569625"/>
            </a:xfrm>
            <a:custGeom>
              <a:avLst/>
              <a:gdLst>
                <a:gd name="connsiteX0" fmla="*/ 332038 w 342336"/>
                <a:gd name="connsiteY0" fmla="*/ 302940 h 569624"/>
                <a:gd name="connsiteX1" fmla="*/ 324939 w 342336"/>
                <a:gd name="connsiteY1" fmla="*/ 275132 h 569624"/>
                <a:gd name="connsiteX2" fmla="*/ 337622 w 342336"/>
                <a:gd name="connsiteY2" fmla="*/ 228271 h 569624"/>
                <a:gd name="connsiteX3" fmla="*/ 290369 w 342336"/>
                <a:gd name="connsiteY3" fmla="*/ 226980 h 569624"/>
                <a:gd name="connsiteX4" fmla="*/ 278443 w 342336"/>
                <a:gd name="connsiteY4" fmla="*/ 213595 h 569624"/>
                <a:gd name="connsiteX5" fmla="*/ 255967 w 342336"/>
                <a:gd name="connsiteY5" fmla="*/ 209106 h 569624"/>
                <a:gd name="connsiteX6" fmla="*/ 202427 w 342336"/>
                <a:gd name="connsiteY6" fmla="*/ 185984 h 569624"/>
                <a:gd name="connsiteX7" fmla="*/ 203858 w 342336"/>
                <a:gd name="connsiteY7" fmla="*/ 148692 h 569624"/>
                <a:gd name="connsiteX8" fmla="*/ 190895 w 342336"/>
                <a:gd name="connsiteY8" fmla="*/ 141508 h 569624"/>
                <a:gd name="connsiteX9" fmla="*/ 180176 w 342336"/>
                <a:gd name="connsiteY9" fmla="*/ 90663 h 569624"/>
                <a:gd name="connsiteX10" fmla="*/ 208376 w 342336"/>
                <a:gd name="connsiteY10" fmla="*/ 43157 h 569624"/>
                <a:gd name="connsiteX11" fmla="*/ 233799 w 342336"/>
                <a:gd name="connsiteY11" fmla="*/ 31680 h 569624"/>
                <a:gd name="connsiteX12" fmla="*/ 236156 w 342336"/>
                <a:gd name="connsiteY12" fmla="*/ 24357 h 569624"/>
                <a:gd name="connsiteX13" fmla="*/ 250972 w 342336"/>
                <a:gd name="connsiteY13" fmla="*/ 22055 h 569624"/>
                <a:gd name="connsiteX14" fmla="*/ 254984 w 342336"/>
                <a:gd name="connsiteY14" fmla="*/ 8390 h 569624"/>
                <a:gd name="connsiteX15" fmla="*/ 240702 w 342336"/>
                <a:gd name="connsiteY15" fmla="*/ 2105 h 569624"/>
                <a:gd name="connsiteX16" fmla="*/ 224174 w 342336"/>
                <a:gd name="connsiteY16" fmla="*/ 8390 h 569624"/>
                <a:gd name="connsiteX17" fmla="*/ 220190 w 342336"/>
                <a:gd name="connsiteY17" fmla="*/ 20344 h 569624"/>
                <a:gd name="connsiteX18" fmla="*/ 210481 w 342336"/>
                <a:gd name="connsiteY18" fmla="*/ 24918 h 569624"/>
                <a:gd name="connsiteX19" fmla="*/ 188818 w 342336"/>
                <a:gd name="connsiteY19" fmla="*/ 39172 h 569624"/>
                <a:gd name="connsiteX20" fmla="*/ 157447 w 342336"/>
                <a:gd name="connsiteY20" fmla="*/ 38050 h 569624"/>
                <a:gd name="connsiteX21" fmla="*/ 131771 w 342336"/>
                <a:gd name="connsiteY21" fmla="*/ 57440 h 569624"/>
                <a:gd name="connsiteX22" fmla="*/ 121529 w 342336"/>
                <a:gd name="connsiteY22" fmla="*/ 71694 h 569624"/>
                <a:gd name="connsiteX23" fmla="*/ 115244 w 342336"/>
                <a:gd name="connsiteY23" fmla="*/ 75118 h 569624"/>
                <a:gd name="connsiteX24" fmla="*/ 108397 w 342336"/>
                <a:gd name="connsiteY24" fmla="*/ 86510 h 569624"/>
                <a:gd name="connsiteX25" fmla="*/ 110670 w 342336"/>
                <a:gd name="connsiteY25" fmla="*/ 104778 h 569624"/>
                <a:gd name="connsiteX26" fmla="*/ 98127 w 342336"/>
                <a:gd name="connsiteY26" fmla="*/ 109323 h 569624"/>
                <a:gd name="connsiteX27" fmla="*/ 74192 w 342336"/>
                <a:gd name="connsiteY27" fmla="*/ 129302 h 569624"/>
                <a:gd name="connsiteX28" fmla="*/ 78176 w 342336"/>
                <a:gd name="connsiteY28" fmla="*/ 149253 h 569624"/>
                <a:gd name="connsiteX29" fmla="*/ 76100 w 342336"/>
                <a:gd name="connsiteY29" fmla="*/ 149421 h 569624"/>
                <a:gd name="connsiteX30" fmla="*/ 78429 w 342336"/>
                <a:gd name="connsiteY30" fmla="*/ 150993 h 569624"/>
                <a:gd name="connsiteX31" fmla="*/ 64960 w 342336"/>
                <a:gd name="connsiteY31" fmla="*/ 170663 h 569624"/>
                <a:gd name="connsiteX32" fmla="*/ 42399 w 342336"/>
                <a:gd name="connsiteY32" fmla="*/ 181045 h 569624"/>
                <a:gd name="connsiteX33" fmla="*/ 43494 w 342336"/>
                <a:gd name="connsiteY33" fmla="*/ 184833 h 569624"/>
                <a:gd name="connsiteX34" fmla="*/ 55195 w 342336"/>
                <a:gd name="connsiteY34" fmla="*/ 195946 h 569624"/>
                <a:gd name="connsiteX35" fmla="*/ 53988 w 342336"/>
                <a:gd name="connsiteY35" fmla="*/ 202540 h 569624"/>
                <a:gd name="connsiteX36" fmla="*/ 46187 w 342336"/>
                <a:gd name="connsiteY36" fmla="*/ 207366 h 569624"/>
                <a:gd name="connsiteX37" fmla="*/ 43494 w 342336"/>
                <a:gd name="connsiteY37" fmla="*/ 224791 h 569624"/>
                <a:gd name="connsiteX38" fmla="*/ 50986 w 342336"/>
                <a:gd name="connsiteY38" fmla="*/ 236801 h 569624"/>
                <a:gd name="connsiteX39" fmla="*/ 42287 w 342336"/>
                <a:gd name="connsiteY39" fmla="*/ 244293 h 569624"/>
                <a:gd name="connsiteX40" fmla="*/ 46496 w 342336"/>
                <a:gd name="connsiteY40" fmla="*/ 264721 h 569624"/>
                <a:gd name="connsiteX41" fmla="*/ 37769 w 342336"/>
                <a:gd name="connsiteY41" fmla="*/ 280660 h 569624"/>
                <a:gd name="connsiteX42" fmla="*/ 45879 w 342336"/>
                <a:gd name="connsiteY42" fmla="*/ 317587 h 569624"/>
                <a:gd name="connsiteX43" fmla="*/ 21270 w 342336"/>
                <a:gd name="connsiteY43" fmla="*/ 342224 h 569624"/>
                <a:gd name="connsiteX44" fmla="*/ 10439 w 342336"/>
                <a:gd name="connsiteY44" fmla="*/ 348229 h 569624"/>
                <a:gd name="connsiteX45" fmla="*/ 2638 w 342336"/>
                <a:gd name="connsiteY45" fmla="*/ 359060 h 569624"/>
                <a:gd name="connsiteX46" fmla="*/ 2105 w 342336"/>
                <a:gd name="connsiteY46" fmla="*/ 380134 h 569624"/>
                <a:gd name="connsiteX47" fmla="*/ 54437 w 342336"/>
                <a:gd name="connsiteY47" fmla="*/ 425367 h 569624"/>
                <a:gd name="connsiteX48" fmla="*/ 84153 w 342336"/>
                <a:gd name="connsiteY48" fmla="*/ 420568 h 569624"/>
                <a:gd name="connsiteX49" fmla="*/ 99446 w 342336"/>
                <a:gd name="connsiteY49" fmla="*/ 433981 h 569624"/>
                <a:gd name="connsiteX50" fmla="*/ 121445 w 342336"/>
                <a:gd name="connsiteY50" fmla="*/ 430306 h 569624"/>
                <a:gd name="connsiteX51" fmla="*/ 139825 w 342336"/>
                <a:gd name="connsiteY51" fmla="*/ 439172 h 569624"/>
                <a:gd name="connsiteX52" fmla="*/ 149028 w 342336"/>
                <a:gd name="connsiteY52" fmla="*/ 472143 h 569624"/>
                <a:gd name="connsiteX53" fmla="*/ 161207 w 342336"/>
                <a:gd name="connsiteY53" fmla="*/ 479804 h 569624"/>
                <a:gd name="connsiteX54" fmla="*/ 175854 w 342336"/>
                <a:gd name="connsiteY54" fmla="*/ 505311 h 569624"/>
                <a:gd name="connsiteX55" fmla="*/ 182925 w 342336"/>
                <a:gd name="connsiteY55" fmla="*/ 508678 h 569624"/>
                <a:gd name="connsiteX56" fmla="*/ 212501 w 342336"/>
                <a:gd name="connsiteY56" fmla="*/ 510446 h 569624"/>
                <a:gd name="connsiteX57" fmla="*/ 237699 w 342336"/>
                <a:gd name="connsiteY57" fmla="*/ 501887 h 569624"/>
                <a:gd name="connsiteX58" fmla="*/ 271035 w 342336"/>
                <a:gd name="connsiteY58" fmla="*/ 517657 h 569624"/>
                <a:gd name="connsiteX59" fmla="*/ 271540 w 342336"/>
                <a:gd name="connsiteY59" fmla="*/ 562470 h 569624"/>
                <a:gd name="connsiteX60" fmla="*/ 277433 w 342336"/>
                <a:gd name="connsiteY60" fmla="*/ 567885 h 569624"/>
                <a:gd name="connsiteX61" fmla="*/ 283830 w 342336"/>
                <a:gd name="connsiteY61" fmla="*/ 564125 h 569624"/>
                <a:gd name="connsiteX62" fmla="*/ 281529 w 342336"/>
                <a:gd name="connsiteY62" fmla="*/ 511652 h 569624"/>
                <a:gd name="connsiteX63" fmla="*/ 290284 w 342336"/>
                <a:gd name="connsiteY63" fmla="*/ 488362 h 569624"/>
                <a:gd name="connsiteX64" fmla="*/ 291519 w 342336"/>
                <a:gd name="connsiteY64" fmla="*/ 464343 h 569624"/>
                <a:gd name="connsiteX65" fmla="*/ 273420 w 342336"/>
                <a:gd name="connsiteY65" fmla="*/ 444841 h 569624"/>
                <a:gd name="connsiteX66" fmla="*/ 268369 w 342336"/>
                <a:gd name="connsiteY66" fmla="*/ 416415 h 569624"/>
                <a:gd name="connsiteX67" fmla="*/ 285149 w 342336"/>
                <a:gd name="connsiteY67" fmla="*/ 408951 h 569624"/>
                <a:gd name="connsiteX68" fmla="*/ 277601 w 342336"/>
                <a:gd name="connsiteY68" fmla="*/ 380947 h 569624"/>
                <a:gd name="connsiteX69" fmla="*/ 289499 w 342336"/>
                <a:gd name="connsiteY69" fmla="*/ 366244 h 569624"/>
                <a:gd name="connsiteX70" fmla="*/ 329204 w 342336"/>
                <a:gd name="connsiteY70" fmla="*/ 361838 h 569624"/>
                <a:gd name="connsiteX71" fmla="*/ 338885 w 342336"/>
                <a:gd name="connsiteY71" fmla="*/ 354655 h 569624"/>
                <a:gd name="connsiteX72" fmla="*/ 339923 w 342336"/>
                <a:gd name="connsiteY72" fmla="*/ 350782 h 569624"/>
                <a:gd name="connsiteX73" fmla="*/ 338520 w 342336"/>
                <a:gd name="connsiteY73" fmla="*/ 336303 h 569624"/>
                <a:gd name="connsiteX74" fmla="*/ 341999 w 342336"/>
                <a:gd name="connsiteY74" fmla="*/ 312901 h 569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42336" h="569624">
                  <a:moveTo>
                    <a:pt x="332038" y="302940"/>
                  </a:moveTo>
                  <a:lnTo>
                    <a:pt x="324939" y="275132"/>
                  </a:lnTo>
                  <a:lnTo>
                    <a:pt x="337622" y="228271"/>
                  </a:lnTo>
                  <a:lnTo>
                    <a:pt x="290369" y="226980"/>
                  </a:lnTo>
                  <a:lnTo>
                    <a:pt x="278443" y="213595"/>
                  </a:lnTo>
                  <a:lnTo>
                    <a:pt x="255967" y="209106"/>
                  </a:lnTo>
                  <a:lnTo>
                    <a:pt x="202427" y="185984"/>
                  </a:lnTo>
                  <a:lnTo>
                    <a:pt x="203858" y="148692"/>
                  </a:lnTo>
                  <a:lnTo>
                    <a:pt x="190895" y="141508"/>
                  </a:lnTo>
                  <a:lnTo>
                    <a:pt x="180176" y="90663"/>
                  </a:lnTo>
                  <a:lnTo>
                    <a:pt x="208376" y="43157"/>
                  </a:lnTo>
                  <a:lnTo>
                    <a:pt x="233799" y="31680"/>
                  </a:lnTo>
                  <a:lnTo>
                    <a:pt x="236156" y="24357"/>
                  </a:lnTo>
                  <a:lnTo>
                    <a:pt x="250972" y="22055"/>
                  </a:lnTo>
                  <a:lnTo>
                    <a:pt x="254984" y="8390"/>
                  </a:lnTo>
                  <a:lnTo>
                    <a:pt x="240702" y="2105"/>
                  </a:lnTo>
                  <a:lnTo>
                    <a:pt x="224174" y="8390"/>
                  </a:lnTo>
                  <a:lnTo>
                    <a:pt x="220190" y="20344"/>
                  </a:lnTo>
                  <a:lnTo>
                    <a:pt x="210481" y="24918"/>
                  </a:lnTo>
                  <a:lnTo>
                    <a:pt x="188818" y="39172"/>
                  </a:lnTo>
                  <a:lnTo>
                    <a:pt x="157447" y="38050"/>
                  </a:lnTo>
                  <a:lnTo>
                    <a:pt x="131771" y="57440"/>
                  </a:lnTo>
                  <a:lnTo>
                    <a:pt x="121529" y="71694"/>
                  </a:lnTo>
                  <a:lnTo>
                    <a:pt x="115244" y="75118"/>
                  </a:lnTo>
                  <a:lnTo>
                    <a:pt x="108397" y="86510"/>
                  </a:lnTo>
                  <a:lnTo>
                    <a:pt x="110670" y="104778"/>
                  </a:lnTo>
                  <a:lnTo>
                    <a:pt x="98127" y="109323"/>
                  </a:lnTo>
                  <a:lnTo>
                    <a:pt x="74192" y="129302"/>
                  </a:lnTo>
                  <a:lnTo>
                    <a:pt x="78176" y="149253"/>
                  </a:lnTo>
                  <a:lnTo>
                    <a:pt x="76100" y="149421"/>
                  </a:lnTo>
                  <a:lnTo>
                    <a:pt x="78429" y="150993"/>
                  </a:lnTo>
                  <a:lnTo>
                    <a:pt x="64960" y="170663"/>
                  </a:lnTo>
                  <a:lnTo>
                    <a:pt x="42399" y="181045"/>
                  </a:lnTo>
                  <a:lnTo>
                    <a:pt x="43494" y="184833"/>
                  </a:lnTo>
                  <a:lnTo>
                    <a:pt x="55195" y="195946"/>
                  </a:lnTo>
                  <a:lnTo>
                    <a:pt x="53988" y="202540"/>
                  </a:lnTo>
                  <a:lnTo>
                    <a:pt x="46187" y="207366"/>
                  </a:lnTo>
                  <a:lnTo>
                    <a:pt x="43494" y="224791"/>
                  </a:lnTo>
                  <a:lnTo>
                    <a:pt x="50986" y="236801"/>
                  </a:lnTo>
                  <a:lnTo>
                    <a:pt x="42287" y="244293"/>
                  </a:lnTo>
                  <a:lnTo>
                    <a:pt x="46496" y="264721"/>
                  </a:lnTo>
                  <a:lnTo>
                    <a:pt x="37769" y="280660"/>
                  </a:lnTo>
                  <a:lnTo>
                    <a:pt x="45879" y="317587"/>
                  </a:lnTo>
                  <a:lnTo>
                    <a:pt x="21270" y="342224"/>
                  </a:lnTo>
                  <a:lnTo>
                    <a:pt x="10439" y="348229"/>
                  </a:lnTo>
                  <a:lnTo>
                    <a:pt x="2638" y="359060"/>
                  </a:lnTo>
                  <a:lnTo>
                    <a:pt x="2105" y="380134"/>
                  </a:lnTo>
                  <a:lnTo>
                    <a:pt x="54437" y="425367"/>
                  </a:lnTo>
                  <a:lnTo>
                    <a:pt x="84153" y="420568"/>
                  </a:lnTo>
                  <a:lnTo>
                    <a:pt x="99446" y="433981"/>
                  </a:lnTo>
                  <a:lnTo>
                    <a:pt x="121445" y="430306"/>
                  </a:lnTo>
                  <a:lnTo>
                    <a:pt x="139825" y="439172"/>
                  </a:lnTo>
                  <a:lnTo>
                    <a:pt x="149028" y="472143"/>
                  </a:lnTo>
                  <a:lnTo>
                    <a:pt x="161207" y="479804"/>
                  </a:lnTo>
                  <a:lnTo>
                    <a:pt x="175854" y="505311"/>
                  </a:lnTo>
                  <a:lnTo>
                    <a:pt x="182925" y="508678"/>
                  </a:lnTo>
                  <a:lnTo>
                    <a:pt x="212501" y="510446"/>
                  </a:lnTo>
                  <a:lnTo>
                    <a:pt x="237699" y="501887"/>
                  </a:lnTo>
                  <a:lnTo>
                    <a:pt x="271035" y="517657"/>
                  </a:lnTo>
                  <a:lnTo>
                    <a:pt x="271540" y="562470"/>
                  </a:lnTo>
                  <a:lnTo>
                    <a:pt x="277433" y="567885"/>
                  </a:lnTo>
                  <a:lnTo>
                    <a:pt x="283830" y="564125"/>
                  </a:lnTo>
                  <a:lnTo>
                    <a:pt x="281529" y="511652"/>
                  </a:lnTo>
                  <a:lnTo>
                    <a:pt x="290284" y="488362"/>
                  </a:lnTo>
                  <a:lnTo>
                    <a:pt x="291519" y="464343"/>
                  </a:lnTo>
                  <a:lnTo>
                    <a:pt x="273420" y="444841"/>
                  </a:lnTo>
                  <a:lnTo>
                    <a:pt x="268369" y="416415"/>
                  </a:lnTo>
                  <a:lnTo>
                    <a:pt x="285149" y="408951"/>
                  </a:lnTo>
                  <a:lnTo>
                    <a:pt x="277601" y="380947"/>
                  </a:lnTo>
                  <a:lnTo>
                    <a:pt x="289499" y="366244"/>
                  </a:lnTo>
                  <a:lnTo>
                    <a:pt x="329204" y="361838"/>
                  </a:lnTo>
                  <a:lnTo>
                    <a:pt x="338885" y="354655"/>
                  </a:lnTo>
                  <a:lnTo>
                    <a:pt x="339923" y="350782"/>
                  </a:lnTo>
                  <a:lnTo>
                    <a:pt x="338520" y="336303"/>
                  </a:lnTo>
                  <a:lnTo>
                    <a:pt x="341999" y="31290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25" name="Forme libre : forme 4824">
              <a:extLst>
                <a:ext uri="{FF2B5EF4-FFF2-40B4-BE49-F238E27FC236}">
                  <a16:creationId xmlns:a16="http://schemas.microsoft.com/office/drawing/2014/main" id="{BD5CF50C-EE6F-4A0C-872B-0AF3613A59A5}"/>
                </a:ext>
              </a:extLst>
            </p:cNvPr>
            <p:cNvSpPr/>
            <p:nvPr/>
          </p:nvSpPr>
          <p:spPr>
            <a:xfrm>
              <a:off x="7141006" y="2990575"/>
              <a:ext cx="822168" cy="723957"/>
            </a:xfrm>
            <a:custGeom>
              <a:avLst/>
              <a:gdLst>
                <a:gd name="connsiteX0" fmla="*/ 612248 w 822167"/>
                <a:gd name="connsiteY0" fmla="*/ 722329 h 723956"/>
                <a:gd name="connsiteX1" fmla="*/ 647717 w 822167"/>
                <a:gd name="connsiteY1" fmla="*/ 675188 h 723956"/>
                <a:gd name="connsiteX2" fmla="*/ 674066 w 822167"/>
                <a:gd name="connsiteY2" fmla="*/ 674739 h 723956"/>
                <a:gd name="connsiteX3" fmla="*/ 677012 w 822167"/>
                <a:gd name="connsiteY3" fmla="*/ 661719 h 723956"/>
                <a:gd name="connsiteX4" fmla="*/ 659867 w 822167"/>
                <a:gd name="connsiteY4" fmla="*/ 640954 h 723956"/>
                <a:gd name="connsiteX5" fmla="*/ 680660 w 822167"/>
                <a:gd name="connsiteY5" fmla="*/ 615111 h 723956"/>
                <a:gd name="connsiteX6" fmla="*/ 716773 w 822167"/>
                <a:gd name="connsiteY6" fmla="*/ 611210 h 723956"/>
                <a:gd name="connsiteX7" fmla="*/ 726819 w 822167"/>
                <a:gd name="connsiteY7" fmla="*/ 617889 h 723956"/>
                <a:gd name="connsiteX8" fmla="*/ 757601 w 822167"/>
                <a:gd name="connsiteY8" fmla="*/ 599425 h 723956"/>
                <a:gd name="connsiteX9" fmla="*/ 760856 w 822167"/>
                <a:gd name="connsiteY9" fmla="*/ 601193 h 723956"/>
                <a:gd name="connsiteX10" fmla="*/ 776374 w 822167"/>
                <a:gd name="connsiteY10" fmla="*/ 609555 h 723956"/>
                <a:gd name="connsiteX11" fmla="*/ 788439 w 822167"/>
                <a:gd name="connsiteY11" fmla="*/ 589688 h 723956"/>
                <a:gd name="connsiteX12" fmla="*/ 787289 w 822167"/>
                <a:gd name="connsiteY12" fmla="*/ 558878 h 723956"/>
                <a:gd name="connsiteX13" fmla="*/ 795847 w 822167"/>
                <a:gd name="connsiteY13" fmla="*/ 542350 h 723956"/>
                <a:gd name="connsiteX14" fmla="*/ 821523 w 822167"/>
                <a:gd name="connsiteY14" fmla="*/ 516675 h 723956"/>
                <a:gd name="connsiteX15" fmla="*/ 815826 w 822167"/>
                <a:gd name="connsiteY15" fmla="*/ 487015 h 723956"/>
                <a:gd name="connsiteX16" fmla="*/ 786167 w 822167"/>
                <a:gd name="connsiteY16" fmla="*/ 481880 h 723956"/>
                <a:gd name="connsiteX17" fmla="*/ 770761 w 822167"/>
                <a:gd name="connsiteY17" fmla="*/ 483592 h 723956"/>
                <a:gd name="connsiteX18" fmla="*/ 770200 w 822167"/>
                <a:gd name="connsiteY18" fmla="*/ 496696 h 723956"/>
                <a:gd name="connsiteX19" fmla="*/ 744525 w 822167"/>
                <a:gd name="connsiteY19" fmla="*/ 490411 h 723956"/>
                <a:gd name="connsiteX20" fmla="*/ 729709 w 822167"/>
                <a:gd name="connsiteY20" fmla="*/ 496107 h 723956"/>
                <a:gd name="connsiteX21" fmla="*/ 709758 w 822167"/>
                <a:gd name="connsiteY21" fmla="*/ 495546 h 723956"/>
                <a:gd name="connsiteX22" fmla="*/ 701761 w 822167"/>
                <a:gd name="connsiteY22" fmla="*/ 530902 h 723956"/>
                <a:gd name="connsiteX23" fmla="*/ 698338 w 822167"/>
                <a:gd name="connsiteY23" fmla="*/ 559411 h 723956"/>
                <a:gd name="connsiteX24" fmla="*/ 674963 w 822167"/>
                <a:gd name="connsiteY24" fmla="*/ 583936 h 723956"/>
                <a:gd name="connsiteX25" fmla="*/ 650439 w 822167"/>
                <a:gd name="connsiteY25" fmla="*/ 580512 h 723956"/>
                <a:gd name="connsiteX26" fmla="*/ 624763 w 822167"/>
                <a:gd name="connsiteY26" fmla="*/ 595328 h 723956"/>
                <a:gd name="connsiteX27" fmla="*/ 585423 w 822167"/>
                <a:gd name="connsiteY27" fmla="*/ 595889 h 723956"/>
                <a:gd name="connsiteX28" fmla="*/ 560898 w 822167"/>
                <a:gd name="connsiteY28" fmla="*/ 575349 h 723956"/>
                <a:gd name="connsiteX29" fmla="*/ 536935 w 822167"/>
                <a:gd name="connsiteY29" fmla="*/ 571926 h 723956"/>
                <a:gd name="connsiteX30" fmla="*/ 527815 w 822167"/>
                <a:gd name="connsiteY30" fmla="*/ 554248 h 723956"/>
                <a:gd name="connsiteX31" fmla="*/ 530677 w 822167"/>
                <a:gd name="connsiteY31" fmla="*/ 530874 h 723956"/>
                <a:gd name="connsiteX32" fmla="*/ 527254 w 822167"/>
                <a:gd name="connsiteY32" fmla="*/ 519453 h 723956"/>
                <a:gd name="connsiteX33" fmla="*/ 507864 w 822167"/>
                <a:gd name="connsiteY33" fmla="*/ 500063 h 723956"/>
                <a:gd name="connsiteX34" fmla="*/ 505002 w 822167"/>
                <a:gd name="connsiteY34" fmla="*/ 482385 h 723956"/>
                <a:gd name="connsiteX35" fmla="*/ 493020 w 822167"/>
                <a:gd name="connsiteY35" fmla="*/ 469842 h 723956"/>
                <a:gd name="connsiteX36" fmla="*/ 491308 w 822167"/>
                <a:gd name="connsiteY36" fmla="*/ 435637 h 723956"/>
                <a:gd name="connsiteX37" fmla="*/ 516984 w 822167"/>
                <a:gd name="connsiteY37" fmla="*/ 399130 h 723956"/>
                <a:gd name="connsiteX38" fmla="*/ 509576 w 822167"/>
                <a:gd name="connsiteY38" fmla="*/ 383725 h 723956"/>
                <a:gd name="connsiteX39" fmla="*/ 516984 w 822167"/>
                <a:gd name="connsiteY39" fmla="*/ 374606 h 723956"/>
                <a:gd name="connsiteX40" fmla="*/ 516984 w 822167"/>
                <a:gd name="connsiteY40" fmla="*/ 336387 h 723956"/>
                <a:gd name="connsiteX41" fmla="*/ 530284 w 822167"/>
                <a:gd name="connsiteY41" fmla="*/ 317699 h 723956"/>
                <a:gd name="connsiteX42" fmla="*/ 468074 w 822167"/>
                <a:gd name="connsiteY42" fmla="*/ 294185 h 723956"/>
                <a:gd name="connsiteX43" fmla="*/ 466531 w 822167"/>
                <a:gd name="connsiteY43" fmla="*/ 267780 h 723956"/>
                <a:gd name="connsiteX44" fmla="*/ 474388 w 822167"/>
                <a:gd name="connsiteY44" fmla="*/ 223641 h 723956"/>
                <a:gd name="connsiteX45" fmla="*/ 461368 w 822167"/>
                <a:gd name="connsiteY45" fmla="*/ 205261 h 723956"/>
                <a:gd name="connsiteX46" fmla="*/ 450958 w 822167"/>
                <a:gd name="connsiteY46" fmla="*/ 161768 h 723956"/>
                <a:gd name="connsiteX47" fmla="*/ 431849 w 822167"/>
                <a:gd name="connsiteY47" fmla="*/ 149393 h 723956"/>
                <a:gd name="connsiteX48" fmla="*/ 410775 w 822167"/>
                <a:gd name="connsiteY48" fmla="*/ 152676 h 723956"/>
                <a:gd name="connsiteX49" fmla="*/ 408418 w 822167"/>
                <a:gd name="connsiteY49" fmla="*/ 173329 h 723956"/>
                <a:gd name="connsiteX50" fmla="*/ 385184 w 822167"/>
                <a:gd name="connsiteY50" fmla="*/ 184946 h 723956"/>
                <a:gd name="connsiteX51" fmla="*/ 345283 w 822167"/>
                <a:gd name="connsiteY51" fmla="*/ 153322 h 723956"/>
                <a:gd name="connsiteX52" fmla="*/ 350951 w 822167"/>
                <a:gd name="connsiteY52" fmla="*/ 129919 h 723956"/>
                <a:gd name="connsiteX53" fmla="*/ 343795 w 822167"/>
                <a:gd name="connsiteY53" fmla="*/ 96275 h 723956"/>
                <a:gd name="connsiteX54" fmla="*/ 324826 w 822167"/>
                <a:gd name="connsiteY54" fmla="*/ 88811 h 723956"/>
                <a:gd name="connsiteX55" fmla="*/ 304286 w 822167"/>
                <a:gd name="connsiteY55" fmla="*/ 66475 h 723956"/>
                <a:gd name="connsiteX56" fmla="*/ 272017 w 822167"/>
                <a:gd name="connsiteY56" fmla="*/ 66475 h 723956"/>
                <a:gd name="connsiteX57" fmla="*/ 253497 w 822167"/>
                <a:gd name="connsiteY57" fmla="*/ 75426 h 723956"/>
                <a:gd name="connsiteX58" fmla="*/ 167857 w 822167"/>
                <a:gd name="connsiteY58" fmla="*/ 68832 h 723956"/>
                <a:gd name="connsiteX59" fmla="*/ 82189 w 822167"/>
                <a:gd name="connsiteY59" fmla="*/ 4574 h 723956"/>
                <a:gd name="connsiteX60" fmla="*/ 2862 w 822167"/>
                <a:gd name="connsiteY60" fmla="*/ 2105 h 723956"/>
                <a:gd name="connsiteX61" fmla="*/ 4518 w 822167"/>
                <a:gd name="connsiteY61" fmla="*/ 26293 h 723956"/>
                <a:gd name="connsiteX62" fmla="*/ 2105 w 822167"/>
                <a:gd name="connsiteY62" fmla="*/ 42203 h 723956"/>
                <a:gd name="connsiteX63" fmla="*/ 3620 w 822167"/>
                <a:gd name="connsiteY63" fmla="*/ 60526 h 723956"/>
                <a:gd name="connsiteX64" fmla="*/ 14732 w 822167"/>
                <a:gd name="connsiteY64" fmla="*/ 87857 h 723956"/>
                <a:gd name="connsiteX65" fmla="*/ 48376 w 822167"/>
                <a:gd name="connsiteY65" fmla="*/ 159635 h 723956"/>
                <a:gd name="connsiteX66" fmla="*/ 51968 w 822167"/>
                <a:gd name="connsiteY66" fmla="*/ 183374 h 723956"/>
                <a:gd name="connsiteX67" fmla="*/ 44448 w 822167"/>
                <a:gd name="connsiteY67" fmla="*/ 191793 h 723956"/>
                <a:gd name="connsiteX68" fmla="*/ 26713 w 822167"/>
                <a:gd name="connsiteY68" fmla="*/ 185788 h 723956"/>
                <a:gd name="connsiteX69" fmla="*/ 29127 w 822167"/>
                <a:gd name="connsiteY69" fmla="*/ 204420 h 723956"/>
                <a:gd name="connsiteX70" fmla="*/ 42343 w 822167"/>
                <a:gd name="connsiteY70" fmla="*/ 221536 h 723956"/>
                <a:gd name="connsiteX71" fmla="*/ 69085 w 822167"/>
                <a:gd name="connsiteY71" fmla="*/ 235342 h 723956"/>
                <a:gd name="connsiteX72" fmla="*/ 71778 w 822167"/>
                <a:gd name="connsiteY72" fmla="*/ 259670 h 723956"/>
                <a:gd name="connsiteX73" fmla="*/ 87408 w 822167"/>
                <a:gd name="connsiteY73" fmla="*/ 279790 h 723956"/>
                <a:gd name="connsiteX74" fmla="*/ 76885 w 822167"/>
                <a:gd name="connsiteY74" fmla="*/ 311329 h 723956"/>
                <a:gd name="connsiteX75" fmla="*/ 95798 w 822167"/>
                <a:gd name="connsiteY75" fmla="*/ 344385 h 723956"/>
                <a:gd name="connsiteX76" fmla="*/ 120126 w 822167"/>
                <a:gd name="connsiteY76" fmla="*/ 368124 h 723956"/>
                <a:gd name="connsiteX77" fmla="*/ 133651 w 822167"/>
                <a:gd name="connsiteY77" fmla="*/ 394865 h 723956"/>
                <a:gd name="connsiteX78" fmla="*/ 148074 w 822167"/>
                <a:gd name="connsiteY78" fmla="*/ 383164 h 723956"/>
                <a:gd name="connsiteX79" fmla="*/ 148074 w 822167"/>
                <a:gd name="connsiteY79" fmla="*/ 362147 h 723956"/>
                <a:gd name="connsiteX80" fmla="*/ 142069 w 822167"/>
                <a:gd name="connsiteY80" fmla="*/ 347724 h 723956"/>
                <a:gd name="connsiteX81" fmla="*/ 129751 w 822167"/>
                <a:gd name="connsiteY81" fmla="*/ 348622 h 723956"/>
                <a:gd name="connsiteX82" fmla="*/ 111736 w 822167"/>
                <a:gd name="connsiteY82" fmla="*/ 320982 h 723956"/>
                <a:gd name="connsiteX83" fmla="*/ 112634 w 822167"/>
                <a:gd name="connsiteY83" fmla="*/ 271708 h 723956"/>
                <a:gd name="connsiteX84" fmla="*/ 105114 w 822167"/>
                <a:gd name="connsiteY84" fmla="*/ 252487 h 723956"/>
                <a:gd name="connsiteX85" fmla="*/ 100905 w 822167"/>
                <a:gd name="connsiteY85" fmla="*/ 227850 h 723956"/>
                <a:gd name="connsiteX86" fmla="*/ 86791 w 822167"/>
                <a:gd name="connsiteY86" fmla="*/ 213118 h 723956"/>
                <a:gd name="connsiteX87" fmla="*/ 92796 w 822167"/>
                <a:gd name="connsiteY87" fmla="*/ 197489 h 723956"/>
                <a:gd name="connsiteX88" fmla="*/ 92796 w 822167"/>
                <a:gd name="connsiteY88" fmla="*/ 192382 h 723956"/>
                <a:gd name="connsiteX89" fmla="*/ 84686 w 822167"/>
                <a:gd name="connsiteY89" fmla="*/ 165640 h 723956"/>
                <a:gd name="connsiteX90" fmla="*/ 83171 w 822167"/>
                <a:gd name="connsiteY90" fmla="*/ 133792 h 723956"/>
                <a:gd name="connsiteX91" fmla="*/ 70263 w 822167"/>
                <a:gd name="connsiteY91" fmla="*/ 132276 h 723956"/>
                <a:gd name="connsiteX92" fmla="*/ 65156 w 822167"/>
                <a:gd name="connsiteY92" fmla="*/ 105535 h 723956"/>
                <a:gd name="connsiteX93" fmla="*/ 55840 w 822167"/>
                <a:gd name="connsiteY93" fmla="*/ 93525 h 723956"/>
                <a:gd name="connsiteX94" fmla="*/ 60358 w 822167"/>
                <a:gd name="connsiteY94" fmla="*/ 83003 h 723956"/>
                <a:gd name="connsiteX95" fmla="*/ 55559 w 822167"/>
                <a:gd name="connsiteY95" fmla="*/ 64679 h 723956"/>
                <a:gd name="connsiteX96" fmla="*/ 69365 w 822167"/>
                <a:gd name="connsiteY96" fmla="*/ 44251 h 723956"/>
                <a:gd name="connsiteX97" fmla="*/ 65465 w 822167"/>
                <a:gd name="connsiteY97" fmla="*/ 23515 h 723956"/>
                <a:gd name="connsiteX98" fmla="*/ 85303 w 822167"/>
                <a:gd name="connsiteY98" fmla="*/ 43634 h 723956"/>
                <a:gd name="connsiteX99" fmla="*/ 111736 w 822167"/>
                <a:gd name="connsiteY99" fmla="*/ 54156 h 723956"/>
                <a:gd name="connsiteX100" fmla="*/ 117741 w 822167"/>
                <a:gd name="connsiteY100" fmla="*/ 78176 h 723956"/>
                <a:gd name="connsiteX101" fmla="*/ 106321 w 822167"/>
                <a:gd name="connsiteY101" fmla="*/ 111231 h 723956"/>
                <a:gd name="connsiteX102" fmla="*/ 111428 w 822167"/>
                <a:gd name="connsiteY102" fmla="*/ 137664 h 723956"/>
                <a:gd name="connsiteX103" fmla="*/ 116843 w 822167"/>
                <a:gd name="connsiteY103" fmla="*/ 145184 h 723956"/>
                <a:gd name="connsiteX104" fmla="*/ 118639 w 822167"/>
                <a:gd name="connsiteY104" fmla="*/ 158401 h 723956"/>
                <a:gd name="connsiteX105" fmla="*/ 124335 w 822167"/>
                <a:gd name="connsiteY105" fmla="*/ 183038 h 723956"/>
                <a:gd name="connsiteX106" fmla="*/ 145353 w 822167"/>
                <a:gd name="connsiteY106" fmla="*/ 196254 h 723956"/>
                <a:gd name="connsiteX107" fmla="*/ 149562 w 822167"/>
                <a:gd name="connsiteY107" fmla="*/ 221200 h 723956"/>
                <a:gd name="connsiteX108" fmla="*/ 167576 w 822167"/>
                <a:gd name="connsiteY108" fmla="*/ 239214 h 723956"/>
                <a:gd name="connsiteX109" fmla="*/ 177790 w 822167"/>
                <a:gd name="connsiteY109" fmla="*/ 262645 h 723956"/>
                <a:gd name="connsiteX110" fmla="*/ 170887 w 822167"/>
                <a:gd name="connsiteY110" fmla="*/ 289976 h 723956"/>
                <a:gd name="connsiteX111" fmla="*/ 182589 w 822167"/>
                <a:gd name="connsiteY111" fmla="*/ 307401 h 723956"/>
                <a:gd name="connsiteX112" fmla="*/ 198499 w 822167"/>
                <a:gd name="connsiteY112" fmla="*/ 320028 h 723956"/>
                <a:gd name="connsiteX113" fmla="*/ 204195 w 822167"/>
                <a:gd name="connsiteY113" fmla="*/ 339867 h 723956"/>
                <a:gd name="connsiteX114" fmla="*/ 225212 w 822167"/>
                <a:gd name="connsiteY114" fmla="*/ 350670 h 723956"/>
                <a:gd name="connsiteX115" fmla="*/ 232115 w 822167"/>
                <a:gd name="connsiteY115" fmla="*/ 379516 h 723956"/>
                <a:gd name="connsiteX116" fmla="*/ 259446 w 822167"/>
                <a:gd name="connsiteY116" fmla="*/ 447394 h 723956"/>
                <a:gd name="connsiteX117" fmla="*/ 246819 w 822167"/>
                <a:gd name="connsiteY117" fmla="*/ 470516 h 723956"/>
                <a:gd name="connsiteX118" fmla="*/ 242610 w 822167"/>
                <a:gd name="connsiteY118" fmla="*/ 497538 h 723956"/>
                <a:gd name="connsiteX119" fmla="*/ 254311 w 822167"/>
                <a:gd name="connsiteY119" fmla="*/ 523662 h 723956"/>
                <a:gd name="connsiteX120" fmla="*/ 307177 w 822167"/>
                <a:gd name="connsiteY120" fmla="*/ 580737 h 723956"/>
                <a:gd name="connsiteX121" fmla="*/ 353139 w 822167"/>
                <a:gd name="connsiteY121" fmla="*/ 589435 h 723956"/>
                <a:gd name="connsiteX122" fmla="*/ 369050 w 822167"/>
                <a:gd name="connsiteY122" fmla="*/ 620975 h 723956"/>
                <a:gd name="connsiteX123" fmla="*/ 383781 w 822167"/>
                <a:gd name="connsiteY123" fmla="*/ 632985 h 723956"/>
                <a:gd name="connsiteX124" fmla="*/ 426433 w 822167"/>
                <a:gd name="connsiteY124" fmla="*/ 645304 h 723956"/>
                <a:gd name="connsiteX125" fmla="*/ 472087 w 822167"/>
                <a:gd name="connsiteY125" fmla="*/ 683466 h 723956"/>
                <a:gd name="connsiteX126" fmla="*/ 513841 w 822167"/>
                <a:gd name="connsiteY126" fmla="*/ 684364 h 723956"/>
                <a:gd name="connsiteX127" fmla="*/ 542378 w 822167"/>
                <a:gd name="connsiteY127" fmla="*/ 667836 h 723956"/>
                <a:gd name="connsiteX128" fmla="*/ 555006 w 822167"/>
                <a:gd name="connsiteY128" fmla="*/ 666040 h 723956"/>
                <a:gd name="connsiteX129" fmla="*/ 577538 w 822167"/>
                <a:gd name="connsiteY129" fmla="*/ 672663 h 723956"/>
                <a:gd name="connsiteX130" fmla="*/ 594655 w 822167"/>
                <a:gd name="connsiteY130" fmla="*/ 688292 h 723956"/>
                <a:gd name="connsiteX131" fmla="*/ 602455 w 822167"/>
                <a:gd name="connsiteY131" fmla="*/ 709029 h 723956"/>
                <a:gd name="connsiteX132" fmla="*/ 611463 w 822167"/>
                <a:gd name="connsiteY132" fmla="*/ 721347 h 723956"/>
                <a:gd name="connsiteX133" fmla="*/ 612248 w 822167"/>
                <a:gd name="connsiteY133" fmla="*/ 722329 h 723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822167" h="723956">
                  <a:moveTo>
                    <a:pt x="612248" y="722329"/>
                  </a:moveTo>
                  <a:lnTo>
                    <a:pt x="647717" y="675188"/>
                  </a:lnTo>
                  <a:lnTo>
                    <a:pt x="674066" y="674739"/>
                  </a:lnTo>
                  <a:lnTo>
                    <a:pt x="677012" y="661719"/>
                  </a:lnTo>
                  <a:lnTo>
                    <a:pt x="659867" y="640954"/>
                  </a:lnTo>
                  <a:lnTo>
                    <a:pt x="680660" y="615111"/>
                  </a:lnTo>
                  <a:lnTo>
                    <a:pt x="716773" y="611210"/>
                  </a:lnTo>
                  <a:lnTo>
                    <a:pt x="726819" y="617889"/>
                  </a:lnTo>
                  <a:lnTo>
                    <a:pt x="757601" y="599425"/>
                  </a:lnTo>
                  <a:lnTo>
                    <a:pt x="760856" y="601193"/>
                  </a:lnTo>
                  <a:cubicBezTo>
                    <a:pt x="766019" y="603999"/>
                    <a:pt x="771435" y="606917"/>
                    <a:pt x="776374" y="609555"/>
                  </a:cubicBezTo>
                  <a:lnTo>
                    <a:pt x="788439" y="589688"/>
                  </a:lnTo>
                  <a:lnTo>
                    <a:pt x="787289" y="558878"/>
                  </a:lnTo>
                  <a:lnTo>
                    <a:pt x="795847" y="542350"/>
                  </a:lnTo>
                  <a:lnTo>
                    <a:pt x="821523" y="516675"/>
                  </a:lnTo>
                  <a:lnTo>
                    <a:pt x="815826" y="487015"/>
                  </a:lnTo>
                  <a:lnTo>
                    <a:pt x="786167" y="481880"/>
                  </a:lnTo>
                  <a:lnTo>
                    <a:pt x="770761" y="483592"/>
                  </a:lnTo>
                  <a:lnTo>
                    <a:pt x="770200" y="496696"/>
                  </a:lnTo>
                  <a:lnTo>
                    <a:pt x="744525" y="490411"/>
                  </a:lnTo>
                  <a:lnTo>
                    <a:pt x="729709" y="496107"/>
                  </a:lnTo>
                  <a:lnTo>
                    <a:pt x="709758" y="495546"/>
                  </a:lnTo>
                  <a:lnTo>
                    <a:pt x="701761" y="530902"/>
                  </a:lnTo>
                  <a:lnTo>
                    <a:pt x="698338" y="559411"/>
                  </a:lnTo>
                  <a:lnTo>
                    <a:pt x="674963" y="583936"/>
                  </a:lnTo>
                  <a:lnTo>
                    <a:pt x="650439" y="580512"/>
                  </a:lnTo>
                  <a:lnTo>
                    <a:pt x="624763" y="595328"/>
                  </a:lnTo>
                  <a:lnTo>
                    <a:pt x="585423" y="595889"/>
                  </a:lnTo>
                  <a:lnTo>
                    <a:pt x="560898" y="575349"/>
                  </a:lnTo>
                  <a:lnTo>
                    <a:pt x="536935" y="571926"/>
                  </a:lnTo>
                  <a:lnTo>
                    <a:pt x="527815" y="554248"/>
                  </a:lnTo>
                  <a:lnTo>
                    <a:pt x="530677" y="530874"/>
                  </a:lnTo>
                  <a:lnTo>
                    <a:pt x="527254" y="519453"/>
                  </a:lnTo>
                  <a:lnTo>
                    <a:pt x="507864" y="500063"/>
                  </a:lnTo>
                  <a:lnTo>
                    <a:pt x="505002" y="482385"/>
                  </a:lnTo>
                  <a:lnTo>
                    <a:pt x="493020" y="469842"/>
                  </a:lnTo>
                  <a:lnTo>
                    <a:pt x="491308" y="435637"/>
                  </a:lnTo>
                  <a:lnTo>
                    <a:pt x="516984" y="399130"/>
                  </a:lnTo>
                  <a:lnTo>
                    <a:pt x="509576" y="383725"/>
                  </a:lnTo>
                  <a:lnTo>
                    <a:pt x="516984" y="374606"/>
                  </a:lnTo>
                  <a:lnTo>
                    <a:pt x="516984" y="336387"/>
                  </a:lnTo>
                  <a:lnTo>
                    <a:pt x="530284" y="317699"/>
                  </a:lnTo>
                  <a:lnTo>
                    <a:pt x="468074" y="294185"/>
                  </a:lnTo>
                  <a:lnTo>
                    <a:pt x="466531" y="267780"/>
                  </a:lnTo>
                  <a:lnTo>
                    <a:pt x="474388" y="223641"/>
                  </a:lnTo>
                  <a:lnTo>
                    <a:pt x="461368" y="205261"/>
                  </a:lnTo>
                  <a:lnTo>
                    <a:pt x="450958" y="161768"/>
                  </a:lnTo>
                  <a:lnTo>
                    <a:pt x="431849" y="149393"/>
                  </a:lnTo>
                  <a:lnTo>
                    <a:pt x="410775" y="152676"/>
                  </a:lnTo>
                  <a:lnTo>
                    <a:pt x="408418" y="173329"/>
                  </a:lnTo>
                  <a:lnTo>
                    <a:pt x="385184" y="184946"/>
                  </a:lnTo>
                  <a:lnTo>
                    <a:pt x="345283" y="153322"/>
                  </a:lnTo>
                  <a:lnTo>
                    <a:pt x="350951" y="129919"/>
                  </a:lnTo>
                  <a:lnTo>
                    <a:pt x="343795" y="96275"/>
                  </a:lnTo>
                  <a:lnTo>
                    <a:pt x="324826" y="88811"/>
                  </a:lnTo>
                  <a:lnTo>
                    <a:pt x="304286" y="66475"/>
                  </a:lnTo>
                  <a:lnTo>
                    <a:pt x="272017" y="66475"/>
                  </a:lnTo>
                  <a:lnTo>
                    <a:pt x="253497" y="75426"/>
                  </a:lnTo>
                  <a:lnTo>
                    <a:pt x="167857" y="68832"/>
                  </a:lnTo>
                  <a:lnTo>
                    <a:pt x="82189" y="4574"/>
                  </a:lnTo>
                  <a:lnTo>
                    <a:pt x="2862" y="2105"/>
                  </a:lnTo>
                  <a:lnTo>
                    <a:pt x="4518" y="26293"/>
                  </a:lnTo>
                  <a:lnTo>
                    <a:pt x="2105" y="42203"/>
                  </a:lnTo>
                  <a:lnTo>
                    <a:pt x="3620" y="60526"/>
                  </a:lnTo>
                  <a:lnTo>
                    <a:pt x="14732" y="87857"/>
                  </a:lnTo>
                  <a:lnTo>
                    <a:pt x="48376" y="159635"/>
                  </a:lnTo>
                  <a:lnTo>
                    <a:pt x="51968" y="183374"/>
                  </a:lnTo>
                  <a:lnTo>
                    <a:pt x="44448" y="191793"/>
                  </a:lnTo>
                  <a:lnTo>
                    <a:pt x="26713" y="185788"/>
                  </a:lnTo>
                  <a:lnTo>
                    <a:pt x="29127" y="204420"/>
                  </a:lnTo>
                  <a:lnTo>
                    <a:pt x="42343" y="221536"/>
                  </a:lnTo>
                  <a:lnTo>
                    <a:pt x="69085" y="235342"/>
                  </a:lnTo>
                  <a:lnTo>
                    <a:pt x="71778" y="259670"/>
                  </a:lnTo>
                  <a:lnTo>
                    <a:pt x="87408" y="279790"/>
                  </a:lnTo>
                  <a:lnTo>
                    <a:pt x="76885" y="311329"/>
                  </a:lnTo>
                  <a:lnTo>
                    <a:pt x="95798" y="344385"/>
                  </a:lnTo>
                  <a:lnTo>
                    <a:pt x="120126" y="368124"/>
                  </a:lnTo>
                  <a:lnTo>
                    <a:pt x="133651" y="394865"/>
                  </a:lnTo>
                  <a:lnTo>
                    <a:pt x="148074" y="383164"/>
                  </a:lnTo>
                  <a:lnTo>
                    <a:pt x="148074" y="362147"/>
                  </a:lnTo>
                  <a:lnTo>
                    <a:pt x="142069" y="347724"/>
                  </a:lnTo>
                  <a:lnTo>
                    <a:pt x="129751" y="348622"/>
                  </a:lnTo>
                  <a:lnTo>
                    <a:pt x="111736" y="320982"/>
                  </a:lnTo>
                  <a:lnTo>
                    <a:pt x="112634" y="271708"/>
                  </a:lnTo>
                  <a:lnTo>
                    <a:pt x="105114" y="252487"/>
                  </a:lnTo>
                  <a:lnTo>
                    <a:pt x="100905" y="227850"/>
                  </a:lnTo>
                  <a:lnTo>
                    <a:pt x="86791" y="213118"/>
                  </a:lnTo>
                  <a:lnTo>
                    <a:pt x="92796" y="197489"/>
                  </a:lnTo>
                  <a:lnTo>
                    <a:pt x="92796" y="192382"/>
                  </a:lnTo>
                  <a:lnTo>
                    <a:pt x="84686" y="165640"/>
                  </a:lnTo>
                  <a:lnTo>
                    <a:pt x="83171" y="133792"/>
                  </a:lnTo>
                  <a:lnTo>
                    <a:pt x="70263" y="132276"/>
                  </a:lnTo>
                  <a:lnTo>
                    <a:pt x="65156" y="105535"/>
                  </a:lnTo>
                  <a:lnTo>
                    <a:pt x="55840" y="93525"/>
                  </a:lnTo>
                  <a:lnTo>
                    <a:pt x="60358" y="83003"/>
                  </a:lnTo>
                  <a:lnTo>
                    <a:pt x="55559" y="64679"/>
                  </a:lnTo>
                  <a:lnTo>
                    <a:pt x="69365" y="44251"/>
                  </a:lnTo>
                  <a:lnTo>
                    <a:pt x="65465" y="23515"/>
                  </a:lnTo>
                  <a:lnTo>
                    <a:pt x="85303" y="43634"/>
                  </a:lnTo>
                  <a:lnTo>
                    <a:pt x="111736" y="54156"/>
                  </a:lnTo>
                  <a:lnTo>
                    <a:pt x="117741" y="78176"/>
                  </a:lnTo>
                  <a:lnTo>
                    <a:pt x="106321" y="111231"/>
                  </a:lnTo>
                  <a:lnTo>
                    <a:pt x="111428" y="137664"/>
                  </a:lnTo>
                  <a:lnTo>
                    <a:pt x="116843" y="145184"/>
                  </a:lnTo>
                  <a:lnTo>
                    <a:pt x="118639" y="158401"/>
                  </a:lnTo>
                  <a:lnTo>
                    <a:pt x="124335" y="183038"/>
                  </a:lnTo>
                  <a:lnTo>
                    <a:pt x="145353" y="196254"/>
                  </a:lnTo>
                  <a:lnTo>
                    <a:pt x="149562" y="221200"/>
                  </a:lnTo>
                  <a:lnTo>
                    <a:pt x="167576" y="239214"/>
                  </a:lnTo>
                  <a:lnTo>
                    <a:pt x="177790" y="262645"/>
                  </a:lnTo>
                  <a:lnTo>
                    <a:pt x="170887" y="289976"/>
                  </a:lnTo>
                  <a:lnTo>
                    <a:pt x="182589" y="307401"/>
                  </a:lnTo>
                  <a:lnTo>
                    <a:pt x="198499" y="320028"/>
                  </a:lnTo>
                  <a:lnTo>
                    <a:pt x="204195" y="339867"/>
                  </a:lnTo>
                  <a:lnTo>
                    <a:pt x="225212" y="350670"/>
                  </a:lnTo>
                  <a:lnTo>
                    <a:pt x="232115" y="379516"/>
                  </a:lnTo>
                  <a:lnTo>
                    <a:pt x="259446" y="447394"/>
                  </a:lnTo>
                  <a:lnTo>
                    <a:pt x="246819" y="470516"/>
                  </a:lnTo>
                  <a:lnTo>
                    <a:pt x="242610" y="497538"/>
                  </a:lnTo>
                  <a:lnTo>
                    <a:pt x="254311" y="523662"/>
                  </a:lnTo>
                  <a:lnTo>
                    <a:pt x="307177" y="580737"/>
                  </a:lnTo>
                  <a:lnTo>
                    <a:pt x="353139" y="589435"/>
                  </a:lnTo>
                  <a:lnTo>
                    <a:pt x="369050" y="620975"/>
                  </a:lnTo>
                  <a:lnTo>
                    <a:pt x="383781" y="632985"/>
                  </a:lnTo>
                  <a:lnTo>
                    <a:pt x="426433" y="645304"/>
                  </a:lnTo>
                  <a:lnTo>
                    <a:pt x="472087" y="683466"/>
                  </a:lnTo>
                  <a:lnTo>
                    <a:pt x="513841" y="684364"/>
                  </a:lnTo>
                  <a:lnTo>
                    <a:pt x="542378" y="667836"/>
                  </a:lnTo>
                  <a:lnTo>
                    <a:pt x="555006" y="666040"/>
                  </a:lnTo>
                  <a:lnTo>
                    <a:pt x="577538" y="672663"/>
                  </a:lnTo>
                  <a:lnTo>
                    <a:pt x="594655" y="688292"/>
                  </a:lnTo>
                  <a:lnTo>
                    <a:pt x="602455" y="709029"/>
                  </a:lnTo>
                  <a:lnTo>
                    <a:pt x="611463" y="721347"/>
                  </a:lnTo>
                  <a:lnTo>
                    <a:pt x="612248" y="72232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26" name="Forme libre : forme 4825">
              <a:extLst>
                <a:ext uri="{FF2B5EF4-FFF2-40B4-BE49-F238E27FC236}">
                  <a16:creationId xmlns:a16="http://schemas.microsoft.com/office/drawing/2014/main" id="{8C9F90AD-4779-477D-BA20-FF8DEE4FD358}"/>
                </a:ext>
              </a:extLst>
            </p:cNvPr>
            <p:cNvSpPr/>
            <p:nvPr/>
          </p:nvSpPr>
          <p:spPr>
            <a:xfrm>
              <a:off x="8921350" y="4050666"/>
              <a:ext cx="81375" cy="112241"/>
            </a:xfrm>
            <a:custGeom>
              <a:avLst/>
              <a:gdLst>
                <a:gd name="connsiteX0" fmla="*/ 74585 w 81374"/>
                <a:gd name="connsiteY0" fmla="*/ 18941 h 112241"/>
                <a:gd name="connsiteX1" fmla="*/ 56906 w 81374"/>
                <a:gd name="connsiteY1" fmla="*/ 15546 h 112241"/>
                <a:gd name="connsiteX2" fmla="*/ 20372 w 81374"/>
                <a:gd name="connsiteY2" fmla="*/ 2105 h 112241"/>
                <a:gd name="connsiteX3" fmla="*/ 4883 w 81374"/>
                <a:gd name="connsiteY3" fmla="*/ 25507 h 112241"/>
                <a:gd name="connsiteX4" fmla="*/ 6089 w 81374"/>
                <a:gd name="connsiteY4" fmla="*/ 44392 h 112241"/>
                <a:gd name="connsiteX5" fmla="*/ 14479 w 81374"/>
                <a:gd name="connsiteY5" fmla="*/ 59600 h 112241"/>
                <a:gd name="connsiteX6" fmla="*/ 3199 w 81374"/>
                <a:gd name="connsiteY6" fmla="*/ 89877 h 112241"/>
                <a:gd name="connsiteX7" fmla="*/ 2105 w 81374"/>
                <a:gd name="connsiteY7" fmla="*/ 99670 h 112241"/>
                <a:gd name="connsiteX8" fmla="*/ 7492 w 81374"/>
                <a:gd name="connsiteY8" fmla="*/ 107752 h 112241"/>
                <a:gd name="connsiteX9" fmla="*/ 12515 w 81374"/>
                <a:gd name="connsiteY9" fmla="*/ 107808 h 112241"/>
                <a:gd name="connsiteX10" fmla="*/ 39734 w 81374"/>
                <a:gd name="connsiteY10" fmla="*/ 111259 h 112241"/>
                <a:gd name="connsiteX11" fmla="*/ 54606 w 81374"/>
                <a:gd name="connsiteY11" fmla="*/ 97846 h 112241"/>
                <a:gd name="connsiteX12" fmla="*/ 50873 w 81374"/>
                <a:gd name="connsiteY12" fmla="*/ 70684 h 112241"/>
                <a:gd name="connsiteX13" fmla="*/ 81936 w 81374"/>
                <a:gd name="connsiteY13" fmla="*/ 32129 h 11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1374" h="112241">
                  <a:moveTo>
                    <a:pt x="74585" y="18941"/>
                  </a:moveTo>
                  <a:lnTo>
                    <a:pt x="56906" y="15546"/>
                  </a:lnTo>
                  <a:lnTo>
                    <a:pt x="20372" y="2105"/>
                  </a:lnTo>
                  <a:lnTo>
                    <a:pt x="4883" y="25507"/>
                  </a:lnTo>
                  <a:lnTo>
                    <a:pt x="6089" y="44392"/>
                  </a:lnTo>
                  <a:lnTo>
                    <a:pt x="14479" y="59600"/>
                  </a:lnTo>
                  <a:lnTo>
                    <a:pt x="3199" y="89877"/>
                  </a:lnTo>
                  <a:lnTo>
                    <a:pt x="2105" y="99670"/>
                  </a:lnTo>
                  <a:lnTo>
                    <a:pt x="7492" y="107752"/>
                  </a:lnTo>
                  <a:lnTo>
                    <a:pt x="12515" y="107808"/>
                  </a:lnTo>
                  <a:lnTo>
                    <a:pt x="39734" y="111259"/>
                  </a:lnTo>
                  <a:lnTo>
                    <a:pt x="54606" y="97846"/>
                  </a:lnTo>
                  <a:lnTo>
                    <a:pt x="50873" y="70684"/>
                  </a:lnTo>
                  <a:lnTo>
                    <a:pt x="81936" y="3212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27" name="Forme libre : forme 4826">
              <a:extLst>
                <a:ext uri="{FF2B5EF4-FFF2-40B4-BE49-F238E27FC236}">
                  <a16:creationId xmlns:a16="http://schemas.microsoft.com/office/drawing/2014/main" id="{DAE2040D-26D4-4C38-9A04-99A1047766BA}"/>
                </a:ext>
              </a:extLst>
            </p:cNvPr>
            <p:cNvSpPr/>
            <p:nvPr/>
          </p:nvSpPr>
          <p:spPr>
            <a:xfrm>
              <a:off x="7051017" y="1062044"/>
              <a:ext cx="2087689" cy="1655560"/>
            </a:xfrm>
            <a:custGeom>
              <a:avLst/>
              <a:gdLst>
                <a:gd name="connsiteX0" fmla="*/ 297468 w 2087689"/>
                <a:gd name="connsiteY0" fmla="*/ 2105 h 1655559"/>
                <a:gd name="connsiteX1" fmla="*/ 2105 w 2087689"/>
                <a:gd name="connsiteY1" fmla="*/ 509828 h 1655559"/>
                <a:gd name="connsiteX2" fmla="*/ 3451 w 2087689"/>
                <a:gd name="connsiteY2" fmla="*/ 516563 h 1655559"/>
                <a:gd name="connsiteX3" fmla="*/ 44784 w 2087689"/>
                <a:gd name="connsiteY3" fmla="*/ 520435 h 1655559"/>
                <a:gd name="connsiteX4" fmla="*/ 41613 w 2087689"/>
                <a:gd name="connsiteY4" fmla="*/ 560786 h 1655559"/>
                <a:gd name="connsiteX5" fmla="*/ 52529 w 2087689"/>
                <a:gd name="connsiteY5" fmla="*/ 598162 h 1655559"/>
                <a:gd name="connsiteX6" fmla="*/ 107415 w 2087689"/>
                <a:gd name="connsiteY6" fmla="*/ 585283 h 1655559"/>
                <a:gd name="connsiteX7" fmla="*/ 126272 w 2087689"/>
                <a:gd name="connsiteY7" fmla="*/ 590698 h 1655559"/>
                <a:gd name="connsiteX8" fmla="*/ 130200 w 2087689"/>
                <a:gd name="connsiteY8" fmla="*/ 637615 h 1655559"/>
                <a:gd name="connsiteX9" fmla="*/ 151666 w 2087689"/>
                <a:gd name="connsiteY9" fmla="*/ 664693 h 1655559"/>
                <a:gd name="connsiteX10" fmla="*/ 151666 w 2087689"/>
                <a:gd name="connsiteY10" fmla="*/ 703389 h 1655559"/>
                <a:gd name="connsiteX11" fmla="*/ 138001 w 2087689"/>
                <a:gd name="connsiteY11" fmla="*/ 737061 h 1655559"/>
                <a:gd name="connsiteX12" fmla="*/ 144932 w 2087689"/>
                <a:gd name="connsiteY12" fmla="*/ 775981 h 1655559"/>
                <a:gd name="connsiteX13" fmla="*/ 161347 w 2087689"/>
                <a:gd name="connsiteY13" fmla="*/ 809765 h 1655559"/>
                <a:gd name="connsiteX14" fmla="*/ 153013 w 2087689"/>
                <a:gd name="connsiteY14" fmla="*/ 839958 h 1655559"/>
                <a:gd name="connsiteX15" fmla="*/ 142098 w 2087689"/>
                <a:gd name="connsiteY15" fmla="*/ 856289 h 1655559"/>
                <a:gd name="connsiteX16" fmla="*/ 115693 w 2087689"/>
                <a:gd name="connsiteY16" fmla="*/ 867682 h 1655559"/>
                <a:gd name="connsiteX17" fmla="*/ 115665 w 2087689"/>
                <a:gd name="connsiteY17" fmla="*/ 867570 h 1655559"/>
                <a:gd name="connsiteX18" fmla="*/ 103458 w 2087689"/>
                <a:gd name="connsiteY18" fmla="*/ 907780 h 1655559"/>
                <a:gd name="connsiteX19" fmla="*/ 111259 w 2087689"/>
                <a:gd name="connsiteY19" fmla="*/ 931519 h 1655559"/>
                <a:gd name="connsiteX20" fmla="*/ 132304 w 2087689"/>
                <a:gd name="connsiteY20" fmla="*/ 924925 h 1655559"/>
                <a:gd name="connsiteX21" fmla="*/ 121473 w 2087689"/>
                <a:gd name="connsiteY21" fmla="*/ 945942 h 1655559"/>
                <a:gd name="connsiteX22" fmla="*/ 125093 w 2087689"/>
                <a:gd name="connsiteY22" fmla="*/ 977791 h 1655559"/>
                <a:gd name="connsiteX23" fmla="*/ 124195 w 2087689"/>
                <a:gd name="connsiteY23" fmla="*/ 996114 h 1655559"/>
                <a:gd name="connsiteX24" fmla="*/ 136205 w 2087689"/>
                <a:gd name="connsiteY24" fmla="*/ 1000014 h 1655559"/>
                <a:gd name="connsiteX25" fmla="*/ 130789 w 2087689"/>
                <a:gd name="connsiteY25" fmla="*/ 1020723 h 1655559"/>
                <a:gd name="connsiteX26" fmla="*/ 120884 w 2087689"/>
                <a:gd name="connsiteY26" fmla="*/ 1032761 h 1655559"/>
                <a:gd name="connsiteX27" fmla="*/ 116086 w 2087689"/>
                <a:gd name="connsiteY27" fmla="*/ 1087114 h 1655559"/>
                <a:gd name="connsiteX28" fmla="*/ 130789 w 2087689"/>
                <a:gd name="connsiteY28" fmla="*/ 1095840 h 1655559"/>
                <a:gd name="connsiteX29" fmla="*/ 148523 w 2087689"/>
                <a:gd name="connsiteY29" fmla="*/ 1087731 h 1655559"/>
                <a:gd name="connsiteX30" fmla="*/ 144623 w 2087689"/>
                <a:gd name="connsiteY30" fmla="*/ 1097636 h 1655559"/>
                <a:gd name="connsiteX31" fmla="*/ 162329 w 2087689"/>
                <a:gd name="connsiteY31" fmla="*/ 1103333 h 1655559"/>
                <a:gd name="connsiteX32" fmla="*/ 154220 w 2087689"/>
                <a:gd name="connsiteY32" fmla="*/ 1117166 h 1655559"/>
                <a:gd name="connsiteX33" fmla="*/ 170158 w 2087689"/>
                <a:gd name="connsiteY33" fmla="*/ 1115062 h 1655559"/>
                <a:gd name="connsiteX34" fmla="*/ 169541 w 2087689"/>
                <a:gd name="connsiteY34" fmla="*/ 1133385 h 1655559"/>
                <a:gd name="connsiteX35" fmla="*/ 192073 w 2087689"/>
                <a:gd name="connsiteY35" fmla="*/ 1136388 h 1655559"/>
                <a:gd name="connsiteX36" fmla="*/ 181859 w 2087689"/>
                <a:gd name="connsiteY36" fmla="*/ 1152915 h 1655559"/>
                <a:gd name="connsiteX37" fmla="*/ 188481 w 2087689"/>
                <a:gd name="connsiteY37" fmla="*/ 1175728 h 1655559"/>
                <a:gd name="connsiteX38" fmla="*/ 190418 w 2087689"/>
                <a:gd name="connsiteY38" fmla="*/ 1179208 h 1655559"/>
                <a:gd name="connsiteX39" fmla="*/ 190642 w 2087689"/>
                <a:gd name="connsiteY39" fmla="*/ 1177861 h 1655559"/>
                <a:gd name="connsiteX40" fmla="*/ 969765 w 2087689"/>
                <a:gd name="connsiteY40" fmla="*/ 1302168 h 1655559"/>
                <a:gd name="connsiteX41" fmla="*/ 997601 w 2087689"/>
                <a:gd name="connsiteY41" fmla="*/ 1325374 h 1655559"/>
                <a:gd name="connsiteX42" fmla="*/ 1023585 w 2087689"/>
                <a:gd name="connsiteY42" fmla="*/ 1330369 h 1655559"/>
                <a:gd name="connsiteX43" fmla="*/ 1038261 w 2087689"/>
                <a:gd name="connsiteY43" fmla="*/ 1368952 h 1655559"/>
                <a:gd name="connsiteX44" fmla="*/ 1089359 w 2087689"/>
                <a:gd name="connsiteY44" fmla="*/ 1375125 h 1655559"/>
                <a:gd name="connsiteX45" fmla="*/ 1110656 w 2087689"/>
                <a:gd name="connsiteY45" fmla="*/ 1387163 h 1655559"/>
                <a:gd name="connsiteX46" fmla="*/ 1166973 w 2087689"/>
                <a:gd name="connsiteY46" fmla="*/ 1394683 h 1655559"/>
                <a:gd name="connsiteX47" fmla="*/ 1217735 w 2087689"/>
                <a:gd name="connsiteY47" fmla="*/ 1441516 h 1655559"/>
                <a:gd name="connsiteX48" fmla="*/ 1230783 w 2087689"/>
                <a:gd name="connsiteY48" fmla="*/ 1476002 h 1655559"/>
                <a:gd name="connsiteX49" fmla="*/ 1259320 w 2087689"/>
                <a:gd name="connsiteY49" fmla="*/ 1506447 h 1655559"/>
                <a:gd name="connsiteX50" fmla="*/ 1261312 w 2087689"/>
                <a:gd name="connsiteY50" fmla="*/ 1565935 h 1655559"/>
                <a:gd name="connsiteX51" fmla="*/ 1238920 w 2087689"/>
                <a:gd name="connsiteY51" fmla="*/ 1614592 h 1655559"/>
                <a:gd name="connsiteX52" fmla="*/ 1214115 w 2087689"/>
                <a:gd name="connsiteY52" fmla="*/ 1640351 h 1655559"/>
                <a:gd name="connsiteX53" fmla="*/ 1209008 w 2087689"/>
                <a:gd name="connsiteY53" fmla="*/ 1653708 h 1655559"/>
                <a:gd name="connsiteX54" fmla="*/ 1284266 w 2087689"/>
                <a:gd name="connsiteY54" fmla="*/ 1636900 h 1655559"/>
                <a:gd name="connsiteX55" fmla="*/ 1299025 w 2087689"/>
                <a:gd name="connsiteY55" fmla="*/ 1634430 h 1655559"/>
                <a:gd name="connsiteX56" fmla="*/ 1309744 w 2087689"/>
                <a:gd name="connsiteY56" fmla="*/ 1624609 h 1655559"/>
                <a:gd name="connsiteX57" fmla="*/ 1379811 w 2087689"/>
                <a:gd name="connsiteY57" fmla="*/ 1601881 h 1655559"/>
                <a:gd name="connsiteX58" fmla="*/ 1404392 w 2087689"/>
                <a:gd name="connsiteY58" fmla="*/ 1594865 h 1655559"/>
                <a:gd name="connsiteX59" fmla="*/ 1461242 w 2087689"/>
                <a:gd name="connsiteY59" fmla="*/ 1547331 h 1655559"/>
                <a:gd name="connsiteX60" fmla="*/ 1529653 w 2087689"/>
                <a:gd name="connsiteY60" fmla="*/ 1538548 h 1655559"/>
                <a:gd name="connsiteX61" fmla="*/ 1567591 w 2087689"/>
                <a:gd name="connsiteY61" fmla="*/ 1554795 h 1655559"/>
                <a:gd name="connsiteX62" fmla="*/ 1601572 w 2087689"/>
                <a:gd name="connsiteY62" fmla="*/ 1540232 h 1655559"/>
                <a:gd name="connsiteX63" fmla="*/ 1623908 w 2087689"/>
                <a:gd name="connsiteY63" fmla="*/ 1490004 h 1655559"/>
                <a:gd name="connsiteX64" fmla="*/ 1681095 w 2087689"/>
                <a:gd name="connsiteY64" fmla="*/ 1470249 h 1655559"/>
                <a:gd name="connsiteX65" fmla="*/ 1708734 w 2087689"/>
                <a:gd name="connsiteY65" fmla="*/ 1495476 h 1655559"/>
                <a:gd name="connsiteX66" fmla="*/ 1695293 w 2087689"/>
                <a:gd name="connsiteY66" fmla="*/ 1524406 h 1655559"/>
                <a:gd name="connsiteX67" fmla="*/ 1695293 w 2087689"/>
                <a:gd name="connsiteY67" fmla="*/ 1570200 h 1655559"/>
                <a:gd name="connsiteX68" fmla="*/ 1698127 w 2087689"/>
                <a:gd name="connsiteY68" fmla="*/ 1574774 h 1655559"/>
                <a:gd name="connsiteX69" fmla="*/ 1699671 w 2087689"/>
                <a:gd name="connsiteY69" fmla="*/ 1574381 h 1655559"/>
                <a:gd name="connsiteX70" fmla="*/ 1710502 w 2087689"/>
                <a:gd name="connsiteY70" fmla="*/ 1580078 h 1655559"/>
                <a:gd name="connsiteX71" fmla="*/ 1762975 w 2087689"/>
                <a:gd name="connsiteY71" fmla="*/ 1557265 h 1655559"/>
                <a:gd name="connsiteX72" fmla="*/ 1769261 w 2087689"/>
                <a:gd name="connsiteY72" fmla="*/ 1573231 h 1655559"/>
                <a:gd name="connsiteX73" fmla="*/ 1728180 w 2087689"/>
                <a:gd name="connsiteY73" fmla="*/ 1584623 h 1655559"/>
                <a:gd name="connsiteX74" fmla="*/ 1708229 w 2087689"/>
                <a:gd name="connsiteY74" fmla="*/ 1612572 h 1655559"/>
                <a:gd name="connsiteX75" fmla="*/ 1707668 w 2087689"/>
                <a:gd name="connsiteY75" fmla="*/ 1626826 h 1655559"/>
                <a:gd name="connsiteX76" fmla="*/ 1725907 w 2087689"/>
                <a:gd name="connsiteY76" fmla="*/ 1645093 h 1655559"/>
                <a:gd name="connsiteX77" fmla="*/ 1740162 w 2087689"/>
                <a:gd name="connsiteY77" fmla="*/ 1639958 h 1655559"/>
                <a:gd name="connsiteX78" fmla="*/ 1770972 w 2087689"/>
                <a:gd name="connsiteY78" fmla="*/ 1603452 h 1655559"/>
                <a:gd name="connsiteX79" fmla="*/ 1806328 w 2087689"/>
                <a:gd name="connsiteY79" fmla="*/ 1601740 h 1655559"/>
                <a:gd name="connsiteX80" fmla="*/ 1829702 w 2087689"/>
                <a:gd name="connsiteY80" fmla="*/ 1589197 h 1655559"/>
                <a:gd name="connsiteX81" fmla="*/ 1866209 w 2087689"/>
                <a:gd name="connsiteY81" fmla="*/ 1588047 h 1655559"/>
                <a:gd name="connsiteX82" fmla="*/ 1861074 w 2087689"/>
                <a:gd name="connsiteY82" fmla="*/ 1575504 h 1655559"/>
                <a:gd name="connsiteX83" fmla="*/ 1864497 w 2087689"/>
                <a:gd name="connsiteY83" fmla="*/ 1570369 h 1655559"/>
                <a:gd name="connsiteX84" fmla="*/ 1852516 w 2087689"/>
                <a:gd name="connsiteY84" fmla="*/ 1563522 h 1655559"/>
                <a:gd name="connsiteX85" fmla="*/ 1843957 w 2087689"/>
                <a:gd name="connsiteY85" fmla="*/ 1560099 h 1655559"/>
                <a:gd name="connsiteX86" fmla="*/ 1839412 w 2087689"/>
                <a:gd name="connsiteY86" fmla="*/ 1554403 h 1655559"/>
                <a:gd name="connsiteX87" fmla="*/ 1813736 w 2087689"/>
                <a:gd name="connsiteY87" fmla="*/ 1560099 h 1655559"/>
                <a:gd name="connsiteX88" fmla="*/ 1799481 w 2087689"/>
                <a:gd name="connsiteY88" fmla="*/ 1544722 h 1655559"/>
                <a:gd name="connsiteX89" fmla="*/ 1804617 w 2087689"/>
                <a:gd name="connsiteY89" fmla="*/ 1537875 h 1655559"/>
                <a:gd name="connsiteX90" fmla="*/ 1788650 w 2087689"/>
                <a:gd name="connsiteY90" fmla="*/ 1530467 h 1655559"/>
                <a:gd name="connsiteX91" fmla="*/ 1778380 w 2087689"/>
                <a:gd name="connsiteY91" fmla="*/ 1508776 h 1655559"/>
                <a:gd name="connsiteX92" fmla="*/ 1785227 w 2087689"/>
                <a:gd name="connsiteY92" fmla="*/ 1480267 h 1655559"/>
                <a:gd name="connsiteX93" fmla="*/ 1756128 w 2087689"/>
                <a:gd name="connsiteY93" fmla="*/ 1464862 h 1655559"/>
                <a:gd name="connsiteX94" fmla="*/ 1780092 w 2087689"/>
                <a:gd name="connsiteY94" fmla="*/ 1467724 h 1655559"/>
                <a:gd name="connsiteX95" fmla="*/ 1785788 w 2087689"/>
                <a:gd name="connsiteY95" fmla="*/ 1456304 h 1655559"/>
                <a:gd name="connsiteX96" fmla="*/ 1806328 w 2087689"/>
                <a:gd name="connsiteY96" fmla="*/ 1451168 h 1655559"/>
                <a:gd name="connsiteX97" fmla="*/ 1813175 w 2087689"/>
                <a:gd name="connsiteY97" fmla="*/ 1436353 h 1655559"/>
                <a:gd name="connsiteX98" fmla="*/ 1796058 w 2087689"/>
                <a:gd name="connsiteY98" fmla="*/ 1409555 h 1655559"/>
                <a:gd name="connsiteX99" fmla="*/ 1773245 w 2087689"/>
                <a:gd name="connsiteY99" fmla="*/ 1404420 h 1655559"/>
                <a:gd name="connsiteX100" fmla="*/ 1720772 w 2087689"/>
                <a:gd name="connsiteY100" fmla="*/ 1422659 h 1655559"/>
                <a:gd name="connsiteX101" fmla="*/ 1637517 w 2087689"/>
                <a:gd name="connsiteY101" fmla="*/ 1472859 h 1655559"/>
                <a:gd name="connsiteX102" fmla="*/ 1654045 w 2087689"/>
                <a:gd name="connsiteY102" fmla="*/ 1444911 h 1655559"/>
                <a:gd name="connsiteX103" fmla="*/ 1667177 w 2087689"/>
                <a:gd name="connsiteY103" fmla="*/ 1440927 h 1655559"/>
                <a:gd name="connsiteX104" fmla="*/ 1688840 w 2087689"/>
                <a:gd name="connsiteY104" fmla="*/ 1429506 h 1655559"/>
                <a:gd name="connsiteX105" fmla="*/ 1701944 w 2087689"/>
                <a:gd name="connsiteY105" fmla="*/ 1414690 h 1655559"/>
                <a:gd name="connsiteX106" fmla="*/ 1724757 w 2087689"/>
                <a:gd name="connsiteY106" fmla="*/ 1407254 h 1655559"/>
                <a:gd name="connsiteX107" fmla="*/ 1793196 w 2087689"/>
                <a:gd name="connsiteY107" fmla="*/ 1356521 h 1655559"/>
                <a:gd name="connsiteX108" fmla="*/ 1836549 w 2087689"/>
                <a:gd name="connsiteY108" fmla="*/ 1371337 h 1655559"/>
                <a:gd name="connsiteX109" fmla="*/ 1886749 w 2087689"/>
                <a:gd name="connsiteY109" fmla="*/ 1371898 h 1655559"/>
                <a:gd name="connsiteX110" fmla="*/ 1903277 w 2087689"/>
                <a:gd name="connsiteY110" fmla="*/ 1387303 h 1655559"/>
                <a:gd name="connsiteX111" fmla="*/ 1955750 w 2087689"/>
                <a:gd name="connsiteY111" fmla="*/ 1371337 h 1655559"/>
                <a:gd name="connsiteX112" fmla="*/ 1974578 w 2087689"/>
                <a:gd name="connsiteY112" fmla="*/ 1346251 h 1655559"/>
                <a:gd name="connsiteX113" fmla="*/ 2003648 w 2087689"/>
                <a:gd name="connsiteY113" fmla="*/ 1345100 h 1655559"/>
                <a:gd name="connsiteX114" fmla="*/ 2016781 w 2087689"/>
                <a:gd name="connsiteY114" fmla="*/ 1338815 h 1655559"/>
                <a:gd name="connsiteX115" fmla="*/ 2044140 w 2087689"/>
                <a:gd name="connsiteY115" fmla="*/ 1338254 h 1655559"/>
                <a:gd name="connsiteX116" fmla="*/ 2051548 w 2087689"/>
                <a:gd name="connsiteY116" fmla="*/ 1329134 h 1655559"/>
                <a:gd name="connsiteX117" fmla="*/ 2073238 w 2087689"/>
                <a:gd name="connsiteY117" fmla="*/ 1319425 h 1655559"/>
                <a:gd name="connsiteX118" fmla="*/ 2076662 w 2087689"/>
                <a:gd name="connsiteY118" fmla="*/ 1285781 h 1655559"/>
                <a:gd name="connsiteX119" fmla="*/ 2085781 w 2087689"/>
                <a:gd name="connsiteY119" fmla="*/ 1262968 h 1655559"/>
                <a:gd name="connsiteX120" fmla="*/ 2085781 w 2087689"/>
                <a:gd name="connsiteY120" fmla="*/ 1251575 h 1655559"/>
                <a:gd name="connsiteX121" fmla="*/ 2057833 w 2087689"/>
                <a:gd name="connsiteY121" fmla="*/ 1232186 h 1655559"/>
                <a:gd name="connsiteX122" fmla="*/ 2037293 w 2087689"/>
                <a:gd name="connsiteY122" fmla="*/ 1235020 h 1655559"/>
                <a:gd name="connsiteX123" fmla="*/ 1992817 w 2087689"/>
                <a:gd name="connsiteY123" fmla="*/ 1239032 h 1655559"/>
                <a:gd name="connsiteX124" fmla="*/ 2034459 w 2087689"/>
                <a:gd name="connsiteY124" fmla="*/ 1219053 h 1655559"/>
                <a:gd name="connsiteX125" fmla="*/ 2057272 w 2087689"/>
                <a:gd name="connsiteY125" fmla="*/ 1219053 h 1655559"/>
                <a:gd name="connsiteX126" fmla="*/ 2061818 w 2087689"/>
                <a:gd name="connsiteY126" fmla="*/ 1207661 h 1655559"/>
                <a:gd name="connsiteX127" fmla="*/ 2041306 w 2087689"/>
                <a:gd name="connsiteY127" fmla="*/ 1197391 h 1655559"/>
                <a:gd name="connsiteX128" fmla="*/ 2033308 w 2087689"/>
                <a:gd name="connsiteY128" fmla="*/ 1188832 h 1655559"/>
                <a:gd name="connsiteX129" fmla="*/ 1999664 w 2087689"/>
                <a:gd name="connsiteY129" fmla="*/ 1171716 h 1655559"/>
                <a:gd name="connsiteX130" fmla="*/ 2000225 w 2087689"/>
                <a:gd name="connsiteY130" fmla="*/ 1164308 h 1655559"/>
                <a:gd name="connsiteX131" fmla="*/ 1973989 w 2087689"/>
                <a:gd name="connsiteY131" fmla="*/ 1117531 h 1655559"/>
                <a:gd name="connsiteX132" fmla="*/ 1978563 w 2087689"/>
                <a:gd name="connsiteY132" fmla="*/ 1108412 h 1655559"/>
                <a:gd name="connsiteX133" fmla="*/ 1970566 w 2087689"/>
                <a:gd name="connsiteY133" fmla="*/ 1104427 h 1655559"/>
                <a:gd name="connsiteX134" fmla="*/ 1981425 w 2087689"/>
                <a:gd name="connsiteY134" fmla="*/ 1094718 h 1655559"/>
                <a:gd name="connsiteX135" fmla="*/ 1983137 w 2087689"/>
                <a:gd name="connsiteY135" fmla="*/ 1074206 h 1655559"/>
                <a:gd name="connsiteX136" fmla="*/ 1971155 w 2087689"/>
                <a:gd name="connsiteY136" fmla="*/ 1033715 h 1655559"/>
                <a:gd name="connsiteX137" fmla="*/ 1953477 w 2087689"/>
                <a:gd name="connsiteY137" fmla="*/ 1024595 h 1655559"/>
                <a:gd name="connsiteX138" fmla="*/ 1963158 w 2087689"/>
                <a:gd name="connsiteY138" fmla="*/ 1016598 h 1655559"/>
                <a:gd name="connsiteX139" fmla="*/ 1950053 w 2087689"/>
                <a:gd name="connsiteY139" fmla="*/ 970972 h 1655559"/>
                <a:gd name="connsiteX140" fmla="*/ 1960885 w 2087689"/>
                <a:gd name="connsiteY140" fmla="*/ 957868 h 1655559"/>
                <a:gd name="connsiteX141" fmla="*/ 1960323 w 2087689"/>
                <a:gd name="connsiteY141" fmla="*/ 943585 h 1655559"/>
                <a:gd name="connsiteX142" fmla="*/ 1942056 w 2087689"/>
                <a:gd name="connsiteY142" fmla="*/ 925346 h 1655559"/>
                <a:gd name="connsiteX143" fmla="*/ 1928363 w 2087689"/>
                <a:gd name="connsiteY143" fmla="*/ 937889 h 1655559"/>
                <a:gd name="connsiteX144" fmla="*/ 1894718 w 2087689"/>
                <a:gd name="connsiteY144" fmla="*/ 983515 h 1655559"/>
                <a:gd name="connsiteX145" fmla="*/ 1882175 w 2087689"/>
                <a:gd name="connsiteY145" fmla="*/ 985227 h 1655559"/>
                <a:gd name="connsiteX146" fmla="*/ 1874178 w 2087689"/>
                <a:gd name="connsiteY146" fmla="*/ 1000632 h 1655559"/>
                <a:gd name="connsiteX147" fmla="*/ 1858212 w 2087689"/>
                <a:gd name="connsiteY147" fmla="*/ 1007478 h 1655559"/>
                <a:gd name="connsiteX148" fmla="*/ 1846819 w 2087689"/>
                <a:gd name="connsiteY148" fmla="*/ 997208 h 1655559"/>
                <a:gd name="connsiteX149" fmla="*/ 1827991 w 2087689"/>
                <a:gd name="connsiteY149" fmla="*/ 997770 h 1655559"/>
                <a:gd name="connsiteX150" fmla="*/ 1818310 w 2087689"/>
                <a:gd name="connsiteY150" fmla="*/ 977819 h 1655559"/>
                <a:gd name="connsiteX151" fmla="*/ 1799481 w 2087689"/>
                <a:gd name="connsiteY151" fmla="*/ 973834 h 1655559"/>
                <a:gd name="connsiteX152" fmla="*/ 1786377 w 2087689"/>
                <a:gd name="connsiteY152" fmla="*/ 977819 h 1655559"/>
                <a:gd name="connsiteX153" fmla="*/ 1797770 w 2087689"/>
                <a:gd name="connsiteY153" fmla="*/ 959579 h 1655559"/>
                <a:gd name="connsiteX154" fmla="*/ 1802905 w 2087689"/>
                <a:gd name="connsiteY154" fmla="*/ 941873 h 1655559"/>
                <a:gd name="connsiteX155" fmla="*/ 1811463 w 2087689"/>
                <a:gd name="connsiteY155" fmla="*/ 935616 h 1655559"/>
                <a:gd name="connsiteX156" fmla="*/ 1804055 w 2087689"/>
                <a:gd name="connsiteY156" fmla="*/ 900821 h 1655559"/>
                <a:gd name="connsiteX157" fmla="*/ 1825718 w 2087689"/>
                <a:gd name="connsiteY157" fmla="*/ 887128 h 1655559"/>
                <a:gd name="connsiteX158" fmla="*/ 1801754 w 2087689"/>
                <a:gd name="connsiteY158" fmla="*/ 878008 h 1655559"/>
                <a:gd name="connsiteX159" fmla="*/ 1769822 w 2087689"/>
                <a:gd name="connsiteY159" fmla="*/ 828959 h 1655559"/>
                <a:gd name="connsiteX160" fmla="*/ 1767549 w 2087689"/>
                <a:gd name="connsiteY160" fmla="*/ 810719 h 1655559"/>
                <a:gd name="connsiteX161" fmla="*/ 1745858 w 2087689"/>
                <a:gd name="connsiteY161" fmla="*/ 793041 h 1655559"/>
                <a:gd name="connsiteX162" fmla="*/ 1726469 w 2087689"/>
                <a:gd name="connsiteY162" fmla="*/ 805023 h 1655559"/>
                <a:gd name="connsiteX163" fmla="*/ 1663164 w 2087689"/>
                <a:gd name="connsiteY163" fmla="*/ 771940 h 1655559"/>
                <a:gd name="connsiteX164" fmla="*/ 1648348 w 2087689"/>
                <a:gd name="connsiteY164" fmla="*/ 773652 h 1655559"/>
                <a:gd name="connsiteX165" fmla="*/ 1634655 w 2087689"/>
                <a:gd name="connsiteY165" fmla="*/ 793602 h 1655559"/>
                <a:gd name="connsiteX166" fmla="*/ 1637517 w 2087689"/>
                <a:gd name="connsiteY166" fmla="*/ 821551 h 1655559"/>
                <a:gd name="connsiteX167" fmla="*/ 1620400 w 2087689"/>
                <a:gd name="connsiteY167" fmla="*/ 838667 h 1655559"/>
                <a:gd name="connsiteX168" fmla="*/ 1621551 w 2087689"/>
                <a:gd name="connsiteY168" fmla="*/ 868888 h 1655559"/>
                <a:gd name="connsiteX169" fmla="*/ 1602722 w 2087689"/>
                <a:gd name="connsiteY169" fmla="*/ 905395 h 1655559"/>
                <a:gd name="connsiteX170" fmla="*/ 1548538 w 2087689"/>
                <a:gd name="connsiteY170" fmla="*/ 945886 h 1655559"/>
                <a:gd name="connsiteX171" fmla="*/ 1585606 w 2087689"/>
                <a:gd name="connsiteY171" fmla="*/ 980092 h 1655559"/>
                <a:gd name="connsiteX172" fmla="*/ 1584483 w 2087689"/>
                <a:gd name="connsiteY172" fmla="*/ 1037699 h 1655559"/>
                <a:gd name="connsiteX173" fmla="*/ 1549688 w 2087689"/>
                <a:gd name="connsiteY173" fmla="*/ 1103866 h 1655559"/>
                <a:gd name="connsiteX174" fmla="*/ 1494943 w 2087689"/>
                <a:gd name="connsiteY174" fmla="*/ 1122666 h 1655559"/>
                <a:gd name="connsiteX175" fmla="*/ 1471540 w 2087689"/>
                <a:gd name="connsiteY175" fmla="*/ 1121544 h 1655559"/>
                <a:gd name="connsiteX176" fmla="*/ 1476114 w 2087689"/>
                <a:gd name="connsiteY176" fmla="*/ 1168882 h 1655559"/>
                <a:gd name="connsiteX177" fmla="*/ 1448727 w 2087689"/>
                <a:gd name="connsiteY177" fmla="*/ 1213918 h 1655559"/>
                <a:gd name="connsiteX178" fmla="*/ 1454452 w 2087689"/>
                <a:gd name="connsiteY178" fmla="*/ 1239032 h 1655559"/>
                <a:gd name="connsiteX179" fmla="*/ 1442470 w 2087689"/>
                <a:gd name="connsiteY179" fmla="*/ 1250425 h 1655559"/>
                <a:gd name="connsiteX180" fmla="*/ 1440169 w 2087689"/>
                <a:gd name="connsiteY180" fmla="*/ 1258422 h 1655559"/>
                <a:gd name="connsiteX181" fmla="*/ 1433350 w 2087689"/>
                <a:gd name="connsiteY181" fmla="*/ 1256121 h 1655559"/>
                <a:gd name="connsiteX182" fmla="*/ 1416795 w 2087689"/>
                <a:gd name="connsiteY182" fmla="*/ 1258422 h 1655559"/>
                <a:gd name="connsiteX183" fmla="*/ 1407675 w 2087689"/>
                <a:gd name="connsiteY183" fmla="*/ 1278934 h 1655559"/>
                <a:gd name="connsiteX184" fmla="*/ 1397966 w 2087689"/>
                <a:gd name="connsiteY184" fmla="*/ 1275511 h 1655559"/>
                <a:gd name="connsiteX185" fmla="*/ 1392831 w 2087689"/>
                <a:gd name="connsiteY185" fmla="*/ 1250986 h 1655559"/>
                <a:gd name="connsiteX186" fmla="*/ 1373441 w 2087689"/>
                <a:gd name="connsiteY186" fmla="*/ 1241866 h 1655559"/>
                <a:gd name="connsiteX187" fmla="*/ 1384862 w 2087689"/>
                <a:gd name="connsiteY187" fmla="*/ 1235609 h 1655559"/>
                <a:gd name="connsiteX188" fmla="*/ 1385423 w 2087689"/>
                <a:gd name="connsiteY188" fmla="*/ 1212796 h 1655559"/>
                <a:gd name="connsiteX189" fmla="*/ 1379166 w 2087689"/>
                <a:gd name="connsiteY189" fmla="*/ 1205949 h 1655559"/>
                <a:gd name="connsiteX190" fmla="*/ 1386574 w 2087689"/>
                <a:gd name="connsiteY190" fmla="*/ 1197952 h 1655559"/>
                <a:gd name="connsiteX191" fmla="*/ 1388285 w 2087689"/>
                <a:gd name="connsiteY191" fmla="*/ 1181986 h 1655559"/>
                <a:gd name="connsiteX192" fmla="*/ 1381439 w 2087689"/>
                <a:gd name="connsiteY192" fmla="*/ 1172305 h 1655559"/>
                <a:gd name="connsiteX193" fmla="*/ 1392270 w 2087689"/>
                <a:gd name="connsiteY193" fmla="*/ 1167731 h 1655559"/>
                <a:gd name="connsiteX194" fmla="*/ 1398555 w 2087689"/>
                <a:gd name="connsiteY194" fmla="*/ 1150053 h 1655559"/>
                <a:gd name="connsiteX195" fmla="*/ 1386574 w 2087689"/>
                <a:gd name="connsiteY195" fmla="*/ 1140933 h 1655559"/>
                <a:gd name="connsiteX196" fmla="*/ 1400267 w 2087689"/>
                <a:gd name="connsiteY196" fmla="*/ 1120393 h 1655559"/>
                <a:gd name="connsiteX197" fmla="*/ 1408825 w 2087689"/>
                <a:gd name="connsiteY197" fmla="*/ 1095868 h 1655559"/>
                <a:gd name="connsiteX198" fmla="*/ 1392270 w 2087689"/>
                <a:gd name="connsiteY198" fmla="*/ 1084476 h 1655559"/>
                <a:gd name="connsiteX199" fmla="*/ 1360337 w 2087689"/>
                <a:gd name="connsiteY199" fmla="*/ 1087899 h 1655559"/>
                <a:gd name="connsiteX200" fmla="*/ 1346083 w 2087689"/>
                <a:gd name="connsiteY200" fmla="*/ 1077629 h 1655559"/>
                <a:gd name="connsiteX201" fmla="*/ 1333540 w 2087689"/>
                <a:gd name="connsiteY201" fmla="*/ 1081614 h 1655559"/>
                <a:gd name="connsiteX202" fmla="*/ 1337524 w 2087689"/>
                <a:gd name="connsiteY202" fmla="*/ 1071905 h 1655559"/>
                <a:gd name="connsiteX203" fmla="*/ 1321558 w 2087689"/>
                <a:gd name="connsiteY203" fmla="*/ 1063936 h 1655559"/>
                <a:gd name="connsiteX204" fmla="*/ 1305592 w 2087689"/>
                <a:gd name="connsiteY204" fmla="*/ 1038261 h 1655559"/>
                <a:gd name="connsiteX205" fmla="*/ 1290186 w 2087689"/>
                <a:gd name="connsiteY205" fmla="*/ 1037138 h 1655559"/>
                <a:gd name="connsiteX206" fmla="*/ 1276493 w 2087689"/>
                <a:gd name="connsiteY206" fmla="*/ 1013175 h 1655559"/>
                <a:gd name="connsiteX207" fmla="*/ 1249134 w 2087689"/>
                <a:gd name="connsiteY207" fmla="*/ 984076 h 1655559"/>
                <a:gd name="connsiteX208" fmla="*/ 1210916 w 2087689"/>
                <a:gd name="connsiteY208" fmla="*/ 964686 h 1655559"/>
                <a:gd name="connsiteX209" fmla="*/ 1186391 w 2087689"/>
                <a:gd name="connsiteY209" fmla="*/ 966398 h 1655559"/>
                <a:gd name="connsiteX210" fmla="*/ 1176121 w 2087689"/>
                <a:gd name="connsiteY210" fmla="*/ 970411 h 1655559"/>
                <a:gd name="connsiteX211" fmla="*/ 1181256 w 2087689"/>
                <a:gd name="connsiteY211" fmla="*/ 959579 h 1655559"/>
                <a:gd name="connsiteX212" fmla="*/ 1177833 w 2087689"/>
                <a:gd name="connsiteY212" fmla="*/ 917938 h 1655559"/>
                <a:gd name="connsiteX213" fmla="*/ 1186391 w 2087689"/>
                <a:gd name="connsiteY213" fmla="*/ 893413 h 1655559"/>
                <a:gd name="connsiteX214" fmla="*/ 1160716 w 2087689"/>
                <a:gd name="connsiteY214" fmla="*/ 882582 h 1655559"/>
                <a:gd name="connsiteX215" fmla="*/ 1144750 w 2087689"/>
                <a:gd name="connsiteY215" fmla="*/ 884855 h 1655559"/>
                <a:gd name="connsiteX216" fmla="*/ 1144750 w 2087689"/>
                <a:gd name="connsiteY216" fmla="*/ 874023 h 1655559"/>
                <a:gd name="connsiteX217" fmla="*/ 1160155 w 2087689"/>
                <a:gd name="connsiteY217" fmla="*/ 862042 h 1655559"/>
                <a:gd name="connsiteX218" fmla="*/ 1160716 w 2087689"/>
                <a:gd name="connsiteY218" fmla="*/ 823262 h 1655559"/>
                <a:gd name="connsiteX219" fmla="*/ 1181256 w 2087689"/>
                <a:gd name="connsiteY219" fmla="*/ 778787 h 1655559"/>
                <a:gd name="connsiteX220" fmla="*/ 1218324 w 2087689"/>
                <a:gd name="connsiteY220" fmla="*/ 757096 h 1655559"/>
                <a:gd name="connsiteX221" fmla="*/ 1235441 w 2087689"/>
                <a:gd name="connsiteY221" fmla="*/ 725163 h 1655559"/>
                <a:gd name="connsiteX222" fmla="*/ 1270797 w 2087689"/>
                <a:gd name="connsiteY222" fmla="*/ 710347 h 1655559"/>
                <a:gd name="connsiteX223" fmla="*/ 1278794 w 2087689"/>
                <a:gd name="connsiteY223" fmla="*/ 692080 h 1655559"/>
                <a:gd name="connsiteX224" fmla="*/ 1326104 w 2087689"/>
                <a:gd name="connsiteY224" fmla="*/ 688657 h 1655559"/>
                <a:gd name="connsiteX225" fmla="*/ 1313561 w 2087689"/>
                <a:gd name="connsiteY225" fmla="*/ 655574 h 1655559"/>
                <a:gd name="connsiteX226" fmla="*/ 1295883 w 2087689"/>
                <a:gd name="connsiteY226" fmla="*/ 644181 h 1655559"/>
                <a:gd name="connsiteX227" fmla="*/ 1273070 w 2087689"/>
                <a:gd name="connsiteY227" fmla="*/ 623080 h 1655559"/>
                <a:gd name="connsiteX228" fmla="*/ 1241137 w 2087689"/>
                <a:gd name="connsiteY228" fmla="*/ 612248 h 1655559"/>
                <a:gd name="connsiteX229" fmla="*/ 1239425 w 2087689"/>
                <a:gd name="connsiteY229" fmla="*/ 618506 h 1655559"/>
                <a:gd name="connsiteX230" fmla="*/ 1221747 w 2087689"/>
                <a:gd name="connsiteY230" fmla="*/ 607113 h 1655559"/>
                <a:gd name="connsiteX231" fmla="*/ 1233729 w 2087689"/>
                <a:gd name="connsiteY231" fmla="*/ 603690 h 1655559"/>
                <a:gd name="connsiteX232" fmla="*/ 1258254 w 2087689"/>
                <a:gd name="connsiteY232" fmla="*/ 606552 h 1655559"/>
                <a:gd name="connsiteX233" fmla="*/ 1274781 w 2087689"/>
                <a:gd name="connsiteY233" fmla="*/ 618506 h 1655559"/>
                <a:gd name="connsiteX234" fmla="*/ 1322708 w 2087689"/>
                <a:gd name="connsiteY234" fmla="*/ 655013 h 1655559"/>
                <a:gd name="connsiteX235" fmla="*/ 1334101 w 2087689"/>
                <a:gd name="connsiteY235" fmla="*/ 660148 h 1655559"/>
                <a:gd name="connsiteX236" fmla="*/ 1370607 w 2087689"/>
                <a:gd name="connsiteY236" fmla="*/ 645332 h 1655559"/>
                <a:gd name="connsiteX237" fmla="*/ 1389436 w 2087689"/>
                <a:gd name="connsiteY237" fmla="*/ 647605 h 1655559"/>
                <a:gd name="connsiteX238" fmla="*/ 1418506 w 2087689"/>
                <a:gd name="connsiteY238" fmla="*/ 643031 h 1655559"/>
                <a:gd name="connsiteX239" fmla="*/ 1429927 w 2087689"/>
                <a:gd name="connsiteY239" fmla="*/ 610537 h 1655559"/>
                <a:gd name="connsiteX240" fmla="*/ 1443592 w 2087689"/>
                <a:gd name="connsiteY240" fmla="*/ 607675 h 1655559"/>
                <a:gd name="connsiteX241" fmla="*/ 1456724 w 2087689"/>
                <a:gd name="connsiteY241" fmla="*/ 589436 h 1655559"/>
                <a:gd name="connsiteX242" fmla="*/ 1452740 w 2087689"/>
                <a:gd name="connsiteY242" fmla="*/ 583739 h 1655559"/>
                <a:gd name="connsiteX243" fmla="*/ 1425914 w 2087689"/>
                <a:gd name="connsiteY243" fmla="*/ 591708 h 1655559"/>
                <a:gd name="connsiteX244" fmla="*/ 1411660 w 2087689"/>
                <a:gd name="connsiteY244" fmla="*/ 580877 h 1655559"/>
                <a:gd name="connsiteX245" fmla="*/ 1405402 w 2087689"/>
                <a:gd name="connsiteY245" fmla="*/ 568334 h 1655559"/>
                <a:gd name="connsiteX246" fmla="*/ 1382589 w 2087689"/>
                <a:gd name="connsiteY246" fmla="*/ 547794 h 1655559"/>
                <a:gd name="connsiteX247" fmla="*/ 1395693 w 2087689"/>
                <a:gd name="connsiteY247" fmla="*/ 547233 h 1655559"/>
                <a:gd name="connsiteX248" fmla="*/ 1430488 w 2087689"/>
                <a:gd name="connsiteY248" fmla="*/ 579165 h 1655559"/>
                <a:gd name="connsiteX249" fmla="*/ 1469268 w 2087689"/>
                <a:gd name="connsiteY249" fmla="*/ 576893 h 1655559"/>
                <a:gd name="connsiteX250" fmla="*/ 1481249 w 2087689"/>
                <a:gd name="connsiteY250" fmla="*/ 569456 h 1655559"/>
                <a:gd name="connsiteX251" fmla="*/ 1494943 w 2087689"/>
                <a:gd name="connsiteY251" fmla="*/ 531266 h 1655559"/>
                <a:gd name="connsiteX252" fmla="*/ 1502351 w 2087689"/>
                <a:gd name="connsiteY252" fmla="*/ 532389 h 1655559"/>
                <a:gd name="connsiteX253" fmla="*/ 1513182 w 2087689"/>
                <a:gd name="connsiteY253" fmla="*/ 548944 h 1655559"/>
                <a:gd name="connsiteX254" fmla="*/ 1529709 w 2087689"/>
                <a:gd name="connsiteY254" fmla="*/ 550656 h 1655559"/>
                <a:gd name="connsiteX255" fmla="*/ 1546826 w 2087689"/>
                <a:gd name="connsiteY255" fmla="*/ 558625 h 1655559"/>
                <a:gd name="connsiteX256" fmla="*/ 1562231 w 2087689"/>
                <a:gd name="connsiteY256" fmla="*/ 555202 h 1655559"/>
                <a:gd name="connsiteX257" fmla="*/ 1553673 w 2087689"/>
                <a:gd name="connsiteY257" fmla="*/ 526131 h 1655559"/>
                <a:gd name="connsiteX258" fmla="*/ 1538857 w 2087689"/>
                <a:gd name="connsiteY258" fmla="*/ 512999 h 1655559"/>
                <a:gd name="connsiteX259" fmla="*/ 1555946 w 2087689"/>
                <a:gd name="connsiteY259" fmla="*/ 519285 h 1655559"/>
                <a:gd name="connsiteX260" fmla="*/ 1570200 w 2087689"/>
                <a:gd name="connsiteY260" fmla="*/ 547233 h 1655559"/>
                <a:gd name="connsiteX261" fmla="*/ 1598149 w 2087689"/>
                <a:gd name="connsiteY261" fmla="*/ 549506 h 1655559"/>
                <a:gd name="connsiteX262" fmla="*/ 1610130 w 2087689"/>
                <a:gd name="connsiteY262" fmla="*/ 529555 h 1655559"/>
                <a:gd name="connsiteX263" fmla="*/ 1632943 w 2087689"/>
                <a:gd name="connsiteY263" fmla="*/ 531828 h 1655559"/>
                <a:gd name="connsiteX264" fmla="*/ 1643214 w 2087689"/>
                <a:gd name="connsiteY264" fmla="*/ 450284 h 1655559"/>
                <a:gd name="connsiteX265" fmla="*/ 1668299 w 2087689"/>
                <a:gd name="connsiteY265" fmla="*/ 446272 h 1655559"/>
                <a:gd name="connsiteX266" fmla="*/ 1664315 w 2087689"/>
                <a:gd name="connsiteY266" fmla="*/ 408082 h 1655559"/>
                <a:gd name="connsiteX267" fmla="*/ 1651772 w 2087689"/>
                <a:gd name="connsiteY267" fmla="*/ 406370 h 1655559"/>
                <a:gd name="connsiteX268" fmla="*/ 1646076 w 2087689"/>
                <a:gd name="connsiteY268" fmla="*/ 381256 h 1655559"/>
                <a:gd name="connsiteX269" fmla="*/ 1624385 w 2087689"/>
                <a:gd name="connsiteY269" fmla="*/ 372697 h 1655559"/>
                <a:gd name="connsiteX270" fmla="*/ 1621551 w 2087689"/>
                <a:gd name="connsiteY270" fmla="*/ 362455 h 1655559"/>
                <a:gd name="connsiteX271" fmla="*/ 1598149 w 2087689"/>
                <a:gd name="connsiteY271" fmla="*/ 362455 h 1655559"/>
                <a:gd name="connsiteX272" fmla="*/ 1585606 w 2087689"/>
                <a:gd name="connsiteY272" fmla="*/ 408082 h 1655559"/>
                <a:gd name="connsiteX273" fmla="*/ 1560520 w 2087689"/>
                <a:gd name="connsiteY273" fmla="*/ 423459 h 1655559"/>
                <a:gd name="connsiteX274" fmla="*/ 1552523 w 2087689"/>
                <a:gd name="connsiteY274" fmla="*/ 447983 h 1655559"/>
                <a:gd name="connsiteX275" fmla="*/ 1526875 w 2087689"/>
                <a:gd name="connsiteY275" fmla="*/ 447983 h 1655559"/>
                <a:gd name="connsiteX276" fmla="*/ 1522863 w 2087689"/>
                <a:gd name="connsiteY276" fmla="*/ 470235 h 1655559"/>
                <a:gd name="connsiteX277" fmla="*/ 1498927 w 2087689"/>
                <a:gd name="connsiteY277" fmla="*/ 483929 h 1655559"/>
                <a:gd name="connsiteX278" fmla="*/ 1498927 w 2087689"/>
                <a:gd name="connsiteY278" fmla="*/ 470796 h 1655559"/>
                <a:gd name="connsiteX279" fmla="*/ 1486384 w 2087689"/>
                <a:gd name="connsiteY279" fmla="*/ 437152 h 1655559"/>
                <a:gd name="connsiteX280" fmla="*/ 1488657 w 2087689"/>
                <a:gd name="connsiteY280" fmla="*/ 430895 h 1655559"/>
                <a:gd name="connsiteX281" fmla="*/ 1501761 w 2087689"/>
                <a:gd name="connsiteY281" fmla="*/ 438302 h 1655559"/>
                <a:gd name="connsiteX282" fmla="*/ 1513182 w 2087689"/>
                <a:gd name="connsiteY282" fmla="*/ 397811 h 1655559"/>
                <a:gd name="connsiteX283" fmla="*/ 1490369 w 2087689"/>
                <a:gd name="connsiteY283" fmla="*/ 374998 h 1655559"/>
                <a:gd name="connsiteX284" fmla="*/ 1463571 w 2087689"/>
                <a:gd name="connsiteY284" fmla="*/ 392087 h 1655559"/>
                <a:gd name="connsiteX285" fmla="*/ 1452740 w 2087689"/>
                <a:gd name="connsiteY285" fmla="*/ 424609 h 1655559"/>
                <a:gd name="connsiteX286" fmla="*/ 1441319 w 2087689"/>
                <a:gd name="connsiteY286" fmla="*/ 409204 h 1655559"/>
                <a:gd name="connsiteX287" fmla="*/ 1453862 w 2087689"/>
                <a:gd name="connsiteY287" fmla="*/ 378422 h 1655559"/>
                <a:gd name="connsiteX288" fmla="*/ 1442470 w 2087689"/>
                <a:gd name="connsiteY288" fmla="*/ 370986 h 1655559"/>
                <a:gd name="connsiteX289" fmla="*/ 1461270 w 2087689"/>
                <a:gd name="connsiteY289" fmla="*/ 366440 h 1655559"/>
                <a:gd name="connsiteX290" fmla="*/ 1454452 w 2087689"/>
                <a:gd name="connsiteY290" fmla="*/ 348762 h 1655559"/>
                <a:gd name="connsiteX291" fmla="*/ 1426504 w 2087689"/>
                <a:gd name="connsiteY291" fmla="*/ 333918 h 1655559"/>
                <a:gd name="connsiteX292" fmla="*/ 1429927 w 2087689"/>
                <a:gd name="connsiteY292" fmla="*/ 325360 h 1655559"/>
                <a:gd name="connsiteX293" fmla="*/ 1441319 w 2087689"/>
                <a:gd name="connsiteY293" fmla="*/ 326510 h 1655559"/>
                <a:gd name="connsiteX294" fmla="*/ 1458436 w 2087689"/>
                <a:gd name="connsiteY294" fmla="*/ 323648 h 1655559"/>
                <a:gd name="connsiteX295" fmla="*/ 1450439 w 2087689"/>
                <a:gd name="connsiteY295" fmla="*/ 282034 h 1655559"/>
                <a:gd name="connsiteX296" fmla="*/ 1444743 w 2087689"/>
                <a:gd name="connsiteY296" fmla="*/ 279172 h 1655559"/>
                <a:gd name="connsiteX297" fmla="*/ 1430488 w 2087689"/>
                <a:gd name="connsiteY297" fmla="*/ 267780 h 1655559"/>
                <a:gd name="connsiteX298" fmla="*/ 1450439 w 2087689"/>
                <a:gd name="connsiteY298" fmla="*/ 258632 h 1655559"/>
                <a:gd name="connsiteX299" fmla="*/ 1451028 w 2087689"/>
                <a:gd name="connsiteY299" fmla="*/ 214718 h 1655559"/>
                <a:gd name="connsiteX300" fmla="*/ 1433911 w 2087689"/>
                <a:gd name="connsiteY300" fmla="*/ 217019 h 1655559"/>
                <a:gd name="connsiteX301" fmla="*/ 1432761 w 2087689"/>
                <a:gd name="connsiteY301" fmla="*/ 197040 h 1655559"/>
                <a:gd name="connsiteX302" fmla="*/ 1422491 w 2087689"/>
                <a:gd name="connsiteY302" fmla="*/ 190221 h 1655559"/>
                <a:gd name="connsiteX303" fmla="*/ 1394543 w 2087689"/>
                <a:gd name="connsiteY303" fmla="*/ 201052 h 1655559"/>
                <a:gd name="connsiteX304" fmla="*/ 1389997 w 2087689"/>
                <a:gd name="connsiteY304" fmla="*/ 216429 h 1655559"/>
                <a:gd name="connsiteX305" fmla="*/ 1367184 w 2087689"/>
                <a:gd name="connsiteY305" fmla="*/ 218141 h 1655559"/>
                <a:gd name="connsiteX306" fmla="*/ 1359187 w 2087689"/>
                <a:gd name="connsiteY306" fmla="*/ 227289 h 1655559"/>
                <a:gd name="connsiteX307" fmla="*/ 1354052 w 2087689"/>
                <a:gd name="connsiteY307" fmla="*/ 268341 h 1655559"/>
                <a:gd name="connsiteX308" fmla="*/ 1340386 w 2087689"/>
                <a:gd name="connsiteY308" fmla="*/ 271203 h 1655559"/>
                <a:gd name="connsiteX309" fmla="*/ 1338085 w 2087689"/>
                <a:gd name="connsiteY309" fmla="*/ 278611 h 1655559"/>
                <a:gd name="connsiteX310" fmla="*/ 1359776 w 2087689"/>
                <a:gd name="connsiteY310" fmla="*/ 324237 h 1655559"/>
                <a:gd name="connsiteX311" fmla="*/ 1378576 w 2087689"/>
                <a:gd name="connsiteY311" fmla="*/ 321375 h 1655559"/>
                <a:gd name="connsiteX312" fmla="*/ 1377454 w 2087689"/>
                <a:gd name="connsiteY312" fmla="*/ 327071 h 1655559"/>
                <a:gd name="connsiteX313" fmla="*/ 1382000 w 2087689"/>
                <a:gd name="connsiteY313" fmla="*/ 343066 h 1655559"/>
                <a:gd name="connsiteX314" fmla="*/ 1368306 w 2087689"/>
                <a:gd name="connsiteY314" fmla="*/ 350474 h 1655559"/>
                <a:gd name="connsiteX315" fmla="*/ 1364322 w 2087689"/>
                <a:gd name="connsiteY315" fmla="*/ 369863 h 1655559"/>
                <a:gd name="connsiteX316" fmla="*/ 1375153 w 2087689"/>
                <a:gd name="connsiteY316" fmla="*/ 376710 h 1655559"/>
                <a:gd name="connsiteX317" fmla="*/ 1362610 w 2087689"/>
                <a:gd name="connsiteY317" fmla="*/ 394388 h 1655559"/>
                <a:gd name="connsiteX318" fmla="*/ 1345521 w 2087689"/>
                <a:gd name="connsiteY318" fmla="*/ 401796 h 1655559"/>
                <a:gd name="connsiteX319" fmla="*/ 1316423 w 2087689"/>
                <a:gd name="connsiteY319" fmla="*/ 416051 h 1655559"/>
                <a:gd name="connsiteX320" fmla="*/ 1312999 w 2087689"/>
                <a:gd name="connsiteY320" fmla="*/ 439425 h 1655559"/>
                <a:gd name="connsiteX321" fmla="*/ 1305592 w 2087689"/>
                <a:gd name="connsiteY321" fmla="*/ 437152 h 1655559"/>
                <a:gd name="connsiteX322" fmla="*/ 1309015 w 2087689"/>
                <a:gd name="connsiteY322" fmla="*/ 458253 h 1655559"/>
                <a:gd name="connsiteX323" fmla="*/ 1292459 w 2087689"/>
                <a:gd name="connsiteY323" fmla="*/ 454830 h 1655559"/>
                <a:gd name="connsiteX324" fmla="*/ 1271947 w 2087689"/>
                <a:gd name="connsiteY324" fmla="*/ 467962 h 1655559"/>
                <a:gd name="connsiteX325" fmla="*/ 1279916 w 2087689"/>
                <a:gd name="connsiteY325" fmla="*/ 451996 h 1655559"/>
                <a:gd name="connsiteX326" fmla="*/ 1294760 w 2087689"/>
                <a:gd name="connsiteY326" fmla="*/ 447422 h 1655559"/>
                <a:gd name="connsiteX327" fmla="*/ 1296472 w 2087689"/>
                <a:gd name="connsiteY327" fmla="*/ 436591 h 1655559"/>
                <a:gd name="connsiteX328" fmla="*/ 1287914 w 2087689"/>
                <a:gd name="connsiteY328" fmla="*/ 430895 h 1655559"/>
                <a:gd name="connsiteX329" fmla="*/ 1299895 w 2087689"/>
                <a:gd name="connsiteY329" fmla="*/ 420624 h 1655559"/>
                <a:gd name="connsiteX330" fmla="*/ 1305592 w 2087689"/>
                <a:gd name="connsiteY330" fmla="*/ 402946 h 1655559"/>
                <a:gd name="connsiteX331" fmla="*/ 1292459 w 2087689"/>
                <a:gd name="connsiteY331" fmla="*/ 397811 h 1655559"/>
                <a:gd name="connsiteX332" fmla="*/ 1291898 w 2087689"/>
                <a:gd name="connsiteY332" fmla="*/ 385830 h 1655559"/>
                <a:gd name="connsiteX333" fmla="*/ 1282778 w 2087689"/>
                <a:gd name="connsiteY333" fmla="*/ 381256 h 1655559"/>
                <a:gd name="connsiteX334" fmla="*/ 1259376 w 2087689"/>
                <a:gd name="connsiteY334" fmla="*/ 372697 h 1655559"/>
                <a:gd name="connsiteX335" fmla="*/ 1241698 w 2087689"/>
                <a:gd name="connsiteY335" fmla="*/ 378983 h 1655559"/>
                <a:gd name="connsiteX336" fmla="*/ 1258254 w 2087689"/>
                <a:gd name="connsiteY336" fmla="*/ 403508 h 1655559"/>
                <a:gd name="connsiteX337" fmla="*/ 1239425 w 2087689"/>
                <a:gd name="connsiteY337" fmla="*/ 404069 h 1655559"/>
                <a:gd name="connsiteX338" fmla="*/ 1225171 w 2087689"/>
                <a:gd name="connsiteY338" fmla="*/ 398934 h 1655559"/>
                <a:gd name="connsiteX339" fmla="*/ 1218885 w 2087689"/>
                <a:gd name="connsiteY339" fmla="*/ 402946 h 1655559"/>
                <a:gd name="connsiteX340" fmla="*/ 1209765 w 2087689"/>
                <a:gd name="connsiteY340" fmla="*/ 401796 h 1655559"/>
                <a:gd name="connsiteX341" fmla="*/ 1194360 w 2087689"/>
                <a:gd name="connsiteY341" fmla="*/ 387541 h 1655559"/>
                <a:gd name="connsiteX342" fmla="*/ 1185830 w 2087689"/>
                <a:gd name="connsiteY342" fmla="*/ 387541 h 1655559"/>
                <a:gd name="connsiteX343" fmla="*/ 1173259 w 2087689"/>
                <a:gd name="connsiteY343" fmla="*/ 394949 h 1655559"/>
                <a:gd name="connsiteX344" fmla="*/ 1155581 w 2087689"/>
                <a:gd name="connsiteY344" fmla="*/ 382967 h 1655559"/>
                <a:gd name="connsiteX345" fmla="*/ 1149323 w 2087689"/>
                <a:gd name="connsiteY345" fmla="*/ 370986 h 1655559"/>
                <a:gd name="connsiteX346" fmla="*/ 1136781 w 2087689"/>
                <a:gd name="connsiteY346" fmla="*/ 366440 h 1655559"/>
                <a:gd name="connsiteX347" fmla="*/ 1133357 w 2087689"/>
                <a:gd name="connsiteY347" fmla="*/ 356731 h 1655559"/>
                <a:gd name="connsiteX348" fmla="*/ 1106531 w 2087689"/>
                <a:gd name="connsiteY348" fmla="*/ 354458 h 1655559"/>
                <a:gd name="connsiteX349" fmla="*/ 1099123 w 2087689"/>
                <a:gd name="connsiteY349" fmla="*/ 351035 h 1655559"/>
                <a:gd name="connsiteX350" fmla="*/ 1100274 w 2087689"/>
                <a:gd name="connsiteY350" fmla="*/ 316829 h 1655559"/>
                <a:gd name="connsiteX351" fmla="*/ 1063768 w 2087689"/>
                <a:gd name="connsiteY351" fmla="*/ 301985 h 1655559"/>
                <a:gd name="connsiteX352" fmla="*/ 1030123 w 2087689"/>
                <a:gd name="connsiteY352" fmla="*/ 311105 h 1655559"/>
                <a:gd name="connsiteX353" fmla="*/ 1030123 w 2087689"/>
                <a:gd name="connsiteY353" fmla="*/ 323648 h 1655559"/>
                <a:gd name="connsiteX354" fmla="*/ 1083718 w 2087689"/>
                <a:gd name="connsiteY354" fmla="*/ 325949 h 1655559"/>
                <a:gd name="connsiteX355" fmla="*/ 1052375 w 2087689"/>
                <a:gd name="connsiteY355" fmla="*/ 341915 h 1655559"/>
                <a:gd name="connsiteX356" fmla="*/ 1029562 w 2087689"/>
                <a:gd name="connsiteY356" fmla="*/ 333918 h 1655559"/>
                <a:gd name="connsiteX357" fmla="*/ 1008461 w 2087689"/>
                <a:gd name="connsiteY357" fmla="*/ 357320 h 1655559"/>
                <a:gd name="connsiteX358" fmla="*/ 1016991 w 2087689"/>
                <a:gd name="connsiteY358" fmla="*/ 376121 h 1655559"/>
                <a:gd name="connsiteX359" fmla="*/ 1015868 w 2087689"/>
                <a:gd name="connsiteY359" fmla="*/ 394949 h 1655559"/>
                <a:gd name="connsiteX360" fmla="*/ 1003326 w 2087689"/>
                <a:gd name="connsiteY360" fmla="*/ 389253 h 1655559"/>
                <a:gd name="connsiteX361" fmla="*/ 994206 w 2087689"/>
                <a:gd name="connsiteY361" fmla="*/ 411477 h 1655559"/>
                <a:gd name="connsiteX362" fmla="*/ 986209 w 2087689"/>
                <a:gd name="connsiteY362" fmla="*/ 384118 h 1655559"/>
                <a:gd name="connsiteX363" fmla="*/ 996479 w 2087689"/>
                <a:gd name="connsiteY363" fmla="*/ 383557 h 1655559"/>
                <a:gd name="connsiteX364" fmla="*/ 997040 w 2087689"/>
                <a:gd name="connsiteY364" fmla="*/ 370986 h 1655559"/>
                <a:gd name="connsiteX365" fmla="*/ 983346 w 2087689"/>
                <a:gd name="connsiteY365" fmla="*/ 351596 h 1655559"/>
                <a:gd name="connsiteX366" fmla="*/ 973666 w 2087689"/>
                <a:gd name="connsiteY366" fmla="*/ 324798 h 1655559"/>
                <a:gd name="connsiteX367" fmla="*/ 942855 w 2087689"/>
                <a:gd name="connsiteY367" fmla="*/ 325949 h 1655559"/>
                <a:gd name="connsiteX368" fmla="*/ 904665 w 2087689"/>
                <a:gd name="connsiteY368" fmla="*/ 319663 h 1655559"/>
                <a:gd name="connsiteX369" fmla="*/ 898380 w 2087689"/>
                <a:gd name="connsiteY369" fmla="*/ 312817 h 1655559"/>
                <a:gd name="connsiteX370" fmla="*/ 863024 w 2087689"/>
                <a:gd name="connsiteY370" fmla="*/ 315118 h 1655559"/>
                <a:gd name="connsiteX371" fmla="*/ 845907 w 2087689"/>
                <a:gd name="connsiteY371" fmla="*/ 299712 h 1655559"/>
                <a:gd name="connsiteX372" fmla="*/ 838499 w 2087689"/>
                <a:gd name="connsiteY372" fmla="*/ 293427 h 1655559"/>
                <a:gd name="connsiteX373" fmla="*/ 845907 w 2087689"/>
                <a:gd name="connsiteY373" fmla="*/ 291715 h 1655559"/>
                <a:gd name="connsiteX374" fmla="*/ 852754 w 2087689"/>
                <a:gd name="connsiteY374" fmla="*/ 278611 h 1655559"/>
                <a:gd name="connsiteX375" fmla="*/ 880141 w 2087689"/>
                <a:gd name="connsiteY375" fmla="*/ 276899 h 1655559"/>
                <a:gd name="connsiteX376" fmla="*/ 875006 w 2087689"/>
                <a:gd name="connsiteY376" fmla="*/ 233546 h 1655559"/>
                <a:gd name="connsiteX377" fmla="*/ 856738 w 2087689"/>
                <a:gd name="connsiteY377" fmla="*/ 221564 h 1655559"/>
                <a:gd name="connsiteX378" fmla="*/ 850481 w 2087689"/>
                <a:gd name="connsiteY378" fmla="*/ 230712 h 1655559"/>
                <a:gd name="connsiteX379" fmla="*/ 808839 w 2087689"/>
                <a:gd name="connsiteY379" fmla="*/ 211884 h 1655559"/>
                <a:gd name="connsiteX380" fmla="*/ 796296 w 2087689"/>
                <a:gd name="connsiteY380" fmla="*/ 185086 h 1655559"/>
                <a:gd name="connsiteX381" fmla="*/ 784315 w 2087689"/>
                <a:gd name="connsiteY381" fmla="*/ 179362 h 1655559"/>
                <a:gd name="connsiteX382" fmla="*/ 754655 w 2087689"/>
                <a:gd name="connsiteY382" fmla="*/ 143444 h 1655559"/>
                <a:gd name="connsiteX383" fmla="*/ 731842 w 2087689"/>
                <a:gd name="connsiteY383" fmla="*/ 126889 h 1655559"/>
                <a:gd name="connsiteX384" fmla="*/ 715875 w 2087689"/>
                <a:gd name="connsiteY384" fmla="*/ 126328 h 1655559"/>
                <a:gd name="connsiteX385" fmla="*/ 694213 w 2087689"/>
                <a:gd name="connsiteY385" fmla="*/ 144595 h 1655559"/>
                <a:gd name="connsiteX386" fmla="*/ 693062 w 2087689"/>
                <a:gd name="connsiteY386" fmla="*/ 157138 h 1655559"/>
                <a:gd name="connsiteX387" fmla="*/ 678808 w 2087689"/>
                <a:gd name="connsiteY387" fmla="*/ 142883 h 1655559"/>
                <a:gd name="connsiteX388" fmla="*/ 692501 w 2087689"/>
                <a:gd name="connsiteY388" fmla="*/ 121193 h 1655559"/>
                <a:gd name="connsiteX389" fmla="*/ 687366 w 2087689"/>
                <a:gd name="connsiteY389" fmla="*/ 116058 h 1655559"/>
                <a:gd name="connsiteX390" fmla="*/ 688489 w 2087689"/>
                <a:gd name="connsiteY390" fmla="*/ 96668 h 1655559"/>
                <a:gd name="connsiteX391" fmla="*/ 670249 w 2087689"/>
                <a:gd name="connsiteY391" fmla="*/ 99530 h 1655559"/>
                <a:gd name="connsiteX392" fmla="*/ 655433 w 2087689"/>
                <a:gd name="connsiteY392" fmla="*/ 125177 h 1655559"/>
                <a:gd name="connsiteX393" fmla="*/ 654283 w 2087689"/>
                <a:gd name="connsiteY393" fmla="*/ 136598 h 1655559"/>
                <a:gd name="connsiteX394" fmla="*/ 640028 w 2087689"/>
                <a:gd name="connsiteY394" fmla="*/ 121193 h 1655559"/>
                <a:gd name="connsiteX395" fmla="*/ 629758 w 2087689"/>
                <a:gd name="connsiteY395" fmla="*/ 117208 h 1655559"/>
                <a:gd name="connsiteX396" fmla="*/ 628046 w 2087689"/>
                <a:gd name="connsiteY396" fmla="*/ 98969 h 1655559"/>
                <a:gd name="connsiteX397" fmla="*/ 637166 w 2087689"/>
                <a:gd name="connsiteY397" fmla="*/ 81263 h 1655559"/>
                <a:gd name="connsiteX398" fmla="*/ 638317 w 2087689"/>
                <a:gd name="connsiteY398" fmla="*/ 50481 h 1655559"/>
                <a:gd name="connsiteX399" fmla="*/ 621761 w 2087689"/>
                <a:gd name="connsiteY399" fmla="*/ 39060 h 1655559"/>
                <a:gd name="connsiteX400" fmla="*/ 621761 w 2087689"/>
                <a:gd name="connsiteY400" fmla="*/ 65296 h 1655559"/>
                <a:gd name="connsiteX401" fmla="*/ 604672 w 2087689"/>
                <a:gd name="connsiteY401" fmla="*/ 78429 h 1655559"/>
                <a:gd name="connsiteX402" fmla="*/ 586994 w 2087689"/>
                <a:gd name="connsiteY402" fmla="*/ 78990 h 1655559"/>
                <a:gd name="connsiteX403" fmla="*/ 581859 w 2087689"/>
                <a:gd name="connsiteY403" fmla="*/ 84125 h 1655559"/>
                <a:gd name="connsiteX404" fmla="*/ 570439 w 2087689"/>
                <a:gd name="connsiteY404" fmla="*/ 78990 h 1655559"/>
                <a:gd name="connsiteX405" fmla="*/ 576724 w 2087689"/>
                <a:gd name="connsiteY405" fmla="*/ 72732 h 1655559"/>
                <a:gd name="connsiteX406" fmla="*/ 560758 w 2087689"/>
                <a:gd name="connsiteY406" fmla="*/ 73855 h 1655559"/>
                <a:gd name="connsiteX407" fmla="*/ 541929 w 2087689"/>
                <a:gd name="connsiteY407" fmla="*/ 83564 h 1655559"/>
                <a:gd name="connsiteX408" fmla="*/ 518555 w 2087689"/>
                <a:gd name="connsiteY408" fmla="*/ 83564 h 1655559"/>
                <a:gd name="connsiteX409" fmla="*/ 501438 w 2087689"/>
                <a:gd name="connsiteY409" fmla="*/ 93244 h 1655559"/>
                <a:gd name="connsiteX410" fmla="*/ 480898 w 2087689"/>
                <a:gd name="connsiteY410" fmla="*/ 92683 h 1655559"/>
                <a:gd name="connsiteX411" fmla="*/ 461508 w 2087689"/>
                <a:gd name="connsiteY411" fmla="*/ 109211 h 1655559"/>
                <a:gd name="connsiteX412" fmla="*/ 448966 w 2087689"/>
                <a:gd name="connsiteY412" fmla="*/ 107499 h 1655559"/>
                <a:gd name="connsiteX413" fmla="*/ 476914 w 2087689"/>
                <a:gd name="connsiteY413" fmla="*/ 88109 h 1655559"/>
                <a:gd name="connsiteX414" fmla="*/ 504300 w 2087689"/>
                <a:gd name="connsiteY414" fmla="*/ 85837 h 1655559"/>
                <a:gd name="connsiteX415" fmla="*/ 522540 w 2087689"/>
                <a:gd name="connsiteY415" fmla="*/ 76717 h 1655559"/>
                <a:gd name="connsiteX416" fmla="*/ 540218 w 2087689"/>
                <a:gd name="connsiteY416" fmla="*/ 76156 h 1655559"/>
                <a:gd name="connsiteX417" fmla="*/ 560169 w 2087689"/>
                <a:gd name="connsiteY417" fmla="*/ 62462 h 1655559"/>
                <a:gd name="connsiteX418" fmla="*/ 573862 w 2087689"/>
                <a:gd name="connsiteY418" fmla="*/ 47618 h 1655559"/>
                <a:gd name="connsiteX419" fmla="*/ 551049 w 2087689"/>
                <a:gd name="connsiteY419" fmla="*/ 47618 h 1655559"/>
                <a:gd name="connsiteX420" fmla="*/ 535083 w 2087689"/>
                <a:gd name="connsiteY420" fmla="*/ 56766 h 1655559"/>
                <a:gd name="connsiteX421" fmla="*/ 509997 w 2087689"/>
                <a:gd name="connsiteY421" fmla="*/ 59039 h 1655559"/>
                <a:gd name="connsiteX422" fmla="*/ 495742 w 2087689"/>
                <a:gd name="connsiteY422" fmla="*/ 55054 h 1655559"/>
                <a:gd name="connsiteX423" fmla="*/ 476914 w 2087689"/>
                <a:gd name="connsiteY423" fmla="*/ 71021 h 1655559"/>
                <a:gd name="connsiteX424" fmla="*/ 456963 w 2087689"/>
                <a:gd name="connsiteY424" fmla="*/ 67597 h 1655559"/>
                <a:gd name="connsiteX425" fmla="*/ 450677 w 2087689"/>
                <a:gd name="connsiteY425" fmla="*/ 53904 h 1655559"/>
                <a:gd name="connsiteX426" fmla="*/ 423290 w 2087689"/>
                <a:gd name="connsiteY426" fmla="*/ 65296 h 1655559"/>
                <a:gd name="connsiteX427" fmla="*/ 409036 w 2087689"/>
                <a:gd name="connsiteY427" fmla="*/ 61873 h 1655559"/>
                <a:gd name="connsiteX428" fmla="*/ 406763 w 2087689"/>
                <a:gd name="connsiteY428" fmla="*/ 86987 h 1655559"/>
                <a:gd name="connsiteX429" fmla="*/ 397082 w 2087689"/>
                <a:gd name="connsiteY429" fmla="*/ 95545 h 1655559"/>
                <a:gd name="connsiteX430" fmla="*/ 345731 w 2087689"/>
                <a:gd name="connsiteY430" fmla="*/ 61873 h 1655559"/>
                <a:gd name="connsiteX431" fmla="*/ 348032 w 2087689"/>
                <a:gd name="connsiteY431" fmla="*/ 47618 h 1655559"/>
                <a:gd name="connsiteX432" fmla="*/ 320645 w 2087689"/>
                <a:gd name="connsiteY432" fmla="*/ 9428 h 1655559"/>
                <a:gd name="connsiteX433" fmla="*/ 302968 w 2087689"/>
                <a:gd name="connsiteY433" fmla="*/ 4854 h 1655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Lst>
              <a:rect l="l" t="t" r="r" b="b"/>
              <a:pathLst>
                <a:path w="2087689" h="1655559">
                  <a:moveTo>
                    <a:pt x="297468" y="2105"/>
                  </a:moveTo>
                  <a:lnTo>
                    <a:pt x="2105" y="509828"/>
                  </a:lnTo>
                  <a:lnTo>
                    <a:pt x="3451" y="516563"/>
                  </a:lnTo>
                  <a:lnTo>
                    <a:pt x="44784" y="520435"/>
                  </a:lnTo>
                  <a:lnTo>
                    <a:pt x="41613" y="560786"/>
                  </a:lnTo>
                  <a:lnTo>
                    <a:pt x="52529" y="598162"/>
                  </a:lnTo>
                  <a:lnTo>
                    <a:pt x="107415" y="585283"/>
                  </a:lnTo>
                  <a:lnTo>
                    <a:pt x="126272" y="590698"/>
                  </a:lnTo>
                  <a:lnTo>
                    <a:pt x="130200" y="637615"/>
                  </a:lnTo>
                  <a:lnTo>
                    <a:pt x="151666" y="664693"/>
                  </a:lnTo>
                  <a:lnTo>
                    <a:pt x="151666" y="703389"/>
                  </a:lnTo>
                  <a:lnTo>
                    <a:pt x="138001" y="737061"/>
                  </a:lnTo>
                  <a:lnTo>
                    <a:pt x="144932" y="775981"/>
                  </a:lnTo>
                  <a:lnTo>
                    <a:pt x="161347" y="809765"/>
                  </a:lnTo>
                  <a:lnTo>
                    <a:pt x="153013" y="839958"/>
                  </a:lnTo>
                  <a:lnTo>
                    <a:pt x="142098" y="856289"/>
                  </a:lnTo>
                  <a:lnTo>
                    <a:pt x="115693" y="867682"/>
                  </a:lnTo>
                  <a:lnTo>
                    <a:pt x="115665" y="867570"/>
                  </a:lnTo>
                  <a:lnTo>
                    <a:pt x="103458" y="907780"/>
                  </a:lnTo>
                  <a:lnTo>
                    <a:pt x="111259" y="931519"/>
                  </a:lnTo>
                  <a:lnTo>
                    <a:pt x="132304" y="924925"/>
                  </a:lnTo>
                  <a:lnTo>
                    <a:pt x="121473" y="945942"/>
                  </a:lnTo>
                  <a:lnTo>
                    <a:pt x="125093" y="977791"/>
                  </a:lnTo>
                  <a:lnTo>
                    <a:pt x="124195" y="996114"/>
                  </a:lnTo>
                  <a:lnTo>
                    <a:pt x="136205" y="1000014"/>
                  </a:lnTo>
                  <a:lnTo>
                    <a:pt x="130789" y="1020723"/>
                  </a:lnTo>
                  <a:lnTo>
                    <a:pt x="120884" y="1032761"/>
                  </a:lnTo>
                  <a:lnTo>
                    <a:pt x="116086" y="1087114"/>
                  </a:lnTo>
                  <a:lnTo>
                    <a:pt x="130789" y="1095840"/>
                  </a:lnTo>
                  <a:lnTo>
                    <a:pt x="148523" y="1087731"/>
                  </a:lnTo>
                  <a:lnTo>
                    <a:pt x="144623" y="1097636"/>
                  </a:lnTo>
                  <a:lnTo>
                    <a:pt x="162329" y="1103333"/>
                  </a:lnTo>
                  <a:lnTo>
                    <a:pt x="154220" y="1117166"/>
                  </a:lnTo>
                  <a:lnTo>
                    <a:pt x="170158" y="1115062"/>
                  </a:lnTo>
                  <a:lnTo>
                    <a:pt x="169541" y="1133385"/>
                  </a:lnTo>
                  <a:lnTo>
                    <a:pt x="192073" y="1136388"/>
                  </a:lnTo>
                  <a:lnTo>
                    <a:pt x="181859" y="1152915"/>
                  </a:lnTo>
                  <a:lnTo>
                    <a:pt x="188481" y="1175728"/>
                  </a:lnTo>
                  <a:lnTo>
                    <a:pt x="190418" y="1179208"/>
                  </a:lnTo>
                  <a:lnTo>
                    <a:pt x="190642" y="1177861"/>
                  </a:lnTo>
                  <a:lnTo>
                    <a:pt x="969765" y="1302168"/>
                  </a:lnTo>
                  <a:lnTo>
                    <a:pt x="997601" y="1325374"/>
                  </a:lnTo>
                  <a:lnTo>
                    <a:pt x="1023585" y="1330369"/>
                  </a:lnTo>
                  <a:lnTo>
                    <a:pt x="1038261" y="1368952"/>
                  </a:lnTo>
                  <a:lnTo>
                    <a:pt x="1089359" y="1375125"/>
                  </a:lnTo>
                  <a:lnTo>
                    <a:pt x="1110656" y="1387163"/>
                  </a:lnTo>
                  <a:lnTo>
                    <a:pt x="1166973" y="1394683"/>
                  </a:lnTo>
                  <a:lnTo>
                    <a:pt x="1217735" y="1441516"/>
                  </a:lnTo>
                  <a:lnTo>
                    <a:pt x="1230783" y="1476002"/>
                  </a:lnTo>
                  <a:lnTo>
                    <a:pt x="1259320" y="1506447"/>
                  </a:lnTo>
                  <a:lnTo>
                    <a:pt x="1261312" y="1565935"/>
                  </a:lnTo>
                  <a:lnTo>
                    <a:pt x="1238920" y="1614592"/>
                  </a:lnTo>
                  <a:lnTo>
                    <a:pt x="1214115" y="1640351"/>
                  </a:lnTo>
                  <a:lnTo>
                    <a:pt x="1209008" y="1653708"/>
                  </a:lnTo>
                  <a:lnTo>
                    <a:pt x="1284266" y="1636900"/>
                  </a:lnTo>
                  <a:lnTo>
                    <a:pt x="1299025" y="1634430"/>
                  </a:lnTo>
                  <a:lnTo>
                    <a:pt x="1309744" y="1624609"/>
                  </a:lnTo>
                  <a:lnTo>
                    <a:pt x="1379811" y="1601881"/>
                  </a:lnTo>
                  <a:lnTo>
                    <a:pt x="1404392" y="1594865"/>
                  </a:lnTo>
                  <a:lnTo>
                    <a:pt x="1461242" y="1547331"/>
                  </a:lnTo>
                  <a:lnTo>
                    <a:pt x="1529653" y="1538548"/>
                  </a:lnTo>
                  <a:lnTo>
                    <a:pt x="1567591" y="1554795"/>
                  </a:lnTo>
                  <a:lnTo>
                    <a:pt x="1601572" y="1540232"/>
                  </a:lnTo>
                  <a:lnTo>
                    <a:pt x="1623908" y="1490004"/>
                  </a:lnTo>
                  <a:lnTo>
                    <a:pt x="1681095" y="1470249"/>
                  </a:lnTo>
                  <a:lnTo>
                    <a:pt x="1708734" y="1495476"/>
                  </a:lnTo>
                  <a:lnTo>
                    <a:pt x="1695293" y="1524406"/>
                  </a:lnTo>
                  <a:lnTo>
                    <a:pt x="1695293" y="1570200"/>
                  </a:lnTo>
                  <a:lnTo>
                    <a:pt x="1698127" y="1574774"/>
                  </a:lnTo>
                  <a:lnTo>
                    <a:pt x="1699671" y="1574381"/>
                  </a:lnTo>
                  <a:lnTo>
                    <a:pt x="1710502" y="1580078"/>
                  </a:lnTo>
                  <a:lnTo>
                    <a:pt x="1762975" y="1557265"/>
                  </a:lnTo>
                  <a:lnTo>
                    <a:pt x="1769261" y="1573231"/>
                  </a:lnTo>
                  <a:lnTo>
                    <a:pt x="1728180" y="1584623"/>
                  </a:lnTo>
                  <a:lnTo>
                    <a:pt x="1708229" y="1612572"/>
                  </a:lnTo>
                  <a:lnTo>
                    <a:pt x="1707668" y="1626826"/>
                  </a:lnTo>
                  <a:lnTo>
                    <a:pt x="1725907" y="1645093"/>
                  </a:lnTo>
                  <a:lnTo>
                    <a:pt x="1740162" y="1639958"/>
                  </a:lnTo>
                  <a:lnTo>
                    <a:pt x="1770972" y="1603452"/>
                  </a:lnTo>
                  <a:lnTo>
                    <a:pt x="1806328" y="1601740"/>
                  </a:lnTo>
                  <a:lnTo>
                    <a:pt x="1829702" y="1589197"/>
                  </a:lnTo>
                  <a:lnTo>
                    <a:pt x="1866209" y="1588047"/>
                  </a:lnTo>
                  <a:lnTo>
                    <a:pt x="1861074" y="1575504"/>
                  </a:lnTo>
                  <a:lnTo>
                    <a:pt x="1864497" y="1570369"/>
                  </a:lnTo>
                  <a:lnTo>
                    <a:pt x="1852516" y="1563522"/>
                  </a:lnTo>
                  <a:lnTo>
                    <a:pt x="1843957" y="1560099"/>
                  </a:lnTo>
                  <a:lnTo>
                    <a:pt x="1839412" y="1554403"/>
                  </a:lnTo>
                  <a:lnTo>
                    <a:pt x="1813736" y="1560099"/>
                  </a:lnTo>
                  <a:lnTo>
                    <a:pt x="1799481" y="1544722"/>
                  </a:lnTo>
                  <a:lnTo>
                    <a:pt x="1804617" y="1537875"/>
                  </a:lnTo>
                  <a:lnTo>
                    <a:pt x="1788650" y="1530467"/>
                  </a:lnTo>
                  <a:lnTo>
                    <a:pt x="1778380" y="1508776"/>
                  </a:lnTo>
                  <a:lnTo>
                    <a:pt x="1785227" y="1480267"/>
                  </a:lnTo>
                  <a:lnTo>
                    <a:pt x="1756128" y="1464862"/>
                  </a:lnTo>
                  <a:lnTo>
                    <a:pt x="1780092" y="1467724"/>
                  </a:lnTo>
                  <a:lnTo>
                    <a:pt x="1785788" y="1456304"/>
                  </a:lnTo>
                  <a:lnTo>
                    <a:pt x="1806328" y="1451168"/>
                  </a:lnTo>
                  <a:lnTo>
                    <a:pt x="1813175" y="1436353"/>
                  </a:lnTo>
                  <a:lnTo>
                    <a:pt x="1796058" y="1409555"/>
                  </a:lnTo>
                  <a:lnTo>
                    <a:pt x="1773245" y="1404420"/>
                  </a:lnTo>
                  <a:lnTo>
                    <a:pt x="1720772" y="1422659"/>
                  </a:lnTo>
                  <a:lnTo>
                    <a:pt x="1637517" y="1472859"/>
                  </a:lnTo>
                  <a:lnTo>
                    <a:pt x="1654045" y="1444911"/>
                  </a:lnTo>
                  <a:lnTo>
                    <a:pt x="1667177" y="1440927"/>
                  </a:lnTo>
                  <a:lnTo>
                    <a:pt x="1688840" y="1429506"/>
                  </a:lnTo>
                  <a:lnTo>
                    <a:pt x="1701944" y="1414690"/>
                  </a:lnTo>
                  <a:lnTo>
                    <a:pt x="1724757" y="1407254"/>
                  </a:lnTo>
                  <a:lnTo>
                    <a:pt x="1793196" y="1356521"/>
                  </a:lnTo>
                  <a:lnTo>
                    <a:pt x="1836549" y="1371337"/>
                  </a:lnTo>
                  <a:lnTo>
                    <a:pt x="1886749" y="1371898"/>
                  </a:lnTo>
                  <a:lnTo>
                    <a:pt x="1903277" y="1387303"/>
                  </a:lnTo>
                  <a:lnTo>
                    <a:pt x="1955750" y="1371337"/>
                  </a:lnTo>
                  <a:lnTo>
                    <a:pt x="1974578" y="1346251"/>
                  </a:lnTo>
                  <a:lnTo>
                    <a:pt x="2003648" y="1345100"/>
                  </a:lnTo>
                  <a:lnTo>
                    <a:pt x="2016781" y="1338815"/>
                  </a:lnTo>
                  <a:lnTo>
                    <a:pt x="2044140" y="1338254"/>
                  </a:lnTo>
                  <a:lnTo>
                    <a:pt x="2051548" y="1329134"/>
                  </a:lnTo>
                  <a:lnTo>
                    <a:pt x="2073238" y="1319425"/>
                  </a:lnTo>
                  <a:lnTo>
                    <a:pt x="2076662" y="1285781"/>
                  </a:lnTo>
                  <a:lnTo>
                    <a:pt x="2085781" y="1262968"/>
                  </a:lnTo>
                  <a:lnTo>
                    <a:pt x="2085781" y="1251575"/>
                  </a:lnTo>
                  <a:lnTo>
                    <a:pt x="2057833" y="1232186"/>
                  </a:lnTo>
                  <a:lnTo>
                    <a:pt x="2037293" y="1235020"/>
                  </a:lnTo>
                  <a:lnTo>
                    <a:pt x="1992817" y="1239032"/>
                  </a:lnTo>
                  <a:lnTo>
                    <a:pt x="2034459" y="1219053"/>
                  </a:lnTo>
                  <a:lnTo>
                    <a:pt x="2057272" y="1219053"/>
                  </a:lnTo>
                  <a:lnTo>
                    <a:pt x="2061818" y="1207661"/>
                  </a:lnTo>
                  <a:lnTo>
                    <a:pt x="2041306" y="1197391"/>
                  </a:lnTo>
                  <a:lnTo>
                    <a:pt x="2033308" y="1188832"/>
                  </a:lnTo>
                  <a:lnTo>
                    <a:pt x="1999664" y="1171716"/>
                  </a:lnTo>
                  <a:lnTo>
                    <a:pt x="2000225" y="1164308"/>
                  </a:lnTo>
                  <a:lnTo>
                    <a:pt x="1973989" y="1117531"/>
                  </a:lnTo>
                  <a:lnTo>
                    <a:pt x="1978563" y="1108412"/>
                  </a:lnTo>
                  <a:lnTo>
                    <a:pt x="1970566" y="1104427"/>
                  </a:lnTo>
                  <a:lnTo>
                    <a:pt x="1981425" y="1094718"/>
                  </a:lnTo>
                  <a:lnTo>
                    <a:pt x="1983137" y="1074206"/>
                  </a:lnTo>
                  <a:lnTo>
                    <a:pt x="1971155" y="1033715"/>
                  </a:lnTo>
                  <a:lnTo>
                    <a:pt x="1953477" y="1024595"/>
                  </a:lnTo>
                  <a:lnTo>
                    <a:pt x="1963158" y="1016598"/>
                  </a:lnTo>
                  <a:lnTo>
                    <a:pt x="1950053" y="970972"/>
                  </a:lnTo>
                  <a:lnTo>
                    <a:pt x="1960885" y="957868"/>
                  </a:lnTo>
                  <a:lnTo>
                    <a:pt x="1960323" y="943585"/>
                  </a:lnTo>
                  <a:lnTo>
                    <a:pt x="1942056" y="925346"/>
                  </a:lnTo>
                  <a:lnTo>
                    <a:pt x="1928363" y="937889"/>
                  </a:lnTo>
                  <a:lnTo>
                    <a:pt x="1894718" y="983515"/>
                  </a:lnTo>
                  <a:lnTo>
                    <a:pt x="1882175" y="985227"/>
                  </a:lnTo>
                  <a:lnTo>
                    <a:pt x="1874178" y="1000632"/>
                  </a:lnTo>
                  <a:lnTo>
                    <a:pt x="1858212" y="1007478"/>
                  </a:lnTo>
                  <a:lnTo>
                    <a:pt x="1846819" y="997208"/>
                  </a:lnTo>
                  <a:lnTo>
                    <a:pt x="1827991" y="997770"/>
                  </a:lnTo>
                  <a:lnTo>
                    <a:pt x="1818310" y="977819"/>
                  </a:lnTo>
                  <a:lnTo>
                    <a:pt x="1799481" y="973834"/>
                  </a:lnTo>
                  <a:lnTo>
                    <a:pt x="1786377" y="977819"/>
                  </a:lnTo>
                  <a:lnTo>
                    <a:pt x="1797770" y="959579"/>
                  </a:lnTo>
                  <a:lnTo>
                    <a:pt x="1802905" y="941873"/>
                  </a:lnTo>
                  <a:lnTo>
                    <a:pt x="1811463" y="935616"/>
                  </a:lnTo>
                  <a:lnTo>
                    <a:pt x="1804055" y="900821"/>
                  </a:lnTo>
                  <a:lnTo>
                    <a:pt x="1825718" y="887128"/>
                  </a:lnTo>
                  <a:lnTo>
                    <a:pt x="1801754" y="878008"/>
                  </a:lnTo>
                  <a:lnTo>
                    <a:pt x="1769822" y="828959"/>
                  </a:lnTo>
                  <a:lnTo>
                    <a:pt x="1767549" y="810719"/>
                  </a:lnTo>
                  <a:lnTo>
                    <a:pt x="1745858" y="793041"/>
                  </a:lnTo>
                  <a:lnTo>
                    <a:pt x="1726469" y="805023"/>
                  </a:lnTo>
                  <a:lnTo>
                    <a:pt x="1663164" y="771940"/>
                  </a:lnTo>
                  <a:lnTo>
                    <a:pt x="1648348" y="773652"/>
                  </a:lnTo>
                  <a:lnTo>
                    <a:pt x="1634655" y="793602"/>
                  </a:lnTo>
                  <a:lnTo>
                    <a:pt x="1637517" y="821551"/>
                  </a:lnTo>
                  <a:lnTo>
                    <a:pt x="1620400" y="838667"/>
                  </a:lnTo>
                  <a:lnTo>
                    <a:pt x="1621551" y="868888"/>
                  </a:lnTo>
                  <a:lnTo>
                    <a:pt x="1602722" y="905395"/>
                  </a:lnTo>
                  <a:lnTo>
                    <a:pt x="1548538" y="945886"/>
                  </a:lnTo>
                  <a:lnTo>
                    <a:pt x="1585606" y="980092"/>
                  </a:lnTo>
                  <a:lnTo>
                    <a:pt x="1584483" y="1037699"/>
                  </a:lnTo>
                  <a:lnTo>
                    <a:pt x="1549688" y="1103866"/>
                  </a:lnTo>
                  <a:lnTo>
                    <a:pt x="1494943" y="1122666"/>
                  </a:lnTo>
                  <a:lnTo>
                    <a:pt x="1471540" y="1121544"/>
                  </a:lnTo>
                  <a:lnTo>
                    <a:pt x="1476114" y="1168882"/>
                  </a:lnTo>
                  <a:lnTo>
                    <a:pt x="1448727" y="1213918"/>
                  </a:lnTo>
                  <a:lnTo>
                    <a:pt x="1454452" y="1239032"/>
                  </a:lnTo>
                  <a:lnTo>
                    <a:pt x="1442470" y="1250425"/>
                  </a:lnTo>
                  <a:lnTo>
                    <a:pt x="1440169" y="1258422"/>
                  </a:lnTo>
                  <a:lnTo>
                    <a:pt x="1433350" y="1256121"/>
                  </a:lnTo>
                  <a:lnTo>
                    <a:pt x="1416795" y="1258422"/>
                  </a:lnTo>
                  <a:lnTo>
                    <a:pt x="1407675" y="1278934"/>
                  </a:lnTo>
                  <a:lnTo>
                    <a:pt x="1397966" y="1275511"/>
                  </a:lnTo>
                  <a:lnTo>
                    <a:pt x="1392831" y="1250986"/>
                  </a:lnTo>
                  <a:lnTo>
                    <a:pt x="1373441" y="1241866"/>
                  </a:lnTo>
                  <a:lnTo>
                    <a:pt x="1384862" y="1235609"/>
                  </a:lnTo>
                  <a:lnTo>
                    <a:pt x="1385423" y="1212796"/>
                  </a:lnTo>
                  <a:lnTo>
                    <a:pt x="1379166" y="1205949"/>
                  </a:lnTo>
                  <a:lnTo>
                    <a:pt x="1386574" y="1197952"/>
                  </a:lnTo>
                  <a:lnTo>
                    <a:pt x="1388285" y="1181986"/>
                  </a:lnTo>
                  <a:lnTo>
                    <a:pt x="1381439" y="1172305"/>
                  </a:lnTo>
                  <a:lnTo>
                    <a:pt x="1392270" y="1167731"/>
                  </a:lnTo>
                  <a:lnTo>
                    <a:pt x="1398555" y="1150053"/>
                  </a:lnTo>
                  <a:lnTo>
                    <a:pt x="1386574" y="1140933"/>
                  </a:lnTo>
                  <a:lnTo>
                    <a:pt x="1400267" y="1120393"/>
                  </a:lnTo>
                  <a:lnTo>
                    <a:pt x="1408825" y="1095868"/>
                  </a:lnTo>
                  <a:lnTo>
                    <a:pt x="1392270" y="1084476"/>
                  </a:lnTo>
                  <a:lnTo>
                    <a:pt x="1360337" y="1087899"/>
                  </a:lnTo>
                  <a:lnTo>
                    <a:pt x="1346083" y="1077629"/>
                  </a:lnTo>
                  <a:lnTo>
                    <a:pt x="1333540" y="1081614"/>
                  </a:lnTo>
                  <a:lnTo>
                    <a:pt x="1337524" y="1071905"/>
                  </a:lnTo>
                  <a:lnTo>
                    <a:pt x="1321558" y="1063936"/>
                  </a:lnTo>
                  <a:lnTo>
                    <a:pt x="1305592" y="1038261"/>
                  </a:lnTo>
                  <a:lnTo>
                    <a:pt x="1290186" y="1037138"/>
                  </a:lnTo>
                  <a:lnTo>
                    <a:pt x="1276493" y="1013175"/>
                  </a:lnTo>
                  <a:lnTo>
                    <a:pt x="1249134" y="984076"/>
                  </a:lnTo>
                  <a:lnTo>
                    <a:pt x="1210916" y="964686"/>
                  </a:lnTo>
                  <a:lnTo>
                    <a:pt x="1186391" y="966398"/>
                  </a:lnTo>
                  <a:lnTo>
                    <a:pt x="1176121" y="970411"/>
                  </a:lnTo>
                  <a:lnTo>
                    <a:pt x="1181256" y="959579"/>
                  </a:lnTo>
                  <a:lnTo>
                    <a:pt x="1177833" y="917938"/>
                  </a:lnTo>
                  <a:lnTo>
                    <a:pt x="1186391" y="893413"/>
                  </a:lnTo>
                  <a:lnTo>
                    <a:pt x="1160716" y="882582"/>
                  </a:lnTo>
                  <a:lnTo>
                    <a:pt x="1144750" y="884855"/>
                  </a:lnTo>
                  <a:lnTo>
                    <a:pt x="1144750" y="874023"/>
                  </a:lnTo>
                  <a:lnTo>
                    <a:pt x="1160155" y="862042"/>
                  </a:lnTo>
                  <a:lnTo>
                    <a:pt x="1160716" y="823262"/>
                  </a:lnTo>
                  <a:lnTo>
                    <a:pt x="1181256" y="778787"/>
                  </a:lnTo>
                  <a:lnTo>
                    <a:pt x="1218324" y="757096"/>
                  </a:lnTo>
                  <a:lnTo>
                    <a:pt x="1235441" y="725163"/>
                  </a:lnTo>
                  <a:lnTo>
                    <a:pt x="1270797" y="710347"/>
                  </a:lnTo>
                  <a:lnTo>
                    <a:pt x="1278794" y="692080"/>
                  </a:lnTo>
                  <a:lnTo>
                    <a:pt x="1326104" y="688657"/>
                  </a:lnTo>
                  <a:lnTo>
                    <a:pt x="1313561" y="655574"/>
                  </a:lnTo>
                  <a:lnTo>
                    <a:pt x="1295883" y="644181"/>
                  </a:lnTo>
                  <a:lnTo>
                    <a:pt x="1273070" y="623080"/>
                  </a:lnTo>
                  <a:lnTo>
                    <a:pt x="1241137" y="612248"/>
                  </a:lnTo>
                  <a:lnTo>
                    <a:pt x="1239425" y="618506"/>
                  </a:lnTo>
                  <a:lnTo>
                    <a:pt x="1221747" y="607113"/>
                  </a:lnTo>
                  <a:lnTo>
                    <a:pt x="1233729" y="603690"/>
                  </a:lnTo>
                  <a:lnTo>
                    <a:pt x="1258254" y="606552"/>
                  </a:lnTo>
                  <a:lnTo>
                    <a:pt x="1274781" y="618506"/>
                  </a:lnTo>
                  <a:lnTo>
                    <a:pt x="1322708" y="655013"/>
                  </a:lnTo>
                  <a:lnTo>
                    <a:pt x="1334101" y="660148"/>
                  </a:lnTo>
                  <a:lnTo>
                    <a:pt x="1370607" y="645332"/>
                  </a:lnTo>
                  <a:lnTo>
                    <a:pt x="1389436" y="647605"/>
                  </a:lnTo>
                  <a:lnTo>
                    <a:pt x="1418506" y="643031"/>
                  </a:lnTo>
                  <a:lnTo>
                    <a:pt x="1429927" y="610537"/>
                  </a:lnTo>
                  <a:lnTo>
                    <a:pt x="1443592" y="607675"/>
                  </a:lnTo>
                  <a:lnTo>
                    <a:pt x="1456724" y="589436"/>
                  </a:lnTo>
                  <a:lnTo>
                    <a:pt x="1452740" y="583739"/>
                  </a:lnTo>
                  <a:lnTo>
                    <a:pt x="1425914" y="591708"/>
                  </a:lnTo>
                  <a:lnTo>
                    <a:pt x="1411660" y="580877"/>
                  </a:lnTo>
                  <a:lnTo>
                    <a:pt x="1405402" y="568334"/>
                  </a:lnTo>
                  <a:lnTo>
                    <a:pt x="1382589" y="547794"/>
                  </a:lnTo>
                  <a:lnTo>
                    <a:pt x="1395693" y="547233"/>
                  </a:lnTo>
                  <a:lnTo>
                    <a:pt x="1430488" y="579165"/>
                  </a:lnTo>
                  <a:lnTo>
                    <a:pt x="1469268" y="576893"/>
                  </a:lnTo>
                  <a:lnTo>
                    <a:pt x="1481249" y="569456"/>
                  </a:lnTo>
                  <a:lnTo>
                    <a:pt x="1494943" y="531266"/>
                  </a:lnTo>
                  <a:lnTo>
                    <a:pt x="1502351" y="532389"/>
                  </a:lnTo>
                  <a:lnTo>
                    <a:pt x="1513182" y="548944"/>
                  </a:lnTo>
                  <a:lnTo>
                    <a:pt x="1529709" y="550656"/>
                  </a:lnTo>
                  <a:lnTo>
                    <a:pt x="1546826" y="558625"/>
                  </a:lnTo>
                  <a:lnTo>
                    <a:pt x="1562231" y="555202"/>
                  </a:lnTo>
                  <a:lnTo>
                    <a:pt x="1553673" y="526131"/>
                  </a:lnTo>
                  <a:lnTo>
                    <a:pt x="1538857" y="512999"/>
                  </a:lnTo>
                  <a:lnTo>
                    <a:pt x="1555946" y="519285"/>
                  </a:lnTo>
                  <a:lnTo>
                    <a:pt x="1570200" y="547233"/>
                  </a:lnTo>
                  <a:lnTo>
                    <a:pt x="1598149" y="549506"/>
                  </a:lnTo>
                  <a:lnTo>
                    <a:pt x="1610130" y="529555"/>
                  </a:lnTo>
                  <a:lnTo>
                    <a:pt x="1632943" y="531828"/>
                  </a:lnTo>
                  <a:lnTo>
                    <a:pt x="1643214" y="450284"/>
                  </a:lnTo>
                  <a:lnTo>
                    <a:pt x="1668299" y="446272"/>
                  </a:lnTo>
                  <a:lnTo>
                    <a:pt x="1664315" y="408082"/>
                  </a:lnTo>
                  <a:lnTo>
                    <a:pt x="1651772" y="406370"/>
                  </a:lnTo>
                  <a:lnTo>
                    <a:pt x="1646076" y="381256"/>
                  </a:lnTo>
                  <a:lnTo>
                    <a:pt x="1624385" y="372697"/>
                  </a:lnTo>
                  <a:lnTo>
                    <a:pt x="1621551" y="362455"/>
                  </a:lnTo>
                  <a:lnTo>
                    <a:pt x="1598149" y="362455"/>
                  </a:lnTo>
                  <a:lnTo>
                    <a:pt x="1585606" y="408082"/>
                  </a:lnTo>
                  <a:lnTo>
                    <a:pt x="1560520" y="423459"/>
                  </a:lnTo>
                  <a:lnTo>
                    <a:pt x="1552523" y="447983"/>
                  </a:lnTo>
                  <a:lnTo>
                    <a:pt x="1526875" y="447983"/>
                  </a:lnTo>
                  <a:lnTo>
                    <a:pt x="1522863" y="470235"/>
                  </a:lnTo>
                  <a:lnTo>
                    <a:pt x="1498927" y="483929"/>
                  </a:lnTo>
                  <a:lnTo>
                    <a:pt x="1498927" y="470796"/>
                  </a:lnTo>
                  <a:lnTo>
                    <a:pt x="1486384" y="437152"/>
                  </a:lnTo>
                  <a:lnTo>
                    <a:pt x="1488657" y="430895"/>
                  </a:lnTo>
                  <a:lnTo>
                    <a:pt x="1501761" y="438302"/>
                  </a:lnTo>
                  <a:lnTo>
                    <a:pt x="1513182" y="397811"/>
                  </a:lnTo>
                  <a:lnTo>
                    <a:pt x="1490369" y="374998"/>
                  </a:lnTo>
                  <a:lnTo>
                    <a:pt x="1463571" y="392087"/>
                  </a:lnTo>
                  <a:lnTo>
                    <a:pt x="1452740" y="424609"/>
                  </a:lnTo>
                  <a:lnTo>
                    <a:pt x="1441319" y="409204"/>
                  </a:lnTo>
                  <a:lnTo>
                    <a:pt x="1453862" y="378422"/>
                  </a:lnTo>
                  <a:lnTo>
                    <a:pt x="1442470" y="370986"/>
                  </a:lnTo>
                  <a:lnTo>
                    <a:pt x="1461270" y="366440"/>
                  </a:lnTo>
                  <a:lnTo>
                    <a:pt x="1454452" y="348762"/>
                  </a:lnTo>
                  <a:lnTo>
                    <a:pt x="1426504" y="333918"/>
                  </a:lnTo>
                  <a:lnTo>
                    <a:pt x="1429927" y="325360"/>
                  </a:lnTo>
                  <a:lnTo>
                    <a:pt x="1441319" y="326510"/>
                  </a:lnTo>
                  <a:lnTo>
                    <a:pt x="1458436" y="323648"/>
                  </a:lnTo>
                  <a:lnTo>
                    <a:pt x="1450439" y="282034"/>
                  </a:lnTo>
                  <a:lnTo>
                    <a:pt x="1444743" y="279172"/>
                  </a:lnTo>
                  <a:lnTo>
                    <a:pt x="1430488" y="267780"/>
                  </a:lnTo>
                  <a:lnTo>
                    <a:pt x="1450439" y="258632"/>
                  </a:lnTo>
                  <a:lnTo>
                    <a:pt x="1451028" y="214718"/>
                  </a:lnTo>
                  <a:lnTo>
                    <a:pt x="1433911" y="217019"/>
                  </a:lnTo>
                  <a:lnTo>
                    <a:pt x="1432761" y="197040"/>
                  </a:lnTo>
                  <a:lnTo>
                    <a:pt x="1422491" y="190221"/>
                  </a:lnTo>
                  <a:lnTo>
                    <a:pt x="1394543" y="201052"/>
                  </a:lnTo>
                  <a:lnTo>
                    <a:pt x="1389997" y="216429"/>
                  </a:lnTo>
                  <a:lnTo>
                    <a:pt x="1367184" y="218141"/>
                  </a:lnTo>
                  <a:lnTo>
                    <a:pt x="1359187" y="227289"/>
                  </a:lnTo>
                  <a:lnTo>
                    <a:pt x="1354052" y="268341"/>
                  </a:lnTo>
                  <a:lnTo>
                    <a:pt x="1340386" y="271203"/>
                  </a:lnTo>
                  <a:lnTo>
                    <a:pt x="1338085" y="278611"/>
                  </a:lnTo>
                  <a:lnTo>
                    <a:pt x="1359776" y="324237"/>
                  </a:lnTo>
                  <a:lnTo>
                    <a:pt x="1378576" y="321375"/>
                  </a:lnTo>
                  <a:lnTo>
                    <a:pt x="1377454" y="327071"/>
                  </a:lnTo>
                  <a:lnTo>
                    <a:pt x="1382000" y="343066"/>
                  </a:lnTo>
                  <a:lnTo>
                    <a:pt x="1368306" y="350474"/>
                  </a:lnTo>
                  <a:lnTo>
                    <a:pt x="1364322" y="369863"/>
                  </a:lnTo>
                  <a:lnTo>
                    <a:pt x="1375153" y="376710"/>
                  </a:lnTo>
                  <a:lnTo>
                    <a:pt x="1362610" y="394388"/>
                  </a:lnTo>
                  <a:lnTo>
                    <a:pt x="1345521" y="401796"/>
                  </a:lnTo>
                  <a:lnTo>
                    <a:pt x="1316423" y="416051"/>
                  </a:lnTo>
                  <a:lnTo>
                    <a:pt x="1312999" y="439425"/>
                  </a:lnTo>
                  <a:lnTo>
                    <a:pt x="1305592" y="437152"/>
                  </a:lnTo>
                  <a:lnTo>
                    <a:pt x="1309015" y="458253"/>
                  </a:lnTo>
                  <a:lnTo>
                    <a:pt x="1292459" y="454830"/>
                  </a:lnTo>
                  <a:lnTo>
                    <a:pt x="1271947" y="467962"/>
                  </a:lnTo>
                  <a:lnTo>
                    <a:pt x="1279916" y="451996"/>
                  </a:lnTo>
                  <a:lnTo>
                    <a:pt x="1294760" y="447422"/>
                  </a:lnTo>
                  <a:lnTo>
                    <a:pt x="1296472" y="436591"/>
                  </a:lnTo>
                  <a:lnTo>
                    <a:pt x="1287914" y="430895"/>
                  </a:lnTo>
                  <a:lnTo>
                    <a:pt x="1299895" y="420624"/>
                  </a:lnTo>
                  <a:lnTo>
                    <a:pt x="1305592" y="402946"/>
                  </a:lnTo>
                  <a:lnTo>
                    <a:pt x="1292459" y="397811"/>
                  </a:lnTo>
                  <a:lnTo>
                    <a:pt x="1291898" y="385830"/>
                  </a:lnTo>
                  <a:lnTo>
                    <a:pt x="1282778" y="381256"/>
                  </a:lnTo>
                  <a:lnTo>
                    <a:pt x="1259376" y="372697"/>
                  </a:lnTo>
                  <a:lnTo>
                    <a:pt x="1241698" y="378983"/>
                  </a:lnTo>
                  <a:lnTo>
                    <a:pt x="1258254" y="403508"/>
                  </a:lnTo>
                  <a:lnTo>
                    <a:pt x="1239425" y="404069"/>
                  </a:lnTo>
                  <a:lnTo>
                    <a:pt x="1225171" y="398934"/>
                  </a:lnTo>
                  <a:lnTo>
                    <a:pt x="1218885" y="402946"/>
                  </a:lnTo>
                  <a:lnTo>
                    <a:pt x="1209765" y="401796"/>
                  </a:lnTo>
                  <a:lnTo>
                    <a:pt x="1194360" y="387541"/>
                  </a:lnTo>
                  <a:lnTo>
                    <a:pt x="1185830" y="387541"/>
                  </a:lnTo>
                  <a:lnTo>
                    <a:pt x="1173259" y="394949"/>
                  </a:lnTo>
                  <a:lnTo>
                    <a:pt x="1155581" y="382967"/>
                  </a:lnTo>
                  <a:lnTo>
                    <a:pt x="1149323" y="370986"/>
                  </a:lnTo>
                  <a:lnTo>
                    <a:pt x="1136781" y="366440"/>
                  </a:lnTo>
                  <a:lnTo>
                    <a:pt x="1133357" y="356731"/>
                  </a:lnTo>
                  <a:lnTo>
                    <a:pt x="1106531" y="354458"/>
                  </a:lnTo>
                  <a:lnTo>
                    <a:pt x="1099123" y="351035"/>
                  </a:lnTo>
                  <a:lnTo>
                    <a:pt x="1100274" y="316829"/>
                  </a:lnTo>
                  <a:lnTo>
                    <a:pt x="1063768" y="301985"/>
                  </a:lnTo>
                  <a:lnTo>
                    <a:pt x="1030123" y="311105"/>
                  </a:lnTo>
                  <a:lnTo>
                    <a:pt x="1030123" y="323648"/>
                  </a:lnTo>
                  <a:lnTo>
                    <a:pt x="1083718" y="325949"/>
                  </a:lnTo>
                  <a:lnTo>
                    <a:pt x="1052375" y="341915"/>
                  </a:lnTo>
                  <a:lnTo>
                    <a:pt x="1029562" y="333918"/>
                  </a:lnTo>
                  <a:lnTo>
                    <a:pt x="1008461" y="357320"/>
                  </a:lnTo>
                  <a:lnTo>
                    <a:pt x="1016991" y="376121"/>
                  </a:lnTo>
                  <a:lnTo>
                    <a:pt x="1015868" y="394949"/>
                  </a:lnTo>
                  <a:lnTo>
                    <a:pt x="1003326" y="389253"/>
                  </a:lnTo>
                  <a:lnTo>
                    <a:pt x="994206" y="411477"/>
                  </a:lnTo>
                  <a:lnTo>
                    <a:pt x="986209" y="384118"/>
                  </a:lnTo>
                  <a:lnTo>
                    <a:pt x="996479" y="383557"/>
                  </a:lnTo>
                  <a:lnTo>
                    <a:pt x="997040" y="370986"/>
                  </a:lnTo>
                  <a:lnTo>
                    <a:pt x="983346" y="351596"/>
                  </a:lnTo>
                  <a:lnTo>
                    <a:pt x="973666" y="324798"/>
                  </a:lnTo>
                  <a:lnTo>
                    <a:pt x="942855" y="325949"/>
                  </a:lnTo>
                  <a:lnTo>
                    <a:pt x="904665" y="319663"/>
                  </a:lnTo>
                  <a:lnTo>
                    <a:pt x="898380" y="312817"/>
                  </a:lnTo>
                  <a:lnTo>
                    <a:pt x="863024" y="315118"/>
                  </a:lnTo>
                  <a:lnTo>
                    <a:pt x="845907" y="299712"/>
                  </a:lnTo>
                  <a:lnTo>
                    <a:pt x="838499" y="293427"/>
                  </a:lnTo>
                  <a:lnTo>
                    <a:pt x="845907" y="291715"/>
                  </a:lnTo>
                  <a:lnTo>
                    <a:pt x="852754" y="278611"/>
                  </a:lnTo>
                  <a:lnTo>
                    <a:pt x="880141" y="276899"/>
                  </a:lnTo>
                  <a:lnTo>
                    <a:pt x="875006" y="233546"/>
                  </a:lnTo>
                  <a:lnTo>
                    <a:pt x="856738" y="221564"/>
                  </a:lnTo>
                  <a:lnTo>
                    <a:pt x="850481" y="230712"/>
                  </a:lnTo>
                  <a:lnTo>
                    <a:pt x="808839" y="211884"/>
                  </a:lnTo>
                  <a:lnTo>
                    <a:pt x="796296" y="185086"/>
                  </a:lnTo>
                  <a:lnTo>
                    <a:pt x="784315" y="179362"/>
                  </a:lnTo>
                  <a:lnTo>
                    <a:pt x="754655" y="143444"/>
                  </a:lnTo>
                  <a:lnTo>
                    <a:pt x="731842" y="126889"/>
                  </a:lnTo>
                  <a:lnTo>
                    <a:pt x="715875" y="126328"/>
                  </a:lnTo>
                  <a:lnTo>
                    <a:pt x="694213" y="144595"/>
                  </a:lnTo>
                  <a:lnTo>
                    <a:pt x="693062" y="157138"/>
                  </a:lnTo>
                  <a:lnTo>
                    <a:pt x="678808" y="142883"/>
                  </a:lnTo>
                  <a:lnTo>
                    <a:pt x="692501" y="121193"/>
                  </a:lnTo>
                  <a:lnTo>
                    <a:pt x="687366" y="116058"/>
                  </a:lnTo>
                  <a:lnTo>
                    <a:pt x="688489" y="96668"/>
                  </a:lnTo>
                  <a:lnTo>
                    <a:pt x="670249" y="99530"/>
                  </a:lnTo>
                  <a:lnTo>
                    <a:pt x="655433" y="125177"/>
                  </a:lnTo>
                  <a:lnTo>
                    <a:pt x="654283" y="136598"/>
                  </a:lnTo>
                  <a:lnTo>
                    <a:pt x="640028" y="121193"/>
                  </a:lnTo>
                  <a:lnTo>
                    <a:pt x="629758" y="117208"/>
                  </a:lnTo>
                  <a:lnTo>
                    <a:pt x="628046" y="98969"/>
                  </a:lnTo>
                  <a:lnTo>
                    <a:pt x="637166" y="81263"/>
                  </a:lnTo>
                  <a:lnTo>
                    <a:pt x="638317" y="50481"/>
                  </a:lnTo>
                  <a:lnTo>
                    <a:pt x="621761" y="39060"/>
                  </a:lnTo>
                  <a:lnTo>
                    <a:pt x="621761" y="65296"/>
                  </a:lnTo>
                  <a:lnTo>
                    <a:pt x="604672" y="78429"/>
                  </a:lnTo>
                  <a:lnTo>
                    <a:pt x="586994" y="78990"/>
                  </a:lnTo>
                  <a:lnTo>
                    <a:pt x="581859" y="84125"/>
                  </a:lnTo>
                  <a:lnTo>
                    <a:pt x="570439" y="78990"/>
                  </a:lnTo>
                  <a:lnTo>
                    <a:pt x="576724" y="72732"/>
                  </a:lnTo>
                  <a:lnTo>
                    <a:pt x="560758" y="73855"/>
                  </a:lnTo>
                  <a:lnTo>
                    <a:pt x="541929" y="83564"/>
                  </a:lnTo>
                  <a:lnTo>
                    <a:pt x="518555" y="83564"/>
                  </a:lnTo>
                  <a:lnTo>
                    <a:pt x="501438" y="93244"/>
                  </a:lnTo>
                  <a:lnTo>
                    <a:pt x="480898" y="92683"/>
                  </a:lnTo>
                  <a:lnTo>
                    <a:pt x="461508" y="109211"/>
                  </a:lnTo>
                  <a:lnTo>
                    <a:pt x="448966" y="107499"/>
                  </a:lnTo>
                  <a:lnTo>
                    <a:pt x="476914" y="88109"/>
                  </a:lnTo>
                  <a:lnTo>
                    <a:pt x="504300" y="85837"/>
                  </a:lnTo>
                  <a:lnTo>
                    <a:pt x="522540" y="76717"/>
                  </a:lnTo>
                  <a:lnTo>
                    <a:pt x="540218" y="76156"/>
                  </a:lnTo>
                  <a:lnTo>
                    <a:pt x="560169" y="62462"/>
                  </a:lnTo>
                  <a:lnTo>
                    <a:pt x="573862" y="47618"/>
                  </a:lnTo>
                  <a:lnTo>
                    <a:pt x="551049" y="47618"/>
                  </a:lnTo>
                  <a:lnTo>
                    <a:pt x="535083" y="56766"/>
                  </a:lnTo>
                  <a:lnTo>
                    <a:pt x="509997" y="59039"/>
                  </a:lnTo>
                  <a:lnTo>
                    <a:pt x="495742" y="55054"/>
                  </a:lnTo>
                  <a:lnTo>
                    <a:pt x="476914" y="71021"/>
                  </a:lnTo>
                  <a:lnTo>
                    <a:pt x="456963" y="67597"/>
                  </a:lnTo>
                  <a:lnTo>
                    <a:pt x="450677" y="53904"/>
                  </a:lnTo>
                  <a:lnTo>
                    <a:pt x="423290" y="65296"/>
                  </a:lnTo>
                  <a:lnTo>
                    <a:pt x="409036" y="61873"/>
                  </a:lnTo>
                  <a:lnTo>
                    <a:pt x="406763" y="86987"/>
                  </a:lnTo>
                  <a:lnTo>
                    <a:pt x="397082" y="95545"/>
                  </a:lnTo>
                  <a:lnTo>
                    <a:pt x="345731" y="61873"/>
                  </a:lnTo>
                  <a:lnTo>
                    <a:pt x="348032" y="47618"/>
                  </a:lnTo>
                  <a:lnTo>
                    <a:pt x="320645" y="9428"/>
                  </a:lnTo>
                  <a:lnTo>
                    <a:pt x="302968" y="485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28" name="Forme libre : forme 4827">
              <a:extLst>
                <a:ext uri="{FF2B5EF4-FFF2-40B4-BE49-F238E27FC236}">
                  <a16:creationId xmlns:a16="http://schemas.microsoft.com/office/drawing/2014/main" id="{33D332A5-A0EC-4BE2-BD74-CD9327671407}"/>
                </a:ext>
              </a:extLst>
            </p:cNvPr>
            <p:cNvSpPr/>
            <p:nvPr/>
          </p:nvSpPr>
          <p:spPr>
            <a:xfrm>
              <a:off x="8811130" y="4038432"/>
              <a:ext cx="117853" cy="131884"/>
            </a:xfrm>
            <a:custGeom>
              <a:avLst/>
              <a:gdLst>
                <a:gd name="connsiteX0" fmla="*/ 100400 w 117853"/>
                <a:gd name="connsiteY0" fmla="*/ 3255 h 131883"/>
                <a:gd name="connsiteX1" fmla="*/ 69028 w 117853"/>
                <a:gd name="connsiteY1" fmla="*/ 14086 h 131883"/>
                <a:gd name="connsiteX2" fmla="*/ 43942 w 117853"/>
                <a:gd name="connsiteY2" fmla="*/ 2105 h 131883"/>
                <a:gd name="connsiteX3" fmla="*/ 37993 w 117853"/>
                <a:gd name="connsiteY3" fmla="*/ 3283 h 131883"/>
                <a:gd name="connsiteX4" fmla="*/ 34402 w 117853"/>
                <a:gd name="connsiteY4" fmla="*/ 10579 h 131883"/>
                <a:gd name="connsiteX5" fmla="*/ 26826 w 117853"/>
                <a:gd name="connsiteY5" fmla="*/ 25535 h 131883"/>
                <a:gd name="connsiteX6" fmla="*/ 17313 w 117853"/>
                <a:gd name="connsiteY6" fmla="*/ 35721 h 131883"/>
                <a:gd name="connsiteX7" fmla="*/ 3508 w 117853"/>
                <a:gd name="connsiteY7" fmla="*/ 38078 h 131883"/>
                <a:gd name="connsiteX8" fmla="*/ 2105 w 117853"/>
                <a:gd name="connsiteY8" fmla="*/ 57917 h 131883"/>
                <a:gd name="connsiteX9" fmla="*/ 12066 w 117853"/>
                <a:gd name="connsiteY9" fmla="*/ 71049 h 131883"/>
                <a:gd name="connsiteX10" fmla="*/ 32999 w 117853"/>
                <a:gd name="connsiteY10" fmla="*/ 86763 h 131883"/>
                <a:gd name="connsiteX11" fmla="*/ 33476 w 117853"/>
                <a:gd name="connsiteY11" fmla="*/ 106236 h 131883"/>
                <a:gd name="connsiteX12" fmla="*/ 46692 w 117853"/>
                <a:gd name="connsiteY12" fmla="*/ 117994 h 131883"/>
                <a:gd name="connsiteX13" fmla="*/ 45794 w 117853"/>
                <a:gd name="connsiteY13" fmla="*/ 129948 h 131883"/>
                <a:gd name="connsiteX14" fmla="*/ 53848 w 117853"/>
                <a:gd name="connsiteY14" fmla="*/ 131070 h 131883"/>
                <a:gd name="connsiteX15" fmla="*/ 68215 w 117853"/>
                <a:gd name="connsiteY15" fmla="*/ 115805 h 131883"/>
                <a:gd name="connsiteX16" fmla="*/ 99670 w 117853"/>
                <a:gd name="connsiteY16" fmla="*/ 108285 h 131883"/>
                <a:gd name="connsiteX17" fmla="*/ 100681 w 117853"/>
                <a:gd name="connsiteY17" fmla="*/ 99081 h 131883"/>
                <a:gd name="connsiteX18" fmla="*/ 110445 w 117853"/>
                <a:gd name="connsiteY18" fmla="*/ 72873 h 131883"/>
                <a:gd name="connsiteX19" fmla="*/ 103515 w 117853"/>
                <a:gd name="connsiteY19" fmla="*/ 60330 h 131883"/>
                <a:gd name="connsiteX20" fmla="*/ 101859 w 117853"/>
                <a:gd name="connsiteY20" fmla="*/ 34206 h 131883"/>
                <a:gd name="connsiteX21" fmla="*/ 118050 w 117853"/>
                <a:gd name="connsiteY21" fmla="*/ 9765 h 131883"/>
                <a:gd name="connsiteX22" fmla="*/ 100400 w 117853"/>
                <a:gd name="connsiteY22" fmla="*/ 3255 h 13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17853" h="131883">
                  <a:moveTo>
                    <a:pt x="100400" y="3255"/>
                  </a:moveTo>
                  <a:lnTo>
                    <a:pt x="69028" y="14086"/>
                  </a:lnTo>
                  <a:lnTo>
                    <a:pt x="43942" y="2105"/>
                  </a:lnTo>
                  <a:lnTo>
                    <a:pt x="37993" y="3283"/>
                  </a:lnTo>
                  <a:cubicBezTo>
                    <a:pt x="36843" y="5640"/>
                    <a:pt x="35636" y="8109"/>
                    <a:pt x="34402" y="10579"/>
                  </a:cubicBezTo>
                  <a:cubicBezTo>
                    <a:pt x="31287" y="16892"/>
                    <a:pt x="28734" y="21915"/>
                    <a:pt x="26826" y="25535"/>
                  </a:cubicBezTo>
                  <a:cubicBezTo>
                    <a:pt x="23094" y="32578"/>
                    <a:pt x="21522" y="35609"/>
                    <a:pt x="17313" y="35721"/>
                  </a:cubicBezTo>
                  <a:cubicBezTo>
                    <a:pt x="15966" y="35861"/>
                    <a:pt x="9933" y="36899"/>
                    <a:pt x="3508" y="38078"/>
                  </a:cubicBezTo>
                  <a:lnTo>
                    <a:pt x="2105" y="57917"/>
                  </a:lnTo>
                  <a:lnTo>
                    <a:pt x="12066" y="71049"/>
                  </a:lnTo>
                  <a:lnTo>
                    <a:pt x="32999" y="86763"/>
                  </a:lnTo>
                  <a:lnTo>
                    <a:pt x="33476" y="106236"/>
                  </a:lnTo>
                  <a:lnTo>
                    <a:pt x="46692" y="117994"/>
                  </a:lnTo>
                  <a:lnTo>
                    <a:pt x="45794" y="129948"/>
                  </a:lnTo>
                  <a:lnTo>
                    <a:pt x="53848" y="131070"/>
                  </a:lnTo>
                  <a:lnTo>
                    <a:pt x="68215" y="115805"/>
                  </a:lnTo>
                  <a:lnTo>
                    <a:pt x="99670" y="108285"/>
                  </a:lnTo>
                  <a:lnTo>
                    <a:pt x="100681" y="99081"/>
                  </a:lnTo>
                  <a:lnTo>
                    <a:pt x="110445" y="72873"/>
                  </a:lnTo>
                  <a:lnTo>
                    <a:pt x="103515" y="60330"/>
                  </a:lnTo>
                  <a:lnTo>
                    <a:pt x="101859" y="34206"/>
                  </a:lnTo>
                  <a:lnTo>
                    <a:pt x="118050" y="9765"/>
                  </a:lnTo>
                  <a:lnTo>
                    <a:pt x="100400" y="325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29" name="Forme libre : forme 4828">
              <a:extLst>
                <a:ext uri="{FF2B5EF4-FFF2-40B4-BE49-F238E27FC236}">
                  <a16:creationId xmlns:a16="http://schemas.microsoft.com/office/drawing/2014/main" id="{7E5D092E-F35D-4892-ACCC-69D6586ADCE8}"/>
                </a:ext>
              </a:extLst>
            </p:cNvPr>
            <p:cNvSpPr/>
            <p:nvPr/>
          </p:nvSpPr>
          <p:spPr>
            <a:xfrm>
              <a:off x="8349313" y="3821722"/>
              <a:ext cx="409681" cy="395651"/>
            </a:xfrm>
            <a:custGeom>
              <a:avLst/>
              <a:gdLst>
                <a:gd name="connsiteX0" fmla="*/ 288769 w 409680"/>
                <a:gd name="connsiteY0" fmla="*/ 271961 h 395650"/>
                <a:gd name="connsiteX1" fmla="*/ 292669 w 409680"/>
                <a:gd name="connsiteY1" fmla="*/ 280660 h 395650"/>
                <a:gd name="connsiteX2" fmla="*/ 323508 w 409680"/>
                <a:gd name="connsiteY2" fmla="*/ 284167 h 395650"/>
                <a:gd name="connsiteX3" fmla="*/ 342841 w 409680"/>
                <a:gd name="connsiteY3" fmla="*/ 262477 h 395650"/>
                <a:gd name="connsiteX4" fmla="*/ 366552 w 409680"/>
                <a:gd name="connsiteY4" fmla="*/ 262477 h 395650"/>
                <a:gd name="connsiteX5" fmla="*/ 378001 w 409680"/>
                <a:gd name="connsiteY5" fmla="*/ 243844 h 395650"/>
                <a:gd name="connsiteX6" fmla="*/ 360659 w 409680"/>
                <a:gd name="connsiteY6" fmla="*/ 233350 h 395650"/>
                <a:gd name="connsiteX7" fmla="*/ 355553 w 409680"/>
                <a:gd name="connsiteY7" fmla="*/ 211603 h 395650"/>
                <a:gd name="connsiteX8" fmla="*/ 372333 w 409680"/>
                <a:gd name="connsiteY8" fmla="*/ 187696 h 395650"/>
                <a:gd name="connsiteX9" fmla="*/ 380835 w 409680"/>
                <a:gd name="connsiteY9" fmla="*/ 154108 h 395650"/>
                <a:gd name="connsiteX10" fmla="*/ 406061 w 409680"/>
                <a:gd name="connsiteY10" fmla="*/ 139488 h 395650"/>
                <a:gd name="connsiteX11" fmla="*/ 408222 w 409680"/>
                <a:gd name="connsiteY11" fmla="*/ 136738 h 395650"/>
                <a:gd name="connsiteX12" fmla="*/ 372866 w 409680"/>
                <a:gd name="connsiteY12" fmla="*/ 108173 h 395650"/>
                <a:gd name="connsiteX13" fmla="*/ 374577 w 409680"/>
                <a:gd name="connsiteY13" fmla="*/ 99614 h 395650"/>
                <a:gd name="connsiteX14" fmla="*/ 363157 w 409680"/>
                <a:gd name="connsiteY14" fmla="*/ 87632 h 395650"/>
                <a:gd name="connsiteX15" fmla="*/ 336921 w 409680"/>
                <a:gd name="connsiteY15" fmla="*/ 84798 h 395650"/>
                <a:gd name="connsiteX16" fmla="*/ 331814 w 409680"/>
                <a:gd name="connsiteY16" fmla="*/ 80224 h 395650"/>
                <a:gd name="connsiteX17" fmla="*/ 326678 w 409680"/>
                <a:gd name="connsiteY17" fmla="*/ 72816 h 395650"/>
                <a:gd name="connsiteX18" fmla="*/ 327801 w 409680"/>
                <a:gd name="connsiteY18" fmla="*/ 69393 h 395650"/>
                <a:gd name="connsiteX19" fmla="*/ 350614 w 409680"/>
                <a:gd name="connsiteY19" fmla="*/ 64819 h 395650"/>
                <a:gd name="connsiteX20" fmla="*/ 347780 w 409680"/>
                <a:gd name="connsiteY20" fmla="*/ 59123 h 395650"/>
                <a:gd name="connsiteX21" fmla="*/ 331224 w 409680"/>
                <a:gd name="connsiteY21" fmla="*/ 60835 h 395650"/>
                <a:gd name="connsiteX22" fmla="*/ 272494 w 409680"/>
                <a:gd name="connsiteY22" fmla="*/ 59123 h 395650"/>
                <a:gd name="connsiteX23" fmla="*/ 278751 w 409680"/>
                <a:gd name="connsiteY23" fmla="*/ 67120 h 395650"/>
                <a:gd name="connsiteX24" fmla="*/ 238260 w 409680"/>
                <a:gd name="connsiteY24" fmla="*/ 76240 h 395650"/>
                <a:gd name="connsiteX25" fmla="*/ 232564 w 409680"/>
                <a:gd name="connsiteY25" fmla="*/ 63697 h 395650"/>
                <a:gd name="connsiteX26" fmla="*/ 217748 w 409680"/>
                <a:gd name="connsiteY26" fmla="*/ 55700 h 395650"/>
                <a:gd name="connsiteX27" fmla="*/ 151582 w 409680"/>
                <a:gd name="connsiteY27" fmla="*/ 56261 h 395650"/>
                <a:gd name="connsiteX28" fmla="*/ 144174 w 409680"/>
                <a:gd name="connsiteY28" fmla="*/ 38022 h 395650"/>
                <a:gd name="connsiteX29" fmla="*/ 134465 w 409680"/>
                <a:gd name="connsiteY29" fmla="*/ 26601 h 395650"/>
                <a:gd name="connsiteX30" fmla="*/ 116226 w 409680"/>
                <a:gd name="connsiteY30" fmla="*/ 18632 h 395650"/>
                <a:gd name="connsiteX31" fmla="*/ 109379 w 409680"/>
                <a:gd name="connsiteY31" fmla="*/ 2105 h 395650"/>
                <a:gd name="connsiteX32" fmla="*/ 96247 w 409680"/>
                <a:gd name="connsiteY32" fmla="*/ 2105 h 395650"/>
                <a:gd name="connsiteX33" fmla="*/ 93974 w 409680"/>
                <a:gd name="connsiteY33" fmla="*/ 7211 h 395650"/>
                <a:gd name="connsiteX34" fmla="*/ 98548 w 409680"/>
                <a:gd name="connsiteY34" fmla="*/ 16920 h 395650"/>
                <a:gd name="connsiteX35" fmla="*/ 63753 w 409680"/>
                <a:gd name="connsiteY35" fmla="*/ 34037 h 395650"/>
                <a:gd name="connsiteX36" fmla="*/ 56906 w 409680"/>
                <a:gd name="connsiteY36" fmla="*/ 38583 h 395650"/>
                <a:gd name="connsiteX37" fmla="*/ 66026 w 409680"/>
                <a:gd name="connsiteY37" fmla="*/ 85921 h 395650"/>
                <a:gd name="connsiteX38" fmla="*/ 58057 w 409680"/>
                <a:gd name="connsiteY38" fmla="*/ 101887 h 395650"/>
                <a:gd name="connsiteX39" fmla="*/ 51771 w 409680"/>
                <a:gd name="connsiteY39" fmla="*/ 103599 h 395650"/>
                <a:gd name="connsiteX40" fmla="*/ 48348 w 409680"/>
                <a:gd name="connsiteY40" fmla="*/ 93918 h 395650"/>
                <a:gd name="connsiteX41" fmla="*/ 28958 w 409680"/>
                <a:gd name="connsiteY41" fmla="*/ 89934 h 395650"/>
                <a:gd name="connsiteX42" fmla="*/ 32382 w 409680"/>
                <a:gd name="connsiteY42" fmla="*/ 71666 h 395650"/>
                <a:gd name="connsiteX43" fmla="*/ 47787 w 409680"/>
                <a:gd name="connsiteY43" fmla="*/ 44868 h 395650"/>
                <a:gd name="connsiteX44" fmla="*/ 40912 w 409680"/>
                <a:gd name="connsiteY44" fmla="*/ 31540 h 395650"/>
                <a:gd name="connsiteX45" fmla="*/ 25619 w 409680"/>
                <a:gd name="connsiteY45" fmla="*/ 38443 h 395650"/>
                <a:gd name="connsiteX46" fmla="*/ 2105 w 409680"/>
                <a:gd name="connsiteY46" fmla="*/ 78092 h 395650"/>
                <a:gd name="connsiteX47" fmla="*/ 10551 w 409680"/>
                <a:gd name="connsiteY47" fmla="*/ 118190 h 395650"/>
                <a:gd name="connsiteX48" fmla="*/ 25338 w 409680"/>
                <a:gd name="connsiteY48" fmla="*/ 126356 h 395650"/>
                <a:gd name="connsiteX49" fmla="*/ 23907 w 409680"/>
                <a:gd name="connsiteY49" fmla="*/ 162778 h 395650"/>
                <a:gd name="connsiteX50" fmla="*/ 68046 w 409680"/>
                <a:gd name="connsiteY50" fmla="*/ 181831 h 395650"/>
                <a:gd name="connsiteX51" fmla="*/ 93441 w 409680"/>
                <a:gd name="connsiteY51" fmla="*/ 186910 h 395650"/>
                <a:gd name="connsiteX52" fmla="*/ 104525 w 409680"/>
                <a:gd name="connsiteY52" fmla="*/ 199369 h 395650"/>
                <a:gd name="connsiteX53" fmla="*/ 162610 w 409680"/>
                <a:gd name="connsiteY53" fmla="*/ 200940 h 395650"/>
                <a:gd name="connsiteX54" fmla="*/ 146559 w 409680"/>
                <a:gd name="connsiteY54" fmla="*/ 260400 h 395650"/>
                <a:gd name="connsiteX55" fmla="*/ 151919 w 409680"/>
                <a:gd name="connsiteY55" fmla="*/ 281445 h 395650"/>
                <a:gd name="connsiteX56" fmla="*/ 163985 w 409680"/>
                <a:gd name="connsiteY56" fmla="*/ 293511 h 395650"/>
                <a:gd name="connsiteX57" fmla="*/ 159776 w 409680"/>
                <a:gd name="connsiteY57" fmla="*/ 321796 h 395650"/>
                <a:gd name="connsiteX58" fmla="*/ 161263 w 409680"/>
                <a:gd name="connsiteY58" fmla="*/ 337005 h 395650"/>
                <a:gd name="connsiteX59" fmla="*/ 160196 w 409680"/>
                <a:gd name="connsiteY59" fmla="*/ 340961 h 395650"/>
                <a:gd name="connsiteX60" fmla="*/ 181915 w 409680"/>
                <a:gd name="connsiteY60" fmla="*/ 356198 h 395650"/>
                <a:gd name="connsiteX61" fmla="*/ 181073 w 409680"/>
                <a:gd name="connsiteY61" fmla="*/ 374577 h 395650"/>
                <a:gd name="connsiteX62" fmla="*/ 201529 w 409680"/>
                <a:gd name="connsiteY62" fmla="*/ 376289 h 395650"/>
                <a:gd name="connsiteX63" fmla="*/ 210284 w 409680"/>
                <a:gd name="connsiteY63" fmla="*/ 394276 h 395650"/>
                <a:gd name="connsiteX64" fmla="*/ 236689 w 409680"/>
                <a:gd name="connsiteY64" fmla="*/ 392031 h 395650"/>
                <a:gd name="connsiteX65" fmla="*/ 264749 w 409680"/>
                <a:gd name="connsiteY65" fmla="*/ 358218 h 395650"/>
                <a:gd name="connsiteX66" fmla="*/ 281024 w 409680"/>
                <a:gd name="connsiteY66" fmla="*/ 355693 h 395650"/>
                <a:gd name="connsiteX67" fmla="*/ 291378 w 409680"/>
                <a:gd name="connsiteY67" fmla="*/ 348425 h 395650"/>
                <a:gd name="connsiteX68" fmla="*/ 291378 w 409680"/>
                <a:gd name="connsiteY68" fmla="*/ 346938 h 395650"/>
                <a:gd name="connsiteX69" fmla="*/ 264413 w 409680"/>
                <a:gd name="connsiteY69" fmla="*/ 343402 h 395650"/>
                <a:gd name="connsiteX70" fmla="*/ 254423 w 409680"/>
                <a:gd name="connsiteY70" fmla="*/ 323452 h 395650"/>
                <a:gd name="connsiteX71" fmla="*/ 263094 w 409680"/>
                <a:gd name="connsiteY71" fmla="*/ 300021 h 395650"/>
                <a:gd name="connsiteX72" fmla="*/ 262785 w 409680"/>
                <a:gd name="connsiteY72" fmla="*/ 293567 h 395650"/>
                <a:gd name="connsiteX73" fmla="*/ 250439 w 409680"/>
                <a:gd name="connsiteY73" fmla="*/ 282736 h 395650"/>
                <a:gd name="connsiteX74" fmla="*/ 255910 w 409680"/>
                <a:gd name="connsiteY74" fmla="*/ 259895 h 395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09680" h="395650">
                  <a:moveTo>
                    <a:pt x="288769" y="271961"/>
                  </a:moveTo>
                  <a:lnTo>
                    <a:pt x="292669" y="280660"/>
                  </a:lnTo>
                  <a:lnTo>
                    <a:pt x="323508" y="284167"/>
                  </a:lnTo>
                  <a:lnTo>
                    <a:pt x="342841" y="262477"/>
                  </a:lnTo>
                  <a:lnTo>
                    <a:pt x="366552" y="262477"/>
                  </a:lnTo>
                  <a:lnTo>
                    <a:pt x="378001" y="243844"/>
                  </a:lnTo>
                  <a:lnTo>
                    <a:pt x="360659" y="233350"/>
                  </a:lnTo>
                  <a:lnTo>
                    <a:pt x="355553" y="211603"/>
                  </a:lnTo>
                  <a:lnTo>
                    <a:pt x="372333" y="187696"/>
                  </a:lnTo>
                  <a:lnTo>
                    <a:pt x="380835" y="154108"/>
                  </a:lnTo>
                  <a:lnTo>
                    <a:pt x="406061" y="139488"/>
                  </a:lnTo>
                  <a:lnTo>
                    <a:pt x="408222" y="136738"/>
                  </a:lnTo>
                  <a:lnTo>
                    <a:pt x="372866" y="108173"/>
                  </a:lnTo>
                  <a:lnTo>
                    <a:pt x="374577" y="99614"/>
                  </a:lnTo>
                  <a:lnTo>
                    <a:pt x="363157" y="87632"/>
                  </a:lnTo>
                  <a:lnTo>
                    <a:pt x="336921" y="84798"/>
                  </a:lnTo>
                  <a:lnTo>
                    <a:pt x="331814" y="80224"/>
                  </a:lnTo>
                  <a:lnTo>
                    <a:pt x="326678" y="72816"/>
                  </a:lnTo>
                  <a:lnTo>
                    <a:pt x="327801" y="69393"/>
                  </a:lnTo>
                  <a:lnTo>
                    <a:pt x="350614" y="64819"/>
                  </a:lnTo>
                  <a:lnTo>
                    <a:pt x="347780" y="59123"/>
                  </a:lnTo>
                  <a:lnTo>
                    <a:pt x="331224" y="60835"/>
                  </a:lnTo>
                  <a:lnTo>
                    <a:pt x="272494" y="59123"/>
                  </a:lnTo>
                  <a:lnTo>
                    <a:pt x="278751" y="67120"/>
                  </a:lnTo>
                  <a:lnTo>
                    <a:pt x="238260" y="76240"/>
                  </a:lnTo>
                  <a:lnTo>
                    <a:pt x="232564" y="63697"/>
                  </a:lnTo>
                  <a:lnTo>
                    <a:pt x="217748" y="55700"/>
                  </a:lnTo>
                  <a:lnTo>
                    <a:pt x="151582" y="56261"/>
                  </a:lnTo>
                  <a:lnTo>
                    <a:pt x="144174" y="38022"/>
                  </a:lnTo>
                  <a:lnTo>
                    <a:pt x="134465" y="26601"/>
                  </a:lnTo>
                  <a:lnTo>
                    <a:pt x="116226" y="18632"/>
                  </a:lnTo>
                  <a:lnTo>
                    <a:pt x="109379" y="2105"/>
                  </a:lnTo>
                  <a:lnTo>
                    <a:pt x="96247" y="2105"/>
                  </a:lnTo>
                  <a:lnTo>
                    <a:pt x="93974" y="7211"/>
                  </a:lnTo>
                  <a:lnTo>
                    <a:pt x="98548" y="16920"/>
                  </a:lnTo>
                  <a:lnTo>
                    <a:pt x="63753" y="34037"/>
                  </a:lnTo>
                  <a:lnTo>
                    <a:pt x="56906" y="38583"/>
                  </a:lnTo>
                  <a:lnTo>
                    <a:pt x="66026" y="85921"/>
                  </a:lnTo>
                  <a:lnTo>
                    <a:pt x="58057" y="101887"/>
                  </a:lnTo>
                  <a:lnTo>
                    <a:pt x="51771" y="103599"/>
                  </a:lnTo>
                  <a:lnTo>
                    <a:pt x="48348" y="93918"/>
                  </a:lnTo>
                  <a:lnTo>
                    <a:pt x="28958" y="89934"/>
                  </a:lnTo>
                  <a:lnTo>
                    <a:pt x="32382" y="71666"/>
                  </a:lnTo>
                  <a:lnTo>
                    <a:pt x="47787" y="44868"/>
                  </a:lnTo>
                  <a:lnTo>
                    <a:pt x="40912" y="31540"/>
                  </a:lnTo>
                  <a:lnTo>
                    <a:pt x="25619" y="38443"/>
                  </a:lnTo>
                  <a:lnTo>
                    <a:pt x="2105" y="78092"/>
                  </a:lnTo>
                  <a:lnTo>
                    <a:pt x="10551" y="118190"/>
                  </a:lnTo>
                  <a:lnTo>
                    <a:pt x="25338" y="126356"/>
                  </a:lnTo>
                  <a:lnTo>
                    <a:pt x="23907" y="162778"/>
                  </a:lnTo>
                  <a:lnTo>
                    <a:pt x="68046" y="181831"/>
                  </a:lnTo>
                  <a:lnTo>
                    <a:pt x="93441" y="186910"/>
                  </a:lnTo>
                  <a:lnTo>
                    <a:pt x="104525" y="199369"/>
                  </a:lnTo>
                  <a:lnTo>
                    <a:pt x="162610" y="200940"/>
                  </a:lnTo>
                  <a:lnTo>
                    <a:pt x="146559" y="260400"/>
                  </a:lnTo>
                  <a:lnTo>
                    <a:pt x="151919" y="281445"/>
                  </a:lnTo>
                  <a:lnTo>
                    <a:pt x="163985" y="293511"/>
                  </a:lnTo>
                  <a:lnTo>
                    <a:pt x="159776" y="321796"/>
                  </a:lnTo>
                  <a:lnTo>
                    <a:pt x="161263" y="337005"/>
                  </a:lnTo>
                  <a:lnTo>
                    <a:pt x="160196" y="340961"/>
                  </a:lnTo>
                  <a:lnTo>
                    <a:pt x="181915" y="356198"/>
                  </a:lnTo>
                  <a:lnTo>
                    <a:pt x="181073" y="374577"/>
                  </a:lnTo>
                  <a:lnTo>
                    <a:pt x="201529" y="376289"/>
                  </a:lnTo>
                  <a:lnTo>
                    <a:pt x="210284" y="394276"/>
                  </a:lnTo>
                  <a:lnTo>
                    <a:pt x="236689" y="392031"/>
                  </a:lnTo>
                  <a:lnTo>
                    <a:pt x="264749" y="358218"/>
                  </a:lnTo>
                  <a:lnTo>
                    <a:pt x="281024" y="355693"/>
                  </a:lnTo>
                  <a:lnTo>
                    <a:pt x="291378" y="348425"/>
                  </a:lnTo>
                  <a:lnTo>
                    <a:pt x="291378" y="346938"/>
                  </a:lnTo>
                  <a:lnTo>
                    <a:pt x="264413" y="343402"/>
                  </a:lnTo>
                  <a:lnTo>
                    <a:pt x="254423" y="323452"/>
                  </a:lnTo>
                  <a:lnTo>
                    <a:pt x="263094" y="300021"/>
                  </a:lnTo>
                  <a:lnTo>
                    <a:pt x="262785" y="293567"/>
                  </a:lnTo>
                  <a:lnTo>
                    <a:pt x="250439" y="282736"/>
                  </a:lnTo>
                  <a:lnTo>
                    <a:pt x="255910" y="25989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30" name="Forme libre : forme 4829">
              <a:extLst>
                <a:ext uri="{FF2B5EF4-FFF2-40B4-BE49-F238E27FC236}">
                  <a16:creationId xmlns:a16="http://schemas.microsoft.com/office/drawing/2014/main" id="{E1773FAF-AAEB-499A-9EF0-DDEAD779B378}"/>
                </a:ext>
              </a:extLst>
            </p:cNvPr>
            <p:cNvSpPr/>
            <p:nvPr/>
          </p:nvSpPr>
          <p:spPr>
            <a:xfrm>
              <a:off x="8716650" y="3964549"/>
              <a:ext cx="129078" cy="230095"/>
            </a:xfrm>
            <a:custGeom>
              <a:avLst/>
              <a:gdLst>
                <a:gd name="connsiteX0" fmla="*/ 38050 w 129077"/>
                <a:gd name="connsiteY0" fmla="*/ 185170 h 230094"/>
                <a:gd name="connsiteX1" fmla="*/ 53090 w 129077"/>
                <a:gd name="connsiteY1" fmla="*/ 219965 h 230094"/>
                <a:gd name="connsiteX2" fmla="*/ 78737 w 129077"/>
                <a:gd name="connsiteY2" fmla="*/ 227990 h 230094"/>
                <a:gd name="connsiteX3" fmla="*/ 126917 w 129077"/>
                <a:gd name="connsiteY3" fmla="*/ 209218 h 230094"/>
                <a:gd name="connsiteX4" fmla="*/ 127815 w 129077"/>
                <a:gd name="connsiteY4" fmla="*/ 197320 h 230094"/>
                <a:gd name="connsiteX5" fmla="*/ 115188 w 129077"/>
                <a:gd name="connsiteY5" fmla="*/ 186096 h 230094"/>
                <a:gd name="connsiteX6" fmla="*/ 114711 w 129077"/>
                <a:gd name="connsiteY6" fmla="*/ 167268 h 230094"/>
                <a:gd name="connsiteX7" fmla="*/ 97341 w 129077"/>
                <a:gd name="connsiteY7" fmla="*/ 154248 h 230094"/>
                <a:gd name="connsiteX8" fmla="*/ 83339 w 129077"/>
                <a:gd name="connsiteY8" fmla="*/ 135784 h 230094"/>
                <a:gd name="connsiteX9" fmla="*/ 85780 w 129077"/>
                <a:gd name="connsiteY9" fmla="*/ 101045 h 230094"/>
                <a:gd name="connsiteX10" fmla="*/ 90719 w 129077"/>
                <a:gd name="connsiteY10" fmla="*/ 100147 h 230094"/>
                <a:gd name="connsiteX11" fmla="*/ 107836 w 129077"/>
                <a:gd name="connsiteY11" fmla="*/ 97145 h 230094"/>
                <a:gd name="connsiteX12" fmla="*/ 120744 w 129077"/>
                <a:gd name="connsiteY12" fmla="*/ 71694 h 230094"/>
                <a:gd name="connsiteX13" fmla="*/ 120154 w 129077"/>
                <a:gd name="connsiteY13" fmla="*/ 63472 h 230094"/>
                <a:gd name="connsiteX14" fmla="*/ 87632 w 129077"/>
                <a:gd name="connsiteY14" fmla="*/ 47506 h 230094"/>
                <a:gd name="connsiteX15" fmla="*/ 68804 w 129077"/>
                <a:gd name="connsiteY15" fmla="*/ 54353 h 230094"/>
                <a:gd name="connsiteX16" fmla="*/ 76801 w 129077"/>
                <a:gd name="connsiteY16" fmla="*/ 29828 h 230094"/>
                <a:gd name="connsiteX17" fmla="*/ 73939 w 129077"/>
                <a:gd name="connsiteY17" fmla="*/ 20709 h 230094"/>
                <a:gd name="connsiteX18" fmla="*/ 50930 w 129077"/>
                <a:gd name="connsiteY18" fmla="*/ 2105 h 230094"/>
                <a:gd name="connsiteX19" fmla="*/ 47338 w 129077"/>
                <a:gd name="connsiteY19" fmla="*/ 6650 h 230094"/>
                <a:gd name="connsiteX20" fmla="*/ 24693 w 129077"/>
                <a:gd name="connsiteY20" fmla="*/ 19782 h 230094"/>
                <a:gd name="connsiteX21" fmla="*/ 16920 w 129077"/>
                <a:gd name="connsiteY21" fmla="*/ 50368 h 230094"/>
                <a:gd name="connsiteX22" fmla="*/ 2105 w 129077"/>
                <a:gd name="connsiteY22" fmla="*/ 71470 h 230094"/>
                <a:gd name="connsiteX23" fmla="*/ 4658 w 129077"/>
                <a:gd name="connsiteY23" fmla="*/ 82273 h 230094"/>
                <a:gd name="connsiteX24" fmla="*/ 28509 w 129077"/>
                <a:gd name="connsiteY24" fmla="*/ 96696 h 230094"/>
                <a:gd name="connsiteX25" fmla="*/ 28313 w 129077"/>
                <a:gd name="connsiteY25" fmla="*/ 97004 h 230094"/>
                <a:gd name="connsiteX26" fmla="*/ 35272 w 129077"/>
                <a:gd name="connsiteY26" fmla="*/ 101775 h 230094"/>
                <a:gd name="connsiteX27" fmla="*/ 34739 w 129077"/>
                <a:gd name="connsiteY27" fmla="*/ 116226 h 230094"/>
                <a:gd name="connsiteX28" fmla="*/ 48320 w 129077"/>
                <a:gd name="connsiteY28" fmla="*/ 137103 h 230094"/>
                <a:gd name="connsiteX29" fmla="*/ 38471 w 129077"/>
                <a:gd name="connsiteY29" fmla="*/ 152957 h 230094"/>
                <a:gd name="connsiteX30" fmla="*/ 38050 w 129077"/>
                <a:gd name="connsiteY30" fmla="*/ 185170 h 230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9077" h="230094">
                  <a:moveTo>
                    <a:pt x="38050" y="185170"/>
                  </a:moveTo>
                  <a:lnTo>
                    <a:pt x="53090" y="219965"/>
                  </a:lnTo>
                  <a:lnTo>
                    <a:pt x="78737" y="227990"/>
                  </a:lnTo>
                  <a:lnTo>
                    <a:pt x="126917" y="209218"/>
                  </a:lnTo>
                  <a:lnTo>
                    <a:pt x="127815" y="197320"/>
                  </a:lnTo>
                  <a:lnTo>
                    <a:pt x="115188" y="186096"/>
                  </a:lnTo>
                  <a:lnTo>
                    <a:pt x="114711" y="167268"/>
                  </a:lnTo>
                  <a:lnTo>
                    <a:pt x="97341" y="154248"/>
                  </a:lnTo>
                  <a:lnTo>
                    <a:pt x="83339" y="135784"/>
                  </a:lnTo>
                  <a:lnTo>
                    <a:pt x="85780" y="101045"/>
                  </a:lnTo>
                  <a:lnTo>
                    <a:pt x="90719" y="100147"/>
                  </a:lnTo>
                  <a:cubicBezTo>
                    <a:pt x="100007" y="98436"/>
                    <a:pt x="105058" y="97566"/>
                    <a:pt x="107836" y="97145"/>
                  </a:cubicBezTo>
                  <a:cubicBezTo>
                    <a:pt x="110193" y="92992"/>
                    <a:pt x="115272" y="82918"/>
                    <a:pt x="120744" y="71694"/>
                  </a:cubicBezTo>
                  <a:lnTo>
                    <a:pt x="120154" y="63472"/>
                  </a:lnTo>
                  <a:lnTo>
                    <a:pt x="87632" y="47506"/>
                  </a:lnTo>
                  <a:lnTo>
                    <a:pt x="68804" y="54353"/>
                  </a:lnTo>
                  <a:lnTo>
                    <a:pt x="76801" y="29828"/>
                  </a:lnTo>
                  <a:lnTo>
                    <a:pt x="73939" y="20709"/>
                  </a:lnTo>
                  <a:lnTo>
                    <a:pt x="50930" y="2105"/>
                  </a:lnTo>
                  <a:lnTo>
                    <a:pt x="47338" y="6650"/>
                  </a:lnTo>
                  <a:lnTo>
                    <a:pt x="24693" y="19782"/>
                  </a:lnTo>
                  <a:lnTo>
                    <a:pt x="16920" y="50368"/>
                  </a:lnTo>
                  <a:lnTo>
                    <a:pt x="2105" y="71470"/>
                  </a:lnTo>
                  <a:lnTo>
                    <a:pt x="4658" y="82273"/>
                  </a:lnTo>
                  <a:lnTo>
                    <a:pt x="28509" y="96696"/>
                  </a:lnTo>
                  <a:lnTo>
                    <a:pt x="28313" y="97004"/>
                  </a:lnTo>
                  <a:lnTo>
                    <a:pt x="35272" y="101775"/>
                  </a:lnTo>
                  <a:lnTo>
                    <a:pt x="34739" y="116226"/>
                  </a:lnTo>
                  <a:lnTo>
                    <a:pt x="48320" y="137103"/>
                  </a:lnTo>
                  <a:lnTo>
                    <a:pt x="38471" y="152957"/>
                  </a:lnTo>
                  <a:lnTo>
                    <a:pt x="38050" y="18517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31" name="Forme libre : forme 4830">
              <a:extLst>
                <a:ext uri="{FF2B5EF4-FFF2-40B4-BE49-F238E27FC236}">
                  <a16:creationId xmlns:a16="http://schemas.microsoft.com/office/drawing/2014/main" id="{49F0ABC2-2D07-4581-A345-9D11535A95AA}"/>
                </a:ext>
              </a:extLst>
            </p:cNvPr>
            <p:cNvSpPr/>
            <p:nvPr/>
          </p:nvSpPr>
          <p:spPr>
            <a:xfrm>
              <a:off x="7895212" y="3705159"/>
              <a:ext cx="148720" cy="151526"/>
            </a:xfrm>
            <a:custGeom>
              <a:avLst/>
              <a:gdLst>
                <a:gd name="connsiteX0" fmla="*/ 51182 w 148719"/>
                <a:gd name="connsiteY0" fmla="*/ 150909 h 151525"/>
                <a:gd name="connsiteX1" fmla="*/ 80617 w 148719"/>
                <a:gd name="connsiteY1" fmla="*/ 144371 h 151525"/>
                <a:gd name="connsiteX2" fmla="*/ 113757 w 148719"/>
                <a:gd name="connsiteY2" fmla="*/ 146559 h 151525"/>
                <a:gd name="connsiteX3" fmla="*/ 120912 w 148719"/>
                <a:gd name="connsiteY3" fmla="*/ 102112 h 151525"/>
                <a:gd name="connsiteX4" fmla="*/ 134016 w 148719"/>
                <a:gd name="connsiteY4" fmla="*/ 71891 h 151525"/>
                <a:gd name="connsiteX5" fmla="*/ 132305 w 148719"/>
                <a:gd name="connsiteY5" fmla="*/ 42231 h 151525"/>
                <a:gd name="connsiteX6" fmla="*/ 148860 w 148719"/>
                <a:gd name="connsiteY6" fmla="*/ 25114 h 151525"/>
                <a:gd name="connsiteX7" fmla="*/ 147710 w 148719"/>
                <a:gd name="connsiteY7" fmla="*/ 9148 h 151525"/>
                <a:gd name="connsiteX8" fmla="*/ 140274 w 148719"/>
                <a:gd name="connsiteY8" fmla="*/ 2105 h 151525"/>
                <a:gd name="connsiteX9" fmla="*/ 126496 w 148719"/>
                <a:gd name="connsiteY9" fmla="*/ 18744 h 151525"/>
                <a:gd name="connsiteX10" fmla="*/ 86342 w 148719"/>
                <a:gd name="connsiteY10" fmla="*/ 22000 h 151525"/>
                <a:gd name="connsiteX11" fmla="*/ 75426 w 148719"/>
                <a:gd name="connsiteY11" fmla="*/ 45233 h 151525"/>
                <a:gd name="connsiteX12" fmla="*/ 45879 w 148719"/>
                <a:gd name="connsiteY12" fmla="*/ 49470 h 151525"/>
                <a:gd name="connsiteX13" fmla="*/ 39537 w 148719"/>
                <a:gd name="connsiteY13" fmla="*/ 70347 h 151525"/>
                <a:gd name="connsiteX14" fmla="*/ 20456 w 148719"/>
                <a:gd name="connsiteY14" fmla="*/ 78962 h 151525"/>
                <a:gd name="connsiteX15" fmla="*/ 2105 w 148719"/>
                <a:gd name="connsiteY15" fmla="*/ 77334 h 151525"/>
                <a:gd name="connsiteX16" fmla="*/ 3900 w 148719"/>
                <a:gd name="connsiteY16" fmla="*/ 84097 h 151525"/>
                <a:gd name="connsiteX17" fmla="*/ 22224 w 148719"/>
                <a:gd name="connsiteY17" fmla="*/ 99109 h 151525"/>
                <a:gd name="connsiteX18" fmla="*/ 30950 w 148719"/>
                <a:gd name="connsiteY18" fmla="*/ 118948 h 151525"/>
                <a:gd name="connsiteX19" fmla="*/ 46580 w 148719"/>
                <a:gd name="connsiteY19" fmla="*/ 130649 h 15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8719" h="151525">
                  <a:moveTo>
                    <a:pt x="51182" y="150909"/>
                  </a:moveTo>
                  <a:lnTo>
                    <a:pt x="80617" y="144371"/>
                  </a:lnTo>
                  <a:lnTo>
                    <a:pt x="113757" y="146559"/>
                  </a:lnTo>
                  <a:lnTo>
                    <a:pt x="120912" y="102112"/>
                  </a:lnTo>
                  <a:lnTo>
                    <a:pt x="134016" y="71891"/>
                  </a:lnTo>
                  <a:lnTo>
                    <a:pt x="132305" y="42231"/>
                  </a:lnTo>
                  <a:lnTo>
                    <a:pt x="148860" y="25114"/>
                  </a:lnTo>
                  <a:lnTo>
                    <a:pt x="147710" y="9148"/>
                  </a:lnTo>
                  <a:lnTo>
                    <a:pt x="140274" y="2105"/>
                  </a:lnTo>
                  <a:lnTo>
                    <a:pt x="126496" y="18744"/>
                  </a:lnTo>
                  <a:lnTo>
                    <a:pt x="86342" y="22000"/>
                  </a:lnTo>
                  <a:lnTo>
                    <a:pt x="75426" y="45233"/>
                  </a:lnTo>
                  <a:lnTo>
                    <a:pt x="45879" y="49470"/>
                  </a:lnTo>
                  <a:lnTo>
                    <a:pt x="39537" y="70347"/>
                  </a:lnTo>
                  <a:lnTo>
                    <a:pt x="20456" y="78962"/>
                  </a:lnTo>
                  <a:lnTo>
                    <a:pt x="2105" y="77334"/>
                  </a:lnTo>
                  <a:lnTo>
                    <a:pt x="3900" y="84097"/>
                  </a:lnTo>
                  <a:lnTo>
                    <a:pt x="22224" y="99109"/>
                  </a:lnTo>
                  <a:lnTo>
                    <a:pt x="30950" y="118948"/>
                  </a:lnTo>
                  <a:lnTo>
                    <a:pt x="46580" y="130649"/>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32" name="Forme libre : forme 4831">
              <a:extLst>
                <a:ext uri="{FF2B5EF4-FFF2-40B4-BE49-F238E27FC236}">
                  <a16:creationId xmlns:a16="http://schemas.microsoft.com/office/drawing/2014/main" id="{07626E44-EF1F-425B-801D-B111D24D9BF6}"/>
                </a:ext>
              </a:extLst>
            </p:cNvPr>
            <p:cNvSpPr/>
            <p:nvPr/>
          </p:nvSpPr>
          <p:spPr>
            <a:xfrm>
              <a:off x="8451340" y="4849067"/>
              <a:ext cx="294634" cy="1374957"/>
            </a:xfrm>
            <a:custGeom>
              <a:avLst/>
              <a:gdLst>
                <a:gd name="connsiteX0" fmla="*/ 290845 w 294633"/>
                <a:gd name="connsiteY0" fmla="*/ 1301832 h 1374956"/>
                <a:gd name="connsiteX1" fmla="*/ 284055 w 294633"/>
                <a:gd name="connsiteY1" fmla="*/ 1295041 h 1374956"/>
                <a:gd name="connsiteX2" fmla="*/ 254058 w 294633"/>
                <a:gd name="connsiteY2" fmla="*/ 1288419 h 1374956"/>
                <a:gd name="connsiteX3" fmla="*/ 211294 w 294633"/>
                <a:gd name="connsiteY3" fmla="*/ 1288952 h 1374956"/>
                <a:gd name="connsiteX4" fmla="*/ 201361 w 294633"/>
                <a:gd name="connsiteY4" fmla="*/ 1259152 h 1374956"/>
                <a:gd name="connsiteX5" fmla="*/ 178548 w 294633"/>
                <a:gd name="connsiteY5" fmla="*/ 1242568 h 1374956"/>
                <a:gd name="connsiteX6" fmla="*/ 182589 w 294633"/>
                <a:gd name="connsiteY6" fmla="*/ 1224132 h 1374956"/>
                <a:gd name="connsiteX7" fmla="*/ 180568 w 294633"/>
                <a:gd name="connsiteY7" fmla="*/ 1204322 h 1374956"/>
                <a:gd name="connsiteX8" fmla="*/ 166173 w 294633"/>
                <a:gd name="connsiteY8" fmla="*/ 1192340 h 1374956"/>
                <a:gd name="connsiteX9" fmla="*/ 162946 w 294633"/>
                <a:gd name="connsiteY9" fmla="*/ 1157938 h 1374956"/>
                <a:gd name="connsiteX10" fmla="*/ 168222 w 294633"/>
                <a:gd name="connsiteY10" fmla="*/ 1136331 h 1374956"/>
                <a:gd name="connsiteX11" fmla="*/ 165865 w 294633"/>
                <a:gd name="connsiteY11" fmla="*/ 1105577 h 1374956"/>
                <a:gd name="connsiteX12" fmla="*/ 172290 w 294633"/>
                <a:gd name="connsiteY12" fmla="*/ 1056500 h 1374956"/>
                <a:gd name="connsiteX13" fmla="*/ 162666 w 294633"/>
                <a:gd name="connsiteY13" fmla="*/ 1045107 h 1374956"/>
                <a:gd name="connsiteX14" fmla="*/ 152929 w 294633"/>
                <a:gd name="connsiteY14" fmla="*/ 1008320 h 1374956"/>
                <a:gd name="connsiteX15" fmla="*/ 161122 w 294633"/>
                <a:gd name="connsiteY15" fmla="*/ 996030 h 1374956"/>
                <a:gd name="connsiteX16" fmla="*/ 161122 w 294633"/>
                <a:gd name="connsiteY16" fmla="*/ 995721 h 1374956"/>
                <a:gd name="connsiteX17" fmla="*/ 143276 w 294633"/>
                <a:gd name="connsiteY17" fmla="*/ 996647 h 1374956"/>
                <a:gd name="connsiteX18" fmla="*/ 136401 w 294633"/>
                <a:gd name="connsiteY18" fmla="*/ 943753 h 1374956"/>
                <a:gd name="connsiteX19" fmla="*/ 126889 w 294633"/>
                <a:gd name="connsiteY19" fmla="*/ 922371 h 1374956"/>
                <a:gd name="connsiteX20" fmla="*/ 116899 w 294633"/>
                <a:gd name="connsiteY20" fmla="*/ 869646 h 1374956"/>
                <a:gd name="connsiteX21" fmla="*/ 107134 w 294633"/>
                <a:gd name="connsiteY21" fmla="*/ 853540 h 1374956"/>
                <a:gd name="connsiteX22" fmla="*/ 102757 w 294633"/>
                <a:gd name="connsiteY22" fmla="*/ 798513 h 1374956"/>
                <a:gd name="connsiteX23" fmla="*/ 97959 w 294633"/>
                <a:gd name="connsiteY23" fmla="*/ 781228 h 1374956"/>
                <a:gd name="connsiteX24" fmla="*/ 96191 w 294633"/>
                <a:gd name="connsiteY24" fmla="*/ 752803 h 1374956"/>
                <a:gd name="connsiteX25" fmla="*/ 112662 w 294633"/>
                <a:gd name="connsiteY25" fmla="*/ 746517 h 1374956"/>
                <a:gd name="connsiteX26" fmla="*/ 112325 w 294633"/>
                <a:gd name="connsiteY26" fmla="*/ 730551 h 1374956"/>
                <a:gd name="connsiteX27" fmla="*/ 97706 w 294633"/>
                <a:gd name="connsiteY27" fmla="*/ 715819 h 1374956"/>
                <a:gd name="connsiteX28" fmla="*/ 96527 w 294633"/>
                <a:gd name="connsiteY28" fmla="*/ 715230 h 1374956"/>
                <a:gd name="connsiteX29" fmla="*/ 88867 w 294633"/>
                <a:gd name="connsiteY29" fmla="*/ 687675 h 1374956"/>
                <a:gd name="connsiteX30" fmla="*/ 88671 w 294633"/>
                <a:gd name="connsiteY30" fmla="*/ 686216 h 1374956"/>
                <a:gd name="connsiteX31" fmla="*/ 99249 w 294633"/>
                <a:gd name="connsiteY31" fmla="*/ 653048 h 1374956"/>
                <a:gd name="connsiteX32" fmla="*/ 96836 w 294633"/>
                <a:gd name="connsiteY32" fmla="*/ 629450 h 1374956"/>
                <a:gd name="connsiteX33" fmla="*/ 109183 w 294633"/>
                <a:gd name="connsiteY33" fmla="*/ 595581 h 1374956"/>
                <a:gd name="connsiteX34" fmla="*/ 100400 w 294633"/>
                <a:gd name="connsiteY34" fmla="*/ 581522 h 1374956"/>
                <a:gd name="connsiteX35" fmla="*/ 98492 w 294633"/>
                <a:gd name="connsiteY35" fmla="*/ 545830 h 1374956"/>
                <a:gd name="connsiteX36" fmla="*/ 85275 w 294633"/>
                <a:gd name="connsiteY36" fmla="*/ 527394 h 1374956"/>
                <a:gd name="connsiteX37" fmla="*/ 81908 w 294633"/>
                <a:gd name="connsiteY37" fmla="*/ 503907 h 1374956"/>
                <a:gd name="connsiteX38" fmla="*/ 70179 w 294633"/>
                <a:gd name="connsiteY38" fmla="*/ 487296 h 1374956"/>
                <a:gd name="connsiteX39" fmla="*/ 68187 w 294633"/>
                <a:gd name="connsiteY39" fmla="*/ 402666 h 1374956"/>
                <a:gd name="connsiteX40" fmla="*/ 100288 w 294633"/>
                <a:gd name="connsiteY40" fmla="*/ 316886 h 1374956"/>
                <a:gd name="connsiteX41" fmla="*/ 100288 w 294633"/>
                <a:gd name="connsiteY41" fmla="*/ 299853 h 1374956"/>
                <a:gd name="connsiteX42" fmla="*/ 81768 w 294633"/>
                <a:gd name="connsiteY42" fmla="*/ 259867 h 1374956"/>
                <a:gd name="connsiteX43" fmla="*/ 87548 w 294633"/>
                <a:gd name="connsiteY43" fmla="*/ 234444 h 1374956"/>
                <a:gd name="connsiteX44" fmla="*/ 120659 w 294633"/>
                <a:gd name="connsiteY44" fmla="*/ 207955 h 1374956"/>
                <a:gd name="connsiteX45" fmla="*/ 122539 w 294633"/>
                <a:gd name="connsiteY45" fmla="*/ 184160 h 1374956"/>
                <a:gd name="connsiteX46" fmla="*/ 113308 w 294633"/>
                <a:gd name="connsiteY46" fmla="*/ 177313 h 1374956"/>
                <a:gd name="connsiteX47" fmla="*/ 88755 w 294633"/>
                <a:gd name="connsiteY47" fmla="*/ 168951 h 1374956"/>
                <a:gd name="connsiteX48" fmla="*/ 74444 w 294633"/>
                <a:gd name="connsiteY48" fmla="*/ 127001 h 1374956"/>
                <a:gd name="connsiteX49" fmla="*/ 63641 w 294633"/>
                <a:gd name="connsiteY49" fmla="*/ 118162 h 1374956"/>
                <a:gd name="connsiteX50" fmla="*/ 58029 w 294633"/>
                <a:gd name="connsiteY50" fmla="*/ 94143 h 1374956"/>
                <a:gd name="connsiteX51" fmla="*/ 48067 w 294633"/>
                <a:gd name="connsiteY51" fmla="*/ 72143 h 1374956"/>
                <a:gd name="connsiteX52" fmla="*/ 55672 w 294633"/>
                <a:gd name="connsiteY52" fmla="*/ 52164 h 1374956"/>
                <a:gd name="connsiteX53" fmla="*/ 53315 w 294633"/>
                <a:gd name="connsiteY53" fmla="*/ 47450 h 1374956"/>
                <a:gd name="connsiteX54" fmla="*/ 38864 w 294633"/>
                <a:gd name="connsiteY54" fmla="*/ 36619 h 1374956"/>
                <a:gd name="connsiteX55" fmla="*/ 36871 w 294633"/>
                <a:gd name="connsiteY55" fmla="*/ 16556 h 1374956"/>
                <a:gd name="connsiteX56" fmla="*/ 25170 w 294633"/>
                <a:gd name="connsiteY56" fmla="*/ 2105 h 1374956"/>
                <a:gd name="connsiteX57" fmla="*/ 2105 w 294633"/>
                <a:gd name="connsiteY57" fmla="*/ 14451 h 1374956"/>
                <a:gd name="connsiteX58" fmla="*/ 5023 w 294633"/>
                <a:gd name="connsiteY58" fmla="*/ 44700 h 1374956"/>
                <a:gd name="connsiteX59" fmla="*/ 16724 w 294633"/>
                <a:gd name="connsiteY59" fmla="*/ 97257 h 1374956"/>
                <a:gd name="connsiteX60" fmla="*/ 16415 w 294633"/>
                <a:gd name="connsiteY60" fmla="*/ 114374 h 1374956"/>
                <a:gd name="connsiteX61" fmla="*/ 23627 w 294633"/>
                <a:gd name="connsiteY61" fmla="*/ 133904 h 1374956"/>
                <a:gd name="connsiteX62" fmla="*/ 23038 w 294633"/>
                <a:gd name="connsiteY62" fmla="*/ 162133 h 1374956"/>
                <a:gd name="connsiteX63" fmla="*/ 15826 w 294633"/>
                <a:gd name="connsiteY63" fmla="*/ 179249 h 1374956"/>
                <a:gd name="connsiteX64" fmla="*/ 18829 w 294633"/>
                <a:gd name="connsiteY64" fmla="*/ 203269 h 1374956"/>
                <a:gd name="connsiteX65" fmla="*/ 26349 w 294633"/>
                <a:gd name="connsiteY65" fmla="*/ 218001 h 1374956"/>
                <a:gd name="connsiteX66" fmla="*/ 27864 w 294633"/>
                <a:gd name="connsiteY66" fmla="*/ 251056 h 1374956"/>
                <a:gd name="connsiteX67" fmla="*/ 16752 w 294633"/>
                <a:gd name="connsiteY67" fmla="*/ 263374 h 1374956"/>
                <a:gd name="connsiteX68" fmla="*/ 36591 w 294633"/>
                <a:gd name="connsiteY68" fmla="*/ 323452 h 1374956"/>
                <a:gd name="connsiteX69" fmla="*/ 27583 w 294633"/>
                <a:gd name="connsiteY69" fmla="*/ 334563 h 1374956"/>
                <a:gd name="connsiteX70" fmla="*/ 23066 w 294633"/>
                <a:gd name="connsiteY70" fmla="*/ 395230 h 1374956"/>
                <a:gd name="connsiteX71" fmla="*/ 24581 w 294633"/>
                <a:gd name="connsiteY71" fmla="*/ 407857 h 1374956"/>
                <a:gd name="connsiteX72" fmla="*/ 35104 w 294633"/>
                <a:gd name="connsiteY72" fmla="*/ 422869 h 1374956"/>
                <a:gd name="connsiteX73" fmla="*/ 29997 w 294633"/>
                <a:gd name="connsiteY73" fmla="*/ 447815 h 1374956"/>
                <a:gd name="connsiteX74" fmla="*/ 51322 w 294633"/>
                <a:gd name="connsiteY74" fmla="*/ 530425 h 1374956"/>
                <a:gd name="connsiteX75" fmla="*/ 46524 w 294633"/>
                <a:gd name="connsiteY75" fmla="*/ 543332 h 1374956"/>
                <a:gd name="connsiteX76" fmla="*/ 50424 w 294633"/>
                <a:gd name="connsiteY76" fmla="*/ 559860 h 1374956"/>
                <a:gd name="connsiteX77" fmla="*/ 42904 w 294633"/>
                <a:gd name="connsiteY77" fmla="*/ 579081 h 1374956"/>
                <a:gd name="connsiteX78" fmla="*/ 48320 w 294633"/>
                <a:gd name="connsiteY78" fmla="*/ 607029 h 1374956"/>
                <a:gd name="connsiteX79" fmla="*/ 36001 w 294633"/>
                <a:gd name="connsiteY79" fmla="*/ 640365 h 1374956"/>
                <a:gd name="connsiteX80" fmla="*/ 34206 w 294633"/>
                <a:gd name="connsiteY80" fmla="*/ 648783 h 1374956"/>
                <a:gd name="connsiteX81" fmla="*/ 38106 w 294633"/>
                <a:gd name="connsiteY81" fmla="*/ 667106 h 1374956"/>
                <a:gd name="connsiteX82" fmla="*/ 33308 w 294633"/>
                <a:gd name="connsiteY82" fmla="*/ 681838 h 1374956"/>
                <a:gd name="connsiteX83" fmla="*/ 40211 w 294633"/>
                <a:gd name="connsiteY83" fmla="*/ 697159 h 1374956"/>
                <a:gd name="connsiteX84" fmla="*/ 29407 w 294633"/>
                <a:gd name="connsiteY84" fmla="*/ 689050 h 1374956"/>
                <a:gd name="connsiteX85" fmla="*/ 22785 w 294633"/>
                <a:gd name="connsiteY85" fmla="*/ 691463 h 1374956"/>
                <a:gd name="connsiteX86" fmla="*/ 20680 w 294633"/>
                <a:gd name="connsiteY86" fmla="*/ 716100 h 1374956"/>
                <a:gd name="connsiteX87" fmla="*/ 36899 w 294633"/>
                <a:gd name="connsiteY87" fmla="*/ 737734 h 1374956"/>
                <a:gd name="connsiteX88" fmla="*/ 37208 w 294633"/>
                <a:gd name="connsiteY88" fmla="*/ 757853 h 1374956"/>
                <a:gd name="connsiteX89" fmla="*/ 50424 w 294633"/>
                <a:gd name="connsiteY89" fmla="*/ 779180 h 1374956"/>
                <a:gd name="connsiteX90" fmla="*/ 51940 w 294633"/>
                <a:gd name="connsiteY90" fmla="*/ 789085 h 1374956"/>
                <a:gd name="connsiteX91" fmla="*/ 43241 w 294633"/>
                <a:gd name="connsiteY91" fmla="*/ 806510 h 1374956"/>
                <a:gd name="connsiteX92" fmla="*/ 46552 w 294633"/>
                <a:gd name="connsiteY92" fmla="*/ 819727 h 1374956"/>
                <a:gd name="connsiteX93" fmla="*/ 50761 w 294633"/>
                <a:gd name="connsiteY93" fmla="*/ 845570 h 1374956"/>
                <a:gd name="connsiteX94" fmla="*/ 48348 w 294633"/>
                <a:gd name="connsiteY94" fmla="*/ 859685 h 1374956"/>
                <a:gd name="connsiteX95" fmla="*/ 69365 w 294633"/>
                <a:gd name="connsiteY95" fmla="*/ 873210 h 1374956"/>
                <a:gd name="connsiteX96" fmla="*/ 76577 w 294633"/>
                <a:gd name="connsiteY96" fmla="*/ 867514 h 1374956"/>
                <a:gd name="connsiteX97" fmla="*/ 82582 w 294633"/>
                <a:gd name="connsiteY97" fmla="*/ 851295 h 1374956"/>
                <a:gd name="connsiteX98" fmla="*/ 92487 w 294633"/>
                <a:gd name="connsiteY98" fmla="*/ 855504 h 1374956"/>
                <a:gd name="connsiteX99" fmla="*/ 94900 w 294633"/>
                <a:gd name="connsiteY99" fmla="*/ 860021 h 1374956"/>
                <a:gd name="connsiteX100" fmla="*/ 86201 w 294633"/>
                <a:gd name="connsiteY100" fmla="*/ 871723 h 1374956"/>
                <a:gd name="connsiteX101" fmla="*/ 94311 w 294633"/>
                <a:gd name="connsiteY101" fmla="*/ 884041 h 1374956"/>
                <a:gd name="connsiteX102" fmla="*/ 93104 w 294633"/>
                <a:gd name="connsiteY102" fmla="*/ 907780 h 1374956"/>
                <a:gd name="connsiteX103" fmla="*/ 82582 w 294633"/>
                <a:gd name="connsiteY103" fmla="*/ 906265 h 1374956"/>
                <a:gd name="connsiteX104" fmla="*/ 84995 w 294633"/>
                <a:gd name="connsiteY104" fmla="*/ 914683 h 1374956"/>
                <a:gd name="connsiteX105" fmla="*/ 98211 w 294633"/>
                <a:gd name="connsiteY105" fmla="*/ 923690 h 1374956"/>
                <a:gd name="connsiteX106" fmla="*/ 98211 w 294633"/>
                <a:gd name="connsiteY106" fmla="*/ 932698 h 1374956"/>
                <a:gd name="connsiteX107" fmla="*/ 110221 w 294633"/>
                <a:gd name="connsiteY107" fmla="*/ 951330 h 1374956"/>
                <a:gd name="connsiteX108" fmla="*/ 100596 w 294633"/>
                <a:gd name="connsiteY108" fmla="*/ 955539 h 1374956"/>
                <a:gd name="connsiteX109" fmla="*/ 98801 w 294633"/>
                <a:gd name="connsiteY109" fmla="*/ 963957 h 1374956"/>
                <a:gd name="connsiteX110" fmla="*/ 105423 w 294633"/>
                <a:gd name="connsiteY110" fmla="*/ 981074 h 1374956"/>
                <a:gd name="connsiteX111" fmla="*/ 118050 w 294633"/>
                <a:gd name="connsiteY111" fmla="*/ 982589 h 1374956"/>
                <a:gd name="connsiteX112" fmla="*/ 121642 w 294633"/>
                <a:gd name="connsiteY112" fmla="*/ 1001810 h 1374956"/>
                <a:gd name="connsiteX113" fmla="*/ 105423 w 294633"/>
                <a:gd name="connsiteY113" fmla="*/ 1011435 h 1374956"/>
                <a:gd name="connsiteX114" fmla="*/ 109014 w 294633"/>
                <a:gd name="connsiteY114" fmla="*/ 1021060 h 1374956"/>
                <a:gd name="connsiteX115" fmla="*/ 102701 w 294633"/>
                <a:gd name="connsiteY115" fmla="*/ 1022266 h 1374956"/>
                <a:gd name="connsiteX116" fmla="*/ 103907 w 294633"/>
                <a:gd name="connsiteY116" fmla="*/ 1048110 h 1374956"/>
                <a:gd name="connsiteX117" fmla="*/ 107219 w 294633"/>
                <a:gd name="connsiteY117" fmla="*/ 1050804 h 1374956"/>
                <a:gd name="connsiteX118" fmla="*/ 105703 w 294633"/>
                <a:gd name="connsiteY118" fmla="*/ 1053498 h 1374956"/>
                <a:gd name="connsiteX119" fmla="*/ 101494 w 294633"/>
                <a:gd name="connsiteY119" fmla="*/ 1061018 h 1374956"/>
                <a:gd name="connsiteX120" fmla="*/ 101186 w 294633"/>
                <a:gd name="connsiteY120" fmla="*/ 1053217 h 1374956"/>
                <a:gd name="connsiteX121" fmla="*/ 90074 w 294633"/>
                <a:gd name="connsiteY121" fmla="*/ 1050214 h 1374956"/>
                <a:gd name="connsiteX122" fmla="*/ 95181 w 294633"/>
                <a:gd name="connsiteY122" fmla="*/ 1042105 h 1374956"/>
                <a:gd name="connsiteX123" fmla="*/ 85556 w 294633"/>
                <a:gd name="connsiteY123" fmla="*/ 1041796 h 1374956"/>
                <a:gd name="connsiteX124" fmla="*/ 83143 w 294633"/>
                <a:gd name="connsiteY124" fmla="*/ 1043312 h 1374956"/>
                <a:gd name="connsiteX125" fmla="*/ 77446 w 294633"/>
                <a:gd name="connsiteY125" fmla="*/ 1042105 h 1374956"/>
                <a:gd name="connsiteX126" fmla="*/ 86454 w 294633"/>
                <a:gd name="connsiteY126" fmla="*/ 1034585 h 1374956"/>
                <a:gd name="connsiteX127" fmla="*/ 79242 w 294633"/>
                <a:gd name="connsiteY127" fmla="*/ 1031582 h 1374956"/>
                <a:gd name="connsiteX128" fmla="*/ 71442 w 294633"/>
                <a:gd name="connsiteY128" fmla="*/ 1033995 h 1374956"/>
                <a:gd name="connsiteX129" fmla="*/ 60330 w 294633"/>
                <a:gd name="connsiteY129" fmla="*/ 1034585 h 1374956"/>
                <a:gd name="connsiteX130" fmla="*/ 55812 w 294633"/>
                <a:gd name="connsiteY130" fmla="*/ 1038176 h 1374956"/>
                <a:gd name="connsiteX131" fmla="*/ 55812 w 294633"/>
                <a:gd name="connsiteY131" fmla="*/ 1048699 h 1374956"/>
                <a:gd name="connsiteX132" fmla="*/ 64230 w 294633"/>
                <a:gd name="connsiteY132" fmla="*/ 1048699 h 1374956"/>
                <a:gd name="connsiteX133" fmla="*/ 64230 w 294633"/>
                <a:gd name="connsiteY133" fmla="*/ 1054115 h 1374956"/>
                <a:gd name="connsiteX134" fmla="*/ 50705 w 294633"/>
                <a:gd name="connsiteY134" fmla="*/ 1059811 h 1374956"/>
                <a:gd name="connsiteX135" fmla="*/ 49807 w 294633"/>
                <a:gd name="connsiteY135" fmla="*/ 1065507 h 1374956"/>
                <a:gd name="connsiteX136" fmla="*/ 58225 w 294633"/>
                <a:gd name="connsiteY136" fmla="*/ 1087731 h 1374956"/>
                <a:gd name="connsiteX137" fmla="*/ 64539 w 294633"/>
                <a:gd name="connsiteY137" fmla="*/ 1087142 h 1374956"/>
                <a:gd name="connsiteX138" fmla="*/ 61228 w 294633"/>
                <a:gd name="connsiteY138" fmla="*/ 1072410 h 1374956"/>
                <a:gd name="connsiteX139" fmla="*/ 72648 w 294633"/>
                <a:gd name="connsiteY139" fmla="*/ 1070614 h 1374956"/>
                <a:gd name="connsiteX140" fmla="*/ 84967 w 294633"/>
                <a:gd name="connsiteY140" fmla="*/ 1083522 h 1374956"/>
                <a:gd name="connsiteX141" fmla="*/ 94872 w 294633"/>
                <a:gd name="connsiteY141" fmla="*/ 1080828 h 1374956"/>
                <a:gd name="connsiteX142" fmla="*/ 106882 w 294633"/>
                <a:gd name="connsiteY142" fmla="*/ 1082343 h 1374956"/>
                <a:gd name="connsiteX143" fmla="*/ 109884 w 294633"/>
                <a:gd name="connsiteY143" fmla="*/ 1086861 h 1374956"/>
                <a:gd name="connsiteX144" fmla="*/ 105675 w 294633"/>
                <a:gd name="connsiteY144" fmla="*/ 1097973 h 1374956"/>
                <a:gd name="connsiteX145" fmla="*/ 96050 w 294633"/>
                <a:gd name="connsiteY145" fmla="*/ 1097075 h 1374956"/>
                <a:gd name="connsiteX146" fmla="*/ 93357 w 294633"/>
                <a:gd name="connsiteY146" fmla="*/ 1108496 h 1374956"/>
                <a:gd name="connsiteX147" fmla="*/ 104777 w 294633"/>
                <a:gd name="connsiteY147" fmla="*/ 1111498 h 1374956"/>
                <a:gd name="connsiteX148" fmla="*/ 102981 w 294633"/>
                <a:gd name="connsiteY148" fmla="*/ 1118120 h 1374956"/>
                <a:gd name="connsiteX149" fmla="*/ 92767 w 294633"/>
                <a:gd name="connsiteY149" fmla="*/ 1120814 h 1374956"/>
                <a:gd name="connsiteX150" fmla="*/ 90972 w 294633"/>
                <a:gd name="connsiteY150" fmla="*/ 1125332 h 1374956"/>
                <a:gd name="connsiteX151" fmla="*/ 101186 w 294633"/>
                <a:gd name="connsiteY151" fmla="*/ 1128334 h 1374956"/>
                <a:gd name="connsiteX152" fmla="*/ 116507 w 294633"/>
                <a:gd name="connsiteY152" fmla="*/ 1122329 h 1374956"/>
                <a:gd name="connsiteX153" fmla="*/ 123718 w 294633"/>
                <a:gd name="connsiteY153" fmla="*/ 1122919 h 1374956"/>
                <a:gd name="connsiteX154" fmla="*/ 118022 w 294633"/>
                <a:gd name="connsiteY154" fmla="*/ 1128615 h 1374956"/>
                <a:gd name="connsiteX155" fmla="*/ 125822 w 294633"/>
                <a:gd name="connsiteY155" fmla="*/ 1135518 h 1374956"/>
                <a:gd name="connsiteX156" fmla="*/ 88587 w 294633"/>
                <a:gd name="connsiteY156" fmla="*/ 1131000 h 1374956"/>
                <a:gd name="connsiteX157" fmla="*/ 85556 w 294633"/>
                <a:gd name="connsiteY157" fmla="*/ 1138099 h 1374956"/>
                <a:gd name="connsiteX158" fmla="*/ 104946 w 294633"/>
                <a:gd name="connsiteY158" fmla="*/ 1148930 h 1374956"/>
                <a:gd name="connsiteX159" fmla="*/ 106657 w 294633"/>
                <a:gd name="connsiteY159" fmla="*/ 1158050 h 1374956"/>
                <a:gd name="connsiteX160" fmla="*/ 100372 w 294633"/>
                <a:gd name="connsiteY160" fmla="*/ 1167170 h 1374956"/>
                <a:gd name="connsiteX161" fmla="*/ 124335 w 294633"/>
                <a:gd name="connsiteY161" fmla="*/ 1181425 h 1374956"/>
                <a:gd name="connsiteX162" fmla="*/ 123185 w 294633"/>
                <a:gd name="connsiteY162" fmla="*/ 1191695 h 1374956"/>
                <a:gd name="connsiteX163" fmla="*/ 134577 w 294633"/>
                <a:gd name="connsiteY163" fmla="*/ 1188832 h 1374956"/>
                <a:gd name="connsiteX164" fmla="*/ 127731 w 294633"/>
                <a:gd name="connsiteY164" fmla="*/ 1196830 h 1374956"/>
                <a:gd name="connsiteX165" fmla="*/ 139712 w 294633"/>
                <a:gd name="connsiteY165" fmla="*/ 1203115 h 1374956"/>
                <a:gd name="connsiteX166" fmla="*/ 133427 w 294633"/>
                <a:gd name="connsiteY166" fmla="*/ 1205977 h 1374956"/>
                <a:gd name="connsiteX167" fmla="*/ 131715 w 294633"/>
                <a:gd name="connsiteY167" fmla="*/ 1223094 h 1374956"/>
                <a:gd name="connsiteX168" fmla="*/ 141985 w 294633"/>
                <a:gd name="connsiteY168" fmla="*/ 1240211 h 1374956"/>
                <a:gd name="connsiteX169" fmla="*/ 136850 w 294633"/>
                <a:gd name="connsiteY169" fmla="*/ 1241922 h 1374956"/>
                <a:gd name="connsiteX170" fmla="*/ 117461 w 294633"/>
                <a:gd name="connsiteY170" fmla="*/ 1201993 h 1374956"/>
                <a:gd name="connsiteX171" fmla="*/ 112325 w 294633"/>
                <a:gd name="connsiteY171" fmla="*/ 1186588 h 1374956"/>
                <a:gd name="connsiteX172" fmla="*/ 105479 w 294633"/>
                <a:gd name="connsiteY172" fmla="*/ 1183725 h 1374956"/>
                <a:gd name="connsiteX173" fmla="*/ 100344 w 294633"/>
                <a:gd name="connsiteY173" fmla="*/ 1201965 h 1374956"/>
                <a:gd name="connsiteX174" fmla="*/ 106040 w 294633"/>
                <a:gd name="connsiteY174" fmla="*/ 1210523 h 1374956"/>
                <a:gd name="connsiteX175" fmla="*/ 116871 w 294633"/>
                <a:gd name="connsiteY175" fmla="*/ 1213385 h 1374956"/>
                <a:gd name="connsiteX176" fmla="*/ 106040 w 294633"/>
                <a:gd name="connsiteY176" fmla="*/ 1224217 h 1374956"/>
                <a:gd name="connsiteX177" fmla="*/ 112325 w 294633"/>
                <a:gd name="connsiteY177" fmla="*/ 1232214 h 1374956"/>
                <a:gd name="connsiteX178" fmla="*/ 122034 w 294633"/>
                <a:gd name="connsiteY178" fmla="*/ 1228790 h 1374956"/>
                <a:gd name="connsiteX179" fmla="*/ 136850 w 294633"/>
                <a:gd name="connsiteY179" fmla="*/ 1253315 h 1374956"/>
                <a:gd name="connsiteX180" fmla="*/ 122034 w 294633"/>
                <a:gd name="connsiteY180" fmla="*/ 1257889 h 1374956"/>
                <a:gd name="connsiteX181" fmla="*/ 124897 w 294633"/>
                <a:gd name="connsiteY181" fmla="*/ 1263024 h 1374956"/>
                <a:gd name="connsiteX182" fmla="*/ 142575 w 294633"/>
                <a:gd name="connsiteY182" fmla="*/ 1266447 h 1374956"/>
                <a:gd name="connsiteX183" fmla="*/ 147710 w 294633"/>
                <a:gd name="connsiteY183" fmla="*/ 1272733 h 1374956"/>
                <a:gd name="connsiteX184" fmla="*/ 152284 w 294633"/>
                <a:gd name="connsiteY184" fmla="*/ 1265325 h 1374956"/>
                <a:gd name="connsiteX185" fmla="*/ 163115 w 294633"/>
                <a:gd name="connsiteY185" fmla="*/ 1266475 h 1374956"/>
                <a:gd name="connsiteX186" fmla="*/ 163676 w 294633"/>
                <a:gd name="connsiteY186" fmla="*/ 1275034 h 1374956"/>
                <a:gd name="connsiteX187" fmla="*/ 173946 w 294633"/>
                <a:gd name="connsiteY187" fmla="*/ 1277896 h 1374956"/>
                <a:gd name="connsiteX188" fmla="*/ 179081 w 294633"/>
                <a:gd name="connsiteY188" fmla="*/ 1274473 h 1374956"/>
                <a:gd name="connsiteX189" fmla="*/ 183066 w 294633"/>
                <a:gd name="connsiteY189" fmla="*/ 1279047 h 1374956"/>
                <a:gd name="connsiteX190" fmla="*/ 173946 w 294633"/>
                <a:gd name="connsiteY190" fmla="*/ 1283620 h 1374956"/>
                <a:gd name="connsiteX191" fmla="*/ 189351 w 294633"/>
                <a:gd name="connsiteY191" fmla="*/ 1298436 h 1374956"/>
                <a:gd name="connsiteX192" fmla="*/ 184216 w 294633"/>
                <a:gd name="connsiteY192" fmla="*/ 1303010 h 1374956"/>
                <a:gd name="connsiteX193" fmla="*/ 185367 w 294633"/>
                <a:gd name="connsiteY193" fmla="*/ 1307584 h 1374956"/>
                <a:gd name="connsiteX194" fmla="*/ 190502 w 294633"/>
                <a:gd name="connsiteY194" fmla="*/ 1305872 h 1374956"/>
                <a:gd name="connsiteX195" fmla="*/ 199060 w 294633"/>
                <a:gd name="connsiteY195" fmla="*/ 1310446 h 1374956"/>
                <a:gd name="connsiteX196" fmla="*/ 203045 w 294633"/>
                <a:gd name="connsiteY196" fmla="*/ 1309295 h 1374956"/>
                <a:gd name="connsiteX197" fmla="*/ 203045 w 294633"/>
                <a:gd name="connsiteY197" fmla="*/ 1303010 h 1374956"/>
                <a:gd name="connsiteX198" fmla="*/ 214437 w 294633"/>
                <a:gd name="connsiteY198" fmla="*/ 1306433 h 1374956"/>
                <a:gd name="connsiteX199" fmla="*/ 217299 w 294633"/>
                <a:gd name="connsiteY199" fmla="*/ 1317265 h 1374956"/>
                <a:gd name="connsiteX200" fmla="*/ 208180 w 294633"/>
                <a:gd name="connsiteY200" fmla="*/ 1313280 h 1374956"/>
                <a:gd name="connsiteX201" fmla="*/ 201894 w 294633"/>
                <a:gd name="connsiteY201" fmla="*/ 1316142 h 1374956"/>
                <a:gd name="connsiteX202" fmla="*/ 207029 w 294633"/>
                <a:gd name="connsiteY202" fmla="*/ 1329246 h 1374956"/>
                <a:gd name="connsiteX203" fmla="*/ 212164 w 294633"/>
                <a:gd name="connsiteY203" fmla="*/ 1330958 h 1374956"/>
                <a:gd name="connsiteX204" fmla="*/ 219572 w 294633"/>
                <a:gd name="connsiteY204" fmla="*/ 1346363 h 1374956"/>
                <a:gd name="connsiteX205" fmla="*/ 223557 w 294633"/>
                <a:gd name="connsiteY205" fmla="*/ 1346363 h 1374956"/>
                <a:gd name="connsiteX206" fmla="*/ 224118 w 294633"/>
                <a:gd name="connsiteY206" fmla="*/ 1324111 h 1374956"/>
                <a:gd name="connsiteX207" fmla="*/ 228102 w 294633"/>
                <a:gd name="connsiteY207" fmla="*/ 1328685 h 1374956"/>
                <a:gd name="connsiteX208" fmla="*/ 228102 w 294633"/>
                <a:gd name="connsiteY208" fmla="*/ 1320127 h 1374956"/>
                <a:gd name="connsiteX209" fmla="*/ 244069 w 294633"/>
                <a:gd name="connsiteY209" fmla="*/ 1323550 h 1374956"/>
                <a:gd name="connsiteX210" fmla="*/ 250916 w 294633"/>
                <a:gd name="connsiteY210" fmla="*/ 1333259 h 1374956"/>
                <a:gd name="connsiteX211" fmla="*/ 246342 w 294633"/>
                <a:gd name="connsiteY211" fmla="*/ 1348075 h 1374956"/>
                <a:gd name="connsiteX212" fmla="*/ 247492 w 294633"/>
                <a:gd name="connsiteY212" fmla="*/ 1358345 h 1374956"/>
                <a:gd name="connsiteX213" fmla="*/ 239495 w 294633"/>
                <a:gd name="connsiteY213" fmla="*/ 1357195 h 1374956"/>
                <a:gd name="connsiteX214" fmla="*/ 236633 w 294633"/>
                <a:gd name="connsiteY214" fmla="*/ 1360057 h 1374956"/>
                <a:gd name="connsiteX215" fmla="*/ 243479 w 294633"/>
                <a:gd name="connsiteY215" fmla="*/ 1369176 h 1374956"/>
                <a:gd name="connsiteX216" fmla="*/ 265731 w 294633"/>
                <a:gd name="connsiteY216" fmla="*/ 1373750 h 1374956"/>
                <a:gd name="connsiteX217" fmla="*/ 268594 w 294633"/>
                <a:gd name="connsiteY217" fmla="*/ 1338955 h 1374956"/>
                <a:gd name="connsiteX218" fmla="*/ 262308 w 294633"/>
                <a:gd name="connsiteY218" fmla="*/ 1330397 h 1374956"/>
                <a:gd name="connsiteX219" fmla="*/ 260035 w 294633"/>
                <a:gd name="connsiteY219" fmla="*/ 1323550 h 1374956"/>
                <a:gd name="connsiteX220" fmla="*/ 273729 w 294633"/>
                <a:gd name="connsiteY220" fmla="*/ 1311568 h 1374956"/>
                <a:gd name="connsiteX221" fmla="*/ 273729 w 294633"/>
                <a:gd name="connsiteY221" fmla="*/ 1304160 h 1374956"/>
                <a:gd name="connsiteX222" fmla="*/ 290845 w 294633"/>
                <a:gd name="connsiteY222" fmla="*/ 1307023 h 1374956"/>
                <a:gd name="connsiteX223" fmla="*/ 293287 w 294633"/>
                <a:gd name="connsiteY223" fmla="*/ 1299699 h 1374956"/>
                <a:gd name="connsiteX224" fmla="*/ 290845 w 294633"/>
                <a:gd name="connsiteY224" fmla="*/ 1301832 h 1374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294633" h="1374956">
                  <a:moveTo>
                    <a:pt x="290845" y="1301832"/>
                  </a:moveTo>
                  <a:lnTo>
                    <a:pt x="284055" y="1295041"/>
                  </a:lnTo>
                  <a:lnTo>
                    <a:pt x="254058" y="1288419"/>
                  </a:lnTo>
                  <a:lnTo>
                    <a:pt x="211294" y="1288952"/>
                  </a:lnTo>
                  <a:lnTo>
                    <a:pt x="201361" y="1259152"/>
                  </a:lnTo>
                  <a:lnTo>
                    <a:pt x="178548" y="1242568"/>
                  </a:lnTo>
                  <a:lnTo>
                    <a:pt x="182589" y="1224132"/>
                  </a:lnTo>
                  <a:lnTo>
                    <a:pt x="180568" y="1204322"/>
                  </a:lnTo>
                  <a:lnTo>
                    <a:pt x="166173" y="1192340"/>
                  </a:lnTo>
                  <a:lnTo>
                    <a:pt x="162946" y="1157938"/>
                  </a:lnTo>
                  <a:lnTo>
                    <a:pt x="168222" y="1136331"/>
                  </a:lnTo>
                  <a:lnTo>
                    <a:pt x="165865" y="1105577"/>
                  </a:lnTo>
                  <a:lnTo>
                    <a:pt x="172290" y="1056500"/>
                  </a:lnTo>
                  <a:lnTo>
                    <a:pt x="162666" y="1045107"/>
                  </a:lnTo>
                  <a:lnTo>
                    <a:pt x="152929" y="1008320"/>
                  </a:lnTo>
                  <a:lnTo>
                    <a:pt x="161122" y="996030"/>
                  </a:lnTo>
                  <a:lnTo>
                    <a:pt x="161122" y="995721"/>
                  </a:lnTo>
                  <a:lnTo>
                    <a:pt x="143276" y="996647"/>
                  </a:lnTo>
                  <a:lnTo>
                    <a:pt x="136401" y="943753"/>
                  </a:lnTo>
                  <a:lnTo>
                    <a:pt x="126889" y="922371"/>
                  </a:lnTo>
                  <a:lnTo>
                    <a:pt x="116899" y="869646"/>
                  </a:lnTo>
                  <a:lnTo>
                    <a:pt x="107134" y="853540"/>
                  </a:lnTo>
                  <a:lnTo>
                    <a:pt x="102757" y="798513"/>
                  </a:lnTo>
                  <a:lnTo>
                    <a:pt x="97959" y="781228"/>
                  </a:lnTo>
                  <a:lnTo>
                    <a:pt x="96191" y="752803"/>
                  </a:lnTo>
                  <a:lnTo>
                    <a:pt x="112662" y="746517"/>
                  </a:lnTo>
                  <a:lnTo>
                    <a:pt x="112325" y="730551"/>
                  </a:lnTo>
                  <a:cubicBezTo>
                    <a:pt x="106573" y="724378"/>
                    <a:pt x="100063" y="717727"/>
                    <a:pt x="97706" y="715819"/>
                  </a:cubicBezTo>
                  <a:cubicBezTo>
                    <a:pt x="97285" y="715679"/>
                    <a:pt x="96892" y="715482"/>
                    <a:pt x="96527" y="715230"/>
                  </a:cubicBezTo>
                  <a:cubicBezTo>
                    <a:pt x="93974" y="713658"/>
                    <a:pt x="92459" y="712705"/>
                    <a:pt x="88867" y="687675"/>
                  </a:cubicBezTo>
                  <a:lnTo>
                    <a:pt x="88671" y="686216"/>
                  </a:lnTo>
                  <a:lnTo>
                    <a:pt x="99249" y="653048"/>
                  </a:lnTo>
                  <a:lnTo>
                    <a:pt x="96836" y="629450"/>
                  </a:lnTo>
                  <a:lnTo>
                    <a:pt x="109183" y="595581"/>
                  </a:lnTo>
                  <a:lnTo>
                    <a:pt x="100400" y="581522"/>
                  </a:lnTo>
                  <a:lnTo>
                    <a:pt x="98492" y="545830"/>
                  </a:lnTo>
                  <a:lnTo>
                    <a:pt x="85275" y="527394"/>
                  </a:lnTo>
                  <a:lnTo>
                    <a:pt x="81908" y="503907"/>
                  </a:lnTo>
                  <a:lnTo>
                    <a:pt x="70179" y="487296"/>
                  </a:lnTo>
                  <a:lnTo>
                    <a:pt x="68187" y="402666"/>
                  </a:lnTo>
                  <a:lnTo>
                    <a:pt x="100288" y="316886"/>
                  </a:lnTo>
                  <a:lnTo>
                    <a:pt x="100288" y="299853"/>
                  </a:lnTo>
                  <a:lnTo>
                    <a:pt x="81768" y="259867"/>
                  </a:lnTo>
                  <a:lnTo>
                    <a:pt x="87548" y="234444"/>
                  </a:lnTo>
                  <a:lnTo>
                    <a:pt x="120659" y="207955"/>
                  </a:lnTo>
                  <a:lnTo>
                    <a:pt x="122539" y="184160"/>
                  </a:lnTo>
                  <a:lnTo>
                    <a:pt x="113308" y="177313"/>
                  </a:lnTo>
                  <a:lnTo>
                    <a:pt x="88755" y="168951"/>
                  </a:lnTo>
                  <a:lnTo>
                    <a:pt x="74444" y="127001"/>
                  </a:lnTo>
                  <a:lnTo>
                    <a:pt x="63641" y="118162"/>
                  </a:lnTo>
                  <a:lnTo>
                    <a:pt x="58029" y="94143"/>
                  </a:lnTo>
                  <a:lnTo>
                    <a:pt x="48067" y="72143"/>
                  </a:lnTo>
                  <a:lnTo>
                    <a:pt x="55672" y="52164"/>
                  </a:lnTo>
                  <a:lnTo>
                    <a:pt x="53315" y="47450"/>
                  </a:lnTo>
                  <a:lnTo>
                    <a:pt x="38864" y="36619"/>
                  </a:lnTo>
                  <a:lnTo>
                    <a:pt x="36871" y="16556"/>
                  </a:lnTo>
                  <a:lnTo>
                    <a:pt x="25170" y="2105"/>
                  </a:lnTo>
                  <a:lnTo>
                    <a:pt x="2105" y="14451"/>
                  </a:lnTo>
                  <a:lnTo>
                    <a:pt x="5023" y="44700"/>
                  </a:lnTo>
                  <a:lnTo>
                    <a:pt x="16724" y="97257"/>
                  </a:lnTo>
                  <a:lnTo>
                    <a:pt x="16415" y="114374"/>
                  </a:lnTo>
                  <a:lnTo>
                    <a:pt x="23627" y="133904"/>
                  </a:lnTo>
                  <a:lnTo>
                    <a:pt x="23038" y="162133"/>
                  </a:lnTo>
                  <a:lnTo>
                    <a:pt x="15826" y="179249"/>
                  </a:lnTo>
                  <a:lnTo>
                    <a:pt x="18829" y="203269"/>
                  </a:lnTo>
                  <a:lnTo>
                    <a:pt x="26349" y="218001"/>
                  </a:lnTo>
                  <a:lnTo>
                    <a:pt x="27864" y="251056"/>
                  </a:lnTo>
                  <a:lnTo>
                    <a:pt x="16752" y="263374"/>
                  </a:lnTo>
                  <a:lnTo>
                    <a:pt x="36591" y="323452"/>
                  </a:lnTo>
                  <a:lnTo>
                    <a:pt x="27583" y="334563"/>
                  </a:lnTo>
                  <a:lnTo>
                    <a:pt x="23066" y="395230"/>
                  </a:lnTo>
                  <a:lnTo>
                    <a:pt x="24581" y="407857"/>
                  </a:lnTo>
                  <a:lnTo>
                    <a:pt x="35104" y="422869"/>
                  </a:lnTo>
                  <a:lnTo>
                    <a:pt x="29997" y="447815"/>
                  </a:lnTo>
                  <a:lnTo>
                    <a:pt x="51322" y="530425"/>
                  </a:lnTo>
                  <a:lnTo>
                    <a:pt x="46524" y="543332"/>
                  </a:lnTo>
                  <a:lnTo>
                    <a:pt x="50424" y="559860"/>
                  </a:lnTo>
                  <a:lnTo>
                    <a:pt x="42904" y="579081"/>
                  </a:lnTo>
                  <a:lnTo>
                    <a:pt x="48320" y="607029"/>
                  </a:lnTo>
                  <a:lnTo>
                    <a:pt x="36001" y="640365"/>
                  </a:lnTo>
                  <a:lnTo>
                    <a:pt x="34206" y="648783"/>
                  </a:lnTo>
                  <a:lnTo>
                    <a:pt x="38106" y="667106"/>
                  </a:lnTo>
                  <a:lnTo>
                    <a:pt x="33308" y="681838"/>
                  </a:lnTo>
                  <a:lnTo>
                    <a:pt x="40211" y="697159"/>
                  </a:lnTo>
                  <a:lnTo>
                    <a:pt x="29407" y="689050"/>
                  </a:lnTo>
                  <a:lnTo>
                    <a:pt x="22785" y="691463"/>
                  </a:lnTo>
                  <a:lnTo>
                    <a:pt x="20680" y="716100"/>
                  </a:lnTo>
                  <a:lnTo>
                    <a:pt x="36899" y="737734"/>
                  </a:lnTo>
                  <a:lnTo>
                    <a:pt x="37208" y="757853"/>
                  </a:lnTo>
                  <a:lnTo>
                    <a:pt x="50424" y="779180"/>
                  </a:lnTo>
                  <a:lnTo>
                    <a:pt x="51940" y="789085"/>
                  </a:lnTo>
                  <a:lnTo>
                    <a:pt x="43241" y="806510"/>
                  </a:lnTo>
                  <a:lnTo>
                    <a:pt x="46552" y="819727"/>
                  </a:lnTo>
                  <a:lnTo>
                    <a:pt x="50761" y="845570"/>
                  </a:lnTo>
                  <a:lnTo>
                    <a:pt x="48348" y="859685"/>
                  </a:lnTo>
                  <a:lnTo>
                    <a:pt x="69365" y="873210"/>
                  </a:lnTo>
                  <a:lnTo>
                    <a:pt x="76577" y="867514"/>
                  </a:lnTo>
                  <a:lnTo>
                    <a:pt x="82582" y="851295"/>
                  </a:lnTo>
                  <a:lnTo>
                    <a:pt x="92487" y="855504"/>
                  </a:lnTo>
                  <a:lnTo>
                    <a:pt x="94900" y="860021"/>
                  </a:lnTo>
                  <a:lnTo>
                    <a:pt x="86201" y="871723"/>
                  </a:lnTo>
                  <a:lnTo>
                    <a:pt x="94311" y="884041"/>
                  </a:lnTo>
                  <a:lnTo>
                    <a:pt x="93104" y="907780"/>
                  </a:lnTo>
                  <a:lnTo>
                    <a:pt x="82582" y="906265"/>
                  </a:lnTo>
                  <a:lnTo>
                    <a:pt x="84995" y="914683"/>
                  </a:lnTo>
                  <a:lnTo>
                    <a:pt x="98211" y="923690"/>
                  </a:lnTo>
                  <a:lnTo>
                    <a:pt x="98211" y="932698"/>
                  </a:lnTo>
                  <a:lnTo>
                    <a:pt x="110221" y="951330"/>
                  </a:lnTo>
                  <a:lnTo>
                    <a:pt x="100596" y="955539"/>
                  </a:lnTo>
                  <a:lnTo>
                    <a:pt x="98801" y="963957"/>
                  </a:lnTo>
                  <a:lnTo>
                    <a:pt x="105423" y="981074"/>
                  </a:lnTo>
                  <a:cubicBezTo>
                    <a:pt x="105423" y="981074"/>
                    <a:pt x="116535" y="982870"/>
                    <a:pt x="118050" y="982589"/>
                  </a:cubicBezTo>
                  <a:cubicBezTo>
                    <a:pt x="119565" y="982280"/>
                    <a:pt x="121642" y="1001810"/>
                    <a:pt x="121642" y="1001810"/>
                  </a:cubicBezTo>
                  <a:lnTo>
                    <a:pt x="105423" y="1011435"/>
                  </a:lnTo>
                  <a:lnTo>
                    <a:pt x="109014" y="1021060"/>
                  </a:lnTo>
                  <a:lnTo>
                    <a:pt x="102701" y="1022266"/>
                  </a:lnTo>
                  <a:lnTo>
                    <a:pt x="103907" y="1048110"/>
                  </a:lnTo>
                  <a:lnTo>
                    <a:pt x="107219" y="1050804"/>
                  </a:lnTo>
                  <a:lnTo>
                    <a:pt x="105703" y="1053498"/>
                  </a:lnTo>
                  <a:lnTo>
                    <a:pt x="101494" y="1061018"/>
                  </a:lnTo>
                  <a:lnTo>
                    <a:pt x="101186" y="1053217"/>
                  </a:lnTo>
                  <a:lnTo>
                    <a:pt x="90074" y="1050214"/>
                  </a:lnTo>
                  <a:lnTo>
                    <a:pt x="95181" y="1042105"/>
                  </a:lnTo>
                  <a:lnTo>
                    <a:pt x="85556" y="1041796"/>
                  </a:lnTo>
                  <a:lnTo>
                    <a:pt x="83143" y="1043312"/>
                  </a:lnTo>
                  <a:lnTo>
                    <a:pt x="77446" y="1042105"/>
                  </a:lnTo>
                  <a:lnTo>
                    <a:pt x="86454" y="1034585"/>
                  </a:lnTo>
                  <a:lnTo>
                    <a:pt x="79242" y="1031582"/>
                  </a:lnTo>
                  <a:lnTo>
                    <a:pt x="71442" y="1033995"/>
                  </a:lnTo>
                  <a:lnTo>
                    <a:pt x="60330" y="1034585"/>
                  </a:lnTo>
                  <a:lnTo>
                    <a:pt x="55812" y="1038176"/>
                  </a:lnTo>
                  <a:lnTo>
                    <a:pt x="55812" y="1048699"/>
                  </a:lnTo>
                  <a:lnTo>
                    <a:pt x="64230" y="1048699"/>
                  </a:lnTo>
                  <a:lnTo>
                    <a:pt x="64230" y="1054115"/>
                  </a:lnTo>
                  <a:lnTo>
                    <a:pt x="50705" y="1059811"/>
                  </a:lnTo>
                  <a:lnTo>
                    <a:pt x="49807" y="1065507"/>
                  </a:lnTo>
                  <a:lnTo>
                    <a:pt x="58225" y="1087731"/>
                  </a:lnTo>
                  <a:lnTo>
                    <a:pt x="64539" y="1087142"/>
                  </a:lnTo>
                  <a:lnTo>
                    <a:pt x="61228" y="1072410"/>
                  </a:lnTo>
                  <a:lnTo>
                    <a:pt x="72648" y="1070614"/>
                  </a:lnTo>
                  <a:lnTo>
                    <a:pt x="84967" y="1083522"/>
                  </a:lnTo>
                  <a:lnTo>
                    <a:pt x="94872" y="1080828"/>
                  </a:lnTo>
                  <a:lnTo>
                    <a:pt x="106882" y="1082343"/>
                  </a:lnTo>
                  <a:lnTo>
                    <a:pt x="109884" y="1086861"/>
                  </a:lnTo>
                  <a:lnTo>
                    <a:pt x="105675" y="1097973"/>
                  </a:lnTo>
                  <a:lnTo>
                    <a:pt x="96050" y="1097075"/>
                  </a:lnTo>
                  <a:lnTo>
                    <a:pt x="93357" y="1108496"/>
                  </a:lnTo>
                  <a:lnTo>
                    <a:pt x="104777" y="1111498"/>
                  </a:lnTo>
                  <a:lnTo>
                    <a:pt x="102981" y="1118120"/>
                  </a:lnTo>
                  <a:lnTo>
                    <a:pt x="92767" y="1120814"/>
                  </a:lnTo>
                  <a:lnTo>
                    <a:pt x="90972" y="1125332"/>
                  </a:lnTo>
                  <a:lnTo>
                    <a:pt x="101186" y="1128334"/>
                  </a:lnTo>
                  <a:lnTo>
                    <a:pt x="116507" y="1122329"/>
                  </a:lnTo>
                  <a:lnTo>
                    <a:pt x="123718" y="1122919"/>
                  </a:lnTo>
                  <a:lnTo>
                    <a:pt x="118022" y="1128615"/>
                  </a:lnTo>
                  <a:lnTo>
                    <a:pt x="125822" y="1135518"/>
                  </a:lnTo>
                  <a:lnTo>
                    <a:pt x="88587" y="1131000"/>
                  </a:lnTo>
                  <a:lnTo>
                    <a:pt x="85556" y="1138099"/>
                  </a:lnTo>
                  <a:lnTo>
                    <a:pt x="104946" y="1148930"/>
                  </a:lnTo>
                  <a:lnTo>
                    <a:pt x="106657" y="1158050"/>
                  </a:lnTo>
                  <a:lnTo>
                    <a:pt x="100372" y="1167170"/>
                  </a:lnTo>
                  <a:lnTo>
                    <a:pt x="124335" y="1181425"/>
                  </a:lnTo>
                  <a:lnTo>
                    <a:pt x="123185" y="1191695"/>
                  </a:lnTo>
                  <a:lnTo>
                    <a:pt x="134577" y="1188832"/>
                  </a:lnTo>
                  <a:lnTo>
                    <a:pt x="127731" y="1196830"/>
                  </a:lnTo>
                  <a:lnTo>
                    <a:pt x="139712" y="1203115"/>
                  </a:lnTo>
                  <a:lnTo>
                    <a:pt x="133427" y="1205977"/>
                  </a:lnTo>
                  <a:lnTo>
                    <a:pt x="131715" y="1223094"/>
                  </a:lnTo>
                  <a:cubicBezTo>
                    <a:pt x="131715" y="1223094"/>
                    <a:pt x="141424" y="1238499"/>
                    <a:pt x="141985" y="1240211"/>
                  </a:cubicBezTo>
                  <a:cubicBezTo>
                    <a:pt x="142546" y="1241922"/>
                    <a:pt x="136850" y="1241922"/>
                    <a:pt x="136850" y="1241922"/>
                  </a:cubicBezTo>
                  <a:lnTo>
                    <a:pt x="117461" y="1201993"/>
                  </a:lnTo>
                  <a:lnTo>
                    <a:pt x="112325" y="1186588"/>
                  </a:lnTo>
                  <a:lnTo>
                    <a:pt x="105479" y="1183725"/>
                  </a:lnTo>
                  <a:lnTo>
                    <a:pt x="100344" y="1201965"/>
                  </a:lnTo>
                  <a:lnTo>
                    <a:pt x="106040" y="1210523"/>
                  </a:lnTo>
                  <a:lnTo>
                    <a:pt x="116871" y="1213385"/>
                  </a:lnTo>
                  <a:lnTo>
                    <a:pt x="106040" y="1224217"/>
                  </a:lnTo>
                  <a:lnTo>
                    <a:pt x="112325" y="1232214"/>
                  </a:lnTo>
                  <a:lnTo>
                    <a:pt x="122034" y="1228790"/>
                  </a:lnTo>
                  <a:lnTo>
                    <a:pt x="136850" y="1253315"/>
                  </a:lnTo>
                  <a:cubicBezTo>
                    <a:pt x="136850" y="1253315"/>
                    <a:pt x="123746" y="1257889"/>
                    <a:pt x="122034" y="1257889"/>
                  </a:cubicBezTo>
                  <a:cubicBezTo>
                    <a:pt x="120323" y="1257889"/>
                    <a:pt x="124897" y="1263024"/>
                    <a:pt x="124897" y="1263024"/>
                  </a:cubicBezTo>
                  <a:lnTo>
                    <a:pt x="142575" y="1266447"/>
                  </a:lnTo>
                  <a:lnTo>
                    <a:pt x="147710" y="1272733"/>
                  </a:lnTo>
                  <a:lnTo>
                    <a:pt x="152284" y="1265325"/>
                  </a:lnTo>
                  <a:lnTo>
                    <a:pt x="163115" y="1266475"/>
                  </a:lnTo>
                  <a:lnTo>
                    <a:pt x="163676" y="1275034"/>
                  </a:lnTo>
                  <a:lnTo>
                    <a:pt x="173946" y="1277896"/>
                  </a:lnTo>
                  <a:lnTo>
                    <a:pt x="179081" y="1274473"/>
                  </a:lnTo>
                  <a:lnTo>
                    <a:pt x="183066" y="1279047"/>
                  </a:lnTo>
                  <a:lnTo>
                    <a:pt x="173946" y="1283620"/>
                  </a:lnTo>
                  <a:lnTo>
                    <a:pt x="189351" y="1298436"/>
                  </a:lnTo>
                  <a:lnTo>
                    <a:pt x="184216" y="1303010"/>
                  </a:lnTo>
                  <a:lnTo>
                    <a:pt x="185367" y="1307584"/>
                  </a:lnTo>
                  <a:lnTo>
                    <a:pt x="190502" y="1305872"/>
                  </a:lnTo>
                  <a:lnTo>
                    <a:pt x="199060" y="1310446"/>
                  </a:lnTo>
                  <a:lnTo>
                    <a:pt x="203045" y="1309295"/>
                  </a:lnTo>
                  <a:lnTo>
                    <a:pt x="203045" y="1303010"/>
                  </a:lnTo>
                  <a:lnTo>
                    <a:pt x="214437" y="1306433"/>
                  </a:lnTo>
                  <a:lnTo>
                    <a:pt x="217299" y="1317265"/>
                  </a:lnTo>
                  <a:lnTo>
                    <a:pt x="208180" y="1313280"/>
                  </a:lnTo>
                  <a:lnTo>
                    <a:pt x="201894" y="1316142"/>
                  </a:lnTo>
                  <a:lnTo>
                    <a:pt x="207029" y="1329246"/>
                  </a:lnTo>
                  <a:lnTo>
                    <a:pt x="212164" y="1330958"/>
                  </a:lnTo>
                  <a:lnTo>
                    <a:pt x="219572" y="1346363"/>
                  </a:lnTo>
                  <a:lnTo>
                    <a:pt x="223557" y="1346363"/>
                  </a:lnTo>
                  <a:lnTo>
                    <a:pt x="224118" y="1324111"/>
                  </a:lnTo>
                  <a:lnTo>
                    <a:pt x="228102" y="1328685"/>
                  </a:lnTo>
                  <a:lnTo>
                    <a:pt x="228102" y="1320127"/>
                  </a:lnTo>
                  <a:lnTo>
                    <a:pt x="244069" y="1323550"/>
                  </a:lnTo>
                  <a:lnTo>
                    <a:pt x="250916" y="1333259"/>
                  </a:lnTo>
                  <a:lnTo>
                    <a:pt x="246342" y="1348075"/>
                  </a:lnTo>
                  <a:lnTo>
                    <a:pt x="247492" y="1358345"/>
                  </a:lnTo>
                  <a:lnTo>
                    <a:pt x="239495" y="1357195"/>
                  </a:lnTo>
                  <a:lnTo>
                    <a:pt x="236633" y="1360057"/>
                  </a:lnTo>
                  <a:lnTo>
                    <a:pt x="243479" y="1369176"/>
                  </a:lnTo>
                  <a:lnTo>
                    <a:pt x="265731" y="1373750"/>
                  </a:lnTo>
                  <a:lnTo>
                    <a:pt x="268594" y="1338955"/>
                  </a:lnTo>
                  <a:lnTo>
                    <a:pt x="262308" y="1330397"/>
                  </a:lnTo>
                  <a:lnTo>
                    <a:pt x="260035" y="1323550"/>
                  </a:lnTo>
                  <a:lnTo>
                    <a:pt x="273729" y="1311568"/>
                  </a:lnTo>
                  <a:lnTo>
                    <a:pt x="273729" y="1304160"/>
                  </a:lnTo>
                  <a:lnTo>
                    <a:pt x="290845" y="1307023"/>
                  </a:lnTo>
                  <a:lnTo>
                    <a:pt x="293287" y="1299699"/>
                  </a:lnTo>
                  <a:lnTo>
                    <a:pt x="290845" y="1301832"/>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33" name="Forme libre : forme 4832">
              <a:extLst>
                <a:ext uri="{FF2B5EF4-FFF2-40B4-BE49-F238E27FC236}">
                  <a16:creationId xmlns:a16="http://schemas.microsoft.com/office/drawing/2014/main" id="{0D0E348B-2F2B-4FE5-B52B-3BBFEDD89728}"/>
                </a:ext>
              </a:extLst>
            </p:cNvPr>
            <p:cNvSpPr/>
            <p:nvPr/>
          </p:nvSpPr>
          <p:spPr>
            <a:xfrm>
              <a:off x="7759709" y="3613065"/>
              <a:ext cx="137496" cy="143108"/>
            </a:xfrm>
            <a:custGeom>
              <a:avLst/>
              <a:gdLst>
                <a:gd name="connsiteX0" fmla="*/ 68271 w 137495"/>
                <a:gd name="connsiteY0" fmla="*/ 142827 h 143107"/>
                <a:gd name="connsiteX1" fmla="*/ 84265 w 137495"/>
                <a:gd name="connsiteY1" fmla="*/ 116759 h 143107"/>
                <a:gd name="connsiteX2" fmla="*/ 89092 w 137495"/>
                <a:gd name="connsiteY2" fmla="*/ 101213 h 143107"/>
                <a:gd name="connsiteX3" fmla="*/ 114290 w 137495"/>
                <a:gd name="connsiteY3" fmla="*/ 86763 h 143107"/>
                <a:gd name="connsiteX4" fmla="*/ 128236 w 137495"/>
                <a:gd name="connsiteY4" fmla="*/ 80224 h 143107"/>
                <a:gd name="connsiteX5" fmla="*/ 137299 w 137495"/>
                <a:gd name="connsiteY5" fmla="*/ 69000 h 143107"/>
                <a:gd name="connsiteX6" fmla="*/ 125065 w 137495"/>
                <a:gd name="connsiteY6" fmla="*/ 64791 h 143107"/>
                <a:gd name="connsiteX7" fmla="*/ 109323 w 137495"/>
                <a:gd name="connsiteY7" fmla="*/ 71947 h 143107"/>
                <a:gd name="connsiteX8" fmla="*/ 95377 w 137495"/>
                <a:gd name="connsiteY8" fmla="*/ 60470 h 143107"/>
                <a:gd name="connsiteX9" fmla="*/ 101073 w 137495"/>
                <a:gd name="connsiteY9" fmla="*/ 6314 h 143107"/>
                <a:gd name="connsiteX10" fmla="*/ 94788 w 137495"/>
                <a:gd name="connsiteY10" fmla="*/ 2105 h 143107"/>
                <a:gd name="connsiteX11" fmla="*/ 68664 w 137495"/>
                <a:gd name="connsiteY11" fmla="*/ 4939 h 143107"/>
                <a:gd name="connsiteX12" fmla="*/ 57860 w 137495"/>
                <a:gd name="connsiteY12" fmla="*/ 18352 h 143107"/>
                <a:gd name="connsiteX13" fmla="*/ 72339 w 137495"/>
                <a:gd name="connsiteY13" fmla="*/ 35889 h 143107"/>
                <a:gd name="connsiteX14" fmla="*/ 65717 w 137495"/>
                <a:gd name="connsiteY14" fmla="*/ 65016 h 143107"/>
                <a:gd name="connsiteX15" fmla="*/ 35552 w 137495"/>
                <a:gd name="connsiteY15" fmla="*/ 65521 h 143107"/>
                <a:gd name="connsiteX16" fmla="*/ 2105 w 137495"/>
                <a:gd name="connsiteY16" fmla="*/ 109996 h 143107"/>
                <a:gd name="connsiteX17" fmla="*/ 10242 w 137495"/>
                <a:gd name="connsiteY17" fmla="*/ 119705 h 143107"/>
                <a:gd name="connsiteX18" fmla="*/ 35496 w 137495"/>
                <a:gd name="connsiteY18" fmla="*/ 137439 h 143107"/>
                <a:gd name="connsiteX19" fmla="*/ 65212 w 137495"/>
                <a:gd name="connsiteY19" fmla="*/ 140751 h 143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7495" h="143107">
                  <a:moveTo>
                    <a:pt x="68271" y="142827"/>
                  </a:moveTo>
                  <a:lnTo>
                    <a:pt x="84265" y="116759"/>
                  </a:lnTo>
                  <a:lnTo>
                    <a:pt x="89092" y="101213"/>
                  </a:lnTo>
                  <a:lnTo>
                    <a:pt x="114290" y="86763"/>
                  </a:lnTo>
                  <a:lnTo>
                    <a:pt x="128236" y="80224"/>
                  </a:lnTo>
                  <a:lnTo>
                    <a:pt x="137299" y="69000"/>
                  </a:lnTo>
                  <a:lnTo>
                    <a:pt x="125065" y="64791"/>
                  </a:lnTo>
                  <a:lnTo>
                    <a:pt x="109323" y="71947"/>
                  </a:lnTo>
                  <a:lnTo>
                    <a:pt x="95377" y="60470"/>
                  </a:lnTo>
                  <a:lnTo>
                    <a:pt x="101073" y="6314"/>
                  </a:lnTo>
                  <a:lnTo>
                    <a:pt x="94788" y="2105"/>
                  </a:lnTo>
                  <a:lnTo>
                    <a:pt x="68664" y="4939"/>
                  </a:lnTo>
                  <a:lnTo>
                    <a:pt x="57860" y="18352"/>
                  </a:lnTo>
                  <a:lnTo>
                    <a:pt x="72339" y="35889"/>
                  </a:lnTo>
                  <a:lnTo>
                    <a:pt x="65717" y="65016"/>
                  </a:lnTo>
                  <a:lnTo>
                    <a:pt x="35552" y="65521"/>
                  </a:lnTo>
                  <a:lnTo>
                    <a:pt x="2105" y="109996"/>
                  </a:lnTo>
                  <a:lnTo>
                    <a:pt x="10242" y="119705"/>
                  </a:lnTo>
                  <a:lnTo>
                    <a:pt x="35496" y="137439"/>
                  </a:lnTo>
                  <a:lnTo>
                    <a:pt x="65212" y="14075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34" name="Forme libre : forme 4833">
              <a:extLst>
                <a:ext uri="{FF2B5EF4-FFF2-40B4-BE49-F238E27FC236}">
                  <a16:creationId xmlns:a16="http://schemas.microsoft.com/office/drawing/2014/main" id="{3077F865-31F9-4A8B-81F3-BD9CDA708B92}"/>
                </a:ext>
              </a:extLst>
            </p:cNvPr>
            <p:cNvSpPr/>
            <p:nvPr/>
          </p:nvSpPr>
          <p:spPr>
            <a:xfrm>
              <a:off x="8709214" y="4891242"/>
              <a:ext cx="266573" cy="260961"/>
            </a:xfrm>
            <a:custGeom>
              <a:avLst/>
              <a:gdLst>
                <a:gd name="connsiteX0" fmla="*/ 120379 w 266573"/>
                <a:gd name="connsiteY0" fmla="*/ 18015 h 260961"/>
                <a:gd name="connsiteX1" fmla="*/ 97341 w 266573"/>
                <a:gd name="connsiteY1" fmla="*/ 2105 h 260961"/>
                <a:gd name="connsiteX2" fmla="*/ 26349 w 266573"/>
                <a:gd name="connsiteY2" fmla="*/ 14367 h 260961"/>
                <a:gd name="connsiteX3" fmla="*/ 21073 w 266573"/>
                <a:gd name="connsiteY3" fmla="*/ 32129 h 260961"/>
                <a:gd name="connsiteX4" fmla="*/ 21073 w 266573"/>
                <a:gd name="connsiteY4" fmla="*/ 55559 h 260961"/>
                <a:gd name="connsiteX5" fmla="*/ 6202 w 266573"/>
                <a:gd name="connsiteY5" fmla="*/ 79327 h 260961"/>
                <a:gd name="connsiteX6" fmla="*/ 2105 w 266573"/>
                <a:gd name="connsiteY6" fmla="*/ 93890 h 260961"/>
                <a:gd name="connsiteX7" fmla="*/ 12234 w 266573"/>
                <a:gd name="connsiteY7" fmla="*/ 106461 h 260961"/>
                <a:gd name="connsiteX8" fmla="*/ 28229 w 266573"/>
                <a:gd name="connsiteY8" fmla="*/ 108341 h 260961"/>
                <a:gd name="connsiteX9" fmla="*/ 64118 w 266573"/>
                <a:gd name="connsiteY9" fmla="*/ 146615 h 260961"/>
                <a:gd name="connsiteX10" fmla="*/ 93918 w 266573"/>
                <a:gd name="connsiteY10" fmla="*/ 149814 h 260961"/>
                <a:gd name="connsiteX11" fmla="*/ 129414 w 266573"/>
                <a:gd name="connsiteY11" fmla="*/ 166342 h 260961"/>
                <a:gd name="connsiteX12" fmla="*/ 172824 w 266573"/>
                <a:gd name="connsiteY12" fmla="*/ 179249 h 260961"/>
                <a:gd name="connsiteX13" fmla="*/ 178183 w 266573"/>
                <a:gd name="connsiteY13" fmla="*/ 203353 h 260961"/>
                <a:gd name="connsiteX14" fmla="*/ 158232 w 266573"/>
                <a:gd name="connsiteY14" fmla="*/ 226784 h 260961"/>
                <a:gd name="connsiteX15" fmla="*/ 155090 w 266573"/>
                <a:gd name="connsiteY15" fmla="*/ 256247 h 260961"/>
                <a:gd name="connsiteX16" fmla="*/ 165696 w 266573"/>
                <a:gd name="connsiteY16" fmla="*/ 261550 h 260961"/>
                <a:gd name="connsiteX17" fmla="*/ 232368 w 266573"/>
                <a:gd name="connsiteY17" fmla="*/ 255405 h 260961"/>
                <a:gd name="connsiteX18" fmla="*/ 237503 w 266573"/>
                <a:gd name="connsiteY18" fmla="*/ 239130 h 260961"/>
                <a:gd name="connsiteX19" fmla="*/ 256331 w 266573"/>
                <a:gd name="connsiteY19" fmla="*/ 226587 h 260961"/>
                <a:gd name="connsiteX20" fmla="*/ 267078 w 266573"/>
                <a:gd name="connsiteY20" fmla="*/ 197797 h 260961"/>
                <a:gd name="connsiteX21" fmla="*/ 263374 w 266573"/>
                <a:gd name="connsiteY21" fmla="*/ 194346 h 260961"/>
                <a:gd name="connsiteX22" fmla="*/ 257005 w 266573"/>
                <a:gd name="connsiteY22" fmla="*/ 160421 h 260961"/>
                <a:gd name="connsiteX23" fmla="*/ 258772 w 266573"/>
                <a:gd name="connsiteY23" fmla="*/ 150488 h 260961"/>
                <a:gd name="connsiteX24" fmla="*/ 243732 w 266573"/>
                <a:gd name="connsiteY24" fmla="*/ 142434 h 260961"/>
                <a:gd name="connsiteX25" fmla="*/ 237643 w 266573"/>
                <a:gd name="connsiteY25" fmla="*/ 142266 h 260961"/>
                <a:gd name="connsiteX26" fmla="*/ 224202 w 266573"/>
                <a:gd name="connsiteY26" fmla="*/ 136149 h 260961"/>
                <a:gd name="connsiteX27" fmla="*/ 203157 w 266573"/>
                <a:gd name="connsiteY27" fmla="*/ 98604 h 260961"/>
                <a:gd name="connsiteX28" fmla="*/ 139432 w 266573"/>
                <a:gd name="connsiteY28" fmla="*/ 94114 h 260961"/>
                <a:gd name="connsiteX29" fmla="*/ 138759 w 266573"/>
                <a:gd name="connsiteY29" fmla="*/ 69506 h 260961"/>
                <a:gd name="connsiteX30" fmla="*/ 143023 w 266573"/>
                <a:gd name="connsiteY30" fmla="*/ 54998 h 260961"/>
                <a:gd name="connsiteX31" fmla="*/ 120379 w 266573"/>
                <a:gd name="connsiteY31" fmla="*/ 18015 h 260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6573" h="260961">
                  <a:moveTo>
                    <a:pt x="120379" y="18015"/>
                  </a:moveTo>
                  <a:lnTo>
                    <a:pt x="97341" y="2105"/>
                  </a:lnTo>
                  <a:lnTo>
                    <a:pt x="26349" y="14367"/>
                  </a:lnTo>
                  <a:lnTo>
                    <a:pt x="21073" y="32129"/>
                  </a:lnTo>
                  <a:lnTo>
                    <a:pt x="21073" y="55559"/>
                  </a:lnTo>
                  <a:lnTo>
                    <a:pt x="6202" y="79327"/>
                  </a:lnTo>
                  <a:lnTo>
                    <a:pt x="2105" y="93890"/>
                  </a:lnTo>
                  <a:lnTo>
                    <a:pt x="12234" y="106461"/>
                  </a:lnTo>
                  <a:lnTo>
                    <a:pt x="28229" y="108341"/>
                  </a:lnTo>
                  <a:lnTo>
                    <a:pt x="64118" y="146615"/>
                  </a:lnTo>
                  <a:lnTo>
                    <a:pt x="93918" y="149814"/>
                  </a:lnTo>
                  <a:lnTo>
                    <a:pt x="129414" y="166342"/>
                  </a:lnTo>
                  <a:lnTo>
                    <a:pt x="172824" y="179249"/>
                  </a:lnTo>
                  <a:lnTo>
                    <a:pt x="178183" y="203353"/>
                  </a:lnTo>
                  <a:lnTo>
                    <a:pt x="158232" y="226784"/>
                  </a:lnTo>
                  <a:lnTo>
                    <a:pt x="155090" y="256247"/>
                  </a:lnTo>
                  <a:lnTo>
                    <a:pt x="165696" y="261550"/>
                  </a:lnTo>
                  <a:lnTo>
                    <a:pt x="232368" y="255405"/>
                  </a:lnTo>
                  <a:lnTo>
                    <a:pt x="237503" y="239130"/>
                  </a:lnTo>
                  <a:lnTo>
                    <a:pt x="256331" y="226587"/>
                  </a:lnTo>
                  <a:lnTo>
                    <a:pt x="267078" y="197797"/>
                  </a:lnTo>
                  <a:lnTo>
                    <a:pt x="263374" y="194346"/>
                  </a:lnTo>
                  <a:lnTo>
                    <a:pt x="257005" y="160421"/>
                  </a:lnTo>
                  <a:lnTo>
                    <a:pt x="258772" y="150488"/>
                  </a:lnTo>
                  <a:lnTo>
                    <a:pt x="243732" y="142434"/>
                  </a:lnTo>
                  <a:cubicBezTo>
                    <a:pt x="242245" y="142406"/>
                    <a:pt x="239972" y="142378"/>
                    <a:pt x="237643" y="142266"/>
                  </a:cubicBezTo>
                  <a:cubicBezTo>
                    <a:pt x="232396" y="142013"/>
                    <a:pt x="225325" y="141677"/>
                    <a:pt x="224202" y="136149"/>
                  </a:cubicBezTo>
                  <a:cubicBezTo>
                    <a:pt x="222294" y="132136"/>
                    <a:pt x="211463" y="113055"/>
                    <a:pt x="203157" y="98604"/>
                  </a:cubicBezTo>
                  <a:lnTo>
                    <a:pt x="139432" y="94114"/>
                  </a:lnTo>
                  <a:lnTo>
                    <a:pt x="138759" y="69506"/>
                  </a:lnTo>
                  <a:lnTo>
                    <a:pt x="143023" y="54998"/>
                  </a:lnTo>
                  <a:lnTo>
                    <a:pt x="120379" y="1801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35" name="Forme libre : forme 4834">
              <a:extLst>
                <a:ext uri="{FF2B5EF4-FFF2-40B4-BE49-F238E27FC236}">
                  <a16:creationId xmlns:a16="http://schemas.microsoft.com/office/drawing/2014/main" id="{9ACCFEAC-785A-4923-B515-9265B3244289}"/>
                </a:ext>
              </a:extLst>
            </p:cNvPr>
            <p:cNvSpPr/>
            <p:nvPr/>
          </p:nvSpPr>
          <p:spPr>
            <a:xfrm>
              <a:off x="8943406" y="5020824"/>
              <a:ext cx="2806" cy="2806"/>
            </a:xfrm>
            <a:custGeom>
              <a:avLst/>
              <a:gdLst>
                <a:gd name="connsiteX0" fmla="*/ 2609 w 2806"/>
                <a:gd name="connsiteY0" fmla="*/ 3479 h 2806"/>
                <a:gd name="connsiteX1" fmla="*/ 2105 w 2806"/>
                <a:gd name="connsiteY1" fmla="*/ 2105 h 2806"/>
                <a:gd name="connsiteX2" fmla="*/ 2609 w 2806"/>
                <a:gd name="connsiteY2" fmla="*/ 3479 h 2806"/>
              </a:gdLst>
              <a:ahLst/>
              <a:cxnLst>
                <a:cxn ang="0">
                  <a:pos x="connsiteX0" y="connsiteY0"/>
                </a:cxn>
                <a:cxn ang="0">
                  <a:pos x="connsiteX1" y="connsiteY1"/>
                </a:cxn>
                <a:cxn ang="0">
                  <a:pos x="connsiteX2" y="connsiteY2"/>
                </a:cxn>
              </a:cxnLst>
              <a:rect l="l" t="t" r="r" b="b"/>
              <a:pathLst>
                <a:path w="2806" h="2806">
                  <a:moveTo>
                    <a:pt x="2609" y="3479"/>
                  </a:moveTo>
                  <a:cubicBezTo>
                    <a:pt x="2497" y="3003"/>
                    <a:pt x="2329" y="2525"/>
                    <a:pt x="2105" y="2105"/>
                  </a:cubicBezTo>
                  <a:cubicBezTo>
                    <a:pt x="2357" y="2694"/>
                    <a:pt x="2497" y="3115"/>
                    <a:pt x="2609" y="3479"/>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36" name="Forme libre : forme 4835">
              <a:extLst>
                <a:ext uri="{FF2B5EF4-FFF2-40B4-BE49-F238E27FC236}">
                  <a16:creationId xmlns:a16="http://schemas.microsoft.com/office/drawing/2014/main" id="{85C3C455-EE20-487B-B0C2-F192872485AE}"/>
                </a:ext>
              </a:extLst>
            </p:cNvPr>
            <p:cNvSpPr/>
            <p:nvPr/>
          </p:nvSpPr>
          <p:spPr>
            <a:xfrm>
              <a:off x="8896012" y="5259646"/>
              <a:ext cx="173974" cy="165556"/>
            </a:xfrm>
            <a:custGeom>
              <a:avLst/>
              <a:gdLst>
                <a:gd name="connsiteX0" fmla="*/ 163227 w 173974"/>
                <a:gd name="connsiteY0" fmla="*/ 75370 h 165555"/>
                <a:gd name="connsiteX1" fmla="*/ 128853 w 173974"/>
                <a:gd name="connsiteY1" fmla="*/ 68102 h 165555"/>
                <a:gd name="connsiteX2" fmla="*/ 127590 w 173974"/>
                <a:gd name="connsiteY2" fmla="*/ 67008 h 165555"/>
                <a:gd name="connsiteX3" fmla="*/ 101634 w 173974"/>
                <a:gd name="connsiteY3" fmla="*/ 45991 h 165555"/>
                <a:gd name="connsiteX4" fmla="*/ 80281 w 173974"/>
                <a:gd name="connsiteY4" fmla="*/ 42118 h 165555"/>
                <a:gd name="connsiteX5" fmla="*/ 78260 w 173974"/>
                <a:gd name="connsiteY5" fmla="*/ 41698 h 165555"/>
                <a:gd name="connsiteX6" fmla="*/ 62631 w 173974"/>
                <a:gd name="connsiteY6" fmla="*/ 25086 h 165555"/>
                <a:gd name="connsiteX7" fmla="*/ 49302 w 173974"/>
                <a:gd name="connsiteY7" fmla="*/ 20484 h 165555"/>
                <a:gd name="connsiteX8" fmla="*/ 25254 w 173974"/>
                <a:gd name="connsiteY8" fmla="*/ 2441 h 165555"/>
                <a:gd name="connsiteX9" fmla="*/ 10859 w 173974"/>
                <a:gd name="connsiteY9" fmla="*/ 2105 h 165555"/>
                <a:gd name="connsiteX10" fmla="*/ 2105 w 173974"/>
                <a:gd name="connsiteY10" fmla="*/ 15770 h 165555"/>
                <a:gd name="connsiteX11" fmla="*/ 12431 w 173974"/>
                <a:gd name="connsiteY11" fmla="*/ 103627 h 165555"/>
                <a:gd name="connsiteX12" fmla="*/ 9681 w 173974"/>
                <a:gd name="connsiteY12" fmla="*/ 141677 h 165555"/>
                <a:gd name="connsiteX13" fmla="*/ 16331 w 173974"/>
                <a:gd name="connsiteY13" fmla="*/ 151133 h 165555"/>
                <a:gd name="connsiteX14" fmla="*/ 30361 w 173974"/>
                <a:gd name="connsiteY14" fmla="*/ 155903 h 165555"/>
                <a:gd name="connsiteX15" fmla="*/ 37769 w 173974"/>
                <a:gd name="connsiteY15" fmla="*/ 155903 h 165555"/>
                <a:gd name="connsiteX16" fmla="*/ 45766 w 173974"/>
                <a:gd name="connsiteY16" fmla="*/ 157054 h 165555"/>
                <a:gd name="connsiteX17" fmla="*/ 60582 w 173974"/>
                <a:gd name="connsiteY17" fmla="*/ 165612 h 165555"/>
                <a:gd name="connsiteX18" fmla="*/ 78260 w 173974"/>
                <a:gd name="connsiteY18" fmla="*/ 162189 h 165555"/>
                <a:gd name="connsiteX19" fmla="*/ 103346 w 173974"/>
                <a:gd name="connsiteY19" fmla="*/ 165612 h 165555"/>
                <a:gd name="connsiteX20" fmla="*/ 125598 w 173974"/>
                <a:gd name="connsiteY20" fmla="*/ 153069 h 165555"/>
                <a:gd name="connsiteX21" fmla="*/ 148972 w 173974"/>
                <a:gd name="connsiteY21" fmla="*/ 119986 h 165555"/>
                <a:gd name="connsiteX22" fmla="*/ 167211 w 173974"/>
                <a:gd name="connsiteY22" fmla="*/ 100596 h 165555"/>
                <a:gd name="connsiteX23" fmla="*/ 173497 w 173974"/>
                <a:gd name="connsiteY23" fmla="*/ 81206 h 165555"/>
                <a:gd name="connsiteX24" fmla="*/ 163227 w 173974"/>
                <a:gd name="connsiteY24" fmla="*/ 75510 h 165555"/>
                <a:gd name="connsiteX25" fmla="*/ 163227 w 173974"/>
                <a:gd name="connsiteY25" fmla="*/ 75370 h 165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3974" h="165555">
                  <a:moveTo>
                    <a:pt x="163227" y="75370"/>
                  </a:moveTo>
                  <a:lnTo>
                    <a:pt x="128853" y="68102"/>
                  </a:lnTo>
                  <a:lnTo>
                    <a:pt x="127590" y="67008"/>
                  </a:lnTo>
                  <a:cubicBezTo>
                    <a:pt x="117545" y="58281"/>
                    <a:pt x="105226" y="48123"/>
                    <a:pt x="101634" y="45991"/>
                  </a:cubicBezTo>
                  <a:cubicBezTo>
                    <a:pt x="97117" y="45514"/>
                    <a:pt x="86622" y="43437"/>
                    <a:pt x="80281" y="42118"/>
                  </a:cubicBezTo>
                  <a:lnTo>
                    <a:pt x="78260" y="41698"/>
                  </a:lnTo>
                  <a:lnTo>
                    <a:pt x="62631" y="25086"/>
                  </a:lnTo>
                  <a:lnTo>
                    <a:pt x="49302" y="20484"/>
                  </a:lnTo>
                  <a:lnTo>
                    <a:pt x="25254" y="2441"/>
                  </a:lnTo>
                  <a:lnTo>
                    <a:pt x="10859" y="2105"/>
                  </a:lnTo>
                  <a:lnTo>
                    <a:pt x="2105" y="15770"/>
                  </a:lnTo>
                  <a:lnTo>
                    <a:pt x="12431" y="103627"/>
                  </a:lnTo>
                  <a:lnTo>
                    <a:pt x="9681" y="141677"/>
                  </a:lnTo>
                  <a:lnTo>
                    <a:pt x="16331" y="151133"/>
                  </a:lnTo>
                  <a:lnTo>
                    <a:pt x="30361" y="155903"/>
                  </a:lnTo>
                  <a:lnTo>
                    <a:pt x="37769" y="155903"/>
                  </a:lnTo>
                  <a:lnTo>
                    <a:pt x="45766" y="157054"/>
                  </a:lnTo>
                  <a:lnTo>
                    <a:pt x="60582" y="165612"/>
                  </a:lnTo>
                  <a:lnTo>
                    <a:pt x="78260" y="162189"/>
                  </a:lnTo>
                  <a:lnTo>
                    <a:pt x="103346" y="165612"/>
                  </a:lnTo>
                  <a:lnTo>
                    <a:pt x="125598" y="153069"/>
                  </a:lnTo>
                  <a:lnTo>
                    <a:pt x="148972" y="119986"/>
                  </a:lnTo>
                  <a:lnTo>
                    <a:pt x="167211" y="100596"/>
                  </a:lnTo>
                  <a:lnTo>
                    <a:pt x="173497" y="81206"/>
                  </a:lnTo>
                  <a:lnTo>
                    <a:pt x="163227" y="75510"/>
                  </a:lnTo>
                  <a:lnTo>
                    <a:pt x="163227" y="75370"/>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37" name="Forme libre : forme 4836">
              <a:extLst>
                <a:ext uri="{FF2B5EF4-FFF2-40B4-BE49-F238E27FC236}">
                  <a16:creationId xmlns:a16="http://schemas.microsoft.com/office/drawing/2014/main" id="{BE55D843-7185-406B-B085-6623A4623DEC}"/>
                </a:ext>
              </a:extLst>
            </p:cNvPr>
            <p:cNvSpPr/>
            <p:nvPr/>
          </p:nvSpPr>
          <p:spPr>
            <a:xfrm>
              <a:off x="8327566" y="4070505"/>
              <a:ext cx="1203789" cy="1251491"/>
            </a:xfrm>
            <a:custGeom>
              <a:avLst/>
              <a:gdLst>
                <a:gd name="connsiteX0" fmla="*/ 1178226 w 1203788"/>
                <a:gd name="connsiteY0" fmla="*/ 325331 h 1251491"/>
                <a:gd name="connsiteX1" fmla="*/ 1134311 w 1203788"/>
                <a:gd name="connsiteY1" fmla="*/ 325893 h 1251491"/>
                <a:gd name="connsiteX2" fmla="*/ 1053890 w 1203788"/>
                <a:gd name="connsiteY2" fmla="*/ 269435 h 1251491"/>
                <a:gd name="connsiteX3" fmla="*/ 997994 w 1203788"/>
                <a:gd name="connsiteY3" fmla="*/ 255742 h 1251491"/>
                <a:gd name="connsiteX4" fmla="*/ 970046 w 1203788"/>
                <a:gd name="connsiteY4" fmla="*/ 264862 h 1251491"/>
                <a:gd name="connsiteX5" fmla="*/ 964350 w 1203788"/>
                <a:gd name="connsiteY5" fmla="*/ 256864 h 1251491"/>
                <a:gd name="connsiteX6" fmla="*/ 924420 w 1203788"/>
                <a:gd name="connsiteY6" fmla="*/ 253441 h 1251491"/>
                <a:gd name="connsiteX7" fmla="*/ 915300 w 1203788"/>
                <a:gd name="connsiteY7" fmla="*/ 258015 h 1251491"/>
                <a:gd name="connsiteX8" fmla="*/ 906742 w 1203788"/>
                <a:gd name="connsiteY8" fmla="*/ 252318 h 1251491"/>
                <a:gd name="connsiteX9" fmla="*/ 898184 w 1203788"/>
                <a:gd name="connsiteY9" fmla="*/ 262027 h 1251491"/>
                <a:gd name="connsiteX10" fmla="*/ 895910 w 1203788"/>
                <a:gd name="connsiteY10" fmla="*/ 261466 h 1251491"/>
                <a:gd name="connsiteX11" fmla="*/ 899334 w 1203788"/>
                <a:gd name="connsiteY11" fmla="*/ 243788 h 1251491"/>
                <a:gd name="connsiteX12" fmla="*/ 886230 w 1203788"/>
                <a:gd name="connsiteY12" fmla="*/ 223837 h 1251491"/>
                <a:gd name="connsiteX13" fmla="*/ 867991 w 1203788"/>
                <a:gd name="connsiteY13" fmla="*/ 219853 h 1251491"/>
                <a:gd name="connsiteX14" fmla="*/ 854886 w 1203788"/>
                <a:gd name="connsiteY14" fmla="*/ 209021 h 1251491"/>
                <a:gd name="connsiteX15" fmla="*/ 845177 w 1203788"/>
                <a:gd name="connsiteY15" fmla="*/ 209021 h 1251491"/>
                <a:gd name="connsiteX16" fmla="*/ 822364 w 1203788"/>
                <a:gd name="connsiteY16" fmla="*/ 195917 h 1251491"/>
                <a:gd name="connsiteX17" fmla="*/ 784735 w 1203788"/>
                <a:gd name="connsiteY17" fmla="*/ 195917 h 1251491"/>
                <a:gd name="connsiteX18" fmla="*/ 752803 w 1203788"/>
                <a:gd name="connsiteY18" fmla="*/ 236969 h 1251491"/>
                <a:gd name="connsiteX19" fmla="*/ 751091 w 1203788"/>
                <a:gd name="connsiteY19" fmla="*/ 234697 h 1251491"/>
                <a:gd name="connsiteX20" fmla="*/ 760211 w 1203788"/>
                <a:gd name="connsiteY20" fmla="*/ 219881 h 1251491"/>
                <a:gd name="connsiteX21" fmla="*/ 775027 w 1203788"/>
                <a:gd name="connsiteY21" fmla="*/ 190221 h 1251491"/>
                <a:gd name="connsiteX22" fmla="*/ 773315 w 1203788"/>
                <a:gd name="connsiteY22" fmla="*/ 177117 h 1251491"/>
                <a:gd name="connsiteX23" fmla="*/ 719130 w 1203788"/>
                <a:gd name="connsiteY23" fmla="*/ 170270 h 1251491"/>
                <a:gd name="connsiteX24" fmla="*/ 706587 w 1203788"/>
                <a:gd name="connsiteY24" fmla="*/ 178828 h 1251491"/>
                <a:gd name="connsiteX25" fmla="*/ 702603 w 1203788"/>
                <a:gd name="connsiteY25" fmla="*/ 186826 h 1251491"/>
                <a:gd name="connsiteX26" fmla="*/ 691771 w 1203788"/>
                <a:gd name="connsiteY26" fmla="*/ 189099 h 1251491"/>
                <a:gd name="connsiteX27" fmla="*/ 683213 w 1203788"/>
                <a:gd name="connsiteY27" fmla="*/ 201642 h 1251491"/>
                <a:gd name="connsiteX28" fmla="*/ 668397 w 1203788"/>
                <a:gd name="connsiteY28" fmla="*/ 205626 h 1251491"/>
                <a:gd name="connsiteX29" fmla="*/ 662701 w 1203788"/>
                <a:gd name="connsiteY29" fmla="*/ 218169 h 1251491"/>
                <a:gd name="connsiteX30" fmla="*/ 646735 w 1203788"/>
                <a:gd name="connsiteY30" fmla="*/ 221592 h 1251491"/>
                <a:gd name="connsiteX31" fmla="*/ 642750 w 1203788"/>
                <a:gd name="connsiteY31" fmla="*/ 228439 h 1251491"/>
                <a:gd name="connsiteX32" fmla="*/ 614802 w 1203788"/>
                <a:gd name="connsiteY32" fmla="*/ 229000 h 1251491"/>
                <a:gd name="connsiteX33" fmla="*/ 589716 w 1203788"/>
                <a:gd name="connsiteY33" fmla="*/ 243255 h 1251491"/>
                <a:gd name="connsiteX34" fmla="*/ 589716 w 1203788"/>
                <a:gd name="connsiteY34" fmla="*/ 240393 h 1251491"/>
                <a:gd name="connsiteX35" fmla="*/ 618225 w 1203788"/>
                <a:gd name="connsiteY35" fmla="*/ 222715 h 1251491"/>
                <a:gd name="connsiteX36" fmla="*/ 633041 w 1203788"/>
                <a:gd name="connsiteY36" fmla="*/ 224427 h 1251491"/>
                <a:gd name="connsiteX37" fmla="*/ 652992 w 1203788"/>
                <a:gd name="connsiteY37" fmla="*/ 215307 h 1251491"/>
                <a:gd name="connsiteX38" fmla="*/ 687787 w 1203788"/>
                <a:gd name="connsiteY38" fmla="*/ 183935 h 1251491"/>
                <a:gd name="connsiteX39" fmla="*/ 694073 w 1203788"/>
                <a:gd name="connsiteY39" fmla="*/ 163395 h 1251491"/>
                <a:gd name="connsiteX40" fmla="*/ 711750 w 1203788"/>
                <a:gd name="connsiteY40" fmla="*/ 155987 h 1251491"/>
                <a:gd name="connsiteX41" fmla="*/ 711750 w 1203788"/>
                <a:gd name="connsiteY41" fmla="*/ 148579 h 1251491"/>
                <a:gd name="connsiteX42" fmla="*/ 718597 w 1203788"/>
                <a:gd name="connsiteY42" fmla="*/ 137748 h 1251491"/>
                <a:gd name="connsiteX43" fmla="*/ 723732 w 1203788"/>
                <a:gd name="connsiteY43" fmla="*/ 141171 h 1251491"/>
                <a:gd name="connsiteX44" fmla="*/ 729429 w 1203788"/>
                <a:gd name="connsiteY44" fmla="*/ 131463 h 1251491"/>
                <a:gd name="connsiteX45" fmla="*/ 732852 w 1203788"/>
                <a:gd name="connsiteY45" fmla="*/ 109800 h 1251491"/>
                <a:gd name="connsiteX46" fmla="*/ 706616 w 1203788"/>
                <a:gd name="connsiteY46" fmla="*/ 80140 h 1251491"/>
                <a:gd name="connsiteX47" fmla="*/ 704904 w 1203788"/>
                <a:gd name="connsiteY47" fmla="*/ 43634 h 1251491"/>
                <a:gd name="connsiteX48" fmla="*/ 684953 w 1203788"/>
                <a:gd name="connsiteY48" fmla="*/ 28818 h 1251491"/>
                <a:gd name="connsiteX49" fmla="*/ 682568 w 1203788"/>
                <a:gd name="connsiteY49" fmla="*/ 24553 h 1251491"/>
                <a:gd name="connsiteX50" fmla="*/ 658296 w 1203788"/>
                <a:gd name="connsiteY50" fmla="*/ 54690 h 1251491"/>
                <a:gd name="connsiteX51" fmla="*/ 662224 w 1203788"/>
                <a:gd name="connsiteY51" fmla="*/ 83087 h 1251491"/>
                <a:gd name="connsiteX52" fmla="*/ 637840 w 1203788"/>
                <a:gd name="connsiteY52" fmla="*/ 105086 h 1251491"/>
                <a:gd name="connsiteX53" fmla="*/ 605121 w 1203788"/>
                <a:gd name="connsiteY53" fmla="*/ 100933 h 1251491"/>
                <a:gd name="connsiteX54" fmla="*/ 594402 w 1203788"/>
                <a:gd name="connsiteY54" fmla="*/ 100933 h 1251491"/>
                <a:gd name="connsiteX55" fmla="*/ 586377 w 1203788"/>
                <a:gd name="connsiteY55" fmla="*/ 88867 h 1251491"/>
                <a:gd name="connsiteX56" fmla="*/ 558653 w 1203788"/>
                <a:gd name="connsiteY56" fmla="*/ 95517 h 1251491"/>
                <a:gd name="connsiteX57" fmla="*/ 542350 w 1203788"/>
                <a:gd name="connsiteY57" fmla="*/ 112831 h 1251491"/>
                <a:gd name="connsiteX58" fmla="*/ 528489 w 1203788"/>
                <a:gd name="connsiteY58" fmla="*/ 110895 h 1251491"/>
                <a:gd name="connsiteX59" fmla="*/ 528376 w 1203788"/>
                <a:gd name="connsiteY59" fmla="*/ 112410 h 1251491"/>
                <a:gd name="connsiteX60" fmla="*/ 468355 w 1203788"/>
                <a:gd name="connsiteY60" fmla="*/ 135784 h 1251491"/>
                <a:gd name="connsiteX61" fmla="*/ 432719 w 1203788"/>
                <a:gd name="connsiteY61" fmla="*/ 124644 h 1251491"/>
                <a:gd name="connsiteX62" fmla="*/ 414227 w 1203788"/>
                <a:gd name="connsiteY62" fmla="*/ 81852 h 1251491"/>
                <a:gd name="connsiteX63" fmla="*/ 414760 w 1203788"/>
                <a:gd name="connsiteY63" fmla="*/ 43241 h 1251491"/>
                <a:gd name="connsiteX64" fmla="*/ 422168 w 1203788"/>
                <a:gd name="connsiteY64" fmla="*/ 31315 h 1251491"/>
                <a:gd name="connsiteX65" fmla="*/ 410831 w 1203788"/>
                <a:gd name="connsiteY65" fmla="*/ 13890 h 1251491"/>
                <a:gd name="connsiteX66" fmla="*/ 411252 w 1203788"/>
                <a:gd name="connsiteY66" fmla="*/ 2469 h 1251491"/>
                <a:gd name="connsiteX67" fmla="*/ 410719 w 1203788"/>
                <a:gd name="connsiteY67" fmla="*/ 2105 h 1251491"/>
                <a:gd name="connsiteX68" fmla="*/ 395623 w 1203788"/>
                <a:gd name="connsiteY68" fmla="*/ 26685 h 1251491"/>
                <a:gd name="connsiteX69" fmla="*/ 370481 w 1203788"/>
                <a:gd name="connsiteY69" fmla="*/ 26685 h 1251491"/>
                <a:gd name="connsiteX70" fmla="*/ 350558 w 1203788"/>
                <a:gd name="connsiteY70" fmla="*/ 49049 h 1251491"/>
                <a:gd name="connsiteX71" fmla="*/ 305745 w 1203788"/>
                <a:gd name="connsiteY71" fmla="*/ 43942 h 1251491"/>
                <a:gd name="connsiteX72" fmla="*/ 301031 w 1203788"/>
                <a:gd name="connsiteY72" fmla="*/ 33476 h 1251491"/>
                <a:gd name="connsiteX73" fmla="*/ 286945 w 1203788"/>
                <a:gd name="connsiteY73" fmla="*/ 28313 h 1251491"/>
                <a:gd name="connsiteX74" fmla="*/ 286692 w 1203788"/>
                <a:gd name="connsiteY74" fmla="*/ 29407 h 1251491"/>
                <a:gd name="connsiteX75" fmla="*/ 297327 w 1203788"/>
                <a:gd name="connsiteY75" fmla="*/ 38695 h 1251491"/>
                <a:gd name="connsiteX76" fmla="*/ 298001 w 1203788"/>
                <a:gd name="connsiteY76" fmla="*/ 53287 h 1251491"/>
                <a:gd name="connsiteX77" fmla="*/ 290368 w 1203788"/>
                <a:gd name="connsiteY77" fmla="*/ 73911 h 1251491"/>
                <a:gd name="connsiteX78" fmla="*/ 294746 w 1203788"/>
                <a:gd name="connsiteY78" fmla="*/ 82694 h 1251491"/>
                <a:gd name="connsiteX79" fmla="*/ 326173 w 1203788"/>
                <a:gd name="connsiteY79" fmla="*/ 86819 h 1251491"/>
                <a:gd name="connsiteX80" fmla="*/ 326173 w 1203788"/>
                <a:gd name="connsiteY80" fmla="*/ 106405 h 1251491"/>
                <a:gd name="connsiteX81" fmla="*/ 307822 w 1203788"/>
                <a:gd name="connsiteY81" fmla="*/ 119256 h 1251491"/>
                <a:gd name="connsiteX82" fmla="*/ 293427 w 1203788"/>
                <a:gd name="connsiteY82" fmla="*/ 121501 h 1251491"/>
                <a:gd name="connsiteX83" fmla="*/ 265002 w 1203788"/>
                <a:gd name="connsiteY83" fmla="*/ 155707 h 1251491"/>
                <a:gd name="connsiteX84" fmla="*/ 224370 w 1203788"/>
                <a:gd name="connsiteY84" fmla="*/ 159186 h 1251491"/>
                <a:gd name="connsiteX85" fmla="*/ 214942 w 1203788"/>
                <a:gd name="connsiteY85" fmla="*/ 139825 h 1251491"/>
                <a:gd name="connsiteX86" fmla="*/ 189407 w 1203788"/>
                <a:gd name="connsiteY86" fmla="*/ 137692 h 1251491"/>
                <a:gd name="connsiteX87" fmla="*/ 190474 w 1203788"/>
                <a:gd name="connsiteY87" fmla="*/ 113953 h 1251491"/>
                <a:gd name="connsiteX88" fmla="*/ 174704 w 1203788"/>
                <a:gd name="connsiteY88" fmla="*/ 102869 h 1251491"/>
                <a:gd name="connsiteX89" fmla="*/ 164125 w 1203788"/>
                <a:gd name="connsiteY89" fmla="*/ 110698 h 1251491"/>
                <a:gd name="connsiteX90" fmla="*/ 126243 w 1203788"/>
                <a:gd name="connsiteY90" fmla="*/ 114907 h 1251491"/>
                <a:gd name="connsiteX91" fmla="*/ 121866 w 1203788"/>
                <a:gd name="connsiteY91" fmla="*/ 120323 h 1251491"/>
                <a:gd name="connsiteX92" fmla="*/ 130593 w 1203788"/>
                <a:gd name="connsiteY92" fmla="*/ 152648 h 1251491"/>
                <a:gd name="connsiteX93" fmla="*/ 112915 w 1203788"/>
                <a:gd name="connsiteY93" fmla="*/ 160505 h 1251491"/>
                <a:gd name="connsiteX94" fmla="*/ 115524 w 1203788"/>
                <a:gd name="connsiteY94" fmla="*/ 175181 h 1251491"/>
                <a:gd name="connsiteX95" fmla="*/ 134774 w 1203788"/>
                <a:gd name="connsiteY95" fmla="*/ 195889 h 1251491"/>
                <a:gd name="connsiteX96" fmla="*/ 133146 w 1203788"/>
                <a:gd name="connsiteY96" fmla="*/ 227401 h 1251491"/>
                <a:gd name="connsiteX97" fmla="*/ 124644 w 1203788"/>
                <a:gd name="connsiteY97" fmla="*/ 250074 h 1251491"/>
                <a:gd name="connsiteX98" fmla="*/ 127141 w 1203788"/>
                <a:gd name="connsiteY98" fmla="*/ 307709 h 1251491"/>
                <a:gd name="connsiteX99" fmla="*/ 105759 w 1203788"/>
                <a:gd name="connsiteY99" fmla="*/ 320253 h 1251491"/>
                <a:gd name="connsiteX100" fmla="*/ 93581 w 1203788"/>
                <a:gd name="connsiteY100" fmla="*/ 309085 h 1251491"/>
                <a:gd name="connsiteX101" fmla="*/ 80056 w 1203788"/>
                <a:gd name="connsiteY101" fmla="*/ 313714 h 1251491"/>
                <a:gd name="connsiteX102" fmla="*/ 65605 w 1203788"/>
                <a:gd name="connsiteY102" fmla="*/ 325079 h 1251491"/>
                <a:gd name="connsiteX103" fmla="*/ 49218 w 1203788"/>
                <a:gd name="connsiteY103" fmla="*/ 324181 h 1251491"/>
                <a:gd name="connsiteX104" fmla="*/ 39088 w 1203788"/>
                <a:gd name="connsiteY104" fmla="*/ 336527 h 1251491"/>
                <a:gd name="connsiteX105" fmla="*/ 16191 w 1203788"/>
                <a:gd name="connsiteY105" fmla="*/ 343851 h 1251491"/>
                <a:gd name="connsiteX106" fmla="*/ 10831 w 1203788"/>
                <a:gd name="connsiteY106" fmla="*/ 356899 h 1251491"/>
                <a:gd name="connsiteX107" fmla="*/ 19670 w 1203788"/>
                <a:gd name="connsiteY107" fmla="*/ 373203 h 1251491"/>
                <a:gd name="connsiteX108" fmla="*/ 13806 w 1203788"/>
                <a:gd name="connsiteY108" fmla="*/ 395987 h 1251491"/>
                <a:gd name="connsiteX109" fmla="*/ 3283 w 1203788"/>
                <a:gd name="connsiteY109" fmla="*/ 399046 h 1251491"/>
                <a:gd name="connsiteX110" fmla="*/ 2105 w 1203788"/>
                <a:gd name="connsiteY110" fmla="*/ 435833 h 1251491"/>
                <a:gd name="connsiteX111" fmla="*/ 23458 w 1203788"/>
                <a:gd name="connsiteY111" fmla="*/ 450677 h 1251491"/>
                <a:gd name="connsiteX112" fmla="*/ 29155 w 1203788"/>
                <a:gd name="connsiteY112" fmla="*/ 482918 h 1251491"/>
                <a:gd name="connsiteX113" fmla="*/ 53848 w 1203788"/>
                <a:gd name="connsiteY113" fmla="*/ 497201 h 1251491"/>
                <a:gd name="connsiteX114" fmla="*/ 60891 w 1203788"/>
                <a:gd name="connsiteY114" fmla="*/ 501186 h 1251491"/>
                <a:gd name="connsiteX115" fmla="*/ 82413 w 1203788"/>
                <a:gd name="connsiteY115" fmla="*/ 483087 h 1251491"/>
                <a:gd name="connsiteX116" fmla="*/ 107471 w 1203788"/>
                <a:gd name="connsiteY116" fmla="*/ 501354 h 1251491"/>
                <a:gd name="connsiteX117" fmla="*/ 104328 w 1203788"/>
                <a:gd name="connsiteY117" fmla="*/ 520239 h 1251491"/>
                <a:gd name="connsiteX118" fmla="*/ 107499 w 1203788"/>
                <a:gd name="connsiteY118" fmla="*/ 525738 h 1251491"/>
                <a:gd name="connsiteX119" fmla="*/ 123886 w 1203788"/>
                <a:gd name="connsiteY119" fmla="*/ 534493 h 1251491"/>
                <a:gd name="connsiteX120" fmla="*/ 123662 w 1203788"/>
                <a:gd name="connsiteY120" fmla="*/ 533287 h 1251491"/>
                <a:gd name="connsiteX121" fmla="*/ 142659 w 1203788"/>
                <a:gd name="connsiteY121" fmla="*/ 529779 h 1251491"/>
                <a:gd name="connsiteX122" fmla="*/ 163087 w 1203788"/>
                <a:gd name="connsiteY122" fmla="*/ 531154 h 1251491"/>
                <a:gd name="connsiteX123" fmla="*/ 226082 w 1203788"/>
                <a:gd name="connsiteY123" fmla="*/ 495826 h 1251491"/>
                <a:gd name="connsiteX124" fmla="*/ 252964 w 1203788"/>
                <a:gd name="connsiteY124" fmla="*/ 495826 h 1251491"/>
                <a:gd name="connsiteX125" fmla="*/ 266994 w 1203788"/>
                <a:gd name="connsiteY125" fmla="*/ 509856 h 1251491"/>
                <a:gd name="connsiteX126" fmla="*/ 270951 w 1203788"/>
                <a:gd name="connsiteY126" fmla="*/ 544511 h 1251491"/>
                <a:gd name="connsiteX127" fmla="*/ 283634 w 1203788"/>
                <a:gd name="connsiteY127" fmla="*/ 570270 h 1251491"/>
                <a:gd name="connsiteX128" fmla="*/ 307176 w 1203788"/>
                <a:gd name="connsiteY128" fmla="*/ 571589 h 1251491"/>
                <a:gd name="connsiteX129" fmla="*/ 328615 w 1203788"/>
                <a:gd name="connsiteY129" fmla="*/ 587527 h 1251491"/>
                <a:gd name="connsiteX130" fmla="*/ 417931 w 1203788"/>
                <a:gd name="connsiteY130" fmla="*/ 621817 h 1251491"/>
                <a:gd name="connsiteX131" fmla="*/ 430025 w 1203788"/>
                <a:gd name="connsiteY131" fmla="*/ 636324 h 1251491"/>
                <a:gd name="connsiteX132" fmla="*/ 431007 w 1203788"/>
                <a:gd name="connsiteY132" fmla="*/ 670417 h 1251491"/>
                <a:gd name="connsiteX133" fmla="*/ 440940 w 1203788"/>
                <a:gd name="connsiteY133" fmla="*/ 694269 h 1251491"/>
                <a:gd name="connsiteX134" fmla="*/ 487773 w 1203788"/>
                <a:gd name="connsiteY134" fmla="*/ 696570 h 1251491"/>
                <a:gd name="connsiteX135" fmla="*/ 507583 w 1203788"/>
                <a:gd name="connsiteY135" fmla="*/ 712284 h 1251491"/>
                <a:gd name="connsiteX136" fmla="*/ 496415 w 1203788"/>
                <a:gd name="connsiteY136" fmla="*/ 732599 h 1251491"/>
                <a:gd name="connsiteX137" fmla="*/ 499867 w 1203788"/>
                <a:gd name="connsiteY137" fmla="*/ 737285 h 1251491"/>
                <a:gd name="connsiteX138" fmla="*/ 521557 w 1203788"/>
                <a:gd name="connsiteY138" fmla="*/ 749884 h 1251491"/>
                <a:gd name="connsiteX139" fmla="*/ 528825 w 1203788"/>
                <a:gd name="connsiteY139" fmla="*/ 775279 h 1251491"/>
                <a:gd name="connsiteX140" fmla="*/ 519874 w 1203788"/>
                <a:gd name="connsiteY140" fmla="*/ 789478 h 1251491"/>
                <a:gd name="connsiteX141" fmla="*/ 513701 w 1203788"/>
                <a:gd name="connsiteY141" fmla="*/ 832719 h 1251491"/>
                <a:gd name="connsiteX142" fmla="*/ 538871 w 1203788"/>
                <a:gd name="connsiteY142" fmla="*/ 873883 h 1251491"/>
                <a:gd name="connsiteX143" fmla="*/ 533567 w 1203788"/>
                <a:gd name="connsiteY143" fmla="*/ 891926 h 1251491"/>
                <a:gd name="connsiteX144" fmla="*/ 533848 w 1203788"/>
                <a:gd name="connsiteY144" fmla="*/ 902757 h 1251491"/>
                <a:gd name="connsiteX145" fmla="*/ 592718 w 1203788"/>
                <a:gd name="connsiteY145" fmla="*/ 906910 h 1251491"/>
                <a:gd name="connsiteX146" fmla="*/ 594430 w 1203788"/>
                <a:gd name="connsiteY146" fmla="*/ 909885 h 1251491"/>
                <a:gd name="connsiteX147" fmla="*/ 616879 w 1203788"/>
                <a:gd name="connsiteY147" fmla="*/ 949842 h 1251491"/>
                <a:gd name="connsiteX148" fmla="*/ 627120 w 1203788"/>
                <a:gd name="connsiteY148" fmla="*/ 950235 h 1251491"/>
                <a:gd name="connsiteX149" fmla="*/ 628748 w 1203788"/>
                <a:gd name="connsiteY149" fmla="*/ 950235 h 1251491"/>
                <a:gd name="connsiteX150" fmla="*/ 654928 w 1203788"/>
                <a:gd name="connsiteY150" fmla="*/ 964237 h 1251491"/>
                <a:gd name="connsiteX151" fmla="*/ 651926 w 1203788"/>
                <a:gd name="connsiteY151" fmla="*/ 981102 h 1251491"/>
                <a:gd name="connsiteX152" fmla="*/ 657061 w 1203788"/>
                <a:gd name="connsiteY152" fmla="*/ 1008489 h 1251491"/>
                <a:gd name="connsiteX153" fmla="*/ 677236 w 1203788"/>
                <a:gd name="connsiteY153" fmla="*/ 1027177 h 1251491"/>
                <a:gd name="connsiteX154" fmla="*/ 676675 w 1203788"/>
                <a:gd name="connsiteY154" fmla="*/ 1070025 h 1251491"/>
                <a:gd name="connsiteX155" fmla="*/ 663431 w 1203788"/>
                <a:gd name="connsiteY155" fmla="*/ 1083269 h 1251491"/>
                <a:gd name="connsiteX156" fmla="*/ 621172 w 1203788"/>
                <a:gd name="connsiteY156" fmla="*/ 1113771 h 1251491"/>
                <a:gd name="connsiteX157" fmla="*/ 610789 w 1203788"/>
                <a:gd name="connsiteY157" fmla="*/ 1134086 h 1251491"/>
                <a:gd name="connsiteX158" fmla="*/ 586658 w 1203788"/>
                <a:gd name="connsiteY158" fmla="*/ 1178394 h 1251491"/>
                <a:gd name="connsiteX159" fmla="*/ 598218 w 1203788"/>
                <a:gd name="connsiteY159" fmla="*/ 1178674 h 1251491"/>
                <a:gd name="connsiteX160" fmla="*/ 623950 w 1203788"/>
                <a:gd name="connsiteY160" fmla="*/ 1197980 h 1251491"/>
                <a:gd name="connsiteX161" fmla="*/ 638373 w 1203788"/>
                <a:gd name="connsiteY161" fmla="*/ 1202947 h 1251491"/>
                <a:gd name="connsiteX162" fmla="*/ 653385 w 1203788"/>
                <a:gd name="connsiteY162" fmla="*/ 1218885 h 1251491"/>
                <a:gd name="connsiteX163" fmla="*/ 671708 w 1203788"/>
                <a:gd name="connsiteY163" fmla="*/ 1222168 h 1251491"/>
                <a:gd name="connsiteX164" fmla="*/ 703332 w 1203788"/>
                <a:gd name="connsiteY164" fmla="*/ 1245149 h 1251491"/>
                <a:gd name="connsiteX165" fmla="*/ 731729 w 1203788"/>
                <a:gd name="connsiteY165" fmla="*/ 1251154 h 1251491"/>
                <a:gd name="connsiteX166" fmla="*/ 731729 w 1203788"/>
                <a:gd name="connsiteY166" fmla="*/ 1250284 h 1251491"/>
                <a:gd name="connsiteX167" fmla="*/ 739137 w 1203788"/>
                <a:gd name="connsiteY167" fmla="*/ 1244588 h 1251491"/>
                <a:gd name="connsiteX168" fmla="*/ 741410 w 1203788"/>
                <a:gd name="connsiteY168" fmla="*/ 1231484 h 1251491"/>
                <a:gd name="connsiteX169" fmla="*/ 757938 w 1203788"/>
                <a:gd name="connsiteY169" fmla="*/ 1212655 h 1251491"/>
                <a:gd name="connsiteX170" fmla="*/ 757938 w 1203788"/>
                <a:gd name="connsiteY170" fmla="*/ 1195539 h 1251491"/>
                <a:gd name="connsiteX171" fmla="*/ 771631 w 1203788"/>
                <a:gd name="connsiteY171" fmla="*/ 1182996 h 1251491"/>
                <a:gd name="connsiteX172" fmla="*/ 777917 w 1203788"/>
                <a:gd name="connsiteY172" fmla="*/ 1181845 h 1251491"/>
                <a:gd name="connsiteX173" fmla="*/ 773343 w 1203788"/>
                <a:gd name="connsiteY173" fmla="*/ 1204658 h 1251491"/>
                <a:gd name="connsiteX174" fmla="*/ 761361 w 1203788"/>
                <a:gd name="connsiteY174" fmla="*/ 1218352 h 1251491"/>
                <a:gd name="connsiteX175" fmla="*/ 756226 w 1203788"/>
                <a:gd name="connsiteY175" fmla="*/ 1234318 h 1251491"/>
                <a:gd name="connsiteX176" fmla="*/ 757938 w 1203788"/>
                <a:gd name="connsiteY176" fmla="*/ 1236591 h 1251491"/>
                <a:gd name="connsiteX177" fmla="*/ 775055 w 1203788"/>
                <a:gd name="connsiteY177" fmla="*/ 1211505 h 1251491"/>
                <a:gd name="connsiteX178" fmla="*/ 783052 w 1203788"/>
                <a:gd name="connsiteY178" fmla="*/ 1179011 h 1251491"/>
                <a:gd name="connsiteX179" fmla="*/ 824104 w 1203788"/>
                <a:gd name="connsiteY179" fmla="*/ 1103164 h 1251491"/>
                <a:gd name="connsiteX180" fmla="*/ 820119 w 1203788"/>
                <a:gd name="connsiteY180" fmla="*/ 1090060 h 1251491"/>
                <a:gd name="connsiteX181" fmla="*/ 819558 w 1203788"/>
                <a:gd name="connsiteY181" fmla="*/ 1082063 h 1251491"/>
                <a:gd name="connsiteX182" fmla="*/ 823543 w 1203788"/>
                <a:gd name="connsiteY182" fmla="*/ 1075777 h 1251491"/>
                <a:gd name="connsiteX183" fmla="*/ 824104 w 1203788"/>
                <a:gd name="connsiteY183" fmla="*/ 1065507 h 1251491"/>
                <a:gd name="connsiteX184" fmla="*/ 821831 w 1203788"/>
                <a:gd name="connsiteY184" fmla="*/ 1058099 h 1251491"/>
                <a:gd name="connsiteX185" fmla="*/ 819558 w 1203788"/>
                <a:gd name="connsiteY185" fmla="*/ 1044406 h 1251491"/>
                <a:gd name="connsiteX186" fmla="*/ 816135 w 1203788"/>
                <a:gd name="connsiteY186" fmla="*/ 1034135 h 1251491"/>
                <a:gd name="connsiteX187" fmla="*/ 815574 w 1203788"/>
                <a:gd name="connsiteY187" fmla="*/ 1018169 h 1251491"/>
                <a:gd name="connsiteX188" fmla="*/ 848067 w 1203788"/>
                <a:gd name="connsiteY188" fmla="*/ 987948 h 1251491"/>
                <a:gd name="connsiteX189" fmla="*/ 886847 w 1203788"/>
                <a:gd name="connsiteY189" fmla="*/ 957138 h 1251491"/>
                <a:gd name="connsiteX190" fmla="*/ 902813 w 1203788"/>
                <a:gd name="connsiteY190" fmla="*/ 953715 h 1251491"/>
                <a:gd name="connsiteX191" fmla="*/ 915356 w 1203788"/>
                <a:gd name="connsiteY191" fmla="*/ 949141 h 1251491"/>
                <a:gd name="connsiteX192" fmla="*/ 930172 w 1203788"/>
                <a:gd name="connsiteY192" fmla="*/ 926889 h 1251491"/>
                <a:gd name="connsiteX193" fmla="*/ 938731 w 1203788"/>
                <a:gd name="connsiteY193" fmla="*/ 925738 h 1251491"/>
                <a:gd name="connsiteX194" fmla="*/ 964406 w 1203788"/>
                <a:gd name="connsiteY194" fmla="*/ 927450 h 1251491"/>
                <a:gd name="connsiteX195" fmla="*/ 981523 w 1203788"/>
                <a:gd name="connsiteY195" fmla="*/ 923466 h 1251491"/>
                <a:gd name="connsiteX196" fmla="*/ 1000351 w 1203788"/>
                <a:gd name="connsiteY196" fmla="*/ 922315 h 1251491"/>
                <a:gd name="connsiteX197" fmla="*/ 1009471 w 1203788"/>
                <a:gd name="connsiteY197" fmla="*/ 909772 h 1251491"/>
                <a:gd name="connsiteX198" fmla="*/ 1025998 w 1203788"/>
                <a:gd name="connsiteY198" fmla="*/ 898941 h 1251491"/>
                <a:gd name="connsiteX199" fmla="*/ 1028271 w 1203788"/>
                <a:gd name="connsiteY199" fmla="*/ 891533 h 1251491"/>
                <a:gd name="connsiteX200" fmla="*/ 1021986 w 1203788"/>
                <a:gd name="connsiteY200" fmla="*/ 883536 h 1251491"/>
                <a:gd name="connsiteX201" fmla="*/ 1063038 w 1203788"/>
                <a:gd name="connsiteY201" fmla="*/ 815658 h 1251491"/>
                <a:gd name="connsiteX202" fmla="*/ 1065311 w 1203788"/>
                <a:gd name="connsiteY202" fmla="*/ 786559 h 1251491"/>
                <a:gd name="connsiteX203" fmla="*/ 1081277 w 1203788"/>
                <a:gd name="connsiteY203" fmla="*/ 699292 h 1251491"/>
                <a:gd name="connsiteX204" fmla="*/ 1077854 w 1203788"/>
                <a:gd name="connsiteY204" fmla="*/ 689021 h 1251491"/>
                <a:gd name="connsiteX205" fmla="*/ 1074992 w 1203788"/>
                <a:gd name="connsiteY205" fmla="*/ 620021 h 1251491"/>
                <a:gd name="connsiteX206" fmla="*/ 1080127 w 1203788"/>
                <a:gd name="connsiteY206" fmla="*/ 593223 h 1251491"/>
                <a:gd name="connsiteX207" fmla="*/ 1067584 w 1203788"/>
                <a:gd name="connsiteY207" fmla="*/ 581831 h 1251491"/>
                <a:gd name="connsiteX208" fmla="*/ 1068145 w 1203788"/>
                <a:gd name="connsiteY208" fmla="*/ 576135 h 1251491"/>
                <a:gd name="connsiteX209" fmla="*/ 1086973 w 1203788"/>
                <a:gd name="connsiteY209" fmla="*/ 584693 h 1251491"/>
                <a:gd name="connsiteX210" fmla="*/ 1123480 w 1203788"/>
                <a:gd name="connsiteY210" fmla="*/ 536794 h 1251491"/>
                <a:gd name="connsiteX211" fmla="*/ 1193070 w 1203788"/>
                <a:gd name="connsiteY211" fmla="*/ 470067 h 1251491"/>
                <a:gd name="connsiteX212" fmla="*/ 1204462 w 1203788"/>
                <a:gd name="connsiteY212" fmla="*/ 381677 h 1251491"/>
                <a:gd name="connsiteX213" fmla="*/ 1198176 w 1203788"/>
                <a:gd name="connsiteY213" fmla="*/ 337201 h 1251491"/>
                <a:gd name="connsiteX214" fmla="*/ 1178226 w 1203788"/>
                <a:gd name="connsiteY214" fmla="*/ 325331 h 125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203788" h="1251491">
                  <a:moveTo>
                    <a:pt x="1178226" y="325331"/>
                  </a:moveTo>
                  <a:lnTo>
                    <a:pt x="1134311" y="325893"/>
                  </a:lnTo>
                  <a:lnTo>
                    <a:pt x="1053890" y="269435"/>
                  </a:lnTo>
                  <a:lnTo>
                    <a:pt x="997994" y="255742"/>
                  </a:lnTo>
                  <a:lnTo>
                    <a:pt x="970046" y="264862"/>
                  </a:lnTo>
                  <a:lnTo>
                    <a:pt x="964350" y="256864"/>
                  </a:lnTo>
                  <a:lnTo>
                    <a:pt x="924420" y="253441"/>
                  </a:lnTo>
                  <a:lnTo>
                    <a:pt x="915300" y="258015"/>
                  </a:lnTo>
                  <a:lnTo>
                    <a:pt x="906742" y="252318"/>
                  </a:lnTo>
                  <a:lnTo>
                    <a:pt x="898184" y="262027"/>
                  </a:lnTo>
                  <a:lnTo>
                    <a:pt x="895910" y="261466"/>
                  </a:lnTo>
                  <a:lnTo>
                    <a:pt x="899334" y="243788"/>
                  </a:lnTo>
                  <a:lnTo>
                    <a:pt x="886230" y="223837"/>
                  </a:lnTo>
                  <a:lnTo>
                    <a:pt x="867991" y="219853"/>
                  </a:lnTo>
                  <a:lnTo>
                    <a:pt x="854886" y="209021"/>
                  </a:lnTo>
                  <a:lnTo>
                    <a:pt x="845177" y="209021"/>
                  </a:lnTo>
                  <a:lnTo>
                    <a:pt x="822364" y="195917"/>
                  </a:lnTo>
                  <a:lnTo>
                    <a:pt x="784735" y="195917"/>
                  </a:lnTo>
                  <a:lnTo>
                    <a:pt x="752803" y="236969"/>
                  </a:lnTo>
                  <a:lnTo>
                    <a:pt x="751091" y="234697"/>
                  </a:lnTo>
                  <a:lnTo>
                    <a:pt x="760211" y="219881"/>
                  </a:lnTo>
                  <a:lnTo>
                    <a:pt x="775027" y="190221"/>
                  </a:lnTo>
                  <a:lnTo>
                    <a:pt x="773315" y="177117"/>
                  </a:lnTo>
                  <a:lnTo>
                    <a:pt x="719130" y="170270"/>
                  </a:lnTo>
                  <a:lnTo>
                    <a:pt x="706587" y="178828"/>
                  </a:lnTo>
                  <a:lnTo>
                    <a:pt x="702603" y="186826"/>
                  </a:lnTo>
                  <a:lnTo>
                    <a:pt x="691771" y="189099"/>
                  </a:lnTo>
                  <a:lnTo>
                    <a:pt x="683213" y="201642"/>
                  </a:lnTo>
                  <a:lnTo>
                    <a:pt x="668397" y="205626"/>
                  </a:lnTo>
                  <a:lnTo>
                    <a:pt x="662701" y="218169"/>
                  </a:lnTo>
                  <a:lnTo>
                    <a:pt x="646735" y="221592"/>
                  </a:lnTo>
                  <a:lnTo>
                    <a:pt x="642750" y="228439"/>
                  </a:lnTo>
                  <a:lnTo>
                    <a:pt x="614802" y="229000"/>
                  </a:lnTo>
                  <a:lnTo>
                    <a:pt x="589716" y="243255"/>
                  </a:lnTo>
                  <a:lnTo>
                    <a:pt x="589716" y="240393"/>
                  </a:lnTo>
                  <a:lnTo>
                    <a:pt x="618225" y="222715"/>
                  </a:lnTo>
                  <a:lnTo>
                    <a:pt x="633041" y="224427"/>
                  </a:lnTo>
                  <a:lnTo>
                    <a:pt x="652992" y="215307"/>
                  </a:lnTo>
                  <a:lnTo>
                    <a:pt x="687787" y="183935"/>
                  </a:lnTo>
                  <a:lnTo>
                    <a:pt x="694073" y="163395"/>
                  </a:lnTo>
                  <a:lnTo>
                    <a:pt x="711750" y="155987"/>
                  </a:lnTo>
                  <a:lnTo>
                    <a:pt x="711750" y="148579"/>
                  </a:lnTo>
                  <a:lnTo>
                    <a:pt x="718597" y="137748"/>
                  </a:lnTo>
                  <a:lnTo>
                    <a:pt x="723732" y="141171"/>
                  </a:lnTo>
                  <a:lnTo>
                    <a:pt x="729429" y="131463"/>
                  </a:lnTo>
                  <a:lnTo>
                    <a:pt x="732852" y="109800"/>
                  </a:lnTo>
                  <a:lnTo>
                    <a:pt x="706616" y="80140"/>
                  </a:lnTo>
                  <a:lnTo>
                    <a:pt x="704904" y="43634"/>
                  </a:lnTo>
                  <a:lnTo>
                    <a:pt x="684953" y="28818"/>
                  </a:lnTo>
                  <a:lnTo>
                    <a:pt x="682568" y="24553"/>
                  </a:lnTo>
                  <a:lnTo>
                    <a:pt x="658296" y="54690"/>
                  </a:lnTo>
                  <a:lnTo>
                    <a:pt x="662224" y="83087"/>
                  </a:lnTo>
                  <a:lnTo>
                    <a:pt x="637840" y="105086"/>
                  </a:lnTo>
                  <a:lnTo>
                    <a:pt x="605121" y="100933"/>
                  </a:lnTo>
                  <a:lnTo>
                    <a:pt x="594402" y="100933"/>
                  </a:lnTo>
                  <a:lnTo>
                    <a:pt x="586377" y="88867"/>
                  </a:lnTo>
                  <a:lnTo>
                    <a:pt x="558653" y="95517"/>
                  </a:lnTo>
                  <a:lnTo>
                    <a:pt x="542350" y="112831"/>
                  </a:lnTo>
                  <a:lnTo>
                    <a:pt x="528489" y="110895"/>
                  </a:lnTo>
                  <a:lnTo>
                    <a:pt x="528376" y="112410"/>
                  </a:lnTo>
                  <a:lnTo>
                    <a:pt x="468355" y="135784"/>
                  </a:lnTo>
                  <a:lnTo>
                    <a:pt x="432719" y="124644"/>
                  </a:lnTo>
                  <a:lnTo>
                    <a:pt x="414227" y="81852"/>
                  </a:lnTo>
                  <a:lnTo>
                    <a:pt x="414760" y="43241"/>
                  </a:lnTo>
                  <a:lnTo>
                    <a:pt x="422168" y="31315"/>
                  </a:lnTo>
                  <a:lnTo>
                    <a:pt x="410831" y="13890"/>
                  </a:lnTo>
                  <a:lnTo>
                    <a:pt x="411252" y="2469"/>
                  </a:lnTo>
                  <a:lnTo>
                    <a:pt x="410719" y="2105"/>
                  </a:lnTo>
                  <a:lnTo>
                    <a:pt x="395623" y="26685"/>
                  </a:lnTo>
                  <a:lnTo>
                    <a:pt x="370481" y="26685"/>
                  </a:lnTo>
                  <a:lnTo>
                    <a:pt x="350558" y="49049"/>
                  </a:lnTo>
                  <a:lnTo>
                    <a:pt x="305745" y="43942"/>
                  </a:lnTo>
                  <a:lnTo>
                    <a:pt x="301031" y="33476"/>
                  </a:lnTo>
                  <a:lnTo>
                    <a:pt x="286945" y="28313"/>
                  </a:lnTo>
                  <a:lnTo>
                    <a:pt x="286692" y="29407"/>
                  </a:lnTo>
                  <a:lnTo>
                    <a:pt x="297327" y="38695"/>
                  </a:lnTo>
                  <a:lnTo>
                    <a:pt x="298001" y="53287"/>
                  </a:lnTo>
                  <a:lnTo>
                    <a:pt x="290368" y="73911"/>
                  </a:lnTo>
                  <a:lnTo>
                    <a:pt x="294746" y="82694"/>
                  </a:lnTo>
                  <a:lnTo>
                    <a:pt x="326173" y="86819"/>
                  </a:lnTo>
                  <a:lnTo>
                    <a:pt x="326173" y="106405"/>
                  </a:lnTo>
                  <a:lnTo>
                    <a:pt x="307822" y="119256"/>
                  </a:lnTo>
                  <a:lnTo>
                    <a:pt x="293427" y="121501"/>
                  </a:lnTo>
                  <a:lnTo>
                    <a:pt x="265002" y="155707"/>
                  </a:lnTo>
                  <a:lnTo>
                    <a:pt x="224370" y="159186"/>
                  </a:lnTo>
                  <a:lnTo>
                    <a:pt x="214942" y="139825"/>
                  </a:lnTo>
                  <a:lnTo>
                    <a:pt x="189407" y="137692"/>
                  </a:lnTo>
                  <a:lnTo>
                    <a:pt x="190474" y="113953"/>
                  </a:lnTo>
                  <a:lnTo>
                    <a:pt x="174704" y="102869"/>
                  </a:lnTo>
                  <a:lnTo>
                    <a:pt x="164125" y="110698"/>
                  </a:lnTo>
                  <a:lnTo>
                    <a:pt x="126243" y="114907"/>
                  </a:lnTo>
                  <a:lnTo>
                    <a:pt x="121866" y="120323"/>
                  </a:lnTo>
                  <a:lnTo>
                    <a:pt x="130593" y="152648"/>
                  </a:lnTo>
                  <a:lnTo>
                    <a:pt x="112915" y="160505"/>
                  </a:lnTo>
                  <a:lnTo>
                    <a:pt x="115524" y="175181"/>
                  </a:lnTo>
                  <a:lnTo>
                    <a:pt x="134774" y="195889"/>
                  </a:lnTo>
                  <a:lnTo>
                    <a:pt x="133146" y="227401"/>
                  </a:lnTo>
                  <a:lnTo>
                    <a:pt x="124644" y="250074"/>
                  </a:lnTo>
                  <a:lnTo>
                    <a:pt x="127141" y="307709"/>
                  </a:lnTo>
                  <a:lnTo>
                    <a:pt x="105759" y="320253"/>
                  </a:lnTo>
                  <a:lnTo>
                    <a:pt x="93581" y="309085"/>
                  </a:lnTo>
                  <a:lnTo>
                    <a:pt x="80056" y="313714"/>
                  </a:lnTo>
                  <a:lnTo>
                    <a:pt x="65605" y="325079"/>
                  </a:lnTo>
                  <a:lnTo>
                    <a:pt x="49218" y="324181"/>
                  </a:lnTo>
                  <a:lnTo>
                    <a:pt x="39088" y="336527"/>
                  </a:lnTo>
                  <a:lnTo>
                    <a:pt x="16191" y="343851"/>
                  </a:lnTo>
                  <a:lnTo>
                    <a:pt x="10831" y="356899"/>
                  </a:lnTo>
                  <a:lnTo>
                    <a:pt x="19670" y="373203"/>
                  </a:lnTo>
                  <a:lnTo>
                    <a:pt x="13806" y="395987"/>
                  </a:lnTo>
                  <a:lnTo>
                    <a:pt x="3283" y="399046"/>
                  </a:lnTo>
                  <a:lnTo>
                    <a:pt x="2105" y="435833"/>
                  </a:lnTo>
                  <a:lnTo>
                    <a:pt x="23458" y="450677"/>
                  </a:lnTo>
                  <a:lnTo>
                    <a:pt x="29155" y="482918"/>
                  </a:lnTo>
                  <a:lnTo>
                    <a:pt x="53848" y="497201"/>
                  </a:lnTo>
                  <a:lnTo>
                    <a:pt x="60891" y="501186"/>
                  </a:lnTo>
                  <a:lnTo>
                    <a:pt x="82413" y="483087"/>
                  </a:lnTo>
                  <a:lnTo>
                    <a:pt x="107471" y="501354"/>
                  </a:lnTo>
                  <a:lnTo>
                    <a:pt x="104328" y="520239"/>
                  </a:lnTo>
                  <a:lnTo>
                    <a:pt x="107499" y="525738"/>
                  </a:lnTo>
                  <a:lnTo>
                    <a:pt x="123886" y="534493"/>
                  </a:lnTo>
                  <a:lnTo>
                    <a:pt x="123662" y="533287"/>
                  </a:lnTo>
                  <a:lnTo>
                    <a:pt x="142659" y="529779"/>
                  </a:lnTo>
                  <a:lnTo>
                    <a:pt x="163087" y="531154"/>
                  </a:lnTo>
                  <a:lnTo>
                    <a:pt x="226082" y="495826"/>
                  </a:lnTo>
                  <a:lnTo>
                    <a:pt x="252964" y="495826"/>
                  </a:lnTo>
                  <a:lnTo>
                    <a:pt x="266994" y="509856"/>
                  </a:lnTo>
                  <a:lnTo>
                    <a:pt x="270951" y="544511"/>
                  </a:lnTo>
                  <a:lnTo>
                    <a:pt x="283634" y="570270"/>
                  </a:lnTo>
                  <a:lnTo>
                    <a:pt x="307176" y="571589"/>
                  </a:lnTo>
                  <a:lnTo>
                    <a:pt x="328615" y="587527"/>
                  </a:lnTo>
                  <a:lnTo>
                    <a:pt x="417931" y="621817"/>
                  </a:lnTo>
                  <a:lnTo>
                    <a:pt x="430025" y="636324"/>
                  </a:lnTo>
                  <a:lnTo>
                    <a:pt x="431007" y="670417"/>
                  </a:lnTo>
                  <a:lnTo>
                    <a:pt x="440940" y="694269"/>
                  </a:lnTo>
                  <a:lnTo>
                    <a:pt x="487773" y="696570"/>
                  </a:lnTo>
                  <a:lnTo>
                    <a:pt x="507583" y="712284"/>
                  </a:lnTo>
                  <a:lnTo>
                    <a:pt x="496415" y="732599"/>
                  </a:lnTo>
                  <a:lnTo>
                    <a:pt x="499867" y="737285"/>
                  </a:lnTo>
                  <a:lnTo>
                    <a:pt x="521557" y="749884"/>
                  </a:lnTo>
                  <a:lnTo>
                    <a:pt x="528825" y="775279"/>
                  </a:lnTo>
                  <a:lnTo>
                    <a:pt x="519874" y="789478"/>
                  </a:lnTo>
                  <a:lnTo>
                    <a:pt x="513701" y="832719"/>
                  </a:lnTo>
                  <a:lnTo>
                    <a:pt x="538871" y="873883"/>
                  </a:lnTo>
                  <a:lnTo>
                    <a:pt x="533567" y="891926"/>
                  </a:lnTo>
                  <a:lnTo>
                    <a:pt x="533848" y="902757"/>
                  </a:lnTo>
                  <a:lnTo>
                    <a:pt x="592718" y="906910"/>
                  </a:lnTo>
                  <a:lnTo>
                    <a:pt x="594430" y="909885"/>
                  </a:lnTo>
                  <a:cubicBezTo>
                    <a:pt x="608376" y="934101"/>
                    <a:pt x="614325" y="944735"/>
                    <a:pt x="616879" y="949842"/>
                  </a:cubicBezTo>
                  <a:cubicBezTo>
                    <a:pt x="619320" y="950067"/>
                    <a:pt x="623360" y="950235"/>
                    <a:pt x="627120" y="950235"/>
                  </a:cubicBezTo>
                  <a:lnTo>
                    <a:pt x="628748" y="950235"/>
                  </a:lnTo>
                  <a:lnTo>
                    <a:pt x="654928" y="964237"/>
                  </a:lnTo>
                  <a:lnTo>
                    <a:pt x="651926" y="981102"/>
                  </a:lnTo>
                  <a:lnTo>
                    <a:pt x="657061" y="1008489"/>
                  </a:lnTo>
                  <a:lnTo>
                    <a:pt x="677236" y="1027177"/>
                  </a:lnTo>
                  <a:lnTo>
                    <a:pt x="676675" y="1070025"/>
                  </a:lnTo>
                  <a:lnTo>
                    <a:pt x="663431" y="1083269"/>
                  </a:lnTo>
                  <a:lnTo>
                    <a:pt x="621172" y="1113771"/>
                  </a:lnTo>
                  <a:lnTo>
                    <a:pt x="610789" y="1134086"/>
                  </a:lnTo>
                  <a:lnTo>
                    <a:pt x="586658" y="1178394"/>
                  </a:lnTo>
                  <a:lnTo>
                    <a:pt x="598218" y="1178674"/>
                  </a:lnTo>
                  <a:lnTo>
                    <a:pt x="623950" y="1197980"/>
                  </a:lnTo>
                  <a:lnTo>
                    <a:pt x="638373" y="1202947"/>
                  </a:lnTo>
                  <a:lnTo>
                    <a:pt x="653385" y="1218885"/>
                  </a:lnTo>
                  <a:cubicBezTo>
                    <a:pt x="661270" y="1220484"/>
                    <a:pt x="670025" y="1222084"/>
                    <a:pt x="671708" y="1222168"/>
                  </a:cubicBezTo>
                  <a:cubicBezTo>
                    <a:pt x="674093" y="1222168"/>
                    <a:pt x="676815" y="1222168"/>
                    <a:pt x="703332" y="1245149"/>
                  </a:cubicBezTo>
                  <a:lnTo>
                    <a:pt x="731729" y="1251154"/>
                  </a:lnTo>
                  <a:lnTo>
                    <a:pt x="731729" y="1250284"/>
                  </a:lnTo>
                  <a:lnTo>
                    <a:pt x="739137" y="1244588"/>
                  </a:lnTo>
                  <a:lnTo>
                    <a:pt x="741410" y="1231484"/>
                  </a:lnTo>
                  <a:lnTo>
                    <a:pt x="757938" y="1212655"/>
                  </a:lnTo>
                  <a:lnTo>
                    <a:pt x="757938" y="1195539"/>
                  </a:lnTo>
                  <a:lnTo>
                    <a:pt x="771631" y="1182996"/>
                  </a:lnTo>
                  <a:lnTo>
                    <a:pt x="777917" y="1181845"/>
                  </a:lnTo>
                  <a:lnTo>
                    <a:pt x="773343" y="1204658"/>
                  </a:lnTo>
                  <a:lnTo>
                    <a:pt x="761361" y="1218352"/>
                  </a:lnTo>
                  <a:lnTo>
                    <a:pt x="756226" y="1234318"/>
                  </a:lnTo>
                  <a:lnTo>
                    <a:pt x="757938" y="1236591"/>
                  </a:lnTo>
                  <a:lnTo>
                    <a:pt x="775055" y="1211505"/>
                  </a:lnTo>
                  <a:lnTo>
                    <a:pt x="783052" y="1179011"/>
                  </a:lnTo>
                  <a:lnTo>
                    <a:pt x="824104" y="1103164"/>
                  </a:lnTo>
                  <a:lnTo>
                    <a:pt x="820119" y="1090060"/>
                  </a:lnTo>
                  <a:lnTo>
                    <a:pt x="819558" y="1082063"/>
                  </a:lnTo>
                  <a:lnTo>
                    <a:pt x="823543" y="1075777"/>
                  </a:lnTo>
                  <a:lnTo>
                    <a:pt x="824104" y="1065507"/>
                  </a:lnTo>
                  <a:lnTo>
                    <a:pt x="821831" y="1058099"/>
                  </a:lnTo>
                  <a:lnTo>
                    <a:pt x="819558" y="1044406"/>
                  </a:lnTo>
                  <a:lnTo>
                    <a:pt x="816135" y="1034135"/>
                  </a:lnTo>
                  <a:lnTo>
                    <a:pt x="815574" y="1018169"/>
                  </a:lnTo>
                  <a:lnTo>
                    <a:pt x="848067" y="987948"/>
                  </a:lnTo>
                  <a:lnTo>
                    <a:pt x="886847" y="957138"/>
                  </a:lnTo>
                  <a:lnTo>
                    <a:pt x="902813" y="953715"/>
                  </a:lnTo>
                  <a:lnTo>
                    <a:pt x="915356" y="949141"/>
                  </a:lnTo>
                  <a:lnTo>
                    <a:pt x="930172" y="926889"/>
                  </a:lnTo>
                  <a:lnTo>
                    <a:pt x="938731" y="925738"/>
                  </a:lnTo>
                  <a:lnTo>
                    <a:pt x="964406" y="927450"/>
                  </a:lnTo>
                  <a:lnTo>
                    <a:pt x="981523" y="923466"/>
                  </a:lnTo>
                  <a:lnTo>
                    <a:pt x="1000351" y="922315"/>
                  </a:lnTo>
                  <a:lnTo>
                    <a:pt x="1009471" y="909772"/>
                  </a:lnTo>
                  <a:lnTo>
                    <a:pt x="1025998" y="898941"/>
                  </a:lnTo>
                  <a:lnTo>
                    <a:pt x="1028271" y="891533"/>
                  </a:lnTo>
                  <a:lnTo>
                    <a:pt x="1021986" y="883536"/>
                  </a:lnTo>
                  <a:lnTo>
                    <a:pt x="1063038" y="815658"/>
                  </a:lnTo>
                  <a:lnTo>
                    <a:pt x="1065311" y="786559"/>
                  </a:lnTo>
                  <a:lnTo>
                    <a:pt x="1081277" y="699292"/>
                  </a:lnTo>
                  <a:lnTo>
                    <a:pt x="1077854" y="689021"/>
                  </a:lnTo>
                  <a:lnTo>
                    <a:pt x="1074992" y="620021"/>
                  </a:lnTo>
                  <a:lnTo>
                    <a:pt x="1080127" y="593223"/>
                  </a:lnTo>
                  <a:lnTo>
                    <a:pt x="1067584" y="581831"/>
                  </a:lnTo>
                  <a:lnTo>
                    <a:pt x="1068145" y="576135"/>
                  </a:lnTo>
                  <a:lnTo>
                    <a:pt x="1086973" y="584693"/>
                  </a:lnTo>
                  <a:lnTo>
                    <a:pt x="1123480" y="536794"/>
                  </a:lnTo>
                  <a:lnTo>
                    <a:pt x="1193070" y="470067"/>
                  </a:lnTo>
                  <a:lnTo>
                    <a:pt x="1204462" y="381677"/>
                  </a:lnTo>
                  <a:lnTo>
                    <a:pt x="1198176" y="337201"/>
                  </a:lnTo>
                  <a:lnTo>
                    <a:pt x="1178226" y="32533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38" name="Forme libre : forme 4837">
              <a:extLst>
                <a:ext uri="{FF2B5EF4-FFF2-40B4-BE49-F238E27FC236}">
                  <a16:creationId xmlns:a16="http://schemas.microsoft.com/office/drawing/2014/main" id="{77C2EF6B-A7C6-4BE7-B98F-55E6CEB95FAB}"/>
                </a:ext>
              </a:extLst>
            </p:cNvPr>
            <p:cNvSpPr/>
            <p:nvPr/>
          </p:nvSpPr>
          <p:spPr>
            <a:xfrm>
              <a:off x="8530498" y="4986254"/>
              <a:ext cx="462996" cy="1153280"/>
            </a:xfrm>
            <a:custGeom>
              <a:avLst/>
              <a:gdLst>
                <a:gd name="connsiteX0" fmla="*/ 411252 w 462995"/>
                <a:gd name="connsiteY0" fmla="*/ 489765 h 1153279"/>
                <a:gd name="connsiteX1" fmla="*/ 411814 w 462995"/>
                <a:gd name="connsiteY1" fmla="*/ 476661 h 1153279"/>
                <a:gd name="connsiteX2" fmla="*/ 393574 w 462995"/>
                <a:gd name="connsiteY2" fmla="*/ 444139 h 1153279"/>
                <a:gd name="connsiteX3" fmla="*/ 375335 w 462995"/>
                <a:gd name="connsiteY3" fmla="*/ 436731 h 1153279"/>
                <a:gd name="connsiteX4" fmla="*/ 373231 w 462995"/>
                <a:gd name="connsiteY4" fmla="*/ 432943 h 1153279"/>
                <a:gd name="connsiteX5" fmla="*/ 372361 w 462995"/>
                <a:gd name="connsiteY5" fmla="*/ 433560 h 1153279"/>
                <a:gd name="connsiteX6" fmla="*/ 361922 w 462995"/>
                <a:gd name="connsiteY6" fmla="*/ 418744 h 1153279"/>
                <a:gd name="connsiteX7" fmla="*/ 364925 w 462995"/>
                <a:gd name="connsiteY7" fmla="*/ 377299 h 1153279"/>
                <a:gd name="connsiteX8" fmla="*/ 354178 w 462995"/>
                <a:gd name="connsiteY8" fmla="*/ 286075 h 1153279"/>
                <a:gd name="connsiteX9" fmla="*/ 367282 w 462995"/>
                <a:gd name="connsiteY9" fmla="*/ 265647 h 1153279"/>
                <a:gd name="connsiteX10" fmla="*/ 396352 w 462995"/>
                <a:gd name="connsiteY10" fmla="*/ 212305 h 1153279"/>
                <a:gd name="connsiteX11" fmla="*/ 408025 w 462995"/>
                <a:gd name="connsiteY11" fmla="*/ 189435 h 1153279"/>
                <a:gd name="connsiteX12" fmla="*/ 451968 w 462995"/>
                <a:gd name="connsiteY12" fmla="*/ 157699 h 1153279"/>
                <a:gd name="connsiteX13" fmla="*/ 460751 w 462995"/>
                <a:gd name="connsiteY13" fmla="*/ 148916 h 1153279"/>
                <a:gd name="connsiteX14" fmla="*/ 461172 w 462995"/>
                <a:gd name="connsiteY14" fmla="*/ 117068 h 1153279"/>
                <a:gd name="connsiteX15" fmla="*/ 456065 w 462995"/>
                <a:gd name="connsiteY15" fmla="*/ 112326 h 1153279"/>
                <a:gd name="connsiteX16" fmla="*/ 445710 w 462995"/>
                <a:gd name="connsiteY16" fmla="*/ 140049 h 1153279"/>
                <a:gd name="connsiteX17" fmla="*/ 427191 w 462995"/>
                <a:gd name="connsiteY17" fmla="*/ 152396 h 1153279"/>
                <a:gd name="connsiteX18" fmla="*/ 420849 w 462995"/>
                <a:gd name="connsiteY18" fmla="*/ 172515 h 1153279"/>
                <a:gd name="connsiteX19" fmla="*/ 341943 w 462995"/>
                <a:gd name="connsiteY19" fmla="*/ 179782 h 1153279"/>
                <a:gd name="connsiteX20" fmla="*/ 320000 w 462995"/>
                <a:gd name="connsiteY20" fmla="*/ 168811 h 1153279"/>
                <a:gd name="connsiteX21" fmla="*/ 324518 w 462995"/>
                <a:gd name="connsiteY21" fmla="*/ 126440 h 1153279"/>
                <a:gd name="connsiteX22" fmla="*/ 342869 w 462995"/>
                <a:gd name="connsiteY22" fmla="*/ 104861 h 1153279"/>
                <a:gd name="connsiteX23" fmla="*/ 340568 w 462995"/>
                <a:gd name="connsiteY23" fmla="*/ 94479 h 1153279"/>
                <a:gd name="connsiteX24" fmla="*/ 303528 w 462995"/>
                <a:gd name="connsiteY24" fmla="*/ 83451 h 1153279"/>
                <a:gd name="connsiteX25" fmla="*/ 269126 w 462995"/>
                <a:gd name="connsiteY25" fmla="*/ 67429 h 1153279"/>
                <a:gd name="connsiteX26" fmla="*/ 236689 w 462995"/>
                <a:gd name="connsiteY26" fmla="*/ 63922 h 1153279"/>
                <a:gd name="connsiteX27" fmla="*/ 200743 w 462995"/>
                <a:gd name="connsiteY27" fmla="*/ 25591 h 1153279"/>
                <a:gd name="connsiteX28" fmla="*/ 184188 w 462995"/>
                <a:gd name="connsiteY28" fmla="*/ 23655 h 1153279"/>
                <a:gd name="connsiteX29" fmla="*/ 170523 w 462995"/>
                <a:gd name="connsiteY29" fmla="*/ 6678 h 1153279"/>
                <a:gd name="connsiteX30" fmla="*/ 143697 w 462995"/>
                <a:gd name="connsiteY30" fmla="*/ 5921 h 1153279"/>
                <a:gd name="connsiteX31" fmla="*/ 133202 w 462995"/>
                <a:gd name="connsiteY31" fmla="*/ 34514 h 1153279"/>
                <a:gd name="connsiteX32" fmla="*/ 110894 w 462995"/>
                <a:gd name="connsiteY32" fmla="*/ 34514 h 1153279"/>
                <a:gd name="connsiteX33" fmla="*/ 105479 w 462995"/>
                <a:gd name="connsiteY33" fmla="*/ 6482 h 1153279"/>
                <a:gd name="connsiteX34" fmla="*/ 75202 w 462995"/>
                <a:gd name="connsiteY34" fmla="*/ 2105 h 1153279"/>
                <a:gd name="connsiteX35" fmla="*/ 71442 w 462995"/>
                <a:gd name="connsiteY35" fmla="*/ 10747 h 1153279"/>
                <a:gd name="connsiteX36" fmla="*/ 53876 w 462995"/>
                <a:gd name="connsiteY36" fmla="*/ 19530 h 1153279"/>
                <a:gd name="connsiteX37" fmla="*/ 50172 w 462995"/>
                <a:gd name="connsiteY37" fmla="*/ 35805 h 1153279"/>
                <a:gd name="connsiteX38" fmla="*/ 56878 w 462995"/>
                <a:gd name="connsiteY38" fmla="*/ 40772 h 1153279"/>
                <a:gd name="connsiteX39" fmla="*/ 53988 w 462995"/>
                <a:gd name="connsiteY39" fmla="*/ 77306 h 1153279"/>
                <a:gd name="connsiteX40" fmla="*/ 20063 w 462995"/>
                <a:gd name="connsiteY40" fmla="*/ 104469 h 1153279"/>
                <a:gd name="connsiteX41" fmla="*/ 16275 w 462995"/>
                <a:gd name="connsiteY41" fmla="*/ 121165 h 1153279"/>
                <a:gd name="connsiteX42" fmla="*/ 34149 w 462995"/>
                <a:gd name="connsiteY42" fmla="*/ 159720 h 1153279"/>
                <a:gd name="connsiteX43" fmla="*/ 34149 w 462995"/>
                <a:gd name="connsiteY43" fmla="*/ 181943 h 1153279"/>
                <a:gd name="connsiteX44" fmla="*/ 2105 w 462995"/>
                <a:gd name="connsiteY44" fmla="*/ 267583 h 1153279"/>
                <a:gd name="connsiteX45" fmla="*/ 3956 w 462995"/>
                <a:gd name="connsiteY45" fmla="*/ 345759 h 1153279"/>
                <a:gd name="connsiteX46" fmla="*/ 15209 w 462995"/>
                <a:gd name="connsiteY46" fmla="*/ 361698 h 1153279"/>
                <a:gd name="connsiteX47" fmla="*/ 18548 w 462995"/>
                <a:gd name="connsiteY47" fmla="*/ 385128 h 1153279"/>
                <a:gd name="connsiteX48" fmla="*/ 32129 w 462995"/>
                <a:gd name="connsiteY48" fmla="*/ 404041 h 1153279"/>
                <a:gd name="connsiteX49" fmla="*/ 34065 w 462995"/>
                <a:gd name="connsiteY49" fmla="*/ 440183 h 1153279"/>
                <a:gd name="connsiteX50" fmla="*/ 44419 w 462995"/>
                <a:gd name="connsiteY50" fmla="*/ 456766 h 1153279"/>
                <a:gd name="connsiteX51" fmla="*/ 30922 w 462995"/>
                <a:gd name="connsiteY51" fmla="*/ 493778 h 1153279"/>
                <a:gd name="connsiteX52" fmla="*/ 33308 w 462995"/>
                <a:gd name="connsiteY52" fmla="*/ 517096 h 1153279"/>
                <a:gd name="connsiteX53" fmla="*/ 22813 w 462995"/>
                <a:gd name="connsiteY53" fmla="*/ 550011 h 1153279"/>
                <a:gd name="connsiteX54" fmla="*/ 25984 w 462995"/>
                <a:gd name="connsiteY54" fmla="*/ 567829 h 1153279"/>
                <a:gd name="connsiteX55" fmla="*/ 35496 w 462995"/>
                <a:gd name="connsiteY55" fmla="*/ 576836 h 1153279"/>
                <a:gd name="connsiteX56" fmla="*/ 44419 w 462995"/>
                <a:gd name="connsiteY56" fmla="*/ 586237 h 1153279"/>
                <a:gd name="connsiteX57" fmla="*/ 46075 w 462995"/>
                <a:gd name="connsiteY57" fmla="*/ 588032 h 1153279"/>
                <a:gd name="connsiteX58" fmla="*/ 46692 w 462995"/>
                <a:gd name="connsiteY58" fmla="*/ 618029 h 1153279"/>
                <a:gd name="connsiteX59" fmla="*/ 30614 w 462995"/>
                <a:gd name="connsiteY59" fmla="*/ 624174 h 1153279"/>
                <a:gd name="connsiteX60" fmla="*/ 31708 w 462995"/>
                <a:gd name="connsiteY60" fmla="*/ 641740 h 1153279"/>
                <a:gd name="connsiteX61" fmla="*/ 36478 w 462995"/>
                <a:gd name="connsiteY61" fmla="*/ 658913 h 1153279"/>
                <a:gd name="connsiteX62" fmla="*/ 40715 w 462995"/>
                <a:gd name="connsiteY62" fmla="*/ 712115 h 1153279"/>
                <a:gd name="connsiteX63" fmla="*/ 50116 w 462995"/>
                <a:gd name="connsiteY63" fmla="*/ 727605 h 1153279"/>
                <a:gd name="connsiteX64" fmla="*/ 60245 w 462995"/>
                <a:gd name="connsiteY64" fmla="*/ 781172 h 1153279"/>
                <a:gd name="connsiteX65" fmla="*/ 69898 w 462995"/>
                <a:gd name="connsiteY65" fmla="*/ 802890 h 1153279"/>
                <a:gd name="connsiteX66" fmla="*/ 75482 w 462995"/>
                <a:gd name="connsiteY66" fmla="*/ 845767 h 1153279"/>
                <a:gd name="connsiteX67" fmla="*/ 94984 w 462995"/>
                <a:gd name="connsiteY67" fmla="*/ 844757 h 1153279"/>
                <a:gd name="connsiteX68" fmla="*/ 94984 w 462995"/>
                <a:gd name="connsiteY68" fmla="*/ 862631 h 1153279"/>
                <a:gd name="connsiteX69" fmla="*/ 87857 w 462995"/>
                <a:gd name="connsiteY69" fmla="*/ 873322 h 1153279"/>
                <a:gd name="connsiteX70" fmla="*/ 95349 w 462995"/>
                <a:gd name="connsiteY70" fmla="*/ 901663 h 1153279"/>
                <a:gd name="connsiteX71" fmla="*/ 106798 w 462995"/>
                <a:gd name="connsiteY71" fmla="*/ 915188 h 1153279"/>
                <a:gd name="connsiteX72" fmla="*/ 99810 w 462995"/>
                <a:gd name="connsiteY72" fmla="*/ 968587 h 1153279"/>
                <a:gd name="connsiteX73" fmla="*/ 102224 w 462995"/>
                <a:gd name="connsiteY73" fmla="*/ 1000071 h 1153279"/>
                <a:gd name="connsiteX74" fmla="*/ 96977 w 462995"/>
                <a:gd name="connsiteY74" fmla="*/ 1021564 h 1153279"/>
                <a:gd name="connsiteX75" fmla="*/ 99502 w 462995"/>
                <a:gd name="connsiteY75" fmla="*/ 1048475 h 1153279"/>
                <a:gd name="connsiteX76" fmla="*/ 113841 w 462995"/>
                <a:gd name="connsiteY76" fmla="*/ 1060428 h 1153279"/>
                <a:gd name="connsiteX77" fmla="*/ 116619 w 462995"/>
                <a:gd name="connsiteY77" fmla="*/ 1087534 h 1153279"/>
                <a:gd name="connsiteX78" fmla="*/ 113953 w 462995"/>
                <a:gd name="connsiteY78" fmla="*/ 1099741 h 1153279"/>
                <a:gd name="connsiteX79" fmla="*/ 133287 w 462995"/>
                <a:gd name="connsiteY79" fmla="*/ 1113799 h 1153279"/>
                <a:gd name="connsiteX80" fmla="*/ 141536 w 462995"/>
                <a:gd name="connsiteY80" fmla="*/ 1138576 h 1153279"/>
                <a:gd name="connsiteX81" fmla="*/ 176331 w 462995"/>
                <a:gd name="connsiteY81" fmla="*/ 1138155 h 1153279"/>
                <a:gd name="connsiteX82" fmla="*/ 211463 w 462995"/>
                <a:gd name="connsiteY82" fmla="*/ 1145900 h 1153279"/>
                <a:gd name="connsiteX83" fmla="*/ 219432 w 462995"/>
                <a:gd name="connsiteY83" fmla="*/ 1153869 h 1153279"/>
                <a:gd name="connsiteX84" fmla="*/ 230544 w 462995"/>
                <a:gd name="connsiteY84" fmla="*/ 1152943 h 1153279"/>
                <a:gd name="connsiteX85" fmla="*/ 201445 w 462995"/>
                <a:gd name="connsiteY85" fmla="*/ 1113013 h 1153279"/>
                <a:gd name="connsiteX86" fmla="*/ 194598 w 462995"/>
                <a:gd name="connsiteY86" fmla="*/ 1107878 h 1153279"/>
                <a:gd name="connsiteX87" fmla="*/ 199172 w 462995"/>
                <a:gd name="connsiteY87" fmla="*/ 1104455 h 1153279"/>
                <a:gd name="connsiteX88" fmla="*/ 194037 w 462995"/>
                <a:gd name="connsiteY88" fmla="*/ 1098759 h 1153279"/>
                <a:gd name="connsiteX89" fmla="*/ 203746 w 462995"/>
                <a:gd name="connsiteY89" fmla="*/ 1067387 h 1153279"/>
                <a:gd name="connsiteX90" fmla="*/ 195749 w 462995"/>
                <a:gd name="connsiteY90" fmla="*/ 1063403 h 1153279"/>
                <a:gd name="connsiteX91" fmla="*/ 198611 w 462995"/>
                <a:gd name="connsiteY91" fmla="*/ 1059979 h 1153279"/>
                <a:gd name="connsiteX92" fmla="*/ 213427 w 462995"/>
                <a:gd name="connsiteY92" fmla="*/ 1065114 h 1153279"/>
                <a:gd name="connsiteX93" fmla="*/ 221985 w 462995"/>
                <a:gd name="connsiteY93" fmla="*/ 1067976 h 1153279"/>
                <a:gd name="connsiteX94" fmla="*/ 229982 w 462995"/>
                <a:gd name="connsiteY94" fmla="*/ 1044013 h 1153279"/>
                <a:gd name="connsiteX95" fmla="*/ 223697 w 462995"/>
                <a:gd name="connsiteY95" fmla="*/ 1024623 h 1153279"/>
                <a:gd name="connsiteX96" fmla="*/ 227682 w 462995"/>
                <a:gd name="connsiteY96" fmla="*/ 1011519 h 1153279"/>
                <a:gd name="connsiteX97" fmla="*/ 227682 w 462995"/>
                <a:gd name="connsiteY97" fmla="*/ 1000688 h 1153279"/>
                <a:gd name="connsiteX98" fmla="*/ 242497 w 462995"/>
                <a:gd name="connsiteY98" fmla="*/ 990418 h 1153279"/>
                <a:gd name="connsiteX99" fmla="*/ 256191 w 462995"/>
                <a:gd name="connsiteY99" fmla="*/ 960758 h 1153279"/>
                <a:gd name="connsiteX100" fmla="*/ 253918 w 462995"/>
                <a:gd name="connsiteY100" fmla="*/ 957896 h 1153279"/>
                <a:gd name="connsiteX101" fmla="*/ 264188 w 462995"/>
                <a:gd name="connsiteY101" fmla="*/ 947065 h 1153279"/>
                <a:gd name="connsiteX102" fmla="*/ 260203 w 462995"/>
                <a:gd name="connsiteY102" fmla="*/ 929948 h 1153279"/>
                <a:gd name="connsiteX103" fmla="*/ 245949 w 462995"/>
                <a:gd name="connsiteY103" fmla="*/ 925374 h 1153279"/>
                <a:gd name="connsiteX104" fmla="*/ 216289 w 462995"/>
                <a:gd name="connsiteY104" fmla="*/ 907135 h 1153279"/>
                <a:gd name="connsiteX105" fmla="*/ 205458 w 462995"/>
                <a:gd name="connsiteY105" fmla="*/ 895153 h 1153279"/>
                <a:gd name="connsiteX106" fmla="*/ 200884 w 462995"/>
                <a:gd name="connsiteY106" fmla="*/ 887745 h 1153279"/>
                <a:gd name="connsiteX107" fmla="*/ 203157 w 462995"/>
                <a:gd name="connsiteY107" fmla="*/ 872929 h 1153279"/>
                <a:gd name="connsiteX108" fmla="*/ 234528 w 462995"/>
                <a:gd name="connsiteY108" fmla="*/ 852978 h 1153279"/>
                <a:gd name="connsiteX109" fmla="*/ 237951 w 462995"/>
                <a:gd name="connsiteY109" fmla="*/ 837012 h 1153279"/>
                <a:gd name="connsiteX110" fmla="*/ 243087 w 462995"/>
                <a:gd name="connsiteY110" fmla="*/ 825030 h 1153279"/>
                <a:gd name="connsiteX111" fmla="*/ 236801 w 462995"/>
                <a:gd name="connsiteY111" fmla="*/ 806791 h 1153279"/>
                <a:gd name="connsiteX112" fmla="*/ 239074 w 462995"/>
                <a:gd name="connsiteY112" fmla="*/ 775419 h 1153279"/>
                <a:gd name="connsiteX113" fmla="*/ 255040 w 462995"/>
                <a:gd name="connsiteY113" fmla="*/ 759453 h 1153279"/>
                <a:gd name="connsiteX114" fmla="*/ 255040 w 462995"/>
                <a:gd name="connsiteY114" fmla="*/ 755468 h 1153279"/>
                <a:gd name="connsiteX115" fmla="*/ 247633 w 462995"/>
                <a:gd name="connsiteY115" fmla="*/ 753196 h 1153279"/>
                <a:gd name="connsiteX116" fmla="*/ 247633 w 462995"/>
                <a:gd name="connsiteY116" fmla="*/ 745788 h 1153279"/>
                <a:gd name="connsiteX117" fmla="*/ 256752 w 462995"/>
                <a:gd name="connsiteY117" fmla="*/ 745788 h 1153279"/>
                <a:gd name="connsiteX118" fmla="*/ 264749 w 462995"/>
                <a:gd name="connsiteY118" fmla="*/ 749772 h 1153279"/>
                <a:gd name="connsiteX119" fmla="*/ 271596 w 462995"/>
                <a:gd name="connsiteY119" fmla="*/ 745198 h 1153279"/>
                <a:gd name="connsiteX120" fmla="*/ 268173 w 462995"/>
                <a:gd name="connsiteY120" fmla="*/ 730383 h 1153279"/>
                <a:gd name="connsiteX121" fmla="*/ 261887 w 462995"/>
                <a:gd name="connsiteY121" fmla="*/ 727520 h 1153279"/>
                <a:gd name="connsiteX122" fmla="*/ 255040 w 462995"/>
                <a:gd name="connsiteY122" fmla="*/ 731505 h 1153279"/>
                <a:gd name="connsiteX123" fmla="*/ 251056 w 462995"/>
                <a:gd name="connsiteY123" fmla="*/ 725219 h 1153279"/>
                <a:gd name="connsiteX124" fmla="*/ 236801 w 462995"/>
                <a:gd name="connsiteY124" fmla="*/ 727492 h 1153279"/>
                <a:gd name="connsiteX125" fmla="*/ 223697 w 462995"/>
                <a:gd name="connsiteY125" fmla="*/ 687563 h 1153279"/>
                <a:gd name="connsiteX126" fmla="*/ 238513 w 462995"/>
                <a:gd name="connsiteY126" fmla="*/ 687563 h 1153279"/>
                <a:gd name="connsiteX127" fmla="*/ 251617 w 462995"/>
                <a:gd name="connsiteY127" fmla="*/ 685290 h 1153279"/>
                <a:gd name="connsiteX128" fmla="*/ 268734 w 462995"/>
                <a:gd name="connsiteY128" fmla="*/ 690425 h 1153279"/>
                <a:gd name="connsiteX129" fmla="*/ 282427 w 462995"/>
                <a:gd name="connsiteY129" fmla="*/ 692697 h 1153279"/>
                <a:gd name="connsiteX130" fmla="*/ 301817 w 462995"/>
                <a:gd name="connsiteY130" fmla="*/ 667022 h 1153279"/>
                <a:gd name="connsiteX131" fmla="*/ 296682 w 462995"/>
                <a:gd name="connsiteY131" fmla="*/ 640786 h 1153279"/>
                <a:gd name="connsiteX132" fmla="*/ 302378 w 462995"/>
                <a:gd name="connsiteY132" fmla="*/ 627682 h 1153279"/>
                <a:gd name="connsiteX133" fmla="*/ 299516 w 462995"/>
                <a:gd name="connsiteY133" fmla="*/ 618562 h 1153279"/>
                <a:gd name="connsiteX134" fmla="*/ 292669 w 462995"/>
                <a:gd name="connsiteY134" fmla="*/ 611715 h 1153279"/>
                <a:gd name="connsiteX135" fmla="*/ 292108 w 462995"/>
                <a:gd name="connsiteY135" fmla="*/ 605430 h 1153279"/>
                <a:gd name="connsiteX136" fmla="*/ 317783 w 462995"/>
                <a:gd name="connsiteY136" fmla="*/ 602568 h 1153279"/>
                <a:gd name="connsiteX137" fmla="*/ 395903 w 462995"/>
                <a:gd name="connsiteY137" fmla="*/ 575770 h 1153279"/>
                <a:gd name="connsiteX138" fmla="*/ 407885 w 462995"/>
                <a:gd name="connsiteY138" fmla="*/ 566650 h 1153279"/>
                <a:gd name="connsiteX139" fmla="*/ 417594 w 462995"/>
                <a:gd name="connsiteY139" fmla="*/ 539264 h 1153279"/>
                <a:gd name="connsiteX140" fmla="*/ 424441 w 462995"/>
                <a:gd name="connsiteY140" fmla="*/ 538702 h 1153279"/>
                <a:gd name="connsiteX141" fmla="*/ 432438 w 462995"/>
                <a:gd name="connsiteY141" fmla="*/ 513027 h 1153279"/>
                <a:gd name="connsiteX142" fmla="*/ 432438 w 462995"/>
                <a:gd name="connsiteY142" fmla="*/ 494788 h 1153279"/>
                <a:gd name="connsiteX143" fmla="*/ 422729 w 462995"/>
                <a:gd name="connsiteY143" fmla="*/ 499362 h 1153279"/>
                <a:gd name="connsiteX144" fmla="*/ 411252 w 462995"/>
                <a:gd name="connsiteY144" fmla="*/ 489765 h 115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62995" h="1153279">
                  <a:moveTo>
                    <a:pt x="411252" y="489765"/>
                  </a:moveTo>
                  <a:lnTo>
                    <a:pt x="411814" y="476661"/>
                  </a:lnTo>
                  <a:lnTo>
                    <a:pt x="393574" y="444139"/>
                  </a:lnTo>
                  <a:cubicBezTo>
                    <a:pt x="393574" y="444139"/>
                    <a:pt x="377608" y="436731"/>
                    <a:pt x="375335" y="436731"/>
                  </a:cubicBezTo>
                  <a:cubicBezTo>
                    <a:pt x="374606" y="436731"/>
                    <a:pt x="373904" y="435132"/>
                    <a:pt x="373231" y="432943"/>
                  </a:cubicBezTo>
                  <a:lnTo>
                    <a:pt x="372361" y="433560"/>
                  </a:lnTo>
                  <a:lnTo>
                    <a:pt x="361922" y="418744"/>
                  </a:lnTo>
                  <a:lnTo>
                    <a:pt x="364925" y="377299"/>
                  </a:lnTo>
                  <a:lnTo>
                    <a:pt x="354178" y="286075"/>
                  </a:lnTo>
                  <a:lnTo>
                    <a:pt x="367282" y="265647"/>
                  </a:lnTo>
                  <a:lnTo>
                    <a:pt x="396352" y="212305"/>
                  </a:lnTo>
                  <a:lnTo>
                    <a:pt x="408025" y="189435"/>
                  </a:lnTo>
                  <a:lnTo>
                    <a:pt x="451968" y="157699"/>
                  </a:lnTo>
                  <a:lnTo>
                    <a:pt x="460751" y="148916"/>
                  </a:lnTo>
                  <a:lnTo>
                    <a:pt x="461172" y="117068"/>
                  </a:lnTo>
                  <a:lnTo>
                    <a:pt x="456065" y="112326"/>
                  </a:lnTo>
                  <a:lnTo>
                    <a:pt x="445710" y="140049"/>
                  </a:lnTo>
                  <a:lnTo>
                    <a:pt x="427191" y="152396"/>
                  </a:lnTo>
                  <a:lnTo>
                    <a:pt x="420849" y="172515"/>
                  </a:lnTo>
                  <a:lnTo>
                    <a:pt x="341943" y="179782"/>
                  </a:lnTo>
                  <a:lnTo>
                    <a:pt x="320000" y="168811"/>
                  </a:lnTo>
                  <a:lnTo>
                    <a:pt x="324518" y="126440"/>
                  </a:lnTo>
                  <a:lnTo>
                    <a:pt x="342869" y="104861"/>
                  </a:lnTo>
                  <a:lnTo>
                    <a:pt x="340568" y="94479"/>
                  </a:lnTo>
                  <a:lnTo>
                    <a:pt x="303528" y="83451"/>
                  </a:lnTo>
                  <a:lnTo>
                    <a:pt x="269126" y="67429"/>
                  </a:lnTo>
                  <a:lnTo>
                    <a:pt x="236689" y="63922"/>
                  </a:lnTo>
                  <a:lnTo>
                    <a:pt x="200743" y="25591"/>
                  </a:lnTo>
                  <a:lnTo>
                    <a:pt x="184188" y="23655"/>
                  </a:lnTo>
                  <a:lnTo>
                    <a:pt x="170523" y="6678"/>
                  </a:lnTo>
                  <a:lnTo>
                    <a:pt x="143697" y="5921"/>
                  </a:lnTo>
                  <a:lnTo>
                    <a:pt x="133202" y="34514"/>
                  </a:lnTo>
                  <a:lnTo>
                    <a:pt x="110894" y="34514"/>
                  </a:lnTo>
                  <a:lnTo>
                    <a:pt x="105479" y="6482"/>
                  </a:lnTo>
                  <a:lnTo>
                    <a:pt x="75202" y="2105"/>
                  </a:lnTo>
                  <a:lnTo>
                    <a:pt x="71442" y="10747"/>
                  </a:lnTo>
                  <a:lnTo>
                    <a:pt x="53876" y="19530"/>
                  </a:lnTo>
                  <a:lnTo>
                    <a:pt x="50172" y="35805"/>
                  </a:lnTo>
                  <a:lnTo>
                    <a:pt x="56878" y="40772"/>
                  </a:lnTo>
                  <a:lnTo>
                    <a:pt x="53988" y="77306"/>
                  </a:lnTo>
                  <a:lnTo>
                    <a:pt x="20063" y="104469"/>
                  </a:lnTo>
                  <a:lnTo>
                    <a:pt x="16275" y="121165"/>
                  </a:lnTo>
                  <a:lnTo>
                    <a:pt x="34149" y="159720"/>
                  </a:lnTo>
                  <a:lnTo>
                    <a:pt x="34149" y="181943"/>
                  </a:lnTo>
                  <a:lnTo>
                    <a:pt x="2105" y="267583"/>
                  </a:lnTo>
                  <a:lnTo>
                    <a:pt x="3956" y="345759"/>
                  </a:lnTo>
                  <a:lnTo>
                    <a:pt x="15209" y="361698"/>
                  </a:lnTo>
                  <a:lnTo>
                    <a:pt x="18548" y="385128"/>
                  </a:lnTo>
                  <a:lnTo>
                    <a:pt x="32129" y="404041"/>
                  </a:lnTo>
                  <a:lnTo>
                    <a:pt x="34065" y="440183"/>
                  </a:lnTo>
                  <a:lnTo>
                    <a:pt x="44419" y="456766"/>
                  </a:lnTo>
                  <a:lnTo>
                    <a:pt x="30922" y="493778"/>
                  </a:lnTo>
                  <a:lnTo>
                    <a:pt x="33308" y="517096"/>
                  </a:lnTo>
                  <a:lnTo>
                    <a:pt x="22813" y="550011"/>
                  </a:lnTo>
                  <a:cubicBezTo>
                    <a:pt x="23823" y="556801"/>
                    <a:pt x="25142" y="564462"/>
                    <a:pt x="25984" y="567829"/>
                  </a:cubicBezTo>
                  <a:cubicBezTo>
                    <a:pt x="28313" y="569541"/>
                    <a:pt x="31231" y="572459"/>
                    <a:pt x="35496" y="576836"/>
                  </a:cubicBezTo>
                  <a:cubicBezTo>
                    <a:pt x="39986" y="581466"/>
                    <a:pt x="44223" y="586040"/>
                    <a:pt x="44419" y="586237"/>
                  </a:cubicBezTo>
                  <a:lnTo>
                    <a:pt x="46075" y="588032"/>
                  </a:lnTo>
                  <a:lnTo>
                    <a:pt x="46692" y="618029"/>
                  </a:lnTo>
                  <a:lnTo>
                    <a:pt x="30614" y="624174"/>
                  </a:lnTo>
                  <a:lnTo>
                    <a:pt x="31708" y="641740"/>
                  </a:lnTo>
                  <a:lnTo>
                    <a:pt x="36478" y="658913"/>
                  </a:lnTo>
                  <a:lnTo>
                    <a:pt x="40715" y="712115"/>
                  </a:lnTo>
                  <a:lnTo>
                    <a:pt x="50116" y="727605"/>
                  </a:lnTo>
                  <a:lnTo>
                    <a:pt x="60245" y="781172"/>
                  </a:lnTo>
                  <a:lnTo>
                    <a:pt x="69898" y="802890"/>
                  </a:lnTo>
                  <a:lnTo>
                    <a:pt x="75482" y="845767"/>
                  </a:lnTo>
                  <a:lnTo>
                    <a:pt x="94984" y="844757"/>
                  </a:lnTo>
                  <a:lnTo>
                    <a:pt x="94984" y="862631"/>
                  </a:lnTo>
                  <a:lnTo>
                    <a:pt x="87857" y="873322"/>
                  </a:lnTo>
                  <a:lnTo>
                    <a:pt x="95349" y="901663"/>
                  </a:lnTo>
                  <a:lnTo>
                    <a:pt x="106798" y="915188"/>
                  </a:lnTo>
                  <a:lnTo>
                    <a:pt x="99810" y="968587"/>
                  </a:lnTo>
                  <a:lnTo>
                    <a:pt x="102224" y="1000071"/>
                  </a:lnTo>
                  <a:lnTo>
                    <a:pt x="96977" y="1021564"/>
                  </a:lnTo>
                  <a:lnTo>
                    <a:pt x="99502" y="1048475"/>
                  </a:lnTo>
                  <a:lnTo>
                    <a:pt x="113841" y="1060428"/>
                  </a:lnTo>
                  <a:lnTo>
                    <a:pt x="116619" y="1087534"/>
                  </a:lnTo>
                  <a:lnTo>
                    <a:pt x="113953" y="1099741"/>
                  </a:lnTo>
                  <a:lnTo>
                    <a:pt x="133287" y="1113799"/>
                  </a:lnTo>
                  <a:lnTo>
                    <a:pt x="141536" y="1138576"/>
                  </a:lnTo>
                  <a:lnTo>
                    <a:pt x="176331" y="1138155"/>
                  </a:lnTo>
                  <a:lnTo>
                    <a:pt x="211463" y="1145900"/>
                  </a:lnTo>
                  <a:lnTo>
                    <a:pt x="219432" y="1153869"/>
                  </a:lnTo>
                  <a:lnTo>
                    <a:pt x="230544" y="1152943"/>
                  </a:lnTo>
                  <a:lnTo>
                    <a:pt x="201445" y="1113013"/>
                  </a:lnTo>
                  <a:lnTo>
                    <a:pt x="194598" y="1107878"/>
                  </a:lnTo>
                  <a:lnTo>
                    <a:pt x="199172" y="1104455"/>
                  </a:lnTo>
                  <a:lnTo>
                    <a:pt x="194037" y="1098759"/>
                  </a:lnTo>
                  <a:lnTo>
                    <a:pt x="203746" y="1067387"/>
                  </a:lnTo>
                  <a:lnTo>
                    <a:pt x="195749" y="1063403"/>
                  </a:lnTo>
                  <a:lnTo>
                    <a:pt x="198611" y="1059979"/>
                  </a:lnTo>
                  <a:lnTo>
                    <a:pt x="213427" y="1065114"/>
                  </a:lnTo>
                  <a:lnTo>
                    <a:pt x="221985" y="1067976"/>
                  </a:lnTo>
                  <a:lnTo>
                    <a:pt x="229982" y="1044013"/>
                  </a:lnTo>
                  <a:lnTo>
                    <a:pt x="223697" y="1024623"/>
                  </a:lnTo>
                  <a:lnTo>
                    <a:pt x="227682" y="1011519"/>
                  </a:lnTo>
                  <a:lnTo>
                    <a:pt x="227682" y="1000688"/>
                  </a:lnTo>
                  <a:lnTo>
                    <a:pt x="242497" y="990418"/>
                  </a:lnTo>
                  <a:lnTo>
                    <a:pt x="256191" y="960758"/>
                  </a:lnTo>
                  <a:lnTo>
                    <a:pt x="253918" y="957896"/>
                  </a:lnTo>
                  <a:lnTo>
                    <a:pt x="264188" y="947065"/>
                  </a:lnTo>
                  <a:lnTo>
                    <a:pt x="260203" y="929948"/>
                  </a:lnTo>
                  <a:lnTo>
                    <a:pt x="245949" y="925374"/>
                  </a:lnTo>
                  <a:lnTo>
                    <a:pt x="216289" y="907135"/>
                  </a:lnTo>
                  <a:lnTo>
                    <a:pt x="205458" y="895153"/>
                  </a:lnTo>
                  <a:lnTo>
                    <a:pt x="200884" y="887745"/>
                  </a:lnTo>
                  <a:lnTo>
                    <a:pt x="203157" y="872929"/>
                  </a:lnTo>
                  <a:lnTo>
                    <a:pt x="234528" y="852978"/>
                  </a:lnTo>
                  <a:lnTo>
                    <a:pt x="237951" y="837012"/>
                  </a:lnTo>
                  <a:lnTo>
                    <a:pt x="243087" y="825030"/>
                  </a:lnTo>
                  <a:lnTo>
                    <a:pt x="236801" y="806791"/>
                  </a:lnTo>
                  <a:lnTo>
                    <a:pt x="239074" y="775419"/>
                  </a:lnTo>
                  <a:lnTo>
                    <a:pt x="255040" y="759453"/>
                  </a:lnTo>
                  <a:lnTo>
                    <a:pt x="255040" y="755468"/>
                  </a:lnTo>
                  <a:lnTo>
                    <a:pt x="247633" y="753196"/>
                  </a:lnTo>
                  <a:lnTo>
                    <a:pt x="247633" y="745788"/>
                  </a:lnTo>
                  <a:lnTo>
                    <a:pt x="256752" y="745788"/>
                  </a:lnTo>
                  <a:lnTo>
                    <a:pt x="264749" y="749772"/>
                  </a:lnTo>
                  <a:lnTo>
                    <a:pt x="271596" y="745198"/>
                  </a:lnTo>
                  <a:lnTo>
                    <a:pt x="268173" y="730383"/>
                  </a:lnTo>
                  <a:lnTo>
                    <a:pt x="261887" y="727520"/>
                  </a:lnTo>
                  <a:lnTo>
                    <a:pt x="255040" y="731505"/>
                  </a:lnTo>
                  <a:lnTo>
                    <a:pt x="251056" y="725219"/>
                  </a:lnTo>
                  <a:lnTo>
                    <a:pt x="236801" y="727492"/>
                  </a:lnTo>
                  <a:lnTo>
                    <a:pt x="223697" y="687563"/>
                  </a:lnTo>
                  <a:lnTo>
                    <a:pt x="238513" y="687563"/>
                  </a:lnTo>
                  <a:lnTo>
                    <a:pt x="251617" y="685290"/>
                  </a:lnTo>
                  <a:lnTo>
                    <a:pt x="268734" y="690425"/>
                  </a:lnTo>
                  <a:lnTo>
                    <a:pt x="282427" y="692697"/>
                  </a:lnTo>
                  <a:lnTo>
                    <a:pt x="301817" y="667022"/>
                  </a:lnTo>
                  <a:lnTo>
                    <a:pt x="296682" y="640786"/>
                  </a:lnTo>
                  <a:lnTo>
                    <a:pt x="302378" y="627682"/>
                  </a:lnTo>
                  <a:lnTo>
                    <a:pt x="299516" y="618562"/>
                  </a:lnTo>
                  <a:lnTo>
                    <a:pt x="292669" y="611715"/>
                  </a:lnTo>
                  <a:lnTo>
                    <a:pt x="292108" y="605430"/>
                  </a:lnTo>
                  <a:lnTo>
                    <a:pt x="317783" y="602568"/>
                  </a:lnTo>
                  <a:lnTo>
                    <a:pt x="395903" y="575770"/>
                  </a:lnTo>
                  <a:lnTo>
                    <a:pt x="407885" y="566650"/>
                  </a:lnTo>
                  <a:lnTo>
                    <a:pt x="417594" y="539264"/>
                  </a:lnTo>
                  <a:lnTo>
                    <a:pt x="424441" y="538702"/>
                  </a:lnTo>
                  <a:lnTo>
                    <a:pt x="432438" y="513027"/>
                  </a:lnTo>
                  <a:lnTo>
                    <a:pt x="432438" y="494788"/>
                  </a:lnTo>
                  <a:lnTo>
                    <a:pt x="422729" y="499362"/>
                  </a:lnTo>
                  <a:lnTo>
                    <a:pt x="411252" y="48976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39" name="Forme libre : forme 4838">
              <a:extLst>
                <a:ext uri="{FF2B5EF4-FFF2-40B4-BE49-F238E27FC236}">
                  <a16:creationId xmlns:a16="http://schemas.microsoft.com/office/drawing/2014/main" id="{C0149420-1C11-4328-B780-2E37339C9F4C}"/>
                </a:ext>
              </a:extLst>
            </p:cNvPr>
            <p:cNvSpPr/>
            <p:nvPr/>
          </p:nvSpPr>
          <p:spPr>
            <a:xfrm>
              <a:off x="7939688" y="3860473"/>
              <a:ext cx="106629" cy="106629"/>
            </a:xfrm>
            <a:custGeom>
              <a:avLst/>
              <a:gdLst>
                <a:gd name="connsiteX0" fmla="*/ 85191 w 106629"/>
                <a:gd name="connsiteY0" fmla="*/ 70291 h 106629"/>
                <a:gd name="connsiteX1" fmla="*/ 105423 w 106629"/>
                <a:gd name="connsiteY1" fmla="*/ 55138 h 106629"/>
                <a:gd name="connsiteX2" fmla="*/ 102112 w 106629"/>
                <a:gd name="connsiteY2" fmla="*/ 30081 h 106629"/>
                <a:gd name="connsiteX3" fmla="*/ 76745 w 106629"/>
                <a:gd name="connsiteY3" fmla="*/ 4714 h 106629"/>
                <a:gd name="connsiteX4" fmla="*/ 37152 w 106629"/>
                <a:gd name="connsiteY4" fmla="*/ 2105 h 106629"/>
                <a:gd name="connsiteX5" fmla="*/ 3900 w 106629"/>
                <a:gd name="connsiteY5" fmla="*/ 9484 h 106629"/>
                <a:gd name="connsiteX6" fmla="*/ 2105 w 106629"/>
                <a:gd name="connsiteY6" fmla="*/ 14676 h 106629"/>
                <a:gd name="connsiteX7" fmla="*/ 12908 w 106629"/>
                <a:gd name="connsiteY7" fmla="*/ 35412 h 106629"/>
                <a:gd name="connsiteX8" fmla="*/ 18323 w 106629"/>
                <a:gd name="connsiteY8" fmla="*/ 35412 h 106629"/>
                <a:gd name="connsiteX9" fmla="*/ 21017 w 106629"/>
                <a:gd name="connsiteY9" fmla="*/ 25787 h 106629"/>
                <a:gd name="connsiteX10" fmla="*/ 43241 w 106629"/>
                <a:gd name="connsiteY10" fmla="*/ 49835 h 106629"/>
                <a:gd name="connsiteX11" fmla="*/ 50144 w 106629"/>
                <a:gd name="connsiteY11" fmla="*/ 55840 h 106629"/>
                <a:gd name="connsiteX12" fmla="*/ 66363 w 106629"/>
                <a:gd name="connsiteY12" fmla="*/ 59151 h 106629"/>
                <a:gd name="connsiteX13" fmla="*/ 67878 w 106629"/>
                <a:gd name="connsiteY13" fmla="*/ 84069 h 106629"/>
                <a:gd name="connsiteX14" fmla="*/ 78990 w 106629"/>
                <a:gd name="connsiteY14" fmla="*/ 82581 h 106629"/>
                <a:gd name="connsiteX15" fmla="*/ 86510 w 106629"/>
                <a:gd name="connsiteY15" fmla="*/ 105394 h 106629"/>
                <a:gd name="connsiteX16" fmla="*/ 89877 w 106629"/>
                <a:gd name="connsiteY16" fmla="*/ 100793 h 10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6629" h="106629">
                  <a:moveTo>
                    <a:pt x="85191" y="70291"/>
                  </a:moveTo>
                  <a:lnTo>
                    <a:pt x="105423" y="55138"/>
                  </a:lnTo>
                  <a:lnTo>
                    <a:pt x="102112" y="30081"/>
                  </a:lnTo>
                  <a:lnTo>
                    <a:pt x="76745" y="4714"/>
                  </a:lnTo>
                  <a:lnTo>
                    <a:pt x="37152" y="2105"/>
                  </a:lnTo>
                  <a:lnTo>
                    <a:pt x="3900" y="9484"/>
                  </a:lnTo>
                  <a:lnTo>
                    <a:pt x="2105" y="14676"/>
                  </a:lnTo>
                  <a:lnTo>
                    <a:pt x="12908" y="35412"/>
                  </a:lnTo>
                  <a:lnTo>
                    <a:pt x="18323" y="35412"/>
                  </a:lnTo>
                  <a:lnTo>
                    <a:pt x="21017" y="25787"/>
                  </a:lnTo>
                  <a:lnTo>
                    <a:pt x="43241" y="49835"/>
                  </a:lnTo>
                  <a:lnTo>
                    <a:pt x="50144" y="55840"/>
                  </a:lnTo>
                  <a:lnTo>
                    <a:pt x="66363" y="59151"/>
                  </a:lnTo>
                  <a:lnTo>
                    <a:pt x="67878" y="84069"/>
                  </a:lnTo>
                  <a:lnTo>
                    <a:pt x="78990" y="82581"/>
                  </a:lnTo>
                  <a:lnTo>
                    <a:pt x="86510" y="105394"/>
                  </a:lnTo>
                  <a:lnTo>
                    <a:pt x="89877" y="10079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40" name="Forme libre : forme 4839">
              <a:extLst>
                <a:ext uri="{FF2B5EF4-FFF2-40B4-BE49-F238E27FC236}">
                  <a16:creationId xmlns:a16="http://schemas.microsoft.com/office/drawing/2014/main" id="{E176833F-B012-4344-B1AB-540CF9751FF6}"/>
                </a:ext>
              </a:extLst>
            </p:cNvPr>
            <p:cNvSpPr/>
            <p:nvPr/>
          </p:nvSpPr>
          <p:spPr>
            <a:xfrm>
              <a:off x="7838334" y="3738186"/>
              <a:ext cx="58927" cy="36478"/>
            </a:xfrm>
            <a:custGeom>
              <a:avLst/>
              <a:gdLst>
                <a:gd name="connsiteX0" fmla="*/ 56822 w 58926"/>
                <a:gd name="connsiteY0" fmla="*/ 21550 h 36478"/>
                <a:gd name="connsiteX1" fmla="*/ 52781 w 58926"/>
                <a:gd name="connsiteY1" fmla="*/ 15040 h 36478"/>
                <a:gd name="connsiteX2" fmla="*/ 14395 w 58926"/>
                <a:gd name="connsiteY2" fmla="*/ 2105 h 36478"/>
                <a:gd name="connsiteX3" fmla="*/ 2105 w 58926"/>
                <a:gd name="connsiteY3" fmla="*/ 22168 h 36478"/>
                <a:gd name="connsiteX4" fmla="*/ 18127 w 58926"/>
                <a:gd name="connsiteY4" fmla="*/ 25844 h 36478"/>
                <a:gd name="connsiteX5" fmla="*/ 37657 w 58926"/>
                <a:gd name="connsiteY5" fmla="*/ 35132 h 36478"/>
                <a:gd name="connsiteX6" fmla="*/ 53876 w 58926"/>
                <a:gd name="connsiteY6" fmla="*/ 28229 h 36478"/>
                <a:gd name="connsiteX7" fmla="*/ 56822 w 58926"/>
                <a:gd name="connsiteY7" fmla="*/ 28537 h 3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926" h="36478">
                  <a:moveTo>
                    <a:pt x="56822" y="21550"/>
                  </a:moveTo>
                  <a:lnTo>
                    <a:pt x="52781" y="15040"/>
                  </a:lnTo>
                  <a:lnTo>
                    <a:pt x="14395" y="2105"/>
                  </a:lnTo>
                  <a:lnTo>
                    <a:pt x="2105" y="22168"/>
                  </a:lnTo>
                  <a:lnTo>
                    <a:pt x="18127" y="25844"/>
                  </a:lnTo>
                  <a:lnTo>
                    <a:pt x="37657" y="35132"/>
                  </a:lnTo>
                  <a:lnTo>
                    <a:pt x="53876" y="28229"/>
                  </a:lnTo>
                  <a:lnTo>
                    <a:pt x="56822" y="2853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41" name="Forme libre : forme 4840">
              <a:extLst>
                <a:ext uri="{FF2B5EF4-FFF2-40B4-BE49-F238E27FC236}">
                  <a16:creationId xmlns:a16="http://schemas.microsoft.com/office/drawing/2014/main" id="{337EA836-4772-4434-90DE-48DA403AA845}"/>
                </a:ext>
              </a:extLst>
            </p:cNvPr>
            <p:cNvSpPr/>
            <p:nvPr/>
          </p:nvSpPr>
          <p:spPr>
            <a:xfrm>
              <a:off x="8459926" y="4577247"/>
              <a:ext cx="381621" cy="437741"/>
            </a:xfrm>
            <a:custGeom>
              <a:avLst/>
              <a:gdLst>
                <a:gd name="connsiteX0" fmla="*/ 350530 w 381620"/>
                <a:gd name="connsiteY0" fmla="*/ 202624 h 437741"/>
                <a:gd name="connsiteX1" fmla="*/ 299685 w 381620"/>
                <a:gd name="connsiteY1" fmla="*/ 200126 h 437741"/>
                <a:gd name="connsiteX2" fmla="*/ 285682 w 381620"/>
                <a:gd name="connsiteY2" fmla="*/ 166510 h 437741"/>
                <a:gd name="connsiteX3" fmla="*/ 284756 w 381620"/>
                <a:gd name="connsiteY3" fmla="*/ 134521 h 437741"/>
                <a:gd name="connsiteX4" fmla="*/ 277685 w 381620"/>
                <a:gd name="connsiteY4" fmla="*/ 126047 h 437741"/>
                <a:gd name="connsiteX5" fmla="*/ 189856 w 381620"/>
                <a:gd name="connsiteY5" fmla="*/ 92319 h 437741"/>
                <a:gd name="connsiteX6" fmla="*/ 170102 w 381620"/>
                <a:gd name="connsiteY6" fmla="*/ 77643 h 437741"/>
                <a:gd name="connsiteX7" fmla="*/ 142883 w 381620"/>
                <a:gd name="connsiteY7" fmla="*/ 76100 h 437741"/>
                <a:gd name="connsiteX8" fmla="*/ 125879 w 381620"/>
                <a:gd name="connsiteY8" fmla="*/ 41529 h 437741"/>
                <a:gd name="connsiteX9" fmla="*/ 122175 w 381620"/>
                <a:gd name="connsiteY9" fmla="*/ 9148 h 437741"/>
                <a:gd name="connsiteX10" fmla="*/ 115131 w 381620"/>
                <a:gd name="connsiteY10" fmla="*/ 2105 h 437741"/>
                <a:gd name="connsiteX11" fmla="*/ 97005 w 381620"/>
                <a:gd name="connsiteY11" fmla="*/ 2105 h 437741"/>
                <a:gd name="connsiteX12" fmla="*/ 33588 w 381620"/>
                <a:gd name="connsiteY12" fmla="*/ 37657 h 437741"/>
                <a:gd name="connsiteX13" fmla="*/ 10944 w 381620"/>
                <a:gd name="connsiteY13" fmla="*/ 36142 h 437741"/>
                <a:gd name="connsiteX14" fmla="*/ 2105 w 381620"/>
                <a:gd name="connsiteY14" fmla="*/ 37769 h 437741"/>
                <a:gd name="connsiteX15" fmla="*/ 13806 w 381620"/>
                <a:gd name="connsiteY15" fmla="*/ 50986 h 437741"/>
                <a:gd name="connsiteX16" fmla="*/ 28706 w 381620"/>
                <a:gd name="connsiteY16" fmla="*/ 65353 h 437741"/>
                <a:gd name="connsiteX17" fmla="*/ 31007 w 381620"/>
                <a:gd name="connsiteY17" fmla="*/ 86033 h 437741"/>
                <a:gd name="connsiteX18" fmla="*/ 24384 w 381620"/>
                <a:gd name="connsiteY18" fmla="*/ 114823 h 437741"/>
                <a:gd name="connsiteX19" fmla="*/ 30670 w 381620"/>
                <a:gd name="connsiteY19" fmla="*/ 140835 h 437741"/>
                <a:gd name="connsiteX20" fmla="*/ 23430 w 381620"/>
                <a:gd name="connsiteY20" fmla="*/ 166847 h 437741"/>
                <a:gd name="connsiteX21" fmla="*/ 24946 w 381620"/>
                <a:gd name="connsiteY21" fmla="*/ 174788 h 437741"/>
                <a:gd name="connsiteX22" fmla="*/ 42455 w 381620"/>
                <a:gd name="connsiteY22" fmla="*/ 218310 h 437741"/>
                <a:gd name="connsiteX23" fmla="*/ 30558 w 381620"/>
                <a:gd name="connsiteY23" fmla="*/ 247268 h 437741"/>
                <a:gd name="connsiteX24" fmla="*/ 25423 w 381620"/>
                <a:gd name="connsiteY24" fmla="*/ 264272 h 437741"/>
                <a:gd name="connsiteX25" fmla="*/ 40744 w 381620"/>
                <a:gd name="connsiteY25" fmla="*/ 283213 h 437741"/>
                <a:gd name="connsiteX26" fmla="*/ 42567 w 381620"/>
                <a:gd name="connsiteY26" fmla="*/ 301480 h 437741"/>
                <a:gd name="connsiteX27" fmla="*/ 54942 w 381620"/>
                <a:gd name="connsiteY27" fmla="*/ 310740 h 437741"/>
                <a:gd name="connsiteX28" fmla="*/ 61200 w 381620"/>
                <a:gd name="connsiteY28" fmla="*/ 323283 h 437741"/>
                <a:gd name="connsiteX29" fmla="*/ 53483 w 381620"/>
                <a:gd name="connsiteY29" fmla="*/ 343515 h 437741"/>
                <a:gd name="connsiteX30" fmla="*/ 61733 w 381620"/>
                <a:gd name="connsiteY30" fmla="*/ 361754 h 437741"/>
                <a:gd name="connsiteX31" fmla="*/ 66643 w 381620"/>
                <a:gd name="connsiteY31" fmla="*/ 382743 h 437741"/>
                <a:gd name="connsiteX32" fmla="*/ 76913 w 381620"/>
                <a:gd name="connsiteY32" fmla="*/ 391133 h 437741"/>
                <a:gd name="connsiteX33" fmla="*/ 90354 w 381620"/>
                <a:gd name="connsiteY33" fmla="*/ 430558 h 437741"/>
                <a:gd name="connsiteX34" fmla="*/ 109239 w 381620"/>
                <a:gd name="connsiteY34" fmla="*/ 436984 h 437741"/>
                <a:gd name="connsiteX35" fmla="*/ 113139 w 381620"/>
                <a:gd name="connsiteY35" fmla="*/ 419755 h 437741"/>
                <a:gd name="connsiteX36" fmla="*/ 131968 w 381620"/>
                <a:gd name="connsiteY36" fmla="*/ 410326 h 437741"/>
                <a:gd name="connsiteX37" fmla="*/ 137804 w 381620"/>
                <a:gd name="connsiteY37" fmla="*/ 396941 h 437741"/>
                <a:gd name="connsiteX38" fmla="*/ 186994 w 381620"/>
                <a:gd name="connsiteY38" fmla="*/ 404069 h 437741"/>
                <a:gd name="connsiteX39" fmla="*/ 192129 w 381620"/>
                <a:gd name="connsiteY39" fmla="*/ 430642 h 437741"/>
                <a:gd name="connsiteX40" fmla="*/ 194711 w 381620"/>
                <a:gd name="connsiteY40" fmla="*/ 430642 h 437741"/>
                <a:gd name="connsiteX41" fmla="*/ 205289 w 381620"/>
                <a:gd name="connsiteY41" fmla="*/ 401768 h 437741"/>
                <a:gd name="connsiteX42" fmla="*/ 239383 w 381620"/>
                <a:gd name="connsiteY42" fmla="*/ 402722 h 437741"/>
                <a:gd name="connsiteX43" fmla="*/ 243508 w 381620"/>
                <a:gd name="connsiteY43" fmla="*/ 388018 h 437741"/>
                <a:gd name="connsiteX44" fmla="*/ 257397 w 381620"/>
                <a:gd name="connsiteY44" fmla="*/ 365823 h 437741"/>
                <a:gd name="connsiteX45" fmla="*/ 257397 w 381620"/>
                <a:gd name="connsiteY45" fmla="*/ 344216 h 437741"/>
                <a:gd name="connsiteX46" fmla="*/ 265507 w 381620"/>
                <a:gd name="connsiteY46" fmla="*/ 316969 h 437741"/>
                <a:gd name="connsiteX47" fmla="*/ 349632 w 381620"/>
                <a:gd name="connsiteY47" fmla="*/ 302434 h 437741"/>
                <a:gd name="connsiteX48" fmla="*/ 369555 w 381620"/>
                <a:gd name="connsiteY48" fmla="*/ 316184 h 437741"/>
                <a:gd name="connsiteX49" fmla="*/ 374970 w 381620"/>
                <a:gd name="connsiteY49" fmla="*/ 278246 h 437741"/>
                <a:gd name="connsiteX50" fmla="*/ 382294 w 381620"/>
                <a:gd name="connsiteY50" fmla="*/ 266601 h 437741"/>
                <a:gd name="connsiteX51" fmla="*/ 378057 w 381620"/>
                <a:gd name="connsiteY51" fmla="*/ 251785 h 437741"/>
                <a:gd name="connsiteX52" fmla="*/ 358555 w 381620"/>
                <a:gd name="connsiteY52" fmla="*/ 240449 h 437741"/>
                <a:gd name="connsiteX53" fmla="*/ 348622 w 381620"/>
                <a:gd name="connsiteY53" fmla="*/ 226924 h 437741"/>
                <a:gd name="connsiteX54" fmla="*/ 358499 w 381620"/>
                <a:gd name="connsiteY54" fmla="*/ 208937 h 437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81620" h="437741">
                  <a:moveTo>
                    <a:pt x="350530" y="202624"/>
                  </a:moveTo>
                  <a:lnTo>
                    <a:pt x="299685" y="200126"/>
                  </a:lnTo>
                  <a:lnTo>
                    <a:pt x="285682" y="166510"/>
                  </a:lnTo>
                  <a:lnTo>
                    <a:pt x="284756" y="134521"/>
                  </a:lnTo>
                  <a:lnTo>
                    <a:pt x="277685" y="126047"/>
                  </a:lnTo>
                  <a:lnTo>
                    <a:pt x="189856" y="92319"/>
                  </a:lnTo>
                  <a:lnTo>
                    <a:pt x="170102" y="77643"/>
                  </a:lnTo>
                  <a:lnTo>
                    <a:pt x="142883" y="76100"/>
                  </a:lnTo>
                  <a:lnTo>
                    <a:pt x="125879" y="41529"/>
                  </a:lnTo>
                  <a:lnTo>
                    <a:pt x="122175" y="9148"/>
                  </a:lnTo>
                  <a:lnTo>
                    <a:pt x="115131" y="2105"/>
                  </a:lnTo>
                  <a:lnTo>
                    <a:pt x="97005" y="2105"/>
                  </a:lnTo>
                  <a:lnTo>
                    <a:pt x="33588" y="37657"/>
                  </a:lnTo>
                  <a:lnTo>
                    <a:pt x="10944" y="36142"/>
                  </a:lnTo>
                  <a:lnTo>
                    <a:pt x="2105" y="37769"/>
                  </a:lnTo>
                  <a:lnTo>
                    <a:pt x="13806" y="50986"/>
                  </a:lnTo>
                  <a:lnTo>
                    <a:pt x="28706" y="65353"/>
                  </a:lnTo>
                  <a:lnTo>
                    <a:pt x="31007" y="86033"/>
                  </a:lnTo>
                  <a:lnTo>
                    <a:pt x="24384" y="114823"/>
                  </a:lnTo>
                  <a:lnTo>
                    <a:pt x="30670" y="140835"/>
                  </a:lnTo>
                  <a:lnTo>
                    <a:pt x="23430" y="166847"/>
                  </a:lnTo>
                  <a:lnTo>
                    <a:pt x="24946" y="174788"/>
                  </a:lnTo>
                  <a:lnTo>
                    <a:pt x="42455" y="218310"/>
                  </a:lnTo>
                  <a:lnTo>
                    <a:pt x="30558" y="247268"/>
                  </a:lnTo>
                  <a:lnTo>
                    <a:pt x="25423" y="264272"/>
                  </a:lnTo>
                  <a:lnTo>
                    <a:pt x="40744" y="283213"/>
                  </a:lnTo>
                  <a:lnTo>
                    <a:pt x="42567" y="301480"/>
                  </a:lnTo>
                  <a:lnTo>
                    <a:pt x="54942" y="310740"/>
                  </a:lnTo>
                  <a:lnTo>
                    <a:pt x="61200" y="323283"/>
                  </a:lnTo>
                  <a:lnTo>
                    <a:pt x="53483" y="343515"/>
                  </a:lnTo>
                  <a:lnTo>
                    <a:pt x="61733" y="361754"/>
                  </a:lnTo>
                  <a:lnTo>
                    <a:pt x="66643" y="382743"/>
                  </a:lnTo>
                  <a:lnTo>
                    <a:pt x="76913" y="391133"/>
                  </a:lnTo>
                  <a:lnTo>
                    <a:pt x="90354" y="430558"/>
                  </a:lnTo>
                  <a:lnTo>
                    <a:pt x="109239" y="436984"/>
                  </a:lnTo>
                  <a:lnTo>
                    <a:pt x="113139" y="419755"/>
                  </a:lnTo>
                  <a:lnTo>
                    <a:pt x="131968" y="410326"/>
                  </a:lnTo>
                  <a:lnTo>
                    <a:pt x="137804" y="396941"/>
                  </a:lnTo>
                  <a:lnTo>
                    <a:pt x="186994" y="404069"/>
                  </a:lnTo>
                  <a:lnTo>
                    <a:pt x="192129" y="430642"/>
                  </a:lnTo>
                  <a:lnTo>
                    <a:pt x="194711" y="430642"/>
                  </a:lnTo>
                  <a:lnTo>
                    <a:pt x="205289" y="401768"/>
                  </a:lnTo>
                  <a:lnTo>
                    <a:pt x="239383" y="402722"/>
                  </a:lnTo>
                  <a:lnTo>
                    <a:pt x="243508" y="388018"/>
                  </a:lnTo>
                  <a:lnTo>
                    <a:pt x="257397" y="365823"/>
                  </a:lnTo>
                  <a:lnTo>
                    <a:pt x="257397" y="344216"/>
                  </a:lnTo>
                  <a:lnTo>
                    <a:pt x="265507" y="316969"/>
                  </a:lnTo>
                  <a:lnTo>
                    <a:pt x="349632" y="302434"/>
                  </a:lnTo>
                  <a:lnTo>
                    <a:pt x="369555" y="316184"/>
                  </a:lnTo>
                  <a:lnTo>
                    <a:pt x="374970" y="278246"/>
                  </a:lnTo>
                  <a:lnTo>
                    <a:pt x="382294" y="266601"/>
                  </a:lnTo>
                  <a:lnTo>
                    <a:pt x="378057" y="251785"/>
                  </a:lnTo>
                  <a:lnTo>
                    <a:pt x="358555" y="240449"/>
                  </a:lnTo>
                  <a:lnTo>
                    <a:pt x="348622" y="226924"/>
                  </a:lnTo>
                  <a:lnTo>
                    <a:pt x="358499" y="20893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42" name="Forme libre : forme 4841">
              <a:extLst>
                <a:ext uri="{FF2B5EF4-FFF2-40B4-BE49-F238E27FC236}">
                  <a16:creationId xmlns:a16="http://schemas.microsoft.com/office/drawing/2014/main" id="{D27DCAB3-EBF5-47A9-837D-D1BD7C26E164}"/>
                </a:ext>
              </a:extLst>
            </p:cNvPr>
            <p:cNvSpPr/>
            <p:nvPr/>
          </p:nvSpPr>
          <p:spPr>
            <a:xfrm>
              <a:off x="8036748" y="3890161"/>
              <a:ext cx="190810" cy="101017"/>
            </a:xfrm>
            <a:custGeom>
              <a:avLst/>
              <a:gdLst>
                <a:gd name="connsiteX0" fmla="*/ 60330 w 190810"/>
                <a:gd name="connsiteY0" fmla="*/ 99755 h 101017"/>
                <a:gd name="connsiteX1" fmla="*/ 87352 w 190810"/>
                <a:gd name="connsiteY1" fmla="*/ 88923 h 101017"/>
                <a:gd name="connsiteX2" fmla="*/ 69926 w 190810"/>
                <a:gd name="connsiteY2" fmla="*/ 69393 h 101017"/>
                <a:gd name="connsiteX3" fmla="*/ 113504 w 190810"/>
                <a:gd name="connsiteY3" fmla="*/ 33953 h 101017"/>
                <a:gd name="connsiteX4" fmla="*/ 139039 w 190810"/>
                <a:gd name="connsiteY4" fmla="*/ 40575 h 101017"/>
                <a:gd name="connsiteX5" fmla="*/ 141424 w 190810"/>
                <a:gd name="connsiteY5" fmla="*/ 51378 h 101017"/>
                <a:gd name="connsiteX6" fmla="*/ 150151 w 190810"/>
                <a:gd name="connsiteY6" fmla="*/ 52894 h 101017"/>
                <a:gd name="connsiteX7" fmla="*/ 149842 w 190810"/>
                <a:gd name="connsiteY7" fmla="*/ 58590 h 101017"/>
                <a:gd name="connsiteX8" fmla="*/ 144426 w 190810"/>
                <a:gd name="connsiteY8" fmla="*/ 65801 h 101017"/>
                <a:gd name="connsiteX9" fmla="*/ 148636 w 190810"/>
                <a:gd name="connsiteY9" fmla="*/ 77811 h 101017"/>
                <a:gd name="connsiteX10" fmla="*/ 156296 w 190810"/>
                <a:gd name="connsiteY10" fmla="*/ 86678 h 101017"/>
                <a:gd name="connsiteX11" fmla="*/ 177061 w 190810"/>
                <a:gd name="connsiteY11" fmla="*/ 77110 h 101017"/>
                <a:gd name="connsiteX12" fmla="*/ 188509 w 190810"/>
                <a:gd name="connsiteY12" fmla="*/ 60386 h 101017"/>
                <a:gd name="connsiteX13" fmla="*/ 189239 w 190810"/>
                <a:gd name="connsiteY13" fmla="*/ 60891 h 101017"/>
                <a:gd name="connsiteX14" fmla="*/ 184104 w 190810"/>
                <a:gd name="connsiteY14" fmla="*/ 48292 h 101017"/>
                <a:gd name="connsiteX15" fmla="*/ 132782 w 190810"/>
                <a:gd name="connsiteY15" fmla="*/ 22616 h 101017"/>
                <a:gd name="connsiteX16" fmla="*/ 121389 w 190810"/>
                <a:gd name="connsiteY16" fmla="*/ 7801 h 101017"/>
                <a:gd name="connsiteX17" fmla="*/ 116815 w 190810"/>
                <a:gd name="connsiteY17" fmla="*/ 2105 h 101017"/>
                <a:gd name="connsiteX18" fmla="*/ 96864 w 190810"/>
                <a:gd name="connsiteY18" fmla="*/ 14647 h 101017"/>
                <a:gd name="connsiteX19" fmla="*/ 94591 w 190810"/>
                <a:gd name="connsiteY19" fmla="*/ 31175 h 101017"/>
                <a:gd name="connsiteX20" fmla="*/ 45542 w 190810"/>
                <a:gd name="connsiteY20" fmla="*/ 48292 h 101017"/>
                <a:gd name="connsiteX21" fmla="*/ 39256 w 190810"/>
                <a:gd name="connsiteY21" fmla="*/ 35749 h 101017"/>
                <a:gd name="connsiteX22" fmla="*/ 20456 w 190810"/>
                <a:gd name="connsiteY22" fmla="*/ 32550 h 101017"/>
                <a:gd name="connsiteX23" fmla="*/ 2105 w 190810"/>
                <a:gd name="connsiteY23" fmla="*/ 46328 h 101017"/>
                <a:gd name="connsiteX24" fmla="*/ 4826 w 190810"/>
                <a:gd name="connsiteY24" fmla="*/ 63950 h 101017"/>
                <a:gd name="connsiteX25" fmla="*/ 23992 w 190810"/>
                <a:gd name="connsiteY25" fmla="*/ 69702 h 101017"/>
                <a:gd name="connsiteX26" fmla="*/ 37208 w 190810"/>
                <a:gd name="connsiteY26" fmla="*/ 84125 h 101017"/>
                <a:gd name="connsiteX27" fmla="*/ 50116 w 190810"/>
                <a:gd name="connsiteY27" fmla="*/ 85023 h 10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90810" h="101017">
                  <a:moveTo>
                    <a:pt x="60330" y="99755"/>
                  </a:moveTo>
                  <a:lnTo>
                    <a:pt x="87352" y="88923"/>
                  </a:lnTo>
                  <a:lnTo>
                    <a:pt x="69926" y="69393"/>
                  </a:lnTo>
                  <a:lnTo>
                    <a:pt x="113504" y="33953"/>
                  </a:lnTo>
                  <a:lnTo>
                    <a:pt x="139039" y="40575"/>
                  </a:lnTo>
                  <a:lnTo>
                    <a:pt x="141424" y="51378"/>
                  </a:lnTo>
                  <a:lnTo>
                    <a:pt x="150151" y="52894"/>
                  </a:lnTo>
                  <a:lnTo>
                    <a:pt x="149842" y="58590"/>
                  </a:lnTo>
                  <a:lnTo>
                    <a:pt x="144426" y="65801"/>
                  </a:lnTo>
                  <a:lnTo>
                    <a:pt x="148636" y="77811"/>
                  </a:lnTo>
                  <a:lnTo>
                    <a:pt x="156296" y="86678"/>
                  </a:lnTo>
                  <a:lnTo>
                    <a:pt x="177061" y="77110"/>
                  </a:lnTo>
                  <a:lnTo>
                    <a:pt x="188509" y="60386"/>
                  </a:lnTo>
                  <a:lnTo>
                    <a:pt x="189239" y="60891"/>
                  </a:lnTo>
                  <a:lnTo>
                    <a:pt x="184104" y="48292"/>
                  </a:lnTo>
                  <a:lnTo>
                    <a:pt x="132782" y="22616"/>
                  </a:lnTo>
                  <a:lnTo>
                    <a:pt x="121389" y="7801"/>
                  </a:lnTo>
                  <a:lnTo>
                    <a:pt x="116815" y="2105"/>
                  </a:lnTo>
                  <a:lnTo>
                    <a:pt x="96864" y="14647"/>
                  </a:lnTo>
                  <a:lnTo>
                    <a:pt x="94591" y="31175"/>
                  </a:lnTo>
                  <a:lnTo>
                    <a:pt x="45542" y="48292"/>
                  </a:lnTo>
                  <a:lnTo>
                    <a:pt x="39256" y="35749"/>
                  </a:lnTo>
                  <a:lnTo>
                    <a:pt x="20456" y="32550"/>
                  </a:lnTo>
                  <a:lnTo>
                    <a:pt x="2105" y="46328"/>
                  </a:lnTo>
                  <a:lnTo>
                    <a:pt x="4826" y="63950"/>
                  </a:lnTo>
                  <a:lnTo>
                    <a:pt x="23992" y="69702"/>
                  </a:lnTo>
                  <a:lnTo>
                    <a:pt x="37208" y="84125"/>
                  </a:lnTo>
                  <a:lnTo>
                    <a:pt x="50116" y="8502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43" name="Forme libre : forme 4842">
              <a:extLst>
                <a:ext uri="{FF2B5EF4-FFF2-40B4-BE49-F238E27FC236}">
                  <a16:creationId xmlns:a16="http://schemas.microsoft.com/office/drawing/2014/main" id="{E89D19D8-AA6D-429F-B37F-C8E8CA68F926}"/>
                </a:ext>
              </a:extLst>
            </p:cNvPr>
            <p:cNvSpPr/>
            <p:nvPr/>
          </p:nvSpPr>
          <p:spPr>
            <a:xfrm>
              <a:off x="8074546" y="4248520"/>
              <a:ext cx="415293" cy="606103"/>
            </a:xfrm>
            <a:custGeom>
              <a:avLst/>
              <a:gdLst>
                <a:gd name="connsiteX0" fmla="*/ 367843 w 415293"/>
                <a:gd name="connsiteY0" fmla="*/ 606188 h 606103"/>
                <a:gd name="connsiteX1" fmla="*/ 398176 w 415293"/>
                <a:gd name="connsiteY1" fmla="*/ 589969 h 606103"/>
                <a:gd name="connsiteX2" fmla="*/ 403845 w 415293"/>
                <a:gd name="connsiteY2" fmla="*/ 571365 h 606103"/>
                <a:gd name="connsiteX3" fmla="*/ 413862 w 415293"/>
                <a:gd name="connsiteY3" fmla="*/ 546980 h 606103"/>
                <a:gd name="connsiteX4" fmla="*/ 397840 w 415293"/>
                <a:gd name="connsiteY4" fmla="*/ 507191 h 606103"/>
                <a:gd name="connsiteX5" fmla="*/ 395511 w 415293"/>
                <a:gd name="connsiteY5" fmla="*/ 495013 h 606103"/>
                <a:gd name="connsiteX6" fmla="*/ 402666 w 415293"/>
                <a:gd name="connsiteY6" fmla="*/ 469309 h 606103"/>
                <a:gd name="connsiteX7" fmla="*/ 396465 w 415293"/>
                <a:gd name="connsiteY7" fmla="*/ 443606 h 606103"/>
                <a:gd name="connsiteX8" fmla="*/ 403283 w 415293"/>
                <a:gd name="connsiteY8" fmla="*/ 414002 h 606103"/>
                <a:gd name="connsiteX9" fmla="*/ 401740 w 415293"/>
                <a:gd name="connsiteY9" fmla="*/ 400168 h 606103"/>
                <a:gd name="connsiteX10" fmla="*/ 389646 w 415293"/>
                <a:gd name="connsiteY10" fmla="*/ 388496 h 606103"/>
                <a:gd name="connsiteX11" fmla="*/ 372220 w 415293"/>
                <a:gd name="connsiteY11" fmla="*/ 368769 h 606103"/>
                <a:gd name="connsiteX12" fmla="*/ 351035 w 415293"/>
                <a:gd name="connsiteY12" fmla="*/ 357433 h 606103"/>
                <a:gd name="connsiteX13" fmla="*/ 343683 w 415293"/>
                <a:gd name="connsiteY13" fmla="*/ 344721 h 606103"/>
                <a:gd name="connsiteX14" fmla="*/ 346293 w 415293"/>
                <a:gd name="connsiteY14" fmla="*/ 329148 h 606103"/>
                <a:gd name="connsiteX15" fmla="*/ 335882 w 415293"/>
                <a:gd name="connsiteY15" fmla="*/ 321571 h 606103"/>
                <a:gd name="connsiteX16" fmla="*/ 315258 w 415293"/>
                <a:gd name="connsiteY16" fmla="*/ 338913 h 606103"/>
                <a:gd name="connsiteX17" fmla="*/ 300330 w 415293"/>
                <a:gd name="connsiteY17" fmla="*/ 330467 h 606103"/>
                <a:gd name="connsiteX18" fmla="*/ 270390 w 415293"/>
                <a:gd name="connsiteY18" fmla="*/ 313126 h 606103"/>
                <a:gd name="connsiteX19" fmla="*/ 264581 w 415293"/>
                <a:gd name="connsiteY19" fmla="*/ 280239 h 606103"/>
                <a:gd name="connsiteX20" fmla="*/ 241880 w 415293"/>
                <a:gd name="connsiteY20" fmla="*/ 264441 h 606103"/>
                <a:gd name="connsiteX21" fmla="*/ 243564 w 415293"/>
                <a:gd name="connsiteY21" fmla="*/ 211238 h 606103"/>
                <a:gd name="connsiteX22" fmla="*/ 256023 w 415293"/>
                <a:gd name="connsiteY22" fmla="*/ 207590 h 606103"/>
                <a:gd name="connsiteX23" fmla="*/ 258801 w 415293"/>
                <a:gd name="connsiteY23" fmla="*/ 196871 h 606103"/>
                <a:gd name="connsiteX24" fmla="*/ 249456 w 415293"/>
                <a:gd name="connsiteY24" fmla="*/ 179642 h 606103"/>
                <a:gd name="connsiteX25" fmla="*/ 259418 w 415293"/>
                <a:gd name="connsiteY25" fmla="*/ 155342 h 606103"/>
                <a:gd name="connsiteX26" fmla="*/ 284420 w 415293"/>
                <a:gd name="connsiteY26" fmla="*/ 147345 h 606103"/>
                <a:gd name="connsiteX27" fmla="*/ 296289 w 415293"/>
                <a:gd name="connsiteY27" fmla="*/ 132866 h 606103"/>
                <a:gd name="connsiteX28" fmla="*/ 314388 w 415293"/>
                <a:gd name="connsiteY28" fmla="*/ 133876 h 606103"/>
                <a:gd name="connsiteX29" fmla="*/ 326735 w 415293"/>
                <a:gd name="connsiteY29" fmla="*/ 124167 h 606103"/>
                <a:gd name="connsiteX30" fmla="*/ 341522 w 415293"/>
                <a:gd name="connsiteY30" fmla="*/ 119116 h 606103"/>
                <a:gd name="connsiteX31" fmla="*/ 341158 w 415293"/>
                <a:gd name="connsiteY31" fmla="*/ 84265 h 606103"/>
                <a:gd name="connsiteX32" fmla="*/ 319888 w 415293"/>
                <a:gd name="connsiteY32" fmla="*/ 74192 h 606103"/>
                <a:gd name="connsiteX33" fmla="*/ 297215 w 415293"/>
                <a:gd name="connsiteY33" fmla="*/ 81880 h 606103"/>
                <a:gd name="connsiteX34" fmla="*/ 262617 w 415293"/>
                <a:gd name="connsiteY34" fmla="*/ 79832 h 606103"/>
                <a:gd name="connsiteX35" fmla="*/ 249597 w 415293"/>
                <a:gd name="connsiteY35" fmla="*/ 73630 h 606103"/>
                <a:gd name="connsiteX36" fmla="*/ 234556 w 415293"/>
                <a:gd name="connsiteY36" fmla="*/ 47422 h 606103"/>
                <a:gd name="connsiteX37" fmla="*/ 220863 w 415293"/>
                <a:gd name="connsiteY37" fmla="*/ 38808 h 606103"/>
                <a:gd name="connsiteX38" fmla="*/ 211884 w 415293"/>
                <a:gd name="connsiteY38" fmla="*/ 6650 h 606103"/>
                <a:gd name="connsiteX39" fmla="*/ 202484 w 415293"/>
                <a:gd name="connsiteY39" fmla="*/ 2105 h 606103"/>
                <a:gd name="connsiteX40" fmla="*/ 198555 w 415293"/>
                <a:gd name="connsiteY40" fmla="*/ 2778 h 606103"/>
                <a:gd name="connsiteX41" fmla="*/ 198948 w 415293"/>
                <a:gd name="connsiteY41" fmla="*/ 22448 h 606103"/>
                <a:gd name="connsiteX42" fmla="*/ 191961 w 415293"/>
                <a:gd name="connsiteY42" fmla="*/ 34458 h 606103"/>
                <a:gd name="connsiteX43" fmla="*/ 188117 w 415293"/>
                <a:gd name="connsiteY43" fmla="*/ 59684 h 606103"/>
                <a:gd name="connsiteX44" fmla="*/ 166875 w 415293"/>
                <a:gd name="connsiteY44" fmla="*/ 64174 h 606103"/>
                <a:gd name="connsiteX45" fmla="*/ 144370 w 415293"/>
                <a:gd name="connsiteY45" fmla="*/ 80561 h 606103"/>
                <a:gd name="connsiteX46" fmla="*/ 111035 w 415293"/>
                <a:gd name="connsiteY46" fmla="*/ 94171 h 606103"/>
                <a:gd name="connsiteX47" fmla="*/ 108706 w 415293"/>
                <a:gd name="connsiteY47" fmla="*/ 135672 h 606103"/>
                <a:gd name="connsiteX48" fmla="*/ 95068 w 415293"/>
                <a:gd name="connsiteY48" fmla="*/ 146167 h 606103"/>
                <a:gd name="connsiteX49" fmla="*/ 83872 w 415293"/>
                <a:gd name="connsiteY49" fmla="*/ 167969 h 606103"/>
                <a:gd name="connsiteX50" fmla="*/ 57468 w 415293"/>
                <a:gd name="connsiteY50" fmla="*/ 156577 h 606103"/>
                <a:gd name="connsiteX51" fmla="*/ 30277 w 415293"/>
                <a:gd name="connsiteY51" fmla="*/ 140498 h 606103"/>
                <a:gd name="connsiteX52" fmla="*/ 34458 w 415293"/>
                <a:gd name="connsiteY52" fmla="*/ 111259 h 606103"/>
                <a:gd name="connsiteX53" fmla="*/ 27583 w 415293"/>
                <a:gd name="connsiteY53" fmla="*/ 96163 h 606103"/>
                <a:gd name="connsiteX54" fmla="*/ 19530 w 415293"/>
                <a:gd name="connsiteY54" fmla="*/ 98828 h 606103"/>
                <a:gd name="connsiteX55" fmla="*/ 2105 w 415293"/>
                <a:gd name="connsiteY55" fmla="*/ 136093 h 606103"/>
                <a:gd name="connsiteX56" fmla="*/ 6005 w 415293"/>
                <a:gd name="connsiteY56" fmla="*/ 159214 h 606103"/>
                <a:gd name="connsiteX57" fmla="*/ 16836 w 415293"/>
                <a:gd name="connsiteY57" fmla="*/ 173048 h 606103"/>
                <a:gd name="connsiteX58" fmla="*/ 16836 w 415293"/>
                <a:gd name="connsiteY58" fmla="*/ 179053 h 606103"/>
                <a:gd name="connsiteX59" fmla="*/ 12319 w 415293"/>
                <a:gd name="connsiteY59" fmla="*/ 190446 h 606103"/>
                <a:gd name="connsiteX60" fmla="*/ 12319 w 415293"/>
                <a:gd name="connsiteY60" fmla="*/ 198864 h 606103"/>
                <a:gd name="connsiteX61" fmla="*/ 32438 w 415293"/>
                <a:gd name="connsiteY61" fmla="*/ 210284 h 606103"/>
                <a:gd name="connsiteX62" fmla="*/ 45654 w 415293"/>
                <a:gd name="connsiteY62" fmla="*/ 212978 h 606103"/>
                <a:gd name="connsiteX63" fmla="*/ 95826 w 415293"/>
                <a:gd name="connsiteY63" fmla="*/ 300106 h 606103"/>
                <a:gd name="connsiteX64" fmla="*/ 98239 w 415293"/>
                <a:gd name="connsiteY64" fmla="*/ 307317 h 606103"/>
                <a:gd name="connsiteX65" fmla="*/ 110530 w 415293"/>
                <a:gd name="connsiteY65" fmla="*/ 334030 h 606103"/>
                <a:gd name="connsiteX66" fmla="*/ 110838 w 415293"/>
                <a:gd name="connsiteY66" fmla="*/ 348762 h 606103"/>
                <a:gd name="connsiteX67" fmla="*/ 124953 w 415293"/>
                <a:gd name="connsiteY67" fmla="*/ 362287 h 606103"/>
                <a:gd name="connsiteX68" fmla="*/ 138169 w 415293"/>
                <a:gd name="connsiteY68" fmla="*/ 388411 h 606103"/>
                <a:gd name="connsiteX69" fmla="*/ 158008 w 415293"/>
                <a:gd name="connsiteY69" fmla="*/ 406145 h 606103"/>
                <a:gd name="connsiteX70" fmla="*/ 161010 w 415293"/>
                <a:gd name="connsiteY70" fmla="*/ 419951 h 606103"/>
                <a:gd name="connsiteX71" fmla="*/ 172431 w 415293"/>
                <a:gd name="connsiteY71" fmla="*/ 439762 h 606103"/>
                <a:gd name="connsiteX72" fmla="*/ 179334 w 415293"/>
                <a:gd name="connsiteY72" fmla="*/ 468916 h 606103"/>
                <a:gd name="connsiteX73" fmla="*/ 206664 w 415293"/>
                <a:gd name="connsiteY73" fmla="*/ 499250 h 606103"/>
                <a:gd name="connsiteX74" fmla="*/ 218674 w 415293"/>
                <a:gd name="connsiteY74" fmla="*/ 522989 h 606103"/>
                <a:gd name="connsiteX75" fmla="*/ 265535 w 415293"/>
                <a:gd name="connsiteY75" fmla="*/ 540414 h 606103"/>
                <a:gd name="connsiteX76" fmla="*/ 297692 w 415293"/>
                <a:gd name="connsiteY76" fmla="*/ 556324 h 606103"/>
                <a:gd name="connsiteX77" fmla="*/ 306700 w 415293"/>
                <a:gd name="connsiteY77" fmla="*/ 565023 h 606103"/>
                <a:gd name="connsiteX78" fmla="*/ 333413 w 415293"/>
                <a:gd name="connsiteY78" fmla="*/ 580653 h 606103"/>
                <a:gd name="connsiteX79" fmla="*/ 352662 w 415293"/>
                <a:gd name="connsiteY79" fmla="*/ 595384 h 60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15293" h="606103">
                  <a:moveTo>
                    <a:pt x="367843" y="606188"/>
                  </a:moveTo>
                  <a:lnTo>
                    <a:pt x="398176" y="589969"/>
                  </a:lnTo>
                  <a:lnTo>
                    <a:pt x="403845" y="571365"/>
                  </a:lnTo>
                  <a:lnTo>
                    <a:pt x="413862" y="546980"/>
                  </a:lnTo>
                  <a:lnTo>
                    <a:pt x="397840" y="507191"/>
                  </a:lnTo>
                  <a:lnTo>
                    <a:pt x="395511" y="495013"/>
                  </a:lnTo>
                  <a:lnTo>
                    <a:pt x="402666" y="469309"/>
                  </a:lnTo>
                  <a:lnTo>
                    <a:pt x="396465" y="443606"/>
                  </a:lnTo>
                  <a:lnTo>
                    <a:pt x="403283" y="414002"/>
                  </a:lnTo>
                  <a:lnTo>
                    <a:pt x="401740" y="400168"/>
                  </a:lnTo>
                  <a:lnTo>
                    <a:pt x="389646" y="388496"/>
                  </a:lnTo>
                  <a:lnTo>
                    <a:pt x="372220" y="368769"/>
                  </a:lnTo>
                  <a:lnTo>
                    <a:pt x="351035" y="357433"/>
                  </a:lnTo>
                  <a:lnTo>
                    <a:pt x="343683" y="344721"/>
                  </a:lnTo>
                  <a:lnTo>
                    <a:pt x="346293" y="329148"/>
                  </a:lnTo>
                  <a:lnTo>
                    <a:pt x="335882" y="321571"/>
                  </a:lnTo>
                  <a:lnTo>
                    <a:pt x="315258" y="338913"/>
                  </a:lnTo>
                  <a:lnTo>
                    <a:pt x="300330" y="330467"/>
                  </a:lnTo>
                  <a:lnTo>
                    <a:pt x="270390" y="313126"/>
                  </a:lnTo>
                  <a:lnTo>
                    <a:pt x="264581" y="280239"/>
                  </a:lnTo>
                  <a:lnTo>
                    <a:pt x="241880" y="264441"/>
                  </a:lnTo>
                  <a:lnTo>
                    <a:pt x="243564" y="211238"/>
                  </a:lnTo>
                  <a:lnTo>
                    <a:pt x="256023" y="207590"/>
                  </a:lnTo>
                  <a:lnTo>
                    <a:pt x="258801" y="196871"/>
                  </a:lnTo>
                  <a:lnTo>
                    <a:pt x="249456" y="179642"/>
                  </a:lnTo>
                  <a:lnTo>
                    <a:pt x="259418" y="155342"/>
                  </a:lnTo>
                  <a:lnTo>
                    <a:pt x="284420" y="147345"/>
                  </a:lnTo>
                  <a:lnTo>
                    <a:pt x="296289" y="132866"/>
                  </a:lnTo>
                  <a:lnTo>
                    <a:pt x="314388" y="133876"/>
                  </a:lnTo>
                  <a:lnTo>
                    <a:pt x="326735" y="124167"/>
                  </a:lnTo>
                  <a:lnTo>
                    <a:pt x="341522" y="119116"/>
                  </a:lnTo>
                  <a:lnTo>
                    <a:pt x="341158" y="84265"/>
                  </a:lnTo>
                  <a:lnTo>
                    <a:pt x="319888" y="74192"/>
                  </a:lnTo>
                  <a:lnTo>
                    <a:pt x="297215" y="81880"/>
                  </a:lnTo>
                  <a:lnTo>
                    <a:pt x="262617" y="79832"/>
                  </a:lnTo>
                  <a:lnTo>
                    <a:pt x="249597" y="73630"/>
                  </a:lnTo>
                  <a:lnTo>
                    <a:pt x="234556" y="47422"/>
                  </a:lnTo>
                  <a:lnTo>
                    <a:pt x="220863" y="38808"/>
                  </a:lnTo>
                  <a:lnTo>
                    <a:pt x="211884" y="6650"/>
                  </a:lnTo>
                  <a:lnTo>
                    <a:pt x="202484" y="2105"/>
                  </a:lnTo>
                  <a:lnTo>
                    <a:pt x="198555" y="2778"/>
                  </a:lnTo>
                  <a:lnTo>
                    <a:pt x="198948" y="22448"/>
                  </a:lnTo>
                  <a:lnTo>
                    <a:pt x="191961" y="34458"/>
                  </a:lnTo>
                  <a:lnTo>
                    <a:pt x="188117" y="59684"/>
                  </a:lnTo>
                  <a:lnTo>
                    <a:pt x="166875" y="64174"/>
                  </a:lnTo>
                  <a:lnTo>
                    <a:pt x="144370" y="80561"/>
                  </a:lnTo>
                  <a:lnTo>
                    <a:pt x="111035" y="94171"/>
                  </a:lnTo>
                  <a:lnTo>
                    <a:pt x="108706" y="135672"/>
                  </a:lnTo>
                  <a:lnTo>
                    <a:pt x="95068" y="146167"/>
                  </a:lnTo>
                  <a:lnTo>
                    <a:pt x="83872" y="167969"/>
                  </a:lnTo>
                  <a:lnTo>
                    <a:pt x="57468" y="156577"/>
                  </a:lnTo>
                  <a:lnTo>
                    <a:pt x="30277" y="140498"/>
                  </a:lnTo>
                  <a:lnTo>
                    <a:pt x="34458" y="111259"/>
                  </a:lnTo>
                  <a:lnTo>
                    <a:pt x="27583" y="96163"/>
                  </a:lnTo>
                  <a:lnTo>
                    <a:pt x="19530" y="98828"/>
                  </a:lnTo>
                  <a:lnTo>
                    <a:pt x="2105" y="136093"/>
                  </a:lnTo>
                  <a:lnTo>
                    <a:pt x="6005" y="159214"/>
                  </a:lnTo>
                  <a:lnTo>
                    <a:pt x="16836" y="173048"/>
                  </a:lnTo>
                  <a:lnTo>
                    <a:pt x="16836" y="179053"/>
                  </a:lnTo>
                  <a:lnTo>
                    <a:pt x="12319" y="190446"/>
                  </a:lnTo>
                  <a:lnTo>
                    <a:pt x="12319" y="198864"/>
                  </a:lnTo>
                  <a:lnTo>
                    <a:pt x="32438" y="210284"/>
                  </a:lnTo>
                  <a:lnTo>
                    <a:pt x="45654" y="212978"/>
                  </a:lnTo>
                  <a:lnTo>
                    <a:pt x="95826" y="300106"/>
                  </a:lnTo>
                  <a:lnTo>
                    <a:pt x="98239" y="307317"/>
                  </a:lnTo>
                  <a:lnTo>
                    <a:pt x="110530" y="334030"/>
                  </a:lnTo>
                  <a:lnTo>
                    <a:pt x="110838" y="348762"/>
                  </a:lnTo>
                  <a:lnTo>
                    <a:pt x="124953" y="362287"/>
                  </a:lnTo>
                  <a:lnTo>
                    <a:pt x="138169" y="388411"/>
                  </a:lnTo>
                  <a:lnTo>
                    <a:pt x="158008" y="406145"/>
                  </a:lnTo>
                  <a:lnTo>
                    <a:pt x="161010" y="419951"/>
                  </a:lnTo>
                  <a:lnTo>
                    <a:pt x="172431" y="439762"/>
                  </a:lnTo>
                  <a:lnTo>
                    <a:pt x="179334" y="468916"/>
                  </a:lnTo>
                  <a:lnTo>
                    <a:pt x="206664" y="499250"/>
                  </a:lnTo>
                  <a:lnTo>
                    <a:pt x="218674" y="522989"/>
                  </a:lnTo>
                  <a:lnTo>
                    <a:pt x="265535" y="540414"/>
                  </a:lnTo>
                  <a:lnTo>
                    <a:pt x="297692" y="556324"/>
                  </a:lnTo>
                  <a:lnTo>
                    <a:pt x="306700" y="565023"/>
                  </a:lnTo>
                  <a:lnTo>
                    <a:pt x="333413" y="580653"/>
                  </a:lnTo>
                  <a:lnTo>
                    <a:pt x="352662" y="59538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44" name="Forme libre : forme 4843">
              <a:extLst>
                <a:ext uri="{FF2B5EF4-FFF2-40B4-BE49-F238E27FC236}">
                  <a16:creationId xmlns:a16="http://schemas.microsoft.com/office/drawing/2014/main" id="{60144094-0EEC-4D6B-9C94-49797AB343A6}"/>
                </a:ext>
              </a:extLst>
            </p:cNvPr>
            <p:cNvSpPr/>
            <p:nvPr/>
          </p:nvSpPr>
          <p:spPr>
            <a:xfrm>
              <a:off x="8341035" y="3548779"/>
              <a:ext cx="78569" cy="72957"/>
            </a:xfrm>
            <a:custGeom>
              <a:avLst/>
              <a:gdLst>
                <a:gd name="connsiteX0" fmla="*/ 79046 w 78568"/>
                <a:gd name="connsiteY0" fmla="*/ 31484 h 72956"/>
                <a:gd name="connsiteX1" fmla="*/ 71919 w 78568"/>
                <a:gd name="connsiteY1" fmla="*/ 10944 h 72956"/>
                <a:gd name="connsiteX2" fmla="*/ 70936 w 78568"/>
                <a:gd name="connsiteY2" fmla="*/ 11308 h 72956"/>
                <a:gd name="connsiteX3" fmla="*/ 49330 w 78568"/>
                <a:gd name="connsiteY3" fmla="*/ 4097 h 72956"/>
                <a:gd name="connsiteX4" fmla="*/ 37713 w 78568"/>
                <a:gd name="connsiteY4" fmla="*/ 2105 h 72956"/>
                <a:gd name="connsiteX5" fmla="*/ 31708 w 78568"/>
                <a:gd name="connsiteY5" fmla="*/ 10916 h 72956"/>
                <a:gd name="connsiteX6" fmla="*/ 48123 w 78568"/>
                <a:gd name="connsiteY6" fmla="*/ 16528 h 72956"/>
                <a:gd name="connsiteX7" fmla="*/ 53315 w 78568"/>
                <a:gd name="connsiteY7" fmla="*/ 23318 h 72956"/>
                <a:gd name="connsiteX8" fmla="*/ 46917 w 78568"/>
                <a:gd name="connsiteY8" fmla="*/ 28117 h 72956"/>
                <a:gd name="connsiteX9" fmla="*/ 45317 w 78568"/>
                <a:gd name="connsiteY9" fmla="*/ 38527 h 72956"/>
                <a:gd name="connsiteX10" fmla="*/ 49330 w 78568"/>
                <a:gd name="connsiteY10" fmla="*/ 54521 h 72956"/>
                <a:gd name="connsiteX11" fmla="*/ 36114 w 78568"/>
                <a:gd name="connsiteY11" fmla="*/ 54914 h 72956"/>
                <a:gd name="connsiteX12" fmla="*/ 28117 w 78568"/>
                <a:gd name="connsiteY12" fmla="*/ 52108 h 72956"/>
                <a:gd name="connsiteX13" fmla="*/ 7296 w 78568"/>
                <a:gd name="connsiteY13" fmla="*/ 51715 h 72956"/>
                <a:gd name="connsiteX14" fmla="*/ 2105 w 78568"/>
                <a:gd name="connsiteY14" fmla="*/ 57327 h 72956"/>
                <a:gd name="connsiteX15" fmla="*/ 16107 w 78568"/>
                <a:gd name="connsiteY15" fmla="*/ 70937 h 72956"/>
                <a:gd name="connsiteX16" fmla="*/ 24104 w 78568"/>
                <a:gd name="connsiteY16" fmla="*/ 70123 h 72956"/>
                <a:gd name="connsiteX17" fmla="*/ 27303 w 78568"/>
                <a:gd name="connsiteY17" fmla="*/ 64511 h 72956"/>
                <a:gd name="connsiteX18" fmla="*/ 67794 w 78568"/>
                <a:gd name="connsiteY18" fmla="*/ 64904 h 72956"/>
                <a:gd name="connsiteX19" fmla="*/ 79046 w 78568"/>
                <a:gd name="connsiteY19" fmla="*/ 31484 h 7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8568" h="72956">
                  <a:moveTo>
                    <a:pt x="79046" y="31484"/>
                  </a:moveTo>
                  <a:lnTo>
                    <a:pt x="71919" y="10944"/>
                  </a:lnTo>
                  <a:lnTo>
                    <a:pt x="70936" y="11308"/>
                  </a:lnTo>
                  <a:lnTo>
                    <a:pt x="49330" y="4097"/>
                  </a:lnTo>
                  <a:lnTo>
                    <a:pt x="37713" y="2105"/>
                  </a:lnTo>
                  <a:lnTo>
                    <a:pt x="31708" y="10916"/>
                  </a:lnTo>
                  <a:lnTo>
                    <a:pt x="48123" y="16528"/>
                  </a:lnTo>
                  <a:lnTo>
                    <a:pt x="53315" y="23318"/>
                  </a:lnTo>
                  <a:lnTo>
                    <a:pt x="46917" y="28117"/>
                  </a:lnTo>
                  <a:lnTo>
                    <a:pt x="45317" y="38527"/>
                  </a:lnTo>
                  <a:lnTo>
                    <a:pt x="49330" y="54521"/>
                  </a:lnTo>
                  <a:lnTo>
                    <a:pt x="36114" y="54914"/>
                  </a:lnTo>
                  <a:lnTo>
                    <a:pt x="28117" y="52108"/>
                  </a:lnTo>
                  <a:lnTo>
                    <a:pt x="7296" y="51715"/>
                  </a:lnTo>
                  <a:lnTo>
                    <a:pt x="2105" y="57327"/>
                  </a:lnTo>
                  <a:lnTo>
                    <a:pt x="16107" y="70937"/>
                  </a:lnTo>
                  <a:lnTo>
                    <a:pt x="24104" y="70123"/>
                  </a:lnTo>
                  <a:lnTo>
                    <a:pt x="27303" y="64511"/>
                  </a:lnTo>
                  <a:cubicBezTo>
                    <a:pt x="27303" y="64511"/>
                    <a:pt x="62743" y="64904"/>
                    <a:pt x="67794" y="64904"/>
                  </a:cubicBezTo>
                  <a:lnTo>
                    <a:pt x="79046" y="31484"/>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45" name="Forme libre : forme 4844">
              <a:extLst>
                <a:ext uri="{FF2B5EF4-FFF2-40B4-BE49-F238E27FC236}">
                  <a16:creationId xmlns:a16="http://schemas.microsoft.com/office/drawing/2014/main" id="{26ACF28C-B48E-435D-97F1-5F5F887BCEC0}"/>
                </a:ext>
              </a:extLst>
            </p:cNvPr>
            <p:cNvSpPr/>
            <p:nvPr/>
          </p:nvSpPr>
          <p:spPr>
            <a:xfrm>
              <a:off x="8415843" y="3550771"/>
              <a:ext cx="103823" cy="84181"/>
            </a:xfrm>
            <a:custGeom>
              <a:avLst/>
              <a:gdLst>
                <a:gd name="connsiteX0" fmla="*/ 77783 w 103823"/>
                <a:gd name="connsiteY0" fmla="*/ 37713 h 84181"/>
                <a:gd name="connsiteX1" fmla="*/ 75791 w 103823"/>
                <a:gd name="connsiteY1" fmla="*/ 29716 h 84181"/>
                <a:gd name="connsiteX2" fmla="*/ 66587 w 103823"/>
                <a:gd name="connsiteY2" fmla="*/ 28117 h 84181"/>
                <a:gd name="connsiteX3" fmla="*/ 38976 w 103823"/>
                <a:gd name="connsiteY3" fmla="*/ 6510 h 84181"/>
                <a:gd name="connsiteX4" fmla="*/ 16163 w 103823"/>
                <a:gd name="connsiteY4" fmla="*/ 2105 h 84181"/>
                <a:gd name="connsiteX5" fmla="*/ 9316 w 103823"/>
                <a:gd name="connsiteY5" fmla="*/ 4574 h 84181"/>
                <a:gd name="connsiteX6" fmla="*/ 17931 w 103823"/>
                <a:gd name="connsiteY6" fmla="*/ 29435 h 84181"/>
                <a:gd name="connsiteX7" fmla="*/ 2105 w 103823"/>
                <a:gd name="connsiteY7" fmla="*/ 76492 h 84181"/>
                <a:gd name="connsiteX8" fmla="*/ 5752 w 103823"/>
                <a:gd name="connsiteY8" fmla="*/ 82132 h 84181"/>
                <a:gd name="connsiteX9" fmla="*/ 24160 w 103823"/>
                <a:gd name="connsiteY9" fmla="*/ 60526 h 84181"/>
                <a:gd name="connsiteX10" fmla="*/ 36956 w 103823"/>
                <a:gd name="connsiteY10" fmla="*/ 59319 h 84181"/>
                <a:gd name="connsiteX11" fmla="*/ 40547 w 103823"/>
                <a:gd name="connsiteY11" fmla="*/ 63725 h 84181"/>
                <a:gd name="connsiteX12" fmla="*/ 79355 w 103823"/>
                <a:gd name="connsiteY12" fmla="*/ 62911 h 84181"/>
                <a:gd name="connsiteX13" fmla="*/ 104160 w 103823"/>
                <a:gd name="connsiteY13" fmla="*/ 63304 h 84181"/>
                <a:gd name="connsiteX14" fmla="*/ 104160 w 103823"/>
                <a:gd name="connsiteY14" fmla="*/ 50901 h 84181"/>
                <a:gd name="connsiteX15" fmla="*/ 77783 w 103823"/>
                <a:gd name="connsiteY15" fmla="*/ 37713 h 84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3823" h="84181">
                  <a:moveTo>
                    <a:pt x="77783" y="37713"/>
                  </a:moveTo>
                  <a:lnTo>
                    <a:pt x="75791" y="29716"/>
                  </a:lnTo>
                  <a:lnTo>
                    <a:pt x="66587" y="28117"/>
                  </a:lnTo>
                  <a:lnTo>
                    <a:pt x="38976" y="6510"/>
                  </a:lnTo>
                  <a:lnTo>
                    <a:pt x="16163" y="2105"/>
                  </a:lnTo>
                  <a:lnTo>
                    <a:pt x="9316" y="4574"/>
                  </a:lnTo>
                  <a:lnTo>
                    <a:pt x="17931" y="29435"/>
                  </a:lnTo>
                  <a:lnTo>
                    <a:pt x="2105" y="76492"/>
                  </a:lnTo>
                  <a:lnTo>
                    <a:pt x="5752" y="82132"/>
                  </a:lnTo>
                  <a:lnTo>
                    <a:pt x="24160" y="60526"/>
                  </a:lnTo>
                  <a:lnTo>
                    <a:pt x="36956" y="59319"/>
                  </a:lnTo>
                  <a:lnTo>
                    <a:pt x="40547" y="63725"/>
                  </a:lnTo>
                  <a:cubicBezTo>
                    <a:pt x="40547" y="63725"/>
                    <a:pt x="76969" y="62911"/>
                    <a:pt x="79355" y="62911"/>
                  </a:cubicBezTo>
                  <a:cubicBezTo>
                    <a:pt x="81768" y="62911"/>
                    <a:pt x="104160" y="63304"/>
                    <a:pt x="104160" y="63304"/>
                  </a:cubicBezTo>
                  <a:lnTo>
                    <a:pt x="104160" y="50901"/>
                  </a:lnTo>
                  <a:lnTo>
                    <a:pt x="77783" y="3771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46" name="Forme libre : forme 4845">
              <a:extLst>
                <a:ext uri="{FF2B5EF4-FFF2-40B4-BE49-F238E27FC236}">
                  <a16:creationId xmlns:a16="http://schemas.microsoft.com/office/drawing/2014/main" id="{21DC69D5-716F-4D55-9186-B17EB98FB6AA}"/>
                </a:ext>
              </a:extLst>
            </p:cNvPr>
            <p:cNvSpPr/>
            <p:nvPr/>
          </p:nvSpPr>
          <p:spPr>
            <a:xfrm>
              <a:off x="8724086" y="6145819"/>
              <a:ext cx="58927" cy="89793"/>
            </a:xfrm>
            <a:custGeom>
              <a:avLst/>
              <a:gdLst>
                <a:gd name="connsiteX0" fmla="*/ 20007 w 58926"/>
                <a:gd name="connsiteY0" fmla="*/ 48180 h 89793"/>
                <a:gd name="connsiteX1" fmla="*/ 28621 w 58926"/>
                <a:gd name="connsiteY1" fmla="*/ 43522 h 89793"/>
                <a:gd name="connsiteX2" fmla="*/ 33251 w 58926"/>
                <a:gd name="connsiteY2" fmla="*/ 43522 h 89793"/>
                <a:gd name="connsiteX3" fmla="*/ 27948 w 58926"/>
                <a:gd name="connsiteY3" fmla="*/ 52809 h 89793"/>
                <a:gd name="connsiteX4" fmla="*/ 18660 w 58926"/>
                <a:gd name="connsiteY4" fmla="*/ 57439 h 89793"/>
                <a:gd name="connsiteX5" fmla="*/ 20007 w 58926"/>
                <a:gd name="connsiteY5" fmla="*/ 64398 h 89793"/>
                <a:gd name="connsiteX6" fmla="*/ 31259 w 58926"/>
                <a:gd name="connsiteY6" fmla="*/ 74360 h 89793"/>
                <a:gd name="connsiteX7" fmla="*/ 56457 w 58926"/>
                <a:gd name="connsiteY7" fmla="*/ 88614 h 89793"/>
                <a:gd name="connsiteX8" fmla="*/ 57355 w 58926"/>
                <a:gd name="connsiteY8" fmla="*/ 88446 h 89793"/>
                <a:gd name="connsiteX9" fmla="*/ 56682 w 58926"/>
                <a:gd name="connsiteY9" fmla="*/ 80589 h 89793"/>
                <a:gd name="connsiteX10" fmla="*/ 44784 w 58926"/>
                <a:gd name="connsiteY10" fmla="*/ 47450 h 89793"/>
                <a:gd name="connsiteX11" fmla="*/ 50368 w 58926"/>
                <a:gd name="connsiteY11" fmla="*/ 30333 h 89793"/>
                <a:gd name="connsiteX12" fmla="*/ 48488 w 58926"/>
                <a:gd name="connsiteY12" fmla="*/ 6398 h 89793"/>
                <a:gd name="connsiteX13" fmla="*/ 35580 w 58926"/>
                <a:gd name="connsiteY13" fmla="*/ 2105 h 89793"/>
                <a:gd name="connsiteX14" fmla="*/ 31259 w 58926"/>
                <a:gd name="connsiteY14" fmla="*/ 10382 h 89793"/>
                <a:gd name="connsiteX15" fmla="*/ 26629 w 58926"/>
                <a:gd name="connsiteY15" fmla="*/ 5416 h 89793"/>
                <a:gd name="connsiteX16" fmla="*/ 22645 w 58926"/>
                <a:gd name="connsiteY16" fmla="*/ 18352 h 89793"/>
                <a:gd name="connsiteX17" fmla="*/ 14367 w 58926"/>
                <a:gd name="connsiteY17" fmla="*/ 20007 h 89793"/>
                <a:gd name="connsiteX18" fmla="*/ 12375 w 58926"/>
                <a:gd name="connsiteY18" fmla="*/ 24974 h 89793"/>
                <a:gd name="connsiteX19" fmla="*/ 5415 w 58926"/>
                <a:gd name="connsiteY19" fmla="*/ 24974 h 89793"/>
                <a:gd name="connsiteX20" fmla="*/ 2105 w 58926"/>
                <a:gd name="connsiteY20" fmla="*/ 30277 h 89793"/>
                <a:gd name="connsiteX21" fmla="*/ 10045 w 58926"/>
                <a:gd name="connsiteY21" fmla="*/ 48825 h 89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926" h="89793">
                  <a:moveTo>
                    <a:pt x="20007" y="48180"/>
                  </a:moveTo>
                  <a:lnTo>
                    <a:pt x="28621" y="43522"/>
                  </a:lnTo>
                  <a:lnTo>
                    <a:pt x="33251" y="43522"/>
                  </a:lnTo>
                  <a:lnTo>
                    <a:pt x="27948" y="52809"/>
                  </a:lnTo>
                  <a:lnTo>
                    <a:pt x="18660" y="57439"/>
                  </a:lnTo>
                  <a:lnTo>
                    <a:pt x="20007" y="64398"/>
                  </a:lnTo>
                  <a:lnTo>
                    <a:pt x="31259" y="74360"/>
                  </a:lnTo>
                  <a:lnTo>
                    <a:pt x="56457" y="88614"/>
                  </a:lnTo>
                  <a:lnTo>
                    <a:pt x="57355" y="88446"/>
                  </a:lnTo>
                  <a:lnTo>
                    <a:pt x="56682" y="80589"/>
                  </a:lnTo>
                  <a:lnTo>
                    <a:pt x="44784" y="47450"/>
                  </a:lnTo>
                  <a:lnTo>
                    <a:pt x="50368" y="30333"/>
                  </a:lnTo>
                  <a:lnTo>
                    <a:pt x="48488" y="6398"/>
                  </a:lnTo>
                  <a:lnTo>
                    <a:pt x="35580" y="2105"/>
                  </a:lnTo>
                  <a:lnTo>
                    <a:pt x="31259" y="10382"/>
                  </a:lnTo>
                  <a:lnTo>
                    <a:pt x="26629" y="5416"/>
                  </a:lnTo>
                  <a:lnTo>
                    <a:pt x="22645" y="18352"/>
                  </a:lnTo>
                  <a:lnTo>
                    <a:pt x="14367" y="20007"/>
                  </a:lnTo>
                  <a:lnTo>
                    <a:pt x="12375" y="24974"/>
                  </a:lnTo>
                  <a:lnTo>
                    <a:pt x="5415" y="24974"/>
                  </a:lnTo>
                  <a:lnTo>
                    <a:pt x="2105" y="30277"/>
                  </a:lnTo>
                  <a:lnTo>
                    <a:pt x="10045" y="4882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47" name="Forme libre : forme 4846">
              <a:extLst>
                <a:ext uri="{FF2B5EF4-FFF2-40B4-BE49-F238E27FC236}">
                  <a16:creationId xmlns:a16="http://schemas.microsoft.com/office/drawing/2014/main" id="{61957EE0-805E-4FE3-A28E-BDD80C9E3CAA}"/>
                </a:ext>
              </a:extLst>
            </p:cNvPr>
            <p:cNvSpPr/>
            <p:nvPr/>
          </p:nvSpPr>
          <p:spPr>
            <a:xfrm>
              <a:off x="8709495" y="6228345"/>
              <a:ext cx="75763" cy="30866"/>
            </a:xfrm>
            <a:custGeom>
              <a:avLst/>
              <a:gdLst>
                <a:gd name="connsiteX0" fmla="*/ 72733 w 75762"/>
                <a:gd name="connsiteY0" fmla="*/ 10326 h 30866"/>
                <a:gd name="connsiteX1" fmla="*/ 69057 w 75762"/>
                <a:gd name="connsiteY1" fmla="*/ 10382 h 30866"/>
                <a:gd name="connsiteX2" fmla="*/ 68383 w 75762"/>
                <a:gd name="connsiteY2" fmla="*/ 16022 h 30866"/>
                <a:gd name="connsiteX3" fmla="*/ 61116 w 75762"/>
                <a:gd name="connsiteY3" fmla="*/ 16022 h 30866"/>
                <a:gd name="connsiteX4" fmla="*/ 57131 w 75762"/>
                <a:gd name="connsiteY4" fmla="*/ 5079 h 30866"/>
                <a:gd name="connsiteX5" fmla="*/ 39229 w 75762"/>
                <a:gd name="connsiteY5" fmla="*/ 2105 h 30866"/>
                <a:gd name="connsiteX6" fmla="*/ 37236 w 75762"/>
                <a:gd name="connsiteY6" fmla="*/ 4742 h 30866"/>
                <a:gd name="connsiteX7" fmla="*/ 41558 w 75762"/>
                <a:gd name="connsiteY7" fmla="*/ 10382 h 30866"/>
                <a:gd name="connsiteX8" fmla="*/ 28285 w 75762"/>
                <a:gd name="connsiteY8" fmla="*/ 6735 h 30866"/>
                <a:gd name="connsiteX9" fmla="*/ 20680 w 75762"/>
                <a:gd name="connsiteY9" fmla="*/ 10382 h 30866"/>
                <a:gd name="connsiteX10" fmla="*/ 10383 w 75762"/>
                <a:gd name="connsiteY10" fmla="*/ 5752 h 30866"/>
                <a:gd name="connsiteX11" fmla="*/ 2105 w 75762"/>
                <a:gd name="connsiteY11" fmla="*/ 8727 h 30866"/>
                <a:gd name="connsiteX12" fmla="*/ 7071 w 75762"/>
                <a:gd name="connsiteY12" fmla="*/ 21326 h 30866"/>
                <a:gd name="connsiteX13" fmla="*/ 17033 w 75762"/>
                <a:gd name="connsiteY13" fmla="*/ 25647 h 30866"/>
                <a:gd name="connsiteX14" fmla="*/ 22336 w 75762"/>
                <a:gd name="connsiteY14" fmla="*/ 23655 h 30866"/>
                <a:gd name="connsiteX15" fmla="*/ 28285 w 75762"/>
                <a:gd name="connsiteY15" fmla="*/ 25647 h 30866"/>
                <a:gd name="connsiteX16" fmla="*/ 37236 w 75762"/>
                <a:gd name="connsiteY16" fmla="*/ 27948 h 30866"/>
                <a:gd name="connsiteX17" fmla="*/ 51491 w 75762"/>
                <a:gd name="connsiteY17" fmla="*/ 28285 h 30866"/>
                <a:gd name="connsiteX18" fmla="*/ 60442 w 75762"/>
                <a:gd name="connsiteY18" fmla="*/ 27611 h 30866"/>
                <a:gd name="connsiteX19" fmla="*/ 68074 w 75762"/>
                <a:gd name="connsiteY19" fmla="*/ 29940 h 30866"/>
                <a:gd name="connsiteX20" fmla="*/ 76437 w 75762"/>
                <a:gd name="connsiteY20" fmla="*/ 30137 h 30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5762" h="30866">
                  <a:moveTo>
                    <a:pt x="72733" y="10326"/>
                  </a:moveTo>
                  <a:lnTo>
                    <a:pt x="69057" y="10382"/>
                  </a:lnTo>
                  <a:lnTo>
                    <a:pt x="68383" y="16022"/>
                  </a:lnTo>
                  <a:lnTo>
                    <a:pt x="61116" y="16022"/>
                  </a:lnTo>
                  <a:lnTo>
                    <a:pt x="57131" y="5079"/>
                  </a:lnTo>
                  <a:lnTo>
                    <a:pt x="39229" y="2105"/>
                  </a:lnTo>
                  <a:lnTo>
                    <a:pt x="37236" y="4742"/>
                  </a:lnTo>
                  <a:lnTo>
                    <a:pt x="41558" y="10382"/>
                  </a:lnTo>
                  <a:lnTo>
                    <a:pt x="28285" y="6735"/>
                  </a:lnTo>
                  <a:lnTo>
                    <a:pt x="20680" y="10382"/>
                  </a:lnTo>
                  <a:lnTo>
                    <a:pt x="10383" y="5752"/>
                  </a:lnTo>
                  <a:lnTo>
                    <a:pt x="2105" y="8727"/>
                  </a:lnTo>
                  <a:lnTo>
                    <a:pt x="7071" y="21326"/>
                  </a:lnTo>
                  <a:lnTo>
                    <a:pt x="17033" y="25647"/>
                  </a:lnTo>
                  <a:lnTo>
                    <a:pt x="22336" y="23655"/>
                  </a:lnTo>
                  <a:lnTo>
                    <a:pt x="28285" y="25647"/>
                  </a:lnTo>
                  <a:lnTo>
                    <a:pt x="37236" y="27948"/>
                  </a:lnTo>
                  <a:lnTo>
                    <a:pt x="51491" y="28285"/>
                  </a:lnTo>
                  <a:lnTo>
                    <a:pt x="60442" y="27611"/>
                  </a:lnTo>
                  <a:lnTo>
                    <a:pt x="68074" y="29940"/>
                  </a:lnTo>
                  <a:lnTo>
                    <a:pt x="76437" y="30137"/>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848" name="Forme libre : forme 4847">
              <a:extLst>
                <a:ext uri="{FF2B5EF4-FFF2-40B4-BE49-F238E27FC236}">
                  <a16:creationId xmlns:a16="http://schemas.microsoft.com/office/drawing/2014/main" id="{59C6291D-DF62-476D-B906-FC0BCCF18374}"/>
                </a:ext>
              </a:extLst>
            </p:cNvPr>
            <p:cNvSpPr/>
            <p:nvPr/>
          </p:nvSpPr>
          <p:spPr>
            <a:xfrm>
              <a:off x="8780431" y="6180334"/>
              <a:ext cx="103823" cy="75763"/>
            </a:xfrm>
            <a:custGeom>
              <a:avLst/>
              <a:gdLst>
                <a:gd name="connsiteX0" fmla="*/ 82638 w 103823"/>
                <a:gd name="connsiteY0" fmla="*/ 52753 h 75762"/>
                <a:gd name="connsiteX1" fmla="*/ 72031 w 103823"/>
                <a:gd name="connsiteY1" fmla="*/ 47113 h 75762"/>
                <a:gd name="connsiteX2" fmla="*/ 61424 w 103823"/>
                <a:gd name="connsiteY2" fmla="*/ 47113 h 75762"/>
                <a:gd name="connsiteX3" fmla="*/ 48488 w 103823"/>
                <a:gd name="connsiteY3" fmla="*/ 38835 h 75762"/>
                <a:gd name="connsiteX4" fmla="*/ 13357 w 103823"/>
                <a:gd name="connsiteY4" fmla="*/ 5359 h 75762"/>
                <a:gd name="connsiteX5" fmla="*/ 5584 w 103823"/>
                <a:gd name="connsiteY5" fmla="*/ 2105 h 75762"/>
                <a:gd name="connsiteX6" fmla="*/ 2105 w 103823"/>
                <a:gd name="connsiteY6" fmla="*/ 12739 h 75762"/>
                <a:gd name="connsiteX7" fmla="*/ 13076 w 103823"/>
                <a:gd name="connsiteY7" fmla="*/ 43269 h 75762"/>
                <a:gd name="connsiteX8" fmla="*/ 13862 w 103823"/>
                <a:gd name="connsiteY8" fmla="*/ 52529 h 75762"/>
                <a:gd name="connsiteX9" fmla="*/ 22954 w 103823"/>
                <a:gd name="connsiteY9" fmla="*/ 52753 h 75762"/>
                <a:gd name="connsiteX10" fmla="*/ 20961 w 103823"/>
                <a:gd name="connsiteY10" fmla="*/ 58057 h 75762"/>
                <a:gd name="connsiteX11" fmla="*/ 14900 w 103823"/>
                <a:gd name="connsiteY11" fmla="*/ 58141 h 75762"/>
                <a:gd name="connsiteX12" fmla="*/ 18071 w 103823"/>
                <a:gd name="connsiteY12" fmla="*/ 74949 h 75762"/>
                <a:gd name="connsiteX13" fmla="*/ 27948 w 103823"/>
                <a:gd name="connsiteY13" fmla="*/ 74949 h 75762"/>
                <a:gd name="connsiteX14" fmla="*/ 52136 w 103823"/>
                <a:gd name="connsiteY14" fmla="*/ 69646 h 75762"/>
                <a:gd name="connsiteX15" fmla="*/ 70039 w 103823"/>
                <a:gd name="connsiteY15" fmla="*/ 70319 h 75762"/>
                <a:gd name="connsiteX16" fmla="*/ 76661 w 103823"/>
                <a:gd name="connsiteY16" fmla="*/ 66335 h 75762"/>
                <a:gd name="connsiteX17" fmla="*/ 82947 w 103823"/>
                <a:gd name="connsiteY17" fmla="*/ 68327 h 75762"/>
                <a:gd name="connsiteX18" fmla="*/ 103150 w 103823"/>
                <a:gd name="connsiteY18" fmla="*/ 64679 h 75762"/>
                <a:gd name="connsiteX19" fmla="*/ 104469 w 103823"/>
                <a:gd name="connsiteY19" fmla="*/ 54409 h 75762"/>
                <a:gd name="connsiteX20" fmla="*/ 82638 w 103823"/>
                <a:gd name="connsiteY20" fmla="*/ 52753 h 75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3823" h="75762">
                  <a:moveTo>
                    <a:pt x="82638" y="52753"/>
                  </a:moveTo>
                  <a:lnTo>
                    <a:pt x="72031" y="47113"/>
                  </a:lnTo>
                  <a:lnTo>
                    <a:pt x="61424" y="47113"/>
                  </a:lnTo>
                  <a:lnTo>
                    <a:pt x="48488" y="38835"/>
                  </a:lnTo>
                  <a:cubicBezTo>
                    <a:pt x="48488" y="38835"/>
                    <a:pt x="14676" y="6033"/>
                    <a:pt x="13357" y="5359"/>
                  </a:cubicBezTo>
                  <a:cubicBezTo>
                    <a:pt x="12796" y="5079"/>
                    <a:pt x="9372" y="3648"/>
                    <a:pt x="5584" y="2105"/>
                  </a:cubicBezTo>
                  <a:lnTo>
                    <a:pt x="2105" y="12739"/>
                  </a:lnTo>
                  <a:lnTo>
                    <a:pt x="13076" y="43269"/>
                  </a:lnTo>
                  <a:lnTo>
                    <a:pt x="13862" y="52529"/>
                  </a:lnTo>
                  <a:lnTo>
                    <a:pt x="22954" y="52753"/>
                  </a:lnTo>
                  <a:lnTo>
                    <a:pt x="20961" y="58057"/>
                  </a:lnTo>
                  <a:lnTo>
                    <a:pt x="14900" y="58141"/>
                  </a:lnTo>
                  <a:lnTo>
                    <a:pt x="18071" y="74949"/>
                  </a:lnTo>
                  <a:lnTo>
                    <a:pt x="27948" y="74949"/>
                  </a:lnTo>
                  <a:lnTo>
                    <a:pt x="52136" y="69646"/>
                  </a:lnTo>
                  <a:lnTo>
                    <a:pt x="70039" y="70319"/>
                  </a:lnTo>
                  <a:lnTo>
                    <a:pt x="76661" y="66335"/>
                  </a:lnTo>
                  <a:lnTo>
                    <a:pt x="82947" y="68327"/>
                  </a:lnTo>
                  <a:lnTo>
                    <a:pt x="103150" y="64679"/>
                  </a:lnTo>
                  <a:lnTo>
                    <a:pt x="104469" y="54409"/>
                  </a:lnTo>
                  <a:lnTo>
                    <a:pt x="82638" y="52753"/>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grpSp>
      <p:sp>
        <p:nvSpPr>
          <p:cNvPr id="217" name="TextBox 3">
            <a:extLst>
              <a:ext uri="{FF2B5EF4-FFF2-40B4-BE49-F238E27FC236}">
                <a16:creationId xmlns:a16="http://schemas.microsoft.com/office/drawing/2014/main" id="{6D3BC57B-2F88-48EB-8064-199ADDDC152A}"/>
              </a:ext>
            </a:extLst>
          </p:cNvPr>
          <p:cNvSpPr txBox="1"/>
          <p:nvPr/>
        </p:nvSpPr>
        <p:spPr>
          <a:xfrm>
            <a:off x="1317625" y="1770117"/>
            <a:ext cx="3374608" cy="947952"/>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u="none" strike="noStrike" kern="1200" cap="none" spc="0" normalizeH="0" baseline="0" noProof="0" dirty="0">
                <a:ln>
                  <a:noFill/>
                </a:ln>
                <a:effectLst/>
                <a:uLnTx/>
                <a:uFillTx/>
                <a:latin typeface="Helvetica Neue Moyen" charset="0"/>
                <a:ea typeface="+mn-ea"/>
                <a:cs typeface="Helvetica Neue Moyen"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u="none" strike="noStrike" kern="1200" cap="none" spc="0" normalizeH="0" baseline="0" noProof="0" dirty="0">
                <a:ln>
                  <a:noFill/>
                </a:ln>
                <a:effectLst/>
                <a:uLnTx/>
                <a:uFillTx/>
                <a:latin typeface="Helvetica Neue Moyen" charset="0"/>
                <a:ea typeface="+mn-ea"/>
                <a:cs typeface="Helvetica Neue Moyen" charset="0"/>
              </a:rPr>
              <a:t>agile frameworks</a:t>
            </a:r>
            <a:endParaRPr kumimoji="0" lang="fr-FR" sz="2800" u="none" strike="noStrike" kern="1200" cap="none" spc="0" normalizeH="0" baseline="0" noProof="0" dirty="0">
              <a:ln>
                <a:noFill/>
              </a:ln>
              <a:effectLst/>
              <a:uLnTx/>
              <a:uFillTx/>
              <a:latin typeface="Helvetica Neue Moyen" charset="0"/>
              <a:ea typeface="+mn-ea"/>
              <a:cs typeface="Helvetica Neue Moyen" charset="0"/>
            </a:endParaRPr>
          </a:p>
        </p:txBody>
      </p:sp>
      <p:sp>
        <p:nvSpPr>
          <p:cNvPr id="218" name="TextBox 4">
            <a:extLst>
              <a:ext uri="{FF2B5EF4-FFF2-40B4-BE49-F238E27FC236}">
                <a16:creationId xmlns:a16="http://schemas.microsoft.com/office/drawing/2014/main" id="{5B054134-3BD7-48B1-A5B1-FE41A94060DB}"/>
              </a:ext>
            </a:extLst>
          </p:cNvPr>
          <p:cNvSpPr txBox="1"/>
          <p:nvPr/>
        </p:nvSpPr>
        <p:spPr>
          <a:xfrm>
            <a:off x="1343025" y="2924535"/>
            <a:ext cx="2682845" cy="2217911"/>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Normal" charset="0"/>
                <a:ea typeface="+mn-ea"/>
                <a:cs typeface="Helvetica Neue Normal" charset="0"/>
              </a:rPr>
              <a:t>to provide a robust synopsis for high level overviews. Iterative approaches to corporate strategy foster collaborative thinking to further the overall value proposition. Organically grow the holistic world view of disruptive innovation via workplace diversity and empowerment.</a:t>
            </a:r>
          </a:p>
        </p:txBody>
      </p:sp>
      <p:sp>
        <p:nvSpPr>
          <p:cNvPr id="219" name="TextBox 218">
            <a:extLst>
              <a:ext uri="{FF2B5EF4-FFF2-40B4-BE49-F238E27FC236}">
                <a16:creationId xmlns:a16="http://schemas.microsoft.com/office/drawing/2014/main" id="{214A7426-D1BB-42E9-8643-90E054A70AC7}"/>
              </a:ext>
            </a:extLst>
          </p:cNvPr>
          <p:cNvSpPr txBox="1"/>
          <p:nvPr/>
        </p:nvSpPr>
        <p:spPr>
          <a:xfrm>
            <a:off x="1343025" y="1509463"/>
            <a:ext cx="798295" cy="147733"/>
          </a:xfrm>
          <a:prstGeom prst="rect">
            <a:avLst/>
          </a:prstGeom>
          <a:noFill/>
        </p:spPr>
        <p:txBody>
          <a:bodyPr wrap="non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AMERICA</a:t>
            </a:r>
          </a:p>
        </p:txBody>
      </p:sp>
    </p:spTree>
    <p:extLst>
      <p:ext uri="{BB962C8B-B14F-4D97-AF65-F5344CB8AC3E}">
        <p14:creationId xmlns:p14="http://schemas.microsoft.com/office/powerpoint/2010/main" val="312162577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TextBox 3">
            <a:extLst>
              <a:ext uri="{FF2B5EF4-FFF2-40B4-BE49-F238E27FC236}">
                <a16:creationId xmlns:a16="http://schemas.microsoft.com/office/drawing/2014/main" id="{B2EBCE50-6C77-460E-BEB6-70A9F88AC858}"/>
              </a:ext>
            </a:extLst>
          </p:cNvPr>
          <p:cNvSpPr txBox="1"/>
          <p:nvPr/>
        </p:nvSpPr>
        <p:spPr>
          <a:xfrm>
            <a:off x="1317625" y="1770117"/>
            <a:ext cx="3374608" cy="947952"/>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u="none" strike="noStrike" kern="1200" cap="none" spc="0" normalizeH="0" baseline="0" noProof="0" dirty="0">
                <a:ln>
                  <a:noFill/>
                </a:ln>
                <a:effectLst/>
                <a:uLnTx/>
                <a:uFillTx/>
                <a:latin typeface="Helvetica Neue Moyen" charset="0"/>
                <a:ea typeface="+mn-ea"/>
                <a:cs typeface="Helvetica Neue Moyen"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u="none" strike="noStrike" kern="1200" cap="none" spc="0" normalizeH="0" baseline="0" noProof="0" dirty="0">
                <a:ln>
                  <a:noFill/>
                </a:ln>
                <a:effectLst/>
                <a:uLnTx/>
                <a:uFillTx/>
                <a:latin typeface="Helvetica Neue Moyen" charset="0"/>
                <a:ea typeface="+mn-ea"/>
                <a:cs typeface="Helvetica Neue Moyen" charset="0"/>
              </a:rPr>
              <a:t>agile frameworks</a:t>
            </a:r>
            <a:endParaRPr kumimoji="0" lang="fr-FR" sz="2800" u="none" strike="noStrike" kern="1200" cap="none" spc="0" normalizeH="0" baseline="0" noProof="0" dirty="0">
              <a:ln>
                <a:noFill/>
              </a:ln>
              <a:effectLst/>
              <a:uLnTx/>
              <a:uFillTx/>
              <a:latin typeface="Helvetica Neue Moyen" charset="0"/>
              <a:ea typeface="+mn-ea"/>
              <a:cs typeface="Helvetica Neue Moyen" charset="0"/>
            </a:endParaRPr>
          </a:p>
        </p:txBody>
      </p:sp>
      <p:sp>
        <p:nvSpPr>
          <p:cNvPr id="269" name="TextBox 4">
            <a:extLst>
              <a:ext uri="{FF2B5EF4-FFF2-40B4-BE49-F238E27FC236}">
                <a16:creationId xmlns:a16="http://schemas.microsoft.com/office/drawing/2014/main" id="{7153A0E0-B5B1-4123-B303-84242952C478}"/>
              </a:ext>
            </a:extLst>
          </p:cNvPr>
          <p:cNvSpPr txBox="1"/>
          <p:nvPr/>
        </p:nvSpPr>
        <p:spPr>
          <a:xfrm>
            <a:off x="1343025" y="2924535"/>
            <a:ext cx="2682845" cy="2217911"/>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Normal" charset="0"/>
                <a:ea typeface="+mn-ea"/>
                <a:cs typeface="Helvetica Neue Normal" charset="0"/>
              </a:rPr>
              <a:t>to provide a robust synopsis for high level overviews. Iterative approaches to corporate strategy foster collaborative thinking to further the overall value proposition. Organically grow the holistic world view of disruptive innovation via workplace diversity and empowerment.</a:t>
            </a:r>
          </a:p>
        </p:txBody>
      </p:sp>
      <p:sp>
        <p:nvSpPr>
          <p:cNvPr id="270" name="TextBox 269">
            <a:extLst>
              <a:ext uri="{FF2B5EF4-FFF2-40B4-BE49-F238E27FC236}">
                <a16:creationId xmlns:a16="http://schemas.microsoft.com/office/drawing/2014/main" id="{B64898DE-5F56-4A40-BD0E-27A1C95EA427}"/>
              </a:ext>
            </a:extLst>
          </p:cNvPr>
          <p:cNvSpPr txBox="1"/>
          <p:nvPr/>
        </p:nvSpPr>
        <p:spPr>
          <a:xfrm>
            <a:off x="1343025" y="1509463"/>
            <a:ext cx="408766" cy="147733"/>
          </a:xfrm>
          <a:prstGeom prst="rect">
            <a:avLst/>
          </a:prstGeom>
          <a:noFill/>
        </p:spPr>
        <p:txBody>
          <a:bodyPr wrap="non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ASIA</a:t>
            </a:r>
          </a:p>
        </p:txBody>
      </p:sp>
      <p:grpSp>
        <p:nvGrpSpPr>
          <p:cNvPr id="286" name="Group 285">
            <a:extLst>
              <a:ext uri="{FF2B5EF4-FFF2-40B4-BE49-F238E27FC236}">
                <a16:creationId xmlns:a16="http://schemas.microsoft.com/office/drawing/2014/main" id="{16CCE3FF-B0D4-4AD6-9420-AB90B8DAA7CA}"/>
              </a:ext>
            </a:extLst>
          </p:cNvPr>
          <p:cNvGrpSpPr/>
          <p:nvPr/>
        </p:nvGrpSpPr>
        <p:grpSpPr>
          <a:xfrm>
            <a:off x="5324726" y="800100"/>
            <a:ext cx="6170918" cy="5288288"/>
            <a:chOff x="10442826" y="79001"/>
            <a:chExt cx="7116108" cy="6098287"/>
          </a:xfrm>
          <a:solidFill>
            <a:srgbClr val="EDEDED"/>
          </a:solidFill>
        </p:grpSpPr>
        <p:sp>
          <p:nvSpPr>
            <p:cNvPr id="4611" name="Freeform: Shape 4610">
              <a:extLst>
                <a:ext uri="{FF2B5EF4-FFF2-40B4-BE49-F238E27FC236}">
                  <a16:creationId xmlns:a16="http://schemas.microsoft.com/office/drawing/2014/main" id="{E8562D56-6065-4041-91B1-589215CFDEF1}"/>
                </a:ext>
              </a:extLst>
            </p:cNvPr>
            <p:cNvSpPr/>
            <p:nvPr/>
          </p:nvSpPr>
          <p:spPr>
            <a:xfrm>
              <a:off x="12604699" y="3212848"/>
              <a:ext cx="1867335" cy="2041725"/>
            </a:xfrm>
            <a:custGeom>
              <a:avLst/>
              <a:gdLst>
                <a:gd name="connsiteX0" fmla="*/ 1630309 w 1867335"/>
                <a:gd name="connsiteY0" fmla="*/ 1804607 h 2041724"/>
                <a:gd name="connsiteX1" fmla="*/ 1629796 w 1867335"/>
                <a:gd name="connsiteY1" fmla="*/ 1810377 h 2041724"/>
                <a:gd name="connsiteX2" fmla="*/ 1633389 w 1867335"/>
                <a:gd name="connsiteY2" fmla="*/ 1821027 h 2041724"/>
                <a:gd name="connsiteX3" fmla="*/ 1641082 w 1867335"/>
                <a:gd name="connsiteY3" fmla="*/ 1829750 h 2041724"/>
                <a:gd name="connsiteX4" fmla="*/ 1643649 w 1867335"/>
                <a:gd name="connsiteY4" fmla="*/ 1811791 h 2041724"/>
                <a:gd name="connsiteX5" fmla="*/ 1643137 w 1867335"/>
                <a:gd name="connsiteY5" fmla="*/ 1803581 h 2041724"/>
                <a:gd name="connsiteX6" fmla="*/ 1630309 w 1867335"/>
                <a:gd name="connsiteY6" fmla="*/ 1804607 h 2041724"/>
                <a:gd name="connsiteX7" fmla="*/ 1655452 w 1867335"/>
                <a:gd name="connsiteY7" fmla="*/ 1704931 h 2041724"/>
                <a:gd name="connsiteX8" fmla="*/ 1654939 w 1867335"/>
                <a:gd name="connsiteY8" fmla="*/ 1701466 h 2041724"/>
                <a:gd name="connsiteX9" fmla="*/ 1650961 w 1867335"/>
                <a:gd name="connsiteY9" fmla="*/ 1701466 h 2041724"/>
                <a:gd name="connsiteX10" fmla="*/ 1646216 w 1867335"/>
                <a:gd name="connsiteY10" fmla="*/ 1716857 h 2041724"/>
                <a:gd name="connsiteX11" fmla="*/ 1640570 w 1867335"/>
                <a:gd name="connsiteY11" fmla="*/ 1726096 h 2041724"/>
                <a:gd name="connsiteX12" fmla="*/ 1649293 w 1867335"/>
                <a:gd name="connsiteY12" fmla="*/ 1738924 h 2041724"/>
                <a:gd name="connsiteX13" fmla="*/ 1653401 w 1867335"/>
                <a:gd name="connsiteY13" fmla="*/ 1720962 h 2041724"/>
                <a:gd name="connsiteX14" fmla="*/ 1655452 w 1867335"/>
                <a:gd name="connsiteY14" fmla="*/ 1704931 h 2041724"/>
                <a:gd name="connsiteX15" fmla="*/ 1660582 w 1867335"/>
                <a:gd name="connsiteY15" fmla="*/ 1660416 h 2041724"/>
                <a:gd name="connsiteX16" fmla="*/ 1654939 w 1867335"/>
                <a:gd name="connsiteY16" fmla="*/ 1657336 h 2041724"/>
                <a:gd name="connsiteX17" fmla="*/ 1647754 w 1867335"/>
                <a:gd name="connsiteY17" fmla="*/ 1669138 h 2041724"/>
                <a:gd name="connsiteX18" fmla="*/ 1644162 w 1867335"/>
                <a:gd name="connsiteY18" fmla="*/ 1677861 h 2041724"/>
                <a:gd name="connsiteX19" fmla="*/ 1643649 w 1867335"/>
                <a:gd name="connsiteY19" fmla="*/ 1690689 h 2041724"/>
                <a:gd name="connsiteX20" fmla="*/ 1647242 w 1867335"/>
                <a:gd name="connsiteY20" fmla="*/ 1691202 h 2041724"/>
                <a:gd name="connsiteX21" fmla="*/ 1656477 w 1867335"/>
                <a:gd name="connsiteY21" fmla="*/ 1681966 h 2041724"/>
                <a:gd name="connsiteX22" fmla="*/ 1660582 w 1867335"/>
                <a:gd name="connsiteY22" fmla="*/ 1660416 h 2041724"/>
                <a:gd name="connsiteX23" fmla="*/ 1668279 w 1867335"/>
                <a:gd name="connsiteY23" fmla="*/ 1608073 h 2041724"/>
                <a:gd name="connsiteX24" fmla="*/ 1664174 w 1867335"/>
                <a:gd name="connsiteY24" fmla="*/ 1606022 h 2041724"/>
                <a:gd name="connsiteX25" fmla="*/ 1652885 w 1867335"/>
                <a:gd name="connsiteY25" fmla="*/ 1625009 h 2041724"/>
                <a:gd name="connsiteX26" fmla="*/ 1648267 w 1867335"/>
                <a:gd name="connsiteY26" fmla="*/ 1646945 h 2041724"/>
                <a:gd name="connsiteX27" fmla="*/ 1648267 w 1867335"/>
                <a:gd name="connsiteY27" fmla="*/ 1650664 h 2041724"/>
                <a:gd name="connsiteX28" fmla="*/ 1652245 w 1867335"/>
                <a:gd name="connsiteY28" fmla="*/ 1650664 h 2041724"/>
                <a:gd name="connsiteX29" fmla="*/ 1662636 w 1867335"/>
                <a:gd name="connsiteY29" fmla="*/ 1631165 h 2041724"/>
                <a:gd name="connsiteX30" fmla="*/ 1668279 w 1867335"/>
                <a:gd name="connsiteY30" fmla="*/ 1608073 h 2041724"/>
                <a:gd name="connsiteX31" fmla="*/ 441742 w 1867335"/>
                <a:gd name="connsiteY31" fmla="*/ 669 h 2041724"/>
                <a:gd name="connsiteX32" fmla="*/ 430701 w 1867335"/>
                <a:gd name="connsiteY32" fmla="*/ 20282 h 2041724"/>
                <a:gd name="connsiteX33" fmla="*/ 418866 w 1867335"/>
                <a:gd name="connsiteY33" fmla="*/ 27820 h 2041724"/>
                <a:gd name="connsiteX34" fmla="*/ 406940 w 1867335"/>
                <a:gd name="connsiteY34" fmla="*/ 37003 h 2041724"/>
                <a:gd name="connsiteX35" fmla="*/ 396610 w 1867335"/>
                <a:gd name="connsiteY35" fmla="*/ 52910 h 2041724"/>
                <a:gd name="connsiteX36" fmla="*/ 408220 w 1867335"/>
                <a:gd name="connsiteY36" fmla="*/ 81626 h 2041724"/>
                <a:gd name="connsiteX37" fmla="*/ 422961 w 1867335"/>
                <a:gd name="connsiteY37" fmla="*/ 129325 h 2041724"/>
                <a:gd name="connsiteX38" fmla="*/ 432050 w 1867335"/>
                <a:gd name="connsiteY38" fmla="*/ 152749 h 2041724"/>
                <a:gd name="connsiteX39" fmla="*/ 402959 w 1867335"/>
                <a:gd name="connsiteY39" fmla="*/ 170731 h 2041724"/>
                <a:gd name="connsiteX40" fmla="*/ 402619 w 1867335"/>
                <a:gd name="connsiteY40" fmla="*/ 171201 h 2041724"/>
                <a:gd name="connsiteX41" fmla="*/ 394765 w 1867335"/>
                <a:gd name="connsiteY41" fmla="*/ 188483 h 2041724"/>
                <a:gd name="connsiteX42" fmla="*/ 390490 w 1867335"/>
                <a:gd name="connsiteY42" fmla="*/ 205585 h 2041724"/>
                <a:gd name="connsiteX43" fmla="*/ 381288 w 1867335"/>
                <a:gd name="connsiteY43" fmla="*/ 236747 h 2041724"/>
                <a:gd name="connsiteX44" fmla="*/ 386487 w 1867335"/>
                <a:gd name="connsiteY44" fmla="*/ 270299 h 2041724"/>
                <a:gd name="connsiteX45" fmla="*/ 394987 w 1867335"/>
                <a:gd name="connsiteY45" fmla="*/ 300611 h 2041724"/>
                <a:gd name="connsiteX46" fmla="*/ 402103 w 1867335"/>
                <a:gd name="connsiteY46" fmla="*/ 310063 h 2041724"/>
                <a:gd name="connsiteX47" fmla="*/ 408288 w 1867335"/>
                <a:gd name="connsiteY47" fmla="*/ 317012 h 2041724"/>
                <a:gd name="connsiteX48" fmla="*/ 428542 w 1867335"/>
                <a:gd name="connsiteY48" fmla="*/ 339695 h 2041724"/>
                <a:gd name="connsiteX49" fmla="*/ 439825 w 1867335"/>
                <a:gd name="connsiteY49" fmla="*/ 338056 h 2041724"/>
                <a:gd name="connsiteX50" fmla="*/ 439825 w 1867335"/>
                <a:gd name="connsiteY50" fmla="*/ 338056 h 2041724"/>
                <a:gd name="connsiteX51" fmla="*/ 464455 w 1867335"/>
                <a:gd name="connsiteY51" fmla="*/ 346266 h 2041724"/>
                <a:gd name="connsiteX52" fmla="*/ 464455 w 1867335"/>
                <a:gd name="connsiteY52" fmla="*/ 346266 h 2041724"/>
                <a:gd name="connsiteX53" fmla="*/ 478825 w 1867335"/>
                <a:gd name="connsiteY53" fmla="*/ 354476 h 2041724"/>
                <a:gd name="connsiteX54" fmla="*/ 478825 w 1867335"/>
                <a:gd name="connsiteY54" fmla="*/ 354476 h 2041724"/>
                <a:gd name="connsiteX55" fmla="*/ 477799 w 1867335"/>
                <a:gd name="connsiteY55" fmla="*/ 358581 h 2041724"/>
                <a:gd name="connsiteX56" fmla="*/ 477799 w 1867335"/>
                <a:gd name="connsiteY56" fmla="*/ 358581 h 2041724"/>
                <a:gd name="connsiteX57" fmla="*/ 452140 w 1867335"/>
                <a:gd name="connsiteY57" fmla="*/ 373721 h 2041724"/>
                <a:gd name="connsiteX58" fmla="*/ 452140 w 1867335"/>
                <a:gd name="connsiteY58" fmla="*/ 373721 h 2041724"/>
                <a:gd name="connsiteX59" fmla="*/ 452140 w 1867335"/>
                <a:gd name="connsiteY59" fmla="*/ 395788 h 2041724"/>
                <a:gd name="connsiteX60" fmla="*/ 452140 w 1867335"/>
                <a:gd name="connsiteY60" fmla="*/ 395788 h 2041724"/>
                <a:gd name="connsiteX61" fmla="*/ 437771 w 1867335"/>
                <a:gd name="connsiteY61" fmla="*/ 422210 h 2041724"/>
                <a:gd name="connsiteX62" fmla="*/ 437771 w 1867335"/>
                <a:gd name="connsiteY62" fmla="*/ 422210 h 2041724"/>
                <a:gd name="connsiteX63" fmla="*/ 421351 w 1867335"/>
                <a:gd name="connsiteY63" fmla="*/ 445815 h 2041724"/>
                <a:gd name="connsiteX64" fmla="*/ 421351 w 1867335"/>
                <a:gd name="connsiteY64" fmla="*/ 445815 h 2041724"/>
                <a:gd name="connsiteX65" fmla="*/ 393645 w 1867335"/>
                <a:gd name="connsiteY65" fmla="*/ 481734 h 2041724"/>
                <a:gd name="connsiteX66" fmla="*/ 393645 w 1867335"/>
                <a:gd name="connsiteY66" fmla="*/ 481734 h 2041724"/>
                <a:gd name="connsiteX67" fmla="*/ 391591 w 1867335"/>
                <a:gd name="connsiteY67" fmla="*/ 499180 h 2041724"/>
                <a:gd name="connsiteX68" fmla="*/ 391591 w 1867335"/>
                <a:gd name="connsiteY68" fmla="*/ 499180 h 2041724"/>
                <a:gd name="connsiteX69" fmla="*/ 372091 w 1867335"/>
                <a:gd name="connsiteY69" fmla="*/ 513549 h 2041724"/>
                <a:gd name="connsiteX70" fmla="*/ 372091 w 1867335"/>
                <a:gd name="connsiteY70" fmla="*/ 513549 h 2041724"/>
                <a:gd name="connsiteX71" fmla="*/ 349512 w 1867335"/>
                <a:gd name="connsiteY71" fmla="*/ 569994 h 2041724"/>
                <a:gd name="connsiteX72" fmla="*/ 349512 w 1867335"/>
                <a:gd name="connsiteY72" fmla="*/ 569994 h 2041724"/>
                <a:gd name="connsiteX73" fmla="*/ 328987 w 1867335"/>
                <a:gd name="connsiteY73" fmla="*/ 593598 h 2041724"/>
                <a:gd name="connsiteX74" fmla="*/ 328987 w 1867335"/>
                <a:gd name="connsiteY74" fmla="*/ 593598 h 2041724"/>
                <a:gd name="connsiteX75" fmla="*/ 304357 w 1867335"/>
                <a:gd name="connsiteY75" fmla="*/ 604888 h 2041724"/>
                <a:gd name="connsiteX76" fmla="*/ 304357 w 1867335"/>
                <a:gd name="connsiteY76" fmla="*/ 604888 h 2041724"/>
                <a:gd name="connsiteX77" fmla="*/ 291017 w 1867335"/>
                <a:gd name="connsiteY77" fmla="*/ 607967 h 2041724"/>
                <a:gd name="connsiteX78" fmla="*/ 291017 w 1867335"/>
                <a:gd name="connsiteY78" fmla="*/ 607967 h 2041724"/>
                <a:gd name="connsiteX79" fmla="*/ 276648 w 1867335"/>
                <a:gd name="connsiteY79" fmla="*/ 629518 h 2041724"/>
                <a:gd name="connsiteX80" fmla="*/ 276648 w 1867335"/>
                <a:gd name="connsiteY80" fmla="*/ 629518 h 2041724"/>
                <a:gd name="connsiteX81" fmla="*/ 266387 w 1867335"/>
                <a:gd name="connsiteY81" fmla="*/ 653122 h 2041724"/>
                <a:gd name="connsiteX82" fmla="*/ 266387 w 1867335"/>
                <a:gd name="connsiteY82" fmla="*/ 653122 h 2041724"/>
                <a:gd name="connsiteX83" fmla="*/ 247912 w 1867335"/>
                <a:gd name="connsiteY83" fmla="*/ 667491 h 2041724"/>
                <a:gd name="connsiteX84" fmla="*/ 247912 w 1867335"/>
                <a:gd name="connsiteY84" fmla="*/ 667491 h 2041724"/>
                <a:gd name="connsiteX85" fmla="*/ 204808 w 1867335"/>
                <a:gd name="connsiteY85" fmla="*/ 678781 h 2041724"/>
                <a:gd name="connsiteX86" fmla="*/ 204808 w 1867335"/>
                <a:gd name="connsiteY86" fmla="*/ 678781 h 2041724"/>
                <a:gd name="connsiteX87" fmla="*/ 190439 w 1867335"/>
                <a:gd name="connsiteY87" fmla="*/ 668517 h 2041724"/>
                <a:gd name="connsiteX88" fmla="*/ 190439 w 1867335"/>
                <a:gd name="connsiteY88" fmla="*/ 668517 h 2041724"/>
                <a:gd name="connsiteX89" fmla="*/ 187363 w 1867335"/>
                <a:gd name="connsiteY89" fmla="*/ 651072 h 2041724"/>
                <a:gd name="connsiteX90" fmla="*/ 187363 w 1867335"/>
                <a:gd name="connsiteY90" fmla="*/ 651072 h 2041724"/>
                <a:gd name="connsiteX91" fmla="*/ 175561 w 1867335"/>
                <a:gd name="connsiteY91" fmla="*/ 649018 h 2041724"/>
                <a:gd name="connsiteX92" fmla="*/ 175561 w 1867335"/>
                <a:gd name="connsiteY92" fmla="*/ 649018 h 2041724"/>
                <a:gd name="connsiteX93" fmla="*/ 138100 w 1867335"/>
                <a:gd name="connsiteY93" fmla="*/ 679806 h 2041724"/>
                <a:gd name="connsiteX94" fmla="*/ 138100 w 1867335"/>
                <a:gd name="connsiteY94" fmla="*/ 679806 h 2041724"/>
                <a:gd name="connsiteX95" fmla="*/ 111415 w 1867335"/>
                <a:gd name="connsiteY95" fmla="*/ 719831 h 2041724"/>
                <a:gd name="connsiteX96" fmla="*/ 111415 w 1867335"/>
                <a:gd name="connsiteY96" fmla="*/ 719831 h 2041724"/>
                <a:gd name="connsiteX97" fmla="*/ 138100 w 1867335"/>
                <a:gd name="connsiteY97" fmla="*/ 742410 h 2041724"/>
                <a:gd name="connsiteX98" fmla="*/ 138100 w 1867335"/>
                <a:gd name="connsiteY98" fmla="*/ 742410 h 2041724"/>
                <a:gd name="connsiteX99" fmla="*/ 132969 w 1867335"/>
                <a:gd name="connsiteY99" fmla="*/ 756776 h 2041724"/>
                <a:gd name="connsiteX100" fmla="*/ 132969 w 1867335"/>
                <a:gd name="connsiteY100" fmla="*/ 756776 h 2041724"/>
                <a:gd name="connsiteX101" fmla="*/ 142205 w 1867335"/>
                <a:gd name="connsiteY101" fmla="*/ 781406 h 2041724"/>
                <a:gd name="connsiteX102" fmla="*/ 142205 w 1867335"/>
                <a:gd name="connsiteY102" fmla="*/ 781406 h 2041724"/>
                <a:gd name="connsiteX103" fmla="*/ 155548 w 1867335"/>
                <a:gd name="connsiteY103" fmla="*/ 808090 h 2041724"/>
                <a:gd name="connsiteX104" fmla="*/ 155548 w 1867335"/>
                <a:gd name="connsiteY104" fmla="*/ 808090 h 2041724"/>
                <a:gd name="connsiteX105" fmla="*/ 171968 w 1867335"/>
                <a:gd name="connsiteY105" fmla="*/ 805014 h 2041724"/>
                <a:gd name="connsiteX106" fmla="*/ 171968 w 1867335"/>
                <a:gd name="connsiteY106" fmla="*/ 805014 h 2041724"/>
                <a:gd name="connsiteX107" fmla="*/ 172994 w 1867335"/>
                <a:gd name="connsiteY107" fmla="*/ 809377 h 2041724"/>
                <a:gd name="connsiteX108" fmla="*/ 172994 w 1867335"/>
                <a:gd name="connsiteY108" fmla="*/ 809377 h 2041724"/>
                <a:gd name="connsiteX109" fmla="*/ 170939 w 1867335"/>
                <a:gd name="connsiteY109" fmla="*/ 819380 h 2041724"/>
                <a:gd name="connsiteX110" fmla="*/ 170939 w 1867335"/>
                <a:gd name="connsiteY110" fmla="*/ 819380 h 2041724"/>
                <a:gd name="connsiteX111" fmla="*/ 185309 w 1867335"/>
                <a:gd name="connsiteY111" fmla="*/ 837854 h 2041724"/>
                <a:gd name="connsiteX112" fmla="*/ 185309 w 1867335"/>
                <a:gd name="connsiteY112" fmla="*/ 837854 h 2041724"/>
                <a:gd name="connsiteX113" fmla="*/ 201729 w 1867335"/>
                <a:gd name="connsiteY113" fmla="*/ 866589 h 2041724"/>
                <a:gd name="connsiteX114" fmla="*/ 201729 w 1867335"/>
                <a:gd name="connsiteY114" fmla="*/ 866589 h 2041724"/>
                <a:gd name="connsiteX115" fmla="*/ 174019 w 1867335"/>
                <a:gd name="connsiteY115" fmla="*/ 866589 h 2041724"/>
                <a:gd name="connsiteX116" fmla="*/ 174019 w 1867335"/>
                <a:gd name="connsiteY116" fmla="*/ 866589 h 2041724"/>
                <a:gd name="connsiteX117" fmla="*/ 174019 w 1867335"/>
                <a:gd name="connsiteY117" fmla="*/ 897378 h 2041724"/>
                <a:gd name="connsiteX118" fmla="*/ 174019 w 1867335"/>
                <a:gd name="connsiteY118" fmla="*/ 897378 h 2041724"/>
                <a:gd name="connsiteX119" fmla="*/ 156574 w 1867335"/>
                <a:gd name="connsiteY119" fmla="*/ 880958 h 2041724"/>
                <a:gd name="connsiteX120" fmla="*/ 156574 w 1867335"/>
                <a:gd name="connsiteY120" fmla="*/ 880958 h 2041724"/>
                <a:gd name="connsiteX121" fmla="*/ 126810 w 1867335"/>
                <a:gd name="connsiteY121" fmla="*/ 891219 h 2041724"/>
                <a:gd name="connsiteX122" fmla="*/ 126810 w 1867335"/>
                <a:gd name="connsiteY122" fmla="*/ 891219 h 2041724"/>
                <a:gd name="connsiteX123" fmla="*/ 68053 w 1867335"/>
                <a:gd name="connsiteY123" fmla="*/ 877879 h 2041724"/>
                <a:gd name="connsiteX124" fmla="*/ 68053 w 1867335"/>
                <a:gd name="connsiteY124" fmla="*/ 877879 h 2041724"/>
                <a:gd name="connsiteX125" fmla="*/ 51891 w 1867335"/>
                <a:gd name="connsiteY125" fmla="*/ 877879 h 2041724"/>
                <a:gd name="connsiteX126" fmla="*/ 51891 w 1867335"/>
                <a:gd name="connsiteY126" fmla="*/ 877879 h 2041724"/>
                <a:gd name="connsiteX127" fmla="*/ 55996 w 1867335"/>
                <a:gd name="connsiteY127" fmla="*/ 886089 h 2041724"/>
                <a:gd name="connsiteX128" fmla="*/ 55996 w 1867335"/>
                <a:gd name="connsiteY128" fmla="*/ 886089 h 2041724"/>
                <a:gd name="connsiteX129" fmla="*/ 55996 w 1867335"/>
                <a:gd name="connsiteY129" fmla="*/ 893273 h 2041724"/>
                <a:gd name="connsiteX130" fmla="*/ 55996 w 1867335"/>
                <a:gd name="connsiteY130" fmla="*/ 893273 h 2041724"/>
                <a:gd name="connsiteX131" fmla="*/ 84 w 1867335"/>
                <a:gd name="connsiteY131" fmla="*/ 914530 h 2041724"/>
                <a:gd name="connsiteX132" fmla="*/ 84 w 1867335"/>
                <a:gd name="connsiteY132" fmla="*/ 914530 h 2041724"/>
                <a:gd name="connsiteX133" fmla="*/ 84 w 1867335"/>
                <a:gd name="connsiteY133" fmla="*/ 914530 h 2041724"/>
                <a:gd name="connsiteX134" fmla="*/ 84 w 1867335"/>
                <a:gd name="connsiteY134" fmla="*/ 914530 h 2041724"/>
                <a:gd name="connsiteX135" fmla="*/ 84 w 1867335"/>
                <a:gd name="connsiteY135" fmla="*/ 914530 h 2041724"/>
                <a:gd name="connsiteX136" fmla="*/ 4685 w 1867335"/>
                <a:gd name="connsiteY136" fmla="*/ 920470 h 2041724"/>
                <a:gd name="connsiteX137" fmla="*/ 15972 w 1867335"/>
                <a:gd name="connsiteY137" fmla="*/ 933298 h 2041724"/>
                <a:gd name="connsiteX138" fmla="*/ 24698 w 1867335"/>
                <a:gd name="connsiteY138" fmla="*/ 928164 h 2041724"/>
                <a:gd name="connsiteX139" fmla="*/ 33933 w 1867335"/>
                <a:gd name="connsiteY139" fmla="*/ 922521 h 2041724"/>
                <a:gd name="connsiteX140" fmla="*/ 26748 w 1867335"/>
                <a:gd name="connsiteY140" fmla="*/ 940995 h 2041724"/>
                <a:gd name="connsiteX141" fmla="*/ 35471 w 1867335"/>
                <a:gd name="connsiteY141" fmla="*/ 947664 h 2041724"/>
                <a:gd name="connsiteX142" fmla="*/ 49328 w 1867335"/>
                <a:gd name="connsiteY142" fmla="*/ 962033 h 2041724"/>
                <a:gd name="connsiteX143" fmla="*/ 72420 w 1867335"/>
                <a:gd name="connsiteY143" fmla="*/ 974861 h 2041724"/>
                <a:gd name="connsiteX144" fmla="*/ 100642 w 1867335"/>
                <a:gd name="connsiteY144" fmla="*/ 989742 h 2041724"/>
                <a:gd name="connsiteX145" fmla="*/ 134762 w 1867335"/>
                <a:gd name="connsiteY145" fmla="*/ 978453 h 2041724"/>
                <a:gd name="connsiteX146" fmla="*/ 142205 w 1867335"/>
                <a:gd name="connsiteY146" fmla="*/ 979991 h 2041724"/>
                <a:gd name="connsiteX147" fmla="*/ 147335 w 1867335"/>
                <a:gd name="connsiteY147" fmla="*/ 977427 h 2041724"/>
                <a:gd name="connsiteX148" fmla="*/ 137587 w 1867335"/>
                <a:gd name="connsiteY148" fmla="*/ 991797 h 2041724"/>
                <a:gd name="connsiteX149" fmla="*/ 130915 w 1867335"/>
                <a:gd name="connsiteY149" fmla="*/ 1002570 h 2041724"/>
                <a:gd name="connsiteX150" fmla="*/ 128864 w 1867335"/>
                <a:gd name="connsiteY150" fmla="*/ 1007704 h 2041724"/>
                <a:gd name="connsiteX151" fmla="*/ 116036 w 1867335"/>
                <a:gd name="connsiteY151" fmla="*/ 1011293 h 2041724"/>
                <a:gd name="connsiteX152" fmla="*/ 89865 w 1867335"/>
                <a:gd name="connsiteY152" fmla="*/ 1017452 h 2041724"/>
                <a:gd name="connsiteX153" fmla="*/ 74470 w 1867335"/>
                <a:gd name="connsiteY153" fmla="*/ 1023608 h 2041724"/>
                <a:gd name="connsiteX154" fmla="*/ 54200 w 1867335"/>
                <a:gd name="connsiteY154" fmla="*/ 1012834 h 2041724"/>
                <a:gd name="connsiteX155" fmla="*/ 48815 w 1867335"/>
                <a:gd name="connsiteY155" fmla="*/ 1021044 h 2041724"/>
                <a:gd name="connsiteX156" fmla="*/ 54458 w 1867335"/>
                <a:gd name="connsiteY156" fmla="*/ 1028229 h 2041724"/>
                <a:gd name="connsiteX157" fmla="*/ 66260 w 1867335"/>
                <a:gd name="connsiteY157" fmla="*/ 1041569 h 2041724"/>
                <a:gd name="connsiteX158" fmla="*/ 81655 w 1867335"/>
                <a:gd name="connsiteY158" fmla="*/ 1059527 h 2041724"/>
                <a:gd name="connsiteX159" fmla="*/ 111931 w 1867335"/>
                <a:gd name="connsiteY159" fmla="*/ 1093909 h 2041724"/>
                <a:gd name="connsiteX160" fmla="*/ 133482 w 1867335"/>
                <a:gd name="connsiteY160" fmla="*/ 1119055 h 2041724"/>
                <a:gd name="connsiteX161" fmla="*/ 149389 w 1867335"/>
                <a:gd name="connsiteY161" fmla="*/ 1134962 h 2041724"/>
                <a:gd name="connsiteX162" fmla="*/ 180433 w 1867335"/>
                <a:gd name="connsiteY162" fmla="*/ 1139580 h 2041724"/>
                <a:gd name="connsiteX163" fmla="*/ 200191 w 1867335"/>
                <a:gd name="connsiteY163" fmla="*/ 1132908 h 2041724"/>
                <a:gd name="connsiteX164" fmla="*/ 207375 w 1867335"/>
                <a:gd name="connsiteY164" fmla="*/ 1125723 h 2041724"/>
                <a:gd name="connsiteX165" fmla="*/ 219174 w 1867335"/>
                <a:gd name="connsiteY165" fmla="*/ 1125723 h 2041724"/>
                <a:gd name="connsiteX166" fmla="*/ 229438 w 1867335"/>
                <a:gd name="connsiteY166" fmla="*/ 1117514 h 2041724"/>
                <a:gd name="connsiteX167" fmla="*/ 247400 w 1867335"/>
                <a:gd name="connsiteY167" fmla="*/ 1113921 h 2041724"/>
                <a:gd name="connsiteX168" fmla="*/ 255610 w 1867335"/>
                <a:gd name="connsiteY168" fmla="*/ 1098014 h 2041724"/>
                <a:gd name="connsiteX169" fmla="*/ 260227 w 1867335"/>
                <a:gd name="connsiteY169" fmla="*/ 1084161 h 2041724"/>
                <a:gd name="connsiteX170" fmla="*/ 267412 w 1867335"/>
                <a:gd name="connsiteY170" fmla="*/ 1070820 h 2041724"/>
                <a:gd name="connsiteX171" fmla="*/ 271256 w 1867335"/>
                <a:gd name="connsiteY171" fmla="*/ 1051190 h 2041724"/>
                <a:gd name="connsiteX172" fmla="*/ 271256 w 1867335"/>
                <a:gd name="connsiteY172" fmla="*/ 1035923 h 2041724"/>
                <a:gd name="connsiteX173" fmla="*/ 285883 w 1867335"/>
                <a:gd name="connsiteY173" fmla="*/ 1044136 h 2041724"/>
                <a:gd name="connsiteX174" fmla="*/ 297685 w 1867335"/>
                <a:gd name="connsiteY174" fmla="*/ 1048754 h 2041724"/>
                <a:gd name="connsiteX175" fmla="*/ 294093 w 1867335"/>
                <a:gd name="connsiteY175" fmla="*/ 1053372 h 2041724"/>
                <a:gd name="connsiteX176" fmla="*/ 283832 w 1867335"/>
                <a:gd name="connsiteY176" fmla="*/ 1063636 h 2041724"/>
                <a:gd name="connsiteX177" fmla="*/ 277673 w 1867335"/>
                <a:gd name="connsiteY177" fmla="*/ 1085441 h 2041724"/>
                <a:gd name="connsiteX178" fmla="*/ 285370 w 1867335"/>
                <a:gd name="connsiteY178" fmla="*/ 1107253 h 2041724"/>
                <a:gd name="connsiteX179" fmla="*/ 292042 w 1867335"/>
                <a:gd name="connsiteY179" fmla="*/ 1135988 h 2041724"/>
                <a:gd name="connsiteX180" fmla="*/ 279215 w 1867335"/>
                <a:gd name="connsiteY180" fmla="*/ 1208082 h 2041724"/>
                <a:gd name="connsiteX181" fmla="*/ 284345 w 1867335"/>
                <a:gd name="connsiteY181" fmla="*/ 1245797 h 2041724"/>
                <a:gd name="connsiteX182" fmla="*/ 287937 w 1867335"/>
                <a:gd name="connsiteY182" fmla="*/ 1260679 h 2041724"/>
                <a:gd name="connsiteX183" fmla="*/ 294093 w 1867335"/>
                <a:gd name="connsiteY183" fmla="*/ 1284284 h 2041724"/>
                <a:gd name="connsiteX184" fmla="*/ 291017 w 1867335"/>
                <a:gd name="connsiteY184" fmla="*/ 1297500 h 2041724"/>
                <a:gd name="connsiteX185" fmla="*/ 291017 w 1867335"/>
                <a:gd name="connsiteY185" fmla="*/ 1306863 h 2041724"/>
                <a:gd name="connsiteX186" fmla="*/ 308975 w 1867335"/>
                <a:gd name="connsiteY186" fmla="*/ 1369979 h 2041724"/>
                <a:gd name="connsiteX187" fmla="*/ 312054 w 1867335"/>
                <a:gd name="connsiteY187" fmla="*/ 1382167 h 2041724"/>
                <a:gd name="connsiteX188" fmla="*/ 312054 w 1867335"/>
                <a:gd name="connsiteY188" fmla="*/ 1396660 h 2041724"/>
                <a:gd name="connsiteX189" fmla="*/ 314105 w 1867335"/>
                <a:gd name="connsiteY189" fmla="*/ 1418214 h 2041724"/>
                <a:gd name="connsiteX190" fmla="*/ 314105 w 1867335"/>
                <a:gd name="connsiteY190" fmla="*/ 1428602 h 2041724"/>
                <a:gd name="connsiteX191" fmla="*/ 320264 w 1867335"/>
                <a:gd name="connsiteY191" fmla="*/ 1456700 h 2041724"/>
                <a:gd name="connsiteX192" fmla="*/ 334117 w 1867335"/>
                <a:gd name="connsiteY192" fmla="*/ 1489540 h 2041724"/>
                <a:gd name="connsiteX193" fmla="*/ 346432 w 1867335"/>
                <a:gd name="connsiteY193" fmla="*/ 1510578 h 2041724"/>
                <a:gd name="connsiteX194" fmla="*/ 357209 w 1867335"/>
                <a:gd name="connsiteY194" fmla="*/ 1524947 h 2041724"/>
                <a:gd name="connsiteX195" fmla="*/ 361827 w 1867335"/>
                <a:gd name="connsiteY195" fmla="*/ 1549065 h 2041724"/>
                <a:gd name="connsiteX196" fmla="*/ 387486 w 1867335"/>
                <a:gd name="connsiteY196" fmla="*/ 1574720 h 2041724"/>
                <a:gd name="connsiteX197" fmla="*/ 394671 w 1867335"/>
                <a:gd name="connsiteY197" fmla="*/ 1607560 h 2041724"/>
                <a:gd name="connsiteX198" fmla="*/ 409036 w 1867335"/>
                <a:gd name="connsiteY198" fmla="*/ 1673243 h 2041724"/>
                <a:gd name="connsiteX199" fmla="*/ 415195 w 1867335"/>
                <a:gd name="connsiteY199" fmla="*/ 1709163 h 2041724"/>
                <a:gd name="connsiteX200" fmla="*/ 446497 w 1867335"/>
                <a:gd name="connsiteY200" fmla="*/ 1773818 h 2041724"/>
                <a:gd name="connsiteX201" fmla="*/ 467535 w 1867335"/>
                <a:gd name="connsiteY201" fmla="*/ 1801015 h 2041724"/>
                <a:gd name="connsiteX202" fmla="*/ 477799 w 1867335"/>
                <a:gd name="connsiteY202" fmla="*/ 1827699 h 2041724"/>
                <a:gd name="connsiteX203" fmla="*/ 491140 w 1867335"/>
                <a:gd name="connsiteY203" fmla="*/ 1853867 h 2041724"/>
                <a:gd name="connsiteX204" fmla="*/ 501404 w 1867335"/>
                <a:gd name="connsiteY204" fmla="*/ 1876319 h 2041724"/>
                <a:gd name="connsiteX205" fmla="*/ 501142 w 1867335"/>
                <a:gd name="connsiteY205" fmla="*/ 1882478 h 2041724"/>
                <a:gd name="connsiteX206" fmla="*/ 501142 w 1867335"/>
                <a:gd name="connsiteY206" fmla="*/ 1894019 h 2041724"/>
                <a:gd name="connsiteX207" fmla="*/ 513203 w 1867335"/>
                <a:gd name="connsiteY207" fmla="*/ 1924168 h 2041724"/>
                <a:gd name="connsiteX208" fmla="*/ 532190 w 1867335"/>
                <a:gd name="connsiteY208" fmla="*/ 1971377 h 2041724"/>
                <a:gd name="connsiteX209" fmla="*/ 552202 w 1867335"/>
                <a:gd name="connsiteY209" fmla="*/ 1999599 h 2041724"/>
                <a:gd name="connsiteX210" fmla="*/ 561953 w 1867335"/>
                <a:gd name="connsiteY210" fmla="*/ 2013968 h 2041724"/>
                <a:gd name="connsiteX211" fmla="*/ 581453 w 1867335"/>
                <a:gd name="connsiteY211" fmla="*/ 2035006 h 2041724"/>
                <a:gd name="connsiteX212" fmla="*/ 594921 w 1867335"/>
                <a:gd name="connsiteY212" fmla="*/ 2041678 h 2041724"/>
                <a:gd name="connsiteX213" fmla="*/ 605443 w 1867335"/>
                <a:gd name="connsiteY213" fmla="*/ 2041678 h 2041724"/>
                <a:gd name="connsiteX214" fmla="*/ 624554 w 1867335"/>
                <a:gd name="connsiteY214" fmla="*/ 2032952 h 2041724"/>
                <a:gd name="connsiteX215" fmla="*/ 635847 w 1867335"/>
                <a:gd name="connsiteY215" fmla="*/ 2027309 h 2041724"/>
                <a:gd name="connsiteX216" fmla="*/ 638923 w 1867335"/>
                <a:gd name="connsiteY216" fmla="*/ 2013968 h 2041724"/>
                <a:gd name="connsiteX217" fmla="*/ 642515 w 1867335"/>
                <a:gd name="connsiteY217" fmla="*/ 2002679 h 2041724"/>
                <a:gd name="connsiteX218" fmla="*/ 646108 w 1867335"/>
                <a:gd name="connsiteY218" fmla="*/ 1985230 h 2041724"/>
                <a:gd name="connsiteX219" fmla="*/ 660474 w 1867335"/>
                <a:gd name="connsiteY219" fmla="*/ 1972402 h 2041724"/>
                <a:gd name="connsiteX220" fmla="*/ 679460 w 1867335"/>
                <a:gd name="connsiteY220" fmla="*/ 1959575 h 2041724"/>
                <a:gd name="connsiteX221" fmla="*/ 685747 w 1867335"/>
                <a:gd name="connsiteY221" fmla="*/ 1961113 h 2041724"/>
                <a:gd name="connsiteX222" fmla="*/ 710762 w 1867335"/>
                <a:gd name="connsiteY222" fmla="*/ 1961113 h 2041724"/>
                <a:gd name="connsiteX223" fmla="*/ 710762 w 1867335"/>
                <a:gd name="connsiteY223" fmla="*/ 1958677 h 2041724"/>
                <a:gd name="connsiteX224" fmla="*/ 707170 w 1867335"/>
                <a:gd name="connsiteY224" fmla="*/ 1946747 h 2041724"/>
                <a:gd name="connsiteX225" fmla="*/ 708711 w 1867335"/>
                <a:gd name="connsiteY225" fmla="*/ 1936995 h 2041724"/>
                <a:gd name="connsiteX226" fmla="*/ 710762 w 1867335"/>
                <a:gd name="connsiteY226" fmla="*/ 1921089 h 2041724"/>
                <a:gd name="connsiteX227" fmla="*/ 716921 w 1867335"/>
                <a:gd name="connsiteY227" fmla="*/ 1913391 h 2041724"/>
                <a:gd name="connsiteX228" fmla="*/ 731287 w 1867335"/>
                <a:gd name="connsiteY228" fmla="*/ 1886194 h 2041724"/>
                <a:gd name="connsiteX229" fmla="*/ 736548 w 1867335"/>
                <a:gd name="connsiteY229" fmla="*/ 1887736 h 2041724"/>
                <a:gd name="connsiteX230" fmla="*/ 750147 w 1867335"/>
                <a:gd name="connsiteY230" fmla="*/ 1887736 h 2041724"/>
                <a:gd name="connsiteX231" fmla="*/ 763105 w 1867335"/>
                <a:gd name="connsiteY231" fmla="*/ 1885682 h 2041724"/>
                <a:gd name="connsiteX232" fmla="*/ 769774 w 1867335"/>
                <a:gd name="connsiteY232" fmla="*/ 1882605 h 2041724"/>
                <a:gd name="connsiteX233" fmla="*/ 771828 w 1867335"/>
                <a:gd name="connsiteY233" fmla="*/ 1864644 h 2041724"/>
                <a:gd name="connsiteX234" fmla="*/ 770286 w 1867335"/>
                <a:gd name="connsiteY234" fmla="*/ 1852714 h 2041724"/>
                <a:gd name="connsiteX235" fmla="*/ 770286 w 1867335"/>
                <a:gd name="connsiteY235" fmla="*/ 1837574 h 2041724"/>
                <a:gd name="connsiteX236" fmla="*/ 755920 w 1867335"/>
                <a:gd name="connsiteY236" fmla="*/ 1796139 h 2041724"/>
                <a:gd name="connsiteX237" fmla="*/ 771828 w 1867335"/>
                <a:gd name="connsiteY237" fmla="*/ 1757910 h 2041724"/>
                <a:gd name="connsiteX238" fmla="*/ 781576 w 1867335"/>
                <a:gd name="connsiteY238" fmla="*/ 1738411 h 2041724"/>
                <a:gd name="connsiteX239" fmla="*/ 795432 w 1867335"/>
                <a:gd name="connsiteY239" fmla="*/ 1719424 h 2041724"/>
                <a:gd name="connsiteX240" fmla="*/ 803130 w 1867335"/>
                <a:gd name="connsiteY240" fmla="*/ 1684275 h 2041724"/>
                <a:gd name="connsiteX241" fmla="*/ 799538 w 1867335"/>
                <a:gd name="connsiteY241" fmla="*/ 1671705 h 2041724"/>
                <a:gd name="connsiteX242" fmla="*/ 800050 w 1867335"/>
                <a:gd name="connsiteY242" fmla="*/ 1668240 h 2041724"/>
                <a:gd name="connsiteX243" fmla="*/ 785681 w 1867335"/>
                <a:gd name="connsiteY243" fmla="*/ 1628856 h 2041724"/>
                <a:gd name="connsiteX244" fmla="*/ 790811 w 1867335"/>
                <a:gd name="connsiteY244" fmla="*/ 1605509 h 2041724"/>
                <a:gd name="connsiteX245" fmla="*/ 781063 w 1867335"/>
                <a:gd name="connsiteY245" fmla="*/ 1545472 h 2041724"/>
                <a:gd name="connsiteX246" fmla="*/ 783630 w 1867335"/>
                <a:gd name="connsiteY246" fmla="*/ 1530078 h 2041724"/>
                <a:gd name="connsiteX247" fmla="*/ 790811 w 1867335"/>
                <a:gd name="connsiteY247" fmla="*/ 1514683 h 2041724"/>
                <a:gd name="connsiteX248" fmla="*/ 829810 w 1867335"/>
                <a:gd name="connsiteY248" fmla="*/ 1503393 h 2041724"/>
                <a:gd name="connsiteX249" fmla="*/ 850848 w 1867335"/>
                <a:gd name="connsiteY249" fmla="*/ 1499289 h 2041724"/>
                <a:gd name="connsiteX250" fmla="*/ 855469 w 1867335"/>
                <a:gd name="connsiteY250" fmla="*/ 1484407 h 2041724"/>
                <a:gd name="connsiteX251" fmla="*/ 875609 w 1867335"/>
                <a:gd name="connsiteY251" fmla="*/ 1457726 h 2041724"/>
                <a:gd name="connsiteX252" fmla="*/ 886644 w 1867335"/>
                <a:gd name="connsiteY252" fmla="*/ 1457726 h 2041724"/>
                <a:gd name="connsiteX253" fmla="*/ 921662 w 1867335"/>
                <a:gd name="connsiteY253" fmla="*/ 1449003 h 2041724"/>
                <a:gd name="connsiteX254" fmla="*/ 935006 w 1867335"/>
                <a:gd name="connsiteY254" fmla="*/ 1435402 h 2041724"/>
                <a:gd name="connsiteX255" fmla="*/ 932439 w 1867335"/>
                <a:gd name="connsiteY255" fmla="*/ 1416672 h 2041724"/>
                <a:gd name="connsiteX256" fmla="*/ 956043 w 1867335"/>
                <a:gd name="connsiteY256" fmla="*/ 1384858 h 2041724"/>
                <a:gd name="connsiteX257" fmla="*/ 984778 w 1867335"/>
                <a:gd name="connsiteY257" fmla="*/ 1362282 h 2041724"/>
                <a:gd name="connsiteX258" fmla="*/ 1027370 w 1867335"/>
                <a:gd name="connsiteY258" fmla="*/ 1333544 h 2041724"/>
                <a:gd name="connsiteX259" fmla="*/ 1046357 w 1867335"/>
                <a:gd name="connsiteY259" fmla="*/ 1321229 h 2041724"/>
                <a:gd name="connsiteX260" fmla="*/ 1053538 w 1867335"/>
                <a:gd name="connsiteY260" fmla="*/ 1310455 h 2041724"/>
                <a:gd name="connsiteX261" fmla="*/ 1089458 w 1867335"/>
                <a:gd name="connsiteY261" fmla="*/ 1271456 h 2041724"/>
                <a:gd name="connsiteX262" fmla="*/ 1112037 w 1867335"/>
                <a:gd name="connsiteY262" fmla="*/ 1245285 h 2041724"/>
                <a:gd name="connsiteX263" fmla="*/ 1128970 w 1867335"/>
                <a:gd name="connsiteY263" fmla="*/ 1228865 h 2041724"/>
                <a:gd name="connsiteX264" fmla="*/ 1137180 w 1867335"/>
                <a:gd name="connsiteY264" fmla="*/ 1221167 h 2041724"/>
                <a:gd name="connsiteX265" fmla="*/ 1167969 w 1867335"/>
                <a:gd name="connsiteY265" fmla="*/ 1202693 h 2041724"/>
                <a:gd name="connsiteX266" fmla="*/ 1190548 w 1867335"/>
                <a:gd name="connsiteY266" fmla="*/ 1193971 h 2041724"/>
                <a:gd name="connsiteX267" fmla="*/ 1203376 w 1867335"/>
                <a:gd name="connsiteY267" fmla="*/ 1180630 h 2041724"/>
                <a:gd name="connsiteX268" fmla="*/ 1213640 w 1867335"/>
                <a:gd name="connsiteY268" fmla="*/ 1170882 h 2041724"/>
                <a:gd name="connsiteX269" fmla="*/ 1226467 w 1867335"/>
                <a:gd name="connsiteY269" fmla="*/ 1153946 h 2041724"/>
                <a:gd name="connsiteX270" fmla="*/ 1230060 w 1867335"/>
                <a:gd name="connsiteY270" fmla="*/ 1146761 h 2041724"/>
                <a:gd name="connsiteX271" fmla="*/ 1224417 w 1867335"/>
                <a:gd name="connsiteY271" fmla="*/ 1137526 h 2041724"/>
                <a:gd name="connsiteX272" fmla="*/ 1220308 w 1867335"/>
                <a:gd name="connsiteY272" fmla="*/ 1115717 h 2041724"/>
                <a:gd name="connsiteX273" fmla="*/ 1223388 w 1867335"/>
                <a:gd name="connsiteY273" fmla="*/ 1103148 h 2041724"/>
                <a:gd name="connsiteX274" fmla="*/ 1228522 w 1867335"/>
                <a:gd name="connsiteY274" fmla="*/ 1091342 h 2041724"/>
                <a:gd name="connsiteX275" fmla="*/ 1242888 w 1867335"/>
                <a:gd name="connsiteY275" fmla="*/ 1084673 h 2041724"/>
                <a:gd name="connsiteX276" fmla="*/ 1260336 w 1867335"/>
                <a:gd name="connsiteY276" fmla="*/ 1072871 h 2041724"/>
                <a:gd name="connsiteX277" fmla="*/ 1294714 w 1867335"/>
                <a:gd name="connsiteY277" fmla="*/ 1045674 h 2041724"/>
                <a:gd name="connsiteX278" fmla="*/ 1306772 w 1867335"/>
                <a:gd name="connsiteY278" fmla="*/ 1029254 h 2041724"/>
                <a:gd name="connsiteX279" fmla="*/ 1306772 w 1867335"/>
                <a:gd name="connsiteY279" fmla="*/ 1043748 h 2041724"/>
                <a:gd name="connsiteX280" fmla="*/ 1309083 w 1867335"/>
                <a:gd name="connsiteY280" fmla="*/ 1048241 h 2041724"/>
                <a:gd name="connsiteX281" fmla="*/ 1319345 w 1867335"/>
                <a:gd name="connsiteY281" fmla="*/ 1063636 h 2041724"/>
                <a:gd name="connsiteX282" fmla="*/ 1334994 w 1867335"/>
                <a:gd name="connsiteY282" fmla="*/ 1073384 h 2041724"/>
                <a:gd name="connsiteX283" fmla="*/ 1355780 w 1867335"/>
                <a:gd name="connsiteY283" fmla="*/ 1065174 h 2041724"/>
                <a:gd name="connsiteX284" fmla="*/ 1370146 w 1867335"/>
                <a:gd name="connsiteY284" fmla="*/ 1061582 h 2041724"/>
                <a:gd name="connsiteX285" fmla="*/ 1393433 w 1867335"/>
                <a:gd name="connsiteY285" fmla="*/ 1050557 h 2041724"/>
                <a:gd name="connsiteX286" fmla="*/ 1393433 w 1867335"/>
                <a:gd name="connsiteY286" fmla="*/ 1050557 h 2041724"/>
                <a:gd name="connsiteX287" fmla="*/ 1367579 w 1867335"/>
                <a:gd name="connsiteY287" fmla="*/ 974348 h 2041724"/>
                <a:gd name="connsiteX288" fmla="*/ 1340898 w 1867335"/>
                <a:gd name="connsiteY288" fmla="*/ 945613 h 2041724"/>
                <a:gd name="connsiteX289" fmla="*/ 1317294 w 1867335"/>
                <a:gd name="connsiteY289" fmla="*/ 894299 h 2041724"/>
                <a:gd name="connsiteX290" fmla="*/ 1294714 w 1867335"/>
                <a:gd name="connsiteY290" fmla="*/ 860430 h 2041724"/>
                <a:gd name="connsiteX291" fmla="*/ 1288558 w 1867335"/>
                <a:gd name="connsiteY291" fmla="*/ 843755 h 2041724"/>
                <a:gd name="connsiteX292" fmla="*/ 1288558 w 1867335"/>
                <a:gd name="connsiteY292" fmla="*/ 836825 h 2041724"/>
                <a:gd name="connsiteX293" fmla="*/ 1317294 w 1867335"/>
                <a:gd name="connsiteY293" fmla="*/ 815275 h 2041724"/>
                <a:gd name="connsiteX294" fmla="*/ 1295740 w 1867335"/>
                <a:gd name="connsiteY294" fmla="*/ 762932 h 2041724"/>
                <a:gd name="connsiteX295" fmla="*/ 1300870 w 1867335"/>
                <a:gd name="connsiteY295" fmla="*/ 759856 h 2041724"/>
                <a:gd name="connsiteX296" fmla="*/ 1306004 w 1867335"/>
                <a:gd name="connsiteY296" fmla="*/ 742410 h 2041724"/>
                <a:gd name="connsiteX297" fmla="*/ 1313188 w 1867335"/>
                <a:gd name="connsiteY297" fmla="*/ 738305 h 2041724"/>
                <a:gd name="connsiteX298" fmla="*/ 1321399 w 1867335"/>
                <a:gd name="connsiteY298" fmla="*/ 713672 h 2041724"/>
                <a:gd name="connsiteX299" fmla="*/ 1328583 w 1867335"/>
                <a:gd name="connsiteY299" fmla="*/ 720857 h 2041724"/>
                <a:gd name="connsiteX300" fmla="*/ 1355264 w 1867335"/>
                <a:gd name="connsiteY300" fmla="*/ 738305 h 2041724"/>
                <a:gd name="connsiteX301" fmla="*/ 1372713 w 1867335"/>
                <a:gd name="connsiteY301" fmla="*/ 752671 h 2041724"/>
                <a:gd name="connsiteX302" fmla="*/ 1393238 w 1867335"/>
                <a:gd name="connsiteY302" fmla="*/ 738305 h 2041724"/>
                <a:gd name="connsiteX303" fmla="*/ 1400422 w 1867335"/>
                <a:gd name="connsiteY303" fmla="*/ 751646 h 2041724"/>
                <a:gd name="connsiteX304" fmla="*/ 1405553 w 1867335"/>
                <a:gd name="connsiteY304" fmla="*/ 768066 h 2041724"/>
                <a:gd name="connsiteX305" fmla="*/ 1419922 w 1867335"/>
                <a:gd name="connsiteY305" fmla="*/ 789616 h 2041724"/>
                <a:gd name="connsiteX306" fmla="*/ 1412737 w 1867335"/>
                <a:gd name="connsiteY306" fmla="*/ 812195 h 2041724"/>
                <a:gd name="connsiteX307" fmla="*/ 1448657 w 1867335"/>
                <a:gd name="connsiteY307" fmla="*/ 824510 h 2041724"/>
                <a:gd name="connsiteX308" fmla="*/ 1499971 w 1867335"/>
                <a:gd name="connsiteY308" fmla="*/ 817329 h 2041724"/>
                <a:gd name="connsiteX309" fmla="*/ 1516391 w 1867335"/>
                <a:gd name="connsiteY309" fmla="*/ 807065 h 2041724"/>
                <a:gd name="connsiteX310" fmla="*/ 1535891 w 1867335"/>
                <a:gd name="connsiteY310" fmla="*/ 806036 h 2041724"/>
                <a:gd name="connsiteX311" fmla="*/ 1571810 w 1867335"/>
                <a:gd name="connsiteY311" fmla="*/ 793721 h 2041724"/>
                <a:gd name="connsiteX312" fmla="*/ 1581046 w 1867335"/>
                <a:gd name="connsiteY312" fmla="*/ 808090 h 2041724"/>
                <a:gd name="connsiteX313" fmla="*/ 1571810 w 1867335"/>
                <a:gd name="connsiteY313" fmla="*/ 826565 h 2041724"/>
                <a:gd name="connsiteX314" fmla="*/ 1533837 w 1867335"/>
                <a:gd name="connsiteY314" fmla="*/ 868640 h 2041724"/>
                <a:gd name="connsiteX315" fmla="*/ 1521522 w 1867335"/>
                <a:gd name="connsiteY315" fmla="*/ 919954 h 2041724"/>
                <a:gd name="connsiteX316" fmla="*/ 1521522 w 1867335"/>
                <a:gd name="connsiteY316" fmla="*/ 943559 h 2041724"/>
                <a:gd name="connsiteX317" fmla="*/ 1527680 w 1867335"/>
                <a:gd name="connsiteY317" fmla="*/ 961007 h 2041724"/>
                <a:gd name="connsiteX318" fmla="*/ 1535636 w 1867335"/>
                <a:gd name="connsiteY318" fmla="*/ 962033 h 2041724"/>
                <a:gd name="connsiteX319" fmla="*/ 1555387 w 1867335"/>
                <a:gd name="connsiteY319" fmla="*/ 938428 h 2041724"/>
                <a:gd name="connsiteX320" fmla="*/ 1565651 w 1867335"/>
                <a:gd name="connsiteY320" fmla="*/ 910719 h 2041724"/>
                <a:gd name="connsiteX321" fmla="*/ 1563600 w 1867335"/>
                <a:gd name="connsiteY321" fmla="*/ 906614 h 2041724"/>
                <a:gd name="connsiteX322" fmla="*/ 1563600 w 1867335"/>
                <a:gd name="connsiteY322" fmla="*/ 894299 h 2041724"/>
                <a:gd name="connsiteX323" fmla="*/ 1573606 w 1867335"/>
                <a:gd name="connsiteY323" fmla="*/ 895324 h 2041724"/>
                <a:gd name="connsiteX324" fmla="*/ 1580020 w 1867335"/>
                <a:gd name="connsiteY324" fmla="*/ 888140 h 2041724"/>
                <a:gd name="connsiteX325" fmla="*/ 1590284 w 1867335"/>
                <a:gd name="connsiteY325" fmla="*/ 932014 h 2041724"/>
                <a:gd name="connsiteX326" fmla="*/ 1590284 w 1867335"/>
                <a:gd name="connsiteY326" fmla="*/ 952794 h 2041724"/>
                <a:gd name="connsiteX327" fmla="*/ 1592335 w 1867335"/>
                <a:gd name="connsiteY327" fmla="*/ 956899 h 2041724"/>
                <a:gd name="connsiteX328" fmla="*/ 1592335 w 1867335"/>
                <a:gd name="connsiteY328" fmla="*/ 977686 h 2041724"/>
                <a:gd name="connsiteX329" fmla="*/ 1602599 w 1867335"/>
                <a:gd name="connsiteY329" fmla="*/ 1028742 h 2041724"/>
                <a:gd name="connsiteX330" fmla="*/ 1602599 w 1867335"/>
                <a:gd name="connsiteY330" fmla="*/ 1028742 h 2041724"/>
                <a:gd name="connsiteX331" fmla="*/ 1610555 w 1867335"/>
                <a:gd name="connsiteY331" fmla="*/ 1028742 h 2041724"/>
                <a:gd name="connsiteX332" fmla="*/ 1631334 w 1867335"/>
                <a:gd name="connsiteY332" fmla="*/ 1024637 h 2041724"/>
                <a:gd name="connsiteX333" fmla="*/ 1635439 w 1867335"/>
                <a:gd name="connsiteY333" fmla="*/ 1003083 h 2041724"/>
                <a:gd name="connsiteX334" fmla="*/ 1632360 w 1867335"/>
                <a:gd name="connsiteY334" fmla="*/ 994615 h 2041724"/>
                <a:gd name="connsiteX335" fmla="*/ 1632360 w 1867335"/>
                <a:gd name="connsiteY335" fmla="*/ 973577 h 2041724"/>
                <a:gd name="connsiteX336" fmla="*/ 1640570 w 1867335"/>
                <a:gd name="connsiteY336" fmla="*/ 950231 h 2041724"/>
                <a:gd name="connsiteX337" fmla="*/ 1637490 w 1867335"/>
                <a:gd name="connsiteY337" fmla="*/ 923546 h 2041724"/>
                <a:gd name="connsiteX338" fmla="*/ 1655964 w 1867335"/>
                <a:gd name="connsiteY338" fmla="*/ 886089 h 2041724"/>
                <a:gd name="connsiteX339" fmla="*/ 1675464 w 1867335"/>
                <a:gd name="connsiteY339" fmla="*/ 895324 h 2041724"/>
                <a:gd name="connsiteX340" fmla="*/ 1686754 w 1867335"/>
                <a:gd name="connsiteY340" fmla="*/ 876853 h 2041724"/>
                <a:gd name="connsiteX341" fmla="*/ 1692909 w 1867335"/>
                <a:gd name="connsiteY341" fmla="*/ 847089 h 2041724"/>
                <a:gd name="connsiteX342" fmla="*/ 1698043 w 1867335"/>
                <a:gd name="connsiteY342" fmla="*/ 800906 h 2041724"/>
                <a:gd name="connsiteX343" fmla="*/ 1692909 w 1867335"/>
                <a:gd name="connsiteY343" fmla="*/ 792438 h 2041724"/>
                <a:gd name="connsiteX344" fmla="*/ 1692909 w 1867335"/>
                <a:gd name="connsiteY344" fmla="*/ 772425 h 2041724"/>
                <a:gd name="connsiteX345" fmla="*/ 1700094 w 1867335"/>
                <a:gd name="connsiteY345" fmla="*/ 749595 h 2041724"/>
                <a:gd name="connsiteX346" fmla="*/ 1709333 w 1867335"/>
                <a:gd name="connsiteY346" fmla="*/ 748566 h 2041724"/>
                <a:gd name="connsiteX347" fmla="*/ 1716514 w 1867335"/>
                <a:gd name="connsiteY347" fmla="*/ 731121 h 2041724"/>
                <a:gd name="connsiteX348" fmla="*/ 1724724 w 1867335"/>
                <a:gd name="connsiteY348" fmla="*/ 703411 h 2041724"/>
                <a:gd name="connsiteX349" fmla="*/ 1744223 w 1867335"/>
                <a:gd name="connsiteY349" fmla="*/ 696227 h 2041724"/>
                <a:gd name="connsiteX350" fmla="*/ 1767828 w 1867335"/>
                <a:gd name="connsiteY350" fmla="*/ 678781 h 2041724"/>
                <a:gd name="connsiteX351" fmla="*/ 1770908 w 1867335"/>
                <a:gd name="connsiteY351" fmla="*/ 656202 h 2041724"/>
                <a:gd name="connsiteX352" fmla="*/ 1818629 w 1867335"/>
                <a:gd name="connsiteY352" fmla="*/ 635677 h 2041724"/>
                <a:gd name="connsiteX353" fmla="*/ 1836849 w 1867335"/>
                <a:gd name="connsiteY353" fmla="*/ 638757 h 2041724"/>
                <a:gd name="connsiteX354" fmla="*/ 1861221 w 1867335"/>
                <a:gd name="connsiteY354" fmla="*/ 638757 h 2041724"/>
                <a:gd name="connsiteX355" fmla="*/ 1862247 w 1867335"/>
                <a:gd name="connsiteY355" fmla="*/ 631572 h 2041724"/>
                <a:gd name="connsiteX356" fmla="*/ 1855062 w 1867335"/>
                <a:gd name="connsiteY356" fmla="*/ 625413 h 2041724"/>
                <a:gd name="connsiteX357" fmla="*/ 1832486 w 1867335"/>
                <a:gd name="connsiteY357" fmla="*/ 601808 h 2041724"/>
                <a:gd name="connsiteX358" fmla="*/ 1849932 w 1867335"/>
                <a:gd name="connsiteY358" fmla="*/ 592573 h 2041724"/>
                <a:gd name="connsiteX359" fmla="*/ 1867377 w 1867335"/>
                <a:gd name="connsiteY359" fmla="*/ 564863 h 2041724"/>
                <a:gd name="connsiteX360" fmla="*/ 1867377 w 1867335"/>
                <a:gd name="connsiteY360" fmla="*/ 564863 h 2041724"/>
                <a:gd name="connsiteX361" fmla="*/ 1841721 w 1867335"/>
                <a:gd name="connsiteY361" fmla="*/ 553574 h 2041724"/>
                <a:gd name="connsiteX362" fmla="*/ 1815550 w 1867335"/>
                <a:gd name="connsiteY362" fmla="*/ 543313 h 2041724"/>
                <a:gd name="connsiteX363" fmla="*/ 1816063 w 1867335"/>
                <a:gd name="connsiteY363" fmla="*/ 524839 h 2041724"/>
                <a:gd name="connsiteX364" fmla="*/ 1793487 w 1867335"/>
                <a:gd name="connsiteY364" fmla="*/ 509444 h 2041724"/>
                <a:gd name="connsiteX365" fmla="*/ 1777067 w 1867335"/>
                <a:gd name="connsiteY365" fmla="*/ 477629 h 2041724"/>
                <a:gd name="connsiteX366" fmla="*/ 1752434 w 1867335"/>
                <a:gd name="connsiteY366" fmla="*/ 488919 h 2041724"/>
                <a:gd name="connsiteX367" fmla="*/ 1704973 w 1867335"/>
                <a:gd name="connsiteY367" fmla="*/ 504314 h 2041724"/>
                <a:gd name="connsiteX368" fmla="*/ 1683932 w 1867335"/>
                <a:gd name="connsiteY368" fmla="*/ 504314 h 2041724"/>
                <a:gd name="connsiteX369" fmla="*/ 1649809 w 1867335"/>
                <a:gd name="connsiteY369" fmla="*/ 541259 h 2041724"/>
                <a:gd name="connsiteX370" fmla="*/ 1627229 w 1867335"/>
                <a:gd name="connsiteY370" fmla="*/ 574099 h 2041724"/>
                <a:gd name="connsiteX371" fmla="*/ 1595415 w 1867335"/>
                <a:gd name="connsiteY371" fmla="*/ 604888 h 2041724"/>
                <a:gd name="connsiteX372" fmla="*/ 1583100 w 1867335"/>
                <a:gd name="connsiteY372" fmla="*/ 606942 h 2041724"/>
                <a:gd name="connsiteX373" fmla="*/ 1556928 w 1867335"/>
                <a:gd name="connsiteY373" fmla="*/ 632085 h 2041724"/>
                <a:gd name="connsiteX374" fmla="*/ 1526172 w 1867335"/>
                <a:gd name="connsiteY374" fmla="*/ 632787 h 2041724"/>
                <a:gd name="connsiteX375" fmla="*/ 1526172 w 1867335"/>
                <a:gd name="connsiteY375" fmla="*/ 632787 h 2041724"/>
                <a:gd name="connsiteX376" fmla="*/ 1514337 w 1867335"/>
                <a:gd name="connsiteY376" fmla="*/ 656202 h 2041724"/>
                <a:gd name="connsiteX377" fmla="*/ 1535891 w 1867335"/>
                <a:gd name="connsiteY377" fmla="*/ 677756 h 2041724"/>
                <a:gd name="connsiteX378" fmla="*/ 1503047 w 1867335"/>
                <a:gd name="connsiteY378" fmla="*/ 692121 h 2041724"/>
                <a:gd name="connsiteX379" fmla="*/ 1467902 w 1867335"/>
                <a:gd name="connsiteY379" fmla="*/ 698281 h 2041724"/>
                <a:gd name="connsiteX380" fmla="*/ 1433520 w 1867335"/>
                <a:gd name="connsiteY380" fmla="*/ 698281 h 2041724"/>
                <a:gd name="connsiteX381" fmla="*/ 1412734 w 1867335"/>
                <a:gd name="connsiteY381" fmla="*/ 712647 h 2041724"/>
                <a:gd name="connsiteX382" fmla="*/ 1385028 w 1867335"/>
                <a:gd name="connsiteY382" fmla="*/ 698281 h 2041724"/>
                <a:gd name="connsiteX383" fmla="*/ 1357315 w 1867335"/>
                <a:gd name="connsiteY383" fmla="*/ 691096 h 2041724"/>
                <a:gd name="connsiteX384" fmla="*/ 1349667 w 1867335"/>
                <a:gd name="connsiteY384" fmla="*/ 664249 h 2041724"/>
                <a:gd name="connsiteX385" fmla="*/ 1349670 w 1867335"/>
                <a:gd name="connsiteY385" fmla="*/ 664249 h 2041724"/>
                <a:gd name="connsiteX386" fmla="*/ 1329609 w 1867335"/>
                <a:gd name="connsiteY386" fmla="*/ 663387 h 2041724"/>
                <a:gd name="connsiteX387" fmla="*/ 1329609 w 1867335"/>
                <a:gd name="connsiteY387" fmla="*/ 636448 h 2041724"/>
                <a:gd name="connsiteX388" fmla="*/ 1324478 w 1867335"/>
                <a:gd name="connsiteY388" fmla="*/ 630543 h 2041724"/>
                <a:gd name="connsiteX389" fmla="*/ 1278271 w 1867335"/>
                <a:gd name="connsiteY389" fmla="*/ 651764 h 2041724"/>
                <a:gd name="connsiteX390" fmla="*/ 1278271 w 1867335"/>
                <a:gd name="connsiteY390" fmla="*/ 651764 h 2041724"/>
                <a:gd name="connsiteX391" fmla="*/ 1277266 w 1867335"/>
                <a:gd name="connsiteY391" fmla="*/ 693918 h 2041724"/>
                <a:gd name="connsiteX392" fmla="*/ 1284450 w 1867335"/>
                <a:gd name="connsiteY392" fmla="*/ 717777 h 2041724"/>
                <a:gd name="connsiteX393" fmla="*/ 1271110 w 1867335"/>
                <a:gd name="connsiteY393" fmla="*/ 744461 h 2041724"/>
                <a:gd name="connsiteX394" fmla="*/ 1260591 w 1867335"/>
                <a:gd name="connsiteY394" fmla="*/ 740356 h 2041724"/>
                <a:gd name="connsiteX395" fmla="*/ 1254690 w 1867335"/>
                <a:gd name="connsiteY395" fmla="*/ 741382 h 2041724"/>
                <a:gd name="connsiteX396" fmla="*/ 1213636 w 1867335"/>
                <a:gd name="connsiteY396" fmla="*/ 740356 h 2041724"/>
                <a:gd name="connsiteX397" fmla="*/ 1187726 w 1867335"/>
                <a:gd name="connsiteY397" fmla="*/ 730092 h 2041724"/>
                <a:gd name="connsiteX398" fmla="*/ 1138979 w 1867335"/>
                <a:gd name="connsiteY398" fmla="*/ 730092 h 2041724"/>
                <a:gd name="connsiteX399" fmla="*/ 1097413 w 1867335"/>
                <a:gd name="connsiteY399" fmla="*/ 711621 h 2041724"/>
                <a:gd name="connsiteX400" fmla="*/ 1076375 w 1867335"/>
                <a:gd name="connsiteY400" fmla="*/ 711621 h 2041724"/>
                <a:gd name="connsiteX401" fmla="*/ 1028908 w 1867335"/>
                <a:gd name="connsiteY401" fmla="*/ 683912 h 2041724"/>
                <a:gd name="connsiteX402" fmla="*/ 998119 w 1867335"/>
                <a:gd name="connsiteY402" fmla="*/ 690067 h 2041724"/>
                <a:gd name="connsiteX403" fmla="*/ 998119 w 1867335"/>
                <a:gd name="connsiteY403" fmla="*/ 685962 h 2041724"/>
                <a:gd name="connsiteX404" fmla="*/ 974514 w 1867335"/>
                <a:gd name="connsiteY404" fmla="*/ 683912 h 2041724"/>
                <a:gd name="connsiteX405" fmla="*/ 962199 w 1867335"/>
                <a:gd name="connsiteY405" fmla="*/ 686988 h 2041724"/>
                <a:gd name="connsiteX406" fmla="*/ 936544 w 1867335"/>
                <a:gd name="connsiteY406" fmla="*/ 669542 h 2041724"/>
                <a:gd name="connsiteX407" fmla="*/ 910885 w 1867335"/>
                <a:gd name="connsiteY407" fmla="*/ 662358 h 2041724"/>
                <a:gd name="connsiteX408" fmla="*/ 894465 w 1867335"/>
                <a:gd name="connsiteY408" fmla="*/ 649018 h 2041724"/>
                <a:gd name="connsiteX409" fmla="*/ 878045 w 1867335"/>
                <a:gd name="connsiteY409" fmla="*/ 643884 h 2041724"/>
                <a:gd name="connsiteX410" fmla="*/ 838021 w 1867335"/>
                <a:gd name="connsiteY410" fmla="*/ 614123 h 2041724"/>
                <a:gd name="connsiteX411" fmla="*/ 806206 w 1867335"/>
                <a:gd name="connsiteY411" fmla="*/ 593598 h 2041724"/>
                <a:gd name="connsiteX412" fmla="*/ 795942 w 1867335"/>
                <a:gd name="connsiteY412" fmla="*/ 582309 h 2041724"/>
                <a:gd name="connsiteX413" fmla="*/ 809286 w 1867335"/>
                <a:gd name="connsiteY413" fmla="*/ 532020 h 2041724"/>
                <a:gd name="connsiteX414" fmla="*/ 842720 w 1867335"/>
                <a:gd name="connsiteY414" fmla="*/ 502521 h 2041724"/>
                <a:gd name="connsiteX415" fmla="*/ 842720 w 1867335"/>
                <a:gd name="connsiteY415" fmla="*/ 502521 h 2041724"/>
                <a:gd name="connsiteX416" fmla="*/ 793891 w 1867335"/>
                <a:gd name="connsiteY416" fmla="*/ 461209 h 2041724"/>
                <a:gd name="connsiteX417" fmla="*/ 758997 w 1867335"/>
                <a:gd name="connsiteY417" fmla="*/ 451974 h 2041724"/>
                <a:gd name="connsiteX418" fmla="*/ 737446 w 1867335"/>
                <a:gd name="connsiteY418" fmla="*/ 436579 h 2041724"/>
                <a:gd name="connsiteX419" fmla="*/ 725128 w 1867335"/>
                <a:gd name="connsiteY419" fmla="*/ 446840 h 2041724"/>
                <a:gd name="connsiteX420" fmla="*/ 701527 w 1867335"/>
                <a:gd name="connsiteY420" fmla="*/ 425548 h 2041724"/>
                <a:gd name="connsiteX421" fmla="*/ 701527 w 1867335"/>
                <a:gd name="connsiteY421" fmla="*/ 403485 h 2041724"/>
                <a:gd name="connsiteX422" fmla="*/ 696393 w 1867335"/>
                <a:gd name="connsiteY422" fmla="*/ 373208 h 2041724"/>
                <a:gd name="connsiteX423" fmla="*/ 696393 w 1867335"/>
                <a:gd name="connsiteY423" fmla="*/ 353451 h 2041724"/>
                <a:gd name="connsiteX424" fmla="*/ 725128 w 1867335"/>
                <a:gd name="connsiteY424" fmla="*/ 334976 h 2041724"/>
                <a:gd name="connsiteX425" fmla="*/ 733338 w 1867335"/>
                <a:gd name="connsiteY425" fmla="*/ 304187 h 2041724"/>
                <a:gd name="connsiteX426" fmla="*/ 715892 w 1867335"/>
                <a:gd name="connsiteY426" fmla="*/ 277506 h 2041724"/>
                <a:gd name="connsiteX427" fmla="*/ 699473 w 1867335"/>
                <a:gd name="connsiteY427" fmla="*/ 269297 h 2041724"/>
                <a:gd name="connsiteX428" fmla="*/ 676893 w 1867335"/>
                <a:gd name="connsiteY428" fmla="*/ 226192 h 2041724"/>
                <a:gd name="connsiteX429" fmla="*/ 633309 w 1867335"/>
                <a:gd name="connsiteY429" fmla="*/ 133070 h 2041724"/>
                <a:gd name="connsiteX430" fmla="*/ 633309 w 1867335"/>
                <a:gd name="connsiteY430" fmla="*/ 133070 h 2041724"/>
                <a:gd name="connsiteX431" fmla="*/ 611213 w 1867335"/>
                <a:gd name="connsiteY431" fmla="*/ 105090 h 2041724"/>
                <a:gd name="connsiteX432" fmla="*/ 611213 w 1867335"/>
                <a:gd name="connsiteY432" fmla="*/ 105090 h 2041724"/>
                <a:gd name="connsiteX433" fmla="*/ 586067 w 1867335"/>
                <a:gd name="connsiteY433" fmla="*/ 109195 h 2041724"/>
                <a:gd name="connsiteX434" fmla="*/ 586067 w 1867335"/>
                <a:gd name="connsiteY434" fmla="*/ 109195 h 2041724"/>
                <a:gd name="connsiteX435" fmla="*/ 558874 w 1867335"/>
                <a:gd name="connsiteY435" fmla="*/ 89695 h 2041724"/>
                <a:gd name="connsiteX436" fmla="*/ 558874 w 1867335"/>
                <a:gd name="connsiteY436" fmla="*/ 89695 h 2041724"/>
                <a:gd name="connsiteX437" fmla="*/ 535269 w 1867335"/>
                <a:gd name="connsiteY437" fmla="*/ 72250 h 2041724"/>
                <a:gd name="connsiteX438" fmla="*/ 535269 w 1867335"/>
                <a:gd name="connsiteY438" fmla="*/ 72250 h 2041724"/>
                <a:gd name="connsiteX439" fmla="*/ 511665 w 1867335"/>
                <a:gd name="connsiteY439" fmla="*/ 59935 h 2041724"/>
                <a:gd name="connsiteX440" fmla="*/ 511665 w 1867335"/>
                <a:gd name="connsiteY440" fmla="*/ 59935 h 2041724"/>
                <a:gd name="connsiteX441" fmla="*/ 509611 w 1867335"/>
                <a:gd name="connsiteY441" fmla="*/ 30171 h 2041724"/>
                <a:gd name="connsiteX442" fmla="*/ 509611 w 1867335"/>
                <a:gd name="connsiteY442" fmla="*/ 30171 h 2041724"/>
                <a:gd name="connsiteX443" fmla="*/ 487034 w 1867335"/>
                <a:gd name="connsiteY443" fmla="*/ 15805 h 2041724"/>
                <a:gd name="connsiteX444" fmla="*/ 487034 w 1867335"/>
                <a:gd name="connsiteY444" fmla="*/ 15805 h 2041724"/>
                <a:gd name="connsiteX445" fmla="*/ 468446 w 1867335"/>
                <a:gd name="connsiteY445" fmla="*/ 1975 h 2041724"/>
                <a:gd name="connsiteX446" fmla="*/ 468446 w 1867335"/>
                <a:gd name="connsiteY446" fmla="*/ 1975 h 2041724"/>
                <a:gd name="connsiteX447" fmla="*/ 441733 w 1867335"/>
                <a:gd name="connsiteY447" fmla="*/ 672 h 2041724"/>
                <a:gd name="connsiteX448" fmla="*/ 468446 w 1867335"/>
                <a:gd name="connsiteY448" fmla="*/ 1975 h 2041724"/>
                <a:gd name="connsiteX449" fmla="*/ 468446 w 1867335"/>
                <a:gd name="connsiteY449" fmla="*/ 1975 h 2041724"/>
                <a:gd name="connsiteX450" fmla="*/ 441742 w 1867335"/>
                <a:gd name="connsiteY450" fmla="*/ 669 h 2041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Lst>
              <a:rect l="l" t="t" r="r" b="b"/>
              <a:pathLst>
                <a:path w="1867335" h="2041724">
                  <a:moveTo>
                    <a:pt x="1630309" y="1804607"/>
                  </a:moveTo>
                  <a:cubicBezTo>
                    <a:pt x="1630051" y="1806919"/>
                    <a:pt x="1629796" y="1808072"/>
                    <a:pt x="1629796" y="1810377"/>
                  </a:cubicBezTo>
                  <a:cubicBezTo>
                    <a:pt x="1629796" y="1814744"/>
                    <a:pt x="1631847" y="1816922"/>
                    <a:pt x="1633389" y="1821027"/>
                  </a:cubicBezTo>
                  <a:cubicBezTo>
                    <a:pt x="1634927" y="1825132"/>
                    <a:pt x="1636592" y="1829495"/>
                    <a:pt x="1641082" y="1829750"/>
                  </a:cubicBezTo>
                  <a:cubicBezTo>
                    <a:pt x="1643137" y="1823081"/>
                    <a:pt x="1643649" y="1818848"/>
                    <a:pt x="1643649" y="1811791"/>
                  </a:cubicBezTo>
                  <a:cubicBezTo>
                    <a:pt x="1643649" y="1808584"/>
                    <a:pt x="1645962" y="1804992"/>
                    <a:pt x="1643137" y="1803581"/>
                  </a:cubicBezTo>
                  <a:cubicBezTo>
                    <a:pt x="1638777" y="1801269"/>
                    <a:pt x="1635312" y="1804607"/>
                    <a:pt x="1630309" y="1804607"/>
                  </a:cubicBezTo>
                  <a:close/>
                  <a:moveTo>
                    <a:pt x="1655452" y="1704931"/>
                  </a:moveTo>
                  <a:cubicBezTo>
                    <a:pt x="1655452" y="1703517"/>
                    <a:pt x="1655066" y="1702877"/>
                    <a:pt x="1654939" y="1701466"/>
                  </a:cubicBezTo>
                  <a:lnTo>
                    <a:pt x="1650961" y="1701466"/>
                  </a:lnTo>
                  <a:cubicBezTo>
                    <a:pt x="1644675" y="1701466"/>
                    <a:pt x="1648140" y="1710959"/>
                    <a:pt x="1646216" y="1716857"/>
                  </a:cubicBezTo>
                  <a:cubicBezTo>
                    <a:pt x="1644930" y="1720838"/>
                    <a:pt x="1640570" y="1721863"/>
                    <a:pt x="1640570" y="1726096"/>
                  </a:cubicBezTo>
                  <a:cubicBezTo>
                    <a:pt x="1640570" y="1732124"/>
                    <a:pt x="1645063" y="1734691"/>
                    <a:pt x="1649293" y="1738924"/>
                  </a:cubicBezTo>
                  <a:cubicBezTo>
                    <a:pt x="1654041" y="1733538"/>
                    <a:pt x="1651859" y="1727892"/>
                    <a:pt x="1653401" y="1720962"/>
                  </a:cubicBezTo>
                  <a:cubicBezTo>
                    <a:pt x="1654811" y="1714806"/>
                    <a:pt x="1655452" y="1711214"/>
                    <a:pt x="1655452" y="1704931"/>
                  </a:cubicBezTo>
                  <a:close/>
                  <a:moveTo>
                    <a:pt x="1660582" y="1660416"/>
                  </a:moveTo>
                  <a:cubicBezTo>
                    <a:pt x="1659299" y="1658361"/>
                    <a:pt x="1657503" y="1657336"/>
                    <a:pt x="1654939" y="1657336"/>
                  </a:cubicBezTo>
                  <a:cubicBezTo>
                    <a:pt x="1649547" y="1657336"/>
                    <a:pt x="1648653" y="1663881"/>
                    <a:pt x="1647754" y="1669138"/>
                  </a:cubicBezTo>
                  <a:cubicBezTo>
                    <a:pt x="1647242" y="1672603"/>
                    <a:pt x="1645063" y="1674527"/>
                    <a:pt x="1644162" y="1677861"/>
                  </a:cubicBezTo>
                  <a:cubicBezTo>
                    <a:pt x="1642879" y="1682606"/>
                    <a:pt x="1644162" y="1685686"/>
                    <a:pt x="1643649" y="1690689"/>
                  </a:cubicBezTo>
                  <a:cubicBezTo>
                    <a:pt x="1645063" y="1690816"/>
                    <a:pt x="1645828" y="1691202"/>
                    <a:pt x="1647242" y="1691202"/>
                  </a:cubicBezTo>
                  <a:cubicBezTo>
                    <a:pt x="1652245" y="1691202"/>
                    <a:pt x="1652885" y="1685173"/>
                    <a:pt x="1656477" y="1681966"/>
                  </a:cubicBezTo>
                  <a:cubicBezTo>
                    <a:pt x="1662764" y="1676196"/>
                    <a:pt x="1663276" y="1668626"/>
                    <a:pt x="1660582" y="1660416"/>
                  </a:cubicBezTo>
                  <a:close/>
                  <a:moveTo>
                    <a:pt x="1668279" y="1608073"/>
                  </a:moveTo>
                  <a:cubicBezTo>
                    <a:pt x="1666996" y="1606789"/>
                    <a:pt x="1665970" y="1606022"/>
                    <a:pt x="1664174" y="1606022"/>
                  </a:cubicBezTo>
                  <a:cubicBezTo>
                    <a:pt x="1655579" y="1606022"/>
                    <a:pt x="1654041" y="1616544"/>
                    <a:pt x="1652885" y="1625009"/>
                  </a:cubicBezTo>
                  <a:cubicBezTo>
                    <a:pt x="1651732" y="1633604"/>
                    <a:pt x="1648267" y="1638222"/>
                    <a:pt x="1648267" y="1646945"/>
                  </a:cubicBezTo>
                  <a:lnTo>
                    <a:pt x="1648267" y="1650664"/>
                  </a:lnTo>
                  <a:lnTo>
                    <a:pt x="1652245" y="1650664"/>
                  </a:lnTo>
                  <a:cubicBezTo>
                    <a:pt x="1660837" y="1650664"/>
                    <a:pt x="1657633" y="1638095"/>
                    <a:pt x="1662636" y="1631165"/>
                  </a:cubicBezTo>
                  <a:cubicBezTo>
                    <a:pt x="1668021" y="1623729"/>
                    <a:pt x="1669821" y="1617311"/>
                    <a:pt x="1668279" y="1608073"/>
                  </a:cubicBezTo>
                  <a:close/>
                  <a:moveTo>
                    <a:pt x="441742" y="669"/>
                  </a:moveTo>
                  <a:cubicBezTo>
                    <a:pt x="442905" y="13326"/>
                    <a:pt x="445540" y="18819"/>
                    <a:pt x="430701" y="20282"/>
                  </a:cubicBezTo>
                  <a:cubicBezTo>
                    <a:pt x="424545" y="20890"/>
                    <a:pt x="422047" y="20919"/>
                    <a:pt x="418866" y="27820"/>
                  </a:cubicBezTo>
                  <a:cubicBezTo>
                    <a:pt x="416698" y="32532"/>
                    <a:pt x="412198" y="31272"/>
                    <a:pt x="406940" y="37003"/>
                  </a:cubicBezTo>
                  <a:cubicBezTo>
                    <a:pt x="401825" y="42574"/>
                    <a:pt x="398259" y="43286"/>
                    <a:pt x="396610" y="52910"/>
                  </a:cubicBezTo>
                  <a:cubicBezTo>
                    <a:pt x="394252" y="66659"/>
                    <a:pt x="410895" y="69291"/>
                    <a:pt x="408220" y="81626"/>
                  </a:cubicBezTo>
                  <a:cubicBezTo>
                    <a:pt x="404686" y="97915"/>
                    <a:pt x="409095" y="118894"/>
                    <a:pt x="422961" y="129325"/>
                  </a:cubicBezTo>
                  <a:cubicBezTo>
                    <a:pt x="428196" y="133263"/>
                    <a:pt x="443023" y="147541"/>
                    <a:pt x="432050" y="152749"/>
                  </a:cubicBezTo>
                  <a:cubicBezTo>
                    <a:pt x="422700" y="157188"/>
                    <a:pt x="409555" y="162452"/>
                    <a:pt x="402959" y="170731"/>
                  </a:cubicBezTo>
                  <a:lnTo>
                    <a:pt x="402619" y="171201"/>
                  </a:lnTo>
                  <a:cubicBezTo>
                    <a:pt x="399517" y="177719"/>
                    <a:pt x="398090" y="182549"/>
                    <a:pt x="394765" y="188483"/>
                  </a:cubicBezTo>
                  <a:cubicBezTo>
                    <a:pt x="390846" y="195478"/>
                    <a:pt x="389942" y="197555"/>
                    <a:pt x="390490" y="205585"/>
                  </a:cubicBezTo>
                  <a:cubicBezTo>
                    <a:pt x="391395" y="218828"/>
                    <a:pt x="381288" y="218368"/>
                    <a:pt x="381288" y="236747"/>
                  </a:cubicBezTo>
                  <a:cubicBezTo>
                    <a:pt x="381288" y="251221"/>
                    <a:pt x="388779" y="255189"/>
                    <a:pt x="386487" y="270299"/>
                  </a:cubicBezTo>
                  <a:cubicBezTo>
                    <a:pt x="385007" y="280057"/>
                    <a:pt x="388629" y="293097"/>
                    <a:pt x="394987" y="300611"/>
                  </a:cubicBezTo>
                  <a:cubicBezTo>
                    <a:pt x="397485" y="303560"/>
                    <a:pt x="399001" y="307414"/>
                    <a:pt x="402103" y="310063"/>
                  </a:cubicBezTo>
                  <a:cubicBezTo>
                    <a:pt x="403367" y="311140"/>
                    <a:pt x="407603" y="315510"/>
                    <a:pt x="408288" y="317012"/>
                  </a:cubicBezTo>
                  <a:lnTo>
                    <a:pt x="428542" y="339695"/>
                  </a:lnTo>
                  <a:lnTo>
                    <a:pt x="439825" y="338056"/>
                  </a:lnTo>
                  <a:lnTo>
                    <a:pt x="439825" y="338056"/>
                  </a:lnTo>
                  <a:cubicBezTo>
                    <a:pt x="450089" y="338827"/>
                    <a:pt x="454707" y="343187"/>
                    <a:pt x="464455" y="346266"/>
                  </a:cubicBezTo>
                  <a:lnTo>
                    <a:pt x="464455" y="346266"/>
                  </a:lnTo>
                  <a:cubicBezTo>
                    <a:pt x="470869" y="347292"/>
                    <a:pt x="474974" y="349603"/>
                    <a:pt x="478825" y="354476"/>
                  </a:cubicBezTo>
                  <a:lnTo>
                    <a:pt x="478825" y="354476"/>
                  </a:lnTo>
                  <a:lnTo>
                    <a:pt x="477799" y="358581"/>
                  </a:lnTo>
                  <a:lnTo>
                    <a:pt x="477799" y="358581"/>
                  </a:lnTo>
                  <a:cubicBezTo>
                    <a:pt x="466510" y="361406"/>
                    <a:pt x="452140" y="362173"/>
                    <a:pt x="452140" y="373721"/>
                  </a:cubicBezTo>
                  <a:lnTo>
                    <a:pt x="452140" y="373721"/>
                  </a:lnTo>
                  <a:lnTo>
                    <a:pt x="452140" y="395788"/>
                  </a:lnTo>
                  <a:lnTo>
                    <a:pt x="452140" y="395788"/>
                  </a:lnTo>
                  <a:cubicBezTo>
                    <a:pt x="452140" y="407590"/>
                    <a:pt x="445211" y="413233"/>
                    <a:pt x="437771" y="422210"/>
                  </a:cubicBezTo>
                  <a:lnTo>
                    <a:pt x="437771" y="422210"/>
                  </a:lnTo>
                  <a:cubicBezTo>
                    <a:pt x="430590" y="430678"/>
                    <a:pt x="427765" y="436837"/>
                    <a:pt x="421351" y="445815"/>
                  </a:cubicBezTo>
                  <a:lnTo>
                    <a:pt x="421351" y="445815"/>
                  </a:lnTo>
                  <a:cubicBezTo>
                    <a:pt x="411090" y="459929"/>
                    <a:pt x="399801" y="465314"/>
                    <a:pt x="393645" y="481734"/>
                  </a:cubicBezTo>
                  <a:lnTo>
                    <a:pt x="393645" y="481734"/>
                  </a:lnTo>
                  <a:cubicBezTo>
                    <a:pt x="391333" y="488151"/>
                    <a:pt x="393129" y="492511"/>
                    <a:pt x="391591" y="499180"/>
                  </a:cubicBezTo>
                  <a:lnTo>
                    <a:pt x="391591" y="499180"/>
                  </a:lnTo>
                  <a:cubicBezTo>
                    <a:pt x="389537" y="508419"/>
                    <a:pt x="377222" y="505597"/>
                    <a:pt x="372091" y="513549"/>
                  </a:cubicBezTo>
                  <a:lnTo>
                    <a:pt x="372091" y="513549"/>
                  </a:lnTo>
                  <a:cubicBezTo>
                    <a:pt x="359263" y="533307"/>
                    <a:pt x="361569" y="549981"/>
                    <a:pt x="349512" y="569994"/>
                  </a:cubicBezTo>
                  <a:lnTo>
                    <a:pt x="349512" y="569994"/>
                  </a:lnTo>
                  <a:cubicBezTo>
                    <a:pt x="343356" y="580258"/>
                    <a:pt x="339764" y="588726"/>
                    <a:pt x="328987" y="593598"/>
                  </a:cubicBezTo>
                  <a:lnTo>
                    <a:pt x="328987" y="593598"/>
                  </a:lnTo>
                  <a:cubicBezTo>
                    <a:pt x="319490" y="597703"/>
                    <a:pt x="314105" y="601553"/>
                    <a:pt x="304357" y="604888"/>
                  </a:cubicBezTo>
                  <a:lnTo>
                    <a:pt x="304357" y="604888"/>
                  </a:lnTo>
                  <a:cubicBezTo>
                    <a:pt x="299481" y="606429"/>
                    <a:pt x="294606" y="604120"/>
                    <a:pt x="291017" y="607967"/>
                  </a:cubicBezTo>
                  <a:lnTo>
                    <a:pt x="291017" y="607967"/>
                  </a:lnTo>
                  <a:cubicBezTo>
                    <a:pt x="284345" y="615152"/>
                    <a:pt x="285370" y="624900"/>
                    <a:pt x="276648" y="629518"/>
                  </a:cubicBezTo>
                  <a:lnTo>
                    <a:pt x="276648" y="629518"/>
                  </a:lnTo>
                  <a:cubicBezTo>
                    <a:pt x="267925" y="634136"/>
                    <a:pt x="268950" y="643632"/>
                    <a:pt x="266387" y="653122"/>
                  </a:cubicBezTo>
                  <a:lnTo>
                    <a:pt x="266387" y="653122"/>
                  </a:lnTo>
                  <a:cubicBezTo>
                    <a:pt x="264075" y="661594"/>
                    <a:pt x="256890" y="666463"/>
                    <a:pt x="247912" y="667491"/>
                  </a:cubicBezTo>
                  <a:lnTo>
                    <a:pt x="247912" y="667491"/>
                  </a:lnTo>
                  <a:cubicBezTo>
                    <a:pt x="230719" y="669288"/>
                    <a:pt x="221996" y="678781"/>
                    <a:pt x="204808" y="678781"/>
                  </a:cubicBezTo>
                  <a:lnTo>
                    <a:pt x="204808" y="678781"/>
                  </a:lnTo>
                  <a:cubicBezTo>
                    <a:pt x="197878" y="678781"/>
                    <a:pt x="191207" y="675447"/>
                    <a:pt x="190439" y="668517"/>
                  </a:cubicBezTo>
                  <a:lnTo>
                    <a:pt x="190439" y="668517"/>
                  </a:lnTo>
                  <a:cubicBezTo>
                    <a:pt x="189669" y="661594"/>
                    <a:pt x="192748" y="655176"/>
                    <a:pt x="187363" y="651072"/>
                  </a:cubicBezTo>
                  <a:lnTo>
                    <a:pt x="187363" y="651072"/>
                  </a:lnTo>
                  <a:cubicBezTo>
                    <a:pt x="183770" y="648250"/>
                    <a:pt x="180178" y="649018"/>
                    <a:pt x="175561" y="649018"/>
                  </a:cubicBezTo>
                  <a:lnTo>
                    <a:pt x="175561" y="649018"/>
                  </a:lnTo>
                  <a:cubicBezTo>
                    <a:pt x="156829" y="649018"/>
                    <a:pt x="150415" y="665950"/>
                    <a:pt x="138100" y="679806"/>
                  </a:cubicBezTo>
                  <a:lnTo>
                    <a:pt x="138100" y="679806"/>
                  </a:lnTo>
                  <a:cubicBezTo>
                    <a:pt x="125785" y="693663"/>
                    <a:pt x="111415" y="701106"/>
                    <a:pt x="111415" y="719831"/>
                  </a:cubicBezTo>
                  <a:lnTo>
                    <a:pt x="111415" y="719831"/>
                  </a:lnTo>
                  <a:cubicBezTo>
                    <a:pt x="111415" y="733433"/>
                    <a:pt x="138100" y="728812"/>
                    <a:pt x="138100" y="742410"/>
                  </a:cubicBezTo>
                  <a:lnTo>
                    <a:pt x="138100" y="742410"/>
                  </a:lnTo>
                  <a:cubicBezTo>
                    <a:pt x="138100" y="748053"/>
                    <a:pt x="134249" y="751391"/>
                    <a:pt x="132969" y="756776"/>
                  </a:cubicBezTo>
                  <a:lnTo>
                    <a:pt x="132969" y="756776"/>
                  </a:lnTo>
                  <a:cubicBezTo>
                    <a:pt x="135275" y="766785"/>
                    <a:pt x="140666" y="771403"/>
                    <a:pt x="142205" y="781406"/>
                  </a:cubicBezTo>
                  <a:lnTo>
                    <a:pt x="142205" y="781406"/>
                  </a:lnTo>
                  <a:cubicBezTo>
                    <a:pt x="144001" y="792699"/>
                    <a:pt x="144001" y="808090"/>
                    <a:pt x="155548" y="808090"/>
                  </a:cubicBezTo>
                  <a:lnTo>
                    <a:pt x="155548" y="808090"/>
                  </a:lnTo>
                  <a:cubicBezTo>
                    <a:pt x="161959" y="808090"/>
                    <a:pt x="165551" y="805785"/>
                    <a:pt x="171968" y="805014"/>
                  </a:cubicBezTo>
                  <a:lnTo>
                    <a:pt x="171968" y="805014"/>
                  </a:lnTo>
                  <a:cubicBezTo>
                    <a:pt x="171968" y="806810"/>
                    <a:pt x="172994" y="807578"/>
                    <a:pt x="172994" y="809377"/>
                  </a:cubicBezTo>
                  <a:lnTo>
                    <a:pt x="172994" y="809377"/>
                  </a:lnTo>
                  <a:cubicBezTo>
                    <a:pt x="172994" y="813221"/>
                    <a:pt x="170939" y="815533"/>
                    <a:pt x="170939" y="819380"/>
                  </a:cubicBezTo>
                  <a:lnTo>
                    <a:pt x="170939" y="819380"/>
                  </a:lnTo>
                  <a:cubicBezTo>
                    <a:pt x="170939" y="828364"/>
                    <a:pt x="179920" y="830669"/>
                    <a:pt x="185309" y="837854"/>
                  </a:cubicBezTo>
                  <a:lnTo>
                    <a:pt x="185309" y="837854"/>
                  </a:lnTo>
                  <a:cubicBezTo>
                    <a:pt x="193261" y="848115"/>
                    <a:pt x="195311" y="855557"/>
                    <a:pt x="201729" y="866589"/>
                  </a:cubicBezTo>
                  <a:lnTo>
                    <a:pt x="201729" y="866589"/>
                  </a:lnTo>
                  <a:cubicBezTo>
                    <a:pt x="190955" y="867360"/>
                    <a:pt x="184796" y="866589"/>
                    <a:pt x="174019" y="866589"/>
                  </a:cubicBezTo>
                  <a:lnTo>
                    <a:pt x="174019" y="866589"/>
                  </a:lnTo>
                  <a:cubicBezTo>
                    <a:pt x="173248" y="878649"/>
                    <a:pt x="174019" y="885321"/>
                    <a:pt x="174019" y="897378"/>
                  </a:cubicBezTo>
                  <a:lnTo>
                    <a:pt x="174019" y="897378"/>
                  </a:lnTo>
                  <a:cubicBezTo>
                    <a:pt x="166064" y="893273"/>
                    <a:pt x="165809" y="880958"/>
                    <a:pt x="156574" y="880958"/>
                  </a:cubicBezTo>
                  <a:lnTo>
                    <a:pt x="156574" y="880958"/>
                  </a:lnTo>
                  <a:cubicBezTo>
                    <a:pt x="144259" y="880958"/>
                    <a:pt x="139128" y="891219"/>
                    <a:pt x="126810" y="891219"/>
                  </a:cubicBezTo>
                  <a:lnTo>
                    <a:pt x="126810" y="891219"/>
                  </a:lnTo>
                  <a:cubicBezTo>
                    <a:pt x="103460" y="891219"/>
                    <a:pt x="91403" y="877879"/>
                    <a:pt x="68053" y="877879"/>
                  </a:cubicBezTo>
                  <a:lnTo>
                    <a:pt x="68053" y="877879"/>
                  </a:lnTo>
                  <a:lnTo>
                    <a:pt x="51891" y="877879"/>
                  </a:lnTo>
                  <a:lnTo>
                    <a:pt x="51891" y="877879"/>
                  </a:lnTo>
                  <a:lnTo>
                    <a:pt x="55996" y="886089"/>
                  </a:lnTo>
                  <a:lnTo>
                    <a:pt x="55996" y="886089"/>
                  </a:lnTo>
                  <a:lnTo>
                    <a:pt x="55996" y="893273"/>
                  </a:lnTo>
                  <a:lnTo>
                    <a:pt x="55996" y="893273"/>
                  </a:lnTo>
                  <a:cubicBezTo>
                    <a:pt x="32908" y="893273"/>
                    <a:pt x="18045" y="900161"/>
                    <a:pt x="84" y="914530"/>
                  </a:cubicBezTo>
                  <a:lnTo>
                    <a:pt x="84" y="914530"/>
                  </a:lnTo>
                  <a:lnTo>
                    <a:pt x="84" y="914530"/>
                  </a:lnTo>
                  <a:lnTo>
                    <a:pt x="84" y="914530"/>
                  </a:lnTo>
                  <a:lnTo>
                    <a:pt x="84" y="914530"/>
                  </a:lnTo>
                  <a:cubicBezTo>
                    <a:pt x="1456" y="916463"/>
                    <a:pt x="2951" y="918449"/>
                    <a:pt x="4685" y="920470"/>
                  </a:cubicBezTo>
                  <a:cubicBezTo>
                    <a:pt x="8918" y="925473"/>
                    <a:pt x="9303" y="933298"/>
                    <a:pt x="15972" y="933298"/>
                  </a:cubicBezTo>
                  <a:cubicBezTo>
                    <a:pt x="19819" y="933298"/>
                    <a:pt x="21491" y="930218"/>
                    <a:pt x="24698" y="928164"/>
                  </a:cubicBezTo>
                  <a:cubicBezTo>
                    <a:pt x="28290" y="925855"/>
                    <a:pt x="30854" y="925601"/>
                    <a:pt x="33933" y="922521"/>
                  </a:cubicBezTo>
                  <a:cubicBezTo>
                    <a:pt x="33933" y="930218"/>
                    <a:pt x="26748" y="933298"/>
                    <a:pt x="26748" y="940995"/>
                  </a:cubicBezTo>
                  <a:cubicBezTo>
                    <a:pt x="26748" y="945227"/>
                    <a:pt x="32134" y="945100"/>
                    <a:pt x="35471" y="947664"/>
                  </a:cubicBezTo>
                  <a:cubicBezTo>
                    <a:pt x="41630" y="952409"/>
                    <a:pt x="43169" y="957415"/>
                    <a:pt x="49328" y="962033"/>
                  </a:cubicBezTo>
                  <a:cubicBezTo>
                    <a:pt x="57665" y="968192"/>
                    <a:pt x="62541" y="969985"/>
                    <a:pt x="72420" y="974861"/>
                  </a:cubicBezTo>
                  <a:cubicBezTo>
                    <a:pt x="78190" y="986535"/>
                    <a:pt x="88199" y="989742"/>
                    <a:pt x="100642" y="989742"/>
                  </a:cubicBezTo>
                  <a:cubicBezTo>
                    <a:pt x="114622" y="989742"/>
                    <a:pt x="120781" y="978453"/>
                    <a:pt x="134762" y="978453"/>
                  </a:cubicBezTo>
                  <a:cubicBezTo>
                    <a:pt x="137714" y="978453"/>
                    <a:pt x="139252" y="979991"/>
                    <a:pt x="142205" y="979991"/>
                  </a:cubicBezTo>
                  <a:cubicBezTo>
                    <a:pt x="144386" y="979991"/>
                    <a:pt x="145669" y="978580"/>
                    <a:pt x="147335" y="977427"/>
                  </a:cubicBezTo>
                  <a:cubicBezTo>
                    <a:pt x="147335" y="984226"/>
                    <a:pt x="141434" y="986150"/>
                    <a:pt x="137587" y="991797"/>
                  </a:cubicBezTo>
                  <a:cubicBezTo>
                    <a:pt x="134893" y="995771"/>
                    <a:pt x="132584" y="998080"/>
                    <a:pt x="130915" y="1002570"/>
                  </a:cubicBezTo>
                  <a:cubicBezTo>
                    <a:pt x="130144" y="1004624"/>
                    <a:pt x="130530" y="1006548"/>
                    <a:pt x="128864" y="1007704"/>
                  </a:cubicBezTo>
                  <a:cubicBezTo>
                    <a:pt x="124759" y="1010780"/>
                    <a:pt x="121039" y="1010522"/>
                    <a:pt x="116036" y="1011293"/>
                  </a:cubicBezTo>
                  <a:cubicBezTo>
                    <a:pt x="105645" y="1012834"/>
                    <a:pt x="99616" y="1013474"/>
                    <a:pt x="89865" y="1017452"/>
                  </a:cubicBezTo>
                  <a:cubicBezTo>
                    <a:pt x="83961" y="1019758"/>
                    <a:pt x="80881" y="1023608"/>
                    <a:pt x="74470" y="1023608"/>
                  </a:cubicBezTo>
                  <a:cubicBezTo>
                    <a:pt x="65620" y="1023608"/>
                    <a:pt x="63053" y="1012834"/>
                    <a:pt x="54200" y="1012834"/>
                  </a:cubicBezTo>
                  <a:cubicBezTo>
                    <a:pt x="50353" y="1012834"/>
                    <a:pt x="48815" y="1017194"/>
                    <a:pt x="48815" y="1021044"/>
                  </a:cubicBezTo>
                  <a:cubicBezTo>
                    <a:pt x="48815" y="1024637"/>
                    <a:pt x="52146" y="1025535"/>
                    <a:pt x="54458" y="1028229"/>
                  </a:cubicBezTo>
                  <a:cubicBezTo>
                    <a:pt x="58948" y="1033359"/>
                    <a:pt x="62028" y="1036053"/>
                    <a:pt x="66260" y="1041569"/>
                  </a:cubicBezTo>
                  <a:cubicBezTo>
                    <a:pt x="71904" y="1048881"/>
                    <a:pt x="74983" y="1053372"/>
                    <a:pt x="81655" y="1059527"/>
                  </a:cubicBezTo>
                  <a:cubicBezTo>
                    <a:pt x="94610" y="1071584"/>
                    <a:pt x="101282" y="1079667"/>
                    <a:pt x="111931" y="1093909"/>
                  </a:cubicBezTo>
                  <a:cubicBezTo>
                    <a:pt x="119629" y="1104173"/>
                    <a:pt x="123985" y="1110329"/>
                    <a:pt x="133482" y="1119055"/>
                  </a:cubicBezTo>
                  <a:cubicBezTo>
                    <a:pt x="139892" y="1124953"/>
                    <a:pt x="141819" y="1130730"/>
                    <a:pt x="149389" y="1134962"/>
                  </a:cubicBezTo>
                  <a:cubicBezTo>
                    <a:pt x="160039" y="1140860"/>
                    <a:pt x="168249" y="1139580"/>
                    <a:pt x="180433" y="1139580"/>
                  </a:cubicBezTo>
                  <a:cubicBezTo>
                    <a:pt x="188516" y="1139580"/>
                    <a:pt x="192748" y="1136115"/>
                    <a:pt x="200191" y="1132908"/>
                  </a:cubicBezTo>
                  <a:cubicBezTo>
                    <a:pt x="203783" y="1131370"/>
                    <a:pt x="203525" y="1126622"/>
                    <a:pt x="207375" y="1125723"/>
                  </a:cubicBezTo>
                  <a:cubicBezTo>
                    <a:pt x="211866" y="1124698"/>
                    <a:pt x="214811" y="1127004"/>
                    <a:pt x="219174" y="1125723"/>
                  </a:cubicBezTo>
                  <a:cubicBezTo>
                    <a:pt x="224050" y="1124313"/>
                    <a:pt x="224821" y="1119822"/>
                    <a:pt x="229438" y="1117514"/>
                  </a:cubicBezTo>
                  <a:cubicBezTo>
                    <a:pt x="235725" y="1114434"/>
                    <a:pt x="240470" y="1115463"/>
                    <a:pt x="247400" y="1113921"/>
                  </a:cubicBezTo>
                  <a:cubicBezTo>
                    <a:pt x="254196" y="1112383"/>
                    <a:pt x="254836" y="1104941"/>
                    <a:pt x="255610" y="1098014"/>
                  </a:cubicBezTo>
                  <a:cubicBezTo>
                    <a:pt x="256250" y="1092371"/>
                    <a:pt x="259075" y="1089677"/>
                    <a:pt x="260227" y="1084161"/>
                  </a:cubicBezTo>
                  <a:cubicBezTo>
                    <a:pt x="261508" y="1078387"/>
                    <a:pt x="265613" y="1076464"/>
                    <a:pt x="267412" y="1070820"/>
                  </a:cubicBezTo>
                  <a:cubicBezTo>
                    <a:pt x="269848" y="1063508"/>
                    <a:pt x="271256" y="1058891"/>
                    <a:pt x="271256" y="1051190"/>
                  </a:cubicBezTo>
                  <a:lnTo>
                    <a:pt x="271256" y="1035923"/>
                  </a:lnTo>
                  <a:cubicBezTo>
                    <a:pt x="277673" y="1037337"/>
                    <a:pt x="279982" y="1041442"/>
                    <a:pt x="285883" y="1044136"/>
                  </a:cubicBezTo>
                  <a:cubicBezTo>
                    <a:pt x="290243" y="1046187"/>
                    <a:pt x="297685" y="1043878"/>
                    <a:pt x="297685" y="1048754"/>
                  </a:cubicBezTo>
                  <a:cubicBezTo>
                    <a:pt x="297685" y="1051060"/>
                    <a:pt x="295376" y="1051572"/>
                    <a:pt x="294093" y="1053372"/>
                  </a:cubicBezTo>
                  <a:cubicBezTo>
                    <a:pt x="290889" y="1057862"/>
                    <a:pt x="287297" y="1059269"/>
                    <a:pt x="283832" y="1063636"/>
                  </a:cubicBezTo>
                  <a:cubicBezTo>
                    <a:pt x="278313" y="1070559"/>
                    <a:pt x="277673" y="1076591"/>
                    <a:pt x="277673" y="1085441"/>
                  </a:cubicBezTo>
                  <a:cubicBezTo>
                    <a:pt x="277673" y="1094422"/>
                    <a:pt x="281778" y="1099039"/>
                    <a:pt x="285370" y="1107253"/>
                  </a:cubicBezTo>
                  <a:cubicBezTo>
                    <a:pt x="289861" y="1117768"/>
                    <a:pt x="292042" y="1124571"/>
                    <a:pt x="292042" y="1135988"/>
                  </a:cubicBezTo>
                  <a:cubicBezTo>
                    <a:pt x="292042" y="1164465"/>
                    <a:pt x="279215" y="1179605"/>
                    <a:pt x="279215" y="1208082"/>
                  </a:cubicBezTo>
                  <a:cubicBezTo>
                    <a:pt x="279215" y="1222836"/>
                    <a:pt x="281138" y="1231304"/>
                    <a:pt x="284345" y="1245797"/>
                  </a:cubicBezTo>
                  <a:cubicBezTo>
                    <a:pt x="285625" y="1251571"/>
                    <a:pt x="285756" y="1255291"/>
                    <a:pt x="287937" y="1260679"/>
                  </a:cubicBezTo>
                  <a:cubicBezTo>
                    <a:pt x="291530" y="1269402"/>
                    <a:pt x="294093" y="1274787"/>
                    <a:pt x="294093" y="1284284"/>
                  </a:cubicBezTo>
                  <a:cubicBezTo>
                    <a:pt x="294093" y="1289541"/>
                    <a:pt x="291017" y="1292236"/>
                    <a:pt x="291017" y="1297500"/>
                  </a:cubicBezTo>
                  <a:lnTo>
                    <a:pt x="291017" y="1306863"/>
                  </a:lnTo>
                  <a:cubicBezTo>
                    <a:pt x="292940" y="1332391"/>
                    <a:pt x="303844" y="1345088"/>
                    <a:pt x="308975" y="1369979"/>
                  </a:cubicBezTo>
                  <a:cubicBezTo>
                    <a:pt x="309873" y="1374724"/>
                    <a:pt x="312054" y="1377288"/>
                    <a:pt x="312054" y="1382167"/>
                  </a:cubicBezTo>
                  <a:lnTo>
                    <a:pt x="312054" y="1396660"/>
                  </a:lnTo>
                  <a:lnTo>
                    <a:pt x="314105" y="1418214"/>
                  </a:lnTo>
                  <a:lnTo>
                    <a:pt x="314105" y="1428602"/>
                  </a:lnTo>
                  <a:cubicBezTo>
                    <a:pt x="314105" y="1439764"/>
                    <a:pt x="317185" y="1445924"/>
                    <a:pt x="320264" y="1456700"/>
                  </a:cubicBezTo>
                  <a:cubicBezTo>
                    <a:pt x="324111" y="1470041"/>
                    <a:pt x="325908" y="1478505"/>
                    <a:pt x="334117" y="1489540"/>
                  </a:cubicBezTo>
                  <a:cubicBezTo>
                    <a:pt x="339764" y="1497110"/>
                    <a:pt x="341302" y="1502753"/>
                    <a:pt x="346432" y="1510578"/>
                  </a:cubicBezTo>
                  <a:cubicBezTo>
                    <a:pt x="350280" y="1516476"/>
                    <a:pt x="356439" y="1517890"/>
                    <a:pt x="357209" y="1524947"/>
                  </a:cubicBezTo>
                  <a:cubicBezTo>
                    <a:pt x="358238" y="1534438"/>
                    <a:pt x="357595" y="1540596"/>
                    <a:pt x="361827" y="1549065"/>
                  </a:cubicBezTo>
                  <a:cubicBezTo>
                    <a:pt x="368114" y="1561765"/>
                    <a:pt x="381840" y="1561765"/>
                    <a:pt x="387486" y="1574720"/>
                  </a:cubicBezTo>
                  <a:cubicBezTo>
                    <a:pt x="392744" y="1586777"/>
                    <a:pt x="392616" y="1594732"/>
                    <a:pt x="394671" y="1607560"/>
                  </a:cubicBezTo>
                  <a:cubicBezTo>
                    <a:pt x="398775" y="1633219"/>
                    <a:pt x="409036" y="1647199"/>
                    <a:pt x="409036" y="1673243"/>
                  </a:cubicBezTo>
                  <a:cubicBezTo>
                    <a:pt x="409036" y="1687485"/>
                    <a:pt x="411730" y="1695310"/>
                    <a:pt x="415195" y="1709163"/>
                  </a:cubicBezTo>
                  <a:cubicBezTo>
                    <a:pt x="421995" y="1736487"/>
                    <a:pt x="429816" y="1751493"/>
                    <a:pt x="446497" y="1773818"/>
                  </a:cubicBezTo>
                  <a:cubicBezTo>
                    <a:pt x="454580" y="1784594"/>
                    <a:pt x="462146" y="1788572"/>
                    <a:pt x="467535" y="1801015"/>
                  </a:cubicBezTo>
                  <a:cubicBezTo>
                    <a:pt x="472025" y="1811279"/>
                    <a:pt x="473309" y="1817435"/>
                    <a:pt x="477799" y="1827699"/>
                  </a:cubicBezTo>
                  <a:cubicBezTo>
                    <a:pt x="482417" y="1838214"/>
                    <a:pt x="484082" y="1844759"/>
                    <a:pt x="491140" y="1853867"/>
                  </a:cubicBezTo>
                  <a:cubicBezTo>
                    <a:pt x="497038" y="1861564"/>
                    <a:pt x="501404" y="1866695"/>
                    <a:pt x="501404" y="1876319"/>
                  </a:cubicBezTo>
                  <a:cubicBezTo>
                    <a:pt x="501404" y="1878752"/>
                    <a:pt x="501142" y="1880038"/>
                    <a:pt x="501142" y="1882478"/>
                  </a:cubicBezTo>
                  <a:lnTo>
                    <a:pt x="501142" y="1894019"/>
                  </a:lnTo>
                  <a:cubicBezTo>
                    <a:pt x="501142" y="1906723"/>
                    <a:pt x="508840" y="1912238"/>
                    <a:pt x="513203" y="1924168"/>
                  </a:cubicBezTo>
                  <a:cubicBezTo>
                    <a:pt x="520129" y="1942642"/>
                    <a:pt x="524107" y="1953164"/>
                    <a:pt x="532190" y="1971377"/>
                  </a:cubicBezTo>
                  <a:cubicBezTo>
                    <a:pt x="537578" y="1983692"/>
                    <a:pt x="543221" y="1989338"/>
                    <a:pt x="552202" y="1999599"/>
                  </a:cubicBezTo>
                  <a:cubicBezTo>
                    <a:pt x="556696" y="2004730"/>
                    <a:pt x="557849" y="2008580"/>
                    <a:pt x="561953" y="2013968"/>
                  </a:cubicBezTo>
                  <a:cubicBezTo>
                    <a:pt x="568753" y="2022819"/>
                    <a:pt x="572214" y="2028596"/>
                    <a:pt x="581453" y="2035006"/>
                  </a:cubicBezTo>
                  <a:cubicBezTo>
                    <a:pt x="586325" y="2038344"/>
                    <a:pt x="589023" y="2041678"/>
                    <a:pt x="594921" y="2041678"/>
                  </a:cubicBezTo>
                  <a:lnTo>
                    <a:pt x="605443" y="2041678"/>
                  </a:lnTo>
                  <a:cubicBezTo>
                    <a:pt x="613653" y="2041678"/>
                    <a:pt x="616599" y="2035133"/>
                    <a:pt x="624554" y="2032952"/>
                  </a:cubicBezTo>
                  <a:cubicBezTo>
                    <a:pt x="629175" y="2031672"/>
                    <a:pt x="633153" y="2031159"/>
                    <a:pt x="635847" y="2027309"/>
                  </a:cubicBezTo>
                  <a:cubicBezTo>
                    <a:pt x="638795" y="2023076"/>
                    <a:pt x="638410" y="2019226"/>
                    <a:pt x="638923" y="2013968"/>
                  </a:cubicBezTo>
                  <a:cubicBezTo>
                    <a:pt x="639436" y="2009351"/>
                    <a:pt x="641104" y="2007042"/>
                    <a:pt x="642515" y="2002679"/>
                  </a:cubicBezTo>
                  <a:cubicBezTo>
                    <a:pt x="644694" y="1996134"/>
                    <a:pt x="643541" y="1991647"/>
                    <a:pt x="646108" y="1985230"/>
                  </a:cubicBezTo>
                  <a:cubicBezTo>
                    <a:pt x="648929" y="1978176"/>
                    <a:pt x="653419" y="1975227"/>
                    <a:pt x="660474" y="1972402"/>
                  </a:cubicBezTo>
                  <a:cubicBezTo>
                    <a:pt x="668687" y="1969195"/>
                    <a:pt x="670610" y="1959575"/>
                    <a:pt x="679460" y="1959575"/>
                  </a:cubicBezTo>
                  <a:cubicBezTo>
                    <a:pt x="682027" y="1959575"/>
                    <a:pt x="683180" y="1961113"/>
                    <a:pt x="685747" y="1961113"/>
                  </a:cubicBezTo>
                  <a:lnTo>
                    <a:pt x="710762" y="1961113"/>
                  </a:lnTo>
                  <a:cubicBezTo>
                    <a:pt x="710635" y="1960345"/>
                    <a:pt x="710762" y="1959575"/>
                    <a:pt x="710762" y="1958677"/>
                  </a:cubicBezTo>
                  <a:cubicBezTo>
                    <a:pt x="710762" y="1953801"/>
                    <a:pt x="707170" y="1951623"/>
                    <a:pt x="707170" y="1946747"/>
                  </a:cubicBezTo>
                  <a:cubicBezTo>
                    <a:pt x="707170" y="1942900"/>
                    <a:pt x="708326" y="1940849"/>
                    <a:pt x="708711" y="1936995"/>
                  </a:cubicBezTo>
                  <a:cubicBezTo>
                    <a:pt x="709351" y="1930712"/>
                    <a:pt x="707555" y="1926349"/>
                    <a:pt x="710762" y="1921089"/>
                  </a:cubicBezTo>
                  <a:cubicBezTo>
                    <a:pt x="712689" y="1917881"/>
                    <a:pt x="715892" y="1917110"/>
                    <a:pt x="716921" y="1913391"/>
                  </a:cubicBezTo>
                  <a:cubicBezTo>
                    <a:pt x="720386" y="1901850"/>
                    <a:pt x="719361" y="1886194"/>
                    <a:pt x="731287" y="1886194"/>
                  </a:cubicBezTo>
                  <a:cubicBezTo>
                    <a:pt x="733341" y="1886194"/>
                    <a:pt x="734494" y="1887736"/>
                    <a:pt x="736548" y="1887736"/>
                  </a:cubicBezTo>
                  <a:lnTo>
                    <a:pt x="750147" y="1887736"/>
                  </a:lnTo>
                  <a:cubicBezTo>
                    <a:pt x="755280" y="1887736"/>
                    <a:pt x="758099" y="1886837"/>
                    <a:pt x="763105" y="1885682"/>
                  </a:cubicBezTo>
                  <a:cubicBezTo>
                    <a:pt x="765796" y="1885041"/>
                    <a:pt x="768363" y="1884914"/>
                    <a:pt x="769774" y="1882605"/>
                  </a:cubicBezTo>
                  <a:cubicBezTo>
                    <a:pt x="773493" y="1876573"/>
                    <a:pt x="771828" y="1871701"/>
                    <a:pt x="771828" y="1864644"/>
                  </a:cubicBezTo>
                  <a:cubicBezTo>
                    <a:pt x="771828" y="1860026"/>
                    <a:pt x="770286" y="1857332"/>
                    <a:pt x="770286" y="1852714"/>
                  </a:cubicBezTo>
                  <a:lnTo>
                    <a:pt x="770286" y="1837574"/>
                  </a:lnTo>
                  <a:cubicBezTo>
                    <a:pt x="770286" y="1820514"/>
                    <a:pt x="755920" y="1813202"/>
                    <a:pt x="755920" y="1796139"/>
                  </a:cubicBezTo>
                  <a:cubicBezTo>
                    <a:pt x="755920" y="1779977"/>
                    <a:pt x="763487" y="1771639"/>
                    <a:pt x="771828" y="1757910"/>
                  </a:cubicBezTo>
                  <a:cubicBezTo>
                    <a:pt x="776188" y="1750729"/>
                    <a:pt x="777471" y="1745723"/>
                    <a:pt x="781576" y="1738411"/>
                  </a:cubicBezTo>
                  <a:cubicBezTo>
                    <a:pt x="785936" y="1730455"/>
                    <a:pt x="790811" y="1727249"/>
                    <a:pt x="795432" y="1719424"/>
                  </a:cubicBezTo>
                  <a:cubicBezTo>
                    <a:pt x="802614" y="1707363"/>
                    <a:pt x="803130" y="1698259"/>
                    <a:pt x="803130" y="1684275"/>
                  </a:cubicBezTo>
                  <a:cubicBezTo>
                    <a:pt x="803130" y="1679014"/>
                    <a:pt x="801974" y="1676575"/>
                    <a:pt x="799538" y="1671705"/>
                  </a:cubicBezTo>
                  <a:cubicBezTo>
                    <a:pt x="799665" y="1670291"/>
                    <a:pt x="800050" y="1669651"/>
                    <a:pt x="800050" y="1668240"/>
                  </a:cubicBezTo>
                  <a:cubicBezTo>
                    <a:pt x="800050" y="1651948"/>
                    <a:pt x="785681" y="1645148"/>
                    <a:pt x="785681" y="1628856"/>
                  </a:cubicBezTo>
                  <a:cubicBezTo>
                    <a:pt x="785681" y="1619490"/>
                    <a:pt x="790811" y="1614872"/>
                    <a:pt x="790811" y="1605509"/>
                  </a:cubicBezTo>
                  <a:lnTo>
                    <a:pt x="781063" y="1545472"/>
                  </a:lnTo>
                  <a:cubicBezTo>
                    <a:pt x="781063" y="1539441"/>
                    <a:pt x="782474" y="1535976"/>
                    <a:pt x="783630" y="1530078"/>
                  </a:cubicBezTo>
                  <a:cubicBezTo>
                    <a:pt x="784910" y="1523661"/>
                    <a:pt x="785168" y="1517763"/>
                    <a:pt x="790811" y="1514683"/>
                  </a:cubicBezTo>
                  <a:cubicBezTo>
                    <a:pt x="804540" y="1506986"/>
                    <a:pt x="814031" y="1505190"/>
                    <a:pt x="829810" y="1503393"/>
                  </a:cubicBezTo>
                  <a:cubicBezTo>
                    <a:pt x="838148" y="1502495"/>
                    <a:pt x="844692" y="1504674"/>
                    <a:pt x="850848" y="1499289"/>
                  </a:cubicBezTo>
                  <a:cubicBezTo>
                    <a:pt x="855342" y="1495311"/>
                    <a:pt x="853542" y="1490053"/>
                    <a:pt x="855469" y="1484407"/>
                  </a:cubicBezTo>
                  <a:cubicBezTo>
                    <a:pt x="859702" y="1472219"/>
                    <a:pt x="862651" y="1457726"/>
                    <a:pt x="875609" y="1457726"/>
                  </a:cubicBezTo>
                  <a:lnTo>
                    <a:pt x="886644" y="1457726"/>
                  </a:lnTo>
                  <a:cubicBezTo>
                    <a:pt x="900752" y="1457726"/>
                    <a:pt x="908834" y="1455414"/>
                    <a:pt x="921662" y="1449003"/>
                  </a:cubicBezTo>
                  <a:cubicBezTo>
                    <a:pt x="928334" y="1445666"/>
                    <a:pt x="935006" y="1442844"/>
                    <a:pt x="935006" y="1435402"/>
                  </a:cubicBezTo>
                  <a:cubicBezTo>
                    <a:pt x="935006" y="1428089"/>
                    <a:pt x="932439" y="1423985"/>
                    <a:pt x="932439" y="1416672"/>
                  </a:cubicBezTo>
                  <a:cubicBezTo>
                    <a:pt x="932439" y="1401281"/>
                    <a:pt x="942958" y="1392944"/>
                    <a:pt x="956043" y="1384858"/>
                  </a:cubicBezTo>
                  <a:cubicBezTo>
                    <a:pt x="968100" y="1377419"/>
                    <a:pt x="971951" y="1368693"/>
                    <a:pt x="984778" y="1362282"/>
                  </a:cubicBezTo>
                  <a:cubicBezTo>
                    <a:pt x="1002867" y="1353298"/>
                    <a:pt x="1010437" y="1344321"/>
                    <a:pt x="1027370" y="1333544"/>
                  </a:cubicBezTo>
                  <a:cubicBezTo>
                    <a:pt x="1035067" y="1328668"/>
                    <a:pt x="1039172" y="1326614"/>
                    <a:pt x="1046357" y="1321229"/>
                  </a:cubicBezTo>
                  <a:cubicBezTo>
                    <a:pt x="1050334" y="1318153"/>
                    <a:pt x="1049822" y="1313662"/>
                    <a:pt x="1053538" y="1310455"/>
                  </a:cubicBezTo>
                  <a:cubicBezTo>
                    <a:pt x="1069187" y="1296854"/>
                    <a:pt x="1077528" y="1288643"/>
                    <a:pt x="1089458" y="1271456"/>
                  </a:cubicBezTo>
                  <a:cubicBezTo>
                    <a:pt x="1097158" y="1260294"/>
                    <a:pt x="1102416" y="1254909"/>
                    <a:pt x="1112037" y="1245285"/>
                  </a:cubicBezTo>
                  <a:cubicBezTo>
                    <a:pt x="1118451" y="1238867"/>
                    <a:pt x="1122556" y="1235278"/>
                    <a:pt x="1128970" y="1228865"/>
                  </a:cubicBezTo>
                  <a:cubicBezTo>
                    <a:pt x="1132049" y="1225785"/>
                    <a:pt x="1132816" y="1221680"/>
                    <a:pt x="1137180" y="1221167"/>
                  </a:cubicBezTo>
                  <a:cubicBezTo>
                    <a:pt x="1151163" y="1219502"/>
                    <a:pt x="1156294" y="1210394"/>
                    <a:pt x="1167969" y="1202693"/>
                  </a:cubicBezTo>
                  <a:cubicBezTo>
                    <a:pt x="1175793" y="1197563"/>
                    <a:pt x="1182465" y="1198719"/>
                    <a:pt x="1190548" y="1193971"/>
                  </a:cubicBezTo>
                  <a:cubicBezTo>
                    <a:pt x="1196704" y="1190378"/>
                    <a:pt x="1198630" y="1186015"/>
                    <a:pt x="1203376" y="1180630"/>
                  </a:cubicBezTo>
                  <a:cubicBezTo>
                    <a:pt x="1206968" y="1176525"/>
                    <a:pt x="1210560" y="1175241"/>
                    <a:pt x="1213640" y="1170882"/>
                  </a:cubicBezTo>
                  <a:cubicBezTo>
                    <a:pt x="1218385" y="1164337"/>
                    <a:pt x="1222235" y="1161003"/>
                    <a:pt x="1226467" y="1153946"/>
                  </a:cubicBezTo>
                  <a:cubicBezTo>
                    <a:pt x="1228009" y="1151382"/>
                    <a:pt x="1230060" y="1149841"/>
                    <a:pt x="1230060" y="1146761"/>
                  </a:cubicBezTo>
                  <a:cubicBezTo>
                    <a:pt x="1230060" y="1142529"/>
                    <a:pt x="1225955" y="1141373"/>
                    <a:pt x="1224417" y="1137526"/>
                  </a:cubicBezTo>
                  <a:cubicBezTo>
                    <a:pt x="1221337" y="1129571"/>
                    <a:pt x="1220308" y="1124313"/>
                    <a:pt x="1220308" y="1115717"/>
                  </a:cubicBezTo>
                  <a:cubicBezTo>
                    <a:pt x="1220308" y="1110714"/>
                    <a:pt x="1221850" y="1107893"/>
                    <a:pt x="1223388" y="1103148"/>
                  </a:cubicBezTo>
                  <a:cubicBezTo>
                    <a:pt x="1224929" y="1098402"/>
                    <a:pt x="1224802" y="1094549"/>
                    <a:pt x="1228522" y="1091342"/>
                  </a:cubicBezTo>
                  <a:cubicBezTo>
                    <a:pt x="1233139" y="1087364"/>
                    <a:pt x="1237630" y="1087753"/>
                    <a:pt x="1242888" y="1084673"/>
                  </a:cubicBezTo>
                  <a:cubicBezTo>
                    <a:pt x="1249945" y="1080569"/>
                    <a:pt x="1253024" y="1076464"/>
                    <a:pt x="1260336" y="1072871"/>
                  </a:cubicBezTo>
                  <a:cubicBezTo>
                    <a:pt x="1275603" y="1065301"/>
                    <a:pt x="1284192" y="1059269"/>
                    <a:pt x="1294714" y="1045674"/>
                  </a:cubicBezTo>
                  <a:cubicBezTo>
                    <a:pt x="1299587" y="1039391"/>
                    <a:pt x="1299972" y="1033745"/>
                    <a:pt x="1306772" y="1029254"/>
                  </a:cubicBezTo>
                  <a:lnTo>
                    <a:pt x="1306772" y="1043748"/>
                  </a:lnTo>
                  <a:cubicBezTo>
                    <a:pt x="1306772" y="1045674"/>
                    <a:pt x="1308698" y="1046442"/>
                    <a:pt x="1309083" y="1048241"/>
                  </a:cubicBezTo>
                  <a:cubicBezTo>
                    <a:pt x="1311007" y="1055165"/>
                    <a:pt x="1313956" y="1059015"/>
                    <a:pt x="1319345" y="1063636"/>
                  </a:cubicBezTo>
                  <a:cubicBezTo>
                    <a:pt x="1324733" y="1068254"/>
                    <a:pt x="1327809" y="1073384"/>
                    <a:pt x="1334994" y="1073384"/>
                  </a:cubicBezTo>
                  <a:cubicBezTo>
                    <a:pt x="1343716" y="1073384"/>
                    <a:pt x="1348083" y="1069152"/>
                    <a:pt x="1355780" y="1065174"/>
                  </a:cubicBezTo>
                  <a:cubicBezTo>
                    <a:pt x="1360910" y="1062480"/>
                    <a:pt x="1364503" y="1062480"/>
                    <a:pt x="1370146" y="1061582"/>
                  </a:cubicBezTo>
                  <a:cubicBezTo>
                    <a:pt x="1380168" y="1059861"/>
                    <a:pt x="1386354" y="1056144"/>
                    <a:pt x="1393433" y="1050557"/>
                  </a:cubicBezTo>
                  <a:lnTo>
                    <a:pt x="1393433" y="1050557"/>
                  </a:lnTo>
                  <a:cubicBezTo>
                    <a:pt x="1377781" y="1023360"/>
                    <a:pt x="1381435" y="1002315"/>
                    <a:pt x="1367579" y="974348"/>
                  </a:cubicBezTo>
                  <a:cubicBezTo>
                    <a:pt x="1360910" y="961007"/>
                    <a:pt x="1349879" y="957415"/>
                    <a:pt x="1340898" y="945613"/>
                  </a:cubicBezTo>
                  <a:cubicBezTo>
                    <a:pt x="1327554" y="928164"/>
                    <a:pt x="1334484" y="907897"/>
                    <a:pt x="1317294" y="894299"/>
                  </a:cubicBezTo>
                  <a:cubicBezTo>
                    <a:pt x="1304979" y="884547"/>
                    <a:pt x="1302924" y="873770"/>
                    <a:pt x="1294714" y="860430"/>
                  </a:cubicBezTo>
                  <a:cubicBezTo>
                    <a:pt x="1291122" y="854532"/>
                    <a:pt x="1288558" y="850682"/>
                    <a:pt x="1288558" y="843755"/>
                  </a:cubicBezTo>
                  <a:lnTo>
                    <a:pt x="1288558" y="836825"/>
                  </a:lnTo>
                  <a:cubicBezTo>
                    <a:pt x="1302670" y="835800"/>
                    <a:pt x="1317294" y="829386"/>
                    <a:pt x="1317294" y="815275"/>
                  </a:cubicBezTo>
                  <a:cubicBezTo>
                    <a:pt x="1317294" y="793208"/>
                    <a:pt x="1295740" y="784998"/>
                    <a:pt x="1295740" y="762932"/>
                  </a:cubicBezTo>
                  <a:cubicBezTo>
                    <a:pt x="1295740" y="760626"/>
                    <a:pt x="1299593" y="761655"/>
                    <a:pt x="1300870" y="759856"/>
                  </a:cubicBezTo>
                  <a:cubicBezTo>
                    <a:pt x="1304724" y="754470"/>
                    <a:pt x="1302157" y="748053"/>
                    <a:pt x="1306004" y="742410"/>
                  </a:cubicBezTo>
                  <a:cubicBezTo>
                    <a:pt x="1307542" y="740101"/>
                    <a:pt x="1311908" y="740869"/>
                    <a:pt x="1313188" y="738305"/>
                  </a:cubicBezTo>
                  <a:cubicBezTo>
                    <a:pt x="1317806" y="729579"/>
                    <a:pt x="1311392" y="713672"/>
                    <a:pt x="1321399" y="713672"/>
                  </a:cubicBezTo>
                  <a:cubicBezTo>
                    <a:pt x="1325249" y="713672"/>
                    <a:pt x="1325761" y="718806"/>
                    <a:pt x="1328583" y="720857"/>
                  </a:cubicBezTo>
                  <a:cubicBezTo>
                    <a:pt x="1338076" y="728299"/>
                    <a:pt x="1345516" y="731121"/>
                    <a:pt x="1355264" y="738305"/>
                  </a:cubicBezTo>
                  <a:cubicBezTo>
                    <a:pt x="1362194" y="743181"/>
                    <a:pt x="1363990" y="752671"/>
                    <a:pt x="1372713" y="752671"/>
                  </a:cubicBezTo>
                  <a:cubicBezTo>
                    <a:pt x="1382461" y="752671"/>
                    <a:pt x="1383486" y="738305"/>
                    <a:pt x="1393238" y="738305"/>
                  </a:cubicBezTo>
                  <a:cubicBezTo>
                    <a:pt x="1399139" y="738305"/>
                    <a:pt x="1399139" y="745999"/>
                    <a:pt x="1400422" y="751646"/>
                  </a:cubicBezTo>
                  <a:cubicBezTo>
                    <a:pt x="1401960" y="758063"/>
                    <a:pt x="1402731" y="762168"/>
                    <a:pt x="1405553" y="768066"/>
                  </a:cubicBezTo>
                  <a:cubicBezTo>
                    <a:pt x="1409916" y="777047"/>
                    <a:pt x="1419922" y="779613"/>
                    <a:pt x="1419922" y="789616"/>
                  </a:cubicBezTo>
                  <a:cubicBezTo>
                    <a:pt x="1419922" y="798855"/>
                    <a:pt x="1412737" y="802960"/>
                    <a:pt x="1412737" y="812195"/>
                  </a:cubicBezTo>
                  <a:cubicBezTo>
                    <a:pt x="1412737" y="827077"/>
                    <a:pt x="1433775" y="824510"/>
                    <a:pt x="1448657" y="824510"/>
                  </a:cubicBezTo>
                  <a:cubicBezTo>
                    <a:pt x="1468669" y="824510"/>
                    <a:pt x="1480984" y="823485"/>
                    <a:pt x="1499971" y="817329"/>
                  </a:cubicBezTo>
                  <a:cubicBezTo>
                    <a:pt x="1506898" y="815020"/>
                    <a:pt x="1509207" y="808603"/>
                    <a:pt x="1516391" y="807065"/>
                  </a:cubicBezTo>
                  <a:cubicBezTo>
                    <a:pt x="1523834" y="805523"/>
                    <a:pt x="1528451" y="807836"/>
                    <a:pt x="1535891" y="806036"/>
                  </a:cubicBezTo>
                  <a:cubicBezTo>
                    <a:pt x="1550256" y="802444"/>
                    <a:pt x="1556928" y="793721"/>
                    <a:pt x="1571810" y="793721"/>
                  </a:cubicBezTo>
                  <a:cubicBezTo>
                    <a:pt x="1578479" y="793721"/>
                    <a:pt x="1581046" y="801419"/>
                    <a:pt x="1581046" y="808090"/>
                  </a:cubicBezTo>
                  <a:cubicBezTo>
                    <a:pt x="1581046" y="816046"/>
                    <a:pt x="1575660" y="819893"/>
                    <a:pt x="1571810" y="826565"/>
                  </a:cubicBezTo>
                  <a:cubicBezTo>
                    <a:pt x="1560521" y="845548"/>
                    <a:pt x="1548206" y="851965"/>
                    <a:pt x="1533837" y="868640"/>
                  </a:cubicBezTo>
                  <a:cubicBezTo>
                    <a:pt x="1520496" y="884034"/>
                    <a:pt x="1521522" y="899429"/>
                    <a:pt x="1521522" y="919954"/>
                  </a:cubicBezTo>
                  <a:cubicBezTo>
                    <a:pt x="1521522" y="929190"/>
                    <a:pt x="1519467" y="934581"/>
                    <a:pt x="1521522" y="943559"/>
                  </a:cubicBezTo>
                  <a:cubicBezTo>
                    <a:pt x="1523060" y="950489"/>
                    <a:pt x="1527680" y="953823"/>
                    <a:pt x="1527680" y="961007"/>
                  </a:cubicBezTo>
                  <a:cubicBezTo>
                    <a:pt x="1530757" y="961265"/>
                    <a:pt x="1532556" y="962033"/>
                    <a:pt x="1535636" y="962033"/>
                  </a:cubicBezTo>
                  <a:cubicBezTo>
                    <a:pt x="1547438" y="962033"/>
                    <a:pt x="1551285" y="949463"/>
                    <a:pt x="1555387" y="938428"/>
                  </a:cubicBezTo>
                  <a:cubicBezTo>
                    <a:pt x="1559241" y="927652"/>
                    <a:pt x="1565651" y="922266"/>
                    <a:pt x="1565651" y="910719"/>
                  </a:cubicBezTo>
                  <a:cubicBezTo>
                    <a:pt x="1565651" y="908926"/>
                    <a:pt x="1563858" y="908152"/>
                    <a:pt x="1563600" y="906614"/>
                  </a:cubicBezTo>
                  <a:lnTo>
                    <a:pt x="1563600" y="894299"/>
                  </a:lnTo>
                  <a:cubicBezTo>
                    <a:pt x="1567450" y="894299"/>
                    <a:pt x="1569756" y="895324"/>
                    <a:pt x="1573606" y="895324"/>
                  </a:cubicBezTo>
                  <a:cubicBezTo>
                    <a:pt x="1577198" y="895324"/>
                    <a:pt x="1578227" y="891219"/>
                    <a:pt x="1580020" y="888140"/>
                  </a:cubicBezTo>
                  <a:cubicBezTo>
                    <a:pt x="1596186" y="894556"/>
                    <a:pt x="1590284" y="914569"/>
                    <a:pt x="1590284" y="932014"/>
                  </a:cubicBezTo>
                  <a:lnTo>
                    <a:pt x="1590284" y="952794"/>
                  </a:lnTo>
                  <a:lnTo>
                    <a:pt x="1592335" y="956899"/>
                  </a:lnTo>
                  <a:lnTo>
                    <a:pt x="1592335" y="977686"/>
                  </a:lnTo>
                  <a:cubicBezTo>
                    <a:pt x="1592335" y="997440"/>
                    <a:pt x="1602599" y="1008987"/>
                    <a:pt x="1602599" y="1028742"/>
                  </a:cubicBezTo>
                  <a:lnTo>
                    <a:pt x="1602599" y="1028742"/>
                  </a:lnTo>
                  <a:lnTo>
                    <a:pt x="1610555" y="1028742"/>
                  </a:lnTo>
                  <a:cubicBezTo>
                    <a:pt x="1618765" y="1028742"/>
                    <a:pt x="1623124" y="1025662"/>
                    <a:pt x="1631334" y="1024637"/>
                  </a:cubicBezTo>
                  <a:cubicBezTo>
                    <a:pt x="1631847" y="1016165"/>
                    <a:pt x="1635439" y="1011548"/>
                    <a:pt x="1635439" y="1003083"/>
                  </a:cubicBezTo>
                  <a:cubicBezTo>
                    <a:pt x="1635439" y="999491"/>
                    <a:pt x="1632360" y="998207"/>
                    <a:pt x="1632360" y="994615"/>
                  </a:cubicBezTo>
                  <a:lnTo>
                    <a:pt x="1632360" y="973577"/>
                  </a:lnTo>
                  <a:cubicBezTo>
                    <a:pt x="1632360" y="964084"/>
                    <a:pt x="1640570" y="959721"/>
                    <a:pt x="1640570" y="950231"/>
                  </a:cubicBezTo>
                  <a:cubicBezTo>
                    <a:pt x="1640570" y="939708"/>
                    <a:pt x="1637490" y="934065"/>
                    <a:pt x="1637490" y="923546"/>
                  </a:cubicBezTo>
                  <a:cubicBezTo>
                    <a:pt x="1637490" y="907381"/>
                    <a:pt x="1639802" y="886089"/>
                    <a:pt x="1655964" y="886089"/>
                  </a:cubicBezTo>
                  <a:cubicBezTo>
                    <a:pt x="1664432" y="886089"/>
                    <a:pt x="1666999" y="895324"/>
                    <a:pt x="1675464" y="895324"/>
                  </a:cubicBezTo>
                  <a:cubicBezTo>
                    <a:pt x="1683932" y="895324"/>
                    <a:pt x="1684699" y="885063"/>
                    <a:pt x="1686754" y="876853"/>
                  </a:cubicBezTo>
                  <a:cubicBezTo>
                    <a:pt x="1689578" y="865303"/>
                    <a:pt x="1690346" y="858634"/>
                    <a:pt x="1692909" y="847089"/>
                  </a:cubicBezTo>
                  <a:cubicBezTo>
                    <a:pt x="1696760" y="829383"/>
                    <a:pt x="1698043" y="819122"/>
                    <a:pt x="1698043" y="800906"/>
                  </a:cubicBezTo>
                  <a:cubicBezTo>
                    <a:pt x="1698043" y="797055"/>
                    <a:pt x="1692909" y="796288"/>
                    <a:pt x="1692909" y="792438"/>
                  </a:cubicBezTo>
                  <a:lnTo>
                    <a:pt x="1692909" y="772425"/>
                  </a:lnTo>
                  <a:cubicBezTo>
                    <a:pt x="1692909" y="763190"/>
                    <a:pt x="1691371" y="752159"/>
                    <a:pt x="1700094" y="749595"/>
                  </a:cubicBezTo>
                  <a:cubicBezTo>
                    <a:pt x="1703431" y="748566"/>
                    <a:pt x="1705998" y="749850"/>
                    <a:pt x="1709333" y="748566"/>
                  </a:cubicBezTo>
                  <a:cubicBezTo>
                    <a:pt x="1716001" y="746003"/>
                    <a:pt x="1713950" y="737793"/>
                    <a:pt x="1716514" y="731121"/>
                  </a:cubicBezTo>
                  <a:cubicBezTo>
                    <a:pt x="1720619" y="720857"/>
                    <a:pt x="1720619" y="713414"/>
                    <a:pt x="1724724" y="703411"/>
                  </a:cubicBezTo>
                  <a:cubicBezTo>
                    <a:pt x="1730628" y="698281"/>
                    <a:pt x="1736272" y="694943"/>
                    <a:pt x="1744223" y="696227"/>
                  </a:cubicBezTo>
                  <a:cubicBezTo>
                    <a:pt x="1747303" y="685450"/>
                    <a:pt x="1756538" y="678781"/>
                    <a:pt x="1767828" y="678781"/>
                  </a:cubicBezTo>
                  <a:cubicBezTo>
                    <a:pt x="1768341" y="670055"/>
                    <a:pt x="1767315" y="663899"/>
                    <a:pt x="1770908" y="656202"/>
                  </a:cubicBezTo>
                  <a:cubicBezTo>
                    <a:pt x="1779376" y="637983"/>
                    <a:pt x="1798363" y="635677"/>
                    <a:pt x="1818629" y="635677"/>
                  </a:cubicBezTo>
                  <a:cubicBezTo>
                    <a:pt x="1825814" y="635677"/>
                    <a:pt x="1829664" y="638757"/>
                    <a:pt x="1836849" y="638757"/>
                  </a:cubicBezTo>
                  <a:lnTo>
                    <a:pt x="1861221" y="638757"/>
                  </a:lnTo>
                  <a:cubicBezTo>
                    <a:pt x="1861479" y="635932"/>
                    <a:pt x="1862247" y="634390"/>
                    <a:pt x="1862247" y="631572"/>
                  </a:cubicBezTo>
                  <a:cubicBezTo>
                    <a:pt x="1862247" y="627980"/>
                    <a:pt x="1857374" y="627722"/>
                    <a:pt x="1855062" y="625413"/>
                  </a:cubicBezTo>
                  <a:cubicBezTo>
                    <a:pt x="1846084" y="616432"/>
                    <a:pt x="1839929" y="612072"/>
                    <a:pt x="1832486" y="601808"/>
                  </a:cubicBezTo>
                  <a:cubicBezTo>
                    <a:pt x="1837875" y="596420"/>
                    <a:pt x="1844285" y="597445"/>
                    <a:pt x="1849932" y="592573"/>
                  </a:cubicBezTo>
                  <a:cubicBezTo>
                    <a:pt x="1859167" y="584618"/>
                    <a:pt x="1862756" y="576153"/>
                    <a:pt x="1867377" y="564863"/>
                  </a:cubicBezTo>
                  <a:lnTo>
                    <a:pt x="1867377" y="564863"/>
                  </a:lnTo>
                  <a:cubicBezTo>
                    <a:pt x="1857887" y="559475"/>
                    <a:pt x="1852498" y="556140"/>
                    <a:pt x="1841721" y="553574"/>
                  </a:cubicBezTo>
                  <a:cubicBezTo>
                    <a:pt x="1830944" y="551010"/>
                    <a:pt x="1815550" y="554341"/>
                    <a:pt x="1815550" y="543313"/>
                  </a:cubicBezTo>
                  <a:cubicBezTo>
                    <a:pt x="1815550" y="536128"/>
                    <a:pt x="1816063" y="532023"/>
                    <a:pt x="1816063" y="524839"/>
                  </a:cubicBezTo>
                  <a:cubicBezTo>
                    <a:pt x="1816063" y="514316"/>
                    <a:pt x="1804009" y="510212"/>
                    <a:pt x="1793487" y="509444"/>
                  </a:cubicBezTo>
                  <a:cubicBezTo>
                    <a:pt x="1793487" y="495591"/>
                    <a:pt x="1790920" y="477629"/>
                    <a:pt x="1777067" y="477629"/>
                  </a:cubicBezTo>
                  <a:cubicBezTo>
                    <a:pt x="1766548" y="477629"/>
                    <a:pt x="1762443" y="485840"/>
                    <a:pt x="1752434" y="488919"/>
                  </a:cubicBezTo>
                  <a:cubicBezTo>
                    <a:pt x="1733963" y="494562"/>
                    <a:pt x="1724469" y="504314"/>
                    <a:pt x="1704973" y="504314"/>
                  </a:cubicBezTo>
                  <a:lnTo>
                    <a:pt x="1683932" y="504314"/>
                  </a:lnTo>
                  <a:cubicBezTo>
                    <a:pt x="1664432" y="504314"/>
                    <a:pt x="1656990" y="523301"/>
                    <a:pt x="1649809" y="541259"/>
                  </a:cubicBezTo>
                  <a:cubicBezTo>
                    <a:pt x="1644162" y="555370"/>
                    <a:pt x="1636210" y="561784"/>
                    <a:pt x="1627229" y="574099"/>
                  </a:cubicBezTo>
                  <a:cubicBezTo>
                    <a:pt x="1617226" y="587955"/>
                    <a:pt x="1612093" y="601550"/>
                    <a:pt x="1595415" y="604888"/>
                  </a:cubicBezTo>
                  <a:cubicBezTo>
                    <a:pt x="1590797" y="605655"/>
                    <a:pt x="1586950" y="604117"/>
                    <a:pt x="1583100" y="606942"/>
                  </a:cubicBezTo>
                  <a:cubicBezTo>
                    <a:pt x="1571810" y="615407"/>
                    <a:pt x="1571043" y="632085"/>
                    <a:pt x="1556928" y="632085"/>
                  </a:cubicBezTo>
                  <a:cubicBezTo>
                    <a:pt x="1544613" y="632085"/>
                    <a:pt x="1538490" y="632787"/>
                    <a:pt x="1526172" y="632787"/>
                  </a:cubicBezTo>
                  <a:lnTo>
                    <a:pt x="1526172" y="632787"/>
                  </a:lnTo>
                  <a:cubicBezTo>
                    <a:pt x="1524885" y="641771"/>
                    <a:pt x="1514337" y="647225"/>
                    <a:pt x="1514337" y="656202"/>
                  </a:cubicBezTo>
                  <a:cubicBezTo>
                    <a:pt x="1514337" y="668004"/>
                    <a:pt x="1535891" y="665950"/>
                    <a:pt x="1535891" y="677756"/>
                  </a:cubicBezTo>
                  <a:cubicBezTo>
                    <a:pt x="1535891" y="691609"/>
                    <a:pt x="1516904" y="691096"/>
                    <a:pt x="1503047" y="692121"/>
                  </a:cubicBezTo>
                  <a:cubicBezTo>
                    <a:pt x="1489194" y="693147"/>
                    <a:pt x="1481755" y="698281"/>
                    <a:pt x="1467902" y="698281"/>
                  </a:cubicBezTo>
                  <a:lnTo>
                    <a:pt x="1433520" y="698281"/>
                  </a:lnTo>
                  <a:cubicBezTo>
                    <a:pt x="1423769" y="698281"/>
                    <a:pt x="1422485" y="712647"/>
                    <a:pt x="1412734" y="712647"/>
                  </a:cubicBezTo>
                  <a:cubicBezTo>
                    <a:pt x="1400677" y="712647"/>
                    <a:pt x="1396827" y="700844"/>
                    <a:pt x="1385028" y="698281"/>
                  </a:cubicBezTo>
                  <a:cubicBezTo>
                    <a:pt x="1374251" y="695972"/>
                    <a:pt x="1363474" y="699819"/>
                    <a:pt x="1357315" y="691096"/>
                  </a:cubicBezTo>
                  <a:cubicBezTo>
                    <a:pt x="1351672" y="683144"/>
                    <a:pt x="1349667" y="674255"/>
                    <a:pt x="1349667" y="664249"/>
                  </a:cubicBezTo>
                  <a:lnTo>
                    <a:pt x="1349670" y="664249"/>
                  </a:lnTo>
                  <a:cubicBezTo>
                    <a:pt x="1342227" y="661940"/>
                    <a:pt x="1337560" y="663387"/>
                    <a:pt x="1329609" y="663387"/>
                  </a:cubicBezTo>
                  <a:lnTo>
                    <a:pt x="1329609" y="636448"/>
                  </a:lnTo>
                  <a:cubicBezTo>
                    <a:pt x="1329609" y="633368"/>
                    <a:pt x="1326784" y="632085"/>
                    <a:pt x="1324478" y="630543"/>
                  </a:cubicBezTo>
                  <a:cubicBezTo>
                    <a:pt x="1313188" y="646196"/>
                    <a:pt x="1297771" y="648684"/>
                    <a:pt x="1278271" y="651764"/>
                  </a:cubicBezTo>
                  <a:lnTo>
                    <a:pt x="1278271" y="651764"/>
                  </a:lnTo>
                  <a:cubicBezTo>
                    <a:pt x="1278017" y="668442"/>
                    <a:pt x="1277266" y="677240"/>
                    <a:pt x="1277266" y="693918"/>
                  </a:cubicBezTo>
                  <a:cubicBezTo>
                    <a:pt x="1277266" y="703669"/>
                    <a:pt x="1284450" y="708029"/>
                    <a:pt x="1284450" y="717777"/>
                  </a:cubicBezTo>
                  <a:cubicBezTo>
                    <a:pt x="1284450" y="729324"/>
                    <a:pt x="1282657" y="744461"/>
                    <a:pt x="1271110" y="744461"/>
                  </a:cubicBezTo>
                  <a:cubicBezTo>
                    <a:pt x="1266750" y="744461"/>
                    <a:pt x="1264951" y="740356"/>
                    <a:pt x="1260591" y="740356"/>
                  </a:cubicBezTo>
                  <a:cubicBezTo>
                    <a:pt x="1258282" y="740356"/>
                    <a:pt x="1256999" y="741127"/>
                    <a:pt x="1254690" y="741382"/>
                  </a:cubicBezTo>
                  <a:cubicBezTo>
                    <a:pt x="1239040" y="740356"/>
                    <a:pt x="1228776" y="743948"/>
                    <a:pt x="1213636" y="740356"/>
                  </a:cubicBezTo>
                  <a:cubicBezTo>
                    <a:pt x="1203121" y="737789"/>
                    <a:pt x="1198503" y="730092"/>
                    <a:pt x="1187726" y="730092"/>
                  </a:cubicBezTo>
                  <a:lnTo>
                    <a:pt x="1138979" y="730092"/>
                  </a:lnTo>
                  <a:cubicBezTo>
                    <a:pt x="1121272" y="730092"/>
                    <a:pt x="1115117" y="711621"/>
                    <a:pt x="1097413" y="711621"/>
                  </a:cubicBezTo>
                  <a:lnTo>
                    <a:pt x="1076375" y="711621"/>
                  </a:lnTo>
                  <a:cubicBezTo>
                    <a:pt x="1055080" y="711621"/>
                    <a:pt x="1050204" y="683912"/>
                    <a:pt x="1028908" y="683912"/>
                  </a:cubicBezTo>
                  <a:cubicBezTo>
                    <a:pt x="1016593" y="683912"/>
                    <a:pt x="1010434" y="690067"/>
                    <a:pt x="998119" y="690067"/>
                  </a:cubicBezTo>
                  <a:cubicBezTo>
                    <a:pt x="996581" y="690067"/>
                    <a:pt x="999406" y="686221"/>
                    <a:pt x="998119" y="685962"/>
                  </a:cubicBezTo>
                  <a:cubicBezTo>
                    <a:pt x="989396" y="682883"/>
                    <a:pt x="983753" y="683912"/>
                    <a:pt x="974514" y="683912"/>
                  </a:cubicBezTo>
                  <a:cubicBezTo>
                    <a:pt x="969642" y="683912"/>
                    <a:pt x="967078" y="686988"/>
                    <a:pt x="962199" y="686988"/>
                  </a:cubicBezTo>
                  <a:cubicBezTo>
                    <a:pt x="950142" y="686988"/>
                    <a:pt x="947317" y="674673"/>
                    <a:pt x="936544" y="669542"/>
                  </a:cubicBezTo>
                  <a:cubicBezTo>
                    <a:pt x="927305" y="665183"/>
                    <a:pt x="920382" y="665695"/>
                    <a:pt x="910885" y="662358"/>
                  </a:cubicBezTo>
                  <a:cubicBezTo>
                    <a:pt x="903188" y="659791"/>
                    <a:pt x="901650" y="652610"/>
                    <a:pt x="894465" y="649018"/>
                  </a:cubicBezTo>
                  <a:cubicBezTo>
                    <a:pt x="888567" y="646196"/>
                    <a:pt x="884201" y="646451"/>
                    <a:pt x="878045" y="643884"/>
                  </a:cubicBezTo>
                  <a:cubicBezTo>
                    <a:pt x="860084" y="636190"/>
                    <a:pt x="856240" y="620792"/>
                    <a:pt x="838021" y="614123"/>
                  </a:cubicBezTo>
                  <a:cubicBezTo>
                    <a:pt x="824425" y="609251"/>
                    <a:pt x="816215" y="604120"/>
                    <a:pt x="806206" y="593598"/>
                  </a:cubicBezTo>
                  <a:cubicBezTo>
                    <a:pt x="802359" y="589493"/>
                    <a:pt x="795942" y="588210"/>
                    <a:pt x="795942" y="582309"/>
                  </a:cubicBezTo>
                  <a:cubicBezTo>
                    <a:pt x="795942" y="562042"/>
                    <a:pt x="796716" y="547927"/>
                    <a:pt x="809286" y="532020"/>
                  </a:cubicBezTo>
                  <a:cubicBezTo>
                    <a:pt x="819034" y="519705"/>
                    <a:pt x="833484" y="515094"/>
                    <a:pt x="842720" y="502521"/>
                  </a:cubicBezTo>
                  <a:lnTo>
                    <a:pt x="842720" y="502521"/>
                  </a:lnTo>
                  <a:cubicBezTo>
                    <a:pt x="831172" y="479171"/>
                    <a:pt x="814161" y="475836"/>
                    <a:pt x="793891" y="461209"/>
                  </a:cubicBezTo>
                  <a:cubicBezTo>
                    <a:pt x="782601" y="452999"/>
                    <a:pt x="771825" y="457617"/>
                    <a:pt x="758997" y="451974"/>
                  </a:cubicBezTo>
                  <a:cubicBezTo>
                    <a:pt x="749761" y="447869"/>
                    <a:pt x="747707" y="436579"/>
                    <a:pt x="737446" y="436579"/>
                  </a:cubicBezTo>
                  <a:cubicBezTo>
                    <a:pt x="731287" y="436579"/>
                    <a:pt x="729491" y="442481"/>
                    <a:pt x="725128" y="446840"/>
                  </a:cubicBezTo>
                  <a:cubicBezTo>
                    <a:pt x="714612" y="440684"/>
                    <a:pt x="701527" y="437863"/>
                    <a:pt x="701527" y="425548"/>
                  </a:cubicBezTo>
                  <a:lnTo>
                    <a:pt x="701527" y="403485"/>
                  </a:lnTo>
                  <a:cubicBezTo>
                    <a:pt x="701527" y="391682"/>
                    <a:pt x="696393" y="385011"/>
                    <a:pt x="696393" y="373208"/>
                  </a:cubicBezTo>
                  <a:lnTo>
                    <a:pt x="696393" y="353451"/>
                  </a:lnTo>
                  <a:cubicBezTo>
                    <a:pt x="705116" y="343699"/>
                    <a:pt x="714100" y="342161"/>
                    <a:pt x="725128" y="334976"/>
                  </a:cubicBezTo>
                  <a:cubicBezTo>
                    <a:pt x="735392" y="328308"/>
                    <a:pt x="733338" y="316502"/>
                    <a:pt x="733338" y="304187"/>
                  </a:cubicBezTo>
                  <a:cubicBezTo>
                    <a:pt x="733338" y="291876"/>
                    <a:pt x="726415" y="283662"/>
                    <a:pt x="715892" y="277506"/>
                  </a:cubicBezTo>
                  <a:cubicBezTo>
                    <a:pt x="709734" y="273914"/>
                    <a:pt x="703577" y="275197"/>
                    <a:pt x="699473" y="269297"/>
                  </a:cubicBezTo>
                  <a:cubicBezTo>
                    <a:pt x="688696" y="253902"/>
                    <a:pt x="682798" y="244151"/>
                    <a:pt x="676893" y="226192"/>
                  </a:cubicBezTo>
                  <a:cubicBezTo>
                    <a:pt x="664324" y="188219"/>
                    <a:pt x="665898" y="156675"/>
                    <a:pt x="633309" y="133070"/>
                  </a:cubicBezTo>
                  <a:lnTo>
                    <a:pt x="633309" y="133070"/>
                  </a:lnTo>
                  <a:cubicBezTo>
                    <a:pt x="627153" y="120755"/>
                    <a:pt x="624812" y="105090"/>
                    <a:pt x="611213" y="105090"/>
                  </a:cubicBezTo>
                  <a:lnTo>
                    <a:pt x="611213" y="105090"/>
                  </a:lnTo>
                  <a:cubicBezTo>
                    <a:pt x="601210" y="105090"/>
                    <a:pt x="596077" y="109195"/>
                    <a:pt x="586067" y="109195"/>
                  </a:cubicBezTo>
                  <a:lnTo>
                    <a:pt x="586067" y="109195"/>
                  </a:lnTo>
                  <a:cubicBezTo>
                    <a:pt x="572985" y="109195"/>
                    <a:pt x="570160" y="95854"/>
                    <a:pt x="558874" y="89695"/>
                  </a:cubicBezTo>
                  <a:lnTo>
                    <a:pt x="558874" y="89695"/>
                  </a:lnTo>
                  <a:cubicBezTo>
                    <a:pt x="549122" y="84310"/>
                    <a:pt x="544505" y="78667"/>
                    <a:pt x="535269" y="72250"/>
                  </a:cubicBezTo>
                  <a:lnTo>
                    <a:pt x="535269" y="72250"/>
                  </a:lnTo>
                  <a:cubicBezTo>
                    <a:pt x="527056" y="66607"/>
                    <a:pt x="517308" y="68403"/>
                    <a:pt x="511665" y="59935"/>
                  </a:cubicBezTo>
                  <a:lnTo>
                    <a:pt x="511665" y="59935"/>
                  </a:lnTo>
                  <a:cubicBezTo>
                    <a:pt x="505506" y="50445"/>
                    <a:pt x="515002" y="40181"/>
                    <a:pt x="509611" y="30171"/>
                  </a:cubicBezTo>
                  <a:lnTo>
                    <a:pt x="509611" y="30171"/>
                  </a:lnTo>
                  <a:cubicBezTo>
                    <a:pt x="504738" y="20935"/>
                    <a:pt x="496270" y="20681"/>
                    <a:pt x="487034" y="15805"/>
                  </a:cubicBezTo>
                  <a:lnTo>
                    <a:pt x="487034" y="15805"/>
                  </a:lnTo>
                  <a:cubicBezTo>
                    <a:pt x="479083" y="11700"/>
                    <a:pt x="476914" y="5312"/>
                    <a:pt x="468446" y="1975"/>
                  </a:cubicBezTo>
                  <a:lnTo>
                    <a:pt x="468446" y="1975"/>
                  </a:lnTo>
                  <a:cubicBezTo>
                    <a:pt x="458234" y="1975"/>
                    <a:pt x="450844" y="-1193"/>
                    <a:pt x="441733" y="672"/>
                  </a:cubicBezTo>
                  <a:lnTo>
                    <a:pt x="468446" y="1975"/>
                  </a:lnTo>
                  <a:lnTo>
                    <a:pt x="468446" y="1975"/>
                  </a:lnTo>
                  <a:lnTo>
                    <a:pt x="441742" y="669"/>
                  </a:lnTo>
                  <a:close/>
                </a:path>
              </a:pathLst>
            </a:custGeom>
            <a:solidFill>
              <a:schemeClr val="accent1"/>
            </a:solidFill>
            <a:ln w="9525" cap="flat">
              <a:noFill/>
              <a:prstDash val="solid"/>
              <a:miter/>
            </a:ln>
          </p:spPr>
          <p:txBody>
            <a:bodyPr rtlCol="0" anchor="ctr"/>
            <a:lstStyle/>
            <a:p>
              <a:endParaRPr lang="fr-FR" dirty="0">
                <a:solidFill>
                  <a:srgbClr val="1D1D1D"/>
                </a:solidFill>
                <a:latin typeface="Helvetica Neue Normal" charset="0"/>
              </a:endParaRPr>
            </a:p>
          </p:txBody>
        </p:sp>
        <p:sp>
          <p:nvSpPr>
            <p:cNvPr id="4612" name="Freeform: Shape 4611">
              <a:extLst>
                <a:ext uri="{FF2B5EF4-FFF2-40B4-BE49-F238E27FC236}">
                  <a16:creationId xmlns:a16="http://schemas.microsoft.com/office/drawing/2014/main" id="{6292437F-851A-40FB-AC20-B57027C18DDC}"/>
                </a:ext>
              </a:extLst>
            </p:cNvPr>
            <p:cNvSpPr/>
            <p:nvPr/>
          </p:nvSpPr>
          <p:spPr>
            <a:xfrm>
              <a:off x="12198656" y="3213433"/>
              <a:ext cx="884682" cy="913747"/>
            </a:xfrm>
            <a:custGeom>
              <a:avLst/>
              <a:gdLst>
                <a:gd name="connsiteX0" fmla="*/ 845869 w 884681"/>
                <a:gd name="connsiteY0" fmla="*/ 337471 h 913746"/>
                <a:gd name="connsiteX1" fmla="*/ 870499 w 884681"/>
                <a:gd name="connsiteY1" fmla="*/ 345681 h 913746"/>
                <a:gd name="connsiteX2" fmla="*/ 884868 w 884681"/>
                <a:gd name="connsiteY2" fmla="*/ 353892 h 913746"/>
                <a:gd name="connsiteX3" fmla="*/ 883842 w 884681"/>
                <a:gd name="connsiteY3" fmla="*/ 357996 h 913746"/>
                <a:gd name="connsiteX4" fmla="*/ 858184 w 884681"/>
                <a:gd name="connsiteY4" fmla="*/ 373136 h 913746"/>
                <a:gd name="connsiteX5" fmla="*/ 858184 w 884681"/>
                <a:gd name="connsiteY5" fmla="*/ 395203 h 913746"/>
                <a:gd name="connsiteX6" fmla="*/ 843814 w 884681"/>
                <a:gd name="connsiteY6" fmla="*/ 421625 h 913746"/>
                <a:gd name="connsiteX7" fmla="*/ 827394 w 884681"/>
                <a:gd name="connsiteY7" fmla="*/ 445230 h 913746"/>
                <a:gd name="connsiteX8" fmla="*/ 799688 w 884681"/>
                <a:gd name="connsiteY8" fmla="*/ 481150 h 913746"/>
                <a:gd name="connsiteX9" fmla="*/ 797634 w 884681"/>
                <a:gd name="connsiteY9" fmla="*/ 498595 h 913746"/>
                <a:gd name="connsiteX10" fmla="*/ 778134 w 884681"/>
                <a:gd name="connsiteY10" fmla="*/ 512964 h 913746"/>
                <a:gd name="connsiteX11" fmla="*/ 755555 w 884681"/>
                <a:gd name="connsiteY11" fmla="*/ 569409 h 913746"/>
                <a:gd name="connsiteX12" fmla="*/ 735030 w 884681"/>
                <a:gd name="connsiteY12" fmla="*/ 593014 h 913746"/>
                <a:gd name="connsiteX13" fmla="*/ 710400 w 884681"/>
                <a:gd name="connsiteY13" fmla="*/ 604303 h 913746"/>
                <a:gd name="connsiteX14" fmla="*/ 697060 w 884681"/>
                <a:gd name="connsiteY14" fmla="*/ 607383 h 913746"/>
                <a:gd name="connsiteX15" fmla="*/ 682691 w 884681"/>
                <a:gd name="connsiteY15" fmla="*/ 628933 h 913746"/>
                <a:gd name="connsiteX16" fmla="*/ 672430 w 884681"/>
                <a:gd name="connsiteY16" fmla="*/ 652538 h 913746"/>
                <a:gd name="connsiteX17" fmla="*/ 653956 w 884681"/>
                <a:gd name="connsiteY17" fmla="*/ 666907 h 913746"/>
                <a:gd name="connsiteX18" fmla="*/ 610851 w 884681"/>
                <a:gd name="connsiteY18" fmla="*/ 678196 h 913746"/>
                <a:gd name="connsiteX19" fmla="*/ 596482 w 884681"/>
                <a:gd name="connsiteY19" fmla="*/ 667932 h 913746"/>
                <a:gd name="connsiteX20" fmla="*/ 593406 w 884681"/>
                <a:gd name="connsiteY20" fmla="*/ 650487 h 913746"/>
                <a:gd name="connsiteX21" fmla="*/ 581604 w 884681"/>
                <a:gd name="connsiteY21" fmla="*/ 648433 h 913746"/>
                <a:gd name="connsiteX22" fmla="*/ 544143 w 884681"/>
                <a:gd name="connsiteY22" fmla="*/ 679222 h 913746"/>
                <a:gd name="connsiteX23" fmla="*/ 517459 w 884681"/>
                <a:gd name="connsiteY23" fmla="*/ 719247 h 913746"/>
                <a:gd name="connsiteX24" fmla="*/ 544143 w 884681"/>
                <a:gd name="connsiteY24" fmla="*/ 741826 h 913746"/>
                <a:gd name="connsiteX25" fmla="*/ 539012 w 884681"/>
                <a:gd name="connsiteY25" fmla="*/ 756192 h 913746"/>
                <a:gd name="connsiteX26" fmla="*/ 548248 w 884681"/>
                <a:gd name="connsiteY26" fmla="*/ 780822 h 913746"/>
                <a:gd name="connsiteX27" fmla="*/ 561591 w 884681"/>
                <a:gd name="connsiteY27" fmla="*/ 807506 h 913746"/>
                <a:gd name="connsiteX28" fmla="*/ 578011 w 884681"/>
                <a:gd name="connsiteY28" fmla="*/ 804429 h 913746"/>
                <a:gd name="connsiteX29" fmla="*/ 579037 w 884681"/>
                <a:gd name="connsiteY29" fmla="*/ 808793 h 913746"/>
                <a:gd name="connsiteX30" fmla="*/ 576983 w 884681"/>
                <a:gd name="connsiteY30" fmla="*/ 818795 h 913746"/>
                <a:gd name="connsiteX31" fmla="*/ 591352 w 884681"/>
                <a:gd name="connsiteY31" fmla="*/ 837269 h 913746"/>
                <a:gd name="connsiteX32" fmla="*/ 607772 w 884681"/>
                <a:gd name="connsiteY32" fmla="*/ 866004 h 913746"/>
                <a:gd name="connsiteX33" fmla="*/ 580062 w 884681"/>
                <a:gd name="connsiteY33" fmla="*/ 866004 h 913746"/>
                <a:gd name="connsiteX34" fmla="*/ 580062 w 884681"/>
                <a:gd name="connsiteY34" fmla="*/ 896794 h 913746"/>
                <a:gd name="connsiteX35" fmla="*/ 562617 w 884681"/>
                <a:gd name="connsiteY35" fmla="*/ 880374 h 913746"/>
                <a:gd name="connsiteX36" fmla="*/ 532853 w 884681"/>
                <a:gd name="connsiteY36" fmla="*/ 890634 h 913746"/>
                <a:gd name="connsiteX37" fmla="*/ 474096 w 884681"/>
                <a:gd name="connsiteY37" fmla="*/ 877294 h 913746"/>
                <a:gd name="connsiteX38" fmla="*/ 457934 w 884681"/>
                <a:gd name="connsiteY38" fmla="*/ 877294 h 913746"/>
                <a:gd name="connsiteX39" fmla="*/ 462039 w 884681"/>
                <a:gd name="connsiteY39" fmla="*/ 885504 h 913746"/>
                <a:gd name="connsiteX40" fmla="*/ 462039 w 884681"/>
                <a:gd name="connsiteY40" fmla="*/ 892689 h 913746"/>
                <a:gd name="connsiteX41" fmla="*/ 406127 w 884681"/>
                <a:gd name="connsiteY41" fmla="*/ 913945 h 913746"/>
                <a:gd name="connsiteX42" fmla="*/ 406127 w 884681"/>
                <a:gd name="connsiteY42" fmla="*/ 913945 h 913746"/>
                <a:gd name="connsiteX43" fmla="*/ 386608 w 884681"/>
                <a:gd name="connsiteY43" fmla="*/ 892689 h 913746"/>
                <a:gd name="connsiteX44" fmla="*/ 386608 w 884681"/>
                <a:gd name="connsiteY44" fmla="*/ 892689 h 913746"/>
                <a:gd name="connsiteX45" fmla="*/ 362491 w 884681"/>
                <a:gd name="connsiteY45" fmla="*/ 879345 h 913746"/>
                <a:gd name="connsiteX46" fmla="*/ 362491 w 884681"/>
                <a:gd name="connsiteY46" fmla="*/ 879345 h 913746"/>
                <a:gd name="connsiteX47" fmla="*/ 357873 w 884681"/>
                <a:gd name="connsiteY47" fmla="*/ 863437 h 913746"/>
                <a:gd name="connsiteX48" fmla="*/ 357873 w 884681"/>
                <a:gd name="connsiteY48" fmla="*/ 863437 h 913746"/>
                <a:gd name="connsiteX49" fmla="*/ 354796 w 884681"/>
                <a:gd name="connsiteY49" fmla="*/ 854842 h 913746"/>
                <a:gd name="connsiteX50" fmla="*/ 354796 w 884681"/>
                <a:gd name="connsiteY50" fmla="*/ 854842 h 913746"/>
                <a:gd name="connsiteX51" fmla="*/ 354796 w 884681"/>
                <a:gd name="connsiteY51" fmla="*/ 843298 h 913746"/>
                <a:gd name="connsiteX52" fmla="*/ 354796 w 884681"/>
                <a:gd name="connsiteY52" fmla="*/ 843298 h 913746"/>
                <a:gd name="connsiteX53" fmla="*/ 345558 w 884681"/>
                <a:gd name="connsiteY53" fmla="*/ 837269 h 913746"/>
                <a:gd name="connsiteX54" fmla="*/ 345558 w 884681"/>
                <a:gd name="connsiteY54" fmla="*/ 837269 h 913746"/>
                <a:gd name="connsiteX55" fmla="*/ 320928 w 884681"/>
                <a:gd name="connsiteY55" fmla="*/ 821875 h 913746"/>
                <a:gd name="connsiteX56" fmla="*/ 320928 w 884681"/>
                <a:gd name="connsiteY56" fmla="*/ 821875 h 913746"/>
                <a:gd name="connsiteX57" fmla="*/ 325033 w 884681"/>
                <a:gd name="connsiteY57" fmla="*/ 812636 h 913746"/>
                <a:gd name="connsiteX58" fmla="*/ 325033 w 884681"/>
                <a:gd name="connsiteY58" fmla="*/ 812636 h 913746"/>
                <a:gd name="connsiteX59" fmla="*/ 325033 w 884681"/>
                <a:gd name="connsiteY59" fmla="*/ 801222 h 913746"/>
                <a:gd name="connsiteX60" fmla="*/ 325033 w 884681"/>
                <a:gd name="connsiteY60" fmla="*/ 801222 h 913746"/>
                <a:gd name="connsiteX61" fmla="*/ 295272 w 884681"/>
                <a:gd name="connsiteY61" fmla="*/ 785443 h 913746"/>
                <a:gd name="connsiteX62" fmla="*/ 295272 w 884681"/>
                <a:gd name="connsiteY62" fmla="*/ 785443 h 913746"/>
                <a:gd name="connsiteX63" fmla="*/ 254986 w 884681"/>
                <a:gd name="connsiteY63" fmla="*/ 780309 h 913746"/>
                <a:gd name="connsiteX64" fmla="*/ 254986 w 884681"/>
                <a:gd name="connsiteY64" fmla="*/ 780309 h 913746"/>
                <a:gd name="connsiteX65" fmla="*/ 176476 w 884681"/>
                <a:gd name="connsiteY65" fmla="*/ 782363 h 913746"/>
                <a:gd name="connsiteX66" fmla="*/ 176476 w 884681"/>
                <a:gd name="connsiteY66" fmla="*/ 782363 h 913746"/>
                <a:gd name="connsiteX67" fmla="*/ 156724 w 884681"/>
                <a:gd name="connsiteY67" fmla="*/ 779283 h 913746"/>
                <a:gd name="connsiteX68" fmla="*/ 156724 w 884681"/>
                <a:gd name="connsiteY68" fmla="*/ 779283 h 913746"/>
                <a:gd name="connsiteX69" fmla="*/ 150053 w 884681"/>
                <a:gd name="connsiteY69" fmla="*/ 769535 h 913746"/>
                <a:gd name="connsiteX70" fmla="*/ 150053 w 884681"/>
                <a:gd name="connsiteY70" fmla="*/ 769535 h 913746"/>
                <a:gd name="connsiteX71" fmla="*/ 143381 w 884681"/>
                <a:gd name="connsiteY71" fmla="*/ 769023 h 913746"/>
                <a:gd name="connsiteX72" fmla="*/ 143381 w 884681"/>
                <a:gd name="connsiteY72" fmla="*/ 769023 h 913746"/>
                <a:gd name="connsiteX73" fmla="*/ 110541 w 884681"/>
                <a:gd name="connsiteY73" fmla="*/ 771586 h 913746"/>
                <a:gd name="connsiteX74" fmla="*/ 110541 w 884681"/>
                <a:gd name="connsiteY74" fmla="*/ 771586 h 913746"/>
                <a:gd name="connsiteX75" fmla="*/ 76545 w 884681"/>
                <a:gd name="connsiteY75" fmla="*/ 767481 h 913746"/>
                <a:gd name="connsiteX76" fmla="*/ 76545 w 884681"/>
                <a:gd name="connsiteY76" fmla="*/ 767481 h 913746"/>
                <a:gd name="connsiteX77" fmla="*/ 64484 w 884681"/>
                <a:gd name="connsiteY77" fmla="*/ 767481 h 913746"/>
                <a:gd name="connsiteX78" fmla="*/ 64484 w 884681"/>
                <a:gd name="connsiteY78" fmla="*/ 767481 h 913746"/>
                <a:gd name="connsiteX79" fmla="*/ 36523 w 884681"/>
                <a:gd name="connsiteY79" fmla="*/ 761325 h 913746"/>
                <a:gd name="connsiteX80" fmla="*/ 36523 w 884681"/>
                <a:gd name="connsiteY80" fmla="*/ 761325 h 913746"/>
                <a:gd name="connsiteX81" fmla="*/ 25488 w 884681"/>
                <a:gd name="connsiteY81" fmla="*/ 761325 h 913746"/>
                <a:gd name="connsiteX82" fmla="*/ 25488 w 884681"/>
                <a:gd name="connsiteY82" fmla="*/ 761325 h 913746"/>
                <a:gd name="connsiteX83" fmla="*/ 4320 w 884681"/>
                <a:gd name="connsiteY83" fmla="*/ 763889 h 913746"/>
                <a:gd name="connsiteX84" fmla="*/ 4320 w 884681"/>
                <a:gd name="connsiteY84" fmla="*/ 763889 h 913746"/>
                <a:gd name="connsiteX85" fmla="*/ 4320 w 884681"/>
                <a:gd name="connsiteY85" fmla="*/ 763889 h 913746"/>
                <a:gd name="connsiteX86" fmla="*/ 4320 w 884681"/>
                <a:gd name="connsiteY86" fmla="*/ 763889 h 913746"/>
                <a:gd name="connsiteX87" fmla="*/ 218 w 884681"/>
                <a:gd name="connsiteY87" fmla="*/ 737721 h 913746"/>
                <a:gd name="connsiteX88" fmla="*/ 218 w 884681"/>
                <a:gd name="connsiteY88" fmla="*/ 737721 h 913746"/>
                <a:gd name="connsiteX89" fmla="*/ 4320 w 884681"/>
                <a:gd name="connsiteY89" fmla="*/ 715141 h 913746"/>
                <a:gd name="connsiteX90" fmla="*/ 4320 w 884681"/>
                <a:gd name="connsiteY90" fmla="*/ 715141 h 913746"/>
                <a:gd name="connsiteX91" fmla="*/ 24848 w 884681"/>
                <a:gd name="connsiteY91" fmla="*/ 699750 h 913746"/>
                <a:gd name="connsiteX92" fmla="*/ 24848 w 884681"/>
                <a:gd name="connsiteY92" fmla="*/ 699750 h 913746"/>
                <a:gd name="connsiteX93" fmla="*/ 35109 w 884681"/>
                <a:gd name="connsiteY93" fmla="*/ 686406 h 913746"/>
                <a:gd name="connsiteX94" fmla="*/ 35109 w 884681"/>
                <a:gd name="connsiteY94" fmla="*/ 686406 h 913746"/>
                <a:gd name="connsiteX95" fmla="*/ 47424 w 884681"/>
                <a:gd name="connsiteY95" fmla="*/ 690511 h 913746"/>
                <a:gd name="connsiteX96" fmla="*/ 47424 w 884681"/>
                <a:gd name="connsiteY96" fmla="*/ 690511 h 913746"/>
                <a:gd name="connsiteX97" fmla="*/ 70003 w 884681"/>
                <a:gd name="connsiteY97" fmla="*/ 675117 h 913746"/>
                <a:gd name="connsiteX98" fmla="*/ 70003 w 884681"/>
                <a:gd name="connsiteY98" fmla="*/ 675117 h 913746"/>
                <a:gd name="connsiteX99" fmla="*/ 92583 w 884681"/>
                <a:gd name="connsiteY99" fmla="*/ 686406 h 913746"/>
                <a:gd name="connsiteX100" fmla="*/ 92583 w 884681"/>
                <a:gd name="connsiteY100" fmla="*/ 686406 h 913746"/>
                <a:gd name="connsiteX101" fmla="*/ 100793 w 884681"/>
                <a:gd name="connsiteY101" fmla="*/ 675117 h 913746"/>
                <a:gd name="connsiteX102" fmla="*/ 100793 w 884681"/>
                <a:gd name="connsiteY102" fmla="*/ 675117 h 913746"/>
                <a:gd name="connsiteX103" fmla="*/ 116187 w 884681"/>
                <a:gd name="connsiteY103" fmla="*/ 672041 h 913746"/>
                <a:gd name="connsiteX104" fmla="*/ 116187 w 884681"/>
                <a:gd name="connsiteY104" fmla="*/ 672041 h 913746"/>
                <a:gd name="connsiteX105" fmla="*/ 128502 w 884681"/>
                <a:gd name="connsiteY105" fmla="*/ 656646 h 913746"/>
                <a:gd name="connsiteX106" fmla="*/ 128502 w 884681"/>
                <a:gd name="connsiteY106" fmla="*/ 656646 h 913746"/>
                <a:gd name="connsiteX107" fmla="*/ 139792 w 884681"/>
                <a:gd name="connsiteY107" fmla="*/ 644331 h 913746"/>
                <a:gd name="connsiteX108" fmla="*/ 139792 w 884681"/>
                <a:gd name="connsiteY108" fmla="*/ 644331 h 913746"/>
                <a:gd name="connsiteX109" fmla="*/ 118238 w 884681"/>
                <a:gd name="connsiteY109" fmla="*/ 620726 h 913746"/>
                <a:gd name="connsiteX110" fmla="*/ 118238 w 884681"/>
                <a:gd name="connsiteY110" fmla="*/ 620726 h 913746"/>
                <a:gd name="connsiteX111" fmla="*/ 102843 w 884681"/>
                <a:gd name="connsiteY111" fmla="*/ 582753 h 913746"/>
                <a:gd name="connsiteX112" fmla="*/ 102843 w 884681"/>
                <a:gd name="connsiteY112" fmla="*/ 582753 h 913746"/>
                <a:gd name="connsiteX113" fmla="*/ 86423 w 884681"/>
                <a:gd name="connsiteY113" fmla="*/ 567358 h 913746"/>
                <a:gd name="connsiteX114" fmla="*/ 86423 w 884681"/>
                <a:gd name="connsiteY114" fmla="*/ 567358 h 913746"/>
                <a:gd name="connsiteX115" fmla="*/ 65898 w 884681"/>
                <a:gd name="connsiteY115" fmla="*/ 542728 h 913746"/>
                <a:gd name="connsiteX116" fmla="*/ 65898 w 884681"/>
                <a:gd name="connsiteY116" fmla="*/ 542728 h 913746"/>
                <a:gd name="connsiteX117" fmla="*/ 45373 w 884681"/>
                <a:gd name="connsiteY117" fmla="*/ 521432 h 913746"/>
                <a:gd name="connsiteX118" fmla="*/ 45373 w 884681"/>
                <a:gd name="connsiteY118" fmla="*/ 521432 h 913746"/>
                <a:gd name="connsiteX119" fmla="*/ 45373 w 884681"/>
                <a:gd name="connsiteY119" fmla="*/ 477816 h 913746"/>
                <a:gd name="connsiteX120" fmla="*/ 45373 w 884681"/>
                <a:gd name="connsiteY120" fmla="*/ 477816 h 913746"/>
                <a:gd name="connsiteX121" fmla="*/ 25874 w 884681"/>
                <a:gd name="connsiteY121" fmla="*/ 451389 h 913746"/>
                <a:gd name="connsiteX122" fmla="*/ 25874 w 884681"/>
                <a:gd name="connsiteY122" fmla="*/ 451389 h 913746"/>
                <a:gd name="connsiteX123" fmla="*/ 14584 w 884681"/>
                <a:gd name="connsiteY123" fmla="*/ 440100 h 913746"/>
                <a:gd name="connsiteX124" fmla="*/ 14584 w 884681"/>
                <a:gd name="connsiteY124" fmla="*/ 440100 h 913746"/>
                <a:gd name="connsiteX125" fmla="*/ 23820 w 884681"/>
                <a:gd name="connsiteY125" fmla="*/ 431890 h 913746"/>
                <a:gd name="connsiteX126" fmla="*/ 23820 w 884681"/>
                <a:gd name="connsiteY126" fmla="*/ 431890 h 913746"/>
                <a:gd name="connsiteX127" fmla="*/ 23820 w 884681"/>
                <a:gd name="connsiteY127" fmla="*/ 431890 h 913746"/>
                <a:gd name="connsiteX128" fmla="*/ 23820 w 884681"/>
                <a:gd name="connsiteY128" fmla="*/ 431890 h 913746"/>
                <a:gd name="connsiteX129" fmla="*/ 53580 w 884681"/>
                <a:gd name="connsiteY129" fmla="*/ 455491 h 913746"/>
                <a:gd name="connsiteX130" fmla="*/ 53580 w 884681"/>
                <a:gd name="connsiteY130" fmla="*/ 455491 h 913746"/>
                <a:gd name="connsiteX131" fmla="*/ 88474 w 884681"/>
                <a:gd name="connsiteY131" fmla="*/ 464730 h 913746"/>
                <a:gd name="connsiteX132" fmla="*/ 88474 w 884681"/>
                <a:gd name="connsiteY132" fmla="*/ 464730 h 913746"/>
                <a:gd name="connsiteX133" fmla="*/ 130811 w 884681"/>
                <a:gd name="connsiteY133" fmla="*/ 478070 h 913746"/>
                <a:gd name="connsiteX134" fmla="*/ 130811 w 884681"/>
                <a:gd name="connsiteY134" fmla="*/ 478070 h 913746"/>
                <a:gd name="connsiteX135" fmla="*/ 237028 w 884681"/>
                <a:gd name="connsiteY135" fmla="*/ 477045 h 913746"/>
                <a:gd name="connsiteX136" fmla="*/ 237028 w 884681"/>
                <a:gd name="connsiteY136" fmla="*/ 477045 h 913746"/>
                <a:gd name="connsiteX137" fmla="*/ 295269 w 884681"/>
                <a:gd name="connsiteY137" fmla="*/ 484226 h 913746"/>
                <a:gd name="connsiteX138" fmla="*/ 295269 w 884681"/>
                <a:gd name="connsiteY138" fmla="*/ 484226 h 913746"/>
                <a:gd name="connsiteX139" fmla="*/ 325546 w 884681"/>
                <a:gd name="connsiteY139" fmla="*/ 472936 h 913746"/>
                <a:gd name="connsiteX140" fmla="*/ 325546 w 884681"/>
                <a:gd name="connsiteY140" fmla="*/ 472936 h 913746"/>
                <a:gd name="connsiteX141" fmla="*/ 335806 w 884681"/>
                <a:gd name="connsiteY141" fmla="*/ 443176 h 913746"/>
                <a:gd name="connsiteX142" fmla="*/ 335806 w 884681"/>
                <a:gd name="connsiteY142" fmla="*/ 443176 h 913746"/>
                <a:gd name="connsiteX143" fmla="*/ 362491 w 884681"/>
                <a:gd name="connsiteY143" fmla="*/ 408282 h 913746"/>
                <a:gd name="connsiteX144" fmla="*/ 362491 w 884681"/>
                <a:gd name="connsiteY144" fmla="*/ 408282 h 913746"/>
                <a:gd name="connsiteX145" fmla="*/ 378911 w 884681"/>
                <a:gd name="connsiteY145" fmla="*/ 384677 h 913746"/>
                <a:gd name="connsiteX146" fmla="*/ 378911 w 884681"/>
                <a:gd name="connsiteY146" fmla="*/ 384677 h 913746"/>
                <a:gd name="connsiteX147" fmla="*/ 395592 w 884681"/>
                <a:gd name="connsiteY147" fmla="*/ 388782 h 913746"/>
                <a:gd name="connsiteX148" fmla="*/ 395592 w 884681"/>
                <a:gd name="connsiteY148" fmla="*/ 388782 h 913746"/>
                <a:gd name="connsiteX149" fmla="*/ 446645 w 884681"/>
                <a:gd name="connsiteY149" fmla="*/ 389044 h 913746"/>
                <a:gd name="connsiteX150" fmla="*/ 446645 w 884681"/>
                <a:gd name="connsiteY150" fmla="*/ 389044 h 913746"/>
                <a:gd name="connsiteX151" fmla="*/ 442540 w 884681"/>
                <a:gd name="connsiteY151" fmla="*/ 381598 h 913746"/>
                <a:gd name="connsiteX152" fmla="*/ 442540 w 884681"/>
                <a:gd name="connsiteY152" fmla="*/ 381598 h 913746"/>
                <a:gd name="connsiteX153" fmla="*/ 440489 w 884681"/>
                <a:gd name="connsiteY153" fmla="*/ 378522 h 913746"/>
                <a:gd name="connsiteX154" fmla="*/ 440489 w 884681"/>
                <a:gd name="connsiteY154" fmla="*/ 378522 h 913746"/>
                <a:gd name="connsiteX155" fmla="*/ 435355 w 884681"/>
                <a:gd name="connsiteY155" fmla="*/ 365178 h 913746"/>
                <a:gd name="connsiteX156" fmla="*/ 435355 w 884681"/>
                <a:gd name="connsiteY156" fmla="*/ 365178 h 913746"/>
                <a:gd name="connsiteX157" fmla="*/ 464093 w 884681"/>
                <a:gd name="connsiteY157" fmla="*/ 356971 h 913746"/>
                <a:gd name="connsiteX158" fmla="*/ 464093 w 884681"/>
                <a:gd name="connsiteY158" fmla="*/ 356971 h 913746"/>
                <a:gd name="connsiteX159" fmla="*/ 484619 w 884681"/>
                <a:gd name="connsiteY159" fmla="*/ 344653 h 913746"/>
                <a:gd name="connsiteX160" fmla="*/ 484619 w 884681"/>
                <a:gd name="connsiteY160" fmla="*/ 344653 h 913746"/>
                <a:gd name="connsiteX161" fmla="*/ 490774 w 884681"/>
                <a:gd name="connsiteY161" fmla="*/ 352863 h 913746"/>
                <a:gd name="connsiteX162" fmla="*/ 490774 w 884681"/>
                <a:gd name="connsiteY162" fmla="*/ 352863 h 913746"/>
                <a:gd name="connsiteX163" fmla="*/ 507194 w 884681"/>
                <a:gd name="connsiteY163" fmla="*/ 353892 h 913746"/>
                <a:gd name="connsiteX164" fmla="*/ 507194 w 884681"/>
                <a:gd name="connsiteY164" fmla="*/ 353892 h 913746"/>
                <a:gd name="connsiteX165" fmla="*/ 521563 w 884681"/>
                <a:gd name="connsiteY165" fmla="*/ 361073 h 913746"/>
                <a:gd name="connsiteX166" fmla="*/ 521563 w 884681"/>
                <a:gd name="connsiteY166" fmla="*/ 361073 h 913746"/>
                <a:gd name="connsiteX167" fmla="*/ 530799 w 884681"/>
                <a:gd name="connsiteY167" fmla="*/ 353892 h 913746"/>
                <a:gd name="connsiteX168" fmla="*/ 530799 w 884681"/>
                <a:gd name="connsiteY168" fmla="*/ 353892 h 913746"/>
                <a:gd name="connsiteX169" fmla="*/ 555432 w 884681"/>
                <a:gd name="connsiteY169" fmla="*/ 308733 h 913746"/>
                <a:gd name="connsiteX170" fmla="*/ 555432 w 884681"/>
                <a:gd name="connsiteY170" fmla="*/ 308733 h 913746"/>
                <a:gd name="connsiteX171" fmla="*/ 561588 w 884681"/>
                <a:gd name="connsiteY171" fmla="*/ 276919 h 913746"/>
                <a:gd name="connsiteX172" fmla="*/ 561588 w 884681"/>
                <a:gd name="connsiteY172" fmla="*/ 276919 h 913746"/>
                <a:gd name="connsiteX173" fmla="*/ 593403 w 884681"/>
                <a:gd name="connsiteY173" fmla="*/ 255368 h 913746"/>
                <a:gd name="connsiteX174" fmla="*/ 593403 w 884681"/>
                <a:gd name="connsiteY174" fmla="*/ 255368 h 913746"/>
                <a:gd name="connsiteX175" fmla="*/ 576983 w 884681"/>
                <a:gd name="connsiteY175" fmla="*/ 223299 h 913746"/>
                <a:gd name="connsiteX176" fmla="*/ 576983 w 884681"/>
                <a:gd name="connsiteY176" fmla="*/ 223299 h 913746"/>
                <a:gd name="connsiteX177" fmla="*/ 576983 w 884681"/>
                <a:gd name="connsiteY177" fmla="*/ 213289 h 913746"/>
                <a:gd name="connsiteX178" fmla="*/ 576983 w 884681"/>
                <a:gd name="connsiteY178" fmla="*/ 213289 h 913746"/>
                <a:gd name="connsiteX179" fmla="*/ 590068 w 884681"/>
                <a:gd name="connsiteY179" fmla="*/ 213289 h 913746"/>
                <a:gd name="connsiteX180" fmla="*/ 590068 w 884681"/>
                <a:gd name="connsiteY180" fmla="*/ 213289 h 913746"/>
                <a:gd name="connsiteX181" fmla="*/ 636507 w 884681"/>
                <a:gd name="connsiteY181" fmla="*/ 222528 h 913746"/>
                <a:gd name="connsiteX182" fmla="*/ 636507 w 884681"/>
                <a:gd name="connsiteY182" fmla="*/ 222528 h 913746"/>
                <a:gd name="connsiteX183" fmla="*/ 663191 w 884681"/>
                <a:gd name="connsiteY183" fmla="*/ 179424 h 913746"/>
                <a:gd name="connsiteX184" fmla="*/ 663191 w 884681"/>
                <a:gd name="connsiteY184" fmla="*/ 179424 h 913746"/>
                <a:gd name="connsiteX185" fmla="*/ 668321 w 884681"/>
                <a:gd name="connsiteY185" fmla="*/ 157870 h 913746"/>
                <a:gd name="connsiteX186" fmla="*/ 668321 w 884681"/>
                <a:gd name="connsiteY186" fmla="*/ 157870 h 913746"/>
                <a:gd name="connsiteX187" fmla="*/ 681662 w 884681"/>
                <a:gd name="connsiteY187" fmla="*/ 132727 h 913746"/>
                <a:gd name="connsiteX188" fmla="*/ 681662 w 884681"/>
                <a:gd name="connsiteY188" fmla="*/ 132727 h 913746"/>
                <a:gd name="connsiteX189" fmla="*/ 669863 w 884681"/>
                <a:gd name="connsiteY189" fmla="*/ 76028 h 913746"/>
                <a:gd name="connsiteX190" fmla="*/ 669863 w 884681"/>
                <a:gd name="connsiteY190" fmla="*/ 76028 h 913746"/>
                <a:gd name="connsiteX191" fmla="*/ 670376 w 884681"/>
                <a:gd name="connsiteY191" fmla="*/ 62427 h 913746"/>
                <a:gd name="connsiteX192" fmla="*/ 670376 w 884681"/>
                <a:gd name="connsiteY192" fmla="*/ 62427 h 913746"/>
                <a:gd name="connsiteX193" fmla="*/ 675506 w 884681"/>
                <a:gd name="connsiteY193" fmla="*/ 60376 h 913746"/>
                <a:gd name="connsiteX194" fmla="*/ 675506 w 884681"/>
                <a:gd name="connsiteY194" fmla="*/ 60376 h 913746"/>
                <a:gd name="connsiteX195" fmla="*/ 712451 w 884681"/>
                <a:gd name="connsiteY195" fmla="*/ 66531 h 913746"/>
                <a:gd name="connsiteX196" fmla="*/ 712451 w 884681"/>
                <a:gd name="connsiteY196" fmla="*/ 66531 h 913746"/>
                <a:gd name="connsiteX197" fmla="*/ 731951 w 884681"/>
                <a:gd name="connsiteY197" fmla="*/ 47032 h 913746"/>
                <a:gd name="connsiteX198" fmla="*/ 731951 w 884681"/>
                <a:gd name="connsiteY198" fmla="*/ 47032 h 913746"/>
                <a:gd name="connsiteX199" fmla="*/ 758635 w 884681"/>
                <a:gd name="connsiteY199" fmla="*/ 32666 h 913746"/>
                <a:gd name="connsiteX200" fmla="*/ 758635 w 884681"/>
                <a:gd name="connsiteY200" fmla="*/ 32666 h 913746"/>
                <a:gd name="connsiteX201" fmla="*/ 790707 w 884681"/>
                <a:gd name="connsiteY201" fmla="*/ 10087 h 913746"/>
                <a:gd name="connsiteX202" fmla="*/ 790707 w 884681"/>
                <a:gd name="connsiteY202" fmla="*/ 10087 h 913746"/>
                <a:gd name="connsiteX203" fmla="*/ 818930 w 884681"/>
                <a:gd name="connsiteY203" fmla="*/ 10087 h 913746"/>
                <a:gd name="connsiteX204" fmla="*/ 818930 w 884681"/>
                <a:gd name="connsiteY204" fmla="*/ 10087 h 913746"/>
                <a:gd name="connsiteX205" fmla="*/ 844840 w 884681"/>
                <a:gd name="connsiteY205" fmla="*/ 851 h 913746"/>
                <a:gd name="connsiteX206" fmla="*/ 844840 w 884681"/>
                <a:gd name="connsiteY206" fmla="*/ 851 h 913746"/>
                <a:gd name="connsiteX207" fmla="*/ 847776 w 884681"/>
                <a:gd name="connsiteY207" fmla="*/ 87 h 913746"/>
                <a:gd name="connsiteX208" fmla="*/ 847786 w 884681"/>
                <a:gd name="connsiteY208" fmla="*/ 84 h 913746"/>
                <a:gd name="connsiteX209" fmla="*/ 836744 w 884681"/>
                <a:gd name="connsiteY209" fmla="*/ 19698 h 913746"/>
                <a:gd name="connsiteX210" fmla="*/ 824909 w 884681"/>
                <a:gd name="connsiteY210" fmla="*/ 27235 h 913746"/>
                <a:gd name="connsiteX211" fmla="*/ 812983 w 884681"/>
                <a:gd name="connsiteY211" fmla="*/ 36418 h 913746"/>
                <a:gd name="connsiteX212" fmla="*/ 802653 w 884681"/>
                <a:gd name="connsiteY212" fmla="*/ 52325 h 913746"/>
                <a:gd name="connsiteX213" fmla="*/ 814263 w 884681"/>
                <a:gd name="connsiteY213" fmla="*/ 81041 h 913746"/>
                <a:gd name="connsiteX214" fmla="*/ 829005 w 884681"/>
                <a:gd name="connsiteY214" fmla="*/ 128740 h 913746"/>
                <a:gd name="connsiteX215" fmla="*/ 838093 w 884681"/>
                <a:gd name="connsiteY215" fmla="*/ 152165 h 913746"/>
                <a:gd name="connsiteX216" fmla="*/ 809002 w 884681"/>
                <a:gd name="connsiteY216" fmla="*/ 170146 h 913746"/>
                <a:gd name="connsiteX217" fmla="*/ 808662 w 884681"/>
                <a:gd name="connsiteY217" fmla="*/ 170616 h 913746"/>
                <a:gd name="connsiteX218" fmla="*/ 800808 w 884681"/>
                <a:gd name="connsiteY218" fmla="*/ 187899 h 913746"/>
                <a:gd name="connsiteX219" fmla="*/ 796533 w 884681"/>
                <a:gd name="connsiteY219" fmla="*/ 205001 h 913746"/>
                <a:gd name="connsiteX220" fmla="*/ 787331 w 884681"/>
                <a:gd name="connsiteY220" fmla="*/ 236163 h 913746"/>
                <a:gd name="connsiteX221" fmla="*/ 792530 w 884681"/>
                <a:gd name="connsiteY221" fmla="*/ 269714 h 913746"/>
                <a:gd name="connsiteX222" fmla="*/ 801030 w 884681"/>
                <a:gd name="connsiteY222" fmla="*/ 300027 h 913746"/>
                <a:gd name="connsiteX223" fmla="*/ 808146 w 884681"/>
                <a:gd name="connsiteY223" fmla="*/ 309478 h 913746"/>
                <a:gd name="connsiteX224" fmla="*/ 814331 w 884681"/>
                <a:gd name="connsiteY224" fmla="*/ 316427 h 913746"/>
                <a:gd name="connsiteX225" fmla="*/ 834586 w 884681"/>
                <a:gd name="connsiteY225" fmla="*/ 339111 h 913746"/>
                <a:gd name="connsiteX226" fmla="*/ 845869 w 884681"/>
                <a:gd name="connsiteY226" fmla="*/ 337471 h 913746"/>
                <a:gd name="connsiteX227" fmla="*/ 845869 w 884681"/>
                <a:gd name="connsiteY227" fmla="*/ 337471 h 913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884681" h="913746">
                  <a:moveTo>
                    <a:pt x="845869" y="337471"/>
                  </a:moveTo>
                  <a:cubicBezTo>
                    <a:pt x="856133" y="338242"/>
                    <a:pt x="860750" y="342602"/>
                    <a:pt x="870499" y="345681"/>
                  </a:cubicBezTo>
                  <a:cubicBezTo>
                    <a:pt x="876912" y="346707"/>
                    <a:pt x="881017" y="349019"/>
                    <a:pt x="884868" y="353892"/>
                  </a:cubicBezTo>
                  <a:lnTo>
                    <a:pt x="883842" y="357996"/>
                  </a:lnTo>
                  <a:cubicBezTo>
                    <a:pt x="872553" y="360821"/>
                    <a:pt x="858184" y="361589"/>
                    <a:pt x="858184" y="373136"/>
                  </a:cubicBezTo>
                  <a:lnTo>
                    <a:pt x="858184" y="395203"/>
                  </a:lnTo>
                  <a:cubicBezTo>
                    <a:pt x="858184" y="407005"/>
                    <a:pt x="851254" y="412648"/>
                    <a:pt x="843814" y="421625"/>
                  </a:cubicBezTo>
                  <a:cubicBezTo>
                    <a:pt x="836633" y="430094"/>
                    <a:pt x="833808" y="436253"/>
                    <a:pt x="827394" y="445230"/>
                  </a:cubicBezTo>
                  <a:cubicBezTo>
                    <a:pt x="817133" y="459344"/>
                    <a:pt x="805844" y="464730"/>
                    <a:pt x="799688" y="481150"/>
                  </a:cubicBezTo>
                  <a:cubicBezTo>
                    <a:pt x="797376" y="487567"/>
                    <a:pt x="799172" y="491927"/>
                    <a:pt x="797634" y="498595"/>
                  </a:cubicBezTo>
                  <a:cubicBezTo>
                    <a:pt x="795580" y="507834"/>
                    <a:pt x="783265" y="505013"/>
                    <a:pt x="778134" y="512964"/>
                  </a:cubicBezTo>
                  <a:cubicBezTo>
                    <a:pt x="765306" y="532722"/>
                    <a:pt x="767612" y="549397"/>
                    <a:pt x="755555" y="569409"/>
                  </a:cubicBezTo>
                  <a:cubicBezTo>
                    <a:pt x="749399" y="579673"/>
                    <a:pt x="745807" y="588141"/>
                    <a:pt x="735030" y="593014"/>
                  </a:cubicBezTo>
                  <a:cubicBezTo>
                    <a:pt x="725533" y="597118"/>
                    <a:pt x="720148" y="600969"/>
                    <a:pt x="710400" y="604303"/>
                  </a:cubicBezTo>
                  <a:cubicBezTo>
                    <a:pt x="705524" y="605845"/>
                    <a:pt x="700649" y="603536"/>
                    <a:pt x="697060" y="607383"/>
                  </a:cubicBezTo>
                  <a:cubicBezTo>
                    <a:pt x="690388" y="614567"/>
                    <a:pt x="691413" y="624315"/>
                    <a:pt x="682691" y="628933"/>
                  </a:cubicBezTo>
                  <a:cubicBezTo>
                    <a:pt x="673968" y="633551"/>
                    <a:pt x="674993" y="643048"/>
                    <a:pt x="672430" y="652538"/>
                  </a:cubicBezTo>
                  <a:cubicBezTo>
                    <a:pt x="670118" y="661009"/>
                    <a:pt x="662933" y="665878"/>
                    <a:pt x="653956" y="666907"/>
                  </a:cubicBezTo>
                  <a:cubicBezTo>
                    <a:pt x="636762" y="668703"/>
                    <a:pt x="628039" y="678196"/>
                    <a:pt x="610851" y="678196"/>
                  </a:cubicBezTo>
                  <a:cubicBezTo>
                    <a:pt x="603922" y="678196"/>
                    <a:pt x="597250" y="674862"/>
                    <a:pt x="596482" y="667932"/>
                  </a:cubicBezTo>
                  <a:cubicBezTo>
                    <a:pt x="595712" y="661009"/>
                    <a:pt x="598791" y="654592"/>
                    <a:pt x="593406" y="650487"/>
                  </a:cubicBezTo>
                  <a:cubicBezTo>
                    <a:pt x="589814" y="647665"/>
                    <a:pt x="586221" y="648433"/>
                    <a:pt x="581604" y="648433"/>
                  </a:cubicBezTo>
                  <a:cubicBezTo>
                    <a:pt x="562872" y="648433"/>
                    <a:pt x="556458" y="665365"/>
                    <a:pt x="544143" y="679222"/>
                  </a:cubicBezTo>
                  <a:cubicBezTo>
                    <a:pt x="531828" y="693078"/>
                    <a:pt x="517459" y="700521"/>
                    <a:pt x="517459" y="719247"/>
                  </a:cubicBezTo>
                  <a:cubicBezTo>
                    <a:pt x="517459" y="732848"/>
                    <a:pt x="544143" y="728227"/>
                    <a:pt x="544143" y="741826"/>
                  </a:cubicBezTo>
                  <a:cubicBezTo>
                    <a:pt x="544143" y="747469"/>
                    <a:pt x="540292" y="750806"/>
                    <a:pt x="539012" y="756192"/>
                  </a:cubicBezTo>
                  <a:cubicBezTo>
                    <a:pt x="541318" y="766201"/>
                    <a:pt x="546710" y="770819"/>
                    <a:pt x="548248" y="780822"/>
                  </a:cubicBezTo>
                  <a:cubicBezTo>
                    <a:pt x="550044" y="792114"/>
                    <a:pt x="550044" y="807506"/>
                    <a:pt x="561591" y="807506"/>
                  </a:cubicBezTo>
                  <a:cubicBezTo>
                    <a:pt x="568002" y="807506"/>
                    <a:pt x="571594" y="805200"/>
                    <a:pt x="578011" y="804429"/>
                  </a:cubicBezTo>
                  <a:cubicBezTo>
                    <a:pt x="578011" y="806226"/>
                    <a:pt x="579037" y="806993"/>
                    <a:pt x="579037" y="808793"/>
                  </a:cubicBezTo>
                  <a:cubicBezTo>
                    <a:pt x="579037" y="812636"/>
                    <a:pt x="576983" y="814948"/>
                    <a:pt x="576983" y="818795"/>
                  </a:cubicBezTo>
                  <a:cubicBezTo>
                    <a:pt x="576983" y="827779"/>
                    <a:pt x="585963" y="830085"/>
                    <a:pt x="591352" y="837269"/>
                  </a:cubicBezTo>
                  <a:cubicBezTo>
                    <a:pt x="599304" y="847530"/>
                    <a:pt x="601355" y="854973"/>
                    <a:pt x="607772" y="866004"/>
                  </a:cubicBezTo>
                  <a:cubicBezTo>
                    <a:pt x="596998" y="866775"/>
                    <a:pt x="590839" y="866004"/>
                    <a:pt x="580062" y="866004"/>
                  </a:cubicBezTo>
                  <a:cubicBezTo>
                    <a:pt x="579292" y="878065"/>
                    <a:pt x="580062" y="884737"/>
                    <a:pt x="580062" y="896794"/>
                  </a:cubicBezTo>
                  <a:cubicBezTo>
                    <a:pt x="572107" y="892689"/>
                    <a:pt x="571852" y="880374"/>
                    <a:pt x="562617" y="880374"/>
                  </a:cubicBezTo>
                  <a:cubicBezTo>
                    <a:pt x="550302" y="880374"/>
                    <a:pt x="545171" y="890634"/>
                    <a:pt x="532853" y="890634"/>
                  </a:cubicBezTo>
                  <a:cubicBezTo>
                    <a:pt x="509503" y="890634"/>
                    <a:pt x="497446" y="877294"/>
                    <a:pt x="474096" y="877294"/>
                  </a:cubicBezTo>
                  <a:lnTo>
                    <a:pt x="457934" y="877294"/>
                  </a:lnTo>
                  <a:lnTo>
                    <a:pt x="462039" y="885504"/>
                  </a:lnTo>
                  <a:lnTo>
                    <a:pt x="462039" y="892689"/>
                  </a:lnTo>
                  <a:cubicBezTo>
                    <a:pt x="438951" y="892689"/>
                    <a:pt x="424088" y="899576"/>
                    <a:pt x="406127" y="913945"/>
                  </a:cubicBezTo>
                  <a:lnTo>
                    <a:pt x="406127" y="913945"/>
                  </a:lnTo>
                  <a:cubicBezTo>
                    <a:pt x="400187" y="905559"/>
                    <a:pt x="396617" y="898106"/>
                    <a:pt x="386608" y="892689"/>
                  </a:cubicBezTo>
                  <a:lnTo>
                    <a:pt x="386608" y="892689"/>
                  </a:lnTo>
                  <a:cubicBezTo>
                    <a:pt x="377245" y="887682"/>
                    <a:pt x="369162" y="887682"/>
                    <a:pt x="362491" y="879345"/>
                  </a:cubicBezTo>
                  <a:lnTo>
                    <a:pt x="362491" y="879345"/>
                  </a:lnTo>
                  <a:cubicBezTo>
                    <a:pt x="358513" y="874342"/>
                    <a:pt x="359669" y="869597"/>
                    <a:pt x="357873" y="863437"/>
                  </a:cubicBezTo>
                  <a:lnTo>
                    <a:pt x="357873" y="863437"/>
                  </a:lnTo>
                  <a:cubicBezTo>
                    <a:pt x="356975" y="860103"/>
                    <a:pt x="354796" y="858435"/>
                    <a:pt x="354796" y="854842"/>
                  </a:cubicBezTo>
                  <a:lnTo>
                    <a:pt x="354796" y="854842"/>
                  </a:lnTo>
                  <a:lnTo>
                    <a:pt x="354796" y="843298"/>
                  </a:lnTo>
                  <a:lnTo>
                    <a:pt x="354796" y="843298"/>
                  </a:lnTo>
                  <a:cubicBezTo>
                    <a:pt x="354796" y="839062"/>
                    <a:pt x="349405" y="839062"/>
                    <a:pt x="345558" y="837269"/>
                  </a:cubicBezTo>
                  <a:lnTo>
                    <a:pt x="345558" y="837269"/>
                  </a:lnTo>
                  <a:cubicBezTo>
                    <a:pt x="335297" y="832390"/>
                    <a:pt x="320928" y="833165"/>
                    <a:pt x="320928" y="821875"/>
                  </a:cubicBezTo>
                  <a:lnTo>
                    <a:pt x="320928" y="821875"/>
                  </a:lnTo>
                  <a:cubicBezTo>
                    <a:pt x="320928" y="818025"/>
                    <a:pt x="322339" y="815330"/>
                    <a:pt x="325033" y="812636"/>
                  </a:cubicBezTo>
                  <a:lnTo>
                    <a:pt x="325033" y="812636"/>
                  </a:lnTo>
                  <a:lnTo>
                    <a:pt x="325033" y="801222"/>
                  </a:lnTo>
                  <a:lnTo>
                    <a:pt x="325033" y="801222"/>
                  </a:lnTo>
                  <a:cubicBezTo>
                    <a:pt x="325033" y="788133"/>
                    <a:pt x="308100" y="788391"/>
                    <a:pt x="295272" y="785443"/>
                  </a:cubicBezTo>
                  <a:lnTo>
                    <a:pt x="295272" y="785443"/>
                  </a:lnTo>
                  <a:cubicBezTo>
                    <a:pt x="279750" y="781850"/>
                    <a:pt x="270767" y="780309"/>
                    <a:pt x="254986" y="780309"/>
                  </a:cubicBezTo>
                  <a:lnTo>
                    <a:pt x="254986" y="780309"/>
                  </a:lnTo>
                  <a:cubicBezTo>
                    <a:pt x="224331" y="780309"/>
                    <a:pt x="207137" y="782363"/>
                    <a:pt x="176476" y="782363"/>
                  </a:cubicBezTo>
                  <a:lnTo>
                    <a:pt x="176476" y="782363"/>
                  </a:lnTo>
                  <a:cubicBezTo>
                    <a:pt x="168782" y="782363"/>
                    <a:pt x="162753" y="783901"/>
                    <a:pt x="156724" y="779283"/>
                  </a:cubicBezTo>
                  <a:lnTo>
                    <a:pt x="156724" y="779283"/>
                  </a:lnTo>
                  <a:cubicBezTo>
                    <a:pt x="153132" y="776592"/>
                    <a:pt x="153772" y="772226"/>
                    <a:pt x="150053" y="769535"/>
                  </a:cubicBezTo>
                  <a:lnTo>
                    <a:pt x="150053" y="769535"/>
                  </a:lnTo>
                  <a:cubicBezTo>
                    <a:pt x="147998" y="768121"/>
                    <a:pt x="145948" y="769023"/>
                    <a:pt x="143381" y="769023"/>
                  </a:cubicBezTo>
                  <a:lnTo>
                    <a:pt x="143381" y="769023"/>
                  </a:lnTo>
                  <a:cubicBezTo>
                    <a:pt x="130553" y="769023"/>
                    <a:pt x="123368" y="771586"/>
                    <a:pt x="110541" y="771586"/>
                  </a:cubicBezTo>
                  <a:lnTo>
                    <a:pt x="110541" y="771586"/>
                  </a:lnTo>
                  <a:cubicBezTo>
                    <a:pt x="97200" y="771586"/>
                    <a:pt x="89888" y="767481"/>
                    <a:pt x="76545" y="767481"/>
                  </a:cubicBezTo>
                  <a:lnTo>
                    <a:pt x="76545" y="767481"/>
                  </a:lnTo>
                  <a:lnTo>
                    <a:pt x="64484" y="767481"/>
                  </a:lnTo>
                  <a:lnTo>
                    <a:pt x="64484" y="767481"/>
                  </a:lnTo>
                  <a:cubicBezTo>
                    <a:pt x="53325" y="767481"/>
                    <a:pt x="47679" y="761325"/>
                    <a:pt x="36523" y="761325"/>
                  </a:cubicBezTo>
                  <a:lnTo>
                    <a:pt x="36523" y="761325"/>
                  </a:lnTo>
                  <a:lnTo>
                    <a:pt x="25488" y="761325"/>
                  </a:lnTo>
                  <a:lnTo>
                    <a:pt x="25488" y="761325"/>
                  </a:lnTo>
                  <a:cubicBezTo>
                    <a:pt x="17151" y="761325"/>
                    <a:pt x="12403" y="762223"/>
                    <a:pt x="4320" y="763889"/>
                  </a:cubicBezTo>
                  <a:lnTo>
                    <a:pt x="4320" y="763889"/>
                  </a:lnTo>
                  <a:lnTo>
                    <a:pt x="4320" y="763889"/>
                  </a:lnTo>
                  <a:lnTo>
                    <a:pt x="4320" y="763889"/>
                  </a:lnTo>
                  <a:cubicBezTo>
                    <a:pt x="982" y="753879"/>
                    <a:pt x="218" y="748239"/>
                    <a:pt x="218" y="737721"/>
                  </a:cubicBezTo>
                  <a:lnTo>
                    <a:pt x="218" y="737721"/>
                  </a:lnTo>
                  <a:cubicBezTo>
                    <a:pt x="218" y="728740"/>
                    <a:pt x="-1068" y="722068"/>
                    <a:pt x="4320" y="715141"/>
                  </a:cubicBezTo>
                  <a:lnTo>
                    <a:pt x="4320" y="715141"/>
                  </a:lnTo>
                  <a:cubicBezTo>
                    <a:pt x="10479" y="707448"/>
                    <a:pt x="18176" y="706935"/>
                    <a:pt x="24848" y="699750"/>
                  </a:cubicBezTo>
                  <a:lnTo>
                    <a:pt x="24848" y="699750"/>
                  </a:lnTo>
                  <a:cubicBezTo>
                    <a:pt x="29208" y="695129"/>
                    <a:pt x="28695" y="686406"/>
                    <a:pt x="35109" y="686406"/>
                  </a:cubicBezTo>
                  <a:lnTo>
                    <a:pt x="35109" y="686406"/>
                  </a:lnTo>
                  <a:cubicBezTo>
                    <a:pt x="40243" y="686406"/>
                    <a:pt x="42294" y="690511"/>
                    <a:pt x="47424" y="690511"/>
                  </a:cubicBezTo>
                  <a:lnTo>
                    <a:pt x="47424" y="690511"/>
                  </a:lnTo>
                  <a:cubicBezTo>
                    <a:pt x="57943" y="690511"/>
                    <a:pt x="59481" y="675117"/>
                    <a:pt x="70003" y="675117"/>
                  </a:cubicBezTo>
                  <a:lnTo>
                    <a:pt x="70003" y="675117"/>
                  </a:lnTo>
                  <a:cubicBezTo>
                    <a:pt x="79752" y="675117"/>
                    <a:pt x="82831" y="686406"/>
                    <a:pt x="92583" y="686406"/>
                  </a:cubicBezTo>
                  <a:lnTo>
                    <a:pt x="92583" y="686406"/>
                  </a:lnTo>
                  <a:cubicBezTo>
                    <a:pt x="97968" y="686406"/>
                    <a:pt x="97200" y="679222"/>
                    <a:pt x="100793" y="675117"/>
                  </a:cubicBezTo>
                  <a:lnTo>
                    <a:pt x="100793" y="675117"/>
                  </a:lnTo>
                  <a:cubicBezTo>
                    <a:pt x="104640" y="670499"/>
                    <a:pt x="110028" y="672553"/>
                    <a:pt x="116187" y="672041"/>
                  </a:cubicBezTo>
                  <a:lnTo>
                    <a:pt x="116187" y="672041"/>
                  </a:lnTo>
                  <a:cubicBezTo>
                    <a:pt x="123884" y="671525"/>
                    <a:pt x="124139" y="662802"/>
                    <a:pt x="128502" y="656646"/>
                  </a:cubicBezTo>
                  <a:lnTo>
                    <a:pt x="128502" y="656646"/>
                  </a:lnTo>
                  <a:cubicBezTo>
                    <a:pt x="132094" y="651516"/>
                    <a:pt x="139792" y="650742"/>
                    <a:pt x="139792" y="644331"/>
                  </a:cubicBezTo>
                  <a:lnTo>
                    <a:pt x="139792" y="644331"/>
                  </a:lnTo>
                  <a:cubicBezTo>
                    <a:pt x="139792" y="632016"/>
                    <a:pt x="126190" y="629962"/>
                    <a:pt x="118238" y="620726"/>
                  </a:cubicBezTo>
                  <a:lnTo>
                    <a:pt x="118238" y="620726"/>
                  </a:lnTo>
                  <a:cubicBezTo>
                    <a:pt x="107719" y="608666"/>
                    <a:pt x="109770" y="596864"/>
                    <a:pt x="102843" y="582753"/>
                  </a:cubicBezTo>
                  <a:lnTo>
                    <a:pt x="102843" y="582753"/>
                  </a:lnTo>
                  <a:cubicBezTo>
                    <a:pt x="98993" y="575055"/>
                    <a:pt x="92583" y="573517"/>
                    <a:pt x="86423" y="567358"/>
                  </a:cubicBezTo>
                  <a:lnTo>
                    <a:pt x="86423" y="567358"/>
                  </a:lnTo>
                  <a:cubicBezTo>
                    <a:pt x="77701" y="558635"/>
                    <a:pt x="74621" y="551451"/>
                    <a:pt x="65898" y="542728"/>
                  </a:cubicBezTo>
                  <a:lnTo>
                    <a:pt x="65898" y="542728"/>
                  </a:lnTo>
                  <a:cubicBezTo>
                    <a:pt x="57688" y="534518"/>
                    <a:pt x="45373" y="532980"/>
                    <a:pt x="45373" y="521432"/>
                  </a:cubicBezTo>
                  <a:lnTo>
                    <a:pt x="45373" y="521432"/>
                  </a:lnTo>
                  <a:lnTo>
                    <a:pt x="45373" y="477816"/>
                  </a:lnTo>
                  <a:lnTo>
                    <a:pt x="45373" y="477816"/>
                  </a:lnTo>
                  <a:cubicBezTo>
                    <a:pt x="45373" y="464985"/>
                    <a:pt x="34851" y="460367"/>
                    <a:pt x="25874" y="451389"/>
                  </a:cubicBezTo>
                  <a:lnTo>
                    <a:pt x="25874" y="451389"/>
                  </a:lnTo>
                  <a:cubicBezTo>
                    <a:pt x="21511" y="447026"/>
                    <a:pt x="14584" y="446259"/>
                    <a:pt x="14584" y="440100"/>
                  </a:cubicBezTo>
                  <a:lnTo>
                    <a:pt x="14584" y="440100"/>
                  </a:lnTo>
                  <a:cubicBezTo>
                    <a:pt x="14584" y="435995"/>
                    <a:pt x="20998" y="434715"/>
                    <a:pt x="23820" y="431890"/>
                  </a:cubicBezTo>
                  <a:lnTo>
                    <a:pt x="23820" y="431890"/>
                  </a:lnTo>
                  <a:lnTo>
                    <a:pt x="23820" y="431890"/>
                  </a:lnTo>
                  <a:lnTo>
                    <a:pt x="23820" y="431890"/>
                  </a:lnTo>
                  <a:cubicBezTo>
                    <a:pt x="38447" y="435482"/>
                    <a:pt x="44857" y="443176"/>
                    <a:pt x="53580" y="455491"/>
                  </a:cubicBezTo>
                  <a:lnTo>
                    <a:pt x="53580" y="455491"/>
                  </a:lnTo>
                  <a:cubicBezTo>
                    <a:pt x="61793" y="467039"/>
                    <a:pt x="75134" y="460367"/>
                    <a:pt x="88474" y="464730"/>
                  </a:cubicBezTo>
                  <a:lnTo>
                    <a:pt x="88474" y="464730"/>
                  </a:lnTo>
                  <a:cubicBezTo>
                    <a:pt x="104894" y="470118"/>
                    <a:pt x="113620" y="478070"/>
                    <a:pt x="130811" y="478070"/>
                  </a:cubicBezTo>
                  <a:lnTo>
                    <a:pt x="130811" y="478070"/>
                  </a:lnTo>
                  <a:cubicBezTo>
                    <a:pt x="172116" y="478070"/>
                    <a:pt x="195720" y="477045"/>
                    <a:pt x="237028" y="477045"/>
                  </a:cubicBezTo>
                  <a:lnTo>
                    <a:pt x="237028" y="477045"/>
                  </a:lnTo>
                  <a:cubicBezTo>
                    <a:pt x="259862" y="477045"/>
                    <a:pt x="272435" y="484226"/>
                    <a:pt x="295269" y="484226"/>
                  </a:cubicBezTo>
                  <a:lnTo>
                    <a:pt x="295269" y="484226"/>
                  </a:lnTo>
                  <a:cubicBezTo>
                    <a:pt x="307845" y="484226"/>
                    <a:pt x="316823" y="481663"/>
                    <a:pt x="325546" y="472936"/>
                  </a:cubicBezTo>
                  <a:lnTo>
                    <a:pt x="325546" y="472936"/>
                  </a:lnTo>
                  <a:cubicBezTo>
                    <a:pt x="334268" y="464214"/>
                    <a:pt x="331701" y="454724"/>
                    <a:pt x="335806" y="443176"/>
                  </a:cubicBezTo>
                  <a:lnTo>
                    <a:pt x="335806" y="443176"/>
                  </a:lnTo>
                  <a:cubicBezTo>
                    <a:pt x="341711" y="427014"/>
                    <a:pt x="353768" y="423164"/>
                    <a:pt x="362491" y="408282"/>
                  </a:cubicBezTo>
                  <a:lnTo>
                    <a:pt x="362491" y="408282"/>
                  </a:lnTo>
                  <a:cubicBezTo>
                    <a:pt x="368134" y="398534"/>
                    <a:pt x="367621" y="384677"/>
                    <a:pt x="378911" y="384677"/>
                  </a:cubicBezTo>
                  <a:lnTo>
                    <a:pt x="378911" y="384677"/>
                  </a:lnTo>
                  <a:cubicBezTo>
                    <a:pt x="385582" y="384677"/>
                    <a:pt x="388920" y="388782"/>
                    <a:pt x="395592" y="388782"/>
                  </a:cubicBezTo>
                  <a:lnTo>
                    <a:pt x="395592" y="388782"/>
                  </a:lnTo>
                  <a:cubicBezTo>
                    <a:pt x="415604" y="388782"/>
                    <a:pt x="426632" y="389044"/>
                    <a:pt x="446645" y="389044"/>
                  </a:cubicBezTo>
                  <a:lnTo>
                    <a:pt x="446645" y="389044"/>
                  </a:lnTo>
                  <a:cubicBezTo>
                    <a:pt x="445365" y="386219"/>
                    <a:pt x="444081" y="384423"/>
                    <a:pt x="442540" y="381598"/>
                  </a:cubicBezTo>
                  <a:lnTo>
                    <a:pt x="442540" y="381598"/>
                  </a:lnTo>
                  <a:cubicBezTo>
                    <a:pt x="442540" y="380060"/>
                    <a:pt x="440489" y="380060"/>
                    <a:pt x="440489" y="378522"/>
                  </a:cubicBezTo>
                  <a:lnTo>
                    <a:pt x="440489" y="378522"/>
                  </a:lnTo>
                  <a:cubicBezTo>
                    <a:pt x="440489" y="373136"/>
                    <a:pt x="436897" y="370311"/>
                    <a:pt x="435355" y="365178"/>
                  </a:cubicBezTo>
                  <a:lnTo>
                    <a:pt x="435355" y="365178"/>
                  </a:lnTo>
                  <a:cubicBezTo>
                    <a:pt x="445877" y="360047"/>
                    <a:pt x="453575" y="361334"/>
                    <a:pt x="464093" y="356971"/>
                  </a:cubicBezTo>
                  <a:lnTo>
                    <a:pt x="464093" y="356971"/>
                  </a:lnTo>
                  <a:cubicBezTo>
                    <a:pt x="472562" y="353637"/>
                    <a:pt x="475380" y="344653"/>
                    <a:pt x="484619" y="344653"/>
                  </a:cubicBezTo>
                  <a:lnTo>
                    <a:pt x="484619" y="344653"/>
                  </a:lnTo>
                  <a:cubicBezTo>
                    <a:pt x="488723" y="344653"/>
                    <a:pt x="486931" y="351583"/>
                    <a:pt x="490774" y="352863"/>
                  </a:cubicBezTo>
                  <a:lnTo>
                    <a:pt x="490774" y="352863"/>
                  </a:lnTo>
                  <a:cubicBezTo>
                    <a:pt x="496679" y="354662"/>
                    <a:pt x="501038" y="352095"/>
                    <a:pt x="507194" y="353892"/>
                  </a:cubicBezTo>
                  <a:lnTo>
                    <a:pt x="507194" y="353892"/>
                  </a:lnTo>
                  <a:cubicBezTo>
                    <a:pt x="513099" y="355430"/>
                    <a:pt x="515408" y="361073"/>
                    <a:pt x="521563" y="361073"/>
                  </a:cubicBezTo>
                  <a:lnTo>
                    <a:pt x="521563" y="361073"/>
                  </a:lnTo>
                  <a:cubicBezTo>
                    <a:pt x="526181" y="361073"/>
                    <a:pt x="526955" y="355942"/>
                    <a:pt x="530799" y="353892"/>
                  </a:cubicBezTo>
                  <a:lnTo>
                    <a:pt x="530799" y="353892"/>
                  </a:lnTo>
                  <a:cubicBezTo>
                    <a:pt x="548248" y="344140"/>
                    <a:pt x="552353" y="328494"/>
                    <a:pt x="555432" y="308733"/>
                  </a:cubicBezTo>
                  <a:lnTo>
                    <a:pt x="555432" y="308733"/>
                  </a:lnTo>
                  <a:cubicBezTo>
                    <a:pt x="557483" y="296418"/>
                    <a:pt x="561588" y="289495"/>
                    <a:pt x="561588" y="276919"/>
                  </a:cubicBezTo>
                  <a:lnTo>
                    <a:pt x="561588" y="276919"/>
                  </a:lnTo>
                  <a:cubicBezTo>
                    <a:pt x="576470" y="276919"/>
                    <a:pt x="593403" y="270247"/>
                    <a:pt x="593403" y="255368"/>
                  </a:cubicBezTo>
                  <a:lnTo>
                    <a:pt x="593403" y="255368"/>
                  </a:lnTo>
                  <a:cubicBezTo>
                    <a:pt x="593403" y="241257"/>
                    <a:pt x="576983" y="237407"/>
                    <a:pt x="576983" y="223299"/>
                  </a:cubicBezTo>
                  <a:lnTo>
                    <a:pt x="576983" y="223299"/>
                  </a:lnTo>
                  <a:lnTo>
                    <a:pt x="576983" y="213289"/>
                  </a:lnTo>
                  <a:lnTo>
                    <a:pt x="576983" y="213289"/>
                  </a:lnTo>
                  <a:lnTo>
                    <a:pt x="590068" y="213289"/>
                  </a:lnTo>
                  <a:lnTo>
                    <a:pt x="590068" y="213289"/>
                  </a:lnTo>
                  <a:cubicBezTo>
                    <a:pt x="608543" y="213289"/>
                    <a:pt x="618033" y="222528"/>
                    <a:pt x="636507" y="222528"/>
                  </a:cubicBezTo>
                  <a:lnTo>
                    <a:pt x="636507" y="222528"/>
                  </a:lnTo>
                  <a:cubicBezTo>
                    <a:pt x="656264" y="222528"/>
                    <a:pt x="658057" y="198408"/>
                    <a:pt x="663191" y="179424"/>
                  </a:cubicBezTo>
                  <a:lnTo>
                    <a:pt x="663191" y="179424"/>
                  </a:lnTo>
                  <a:cubicBezTo>
                    <a:pt x="665500" y="170959"/>
                    <a:pt x="665242" y="165825"/>
                    <a:pt x="668321" y="157870"/>
                  </a:cubicBezTo>
                  <a:lnTo>
                    <a:pt x="668321" y="157870"/>
                  </a:lnTo>
                  <a:cubicBezTo>
                    <a:pt x="672172" y="147609"/>
                    <a:pt x="681662" y="143762"/>
                    <a:pt x="681662" y="132727"/>
                  </a:cubicBezTo>
                  <a:lnTo>
                    <a:pt x="681662" y="132727"/>
                  </a:lnTo>
                  <a:cubicBezTo>
                    <a:pt x="681662" y="110148"/>
                    <a:pt x="669863" y="98607"/>
                    <a:pt x="669863" y="76028"/>
                  </a:cubicBezTo>
                  <a:lnTo>
                    <a:pt x="669863" y="76028"/>
                  </a:lnTo>
                  <a:cubicBezTo>
                    <a:pt x="669863" y="70636"/>
                    <a:pt x="669863" y="67818"/>
                    <a:pt x="670376" y="62427"/>
                  </a:cubicBezTo>
                  <a:lnTo>
                    <a:pt x="670376" y="62427"/>
                  </a:lnTo>
                  <a:cubicBezTo>
                    <a:pt x="672172" y="61914"/>
                    <a:pt x="673452" y="60376"/>
                    <a:pt x="675506" y="60376"/>
                  </a:cubicBezTo>
                  <a:lnTo>
                    <a:pt x="675506" y="60376"/>
                  </a:lnTo>
                  <a:cubicBezTo>
                    <a:pt x="689620" y="60376"/>
                    <a:pt x="698343" y="64226"/>
                    <a:pt x="712451" y="66531"/>
                  </a:cubicBezTo>
                  <a:lnTo>
                    <a:pt x="712451" y="66531"/>
                  </a:lnTo>
                  <a:cubicBezTo>
                    <a:pt x="721432" y="60634"/>
                    <a:pt x="724253" y="54216"/>
                    <a:pt x="731951" y="47032"/>
                  </a:cubicBezTo>
                  <a:lnTo>
                    <a:pt x="731951" y="47032"/>
                  </a:lnTo>
                  <a:cubicBezTo>
                    <a:pt x="740418" y="39080"/>
                    <a:pt x="751708" y="41901"/>
                    <a:pt x="758635" y="32666"/>
                  </a:cubicBezTo>
                  <a:lnTo>
                    <a:pt x="758635" y="32666"/>
                  </a:lnTo>
                  <a:cubicBezTo>
                    <a:pt x="767870" y="20609"/>
                    <a:pt x="775568" y="10087"/>
                    <a:pt x="790707" y="10087"/>
                  </a:cubicBezTo>
                  <a:lnTo>
                    <a:pt x="790707" y="10087"/>
                  </a:lnTo>
                  <a:lnTo>
                    <a:pt x="818930" y="10087"/>
                  </a:lnTo>
                  <a:lnTo>
                    <a:pt x="818930" y="10087"/>
                  </a:lnTo>
                  <a:cubicBezTo>
                    <a:pt x="829706" y="10087"/>
                    <a:pt x="834837" y="4189"/>
                    <a:pt x="844840" y="851"/>
                  </a:cubicBezTo>
                  <a:lnTo>
                    <a:pt x="844840" y="851"/>
                  </a:lnTo>
                  <a:cubicBezTo>
                    <a:pt x="845842" y="535"/>
                    <a:pt x="846822" y="283"/>
                    <a:pt x="847776" y="87"/>
                  </a:cubicBezTo>
                  <a:lnTo>
                    <a:pt x="847786" y="84"/>
                  </a:lnTo>
                  <a:cubicBezTo>
                    <a:pt x="848948" y="12742"/>
                    <a:pt x="851584" y="18235"/>
                    <a:pt x="836744" y="19698"/>
                  </a:cubicBezTo>
                  <a:cubicBezTo>
                    <a:pt x="830588" y="20305"/>
                    <a:pt x="828090" y="20335"/>
                    <a:pt x="824909" y="27235"/>
                  </a:cubicBezTo>
                  <a:cubicBezTo>
                    <a:pt x="822741" y="31948"/>
                    <a:pt x="818241" y="30687"/>
                    <a:pt x="812983" y="36418"/>
                  </a:cubicBezTo>
                  <a:cubicBezTo>
                    <a:pt x="807869" y="41990"/>
                    <a:pt x="804302" y="42702"/>
                    <a:pt x="802653" y="52325"/>
                  </a:cubicBezTo>
                  <a:cubicBezTo>
                    <a:pt x="800296" y="66074"/>
                    <a:pt x="816938" y="68706"/>
                    <a:pt x="814263" y="81041"/>
                  </a:cubicBezTo>
                  <a:cubicBezTo>
                    <a:pt x="810730" y="97330"/>
                    <a:pt x="815138" y="118309"/>
                    <a:pt x="829005" y="128740"/>
                  </a:cubicBezTo>
                  <a:cubicBezTo>
                    <a:pt x="834239" y="132678"/>
                    <a:pt x="849066" y="146956"/>
                    <a:pt x="838093" y="152165"/>
                  </a:cubicBezTo>
                  <a:cubicBezTo>
                    <a:pt x="828743" y="156603"/>
                    <a:pt x="815598" y="161868"/>
                    <a:pt x="809002" y="170146"/>
                  </a:cubicBezTo>
                  <a:lnTo>
                    <a:pt x="808662" y="170616"/>
                  </a:lnTo>
                  <a:cubicBezTo>
                    <a:pt x="805560" y="177135"/>
                    <a:pt x="804133" y="181964"/>
                    <a:pt x="800808" y="187899"/>
                  </a:cubicBezTo>
                  <a:cubicBezTo>
                    <a:pt x="796889" y="194894"/>
                    <a:pt x="795985" y="196970"/>
                    <a:pt x="796533" y="205001"/>
                  </a:cubicBezTo>
                  <a:cubicBezTo>
                    <a:pt x="797438" y="218244"/>
                    <a:pt x="787331" y="217783"/>
                    <a:pt x="787331" y="236163"/>
                  </a:cubicBezTo>
                  <a:cubicBezTo>
                    <a:pt x="787331" y="250636"/>
                    <a:pt x="794822" y="254604"/>
                    <a:pt x="792530" y="269714"/>
                  </a:cubicBezTo>
                  <a:cubicBezTo>
                    <a:pt x="791050" y="279472"/>
                    <a:pt x="794672" y="292512"/>
                    <a:pt x="801030" y="300027"/>
                  </a:cubicBezTo>
                  <a:cubicBezTo>
                    <a:pt x="803528" y="302976"/>
                    <a:pt x="805044" y="306829"/>
                    <a:pt x="808146" y="309478"/>
                  </a:cubicBezTo>
                  <a:cubicBezTo>
                    <a:pt x="809410" y="310555"/>
                    <a:pt x="813646" y="314925"/>
                    <a:pt x="814331" y="316427"/>
                  </a:cubicBezTo>
                  <a:lnTo>
                    <a:pt x="834586" y="339111"/>
                  </a:lnTo>
                  <a:lnTo>
                    <a:pt x="845869" y="337471"/>
                  </a:lnTo>
                  <a:lnTo>
                    <a:pt x="845869" y="337471"/>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14" name="Freeform: Shape 4613">
              <a:extLst>
                <a:ext uri="{FF2B5EF4-FFF2-40B4-BE49-F238E27FC236}">
                  <a16:creationId xmlns:a16="http://schemas.microsoft.com/office/drawing/2014/main" id="{C0C471DB-5C97-4D9C-BD38-99CD8A2F201A}"/>
                </a:ext>
              </a:extLst>
            </p:cNvPr>
            <p:cNvSpPr/>
            <p:nvPr/>
          </p:nvSpPr>
          <p:spPr>
            <a:xfrm>
              <a:off x="10768434" y="2952260"/>
              <a:ext cx="105483" cy="84582"/>
            </a:xfrm>
            <a:custGeom>
              <a:avLst/>
              <a:gdLst>
                <a:gd name="connsiteX0" fmla="*/ 34593 w 105482"/>
                <a:gd name="connsiteY0" fmla="*/ 84686 h 84582"/>
                <a:gd name="connsiteX1" fmla="*/ 56251 w 105482"/>
                <a:gd name="connsiteY1" fmla="*/ 68060 h 84582"/>
                <a:gd name="connsiteX2" fmla="*/ 105511 w 105482"/>
                <a:gd name="connsiteY2" fmla="*/ 17771 h 84582"/>
                <a:gd name="connsiteX3" fmla="*/ 71646 w 105482"/>
                <a:gd name="connsiteY3" fmla="*/ 7510 h 84582"/>
                <a:gd name="connsiteX4" fmla="*/ 68997 w 105482"/>
                <a:gd name="connsiteY4" fmla="*/ 84 h 84582"/>
                <a:gd name="connsiteX5" fmla="*/ 68994 w 105482"/>
                <a:gd name="connsiteY5" fmla="*/ 84 h 84582"/>
                <a:gd name="connsiteX6" fmla="*/ 59843 w 105482"/>
                <a:gd name="connsiteY6" fmla="*/ 3402 h 84582"/>
                <a:gd name="connsiteX7" fmla="*/ 38805 w 105482"/>
                <a:gd name="connsiteY7" fmla="*/ 18796 h 84582"/>
                <a:gd name="connsiteX8" fmla="*/ 9558 w 105482"/>
                <a:gd name="connsiteY8" fmla="*/ 48044 h 84582"/>
                <a:gd name="connsiteX9" fmla="*/ 84 w 105482"/>
                <a:gd name="connsiteY9" fmla="*/ 61992 h 84582"/>
                <a:gd name="connsiteX10" fmla="*/ 84 w 105482"/>
                <a:gd name="connsiteY10" fmla="*/ 61992 h 84582"/>
                <a:gd name="connsiteX11" fmla="*/ 34593 w 105482"/>
                <a:gd name="connsiteY11" fmla="*/ 84686 h 84582"/>
                <a:gd name="connsiteX12" fmla="*/ 34593 w 105482"/>
                <a:gd name="connsiteY12" fmla="*/ 84686 h 84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482" h="84582">
                  <a:moveTo>
                    <a:pt x="34593" y="84686"/>
                  </a:moveTo>
                  <a:cubicBezTo>
                    <a:pt x="43315" y="79807"/>
                    <a:pt x="48041" y="74219"/>
                    <a:pt x="56251" y="68060"/>
                  </a:cubicBezTo>
                  <a:cubicBezTo>
                    <a:pt x="78063" y="51895"/>
                    <a:pt x="92683" y="43430"/>
                    <a:pt x="105511" y="17771"/>
                  </a:cubicBezTo>
                  <a:cubicBezTo>
                    <a:pt x="93196" y="11615"/>
                    <a:pt x="85247" y="7510"/>
                    <a:pt x="71646" y="7510"/>
                  </a:cubicBezTo>
                  <a:lnTo>
                    <a:pt x="68997" y="84"/>
                  </a:lnTo>
                  <a:lnTo>
                    <a:pt x="68994" y="84"/>
                  </a:lnTo>
                  <a:cubicBezTo>
                    <a:pt x="65957" y="1328"/>
                    <a:pt x="63249" y="1701"/>
                    <a:pt x="59843" y="3402"/>
                  </a:cubicBezTo>
                  <a:cubicBezTo>
                    <a:pt x="50735" y="7896"/>
                    <a:pt x="47016" y="12896"/>
                    <a:pt x="38805" y="18796"/>
                  </a:cubicBezTo>
                  <a:cubicBezTo>
                    <a:pt x="25720" y="28287"/>
                    <a:pt x="20331" y="35729"/>
                    <a:pt x="9558" y="48044"/>
                  </a:cubicBezTo>
                  <a:cubicBezTo>
                    <a:pt x="5440" y="52819"/>
                    <a:pt x="3644" y="57933"/>
                    <a:pt x="84" y="61992"/>
                  </a:cubicBezTo>
                  <a:lnTo>
                    <a:pt x="84" y="61992"/>
                  </a:lnTo>
                  <a:cubicBezTo>
                    <a:pt x="12536" y="70921"/>
                    <a:pt x="27477" y="72733"/>
                    <a:pt x="34593" y="84686"/>
                  </a:cubicBezTo>
                  <a:lnTo>
                    <a:pt x="34593" y="84686"/>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15" name="Freeform: Shape 4614">
              <a:extLst>
                <a:ext uri="{FF2B5EF4-FFF2-40B4-BE49-F238E27FC236}">
                  <a16:creationId xmlns:a16="http://schemas.microsoft.com/office/drawing/2014/main" id="{950F09DF-BAD7-41E7-B4AC-AA424FF5D6B3}"/>
                </a:ext>
              </a:extLst>
            </p:cNvPr>
            <p:cNvSpPr/>
            <p:nvPr/>
          </p:nvSpPr>
          <p:spPr>
            <a:xfrm>
              <a:off x="10442826" y="4075020"/>
              <a:ext cx="428788" cy="496062"/>
            </a:xfrm>
            <a:custGeom>
              <a:avLst/>
              <a:gdLst>
                <a:gd name="connsiteX0" fmla="*/ 186824 w 428788"/>
                <a:gd name="connsiteY0" fmla="*/ 84 h 496062"/>
                <a:gd name="connsiteX1" fmla="*/ 190459 w 428788"/>
                <a:gd name="connsiteY1" fmla="*/ 9035 h 496062"/>
                <a:gd name="connsiteX2" fmla="*/ 200210 w 428788"/>
                <a:gd name="connsiteY2" fmla="*/ 33665 h 496062"/>
                <a:gd name="connsiteX3" fmla="*/ 204315 w 428788"/>
                <a:gd name="connsiteY3" fmla="*/ 52139 h 496062"/>
                <a:gd name="connsiteX4" fmla="*/ 208548 w 428788"/>
                <a:gd name="connsiteY4" fmla="*/ 109482 h 496062"/>
                <a:gd name="connsiteX5" fmla="*/ 208548 w 428788"/>
                <a:gd name="connsiteY5" fmla="*/ 155920 h 496062"/>
                <a:gd name="connsiteX6" fmla="*/ 209446 w 428788"/>
                <a:gd name="connsiteY6" fmla="*/ 160411 h 496062"/>
                <a:gd name="connsiteX7" fmla="*/ 228945 w 428788"/>
                <a:gd name="connsiteY7" fmla="*/ 190175 h 496062"/>
                <a:gd name="connsiteX8" fmla="*/ 222273 w 428788"/>
                <a:gd name="connsiteY8" fmla="*/ 202362 h 496062"/>
                <a:gd name="connsiteX9" fmla="*/ 222273 w 428788"/>
                <a:gd name="connsiteY9" fmla="*/ 212238 h 496062"/>
                <a:gd name="connsiteX10" fmla="*/ 228432 w 428788"/>
                <a:gd name="connsiteY10" fmla="*/ 221476 h 496062"/>
                <a:gd name="connsiteX11" fmla="*/ 225353 w 428788"/>
                <a:gd name="connsiteY11" fmla="*/ 240202 h 496062"/>
                <a:gd name="connsiteX12" fmla="*/ 229971 w 428788"/>
                <a:gd name="connsiteY12" fmla="*/ 255342 h 496062"/>
                <a:gd name="connsiteX13" fmla="*/ 238181 w 428788"/>
                <a:gd name="connsiteY13" fmla="*/ 239435 h 496062"/>
                <a:gd name="connsiteX14" fmla="*/ 246394 w 428788"/>
                <a:gd name="connsiteY14" fmla="*/ 232763 h 496062"/>
                <a:gd name="connsiteX15" fmla="*/ 249470 w 428788"/>
                <a:gd name="connsiteY15" fmla="*/ 240845 h 496062"/>
                <a:gd name="connsiteX16" fmla="*/ 249470 w 428788"/>
                <a:gd name="connsiteY16" fmla="*/ 256495 h 496062"/>
                <a:gd name="connsiteX17" fmla="*/ 264865 w 428788"/>
                <a:gd name="connsiteY17" fmla="*/ 271762 h 496062"/>
                <a:gd name="connsiteX18" fmla="*/ 285390 w 428788"/>
                <a:gd name="connsiteY18" fmla="*/ 280488 h 496062"/>
                <a:gd name="connsiteX19" fmla="*/ 303864 w 428788"/>
                <a:gd name="connsiteY19" fmla="*/ 285102 h 496062"/>
                <a:gd name="connsiteX20" fmla="*/ 315154 w 428788"/>
                <a:gd name="connsiteY20" fmla="*/ 299988 h 496062"/>
                <a:gd name="connsiteX21" fmla="*/ 330032 w 428788"/>
                <a:gd name="connsiteY21" fmla="*/ 314353 h 496062"/>
                <a:gd name="connsiteX22" fmla="*/ 334653 w 428788"/>
                <a:gd name="connsiteY22" fmla="*/ 334878 h 496062"/>
                <a:gd name="connsiteX23" fmla="*/ 339784 w 428788"/>
                <a:gd name="connsiteY23" fmla="*/ 348735 h 496062"/>
                <a:gd name="connsiteX24" fmla="*/ 363388 w 428788"/>
                <a:gd name="connsiteY24" fmla="*/ 388759 h 496062"/>
                <a:gd name="connsiteX25" fmla="*/ 375190 w 428788"/>
                <a:gd name="connsiteY25" fmla="*/ 402613 h 496062"/>
                <a:gd name="connsiteX26" fmla="*/ 380834 w 428788"/>
                <a:gd name="connsiteY26" fmla="*/ 410822 h 496062"/>
                <a:gd name="connsiteX27" fmla="*/ 388531 w 428788"/>
                <a:gd name="connsiteY27" fmla="*/ 433402 h 496062"/>
                <a:gd name="connsiteX28" fmla="*/ 397770 w 428788"/>
                <a:gd name="connsiteY28" fmla="*/ 435965 h 496062"/>
                <a:gd name="connsiteX29" fmla="*/ 402900 w 428788"/>
                <a:gd name="connsiteY29" fmla="*/ 459057 h 496062"/>
                <a:gd name="connsiteX30" fmla="*/ 429003 w 428788"/>
                <a:gd name="connsiteY30" fmla="*/ 482831 h 496062"/>
                <a:gd name="connsiteX31" fmla="*/ 429003 w 428788"/>
                <a:gd name="connsiteY31" fmla="*/ 482828 h 496062"/>
                <a:gd name="connsiteX32" fmla="*/ 351070 w 428788"/>
                <a:gd name="connsiteY32" fmla="*/ 496005 h 496062"/>
                <a:gd name="connsiteX33" fmla="*/ 336573 w 428788"/>
                <a:gd name="connsiteY33" fmla="*/ 483142 h 496062"/>
                <a:gd name="connsiteX34" fmla="*/ 336573 w 428788"/>
                <a:gd name="connsiteY34" fmla="*/ 483142 h 496062"/>
                <a:gd name="connsiteX35" fmla="*/ 298734 w 428788"/>
                <a:gd name="connsiteY35" fmla="*/ 436478 h 496062"/>
                <a:gd name="connsiteX36" fmla="*/ 281288 w 428788"/>
                <a:gd name="connsiteY36" fmla="*/ 402613 h 496062"/>
                <a:gd name="connsiteX37" fmla="*/ 253575 w 428788"/>
                <a:gd name="connsiteY37" fmla="*/ 377983 h 496062"/>
                <a:gd name="connsiteX38" fmla="*/ 204315 w 428788"/>
                <a:gd name="connsiteY38" fmla="*/ 334878 h 496062"/>
                <a:gd name="connsiteX39" fmla="*/ 164291 w 428788"/>
                <a:gd name="connsiteY39" fmla="*/ 281510 h 496062"/>
                <a:gd name="connsiteX40" fmla="*/ 148125 w 428788"/>
                <a:gd name="connsiteY40" fmla="*/ 281510 h 496062"/>
                <a:gd name="connsiteX41" fmla="*/ 119136 w 428788"/>
                <a:gd name="connsiteY41" fmla="*/ 303064 h 496062"/>
                <a:gd name="connsiteX42" fmla="*/ 98611 w 428788"/>
                <a:gd name="connsiteY42" fmla="*/ 323589 h 496062"/>
                <a:gd name="connsiteX43" fmla="*/ 70901 w 428788"/>
                <a:gd name="connsiteY43" fmla="*/ 289720 h 496062"/>
                <a:gd name="connsiteX44" fmla="*/ 58325 w 428788"/>
                <a:gd name="connsiteY44" fmla="*/ 267144 h 496062"/>
                <a:gd name="connsiteX45" fmla="*/ 675 w 428788"/>
                <a:gd name="connsiteY45" fmla="*/ 266501 h 496062"/>
                <a:gd name="connsiteX46" fmla="*/ 675 w 428788"/>
                <a:gd name="connsiteY46" fmla="*/ 266501 h 496062"/>
                <a:gd name="connsiteX47" fmla="*/ 84 w 428788"/>
                <a:gd name="connsiteY47" fmla="*/ 256622 h 496062"/>
                <a:gd name="connsiteX48" fmla="*/ 9323 w 428788"/>
                <a:gd name="connsiteY48" fmla="*/ 214805 h 496062"/>
                <a:gd name="connsiteX49" fmla="*/ 17533 w 428788"/>
                <a:gd name="connsiteY49" fmla="*/ 190175 h 496062"/>
                <a:gd name="connsiteX50" fmla="*/ 50373 w 428788"/>
                <a:gd name="connsiteY50" fmla="*/ 148096 h 496062"/>
                <a:gd name="connsiteX51" fmla="*/ 61662 w 428788"/>
                <a:gd name="connsiteY51" fmla="*/ 106020 h 496062"/>
                <a:gd name="connsiteX52" fmla="*/ 78082 w 428788"/>
                <a:gd name="connsiteY52" fmla="*/ 77537 h 496062"/>
                <a:gd name="connsiteX53" fmla="*/ 78082 w 428788"/>
                <a:gd name="connsiteY53" fmla="*/ 64967 h 496062"/>
                <a:gd name="connsiteX54" fmla="*/ 103738 w 428788"/>
                <a:gd name="connsiteY54" fmla="*/ 54706 h 496062"/>
                <a:gd name="connsiteX55" fmla="*/ 136581 w 428788"/>
                <a:gd name="connsiteY55" fmla="*/ 47522 h 496062"/>
                <a:gd name="connsiteX56" fmla="*/ 186824 w 428788"/>
                <a:gd name="connsiteY56" fmla="*/ 84 h 496062"/>
                <a:gd name="connsiteX57" fmla="*/ 186824 w 428788"/>
                <a:gd name="connsiteY57" fmla="*/ 84 h 496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428788" h="496062">
                  <a:moveTo>
                    <a:pt x="186824" y="84"/>
                  </a:moveTo>
                  <a:cubicBezTo>
                    <a:pt x="188036" y="2726"/>
                    <a:pt x="189198" y="5573"/>
                    <a:pt x="190459" y="9035"/>
                  </a:cubicBezTo>
                  <a:cubicBezTo>
                    <a:pt x="194051" y="18787"/>
                    <a:pt x="197771" y="23659"/>
                    <a:pt x="200210" y="33665"/>
                  </a:cubicBezTo>
                  <a:cubicBezTo>
                    <a:pt x="201876" y="40722"/>
                    <a:pt x="203544" y="44827"/>
                    <a:pt x="204315" y="52139"/>
                  </a:cubicBezTo>
                  <a:cubicBezTo>
                    <a:pt x="206751" y="74591"/>
                    <a:pt x="208548" y="87034"/>
                    <a:pt x="208548" y="109482"/>
                  </a:cubicBezTo>
                  <a:lnTo>
                    <a:pt x="208548" y="155920"/>
                  </a:lnTo>
                  <a:cubicBezTo>
                    <a:pt x="208548" y="157720"/>
                    <a:pt x="209318" y="158615"/>
                    <a:pt x="209446" y="160411"/>
                  </a:cubicBezTo>
                  <a:cubicBezTo>
                    <a:pt x="218041" y="171188"/>
                    <a:pt x="228945" y="176318"/>
                    <a:pt x="228945" y="190175"/>
                  </a:cubicBezTo>
                  <a:cubicBezTo>
                    <a:pt x="228945" y="195560"/>
                    <a:pt x="222273" y="196970"/>
                    <a:pt x="222273" y="202362"/>
                  </a:cubicBezTo>
                  <a:lnTo>
                    <a:pt x="222273" y="212238"/>
                  </a:lnTo>
                  <a:cubicBezTo>
                    <a:pt x="225608" y="214932"/>
                    <a:pt x="228432" y="217110"/>
                    <a:pt x="228432" y="221476"/>
                  </a:cubicBezTo>
                  <a:cubicBezTo>
                    <a:pt x="228432" y="228785"/>
                    <a:pt x="225353" y="232893"/>
                    <a:pt x="225353" y="240202"/>
                  </a:cubicBezTo>
                  <a:cubicBezTo>
                    <a:pt x="225353" y="246361"/>
                    <a:pt x="223815" y="255342"/>
                    <a:pt x="229971" y="255342"/>
                  </a:cubicBezTo>
                  <a:cubicBezTo>
                    <a:pt x="236897" y="255342"/>
                    <a:pt x="237028" y="246361"/>
                    <a:pt x="238181" y="239435"/>
                  </a:cubicBezTo>
                  <a:cubicBezTo>
                    <a:pt x="238824" y="235330"/>
                    <a:pt x="242926" y="234689"/>
                    <a:pt x="246394" y="232763"/>
                  </a:cubicBezTo>
                  <a:cubicBezTo>
                    <a:pt x="248572" y="235202"/>
                    <a:pt x="249470" y="237508"/>
                    <a:pt x="249470" y="240845"/>
                  </a:cubicBezTo>
                  <a:lnTo>
                    <a:pt x="249470" y="256495"/>
                  </a:lnTo>
                  <a:cubicBezTo>
                    <a:pt x="249470" y="264966"/>
                    <a:pt x="257553" y="267784"/>
                    <a:pt x="264865" y="271762"/>
                  </a:cubicBezTo>
                  <a:cubicBezTo>
                    <a:pt x="272304" y="275867"/>
                    <a:pt x="276922" y="278946"/>
                    <a:pt x="285390" y="280488"/>
                  </a:cubicBezTo>
                  <a:cubicBezTo>
                    <a:pt x="292702" y="281768"/>
                    <a:pt x="297705" y="280873"/>
                    <a:pt x="303864" y="285102"/>
                  </a:cubicBezTo>
                  <a:cubicBezTo>
                    <a:pt x="309896" y="289211"/>
                    <a:pt x="309249" y="295752"/>
                    <a:pt x="315154" y="299988"/>
                  </a:cubicBezTo>
                  <a:cubicBezTo>
                    <a:pt x="321695" y="304733"/>
                    <a:pt x="326956" y="306911"/>
                    <a:pt x="330032" y="314353"/>
                  </a:cubicBezTo>
                  <a:cubicBezTo>
                    <a:pt x="333112" y="321923"/>
                    <a:pt x="332854" y="326796"/>
                    <a:pt x="334653" y="334878"/>
                  </a:cubicBezTo>
                  <a:cubicBezTo>
                    <a:pt x="335933" y="340522"/>
                    <a:pt x="338245" y="343216"/>
                    <a:pt x="339784" y="348735"/>
                  </a:cubicBezTo>
                  <a:cubicBezTo>
                    <a:pt x="344914" y="366180"/>
                    <a:pt x="347608" y="380033"/>
                    <a:pt x="363388" y="388759"/>
                  </a:cubicBezTo>
                  <a:cubicBezTo>
                    <a:pt x="369544" y="392091"/>
                    <a:pt x="371340" y="396711"/>
                    <a:pt x="375190" y="402613"/>
                  </a:cubicBezTo>
                  <a:cubicBezTo>
                    <a:pt x="377245" y="405819"/>
                    <a:pt x="379681" y="407230"/>
                    <a:pt x="380834" y="410822"/>
                  </a:cubicBezTo>
                  <a:cubicBezTo>
                    <a:pt x="383786" y="419545"/>
                    <a:pt x="382248" y="426730"/>
                    <a:pt x="388531" y="433402"/>
                  </a:cubicBezTo>
                  <a:cubicBezTo>
                    <a:pt x="390970" y="436096"/>
                    <a:pt x="394050" y="435452"/>
                    <a:pt x="397770" y="435965"/>
                  </a:cubicBezTo>
                  <a:cubicBezTo>
                    <a:pt x="398537" y="445204"/>
                    <a:pt x="396868" y="452127"/>
                    <a:pt x="402900" y="459057"/>
                  </a:cubicBezTo>
                  <a:cubicBezTo>
                    <a:pt x="411704" y="469168"/>
                    <a:pt x="425113" y="472460"/>
                    <a:pt x="429003" y="482831"/>
                  </a:cubicBezTo>
                  <a:lnTo>
                    <a:pt x="429003" y="482828"/>
                  </a:lnTo>
                  <a:lnTo>
                    <a:pt x="351070" y="496005"/>
                  </a:lnTo>
                  <a:cubicBezTo>
                    <a:pt x="345427" y="491901"/>
                    <a:pt x="341962" y="487756"/>
                    <a:pt x="336573" y="483142"/>
                  </a:cubicBezTo>
                  <a:lnTo>
                    <a:pt x="336573" y="483142"/>
                  </a:lnTo>
                  <a:cubicBezTo>
                    <a:pt x="322978" y="462617"/>
                    <a:pt x="313103" y="455978"/>
                    <a:pt x="298734" y="436478"/>
                  </a:cubicBezTo>
                  <a:cubicBezTo>
                    <a:pt x="290011" y="424676"/>
                    <a:pt x="289498" y="414928"/>
                    <a:pt x="281288" y="402613"/>
                  </a:cubicBezTo>
                  <a:cubicBezTo>
                    <a:pt x="273591" y="390810"/>
                    <a:pt x="264352" y="387218"/>
                    <a:pt x="253575" y="377983"/>
                  </a:cubicBezTo>
                  <a:cubicBezTo>
                    <a:pt x="234334" y="361304"/>
                    <a:pt x="225356" y="348731"/>
                    <a:pt x="204315" y="334878"/>
                  </a:cubicBezTo>
                  <a:cubicBezTo>
                    <a:pt x="182765" y="320509"/>
                    <a:pt x="166345" y="307427"/>
                    <a:pt x="164291" y="281510"/>
                  </a:cubicBezTo>
                  <a:lnTo>
                    <a:pt x="148125" y="281510"/>
                  </a:lnTo>
                  <a:cubicBezTo>
                    <a:pt x="134017" y="281510"/>
                    <a:pt x="125804" y="290749"/>
                    <a:pt x="119136" y="303064"/>
                  </a:cubicBezTo>
                  <a:cubicBezTo>
                    <a:pt x="113744" y="312812"/>
                    <a:pt x="109897" y="323589"/>
                    <a:pt x="98611" y="323589"/>
                  </a:cubicBezTo>
                  <a:cubicBezTo>
                    <a:pt x="81675" y="323589"/>
                    <a:pt x="75261" y="306140"/>
                    <a:pt x="70901" y="289720"/>
                  </a:cubicBezTo>
                  <a:cubicBezTo>
                    <a:pt x="68334" y="280230"/>
                    <a:pt x="68334" y="267144"/>
                    <a:pt x="58325" y="267144"/>
                  </a:cubicBezTo>
                  <a:cubicBezTo>
                    <a:pt x="35236" y="267144"/>
                    <a:pt x="23767" y="266501"/>
                    <a:pt x="675" y="266501"/>
                  </a:cubicBezTo>
                  <a:lnTo>
                    <a:pt x="675" y="266501"/>
                  </a:lnTo>
                  <a:cubicBezTo>
                    <a:pt x="675" y="263163"/>
                    <a:pt x="84" y="259960"/>
                    <a:pt x="84" y="256622"/>
                  </a:cubicBezTo>
                  <a:cubicBezTo>
                    <a:pt x="84" y="239951"/>
                    <a:pt x="5985" y="230966"/>
                    <a:pt x="9323" y="214805"/>
                  </a:cubicBezTo>
                  <a:cubicBezTo>
                    <a:pt x="11116" y="205056"/>
                    <a:pt x="11374" y="197872"/>
                    <a:pt x="17533" y="190175"/>
                  </a:cubicBezTo>
                  <a:cubicBezTo>
                    <a:pt x="30360" y="174009"/>
                    <a:pt x="41905" y="167083"/>
                    <a:pt x="50373" y="148096"/>
                  </a:cubicBezTo>
                  <a:cubicBezTo>
                    <a:pt x="57299" y="132701"/>
                    <a:pt x="54220" y="121157"/>
                    <a:pt x="61662" y="106020"/>
                  </a:cubicBezTo>
                  <a:cubicBezTo>
                    <a:pt x="67305" y="94473"/>
                    <a:pt x="78082" y="90368"/>
                    <a:pt x="78082" y="77537"/>
                  </a:cubicBezTo>
                  <a:lnTo>
                    <a:pt x="78082" y="64967"/>
                  </a:lnTo>
                  <a:cubicBezTo>
                    <a:pt x="78082" y="54193"/>
                    <a:pt x="92964" y="55986"/>
                    <a:pt x="103738" y="54706"/>
                  </a:cubicBezTo>
                  <a:cubicBezTo>
                    <a:pt x="116823" y="53168"/>
                    <a:pt x="123750" y="50601"/>
                    <a:pt x="136581" y="47522"/>
                  </a:cubicBezTo>
                  <a:cubicBezTo>
                    <a:pt x="162236" y="41362"/>
                    <a:pt x="178614" y="25230"/>
                    <a:pt x="186824" y="84"/>
                  </a:cubicBezTo>
                  <a:lnTo>
                    <a:pt x="186824" y="84"/>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16" name="Freeform: Shape 4615">
              <a:extLst>
                <a:ext uri="{FF2B5EF4-FFF2-40B4-BE49-F238E27FC236}">
                  <a16:creationId xmlns:a16="http://schemas.microsoft.com/office/drawing/2014/main" id="{39394C76-8BDD-4942-9707-F0760FDAAEF9}"/>
                </a:ext>
              </a:extLst>
            </p:cNvPr>
            <p:cNvSpPr/>
            <p:nvPr/>
          </p:nvSpPr>
          <p:spPr>
            <a:xfrm>
              <a:off x="10950488" y="79001"/>
              <a:ext cx="5788478" cy="2642616"/>
            </a:xfrm>
            <a:custGeom>
              <a:avLst/>
              <a:gdLst>
                <a:gd name="connsiteX0" fmla="*/ 1631700 w 5788478"/>
                <a:gd name="connsiteY0" fmla="*/ 789726 h 2642616"/>
                <a:gd name="connsiteX1" fmla="*/ 1614251 w 5788478"/>
                <a:gd name="connsiteY1" fmla="*/ 794857 h 2642616"/>
                <a:gd name="connsiteX2" fmla="*/ 1609121 w 5788478"/>
                <a:gd name="connsiteY2" fmla="*/ 801016 h 2642616"/>
                <a:gd name="connsiteX3" fmla="*/ 1600398 w 5788478"/>
                <a:gd name="connsiteY3" fmla="*/ 808713 h 2642616"/>
                <a:gd name="connsiteX4" fmla="*/ 1590134 w 5788478"/>
                <a:gd name="connsiteY4" fmla="*/ 826158 h 2642616"/>
                <a:gd name="connsiteX5" fmla="*/ 1603990 w 5788478"/>
                <a:gd name="connsiteY5" fmla="*/ 831292 h 2642616"/>
                <a:gd name="connsiteX6" fmla="*/ 1592701 w 5788478"/>
                <a:gd name="connsiteY6" fmla="*/ 841298 h 2642616"/>
                <a:gd name="connsiteX7" fmla="*/ 1601424 w 5788478"/>
                <a:gd name="connsiteY7" fmla="*/ 848225 h 2642616"/>
                <a:gd name="connsiteX8" fmla="*/ 1618872 w 5788478"/>
                <a:gd name="connsiteY8" fmla="*/ 840528 h 2642616"/>
                <a:gd name="connsiteX9" fmla="*/ 1631187 w 5788478"/>
                <a:gd name="connsiteY9" fmla="*/ 837961 h 2642616"/>
                <a:gd name="connsiteX10" fmla="*/ 1643760 w 5788478"/>
                <a:gd name="connsiteY10" fmla="*/ 817821 h 2642616"/>
                <a:gd name="connsiteX11" fmla="*/ 1643760 w 5788478"/>
                <a:gd name="connsiteY11" fmla="*/ 798063 h 2642616"/>
                <a:gd name="connsiteX12" fmla="*/ 1631700 w 5788478"/>
                <a:gd name="connsiteY12" fmla="*/ 789726 h 2642616"/>
                <a:gd name="connsiteX13" fmla="*/ 1823613 w 5788478"/>
                <a:gd name="connsiteY13" fmla="*/ 591654 h 2642616"/>
                <a:gd name="connsiteX14" fmla="*/ 1826180 w 5788478"/>
                <a:gd name="connsiteY14" fmla="*/ 599351 h 2642616"/>
                <a:gd name="connsiteX15" fmla="*/ 1816429 w 5788478"/>
                <a:gd name="connsiteY15" fmla="*/ 615131 h 2642616"/>
                <a:gd name="connsiteX16" fmla="*/ 1816429 w 5788478"/>
                <a:gd name="connsiteY16" fmla="*/ 625650 h 2642616"/>
                <a:gd name="connsiteX17" fmla="*/ 1814378 w 5788478"/>
                <a:gd name="connsiteY17" fmla="*/ 632195 h 2642616"/>
                <a:gd name="connsiteX18" fmla="*/ 1812451 w 5788478"/>
                <a:gd name="connsiteY18" fmla="*/ 632707 h 2642616"/>
                <a:gd name="connsiteX19" fmla="*/ 1801034 w 5788478"/>
                <a:gd name="connsiteY19" fmla="*/ 623469 h 2642616"/>
                <a:gd name="connsiteX20" fmla="*/ 1787181 w 5788478"/>
                <a:gd name="connsiteY20" fmla="*/ 635787 h 2642616"/>
                <a:gd name="connsiteX21" fmla="*/ 1776917 w 5788478"/>
                <a:gd name="connsiteY21" fmla="*/ 654130 h 2642616"/>
                <a:gd name="connsiteX22" fmla="*/ 1776917 w 5788478"/>
                <a:gd name="connsiteY22" fmla="*/ 667085 h 2642616"/>
                <a:gd name="connsiteX23" fmla="*/ 1781410 w 5788478"/>
                <a:gd name="connsiteY23" fmla="*/ 667598 h 2642616"/>
                <a:gd name="connsiteX24" fmla="*/ 1787948 w 5788478"/>
                <a:gd name="connsiteY24" fmla="*/ 666573 h 2642616"/>
                <a:gd name="connsiteX25" fmla="*/ 1797442 w 5788478"/>
                <a:gd name="connsiteY25" fmla="*/ 669652 h 2642616"/>
                <a:gd name="connsiteX26" fmla="*/ 1794878 w 5788478"/>
                <a:gd name="connsiteY26" fmla="*/ 676321 h 2642616"/>
                <a:gd name="connsiteX27" fmla="*/ 1799496 w 5788478"/>
                <a:gd name="connsiteY27" fmla="*/ 677350 h 2642616"/>
                <a:gd name="connsiteX28" fmla="*/ 1799496 w 5788478"/>
                <a:gd name="connsiteY28" fmla="*/ 694795 h 2642616"/>
                <a:gd name="connsiteX29" fmla="*/ 1809760 w 5788478"/>
                <a:gd name="connsiteY29" fmla="*/ 692231 h 2642616"/>
                <a:gd name="connsiteX30" fmla="*/ 1812323 w 5788478"/>
                <a:gd name="connsiteY30" fmla="*/ 699926 h 2642616"/>
                <a:gd name="connsiteX31" fmla="*/ 1810273 w 5788478"/>
                <a:gd name="connsiteY31" fmla="*/ 708139 h 2642616"/>
                <a:gd name="connsiteX32" fmla="*/ 1798983 w 5788478"/>
                <a:gd name="connsiteY32" fmla="*/ 711731 h 2642616"/>
                <a:gd name="connsiteX33" fmla="*/ 1791798 w 5788478"/>
                <a:gd name="connsiteY33" fmla="*/ 721479 h 2642616"/>
                <a:gd name="connsiteX34" fmla="*/ 1796416 w 5788478"/>
                <a:gd name="connsiteY34" fmla="*/ 726097 h 2642616"/>
                <a:gd name="connsiteX35" fmla="*/ 1811298 w 5788478"/>
                <a:gd name="connsiteY35" fmla="*/ 732769 h 2642616"/>
                <a:gd name="connsiteX36" fmla="*/ 1822075 w 5788478"/>
                <a:gd name="connsiteY36" fmla="*/ 745596 h 2642616"/>
                <a:gd name="connsiteX37" fmla="*/ 1835415 w 5788478"/>
                <a:gd name="connsiteY37" fmla="*/ 729689 h 2642616"/>
                <a:gd name="connsiteX38" fmla="*/ 1842087 w 5788478"/>
                <a:gd name="connsiteY38" fmla="*/ 735332 h 2642616"/>
                <a:gd name="connsiteX39" fmla="*/ 1845167 w 5788478"/>
                <a:gd name="connsiteY39" fmla="*/ 737772 h 2642616"/>
                <a:gd name="connsiteX40" fmla="*/ 1845167 w 5788478"/>
                <a:gd name="connsiteY40" fmla="*/ 751240 h 2642616"/>
                <a:gd name="connsiteX41" fmla="*/ 1848243 w 5788478"/>
                <a:gd name="connsiteY41" fmla="*/ 752781 h 2642616"/>
                <a:gd name="connsiteX42" fmla="*/ 1854402 w 5788478"/>
                <a:gd name="connsiteY42" fmla="*/ 740466 h 2642616"/>
                <a:gd name="connsiteX43" fmla="*/ 1860045 w 5788478"/>
                <a:gd name="connsiteY43" fmla="*/ 753294 h 2642616"/>
                <a:gd name="connsiteX44" fmla="*/ 1869281 w 5788478"/>
                <a:gd name="connsiteY44" fmla="*/ 756886 h 2642616"/>
                <a:gd name="connsiteX45" fmla="*/ 1892885 w 5788478"/>
                <a:gd name="connsiteY45" fmla="*/ 751240 h 2642616"/>
                <a:gd name="connsiteX46" fmla="*/ 1872360 w 5788478"/>
                <a:gd name="connsiteY46" fmla="*/ 716221 h 2642616"/>
                <a:gd name="connsiteX47" fmla="*/ 1872360 w 5788478"/>
                <a:gd name="connsiteY47" fmla="*/ 706725 h 2642616"/>
                <a:gd name="connsiteX48" fmla="*/ 1868255 w 5788478"/>
                <a:gd name="connsiteY48" fmla="*/ 687356 h 2642616"/>
                <a:gd name="connsiteX49" fmla="*/ 1871335 w 5788478"/>
                <a:gd name="connsiteY49" fmla="*/ 668114 h 2642616"/>
                <a:gd name="connsiteX50" fmla="*/ 1878007 w 5788478"/>
                <a:gd name="connsiteY50" fmla="*/ 658108 h 2642616"/>
                <a:gd name="connsiteX51" fmla="*/ 1875953 w 5788478"/>
                <a:gd name="connsiteY51" fmla="*/ 640277 h 2642616"/>
                <a:gd name="connsiteX52" fmla="*/ 1875953 w 5788478"/>
                <a:gd name="connsiteY52" fmla="*/ 634245 h 2642616"/>
                <a:gd name="connsiteX53" fmla="*/ 1885701 w 5788478"/>
                <a:gd name="connsiteY53" fmla="*/ 627061 h 2642616"/>
                <a:gd name="connsiteX54" fmla="*/ 1882112 w 5788478"/>
                <a:gd name="connsiteY54" fmla="*/ 618851 h 2642616"/>
                <a:gd name="connsiteX55" fmla="*/ 1889042 w 5788478"/>
                <a:gd name="connsiteY55" fmla="*/ 615259 h 2642616"/>
                <a:gd name="connsiteX56" fmla="*/ 1897506 w 5788478"/>
                <a:gd name="connsiteY56" fmla="*/ 617825 h 2642616"/>
                <a:gd name="connsiteX57" fmla="*/ 1898019 w 5788478"/>
                <a:gd name="connsiteY57" fmla="*/ 613848 h 2642616"/>
                <a:gd name="connsiteX58" fmla="*/ 1895452 w 5788478"/>
                <a:gd name="connsiteY58" fmla="*/ 604482 h 2642616"/>
                <a:gd name="connsiteX59" fmla="*/ 1906229 w 5788478"/>
                <a:gd name="connsiteY59" fmla="*/ 597813 h 2642616"/>
                <a:gd name="connsiteX60" fmla="*/ 1908793 w 5788478"/>
                <a:gd name="connsiteY60" fmla="*/ 589090 h 2642616"/>
                <a:gd name="connsiteX61" fmla="*/ 1914952 w 5788478"/>
                <a:gd name="connsiteY61" fmla="*/ 585498 h 2642616"/>
                <a:gd name="connsiteX62" fmla="*/ 1906742 w 5788478"/>
                <a:gd name="connsiteY62" fmla="*/ 577801 h 2642616"/>
                <a:gd name="connsiteX63" fmla="*/ 1891347 w 5788478"/>
                <a:gd name="connsiteY63" fmla="*/ 573696 h 2642616"/>
                <a:gd name="connsiteX64" fmla="*/ 1883137 w 5788478"/>
                <a:gd name="connsiteY64" fmla="*/ 570616 h 2642616"/>
                <a:gd name="connsiteX65" fmla="*/ 1878007 w 5788478"/>
                <a:gd name="connsiteY65" fmla="*/ 563944 h 2642616"/>
                <a:gd name="connsiteX66" fmla="*/ 1869281 w 5788478"/>
                <a:gd name="connsiteY66" fmla="*/ 567024 h 2642616"/>
                <a:gd name="connsiteX67" fmla="*/ 1853889 w 5788478"/>
                <a:gd name="connsiteY67" fmla="*/ 571642 h 2642616"/>
                <a:gd name="connsiteX68" fmla="*/ 1842087 w 5788478"/>
                <a:gd name="connsiteY68" fmla="*/ 587036 h 2642616"/>
                <a:gd name="connsiteX69" fmla="*/ 1823613 w 5788478"/>
                <a:gd name="connsiteY69" fmla="*/ 591654 h 2642616"/>
                <a:gd name="connsiteX70" fmla="*/ 1877494 w 5788478"/>
                <a:gd name="connsiteY70" fmla="*/ 784596 h 2642616"/>
                <a:gd name="connsiteX71" fmla="*/ 1887755 w 5788478"/>
                <a:gd name="connsiteY71" fmla="*/ 795885 h 2642616"/>
                <a:gd name="connsiteX72" fmla="*/ 1898019 w 5788478"/>
                <a:gd name="connsiteY72" fmla="*/ 802554 h 2642616"/>
                <a:gd name="connsiteX73" fmla="*/ 1905200 w 5788478"/>
                <a:gd name="connsiteY73" fmla="*/ 809738 h 2642616"/>
                <a:gd name="connsiteX74" fmla="*/ 1910847 w 5788478"/>
                <a:gd name="connsiteY74" fmla="*/ 822569 h 2642616"/>
                <a:gd name="connsiteX75" fmla="*/ 1921624 w 5788478"/>
                <a:gd name="connsiteY75" fmla="*/ 815385 h 2642616"/>
                <a:gd name="connsiteX76" fmla="*/ 1933426 w 5788478"/>
                <a:gd name="connsiteY76" fmla="*/ 806146 h 2642616"/>
                <a:gd name="connsiteX77" fmla="*/ 1915977 w 5788478"/>
                <a:gd name="connsiteY77" fmla="*/ 787672 h 2642616"/>
                <a:gd name="connsiteX78" fmla="*/ 1902637 w 5788478"/>
                <a:gd name="connsiteY78" fmla="*/ 770227 h 2642616"/>
                <a:gd name="connsiteX79" fmla="*/ 1889293 w 5788478"/>
                <a:gd name="connsiteY79" fmla="*/ 780491 h 2642616"/>
                <a:gd name="connsiteX80" fmla="*/ 1877494 w 5788478"/>
                <a:gd name="connsiteY80" fmla="*/ 784596 h 2642616"/>
                <a:gd name="connsiteX81" fmla="*/ 1782050 w 5788478"/>
                <a:gd name="connsiteY81" fmla="*/ 680942 h 2642616"/>
                <a:gd name="connsiteX82" fmla="*/ 1778073 w 5788478"/>
                <a:gd name="connsiteY82" fmla="*/ 680942 h 2642616"/>
                <a:gd name="connsiteX83" fmla="*/ 1769735 w 5788478"/>
                <a:gd name="connsiteY83" fmla="*/ 688126 h 2642616"/>
                <a:gd name="connsiteX84" fmla="*/ 1781022 w 5788478"/>
                <a:gd name="connsiteY84" fmla="*/ 699926 h 2642616"/>
                <a:gd name="connsiteX85" fmla="*/ 1781022 w 5788478"/>
                <a:gd name="connsiteY85" fmla="*/ 708397 h 2642616"/>
                <a:gd name="connsiteX86" fmla="*/ 1787181 w 5788478"/>
                <a:gd name="connsiteY86" fmla="*/ 708397 h 2642616"/>
                <a:gd name="connsiteX87" fmla="*/ 1790260 w 5788478"/>
                <a:gd name="connsiteY87" fmla="*/ 698387 h 2642616"/>
                <a:gd name="connsiteX88" fmla="*/ 1785127 w 5788478"/>
                <a:gd name="connsiteY88" fmla="*/ 693770 h 2642616"/>
                <a:gd name="connsiteX89" fmla="*/ 1782050 w 5788478"/>
                <a:gd name="connsiteY89" fmla="*/ 680942 h 2642616"/>
                <a:gd name="connsiteX90" fmla="*/ 2226939 w 5788478"/>
                <a:gd name="connsiteY90" fmla="*/ 338679 h 2642616"/>
                <a:gd name="connsiteX91" fmla="*/ 2209620 w 5788478"/>
                <a:gd name="connsiteY91" fmla="*/ 338166 h 2642616"/>
                <a:gd name="connsiteX92" fmla="*/ 2188968 w 5788478"/>
                <a:gd name="connsiteY92" fmla="*/ 355099 h 2642616"/>
                <a:gd name="connsiteX93" fmla="*/ 2182809 w 5788478"/>
                <a:gd name="connsiteY93" fmla="*/ 354844 h 2642616"/>
                <a:gd name="connsiteX94" fmla="*/ 2175628 w 5788478"/>
                <a:gd name="connsiteY94" fmla="*/ 360229 h 2642616"/>
                <a:gd name="connsiteX95" fmla="*/ 2167415 w 5788478"/>
                <a:gd name="connsiteY95" fmla="*/ 363821 h 2642616"/>
                <a:gd name="connsiteX96" fmla="*/ 2163309 w 5788478"/>
                <a:gd name="connsiteY96" fmla="*/ 370493 h 2642616"/>
                <a:gd name="connsiteX97" fmla="*/ 2158179 w 5788478"/>
                <a:gd name="connsiteY97" fmla="*/ 373057 h 2642616"/>
                <a:gd name="connsiteX98" fmla="*/ 2146889 w 5788478"/>
                <a:gd name="connsiteY98" fmla="*/ 378191 h 2642616"/>
                <a:gd name="connsiteX99" fmla="*/ 2141759 w 5788478"/>
                <a:gd name="connsiteY99" fmla="*/ 375111 h 2642616"/>
                <a:gd name="connsiteX100" fmla="*/ 2130982 w 5788478"/>
                <a:gd name="connsiteY100" fmla="*/ 379729 h 2642616"/>
                <a:gd name="connsiteX101" fmla="*/ 2107632 w 5788478"/>
                <a:gd name="connsiteY101" fmla="*/ 383834 h 2642616"/>
                <a:gd name="connsiteX102" fmla="*/ 2101222 w 5788478"/>
                <a:gd name="connsiteY102" fmla="*/ 378703 h 2642616"/>
                <a:gd name="connsiteX103" fmla="*/ 2082235 w 5788478"/>
                <a:gd name="connsiteY103" fmla="*/ 375624 h 2642616"/>
                <a:gd name="connsiteX104" fmla="*/ 2082235 w 5788478"/>
                <a:gd name="connsiteY104" fmla="*/ 385503 h 2642616"/>
                <a:gd name="connsiteX105" fmla="*/ 2070432 w 5788478"/>
                <a:gd name="connsiteY105" fmla="*/ 396149 h 2642616"/>
                <a:gd name="connsiteX106" fmla="*/ 2070432 w 5788478"/>
                <a:gd name="connsiteY106" fmla="*/ 386913 h 2642616"/>
                <a:gd name="connsiteX107" fmla="*/ 2064401 w 5788478"/>
                <a:gd name="connsiteY107" fmla="*/ 386913 h 2642616"/>
                <a:gd name="connsiteX108" fmla="*/ 2054013 w 5788478"/>
                <a:gd name="connsiteY108" fmla="*/ 391531 h 2642616"/>
                <a:gd name="connsiteX109" fmla="*/ 2045802 w 5788478"/>
                <a:gd name="connsiteY109" fmla="*/ 401279 h 2642616"/>
                <a:gd name="connsiteX110" fmla="*/ 2036564 w 5788478"/>
                <a:gd name="connsiteY110" fmla="*/ 398716 h 2642616"/>
                <a:gd name="connsiteX111" fmla="*/ 2034513 w 5788478"/>
                <a:gd name="connsiteY111" fmla="*/ 399228 h 2642616"/>
                <a:gd name="connsiteX112" fmla="*/ 2034513 w 5788478"/>
                <a:gd name="connsiteY112" fmla="*/ 408464 h 2642616"/>
                <a:gd name="connsiteX113" fmla="*/ 2021685 w 5788478"/>
                <a:gd name="connsiteY113" fmla="*/ 410005 h 2642616"/>
                <a:gd name="connsiteX114" fmla="*/ 2013475 w 5788478"/>
                <a:gd name="connsiteY114" fmla="*/ 414110 h 2642616"/>
                <a:gd name="connsiteX115" fmla="*/ 2001928 w 5788478"/>
                <a:gd name="connsiteY115" fmla="*/ 413855 h 2642616"/>
                <a:gd name="connsiteX116" fmla="*/ 2001928 w 5788478"/>
                <a:gd name="connsiteY116" fmla="*/ 425011 h 2642616"/>
                <a:gd name="connsiteX117" fmla="*/ 1998081 w 5788478"/>
                <a:gd name="connsiteY117" fmla="*/ 430017 h 2642616"/>
                <a:gd name="connsiteX118" fmla="*/ 1994488 w 5788478"/>
                <a:gd name="connsiteY118" fmla="*/ 438227 h 2642616"/>
                <a:gd name="connsiteX119" fmla="*/ 1989871 w 5788478"/>
                <a:gd name="connsiteY119" fmla="*/ 432581 h 2642616"/>
                <a:gd name="connsiteX120" fmla="*/ 1972425 w 5788478"/>
                <a:gd name="connsiteY120" fmla="*/ 449001 h 2642616"/>
                <a:gd name="connsiteX121" fmla="*/ 1968833 w 5788478"/>
                <a:gd name="connsiteY121" fmla="*/ 444383 h 2642616"/>
                <a:gd name="connsiteX122" fmla="*/ 1964212 w 5788478"/>
                <a:gd name="connsiteY122" fmla="*/ 440791 h 2642616"/>
                <a:gd name="connsiteX123" fmla="*/ 1959594 w 5788478"/>
                <a:gd name="connsiteY123" fmla="*/ 447976 h 2642616"/>
                <a:gd name="connsiteX124" fmla="*/ 1957030 w 5788478"/>
                <a:gd name="connsiteY124" fmla="*/ 451568 h 2642616"/>
                <a:gd name="connsiteX125" fmla="*/ 1962161 w 5788478"/>
                <a:gd name="connsiteY125" fmla="*/ 459778 h 2642616"/>
                <a:gd name="connsiteX126" fmla="*/ 1958056 w 5788478"/>
                <a:gd name="connsiteY126" fmla="*/ 463370 h 2642616"/>
                <a:gd name="connsiteX127" fmla="*/ 1967804 w 5788478"/>
                <a:gd name="connsiteY127" fmla="*/ 475173 h 2642616"/>
                <a:gd name="connsiteX128" fmla="*/ 1961648 w 5788478"/>
                <a:gd name="connsiteY128" fmla="*/ 482357 h 2642616"/>
                <a:gd name="connsiteX129" fmla="*/ 1950872 w 5788478"/>
                <a:gd name="connsiteY129" fmla="*/ 478252 h 2642616"/>
                <a:gd name="connsiteX130" fmla="*/ 1943174 w 5788478"/>
                <a:gd name="connsiteY130" fmla="*/ 484924 h 2642616"/>
                <a:gd name="connsiteX131" fmla="*/ 1935990 w 5788478"/>
                <a:gd name="connsiteY131" fmla="*/ 489029 h 2642616"/>
                <a:gd name="connsiteX132" fmla="*/ 1930732 w 5788478"/>
                <a:gd name="connsiteY132" fmla="*/ 484924 h 2642616"/>
                <a:gd name="connsiteX133" fmla="*/ 1924700 w 5788478"/>
                <a:gd name="connsiteY133" fmla="*/ 484924 h 2642616"/>
                <a:gd name="connsiteX134" fmla="*/ 1924187 w 5788478"/>
                <a:gd name="connsiteY134" fmla="*/ 490054 h 2642616"/>
                <a:gd name="connsiteX135" fmla="*/ 1931372 w 5788478"/>
                <a:gd name="connsiteY135" fmla="*/ 500828 h 2642616"/>
                <a:gd name="connsiteX136" fmla="*/ 1927267 w 5788478"/>
                <a:gd name="connsiteY136" fmla="*/ 503908 h 2642616"/>
                <a:gd name="connsiteX137" fmla="*/ 1921111 w 5788478"/>
                <a:gd name="connsiteY137" fmla="*/ 512630 h 2642616"/>
                <a:gd name="connsiteX138" fmla="*/ 1909821 w 5788478"/>
                <a:gd name="connsiteY138" fmla="*/ 513659 h 2642616"/>
                <a:gd name="connsiteX139" fmla="*/ 1902124 w 5788478"/>
                <a:gd name="connsiteY139" fmla="*/ 516223 h 2642616"/>
                <a:gd name="connsiteX140" fmla="*/ 1888268 w 5788478"/>
                <a:gd name="connsiteY140" fmla="*/ 524949 h 2642616"/>
                <a:gd name="connsiteX141" fmla="*/ 1876978 w 5788478"/>
                <a:gd name="connsiteY141" fmla="*/ 528538 h 2642616"/>
                <a:gd name="connsiteX142" fmla="*/ 1876978 w 5788478"/>
                <a:gd name="connsiteY142" fmla="*/ 534184 h 2642616"/>
                <a:gd name="connsiteX143" fmla="*/ 1889682 w 5788478"/>
                <a:gd name="connsiteY143" fmla="*/ 534184 h 2642616"/>
                <a:gd name="connsiteX144" fmla="*/ 1895965 w 5788478"/>
                <a:gd name="connsiteY144" fmla="*/ 537776 h 2642616"/>
                <a:gd name="connsiteX145" fmla="*/ 1883137 w 5788478"/>
                <a:gd name="connsiteY145" fmla="*/ 548550 h 2642616"/>
                <a:gd name="connsiteX146" fmla="*/ 1886730 w 5788478"/>
                <a:gd name="connsiteY146" fmla="*/ 553684 h 2642616"/>
                <a:gd name="connsiteX147" fmla="*/ 1893914 w 5788478"/>
                <a:gd name="connsiteY147" fmla="*/ 561381 h 2642616"/>
                <a:gd name="connsiteX148" fmla="*/ 1905200 w 5788478"/>
                <a:gd name="connsiteY148" fmla="*/ 564460 h 2642616"/>
                <a:gd name="connsiteX149" fmla="*/ 1928292 w 5788478"/>
                <a:gd name="connsiteY149" fmla="*/ 577801 h 2642616"/>
                <a:gd name="connsiteX150" fmla="*/ 1939069 w 5788478"/>
                <a:gd name="connsiteY150" fmla="*/ 576259 h 2642616"/>
                <a:gd name="connsiteX151" fmla="*/ 1943687 w 5788478"/>
                <a:gd name="connsiteY151" fmla="*/ 569591 h 2642616"/>
                <a:gd name="connsiteX152" fmla="*/ 1952410 w 5788478"/>
                <a:gd name="connsiteY152" fmla="*/ 555222 h 2642616"/>
                <a:gd name="connsiteX153" fmla="*/ 1949333 w 5788478"/>
                <a:gd name="connsiteY153" fmla="*/ 547524 h 2642616"/>
                <a:gd name="connsiteX154" fmla="*/ 1959979 w 5788478"/>
                <a:gd name="connsiteY154" fmla="*/ 547524 h 2642616"/>
                <a:gd name="connsiteX155" fmla="*/ 1967804 w 5788478"/>
                <a:gd name="connsiteY155" fmla="*/ 534184 h 2642616"/>
                <a:gd name="connsiteX156" fmla="*/ 1974476 w 5788478"/>
                <a:gd name="connsiteY156" fmla="*/ 515197 h 2642616"/>
                <a:gd name="connsiteX157" fmla="*/ 1979606 w 5788478"/>
                <a:gd name="connsiteY157" fmla="*/ 527512 h 2642616"/>
                <a:gd name="connsiteX158" fmla="*/ 1981660 w 5788478"/>
                <a:gd name="connsiteY158" fmla="*/ 529050 h 2642616"/>
                <a:gd name="connsiteX159" fmla="*/ 1990383 w 5788478"/>
                <a:gd name="connsiteY159" fmla="*/ 521356 h 2642616"/>
                <a:gd name="connsiteX160" fmla="*/ 1986791 w 5788478"/>
                <a:gd name="connsiteY160" fmla="*/ 505962 h 2642616"/>
                <a:gd name="connsiteX161" fmla="*/ 1988845 w 5788478"/>
                <a:gd name="connsiteY161" fmla="*/ 497236 h 2642616"/>
                <a:gd name="connsiteX162" fmla="*/ 2000131 w 5788478"/>
                <a:gd name="connsiteY162" fmla="*/ 511092 h 2642616"/>
                <a:gd name="connsiteX163" fmla="*/ 2003211 w 5788478"/>
                <a:gd name="connsiteY163" fmla="*/ 502369 h 2642616"/>
                <a:gd name="connsiteX164" fmla="*/ 2015013 w 5788478"/>
                <a:gd name="connsiteY164" fmla="*/ 496210 h 2642616"/>
                <a:gd name="connsiteX165" fmla="*/ 2025277 w 5788478"/>
                <a:gd name="connsiteY165" fmla="*/ 484924 h 2642616"/>
                <a:gd name="connsiteX166" fmla="*/ 2043748 w 5788478"/>
                <a:gd name="connsiteY166" fmla="*/ 467475 h 2642616"/>
                <a:gd name="connsiteX167" fmla="*/ 2053627 w 5788478"/>
                <a:gd name="connsiteY167" fmla="*/ 466450 h 2642616"/>
                <a:gd name="connsiteX168" fmla="*/ 2063761 w 5788478"/>
                <a:gd name="connsiteY168" fmla="*/ 466962 h 2642616"/>
                <a:gd name="connsiteX169" fmla="*/ 2078130 w 5788478"/>
                <a:gd name="connsiteY169" fmla="*/ 457724 h 2642616"/>
                <a:gd name="connsiteX170" fmla="*/ 2088907 w 5788478"/>
                <a:gd name="connsiteY170" fmla="*/ 447976 h 2642616"/>
                <a:gd name="connsiteX171" fmla="*/ 2098655 w 5788478"/>
                <a:gd name="connsiteY171" fmla="*/ 440791 h 2642616"/>
                <a:gd name="connsiteX172" fmla="*/ 2103913 w 5788478"/>
                <a:gd name="connsiteY172" fmla="*/ 442332 h 2642616"/>
                <a:gd name="connsiteX173" fmla="*/ 2107890 w 5788478"/>
                <a:gd name="connsiteY173" fmla="*/ 442332 h 2642616"/>
                <a:gd name="connsiteX174" fmla="*/ 2112639 w 5788478"/>
                <a:gd name="connsiteY174" fmla="*/ 425272 h 2642616"/>
                <a:gd name="connsiteX175" fmla="*/ 2128804 w 5788478"/>
                <a:gd name="connsiteY175" fmla="*/ 425396 h 2642616"/>
                <a:gd name="connsiteX176" fmla="*/ 2141246 w 5788478"/>
                <a:gd name="connsiteY176" fmla="*/ 423346 h 2642616"/>
                <a:gd name="connsiteX177" fmla="*/ 2151635 w 5788478"/>
                <a:gd name="connsiteY177" fmla="*/ 417699 h 2642616"/>
                <a:gd name="connsiteX178" fmla="*/ 2171908 w 5788478"/>
                <a:gd name="connsiteY178" fmla="*/ 417699 h 2642616"/>
                <a:gd name="connsiteX179" fmla="*/ 2180246 w 5788478"/>
                <a:gd name="connsiteY179" fmla="*/ 408976 h 2642616"/>
                <a:gd name="connsiteX180" fmla="*/ 2194611 w 5788478"/>
                <a:gd name="connsiteY180" fmla="*/ 406413 h 2642616"/>
                <a:gd name="connsiteX181" fmla="*/ 2216165 w 5788478"/>
                <a:gd name="connsiteY181" fmla="*/ 394611 h 2642616"/>
                <a:gd name="connsiteX182" fmla="*/ 2222321 w 5788478"/>
                <a:gd name="connsiteY182" fmla="*/ 377678 h 2642616"/>
                <a:gd name="connsiteX183" fmla="*/ 2232585 w 5788478"/>
                <a:gd name="connsiteY183" fmla="*/ 372544 h 2642616"/>
                <a:gd name="connsiteX184" fmla="*/ 2233098 w 5788478"/>
                <a:gd name="connsiteY184" fmla="*/ 364334 h 2642616"/>
                <a:gd name="connsiteX185" fmla="*/ 2235152 w 5788478"/>
                <a:gd name="connsiteY185" fmla="*/ 350994 h 2642616"/>
                <a:gd name="connsiteX186" fmla="*/ 2226939 w 5788478"/>
                <a:gd name="connsiteY186" fmla="*/ 338679 h 2642616"/>
                <a:gd name="connsiteX187" fmla="*/ 2003724 w 5788478"/>
                <a:gd name="connsiteY187" fmla="*/ 56452 h 2642616"/>
                <a:gd name="connsiteX188" fmla="*/ 1985766 w 5788478"/>
                <a:gd name="connsiteY188" fmla="*/ 65175 h 2642616"/>
                <a:gd name="connsiteX189" fmla="*/ 1974989 w 5788478"/>
                <a:gd name="connsiteY189" fmla="*/ 68767 h 2642616"/>
                <a:gd name="connsiteX190" fmla="*/ 1951897 w 5788478"/>
                <a:gd name="connsiteY190" fmla="*/ 81082 h 2642616"/>
                <a:gd name="connsiteX191" fmla="*/ 1960620 w 5788478"/>
                <a:gd name="connsiteY191" fmla="*/ 85187 h 2642616"/>
                <a:gd name="connsiteX192" fmla="*/ 1974989 w 5788478"/>
                <a:gd name="connsiteY192" fmla="*/ 81082 h 2642616"/>
                <a:gd name="connsiteX193" fmla="*/ 1981148 w 5788478"/>
                <a:gd name="connsiteY193" fmla="*/ 83137 h 2642616"/>
                <a:gd name="connsiteX194" fmla="*/ 1988845 w 5788478"/>
                <a:gd name="connsiteY194" fmla="*/ 74923 h 2642616"/>
                <a:gd name="connsiteX195" fmla="*/ 1997568 w 5788478"/>
                <a:gd name="connsiteY195" fmla="*/ 70306 h 2642616"/>
                <a:gd name="connsiteX196" fmla="*/ 2013475 w 5788478"/>
                <a:gd name="connsiteY196" fmla="*/ 62096 h 2642616"/>
                <a:gd name="connsiteX197" fmla="*/ 2003724 w 5788478"/>
                <a:gd name="connsiteY197" fmla="*/ 56452 h 2642616"/>
                <a:gd name="connsiteX198" fmla="*/ 2006290 w 5788478"/>
                <a:gd name="connsiteY198" fmla="*/ 79028 h 2642616"/>
                <a:gd name="connsiteX199" fmla="*/ 2009883 w 5788478"/>
                <a:gd name="connsiteY199" fmla="*/ 84162 h 2642616"/>
                <a:gd name="connsiteX200" fmla="*/ 1997568 w 5788478"/>
                <a:gd name="connsiteY200" fmla="*/ 89292 h 2642616"/>
                <a:gd name="connsiteX201" fmla="*/ 1989358 w 5788478"/>
                <a:gd name="connsiteY201" fmla="*/ 95964 h 2642616"/>
                <a:gd name="connsiteX202" fmla="*/ 2001160 w 5788478"/>
                <a:gd name="connsiteY202" fmla="*/ 103149 h 2642616"/>
                <a:gd name="connsiteX203" fmla="*/ 2005265 w 5788478"/>
                <a:gd name="connsiteY203" fmla="*/ 116489 h 2642616"/>
                <a:gd name="connsiteX204" fmla="*/ 2026816 w 5788478"/>
                <a:gd name="connsiteY204" fmla="*/ 91859 h 2642616"/>
                <a:gd name="connsiteX205" fmla="*/ 2036051 w 5788478"/>
                <a:gd name="connsiteY205" fmla="*/ 92885 h 2642616"/>
                <a:gd name="connsiteX206" fmla="*/ 2059656 w 5788478"/>
                <a:gd name="connsiteY206" fmla="*/ 78516 h 2642616"/>
                <a:gd name="connsiteX207" fmla="*/ 2056063 w 5788478"/>
                <a:gd name="connsiteY207" fmla="*/ 71331 h 2642616"/>
                <a:gd name="connsiteX208" fmla="*/ 2056063 w 5788478"/>
                <a:gd name="connsiteY208" fmla="*/ 61583 h 2642616"/>
                <a:gd name="connsiteX209" fmla="*/ 2047857 w 5788478"/>
                <a:gd name="connsiteY209" fmla="*/ 65175 h 2642616"/>
                <a:gd name="connsiteX210" fmla="*/ 2029382 w 5788478"/>
                <a:gd name="connsiteY210" fmla="*/ 68767 h 2642616"/>
                <a:gd name="connsiteX211" fmla="*/ 2006290 w 5788478"/>
                <a:gd name="connsiteY211" fmla="*/ 79028 h 2642616"/>
                <a:gd name="connsiteX212" fmla="*/ 2181144 w 5788478"/>
                <a:gd name="connsiteY212" fmla="*/ 73898 h 2642616"/>
                <a:gd name="connsiteX213" fmla="*/ 2177166 w 5788478"/>
                <a:gd name="connsiteY213" fmla="*/ 73898 h 2642616"/>
                <a:gd name="connsiteX214" fmla="*/ 2177166 w 5788478"/>
                <a:gd name="connsiteY214" fmla="*/ 82108 h 2642616"/>
                <a:gd name="connsiteX215" fmla="*/ 2169981 w 5788478"/>
                <a:gd name="connsiteY215" fmla="*/ 89292 h 2642616"/>
                <a:gd name="connsiteX216" fmla="*/ 2168188 w 5788478"/>
                <a:gd name="connsiteY216" fmla="*/ 97630 h 2642616"/>
                <a:gd name="connsiteX217" fmla="*/ 2168188 w 5788478"/>
                <a:gd name="connsiteY217" fmla="*/ 104171 h 2642616"/>
                <a:gd name="connsiteX218" fmla="*/ 2173959 w 5788478"/>
                <a:gd name="connsiteY218" fmla="*/ 104171 h 2642616"/>
                <a:gd name="connsiteX219" fmla="*/ 2187939 w 5788478"/>
                <a:gd name="connsiteY219" fmla="*/ 89805 h 2642616"/>
                <a:gd name="connsiteX220" fmla="*/ 2203334 w 5788478"/>
                <a:gd name="connsiteY220" fmla="*/ 81980 h 2642616"/>
                <a:gd name="connsiteX221" fmla="*/ 2203334 w 5788478"/>
                <a:gd name="connsiteY221" fmla="*/ 78003 h 2642616"/>
                <a:gd name="connsiteX222" fmla="*/ 2181144 w 5788478"/>
                <a:gd name="connsiteY222" fmla="*/ 73898 h 2642616"/>
                <a:gd name="connsiteX223" fmla="*/ 2237715 w 5788478"/>
                <a:gd name="connsiteY223" fmla="*/ 36440 h 2642616"/>
                <a:gd name="connsiteX224" fmla="*/ 2237203 w 5788478"/>
                <a:gd name="connsiteY224" fmla="*/ 49268 h 2642616"/>
                <a:gd name="connsiteX225" fmla="*/ 2227455 w 5788478"/>
                <a:gd name="connsiteY225" fmla="*/ 63121 h 2642616"/>
                <a:gd name="connsiteX226" fmla="*/ 2235403 w 5788478"/>
                <a:gd name="connsiteY226" fmla="*/ 68767 h 2642616"/>
                <a:gd name="connsiteX227" fmla="*/ 2253623 w 5788478"/>
                <a:gd name="connsiteY227" fmla="*/ 55936 h 2642616"/>
                <a:gd name="connsiteX228" fmla="*/ 2267479 w 5788478"/>
                <a:gd name="connsiteY228" fmla="*/ 41443 h 2642616"/>
                <a:gd name="connsiteX229" fmla="*/ 2267479 w 5788478"/>
                <a:gd name="connsiteY229" fmla="*/ 39004 h 2642616"/>
                <a:gd name="connsiteX230" fmla="*/ 2253110 w 5788478"/>
                <a:gd name="connsiteY230" fmla="*/ 38491 h 2642616"/>
                <a:gd name="connsiteX231" fmla="*/ 2237715 w 5788478"/>
                <a:gd name="connsiteY231" fmla="*/ 36440 h 2642616"/>
                <a:gd name="connsiteX232" fmla="*/ 2133549 w 5788478"/>
                <a:gd name="connsiteY232" fmla="*/ 68767 h 2642616"/>
                <a:gd name="connsiteX233" fmla="*/ 2132523 w 5788478"/>
                <a:gd name="connsiteY233" fmla="*/ 60557 h 2642616"/>
                <a:gd name="connsiteX234" fmla="*/ 2123801 w 5788478"/>
                <a:gd name="connsiteY234" fmla="*/ 58503 h 2642616"/>
                <a:gd name="connsiteX235" fmla="*/ 2115464 w 5788478"/>
                <a:gd name="connsiteY235" fmla="*/ 55424 h 2642616"/>
                <a:gd name="connsiteX236" fmla="*/ 2111483 w 5788478"/>
                <a:gd name="connsiteY236" fmla="*/ 55424 h 2642616"/>
                <a:gd name="connsiteX237" fmla="*/ 2111483 w 5788478"/>
                <a:gd name="connsiteY237" fmla="*/ 60169 h 2642616"/>
                <a:gd name="connsiteX238" fmla="*/ 2121747 w 5788478"/>
                <a:gd name="connsiteY238" fmla="*/ 71844 h 2642616"/>
                <a:gd name="connsiteX239" fmla="*/ 2130982 w 5788478"/>
                <a:gd name="connsiteY239" fmla="*/ 83649 h 2642616"/>
                <a:gd name="connsiteX240" fmla="*/ 2133549 w 5788478"/>
                <a:gd name="connsiteY240" fmla="*/ 80442 h 2642616"/>
                <a:gd name="connsiteX241" fmla="*/ 2133549 w 5788478"/>
                <a:gd name="connsiteY241" fmla="*/ 68767 h 2642616"/>
                <a:gd name="connsiteX242" fmla="*/ 2142657 w 5788478"/>
                <a:gd name="connsiteY242" fmla="*/ 93397 h 2642616"/>
                <a:gd name="connsiteX243" fmla="*/ 2137654 w 5788478"/>
                <a:gd name="connsiteY243" fmla="*/ 93910 h 2642616"/>
                <a:gd name="connsiteX244" fmla="*/ 2137141 w 5788478"/>
                <a:gd name="connsiteY244" fmla="*/ 105200 h 2642616"/>
                <a:gd name="connsiteX245" fmla="*/ 2131495 w 5788478"/>
                <a:gd name="connsiteY245" fmla="*/ 111872 h 2642616"/>
                <a:gd name="connsiteX246" fmla="*/ 2136625 w 5788478"/>
                <a:gd name="connsiteY246" fmla="*/ 114948 h 2642616"/>
                <a:gd name="connsiteX247" fmla="*/ 2144326 w 5788478"/>
                <a:gd name="connsiteY247" fmla="*/ 109817 h 2642616"/>
                <a:gd name="connsiteX248" fmla="*/ 2152533 w 5788478"/>
                <a:gd name="connsiteY248" fmla="*/ 109817 h 2642616"/>
                <a:gd name="connsiteX249" fmla="*/ 2153049 w 5788478"/>
                <a:gd name="connsiteY249" fmla="*/ 106352 h 2642616"/>
                <a:gd name="connsiteX250" fmla="*/ 2142657 w 5788478"/>
                <a:gd name="connsiteY250" fmla="*/ 93397 h 2642616"/>
                <a:gd name="connsiteX251" fmla="*/ 2102760 w 5788478"/>
                <a:gd name="connsiteY251" fmla="*/ 101095 h 2642616"/>
                <a:gd name="connsiteX252" fmla="*/ 2102760 w 5788478"/>
                <a:gd name="connsiteY252" fmla="*/ 106225 h 2642616"/>
                <a:gd name="connsiteX253" fmla="*/ 2103789 w 5788478"/>
                <a:gd name="connsiteY253" fmla="*/ 108792 h 2642616"/>
                <a:gd name="connsiteX254" fmla="*/ 2100196 w 5788478"/>
                <a:gd name="connsiteY254" fmla="*/ 117515 h 2642616"/>
                <a:gd name="connsiteX255" fmla="*/ 2102760 w 5788478"/>
                <a:gd name="connsiteY255" fmla="*/ 118540 h 2642616"/>
                <a:gd name="connsiteX256" fmla="*/ 2108919 w 5788478"/>
                <a:gd name="connsiteY256" fmla="*/ 113922 h 2642616"/>
                <a:gd name="connsiteX257" fmla="*/ 2120721 w 5788478"/>
                <a:gd name="connsiteY257" fmla="*/ 102120 h 2642616"/>
                <a:gd name="connsiteX258" fmla="*/ 2120208 w 5788478"/>
                <a:gd name="connsiteY258" fmla="*/ 99041 h 2642616"/>
                <a:gd name="connsiteX259" fmla="*/ 2102760 w 5788478"/>
                <a:gd name="connsiteY259" fmla="*/ 101095 h 2642616"/>
                <a:gd name="connsiteX260" fmla="*/ 2078130 w 5788478"/>
                <a:gd name="connsiteY260" fmla="*/ 108279 h 2642616"/>
                <a:gd name="connsiteX261" fmla="*/ 2068894 w 5788478"/>
                <a:gd name="connsiteY261" fmla="*/ 107763 h 2642616"/>
                <a:gd name="connsiteX262" fmla="*/ 2060684 w 5788478"/>
                <a:gd name="connsiteY262" fmla="*/ 102633 h 2642616"/>
                <a:gd name="connsiteX263" fmla="*/ 2060172 w 5788478"/>
                <a:gd name="connsiteY263" fmla="*/ 99041 h 2642616"/>
                <a:gd name="connsiteX264" fmla="*/ 2078130 w 5788478"/>
                <a:gd name="connsiteY264" fmla="*/ 95448 h 2642616"/>
                <a:gd name="connsiteX265" fmla="*/ 2080697 w 5788478"/>
                <a:gd name="connsiteY265" fmla="*/ 94936 h 2642616"/>
                <a:gd name="connsiteX266" fmla="*/ 2084289 w 5788478"/>
                <a:gd name="connsiteY266" fmla="*/ 103149 h 2642616"/>
                <a:gd name="connsiteX267" fmla="*/ 2078130 w 5788478"/>
                <a:gd name="connsiteY267" fmla="*/ 108279 h 2642616"/>
                <a:gd name="connsiteX268" fmla="*/ 2021172 w 5788478"/>
                <a:gd name="connsiteY268" fmla="*/ 129830 h 2642616"/>
                <a:gd name="connsiteX269" fmla="*/ 2031178 w 5788478"/>
                <a:gd name="connsiteY269" fmla="*/ 132909 h 2642616"/>
                <a:gd name="connsiteX270" fmla="*/ 2039643 w 5788478"/>
                <a:gd name="connsiteY270" fmla="*/ 133935 h 2642616"/>
                <a:gd name="connsiteX271" fmla="*/ 2049907 w 5788478"/>
                <a:gd name="connsiteY271" fmla="*/ 127779 h 2642616"/>
                <a:gd name="connsiteX272" fmla="*/ 2049395 w 5788478"/>
                <a:gd name="connsiteY272" fmla="*/ 122645 h 2642616"/>
                <a:gd name="connsiteX273" fmla="*/ 2021172 w 5788478"/>
                <a:gd name="connsiteY273" fmla="*/ 129830 h 2642616"/>
                <a:gd name="connsiteX274" fmla="*/ 2233098 w 5788478"/>
                <a:gd name="connsiteY274" fmla="*/ 577288 h 2642616"/>
                <a:gd name="connsiteX275" fmla="*/ 2220655 w 5788478"/>
                <a:gd name="connsiteY275" fmla="*/ 576775 h 2642616"/>
                <a:gd name="connsiteX276" fmla="*/ 2210006 w 5788478"/>
                <a:gd name="connsiteY276" fmla="*/ 576775 h 2642616"/>
                <a:gd name="connsiteX277" fmla="*/ 2204876 w 5788478"/>
                <a:gd name="connsiteY277" fmla="*/ 585498 h 2642616"/>
                <a:gd name="connsiteX278" fmla="*/ 2194611 w 5788478"/>
                <a:gd name="connsiteY278" fmla="*/ 595759 h 2642616"/>
                <a:gd name="connsiteX279" fmla="*/ 2208980 w 5788478"/>
                <a:gd name="connsiteY279" fmla="*/ 602431 h 2642616"/>
                <a:gd name="connsiteX280" fmla="*/ 2214111 w 5788478"/>
                <a:gd name="connsiteY280" fmla="*/ 599867 h 2642616"/>
                <a:gd name="connsiteX281" fmla="*/ 2233098 w 5788478"/>
                <a:gd name="connsiteY281" fmla="*/ 597813 h 2642616"/>
                <a:gd name="connsiteX282" fmla="*/ 2238228 w 5788478"/>
                <a:gd name="connsiteY282" fmla="*/ 586269 h 2642616"/>
                <a:gd name="connsiteX283" fmla="*/ 2233098 w 5788478"/>
                <a:gd name="connsiteY283" fmla="*/ 577288 h 2642616"/>
                <a:gd name="connsiteX284" fmla="*/ 2287491 w 5788478"/>
                <a:gd name="connsiteY284" fmla="*/ 592167 h 2642616"/>
                <a:gd name="connsiteX285" fmla="*/ 2289030 w 5788478"/>
                <a:gd name="connsiteY285" fmla="*/ 603456 h 2642616"/>
                <a:gd name="connsiteX286" fmla="*/ 2297112 w 5788478"/>
                <a:gd name="connsiteY286" fmla="*/ 603456 h 2642616"/>
                <a:gd name="connsiteX287" fmla="*/ 2306991 w 5788478"/>
                <a:gd name="connsiteY287" fmla="*/ 597558 h 2642616"/>
                <a:gd name="connsiteX288" fmla="*/ 2287491 w 5788478"/>
                <a:gd name="connsiteY288" fmla="*/ 592167 h 2642616"/>
                <a:gd name="connsiteX289" fmla="*/ 2322898 w 5788478"/>
                <a:gd name="connsiteY289" fmla="*/ 568562 h 2642616"/>
                <a:gd name="connsiteX290" fmla="*/ 2322386 w 5788478"/>
                <a:gd name="connsiteY290" fmla="*/ 572795 h 2642616"/>
                <a:gd name="connsiteX291" fmla="*/ 2325462 w 5788478"/>
                <a:gd name="connsiteY291" fmla="*/ 582419 h 2642616"/>
                <a:gd name="connsiteX292" fmla="*/ 2329440 w 5788478"/>
                <a:gd name="connsiteY292" fmla="*/ 582419 h 2642616"/>
                <a:gd name="connsiteX293" fmla="*/ 2338293 w 5788478"/>
                <a:gd name="connsiteY293" fmla="*/ 578826 h 2642616"/>
                <a:gd name="connsiteX294" fmla="*/ 2347016 w 5788478"/>
                <a:gd name="connsiteY294" fmla="*/ 570104 h 2642616"/>
                <a:gd name="connsiteX295" fmla="*/ 2337777 w 5788478"/>
                <a:gd name="connsiteY295" fmla="*/ 565999 h 2642616"/>
                <a:gd name="connsiteX296" fmla="*/ 2322898 w 5788478"/>
                <a:gd name="connsiteY296" fmla="*/ 568562 h 2642616"/>
                <a:gd name="connsiteX297" fmla="*/ 2350608 w 5788478"/>
                <a:gd name="connsiteY297" fmla="*/ 642968 h 2642616"/>
                <a:gd name="connsiteX298" fmla="*/ 2355738 w 5788478"/>
                <a:gd name="connsiteY298" fmla="*/ 656825 h 2642616"/>
                <a:gd name="connsiteX299" fmla="*/ 2375751 w 5788478"/>
                <a:gd name="connsiteY299" fmla="*/ 641430 h 2642616"/>
                <a:gd name="connsiteX300" fmla="*/ 2370620 w 5788478"/>
                <a:gd name="connsiteY300" fmla="*/ 636812 h 2642616"/>
                <a:gd name="connsiteX301" fmla="*/ 2350608 w 5788478"/>
                <a:gd name="connsiteY301" fmla="*/ 642968 h 2642616"/>
                <a:gd name="connsiteX302" fmla="*/ 2599991 w 5788478"/>
                <a:gd name="connsiteY302" fmla="*/ 30794 h 2642616"/>
                <a:gd name="connsiteX303" fmla="*/ 2595373 w 5788478"/>
                <a:gd name="connsiteY303" fmla="*/ 44137 h 2642616"/>
                <a:gd name="connsiteX304" fmla="*/ 2595373 w 5788478"/>
                <a:gd name="connsiteY304" fmla="*/ 52860 h 2642616"/>
                <a:gd name="connsiteX305" fmla="*/ 2589217 w 5788478"/>
                <a:gd name="connsiteY305" fmla="*/ 55424 h 2642616"/>
                <a:gd name="connsiteX306" fmla="*/ 2576386 w 5788478"/>
                <a:gd name="connsiteY306" fmla="*/ 64150 h 2642616"/>
                <a:gd name="connsiteX307" fmla="*/ 2565613 w 5788478"/>
                <a:gd name="connsiteY307" fmla="*/ 84162 h 2642616"/>
                <a:gd name="connsiteX308" fmla="*/ 2554836 w 5788478"/>
                <a:gd name="connsiteY308" fmla="*/ 101607 h 2642616"/>
                <a:gd name="connsiteX309" fmla="*/ 2566638 w 5788478"/>
                <a:gd name="connsiteY309" fmla="*/ 103149 h 2642616"/>
                <a:gd name="connsiteX310" fmla="*/ 2575874 w 5788478"/>
                <a:gd name="connsiteY310" fmla="*/ 109305 h 2642616"/>
                <a:gd name="connsiteX311" fmla="*/ 2581520 w 5788478"/>
                <a:gd name="connsiteY311" fmla="*/ 117515 h 2642616"/>
                <a:gd name="connsiteX312" fmla="*/ 2592294 w 5788478"/>
                <a:gd name="connsiteY312" fmla="*/ 120594 h 2642616"/>
                <a:gd name="connsiteX313" fmla="*/ 2615898 w 5788478"/>
                <a:gd name="connsiteY313" fmla="*/ 106225 h 2642616"/>
                <a:gd name="connsiteX314" fmla="*/ 2631806 w 5788478"/>
                <a:gd name="connsiteY314" fmla="*/ 97248 h 2642616"/>
                <a:gd name="connsiteX315" fmla="*/ 2629755 w 5788478"/>
                <a:gd name="connsiteY315" fmla="*/ 80057 h 2642616"/>
                <a:gd name="connsiteX316" fmla="*/ 2631806 w 5788478"/>
                <a:gd name="connsiteY316" fmla="*/ 68000 h 2642616"/>
                <a:gd name="connsiteX317" fmla="*/ 2622570 w 5788478"/>
                <a:gd name="connsiteY317" fmla="*/ 57991 h 2642616"/>
                <a:gd name="connsiteX318" fmla="*/ 2618465 w 5788478"/>
                <a:gd name="connsiteY318" fmla="*/ 49268 h 2642616"/>
                <a:gd name="connsiteX319" fmla="*/ 2614360 w 5788478"/>
                <a:gd name="connsiteY319" fmla="*/ 46701 h 2642616"/>
                <a:gd name="connsiteX320" fmla="*/ 2606663 w 5788478"/>
                <a:gd name="connsiteY320" fmla="*/ 33873 h 2642616"/>
                <a:gd name="connsiteX321" fmla="*/ 2599991 w 5788478"/>
                <a:gd name="connsiteY321" fmla="*/ 30794 h 2642616"/>
                <a:gd name="connsiteX322" fmla="*/ 2623596 w 5788478"/>
                <a:gd name="connsiteY322" fmla="*/ 108792 h 2642616"/>
                <a:gd name="connsiteX323" fmla="*/ 2618978 w 5788478"/>
                <a:gd name="connsiteY323" fmla="*/ 115464 h 2642616"/>
                <a:gd name="connsiteX324" fmla="*/ 2605637 w 5788478"/>
                <a:gd name="connsiteY324" fmla="*/ 125725 h 2642616"/>
                <a:gd name="connsiteX325" fmla="*/ 2591781 w 5788478"/>
                <a:gd name="connsiteY325" fmla="*/ 133935 h 2642616"/>
                <a:gd name="connsiteX326" fmla="*/ 2597940 w 5788478"/>
                <a:gd name="connsiteY326" fmla="*/ 145482 h 2642616"/>
                <a:gd name="connsiteX327" fmla="*/ 2592806 w 5788478"/>
                <a:gd name="connsiteY327" fmla="*/ 152922 h 2642616"/>
                <a:gd name="connsiteX328" fmla="*/ 2591268 w 5788478"/>
                <a:gd name="connsiteY328" fmla="*/ 160619 h 2642616"/>
                <a:gd name="connsiteX329" fmla="*/ 2588189 w 5788478"/>
                <a:gd name="connsiteY329" fmla="*/ 166775 h 2642616"/>
                <a:gd name="connsiteX330" fmla="*/ 2596915 w 5788478"/>
                <a:gd name="connsiteY330" fmla="*/ 169342 h 2642616"/>
                <a:gd name="connsiteX331" fmla="*/ 2603070 w 5788478"/>
                <a:gd name="connsiteY331" fmla="*/ 172934 h 2642616"/>
                <a:gd name="connsiteX332" fmla="*/ 2607688 w 5788478"/>
                <a:gd name="connsiteY332" fmla="*/ 188714 h 2642616"/>
                <a:gd name="connsiteX333" fmla="*/ 2607688 w 5788478"/>
                <a:gd name="connsiteY333" fmla="*/ 198077 h 2642616"/>
                <a:gd name="connsiteX334" fmla="*/ 2610768 w 5788478"/>
                <a:gd name="connsiteY334" fmla="*/ 198589 h 2642616"/>
                <a:gd name="connsiteX335" fmla="*/ 2619491 w 5788478"/>
                <a:gd name="connsiteY335" fmla="*/ 193972 h 2642616"/>
                <a:gd name="connsiteX336" fmla="*/ 2641044 w 5788478"/>
                <a:gd name="connsiteY336" fmla="*/ 209366 h 2642616"/>
                <a:gd name="connsiteX337" fmla="*/ 2656952 w 5788478"/>
                <a:gd name="connsiteY337" fmla="*/ 212958 h 2642616"/>
                <a:gd name="connsiteX338" fmla="*/ 2671063 w 5788478"/>
                <a:gd name="connsiteY338" fmla="*/ 216038 h 2642616"/>
                <a:gd name="connsiteX339" fmla="*/ 2688766 w 5788478"/>
                <a:gd name="connsiteY339" fmla="*/ 204748 h 2642616"/>
                <a:gd name="connsiteX340" fmla="*/ 2679531 w 5788478"/>
                <a:gd name="connsiteY340" fmla="*/ 189867 h 2642616"/>
                <a:gd name="connsiteX341" fmla="*/ 2672859 w 5788478"/>
                <a:gd name="connsiteY341" fmla="*/ 177039 h 2642616"/>
                <a:gd name="connsiteX342" fmla="*/ 2688766 w 5788478"/>
                <a:gd name="connsiteY342" fmla="*/ 168061 h 2642616"/>
                <a:gd name="connsiteX343" fmla="*/ 2685687 w 5788478"/>
                <a:gd name="connsiteY343" fmla="*/ 153434 h 2642616"/>
                <a:gd name="connsiteX344" fmla="*/ 2669779 w 5788478"/>
                <a:gd name="connsiteY344" fmla="*/ 150355 h 2642616"/>
                <a:gd name="connsiteX345" fmla="*/ 2664133 w 5788478"/>
                <a:gd name="connsiteY345" fmla="*/ 134447 h 2642616"/>
                <a:gd name="connsiteX346" fmla="*/ 2654643 w 5788478"/>
                <a:gd name="connsiteY346" fmla="*/ 114948 h 2642616"/>
                <a:gd name="connsiteX347" fmla="*/ 2654643 w 5788478"/>
                <a:gd name="connsiteY347" fmla="*/ 134062 h 2642616"/>
                <a:gd name="connsiteX348" fmla="*/ 2636939 w 5788478"/>
                <a:gd name="connsiteY348" fmla="*/ 149842 h 2642616"/>
                <a:gd name="connsiteX349" fmla="*/ 2636427 w 5788478"/>
                <a:gd name="connsiteY349" fmla="*/ 145610 h 2642616"/>
                <a:gd name="connsiteX350" fmla="*/ 2637965 w 5788478"/>
                <a:gd name="connsiteY350" fmla="*/ 128804 h 2642616"/>
                <a:gd name="connsiteX351" fmla="*/ 2623596 w 5788478"/>
                <a:gd name="connsiteY351" fmla="*/ 108792 h 2642616"/>
                <a:gd name="connsiteX352" fmla="*/ 2552269 w 5788478"/>
                <a:gd name="connsiteY352" fmla="*/ 119569 h 2642616"/>
                <a:gd name="connsiteX353" fmla="*/ 2545601 w 5788478"/>
                <a:gd name="connsiteY353" fmla="*/ 125212 h 2642616"/>
                <a:gd name="connsiteX354" fmla="*/ 2551243 w 5788478"/>
                <a:gd name="connsiteY354" fmla="*/ 133935 h 2642616"/>
                <a:gd name="connsiteX355" fmla="*/ 2553810 w 5788478"/>
                <a:gd name="connsiteY355" fmla="*/ 149842 h 2642616"/>
                <a:gd name="connsiteX356" fmla="*/ 2562533 w 5788478"/>
                <a:gd name="connsiteY356" fmla="*/ 154976 h 2642616"/>
                <a:gd name="connsiteX357" fmla="*/ 2566125 w 5788478"/>
                <a:gd name="connsiteY357" fmla="*/ 153947 h 2642616"/>
                <a:gd name="connsiteX358" fmla="*/ 2579338 w 5788478"/>
                <a:gd name="connsiteY358" fmla="*/ 153947 h 2642616"/>
                <a:gd name="connsiteX359" fmla="*/ 2585625 w 5788478"/>
                <a:gd name="connsiteY359" fmla="*/ 144199 h 2642616"/>
                <a:gd name="connsiteX360" fmla="*/ 2576902 w 5788478"/>
                <a:gd name="connsiteY360" fmla="*/ 137527 h 2642616"/>
                <a:gd name="connsiteX361" fmla="*/ 2568180 w 5788478"/>
                <a:gd name="connsiteY361" fmla="*/ 131884 h 2642616"/>
                <a:gd name="connsiteX362" fmla="*/ 2562020 w 5788478"/>
                <a:gd name="connsiteY362" fmla="*/ 130855 h 2642616"/>
                <a:gd name="connsiteX363" fmla="*/ 2552269 w 5788478"/>
                <a:gd name="connsiteY363" fmla="*/ 119569 h 2642616"/>
                <a:gd name="connsiteX364" fmla="*/ 2759577 w 5788478"/>
                <a:gd name="connsiteY364" fmla="*/ 187816 h 2642616"/>
                <a:gd name="connsiteX365" fmla="*/ 2741618 w 5788478"/>
                <a:gd name="connsiteY365" fmla="*/ 193459 h 2642616"/>
                <a:gd name="connsiteX366" fmla="*/ 2728791 w 5788478"/>
                <a:gd name="connsiteY366" fmla="*/ 200389 h 2642616"/>
                <a:gd name="connsiteX367" fmla="*/ 2735972 w 5788478"/>
                <a:gd name="connsiteY367" fmla="*/ 218089 h 2642616"/>
                <a:gd name="connsiteX368" fmla="*/ 2731870 w 5788478"/>
                <a:gd name="connsiteY368" fmla="*/ 222194 h 2642616"/>
                <a:gd name="connsiteX369" fmla="*/ 2724686 w 5788478"/>
                <a:gd name="connsiteY369" fmla="*/ 234770 h 2642616"/>
                <a:gd name="connsiteX370" fmla="*/ 2726224 w 5788478"/>
                <a:gd name="connsiteY370" fmla="*/ 242206 h 2642616"/>
                <a:gd name="connsiteX371" fmla="*/ 2723657 w 5788478"/>
                <a:gd name="connsiteY371" fmla="*/ 255550 h 2642616"/>
                <a:gd name="connsiteX372" fmla="*/ 2725199 w 5788478"/>
                <a:gd name="connsiteY372" fmla="*/ 265811 h 2642616"/>
                <a:gd name="connsiteX373" fmla="*/ 2720065 w 5788478"/>
                <a:gd name="connsiteY373" fmla="*/ 275050 h 2642616"/>
                <a:gd name="connsiteX374" fmla="*/ 2725711 w 5788478"/>
                <a:gd name="connsiteY374" fmla="*/ 283260 h 2642616"/>
                <a:gd name="connsiteX375" fmla="*/ 2733408 w 5788478"/>
                <a:gd name="connsiteY375" fmla="*/ 274534 h 2642616"/>
                <a:gd name="connsiteX376" fmla="*/ 2742131 w 5788478"/>
                <a:gd name="connsiteY376" fmla="*/ 266327 h 2642616"/>
                <a:gd name="connsiteX377" fmla="*/ 2756500 w 5788478"/>
                <a:gd name="connsiteY377" fmla="*/ 257088 h 2642616"/>
                <a:gd name="connsiteX378" fmla="*/ 2779592 w 5788478"/>
                <a:gd name="connsiteY378" fmla="*/ 229764 h 2642616"/>
                <a:gd name="connsiteX379" fmla="*/ 2779592 w 5788478"/>
                <a:gd name="connsiteY379" fmla="*/ 220270 h 2642616"/>
                <a:gd name="connsiteX380" fmla="*/ 2768302 w 5788478"/>
                <a:gd name="connsiteY380" fmla="*/ 201669 h 2642616"/>
                <a:gd name="connsiteX381" fmla="*/ 2759577 w 5788478"/>
                <a:gd name="connsiteY381" fmla="*/ 187816 h 2642616"/>
                <a:gd name="connsiteX382" fmla="*/ 2821668 w 5788478"/>
                <a:gd name="connsiteY382" fmla="*/ 224761 h 2642616"/>
                <a:gd name="connsiteX383" fmla="*/ 2818588 w 5788478"/>
                <a:gd name="connsiteY383" fmla="*/ 220656 h 2642616"/>
                <a:gd name="connsiteX384" fmla="*/ 2801655 w 5788478"/>
                <a:gd name="connsiteY384" fmla="*/ 236563 h 2642616"/>
                <a:gd name="connsiteX385" fmla="*/ 2801655 w 5788478"/>
                <a:gd name="connsiteY385" fmla="*/ 241181 h 2642616"/>
                <a:gd name="connsiteX386" fmla="*/ 2806913 w 5788478"/>
                <a:gd name="connsiteY386" fmla="*/ 241694 h 2642616"/>
                <a:gd name="connsiteX387" fmla="*/ 2822954 w 5788478"/>
                <a:gd name="connsiteY387" fmla="*/ 240155 h 2642616"/>
                <a:gd name="connsiteX388" fmla="*/ 2822954 w 5788478"/>
                <a:gd name="connsiteY388" fmla="*/ 232073 h 2642616"/>
                <a:gd name="connsiteX389" fmla="*/ 2821668 w 5788478"/>
                <a:gd name="connsiteY389" fmla="*/ 224761 h 2642616"/>
                <a:gd name="connsiteX390" fmla="*/ 2718526 w 5788478"/>
                <a:gd name="connsiteY390" fmla="*/ 310969 h 2642616"/>
                <a:gd name="connsiteX391" fmla="*/ 2711342 w 5788478"/>
                <a:gd name="connsiteY391" fmla="*/ 308402 h 2642616"/>
                <a:gd name="connsiteX392" fmla="*/ 2706211 w 5788478"/>
                <a:gd name="connsiteY392" fmla="*/ 319692 h 2642616"/>
                <a:gd name="connsiteX393" fmla="*/ 2703645 w 5788478"/>
                <a:gd name="connsiteY393" fmla="*/ 329953 h 2642616"/>
                <a:gd name="connsiteX394" fmla="*/ 2706211 w 5788478"/>
                <a:gd name="connsiteY394" fmla="*/ 330981 h 2642616"/>
                <a:gd name="connsiteX395" fmla="*/ 2715450 w 5788478"/>
                <a:gd name="connsiteY395" fmla="*/ 321746 h 2642616"/>
                <a:gd name="connsiteX396" fmla="*/ 2720581 w 5788478"/>
                <a:gd name="connsiteY396" fmla="*/ 314561 h 2642616"/>
                <a:gd name="connsiteX397" fmla="*/ 2718526 w 5788478"/>
                <a:gd name="connsiteY397" fmla="*/ 310969 h 2642616"/>
                <a:gd name="connsiteX398" fmla="*/ 3040137 w 5788478"/>
                <a:gd name="connsiteY398" fmla="*/ 452593 h 2642616"/>
                <a:gd name="connsiteX399" fmla="*/ 3025896 w 5788478"/>
                <a:gd name="connsiteY399" fmla="*/ 452593 h 2642616"/>
                <a:gd name="connsiteX400" fmla="*/ 3024870 w 5788478"/>
                <a:gd name="connsiteY400" fmla="*/ 454647 h 2642616"/>
                <a:gd name="connsiteX401" fmla="*/ 3027950 w 5788478"/>
                <a:gd name="connsiteY401" fmla="*/ 458753 h 2642616"/>
                <a:gd name="connsiteX402" fmla="*/ 3034621 w 5788478"/>
                <a:gd name="connsiteY402" fmla="*/ 474147 h 2642616"/>
                <a:gd name="connsiteX403" fmla="*/ 3047449 w 5788478"/>
                <a:gd name="connsiteY403" fmla="*/ 476198 h 2642616"/>
                <a:gd name="connsiteX404" fmla="*/ 3063487 w 5788478"/>
                <a:gd name="connsiteY404" fmla="*/ 487488 h 2642616"/>
                <a:gd name="connsiteX405" fmla="*/ 3069000 w 5788478"/>
                <a:gd name="connsiteY405" fmla="*/ 487488 h 2642616"/>
                <a:gd name="connsiteX406" fmla="*/ 3069000 w 5788478"/>
                <a:gd name="connsiteY406" fmla="*/ 475685 h 2642616"/>
                <a:gd name="connsiteX407" fmla="*/ 3075159 w 5788478"/>
                <a:gd name="connsiteY407" fmla="*/ 466962 h 2642616"/>
                <a:gd name="connsiteX408" fmla="*/ 3068487 w 5788478"/>
                <a:gd name="connsiteY408" fmla="*/ 460291 h 2642616"/>
                <a:gd name="connsiteX409" fmla="*/ 3067462 w 5788478"/>
                <a:gd name="connsiteY409" fmla="*/ 452081 h 2642616"/>
                <a:gd name="connsiteX410" fmla="*/ 3057197 w 5788478"/>
                <a:gd name="connsiteY410" fmla="*/ 447463 h 2642616"/>
                <a:gd name="connsiteX411" fmla="*/ 3040137 w 5788478"/>
                <a:gd name="connsiteY411" fmla="*/ 452593 h 2642616"/>
                <a:gd name="connsiteX412" fmla="*/ 3537496 w 5788478"/>
                <a:gd name="connsiteY412" fmla="*/ 270429 h 2642616"/>
                <a:gd name="connsiteX413" fmla="*/ 3538009 w 5788478"/>
                <a:gd name="connsiteY413" fmla="*/ 268378 h 2642616"/>
                <a:gd name="connsiteX414" fmla="*/ 3529158 w 5788478"/>
                <a:gd name="connsiteY414" fmla="*/ 262219 h 2642616"/>
                <a:gd name="connsiteX415" fmla="*/ 3524668 w 5788478"/>
                <a:gd name="connsiteY415" fmla="*/ 262219 h 2642616"/>
                <a:gd name="connsiteX416" fmla="*/ 3524668 w 5788478"/>
                <a:gd name="connsiteY416" fmla="*/ 268890 h 2642616"/>
                <a:gd name="connsiteX417" fmla="*/ 3534932 w 5788478"/>
                <a:gd name="connsiteY417" fmla="*/ 299680 h 2642616"/>
                <a:gd name="connsiteX418" fmla="*/ 3531853 w 5788478"/>
                <a:gd name="connsiteY418" fmla="*/ 304297 h 2642616"/>
                <a:gd name="connsiteX419" fmla="*/ 3527748 w 5788478"/>
                <a:gd name="connsiteY419" fmla="*/ 300705 h 2642616"/>
                <a:gd name="connsiteX420" fmla="*/ 3516713 w 5788478"/>
                <a:gd name="connsiteY420" fmla="*/ 296600 h 2642616"/>
                <a:gd name="connsiteX421" fmla="*/ 3510302 w 5788478"/>
                <a:gd name="connsiteY421" fmla="*/ 298654 h 2642616"/>
                <a:gd name="connsiteX422" fmla="*/ 3507735 w 5788478"/>
                <a:gd name="connsiteY422" fmla="*/ 298654 h 2642616"/>
                <a:gd name="connsiteX423" fmla="*/ 3505681 w 5788478"/>
                <a:gd name="connsiteY423" fmla="*/ 289928 h 2642616"/>
                <a:gd name="connsiteX424" fmla="*/ 3496959 w 5788478"/>
                <a:gd name="connsiteY424" fmla="*/ 286852 h 2642616"/>
                <a:gd name="connsiteX425" fmla="*/ 3484131 w 5788478"/>
                <a:gd name="connsiteY425" fmla="*/ 289928 h 2642616"/>
                <a:gd name="connsiteX426" fmla="*/ 3468736 w 5788478"/>
                <a:gd name="connsiteY426" fmla="*/ 286852 h 2642616"/>
                <a:gd name="connsiteX427" fmla="*/ 3460399 w 5788478"/>
                <a:gd name="connsiteY427" fmla="*/ 286852 h 2642616"/>
                <a:gd name="connsiteX428" fmla="*/ 3460399 w 5788478"/>
                <a:gd name="connsiteY428" fmla="*/ 311227 h 2642616"/>
                <a:gd name="connsiteX429" fmla="*/ 3471303 w 5788478"/>
                <a:gd name="connsiteY429" fmla="*/ 311227 h 2642616"/>
                <a:gd name="connsiteX430" fmla="*/ 3469762 w 5788478"/>
                <a:gd name="connsiteY430" fmla="*/ 325848 h 2642616"/>
                <a:gd name="connsiteX431" fmla="*/ 3475405 w 5788478"/>
                <a:gd name="connsiteY431" fmla="*/ 332520 h 2642616"/>
                <a:gd name="connsiteX432" fmla="*/ 3487723 w 5788478"/>
                <a:gd name="connsiteY432" fmla="*/ 337650 h 2642616"/>
                <a:gd name="connsiteX433" fmla="*/ 3487850 w 5788478"/>
                <a:gd name="connsiteY433" fmla="*/ 349965 h 2642616"/>
                <a:gd name="connsiteX434" fmla="*/ 3512226 w 5788478"/>
                <a:gd name="connsiteY434" fmla="*/ 349965 h 2642616"/>
                <a:gd name="connsiteX435" fmla="*/ 3533904 w 5788478"/>
                <a:gd name="connsiteY435" fmla="*/ 358691 h 2642616"/>
                <a:gd name="connsiteX436" fmla="*/ 3537754 w 5788478"/>
                <a:gd name="connsiteY436" fmla="*/ 358691 h 2642616"/>
                <a:gd name="connsiteX437" fmla="*/ 3537754 w 5788478"/>
                <a:gd name="connsiteY437" fmla="*/ 339704 h 2642616"/>
                <a:gd name="connsiteX438" fmla="*/ 3536471 w 5788478"/>
                <a:gd name="connsiteY438" fmla="*/ 330469 h 2642616"/>
                <a:gd name="connsiteX439" fmla="*/ 3541601 w 5788478"/>
                <a:gd name="connsiteY439" fmla="*/ 323284 h 2642616"/>
                <a:gd name="connsiteX440" fmla="*/ 3553661 w 5788478"/>
                <a:gd name="connsiteY440" fmla="*/ 329953 h 2642616"/>
                <a:gd name="connsiteX441" fmla="*/ 3558537 w 5788478"/>
                <a:gd name="connsiteY441" fmla="*/ 322259 h 2642616"/>
                <a:gd name="connsiteX442" fmla="*/ 3568798 w 5788478"/>
                <a:gd name="connsiteY442" fmla="*/ 309940 h 2642616"/>
                <a:gd name="connsiteX443" fmla="*/ 3570852 w 5788478"/>
                <a:gd name="connsiteY443" fmla="*/ 310453 h 2642616"/>
                <a:gd name="connsiteX444" fmla="*/ 3579832 w 5788478"/>
                <a:gd name="connsiteY444" fmla="*/ 320717 h 2642616"/>
                <a:gd name="connsiteX445" fmla="*/ 3588297 w 5788478"/>
                <a:gd name="connsiteY445" fmla="*/ 316100 h 2642616"/>
                <a:gd name="connsiteX446" fmla="*/ 3582654 w 5788478"/>
                <a:gd name="connsiteY446" fmla="*/ 309428 h 2642616"/>
                <a:gd name="connsiteX447" fmla="*/ 3572903 w 5788478"/>
                <a:gd name="connsiteY447" fmla="*/ 298138 h 2642616"/>
                <a:gd name="connsiteX448" fmla="*/ 3562129 w 5788478"/>
                <a:gd name="connsiteY448" fmla="*/ 288390 h 2642616"/>
                <a:gd name="connsiteX449" fmla="*/ 3551865 w 5788478"/>
                <a:gd name="connsiteY449" fmla="*/ 283772 h 2642616"/>
                <a:gd name="connsiteX450" fmla="*/ 3537496 w 5788478"/>
                <a:gd name="connsiteY450" fmla="*/ 270429 h 2642616"/>
                <a:gd name="connsiteX451" fmla="*/ 3442052 w 5788478"/>
                <a:gd name="connsiteY451" fmla="*/ 325335 h 2642616"/>
                <a:gd name="connsiteX452" fmla="*/ 3433842 w 5788478"/>
                <a:gd name="connsiteY452" fmla="*/ 326876 h 2642616"/>
                <a:gd name="connsiteX453" fmla="*/ 3422553 w 5788478"/>
                <a:gd name="connsiteY453" fmla="*/ 322259 h 2642616"/>
                <a:gd name="connsiteX454" fmla="*/ 3422040 w 5788478"/>
                <a:gd name="connsiteY454" fmla="*/ 324950 h 2642616"/>
                <a:gd name="connsiteX455" fmla="*/ 3425632 w 5788478"/>
                <a:gd name="connsiteY455" fmla="*/ 330981 h 2642616"/>
                <a:gd name="connsiteX456" fmla="*/ 3432304 w 5788478"/>
                <a:gd name="connsiteY456" fmla="*/ 337650 h 2642616"/>
                <a:gd name="connsiteX457" fmla="*/ 3438460 w 5788478"/>
                <a:gd name="connsiteY457" fmla="*/ 340730 h 2642616"/>
                <a:gd name="connsiteX458" fmla="*/ 3453854 w 5788478"/>
                <a:gd name="connsiteY458" fmla="*/ 352019 h 2642616"/>
                <a:gd name="connsiteX459" fmla="*/ 3454367 w 5788478"/>
                <a:gd name="connsiteY459" fmla="*/ 349067 h 2642616"/>
                <a:gd name="connsiteX460" fmla="*/ 3446157 w 5788478"/>
                <a:gd name="connsiteY460" fmla="*/ 335599 h 2642616"/>
                <a:gd name="connsiteX461" fmla="*/ 3442052 w 5788478"/>
                <a:gd name="connsiteY461" fmla="*/ 325335 h 2642616"/>
                <a:gd name="connsiteX462" fmla="*/ 3593813 w 5788478"/>
                <a:gd name="connsiteY462" fmla="*/ 264785 h 2642616"/>
                <a:gd name="connsiteX463" fmla="*/ 3576110 w 5788478"/>
                <a:gd name="connsiteY463" fmla="*/ 264785 h 2642616"/>
                <a:gd name="connsiteX464" fmla="*/ 3571234 w 5788478"/>
                <a:gd name="connsiteY464" fmla="*/ 265811 h 2642616"/>
                <a:gd name="connsiteX465" fmla="*/ 3560715 w 5788478"/>
                <a:gd name="connsiteY465" fmla="*/ 265811 h 2642616"/>
                <a:gd name="connsiteX466" fmla="*/ 3539423 w 5788478"/>
                <a:gd name="connsiteY466" fmla="*/ 251958 h 2642616"/>
                <a:gd name="connsiteX467" fmla="*/ 3534932 w 5788478"/>
                <a:gd name="connsiteY467" fmla="*/ 251958 h 2642616"/>
                <a:gd name="connsiteX468" fmla="*/ 3545706 w 5788478"/>
                <a:gd name="connsiteY468" fmla="*/ 266840 h 2642616"/>
                <a:gd name="connsiteX469" fmla="*/ 3552890 w 5788478"/>
                <a:gd name="connsiteY469" fmla="*/ 275050 h 2642616"/>
                <a:gd name="connsiteX470" fmla="*/ 3564693 w 5788478"/>
                <a:gd name="connsiteY470" fmla="*/ 276075 h 2642616"/>
                <a:gd name="connsiteX471" fmla="*/ 3570852 w 5788478"/>
                <a:gd name="connsiteY471" fmla="*/ 285310 h 2642616"/>
                <a:gd name="connsiteX472" fmla="*/ 3594453 w 5788478"/>
                <a:gd name="connsiteY472" fmla="*/ 303785 h 2642616"/>
                <a:gd name="connsiteX473" fmla="*/ 3606389 w 5788478"/>
                <a:gd name="connsiteY473" fmla="*/ 307890 h 2642616"/>
                <a:gd name="connsiteX474" fmla="*/ 3626784 w 5788478"/>
                <a:gd name="connsiteY474" fmla="*/ 307890 h 2642616"/>
                <a:gd name="connsiteX475" fmla="*/ 3626784 w 5788478"/>
                <a:gd name="connsiteY475" fmla="*/ 284798 h 2642616"/>
                <a:gd name="connsiteX476" fmla="*/ 3612415 w 5788478"/>
                <a:gd name="connsiteY476" fmla="*/ 274534 h 2642616"/>
                <a:gd name="connsiteX477" fmla="*/ 3615494 w 5788478"/>
                <a:gd name="connsiteY477" fmla="*/ 270429 h 2642616"/>
                <a:gd name="connsiteX478" fmla="*/ 3609335 w 5788478"/>
                <a:gd name="connsiteY478" fmla="*/ 265298 h 2642616"/>
                <a:gd name="connsiteX479" fmla="*/ 3593813 w 5788478"/>
                <a:gd name="connsiteY479" fmla="*/ 264785 h 2642616"/>
                <a:gd name="connsiteX480" fmla="*/ 3603946 w 5788478"/>
                <a:gd name="connsiteY480" fmla="*/ 338679 h 2642616"/>
                <a:gd name="connsiteX481" fmla="*/ 3597533 w 5788478"/>
                <a:gd name="connsiteY481" fmla="*/ 350739 h 2642616"/>
                <a:gd name="connsiteX482" fmla="*/ 3597533 w 5788478"/>
                <a:gd name="connsiteY482" fmla="*/ 357666 h 2642616"/>
                <a:gd name="connsiteX483" fmla="*/ 3606771 w 5788478"/>
                <a:gd name="connsiteY483" fmla="*/ 359716 h 2642616"/>
                <a:gd name="connsiteX484" fmla="*/ 3614083 w 5788478"/>
                <a:gd name="connsiteY484" fmla="*/ 361771 h 2642616"/>
                <a:gd name="connsiteX485" fmla="*/ 3622166 w 5788478"/>
                <a:gd name="connsiteY485" fmla="*/ 361771 h 2642616"/>
                <a:gd name="connsiteX486" fmla="*/ 3623191 w 5788478"/>
                <a:gd name="connsiteY486" fmla="*/ 356124 h 2642616"/>
                <a:gd name="connsiteX487" fmla="*/ 3603946 w 5788478"/>
                <a:gd name="connsiteY487" fmla="*/ 338679 h 2642616"/>
                <a:gd name="connsiteX488" fmla="*/ 3672451 w 5788478"/>
                <a:gd name="connsiteY488" fmla="*/ 342784 h 2642616"/>
                <a:gd name="connsiteX489" fmla="*/ 3654493 w 5788478"/>
                <a:gd name="connsiteY489" fmla="*/ 348427 h 2642616"/>
                <a:gd name="connsiteX490" fmla="*/ 3643716 w 5788478"/>
                <a:gd name="connsiteY490" fmla="*/ 354073 h 2642616"/>
                <a:gd name="connsiteX491" fmla="*/ 3647821 w 5788478"/>
                <a:gd name="connsiteY491" fmla="*/ 362280 h 2642616"/>
                <a:gd name="connsiteX492" fmla="*/ 3651927 w 5788478"/>
                <a:gd name="connsiteY492" fmla="*/ 379216 h 2642616"/>
                <a:gd name="connsiteX493" fmla="*/ 3643716 w 5788478"/>
                <a:gd name="connsiteY493" fmla="*/ 395636 h 2642616"/>
                <a:gd name="connsiteX494" fmla="*/ 3648334 w 5788478"/>
                <a:gd name="connsiteY494" fmla="*/ 403846 h 2642616"/>
                <a:gd name="connsiteX495" fmla="*/ 3656544 w 5788478"/>
                <a:gd name="connsiteY495" fmla="*/ 389477 h 2642616"/>
                <a:gd name="connsiteX496" fmla="*/ 3666038 w 5788478"/>
                <a:gd name="connsiteY496" fmla="*/ 385885 h 2642616"/>
                <a:gd name="connsiteX497" fmla="*/ 3678095 w 5788478"/>
                <a:gd name="connsiteY497" fmla="*/ 388964 h 2642616"/>
                <a:gd name="connsiteX498" fmla="*/ 3698110 w 5788478"/>
                <a:gd name="connsiteY498" fmla="*/ 384859 h 2642616"/>
                <a:gd name="connsiteX499" fmla="*/ 3711451 w 5788478"/>
                <a:gd name="connsiteY499" fmla="*/ 382808 h 2642616"/>
                <a:gd name="connsiteX500" fmla="*/ 3717606 w 5788478"/>
                <a:gd name="connsiteY500" fmla="*/ 378703 h 2642616"/>
                <a:gd name="connsiteX501" fmla="*/ 3709912 w 5788478"/>
                <a:gd name="connsiteY501" fmla="*/ 371006 h 2642616"/>
                <a:gd name="connsiteX502" fmla="*/ 3696056 w 5788478"/>
                <a:gd name="connsiteY502" fmla="*/ 356637 h 2642616"/>
                <a:gd name="connsiteX503" fmla="*/ 3685795 w 5788478"/>
                <a:gd name="connsiteY503" fmla="*/ 347914 h 2642616"/>
                <a:gd name="connsiteX504" fmla="*/ 3672451 w 5788478"/>
                <a:gd name="connsiteY504" fmla="*/ 342784 h 2642616"/>
                <a:gd name="connsiteX505" fmla="*/ 3738648 w 5788478"/>
                <a:gd name="connsiteY505" fmla="*/ 244260 h 2642616"/>
                <a:gd name="connsiteX506" fmla="*/ 3729925 w 5788478"/>
                <a:gd name="connsiteY506" fmla="*/ 240668 h 2642616"/>
                <a:gd name="connsiteX507" fmla="*/ 3700161 w 5788478"/>
                <a:gd name="connsiteY507" fmla="*/ 249391 h 2642616"/>
                <a:gd name="connsiteX508" fmla="*/ 3687846 w 5788478"/>
                <a:gd name="connsiteY508" fmla="*/ 260680 h 2642616"/>
                <a:gd name="connsiteX509" fmla="*/ 3685279 w 5788478"/>
                <a:gd name="connsiteY509" fmla="*/ 252470 h 2642616"/>
                <a:gd name="connsiteX510" fmla="*/ 3681301 w 5788478"/>
                <a:gd name="connsiteY510" fmla="*/ 252470 h 2642616"/>
                <a:gd name="connsiteX511" fmla="*/ 3669760 w 5788478"/>
                <a:gd name="connsiteY511" fmla="*/ 258113 h 2642616"/>
                <a:gd name="connsiteX512" fmla="*/ 3659751 w 5788478"/>
                <a:gd name="connsiteY512" fmla="*/ 258113 h 2642616"/>
                <a:gd name="connsiteX513" fmla="*/ 3647694 w 5788478"/>
                <a:gd name="connsiteY513" fmla="*/ 248365 h 2642616"/>
                <a:gd name="connsiteX514" fmla="*/ 3638586 w 5788478"/>
                <a:gd name="connsiteY514" fmla="*/ 248623 h 2642616"/>
                <a:gd name="connsiteX515" fmla="*/ 3638586 w 5788478"/>
                <a:gd name="connsiteY515" fmla="*/ 253623 h 2642616"/>
                <a:gd name="connsiteX516" fmla="*/ 3647821 w 5788478"/>
                <a:gd name="connsiteY516" fmla="*/ 266327 h 2642616"/>
                <a:gd name="connsiteX517" fmla="*/ 3663216 w 5788478"/>
                <a:gd name="connsiteY517" fmla="*/ 285310 h 2642616"/>
                <a:gd name="connsiteX518" fmla="*/ 3676557 w 5788478"/>
                <a:gd name="connsiteY518" fmla="*/ 293008 h 2642616"/>
                <a:gd name="connsiteX519" fmla="*/ 3691951 w 5788478"/>
                <a:gd name="connsiteY519" fmla="*/ 284285 h 2642616"/>
                <a:gd name="connsiteX520" fmla="*/ 3704521 w 5788478"/>
                <a:gd name="connsiteY520" fmla="*/ 289415 h 2642616"/>
                <a:gd name="connsiteX521" fmla="*/ 3720686 w 5788478"/>
                <a:gd name="connsiteY521" fmla="*/ 283772 h 2642616"/>
                <a:gd name="connsiteX522" fmla="*/ 3731463 w 5788478"/>
                <a:gd name="connsiteY522" fmla="*/ 285823 h 2642616"/>
                <a:gd name="connsiteX523" fmla="*/ 3743778 w 5788478"/>
                <a:gd name="connsiteY523" fmla="*/ 282747 h 2642616"/>
                <a:gd name="connsiteX524" fmla="*/ 3752501 w 5788478"/>
                <a:gd name="connsiteY524" fmla="*/ 278642 h 2642616"/>
                <a:gd name="connsiteX525" fmla="*/ 3753014 w 5788478"/>
                <a:gd name="connsiteY525" fmla="*/ 270429 h 2642616"/>
                <a:gd name="connsiteX526" fmla="*/ 3756093 w 5788478"/>
                <a:gd name="connsiteY526" fmla="*/ 261193 h 2642616"/>
                <a:gd name="connsiteX527" fmla="*/ 3750450 w 5788478"/>
                <a:gd name="connsiteY527" fmla="*/ 254521 h 2642616"/>
                <a:gd name="connsiteX528" fmla="*/ 3738648 w 5788478"/>
                <a:gd name="connsiteY528" fmla="*/ 244260 h 2642616"/>
                <a:gd name="connsiteX529" fmla="*/ 4669866 w 5788478"/>
                <a:gd name="connsiteY529" fmla="*/ 72487 h 2642616"/>
                <a:gd name="connsiteX530" fmla="*/ 4649596 w 5788478"/>
                <a:gd name="connsiteY530" fmla="*/ 72360 h 2642616"/>
                <a:gd name="connsiteX531" fmla="*/ 4641131 w 5788478"/>
                <a:gd name="connsiteY531" fmla="*/ 69793 h 2642616"/>
                <a:gd name="connsiteX532" fmla="*/ 4636641 w 5788478"/>
                <a:gd name="connsiteY532" fmla="*/ 69793 h 2642616"/>
                <a:gd name="connsiteX533" fmla="*/ 4623810 w 5788478"/>
                <a:gd name="connsiteY533" fmla="*/ 84675 h 2642616"/>
                <a:gd name="connsiteX534" fmla="*/ 4615087 w 5788478"/>
                <a:gd name="connsiteY534" fmla="*/ 99041 h 2642616"/>
                <a:gd name="connsiteX535" fmla="*/ 4612007 w 5788478"/>
                <a:gd name="connsiteY535" fmla="*/ 118282 h 2642616"/>
                <a:gd name="connsiteX536" fmla="*/ 4614574 w 5788478"/>
                <a:gd name="connsiteY536" fmla="*/ 127266 h 2642616"/>
                <a:gd name="connsiteX537" fmla="*/ 4618679 w 5788478"/>
                <a:gd name="connsiteY537" fmla="*/ 137527 h 2642616"/>
                <a:gd name="connsiteX538" fmla="*/ 4634332 w 5788478"/>
                <a:gd name="connsiteY538" fmla="*/ 143686 h 2642616"/>
                <a:gd name="connsiteX539" fmla="*/ 4634332 w 5788478"/>
                <a:gd name="connsiteY539" fmla="*/ 137527 h 2642616"/>
                <a:gd name="connsiteX540" fmla="*/ 4646901 w 5788478"/>
                <a:gd name="connsiteY540" fmla="*/ 124187 h 2642616"/>
                <a:gd name="connsiteX541" fmla="*/ 4656780 w 5788478"/>
                <a:gd name="connsiteY541" fmla="*/ 111359 h 2642616"/>
                <a:gd name="connsiteX542" fmla="*/ 4666787 w 5788478"/>
                <a:gd name="connsiteY542" fmla="*/ 111359 h 2642616"/>
                <a:gd name="connsiteX543" fmla="*/ 4674098 w 5788478"/>
                <a:gd name="connsiteY543" fmla="*/ 95964 h 2642616"/>
                <a:gd name="connsiteX544" fmla="*/ 4684359 w 5788478"/>
                <a:gd name="connsiteY544" fmla="*/ 83649 h 2642616"/>
                <a:gd name="connsiteX545" fmla="*/ 4678203 w 5788478"/>
                <a:gd name="connsiteY545" fmla="*/ 80057 h 2642616"/>
                <a:gd name="connsiteX546" fmla="*/ 4669866 w 5788478"/>
                <a:gd name="connsiteY546" fmla="*/ 72487 h 2642616"/>
                <a:gd name="connsiteX547" fmla="*/ 5523217 w 5788478"/>
                <a:gd name="connsiteY547" fmla="*/ 40032 h 2642616"/>
                <a:gd name="connsiteX548" fmla="*/ 5513207 w 5788478"/>
                <a:gd name="connsiteY548" fmla="*/ 40032 h 2642616"/>
                <a:gd name="connsiteX549" fmla="*/ 5497173 w 5788478"/>
                <a:gd name="connsiteY549" fmla="*/ 44137 h 2642616"/>
                <a:gd name="connsiteX550" fmla="*/ 5496660 w 5788478"/>
                <a:gd name="connsiteY550" fmla="*/ 46188 h 2642616"/>
                <a:gd name="connsiteX551" fmla="*/ 5504870 w 5788478"/>
                <a:gd name="connsiteY551" fmla="*/ 50293 h 2642616"/>
                <a:gd name="connsiteX552" fmla="*/ 5504870 w 5788478"/>
                <a:gd name="connsiteY552" fmla="*/ 56965 h 2642616"/>
                <a:gd name="connsiteX553" fmla="*/ 5492555 w 5788478"/>
                <a:gd name="connsiteY553" fmla="*/ 67739 h 2642616"/>
                <a:gd name="connsiteX554" fmla="*/ 5492555 w 5788478"/>
                <a:gd name="connsiteY554" fmla="*/ 70946 h 2642616"/>
                <a:gd name="connsiteX555" fmla="*/ 5502048 w 5788478"/>
                <a:gd name="connsiteY555" fmla="*/ 70818 h 2642616"/>
                <a:gd name="connsiteX556" fmla="*/ 5510000 w 5788478"/>
                <a:gd name="connsiteY556" fmla="*/ 72360 h 2642616"/>
                <a:gd name="connsiteX557" fmla="*/ 5523729 w 5788478"/>
                <a:gd name="connsiteY557" fmla="*/ 72360 h 2642616"/>
                <a:gd name="connsiteX558" fmla="*/ 5528987 w 5788478"/>
                <a:gd name="connsiteY558" fmla="*/ 73385 h 2642616"/>
                <a:gd name="connsiteX559" fmla="*/ 5533092 w 5788478"/>
                <a:gd name="connsiteY559" fmla="*/ 65048 h 2642616"/>
                <a:gd name="connsiteX560" fmla="*/ 5533092 w 5788478"/>
                <a:gd name="connsiteY560" fmla="*/ 54526 h 2642616"/>
                <a:gd name="connsiteX561" fmla="*/ 5542328 w 5788478"/>
                <a:gd name="connsiteY561" fmla="*/ 46701 h 2642616"/>
                <a:gd name="connsiteX562" fmla="*/ 5551050 w 5788478"/>
                <a:gd name="connsiteY562" fmla="*/ 40032 h 2642616"/>
                <a:gd name="connsiteX563" fmla="*/ 5565935 w 5788478"/>
                <a:gd name="connsiteY563" fmla="*/ 29768 h 2642616"/>
                <a:gd name="connsiteX564" fmla="*/ 5574142 w 5788478"/>
                <a:gd name="connsiteY564" fmla="*/ 31819 h 2642616"/>
                <a:gd name="connsiteX565" fmla="*/ 5582356 w 5788478"/>
                <a:gd name="connsiteY565" fmla="*/ 25663 h 2642616"/>
                <a:gd name="connsiteX566" fmla="*/ 5579276 w 5788478"/>
                <a:gd name="connsiteY566" fmla="*/ 18221 h 2642616"/>
                <a:gd name="connsiteX567" fmla="*/ 5585945 w 5788478"/>
                <a:gd name="connsiteY567" fmla="*/ 7189 h 2642616"/>
                <a:gd name="connsiteX568" fmla="*/ 5572092 w 5788478"/>
                <a:gd name="connsiteY568" fmla="*/ 1546 h 2642616"/>
                <a:gd name="connsiteX569" fmla="*/ 5569012 w 5788478"/>
                <a:gd name="connsiteY569" fmla="*/ 10269 h 2642616"/>
                <a:gd name="connsiteX570" fmla="*/ 5556697 w 5788478"/>
                <a:gd name="connsiteY570" fmla="*/ 17453 h 2642616"/>
                <a:gd name="connsiteX571" fmla="*/ 5547461 w 5788478"/>
                <a:gd name="connsiteY571" fmla="*/ 22071 h 2642616"/>
                <a:gd name="connsiteX572" fmla="*/ 5540276 w 5788478"/>
                <a:gd name="connsiteY572" fmla="*/ 32848 h 2642616"/>
                <a:gd name="connsiteX573" fmla="*/ 5532067 w 5788478"/>
                <a:gd name="connsiteY573" fmla="*/ 35924 h 2642616"/>
                <a:gd name="connsiteX574" fmla="*/ 5523217 w 5788478"/>
                <a:gd name="connsiteY574" fmla="*/ 40032 h 2642616"/>
                <a:gd name="connsiteX575" fmla="*/ 5342205 w 5788478"/>
                <a:gd name="connsiteY575" fmla="*/ 661955 h 2642616"/>
                <a:gd name="connsiteX576" fmla="*/ 5329762 w 5788478"/>
                <a:gd name="connsiteY576" fmla="*/ 651178 h 2642616"/>
                <a:gd name="connsiteX577" fmla="*/ 5325526 w 5788478"/>
                <a:gd name="connsiteY577" fmla="*/ 651178 h 2642616"/>
                <a:gd name="connsiteX578" fmla="*/ 5325526 w 5788478"/>
                <a:gd name="connsiteY578" fmla="*/ 666060 h 2642616"/>
                <a:gd name="connsiteX579" fmla="*/ 5318087 w 5788478"/>
                <a:gd name="connsiteY579" fmla="*/ 676069 h 2642616"/>
                <a:gd name="connsiteX580" fmla="*/ 5322705 w 5788478"/>
                <a:gd name="connsiteY580" fmla="*/ 688126 h 2642616"/>
                <a:gd name="connsiteX581" fmla="*/ 5330403 w 5788478"/>
                <a:gd name="connsiteY581" fmla="*/ 709677 h 2642616"/>
                <a:gd name="connsiteX582" fmla="*/ 5335023 w 5788478"/>
                <a:gd name="connsiteY582" fmla="*/ 692744 h 2642616"/>
                <a:gd name="connsiteX583" fmla="*/ 5338099 w 5788478"/>
                <a:gd name="connsiteY583" fmla="*/ 686072 h 2642616"/>
                <a:gd name="connsiteX584" fmla="*/ 5342205 w 5788478"/>
                <a:gd name="connsiteY584" fmla="*/ 661955 h 2642616"/>
                <a:gd name="connsiteX585" fmla="*/ 5700117 w 5788478"/>
                <a:gd name="connsiteY585" fmla="*/ 754319 h 2642616"/>
                <a:gd name="connsiteX586" fmla="*/ 5683955 w 5788478"/>
                <a:gd name="connsiteY586" fmla="*/ 751240 h 2642616"/>
                <a:gd name="connsiteX587" fmla="*/ 5679850 w 5788478"/>
                <a:gd name="connsiteY587" fmla="*/ 757657 h 2642616"/>
                <a:gd name="connsiteX588" fmla="*/ 5683955 w 5788478"/>
                <a:gd name="connsiteY588" fmla="*/ 764583 h 2642616"/>
                <a:gd name="connsiteX589" fmla="*/ 5693194 w 5788478"/>
                <a:gd name="connsiteY589" fmla="*/ 762529 h 2642616"/>
                <a:gd name="connsiteX590" fmla="*/ 5707047 w 5788478"/>
                <a:gd name="connsiteY590" fmla="*/ 767150 h 2642616"/>
                <a:gd name="connsiteX591" fmla="*/ 5734757 w 5788478"/>
                <a:gd name="connsiteY591" fmla="*/ 762017 h 2642616"/>
                <a:gd name="connsiteX592" fmla="*/ 5735270 w 5788478"/>
                <a:gd name="connsiteY592" fmla="*/ 758552 h 2642616"/>
                <a:gd name="connsiteX593" fmla="*/ 5718849 w 5788478"/>
                <a:gd name="connsiteY593" fmla="*/ 751240 h 2642616"/>
                <a:gd name="connsiteX594" fmla="*/ 5700117 w 5788478"/>
                <a:gd name="connsiteY594" fmla="*/ 754319 h 2642616"/>
                <a:gd name="connsiteX595" fmla="*/ 5779399 w 5788478"/>
                <a:gd name="connsiteY595" fmla="*/ 720454 h 2642616"/>
                <a:gd name="connsiteX596" fmla="*/ 5758361 w 5788478"/>
                <a:gd name="connsiteY596" fmla="*/ 724046 h 2642616"/>
                <a:gd name="connsiteX597" fmla="*/ 5757335 w 5788478"/>
                <a:gd name="connsiteY597" fmla="*/ 726097 h 2642616"/>
                <a:gd name="connsiteX598" fmla="*/ 5769905 w 5788478"/>
                <a:gd name="connsiteY598" fmla="*/ 735332 h 2642616"/>
                <a:gd name="connsiteX599" fmla="*/ 5788638 w 5788478"/>
                <a:gd name="connsiteY599" fmla="*/ 723533 h 2642616"/>
                <a:gd name="connsiteX600" fmla="*/ 5779399 w 5788478"/>
                <a:gd name="connsiteY600" fmla="*/ 720454 h 2642616"/>
                <a:gd name="connsiteX601" fmla="*/ 4683206 w 5788478"/>
                <a:gd name="connsiteY601" fmla="*/ 1357258 h 2642616"/>
                <a:gd name="connsiteX602" fmla="*/ 4683206 w 5788478"/>
                <a:gd name="connsiteY602" fmla="*/ 1384968 h 2642616"/>
                <a:gd name="connsiteX603" fmla="*/ 4692060 w 5788478"/>
                <a:gd name="connsiteY603" fmla="*/ 1377271 h 2642616"/>
                <a:gd name="connsiteX604" fmla="*/ 4708352 w 5788478"/>
                <a:gd name="connsiteY604" fmla="*/ 1383426 h 2642616"/>
                <a:gd name="connsiteX605" fmla="*/ 4714636 w 5788478"/>
                <a:gd name="connsiteY605" fmla="*/ 1382914 h 2642616"/>
                <a:gd name="connsiteX606" fmla="*/ 4715149 w 5788478"/>
                <a:gd name="connsiteY606" fmla="*/ 1377911 h 2642616"/>
                <a:gd name="connsiteX607" fmla="*/ 4711556 w 5788478"/>
                <a:gd name="connsiteY607" fmla="*/ 1371627 h 2642616"/>
                <a:gd name="connsiteX608" fmla="*/ 4711556 w 5788478"/>
                <a:gd name="connsiteY608" fmla="*/ 1357258 h 2642616"/>
                <a:gd name="connsiteX609" fmla="*/ 4683206 w 5788478"/>
                <a:gd name="connsiteY609" fmla="*/ 1357258 h 2642616"/>
                <a:gd name="connsiteX610" fmla="*/ 5646883 w 5788478"/>
                <a:gd name="connsiteY610" fmla="*/ 1162266 h 2642616"/>
                <a:gd name="connsiteX611" fmla="*/ 5634695 w 5788478"/>
                <a:gd name="connsiteY611" fmla="*/ 1162266 h 2642616"/>
                <a:gd name="connsiteX612" fmla="*/ 5634695 w 5788478"/>
                <a:gd name="connsiteY612" fmla="*/ 1169450 h 2642616"/>
                <a:gd name="connsiteX613" fmla="*/ 5641877 w 5788478"/>
                <a:gd name="connsiteY613" fmla="*/ 1187921 h 2642616"/>
                <a:gd name="connsiteX614" fmla="*/ 5639825 w 5788478"/>
                <a:gd name="connsiteY614" fmla="*/ 1206395 h 2642616"/>
                <a:gd name="connsiteX615" fmla="*/ 5643418 w 5788478"/>
                <a:gd name="connsiteY615" fmla="*/ 1211526 h 2642616"/>
                <a:gd name="connsiteX616" fmla="*/ 5650602 w 5788478"/>
                <a:gd name="connsiteY616" fmla="*/ 1220765 h 2642616"/>
                <a:gd name="connsiteX617" fmla="*/ 5652141 w 5788478"/>
                <a:gd name="connsiteY617" fmla="*/ 1205115 h 2642616"/>
                <a:gd name="connsiteX618" fmla="*/ 5652141 w 5788478"/>
                <a:gd name="connsiteY618" fmla="*/ 1194080 h 2642616"/>
                <a:gd name="connsiteX619" fmla="*/ 5649574 w 5788478"/>
                <a:gd name="connsiteY619" fmla="*/ 1185358 h 2642616"/>
                <a:gd name="connsiteX620" fmla="*/ 5646883 w 5788478"/>
                <a:gd name="connsiteY620" fmla="*/ 1162266 h 2642616"/>
                <a:gd name="connsiteX621" fmla="*/ 5671640 w 5788478"/>
                <a:gd name="connsiteY621" fmla="*/ 1259760 h 2642616"/>
                <a:gd name="connsiteX622" fmla="*/ 5662405 w 5788478"/>
                <a:gd name="connsiteY622" fmla="*/ 1242828 h 2642616"/>
                <a:gd name="connsiteX623" fmla="*/ 5652657 w 5788478"/>
                <a:gd name="connsiteY623" fmla="*/ 1246420 h 2642616"/>
                <a:gd name="connsiteX624" fmla="*/ 5658300 w 5788478"/>
                <a:gd name="connsiteY624" fmla="*/ 1254630 h 2642616"/>
                <a:gd name="connsiteX625" fmla="*/ 5670102 w 5788478"/>
                <a:gd name="connsiteY625" fmla="*/ 1272591 h 2642616"/>
                <a:gd name="connsiteX626" fmla="*/ 5671128 w 5788478"/>
                <a:gd name="connsiteY626" fmla="*/ 1268483 h 2642616"/>
                <a:gd name="connsiteX627" fmla="*/ 5671640 w 5788478"/>
                <a:gd name="connsiteY627" fmla="*/ 1259760 h 2642616"/>
                <a:gd name="connsiteX628" fmla="*/ 5696783 w 5788478"/>
                <a:gd name="connsiteY628" fmla="*/ 1443979 h 2642616"/>
                <a:gd name="connsiteX629" fmla="*/ 5697299 w 5788478"/>
                <a:gd name="connsiteY629" fmla="*/ 1427047 h 2642616"/>
                <a:gd name="connsiteX630" fmla="*/ 5694732 w 5788478"/>
                <a:gd name="connsiteY630" fmla="*/ 1423454 h 2642616"/>
                <a:gd name="connsiteX631" fmla="*/ 5690627 w 5788478"/>
                <a:gd name="connsiteY631" fmla="*/ 1434741 h 2642616"/>
                <a:gd name="connsiteX632" fmla="*/ 5688576 w 5788478"/>
                <a:gd name="connsiteY632" fmla="*/ 1438721 h 2642616"/>
                <a:gd name="connsiteX633" fmla="*/ 5688576 w 5788478"/>
                <a:gd name="connsiteY633" fmla="*/ 1451291 h 2642616"/>
                <a:gd name="connsiteX634" fmla="*/ 5692165 w 5788478"/>
                <a:gd name="connsiteY634" fmla="*/ 1457832 h 2642616"/>
                <a:gd name="connsiteX635" fmla="*/ 5696783 w 5788478"/>
                <a:gd name="connsiteY635" fmla="*/ 1443979 h 2642616"/>
                <a:gd name="connsiteX636" fmla="*/ 5672156 w 5788478"/>
                <a:gd name="connsiteY636" fmla="*/ 1559305 h 2642616"/>
                <a:gd name="connsiteX637" fmla="*/ 5672156 w 5788478"/>
                <a:gd name="connsiteY637" fmla="*/ 1564566 h 2642616"/>
                <a:gd name="connsiteX638" fmla="*/ 5674207 w 5788478"/>
                <a:gd name="connsiteY638" fmla="*/ 1565591 h 2642616"/>
                <a:gd name="connsiteX639" fmla="*/ 5679337 w 5788478"/>
                <a:gd name="connsiteY639" fmla="*/ 1557894 h 2642616"/>
                <a:gd name="connsiteX640" fmla="*/ 5683955 w 5788478"/>
                <a:gd name="connsiteY640" fmla="*/ 1544038 h 2642616"/>
                <a:gd name="connsiteX641" fmla="*/ 5689089 w 5788478"/>
                <a:gd name="connsiteY641" fmla="*/ 1523898 h 2642616"/>
                <a:gd name="connsiteX642" fmla="*/ 5689089 w 5788478"/>
                <a:gd name="connsiteY642" fmla="*/ 1517357 h 2642616"/>
                <a:gd name="connsiteX643" fmla="*/ 5680363 w 5788478"/>
                <a:gd name="connsiteY643" fmla="*/ 1531723 h 2642616"/>
                <a:gd name="connsiteX644" fmla="*/ 5673694 w 5788478"/>
                <a:gd name="connsiteY644" fmla="*/ 1535315 h 2642616"/>
                <a:gd name="connsiteX645" fmla="*/ 5673694 w 5788478"/>
                <a:gd name="connsiteY645" fmla="*/ 1550709 h 2642616"/>
                <a:gd name="connsiteX646" fmla="*/ 5672156 w 5788478"/>
                <a:gd name="connsiteY646" fmla="*/ 1559305 h 2642616"/>
                <a:gd name="connsiteX647" fmla="*/ 5657787 w 5788478"/>
                <a:gd name="connsiteY647" fmla="*/ 1593301 h 2642616"/>
                <a:gd name="connsiteX648" fmla="*/ 5651628 w 5788478"/>
                <a:gd name="connsiteY648" fmla="*/ 1583040 h 2642616"/>
                <a:gd name="connsiteX649" fmla="*/ 5645472 w 5788478"/>
                <a:gd name="connsiteY649" fmla="*/ 1600485 h 2642616"/>
                <a:gd name="connsiteX650" fmla="*/ 5642905 w 5788478"/>
                <a:gd name="connsiteY650" fmla="*/ 1614855 h 2642616"/>
                <a:gd name="connsiteX651" fmla="*/ 5631616 w 5788478"/>
                <a:gd name="connsiteY651" fmla="*/ 1618960 h 2642616"/>
                <a:gd name="connsiteX652" fmla="*/ 5634182 w 5788478"/>
                <a:gd name="connsiteY652" fmla="*/ 1627170 h 2642616"/>
                <a:gd name="connsiteX653" fmla="*/ 5626998 w 5788478"/>
                <a:gd name="connsiteY653" fmla="*/ 1646156 h 2642616"/>
                <a:gd name="connsiteX654" fmla="*/ 5629564 w 5788478"/>
                <a:gd name="connsiteY654" fmla="*/ 1654366 h 2642616"/>
                <a:gd name="connsiteX655" fmla="*/ 5627511 w 5788478"/>
                <a:gd name="connsiteY655" fmla="*/ 1662576 h 2642616"/>
                <a:gd name="connsiteX656" fmla="*/ 5627511 w 5788478"/>
                <a:gd name="connsiteY656" fmla="*/ 1673477 h 2642616"/>
                <a:gd name="connsiteX657" fmla="*/ 5631103 w 5788478"/>
                <a:gd name="connsiteY657" fmla="*/ 1681563 h 2642616"/>
                <a:gd name="connsiteX658" fmla="*/ 5636746 w 5788478"/>
                <a:gd name="connsiteY658" fmla="*/ 1691824 h 2642616"/>
                <a:gd name="connsiteX659" fmla="*/ 5639825 w 5788478"/>
                <a:gd name="connsiteY659" fmla="*/ 1683614 h 2642616"/>
                <a:gd name="connsiteX660" fmla="*/ 5640851 w 5788478"/>
                <a:gd name="connsiteY660" fmla="*/ 1670274 h 2642616"/>
                <a:gd name="connsiteX661" fmla="*/ 5646498 w 5788478"/>
                <a:gd name="connsiteY661" fmla="*/ 1651800 h 2642616"/>
                <a:gd name="connsiteX662" fmla="*/ 5655220 w 5788478"/>
                <a:gd name="connsiteY662" fmla="*/ 1614087 h 2642616"/>
                <a:gd name="connsiteX663" fmla="*/ 5657787 w 5788478"/>
                <a:gd name="connsiteY663" fmla="*/ 1593301 h 2642616"/>
                <a:gd name="connsiteX664" fmla="*/ 5267799 w 5788478"/>
                <a:gd name="connsiteY664" fmla="*/ 1495806 h 2642616"/>
                <a:gd name="connsiteX665" fmla="*/ 5283709 w 5788478"/>
                <a:gd name="connsiteY665" fmla="*/ 1508121 h 2642616"/>
                <a:gd name="connsiteX666" fmla="*/ 5304234 w 5788478"/>
                <a:gd name="connsiteY666" fmla="*/ 1518898 h 2642616"/>
                <a:gd name="connsiteX667" fmla="*/ 5277165 w 5788478"/>
                <a:gd name="connsiteY667" fmla="*/ 1518898 h 2642616"/>
                <a:gd name="connsiteX668" fmla="*/ 5263184 w 5788478"/>
                <a:gd name="connsiteY668" fmla="*/ 1528646 h 2642616"/>
                <a:gd name="connsiteX669" fmla="*/ 5251379 w 5788478"/>
                <a:gd name="connsiteY669" fmla="*/ 1539038 h 2642616"/>
                <a:gd name="connsiteX670" fmla="*/ 5251379 w 5788478"/>
                <a:gd name="connsiteY670" fmla="*/ 1552123 h 2642616"/>
                <a:gd name="connsiteX671" fmla="*/ 5266773 w 5788478"/>
                <a:gd name="connsiteY671" fmla="*/ 1593817 h 2642616"/>
                <a:gd name="connsiteX672" fmla="*/ 5278575 w 5788478"/>
                <a:gd name="connsiteY672" fmla="*/ 1614855 h 2642616"/>
                <a:gd name="connsiteX673" fmla="*/ 5292432 w 5788478"/>
                <a:gd name="connsiteY673" fmla="*/ 1634354 h 2642616"/>
                <a:gd name="connsiteX674" fmla="*/ 5304747 w 5788478"/>
                <a:gd name="connsiteY674" fmla="*/ 1642051 h 2642616"/>
                <a:gd name="connsiteX675" fmla="*/ 5330403 w 5788478"/>
                <a:gd name="connsiteY675" fmla="*/ 1661548 h 2642616"/>
                <a:gd name="connsiteX676" fmla="*/ 5357599 w 5788478"/>
                <a:gd name="connsiteY676" fmla="*/ 1672325 h 2642616"/>
                <a:gd name="connsiteX677" fmla="*/ 5372481 w 5788478"/>
                <a:gd name="connsiteY677" fmla="*/ 1680535 h 2642616"/>
                <a:gd name="connsiteX678" fmla="*/ 5387875 w 5788478"/>
                <a:gd name="connsiteY678" fmla="*/ 1670274 h 2642616"/>
                <a:gd name="connsiteX679" fmla="*/ 5403270 w 5788478"/>
                <a:gd name="connsiteY679" fmla="*/ 1690286 h 2642616"/>
                <a:gd name="connsiteX680" fmla="*/ 5414047 w 5788478"/>
                <a:gd name="connsiteY680" fmla="*/ 1711836 h 2642616"/>
                <a:gd name="connsiteX681" fmla="*/ 5412505 w 5788478"/>
                <a:gd name="connsiteY681" fmla="*/ 1714916 h 2642616"/>
                <a:gd name="connsiteX682" fmla="*/ 5390443 w 5788478"/>
                <a:gd name="connsiteY682" fmla="*/ 1694904 h 2642616"/>
                <a:gd name="connsiteX683" fmla="*/ 5382742 w 5788478"/>
                <a:gd name="connsiteY683" fmla="*/ 1688232 h 2642616"/>
                <a:gd name="connsiteX684" fmla="*/ 5374535 w 5788478"/>
                <a:gd name="connsiteY684" fmla="*/ 1694904 h 2642616"/>
                <a:gd name="connsiteX685" fmla="*/ 5355036 w 5788478"/>
                <a:gd name="connsiteY685" fmla="*/ 1698496 h 2642616"/>
                <a:gd name="connsiteX686" fmla="*/ 5355036 w 5788478"/>
                <a:gd name="connsiteY686" fmla="*/ 1707091 h 2642616"/>
                <a:gd name="connsiteX687" fmla="*/ 5361192 w 5788478"/>
                <a:gd name="connsiteY687" fmla="*/ 1723639 h 2642616"/>
                <a:gd name="connsiteX688" fmla="*/ 5365810 w 5788478"/>
                <a:gd name="connsiteY688" fmla="*/ 1739546 h 2642616"/>
                <a:gd name="connsiteX689" fmla="*/ 5370943 w 5788478"/>
                <a:gd name="connsiteY689" fmla="*/ 1748269 h 2642616"/>
                <a:gd name="connsiteX690" fmla="*/ 5369914 w 5788478"/>
                <a:gd name="connsiteY690" fmla="*/ 1750323 h 2642616"/>
                <a:gd name="connsiteX691" fmla="*/ 5342205 w 5788478"/>
                <a:gd name="connsiteY691" fmla="*/ 1732874 h 2642616"/>
                <a:gd name="connsiteX692" fmla="*/ 5328864 w 5788478"/>
                <a:gd name="connsiteY692" fmla="*/ 1723639 h 2642616"/>
                <a:gd name="connsiteX693" fmla="*/ 5322192 w 5788478"/>
                <a:gd name="connsiteY693" fmla="*/ 1702601 h 2642616"/>
                <a:gd name="connsiteX694" fmla="*/ 5313469 w 5788478"/>
                <a:gd name="connsiteY694" fmla="*/ 1688745 h 2642616"/>
                <a:gd name="connsiteX695" fmla="*/ 5287814 w 5788478"/>
                <a:gd name="connsiteY695" fmla="*/ 1665140 h 2642616"/>
                <a:gd name="connsiteX696" fmla="*/ 5280630 w 5788478"/>
                <a:gd name="connsiteY696" fmla="*/ 1643077 h 2642616"/>
                <a:gd name="connsiteX697" fmla="*/ 5271391 w 5788478"/>
                <a:gd name="connsiteY697" fmla="*/ 1633841 h 2642616"/>
                <a:gd name="connsiteX698" fmla="*/ 5248302 w 5788478"/>
                <a:gd name="connsiteY698" fmla="*/ 1616393 h 2642616"/>
                <a:gd name="connsiteX699" fmla="*/ 5230341 w 5788478"/>
                <a:gd name="connsiteY699" fmla="*/ 1608695 h 2642616"/>
                <a:gd name="connsiteX700" fmla="*/ 5198014 w 5788478"/>
                <a:gd name="connsiteY700" fmla="*/ 1562002 h 2642616"/>
                <a:gd name="connsiteX701" fmla="*/ 5185186 w 5788478"/>
                <a:gd name="connsiteY701" fmla="*/ 1548659 h 2642616"/>
                <a:gd name="connsiteX702" fmla="*/ 5169791 w 5788478"/>
                <a:gd name="connsiteY702" fmla="*/ 1531213 h 2642616"/>
                <a:gd name="connsiteX703" fmla="*/ 5156963 w 5788478"/>
                <a:gd name="connsiteY703" fmla="*/ 1523516 h 2642616"/>
                <a:gd name="connsiteX704" fmla="*/ 5142082 w 5788478"/>
                <a:gd name="connsiteY704" fmla="*/ 1512739 h 2642616"/>
                <a:gd name="connsiteX705" fmla="*/ 5123608 w 5788478"/>
                <a:gd name="connsiteY705" fmla="*/ 1489134 h 2642616"/>
                <a:gd name="connsiteX706" fmla="*/ 5101544 w 5788478"/>
                <a:gd name="connsiteY706" fmla="*/ 1476819 h 2642616"/>
                <a:gd name="connsiteX707" fmla="*/ 5046638 w 5788478"/>
                <a:gd name="connsiteY707" fmla="*/ 1461425 h 2642616"/>
                <a:gd name="connsiteX708" fmla="*/ 5018928 w 5788478"/>
                <a:gd name="connsiteY708" fmla="*/ 1437820 h 2642616"/>
                <a:gd name="connsiteX709" fmla="*/ 5007126 w 5788478"/>
                <a:gd name="connsiteY709" fmla="*/ 1418321 h 2642616"/>
                <a:gd name="connsiteX710" fmla="*/ 4995324 w 5788478"/>
                <a:gd name="connsiteY710" fmla="*/ 1407031 h 2642616"/>
                <a:gd name="connsiteX711" fmla="*/ 4975824 w 5788478"/>
                <a:gd name="connsiteY711" fmla="*/ 1383426 h 2642616"/>
                <a:gd name="connsiteX712" fmla="*/ 4966076 w 5788478"/>
                <a:gd name="connsiteY712" fmla="*/ 1371627 h 2642616"/>
                <a:gd name="connsiteX713" fmla="*/ 4967614 w 5788478"/>
                <a:gd name="connsiteY713" fmla="*/ 1365596 h 2642616"/>
                <a:gd name="connsiteX714" fmla="*/ 4967102 w 5788478"/>
                <a:gd name="connsiteY714" fmla="*/ 1361363 h 2642616"/>
                <a:gd name="connsiteX715" fmla="*/ 4971592 w 5788478"/>
                <a:gd name="connsiteY715" fmla="*/ 1361363 h 2642616"/>
                <a:gd name="connsiteX716" fmla="*/ 4978518 w 5788478"/>
                <a:gd name="connsiteY716" fmla="*/ 1363930 h 2642616"/>
                <a:gd name="connsiteX717" fmla="*/ 4980955 w 5788478"/>
                <a:gd name="connsiteY717" fmla="*/ 1363414 h 2642616"/>
                <a:gd name="connsiteX718" fmla="*/ 4980955 w 5788478"/>
                <a:gd name="connsiteY718" fmla="*/ 1353153 h 2642616"/>
                <a:gd name="connsiteX719" fmla="*/ 4969668 w 5788478"/>
                <a:gd name="connsiteY719" fmla="*/ 1348023 h 2642616"/>
                <a:gd name="connsiteX720" fmla="*/ 4970694 w 5788478"/>
                <a:gd name="connsiteY720" fmla="*/ 1344943 h 2642616"/>
                <a:gd name="connsiteX721" fmla="*/ 4967614 w 5788478"/>
                <a:gd name="connsiteY721" fmla="*/ 1331600 h 2642616"/>
                <a:gd name="connsiteX722" fmla="*/ 4961459 w 5788478"/>
                <a:gd name="connsiteY722" fmla="*/ 1330061 h 2642616"/>
                <a:gd name="connsiteX723" fmla="*/ 4944522 w 5788478"/>
                <a:gd name="connsiteY723" fmla="*/ 1323390 h 2642616"/>
                <a:gd name="connsiteX724" fmla="*/ 4936313 w 5788478"/>
                <a:gd name="connsiteY724" fmla="*/ 1321851 h 2642616"/>
                <a:gd name="connsiteX725" fmla="*/ 4951707 w 5788478"/>
                <a:gd name="connsiteY725" fmla="*/ 1311587 h 2642616"/>
                <a:gd name="connsiteX726" fmla="*/ 4959917 w 5788478"/>
                <a:gd name="connsiteY726" fmla="*/ 1300301 h 2642616"/>
                <a:gd name="connsiteX727" fmla="*/ 4964535 w 5788478"/>
                <a:gd name="connsiteY727" fmla="*/ 1302352 h 2642616"/>
                <a:gd name="connsiteX728" fmla="*/ 4973257 w 5788478"/>
                <a:gd name="connsiteY728" fmla="*/ 1310049 h 2642616"/>
                <a:gd name="connsiteX729" fmla="*/ 4981471 w 5788478"/>
                <a:gd name="connsiteY729" fmla="*/ 1314667 h 2642616"/>
                <a:gd name="connsiteX730" fmla="*/ 4987114 w 5788478"/>
                <a:gd name="connsiteY730" fmla="*/ 1325956 h 2642616"/>
                <a:gd name="connsiteX731" fmla="*/ 5003534 w 5788478"/>
                <a:gd name="connsiteY731" fmla="*/ 1330574 h 2642616"/>
                <a:gd name="connsiteX732" fmla="*/ 5029189 w 5788478"/>
                <a:gd name="connsiteY732" fmla="*/ 1350074 h 2642616"/>
                <a:gd name="connsiteX733" fmla="*/ 5042020 w 5788478"/>
                <a:gd name="connsiteY733" fmla="*/ 1364956 h 2642616"/>
                <a:gd name="connsiteX734" fmla="*/ 5061007 w 5788478"/>
                <a:gd name="connsiteY734" fmla="*/ 1390098 h 2642616"/>
                <a:gd name="connsiteX735" fmla="*/ 5076402 w 5788478"/>
                <a:gd name="connsiteY735" fmla="*/ 1404980 h 2642616"/>
                <a:gd name="connsiteX736" fmla="*/ 5097439 w 5788478"/>
                <a:gd name="connsiteY736" fmla="*/ 1416270 h 2642616"/>
                <a:gd name="connsiteX737" fmla="*/ 5105137 w 5788478"/>
                <a:gd name="connsiteY737" fmla="*/ 1427559 h 2642616"/>
                <a:gd name="connsiteX738" fmla="*/ 5112321 w 5788478"/>
                <a:gd name="connsiteY738" fmla="*/ 1433202 h 2642616"/>
                <a:gd name="connsiteX739" fmla="*/ 5118477 w 5788478"/>
                <a:gd name="connsiteY739" fmla="*/ 1427559 h 2642616"/>
                <a:gd name="connsiteX740" fmla="*/ 5125149 w 5788478"/>
                <a:gd name="connsiteY740" fmla="*/ 1431152 h 2642616"/>
                <a:gd name="connsiteX741" fmla="*/ 5145674 w 5788478"/>
                <a:gd name="connsiteY741" fmla="*/ 1439874 h 2642616"/>
                <a:gd name="connsiteX742" fmla="*/ 5192371 w 5788478"/>
                <a:gd name="connsiteY742" fmla="*/ 1463992 h 2642616"/>
                <a:gd name="connsiteX743" fmla="*/ 5225723 w 5788478"/>
                <a:gd name="connsiteY743" fmla="*/ 1478358 h 2642616"/>
                <a:gd name="connsiteX744" fmla="*/ 5237013 w 5788478"/>
                <a:gd name="connsiteY744" fmla="*/ 1480924 h 2642616"/>
                <a:gd name="connsiteX745" fmla="*/ 5267799 w 5788478"/>
                <a:gd name="connsiteY745" fmla="*/ 1495806 h 2642616"/>
                <a:gd name="connsiteX746" fmla="*/ 653354 w 5788478"/>
                <a:gd name="connsiteY746" fmla="*/ 1170538 h 2642616"/>
                <a:gd name="connsiteX747" fmla="*/ 653142 w 5788478"/>
                <a:gd name="connsiteY747" fmla="*/ 1159699 h 2642616"/>
                <a:gd name="connsiteX748" fmla="*/ 688036 w 5788478"/>
                <a:gd name="connsiteY748" fmla="*/ 1147384 h 2642616"/>
                <a:gd name="connsiteX749" fmla="*/ 756796 w 5788478"/>
                <a:gd name="connsiteY749" fmla="*/ 1133015 h 2642616"/>
                <a:gd name="connsiteX750" fmla="*/ 796820 w 5788478"/>
                <a:gd name="connsiteY750" fmla="*/ 1124805 h 2642616"/>
                <a:gd name="connsiteX751" fmla="*/ 810164 w 5788478"/>
                <a:gd name="connsiteY751" fmla="*/ 1118646 h 2642616"/>
                <a:gd name="connsiteX752" fmla="*/ 834794 w 5788478"/>
                <a:gd name="connsiteY752" fmla="*/ 1108385 h 2642616"/>
                <a:gd name="connsiteX753" fmla="*/ 858399 w 5788478"/>
                <a:gd name="connsiteY753" fmla="*/ 1099146 h 2642616"/>
                <a:gd name="connsiteX754" fmla="*/ 851214 w 5788478"/>
                <a:gd name="connsiteY754" fmla="*/ 1045268 h 2642616"/>
                <a:gd name="connsiteX755" fmla="*/ 882003 w 5788478"/>
                <a:gd name="connsiteY755" fmla="*/ 1002677 h 2642616"/>
                <a:gd name="connsiteX756" fmla="*/ 900474 w 5788478"/>
                <a:gd name="connsiteY756" fmla="*/ 974967 h 2642616"/>
                <a:gd name="connsiteX757" fmla="*/ 929212 w 5788478"/>
                <a:gd name="connsiteY757" fmla="*/ 946232 h 2642616"/>
                <a:gd name="connsiteX758" fmla="*/ 932289 w 5788478"/>
                <a:gd name="connsiteY758" fmla="*/ 919548 h 2642616"/>
                <a:gd name="connsiteX759" fmla="*/ 947683 w 5788478"/>
                <a:gd name="connsiteY759" fmla="*/ 909287 h 2642616"/>
                <a:gd name="connsiteX760" fmla="*/ 968208 w 5788478"/>
                <a:gd name="connsiteY760" fmla="*/ 891838 h 2642616"/>
                <a:gd name="connsiteX761" fmla="*/ 990787 w 5788478"/>
                <a:gd name="connsiteY761" fmla="*/ 880549 h 2642616"/>
                <a:gd name="connsiteX762" fmla="*/ 996946 w 5788478"/>
                <a:gd name="connsiteY762" fmla="*/ 858998 h 2642616"/>
                <a:gd name="connsiteX763" fmla="*/ 1007207 w 5788478"/>
                <a:gd name="connsiteY763" fmla="*/ 843604 h 2642616"/>
                <a:gd name="connsiteX764" fmla="*/ 1029787 w 5788478"/>
                <a:gd name="connsiteY764" fmla="*/ 799474 h 2642616"/>
                <a:gd name="connsiteX765" fmla="*/ 1050312 w 5788478"/>
                <a:gd name="connsiteY765" fmla="*/ 774844 h 2642616"/>
                <a:gd name="connsiteX766" fmla="*/ 1065706 w 5788478"/>
                <a:gd name="connsiteY766" fmla="*/ 777924 h 2642616"/>
                <a:gd name="connsiteX767" fmla="*/ 1073916 w 5788478"/>
                <a:gd name="connsiteY767" fmla="*/ 777924 h 2642616"/>
                <a:gd name="connsiteX768" fmla="*/ 1075967 w 5788478"/>
                <a:gd name="connsiteY768" fmla="*/ 751240 h 2642616"/>
                <a:gd name="connsiteX769" fmla="*/ 1096495 w 5788478"/>
                <a:gd name="connsiteY769" fmla="*/ 735845 h 2642616"/>
                <a:gd name="connsiteX770" fmla="*/ 1122151 w 5788478"/>
                <a:gd name="connsiteY770" fmla="*/ 715320 h 2642616"/>
                <a:gd name="connsiteX771" fmla="*/ 1148835 w 5788478"/>
                <a:gd name="connsiteY771" fmla="*/ 696849 h 2642616"/>
                <a:gd name="connsiteX772" fmla="*/ 1148835 w 5788478"/>
                <a:gd name="connsiteY772" fmla="*/ 696849 h 2642616"/>
                <a:gd name="connsiteX773" fmla="*/ 1157819 w 5788478"/>
                <a:gd name="connsiteY773" fmla="*/ 696849 h 2642616"/>
                <a:gd name="connsiteX774" fmla="*/ 1223845 w 5788478"/>
                <a:gd name="connsiteY774" fmla="*/ 678842 h 2642616"/>
                <a:gd name="connsiteX775" fmla="*/ 1223845 w 5788478"/>
                <a:gd name="connsiteY775" fmla="*/ 678842 h 2642616"/>
                <a:gd name="connsiteX776" fmla="*/ 1235043 w 5788478"/>
                <a:gd name="connsiteY776" fmla="*/ 683505 h 2642616"/>
                <a:gd name="connsiteX777" fmla="*/ 1245304 w 5788478"/>
                <a:gd name="connsiteY777" fmla="*/ 690432 h 2642616"/>
                <a:gd name="connsiteX778" fmla="*/ 1235556 w 5788478"/>
                <a:gd name="connsiteY778" fmla="*/ 700954 h 2642616"/>
                <a:gd name="connsiteX779" fmla="*/ 1234018 w 5788478"/>
                <a:gd name="connsiteY779" fmla="*/ 711218 h 2642616"/>
                <a:gd name="connsiteX780" fmla="*/ 1224266 w 5788478"/>
                <a:gd name="connsiteY780" fmla="*/ 717887 h 2642616"/>
                <a:gd name="connsiteX781" fmla="*/ 1219649 w 5788478"/>
                <a:gd name="connsiteY781" fmla="*/ 737899 h 2642616"/>
                <a:gd name="connsiteX782" fmla="*/ 1221699 w 5788478"/>
                <a:gd name="connsiteY782" fmla="*/ 738925 h 2642616"/>
                <a:gd name="connsiteX783" fmla="*/ 1226833 w 5788478"/>
                <a:gd name="connsiteY783" fmla="*/ 733794 h 2642616"/>
                <a:gd name="connsiteX784" fmla="*/ 1255823 w 5788478"/>
                <a:gd name="connsiteY784" fmla="*/ 721992 h 2642616"/>
                <a:gd name="connsiteX785" fmla="*/ 1261727 w 5788478"/>
                <a:gd name="connsiteY785" fmla="*/ 732769 h 2642616"/>
                <a:gd name="connsiteX786" fmla="*/ 1269036 w 5788478"/>
                <a:gd name="connsiteY786" fmla="*/ 736361 h 2642616"/>
                <a:gd name="connsiteX787" fmla="*/ 1280584 w 5788478"/>
                <a:gd name="connsiteY787" fmla="*/ 736361 h 2642616"/>
                <a:gd name="connsiteX788" fmla="*/ 1292000 w 5788478"/>
                <a:gd name="connsiteY788" fmla="*/ 745084 h 2642616"/>
                <a:gd name="connsiteX789" fmla="*/ 1297131 w 5788478"/>
                <a:gd name="connsiteY789" fmla="*/ 758424 h 2642616"/>
                <a:gd name="connsiteX790" fmla="*/ 1308421 w 5788478"/>
                <a:gd name="connsiteY790" fmla="*/ 782542 h 2642616"/>
                <a:gd name="connsiteX791" fmla="*/ 1320223 w 5788478"/>
                <a:gd name="connsiteY791" fmla="*/ 834757 h 2642616"/>
                <a:gd name="connsiteX792" fmla="*/ 1320223 w 5788478"/>
                <a:gd name="connsiteY792" fmla="*/ 844760 h 2642616"/>
                <a:gd name="connsiteX793" fmla="*/ 1328436 w 5788478"/>
                <a:gd name="connsiteY793" fmla="*/ 855409 h 2642616"/>
                <a:gd name="connsiteX794" fmla="*/ 1335745 w 5788478"/>
                <a:gd name="connsiteY794" fmla="*/ 852330 h 2642616"/>
                <a:gd name="connsiteX795" fmla="*/ 1341264 w 5788478"/>
                <a:gd name="connsiteY795" fmla="*/ 852330 h 2642616"/>
                <a:gd name="connsiteX796" fmla="*/ 1341264 w 5788478"/>
                <a:gd name="connsiteY796" fmla="*/ 864132 h 2642616"/>
                <a:gd name="connsiteX797" fmla="*/ 1339210 w 5788478"/>
                <a:gd name="connsiteY797" fmla="*/ 868750 h 2642616"/>
                <a:gd name="connsiteX798" fmla="*/ 1338697 w 5788478"/>
                <a:gd name="connsiteY798" fmla="*/ 875422 h 2642616"/>
                <a:gd name="connsiteX799" fmla="*/ 1333567 w 5788478"/>
                <a:gd name="connsiteY799" fmla="*/ 880552 h 2642616"/>
                <a:gd name="connsiteX800" fmla="*/ 1340751 w 5788478"/>
                <a:gd name="connsiteY800" fmla="*/ 892867 h 2642616"/>
                <a:gd name="connsiteX801" fmla="*/ 1331000 w 5788478"/>
                <a:gd name="connsiteY801" fmla="*/ 903131 h 2642616"/>
                <a:gd name="connsiteX802" fmla="*/ 1302777 w 5788478"/>
                <a:gd name="connsiteY802" fmla="*/ 928787 h 2642616"/>
                <a:gd name="connsiteX803" fmla="*/ 1285332 w 5788478"/>
                <a:gd name="connsiteY803" fmla="*/ 943669 h 2642616"/>
                <a:gd name="connsiteX804" fmla="*/ 1275068 w 5788478"/>
                <a:gd name="connsiteY804" fmla="*/ 947774 h 2642616"/>
                <a:gd name="connsiteX805" fmla="*/ 1266600 w 5788478"/>
                <a:gd name="connsiteY805" fmla="*/ 952904 h 2642616"/>
                <a:gd name="connsiteX806" fmla="*/ 1240686 w 5788478"/>
                <a:gd name="connsiteY806" fmla="*/ 950340 h 2642616"/>
                <a:gd name="connsiteX807" fmla="*/ 1224779 w 5788478"/>
                <a:gd name="connsiteY807" fmla="*/ 952391 h 2642616"/>
                <a:gd name="connsiteX808" fmla="*/ 1196557 w 5788478"/>
                <a:gd name="connsiteY808" fmla="*/ 942127 h 2642616"/>
                <a:gd name="connsiteX809" fmla="*/ 1185267 w 5788478"/>
                <a:gd name="connsiteY809" fmla="*/ 933404 h 2642616"/>
                <a:gd name="connsiteX810" fmla="*/ 1173465 w 5788478"/>
                <a:gd name="connsiteY810" fmla="*/ 920577 h 2642616"/>
                <a:gd name="connsiteX811" fmla="*/ 1160892 w 5788478"/>
                <a:gd name="connsiteY811" fmla="*/ 901077 h 2642616"/>
                <a:gd name="connsiteX812" fmla="*/ 1153195 w 5788478"/>
                <a:gd name="connsiteY812" fmla="*/ 903131 h 2642616"/>
                <a:gd name="connsiteX813" fmla="*/ 1143704 w 5788478"/>
                <a:gd name="connsiteY813" fmla="*/ 889788 h 2642616"/>
                <a:gd name="connsiteX814" fmla="*/ 1138061 w 5788478"/>
                <a:gd name="connsiteY814" fmla="*/ 881065 h 2642616"/>
                <a:gd name="connsiteX815" fmla="*/ 1131902 w 5788478"/>
                <a:gd name="connsiteY815" fmla="*/ 880552 h 2642616"/>
                <a:gd name="connsiteX816" fmla="*/ 1126772 w 5788478"/>
                <a:gd name="connsiteY816" fmla="*/ 877989 h 2642616"/>
                <a:gd name="connsiteX817" fmla="*/ 1118562 w 5788478"/>
                <a:gd name="connsiteY817" fmla="*/ 879527 h 2642616"/>
                <a:gd name="connsiteX818" fmla="*/ 1107785 w 5788478"/>
                <a:gd name="connsiteY818" fmla="*/ 854381 h 2642616"/>
                <a:gd name="connsiteX819" fmla="*/ 1095982 w 5788478"/>
                <a:gd name="connsiteY819" fmla="*/ 841040 h 2642616"/>
                <a:gd name="connsiteX820" fmla="*/ 1094696 w 5788478"/>
                <a:gd name="connsiteY820" fmla="*/ 848225 h 2642616"/>
                <a:gd name="connsiteX821" fmla="*/ 1094696 w 5788478"/>
                <a:gd name="connsiteY821" fmla="*/ 884272 h 2642616"/>
                <a:gd name="connsiteX822" fmla="*/ 1087260 w 5788478"/>
                <a:gd name="connsiteY822" fmla="*/ 896459 h 2642616"/>
                <a:gd name="connsiteX823" fmla="*/ 1094957 w 5788478"/>
                <a:gd name="connsiteY823" fmla="*/ 907749 h 2642616"/>
                <a:gd name="connsiteX824" fmla="*/ 1101113 w 5788478"/>
                <a:gd name="connsiteY824" fmla="*/ 933404 h 2642616"/>
                <a:gd name="connsiteX825" fmla="*/ 1101113 w 5788478"/>
                <a:gd name="connsiteY825" fmla="*/ 944694 h 2642616"/>
                <a:gd name="connsiteX826" fmla="*/ 1088798 w 5788478"/>
                <a:gd name="connsiteY826" fmla="*/ 958550 h 2642616"/>
                <a:gd name="connsiteX827" fmla="*/ 1075970 w 5788478"/>
                <a:gd name="connsiteY827" fmla="*/ 970865 h 2642616"/>
                <a:gd name="connsiteX828" fmla="*/ 1065706 w 5788478"/>
                <a:gd name="connsiteY828" fmla="*/ 982155 h 2642616"/>
                <a:gd name="connsiteX829" fmla="*/ 1061088 w 5788478"/>
                <a:gd name="connsiteY829" fmla="*/ 981126 h 2642616"/>
                <a:gd name="connsiteX830" fmla="*/ 1056983 w 5788478"/>
                <a:gd name="connsiteY830" fmla="*/ 994725 h 2642616"/>
                <a:gd name="connsiteX831" fmla="*/ 1046206 w 5788478"/>
                <a:gd name="connsiteY831" fmla="*/ 1002040 h 2642616"/>
                <a:gd name="connsiteX832" fmla="*/ 1046206 w 5788478"/>
                <a:gd name="connsiteY832" fmla="*/ 1012556 h 2642616"/>
                <a:gd name="connsiteX833" fmla="*/ 1044156 w 5788478"/>
                <a:gd name="connsiteY833" fmla="*/ 1022180 h 2642616"/>
                <a:gd name="connsiteX834" fmla="*/ 1047235 w 5788478"/>
                <a:gd name="connsiteY834" fmla="*/ 1023718 h 2642616"/>
                <a:gd name="connsiteX835" fmla="*/ 1050827 w 5788478"/>
                <a:gd name="connsiteY835" fmla="*/ 1022692 h 2642616"/>
                <a:gd name="connsiteX836" fmla="*/ 1056725 w 5788478"/>
                <a:gd name="connsiteY836" fmla="*/ 1022692 h 2642616"/>
                <a:gd name="connsiteX837" fmla="*/ 1056725 w 5788478"/>
                <a:gd name="connsiteY837" fmla="*/ 1035393 h 2642616"/>
                <a:gd name="connsiteX838" fmla="*/ 1058522 w 5788478"/>
                <a:gd name="connsiteY838" fmla="*/ 1045271 h 2642616"/>
                <a:gd name="connsiteX839" fmla="*/ 1046722 w 5788478"/>
                <a:gd name="connsiteY839" fmla="*/ 1054507 h 2642616"/>
                <a:gd name="connsiteX840" fmla="*/ 1055445 w 5788478"/>
                <a:gd name="connsiteY840" fmla="*/ 1058612 h 2642616"/>
                <a:gd name="connsiteX841" fmla="*/ 1059550 w 5788478"/>
                <a:gd name="connsiteY841" fmla="*/ 1063742 h 2642616"/>
                <a:gd name="connsiteX842" fmla="*/ 1063655 w 5788478"/>
                <a:gd name="connsiteY842" fmla="*/ 1061179 h 2642616"/>
                <a:gd name="connsiteX843" fmla="*/ 1083282 w 5788478"/>
                <a:gd name="connsiteY843" fmla="*/ 1075032 h 2642616"/>
                <a:gd name="connsiteX844" fmla="*/ 1094317 w 5788478"/>
                <a:gd name="connsiteY844" fmla="*/ 1075032 h 2642616"/>
                <a:gd name="connsiteX845" fmla="*/ 1106371 w 5788478"/>
                <a:gd name="connsiteY845" fmla="*/ 1078112 h 2642616"/>
                <a:gd name="connsiteX846" fmla="*/ 1110864 w 5788478"/>
                <a:gd name="connsiteY846" fmla="*/ 1078112 h 2642616"/>
                <a:gd name="connsiteX847" fmla="*/ 1110864 w 5788478"/>
                <a:gd name="connsiteY847" fmla="*/ 1063742 h 2642616"/>
                <a:gd name="connsiteX848" fmla="*/ 1118046 w 5788478"/>
                <a:gd name="connsiteY848" fmla="*/ 1053736 h 2642616"/>
                <a:gd name="connsiteX849" fmla="*/ 1111890 w 5788478"/>
                <a:gd name="connsiteY849" fmla="*/ 1048348 h 2642616"/>
                <a:gd name="connsiteX850" fmla="*/ 1101113 w 5788478"/>
                <a:gd name="connsiteY850" fmla="*/ 1037058 h 2642616"/>
                <a:gd name="connsiteX851" fmla="*/ 1103167 w 5788478"/>
                <a:gd name="connsiteY851" fmla="*/ 1014995 h 2642616"/>
                <a:gd name="connsiteX852" fmla="*/ 1103167 w 5788478"/>
                <a:gd name="connsiteY852" fmla="*/ 1004858 h 2642616"/>
                <a:gd name="connsiteX853" fmla="*/ 1106759 w 5788478"/>
                <a:gd name="connsiteY853" fmla="*/ 998575 h 2642616"/>
                <a:gd name="connsiteX854" fmla="*/ 1110864 w 5788478"/>
                <a:gd name="connsiteY854" fmla="*/ 1003193 h 2642616"/>
                <a:gd name="connsiteX855" fmla="*/ 1121125 w 5788478"/>
                <a:gd name="connsiteY855" fmla="*/ 1007298 h 2642616"/>
                <a:gd name="connsiteX856" fmla="*/ 1140625 w 5788478"/>
                <a:gd name="connsiteY856" fmla="*/ 992929 h 2642616"/>
                <a:gd name="connsiteX857" fmla="*/ 1149348 w 5788478"/>
                <a:gd name="connsiteY857" fmla="*/ 1002167 h 2642616"/>
                <a:gd name="connsiteX858" fmla="*/ 1153453 w 5788478"/>
                <a:gd name="connsiteY858" fmla="*/ 1012428 h 2642616"/>
                <a:gd name="connsiteX859" fmla="*/ 1148835 w 5788478"/>
                <a:gd name="connsiteY859" fmla="*/ 1042959 h 2642616"/>
                <a:gd name="connsiteX860" fmla="*/ 1157558 w 5788478"/>
                <a:gd name="connsiteY860" fmla="*/ 1050402 h 2642616"/>
                <a:gd name="connsiteX861" fmla="*/ 1165768 w 5788478"/>
                <a:gd name="connsiteY861" fmla="*/ 1049889 h 2642616"/>
                <a:gd name="connsiteX862" fmla="*/ 1172439 w 5788478"/>
                <a:gd name="connsiteY862" fmla="*/ 1057071 h 2642616"/>
                <a:gd name="connsiteX863" fmla="*/ 1198098 w 5788478"/>
                <a:gd name="connsiteY863" fmla="*/ 1060150 h 2642616"/>
                <a:gd name="connsiteX864" fmla="*/ 1209900 w 5788478"/>
                <a:gd name="connsiteY864" fmla="*/ 1061179 h 2642616"/>
                <a:gd name="connsiteX865" fmla="*/ 1225292 w 5788478"/>
                <a:gd name="connsiteY865" fmla="*/ 1036288 h 2642616"/>
                <a:gd name="connsiteX866" fmla="*/ 1218623 w 5788478"/>
                <a:gd name="connsiteY866" fmla="*/ 1029874 h 2642616"/>
                <a:gd name="connsiteX867" fmla="*/ 1216056 w 5788478"/>
                <a:gd name="connsiteY867" fmla="*/ 1021667 h 2642616"/>
                <a:gd name="connsiteX868" fmla="*/ 1220674 w 5788478"/>
                <a:gd name="connsiteY868" fmla="*/ 1008323 h 2642616"/>
                <a:gd name="connsiteX869" fmla="*/ 1223241 w 5788478"/>
                <a:gd name="connsiteY869" fmla="*/ 989852 h 2642616"/>
                <a:gd name="connsiteX870" fmla="*/ 1233890 w 5788478"/>
                <a:gd name="connsiteY870" fmla="*/ 989852 h 2642616"/>
                <a:gd name="connsiteX871" fmla="*/ 1246333 w 5788478"/>
                <a:gd name="connsiteY871" fmla="*/ 992929 h 2642616"/>
                <a:gd name="connsiteX872" fmla="*/ 1256081 w 5788478"/>
                <a:gd name="connsiteY872" fmla="*/ 988824 h 2642616"/>
                <a:gd name="connsiteX873" fmla="*/ 1274555 w 5788478"/>
                <a:gd name="connsiteY873" fmla="*/ 979588 h 2642616"/>
                <a:gd name="connsiteX874" fmla="*/ 1284431 w 5788478"/>
                <a:gd name="connsiteY874" fmla="*/ 973942 h 2642616"/>
                <a:gd name="connsiteX875" fmla="*/ 1299058 w 5788478"/>
                <a:gd name="connsiteY875" fmla="*/ 973942 h 2642616"/>
                <a:gd name="connsiteX876" fmla="*/ 1332025 w 5788478"/>
                <a:gd name="connsiteY876" fmla="*/ 966760 h 2642616"/>
                <a:gd name="connsiteX877" fmla="*/ 1345496 w 5788478"/>
                <a:gd name="connsiteY877" fmla="*/ 962143 h 2642616"/>
                <a:gd name="connsiteX878" fmla="*/ 1358069 w 5788478"/>
                <a:gd name="connsiteY878" fmla="*/ 962143 h 2642616"/>
                <a:gd name="connsiteX879" fmla="*/ 1363840 w 5788478"/>
                <a:gd name="connsiteY879" fmla="*/ 969324 h 2642616"/>
                <a:gd name="connsiteX880" fmla="*/ 1360763 w 5788478"/>
                <a:gd name="connsiteY880" fmla="*/ 976509 h 2642616"/>
                <a:gd name="connsiteX881" fmla="*/ 1375642 w 5788478"/>
                <a:gd name="connsiteY881" fmla="*/ 987158 h 2642616"/>
                <a:gd name="connsiteX882" fmla="*/ 1375642 w 5788478"/>
                <a:gd name="connsiteY882" fmla="*/ 999215 h 2642616"/>
                <a:gd name="connsiteX883" fmla="*/ 1368457 w 5788478"/>
                <a:gd name="connsiteY883" fmla="*/ 1016021 h 2642616"/>
                <a:gd name="connsiteX884" fmla="*/ 1373078 w 5788478"/>
                <a:gd name="connsiteY884" fmla="*/ 1016021 h 2642616"/>
                <a:gd name="connsiteX885" fmla="*/ 1375129 w 5788478"/>
                <a:gd name="connsiteY885" fmla="*/ 1016533 h 2642616"/>
                <a:gd name="connsiteX886" fmla="*/ 1385906 w 5788478"/>
                <a:gd name="connsiteY886" fmla="*/ 1009861 h 2642616"/>
                <a:gd name="connsiteX887" fmla="*/ 1390011 w 5788478"/>
                <a:gd name="connsiteY887" fmla="*/ 1013454 h 2642616"/>
                <a:gd name="connsiteX888" fmla="*/ 1398221 w 5788478"/>
                <a:gd name="connsiteY888" fmla="*/ 1018587 h 2642616"/>
                <a:gd name="connsiteX889" fmla="*/ 1401301 w 5788478"/>
                <a:gd name="connsiteY889" fmla="*/ 1009861 h 2642616"/>
                <a:gd name="connsiteX890" fmla="*/ 1397196 w 5788478"/>
                <a:gd name="connsiteY890" fmla="*/ 999855 h 2642616"/>
                <a:gd name="connsiteX891" fmla="*/ 1409511 w 5788478"/>
                <a:gd name="connsiteY891" fmla="*/ 982668 h 2642616"/>
                <a:gd name="connsiteX892" fmla="*/ 1421313 w 5788478"/>
                <a:gd name="connsiteY892" fmla="*/ 958550 h 2642616"/>
                <a:gd name="connsiteX893" fmla="*/ 1431061 w 5788478"/>
                <a:gd name="connsiteY893" fmla="*/ 940462 h 2642616"/>
                <a:gd name="connsiteX894" fmla="*/ 1431061 w 5788478"/>
                <a:gd name="connsiteY894" fmla="*/ 936997 h 2642616"/>
                <a:gd name="connsiteX895" fmla="*/ 1421826 w 5788478"/>
                <a:gd name="connsiteY895" fmla="*/ 929812 h 2642616"/>
                <a:gd name="connsiteX896" fmla="*/ 1414128 w 5788478"/>
                <a:gd name="connsiteY896" fmla="*/ 915446 h 2642616"/>
                <a:gd name="connsiteX897" fmla="*/ 1423880 w 5788478"/>
                <a:gd name="connsiteY897" fmla="*/ 909800 h 2642616"/>
                <a:gd name="connsiteX898" fmla="*/ 1440300 w 5788478"/>
                <a:gd name="connsiteY898" fmla="*/ 895947 h 2642616"/>
                <a:gd name="connsiteX899" fmla="*/ 1451073 w 5788478"/>
                <a:gd name="connsiteY899" fmla="*/ 884657 h 2642616"/>
                <a:gd name="connsiteX900" fmla="*/ 1460952 w 5788478"/>
                <a:gd name="connsiteY900" fmla="*/ 876960 h 2642616"/>
                <a:gd name="connsiteX901" fmla="*/ 1466981 w 5788478"/>
                <a:gd name="connsiteY901" fmla="*/ 877473 h 2642616"/>
                <a:gd name="connsiteX902" fmla="*/ 1474165 w 5788478"/>
                <a:gd name="connsiteY902" fmla="*/ 868365 h 2642616"/>
                <a:gd name="connsiteX903" fmla="*/ 1474678 w 5788478"/>
                <a:gd name="connsiteY903" fmla="*/ 843734 h 2642616"/>
                <a:gd name="connsiteX904" fmla="*/ 1476219 w 5788478"/>
                <a:gd name="connsiteY904" fmla="*/ 830518 h 2642616"/>
                <a:gd name="connsiteX905" fmla="*/ 1489560 w 5788478"/>
                <a:gd name="connsiteY905" fmla="*/ 834368 h 2642616"/>
                <a:gd name="connsiteX906" fmla="*/ 1511110 w 5788478"/>
                <a:gd name="connsiteY906" fmla="*/ 843607 h 2642616"/>
                <a:gd name="connsiteX907" fmla="*/ 1516629 w 5788478"/>
                <a:gd name="connsiteY907" fmla="*/ 843091 h 2642616"/>
                <a:gd name="connsiteX908" fmla="*/ 1531639 w 5788478"/>
                <a:gd name="connsiteY908" fmla="*/ 861951 h 2642616"/>
                <a:gd name="connsiteX909" fmla="*/ 1531639 w 5788478"/>
                <a:gd name="connsiteY909" fmla="*/ 874520 h 2642616"/>
                <a:gd name="connsiteX910" fmla="*/ 1533177 w 5788478"/>
                <a:gd name="connsiteY910" fmla="*/ 885683 h 2642616"/>
                <a:gd name="connsiteX911" fmla="*/ 1532151 w 5788478"/>
                <a:gd name="connsiteY911" fmla="*/ 893893 h 2642616"/>
                <a:gd name="connsiteX912" fmla="*/ 1525992 w 5788478"/>
                <a:gd name="connsiteY912" fmla="*/ 895947 h 2642616"/>
                <a:gd name="connsiteX913" fmla="*/ 1510852 w 5788478"/>
                <a:gd name="connsiteY913" fmla="*/ 897485 h 2642616"/>
                <a:gd name="connsiteX914" fmla="*/ 1489047 w 5788478"/>
                <a:gd name="connsiteY914" fmla="*/ 896459 h 2642616"/>
                <a:gd name="connsiteX915" fmla="*/ 1476732 w 5788478"/>
                <a:gd name="connsiteY915" fmla="*/ 911341 h 2642616"/>
                <a:gd name="connsiteX916" fmla="*/ 1465443 w 5788478"/>
                <a:gd name="connsiteY916" fmla="*/ 923911 h 2642616"/>
                <a:gd name="connsiteX917" fmla="*/ 1476732 w 5788478"/>
                <a:gd name="connsiteY917" fmla="*/ 943156 h 2642616"/>
                <a:gd name="connsiteX918" fmla="*/ 1487248 w 5788478"/>
                <a:gd name="connsiteY918" fmla="*/ 950853 h 2642616"/>
                <a:gd name="connsiteX919" fmla="*/ 1507521 w 5788478"/>
                <a:gd name="connsiteY919" fmla="*/ 947261 h 2642616"/>
                <a:gd name="connsiteX920" fmla="*/ 1527534 w 5788478"/>
                <a:gd name="connsiteY920" fmla="*/ 944694 h 2642616"/>
                <a:gd name="connsiteX921" fmla="*/ 1546517 w 5788478"/>
                <a:gd name="connsiteY921" fmla="*/ 921089 h 2642616"/>
                <a:gd name="connsiteX922" fmla="*/ 1559345 w 5788478"/>
                <a:gd name="connsiteY922" fmla="*/ 907236 h 2642616"/>
                <a:gd name="connsiteX923" fmla="*/ 1570762 w 5788478"/>
                <a:gd name="connsiteY923" fmla="*/ 909287 h 2642616"/>
                <a:gd name="connsiteX924" fmla="*/ 1584364 w 5788478"/>
                <a:gd name="connsiteY924" fmla="*/ 909800 h 2642616"/>
                <a:gd name="connsiteX925" fmla="*/ 1600398 w 5788478"/>
                <a:gd name="connsiteY925" fmla="*/ 906724 h 2642616"/>
                <a:gd name="connsiteX926" fmla="*/ 1620923 w 5788478"/>
                <a:gd name="connsiteY926" fmla="*/ 903644 h 2642616"/>
                <a:gd name="connsiteX927" fmla="*/ 1628108 w 5788478"/>
                <a:gd name="connsiteY927" fmla="*/ 891329 h 2642616"/>
                <a:gd name="connsiteX928" fmla="*/ 1642990 w 5788478"/>
                <a:gd name="connsiteY928" fmla="*/ 890300 h 2642616"/>
                <a:gd name="connsiteX929" fmla="*/ 1660435 w 5788478"/>
                <a:gd name="connsiteY929" fmla="*/ 884657 h 2642616"/>
                <a:gd name="connsiteX930" fmla="*/ 1693402 w 5788478"/>
                <a:gd name="connsiteY930" fmla="*/ 873368 h 2642616"/>
                <a:gd name="connsiteX931" fmla="*/ 1697380 w 5788478"/>
                <a:gd name="connsiteY931" fmla="*/ 873368 h 2642616"/>
                <a:gd name="connsiteX932" fmla="*/ 1705590 w 5788478"/>
                <a:gd name="connsiteY932" fmla="*/ 883119 h 2642616"/>
                <a:gd name="connsiteX933" fmla="*/ 1711749 w 5788478"/>
                <a:gd name="connsiteY933" fmla="*/ 875673 h 2642616"/>
                <a:gd name="connsiteX934" fmla="*/ 1710208 w 5788478"/>
                <a:gd name="connsiteY934" fmla="*/ 870030 h 2642616"/>
                <a:gd name="connsiteX935" fmla="*/ 1725090 w 5788478"/>
                <a:gd name="connsiteY935" fmla="*/ 863103 h 2642616"/>
                <a:gd name="connsiteX936" fmla="*/ 1731762 w 5788478"/>
                <a:gd name="connsiteY936" fmla="*/ 858489 h 2642616"/>
                <a:gd name="connsiteX937" fmla="*/ 1756392 w 5788478"/>
                <a:gd name="connsiteY937" fmla="*/ 850788 h 2642616"/>
                <a:gd name="connsiteX938" fmla="*/ 1760497 w 5788478"/>
                <a:gd name="connsiteY938" fmla="*/ 854381 h 2642616"/>
                <a:gd name="connsiteX939" fmla="*/ 1760497 w 5788478"/>
                <a:gd name="connsiteY939" fmla="*/ 857973 h 2642616"/>
                <a:gd name="connsiteX940" fmla="*/ 1744077 w 5788478"/>
                <a:gd name="connsiteY940" fmla="*/ 862591 h 2642616"/>
                <a:gd name="connsiteX941" fmla="*/ 1748694 w 5788478"/>
                <a:gd name="connsiteY941" fmla="*/ 871829 h 2642616"/>
                <a:gd name="connsiteX942" fmla="*/ 1733300 w 5788478"/>
                <a:gd name="connsiteY942" fmla="*/ 876960 h 2642616"/>
                <a:gd name="connsiteX943" fmla="*/ 1735867 w 5788478"/>
                <a:gd name="connsiteY943" fmla="*/ 883119 h 2642616"/>
                <a:gd name="connsiteX944" fmla="*/ 1728682 w 5788478"/>
                <a:gd name="connsiteY944" fmla="*/ 888762 h 2642616"/>
                <a:gd name="connsiteX945" fmla="*/ 1718806 w 5788478"/>
                <a:gd name="connsiteY945" fmla="*/ 894409 h 2642616"/>
                <a:gd name="connsiteX946" fmla="*/ 1709310 w 5788478"/>
                <a:gd name="connsiteY946" fmla="*/ 894409 h 2642616"/>
                <a:gd name="connsiteX947" fmla="*/ 1703027 w 5788478"/>
                <a:gd name="connsiteY947" fmla="*/ 901590 h 2642616"/>
                <a:gd name="connsiteX948" fmla="*/ 1706619 w 5788478"/>
                <a:gd name="connsiteY948" fmla="*/ 905182 h 2642616"/>
                <a:gd name="connsiteX949" fmla="*/ 1719447 w 5788478"/>
                <a:gd name="connsiteY949" fmla="*/ 910829 h 2642616"/>
                <a:gd name="connsiteX950" fmla="*/ 1747796 w 5788478"/>
                <a:gd name="connsiteY950" fmla="*/ 902615 h 2642616"/>
                <a:gd name="connsiteX951" fmla="*/ 1753567 w 5788478"/>
                <a:gd name="connsiteY951" fmla="*/ 902615 h 2642616"/>
                <a:gd name="connsiteX952" fmla="*/ 1753567 w 5788478"/>
                <a:gd name="connsiteY952" fmla="*/ 917497 h 2642616"/>
                <a:gd name="connsiteX953" fmla="*/ 1756904 w 5788478"/>
                <a:gd name="connsiteY953" fmla="*/ 919039 h 2642616"/>
                <a:gd name="connsiteX954" fmla="*/ 1764602 w 5788478"/>
                <a:gd name="connsiteY954" fmla="*/ 908262 h 2642616"/>
                <a:gd name="connsiteX955" fmla="*/ 1777942 w 5788478"/>
                <a:gd name="connsiteY955" fmla="*/ 888762 h 2642616"/>
                <a:gd name="connsiteX956" fmla="*/ 1785643 w 5788478"/>
                <a:gd name="connsiteY956" fmla="*/ 880552 h 2642616"/>
                <a:gd name="connsiteX957" fmla="*/ 1813992 w 5788478"/>
                <a:gd name="connsiteY957" fmla="*/ 887224 h 2642616"/>
                <a:gd name="connsiteX958" fmla="*/ 1823999 w 5788478"/>
                <a:gd name="connsiteY958" fmla="*/ 887224 h 2642616"/>
                <a:gd name="connsiteX959" fmla="*/ 1830285 w 5788478"/>
                <a:gd name="connsiteY959" fmla="*/ 891329 h 2642616"/>
                <a:gd name="connsiteX960" fmla="*/ 1843625 w 5788478"/>
                <a:gd name="connsiteY960" fmla="*/ 879527 h 2642616"/>
                <a:gd name="connsiteX961" fmla="*/ 1857220 w 5788478"/>
                <a:gd name="connsiteY961" fmla="*/ 881578 h 2642616"/>
                <a:gd name="connsiteX962" fmla="*/ 1877106 w 5788478"/>
                <a:gd name="connsiteY962" fmla="*/ 866183 h 2642616"/>
                <a:gd name="connsiteX963" fmla="*/ 1881086 w 5788478"/>
                <a:gd name="connsiteY963" fmla="*/ 866183 h 2642616"/>
                <a:gd name="connsiteX964" fmla="*/ 1881086 w 5788478"/>
                <a:gd name="connsiteY964" fmla="*/ 871957 h 2642616"/>
                <a:gd name="connsiteX965" fmla="*/ 1872360 w 5788478"/>
                <a:gd name="connsiteY965" fmla="*/ 892740 h 2642616"/>
                <a:gd name="connsiteX966" fmla="*/ 1872360 w 5788478"/>
                <a:gd name="connsiteY966" fmla="*/ 903131 h 2642616"/>
                <a:gd name="connsiteX967" fmla="*/ 1879032 w 5788478"/>
                <a:gd name="connsiteY967" fmla="*/ 906724 h 2642616"/>
                <a:gd name="connsiteX968" fmla="*/ 1888395 w 5788478"/>
                <a:gd name="connsiteY968" fmla="*/ 891329 h 2642616"/>
                <a:gd name="connsiteX969" fmla="*/ 1910207 w 5788478"/>
                <a:gd name="connsiteY969" fmla="*/ 891329 h 2642616"/>
                <a:gd name="connsiteX970" fmla="*/ 1921111 w 5788478"/>
                <a:gd name="connsiteY970" fmla="*/ 883119 h 2642616"/>
                <a:gd name="connsiteX971" fmla="*/ 1932913 w 5788478"/>
                <a:gd name="connsiteY971" fmla="*/ 873368 h 2642616"/>
                <a:gd name="connsiteX972" fmla="*/ 1929834 w 5788478"/>
                <a:gd name="connsiteY972" fmla="*/ 861053 h 2642616"/>
                <a:gd name="connsiteX973" fmla="*/ 1920337 w 5788478"/>
                <a:gd name="connsiteY973" fmla="*/ 859514 h 2642616"/>
                <a:gd name="connsiteX974" fmla="*/ 1920337 w 5788478"/>
                <a:gd name="connsiteY974" fmla="*/ 852203 h 2642616"/>
                <a:gd name="connsiteX975" fmla="*/ 1926242 w 5788478"/>
                <a:gd name="connsiteY975" fmla="*/ 822053 h 2642616"/>
                <a:gd name="connsiteX976" fmla="*/ 1929706 w 5788478"/>
                <a:gd name="connsiteY976" fmla="*/ 822053 h 2642616"/>
                <a:gd name="connsiteX977" fmla="*/ 1943174 w 5788478"/>
                <a:gd name="connsiteY977" fmla="*/ 830263 h 2642616"/>
                <a:gd name="connsiteX978" fmla="*/ 1944712 w 5788478"/>
                <a:gd name="connsiteY978" fmla="*/ 826031 h 2642616"/>
                <a:gd name="connsiteX979" fmla="*/ 1944712 w 5788478"/>
                <a:gd name="connsiteY979" fmla="*/ 809353 h 2642616"/>
                <a:gd name="connsiteX980" fmla="*/ 1949846 w 5788478"/>
                <a:gd name="connsiteY980" fmla="*/ 802041 h 2642616"/>
                <a:gd name="connsiteX981" fmla="*/ 1958569 w 5788478"/>
                <a:gd name="connsiteY981" fmla="*/ 813843 h 2642616"/>
                <a:gd name="connsiteX982" fmla="*/ 1972549 w 5788478"/>
                <a:gd name="connsiteY982" fmla="*/ 821028 h 2642616"/>
                <a:gd name="connsiteX983" fmla="*/ 1987692 w 5788478"/>
                <a:gd name="connsiteY983" fmla="*/ 821028 h 2642616"/>
                <a:gd name="connsiteX984" fmla="*/ 1992950 w 5788478"/>
                <a:gd name="connsiteY984" fmla="*/ 823595 h 2642616"/>
                <a:gd name="connsiteX985" fmla="*/ 2013475 w 5788478"/>
                <a:gd name="connsiteY985" fmla="*/ 836423 h 2642616"/>
                <a:gd name="connsiteX986" fmla="*/ 2025790 w 5788478"/>
                <a:gd name="connsiteY986" fmla="*/ 859769 h 2642616"/>
                <a:gd name="connsiteX987" fmla="*/ 2021172 w 5788478"/>
                <a:gd name="connsiteY987" fmla="*/ 875934 h 2642616"/>
                <a:gd name="connsiteX988" fmla="*/ 2024252 w 5788478"/>
                <a:gd name="connsiteY988" fmla="*/ 880039 h 2642616"/>
                <a:gd name="connsiteX989" fmla="*/ 2035538 w 5788478"/>
                <a:gd name="connsiteY989" fmla="*/ 874909 h 2642616"/>
                <a:gd name="connsiteX990" fmla="*/ 2041698 w 5788478"/>
                <a:gd name="connsiteY990" fmla="*/ 873368 h 2642616"/>
                <a:gd name="connsiteX991" fmla="*/ 2054013 w 5788478"/>
                <a:gd name="connsiteY991" fmla="*/ 883632 h 2642616"/>
                <a:gd name="connsiteX992" fmla="*/ 2078130 w 5788478"/>
                <a:gd name="connsiteY992" fmla="*/ 890300 h 2642616"/>
                <a:gd name="connsiteX993" fmla="*/ 2078130 w 5788478"/>
                <a:gd name="connsiteY993" fmla="*/ 899154 h 2642616"/>
                <a:gd name="connsiteX994" fmla="*/ 2075563 w 5788478"/>
                <a:gd name="connsiteY994" fmla="*/ 905182 h 2642616"/>
                <a:gd name="connsiteX995" fmla="*/ 2060684 w 5788478"/>
                <a:gd name="connsiteY995" fmla="*/ 896972 h 2642616"/>
                <a:gd name="connsiteX996" fmla="*/ 2058630 w 5788478"/>
                <a:gd name="connsiteY996" fmla="*/ 897998 h 2642616"/>
                <a:gd name="connsiteX997" fmla="*/ 2058630 w 5788478"/>
                <a:gd name="connsiteY997" fmla="*/ 902233 h 2642616"/>
                <a:gd name="connsiteX998" fmla="*/ 2061710 w 5788478"/>
                <a:gd name="connsiteY998" fmla="*/ 906208 h 2642616"/>
                <a:gd name="connsiteX999" fmla="*/ 2069920 w 5788478"/>
                <a:gd name="connsiteY999" fmla="*/ 915959 h 2642616"/>
                <a:gd name="connsiteX1000" fmla="*/ 2076592 w 5788478"/>
                <a:gd name="connsiteY1000" fmla="*/ 926736 h 2642616"/>
                <a:gd name="connsiteX1001" fmla="*/ 2084802 w 5788478"/>
                <a:gd name="connsiteY1001" fmla="*/ 929812 h 2642616"/>
                <a:gd name="connsiteX1002" fmla="*/ 2087881 w 5788478"/>
                <a:gd name="connsiteY1002" fmla="*/ 938535 h 2642616"/>
                <a:gd name="connsiteX1003" fmla="*/ 2092499 w 5788478"/>
                <a:gd name="connsiteY1003" fmla="*/ 944694 h 2642616"/>
                <a:gd name="connsiteX1004" fmla="*/ 2095575 w 5788478"/>
                <a:gd name="connsiteY1004" fmla="*/ 964706 h 2642616"/>
                <a:gd name="connsiteX1005" fmla="*/ 2099043 w 5788478"/>
                <a:gd name="connsiteY1005" fmla="*/ 964706 h 2642616"/>
                <a:gd name="connsiteX1006" fmla="*/ 2105839 w 5788478"/>
                <a:gd name="connsiteY1006" fmla="*/ 955984 h 2642616"/>
                <a:gd name="connsiteX1007" fmla="*/ 2101222 w 5788478"/>
                <a:gd name="connsiteY1007" fmla="*/ 931354 h 2642616"/>
                <a:gd name="connsiteX1008" fmla="*/ 2111995 w 5788478"/>
                <a:gd name="connsiteY1008" fmla="*/ 919039 h 2642616"/>
                <a:gd name="connsiteX1009" fmla="*/ 2119696 w 5788478"/>
                <a:gd name="connsiteY1009" fmla="*/ 897998 h 2642616"/>
                <a:gd name="connsiteX1010" fmla="*/ 2114049 w 5788478"/>
                <a:gd name="connsiteY1010" fmla="*/ 886711 h 2642616"/>
                <a:gd name="connsiteX1011" fmla="*/ 2107890 w 5788478"/>
                <a:gd name="connsiteY1011" fmla="*/ 890300 h 2642616"/>
                <a:gd name="connsiteX1012" fmla="*/ 2103789 w 5788478"/>
                <a:gd name="connsiteY1012" fmla="*/ 880552 h 2642616"/>
                <a:gd name="connsiteX1013" fmla="*/ 2102760 w 5788478"/>
                <a:gd name="connsiteY1013" fmla="*/ 873368 h 2642616"/>
                <a:gd name="connsiteX1014" fmla="*/ 2107632 w 5788478"/>
                <a:gd name="connsiteY1014" fmla="*/ 858874 h 2642616"/>
                <a:gd name="connsiteX1015" fmla="*/ 2107632 w 5788478"/>
                <a:gd name="connsiteY1015" fmla="*/ 847199 h 2642616"/>
                <a:gd name="connsiteX1016" fmla="*/ 2105327 w 5788478"/>
                <a:gd name="connsiteY1016" fmla="*/ 846683 h 2642616"/>
                <a:gd name="connsiteX1017" fmla="*/ 2096091 w 5788478"/>
                <a:gd name="connsiteY1017" fmla="*/ 854897 h 2642616"/>
                <a:gd name="connsiteX1018" fmla="*/ 2086852 w 5788478"/>
                <a:gd name="connsiteY1018" fmla="*/ 842578 h 2642616"/>
                <a:gd name="connsiteX1019" fmla="*/ 2073512 w 5788478"/>
                <a:gd name="connsiteY1019" fmla="*/ 842578 h 2642616"/>
                <a:gd name="connsiteX1020" fmla="*/ 2073512 w 5788478"/>
                <a:gd name="connsiteY1020" fmla="*/ 839114 h 2642616"/>
                <a:gd name="connsiteX1021" fmla="*/ 2077104 w 5788478"/>
                <a:gd name="connsiteY1021" fmla="*/ 830263 h 2642616"/>
                <a:gd name="connsiteX1022" fmla="*/ 2078130 w 5788478"/>
                <a:gd name="connsiteY1022" fmla="*/ 813843 h 2642616"/>
                <a:gd name="connsiteX1023" fmla="*/ 2088394 w 5788478"/>
                <a:gd name="connsiteY1023" fmla="*/ 813843 h 2642616"/>
                <a:gd name="connsiteX1024" fmla="*/ 2088394 w 5788478"/>
                <a:gd name="connsiteY1024" fmla="*/ 810378 h 2642616"/>
                <a:gd name="connsiteX1025" fmla="*/ 2082235 w 5788478"/>
                <a:gd name="connsiteY1025" fmla="*/ 793831 h 2642616"/>
                <a:gd name="connsiteX1026" fmla="*/ 2087881 w 5788478"/>
                <a:gd name="connsiteY1026" fmla="*/ 788701 h 2642616"/>
                <a:gd name="connsiteX1027" fmla="*/ 2089932 w 5788478"/>
                <a:gd name="connsiteY1027" fmla="*/ 765609 h 2642616"/>
                <a:gd name="connsiteX1028" fmla="*/ 2084802 w 5788478"/>
                <a:gd name="connsiteY1028" fmla="*/ 757141 h 2642616"/>
                <a:gd name="connsiteX1029" fmla="*/ 2089419 w 5788478"/>
                <a:gd name="connsiteY1029" fmla="*/ 743546 h 2642616"/>
                <a:gd name="connsiteX1030" fmla="*/ 2090958 w 5788478"/>
                <a:gd name="connsiteY1030" fmla="*/ 729689 h 2642616"/>
                <a:gd name="connsiteX1031" fmla="*/ 2103789 w 5788478"/>
                <a:gd name="connsiteY1031" fmla="*/ 722505 h 2642616"/>
                <a:gd name="connsiteX1032" fmla="*/ 2122259 w 5788478"/>
                <a:gd name="connsiteY1032" fmla="*/ 709164 h 2642616"/>
                <a:gd name="connsiteX1033" fmla="*/ 2139708 w 5788478"/>
                <a:gd name="connsiteY1033" fmla="*/ 706597 h 2642616"/>
                <a:gd name="connsiteX1034" fmla="*/ 2150482 w 5788478"/>
                <a:gd name="connsiteY1034" fmla="*/ 691719 h 2642616"/>
                <a:gd name="connsiteX1035" fmla="*/ 2159208 w 5788478"/>
                <a:gd name="connsiteY1035" fmla="*/ 681455 h 2642616"/>
                <a:gd name="connsiteX1036" fmla="*/ 2164338 w 5788478"/>
                <a:gd name="connsiteY1036" fmla="*/ 651178 h 2642616"/>
                <a:gd name="connsiteX1037" fmla="*/ 2181784 w 5788478"/>
                <a:gd name="connsiteY1037" fmla="*/ 622443 h 2642616"/>
                <a:gd name="connsiteX1038" fmla="*/ 2190506 w 5788478"/>
                <a:gd name="connsiteY1038" fmla="*/ 606023 h 2642616"/>
                <a:gd name="connsiteX1039" fmla="*/ 2203850 w 5788478"/>
                <a:gd name="connsiteY1039" fmla="*/ 623469 h 2642616"/>
                <a:gd name="connsiteX1040" fmla="*/ 2218216 w 5788478"/>
                <a:gd name="connsiteY1040" fmla="*/ 619880 h 2642616"/>
                <a:gd name="connsiteX1041" fmla="*/ 2242333 w 5788478"/>
                <a:gd name="connsiteY1041" fmla="*/ 627574 h 2642616"/>
                <a:gd name="connsiteX1042" fmla="*/ 2262345 w 5788478"/>
                <a:gd name="connsiteY1042" fmla="*/ 642455 h 2642616"/>
                <a:gd name="connsiteX1043" fmla="*/ 2261833 w 5788478"/>
                <a:gd name="connsiteY1043" fmla="*/ 644510 h 2642616"/>
                <a:gd name="connsiteX1044" fmla="*/ 2249005 w 5788478"/>
                <a:gd name="connsiteY1044" fmla="*/ 650153 h 2642616"/>
                <a:gd name="connsiteX1045" fmla="*/ 2244387 w 5788478"/>
                <a:gd name="connsiteY1045" fmla="*/ 679400 h 2642616"/>
                <a:gd name="connsiteX1046" fmla="*/ 2237715 w 5788478"/>
                <a:gd name="connsiteY1046" fmla="*/ 700441 h 2642616"/>
                <a:gd name="connsiteX1047" fmla="*/ 2222833 w 5788478"/>
                <a:gd name="connsiteY1047" fmla="*/ 710444 h 2642616"/>
                <a:gd name="connsiteX1048" fmla="*/ 2226426 w 5788478"/>
                <a:gd name="connsiteY1048" fmla="*/ 721992 h 2642616"/>
                <a:gd name="connsiteX1049" fmla="*/ 2223349 w 5788478"/>
                <a:gd name="connsiteY1049" fmla="*/ 738412 h 2642616"/>
                <a:gd name="connsiteX1050" fmla="*/ 2225913 w 5788478"/>
                <a:gd name="connsiteY1050" fmla="*/ 740979 h 2642616"/>
                <a:gd name="connsiteX1051" fmla="*/ 2227455 w 5788478"/>
                <a:gd name="connsiteY1051" fmla="*/ 748418 h 2642616"/>
                <a:gd name="connsiteX1052" fmla="*/ 2221295 w 5788478"/>
                <a:gd name="connsiteY1052" fmla="*/ 799990 h 2642616"/>
                <a:gd name="connsiteX1053" fmla="*/ 2215904 w 5788478"/>
                <a:gd name="connsiteY1053" fmla="*/ 800503 h 2642616"/>
                <a:gd name="connsiteX1054" fmla="*/ 2215904 w 5788478"/>
                <a:gd name="connsiteY1054" fmla="*/ 818461 h 2642616"/>
                <a:gd name="connsiteX1055" fmla="*/ 2202309 w 5788478"/>
                <a:gd name="connsiteY1055" fmla="*/ 888762 h 2642616"/>
                <a:gd name="connsiteX1056" fmla="*/ 2210518 w 5788478"/>
                <a:gd name="connsiteY1056" fmla="*/ 908774 h 2642616"/>
                <a:gd name="connsiteX1057" fmla="*/ 2222833 w 5788478"/>
                <a:gd name="connsiteY1057" fmla="*/ 916984 h 2642616"/>
                <a:gd name="connsiteX1058" fmla="*/ 2233610 w 5788478"/>
                <a:gd name="connsiteY1058" fmla="*/ 935459 h 2642616"/>
                <a:gd name="connsiteX1059" fmla="*/ 2213598 w 5788478"/>
                <a:gd name="connsiteY1059" fmla="*/ 945974 h 2642616"/>
                <a:gd name="connsiteX1060" fmla="*/ 2217703 w 5788478"/>
                <a:gd name="connsiteY1060" fmla="*/ 955856 h 2642616"/>
                <a:gd name="connsiteX1061" fmla="*/ 2217191 w 5788478"/>
                <a:gd name="connsiteY1061" fmla="*/ 971891 h 2642616"/>
                <a:gd name="connsiteX1062" fmla="*/ 2215140 w 5788478"/>
                <a:gd name="connsiteY1062" fmla="*/ 989852 h 2642616"/>
                <a:gd name="connsiteX1063" fmla="*/ 2202309 w 5788478"/>
                <a:gd name="connsiteY1063" fmla="*/ 995495 h 2642616"/>
                <a:gd name="connsiteX1064" fmla="*/ 2193586 w 5788478"/>
                <a:gd name="connsiteY1064" fmla="*/ 1005244 h 2642616"/>
                <a:gd name="connsiteX1065" fmla="*/ 2184863 w 5788478"/>
                <a:gd name="connsiteY1065" fmla="*/ 1015508 h 2642616"/>
                <a:gd name="connsiteX1066" fmla="*/ 2179733 w 5788478"/>
                <a:gd name="connsiteY1066" fmla="*/ 1030390 h 2642616"/>
                <a:gd name="connsiteX1067" fmla="*/ 2166389 w 5788478"/>
                <a:gd name="connsiteY1067" fmla="*/ 1032953 h 2642616"/>
                <a:gd name="connsiteX1068" fmla="*/ 2156128 w 5788478"/>
                <a:gd name="connsiteY1068" fmla="*/ 1045271 h 2642616"/>
                <a:gd name="connsiteX1069" fmla="*/ 2145351 w 5788478"/>
                <a:gd name="connsiteY1069" fmla="*/ 1048861 h 2642616"/>
                <a:gd name="connsiteX1070" fmla="*/ 2127645 w 5788478"/>
                <a:gd name="connsiteY1070" fmla="*/ 1046297 h 2642616"/>
                <a:gd name="connsiteX1071" fmla="*/ 2114435 w 5788478"/>
                <a:gd name="connsiteY1071" fmla="*/ 1049889 h 2642616"/>
                <a:gd name="connsiteX1072" fmla="*/ 2095190 w 5788478"/>
                <a:gd name="connsiteY1072" fmla="*/ 1049889 h 2642616"/>
                <a:gd name="connsiteX1073" fmla="*/ 2084802 w 5788478"/>
                <a:gd name="connsiteY1073" fmla="*/ 1051940 h 2642616"/>
                <a:gd name="connsiteX1074" fmla="*/ 2074537 w 5788478"/>
                <a:gd name="connsiteY1074" fmla="*/ 1058099 h 2642616"/>
                <a:gd name="connsiteX1075" fmla="*/ 2088907 w 5788478"/>
                <a:gd name="connsiteY1075" fmla="*/ 1071440 h 2642616"/>
                <a:gd name="connsiteX1076" fmla="*/ 2103273 w 5788478"/>
                <a:gd name="connsiteY1076" fmla="*/ 1081704 h 2642616"/>
                <a:gd name="connsiteX1077" fmla="*/ 2135858 w 5788478"/>
                <a:gd name="connsiteY1077" fmla="*/ 1087347 h 2642616"/>
                <a:gd name="connsiteX1078" fmla="*/ 2174341 w 5788478"/>
                <a:gd name="connsiteY1078" fmla="*/ 1082729 h 2642616"/>
                <a:gd name="connsiteX1079" fmla="*/ 2183576 w 5788478"/>
                <a:gd name="connsiteY1079" fmla="*/ 1086322 h 2642616"/>
                <a:gd name="connsiteX1080" fmla="*/ 2193586 w 5788478"/>
                <a:gd name="connsiteY1080" fmla="*/ 1073494 h 2642616"/>
                <a:gd name="connsiteX1081" fmla="*/ 2206926 w 5788478"/>
                <a:gd name="connsiteY1081" fmla="*/ 1066309 h 2642616"/>
                <a:gd name="connsiteX1082" fmla="*/ 2225913 w 5788478"/>
                <a:gd name="connsiteY1082" fmla="*/ 1046297 h 2642616"/>
                <a:gd name="connsiteX1083" fmla="*/ 2244387 w 5788478"/>
                <a:gd name="connsiteY1083" fmla="*/ 1028336 h 2642616"/>
                <a:gd name="connsiteX1084" fmla="*/ 2262345 w 5788478"/>
                <a:gd name="connsiteY1084" fmla="*/ 1022180 h 2642616"/>
                <a:gd name="connsiteX1085" fmla="*/ 2270043 w 5788478"/>
                <a:gd name="connsiteY1085" fmla="*/ 1013329 h 2642616"/>
                <a:gd name="connsiteX1086" fmla="*/ 2270043 w 5788478"/>
                <a:gd name="connsiteY1086" fmla="*/ 999215 h 2642616"/>
                <a:gd name="connsiteX1087" fmla="*/ 2265938 w 5788478"/>
                <a:gd name="connsiteY1087" fmla="*/ 989340 h 2642616"/>
                <a:gd name="connsiteX1088" fmla="*/ 2261320 w 5788478"/>
                <a:gd name="connsiteY1088" fmla="*/ 969709 h 2642616"/>
                <a:gd name="connsiteX1089" fmla="*/ 2261320 w 5788478"/>
                <a:gd name="connsiteY1089" fmla="*/ 960216 h 2642616"/>
                <a:gd name="connsiteX1090" fmla="*/ 2256190 w 5788478"/>
                <a:gd name="connsiteY1090" fmla="*/ 938793 h 2642616"/>
                <a:gd name="connsiteX1091" fmla="*/ 2265938 w 5788478"/>
                <a:gd name="connsiteY1091" fmla="*/ 920577 h 2642616"/>
                <a:gd name="connsiteX1092" fmla="*/ 2276457 w 5788478"/>
                <a:gd name="connsiteY1092" fmla="*/ 905182 h 2642616"/>
                <a:gd name="connsiteX1093" fmla="*/ 2289284 w 5788478"/>
                <a:gd name="connsiteY1093" fmla="*/ 908774 h 2642616"/>
                <a:gd name="connsiteX1094" fmla="*/ 2327516 w 5788478"/>
                <a:gd name="connsiteY1094" fmla="*/ 903131 h 2642616"/>
                <a:gd name="connsiteX1095" fmla="*/ 2339318 w 5788478"/>
                <a:gd name="connsiteY1095" fmla="*/ 910316 h 2642616"/>
                <a:gd name="connsiteX1096" fmla="*/ 2348554 w 5788478"/>
                <a:gd name="connsiteY1096" fmla="*/ 919293 h 2642616"/>
                <a:gd name="connsiteX1097" fmla="*/ 2337264 w 5788478"/>
                <a:gd name="connsiteY1097" fmla="*/ 958550 h 2642616"/>
                <a:gd name="connsiteX1098" fmla="*/ 2339318 w 5788478"/>
                <a:gd name="connsiteY1098" fmla="*/ 971120 h 2642616"/>
                <a:gd name="connsiteX1099" fmla="*/ 2334185 w 5788478"/>
                <a:gd name="connsiteY1099" fmla="*/ 1003706 h 2642616"/>
                <a:gd name="connsiteX1100" fmla="*/ 2341882 w 5788478"/>
                <a:gd name="connsiteY1100" fmla="*/ 1013966 h 2642616"/>
                <a:gd name="connsiteX1101" fmla="*/ 2355866 w 5788478"/>
                <a:gd name="connsiteY1101" fmla="*/ 1022692 h 2642616"/>
                <a:gd name="connsiteX1102" fmla="*/ 2370493 w 5788478"/>
                <a:gd name="connsiteY1102" fmla="*/ 1022692 h 2642616"/>
                <a:gd name="connsiteX1103" fmla="*/ 2379470 w 5788478"/>
                <a:gd name="connsiteY1103" fmla="*/ 1020125 h 2642616"/>
                <a:gd name="connsiteX1104" fmla="*/ 2393196 w 5788478"/>
                <a:gd name="connsiteY1104" fmla="*/ 1020125 h 2642616"/>
                <a:gd name="connsiteX1105" fmla="*/ 2393709 w 5788478"/>
                <a:gd name="connsiteY1105" fmla="*/ 1014482 h 2642616"/>
                <a:gd name="connsiteX1106" fmla="*/ 2363436 w 5788478"/>
                <a:gd name="connsiteY1106" fmla="*/ 1006785 h 2642616"/>
                <a:gd name="connsiteX1107" fmla="*/ 2348041 w 5788478"/>
                <a:gd name="connsiteY1107" fmla="*/ 1001139 h 2642616"/>
                <a:gd name="connsiteX1108" fmla="*/ 2343936 w 5788478"/>
                <a:gd name="connsiteY1108" fmla="*/ 987027 h 2642616"/>
                <a:gd name="connsiteX1109" fmla="*/ 2350092 w 5788478"/>
                <a:gd name="connsiteY1109" fmla="*/ 971378 h 2642616"/>
                <a:gd name="connsiteX1110" fmla="*/ 2351633 w 5788478"/>
                <a:gd name="connsiteY1110" fmla="*/ 955471 h 2642616"/>
                <a:gd name="connsiteX1111" fmla="*/ 2373184 w 5788478"/>
                <a:gd name="connsiteY1111" fmla="*/ 953417 h 2642616"/>
                <a:gd name="connsiteX1112" fmla="*/ 2373184 w 5788478"/>
                <a:gd name="connsiteY1112" fmla="*/ 940204 h 2642616"/>
                <a:gd name="connsiteX1113" fmla="*/ 2371133 w 5788478"/>
                <a:gd name="connsiteY1113" fmla="*/ 928529 h 2642616"/>
                <a:gd name="connsiteX1114" fmla="*/ 2373696 w 5788478"/>
                <a:gd name="connsiteY1114" fmla="*/ 913908 h 2642616"/>
                <a:gd name="connsiteX1115" fmla="*/ 2370620 w 5788478"/>
                <a:gd name="connsiteY1115" fmla="*/ 902615 h 2642616"/>
                <a:gd name="connsiteX1116" fmla="*/ 2354197 w 5788478"/>
                <a:gd name="connsiteY1116" fmla="*/ 893893 h 2642616"/>
                <a:gd name="connsiteX1117" fmla="*/ 2334061 w 5788478"/>
                <a:gd name="connsiteY1117" fmla="*/ 871317 h 2642616"/>
                <a:gd name="connsiteX1118" fmla="*/ 2320972 w 5788478"/>
                <a:gd name="connsiteY1118" fmla="*/ 871317 h 2642616"/>
                <a:gd name="connsiteX1119" fmla="*/ 2313532 w 5788478"/>
                <a:gd name="connsiteY1119" fmla="*/ 872855 h 2642616"/>
                <a:gd name="connsiteX1120" fmla="*/ 2298520 w 5788478"/>
                <a:gd name="connsiteY1120" fmla="*/ 872855 h 2642616"/>
                <a:gd name="connsiteX1121" fmla="*/ 2298520 w 5788478"/>
                <a:gd name="connsiteY1121" fmla="*/ 881065 h 2642616"/>
                <a:gd name="connsiteX1122" fmla="*/ 2294288 w 5788478"/>
                <a:gd name="connsiteY1122" fmla="*/ 881065 h 2642616"/>
                <a:gd name="connsiteX1123" fmla="*/ 2271071 w 5788478"/>
                <a:gd name="connsiteY1123" fmla="*/ 875422 h 2642616"/>
                <a:gd name="connsiteX1124" fmla="*/ 2255932 w 5788478"/>
                <a:gd name="connsiteY1124" fmla="*/ 879527 h 2642616"/>
                <a:gd name="connsiteX1125" fmla="*/ 2255932 w 5788478"/>
                <a:gd name="connsiteY1125" fmla="*/ 868750 h 2642616"/>
                <a:gd name="connsiteX1126" fmla="*/ 2244387 w 5788478"/>
                <a:gd name="connsiteY1126" fmla="*/ 844505 h 2642616"/>
                <a:gd name="connsiteX1127" fmla="*/ 2243875 w 5788478"/>
                <a:gd name="connsiteY1127" fmla="*/ 841553 h 2642616"/>
                <a:gd name="connsiteX1128" fmla="*/ 2256190 w 5788478"/>
                <a:gd name="connsiteY1128" fmla="*/ 813843 h 2642616"/>
                <a:gd name="connsiteX1129" fmla="*/ 2262345 w 5788478"/>
                <a:gd name="connsiteY1129" fmla="*/ 800503 h 2642616"/>
                <a:gd name="connsiteX1130" fmla="*/ 2274148 w 5788478"/>
                <a:gd name="connsiteY1130" fmla="*/ 785494 h 2642616"/>
                <a:gd name="connsiteX1131" fmla="*/ 2274148 w 5788478"/>
                <a:gd name="connsiteY1131" fmla="*/ 775484 h 2642616"/>
                <a:gd name="connsiteX1132" fmla="*/ 2264912 w 5788478"/>
                <a:gd name="connsiteY1132" fmla="*/ 759966 h 2642616"/>
                <a:gd name="connsiteX1133" fmla="*/ 2265938 w 5788478"/>
                <a:gd name="connsiteY1133" fmla="*/ 755221 h 2642616"/>
                <a:gd name="connsiteX1134" fmla="*/ 2265938 w 5788478"/>
                <a:gd name="connsiteY1134" fmla="*/ 739565 h 2642616"/>
                <a:gd name="connsiteX1135" fmla="*/ 2256190 w 5788478"/>
                <a:gd name="connsiteY1135" fmla="*/ 732256 h 2642616"/>
                <a:gd name="connsiteX1136" fmla="*/ 2253110 w 5788478"/>
                <a:gd name="connsiteY1136" fmla="*/ 721734 h 2642616"/>
                <a:gd name="connsiteX1137" fmla="*/ 2257728 w 5788478"/>
                <a:gd name="connsiteY1137" fmla="*/ 708139 h 2642616"/>
                <a:gd name="connsiteX1138" fmla="*/ 2264912 w 5788478"/>
                <a:gd name="connsiteY1138" fmla="*/ 694795 h 2642616"/>
                <a:gd name="connsiteX1139" fmla="*/ 2282358 w 5788478"/>
                <a:gd name="connsiteY1139" fmla="*/ 678375 h 2642616"/>
                <a:gd name="connsiteX1140" fmla="*/ 2299806 w 5788478"/>
                <a:gd name="connsiteY1140" fmla="*/ 629882 h 2642616"/>
                <a:gd name="connsiteX1141" fmla="*/ 2297752 w 5788478"/>
                <a:gd name="connsiteY1141" fmla="*/ 618851 h 2642616"/>
                <a:gd name="connsiteX1142" fmla="*/ 2296727 w 5788478"/>
                <a:gd name="connsiteY1142" fmla="*/ 613720 h 2642616"/>
                <a:gd name="connsiteX1143" fmla="*/ 2311096 w 5788478"/>
                <a:gd name="connsiteY1143" fmla="*/ 625010 h 2642616"/>
                <a:gd name="connsiteX1144" fmla="*/ 2315201 w 5788478"/>
                <a:gd name="connsiteY1144" fmla="*/ 632962 h 2642616"/>
                <a:gd name="connsiteX1145" fmla="*/ 2312634 w 5788478"/>
                <a:gd name="connsiteY1145" fmla="*/ 647073 h 2642616"/>
                <a:gd name="connsiteX1146" fmla="*/ 2311609 w 5788478"/>
                <a:gd name="connsiteY1146" fmla="*/ 656825 h 2642616"/>
                <a:gd name="connsiteX1147" fmla="*/ 2301857 w 5788478"/>
                <a:gd name="connsiteY1147" fmla="*/ 677222 h 2642616"/>
                <a:gd name="connsiteX1148" fmla="*/ 2301857 w 5788478"/>
                <a:gd name="connsiteY1148" fmla="*/ 687225 h 2642616"/>
                <a:gd name="connsiteX1149" fmla="*/ 2306478 w 5788478"/>
                <a:gd name="connsiteY1149" fmla="*/ 704034 h 2642616"/>
                <a:gd name="connsiteX1150" fmla="*/ 2303912 w 5788478"/>
                <a:gd name="connsiteY1150" fmla="*/ 724559 h 2642616"/>
                <a:gd name="connsiteX1151" fmla="*/ 2310711 w 5788478"/>
                <a:gd name="connsiteY1151" fmla="*/ 737899 h 2642616"/>
                <a:gd name="connsiteX1152" fmla="*/ 2323284 w 5788478"/>
                <a:gd name="connsiteY1152" fmla="*/ 737899 h 2642616"/>
                <a:gd name="connsiteX1153" fmla="*/ 2351633 w 5788478"/>
                <a:gd name="connsiteY1153" fmla="*/ 745084 h 2642616"/>
                <a:gd name="connsiteX1154" fmla="*/ 2365490 w 5788478"/>
                <a:gd name="connsiteY1154" fmla="*/ 759453 h 2642616"/>
                <a:gd name="connsiteX1155" fmla="*/ 2371646 w 5788478"/>
                <a:gd name="connsiteY1155" fmla="*/ 769201 h 2642616"/>
                <a:gd name="connsiteX1156" fmla="*/ 2381394 w 5788478"/>
                <a:gd name="connsiteY1156" fmla="*/ 764583 h 2642616"/>
                <a:gd name="connsiteX1157" fmla="*/ 2386527 w 5788478"/>
                <a:gd name="connsiteY1157" fmla="*/ 762017 h 2642616"/>
                <a:gd name="connsiteX1158" fmla="*/ 2381394 w 5788478"/>
                <a:gd name="connsiteY1158" fmla="*/ 754832 h 2642616"/>
                <a:gd name="connsiteX1159" fmla="*/ 2370104 w 5788478"/>
                <a:gd name="connsiteY1159" fmla="*/ 736361 h 2642616"/>
                <a:gd name="connsiteX1160" fmla="*/ 2343423 w 5788478"/>
                <a:gd name="connsiteY1160" fmla="*/ 728664 h 2642616"/>
                <a:gd name="connsiteX1161" fmla="*/ 2332134 w 5788478"/>
                <a:gd name="connsiteY1161" fmla="*/ 711731 h 2642616"/>
                <a:gd name="connsiteX1162" fmla="*/ 2322898 w 5788478"/>
                <a:gd name="connsiteY1162" fmla="*/ 687098 h 2642616"/>
                <a:gd name="connsiteX1163" fmla="*/ 2319306 w 5788478"/>
                <a:gd name="connsiteY1163" fmla="*/ 680302 h 2642616"/>
                <a:gd name="connsiteX1164" fmla="*/ 2319306 w 5788478"/>
                <a:gd name="connsiteY1164" fmla="*/ 676837 h 2642616"/>
                <a:gd name="connsiteX1165" fmla="*/ 2328927 w 5788478"/>
                <a:gd name="connsiteY1165" fmla="*/ 676837 h 2642616"/>
                <a:gd name="connsiteX1166" fmla="*/ 2335726 w 5788478"/>
                <a:gd name="connsiteY1166" fmla="*/ 672732 h 2642616"/>
                <a:gd name="connsiteX1167" fmla="*/ 2342398 w 5788478"/>
                <a:gd name="connsiteY1167" fmla="*/ 685047 h 2642616"/>
                <a:gd name="connsiteX1168" fmla="*/ 2360996 w 5788478"/>
                <a:gd name="connsiteY1168" fmla="*/ 695820 h 2642616"/>
                <a:gd name="connsiteX1169" fmla="*/ 2366512 w 5788478"/>
                <a:gd name="connsiteY1169" fmla="*/ 695820 h 2642616"/>
                <a:gd name="connsiteX1170" fmla="*/ 2367541 w 5788478"/>
                <a:gd name="connsiteY1170" fmla="*/ 692744 h 2642616"/>
                <a:gd name="connsiteX1171" fmla="*/ 2364974 w 5788478"/>
                <a:gd name="connsiteY1171" fmla="*/ 688126 h 2642616"/>
                <a:gd name="connsiteX1172" fmla="*/ 2348041 w 5788478"/>
                <a:gd name="connsiteY1172" fmla="*/ 674270 h 2642616"/>
                <a:gd name="connsiteX1173" fmla="*/ 2362923 w 5788478"/>
                <a:gd name="connsiteY1173" fmla="*/ 666573 h 2642616"/>
                <a:gd name="connsiteX1174" fmla="*/ 2374212 w 5788478"/>
                <a:gd name="connsiteY1174" fmla="*/ 664006 h 2642616"/>
                <a:gd name="connsiteX1175" fmla="*/ 2389604 w 5788478"/>
                <a:gd name="connsiteY1175" fmla="*/ 668627 h 2642616"/>
                <a:gd name="connsiteX1176" fmla="*/ 2413208 w 5788478"/>
                <a:gd name="connsiteY1176" fmla="*/ 679913 h 2642616"/>
                <a:gd name="connsiteX1177" fmla="*/ 2427065 w 5788478"/>
                <a:gd name="connsiteY1177" fmla="*/ 701980 h 2642616"/>
                <a:gd name="connsiteX1178" fmla="*/ 2459392 w 5788478"/>
                <a:gd name="connsiteY1178" fmla="*/ 719941 h 2642616"/>
                <a:gd name="connsiteX1179" fmla="*/ 2476837 w 5788478"/>
                <a:gd name="connsiteY1179" fmla="*/ 731995 h 2642616"/>
                <a:gd name="connsiteX1180" fmla="*/ 2468628 w 5788478"/>
                <a:gd name="connsiteY1180" fmla="*/ 758679 h 2642616"/>
                <a:gd name="connsiteX1181" fmla="*/ 2470169 w 5788478"/>
                <a:gd name="connsiteY1181" fmla="*/ 770739 h 2642616"/>
                <a:gd name="connsiteX1182" fmla="*/ 2461443 w 5788478"/>
                <a:gd name="connsiteY1182" fmla="*/ 794216 h 2642616"/>
                <a:gd name="connsiteX1183" fmla="*/ 2461443 w 5788478"/>
                <a:gd name="connsiteY1183" fmla="*/ 799990 h 2642616"/>
                <a:gd name="connsiteX1184" fmla="*/ 2463497 w 5788478"/>
                <a:gd name="connsiteY1184" fmla="*/ 801528 h 2642616"/>
                <a:gd name="connsiteX1185" fmla="*/ 2466064 w 5788478"/>
                <a:gd name="connsiteY1185" fmla="*/ 796398 h 2642616"/>
                <a:gd name="connsiteX1186" fmla="*/ 2476837 w 5788478"/>
                <a:gd name="connsiteY1186" fmla="*/ 783057 h 2642616"/>
                <a:gd name="connsiteX1187" fmla="*/ 2487102 w 5788478"/>
                <a:gd name="connsiteY1187" fmla="*/ 786134 h 2642616"/>
                <a:gd name="connsiteX1188" fmla="*/ 2487614 w 5788478"/>
                <a:gd name="connsiteY1188" fmla="*/ 788188 h 2642616"/>
                <a:gd name="connsiteX1189" fmla="*/ 2474787 w 5788478"/>
                <a:gd name="connsiteY1189" fmla="*/ 813331 h 2642616"/>
                <a:gd name="connsiteX1190" fmla="*/ 2481971 w 5788478"/>
                <a:gd name="connsiteY1190" fmla="*/ 825646 h 2642616"/>
                <a:gd name="connsiteX1191" fmla="*/ 2489668 w 5788478"/>
                <a:gd name="connsiteY1191" fmla="*/ 834884 h 2642616"/>
                <a:gd name="connsiteX1192" fmla="*/ 2494799 w 5788478"/>
                <a:gd name="connsiteY1192" fmla="*/ 839502 h 2642616"/>
                <a:gd name="connsiteX1193" fmla="*/ 2501471 w 5788478"/>
                <a:gd name="connsiteY1193" fmla="*/ 831292 h 2642616"/>
                <a:gd name="connsiteX1194" fmla="*/ 2491719 w 5788478"/>
                <a:gd name="connsiteY1194" fmla="*/ 815385 h 2642616"/>
                <a:gd name="connsiteX1195" fmla="*/ 2503009 w 5788478"/>
                <a:gd name="connsiteY1195" fmla="*/ 800245 h 2642616"/>
                <a:gd name="connsiteX1196" fmla="*/ 2490181 w 5788478"/>
                <a:gd name="connsiteY1196" fmla="*/ 780491 h 2642616"/>
                <a:gd name="connsiteX1197" fmla="*/ 2487614 w 5788478"/>
                <a:gd name="connsiteY1197" fmla="*/ 757654 h 2642616"/>
                <a:gd name="connsiteX1198" fmla="*/ 2488127 w 5788478"/>
                <a:gd name="connsiteY1198" fmla="*/ 747651 h 2642616"/>
                <a:gd name="connsiteX1199" fmla="*/ 2495825 w 5788478"/>
                <a:gd name="connsiteY1199" fmla="*/ 742004 h 2642616"/>
                <a:gd name="connsiteX1200" fmla="*/ 2495825 w 5788478"/>
                <a:gd name="connsiteY1200" fmla="*/ 730842 h 2642616"/>
                <a:gd name="connsiteX1201" fmla="*/ 2492748 w 5788478"/>
                <a:gd name="connsiteY1201" fmla="*/ 721992 h 2642616"/>
                <a:gd name="connsiteX1202" fmla="*/ 2480943 w 5788478"/>
                <a:gd name="connsiteY1202" fmla="*/ 719941 h 2642616"/>
                <a:gd name="connsiteX1203" fmla="*/ 2476837 w 5788478"/>
                <a:gd name="connsiteY1203" fmla="*/ 713782 h 2642616"/>
                <a:gd name="connsiteX1204" fmla="*/ 2470682 w 5788478"/>
                <a:gd name="connsiteY1204" fmla="*/ 686585 h 2642616"/>
                <a:gd name="connsiteX1205" fmla="*/ 2469140 w 5788478"/>
                <a:gd name="connsiteY1205" fmla="*/ 681455 h 2642616"/>
                <a:gd name="connsiteX1206" fmla="*/ 2457341 w 5788478"/>
                <a:gd name="connsiteY1206" fmla="*/ 681967 h 2642616"/>
                <a:gd name="connsiteX1207" fmla="*/ 2446565 w 5788478"/>
                <a:gd name="connsiteY1207" fmla="*/ 678888 h 2642616"/>
                <a:gd name="connsiteX1208" fmla="*/ 2425523 w 5788478"/>
                <a:gd name="connsiteY1208" fmla="*/ 659901 h 2642616"/>
                <a:gd name="connsiteX1209" fmla="*/ 2428090 w 5788478"/>
                <a:gd name="connsiteY1209" fmla="*/ 647073 h 2642616"/>
                <a:gd name="connsiteX1210" fmla="*/ 2433221 w 5788478"/>
                <a:gd name="connsiteY1210" fmla="*/ 605383 h 2642616"/>
                <a:gd name="connsiteX1211" fmla="*/ 2433221 w 5788478"/>
                <a:gd name="connsiteY1211" fmla="*/ 595374 h 2642616"/>
                <a:gd name="connsiteX1212" fmla="*/ 2424498 w 5788478"/>
                <a:gd name="connsiteY1212" fmla="*/ 587549 h 2642616"/>
                <a:gd name="connsiteX1213" fmla="*/ 2442074 w 5788478"/>
                <a:gd name="connsiteY1213" fmla="*/ 583444 h 2642616"/>
                <a:gd name="connsiteX1214" fmla="*/ 2454647 w 5788478"/>
                <a:gd name="connsiteY1214" fmla="*/ 583444 h 2642616"/>
                <a:gd name="connsiteX1215" fmla="*/ 2461058 w 5788478"/>
                <a:gd name="connsiteY1215" fmla="*/ 582419 h 2642616"/>
                <a:gd name="connsiteX1216" fmla="*/ 2473118 w 5788478"/>
                <a:gd name="connsiteY1216" fmla="*/ 582419 h 2642616"/>
                <a:gd name="connsiteX1217" fmla="*/ 2510961 w 5788478"/>
                <a:gd name="connsiteY1217" fmla="*/ 569591 h 2642616"/>
                <a:gd name="connsiteX1218" fmla="*/ 2525075 w 5788478"/>
                <a:gd name="connsiteY1218" fmla="*/ 572667 h 2642616"/>
                <a:gd name="connsiteX1219" fmla="*/ 2525588 w 5788478"/>
                <a:gd name="connsiteY1219" fmla="*/ 576900 h 2642616"/>
                <a:gd name="connsiteX1220" fmla="*/ 2523021 w 5788478"/>
                <a:gd name="connsiteY1220" fmla="*/ 586011 h 2642616"/>
                <a:gd name="connsiteX1221" fmla="*/ 2527639 w 5788478"/>
                <a:gd name="connsiteY1221" fmla="*/ 587549 h 2642616"/>
                <a:gd name="connsiteX1222" fmla="*/ 2542521 w 5788478"/>
                <a:gd name="connsiteY1222" fmla="*/ 583444 h 2642616"/>
                <a:gd name="connsiteX1223" fmla="*/ 2568692 w 5788478"/>
                <a:gd name="connsiteY1223" fmla="*/ 576259 h 2642616"/>
                <a:gd name="connsiteX1224" fmla="*/ 2553810 w 5788478"/>
                <a:gd name="connsiteY1224" fmla="*/ 571129 h 2642616"/>
                <a:gd name="connsiteX1225" fmla="*/ 2543034 w 5788478"/>
                <a:gd name="connsiteY1225" fmla="*/ 558814 h 2642616"/>
                <a:gd name="connsiteX1226" fmla="*/ 2545601 w 5788478"/>
                <a:gd name="connsiteY1226" fmla="*/ 548292 h 2642616"/>
                <a:gd name="connsiteX1227" fmla="*/ 2533798 w 5788478"/>
                <a:gd name="connsiteY1227" fmla="*/ 528538 h 2642616"/>
                <a:gd name="connsiteX1228" fmla="*/ 2525588 w 5788478"/>
                <a:gd name="connsiteY1228" fmla="*/ 513659 h 2642616"/>
                <a:gd name="connsiteX1229" fmla="*/ 2531231 w 5788478"/>
                <a:gd name="connsiteY1229" fmla="*/ 510067 h 2642616"/>
                <a:gd name="connsiteX1230" fmla="*/ 2549193 w 5788478"/>
                <a:gd name="connsiteY1230" fmla="*/ 517251 h 2642616"/>
                <a:gd name="connsiteX1231" fmla="*/ 2549705 w 5788478"/>
                <a:gd name="connsiteY1231" fmla="*/ 514172 h 2642616"/>
                <a:gd name="connsiteX1232" fmla="*/ 2537903 w 5788478"/>
                <a:gd name="connsiteY1232" fmla="*/ 504420 h 2642616"/>
                <a:gd name="connsiteX1233" fmla="*/ 2533798 w 5788478"/>
                <a:gd name="connsiteY1233" fmla="*/ 488513 h 2642616"/>
                <a:gd name="connsiteX1234" fmla="*/ 2533798 w 5788478"/>
                <a:gd name="connsiteY1234" fmla="*/ 484924 h 2642616"/>
                <a:gd name="connsiteX1235" fmla="*/ 2539954 w 5788478"/>
                <a:gd name="connsiteY1235" fmla="*/ 484924 h 2642616"/>
                <a:gd name="connsiteX1236" fmla="*/ 2555861 w 5788478"/>
                <a:gd name="connsiteY1236" fmla="*/ 495185 h 2642616"/>
                <a:gd name="connsiteX1237" fmla="*/ 2555861 w 5788478"/>
                <a:gd name="connsiteY1237" fmla="*/ 488128 h 2642616"/>
                <a:gd name="connsiteX1238" fmla="*/ 2539954 w 5788478"/>
                <a:gd name="connsiteY1238" fmla="*/ 467348 h 2642616"/>
                <a:gd name="connsiteX1239" fmla="*/ 2539954 w 5788478"/>
                <a:gd name="connsiteY1239" fmla="*/ 462345 h 2642616"/>
                <a:gd name="connsiteX1240" fmla="*/ 2545212 w 5788478"/>
                <a:gd name="connsiteY1240" fmla="*/ 461832 h 2642616"/>
                <a:gd name="connsiteX1241" fmla="*/ 2558941 w 5788478"/>
                <a:gd name="connsiteY1241" fmla="*/ 473631 h 2642616"/>
                <a:gd name="connsiteX1242" fmla="*/ 2564587 w 5788478"/>
                <a:gd name="connsiteY1242" fmla="*/ 473122 h 2642616"/>
                <a:gd name="connsiteX1243" fmla="*/ 2564587 w 5788478"/>
                <a:gd name="connsiteY1243" fmla="*/ 467090 h 2642616"/>
                <a:gd name="connsiteX1244" fmla="*/ 2555349 w 5788478"/>
                <a:gd name="connsiteY1244" fmla="*/ 447463 h 2642616"/>
                <a:gd name="connsiteX1245" fmla="*/ 2555861 w 5788478"/>
                <a:gd name="connsiteY1245" fmla="*/ 445412 h 2642616"/>
                <a:gd name="connsiteX1246" fmla="*/ 2559839 w 5788478"/>
                <a:gd name="connsiteY1246" fmla="*/ 444896 h 2642616"/>
                <a:gd name="connsiteX1247" fmla="*/ 2573823 w 5788478"/>
                <a:gd name="connsiteY1247" fmla="*/ 449001 h 2642616"/>
                <a:gd name="connsiteX1248" fmla="*/ 2577415 w 5788478"/>
                <a:gd name="connsiteY1248" fmla="*/ 442332 h 2642616"/>
                <a:gd name="connsiteX1249" fmla="*/ 2589217 w 5788478"/>
                <a:gd name="connsiteY1249" fmla="*/ 427451 h 2642616"/>
                <a:gd name="connsiteX1250" fmla="*/ 2594348 w 5788478"/>
                <a:gd name="connsiteY1250" fmla="*/ 432068 h 2642616"/>
                <a:gd name="connsiteX1251" fmla="*/ 2612949 w 5788478"/>
                <a:gd name="connsiteY1251" fmla="*/ 418215 h 2642616"/>
                <a:gd name="connsiteX1252" fmla="*/ 2616927 w 5788478"/>
                <a:gd name="connsiteY1252" fmla="*/ 418215 h 2642616"/>
                <a:gd name="connsiteX1253" fmla="*/ 2618978 w 5788478"/>
                <a:gd name="connsiteY1253" fmla="*/ 425912 h 2642616"/>
                <a:gd name="connsiteX1254" fmla="*/ 2629242 w 5788478"/>
                <a:gd name="connsiteY1254" fmla="*/ 426938 h 2642616"/>
                <a:gd name="connsiteX1255" fmla="*/ 2651305 w 5788478"/>
                <a:gd name="connsiteY1255" fmla="*/ 415648 h 2642616"/>
                <a:gd name="connsiteX1256" fmla="*/ 2662595 w 5788478"/>
                <a:gd name="connsiteY1256" fmla="*/ 407311 h 2642616"/>
                <a:gd name="connsiteX1257" fmla="*/ 2662595 w 5788478"/>
                <a:gd name="connsiteY1257" fmla="*/ 403333 h 2642616"/>
                <a:gd name="connsiteX1258" fmla="*/ 2655025 w 5788478"/>
                <a:gd name="connsiteY1258" fmla="*/ 403333 h 2642616"/>
                <a:gd name="connsiteX1259" fmla="*/ 2644888 w 5788478"/>
                <a:gd name="connsiteY1259" fmla="*/ 404871 h 2642616"/>
                <a:gd name="connsiteX1260" fmla="*/ 2635398 w 5788478"/>
                <a:gd name="connsiteY1260" fmla="*/ 403333 h 2642616"/>
                <a:gd name="connsiteX1261" fmla="*/ 2635398 w 5788478"/>
                <a:gd name="connsiteY1261" fmla="*/ 398716 h 2642616"/>
                <a:gd name="connsiteX1262" fmla="*/ 2657079 w 5788478"/>
                <a:gd name="connsiteY1262" fmla="*/ 386913 h 2642616"/>
                <a:gd name="connsiteX1263" fmla="*/ 2669652 w 5788478"/>
                <a:gd name="connsiteY1263" fmla="*/ 386913 h 2642616"/>
                <a:gd name="connsiteX1264" fmla="*/ 2683632 w 5788478"/>
                <a:gd name="connsiteY1264" fmla="*/ 381780 h 2642616"/>
                <a:gd name="connsiteX1265" fmla="*/ 2695438 w 5788478"/>
                <a:gd name="connsiteY1265" fmla="*/ 375624 h 2642616"/>
                <a:gd name="connsiteX1266" fmla="*/ 2696463 w 5788478"/>
                <a:gd name="connsiteY1266" fmla="*/ 377678 h 2642616"/>
                <a:gd name="connsiteX1267" fmla="*/ 2690817 w 5788478"/>
                <a:gd name="connsiteY1267" fmla="*/ 401279 h 2642616"/>
                <a:gd name="connsiteX1268" fmla="*/ 2699540 w 5788478"/>
                <a:gd name="connsiteY1268" fmla="*/ 406413 h 2642616"/>
                <a:gd name="connsiteX1269" fmla="*/ 2711858 w 5788478"/>
                <a:gd name="connsiteY1269" fmla="*/ 397690 h 2642616"/>
                <a:gd name="connsiteX1270" fmla="*/ 2718781 w 5788478"/>
                <a:gd name="connsiteY1270" fmla="*/ 401279 h 2642616"/>
                <a:gd name="connsiteX1271" fmla="*/ 2725199 w 5788478"/>
                <a:gd name="connsiteY1271" fmla="*/ 396149 h 2642616"/>
                <a:gd name="connsiteX1272" fmla="*/ 2738794 w 5788478"/>
                <a:gd name="connsiteY1272" fmla="*/ 388964 h 2642616"/>
                <a:gd name="connsiteX1273" fmla="*/ 2759707 w 5788478"/>
                <a:gd name="connsiteY1273" fmla="*/ 395123 h 2642616"/>
                <a:gd name="connsiteX1274" fmla="*/ 2763685 w 5788478"/>
                <a:gd name="connsiteY1274" fmla="*/ 395123 h 2642616"/>
                <a:gd name="connsiteX1275" fmla="*/ 2750341 w 5788478"/>
                <a:gd name="connsiteY1275" fmla="*/ 361771 h 2642616"/>
                <a:gd name="connsiteX1276" fmla="*/ 2750341 w 5788478"/>
                <a:gd name="connsiteY1276" fmla="*/ 352274 h 2642616"/>
                <a:gd name="connsiteX1277" fmla="*/ 2758166 w 5788478"/>
                <a:gd name="connsiteY1277" fmla="*/ 352019 h 2642616"/>
                <a:gd name="connsiteX1278" fmla="*/ 2783697 w 5788478"/>
                <a:gd name="connsiteY1278" fmla="*/ 360229 h 2642616"/>
                <a:gd name="connsiteX1279" fmla="*/ 2791904 w 5788478"/>
                <a:gd name="connsiteY1279" fmla="*/ 365872 h 2642616"/>
                <a:gd name="connsiteX1280" fmla="*/ 2791904 w 5788478"/>
                <a:gd name="connsiteY1280" fmla="*/ 357790 h 2642616"/>
                <a:gd name="connsiteX1281" fmla="*/ 2784723 w 5788478"/>
                <a:gd name="connsiteY1281" fmla="*/ 345347 h 2642616"/>
                <a:gd name="connsiteX1282" fmla="*/ 2770353 w 5788478"/>
                <a:gd name="connsiteY1282" fmla="*/ 340217 h 2642616"/>
                <a:gd name="connsiteX1283" fmla="*/ 2777025 w 5788478"/>
                <a:gd name="connsiteY1283" fmla="*/ 329440 h 2642616"/>
                <a:gd name="connsiteX1284" fmla="*/ 2769841 w 5788478"/>
                <a:gd name="connsiteY1284" fmla="*/ 315074 h 2642616"/>
                <a:gd name="connsiteX1285" fmla="*/ 2767277 w 5788478"/>
                <a:gd name="connsiteY1285" fmla="*/ 296600 h 2642616"/>
                <a:gd name="connsiteX1286" fmla="*/ 2783697 w 5788478"/>
                <a:gd name="connsiteY1286" fmla="*/ 277613 h 2642616"/>
                <a:gd name="connsiteX1287" fmla="*/ 2807302 w 5788478"/>
                <a:gd name="connsiteY1287" fmla="*/ 259142 h 2642616"/>
                <a:gd name="connsiteX1288" fmla="*/ 2808840 w 5788478"/>
                <a:gd name="connsiteY1288" fmla="*/ 268890 h 2642616"/>
                <a:gd name="connsiteX1289" fmla="*/ 2812818 w 5788478"/>
                <a:gd name="connsiteY1289" fmla="*/ 269403 h 2642616"/>
                <a:gd name="connsiteX1290" fmla="*/ 2826540 w 5788478"/>
                <a:gd name="connsiteY1290" fmla="*/ 264273 h 2642616"/>
                <a:gd name="connsiteX1291" fmla="*/ 2839116 w 5788478"/>
                <a:gd name="connsiteY1291" fmla="*/ 279155 h 2642616"/>
                <a:gd name="connsiteX1292" fmla="*/ 2850915 w 5788478"/>
                <a:gd name="connsiteY1292" fmla="*/ 282747 h 2642616"/>
                <a:gd name="connsiteX1293" fmla="*/ 2855024 w 5788478"/>
                <a:gd name="connsiteY1293" fmla="*/ 292495 h 2642616"/>
                <a:gd name="connsiteX1294" fmla="*/ 2860667 w 5788478"/>
                <a:gd name="connsiteY1294" fmla="*/ 301603 h 2642616"/>
                <a:gd name="connsiteX1295" fmla="*/ 2860667 w 5788478"/>
                <a:gd name="connsiteY1295" fmla="*/ 307890 h 2642616"/>
                <a:gd name="connsiteX1296" fmla="*/ 2842447 w 5788478"/>
                <a:gd name="connsiteY1296" fmla="*/ 309940 h 2642616"/>
                <a:gd name="connsiteX1297" fmla="*/ 2842447 w 5788478"/>
                <a:gd name="connsiteY1297" fmla="*/ 319692 h 2642616"/>
                <a:gd name="connsiteX1298" fmla="*/ 2833983 w 5788478"/>
                <a:gd name="connsiteY1298" fmla="*/ 321746 h 2642616"/>
                <a:gd name="connsiteX1299" fmla="*/ 2833470 w 5788478"/>
                <a:gd name="connsiteY1299" fmla="*/ 323797 h 2642616"/>
                <a:gd name="connsiteX1300" fmla="*/ 2838215 w 5788478"/>
                <a:gd name="connsiteY1300" fmla="*/ 325335 h 2642616"/>
                <a:gd name="connsiteX1301" fmla="*/ 2848607 w 5788478"/>
                <a:gd name="connsiteY1301" fmla="*/ 325335 h 2642616"/>
                <a:gd name="connsiteX1302" fmla="*/ 2848865 w 5788478"/>
                <a:gd name="connsiteY1302" fmla="*/ 337650 h 2642616"/>
                <a:gd name="connsiteX1303" fmla="*/ 2851431 w 5788478"/>
                <a:gd name="connsiteY1303" fmla="*/ 338679 h 2642616"/>
                <a:gd name="connsiteX1304" fmla="*/ 2860154 w 5788478"/>
                <a:gd name="connsiteY1304" fmla="*/ 327389 h 2642616"/>
                <a:gd name="connsiteX1305" fmla="*/ 2870415 w 5788478"/>
                <a:gd name="connsiteY1305" fmla="*/ 333545 h 2642616"/>
                <a:gd name="connsiteX1306" fmla="*/ 2863234 w 5788478"/>
                <a:gd name="connsiteY1306" fmla="*/ 348427 h 2642616"/>
                <a:gd name="connsiteX1307" fmla="*/ 2858613 w 5788478"/>
                <a:gd name="connsiteY1307" fmla="*/ 353045 h 2642616"/>
                <a:gd name="connsiteX1308" fmla="*/ 2855536 w 5788478"/>
                <a:gd name="connsiteY1308" fmla="*/ 371006 h 2642616"/>
                <a:gd name="connsiteX1309" fmla="*/ 2844247 w 5788478"/>
                <a:gd name="connsiteY1309" fmla="*/ 379216 h 2642616"/>
                <a:gd name="connsiteX1310" fmla="*/ 2849890 w 5788478"/>
                <a:gd name="connsiteY1310" fmla="*/ 380754 h 2642616"/>
                <a:gd name="connsiteX1311" fmla="*/ 2869902 w 5788478"/>
                <a:gd name="connsiteY1311" fmla="*/ 377162 h 2642616"/>
                <a:gd name="connsiteX1312" fmla="*/ 2882733 w 5788478"/>
                <a:gd name="connsiteY1312" fmla="*/ 374598 h 2642616"/>
                <a:gd name="connsiteX1313" fmla="*/ 2890427 w 5788478"/>
                <a:gd name="connsiteY1313" fmla="*/ 368439 h 2642616"/>
                <a:gd name="connsiteX1314" fmla="*/ 2880679 w 5788478"/>
                <a:gd name="connsiteY1314" fmla="*/ 346373 h 2642616"/>
                <a:gd name="connsiteX1315" fmla="*/ 2881192 w 5788478"/>
                <a:gd name="connsiteY1315" fmla="*/ 343296 h 2642616"/>
                <a:gd name="connsiteX1316" fmla="*/ 2883631 w 5788478"/>
                <a:gd name="connsiteY1316" fmla="*/ 343296 h 2642616"/>
                <a:gd name="connsiteX1317" fmla="*/ 2898640 w 5788478"/>
                <a:gd name="connsiteY1317" fmla="*/ 347914 h 2642616"/>
                <a:gd name="connsiteX1318" fmla="*/ 2908389 w 5788478"/>
                <a:gd name="connsiteY1318" fmla="*/ 339704 h 2642616"/>
                <a:gd name="connsiteX1319" fmla="*/ 2927888 w 5788478"/>
                <a:gd name="connsiteY1319" fmla="*/ 331494 h 2642616"/>
                <a:gd name="connsiteX1320" fmla="*/ 2956110 w 5788478"/>
                <a:gd name="connsiteY1320" fmla="*/ 329953 h 2642616"/>
                <a:gd name="connsiteX1321" fmla="*/ 2971505 w 5788478"/>
                <a:gd name="connsiteY1321" fmla="*/ 344835 h 2642616"/>
                <a:gd name="connsiteX1322" fmla="*/ 2986900 w 5788478"/>
                <a:gd name="connsiteY1322" fmla="*/ 354586 h 2642616"/>
                <a:gd name="connsiteX1323" fmla="*/ 2993056 w 5788478"/>
                <a:gd name="connsiteY1323" fmla="*/ 368439 h 2642616"/>
                <a:gd name="connsiteX1324" fmla="*/ 2996135 w 5788478"/>
                <a:gd name="connsiteY1324" fmla="*/ 357666 h 2642616"/>
                <a:gd name="connsiteX1325" fmla="*/ 2999087 w 5788478"/>
                <a:gd name="connsiteY1325" fmla="*/ 357150 h 2642616"/>
                <a:gd name="connsiteX1326" fmla="*/ 3006399 w 5788478"/>
                <a:gd name="connsiteY1326" fmla="*/ 368952 h 2642616"/>
                <a:gd name="connsiteX1327" fmla="*/ 3010504 w 5788478"/>
                <a:gd name="connsiteY1327" fmla="*/ 382168 h 2642616"/>
                <a:gd name="connsiteX1328" fmla="*/ 3010504 w 5788478"/>
                <a:gd name="connsiteY1328" fmla="*/ 395251 h 2642616"/>
                <a:gd name="connsiteX1329" fmla="*/ 3019740 w 5788478"/>
                <a:gd name="connsiteY1329" fmla="*/ 401792 h 2642616"/>
                <a:gd name="connsiteX1330" fmla="*/ 3027437 w 5788478"/>
                <a:gd name="connsiteY1330" fmla="*/ 419753 h 2642616"/>
                <a:gd name="connsiteX1331" fmla="*/ 3015635 w 5788478"/>
                <a:gd name="connsiteY1331" fmla="*/ 441820 h 2642616"/>
                <a:gd name="connsiteX1332" fmla="*/ 3008450 w 5788478"/>
                <a:gd name="connsiteY1332" fmla="*/ 460803 h 2642616"/>
                <a:gd name="connsiteX1333" fmla="*/ 2999727 w 5788478"/>
                <a:gd name="connsiteY1333" fmla="*/ 477223 h 2642616"/>
                <a:gd name="connsiteX1334" fmla="*/ 2982795 w 5788478"/>
                <a:gd name="connsiteY1334" fmla="*/ 486975 h 2642616"/>
                <a:gd name="connsiteX1335" fmla="*/ 2987925 w 5788478"/>
                <a:gd name="connsiteY1335" fmla="*/ 492105 h 2642616"/>
                <a:gd name="connsiteX1336" fmla="*/ 2982282 w 5788478"/>
                <a:gd name="connsiteY1336" fmla="*/ 501344 h 2642616"/>
                <a:gd name="connsiteX1337" fmla="*/ 2971505 w 5788478"/>
                <a:gd name="connsiteY1337" fmla="*/ 515197 h 2642616"/>
                <a:gd name="connsiteX1338" fmla="*/ 2966887 w 5788478"/>
                <a:gd name="connsiteY1338" fmla="*/ 526487 h 2642616"/>
                <a:gd name="connsiteX1339" fmla="*/ 2960728 w 5788478"/>
                <a:gd name="connsiteY1339" fmla="*/ 534439 h 2642616"/>
                <a:gd name="connsiteX1340" fmla="*/ 2967400 w 5788478"/>
                <a:gd name="connsiteY1340" fmla="*/ 534439 h 2642616"/>
                <a:gd name="connsiteX1341" fmla="*/ 2967400 w 5788478"/>
                <a:gd name="connsiteY1341" fmla="*/ 538289 h 2642616"/>
                <a:gd name="connsiteX1342" fmla="*/ 2955598 w 5788478"/>
                <a:gd name="connsiteY1342" fmla="*/ 566384 h 2642616"/>
                <a:gd name="connsiteX1343" fmla="*/ 2955598 w 5788478"/>
                <a:gd name="connsiteY1343" fmla="*/ 579339 h 2642616"/>
                <a:gd name="connsiteX1344" fmla="*/ 2953544 w 5788478"/>
                <a:gd name="connsiteY1344" fmla="*/ 589603 h 2642616"/>
                <a:gd name="connsiteX1345" fmla="*/ 2954060 w 5788478"/>
                <a:gd name="connsiteY1345" fmla="*/ 592683 h 2642616"/>
                <a:gd name="connsiteX1346" fmla="*/ 2966887 w 5788478"/>
                <a:gd name="connsiteY1346" fmla="*/ 580368 h 2642616"/>
                <a:gd name="connsiteX1347" fmla="*/ 2975610 w 5788478"/>
                <a:gd name="connsiteY1347" fmla="*/ 578826 h 2642616"/>
                <a:gd name="connsiteX1348" fmla="*/ 2979715 w 5788478"/>
                <a:gd name="connsiteY1348" fmla="*/ 570871 h 2642616"/>
                <a:gd name="connsiteX1349" fmla="*/ 2972018 w 5788478"/>
                <a:gd name="connsiteY1349" fmla="*/ 560094 h 2642616"/>
                <a:gd name="connsiteX1350" fmla="*/ 2975610 w 5788478"/>
                <a:gd name="connsiteY1350" fmla="*/ 554196 h 2642616"/>
                <a:gd name="connsiteX1351" fmla="*/ 2984845 w 5788478"/>
                <a:gd name="connsiteY1351" fmla="*/ 552655 h 2642616"/>
                <a:gd name="connsiteX1352" fmla="*/ 2995622 w 5788478"/>
                <a:gd name="connsiteY1352" fmla="*/ 540340 h 2642616"/>
                <a:gd name="connsiteX1353" fmla="*/ 3004345 w 5788478"/>
                <a:gd name="connsiteY1353" fmla="*/ 541881 h 2642616"/>
                <a:gd name="connsiteX1354" fmla="*/ 3013068 w 5788478"/>
                <a:gd name="connsiteY1354" fmla="*/ 528538 h 2642616"/>
                <a:gd name="connsiteX1355" fmla="*/ 3019227 w 5788478"/>
                <a:gd name="connsiteY1355" fmla="*/ 528025 h 2642616"/>
                <a:gd name="connsiteX1356" fmla="*/ 3026412 w 5788478"/>
                <a:gd name="connsiteY1356" fmla="*/ 518789 h 2642616"/>
                <a:gd name="connsiteX1357" fmla="*/ 3017686 w 5788478"/>
                <a:gd name="connsiteY1357" fmla="*/ 510579 h 2642616"/>
                <a:gd name="connsiteX1358" fmla="*/ 3006269 w 5788478"/>
                <a:gd name="connsiteY1358" fmla="*/ 518277 h 2642616"/>
                <a:gd name="connsiteX1359" fmla="*/ 2997673 w 5788478"/>
                <a:gd name="connsiteY1359" fmla="*/ 518277 h 2642616"/>
                <a:gd name="connsiteX1360" fmla="*/ 2997673 w 5788478"/>
                <a:gd name="connsiteY1360" fmla="*/ 515324 h 2642616"/>
                <a:gd name="connsiteX1361" fmla="*/ 3003833 w 5788478"/>
                <a:gd name="connsiteY1361" fmla="*/ 509554 h 2642616"/>
                <a:gd name="connsiteX1362" fmla="*/ 3009479 w 5788478"/>
                <a:gd name="connsiteY1362" fmla="*/ 500828 h 2642616"/>
                <a:gd name="connsiteX1363" fmla="*/ 3016660 w 5788478"/>
                <a:gd name="connsiteY1363" fmla="*/ 490567 h 2642616"/>
                <a:gd name="connsiteX1364" fmla="*/ 3025383 w 5788478"/>
                <a:gd name="connsiteY1364" fmla="*/ 495697 h 2642616"/>
                <a:gd name="connsiteX1365" fmla="*/ 3039494 w 5788478"/>
                <a:gd name="connsiteY1365" fmla="*/ 486462 h 2642616"/>
                <a:gd name="connsiteX1366" fmla="*/ 3045398 w 5788478"/>
                <a:gd name="connsiteY1366" fmla="*/ 500315 h 2642616"/>
                <a:gd name="connsiteX1367" fmla="*/ 3059251 w 5788478"/>
                <a:gd name="connsiteY1367" fmla="*/ 503908 h 2642616"/>
                <a:gd name="connsiteX1368" fmla="*/ 3065924 w 5788478"/>
                <a:gd name="connsiteY1368" fmla="*/ 497236 h 2642616"/>
                <a:gd name="connsiteX1369" fmla="*/ 3076697 w 5788478"/>
                <a:gd name="connsiteY1369" fmla="*/ 504936 h 2642616"/>
                <a:gd name="connsiteX1370" fmla="*/ 3082729 w 5788478"/>
                <a:gd name="connsiteY1370" fmla="*/ 504675 h 2642616"/>
                <a:gd name="connsiteX1371" fmla="*/ 3088499 w 5788478"/>
                <a:gd name="connsiteY1371" fmla="*/ 510067 h 2642616"/>
                <a:gd name="connsiteX1372" fmla="*/ 3095684 w 5788478"/>
                <a:gd name="connsiteY1372" fmla="*/ 518277 h 2642616"/>
                <a:gd name="connsiteX1373" fmla="*/ 3112104 w 5788478"/>
                <a:gd name="connsiteY1373" fmla="*/ 543932 h 2642616"/>
                <a:gd name="connsiteX1374" fmla="*/ 3127498 w 5788478"/>
                <a:gd name="connsiteY1374" fmla="*/ 581906 h 2642616"/>
                <a:gd name="connsiteX1375" fmla="*/ 3130065 w 5788478"/>
                <a:gd name="connsiteY1375" fmla="*/ 576001 h 2642616"/>
                <a:gd name="connsiteX1376" fmla="*/ 3119801 w 5788478"/>
                <a:gd name="connsiteY1376" fmla="*/ 549063 h 2642616"/>
                <a:gd name="connsiteX1377" fmla="*/ 3120569 w 5788478"/>
                <a:gd name="connsiteY1377" fmla="*/ 541754 h 2642616"/>
                <a:gd name="connsiteX1378" fmla="*/ 3120569 w 5788478"/>
                <a:gd name="connsiteY1378" fmla="*/ 533671 h 2642616"/>
                <a:gd name="connsiteX1379" fmla="*/ 3112617 w 5788478"/>
                <a:gd name="connsiteY1379" fmla="*/ 533671 h 2642616"/>
                <a:gd name="connsiteX1380" fmla="*/ 3106461 w 5788478"/>
                <a:gd name="connsiteY1380" fmla="*/ 517251 h 2642616"/>
                <a:gd name="connsiteX1381" fmla="*/ 3118391 w 5788478"/>
                <a:gd name="connsiteY1381" fmla="*/ 515710 h 2642616"/>
                <a:gd name="connsiteX1382" fmla="*/ 3139686 w 5788478"/>
                <a:gd name="connsiteY1382" fmla="*/ 515710 h 2642616"/>
                <a:gd name="connsiteX1383" fmla="*/ 3152128 w 5788478"/>
                <a:gd name="connsiteY1383" fmla="*/ 506474 h 2642616"/>
                <a:gd name="connsiteX1384" fmla="*/ 3167010 w 5788478"/>
                <a:gd name="connsiteY1384" fmla="*/ 501857 h 2642616"/>
                <a:gd name="connsiteX1385" fmla="*/ 3181507 w 5788478"/>
                <a:gd name="connsiteY1385" fmla="*/ 504936 h 2642616"/>
                <a:gd name="connsiteX1386" fmla="*/ 3196643 w 5788478"/>
                <a:gd name="connsiteY1386" fmla="*/ 504936 h 2642616"/>
                <a:gd name="connsiteX1387" fmla="*/ 3212805 w 5788478"/>
                <a:gd name="connsiteY1387" fmla="*/ 506987 h 2642616"/>
                <a:gd name="connsiteX1388" fmla="*/ 3229101 w 5788478"/>
                <a:gd name="connsiteY1388" fmla="*/ 506987 h 2642616"/>
                <a:gd name="connsiteX1389" fmla="*/ 3229614 w 5788478"/>
                <a:gd name="connsiteY1389" fmla="*/ 512245 h 2642616"/>
                <a:gd name="connsiteX1390" fmla="*/ 3227047 w 5788478"/>
                <a:gd name="connsiteY1390" fmla="*/ 523920 h 2642616"/>
                <a:gd name="connsiteX1391" fmla="*/ 3240388 w 5788478"/>
                <a:gd name="connsiteY1391" fmla="*/ 535722 h 2642616"/>
                <a:gd name="connsiteX1392" fmla="*/ 3255397 w 5788478"/>
                <a:gd name="connsiteY1392" fmla="*/ 539827 h 2642616"/>
                <a:gd name="connsiteX1393" fmla="*/ 3268999 w 5788478"/>
                <a:gd name="connsiteY1393" fmla="*/ 539827 h 2642616"/>
                <a:gd name="connsiteX1394" fmla="*/ 3280928 w 5788478"/>
                <a:gd name="connsiteY1394" fmla="*/ 532130 h 2642616"/>
                <a:gd name="connsiteX1395" fmla="*/ 3280928 w 5788478"/>
                <a:gd name="connsiteY1395" fmla="*/ 520843 h 2642616"/>
                <a:gd name="connsiteX1396" fmla="*/ 3285161 w 5788478"/>
                <a:gd name="connsiteY1396" fmla="*/ 522382 h 2642616"/>
                <a:gd name="connsiteX1397" fmla="*/ 3301966 w 5788478"/>
                <a:gd name="connsiteY1397" fmla="*/ 522382 h 2642616"/>
                <a:gd name="connsiteX1398" fmla="*/ 3310943 w 5788478"/>
                <a:gd name="connsiteY1398" fmla="*/ 535722 h 2642616"/>
                <a:gd name="connsiteX1399" fmla="*/ 3332755 w 5788478"/>
                <a:gd name="connsiteY1399" fmla="*/ 520843 h 2642616"/>
                <a:gd name="connsiteX1400" fmla="*/ 3339424 w 5788478"/>
                <a:gd name="connsiteY1400" fmla="*/ 512630 h 2642616"/>
                <a:gd name="connsiteX1401" fmla="*/ 3348662 w 5788478"/>
                <a:gd name="connsiteY1401" fmla="*/ 502369 h 2642616"/>
                <a:gd name="connsiteX1402" fmla="*/ 3346096 w 5788478"/>
                <a:gd name="connsiteY1402" fmla="*/ 500315 h 2642616"/>
                <a:gd name="connsiteX1403" fmla="*/ 3336089 w 5788478"/>
                <a:gd name="connsiteY1403" fmla="*/ 502882 h 2642616"/>
                <a:gd name="connsiteX1404" fmla="*/ 3307097 w 5788478"/>
                <a:gd name="connsiteY1404" fmla="*/ 494672 h 2642616"/>
                <a:gd name="connsiteX1405" fmla="*/ 3293243 w 5788478"/>
                <a:gd name="connsiteY1405" fmla="*/ 479790 h 2642616"/>
                <a:gd name="connsiteX1406" fmla="*/ 3301453 w 5788478"/>
                <a:gd name="connsiteY1406" fmla="*/ 466835 h 2642616"/>
                <a:gd name="connsiteX1407" fmla="*/ 3301453 w 5788478"/>
                <a:gd name="connsiteY1407" fmla="*/ 456826 h 2642616"/>
                <a:gd name="connsiteX1408" fmla="*/ 3305046 w 5788478"/>
                <a:gd name="connsiteY1408" fmla="*/ 453622 h 2642616"/>
                <a:gd name="connsiteX1409" fmla="*/ 3312743 w 5788478"/>
                <a:gd name="connsiteY1409" fmla="*/ 461832 h 2642616"/>
                <a:gd name="connsiteX1410" fmla="*/ 3315306 w 5788478"/>
                <a:gd name="connsiteY1410" fmla="*/ 461316 h 2642616"/>
                <a:gd name="connsiteX1411" fmla="*/ 3315306 w 5788478"/>
                <a:gd name="connsiteY1411" fmla="*/ 453109 h 2642616"/>
                <a:gd name="connsiteX1412" fmla="*/ 3327109 w 5788478"/>
                <a:gd name="connsiteY1412" fmla="*/ 453109 h 2642616"/>
                <a:gd name="connsiteX1413" fmla="*/ 3342503 w 5788478"/>
                <a:gd name="connsiteY1413" fmla="*/ 460803 h 2642616"/>
                <a:gd name="connsiteX1414" fmla="*/ 3349175 w 5788478"/>
                <a:gd name="connsiteY1414" fmla="*/ 459265 h 2642616"/>
                <a:gd name="connsiteX1415" fmla="*/ 3356360 w 5788478"/>
                <a:gd name="connsiteY1415" fmla="*/ 466450 h 2642616"/>
                <a:gd name="connsiteX1416" fmla="*/ 3365210 w 5788478"/>
                <a:gd name="connsiteY1416" fmla="*/ 470042 h 2642616"/>
                <a:gd name="connsiteX1417" fmla="*/ 3370726 w 5788478"/>
                <a:gd name="connsiteY1417" fmla="*/ 470042 h 2642616"/>
                <a:gd name="connsiteX1418" fmla="*/ 3370726 w 5788478"/>
                <a:gd name="connsiteY1418" fmla="*/ 466064 h 2642616"/>
                <a:gd name="connsiteX1419" fmla="*/ 3368675 w 5788478"/>
                <a:gd name="connsiteY1419" fmla="*/ 459651 h 2642616"/>
                <a:gd name="connsiteX1420" fmla="*/ 3368675 w 5788478"/>
                <a:gd name="connsiteY1420" fmla="*/ 455160 h 2642616"/>
                <a:gd name="connsiteX1421" fmla="*/ 3371238 w 5788478"/>
                <a:gd name="connsiteY1421" fmla="*/ 454647 h 2642616"/>
                <a:gd name="connsiteX1422" fmla="*/ 3379190 w 5788478"/>
                <a:gd name="connsiteY1422" fmla="*/ 457211 h 2642616"/>
                <a:gd name="connsiteX1423" fmla="*/ 3388174 w 5788478"/>
                <a:gd name="connsiteY1423" fmla="*/ 453622 h 2642616"/>
                <a:gd name="connsiteX1424" fmla="*/ 3410238 w 5788478"/>
                <a:gd name="connsiteY1424" fmla="*/ 449001 h 2642616"/>
                <a:gd name="connsiteX1425" fmla="*/ 3413830 w 5788478"/>
                <a:gd name="connsiteY1425" fmla="*/ 456698 h 2642616"/>
                <a:gd name="connsiteX1426" fmla="*/ 3424607 w 5788478"/>
                <a:gd name="connsiteY1426" fmla="*/ 457211 h 2642616"/>
                <a:gd name="connsiteX1427" fmla="*/ 3433329 w 5788478"/>
                <a:gd name="connsiteY1427" fmla="*/ 467475 h 2642616"/>
                <a:gd name="connsiteX1428" fmla="*/ 3434871 w 5788478"/>
                <a:gd name="connsiteY1428" fmla="*/ 473631 h 2642616"/>
                <a:gd name="connsiteX1429" fmla="*/ 3448211 w 5788478"/>
                <a:gd name="connsiteY1429" fmla="*/ 476711 h 2642616"/>
                <a:gd name="connsiteX1430" fmla="*/ 3457959 w 5788478"/>
                <a:gd name="connsiteY1430" fmla="*/ 489029 h 2642616"/>
                <a:gd name="connsiteX1431" fmla="*/ 3466169 w 5788478"/>
                <a:gd name="connsiteY1431" fmla="*/ 491592 h 2642616"/>
                <a:gd name="connsiteX1432" fmla="*/ 3467711 w 5788478"/>
                <a:gd name="connsiteY1432" fmla="*/ 505449 h 2642616"/>
                <a:gd name="connsiteX1433" fmla="*/ 3474892 w 5788478"/>
                <a:gd name="connsiteY1433" fmla="*/ 508528 h 2642616"/>
                <a:gd name="connsiteX1434" fmla="*/ 3494392 w 5788478"/>
                <a:gd name="connsiteY1434" fmla="*/ 529050 h 2642616"/>
                <a:gd name="connsiteX1435" fmla="*/ 3494392 w 5788478"/>
                <a:gd name="connsiteY1435" fmla="*/ 532643 h 2642616"/>
                <a:gd name="connsiteX1436" fmla="*/ 3487338 w 5788478"/>
                <a:gd name="connsiteY1436" fmla="*/ 532643 h 2642616"/>
                <a:gd name="connsiteX1437" fmla="*/ 3477971 w 5788478"/>
                <a:gd name="connsiteY1437" fmla="*/ 531104 h 2642616"/>
                <a:gd name="connsiteX1438" fmla="*/ 3477459 w 5788478"/>
                <a:gd name="connsiteY1438" fmla="*/ 533158 h 2642616"/>
                <a:gd name="connsiteX1439" fmla="*/ 3491828 w 5788478"/>
                <a:gd name="connsiteY1439" fmla="*/ 539827 h 2642616"/>
                <a:gd name="connsiteX1440" fmla="*/ 3495420 w 5788478"/>
                <a:gd name="connsiteY1440" fmla="*/ 544961 h 2642616"/>
                <a:gd name="connsiteX1441" fmla="*/ 3508761 w 5788478"/>
                <a:gd name="connsiteY1441" fmla="*/ 549063 h 2642616"/>
                <a:gd name="connsiteX1442" fmla="*/ 3514404 w 5788478"/>
                <a:gd name="connsiteY1442" fmla="*/ 539314 h 2642616"/>
                <a:gd name="connsiteX1443" fmla="*/ 3520563 w 5788478"/>
                <a:gd name="connsiteY1443" fmla="*/ 545986 h 2642616"/>
                <a:gd name="connsiteX1444" fmla="*/ 3526722 w 5788478"/>
                <a:gd name="connsiteY1444" fmla="*/ 546499 h 2642616"/>
                <a:gd name="connsiteX1445" fmla="*/ 3527235 w 5788478"/>
                <a:gd name="connsiteY1445" fmla="*/ 551117 h 2642616"/>
                <a:gd name="connsiteX1446" fmla="*/ 3521589 w 5788478"/>
                <a:gd name="connsiteY1446" fmla="*/ 561381 h 2642616"/>
                <a:gd name="connsiteX1447" fmla="*/ 3526210 w 5788478"/>
                <a:gd name="connsiteY1447" fmla="*/ 562406 h 2642616"/>
                <a:gd name="connsiteX1448" fmla="*/ 3533904 w 5788478"/>
                <a:gd name="connsiteY1448" fmla="*/ 560868 h 2642616"/>
                <a:gd name="connsiteX1449" fmla="*/ 3538525 w 5788478"/>
                <a:gd name="connsiteY1449" fmla="*/ 565486 h 2642616"/>
                <a:gd name="connsiteX1450" fmla="*/ 3548786 w 5788478"/>
                <a:gd name="connsiteY1450" fmla="*/ 572667 h 2642616"/>
                <a:gd name="connsiteX1451" fmla="*/ 3569310 w 5788478"/>
                <a:gd name="connsiteY1451" fmla="*/ 578314 h 2642616"/>
                <a:gd name="connsiteX1452" fmla="*/ 3605743 w 5788478"/>
                <a:gd name="connsiteY1452" fmla="*/ 593708 h 2642616"/>
                <a:gd name="connsiteX1453" fmla="*/ 3606771 w 5788478"/>
                <a:gd name="connsiteY1453" fmla="*/ 590629 h 2642616"/>
                <a:gd name="connsiteX1454" fmla="*/ 3597533 w 5788478"/>
                <a:gd name="connsiteY1454" fmla="*/ 577673 h 2642616"/>
                <a:gd name="connsiteX1455" fmla="*/ 3597533 w 5788478"/>
                <a:gd name="connsiteY1455" fmla="*/ 571129 h 2642616"/>
                <a:gd name="connsiteX1456" fmla="*/ 3604077 w 5788478"/>
                <a:gd name="connsiteY1456" fmla="*/ 571129 h 2642616"/>
                <a:gd name="connsiteX1457" fmla="*/ 3611389 w 5788478"/>
                <a:gd name="connsiteY1457" fmla="*/ 581906 h 2642616"/>
                <a:gd name="connsiteX1458" fmla="*/ 3629987 w 5788478"/>
                <a:gd name="connsiteY1458" fmla="*/ 592683 h 2642616"/>
                <a:gd name="connsiteX1459" fmla="*/ 3636147 w 5788478"/>
                <a:gd name="connsiteY1459" fmla="*/ 592683 h 2642616"/>
                <a:gd name="connsiteX1460" fmla="*/ 3636147 w 5788478"/>
                <a:gd name="connsiteY1460" fmla="*/ 572667 h 2642616"/>
                <a:gd name="connsiteX1461" fmla="*/ 3632427 w 5788478"/>
                <a:gd name="connsiteY1461" fmla="*/ 561381 h 2642616"/>
                <a:gd name="connsiteX1462" fmla="*/ 3628322 w 5788478"/>
                <a:gd name="connsiteY1462" fmla="*/ 554196 h 2642616"/>
                <a:gd name="connsiteX1463" fmla="*/ 3622679 w 5788478"/>
                <a:gd name="connsiteY1463" fmla="*/ 555222 h 2642616"/>
                <a:gd name="connsiteX1464" fmla="*/ 3605743 w 5788478"/>
                <a:gd name="connsiteY1464" fmla="*/ 537136 h 2642616"/>
                <a:gd name="connsiteX1465" fmla="*/ 3605743 w 5788478"/>
                <a:gd name="connsiteY1465" fmla="*/ 520327 h 2642616"/>
                <a:gd name="connsiteX1466" fmla="*/ 3604204 w 5788478"/>
                <a:gd name="connsiteY1466" fmla="*/ 517251 h 2642616"/>
                <a:gd name="connsiteX1467" fmla="*/ 3606255 w 5788478"/>
                <a:gd name="connsiteY1467" fmla="*/ 515710 h 2642616"/>
                <a:gd name="connsiteX1468" fmla="*/ 3611389 w 5788478"/>
                <a:gd name="connsiteY1468" fmla="*/ 521869 h 2642616"/>
                <a:gd name="connsiteX1469" fmla="*/ 3622679 w 5788478"/>
                <a:gd name="connsiteY1469" fmla="*/ 526487 h 2642616"/>
                <a:gd name="connsiteX1470" fmla="*/ 3639612 w 5788478"/>
                <a:gd name="connsiteY1470" fmla="*/ 531617 h 2642616"/>
                <a:gd name="connsiteX1471" fmla="*/ 3653592 w 5788478"/>
                <a:gd name="connsiteY1471" fmla="*/ 532130 h 2642616"/>
                <a:gd name="connsiteX1472" fmla="*/ 3677585 w 5788478"/>
                <a:gd name="connsiteY1472" fmla="*/ 528025 h 2642616"/>
                <a:gd name="connsiteX1473" fmla="*/ 3677585 w 5788478"/>
                <a:gd name="connsiteY1473" fmla="*/ 514299 h 2642616"/>
                <a:gd name="connsiteX1474" fmla="*/ 3683228 w 5788478"/>
                <a:gd name="connsiteY1474" fmla="*/ 510067 h 2642616"/>
                <a:gd name="connsiteX1475" fmla="*/ 3718122 w 5788478"/>
                <a:gd name="connsiteY1475" fmla="*/ 510579 h 2642616"/>
                <a:gd name="connsiteX1476" fmla="*/ 3730052 w 5788478"/>
                <a:gd name="connsiteY1476" fmla="*/ 517764 h 2642616"/>
                <a:gd name="connsiteX1477" fmla="*/ 3740058 w 5788478"/>
                <a:gd name="connsiteY1477" fmla="*/ 517764 h 2642616"/>
                <a:gd name="connsiteX1478" fmla="*/ 3748396 w 5788478"/>
                <a:gd name="connsiteY1478" fmla="*/ 511092 h 2642616"/>
                <a:gd name="connsiteX1479" fmla="*/ 3727871 w 5788478"/>
                <a:gd name="connsiteY1479" fmla="*/ 501344 h 2642616"/>
                <a:gd name="connsiteX1480" fmla="*/ 3722227 w 5788478"/>
                <a:gd name="connsiteY1480" fmla="*/ 491592 h 2642616"/>
                <a:gd name="connsiteX1481" fmla="*/ 3711451 w 5788478"/>
                <a:gd name="connsiteY1481" fmla="*/ 481332 h 2642616"/>
                <a:gd name="connsiteX1482" fmla="*/ 3711963 w 5788478"/>
                <a:gd name="connsiteY1482" fmla="*/ 478252 h 2642616"/>
                <a:gd name="connsiteX1483" fmla="*/ 3723638 w 5788478"/>
                <a:gd name="connsiteY1483" fmla="*/ 478252 h 2642616"/>
                <a:gd name="connsiteX1484" fmla="*/ 3740698 w 5788478"/>
                <a:gd name="connsiteY1484" fmla="*/ 488513 h 2642616"/>
                <a:gd name="connsiteX1485" fmla="*/ 3749424 w 5788478"/>
                <a:gd name="connsiteY1485" fmla="*/ 495185 h 2642616"/>
                <a:gd name="connsiteX1486" fmla="*/ 3756093 w 5788478"/>
                <a:gd name="connsiteY1486" fmla="*/ 490567 h 2642616"/>
                <a:gd name="connsiteX1487" fmla="*/ 3748912 w 5788478"/>
                <a:gd name="connsiteY1487" fmla="*/ 475685 h 2642616"/>
                <a:gd name="connsiteX1488" fmla="*/ 3746345 w 5788478"/>
                <a:gd name="connsiteY1488" fmla="*/ 471067 h 2642616"/>
                <a:gd name="connsiteX1489" fmla="*/ 3730950 w 5788478"/>
                <a:gd name="connsiteY1489" fmla="*/ 467475 h 2642616"/>
                <a:gd name="connsiteX1490" fmla="*/ 3714530 w 5788478"/>
                <a:gd name="connsiteY1490" fmla="*/ 446438 h 2642616"/>
                <a:gd name="connsiteX1491" fmla="*/ 3695030 w 5788478"/>
                <a:gd name="connsiteY1491" fmla="*/ 462857 h 2642616"/>
                <a:gd name="connsiteX1492" fmla="*/ 3686308 w 5788478"/>
                <a:gd name="connsiteY1492" fmla="*/ 448488 h 2642616"/>
                <a:gd name="connsiteX1493" fmla="*/ 3695030 w 5788478"/>
                <a:gd name="connsiteY1493" fmla="*/ 447463 h 2642616"/>
                <a:gd name="connsiteX1494" fmla="*/ 3701699 w 5788478"/>
                <a:gd name="connsiteY1494" fmla="*/ 436173 h 2642616"/>
                <a:gd name="connsiteX1495" fmla="*/ 3699648 w 5788478"/>
                <a:gd name="connsiteY1495" fmla="*/ 419241 h 2642616"/>
                <a:gd name="connsiteX1496" fmla="*/ 3701699 w 5788478"/>
                <a:gd name="connsiteY1496" fmla="*/ 417699 h 2642616"/>
                <a:gd name="connsiteX1497" fmla="*/ 3723893 w 5788478"/>
                <a:gd name="connsiteY1497" fmla="*/ 426425 h 2642616"/>
                <a:gd name="connsiteX1498" fmla="*/ 3733902 w 5788478"/>
                <a:gd name="connsiteY1498" fmla="*/ 426425 h 2642616"/>
                <a:gd name="connsiteX1499" fmla="*/ 3746857 w 5788478"/>
                <a:gd name="connsiteY1499" fmla="*/ 419753 h 2642616"/>
                <a:gd name="connsiteX1500" fmla="*/ 3782777 w 5788478"/>
                <a:gd name="connsiteY1500" fmla="*/ 407951 h 2642616"/>
                <a:gd name="connsiteX1501" fmla="*/ 3811127 w 5788478"/>
                <a:gd name="connsiteY1501" fmla="*/ 397177 h 2642616"/>
                <a:gd name="connsiteX1502" fmla="*/ 3826394 w 5788478"/>
                <a:gd name="connsiteY1502" fmla="*/ 397177 h 2642616"/>
                <a:gd name="connsiteX1503" fmla="*/ 3826907 w 5788478"/>
                <a:gd name="connsiteY1503" fmla="*/ 399741 h 2642616"/>
                <a:gd name="connsiteX1504" fmla="*/ 3820235 w 5788478"/>
                <a:gd name="connsiteY1504" fmla="*/ 404871 h 2642616"/>
                <a:gd name="connsiteX1505" fmla="*/ 3804844 w 5788478"/>
                <a:gd name="connsiteY1505" fmla="*/ 418983 h 2642616"/>
                <a:gd name="connsiteX1506" fmla="*/ 3812025 w 5788478"/>
                <a:gd name="connsiteY1506" fmla="*/ 418983 h 2642616"/>
                <a:gd name="connsiteX1507" fmla="*/ 3814079 w 5788478"/>
                <a:gd name="connsiteY1507" fmla="*/ 432581 h 2642616"/>
                <a:gd name="connsiteX1508" fmla="*/ 3820751 w 5788478"/>
                <a:gd name="connsiteY1508" fmla="*/ 434122 h 2642616"/>
                <a:gd name="connsiteX1509" fmla="*/ 3829474 w 5788478"/>
                <a:gd name="connsiteY1509" fmla="*/ 416674 h 2642616"/>
                <a:gd name="connsiteX1510" fmla="*/ 3839480 w 5788478"/>
                <a:gd name="connsiteY1510" fmla="*/ 412056 h 2642616"/>
                <a:gd name="connsiteX1511" fmla="*/ 3846406 w 5788478"/>
                <a:gd name="connsiteY1511" fmla="*/ 413597 h 2642616"/>
                <a:gd name="connsiteX1512" fmla="*/ 3852049 w 5788478"/>
                <a:gd name="connsiteY1512" fmla="*/ 416161 h 2642616"/>
                <a:gd name="connsiteX1513" fmla="*/ 3839734 w 5788478"/>
                <a:gd name="connsiteY1513" fmla="*/ 435661 h 2642616"/>
                <a:gd name="connsiteX1514" fmla="*/ 3850511 w 5788478"/>
                <a:gd name="connsiteY1514" fmla="*/ 450542 h 2642616"/>
                <a:gd name="connsiteX1515" fmla="*/ 3858721 w 5788478"/>
                <a:gd name="connsiteY1515" fmla="*/ 462857 h 2642616"/>
                <a:gd name="connsiteX1516" fmla="*/ 3864364 w 5788478"/>
                <a:gd name="connsiteY1516" fmla="*/ 450030 h 2642616"/>
                <a:gd name="connsiteX1517" fmla="*/ 3865906 w 5788478"/>
                <a:gd name="connsiteY1517" fmla="*/ 430017 h 2642616"/>
                <a:gd name="connsiteX1518" fmla="*/ 3856670 w 5788478"/>
                <a:gd name="connsiteY1518" fmla="*/ 399356 h 2642616"/>
                <a:gd name="connsiteX1519" fmla="*/ 3866164 w 5788478"/>
                <a:gd name="connsiteY1519" fmla="*/ 399228 h 2642616"/>
                <a:gd name="connsiteX1520" fmla="*/ 3891561 w 5788478"/>
                <a:gd name="connsiteY1520" fmla="*/ 386401 h 2642616"/>
                <a:gd name="connsiteX1521" fmla="*/ 3910548 w 5788478"/>
                <a:gd name="connsiteY1521" fmla="*/ 384346 h 2642616"/>
                <a:gd name="connsiteX1522" fmla="*/ 3932360 w 5788478"/>
                <a:gd name="connsiteY1522" fmla="*/ 378191 h 2642616"/>
                <a:gd name="connsiteX1523" fmla="*/ 3942876 w 5788478"/>
                <a:gd name="connsiteY1523" fmla="*/ 381780 h 2642616"/>
                <a:gd name="connsiteX1524" fmla="*/ 3942876 w 5788478"/>
                <a:gd name="connsiteY1524" fmla="*/ 388451 h 2642616"/>
                <a:gd name="connsiteX1525" fmla="*/ 3959295 w 5788478"/>
                <a:gd name="connsiteY1525" fmla="*/ 397942 h 2642616"/>
                <a:gd name="connsiteX1526" fmla="*/ 3951085 w 5788478"/>
                <a:gd name="connsiteY1526" fmla="*/ 406926 h 2642616"/>
                <a:gd name="connsiteX1527" fmla="*/ 3941337 w 5788478"/>
                <a:gd name="connsiteY1527" fmla="*/ 412569 h 2642616"/>
                <a:gd name="connsiteX1528" fmla="*/ 3948522 w 5788478"/>
                <a:gd name="connsiteY1528" fmla="*/ 419241 h 2642616"/>
                <a:gd name="connsiteX1529" fmla="*/ 3962375 w 5788478"/>
                <a:gd name="connsiteY1529" fmla="*/ 433610 h 2642616"/>
                <a:gd name="connsiteX1530" fmla="*/ 3970585 w 5788478"/>
                <a:gd name="connsiteY1530" fmla="*/ 414110 h 2642616"/>
                <a:gd name="connsiteX1531" fmla="*/ 3979308 w 5788478"/>
                <a:gd name="connsiteY1531" fmla="*/ 418215 h 2642616"/>
                <a:gd name="connsiteX1532" fmla="*/ 3990597 w 5788478"/>
                <a:gd name="connsiteY1532" fmla="*/ 413597 h 2642616"/>
                <a:gd name="connsiteX1533" fmla="*/ 4000861 w 5788478"/>
                <a:gd name="connsiteY1533" fmla="*/ 404359 h 2642616"/>
                <a:gd name="connsiteX1534" fmla="*/ 4011122 w 5788478"/>
                <a:gd name="connsiteY1534" fmla="*/ 410005 h 2642616"/>
                <a:gd name="connsiteX1535" fmla="*/ 4015227 w 5788478"/>
                <a:gd name="connsiteY1535" fmla="*/ 414110 h 2642616"/>
                <a:gd name="connsiteX1536" fmla="*/ 4019332 w 5788478"/>
                <a:gd name="connsiteY1536" fmla="*/ 435148 h 2642616"/>
                <a:gd name="connsiteX1537" fmla="*/ 4021899 w 5788478"/>
                <a:gd name="connsiteY1537" fmla="*/ 435148 h 2642616"/>
                <a:gd name="connsiteX1538" fmla="*/ 4033189 w 5788478"/>
                <a:gd name="connsiteY1538" fmla="*/ 426938 h 2642616"/>
                <a:gd name="connsiteX1539" fmla="*/ 4039472 w 5788478"/>
                <a:gd name="connsiteY1539" fmla="*/ 429505 h 2642616"/>
                <a:gd name="connsiteX1540" fmla="*/ 4047045 w 5788478"/>
                <a:gd name="connsiteY1540" fmla="*/ 429505 h 2642616"/>
                <a:gd name="connsiteX1541" fmla="*/ 4047045 w 5788478"/>
                <a:gd name="connsiteY1541" fmla="*/ 423858 h 2642616"/>
                <a:gd name="connsiteX1542" fmla="*/ 4045504 w 5788478"/>
                <a:gd name="connsiteY1542" fmla="*/ 413597 h 2642616"/>
                <a:gd name="connsiteX1543" fmla="*/ 4070647 w 5788478"/>
                <a:gd name="connsiteY1543" fmla="*/ 399228 h 2642616"/>
                <a:gd name="connsiteX1544" fmla="*/ 4096818 w 5788478"/>
                <a:gd name="connsiteY1544" fmla="*/ 413081 h 2642616"/>
                <a:gd name="connsiteX1545" fmla="*/ 4096818 w 5788478"/>
                <a:gd name="connsiteY1545" fmla="*/ 432068 h 2642616"/>
                <a:gd name="connsiteX1546" fmla="*/ 4098356 w 5788478"/>
                <a:gd name="connsiteY1546" fmla="*/ 433610 h 2642616"/>
                <a:gd name="connsiteX1547" fmla="*/ 4106053 w 5788478"/>
                <a:gd name="connsiteY1547" fmla="*/ 417190 h 2642616"/>
                <a:gd name="connsiteX1548" fmla="*/ 4120423 w 5788478"/>
                <a:gd name="connsiteY1548" fmla="*/ 410518 h 2642616"/>
                <a:gd name="connsiteX1549" fmla="*/ 4133250 w 5788478"/>
                <a:gd name="connsiteY1549" fmla="*/ 396149 h 2642616"/>
                <a:gd name="connsiteX1550" fmla="*/ 4146078 w 5788478"/>
                <a:gd name="connsiteY1550" fmla="*/ 394098 h 2642616"/>
                <a:gd name="connsiteX1551" fmla="*/ 4153262 w 5788478"/>
                <a:gd name="connsiteY1551" fmla="*/ 380754 h 2642616"/>
                <a:gd name="connsiteX1552" fmla="*/ 4174816 w 5788478"/>
                <a:gd name="connsiteY1552" fmla="*/ 369981 h 2642616"/>
                <a:gd name="connsiteX1553" fmla="*/ 4174816 w 5788478"/>
                <a:gd name="connsiteY1553" fmla="*/ 376649 h 2642616"/>
                <a:gd name="connsiteX1554" fmla="*/ 4180459 w 5788478"/>
                <a:gd name="connsiteY1554" fmla="*/ 377162 h 2642616"/>
                <a:gd name="connsiteX1555" fmla="*/ 4184565 w 5788478"/>
                <a:gd name="connsiteY1555" fmla="*/ 373570 h 2642616"/>
                <a:gd name="connsiteX1556" fmla="*/ 4181485 w 5788478"/>
                <a:gd name="connsiteY1556" fmla="*/ 367414 h 2642616"/>
                <a:gd name="connsiteX1557" fmla="*/ 4193287 w 5788478"/>
                <a:gd name="connsiteY1557" fmla="*/ 357666 h 2642616"/>
                <a:gd name="connsiteX1558" fmla="*/ 4195342 w 5788478"/>
                <a:gd name="connsiteY1558" fmla="*/ 358691 h 2642616"/>
                <a:gd name="connsiteX1559" fmla="*/ 4196880 w 5788478"/>
                <a:gd name="connsiteY1559" fmla="*/ 356637 h 2642616"/>
                <a:gd name="connsiteX1560" fmla="*/ 4205090 w 5788478"/>
                <a:gd name="connsiteY1560" fmla="*/ 354586 h 2642616"/>
                <a:gd name="connsiteX1561" fmla="*/ 4232287 w 5788478"/>
                <a:gd name="connsiteY1561" fmla="*/ 353557 h 2642616"/>
                <a:gd name="connsiteX1562" fmla="*/ 4273594 w 5788478"/>
                <a:gd name="connsiteY1562" fmla="*/ 348940 h 2642616"/>
                <a:gd name="connsiteX1563" fmla="*/ 4308231 w 5788478"/>
                <a:gd name="connsiteY1563" fmla="*/ 364334 h 2642616"/>
                <a:gd name="connsiteX1564" fmla="*/ 4315928 w 5788478"/>
                <a:gd name="connsiteY1564" fmla="*/ 382808 h 2642616"/>
                <a:gd name="connsiteX1565" fmla="*/ 4324651 w 5788478"/>
                <a:gd name="connsiteY1565" fmla="*/ 395636 h 2642616"/>
                <a:gd name="connsiteX1566" fmla="*/ 4338252 w 5788478"/>
                <a:gd name="connsiteY1566" fmla="*/ 389993 h 2642616"/>
                <a:gd name="connsiteX1567" fmla="*/ 4361083 w 5788478"/>
                <a:gd name="connsiteY1567" fmla="*/ 395636 h 2642616"/>
                <a:gd name="connsiteX1568" fmla="*/ 4368395 w 5788478"/>
                <a:gd name="connsiteY1568" fmla="*/ 399228 h 2642616"/>
                <a:gd name="connsiteX1569" fmla="*/ 4386742 w 5788478"/>
                <a:gd name="connsiteY1569" fmla="*/ 399228 h 2642616"/>
                <a:gd name="connsiteX1570" fmla="*/ 4390847 w 5788478"/>
                <a:gd name="connsiteY1570" fmla="*/ 400254 h 2642616"/>
                <a:gd name="connsiteX1571" fmla="*/ 4402009 w 5788478"/>
                <a:gd name="connsiteY1571" fmla="*/ 400254 h 2642616"/>
                <a:gd name="connsiteX1572" fmla="*/ 4407394 w 5788478"/>
                <a:gd name="connsiteY1572" fmla="*/ 402308 h 2642616"/>
                <a:gd name="connsiteX1573" fmla="*/ 4420996 w 5788478"/>
                <a:gd name="connsiteY1573" fmla="*/ 402308 h 2642616"/>
                <a:gd name="connsiteX1574" fmla="*/ 4428820 w 5788478"/>
                <a:gd name="connsiteY1574" fmla="*/ 403333 h 2642616"/>
                <a:gd name="connsiteX1575" fmla="*/ 4437027 w 5788478"/>
                <a:gd name="connsiteY1575" fmla="*/ 400254 h 2642616"/>
                <a:gd name="connsiteX1576" fmla="*/ 4425741 w 5788478"/>
                <a:gd name="connsiteY1576" fmla="*/ 383834 h 2642616"/>
                <a:gd name="connsiteX1577" fmla="*/ 4408292 w 5788478"/>
                <a:gd name="connsiteY1577" fmla="*/ 378703 h 2642616"/>
                <a:gd name="connsiteX1578" fmla="*/ 4400082 w 5788478"/>
                <a:gd name="connsiteY1578" fmla="*/ 364207 h 2642616"/>
                <a:gd name="connsiteX1579" fmla="*/ 4400082 w 5788478"/>
                <a:gd name="connsiteY1579" fmla="*/ 354586 h 2642616"/>
                <a:gd name="connsiteX1580" fmla="*/ 4432158 w 5788478"/>
                <a:gd name="connsiteY1580" fmla="*/ 338166 h 2642616"/>
                <a:gd name="connsiteX1581" fmla="*/ 4441263 w 5788478"/>
                <a:gd name="connsiteY1581" fmla="*/ 339191 h 2642616"/>
                <a:gd name="connsiteX1582" fmla="*/ 4452810 w 5788478"/>
                <a:gd name="connsiteY1582" fmla="*/ 339191 h 2642616"/>
                <a:gd name="connsiteX1583" fmla="*/ 4466278 w 5788478"/>
                <a:gd name="connsiteY1583" fmla="*/ 328415 h 2642616"/>
                <a:gd name="connsiteX1584" fmla="*/ 4485265 w 5788478"/>
                <a:gd name="connsiteY1584" fmla="*/ 323284 h 2642616"/>
                <a:gd name="connsiteX1585" fmla="*/ 4505277 w 5788478"/>
                <a:gd name="connsiteY1585" fmla="*/ 320205 h 2642616"/>
                <a:gd name="connsiteX1586" fmla="*/ 4516567 w 5788478"/>
                <a:gd name="connsiteY1586" fmla="*/ 314434 h 2642616"/>
                <a:gd name="connsiteX1587" fmla="*/ 4516567 w 5788478"/>
                <a:gd name="connsiteY1587" fmla="*/ 303912 h 2642616"/>
                <a:gd name="connsiteX1588" fmla="*/ 4521697 w 5788478"/>
                <a:gd name="connsiteY1588" fmla="*/ 298138 h 2642616"/>
                <a:gd name="connsiteX1589" fmla="*/ 4536191 w 5788478"/>
                <a:gd name="connsiteY1589" fmla="*/ 301218 h 2642616"/>
                <a:gd name="connsiteX1590" fmla="*/ 4549792 w 5788478"/>
                <a:gd name="connsiteY1590" fmla="*/ 301218 h 2642616"/>
                <a:gd name="connsiteX1591" fmla="*/ 4573011 w 5788478"/>
                <a:gd name="connsiteY1591" fmla="*/ 292495 h 2642616"/>
                <a:gd name="connsiteX1592" fmla="*/ 4584559 w 5788478"/>
                <a:gd name="connsiteY1592" fmla="*/ 284798 h 2642616"/>
                <a:gd name="connsiteX1593" fmla="*/ 4608546 w 5788478"/>
                <a:gd name="connsiteY1593" fmla="*/ 298654 h 2642616"/>
                <a:gd name="connsiteX1594" fmla="*/ 4620606 w 5788478"/>
                <a:gd name="connsiteY1594" fmla="*/ 298654 h 2642616"/>
                <a:gd name="connsiteX1595" fmla="*/ 4638691 w 5788478"/>
                <a:gd name="connsiteY1595" fmla="*/ 285310 h 2642616"/>
                <a:gd name="connsiteX1596" fmla="*/ 4645876 w 5788478"/>
                <a:gd name="connsiteY1596" fmla="*/ 273893 h 2642616"/>
                <a:gd name="connsiteX1597" fmla="*/ 4645876 w 5788478"/>
                <a:gd name="connsiteY1597" fmla="*/ 258626 h 2642616"/>
                <a:gd name="connsiteX1598" fmla="*/ 4643309 w 5788478"/>
                <a:gd name="connsiteY1598" fmla="*/ 257601 h 2642616"/>
                <a:gd name="connsiteX1599" fmla="*/ 4635102 w 5788478"/>
                <a:gd name="connsiteY1599" fmla="*/ 262734 h 2642616"/>
                <a:gd name="connsiteX1600" fmla="*/ 4619580 w 5788478"/>
                <a:gd name="connsiteY1600" fmla="*/ 264273 h 2642616"/>
                <a:gd name="connsiteX1601" fmla="*/ 4602899 w 5788478"/>
                <a:gd name="connsiteY1601" fmla="*/ 264273 h 2642616"/>
                <a:gd name="connsiteX1602" fmla="*/ 4588664 w 5788478"/>
                <a:gd name="connsiteY1602" fmla="*/ 266840 h 2642616"/>
                <a:gd name="connsiteX1603" fmla="*/ 4573011 w 5788478"/>
                <a:gd name="connsiteY1603" fmla="*/ 253496 h 2642616"/>
                <a:gd name="connsiteX1604" fmla="*/ 4554537 w 5788478"/>
                <a:gd name="connsiteY1604" fmla="*/ 240668 h 2642616"/>
                <a:gd name="connsiteX1605" fmla="*/ 4556592 w 5788478"/>
                <a:gd name="connsiteY1605" fmla="*/ 239130 h 2642616"/>
                <a:gd name="connsiteX1606" fmla="*/ 4559155 w 5788478"/>
                <a:gd name="connsiteY1606" fmla="*/ 240155 h 2642616"/>
                <a:gd name="connsiteX1607" fmla="*/ 4570317 w 5788478"/>
                <a:gd name="connsiteY1607" fmla="*/ 240155 h 2642616"/>
                <a:gd name="connsiteX1608" fmla="*/ 4581734 w 5788478"/>
                <a:gd name="connsiteY1608" fmla="*/ 236050 h 2642616"/>
                <a:gd name="connsiteX1609" fmla="*/ 4603284 w 5788478"/>
                <a:gd name="connsiteY1609" fmla="*/ 230920 h 2642616"/>
                <a:gd name="connsiteX1610" fmla="*/ 4617141 w 5788478"/>
                <a:gd name="connsiteY1610" fmla="*/ 228353 h 2642616"/>
                <a:gd name="connsiteX1611" fmla="*/ 4629456 w 5788478"/>
                <a:gd name="connsiteY1611" fmla="*/ 224761 h 2642616"/>
                <a:gd name="connsiteX1612" fmla="*/ 4630482 w 5788478"/>
                <a:gd name="connsiteY1612" fmla="*/ 215525 h 2642616"/>
                <a:gd name="connsiteX1613" fmla="*/ 4641771 w 5788478"/>
                <a:gd name="connsiteY1613" fmla="*/ 211420 h 2642616"/>
                <a:gd name="connsiteX1614" fmla="*/ 4666401 w 5788478"/>
                <a:gd name="connsiteY1614" fmla="*/ 201669 h 2642616"/>
                <a:gd name="connsiteX1615" fmla="*/ 4688980 w 5788478"/>
                <a:gd name="connsiteY1615" fmla="*/ 192433 h 2642616"/>
                <a:gd name="connsiteX1616" fmla="*/ 4702833 w 5788478"/>
                <a:gd name="connsiteY1616" fmla="*/ 185762 h 2642616"/>
                <a:gd name="connsiteX1617" fmla="*/ 4739269 w 5788478"/>
                <a:gd name="connsiteY1617" fmla="*/ 173959 h 2642616"/>
                <a:gd name="connsiteX1618" fmla="*/ 4747094 w 5788478"/>
                <a:gd name="connsiteY1618" fmla="*/ 179090 h 2642616"/>
                <a:gd name="connsiteX1619" fmla="*/ 4759281 w 5788478"/>
                <a:gd name="connsiteY1619" fmla="*/ 178577 h 2642616"/>
                <a:gd name="connsiteX1620" fmla="*/ 4769415 w 5788478"/>
                <a:gd name="connsiteY1620" fmla="*/ 178577 h 2642616"/>
                <a:gd name="connsiteX1621" fmla="*/ 4775701 w 5788478"/>
                <a:gd name="connsiteY1621" fmla="*/ 175501 h 2642616"/>
                <a:gd name="connsiteX1622" fmla="*/ 4805974 w 5788478"/>
                <a:gd name="connsiteY1622" fmla="*/ 160619 h 2642616"/>
                <a:gd name="connsiteX1623" fmla="*/ 4838305 w 5788478"/>
                <a:gd name="connsiteY1623" fmla="*/ 161644 h 2642616"/>
                <a:gd name="connsiteX1624" fmla="*/ 4864986 w 5788478"/>
                <a:gd name="connsiteY1624" fmla="*/ 156514 h 2642616"/>
                <a:gd name="connsiteX1625" fmla="*/ 4880508 w 5788478"/>
                <a:gd name="connsiteY1625" fmla="*/ 150355 h 2642616"/>
                <a:gd name="connsiteX1626" fmla="*/ 4893594 w 5788478"/>
                <a:gd name="connsiteY1626" fmla="*/ 150355 h 2642616"/>
                <a:gd name="connsiteX1627" fmla="*/ 4922586 w 5788478"/>
                <a:gd name="connsiteY1627" fmla="*/ 144199 h 2642616"/>
                <a:gd name="connsiteX1628" fmla="*/ 4949525 w 5788478"/>
                <a:gd name="connsiteY1628" fmla="*/ 144199 h 2642616"/>
                <a:gd name="connsiteX1629" fmla="*/ 4971846 w 5788478"/>
                <a:gd name="connsiteY1629" fmla="*/ 136502 h 2642616"/>
                <a:gd name="connsiteX1630" fmla="*/ 4985448 w 5788478"/>
                <a:gd name="connsiteY1630" fmla="*/ 136502 h 2642616"/>
                <a:gd name="connsiteX1631" fmla="*/ 5007126 w 5788478"/>
                <a:gd name="connsiteY1631" fmla="*/ 130342 h 2642616"/>
                <a:gd name="connsiteX1632" fmla="*/ 5031756 w 5788478"/>
                <a:gd name="connsiteY1632" fmla="*/ 127779 h 2642616"/>
                <a:gd name="connsiteX1633" fmla="*/ 5056513 w 5788478"/>
                <a:gd name="connsiteY1633" fmla="*/ 117002 h 2642616"/>
                <a:gd name="connsiteX1634" fmla="*/ 5085510 w 5788478"/>
                <a:gd name="connsiteY1634" fmla="*/ 117002 h 2642616"/>
                <a:gd name="connsiteX1635" fmla="*/ 5090768 w 5788478"/>
                <a:gd name="connsiteY1635" fmla="*/ 113922 h 2642616"/>
                <a:gd name="connsiteX1636" fmla="*/ 5101803 w 5788478"/>
                <a:gd name="connsiteY1636" fmla="*/ 111872 h 2642616"/>
                <a:gd name="connsiteX1637" fmla="*/ 5114630 w 5788478"/>
                <a:gd name="connsiteY1637" fmla="*/ 112897 h 2642616"/>
                <a:gd name="connsiteX1638" fmla="*/ 5128999 w 5788478"/>
                <a:gd name="connsiteY1638" fmla="*/ 110843 h 2642616"/>
                <a:gd name="connsiteX1639" fmla="*/ 5141184 w 5788478"/>
                <a:gd name="connsiteY1639" fmla="*/ 114435 h 2642616"/>
                <a:gd name="connsiteX1640" fmla="*/ 5155295 w 5788478"/>
                <a:gd name="connsiteY1640" fmla="*/ 114435 h 2642616"/>
                <a:gd name="connsiteX1641" fmla="*/ 5179539 w 5788478"/>
                <a:gd name="connsiteY1641" fmla="*/ 121620 h 2642616"/>
                <a:gd name="connsiteX1642" fmla="*/ 5197759 w 5788478"/>
                <a:gd name="connsiteY1642" fmla="*/ 119569 h 2642616"/>
                <a:gd name="connsiteX1643" fmla="*/ 5225981 w 5788478"/>
                <a:gd name="connsiteY1643" fmla="*/ 120594 h 2642616"/>
                <a:gd name="connsiteX1644" fmla="*/ 5262156 w 5788478"/>
                <a:gd name="connsiteY1644" fmla="*/ 110843 h 2642616"/>
                <a:gd name="connsiteX1645" fmla="*/ 5256512 w 5788478"/>
                <a:gd name="connsiteY1645" fmla="*/ 109305 h 2642616"/>
                <a:gd name="connsiteX1646" fmla="*/ 5233421 w 5788478"/>
                <a:gd name="connsiteY1646" fmla="*/ 111872 h 2642616"/>
                <a:gd name="connsiteX1647" fmla="*/ 5221491 w 5788478"/>
                <a:gd name="connsiteY1647" fmla="*/ 109817 h 2642616"/>
                <a:gd name="connsiteX1648" fmla="*/ 5211482 w 5788478"/>
                <a:gd name="connsiteY1648" fmla="*/ 109817 h 2642616"/>
                <a:gd name="connsiteX1649" fmla="*/ 5203660 w 5788478"/>
                <a:gd name="connsiteY1649" fmla="*/ 106225 h 2642616"/>
                <a:gd name="connsiteX1650" fmla="*/ 5184673 w 5788478"/>
                <a:gd name="connsiteY1650" fmla="*/ 98528 h 2642616"/>
                <a:gd name="connsiteX1651" fmla="*/ 5168766 w 5788478"/>
                <a:gd name="connsiteY1651" fmla="*/ 93910 h 2642616"/>
                <a:gd name="connsiteX1652" fmla="*/ 5157476 w 5788478"/>
                <a:gd name="connsiteY1652" fmla="*/ 89292 h 2642616"/>
                <a:gd name="connsiteX1653" fmla="*/ 5162607 w 5788478"/>
                <a:gd name="connsiteY1653" fmla="*/ 84162 h 2642616"/>
                <a:gd name="connsiteX1654" fmla="*/ 5170817 w 5788478"/>
                <a:gd name="connsiteY1654" fmla="*/ 76465 h 2642616"/>
                <a:gd name="connsiteX1655" fmla="*/ 5182619 w 5788478"/>
                <a:gd name="connsiteY1655" fmla="*/ 65175 h 2642616"/>
                <a:gd name="connsiteX1656" fmla="*/ 5192371 w 5788478"/>
                <a:gd name="connsiteY1656" fmla="*/ 69793 h 2642616"/>
                <a:gd name="connsiteX1657" fmla="*/ 5193909 w 5788478"/>
                <a:gd name="connsiteY1657" fmla="*/ 58503 h 2642616"/>
                <a:gd name="connsiteX1658" fmla="*/ 5200068 w 5788478"/>
                <a:gd name="connsiteY1658" fmla="*/ 54398 h 2642616"/>
                <a:gd name="connsiteX1659" fmla="*/ 5215972 w 5788478"/>
                <a:gd name="connsiteY1659" fmla="*/ 49268 h 2642616"/>
                <a:gd name="connsiteX1660" fmla="*/ 5231115 w 5788478"/>
                <a:gd name="connsiteY1660" fmla="*/ 41058 h 2642616"/>
                <a:gd name="connsiteX1661" fmla="*/ 5257283 w 5788478"/>
                <a:gd name="connsiteY1661" fmla="*/ 49268 h 2642616"/>
                <a:gd name="connsiteX1662" fmla="*/ 5290378 w 5788478"/>
                <a:gd name="connsiteY1662" fmla="*/ 46188 h 2642616"/>
                <a:gd name="connsiteX1663" fmla="*/ 5302696 w 5788478"/>
                <a:gd name="connsiteY1663" fmla="*/ 41058 h 2642616"/>
                <a:gd name="connsiteX1664" fmla="*/ 5318087 w 5788478"/>
                <a:gd name="connsiteY1664" fmla="*/ 35924 h 2642616"/>
                <a:gd name="connsiteX1665" fmla="*/ 5322065 w 5788478"/>
                <a:gd name="connsiteY1665" fmla="*/ 35924 h 2642616"/>
                <a:gd name="connsiteX1666" fmla="*/ 5328864 w 5788478"/>
                <a:gd name="connsiteY1666" fmla="*/ 33361 h 2642616"/>
                <a:gd name="connsiteX1667" fmla="*/ 5370427 w 5788478"/>
                <a:gd name="connsiteY1667" fmla="*/ 14886 h 2642616"/>
                <a:gd name="connsiteX1668" fmla="*/ 5371456 w 5788478"/>
                <a:gd name="connsiteY1668" fmla="*/ 28743 h 2642616"/>
                <a:gd name="connsiteX1669" fmla="*/ 5378637 w 5788478"/>
                <a:gd name="connsiteY1669" fmla="*/ 39516 h 2642616"/>
                <a:gd name="connsiteX1670" fmla="*/ 5360679 w 5788478"/>
                <a:gd name="connsiteY1670" fmla="*/ 45163 h 2642616"/>
                <a:gd name="connsiteX1671" fmla="*/ 5366322 w 5788478"/>
                <a:gd name="connsiteY1671" fmla="*/ 45676 h 2642616"/>
                <a:gd name="connsiteX1672" fmla="*/ 5376074 w 5788478"/>
                <a:gd name="connsiteY1672" fmla="*/ 44137 h 2642616"/>
                <a:gd name="connsiteX1673" fmla="*/ 5385822 w 5788478"/>
                <a:gd name="connsiteY1673" fmla="*/ 47214 h 2642616"/>
                <a:gd name="connsiteX1674" fmla="*/ 5391468 w 5788478"/>
                <a:gd name="connsiteY1674" fmla="*/ 49781 h 2642616"/>
                <a:gd name="connsiteX1675" fmla="*/ 5380691 w 5788478"/>
                <a:gd name="connsiteY1675" fmla="*/ 59529 h 2642616"/>
                <a:gd name="connsiteX1676" fmla="*/ 5367351 w 5788478"/>
                <a:gd name="connsiteY1676" fmla="*/ 65688 h 2642616"/>
                <a:gd name="connsiteX1677" fmla="*/ 5362217 w 5788478"/>
                <a:gd name="connsiteY1677" fmla="*/ 69793 h 2642616"/>
                <a:gd name="connsiteX1678" fmla="*/ 5356061 w 5788478"/>
                <a:gd name="connsiteY1678" fmla="*/ 73770 h 2642616"/>
                <a:gd name="connsiteX1679" fmla="*/ 5356061 w 5788478"/>
                <a:gd name="connsiteY1679" fmla="*/ 80057 h 2642616"/>
                <a:gd name="connsiteX1680" fmla="*/ 5360551 w 5788478"/>
                <a:gd name="connsiteY1680" fmla="*/ 80057 h 2642616"/>
                <a:gd name="connsiteX1681" fmla="*/ 5370943 w 5788478"/>
                <a:gd name="connsiteY1681" fmla="*/ 70306 h 2642616"/>
                <a:gd name="connsiteX1682" fmla="*/ 5381716 w 5788478"/>
                <a:gd name="connsiteY1682" fmla="*/ 80570 h 2642616"/>
                <a:gd name="connsiteX1683" fmla="*/ 5390443 w 5788478"/>
                <a:gd name="connsiteY1683" fmla="*/ 68767 h 2642616"/>
                <a:gd name="connsiteX1684" fmla="*/ 5408146 w 5788478"/>
                <a:gd name="connsiteY1684" fmla="*/ 75436 h 2642616"/>
                <a:gd name="connsiteX1685" fmla="*/ 5411480 w 5788478"/>
                <a:gd name="connsiteY1685" fmla="*/ 73898 h 2642616"/>
                <a:gd name="connsiteX1686" fmla="*/ 5409426 w 5788478"/>
                <a:gd name="connsiteY1686" fmla="*/ 80570 h 2642616"/>
                <a:gd name="connsiteX1687" fmla="*/ 5425078 w 5788478"/>
                <a:gd name="connsiteY1687" fmla="*/ 94423 h 2642616"/>
                <a:gd name="connsiteX1688" fmla="*/ 5438161 w 5788478"/>
                <a:gd name="connsiteY1688" fmla="*/ 92885 h 2642616"/>
                <a:gd name="connsiteX1689" fmla="*/ 5447913 w 5788478"/>
                <a:gd name="connsiteY1689" fmla="*/ 75436 h 2642616"/>
                <a:gd name="connsiteX1690" fmla="*/ 5456635 w 5788478"/>
                <a:gd name="connsiteY1690" fmla="*/ 83649 h 2642616"/>
                <a:gd name="connsiteX1691" fmla="*/ 5449967 w 5788478"/>
                <a:gd name="connsiteY1691" fmla="*/ 88267 h 2642616"/>
                <a:gd name="connsiteX1692" fmla="*/ 5462282 w 5788478"/>
                <a:gd name="connsiteY1692" fmla="*/ 95706 h 2642616"/>
                <a:gd name="connsiteX1693" fmla="*/ 5452530 w 5788478"/>
                <a:gd name="connsiteY1693" fmla="*/ 108792 h 2642616"/>
                <a:gd name="connsiteX1694" fmla="*/ 5440216 w 5788478"/>
                <a:gd name="connsiteY1694" fmla="*/ 109817 h 2642616"/>
                <a:gd name="connsiteX1695" fmla="*/ 5418537 w 5788478"/>
                <a:gd name="connsiteY1695" fmla="*/ 123413 h 2642616"/>
                <a:gd name="connsiteX1696" fmla="*/ 5389541 w 5788478"/>
                <a:gd name="connsiteY1696" fmla="*/ 123158 h 2642616"/>
                <a:gd name="connsiteX1697" fmla="*/ 5367863 w 5788478"/>
                <a:gd name="connsiteY1697" fmla="*/ 128804 h 2642616"/>
                <a:gd name="connsiteX1698" fmla="*/ 5354007 w 5788478"/>
                <a:gd name="connsiteY1698" fmla="*/ 133935 h 2642616"/>
                <a:gd name="connsiteX1699" fmla="*/ 5349389 w 5788478"/>
                <a:gd name="connsiteY1699" fmla="*/ 141119 h 2642616"/>
                <a:gd name="connsiteX1700" fmla="*/ 5332202 w 5788478"/>
                <a:gd name="connsiteY1700" fmla="*/ 148817 h 2642616"/>
                <a:gd name="connsiteX1701" fmla="*/ 5320142 w 5788478"/>
                <a:gd name="connsiteY1701" fmla="*/ 144199 h 2642616"/>
                <a:gd name="connsiteX1702" fmla="*/ 5284993 w 5788478"/>
                <a:gd name="connsiteY1702" fmla="*/ 141632 h 2642616"/>
                <a:gd name="connsiteX1703" fmla="*/ 5259592 w 5788478"/>
                <a:gd name="connsiteY1703" fmla="*/ 144199 h 2642616"/>
                <a:gd name="connsiteX1704" fmla="*/ 5254971 w 5788478"/>
                <a:gd name="connsiteY1704" fmla="*/ 161132 h 2642616"/>
                <a:gd name="connsiteX1705" fmla="*/ 5228290 w 5788478"/>
                <a:gd name="connsiteY1705" fmla="*/ 192946 h 2642616"/>
                <a:gd name="connsiteX1706" fmla="*/ 5226236 w 5788478"/>
                <a:gd name="connsiteY1706" fmla="*/ 192433 h 2642616"/>
                <a:gd name="connsiteX1707" fmla="*/ 5219564 w 5788478"/>
                <a:gd name="connsiteY1707" fmla="*/ 181657 h 2642616"/>
                <a:gd name="connsiteX1708" fmla="*/ 5210328 w 5788478"/>
                <a:gd name="connsiteY1708" fmla="*/ 174472 h 2642616"/>
                <a:gd name="connsiteX1709" fmla="*/ 5190189 w 5788478"/>
                <a:gd name="connsiteY1709" fmla="*/ 181657 h 2642616"/>
                <a:gd name="connsiteX1710" fmla="*/ 5178002 w 5788478"/>
                <a:gd name="connsiteY1710" fmla="*/ 181657 h 2642616"/>
                <a:gd name="connsiteX1711" fmla="*/ 5159015 w 5788478"/>
                <a:gd name="connsiteY1711" fmla="*/ 169854 h 2642616"/>
                <a:gd name="connsiteX1712" fmla="*/ 5154397 w 5788478"/>
                <a:gd name="connsiteY1712" fmla="*/ 173447 h 2642616"/>
                <a:gd name="connsiteX1713" fmla="*/ 5146186 w 5788478"/>
                <a:gd name="connsiteY1713" fmla="*/ 177552 h 2642616"/>
                <a:gd name="connsiteX1714" fmla="*/ 5157989 w 5788478"/>
                <a:gd name="connsiteY1714" fmla="*/ 179602 h 2642616"/>
                <a:gd name="connsiteX1715" fmla="*/ 5165944 w 5788478"/>
                <a:gd name="connsiteY1715" fmla="*/ 199102 h 2642616"/>
                <a:gd name="connsiteX1716" fmla="*/ 5195447 w 5788478"/>
                <a:gd name="connsiteY1716" fmla="*/ 197051 h 2642616"/>
                <a:gd name="connsiteX1717" fmla="*/ 5208278 w 5788478"/>
                <a:gd name="connsiteY1717" fmla="*/ 202182 h 2642616"/>
                <a:gd name="connsiteX1718" fmla="*/ 5219051 w 5788478"/>
                <a:gd name="connsiteY1718" fmla="*/ 204236 h 2642616"/>
                <a:gd name="connsiteX1719" fmla="*/ 5226749 w 5788478"/>
                <a:gd name="connsiteY1719" fmla="*/ 225273 h 2642616"/>
                <a:gd name="connsiteX1720" fmla="*/ 5231879 w 5788478"/>
                <a:gd name="connsiteY1720" fmla="*/ 240155 h 2642616"/>
                <a:gd name="connsiteX1721" fmla="*/ 5227265 w 5788478"/>
                <a:gd name="connsiteY1721" fmla="*/ 247853 h 2642616"/>
                <a:gd name="connsiteX1722" fmla="*/ 5217001 w 5788478"/>
                <a:gd name="connsiteY1722" fmla="*/ 244773 h 2642616"/>
                <a:gd name="connsiteX1723" fmla="*/ 5207765 w 5788478"/>
                <a:gd name="connsiteY1723" fmla="*/ 252983 h 2642616"/>
                <a:gd name="connsiteX1724" fmla="*/ 5192883 w 5788478"/>
                <a:gd name="connsiteY1724" fmla="*/ 259142 h 2642616"/>
                <a:gd name="connsiteX1725" fmla="*/ 5164661 w 5788478"/>
                <a:gd name="connsiteY1725" fmla="*/ 265811 h 2642616"/>
                <a:gd name="connsiteX1726" fmla="*/ 5174922 w 5788478"/>
                <a:gd name="connsiteY1726" fmla="*/ 272995 h 2642616"/>
                <a:gd name="connsiteX1727" fmla="*/ 5166199 w 5788478"/>
                <a:gd name="connsiteY1727" fmla="*/ 283772 h 2642616"/>
                <a:gd name="connsiteX1728" fmla="*/ 5173384 w 5788478"/>
                <a:gd name="connsiteY1728" fmla="*/ 287365 h 2642616"/>
                <a:gd name="connsiteX1729" fmla="*/ 5188266 w 5788478"/>
                <a:gd name="connsiteY1729" fmla="*/ 289415 h 2642616"/>
                <a:gd name="connsiteX1730" fmla="*/ 5191345 w 5788478"/>
                <a:gd name="connsiteY1730" fmla="*/ 280180 h 2642616"/>
                <a:gd name="connsiteX1731" fmla="*/ 5196988 w 5788478"/>
                <a:gd name="connsiteY1731" fmla="*/ 264785 h 2642616"/>
                <a:gd name="connsiteX1732" fmla="*/ 5204173 w 5788478"/>
                <a:gd name="connsiteY1732" fmla="*/ 266840 h 2642616"/>
                <a:gd name="connsiteX1733" fmla="*/ 5212896 w 5788478"/>
                <a:gd name="connsiteY1733" fmla="*/ 268378 h 2642616"/>
                <a:gd name="connsiteX1734" fmla="*/ 5223673 w 5788478"/>
                <a:gd name="connsiteY1734" fmla="*/ 275562 h 2642616"/>
                <a:gd name="connsiteX1735" fmla="*/ 5237013 w 5788478"/>
                <a:gd name="connsiteY1735" fmla="*/ 258884 h 2642616"/>
                <a:gd name="connsiteX1736" fmla="*/ 5268315 w 5788478"/>
                <a:gd name="connsiteY1736" fmla="*/ 258884 h 2642616"/>
                <a:gd name="connsiteX1737" fmla="*/ 5268315 w 5788478"/>
                <a:gd name="connsiteY1737" fmla="*/ 269530 h 2642616"/>
                <a:gd name="connsiteX1738" fmla="*/ 5272932 w 5788478"/>
                <a:gd name="connsiteY1738" fmla="*/ 274021 h 2642616"/>
                <a:gd name="connsiteX1739" fmla="*/ 5284222 w 5788478"/>
                <a:gd name="connsiteY1739" fmla="*/ 279667 h 2642616"/>
                <a:gd name="connsiteX1740" fmla="*/ 5285760 w 5788478"/>
                <a:gd name="connsiteY1740" fmla="*/ 277613 h 2642616"/>
                <a:gd name="connsiteX1741" fmla="*/ 5283709 w 5788478"/>
                <a:gd name="connsiteY1741" fmla="*/ 264273 h 2642616"/>
                <a:gd name="connsiteX1742" fmla="*/ 5291279 w 5788478"/>
                <a:gd name="connsiteY1742" fmla="*/ 264273 h 2642616"/>
                <a:gd name="connsiteX1743" fmla="*/ 5297562 w 5788478"/>
                <a:gd name="connsiteY1743" fmla="*/ 267352 h 2642616"/>
                <a:gd name="connsiteX1744" fmla="*/ 5308852 w 5788478"/>
                <a:gd name="connsiteY1744" fmla="*/ 268890 h 2642616"/>
                <a:gd name="connsiteX1745" fmla="*/ 5311419 w 5788478"/>
                <a:gd name="connsiteY1745" fmla="*/ 278642 h 2642616"/>
                <a:gd name="connsiteX1746" fmla="*/ 5316037 w 5788478"/>
                <a:gd name="connsiteY1746" fmla="*/ 280693 h 2642616"/>
                <a:gd name="connsiteX1747" fmla="*/ 5324505 w 5788478"/>
                <a:gd name="connsiteY1747" fmla="*/ 287877 h 2642616"/>
                <a:gd name="connsiteX1748" fmla="*/ 5324505 w 5788478"/>
                <a:gd name="connsiteY1748" fmla="*/ 272995 h 2642616"/>
                <a:gd name="connsiteX1749" fmla="*/ 5335023 w 5788478"/>
                <a:gd name="connsiteY1749" fmla="*/ 265298 h 2642616"/>
                <a:gd name="connsiteX1750" fmla="*/ 5345412 w 5788478"/>
                <a:gd name="connsiteY1750" fmla="*/ 267865 h 2642616"/>
                <a:gd name="connsiteX1751" fmla="*/ 5357472 w 5788478"/>
                <a:gd name="connsiteY1751" fmla="*/ 267865 h 2642616"/>
                <a:gd name="connsiteX1752" fmla="*/ 5368122 w 5788478"/>
                <a:gd name="connsiteY1752" fmla="*/ 265811 h 2642616"/>
                <a:gd name="connsiteX1753" fmla="*/ 5382742 w 5788478"/>
                <a:gd name="connsiteY1753" fmla="*/ 270429 h 2642616"/>
                <a:gd name="connsiteX1754" fmla="*/ 5402241 w 5788478"/>
                <a:gd name="connsiteY1754" fmla="*/ 277100 h 2642616"/>
                <a:gd name="connsiteX1755" fmla="*/ 5422254 w 5788478"/>
                <a:gd name="connsiteY1755" fmla="*/ 286852 h 2642616"/>
                <a:gd name="connsiteX1756" fmla="*/ 5424821 w 5788478"/>
                <a:gd name="connsiteY1756" fmla="*/ 299680 h 2642616"/>
                <a:gd name="connsiteX1757" fmla="*/ 5427900 w 5788478"/>
                <a:gd name="connsiteY1757" fmla="*/ 305708 h 2642616"/>
                <a:gd name="connsiteX1758" fmla="*/ 5427900 w 5788478"/>
                <a:gd name="connsiteY1758" fmla="*/ 310453 h 2642616"/>
                <a:gd name="connsiteX1759" fmla="*/ 5423282 w 5788478"/>
                <a:gd name="connsiteY1759" fmla="*/ 310969 h 2642616"/>
                <a:gd name="connsiteX1760" fmla="*/ 5414557 w 5788478"/>
                <a:gd name="connsiteY1760" fmla="*/ 305839 h 2642616"/>
                <a:gd name="connsiteX1761" fmla="*/ 5397624 w 5788478"/>
                <a:gd name="connsiteY1761" fmla="*/ 315587 h 2642616"/>
                <a:gd name="connsiteX1762" fmla="*/ 5383771 w 5788478"/>
                <a:gd name="connsiteY1762" fmla="*/ 319179 h 2642616"/>
                <a:gd name="connsiteX1763" fmla="*/ 5359137 w 5788478"/>
                <a:gd name="connsiteY1763" fmla="*/ 342144 h 2642616"/>
                <a:gd name="connsiteX1764" fmla="*/ 5359137 w 5788478"/>
                <a:gd name="connsiteY1764" fmla="*/ 353685 h 2642616"/>
                <a:gd name="connsiteX1765" fmla="*/ 5362729 w 5788478"/>
                <a:gd name="connsiteY1765" fmla="*/ 367414 h 2642616"/>
                <a:gd name="connsiteX1766" fmla="*/ 5369402 w 5788478"/>
                <a:gd name="connsiteY1766" fmla="*/ 393069 h 2642616"/>
                <a:gd name="connsiteX1767" fmla="*/ 5380691 w 5788478"/>
                <a:gd name="connsiteY1767" fmla="*/ 421292 h 2642616"/>
                <a:gd name="connsiteX1768" fmla="*/ 5383258 w 5788478"/>
                <a:gd name="connsiteY1768" fmla="*/ 429505 h 2642616"/>
                <a:gd name="connsiteX1769" fmla="*/ 5391468 w 5788478"/>
                <a:gd name="connsiteY1769" fmla="*/ 430530 h 2642616"/>
                <a:gd name="connsiteX1770" fmla="*/ 5396086 w 5788478"/>
                <a:gd name="connsiteY1770" fmla="*/ 446950 h 2642616"/>
                <a:gd name="connsiteX1771" fmla="*/ 5402757 w 5788478"/>
                <a:gd name="connsiteY1771" fmla="*/ 476583 h 2642616"/>
                <a:gd name="connsiteX1772" fmla="*/ 5402757 w 5788478"/>
                <a:gd name="connsiteY1772" fmla="*/ 486589 h 2642616"/>
                <a:gd name="connsiteX1773" fmla="*/ 5406862 w 5788478"/>
                <a:gd name="connsiteY1773" fmla="*/ 499290 h 2642616"/>
                <a:gd name="connsiteX1774" fmla="*/ 5413531 w 5788478"/>
                <a:gd name="connsiteY1774" fmla="*/ 509554 h 2642616"/>
                <a:gd name="connsiteX1775" fmla="*/ 5426362 w 5788478"/>
                <a:gd name="connsiteY1775" fmla="*/ 514172 h 2642616"/>
                <a:gd name="connsiteX1776" fmla="*/ 5407375 w 5788478"/>
                <a:gd name="connsiteY1776" fmla="*/ 520843 h 2642616"/>
                <a:gd name="connsiteX1777" fmla="*/ 5389414 w 5788478"/>
                <a:gd name="connsiteY1777" fmla="*/ 531104 h 2642616"/>
                <a:gd name="connsiteX1778" fmla="*/ 5378637 w 5788478"/>
                <a:gd name="connsiteY1778" fmla="*/ 536235 h 2642616"/>
                <a:gd name="connsiteX1779" fmla="*/ 5360166 w 5788478"/>
                <a:gd name="connsiteY1779" fmla="*/ 537776 h 2642616"/>
                <a:gd name="connsiteX1780" fmla="*/ 5348364 w 5788478"/>
                <a:gd name="connsiteY1780" fmla="*/ 541369 h 2642616"/>
                <a:gd name="connsiteX1781" fmla="*/ 5326810 w 5788478"/>
                <a:gd name="connsiteY1781" fmla="*/ 544961 h 2642616"/>
                <a:gd name="connsiteX1782" fmla="*/ 5314495 w 5788478"/>
                <a:gd name="connsiteY1782" fmla="*/ 548550 h 2642616"/>
                <a:gd name="connsiteX1783" fmla="*/ 5312444 w 5788478"/>
                <a:gd name="connsiteY1783" fmla="*/ 557276 h 2642616"/>
                <a:gd name="connsiteX1784" fmla="*/ 5310518 w 5788478"/>
                <a:gd name="connsiteY1784" fmla="*/ 569976 h 2642616"/>
                <a:gd name="connsiteX1785" fmla="*/ 5310518 w 5788478"/>
                <a:gd name="connsiteY1785" fmla="*/ 598453 h 2642616"/>
                <a:gd name="connsiteX1786" fmla="*/ 5308852 w 5788478"/>
                <a:gd name="connsiteY1786" fmla="*/ 613720 h 2642616"/>
                <a:gd name="connsiteX1787" fmla="*/ 5303849 w 5788478"/>
                <a:gd name="connsiteY1787" fmla="*/ 614233 h 2642616"/>
                <a:gd name="connsiteX1788" fmla="*/ 5297562 w 5788478"/>
                <a:gd name="connsiteY1788" fmla="*/ 605510 h 2642616"/>
                <a:gd name="connsiteX1789" fmla="*/ 5286273 w 5788478"/>
                <a:gd name="connsiteY1789" fmla="*/ 598326 h 2642616"/>
                <a:gd name="connsiteX1790" fmla="*/ 5278063 w 5788478"/>
                <a:gd name="connsiteY1790" fmla="*/ 589603 h 2642616"/>
                <a:gd name="connsiteX1791" fmla="*/ 5273957 w 5788478"/>
                <a:gd name="connsiteY1791" fmla="*/ 598839 h 2642616"/>
                <a:gd name="connsiteX1792" fmla="*/ 5279091 w 5788478"/>
                <a:gd name="connsiteY1792" fmla="*/ 610641 h 2642616"/>
                <a:gd name="connsiteX1793" fmla="*/ 5282681 w 5788478"/>
                <a:gd name="connsiteY1793" fmla="*/ 630653 h 2642616"/>
                <a:gd name="connsiteX1794" fmla="*/ 5276525 w 5788478"/>
                <a:gd name="connsiteY1794" fmla="*/ 657210 h 2642616"/>
                <a:gd name="connsiteX1795" fmla="*/ 5276525 w 5788478"/>
                <a:gd name="connsiteY1795" fmla="*/ 667213 h 2642616"/>
                <a:gd name="connsiteX1796" fmla="*/ 5283197 w 5788478"/>
                <a:gd name="connsiteY1796" fmla="*/ 670678 h 2642616"/>
                <a:gd name="connsiteX1797" fmla="*/ 5284222 w 5788478"/>
                <a:gd name="connsiteY1797" fmla="*/ 674012 h 2642616"/>
                <a:gd name="connsiteX1798" fmla="*/ 5277550 w 5788478"/>
                <a:gd name="connsiteY1798" fmla="*/ 690690 h 2642616"/>
                <a:gd name="connsiteX1799" fmla="*/ 5291919 w 5788478"/>
                <a:gd name="connsiteY1799" fmla="*/ 711218 h 2642616"/>
                <a:gd name="connsiteX1800" fmla="*/ 5316037 w 5788478"/>
                <a:gd name="connsiteY1800" fmla="*/ 730202 h 2642616"/>
                <a:gd name="connsiteX1801" fmla="*/ 5340154 w 5788478"/>
                <a:gd name="connsiteY1801" fmla="*/ 737387 h 2642616"/>
                <a:gd name="connsiteX1802" fmla="*/ 5363245 w 5788478"/>
                <a:gd name="connsiteY1802" fmla="*/ 743030 h 2642616"/>
                <a:gd name="connsiteX1803" fmla="*/ 5363118 w 5788478"/>
                <a:gd name="connsiteY1803" fmla="*/ 734692 h 2642616"/>
                <a:gd name="connsiteX1804" fmla="*/ 5368376 w 5788478"/>
                <a:gd name="connsiteY1804" fmla="*/ 728664 h 2642616"/>
                <a:gd name="connsiteX1805" fmla="*/ 5382229 w 5788478"/>
                <a:gd name="connsiteY1805" fmla="*/ 730715 h 2642616"/>
                <a:gd name="connsiteX1806" fmla="*/ 5392493 w 5788478"/>
                <a:gd name="connsiteY1806" fmla="*/ 734820 h 2642616"/>
                <a:gd name="connsiteX1807" fmla="*/ 5393519 w 5788478"/>
                <a:gd name="connsiteY1807" fmla="*/ 745084 h 2642616"/>
                <a:gd name="connsiteX1808" fmla="*/ 5402757 w 5788478"/>
                <a:gd name="connsiteY1808" fmla="*/ 755861 h 2642616"/>
                <a:gd name="connsiteX1809" fmla="*/ 5421741 w 5788478"/>
                <a:gd name="connsiteY1809" fmla="*/ 776386 h 2642616"/>
                <a:gd name="connsiteX1810" fmla="*/ 5449967 w 5788478"/>
                <a:gd name="connsiteY1810" fmla="*/ 786134 h 2642616"/>
                <a:gd name="connsiteX1811" fmla="*/ 5452017 w 5788478"/>
                <a:gd name="connsiteY1811" fmla="*/ 778949 h 2642616"/>
                <a:gd name="connsiteX1812" fmla="*/ 5449967 w 5788478"/>
                <a:gd name="connsiteY1812" fmla="*/ 768561 h 2642616"/>
                <a:gd name="connsiteX1813" fmla="*/ 5449967 w 5788478"/>
                <a:gd name="connsiteY1813" fmla="*/ 763045 h 2642616"/>
                <a:gd name="connsiteX1814" fmla="*/ 5459202 w 5788478"/>
                <a:gd name="connsiteY1814" fmla="*/ 761504 h 2642616"/>
                <a:gd name="connsiteX1815" fmla="*/ 5486912 w 5788478"/>
                <a:gd name="connsiteY1815" fmla="*/ 770739 h 2642616"/>
                <a:gd name="connsiteX1816" fmla="*/ 5500252 w 5788478"/>
                <a:gd name="connsiteY1816" fmla="*/ 774844 h 2642616"/>
                <a:gd name="connsiteX1817" fmla="*/ 5511029 w 5788478"/>
                <a:gd name="connsiteY1817" fmla="*/ 783057 h 2642616"/>
                <a:gd name="connsiteX1818" fmla="*/ 5486912 w 5788478"/>
                <a:gd name="connsiteY1818" fmla="*/ 798449 h 2642616"/>
                <a:gd name="connsiteX1819" fmla="*/ 5472288 w 5788478"/>
                <a:gd name="connsiteY1819" fmla="*/ 789726 h 2642616"/>
                <a:gd name="connsiteX1820" fmla="*/ 5472288 w 5788478"/>
                <a:gd name="connsiteY1820" fmla="*/ 803070 h 2642616"/>
                <a:gd name="connsiteX1821" fmla="*/ 5480752 w 5788478"/>
                <a:gd name="connsiteY1821" fmla="*/ 806659 h 2642616"/>
                <a:gd name="connsiteX1822" fmla="*/ 5482807 w 5788478"/>
                <a:gd name="connsiteY1822" fmla="*/ 813843 h 2642616"/>
                <a:gd name="connsiteX1823" fmla="*/ 5500765 w 5788478"/>
                <a:gd name="connsiteY1823" fmla="*/ 834368 h 2642616"/>
                <a:gd name="connsiteX1824" fmla="*/ 5517701 w 5788478"/>
                <a:gd name="connsiteY1824" fmla="*/ 842066 h 2642616"/>
                <a:gd name="connsiteX1825" fmla="*/ 5540404 w 5788478"/>
                <a:gd name="connsiteY1825" fmla="*/ 848738 h 2642616"/>
                <a:gd name="connsiteX1826" fmla="*/ 5559136 w 5788478"/>
                <a:gd name="connsiteY1826" fmla="*/ 848738 h 2642616"/>
                <a:gd name="connsiteX1827" fmla="*/ 5562343 w 5788478"/>
                <a:gd name="connsiteY1827" fmla="*/ 855151 h 2642616"/>
                <a:gd name="connsiteX1828" fmla="*/ 5560289 w 5788478"/>
                <a:gd name="connsiteY1828" fmla="*/ 867212 h 2642616"/>
                <a:gd name="connsiteX1829" fmla="*/ 5552849 w 5788478"/>
                <a:gd name="connsiteY1829" fmla="*/ 881065 h 2642616"/>
                <a:gd name="connsiteX1830" fmla="*/ 5545407 w 5788478"/>
                <a:gd name="connsiteY1830" fmla="*/ 877473 h 2642616"/>
                <a:gd name="connsiteX1831" fmla="*/ 5540789 w 5788478"/>
                <a:gd name="connsiteY1831" fmla="*/ 880552 h 2642616"/>
                <a:gd name="connsiteX1832" fmla="*/ 5539251 w 5788478"/>
                <a:gd name="connsiteY1832" fmla="*/ 895819 h 2642616"/>
                <a:gd name="connsiteX1833" fmla="*/ 5539251 w 5788478"/>
                <a:gd name="connsiteY1833" fmla="*/ 913007 h 2642616"/>
                <a:gd name="connsiteX1834" fmla="*/ 5541818 w 5788478"/>
                <a:gd name="connsiteY1834" fmla="*/ 929299 h 2642616"/>
                <a:gd name="connsiteX1835" fmla="*/ 5551053 w 5788478"/>
                <a:gd name="connsiteY1835" fmla="*/ 943156 h 2642616"/>
                <a:gd name="connsiteX1836" fmla="*/ 5572604 w 5788478"/>
                <a:gd name="connsiteY1836" fmla="*/ 954958 h 2642616"/>
                <a:gd name="connsiteX1837" fmla="*/ 5579276 w 5788478"/>
                <a:gd name="connsiteY1837" fmla="*/ 961627 h 2642616"/>
                <a:gd name="connsiteX1838" fmla="*/ 5570553 w 5788478"/>
                <a:gd name="connsiteY1838" fmla="*/ 965219 h 2642616"/>
                <a:gd name="connsiteX1839" fmla="*/ 5562343 w 5788478"/>
                <a:gd name="connsiteY1839" fmla="*/ 963168 h 2642616"/>
                <a:gd name="connsiteX1840" fmla="*/ 5561318 w 5788478"/>
                <a:gd name="connsiteY1840" fmla="*/ 967528 h 2642616"/>
                <a:gd name="connsiteX1841" fmla="*/ 5563369 w 5788478"/>
                <a:gd name="connsiteY1841" fmla="*/ 977407 h 2642616"/>
                <a:gd name="connsiteX1842" fmla="*/ 5563369 w 5788478"/>
                <a:gd name="connsiteY1842" fmla="*/ 1002807 h 2642616"/>
                <a:gd name="connsiteX1843" fmla="*/ 5567987 w 5788478"/>
                <a:gd name="connsiteY1843" fmla="*/ 1010890 h 2642616"/>
                <a:gd name="connsiteX1844" fmla="*/ 5579276 w 5788478"/>
                <a:gd name="connsiteY1844" fmla="*/ 1022180 h 2642616"/>
                <a:gd name="connsiteX1845" fmla="*/ 5586461 w 5788478"/>
                <a:gd name="connsiteY1845" fmla="*/ 1030902 h 2642616"/>
                <a:gd name="connsiteX1846" fmla="*/ 5609552 w 5788478"/>
                <a:gd name="connsiteY1846" fmla="*/ 1060663 h 2642616"/>
                <a:gd name="connsiteX1847" fmla="*/ 5617759 w 5788478"/>
                <a:gd name="connsiteY1847" fmla="*/ 1075545 h 2642616"/>
                <a:gd name="connsiteX1848" fmla="*/ 5625460 w 5788478"/>
                <a:gd name="connsiteY1848" fmla="*/ 1114544 h 2642616"/>
                <a:gd name="connsiteX1849" fmla="*/ 5629052 w 5788478"/>
                <a:gd name="connsiteY1849" fmla="*/ 1128397 h 2642616"/>
                <a:gd name="connsiteX1850" fmla="*/ 5590565 w 5788478"/>
                <a:gd name="connsiteY1850" fmla="*/ 1115569 h 2642616"/>
                <a:gd name="connsiteX1851" fmla="*/ 5572092 w 5788478"/>
                <a:gd name="connsiteY1851" fmla="*/ 1107872 h 2642616"/>
                <a:gd name="connsiteX1852" fmla="*/ 5544382 w 5788478"/>
                <a:gd name="connsiteY1852" fmla="*/ 1088372 h 2642616"/>
                <a:gd name="connsiteX1853" fmla="*/ 5522831 w 5788478"/>
                <a:gd name="connsiteY1853" fmla="*/ 1078112 h 2642616"/>
                <a:gd name="connsiteX1854" fmla="*/ 5485370 w 5788478"/>
                <a:gd name="connsiteY1854" fmla="*/ 1061179 h 2642616"/>
                <a:gd name="connsiteX1855" fmla="*/ 5466899 w 5788478"/>
                <a:gd name="connsiteY1855" fmla="*/ 1051427 h 2642616"/>
                <a:gd name="connsiteX1856" fmla="*/ 5405834 w 5788478"/>
                <a:gd name="connsiteY1856" fmla="*/ 1029361 h 2642616"/>
                <a:gd name="connsiteX1857" fmla="*/ 5378637 w 5788478"/>
                <a:gd name="connsiteY1857" fmla="*/ 1019613 h 2642616"/>
                <a:gd name="connsiteX1858" fmla="*/ 5352469 w 5788478"/>
                <a:gd name="connsiteY1858" fmla="*/ 1005760 h 2642616"/>
                <a:gd name="connsiteX1859" fmla="*/ 5327326 w 5788478"/>
                <a:gd name="connsiteY1859" fmla="*/ 1000626 h 2642616"/>
                <a:gd name="connsiteX1860" fmla="*/ 5292945 w 5788478"/>
                <a:gd name="connsiteY1860" fmla="*/ 982668 h 2642616"/>
                <a:gd name="connsiteX1861" fmla="*/ 5231879 w 5788478"/>
                <a:gd name="connsiteY1861" fmla="*/ 950853 h 2642616"/>
                <a:gd name="connsiteX1862" fmla="*/ 5212896 w 5788478"/>
                <a:gd name="connsiteY1862" fmla="*/ 936484 h 2642616"/>
                <a:gd name="connsiteX1863" fmla="*/ 5200068 w 5788478"/>
                <a:gd name="connsiteY1863" fmla="*/ 924682 h 2642616"/>
                <a:gd name="connsiteX1864" fmla="*/ 5199039 w 5788478"/>
                <a:gd name="connsiteY1864" fmla="*/ 906848 h 2642616"/>
                <a:gd name="connsiteX1865" fmla="*/ 5199039 w 5788478"/>
                <a:gd name="connsiteY1865" fmla="*/ 886071 h 2642616"/>
                <a:gd name="connsiteX1866" fmla="*/ 5193396 w 5788478"/>
                <a:gd name="connsiteY1866" fmla="*/ 871317 h 2642616"/>
                <a:gd name="connsiteX1867" fmla="*/ 5186724 w 5788478"/>
                <a:gd name="connsiteY1867" fmla="*/ 861053 h 2642616"/>
                <a:gd name="connsiteX1868" fmla="*/ 5194934 w 5788478"/>
                <a:gd name="connsiteY1868" fmla="*/ 851304 h 2642616"/>
                <a:gd name="connsiteX1869" fmla="*/ 5204685 w 5788478"/>
                <a:gd name="connsiteY1869" fmla="*/ 829238 h 2642616"/>
                <a:gd name="connsiteX1870" fmla="*/ 5210841 w 5788478"/>
                <a:gd name="connsiteY1870" fmla="*/ 816410 h 2642616"/>
                <a:gd name="connsiteX1871" fmla="*/ 5202632 w 5788478"/>
                <a:gd name="connsiteY1871" fmla="*/ 791264 h 2642616"/>
                <a:gd name="connsiteX1872" fmla="*/ 5196475 w 5788478"/>
                <a:gd name="connsiteY1872" fmla="*/ 762529 h 2642616"/>
                <a:gd name="connsiteX1873" fmla="*/ 5182619 w 5788478"/>
                <a:gd name="connsiteY1873" fmla="*/ 731231 h 2642616"/>
                <a:gd name="connsiteX1874" fmla="*/ 5175947 w 5788478"/>
                <a:gd name="connsiteY1874" fmla="*/ 711218 h 2642616"/>
                <a:gd name="connsiteX1875" fmla="*/ 5159015 w 5788478"/>
                <a:gd name="connsiteY1875" fmla="*/ 672732 h 2642616"/>
                <a:gd name="connsiteX1876" fmla="*/ 5172871 w 5788478"/>
                <a:gd name="connsiteY1876" fmla="*/ 643994 h 2642616"/>
                <a:gd name="connsiteX1877" fmla="*/ 5155425 w 5788478"/>
                <a:gd name="connsiteY1877" fmla="*/ 652207 h 2642616"/>
                <a:gd name="connsiteX1878" fmla="*/ 5139263 w 5788478"/>
                <a:gd name="connsiteY1878" fmla="*/ 631166 h 2642616"/>
                <a:gd name="connsiteX1879" fmla="*/ 5126174 w 5788478"/>
                <a:gd name="connsiteY1879" fmla="*/ 634758 h 2642616"/>
                <a:gd name="connsiteX1880" fmla="*/ 5117710 w 5788478"/>
                <a:gd name="connsiteY1880" fmla="*/ 633733 h 2642616"/>
                <a:gd name="connsiteX1881" fmla="*/ 5109499 w 5788478"/>
                <a:gd name="connsiteY1881" fmla="*/ 634758 h 2642616"/>
                <a:gd name="connsiteX1882" fmla="*/ 5093847 w 5788478"/>
                <a:gd name="connsiteY1882" fmla="*/ 616287 h 2642616"/>
                <a:gd name="connsiteX1883" fmla="*/ 5087688 w 5788478"/>
                <a:gd name="connsiteY1883" fmla="*/ 614233 h 2642616"/>
                <a:gd name="connsiteX1884" fmla="*/ 5076914 w 5788478"/>
                <a:gd name="connsiteY1884" fmla="*/ 607049 h 2642616"/>
                <a:gd name="connsiteX1885" fmla="*/ 5061007 w 5788478"/>
                <a:gd name="connsiteY1885" fmla="*/ 598326 h 2642616"/>
                <a:gd name="connsiteX1886" fmla="*/ 5045097 w 5788478"/>
                <a:gd name="connsiteY1886" fmla="*/ 583960 h 2642616"/>
                <a:gd name="connsiteX1887" fmla="*/ 5040482 w 5788478"/>
                <a:gd name="connsiteY1887" fmla="*/ 592167 h 2642616"/>
                <a:gd name="connsiteX1888" fmla="*/ 5034836 w 5788478"/>
                <a:gd name="connsiteY1888" fmla="*/ 600380 h 2642616"/>
                <a:gd name="connsiteX1889" fmla="*/ 5043558 w 5788478"/>
                <a:gd name="connsiteY1889" fmla="*/ 613208 h 2642616"/>
                <a:gd name="connsiteX1890" fmla="*/ 5052409 w 5788478"/>
                <a:gd name="connsiteY1890" fmla="*/ 621930 h 2642616"/>
                <a:gd name="connsiteX1891" fmla="*/ 5064985 w 5788478"/>
                <a:gd name="connsiteY1891" fmla="*/ 621930 h 2642616"/>
                <a:gd name="connsiteX1892" fmla="*/ 5081019 w 5788478"/>
                <a:gd name="connsiteY1892" fmla="*/ 627061 h 2642616"/>
                <a:gd name="connsiteX1893" fmla="*/ 5074861 w 5788478"/>
                <a:gd name="connsiteY1893" fmla="*/ 641172 h 2642616"/>
                <a:gd name="connsiteX1894" fmla="*/ 5083070 w 5788478"/>
                <a:gd name="connsiteY1894" fmla="*/ 658363 h 2642616"/>
                <a:gd name="connsiteX1895" fmla="*/ 5092306 w 5788478"/>
                <a:gd name="connsiteY1895" fmla="*/ 688126 h 2642616"/>
                <a:gd name="connsiteX1896" fmla="*/ 5084096 w 5788478"/>
                <a:gd name="connsiteY1896" fmla="*/ 698900 h 2642616"/>
                <a:gd name="connsiteX1897" fmla="*/ 5076914 w 5788478"/>
                <a:gd name="connsiteY1897" fmla="*/ 693257 h 2642616"/>
                <a:gd name="connsiteX1898" fmla="*/ 5068188 w 5788478"/>
                <a:gd name="connsiteY1898" fmla="*/ 690690 h 2642616"/>
                <a:gd name="connsiteX1899" fmla="*/ 5057415 w 5788478"/>
                <a:gd name="connsiteY1899" fmla="*/ 701467 h 2642616"/>
                <a:gd name="connsiteX1900" fmla="*/ 5049718 w 5788478"/>
                <a:gd name="connsiteY1900" fmla="*/ 696333 h 2642616"/>
                <a:gd name="connsiteX1901" fmla="*/ 5034836 w 5788478"/>
                <a:gd name="connsiteY1901" fmla="*/ 687611 h 2642616"/>
                <a:gd name="connsiteX1902" fmla="*/ 5012256 w 5788478"/>
                <a:gd name="connsiteY1902" fmla="*/ 678888 h 2642616"/>
                <a:gd name="connsiteX1903" fmla="*/ 5004559 w 5788478"/>
                <a:gd name="connsiteY1903" fmla="*/ 667598 h 2642616"/>
                <a:gd name="connsiteX1904" fmla="*/ 4995324 w 5788478"/>
                <a:gd name="connsiteY1904" fmla="*/ 668114 h 2642616"/>
                <a:gd name="connsiteX1905" fmla="*/ 4980187 w 5788478"/>
                <a:gd name="connsiteY1905" fmla="*/ 666573 h 2642616"/>
                <a:gd name="connsiteX1906" fmla="*/ 4967614 w 5788478"/>
                <a:gd name="connsiteY1906" fmla="*/ 677350 h 2642616"/>
                <a:gd name="connsiteX1907" fmla="*/ 4959404 w 5788478"/>
                <a:gd name="connsiteY1907" fmla="*/ 687611 h 2642616"/>
                <a:gd name="connsiteX1908" fmla="*/ 4955812 w 5788478"/>
                <a:gd name="connsiteY1908" fmla="*/ 691719 h 2642616"/>
                <a:gd name="connsiteX1909" fmla="*/ 4962484 w 5788478"/>
                <a:gd name="connsiteY1909" fmla="*/ 708651 h 2642616"/>
                <a:gd name="connsiteX1910" fmla="*/ 4972744 w 5788478"/>
                <a:gd name="connsiteY1910" fmla="*/ 747651 h 2642616"/>
                <a:gd name="connsiteX1911" fmla="*/ 4980442 w 5788478"/>
                <a:gd name="connsiteY1911" fmla="*/ 758937 h 2642616"/>
                <a:gd name="connsiteX1912" fmla="*/ 4988139 w 5788478"/>
                <a:gd name="connsiteY1912" fmla="*/ 792548 h 2642616"/>
                <a:gd name="connsiteX1913" fmla="*/ 4994298 w 5788478"/>
                <a:gd name="connsiteY1913" fmla="*/ 809738 h 2642616"/>
                <a:gd name="connsiteX1914" fmla="*/ 5022779 w 5788478"/>
                <a:gd name="connsiteY1914" fmla="*/ 832830 h 2642616"/>
                <a:gd name="connsiteX1915" fmla="*/ 5048049 w 5788478"/>
                <a:gd name="connsiteY1915" fmla="*/ 825133 h 2642616"/>
                <a:gd name="connsiteX1916" fmla="*/ 5058440 w 5788478"/>
                <a:gd name="connsiteY1916" fmla="*/ 825388 h 2642616"/>
                <a:gd name="connsiteX1917" fmla="*/ 5058953 w 5788478"/>
                <a:gd name="connsiteY1917" fmla="*/ 827827 h 2642616"/>
                <a:gd name="connsiteX1918" fmla="*/ 5054335 w 5788478"/>
                <a:gd name="connsiteY1918" fmla="*/ 834368 h 2642616"/>
                <a:gd name="connsiteX1919" fmla="*/ 5047150 w 5788478"/>
                <a:gd name="connsiteY1919" fmla="*/ 844120 h 2642616"/>
                <a:gd name="connsiteX1920" fmla="*/ 5043558 w 5788478"/>
                <a:gd name="connsiteY1920" fmla="*/ 856435 h 2642616"/>
                <a:gd name="connsiteX1921" fmla="*/ 5023033 w 5788478"/>
                <a:gd name="connsiteY1921" fmla="*/ 857973 h 2642616"/>
                <a:gd name="connsiteX1922" fmla="*/ 5019441 w 5788478"/>
                <a:gd name="connsiteY1922" fmla="*/ 871829 h 2642616"/>
                <a:gd name="connsiteX1923" fmla="*/ 5013798 w 5788478"/>
                <a:gd name="connsiteY1923" fmla="*/ 880039 h 2642616"/>
                <a:gd name="connsiteX1924" fmla="*/ 5004046 w 5788478"/>
                <a:gd name="connsiteY1924" fmla="*/ 875934 h 2642616"/>
                <a:gd name="connsiteX1925" fmla="*/ 4991219 w 5788478"/>
                <a:gd name="connsiteY1925" fmla="*/ 877473 h 2642616"/>
                <a:gd name="connsiteX1926" fmla="*/ 4986089 w 5788478"/>
                <a:gd name="connsiteY1926" fmla="*/ 883632 h 2642616"/>
                <a:gd name="connsiteX1927" fmla="*/ 4972744 w 5788478"/>
                <a:gd name="connsiteY1927" fmla="*/ 897998 h 2642616"/>
                <a:gd name="connsiteX1928" fmla="*/ 4963509 w 5788478"/>
                <a:gd name="connsiteY1928" fmla="*/ 910316 h 2642616"/>
                <a:gd name="connsiteX1929" fmla="*/ 4943497 w 5788478"/>
                <a:gd name="connsiteY1929" fmla="*/ 915959 h 2642616"/>
                <a:gd name="connsiteX1930" fmla="*/ 4934261 w 5788478"/>
                <a:gd name="connsiteY1930" fmla="*/ 927761 h 2642616"/>
                <a:gd name="connsiteX1931" fmla="*/ 4929644 w 5788478"/>
                <a:gd name="connsiteY1931" fmla="*/ 929812 h 2642616"/>
                <a:gd name="connsiteX1932" fmla="*/ 4916685 w 5788478"/>
                <a:gd name="connsiteY1932" fmla="*/ 938022 h 2642616"/>
                <a:gd name="connsiteX1933" fmla="*/ 4910657 w 5788478"/>
                <a:gd name="connsiteY1933" fmla="*/ 938022 h 2642616"/>
                <a:gd name="connsiteX1934" fmla="*/ 4910144 w 5788478"/>
                <a:gd name="connsiteY1934" fmla="*/ 933532 h 2642616"/>
                <a:gd name="connsiteX1935" fmla="*/ 4923997 w 5788478"/>
                <a:gd name="connsiteY1935" fmla="*/ 913908 h 2642616"/>
                <a:gd name="connsiteX1936" fmla="*/ 4919892 w 5788478"/>
                <a:gd name="connsiteY1936" fmla="*/ 912879 h 2642616"/>
                <a:gd name="connsiteX1937" fmla="*/ 4908217 w 5788478"/>
                <a:gd name="connsiteY1937" fmla="*/ 912879 h 2642616"/>
                <a:gd name="connsiteX1938" fmla="*/ 4898087 w 5788478"/>
                <a:gd name="connsiteY1938" fmla="*/ 914421 h 2642616"/>
                <a:gd name="connsiteX1939" fmla="*/ 4877817 w 5788478"/>
                <a:gd name="connsiteY1939" fmla="*/ 906724 h 2642616"/>
                <a:gd name="connsiteX1940" fmla="*/ 4869603 w 5788478"/>
                <a:gd name="connsiteY1940" fmla="*/ 910316 h 2642616"/>
                <a:gd name="connsiteX1941" fmla="*/ 4843436 w 5788478"/>
                <a:gd name="connsiteY1941" fmla="*/ 923144 h 2642616"/>
                <a:gd name="connsiteX1942" fmla="*/ 4826499 w 5788478"/>
                <a:gd name="connsiteY1942" fmla="*/ 925194 h 2642616"/>
                <a:gd name="connsiteX1943" fmla="*/ 4815726 w 5788478"/>
                <a:gd name="connsiteY1943" fmla="*/ 931866 h 2642616"/>
                <a:gd name="connsiteX1944" fmla="*/ 4825987 w 5788478"/>
                <a:gd name="connsiteY1944" fmla="*/ 942643 h 2642616"/>
                <a:gd name="connsiteX1945" fmla="*/ 4823423 w 5788478"/>
                <a:gd name="connsiteY1945" fmla="*/ 946748 h 2642616"/>
                <a:gd name="connsiteX1946" fmla="*/ 4821885 w 5788478"/>
                <a:gd name="connsiteY1946" fmla="*/ 963681 h 2642616"/>
                <a:gd name="connsiteX1947" fmla="*/ 4832146 w 5788478"/>
                <a:gd name="connsiteY1947" fmla="*/ 971633 h 2642616"/>
                <a:gd name="connsiteX1948" fmla="*/ 4826375 w 5788478"/>
                <a:gd name="connsiteY1948" fmla="*/ 978047 h 2642616"/>
                <a:gd name="connsiteX1949" fmla="*/ 4808156 w 5788478"/>
                <a:gd name="connsiteY1949" fmla="*/ 978047 h 2642616"/>
                <a:gd name="connsiteX1950" fmla="*/ 4795201 w 5788478"/>
                <a:gd name="connsiteY1950" fmla="*/ 984719 h 2642616"/>
                <a:gd name="connsiteX1951" fmla="*/ 4795201 w 5788478"/>
                <a:gd name="connsiteY1951" fmla="*/ 993954 h 2642616"/>
                <a:gd name="connsiteX1952" fmla="*/ 4769030 w 5788478"/>
                <a:gd name="connsiteY1952" fmla="*/ 1005244 h 2642616"/>
                <a:gd name="connsiteX1953" fmla="*/ 4755176 w 5788478"/>
                <a:gd name="connsiteY1953" fmla="*/ 1012428 h 2642616"/>
                <a:gd name="connsiteX1954" fmla="*/ 4764412 w 5788478"/>
                <a:gd name="connsiteY1954" fmla="*/ 1021151 h 2642616"/>
                <a:gd name="connsiteX1955" fmla="*/ 4757227 w 5788478"/>
                <a:gd name="connsiteY1955" fmla="*/ 1033982 h 2642616"/>
                <a:gd name="connsiteX1956" fmla="*/ 4753122 w 5788478"/>
                <a:gd name="connsiteY1956" fmla="*/ 1024231 h 2642616"/>
                <a:gd name="connsiteX1957" fmla="*/ 4744400 w 5788478"/>
                <a:gd name="connsiteY1957" fmla="*/ 1016533 h 2642616"/>
                <a:gd name="connsiteX1958" fmla="*/ 4709505 w 5788478"/>
                <a:gd name="connsiteY1958" fmla="*/ 1031415 h 2642616"/>
                <a:gd name="connsiteX1959" fmla="*/ 4682308 w 5788478"/>
                <a:gd name="connsiteY1959" fmla="*/ 1042192 h 2642616"/>
                <a:gd name="connsiteX1960" fmla="*/ 4655115 w 5788478"/>
                <a:gd name="connsiteY1960" fmla="*/ 1062204 h 2642616"/>
                <a:gd name="connsiteX1961" fmla="*/ 4636128 w 5788478"/>
                <a:gd name="connsiteY1961" fmla="*/ 1074519 h 2642616"/>
                <a:gd name="connsiteX1962" fmla="*/ 4628430 w 5788478"/>
                <a:gd name="connsiteY1962" fmla="*/ 1082471 h 2642616"/>
                <a:gd name="connsiteX1963" fmla="*/ 4632536 w 5788478"/>
                <a:gd name="connsiteY1963" fmla="*/ 1101713 h 2642616"/>
                <a:gd name="connsiteX1964" fmla="*/ 4633561 w 5788478"/>
                <a:gd name="connsiteY1964" fmla="*/ 1109413 h 2642616"/>
                <a:gd name="connsiteX1965" fmla="*/ 4644338 w 5788478"/>
                <a:gd name="connsiteY1965" fmla="*/ 1135324 h 2642616"/>
                <a:gd name="connsiteX1966" fmla="*/ 4641771 w 5788478"/>
                <a:gd name="connsiteY1966" fmla="*/ 1149180 h 2642616"/>
                <a:gd name="connsiteX1967" fmla="*/ 4645364 w 5788478"/>
                <a:gd name="connsiteY1967" fmla="*/ 1166371 h 2642616"/>
                <a:gd name="connsiteX1968" fmla="*/ 4639717 w 5788478"/>
                <a:gd name="connsiteY1968" fmla="*/ 1191513 h 2642616"/>
                <a:gd name="connsiteX1969" fmla="*/ 4629969 w 5788478"/>
                <a:gd name="connsiteY1969" fmla="*/ 1233592 h 2642616"/>
                <a:gd name="connsiteX1970" fmla="*/ 4621246 w 5788478"/>
                <a:gd name="connsiteY1970" fmla="*/ 1253604 h 2642616"/>
                <a:gd name="connsiteX1971" fmla="*/ 4614061 w 5788478"/>
                <a:gd name="connsiteY1971" fmla="*/ 1260015 h 2642616"/>
                <a:gd name="connsiteX1972" fmla="*/ 4618679 w 5788478"/>
                <a:gd name="connsiteY1972" fmla="*/ 1274002 h 2642616"/>
                <a:gd name="connsiteX1973" fmla="*/ 4618679 w 5788478"/>
                <a:gd name="connsiteY1973" fmla="*/ 1284521 h 2642616"/>
                <a:gd name="connsiteX1974" fmla="*/ 4615087 w 5788478"/>
                <a:gd name="connsiteY1974" fmla="*/ 1309536 h 2642616"/>
                <a:gd name="connsiteX1975" fmla="*/ 4610982 w 5788478"/>
                <a:gd name="connsiteY1975" fmla="*/ 1359822 h 2642616"/>
                <a:gd name="connsiteX1976" fmla="*/ 4602772 w 5788478"/>
                <a:gd name="connsiteY1976" fmla="*/ 1399722 h 2642616"/>
                <a:gd name="connsiteX1977" fmla="*/ 4603284 w 5788478"/>
                <a:gd name="connsiteY1977" fmla="*/ 1421400 h 2642616"/>
                <a:gd name="connsiteX1978" fmla="*/ 4608804 w 5788478"/>
                <a:gd name="connsiteY1978" fmla="*/ 1421913 h 2642616"/>
                <a:gd name="connsiteX1979" fmla="*/ 4619320 w 5788478"/>
                <a:gd name="connsiteY1979" fmla="*/ 1416783 h 2642616"/>
                <a:gd name="connsiteX1980" fmla="*/ 4629841 w 5788478"/>
                <a:gd name="connsiteY1980" fmla="*/ 1416783 h 2642616"/>
                <a:gd name="connsiteX1981" fmla="*/ 4678716 w 5788478"/>
                <a:gd name="connsiteY1981" fmla="*/ 1397283 h 2642616"/>
                <a:gd name="connsiteX1982" fmla="*/ 4692572 w 5788478"/>
                <a:gd name="connsiteY1982" fmla="*/ 1413703 h 2642616"/>
                <a:gd name="connsiteX1983" fmla="*/ 4709505 w 5788478"/>
                <a:gd name="connsiteY1983" fmla="*/ 1427559 h 2642616"/>
                <a:gd name="connsiteX1984" fmla="*/ 4720282 w 5788478"/>
                <a:gd name="connsiteY1984" fmla="*/ 1447059 h 2642616"/>
                <a:gd name="connsiteX1985" fmla="*/ 4728492 w 5788478"/>
                <a:gd name="connsiteY1985" fmla="*/ 1458345 h 2642616"/>
                <a:gd name="connsiteX1986" fmla="*/ 4733623 w 5788478"/>
                <a:gd name="connsiteY1986" fmla="*/ 1464504 h 2642616"/>
                <a:gd name="connsiteX1987" fmla="*/ 4741320 w 5788478"/>
                <a:gd name="connsiteY1987" fmla="*/ 1452702 h 2642616"/>
                <a:gd name="connsiteX1988" fmla="*/ 4737215 w 5788478"/>
                <a:gd name="connsiteY1988" fmla="*/ 1430639 h 2642616"/>
                <a:gd name="connsiteX1989" fmla="*/ 4720282 w 5788478"/>
                <a:gd name="connsiteY1989" fmla="*/ 1418706 h 2642616"/>
                <a:gd name="connsiteX1990" fmla="*/ 4720282 w 5788478"/>
                <a:gd name="connsiteY1990" fmla="*/ 1408187 h 2642616"/>
                <a:gd name="connsiteX1991" fmla="*/ 4732597 w 5788478"/>
                <a:gd name="connsiteY1991" fmla="*/ 1394719 h 2642616"/>
                <a:gd name="connsiteX1992" fmla="*/ 4736702 w 5788478"/>
                <a:gd name="connsiteY1992" fmla="*/ 1403827 h 2642616"/>
                <a:gd name="connsiteX1993" fmla="*/ 4736702 w 5788478"/>
                <a:gd name="connsiteY1993" fmla="*/ 1413703 h 2642616"/>
                <a:gd name="connsiteX1994" fmla="*/ 4744400 w 5788478"/>
                <a:gd name="connsiteY1994" fmla="*/ 1420375 h 2642616"/>
                <a:gd name="connsiteX1995" fmla="*/ 4763386 w 5788478"/>
                <a:gd name="connsiteY1995" fmla="*/ 1423454 h 2642616"/>
                <a:gd name="connsiteX1996" fmla="*/ 4763899 w 5788478"/>
                <a:gd name="connsiteY1996" fmla="*/ 1429225 h 2642616"/>
                <a:gd name="connsiteX1997" fmla="*/ 4759794 w 5788478"/>
                <a:gd name="connsiteY1997" fmla="*/ 1439362 h 2642616"/>
                <a:gd name="connsiteX1998" fmla="*/ 4769287 w 5788478"/>
                <a:gd name="connsiteY1998" fmla="*/ 1456807 h 2642616"/>
                <a:gd name="connsiteX1999" fmla="*/ 4778265 w 5788478"/>
                <a:gd name="connsiteY1999" fmla="*/ 1444492 h 2642616"/>
                <a:gd name="connsiteX2000" fmla="*/ 4786988 w 5788478"/>
                <a:gd name="connsiteY2000" fmla="*/ 1403955 h 2642616"/>
                <a:gd name="connsiteX2001" fmla="*/ 4793660 w 5788478"/>
                <a:gd name="connsiteY2001" fmla="*/ 1403955 h 2642616"/>
                <a:gd name="connsiteX2002" fmla="*/ 4793660 w 5788478"/>
                <a:gd name="connsiteY2002" fmla="*/ 1397410 h 2642616"/>
                <a:gd name="connsiteX2003" fmla="*/ 4790067 w 5788478"/>
                <a:gd name="connsiteY2003" fmla="*/ 1389586 h 2642616"/>
                <a:gd name="connsiteX2004" fmla="*/ 4780831 w 5788478"/>
                <a:gd name="connsiteY2004" fmla="*/ 1389073 h 2642616"/>
                <a:gd name="connsiteX2005" fmla="*/ 4774673 w 5788478"/>
                <a:gd name="connsiteY2005" fmla="*/ 1371111 h 2642616"/>
                <a:gd name="connsiteX2006" fmla="*/ 4776727 w 5788478"/>
                <a:gd name="connsiteY2006" fmla="*/ 1370599 h 2642616"/>
                <a:gd name="connsiteX2007" fmla="*/ 4791096 w 5788478"/>
                <a:gd name="connsiteY2007" fmla="*/ 1374191 h 2642616"/>
                <a:gd name="connsiteX2008" fmla="*/ 4811621 w 5788478"/>
                <a:gd name="connsiteY2008" fmla="*/ 1361363 h 2642616"/>
                <a:gd name="connsiteX2009" fmla="*/ 4822398 w 5788478"/>
                <a:gd name="connsiteY2009" fmla="*/ 1361363 h 2642616"/>
                <a:gd name="connsiteX2010" fmla="*/ 4844461 w 5788478"/>
                <a:gd name="connsiteY2010" fmla="*/ 1365981 h 2642616"/>
                <a:gd name="connsiteX2011" fmla="*/ 4857289 w 5788478"/>
                <a:gd name="connsiteY2011" fmla="*/ 1369061 h 2642616"/>
                <a:gd name="connsiteX2012" fmla="*/ 4859343 w 5788478"/>
                <a:gd name="connsiteY2012" fmla="*/ 1377271 h 2642616"/>
                <a:gd name="connsiteX2013" fmla="*/ 4865113 w 5788478"/>
                <a:gd name="connsiteY2013" fmla="*/ 1377783 h 2642616"/>
                <a:gd name="connsiteX2014" fmla="*/ 4881919 w 5788478"/>
                <a:gd name="connsiteY2014" fmla="*/ 1376758 h 2642616"/>
                <a:gd name="connsiteX2015" fmla="*/ 4897956 w 5788478"/>
                <a:gd name="connsiteY2015" fmla="*/ 1377783 h 2642616"/>
                <a:gd name="connsiteX2016" fmla="*/ 4943882 w 5788478"/>
                <a:gd name="connsiteY2016" fmla="*/ 1377783 h 2642616"/>
                <a:gd name="connsiteX2017" fmla="*/ 4949656 w 5788478"/>
                <a:gd name="connsiteY2017" fmla="*/ 1384968 h 2642616"/>
                <a:gd name="connsiteX2018" fmla="*/ 4945035 w 5788478"/>
                <a:gd name="connsiteY2018" fmla="*/ 1400875 h 2642616"/>
                <a:gd name="connsiteX2019" fmla="*/ 4962484 w 5788478"/>
                <a:gd name="connsiteY2019" fmla="*/ 1409598 h 2642616"/>
                <a:gd name="connsiteX2020" fmla="*/ 4969155 w 5788478"/>
                <a:gd name="connsiteY2020" fmla="*/ 1416270 h 2642616"/>
                <a:gd name="connsiteX2021" fmla="*/ 4988655 w 5788478"/>
                <a:gd name="connsiteY2021" fmla="*/ 1425505 h 2642616"/>
                <a:gd name="connsiteX2022" fmla="*/ 4997378 w 5788478"/>
                <a:gd name="connsiteY2022" fmla="*/ 1429098 h 2642616"/>
                <a:gd name="connsiteX2023" fmla="*/ 5005588 w 5788478"/>
                <a:gd name="connsiteY2023" fmla="*/ 1449623 h 2642616"/>
                <a:gd name="connsiteX2024" fmla="*/ 5008151 w 5788478"/>
                <a:gd name="connsiteY2024" fmla="*/ 1458218 h 2642616"/>
                <a:gd name="connsiteX2025" fmla="*/ 5008151 w 5788478"/>
                <a:gd name="connsiteY2025" fmla="*/ 1471816 h 2642616"/>
                <a:gd name="connsiteX2026" fmla="*/ 5043046 w 5788478"/>
                <a:gd name="connsiteY2026" fmla="*/ 1519411 h 2642616"/>
                <a:gd name="connsiteX2027" fmla="*/ 5046638 w 5788478"/>
                <a:gd name="connsiteY2027" fmla="*/ 1532751 h 2642616"/>
                <a:gd name="connsiteX2028" fmla="*/ 5054848 w 5788478"/>
                <a:gd name="connsiteY2028" fmla="*/ 1538398 h 2642616"/>
                <a:gd name="connsiteX2029" fmla="*/ 5083583 w 5788478"/>
                <a:gd name="connsiteY2029" fmla="*/ 1559435 h 2642616"/>
                <a:gd name="connsiteX2030" fmla="*/ 5102057 w 5788478"/>
                <a:gd name="connsiteY2030" fmla="*/ 1583553 h 2642616"/>
                <a:gd name="connsiteX2031" fmla="*/ 5112834 w 5788478"/>
                <a:gd name="connsiteY2031" fmla="*/ 1608695 h 2642616"/>
                <a:gd name="connsiteX2032" fmla="*/ 5120528 w 5788478"/>
                <a:gd name="connsiteY2032" fmla="*/ 1627170 h 2642616"/>
                <a:gd name="connsiteX2033" fmla="*/ 5143620 w 5788478"/>
                <a:gd name="connsiteY2033" fmla="*/ 1655647 h 2642616"/>
                <a:gd name="connsiteX2034" fmla="*/ 5138490 w 5788478"/>
                <a:gd name="connsiteY2034" fmla="*/ 1674117 h 2642616"/>
                <a:gd name="connsiteX2035" fmla="*/ 5148241 w 5788478"/>
                <a:gd name="connsiteY2035" fmla="*/ 1727744 h 2642616"/>
                <a:gd name="connsiteX2036" fmla="*/ 5156963 w 5788478"/>
                <a:gd name="connsiteY2036" fmla="*/ 1760071 h 2642616"/>
                <a:gd name="connsiteX2037" fmla="*/ 5168766 w 5788478"/>
                <a:gd name="connsiteY2037" fmla="*/ 1778931 h 2642616"/>
                <a:gd name="connsiteX2038" fmla="*/ 5167737 w 5788478"/>
                <a:gd name="connsiteY2038" fmla="*/ 1813952 h 2642616"/>
                <a:gd name="connsiteX2039" fmla="*/ 5174154 w 5788478"/>
                <a:gd name="connsiteY2039" fmla="*/ 1836917 h 2642616"/>
                <a:gd name="connsiteX2040" fmla="*/ 5174154 w 5788478"/>
                <a:gd name="connsiteY2040" fmla="*/ 1883224 h 2642616"/>
                <a:gd name="connsiteX2041" fmla="*/ 5168893 w 5788478"/>
                <a:gd name="connsiteY2041" fmla="*/ 1918631 h 2642616"/>
                <a:gd name="connsiteX2042" fmla="*/ 5168893 w 5788478"/>
                <a:gd name="connsiteY2042" fmla="*/ 1968022 h 2642616"/>
                <a:gd name="connsiteX2043" fmla="*/ 5162607 w 5788478"/>
                <a:gd name="connsiteY2043" fmla="*/ 1984187 h 2642616"/>
                <a:gd name="connsiteX2044" fmla="*/ 5162607 w 5788478"/>
                <a:gd name="connsiteY2044" fmla="*/ 2000349 h 2642616"/>
                <a:gd name="connsiteX2045" fmla="*/ 5159015 w 5788478"/>
                <a:gd name="connsiteY2045" fmla="*/ 2031008 h 2642616"/>
                <a:gd name="connsiteX2046" fmla="*/ 5155425 w 5788478"/>
                <a:gd name="connsiteY2046" fmla="*/ 2051536 h 2642616"/>
                <a:gd name="connsiteX2047" fmla="*/ 5135410 w 5788478"/>
                <a:gd name="connsiteY2047" fmla="*/ 2082835 h 2642616"/>
                <a:gd name="connsiteX2048" fmla="*/ 5117452 w 5788478"/>
                <a:gd name="connsiteY2048" fmla="*/ 2110548 h 2642616"/>
                <a:gd name="connsiteX2049" fmla="*/ 5074348 w 5788478"/>
                <a:gd name="connsiteY2049" fmla="*/ 2144413 h 2642616"/>
                <a:gd name="connsiteX2050" fmla="*/ 5062545 w 5788478"/>
                <a:gd name="connsiteY2050" fmla="*/ 2142359 h 2642616"/>
                <a:gd name="connsiteX2051" fmla="*/ 5045097 w 5788478"/>
                <a:gd name="connsiteY2051" fmla="*/ 2136203 h 2642616"/>
                <a:gd name="connsiteX2052" fmla="*/ 5034836 w 5788478"/>
                <a:gd name="connsiteY2052" fmla="*/ 2143388 h 2642616"/>
                <a:gd name="connsiteX2053" fmla="*/ 5020983 w 5788478"/>
                <a:gd name="connsiteY2053" fmla="*/ 2137741 h 2642616"/>
                <a:gd name="connsiteX2054" fmla="*/ 5019441 w 5788478"/>
                <a:gd name="connsiteY2054" fmla="*/ 2139795 h 2642616"/>
                <a:gd name="connsiteX2055" fmla="*/ 5020983 w 5788478"/>
                <a:gd name="connsiteY2055" fmla="*/ 2150060 h 2642616"/>
                <a:gd name="connsiteX2056" fmla="*/ 5016874 w 5788478"/>
                <a:gd name="connsiteY2056" fmla="*/ 2165963 h 2642616"/>
                <a:gd name="connsiteX2057" fmla="*/ 5020467 w 5788478"/>
                <a:gd name="connsiteY2057" fmla="*/ 2170072 h 2642616"/>
                <a:gd name="connsiteX2058" fmla="*/ 5025600 w 5788478"/>
                <a:gd name="connsiteY2058" fmla="*/ 2182387 h 2642616"/>
                <a:gd name="connsiteX2059" fmla="*/ 5015849 w 5788478"/>
                <a:gd name="connsiteY2059" fmla="*/ 2192135 h 2642616"/>
                <a:gd name="connsiteX2060" fmla="*/ 4995837 w 5788478"/>
                <a:gd name="connsiteY2060" fmla="*/ 2189571 h 2642616"/>
                <a:gd name="connsiteX2061" fmla="*/ 4992757 w 5788478"/>
                <a:gd name="connsiteY2061" fmla="*/ 2194062 h 2642616"/>
                <a:gd name="connsiteX2062" fmla="*/ 4992757 w 5788478"/>
                <a:gd name="connsiteY2062" fmla="*/ 2198549 h 2642616"/>
                <a:gd name="connsiteX2063" fmla="*/ 5006101 w 5788478"/>
                <a:gd name="connsiteY2063" fmla="*/ 2198549 h 2642616"/>
                <a:gd name="connsiteX2064" fmla="*/ 5007126 w 5788478"/>
                <a:gd name="connsiteY2064" fmla="*/ 2200858 h 2642616"/>
                <a:gd name="connsiteX2065" fmla="*/ 5004559 w 5788478"/>
                <a:gd name="connsiteY2065" fmla="*/ 2211122 h 2642616"/>
                <a:gd name="connsiteX2066" fmla="*/ 5004497 w 5788478"/>
                <a:gd name="connsiteY2066" fmla="*/ 2214241 h 2642616"/>
                <a:gd name="connsiteX2067" fmla="*/ 5004497 w 5788478"/>
                <a:gd name="connsiteY2067" fmla="*/ 2214241 h 2642616"/>
                <a:gd name="connsiteX2068" fmla="*/ 4983731 w 5788478"/>
                <a:gd name="connsiteY2068" fmla="*/ 2190339 h 2642616"/>
                <a:gd name="connsiteX2069" fmla="*/ 4983731 w 5788478"/>
                <a:gd name="connsiteY2069" fmla="*/ 2190339 h 2642616"/>
                <a:gd name="connsiteX2070" fmla="*/ 5008664 w 5788478"/>
                <a:gd name="connsiteY2070" fmla="*/ 2162371 h 2642616"/>
                <a:gd name="connsiteX2071" fmla="*/ 4997378 w 5788478"/>
                <a:gd name="connsiteY2071" fmla="*/ 2141846 h 2642616"/>
                <a:gd name="connsiteX2072" fmla="*/ 4970694 w 5788478"/>
                <a:gd name="connsiteY2072" fmla="*/ 2104901 h 2642616"/>
                <a:gd name="connsiteX2073" fmla="*/ 4942984 w 5788478"/>
                <a:gd name="connsiteY2073" fmla="*/ 2073086 h 2642616"/>
                <a:gd name="connsiteX2074" fmla="*/ 4921431 w 5788478"/>
                <a:gd name="connsiteY2074" fmla="*/ 2052561 h 2642616"/>
                <a:gd name="connsiteX2075" fmla="*/ 4930669 w 5788478"/>
                <a:gd name="connsiteY2075" fmla="*/ 2040246 h 2642616"/>
                <a:gd name="connsiteX2076" fmla="*/ 4956325 w 5788478"/>
                <a:gd name="connsiteY2076" fmla="*/ 2011508 h 2642616"/>
                <a:gd name="connsiteX2077" fmla="*/ 4978904 w 5788478"/>
                <a:gd name="connsiteY2077" fmla="*/ 1994576 h 2642616"/>
                <a:gd name="connsiteX2078" fmla="*/ 4971719 w 5788478"/>
                <a:gd name="connsiteY2078" fmla="*/ 1960452 h 2642616"/>
                <a:gd name="connsiteX2079" fmla="*/ 4971719 w 5788478"/>
                <a:gd name="connsiteY2079" fmla="*/ 1935306 h 2642616"/>
                <a:gd name="connsiteX2080" fmla="*/ 4954274 w 5788478"/>
                <a:gd name="connsiteY2080" fmla="*/ 1857569 h 2642616"/>
                <a:gd name="connsiteX2081" fmla="*/ 4938879 w 5788478"/>
                <a:gd name="connsiteY2081" fmla="*/ 1833194 h 2642616"/>
                <a:gd name="connsiteX2082" fmla="*/ 4938879 w 5788478"/>
                <a:gd name="connsiteY2082" fmla="*/ 1799070 h 2642616"/>
                <a:gd name="connsiteX2083" fmla="*/ 4902960 w 5788478"/>
                <a:gd name="connsiteY2083" fmla="*/ 1782650 h 2642616"/>
                <a:gd name="connsiteX2084" fmla="*/ 4888590 w 5788478"/>
                <a:gd name="connsiteY2084" fmla="*/ 1797019 h 2642616"/>
                <a:gd name="connsiteX2085" fmla="*/ 4861906 w 5788478"/>
                <a:gd name="connsiteY2085" fmla="*/ 1816519 h 2642616"/>
                <a:gd name="connsiteX2086" fmla="*/ 4847541 w 5788478"/>
                <a:gd name="connsiteY2086" fmla="*/ 1843200 h 2642616"/>
                <a:gd name="connsiteX2087" fmla="*/ 4831120 w 5788478"/>
                <a:gd name="connsiteY2087" fmla="*/ 1852439 h 2642616"/>
                <a:gd name="connsiteX2088" fmla="*/ 4820856 w 5788478"/>
                <a:gd name="connsiteY2088" fmla="*/ 1868859 h 2642616"/>
                <a:gd name="connsiteX2089" fmla="*/ 4796226 w 5788478"/>
                <a:gd name="connsiteY2089" fmla="*/ 1871938 h 2642616"/>
                <a:gd name="connsiteX2090" fmla="*/ 4775189 w 5788478"/>
                <a:gd name="connsiteY2090" fmla="*/ 1882199 h 2642616"/>
                <a:gd name="connsiteX2091" fmla="*/ 4735677 w 5788478"/>
                <a:gd name="connsiteY2091" fmla="*/ 1850384 h 2642616"/>
                <a:gd name="connsiteX2092" fmla="*/ 4722333 w 5788478"/>
                <a:gd name="connsiteY2092" fmla="*/ 1844225 h 2642616"/>
                <a:gd name="connsiteX2093" fmla="*/ 4720282 w 5788478"/>
                <a:gd name="connsiteY2093" fmla="*/ 1826780 h 2642616"/>
                <a:gd name="connsiteX2094" fmla="*/ 4710279 w 5788478"/>
                <a:gd name="connsiteY2094" fmla="*/ 1825754 h 2642616"/>
                <a:gd name="connsiteX2095" fmla="*/ 4695652 w 5788478"/>
                <a:gd name="connsiteY2095" fmla="*/ 1830885 h 2642616"/>
                <a:gd name="connsiteX2096" fmla="*/ 4665889 w 5788478"/>
                <a:gd name="connsiteY2096" fmla="*/ 1824726 h 2642616"/>
                <a:gd name="connsiteX2097" fmla="*/ 4653573 w 5788478"/>
                <a:gd name="connsiteY2097" fmla="*/ 1818570 h 2642616"/>
                <a:gd name="connsiteX2098" fmla="*/ 4647417 w 5788478"/>
                <a:gd name="connsiteY2098" fmla="*/ 1824726 h 2642616"/>
                <a:gd name="connsiteX2099" fmla="*/ 4628943 w 5788478"/>
                <a:gd name="connsiteY2099" fmla="*/ 1828834 h 2642616"/>
                <a:gd name="connsiteX2100" fmla="*/ 4608418 w 5788478"/>
                <a:gd name="connsiteY2100" fmla="*/ 1821649 h 2642616"/>
                <a:gd name="connsiteX2101" fmla="*/ 4582760 w 5788478"/>
                <a:gd name="connsiteY2101" fmla="*/ 1829859 h 2642616"/>
                <a:gd name="connsiteX2102" fmla="*/ 4551971 w 5788478"/>
                <a:gd name="connsiteY2102" fmla="*/ 1811385 h 2642616"/>
                <a:gd name="connsiteX2103" fmla="*/ 4523236 w 5788478"/>
                <a:gd name="connsiteY2103" fmla="*/ 1798045 h 2642616"/>
                <a:gd name="connsiteX2104" fmla="*/ 4505790 w 5788478"/>
                <a:gd name="connsiteY2104" fmla="*/ 1775466 h 2642616"/>
                <a:gd name="connsiteX2105" fmla="*/ 4482185 w 5788478"/>
                <a:gd name="connsiteY2105" fmla="*/ 1760071 h 2642616"/>
                <a:gd name="connsiteX2106" fmla="*/ 4442161 w 5788478"/>
                <a:gd name="connsiteY2106" fmla="*/ 1733387 h 2642616"/>
                <a:gd name="connsiteX2107" fmla="*/ 4413426 w 5788478"/>
                <a:gd name="connsiteY2107" fmla="*/ 1727231 h 2642616"/>
                <a:gd name="connsiteX2108" fmla="*/ 4405216 w 5788478"/>
                <a:gd name="connsiteY2108" fmla="*/ 1715942 h 2642616"/>
                <a:gd name="connsiteX2109" fmla="*/ 4378532 w 5788478"/>
                <a:gd name="connsiteY2109" fmla="*/ 1687206 h 2642616"/>
                <a:gd name="connsiteX2110" fmla="*/ 4356210 w 5788478"/>
                <a:gd name="connsiteY2110" fmla="*/ 1687206 h 2642616"/>
                <a:gd name="connsiteX2111" fmla="*/ 4321062 w 5788478"/>
                <a:gd name="connsiteY2111" fmla="*/ 1667707 h 2642616"/>
                <a:gd name="connsiteX2112" fmla="*/ 4273598 w 5788478"/>
                <a:gd name="connsiteY2112" fmla="*/ 1683102 h 2642616"/>
                <a:gd name="connsiteX2113" fmla="*/ 4253585 w 5788478"/>
                <a:gd name="connsiteY2113" fmla="*/ 1683102 h 2642616"/>
                <a:gd name="connsiteX2114" fmla="*/ 4224589 w 5788478"/>
                <a:gd name="connsiteY2114" fmla="*/ 1689261 h 2642616"/>
                <a:gd name="connsiteX2115" fmla="*/ 4202784 w 5788478"/>
                <a:gd name="connsiteY2115" fmla="*/ 1700547 h 2642616"/>
                <a:gd name="connsiteX2116" fmla="*/ 4182772 w 5788478"/>
                <a:gd name="connsiteY2116" fmla="*/ 1700547 h 2642616"/>
                <a:gd name="connsiteX2117" fmla="*/ 4154804 w 5788478"/>
                <a:gd name="connsiteY2117" fmla="*/ 1720047 h 2642616"/>
                <a:gd name="connsiteX2118" fmla="*/ 4133250 w 5788478"/>
                <a:gd name="connsiteY2118" fmla="*/ 1740572 h 2642616"/>
                <a:gd name="connsiteX2119" fmla="*/ 4125040 w 5788478"/>
                <a:gd name="connsiteY2119" fmla="*/ 1748781 h 2642616"/>
                <a:gd name="connsiteX2120" fmla="*/ 4129145 w 5788478"/>
                <a:gd name="connsiteY2120" fmla="*/ 1755966 h 2642616"/>
                <a:gd name="connsiteX2121" fmla="*/ 4126066 w 5788478"/>
                <a:gd name="connsiteY2121" fmla="*/ 1764176 h 2642616"/>
                <a:gd name="connsiteX2122" fmla="*/ 4151724 w 5788478"/>
                <a:gd name="connsiteY2122" fmla="*/ 1778545 h 2642616"/>
                <a:gd name="connsiteX2123" fmla="*/ 4164039 w 5788478"/>
                <a:gd name="connsiteY2123" fmla="*/ 1806255 h 2642616"/>
                <a:gd name="connsiteX2124" fmla="*/ 4147619 w 5788478"/>
                <a:gd name="connsiteY2124" fmla="*/ 1834990 h 2642616"/>
                <a:gd name="connsiteX2125" fmla="*/ 4152750 w 5788478"/>
                <a:gd name="connsiteY2125" fmla="*/ 1876043 h 2642616"/>
                <a:gd name="connsiteX2126" fmla="*/ 4152750 w 5788478"/>
                <a:gd name="connsiteY2126" fmla="*/ 1890664 h 2642616"/>
                <a:gd name="connsiteX2127" fmla="*/ 4150699 w 5788478"/>
                <a:gd name="connsiteY2127" fmla="*/ 1908370 h 2642616"/>
                <a:gd name="connsiteX2128" fmla="*/ 4171224 w 5788478"/>
                <a:gd name="connsiteY2128" fmla="*/ 1936593 h 2642616"/>
                <a:gd name="connsiteX2129" fmla="*/ 4164039 w 5788478"/>
                <a:gd name="connsiteY2129" fmla="*/ 1944803 h 2642616"/>
                <a:gd name="connsiteX2130" fmla="*/ 4146591 w 5788478"/>
                <a:gd name="connsiteY2130" fmla="*/ 1976872 h 2642616"/>
                <a:gd name="connsiteX2131" fmla="*/ 4146591 w 5788478"/>
                <a:gd name="connsiteY2131" fmla="*/ 2000222 h 2642616"/>
                <a:gd name="connsiteX2132" fmla="*/ 4138642 w 5788478"/>
                <a:gd name="connsiteY2132" fmla="*/ 2000222 h 2642616"/>
                <a:gd name="connsiteX2133" fmla="*/ 4121961 w 5788478"/>
                <a:gd name="connsiteY2133" fmla="*/ 1994063 h 2642616"/>
                <a:gd name="connsiteX2134" fmla="*/ 4088706 w 5788478"/>
                <a:gd name="connsiteY2134" fmla="*/ 1990954 h 2642616"/>
                <a:gd name="connsiteX2135" fmla="*/ 4088706 w 5788478"/>
                <a:gd name="connsiteY2135" fmla="*/ 1990954 h 2642616"/>
                <a:gd name="connsiteX2136" fmla="*/ 4070647 w 5788478"/>
                <a:gd name="connsiteY2136" fmla="*/ 1970458 h 2642616"/>
                <a:gd name="connsiteX2137" fmla="*/ 4059357 w 5788478"/>
                <a:gd name="connsiteY2137" fmla="*/ 1979694 h 2642616"/>
                <a:gd name="connsiteX2138" fmla="*/ 4048071 w 5788478"/>
                <a:gd name="connsiteY2138" fmla="*/ 1990983 h 2642616"/>
                <a:gd name="connsiteX2139" fmla="*/ 4039857 w 5788478"/>
                <a:gd name="connsiteY2139" fmla="*/ 2000219 h 2642616"/>
                <a:gd name="connsiteX2140" fmla="*/ 4001887 w 5788478"/>
                <a:gd name="connsiteY2140" fmla="*/ 1994063 h 2642616"/>
                <a:gd name="connsiteX2141" fmla="*/ 3989572 w 5788478"/>
                <a:gd name="connsiteY2141" fmla="*/ 1987904 h 2642616"/>
                <a:gd name="connsiteX2142" fmla="*/ 3972123 w 5788478"/>
                <a:gd name="connsiteY2142" fmla="*/ 2003298 h 2642616"/>
                <a:gd name="connsiteX2143" fmla="*/ 3933127 w 5788478"/>
                <a:gd name="connsiteY2143" fmla="*/ 2032033 h 2642616"/>
                <a:gd name="connsiteX2144" fmla="*/ 3906443 w 5788478"/>
                <a:gd name="connsiteY2144" fmla="*/ 2061797 h 2642616"/>
                <a:gd name="connsiteX2145" fmla="*/ 3873345 w 5788478"/>
                <a:gd name="connsiteY2145" fmla="*/ 2090532 h 2642616"/>
                <a:gd name="connsiteX2146" fmla="*/ 3852307 w 5788478"/>
                <a:gd name="connsiteY2146" fmla="*/ 2090532 h 2642616"/>
                <a:gd name="connsiteX2147" fmla="*/ 3791245 w 5788478"/>
                <a:gd name="connsiteY2147" fmla="*/ 2106952 h 2642616"/>
                <a:gd name="connsiteX2148" fmla="*/ 3766870 w 5788478"/>
                <a:gd name="connsiteY2148" fmla="*/ 2106952 h 2642616"/>
                <a:gd name="connsiteX2149" fmla="*/ 3755067 w 5788478"/>
                <a:gd name="connsiteY2149" fmla="*/ 2109006 h 2642616"/>
                <a:gd name="connsiteX2150" fmla="*/ 3728896 w 5788478"/>
                <a:gd name="connsiteY2150" fmla="*/ 2104901 h 2642616"/>
                <a:gd name="connsiteX2151" fmla="*/ 3704266 w 5788478"/>
                <a:gd name="connsiteY2151" fmla="*/ 2098742 h 2642616"/>
                <a:gd name="connsiteX2152" fmla="*/ 3686817 w 5788478"/>
                <a:gd name="connsiteY2152" fmla="*/ 2084373 h 2642616"/>
                <a:gd name="connsiteX2153" fmla="*/ 3664242 w 5788478"/>
                <a:gd name="connsiteY2153" fmla="*/ 2086427 h 2642616"/>
                <a:gd name="connsiteX2154" fmla="*/ 3624217 w 5788478"/>
                <a:gd name="connsiteY2154" fmla="*/ 2071032 h 2642616"/>
                <a:gd name="connsiteX2155" fmla="*/ 3598045 w 5788478"/>
                <a:gd name="connsiteY2155" fmla="*/ 2071032 h 2642616"/>
                <a:gd name="connsiteX2156" fmla="*/ 3571877 w 5788478"/>
                <a:gd name="connsiteY2156" fmla="*/ 2071032 h 2642616"/>
                <a:gd name="connsiteX2157" fmla="*/ 3550324 w 5788478"/>
                <a:gd name="connsiteY2157" fmla="*/ 2085401 h 2642616"/>
                <a:gd name="connsiteX2158" fmla="*/ 3518509 w 5788478"/>
                <a:gd name="connsiteY2158" fmla="*/ 2092583 h 2642616"/>
                <a:gd name="connsiteX2159" fmla="*/ 3502089 w 5788478"/>
                <a:gd name="connsiteY2159" fmla="*/ 2122347 h 2642616"/>
                <a:gd name="connsiteX2160" fmla="*/ 3479771 w 5788478"/>
                <a:gd name="connsiteY2160" fmla="*/ 2122347 h 2642616"/>
                <a:gd name="connsiteX2161" fmla="*/ 3418960 w 5788478"/>
                <a:gd name="connsiteY2161" fmla="*/ 2070007 h 2642616"/>
                <a:gd name="connsiteX2162" fmla="*/ 3389200 w 5788478"/>
                <a:gd name="connsiteY2162" fmla="*/ 2045377 h 2642616"/>
                <a:gd name="connsiteX2163" fmla="*/ 3351226 w 5788478"/>
                <a:gd name="connsiteY2163" fmla="*/ 2034087 h 2642616"/>
                <a:gd name="connsiteX2164" fmla="*/ 3319412 w 5788478"/>
                <a:gd name="connsiteY2164" fmla="*/ 2037164 h 2642616"/>
                <a:gd name="connsiteX2165" fmla="*/ 3308896 w 5788478"/>
                <a:gd name="connsiteY2165" fmla="*/ 2035113 h 2642616"/>
                <a:gd name="connsiteX2166" fmla="*/ 3284775 w 5788478"/>
                <a:gd name="connsiteY2166" fmla="*/ 2035113 h 2642616"/>
                <a:gd name="connsiteX2167" fmla="*/ 3268097 w 5788478"/>
                <a:gd name="connsiteY2167" fmla="*/ 2025877 h 2642616"/>
                <a:gd name="connsiteX2168" fmla="*/ 3251677 w 5788478"/>
                <a:gd name="connsiteY2168" fmla="*/ 2025877 h 2642616"/>
                <a:gd name="connsiteX2169" fmla="*/ 3246034 w 5788478"/>
                <a:gd name="connsiteY2169" fmla="*/ 2021772 h 2642616"/>
                <a:gd name="connsiteX2170" fmla="*/ 3239362 w 5788478"/>
                <a:gd name="connsiteY2170" fmla="*/ 2024849 h 2642616"/>
                <a:gd name="connsiteX2171" fmla="*/ 3239362 w 5788478"/>
                <a:gd name="connsiteY2171" fmla="*/ 2045122 h 2642616"/>
                <a:gd name="connsiteX2172" fmla="*/ 3223968 w 5788478"/>
                <a:gd name="connsiteY2172" fmla="*/ 2072319 h 2642616"/>
                <a:gd name="connsiteX2173" fmla="*/ 3223968 w 5788478"/>
                <a:gd name="connsiteY2173" fmla="*/ 2096433 h 2642616"/>
                <a:gd name="connsiteX2174" fmla="*/ 3247572 w 5788478"/>
                <a:gd name="connsiteY2174" fmla="*/ 2130557 h 2642616"/>
                <a:gd name="connsiteX2175" fmla="*/ 3244493 w 5788478"/>
                <a:gd name="connsiteY2175" fmla="*/ 2148002 h 2642616"/>
                <a:gd name="connsiteX2176" fmla="*/ 3253731 w 5788478"/>
                <a:gd name="connsiteY2176" fmla="*/ 2171094 h 2642616"/>
                <a:gd name="connsiteX2177" fmla="*/ 3224480 w 5788478"/>
                <a:gd name="connsiteY2177" fmla="*/ 2193160 h 2642616"/>
                <a:gd name="connsiteX2178" fmla="*/ 3159313 w 5788478"/>
                <a:gd name="connsiteY2178" fmla="*/ 2185976 h 2642616"/>
                <a:gd name="connsiteX2179" fmla="*/ 3122368 w 5788478"/>
                <a:gd name="connsiteY2179" fmla="*/ 2200345 h 2642616"/>
                <a:gd name="connsiteX2180" fmla="*/ 3106974 w 5788478"/>
                <a:gd name="connsiteY2180" fmla="*/ 2192132 h 2642616"/>
                <a:gd name="connsiteX2181" fmla="*/ 3090554 w 5788478"/>
                <a:gd name="connsiteY2181" fmla="*/ 2183922 h 2642616"/>
                <a:gd name="connsiteX2182" fmla="*/ 3060790 w 5788478"/>
                <a:gd name="connsiteY2182" fmla="*/ 2157241 h 2642616"/>
                <a:gd name="connsiteX2183" fmla="*/ 3037959 w 5788478"/>
                <a:gd name="connsiteY2183" fmla="*/ 2161346 h 2642616"/>
                <a:gd name="connsiteX2184" fmla="*/ 3006654 w 5788478"/>
                <a:gd name="connsiteY2184" fmla="*/ 2161346 h 2642616"/>
                <a:gd name="connsiteX2185" fmla="*/ 2979715 w 5788478"/>
                <a:gd name="connsiteY2185" fmla="*/ 2158266 h 2642616"/>
                <a:gd name="connsiteX2186" fmla="*/ 2944821 w 5788478"/>
                <a:gd name="connsiteY2186" fmla="*/ 2174686 h 2642616"/>
                <a:gd name="connsiteX2187" fmla="*/ 2915057 w 5788478"/>
                <a:gd name="connsiteY2187" fmla="*/ 2180845 h 2642616"/>
                <a:gd name="connsiteX2188" fmla="*/ 2910952 w 5788478"/>
                <a:gd name="connsiteY2188" fmla="*/ 2189055 h 2642616"/>
                <a:gd name="connsiteX2189" fmla="*/ 2894532 w 5788478"/>
                <a:gd name="connsiteY2189" fmla="*/ 2193160 h 2642616"/>
                <a:gd name="connsiteX2190" fmla="*/ 2881192 w 5788478"/>
                <a:gd name="connsiteY2190" fmla="*/ 2208555 h 2642616"/>
                <a:gd name="connsiteX2191" fmla="*/ 2861692 w 5788478"/>
                <a:gd name="connsiteY2191" fmla="*/ 2219845 h 2642616"/>
                <a:gd name="connsiteX2192" fmla="*/ 2858613 w 5788478"/>
                <a:gd name="connsiteY2192" fmla="*/ 2242420 h 2642616"/>
                <a:gd name="connsiteX2193" fmla="*/ 2846298 w 5788478"/>
                <a:gd name="connsiteY2193" fmla="*/ 2247551 h 2642616"/>
                <a:gd name="connsiteX2194" fmla="*/ 2819613 w 5788478"/>
                <a:gd name="connsiteY2194" fmla="*/ 2252685 h 2642616"/>
                <a:gd name="connsiteX2195" fmla="*/ 2794983 w 5788478"/>
                <a:gd name="connsiteY2195" fmla="*/ 2274235 h 2642616"/>
                <a:gd name="connsiteX2196" fmla="*/ 2785500 w 5788478"/>
                <a:gd name="connsiteY2196" fmla="*/ 2272547 h 2642616"/>
                <a:gd name="connsiteX2197" fmla="*/ 2785500 w 5788478"/>
                <a:gd name="connsiteY2197" fmla="*/ 2272547 h 2642616"/>
                <a:gd name="connsiteX2198" fmla="*/ 2764198 w 5788478"/>
                <a:gd name="connsiteY2198" fmla="*/ 2256793 h 2642616"/>
                <a:gd name="connsiteX2199" fmla="*/ 2737514 w 5788478"/>
                <a:gd name="connsiteY2199" fmla="*/ 2251659 h 2642616"/>
                <a:gd name="connsiteX2200" fmla="*/ 2726224 w 5788478"/>
                <a:gd name="connsiteY2200" fmla="*/ 2242424 h 2642616"/>
                <a:gd name="connsiteX2201" fmla="*/ 2718017 w 5788478"/>
                <a:gd name="connsiteY2201" fmla="*/ 2252688 h 2642616"/>
                <a:gd name="connsiteX2202" fmla="*/ 2709804 w 5788478"/>
                <a:gd name="connsiteY2202" fmla="*/ 2266028 h 2642616"/>
                <a:gd name="connsiteX2203" fmla="*/ 2704673 w 5788478"/>
                <a:gd name="connsiteY2203" fmla="*/ 2283477 h 2642616"/>
                <a:gd name="connsiteX2204" fmla="*/ 2672859 w 5788478"/>
                <a:gd name="connsiteY2204" fmla="*/ 2290658 h 2642616"/>
                <a:gd name="connsiteX2205" fmla="*/ 2636939 w 5788478"/>
                <a:gd name="connsiteY2205" fmla="*/ 2241398 h 2642616"/>
                <a:gd name="connsiteX2206" fmla="*/ 2617440 w 5788478"/>
                <a:gd name="connsiteY2206" fmla="*/ 2224978 h 2642616"/>
                <a:gd name="connsiteX2207" fmla="*/ 2602045 w 5788478"/>
                <a:gd name="connsiteY2207" fmla="*/ 2205479 h 2642616"/>
                <a:gd name="connsiteX2208" fmla="*/ 2563046 w 5788478"/>
                <a:gd name="connsiteY2208" fmla="*/ 2177769 h 2642616"/>
                <a:gd name="connsiteX2209" fmla="*/ 2527126 w 5788478"/>
                <a:gd name="connsiteY2209" fmla="*/ 2189059 h 2642616"/>
                <a:gd name="connsiteX2210" fmla="*/ 2496341 w 5788478"/>
                <a:gd name="connsiteY2210" fmla="*/ 2180845 h 2642616"/>
                <a:gd name="connsiteX2211" fmla="*/ 2492235 w 5788478"/>
                <a:gd name="connsiteY2211" fmla="*/ 2168534 h 2642616"/>
                <a:gd name="connsiteX2212" fmla="*/ 2468373 w 5788478"/>
                <a:gd name="connsiteY2212" fmla="*/ 2161349 h 2642616"/>
                <a:gd name="connsiteX2213" fmla="*/ 2462472 w 5788478"/>
                <a:gd name="connsiteY2213" fmla="*/ 2162374 h 2642616"/>
                <a:gd name="connsiteX2214" fmla="*/ 2462984 w 5788478"/>
                <a:gd name="connsiteY2214" fmla="*/ 2174689 h 2642616"/>
                <a:gd name="connsiteX2215" fmla="*/ 2435791 w 5788478"/>
                <a:gd name="connsiteY2215" fmla="*/ 2182900 h 2642616"/>
                <a:gd name="connsiteX2216" fmla="*/ 2423472 w 5788478"/>
                <a:gd name="connsiteY2216" fmla="*/ 2163400 h 2642616"/>
                <a:gd name="connsiteX2217" fmla="*/ 2409107 w 5788478"/>
                <a:gd name="connsiteY2217" fmla="*/ 2126455 h 2642616"/>
                <a:gd name="connsiteX2218" fmla="*/ 2366003 w 5788478"/>
                <a:gd name="connsiteY2218" fmla="*/ 2062826 h 2642616"/>
                <a:gd name="connsiteX2219" fmla="*/ 2325978 w 5788478"/>
                <a:gd name="connsiteY2219" fmla="*/ 2001247 h 2642616"/>
                <a:gd name="connsiteX2220" fmla="*/ 2292109 w 5788478"/>
                <a:gd name="connsiteY2220" fmla="*/ 1967382 h 2642616"/>
                <a:gd name="connsiteX2221" fmla="*/ 2274664 w 5788478"/>
                <a:gd name="connsiteY2221" fmla="*/ 1956092 h 2642616"/>
                <a:gd name="connsiteX2222" fmla="*/ 2270559 w 5788478"/>
                <a:gd name="connsiteY2222" fmla="*/ 1954038 h 2642616"/>
                <a:gd name="connsiteX2223" fmla="*/ 2276715 w 5788478"/>
                <a:gd name="connsiteY2223" fmla="*/ 1939672 h 2642616"/>
                <a:gd name="connsiteX2224" fmla="*/ 2275689 w 5788478"/>
                <a:gd name="connsiteY2224" fmla="*/ 1929408 h 2642616"/>
                <a:gd name="connsiteX2225" fmla="*/ 2269533 w 5788478"/>
                <a:gd name="connsiteY2225" fmla="*/ 1928383 h 2642616"/>
                <a:gd name="connsiteX2226" fmla="*/ 2250034 w 5788478"/>
                <a:gd name="connsiteY2226" fmla="*/ 1941723 h 2642616"/>
                <a:gd name="connsiteX2227" fmla="*/ 2227455 w 5788478"/>
                <a:gd name="connsiteY2227" fmla="*/ 1946857 h 2642616"/>
                <a:gd name="connsiteX2228" fmla="*/ 2194615 w 5788478"/>
                <a:gd name="connsiteY2228" fmla="*/ 1979697 h 2642616"/>
                <a:gd name="connsiteX2229" fmla="*/ 2186405 w 5788478"/>
                <a:gd name="connsiteY2229" fmla="*/ 1986882 h 2642616"/>
                <a:gd name="connsiteX2230" fmla="*/ 2155615 w 5788478"/>
                <a:gd name="connsiteY2230" fmla="*/ 1990986 h 2642616"/>
                <a:gd name="connsiteX2231" fmla="*/ 2140221 w 5788478"/>
                <a:gd name="connsiteY2231" fmla="*/ 2004327 h 2642616"/>
                <a:gd name="connsiteX2232" fmla="*/ 2136116 w 5788478"/>
                <a:gd name="connsiteY2232" fmla="*/ 2002276 h 2642616"/>
                <a:gd name="connsiteX2233" fmla="*/ 2136116 w 5788478"/>
                <a:gd name="connsiteY2233" fmla="*/ 1997142 h 2642616"/>
                <a:gd name="connsiteX2234" fmla="*/ 2147405 w 5788478"/>
                <a:gd name="connsiteY2234" fmla="*/ 1968407 h 2642616"/>
                <a:gd name="connsiteX2235" fmla="*/ 2145354 w 5788478"/>
                <a:gd name="connsiteY2235" fmla="*/ 1962252 h 2642616"/>
                <a:gd name="connsiteX2236" fmla="*/ 2104043 w 5788478"/>
                <a:gd name="connsiteY2236" fmla="*/ 1957118 h 2642616"/>
                <a:gd name="connsiteX2237" fmla="*/ 2093524 w 5788478"/>
                <a:gd name="connsiteY2237" fmla="*/ 1958143 h 2642616"/>
                <a:gd name="connsiteX2238" fmla="*/ 2093524 w 5788478"/>
                <a:gd name="connsiteY2238" fmla="*/ 1970461 h 2642616"/>
                <a:gd name="connsiteX2239" fmla="*/ 2084802 w 5788478"/>
                <a:gd name="connsiteY2239" fmla="*/ 1970461 h 2642616"/>
                <a:gd name="connsiteX2240" fmla="*/ 2069407 w 5788478"/>
                <a:gd name="connsiteY2240" fmla="*/ 1955067 h 2642616"/>
                <a:gd name="connsiteX2241" fmla="*/ 2052987 w 5788478"/>
                <a:gd name="connsiteY2241" fmla="*/ 1957118 h 2642616"/>
                <a:gd name="connsiteX2242" fmla="*/ 2041698 w 5788478"/>
                <a:gd name="connsiteY2242" fmla="*/ 1934281 h 2642616"/>
                <a:gd name="connsiteX2243" fmla="*/ 2042726 w 5788478"/>
                <a:gd name="connsiteY2243" fmla="*/ 1916835 h 2642616"/>
                <a:gd name="connsiteX2244" fmla="*/ 2031436 w 5788478"/>
                <a:gd name="connsiteY2244" fmla="*/ 1882199 h 2642616"/>
                <a:gd name="connsiteX2245" fmla="*/ 2025277 w 5788478"/>
                <a:gd name="connsiteY2245" fmla="*/ 1864754 h 2642616"/>
                <a:gd name="connsiteX2246" fmla="*/ 2012450 w 5788478"/>
                <a:gd name="connsiteY2246" fmla="*/ 1867833 h 2642616"/>
                <a:gd name="connsiteX2247" fmla="*/ 1974992 w 5788478"/>
                <a:gd name="connsiteY2247" fmla="*/ 1862699 h 2642616"/>
                <a:gd name="connsiteX2248" fmla="*/ 1923678 w 5788478"/>
                <a:gd name="connsiteY2248" fmla="*/ 1880148 h 2642616"/>
                <a:gd name="connsiteX2249" fmla="*/ 1915468 w 5788478"/>
                <a:gd name="connsiteY2249" fmla="*/ 1886304 h 2642616"/>
                <a:gd name="connsiteX2250" fmla="*/ 1831314 w 5788478"/>
                <a:gd name="connsiteY2250" fmla="*/ 1892463 h 2642616"/>
                <a:gd name="connsiteX2251" fmla="*/ 1795903 w 5788478"/>
                <a:gd name="connsiteY2251" fmla="*/ 1904778 h 2642616"/>
                <a:gd name="connsiteX2252" fmla="*/ 1774353 w 5788478"/>
                <a:gd name="connsiteY2252" fmla="*/ 1902727 h 2642616"/>
                <a:gd name="connsiteX2253" fmla="*/ 1736895 w 5788478"/>
                <a:gd name="connsiteY2253" fmla="*/ 1909909 h 2642616"/>
                <a:gd name="connsiteX2254" fmla="*/ 1712262 w 5788478"/>
                <a:gd name="connsiteY2254" fmla="*/ 1912988 h 2642616"/>
                <a:gd name="connsiteX2255" fmla="*/ 1693791 w 5788478"/>
                <a:gd name="connsiteY2255" fmla="*/ 1924278 h 2642616"/>
                <a:gd name="connsiteX2256" fmla="*/ 1673266 w 5788478"/>
                <a:gd name="connsiteY2256" fmla="*/ 1918119 h 2642616"/>
                <a:gd name="connsiteX2257" fmla="*/ 1646582 w 5788478"/>
                <a:gd name="connsiteY2257" fmla="*/ 1923252 h 2642616"/>
                <a:gd name="connsiteX2258" fmla="*/ 1626057 w 5788478"/>
                <a:gd name="connsiteY2258" fmla="*/ 1921198 h 2642616"/>
                <a:gd name="connsiteX2259" fmla="*/ 1604503 w 5788478"/>
                <a:gd name="connsiteY2259" fmla="*/ 1948395 h 2642616"/>
                <a:gd name="connsiteX2260" fmla="*/ 1617847 w 5788478"/>
                <a:gd name="connsiteY2260" fmla="*/ 1948395 h 2642616"/>
                <a:gd name="connsiteX2261" fmla="*/ 1615793 w 5788478"/>
                <a:gd name="connsiteY2261" fmla="*/ 1962252 h 2642616"/>
                <a:gd name="connsiteX2262" fmla="*/ 1608608 w 5788478"/>
                <a:gd name="connsiteY2262" fmla="*/ 1971487 h 2642616"/>
                <a:gd name="connsiteX2263" fmla="*/ 1640423 w 5788478"/>
                <a:gd name="connsiteY2263" fmla="*/ 1989958 h 2642616"/>
                <a:gd name="connsiteX2264" fmla="*/ 1625032 w 5788478"/>
                <a:gd name="connsiteY2264" fmla="*/ 1996117 h 2642616"/>
                <a:gd name="connsiteX2265" fmla="*/ 1611688 w 5788478"/>
                <a:gd name="connsiteY2265" fmla="*/ 1994063 h 2642616"/>
                <a:gd name="connsiteX2266" fmla="*/ 1589112 w 5788478"/>
                <a:gd name="connsiteY2266" fmla="*/ 2009457 h 2642616"/>
                <a:gd name="connsiteX2267" fmla="*/ 1569612 w 5788478"/>
                <a:gd name="connsiteY2267" fmla="*/ 2033062 h 2642616"/>
                <a:gd name="connsiteX2268" fmla="*/ 1581927 w 5788478"/>
                <a:gd name="connsiteY2268" fmla="*/ 2063851 h 2642616"/>
                <a:gd name="connsiteX2269" fmla="*/ 1550113 w 5788478"/>
                <a:gd name="connsiteY2269" fmla="*/ 2094640 h 2642616"/>
                <a:gd name="connsiteX2270" fmla="*/ 1576794 w 5788478"/>
                <a:gd name="connsiteY2270" fmla="*/ 2111060 h 2642616"/>
                <a:gd name="connsiteX2271" fmla="*/ 1612713 w 5788478"/>
                <a:gd name="connsiteY2271" fmla="*/ 2134665 h 2642616"/>
                <a:gd name="connsiteX2272" fmla="*/ 1612713 w 5788478"/>
                <a:gd name="connsiteY2272" fmla="*/ 2142617 h 2642616"/>
                <a:gd name="connsiteX2273" fmla="*/ 1588083 w 5788478"/>
                <a:gd name="connsiteY2273" fmla="*/ 2154164 h 2642616"/>
                <a:gd name="connsiteX2274" fmla="*/ 1572689 w 5788478"/>
                <a:gd name="connsiteY2274" fmla="*/ 2158270 h 2642616"/>
                <a:gd name="connsiteX2275" fmla="*/ 1550113 w 5788478"/>
                <a:gd name="connsiteY2275" fmla="*/ 2150060 h 2642616"/>
                <a:gd name="connsiteX2276" fmla="*/ 1536769 w 5788478"/>
                <a:gd name="connsiteY2276" fmla="*/ 2138770 h 2642616"/>
                <a:gd name="connsiteX2277" fmla="*/ 1510088 w 5788478"/>
                <a:gd name="connsiteY2277" fmla="*/ 2159295 h 2642616"/>
                <a:gd name="connsiteX2278" fmla="*/ 1486484 w 5788478"/>
                <a:gd name="connsiteY2278" fmla="*/ 2142875 h 2642616"/>
                <a:gd name="connsiteX2279" fmla="*/ 1472114 w 5788478"/>
                <a:gd name="connsiteY2279" fmla="*/ 2131585 h 2642616"/>
                <a:gd name="connsiteX2280" fmla="*/ 1461854 w 5788478"/>
                <a:gd name="connsiteY2280" fmla="*/ 2096691 h 2642616"/>
                <a:gd name="connsiteX2281" fmla="*/ 1437220 w 5788478"/>
                <a:gd name="connsiteY2281" fmla="*/ 2084376 h 2642616"/>
                <a:gd name="connsiteX2282" fmla="*/ 1421826 w 5788478"/>
                <a:gd name="connsiteY2282" fmla="*/ 2074115 h 2642616"/>
                <a:gd name="connsiteX2283" fmla="*/ 1408227 w 5788478"/>
                <a:gd name="connsiteY2283" fmla="*/ 2081300 h 2642616"/>
                <a:gd name="connsiteX2284" fmla="*/ 1357171 w 5788478"/>
                <a:gd name="connsiteY2284" fmla="*/ 2081039 h 2642616"/>
                <a:gd name="connsiteX2285" fmla="*/ 1323306 w 5788478"/>
                <a:gd name="connsiteY2285" fmla="*/ 2065902 h 2642616"/>
                <a:gd name="connsiteX2286" fmla="*/ 1302777 w 5788478"/>
                <a:gd name="connsiteY2286" fmla="*/ 2053590 h 2642616"/>
                <a:gd name="connsiteX2287" fmla="*/ 1291491 w 5788478"/>
                <a:gd name="connsiteY2287" fmla="*/ 2067956 h 2642616"/>
                <a:gd name="connsiteX2288" fmla="*/ 1282252 w 5788478"/>
                <a:gd name="connsiteY2288" fmla="*/ 2052561 h 2642616"/>
                <a:gd name="connsiteX2289" fmla="*/ 1269937 w 5788478"/>
                <a:gd name="connsiteY2289" fmla="*/ 2044352 h 2642616"/>
                <a:gd name="connsiteX2290" fmla="*/ 1257622 w 5788478"/>
                <a:gd name="connsiteY2290" fmla="*/ 2022801 h 2642616"/>
                <a:gd name="connsiteX2291" fmla="*/ 1244282 w 5788478"/>
                <a:gd name="connsiteY2291" fmla="*/ 2021776 h 2642616"/>
                <a:gd name="connsiteX2292" fmla="*/ 1226833 w 5788478"/>
                <a:gd name="connsiteY2292" fmla="*/ 2019722 h 2642616"/>
                <a:gd name="connsiteX2293" fmla="*/ 1193480 w 5788478"/>
                <a:gd name="connsiteY2293" fmla="*/ 1988932 h 2642616"/>
                <a:gd name="connsiteX2294" fmla="*/ 1163459 w 5788478"/>
                <a:gd name="connsiteY2294" fmla="*/ 1995091 h 2642616"/>
                <a:gd name="connsiteX2295" fmla="*/ 1157048 w 5788478"/>
                <a:gd name="connsiteY2295" fmla="*/ 1994063 h 2642616"/>
                <a:gd name="connsiteX2296" fmla="*/ 1161153 w 5788478"/>
                <a:gd name="connsiteY2296" fmla="*/ 1980722 h 2642616"/>
                <a:gd name="connsiteX2297" fmla="*/ 1148835 w 5788478"/>
                <a:gd name="connsiteY2297" fmla="*/ 1976617 h 2642616"/>
                <a:gd name="connsiteX2298" fmla="*/ 1114969 w 5788478"/>
                <a:gd name="connsiteY2298" fmla="*/ 1988932 h 2642616"/>
                <a:gd name="connsiteX2299" fmla="*/ 1081104 w 5788478"/>
                <a:gd name="connsiteY2299" fmla="*/ 1995091 h 2642616"/>
                <a:gd name="connsiteX2300" fmla="*/ 1048261 w 5788478"/>
                <a:gd name="connsiteY2300" fmla="*/ 2008432 h 2642616"/>
                <a:gd name="connsiteX2301" fmla="*/ 1031841 w 5788478"/>
                <a:gd name="connsiteY2301" fmla="*/ 2012537 h 2642616"/>
                <a:gd name="connsiteX2302" fmla="*/ 1027736 w 5788478"/>
                <a:gd name="connsiteY2302" fmla="*/ 2028957 h 2642616"/>
                <a:gd name="connsiteX2303" fmla="*/ 1022605 w 5788478"/>
                <a:gd name="connsiteY2303" fmla="*/ 2037167 h 2642616"/>
                <a:gd name="connsiteX2304" fmla="*/ 1025685 w 5788478"/>
                <a:gd name="connsiteY2304" fmla="*/ 2052561 h 2642616"/>
                <a:gd name="connsiteX2305" fmla="*/ 1012341 w 5788478"/>
                <a:gd name="connsiteY2305" fmla="*/ 2075141 h 2642616"/>
                <a:gd name="connsiteX2306" fmla="*/ 989765 w 5788478"/>
                <a:gd name="connsiteY2306" fmla="*/ 2035116 h 2642616"/>
                <a:gd name="connsiteX2307" fmla="*/ 976421 w 5788478"/>
                <a:gd name="connsiteY2307" fmla="*/ 2018696 h 2642616"/>
                <a:gd name="connsiteX2308" fmla="*/ 964106 w 5788478"/>
                <a:gd name="connsiteY2308" fmla="*/ 2026906 h 2642616"/>
                <a:gd name="connsiteX2309" fmla="*/ 946661 w 5788478"/>
                <a:gd name="connsiteY2309" fmla="*/ 2037167 h 2642616"/>
                <a:gd name="connsiteX2310" fmla="*/ 935371 w 5788478"/>
                <a:gd name="connsiteY2310" fmla="*/ 2053590 h 2642616"/>
                <a:gd name="connsiteX2311" fmla="*/ 909713 w 5788478"/>
                <a:gd name="connsiteY2311" fmla="*/ 2059746 h 2642616"/>
                <a:gd name="connsiteX2312" fmla="*/ 912792 w 5788478"/>
                <a:gd name="connsiteY2312" fmla="*/ 2077195 h 2642616"/>
                <a:gd name="connsiteX2313" fmla="*/ 904582 w 5788478"/>
                <a:gd name="connsiteY2313" fmla="*/ 2094640 h 2642616"/>
                <a:gd name="connsiteX2314" fmla="*/ 845058 w 5788478"/>
                <a:gd name="connsiteY2314" fmla="*/ 2110035 h 2642616"/>
                <a:gd name="connsiteX2315" fmla="*/ 845058 w 5788478"/>
                <a:gd name="connsiteY2315" fmla="*/ 2119012 h 2642616"/>
                <a:gd name="connsiteX2316" fmla="*/ 866612 w 5788478"/>
                <a:gd name="connsiteY2316" fmla="*/ 2176740 h 2642616"/>
                <a:gd name="connsiteX2317" fmla="*/ 864558 w 5788478"/>
                <a:gd name="connsiteY2317" fmla="*/ 2187259 h 2642616"/>
                <a:gd name="connsiteX2318" fmla="*/ 865583 w 5788478"/>
                <a:gd name="connsiteY2318" fmla="*/ 2191109 h 2642616"/>
                <a:gd name="connsiteX2319" fmla="*/ 886876 w 5788478"/>
                <a:gd name="connsiteY2319" fmla="*/ 2191109 h 2642616"/>
                <a:gd name="connsiteX2320" fmla="*/ 908687 w 5788478"/>
                <a:gd name="connsiteY2320" fmla="*/ 2213689 h 2642616"/>
                <a:gd name="connsiteX2321" fmla="*/ 917926 w 5788478"/>
                <a:gd name="connsiteY2321" fmla="*/ 2249095 h 2642616"/>
                <a:gd name="connsiteX2322" fmla="*/ 910741 w 5788478"/>
                <a:gd name="connsiteY2322" fmla="*/ 2263977 h 2642616"/>
                <a:gd name="connsiteX2323" fmla="*/ 915872 w 5788478"/>
                <a:gd name="connsiteY2323" fmla="*/ 2272184 h 2642616"/>
                <a:gd name="connsiteX2324" fmla="*/ 917015 w 5788478"/>
                <a:gd name="connsiteY2324" fmla="*/ 2295083 h 2642616"/>
                <a:gd name="connsiteX2325" fmla="*/ 917015 w 5788478"/>
                <a:gd name="connsiteY2325" fmla="*/ 2295083 h 2642616"/>
                <a:gd name="connsiteX2326" fmla="*/ 913560 w 5788478"/>
                <a:gd name="connsiteY2326" fmla="*/ 2293738 h 2642616"/>
                <a:gd name="connsiteX2327" fmla="*/ 913560 w 5788478"/>
                <a:gd name="connsiteY2327" fmla="*/ 2302715 h 2642616"/>
                <a:gd name="connsiteX2328" fmla="*/ 898423 w 5788478"/>
                <a:gd name="connsiteY2328" fmla="*/ 2315288 h 2642616"/>
                <a:gd name="connsiteX2329" fmla="*/ 886108 w 5788478"/>
                <a:gd name="connsiteY2329" fmla="*/ 2329657 h 2642616"/>
                <a:gd name="connsiteX2330" fmla="*/ 874306 w 5788478"/>
                <a:gd name="connsiteY2330" fmla="*/ 2319393 h 2642616"/>
                <a:gd name="connsiteX2331" fmla="*/ 869175 w 5788478"/>
                <a:gd name="connsiteY2331" fmla="*/ 2327603 h 2642616"/>
                <a:gd name="connsiteX2332" fmla="*/ 853781 w 5788478"/>
                <a:gd name="connsiteY2332" fmla="*/ 2330170 h 2642616"/>
                <a:gd name="connsiteX2333" fmla="*/ 827351 w 5788478"/>
                <a:gd name="connsiteY2333" fmla="*/ 2326065 h 2642616"/>
                <a:gd name="connsiteX2334" fmla="*/ 819399 w 5788478"/>
                <a:gd name="connsiteY2334" fmla="*/ 2334788 h 2642616"/>
                <a:gd name="connsiteX2335" fmla="*/ 801441 w 5788478"/>
                <a:gd name="connsiteY2335" fmla="*/ 2346077 h 2642616"/>
                <a:gd name="connsiteX2336" fmla="*/ 788101 w 5788478"/>
                <a:gd name="connsiteY2336" fmla="*/ 2363010 h 2642616"/>
                <a:gd name="connsiteX2337" fmla="*/ 763980 w 5788478"/>
                <a:gd name="connsiteY2337" fmla="*/ 2372246 h 2642616"/>
                <a:gd name="connsiteX2338" fmla="*/ 742943 w 5788478"/>
                <a:gd name="connsiteY2338" fmla="*/ 2376351 h 2642616"/>
                <a:gd name="connsiteX2339" fmla="*/ 741404 w 5788478"/>
                <a:gd name="connsiteY2339" fmla="*/ 2384815 h 2642616"/>
                <a:gd name="connsiteX2340" fmla="*/ 744997 w 5788478"/>
                <a:gd name="connsiteY2340" fmla="*/ 2415350 h 2642616"/>
                <a:gd name="connsiteX2341" fmla="*/ 753719 w 5788478"/>
                <a:gd name="connsiteY2341" fmla="*/ 2427152 h 2642616"/>
                <a:gd name="connsiteX2342" fmla="*/ 758850 w 5788478"/>
                <a:gd name="connsiteY2342" fmla="*/ 2450244 h 2642616"/>
                <a:gd name="connsiteX2343" fmla="*/ 750127 w 5788478"/>
                <a:gd name="connsiteY2343" fmla="*/ 2471922 h 2642616"/>
                <a:gd name="connsiteX2344" fmla="*/ 750640 w 5788478"/>
                <a:gd name="connsiteY2344" fmla="*/ 2480520 h 2642616"/>
                <a:gd name="connsiteX2345" fmla="*/ 752178 w 5788478"/>
                <a:gd name="connsiteY2345" fmla="*/ 2482571 h 2642616"/>
                <a:gd name="connsiteX2346" fmla="*/ 772193 w 5788478"/>
                <a:gd name="connsiteY2346" fmla="*/ 2456400 h 2642616"/>
                <a:gd name="connsiteX2347" fmla="*/ 775786 w 5788478"/>
                <a:gd name="connsiteY2347" fmla="*/ 2471282 h 2642616"/>
                <a:gd name="connsiteX2348" fmla="*/ 768085 w 5788478"/>
                <a:gd name="connsiteY2348" fmla="*/ 2479492 h 2642616"/>
                <a:gd name="connsiteX2349" fmla="*/ 755257 w 5788478"/>
                <a:gd name="connsiteY2349" fmla="*/ 2501045 h 2642616"/>
                <a:gd name="connsiteX2350" fmla="*/ 750640 w 5788478"/>
                <a:gd name="connsiteY2350" fmla="*/ 2516440 h 2642616"/>
                <a:gd name="connsiteX2351" fmla="*/ 741917 w 5788478"/>
                <a:gd name="connsiteY2351" fmla="*/ 2527726 h 2642616"/>
                <a:gd name="connsiteX2352" fmla="*/ 748589 w 5788478"/>
                <a:gd name="connsiteY2352" fmla="*/ 2539532 h 2642616"/>
                <a:gd name="connsiteX2353" fmla="*/ 749614 w 5788478"/>
                <a:gd name="connsiteY2353" fmla="*/ 2557490 h 2642616"/>
                <a:gd name="connsiteX2354" fmla="*/ 762955 w 5788478"/>
                <a:gd name="connsiteY2354" fmla="*/ 2604699 h 2642616"/>
                <a:gd name="connsiteX2355" fmla="*/ 768402 w 5788478"/>
                <a:gd name="connsiteY2355" fmla="*/ 2626527 h 2642616"/>
                <a:gd name="connsiteX2356" fmla="*/ 768402 w 5788478"/>
                <a:gd name="connsiteY2356" fmla="*/ 2626524 h 2642616"/>
                <a:gd name="connsiteX2357" fmla="*/ 740379 w 5788478"/>
                <a:gd name="connsiteY2357" fmla="*/ 2635488 h 2642616"/>
                <a:gd name="connsiteX2358" fmla="*/ 726010 w 5788478"/>
                <a:gd name="connsiteY2358" fmla="*/ 2642673 h 2642616"/>
                <a:gd name="connsiteX2359" fmla="*/ 698300 w 5788478"/>
                <a:gd name="connsiteY2359" fmla="*/ 2625224 h 2642616"/>
                <a:gd name="connsiteX2360" fmla="*/ 657250 w 5788478"/>
                <a:gd name="connsiteY2360" fmla="*/ 2593410 h 2642616"/>
                <a:gd name="connsiteX2361" fmla="*/ 657250 w 5788478"/>
                <a:gd name="connsiteY2361" fmla="*/ 2593410 h 2642616"/>
                <a:gd name="connsiteX2362" fmla="*/ 630566 w 5788478"/>
                <a:gd name="connsiteY2362" fmla="*/ 2562620 h 2642616"/>
                <a:gd name="connsiteX2363" fmla="*/ 635696 w 5788478"/>
                <a:gd name="connsiteY2363" fmla="*/ 2540041 h 2642616"/>
                <a:gd name="connsiteX2364" fmla="*/ 600290 w 5788478"/>
                <a:gd name="connsiteY2364" fmla="*/ 2510281 h 2642616"/>
                <a:gd name="connsiteX2365" fmla="*/ 566424 w 5788478"/>
                <a:gd name="connsiteY2365" fmla="*/ 2516437 h 2642616"/>
                <a:gd name="connsiteX2366" fmla="*/ 536148 w 5788478"/>
                <a:gd name="connsiteY2366" fmla="*/ 2490781 h 2642616"/>
                <a:gd name="connsiteX2367" fmla="*/ 512030 w 5788478"/>
                <a:gd name="connsiteY2367" fmla="*/ 2472307 h 2642616"/>
                <a:gd name="connsiteX2368" fmla="*/ 512030 w 5788478"/>
                <a:gd name="connsiteY2368" fmla="*/ 2424585 h 2642616"/>
                <a:gd name="connsiteX2369" fmla="*/ 455331 w 5788478"/>
                <a:gd name="connsiteY2369" fmla="*/ 2424585 h 2642616"/>
                <a:gd name="connsiteX2370" fmla="*/ 441729 w 5788478"/>
                <a:gd name="connsiteY2370" fmla="*/ 2406627 h 2642616"/>
                <a:gd name="connsiteX2371" fmla="*/ 429414 w 5788478"/>
                <a:gd name="connsiteY2371" fmla="*/ 2399443 h 2642616"/>
                <a:gd name="connsiteX2372" fmla="*/ 412994 w 5788478"/>
                <a:gd name="connsiteY2372" fmla="*/ 2386099 h 2642616"/>
                <a:gd name="connsiteX2373" fmla="*/ 395549 w 5788478"/>
                <a:gd name="connsiteY2373" fmla="*/ 2371733 h 2642616"/>
                <a:gd name="connsiteX2374" fmla="*/ 380164 w 5788478"/>
                <a:gd name="connsiteY2374" fmla="*/ 2372980 h 2642616"/>
                <a:gd name="connsiteX2375" fmla="*/ 380164 w 5788478"/>
                <a:gd name="connsiteY2375" fmla="*/ 2372980 h 2642616"/>
                <a:gd name="connsiteX2376" fmla="*/ 376562 w 5788478"/>
                <a:gd name="connsiteY2376" fmla="*/ 2370195 h 2642616"/>
                <a:gd name="connsiteX2377" fmla="*/ 369377 w 5788478"/>
                <a:gd name="connsiteY2377" fmla="*/ 2360058 h 2642616"/>
                <a:gd name="connsiteX2378" fmla="*/ 369377 w 5788478"/>
                <a:gd name="connsiteY2378" fmla="*/ 2349543 h 2642616"/>
                <a:gd name="connsiteX2379" fmla="*/ 362193 w 5788478"/>
                <a:gd name="connsiteY2379" fmla="*/ 2326578 h 2642616"/>
                <a:gd name="connsiteX2380" fmla="*/ 347827 w 5788478"/>
                <a:gd name="connsiteY2380" fmla="*/ 2294251 h 2642616"/>
                <a:gd name="connsiteX2381" fmla="*/ 333971 w 5788478"/>
                <a:gd name="connsiteY2381" fmla="*/ 2283986 h 2642616"/>
                <a:gd name="connsiteX2382" fmla="*/ 326273 w 5788478"/>
                <a:gd name="connsiteY2382" fmla="*/ 2271671 h 2642616"/>
                <a:gd name="connsiteX2383" fmla="*/ 318576 w 5788478"/>
                <a:gd name="connsiteY2383" fmla="*/ 2256277 h 2642616"/>
                <a:gd name="connsiteX2384" fmla="*/ 305236 w 5788478"/>
                <a:gd name="connsiteY2384" fmla="*/ 2252685 h 2642616"/>
                <a:gd name="connsiteX2385" fmla="*/ 304210 w 5788478"/>
                <a:gd name="connsiteY2385" fmla="*/ 2243962 h 2642616"/>
                <a:gd name="connsiteX2386" fmla="*/ 298564 w 5788478"/>
                <a:gd name="connsiteY2386" fmla="*/ 2223437 h 2642616"/>
                <a:gd name="connsiteX2387" fmla="*/ 287790 w 5788478"/>
                <a:gd name="connsiteY2387" fmla="*/ 2215227 h 2642616"/>
                <a:gd name="connsiteX2388" fmla="*/ 279577 w 5788478"/>
                <a:gd name="connsiteY2388" fmla="*/ 2209068 h 2642616"/>
                <a:gd name="connsiteX2389" fmla="*/ 285736 w 5788478"/>
                <a:gd name="connsiteY2389" fmla="*/ 2203425 h 2642616"/>
                <a:gd name="connsiteX2390" fmla="*/ 291895 w 5788478"/>
                <a:gd name="connsiteY2390" fmla="*/ 2205475 h 2642616"/>
                <a:gd name="connsiteX2391" fmla="*/ 287274 w 5788478"/>
                <a:gd name="connsiteY2391" fmla="*/ 2197778 h 2642616"/>
                <a:gd name="connsiteX2392" fmla="*/ 297026 w 5788478"/>
                <a:gd name="connsiteY2392" fmla="*/ 2195215 h 2642616"/>
                <a:gd name="connsiteX2393" fmla="*/ 310879 w 5788478"/>
                <a:gd name="connsiteY2393" fmla="*/ 2208555 h 2642616"/>
                <a:gd name="connsiteX2394" fmla="*/ 321910 w 5788478"/>
                <a:gd name="connsiteY2394" fmla="*/ 2211122 h 2642616"/>
                <a:gd name="connsiteX2395" fmla="*/ 349365 w 5788478"/>
                <a:gd name="connsiteY2395" fmla="*/ 2197778 h 2642616"/>
                <a:gd name="connsiteX2396" fmla="*/ 369890 w 5788478"/>
                <a:gd name="connsiteY2396" fmla="*/ 2180845 h 2642616"/>
                <a:gd name="connsiteX2397" fmla="*/ 380667 w 5788478"/>
                <a:gd name="connsiteY2397" fmla="*/ 2201883 h 2642616"/>
                <a:gd name="connsiteX2398" fmla="*/ 388364 w 5788478"/>
                <a:gd name="connsiteY2398" fmla="*/ 2194702 h 2642616"/>
                <a:gd name="connsiteX2399" fmla="*/ 386313 w 5788478"/>
                <a:gd name="connsiteY2399" fmla="*/ 2182259 h 2642616"/>
                <a:gd name="connsiteX2400" fmla="*/ 386313 w 5788478"/>
                <a:gd name="connsiteY2400" fmla="*/ 2173148 h 2642616"/>
                <a:gd name="connsiteX2401" fmla="*/ 397214 w 5788478"/>
                <a:gd name="connsiteY2401" fmla="*/ 2182387 h 2642616"/>
                <a:gd name="connsiteX2402" fmla="*/ 399654 w 5788478"/>
                <a:gd name="connsiteY2402" fmla="*/ 2182387 h 2642616"/>
                <a:gd name="connsiteX2403" fmla="*/ 399654 w 5788478"/>
                <a:gd name="connsiteY2403" fmla="*/ 2177126 h 2642616"/>
                <a:gd name="connsiteX2404" fmla="*/ 395036 w 5788478"/>
                <a:gd name="connsiteY2404" fmla="*/ 2156215 h 2642616"/>
                <a:gd name="connsiteX2405" fmla="*/ 387339 w 5788478"/>
                <a:gd name="connsiteY2405" fmla="*/ 2155190 h 2642616"/>
                <a:gd name="connsiteX2406" fmla="*/ 385797 w 5788478"/>
                <a:gd name="connsiteY2406" fmla="*/ 2141974 h 2642616"/>
                <a:gd name="connsiteX2407" fmla="*/ 385797 w 5788478"/>
                <a:gd name="connsiteY2407" fmla="*/ 2131585 h 2642616"/>
                <a:gd name="connsiteX2408" fmla="*/ 389902 w 5788478"/>
                <a:gd name="connsiteY2408" fmla="*/ 2131585 h 2642616"/>
                <a:gd name="connsiteX2409" fmla="*/ 396574 w 5788478"/>
                <a:gd name="connsiteY2409" fmla="*/ 2137228 h 2642616"/>
                <a:gd name="connsiteX2410" fmla="*/ 406711 w 5788478"/>
                <a:gd name="connsiteY2410" fmla="*/ 2137228 h 2642616"/>
                <a:gd name="connsiteX2411" fmla="*/ 421204 w 5788478"/>
                <a:gd name="connsiteY2411" fmla="*/ 2144413 h 2642616"/>
                <a:gd name="connsiteX2412" fmla="*/ 423258 w 5788478"/>
                <a:gd name="connsiteY2412" fmla="*/ 2143900 h 2642616"/>
                <a:gd name="connsiteX2413" fmla="*/ 428644 w 5788478"/>
                <a:gd name="connsiteY2413" fmla="*/ 2138254 h 2642616"/>
                <a:gd name="connsiteX2414" fmla="*/ 435573 w 5788478"/>
                <a:gd name="connsiteY2414" fmla="*/ 2144413 h 2642616"/>
                <a:gd name="connsiteX2415" fmla="*/ 453659 w 5788478"/>
                <a:gd name="connsiteY2415" fmla="*/ 2136203 h 2642616"/>
                <a:gd name="connsiteX2416" fmla="*/ 465207 w 5788478"/>
                <a:gd name="connsiteY2416" fmla="*/ 2136203 h 2642616"/>
                <a:gd name="connsiteX2417" fmla="*/ 474573 w 5788478"/>
                <a:gd name="connsiteY2417" fmla="*/ 2130044 h 2642616"/>
                <a:gd name="connsiteX2418" fmla="*/ 469952 w 5788478"/>
                <a:gd name="connsiteY2418" fmla="*/ 2117729 h 2642616"/>
                <a:gd name="connsiteX2419" fmla="*/ 446131 w 5788478"/>
                <a:gd name="connsiteY2419" fmla="*/ 2114532 h 2642616"/>
                <a:gd name="connsiteX2420" fmla="*/ 446131 w 5788478"/>
                <a:gd name="connsiteY2420" fmla="*/ 2114532 h 2642616"/>
                <a:gd name="connsiteX2421" fmla="*/ 465334 w 5788478"/>
                <a:gd name="connsiteY2421" fmla="*/ 2098745 h 2642616"/>
                <a:gd name="connsiteX2422" fmla="*/ 496123 w 5788478"/>
                <a:gd name="connsiteY2422" fmla="*/ 2082322 h 2642616"/>
                <a:gd name="connsiteX2423" fmla="*/ 518702 w 5788478"/>
                <a:gd name="connsiteY2423" fmla="*/ 2086427 h 2642616"/>
                <a:gd name="connsiteX2424" fmla="*/ 537173 w 5788478"/>
                <a:gd name="connsiteY2424" fmla="*/ 2068982 h 2642616"/>
                <a:gd name="connsiteX2425" fmla="*/ 555647 w 5788478"/>
                <a:gd name="connsiteY2425" fmla="*/ 2051536 h 2642616"/>
                <a:gd name="connsiteX2426" fmla="*/ 564883 w 5788478"/>
                <a:gd name="connsiteY2426" fmla="*/ 2020747 h 2642616"/>
                <a:gd name="connsiteX2427" fmla="*/ 579252 w 5788478"/>
                <a:gd name="connsiteY2427" fmla="*/ 2002273 h 2642616"/>
                <a:gd name="connsiteX2428" fmla="*/ 575147 w 5788478"/>
                <a:gd name="connsiteY2428" fmla="*/ 1990212 h 2642616"/>
                <a:gd name="connsiteX2429" fmla="*/ 576172 w 5788478"/>
                <a:gd name="connsiteY2429" fmla="*/ 1985853 h 2642616"/>
                <a:gd name="connsiteX2430" fmla="*/ 596697 w 5788478"/>
                <a:gd name="connsiteY2430" fmla="*/ 1978668 h 2642616"/>
                <a:gd name="connsiteX2431" fmla="*/ 604907 w 5788478"/>
                <a:gd name="connsiteY2431" fmla="*/ 1971484 h 2642616"/>
                <a:gd name="connsiteX2432" fmla="*/ 588487 w 5788478"/>
                <a:gd name="connsiteY2432" fmla="*/ 1961223 h 2642616"/>
                <a:gd name="connsiteX2433" fmla="*/ 572067 w 5788478"/>
                <a:gd name="connsiteY2433" fmla="*/ 1943777 h 2642616"/>
                <a:gd name="connsiteX2434" fmla="*/ 542307 w 5788478"/>
                <a:gd name="connsiteY2434" fmla="*/ 1928383 h 2642616"/>
                <a:gd name="connsiteX2435" fmla="*/ 523833 w 5788478"/>
                <a:gd name="connsiteY2435" fmla="*/ 1898619 h 2642616"/>
                <a:gd name="connsiteX2436" fmla="*/ 503308 w 5788478"/>
                <a:gd name="connsiteY2436" fmla="*/ 1855770 h 2642616"/>
                <a:gd name="connsiteX2437" fmla="*/ 503308 w 5788478"/>
                <a:gd name="connsiteY2437" fmla="*/ 1829601 h 2642616"/>
                <a:gd name="connsiteX2438" fmla="*/ 490993 w 5788478"/>
                <a:gd name="connsiteY2438" fmla="*/ 1804201 h 2642616"/>
                <a:gd name="connsiteX2439" fmla="*/ 479703 w 5788478"/>
                <a:gd name="connsiteY2439" fmla="*/ 1780599 h 2642616"/>
                <a:gd name="connsiteX2440" fmla="*/ 495094 w 5788478"/>
                <a:gd name="connsiteY2440" fmla="*/ 1758020 h 2642616"/>
                <a:gd name="connsiteX2441" fmla="*/ 483808 w 5788478"/>
                <a:gd name="connsiteY2441" fmla="*/ 1736979 h 2642616"/>
                <a:gd name="connsiteX2442" fmla="*/ 485859 w 5788478"/>
                <a:gd name="connsiteY2442" fmla="*/ 1728257 h 2642616"/>
                <a:gd name="connsiteX2443" fmla="*/ 460203 w 5788478"/>
                <a:gd name="connsiteY2443" fmla="*/ 1698496 h 2642616"/>
                <a:gd name="connsiteX2444" fmla="*/ 395036 w 5788478"/>
                <a:gd name="connsiteY2444" fmla="*/ 1705681 h 2642616"/>
                <a:gd name="connsiteX2445" fmla="*/ 386313 w 5788478"/>
                <a:gd name="connsiteY2445" fmla="*/ 1703623 h 2642616"/>
                <a:gd name="connsiteX2446" fmla="*/ 386313 w 5788478"/>
                <a:gd name="connsiteY2446" fmla="*/ 1703626 h 2642616"/>
                <a:gd name="connsiteX2447" fmla="*/ 397600 w 5788478"/>
                <a:gd name="connsiteY2447" fmla="*/ 1669761 h 2642616"/>
                <a:gd name="connsiteX2448" fmla="*/ 408889 w 5788478"/>
                <a:gd name="connsiteY2448" fmla="*/ 1650261 h 2642616"/>
                <a:gd name="connsiteX2449" fmla="*/ 423004 w 5788478"/>
                <a:gd name="connsiteY2449" fmla="*/ 1651287 h 2642616"/>
                <a:gd name="connsiteX2450" fmla="*/ 438653 w 5788478"/>
                <a:gd name="connsiteY2450" fmla="*/ 1635892 h 2642616"/>
                <a:gd name="connsiteX2451" fmla="*/ 433519 w 5788478"/>
                <a:gd name="connsiteY2451" fmla="*/ 1609721 h 2642616"/>
                <a:gd name="connsiteX2452" fmla="*/ 435573 w 5788478"/>
                <a:gd name="connsiteY2452" fmla="*/ 1590737 h 2642616"/>
                <a:gd name="connsiteX2453" fmla="*/ 445067 w 5788478"/>
                <a:gd name="connsiteY2453" fmla="*/ 1569696 h 2642616"/>
                <a:gd name="connsiteX2454" fmla="*/ 445067 w 5788478"/>
                <a:gd name="connsiteY2454" fmla="*/ 1530446 h 2642616"/>
                <a:gd name="connsiteX2455" fmla="*/ 444296 w 5788478"/>
                <a:gd name="connsiteY2455" fmla="*/ 1496319 h 2642616"/>
                <a:gd name="connsiteX2456" fmla="*/ 424284 w 5788478"/>
                <a:gd name="connsiteY2456" fmla="*/ 1479899 h 2642616"/>
                <a:gd name="connsiteX2457" fmla="*/ 370916 w 5788478"/>
                <a:gd name="connsiteY2457" fmla="*/ 1443979 h 2642616"/>
                <a:gd name="connsiteX2458" fmla="*/ 370916 w 5788478"/>
                <a:gd name="connsiteY2458" fmla="*/ 1443976 h 2642616"/>
                <a:gd name="connsiteX2459" fmla="*/ 386313 w 5788478"/>
                <a:gd name="connsiteY2459" fmla="*/ 1438846 h 2642616"/>
                <a:gd name="connsiteX2460" fmla="*/ 407864 w 5788478"/>
                <a:gd name="connsiteY2460" fmla="*/ 1430636 h 2642616"/>
                <a:gd name="connsiteX2461" fmla="*/ 409918 w 5788478"/>
                <a:gd name="connsiteY2461" fmla="*/ 1414216 h 2642616"/>
                <a:gd name="connsiteX2462" fmla="*/ 426338 w 5788478"/>
                <a:gd name="connsiteY2462" fmla="*/ 1404980 h 2642616"/>
                <a:gd name="connsiteX2463" fmla="*/ 439678 w 5788478"/>
                <a:gd name="connsiteY2463" fmla="*/ 1375216 h 2642616"/>
                <a:gd name="connsiteX2464" fmla="*/ 449250 w 5788478"/>
                <a:gd name="connsiteY2464" fmla="*/ 1350054 h 2642616"/>
                <a:gd name="connsiteX2465" fmla="*/ 449250 w 5788478"/>
                <a:gd name="connsiteY2465" fmla="*/ 1350057 h 2642616"/>
                <a:gd name="connsiteX2466" fmla="*/ 476623 w 5788478"/>
                <a:gd name="connsiteY2466" fmla="*/ 1323902 h 2642616"/>
                <a:gd name="connsiteX2467" fmla="*/ 494072 w 5788478"/>
                <a:gd name="connsiteY2467" fmla="*/ 1274642 h 2642616"/>
                <a:gd name="connsiteX2468" fmla="*/ 518702 w 5788478"/>
                <a:gd name="connsiteY2468" fmla="*/ 1250012 h 2642616"/>
                <a:gd name="connsiteX2469" fmla="*/ 548757 w 5788478"/>
                <a:gd name="connsiteY2469" fmla="*/ 1227688 h 2642616"/>
                <a:gd name="connsiteX2470" fmla="*/ 548757 w 5788478"/>
                <a:gd name="connsiteY2470" fmla="*/ 1227691 h 2642616"/>
                <a:gd name="connsiteX2471" fmla="*/ 556415 w 5788478"/>
                <a:gd name="connsiteY2471" fmla="*/ 1229487 h 2642616"/>
                <a:gd name="connsiteX2472" fmla="*/ 567962 w 5788478"/>
                <a:gd name="connsiteY2472" fmla="*/ 1223841 h 2642616"/>
                <a:gd name="connsiteX2473" fmla="*/ 573609 w 5788478"/>
                <a:gd name="connsiteY2473" fmla="*/ 1209475 h 2642616"/>
                <a:gd name="connsiteX2474" fmla="*/ 587974 w 5788478"/>
                <a:gd name="connsiteY2474" fmla="*/ 1208962 h 2642616"/>
                <a:gd name="connsiteX2475" fmla="*/ 597726 w 5788478"/>
                <a:gd name="connsiteY2475" fmla="*/ 1205370 h 2642616"/>
                <a:gd name="connsiteX2476" fmla="*/ 611066 w 5788478"/>
                <a:gd name="connsiteY2476" fmla="*/ 1214093 h 2642616"/>
                <a:gd name="connsiteX2477" fmla="*/ 620942 w 5788478"/>
                <a:gd name="connsiteY2477" fmla="*/ 1214093 h 2642616"/>
                <a:gd name="connsiteX2478" fmla="*/ 633518 w 5788478"/>
                <a:gd name="connsiteY2478" fmla="*/ 1214093 h 2642616"/>
                <a:gd name="connsiteX2479" fmla="*/ 643394 w 5788478"/>
                <a:gd name="connsiteY2479" fmla="*/ 1221277 h 2642616"/>
                <a:gd name="connsiteX2480" fmla="*/ 659814 w 5788478"/>
                <a:gd name="connsiteY2480" fmla="*/ 1234618 h 2642616"/>
                <a:gd name="connsiteX2481" fmla="*/ 653142 w 5788478"/>
                <a:gd name="connsiteY2481" fmla="*/ 1225382 h 2642616"/>
                <a:gd name="connsiteX2482" fmla="*/ 644935 w 5788478"/>
                <a:gd name="connsiteY2482" fmla="*/ 1206395 h 2642616"/>
                <a:gd name="connsiteX2483" fmla="*/ 641343 w 5788478"/>
                <a:gd name="connsiteY2483" fmla="*/ 1197673 h 2642616"/>
                <a:gd name="connsiteX2484" fmla="*/ 633130 w 5788478"/>
                <a:gd name="connsiteY2484" fmla="*/ 1192542 h 2642616"/>
                <a:gd name="connsiteX2485" fmla="*/ 644935 w 5788478"/>
                <a:gd name="connsiteY2485" fmla="*/ 1179711 h 2642616"/>
                <a:gd name="connsiteX2486" fmla="*/ 654171 w 5788478"/>
                <a:gd name="connsiteY2486" fmla="*/ 1172530 h 2642616"/>
                <a:gd name="connsiteX2487" fmla="*/ 653354 w 5788478"/>
                <a:gd name="connsiteY2487" fmla="*/ 1170538 h 2642616"/>
                <a:gd name="connsiteX2488" fmla="*/ 653354 w 5788478"/>
                <a:gd name="connsiteY2488" fmla="*/ 1170538 h 2642616"/>
                <a:gd name="connsiteX2489" fmla="*/ 95074 w 5788478"/>
                <a:gd name="connsiteY2489" fmla="*/ 1352850 h 2642616"/>
                <a:gd name="connsiteX2490" fmla="*/ 113323 w 5788478"/>
                <a:gd name="connsiteY2490" fmla="*/ 1376245 h 2642616"/>
                <a:gd name="connsiteX2491" fmla="*/ 135898 w 5788478"/>
                <a:gd name="connsiteY2491" fmla="*/ 1390611 h 2642616"/>
                <a:gd name="connsiteX2492" fmla="*/ 109747 w 5788478"/>
                <a:gd name="connsiteY2492" fmla="*/ 1448927 h 2642616"/>
                <a:gd name="connsiteX2493" fmla="*/ 109747 w 5788478"/>
                <a:gd name="connsiteY2493" fmla="*/ 1448927 h 2642616"/>
                <a:gd name="connsiteX2494" fmla="*/ 81505 w 5788478"/>
                <a:gd name="connsiteY2494" fmla="*/ 1437820 h 2642616"/>
                <a:gd name="connsiteX2495" fmla="*/ 29165 w 5788478"/>
                <a:gd name="connsiteY2495" fmla="*/ 1398821 h 2642616"/>
                <a:gd name="connsiteX2496" fmla="*/ 84 w 5788478"/>
                <a:gd name="connsiteY2496" fmla="*/ 1369746 h 2642616"/>
                <a:gd name="connsiteX2497" fmla="*/ 84 w 5788478"/>
                <a:gd name="connsiteY2497" fmla="*/ 1369746 h 2642616"/>
                <a:gd name="connsiteX2498" fmla="*/ 11720 w 5788478"/>
                <a:gd name="connsiteY2498" fmla="*/ 1367519 h 2642616"/>
                <a:gd name="connsiteX2499" fmla="*/ 17366 w 5788478"/>
                <a:gd name="connsiteY2499" fmla="*/ 1373166 h 2642616"/>
                <a:gd name="connsiteX2500" fmla="*/ 28652 w 5788478"/>
                <a:gd name="connsiteY2500" fmla="*/ 1377271 h 2642616"/>
                <a:gd name="connsiteX2501" fmla="*/ 35324 w 5788478"/>
                <a:gd name="connsiteY2501" fmla="*/ 1374704 h 2642616"/>
                <a:gd name="connsiteX2502" fmla="*/ 39429 w 5788478"/>
                <a:gd name="connsiteY2502" fmla="*/ 1372140 h 2642616"/>
                <a:gd name="connsiteX2503" fmla="*/ 33786 w 5788478"/>
                <a:gd name="connsiteY2503" fmla="*/ 1362389 h 2642616"/>
                <a:gd name="connsiteX2504" fmla="*/ 26602 w 5788478"/>
                <a:gd name="connsiteY2504" fmla="*/ 1357771 h 2642616"/>
                <a:gd name="connsiteX2505" fmla="*/ 31219 w 5788478"/>
                <a:gd name="connsiteY2505" fmla="*/ 1353153 h 2642616"/>
                <a:gd name="connsiteX2506" fmla="*/ 34426 w 5788478"/>
                <a:gd name="connsiteY2506" fmla="*/ 1350586 h 2642616"/>
                <a:gd name="connsiteX2507" fmla="*/ 44436 w 5788478"/>
                <a:gd name="connsiteY2507" fmla="*/ 1350586 h 2642616"/>
                <a:gd name="connsiteX2508" fmla="*/ 70218 w 5788478"/>
                <a:gd name="connsiteY2508" fmla="*/ 1343915 h 2642616"/>
                <a:gd name="connsiteX2509" fmla="*/ 83686 w 5788478"/>
                <a:gd name="connsiteY2509" fmla="*/ 1337759 h 2642616"/>
                <a:gd name="connsiteX2510" fmla="*/ 85613 w 5788478"/>
                <a:gd name="connsiteY2510" fmla="*/ 1338271 h 2642616"/>
                <a:gd name="connsiteX2511" fmla="*/ 62521 w 5788478"/>
                <a:gd name="connsiteY2511" fmla="*/ 1358796 h 2642616"/>
                <a:gd name="connsiteX2512" fmla="*/ 68680 w 5788478"/>
                <a:gd name="connsiteY2512" fmla="*/ 1364443 h 2642616"/>
                <a:gd name="connsiteX2513" fmla="*/ 82021 w 5788478"/>
                <a:gd name="connsiteY2513" fmla="*/ 1358284 h 2642616"/>
                <a:gd name="connsiteX2514" fmla="*/ 94848 w 5788478"/>
                <a:gd name="connsiteY2514" fmla="*/ 1353153 h 2642616"/>
                <a:gd name="connsiteX2515" fmla="*/ 95074 w 5788478"/>
                <a:gd name="connsiteY2515" fmla="*/ 1352850 h 2642616"/>
                <a:gd name="connsiteX2516" fmla="*/ 95074 w 5788478"/>
                <a:gd name="connsiteY2516" fmla="*/ 1352850 h 2642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Lst>
              <a:rect l="l" t="t" r="r" b="b"/>
              <a:pathLst>
                <a:path w="5788478" h="2642616">
                  <a:moveTo>
                    <a:pt x="1631700" y="789726"/>
                  </a:moveTo>
                  <a:cubicBezTo>
                    <a:pt x="1624901" y="791395"/>
                    <a:pt x="1620796" y="792038"/>
                    <a:pt x="1614251" y="794857"/>
                  </a:cubicBezTo>
                  <a:cubicBezTo>
                    <a:pt x="1611427" y="796013"/>
                    <a:pt x="1611048" y="798707"/>
                    <a:pt x="1609121" y="801016"/>
                  </a:cubicBezTo>
                  <a:cubicBezTo>
                    <a:pt x="1606169" y="804481"/>
                    <a:pt x="1603478" y="805379"/>
                    <a:pt x="1600398" y="808713"/>
                  </a:cubicBezTo>
                  <a:cubicBezTo>
                    <a:pt x="1595140" y="814484"/>
                    <a:pt x="1594628" y="819875"/>
                    <a:pt x="1590134" y="826158"/>
                  </a:cubicBezTo>
                  <a:cubicBezTo>
                    <a:pt x="1595653" y="827958"/>
                    <a:pt x="1603990" y="825518"/>
                    <a:pt x="1603990" y="831292"/>
                  </a:cubicBezTo>
                  <a:cubicBezTo>
                    <a:pt x="1603990" y="837193"/>
                    <a:pt x="1592701" y="835397"/>
                    <a:pt x="1592701" y="841298"/>
                  </a:cubicBezTo>
                  <a:cubicBezTo>
                    <a:pt x="1592701" y="845658"/>
                    <a:pt x="1597061" y="848225"/>
                    <a:pt x="1601424" y="848225"/>
                  </a:cubicBezTo>
                  <a:cubicBezTo>
                    <a:pt x="1608863" y="848225"/>
                    <a:pt x="1611815" y="842840"/>
                    <a:pt x="1618872" y="840528"/>
                  </a:cubicBezTo>
                  <a:cubicBezTo>
                    <a:pt x="1623490" y="838989"/>
                    <a:pt x="1626570" y="839247"/>
                    <a:pt x="1631187" y="837961"/>
                  </a:cubicBezTo>
                  <a:cubicBezTo>
                    <a:pt x="1640037" y="835397"/>
                    <a:pt x="1643760" y="827060"/>
                    <a:pt x="1643760" y="817821"/>
                  </a:cubicBezTo>
                  <a:lnTo>
                    <a:pt x="1643760" y="798063"/>
                  </a:lnTo>
                  <a:cubicBezTo>
                    <a:pt x="1643760" y="792933"/>
                    <a:pt x="1636318" y="791653"/>
                    <a:pt x="1631700" y="789726"/>
                  </a:cubicBezTo>
                  <a:close/>
                  <a:moveTo>
                    <a:pt x="1823613" y="591654"/>
                  </a:moveTo>
                  <a:cubicBezTo>
                    <a:pt x="1824766" y="594606"/>
                    <a:pt x="1826180" y="596144"/>
                    <a:pt x="1826180" y="599351"/>
                  </a:cubicBezTo>
                  <a:cubicBezTo>
                    <a:pt x="1826180" y="606536"/>
                    <a:pt x="1816429" y="607950"/>
                    <a:pt x="1816429" y="615131"/>
                  </a:cubicBezTo>
                  <a:lnTo>
                    <a:pt x="1816429" y="625650"/>
                  </a:lnTo>
                  <a:cubicBezTo>
                    <a:pt x="1816429" y="628348"/>
                    <a:pt x="1814890" y="629628"/>
                    <a:pt x="1814378" y="632195"/>
                  </a:cubicBezTo>
                  <a:cubicBezTo>
                    <a:pt x="1813604" y="632195"/>
                    <a:pt x="1813222" y="632707"/>
                    <a:pt x="1812451" y="632707"/>
                  </a:cubicBezTo>
                  <a:cubicBezTo>
                    <a:pt x="1806808" y="632707"/>
                    <a:pt x="1806680" y="623469"/>
                    <a:pt x="1801034" y="623469"/>
                  </a:cubicBezTo>
                  <a:cubicBezTo>
                    <a:pt x="1793849" y="623469"/>
                    <a:pt x="1791413" y="630140"/>
                    <a:pt x="1787181" y="635787"/>
                  </a:cubicBezTo>
                  <a:cubicBezTo>
                    <a:pt x="1782305" y="642328"/>
                    <a:pt x="1776917" y="645920"/>
                    <a:pt x="1776917" y="654130"/>
                  </a:cubicBezTo>
                  <a:lnTo>
                    <a:pt x="1776917" y="667085"/>
                  </a:lnTo>
                  <a:cubicBezTo>
                    <a:pt x="1778713" y="667213"/>
                    <a:pt x="1779611" y="667598"/>
                    <a:pt x="1781410" y="667598"/>
                  </a:cubicBezTo>
                  <a:cubicBezTo>
                    <a:pt x="1783974" y="667598"/>
                    <a:pt x="1785381" y="666573"/>
                    <a:pt x="1787948" y="666573"/>
                  </a:cubicBezTo>
                  <a:cubicBezTo>
                    <a:pt x="1791798" y="666573"/>
                    <a:pt x="1797442" y="665805"/>
                    <a:pt x="1797442" y="669652"/>
                  </a:cubicBezTo>
                  <a:cubicBezTo>
                    <a:pt x="1797442" y="672346"/>
                    <a:pt x="1795776" y="673885"/>
                    <a:pt x="1794878" y="676321"/>
                  </a:cubicBezTo>
                  <a:cubicBezTo>
                    <a:pt x="1796544" y="676837"/>
                    <a:pt x="1797696" y="677095"/>
                    <a:pt x="1799496" y="677350"/>
                  </a:cubicBezTo>
                  <a:cubicBezTo>
                    <a:pt x="1800008" y="684146"/>
                    <a:pt x="1799496" y="687996"/>
                    <a:pt x="1799496" y="694795"/>
                  </a:cubicBezTo>
                  <a:cubicBezTo>
                    <a:pt x="1803601" y="694282"/>
                    <a:pt x="1805655" y="692231"/>
                    <a:pt x="1809760" y="692231"/>
                  </a:cubicBezTo>
                  <a:cubicBezTo>
                    <a:pt x="1812963" y="692231"/>
                    <a:pt x="1812323" y="696722"/>
                    <a:pt x="1812323" y="699926"/>
                  </a:cubicBezTo>
                  <a:cubicBezTo>
                    <a:pt x="1812323" y="703132"/>
                    <a:pt x="1812065" y="705572"/>
                    <a:pt x="1810273" y="708139"/>
                  </a:cubicBezTo>
                  <a:cubicBezTo>
                    <a:pt x="1807578" y="711858"/>
                    <a:pt x="1803215" y="710317"/>
                    <a:pt x="1798983" y="711731"/>
                  </a:cubicBezTo>
                  <a:cubicBezTo>
                    <a:pt x="1794620" y="713269"/>
                    <a:pt x="1791798" y="716734"/>
                    <a:pt x="1791798" y="721479"/>
                  </a:cubicBezTo>
                  <a:cubicBezTo>
                    <a:pt x="1791798" y="724046"/>
                    <a:pt x="1794365" y="724686"/>
                    <a:pt x="1796416" y="726097"/>
                  </a:cubicBezTo>
                  <a:cubicBezTo>
                    <a:pt x="1801547" y="729817"/>
                    <a:pt x="1806040" y="729304"/>
                    <a:pt x="1811298" y="732769"/>
                  </a:cubicBezTo>
                  <a:cubicBezTo>
                    <a:pt x="1816683" y="736361"/>
                    <a:pt x="1815530" y="745596"/>
                    <a:pt x="1822075" y="745596"/>
                  </a:cubicBezTo>
                  <a:cubicBezTo>
                    <a:pt x="1830157" y="745596"/>
                    <a:pt x="1831310" y="736619"/>
                    <a:pt x="1835415" y="729689"/>
                  </a:cubicBezTo>
                  <a:cubicBezTo>
                    <a:pt x="1838106" y="731616"/>
                    <a:pt x="1839135" y="733667"/>
                    <a:pt x="1842087" y="735332"/>
                  </a:cubicBezTo>
                  <a:cubicBezTo>
                    <a:pt x="1843371" y="735976"/>
                    <a:pt x="1845167" y="736234"/>
                    <a:pt x="1845167" y="737772"/>
                  </a:cubicBezTo>
                  <a:lnTo>
                    <a:pt x="1845167" y="751240"/>
                  </a:lnTo>
                  <a:cubicBezTo>
                    <a:pt x="1846320" y="751628"/>
                    <a:pt x="1847218" y="752268"/>
                    <a:pt x="1848243" y="752781"/>
                  </a:cubicBezTo>
                  <a:cubicBezTo>
                    <a:pt x="1850297" y="747651"/>
                    <a:pt x="1849017" y="740466"/>
                    <a:pt x="1854402" y="740466"/>
                  </a:cubicBezTo>
                  <a:cubicBezTo>
                    <a:pt x="1859918" y="740466"/>
                    <a:pt x="1857227" y="748676"/>
                    <a:pt x="1860045" y="753294"/>
                  </a:cubicBezTo>
                  <a:cubicBezTo>
                    <a:pt x="1861972" y="756501"/>
                    <a:pt x="1865437" y="756886"/>
                    <a:pt x="1869281" y="756886"/>
                  </a:cubicBezTo>
                  <a:cubicBezTo>
                    <a:pt x="1878777" y="756886"/>
                    <a:pt x="1884679" y="755988"/>
                    <a:pt x="1892885" y="751240"/>
                  </a:cubicBezTo>
                  <a:cubicBezTo>
                    <a:pt x="1883523" y="738670"/>
                    <a:pt x="1872360" y="732001"/>
                    <a:pt x="1872360" y="716221"/>
                  </a:cubicBezTo>
                  <a:lnTo>
                    <a:pt x="1872360" y="706725"/>
                  </a:lnTo>
                  <a:cubicBezTo>
                    <a:pt x="1872360" y="699027"/>
                    <a:pt x="1868255" y="695056"/>
                    <a:pt x="1868255" y="687356"/>
                  </a:cubicBezTo>
                  <a:cubicBezTo>
                    <a:pt x="1868255" y="679789"/>
                    <a:pt x="1867743" y="674655"/>
                    <a:pt x="1871335" y="668114"/>
                  </a:cubicBezTo>
                  <a:cubicBezTo>
                    <a:pt x="1873517" y="664137"/>
                    <a:pt x="1878007" y="662726"/>
                    <a:pt x="1878007" y="658108"/>
                  </a:cubicBezTo>
                  <a:cubicBezTo>
                    <a:pt x="1878007" y="651178"/>
                    <a:pt x="1875953" y="647200"/>
                    <a:pt x="1875953" y="640277"/>
                  </a:cubicBezTo>
                  <a:lnTo>
                    <a:pt x="1875953" y="634245"/>
                  </a:lnTo>
                  <a:cubicBezTo>
                    <a:pt x="1880698" y="634245"/>
                    <a:pt x="1885701" y="631806"/>
                    <a:pt x="1885701" y="627061"/>
                  </a:cubicBezTo>
                  <a:cubicBezTo>
                    <a:pt x="1885701" y="623596"/>
                    <a:pt x="1882112" y="622316"/>
                    <a:pt x="1882112" y="618851"/>
                  </a:cubicBezTo>
                  <a:cubicBezTo>
                    <a:pt x="1882112" y="615899"/>
                    <a:pt x="1886090" y="615259"/>
                    <a:pt x="1889042" y="615259"/>
                  </a:cubicBezTo>
                  <a:cubicBezTo>
                    <a:pt x="1892500" y="615259"/>
                    <a:pt x="1894554" y="616157"/>
                    <a:pt x="1897506" y="617825"/>
                  </a:cubicBezTo>
                  <a:cubicBezTo>
                    <a:pt x="1897764" y="616287"/>
                    <a:pt x="1898019" y="615386"/>
                    <a:pt x="1898019" y="613848"/>
                  </a:cubicBezTo>
                  <a:cubicBezTo>
                    <a:pt x="1898019" y="610128"/>
                    <a:pt x="1895452" y="608205"/>
                    <a:pt x="1895452" y="604482"/>
                  </a:cubicBezTo>
                  <a:cubicBezTo>
                    <a:pt x="1895452" y="599609"/>
                    <a:pt x="1903150" y="601533"/>
                    <a:pt x="1906229" y="597813"/>
                  </a:cubicBezTo>
                  <a:cubicBezTo>
                    <a:pt x="1908407" y="595246"/>
                    <a:pt x="1906742" y="591654"/>
                    <a:pt x="1908793" y="589090"/>
                  </a:cubicBezTo>
                  <a:cubicBezTo>
                    <a:pt x="1910461" y="587036"/>
                    <a:pt x="1914952" y="588192"/>
                    <a:pt x="1914952" y="585498"/>
                  </a:cubicBezTo>
                  <a:cubicBezTo>
                    <a:pt x="1914952" y="581132"/>
                    <a:pt x="1910719" y="579339"/>
                    <a:pt x="1906742" y="577801"/>
                  </a:cubicBezTo>
                  <a:cubicBezTo>
                    <a:pt x="1901099" y="575619"/>
                    <a:pt x="1897118" y="575619"/>
                    <a:pt x="1891347" y="573696"/>
                  </a:cubicBezTo>
                  <a:cubicBezTo>
                    <a:pt x="1888140" y="572667"/>
                    <a:pt x="1885831" y="572543"/>
                    <a:pt x="1883137" y="570616"/>
                  </a:cubicBezTo>
                  <a:cubicBezTo>
                    <a:pt x="1880570" y="568693"/>
                    <a:pt x="1880832" y="565358"/>
                    <a:pt x="1878007" y="563944"/>
                  </a:cubicBezTo>
                  <a:cubicBezTo>
                    <a:pt x="1874800" y="562406"/>
                    <a:pt x="1871848" y="564712"/>
                    <a:pt x="1869281" y="567024"/>
                  </a:cubicBezTo>
                  <a:cubicBezTo>
                    <a:pt x="1864790" y="571129"/>
                    <a:pt x="1859918" y="569976"/>
                    <a:pt x="1853889" y="571642"/>
                  </a:cubicBezTo>
                  <a:cubicBezTo>
                    <a:pt x="1846578" y="573568"/>
                    <a:pt x="1849399" y="584982"/>
                    <a:pt x="1842087" y="587036"/>
                  </a:cubicBezTo>
                  <a:cubicBezTo>
                    <a:pt x="1834903" y="589090"/>
                    <a:pt x="1830285" y="588316"/>
                    <a:pt x="1823613" y="591654"/>
                  </a:cubicBezTo>
                  <a:close/>
                  <a:moveTo>
                    <a:pt x="1877494" y="784596"/>
                  </a:moveTo>
                  <a:cubicBezTo>
                    <a:pt x="1877494" y="790500"/>
                    <a:pt x="1882624" y="793064"/>
                    <a:pt x="1887755" y="795885"/>
                  </a:cubicBezTo>
                  <a:cubicBezTo>
                    <a:pt x="1891860" y="798194"/>
                    <a:pt x="1893914" y="800248"/>
                    <a:pt x="1898019" y="802554"/>
                  </a:cubicBezTo>
                  <a:cubicBezTo>
                    <a:pt x="1901484" y="804481"/>
                    <a:pt x="1904815" y="805761"/>
                    <a:pt x="1905200" y="809738"/>
                  </a:cubicBezTo>
                  <a:cubicBezTo>
                    <a:pt x="1905844" y="815257"/>
                    <a:pt x="1905331" y="822569"/>
                    <a:pt x="1910847" y="822569"/>
                  </a:cubicBezTo>
                  <a:cubicBezTo>
                    <a:pt x="1915850" y="822569"/>
                    <a:pt x="1916751" y="816283"/>
                    <a:pt x="1921624" y="815385"/>
                  </a:cubicBezTo>
                  <a:cubicBezTo>
                    <a:pt x="1927267" y="814356"/>
                    <a:pt x="1933426" y="811920"/>
                    <a:pt x="1933426" y="806146"/>
                  </a:cubicBezTo>
                  <a:cubicBezTo>
                    <a:pt x="1933426" y="796271"/>
                    <a:pt x="1920082" y="796525"/>
                    <a:pt x="1915977" y="787672"/>
                  </a:cubicBezTo>
                  <a:cubicBezTo>
                    <a:pt x="1912385" y="779978"/>
                    <a:pt x="1908669" y="776258"/>
                    <a:pt x="1902637" y="770227"/>
                  </a:cubicBezTo>
                  <a:cubicBezTo>
                    <a:pt x="1896994" y="773306"/>
                    <a:pt x="1895838" y="779978"/>
                    <a:pt x="1889293" y="780491"/>
                  </a:cubicBezTo>
                  <a:cubicBezTo>
                    <a:pt x="1884424" y="780876"/>
                    <a:pt x="1877494" y="779720"/>
                    <a:pt x="1877494" y="784596"/>
                  </a:cubicBezTo>
                  <a:close/>
                  <a:moveTo>
                    <a:pt x="1782050" y="680942"/>
                  </a:moveTo>
                  <a:lnTo>
                    <a:pt x="1778073" y="680942"/>
                  </a:lnTo>
                  <a:cubicBezTo>
                    <a:pt x="1773840" y="680942"/>
                    <a:pt x="1769735" y="683894"/>
                    <a:pt x="1769735" y="688126"/>
                  </a:cubicBezTo>
                  <a:cubicBezTo>
                    <a:pt x="1769735" y="694540"/>
                    <a:pt x="1779483" y="693642"/>
                    <a:pt x="1781022" y="699926"/>
                  </a:cubicBezTo>
                  <a:cubicBezTo>
                    <a:pt x="1781789" y="703132"/>
                    <a:pt x="1781022" y="705059"/>
                    <a:pt x="1781022" y="708397"/>
                  </a:cubicBezTo>
                  <a:lnTo>
                    <a:pt x="1787181" y="708397"/>
                  </a:lnTo>
                  <a:cubicBezTo>
                    <a:pt x="1788464" y="704546"/>
                    <a:pt x="1790260" y="702492"/>
                    <a:pt x="1790260" y="698387"/>
                  </a:cubicBezTo>
                  <a:cubicBezTo>
                    <a:pt x="1790260" y="695696"/>
                    <a:pt x="1786413" y="696082"/>
                    <a:pt x="1785127" y="693770"/>
                  </a:cubicBezTo>
                  <a:cubicBezTo>
                    <a:pt x="1782563" y="689410"/>
                    <a:pt x="1782050" y="686072"/>
                    <a:pt x="1782050" y="680942"/>
                  </a:cubicBezTo>
                  <a:close/>
                  <a:moveTo>
                    <a:pt x="2226939" y="338679"/>
                  </a:moveTo>
                  <a:cubicBezTo>
                    <a:pt x="2220143" y="338551"/>
                    <a:pt x="2216420" y="338166"/>
                    <a:pt x="2209620" y="338166"/>
                  </a:cubicBezTo>
                  <a:cubicBezTo>
                    <a:pt x="2199232" y="338166"/>
                    <a:pt x="2199360" y="355099"/>
                    <a:pt x="2188968" y="355099"/>
                  </a:cubicBezTo>
                  <a:cubicBezTo>
                    <a:pt x="2186529" y="355099"/>
                    <a:pt x="2185248" y="354844"/>
                    <a:pt x="2182809" y="354844"/>
                  </a:cubicBezTo>
                  <a:cubicBezTo>
                    <a:pt x="2179344" y="354844"/>
                    <a:pt x="2178319" y="358178"/>
                    <a:pt x="2175628" y="360229"/>
                  </a:cubicBezTo>
                  <a:cubicBezTo>
                    <a:pt x="2172933" y="362283"/>
                    <a:pt x="2170367" y="362029"/>
                    <a:pt x="2167415" y="363821"/>
                  </a:cubicBezTo>
                  <a:cubicBezTo>
                    <a:pt x="2164851" y="365360"/>
                    <a:pt x="2165106" y="368054"/>
                    <a:pt x="2163309" y="370493"/>
                  </a:cubicBezTo>
                  <a:cubicBezTo>
                    <a:pt x="2162026" y="372159"/>
                    <a:pt x="2159848" y="371904"/>
                    <a:pt x="2158179" y="373057"/>
                  </a:cubicBezTo>
                  <a:cubicBezTo>
                    <a:pt x="2154329" y="375751"/>
                    <a:pt x="2151635" y="378191"/>
                    <a:pt x="2146889" y="378191"/>
                  </a:cubicBezTo>
                  <a:cubicBezTo>
                    <a:pt x="2144580" y="378191"/>
                    <a:pt x="2144065" y="375111"/>
                    <a:pt x="2141759" y="375111"/>
                  </a:cubicBezTo>
                  <a:cubicBezTo>
                    <a:pt x="2137269" y="375111"/>
                    <a:pt x="2135342" y="378831"/>
                    <a:pt x="2130982" y="379729"/>
                  </a:cubicBezTo>
                  <a:cubicBezTo>
                    <a:pt x="2122001" y="381655"/>
                    <a:pt x="2116871" y="383834"/>
                    <a:pt x="2107632" y="383834"/>
                  </a:cubicBezTo>
                  <a:cubicBezTo>
                    <a:pt x="2104429" y="383834"/>
                    <a:pt x="2104040" y="380114"/>
                    <a:pt x="2101222" y="378703"/>
                  </a:cubicBezTo>
                  <a:cubicBezTo>
                    <a:pt x="2094550" y="375369"/>
                    <a:pt x="2089674" y="376394"/>
                    <a:pt x="2082235" y="375624"/>
                  </a:cubicBezTo>
                  <a:lnTo>
                    <a:pt x="2082235" y="385503"/>
                  </a:lnTo>
                  <a:cubicBezTo>
                    <a:pt x="2082235" y="391658"/>
                    <a:pt x="2076592" y="395636"/>
                    <a:pt x="2070432" y="396149"/>
                  </a:cubicBezTo>
                  <a:lnTo>
                    <a:pt x="2070432" y="386913"/>
                  </a:lnTo>
                  <a:lnTo>
                    <a:pt x="2064401" y="386913"/>
                  </a:lnTo>
                  <a:cubicBezTo>
                    <a:pt x="2060044" y="386913"/>
                    <a:pt x="2057092" y="388451"/>
                    <a:pt x="2054013" y="391531"/>
                  </a:cubicBezTo>
                  <a:cubicBezTo>
                    <a:pt x="2050548" y="394996"/>
                    <a:pt x="2050806" y="401279"/>
                    <a:pt x="2045802" y="401279"/>
                  </a:cubicBezTo>
                  <a:cubicBezTo>
                    <a:pt x="2042083" y="401279"/>
                    <a:pt x="2040156" y="399614"/>
                    <a:pt x="2036564" y="398716"/>
                  </a:cubicBezTo>
                  <a:lnTo>
                    <a:pt x="2034513" y="399228"/>
                  </a:lnTo>
                  <a:lnTo>
                    <a:pt x="2034513" y="408464"/>
                  </a:lnTo>
                  <a:cubicBezTo>
                    <a:pt x="2029510" y="408852"/>
                    <a:pt x="2026558" y="408976"/>
                    <a:pt x="2021685" y="410005"/>
                  </a:cubicBezTo>
                  <a:cubicBezTo>
                    <a:pt x="2018220" y="410776"/>
                    <a:pt x="2017067" y="414110"/>
                    <a:pt x="2013475" y="414110"/>
                  </a:cubicBezTo>
                  <a:cubicBezTo>
                    <a:pt x="2008985" y="414110"/>
                    <a:pt x="2006418" y="413209"/>
                    <a:pt x="2001928" y="413855"/>
                  </a:cubicBezTo>
                  <a:lnTo>
                    <a:pt x="2001928" y="425011"/>
                  </a:lnTo>
                  <a:cubicBezTo>
                    <a:pt x="2001928" y="427451"/>
                    <a:pt x="1999619" y="428349"/>
                    <a:pt x="1998081" y="430017"/>
                  </a:cubicBezTo>
                  <a:cubicBezTo>
                    <a:pt x="1995899" y="432454"/>
                    <a:pt x="1995768" y="435148"/>
                    <a:pt x="1994488" y="438227"/>
                  </a:cubicBezTo>
                  <a:cubicBezTo>
                    <a:pt x="1992950" y="436046"/>
                    <a:pt x="1991921" y="434380"/>
                    <a:pt x="1989871" y="432581"/>
                  </a:cubicBezTo>
                  <a:cubicBezTo>
                    <a:pt x="1982941" y="438868"/>
                    <a:pt x="1981788" y="449001"/>
                    <a:pt x="1972425" y="449001"/>
                  </a:cubicBezTo>
                  <a:cubicBezTo>
                    <a:pt x="1970113" y="449001"/>
                    <a:pt x="1970498" y="446049"/>
                    <a:pt x="1968833" y="444383"/>
                  </a:cubicBezTo>
                  <a:cubicBezTo>
                    <a:pt x="1967164" y="442718"/>
                    <a:pt x="1965753" y="442332"/>
                    <a:pt x="1964212" y="440791"/>
                  </a:cubicBezTo>
                  <a:cubicBezTo>
                    <a:pt x="1961648" y="442845"/>
                    <a:pt x="1961263" y="445154"/>
                    <a:pt x="1959594" y="447976"/>
                  </a:cubicBezTo>
                  <a:cubicBezTo>
                    <a:pt x="1958823" y="449386"/>
                    <a:pt x="1957030" y="449902"/>
                    <a:pt x="1957030" y="451568"/>
                  </a:cubicBezTo>
                  <a:cubicBezTo>
                    <a:pt x="1957030" y="455288"/>
                    <a:pt x="1962161" y="456058"/>
                    <a:pt x="1962161" y="459778"/>
                  </a:cubicBezTo>
                  <a:cubicBezTo>
                    <a:pt x="1962161" y="461832"/>
                    <a:pt x="1959979" y="462472"/>
                    <a:pt x="1958056" y="463370"/>
                  </a:cubicBezTo>
                  <a:cubicBezTo>
                    <a:pt x="1963187" y="466322"/>
                    <a:pt x="1967804" y="469275"/>
                    <a:pt x="1967804" y="475173"/>
                  </a:cubicBezTo>
                  <a:cubicBezTo>
                    <a:pt x="1967804" y="478765"/>
                    <a:pt x="1965241" y="482357"/>
                    <a:pt x="1961648" y="482357"/>
                  </a:cubicBezTo>
                  <a:cubicBezTo>
                    <a:pt x="1957158" y="482357"/>
                    <a:pt x="1954976" y="480303"/>
                    <a:pt x="1950872" y="478252"/>
                  </a:cubicBezTo>
                  <a:cubicBezTo>
                    <a:pt x="1949075" y="481844"/>
                    <a:pt x="1946766" y="483255"/>
                    <a:pt x="1943174" y="484924"/>
                  </a:cubicBezTo>
                  <a:cubicBezTo>
                    <a:pt x="1940349" y="486207"/>
                    <a:pt x="1939197" y="489029"/>
                    <a:pt x="1935990" y="489029"/>
                  </a:cubicBezTo>
                  <a:cubicBezTo>
                    <a:pt x="1933426" y="489029"/>
                    <a:pt x="1933299" y="484924"/>
                    <a:pt x="1930732" y="484924"/>
                  </a:cubicBezTo>
                  <a:lnTo>
                    <a:pt x="1924700" y="484924"/>
                  </a:lnTo>
                  <a:cubicBezTo>
                    <a:pt x="1924573" y="486975"/>
                    <a:pt x="1924187" y="488000"/>
                    <a:pt x="1924187" y="490054"/>
                  </a:cubicBezTo>
                  <a:cubicBezTo>
                    <a:pt x="1924187" y="495057"/>
                    <a:pt x="1931372" y="495825"/>
                    <a:pt x="1931372" y="500828"/>
                  </a:cubicBezTo>
                  <a:cubicBezTo>
                    <a:pt x="1931372" y="502882"/>
                    <a:pt x="1928547" y="502369"/>
                    <a:pt x="1927267" y="503908"/>
                  </a:cubicBezTo>
                  <a:cubicBezTo>
                    <a:pt x="1924573" y="506987"/>
                    <a:pt x="1924700" y="510837"/>
                    <a:pt x="1921111" y="512630"/>
                  </a:cubicBezTo>
                  <a:cubicBezTo>
                    <a:pt x="1917261" y="514557"/>
                    <a:pt x="1914054" y="512630"/>
                    <a:pt x="1909821" y="513659"/>
                  </a:cubicBezTo>
                  <a:cubicBezTo>
                    <a:pt x="1906614" y="514430"/>
                    <a:pt x="1905455" y="515968"/>
                    <a:pt x="1902124" y="516223"/>
                  </a:cubicBezTo>
                  <a:cubicBezTo>
                    <a:pt x="1895838" y="517509"/>
                    <a:pt x="1894041" y="522382"/>
                    <a:pt x="1888268" y="524949"/>
                  </a:cubicBezTo>
                  <a:cubicBezTo>
                    <a:pt x="1884035" y="526872"/>
                    <a:pt x="1880570" y="525719"/>
                    <a:pt x="1876978" y="528538"/>
                  </a:cubicBezTo>
                  <a:lnTo>
                    <a:pt x="1876978" y="534184"/>
                  </a:lnTo>
                  <a:lnTo>
                    <a:pt x="1889682" y="534184"/>
                  </a:lnTo>
                  <a:cubicBezTo>
                    <a:pt x="1892500" y="534184"/>
                    <a:pt x="1895965" y="534955"/>
                    <a:pt x="1895965" y="537776"/>
                  </a:cubicBezTo>
                  <a:cubicBezTo>
                    <a:pt x="1895965" y="544317"/>
                    <a:pt x="1883137" y="542009"/>
                    <a:pt x="1883137" y="548550"/>
                  </a:cubicBezTo>
                  <a:cubicBezTo>
                    <a:pt x="1883137" y="550989"/>
                    <a:pt x="1884930" y="552015"/>
                    <a:pt x="1886730" y="553684"/>
                  </a:cubicBezTo>
                  <a:cubicBezTo>
                    <a:pt x="1889682" y="556374"/>
                    <a:pt x="1890064" y="560097"/>
                    <a:pt x="1893914" y="561381"/>
                  </a:cubicBezTo>
                  <a:cubicBezTo>
                    <a:pt x="1898146" y="562792"/>
                    <a:pt x="1901099" y="562664"/>
                    <a:pt x="1905200" y="564460"/>
                  </a:cubicBezTo>
                  <a:cubicBezTo>
                    <a:pt x="1914694" y="568562"/>
                    <a:pt x="1917904" y="577801"/>
                    <a:pt x="1928292" y="577801"/>
                  </a:cubicBezTo>
                  <a:cubicBezTo>
                    <a:pt x="1932525" y="577801"/>
                    <a:pt x="1935732" y="578699"/>
                    <a:pt x="1939069" y="576259"/>
                  </a:cubicBezTo>
                  <a:cubicBezTo>
                    <a:pt x="1941636" y="574336"/>
                    <a:pt x="1941509" y="571769"/>
                    <a:pt x="1943687" y="569591"/>
                  </a:cubicBezTo>
                  <a:cubicBezTo>
                    <a:pt x="1948305" y="564973"/>
                    <a:pt x="1952410" y="561766"/>
                    <a:pt x="1952410" y="555222"/>
                  </a:cubicBezTo>
                  <a:cubicBezTo>
                    <a:pt x="1952410" y="552015"/>
                    <a:pt x="1950486" y="550477"/>
                    <a:pt x="1949333" y="547524"/>
                  </a:cubicBezTo>
                  <a:lnTo>
                    <a:pt x="1959979" y="547524"/>
                  </a:lnTo>
                  <a:cubicBezTo>
                    <a:pt x="1966008" y="547524"/>
                    <a:pt x="1967291" y="540216"/>
                    <a:pt x="1967804" y="534184"/>
                  </a:cubicBezTo>
                  <a:cubicBezTo>
                    <a:pt x="1968571" y="526359"/>
                    <a:pt x="1969218" y="521101"/>
                    <a:pt x="1974476" y="515197"/>
                  </a:cubicBezTo>
                  <a:cubicBezTo>
                    <a:pt x="1976782" y="519942"/>
                    <a:pt x="1977683" y="522767"/>
                    <a:pt x="1979606" y="527512"/>
                  </a:cubicBezTo>
                  <a:lnTo>
                    <a:pt x="1981660" y="529050"/>
                  </a:lnTo>
                  <a:cubicBezTo>
                    <a:pt x="1983326" y="524949"/>
                    <a:pt x="1990383" y="525847"/>
                    <a:pt x="1990383" y="521356"/>
                  </a:cubicBezTo>
                  <a:cubicBezTo>
                    <a:pt x="1990383" y="515197"/>
                    <a:pt x="1986791" y="512118"/>
                    <a:pt x="1986791" y="505962"/>
                  </a:cubicBezTo>
                  <a:cubicBezTo>
                    <a:pt x="1986791" y="502497"/>
                    <a:pt x="1988071" y="500704"/>
                    <a:pt x="1988845" y="497236"/>
                  </a:cubicBezTo>
                  <a:cubicBezTo>
                    <a:pt x="1995768" y="498904"/>
                    <a:pt x="1994103" y="507885"/>
                    <a:pt x="2000131" y="511092"/>
                  </a:cubicBezTo>
                  <a:cubicBezTo>
                    <a:pt x="2001546" y="507885"/>
                    <a:pt x="2001288" y="505322"/>
                    <a:pt x="2003211" y="502369"/>
                  </a:cubicBezTo>
                  <a:cubicBezTo>
                    <a:pt x="2006032" y="498137"/>
                    <a:pt x="2011676" y="499930"/>
                    <a:pt x="2015013" y="496210"/>
                  </a:cubicBezTo>
                  <a:cubicBezTo>
                    <a:pt x="2018860" y="491978"/>
                    <a:pt x="2019373" y="485306"/>
                    <a:pt x="2025277" y="484924"/>
                  </a:cubicBezTo>
                  <a:cubicBezTo>
                    <a:pt x="2035153" y="484153"/>
                    <a:pt x="2037465" y="474918"/>
                    <a:pt x="2043748" y="467475"/>
                  </a:cubicBezTo>
                  <a:cubicBezTo>
                    <a:pt x="2046057" y="464654"/>
                    <a:pt x="2049780" y="466450"/>
                    <a:pt x="2053627" y="466450"/>
                  </a:cubicBezTo>
                  <a:cubicBezTo>
                    <a:pt x="2057605" y="466450"/>
                    <a:pt x="2059783" y="466962"/>
                    <a:pt x="2063761" y="466962"/>
                  </a:cubicBezTo>
                  <a:cubicBezTo>
                    <a:pt x="2070560" y="466962"/>
                    <a:pt x="2074665" y="463628"/>
                    <a:pt x="2078130" y="457724"/>
                  </a:cubicBezTo>
                  <a:cubicBezTo>
                    <a:pt x="2082235" y="453622"/>
                    <a:pt x="2084674" y="451568"/>
                    <a:pt x="2088907" y="447976"/>
                  </a:cubicBezTo>
                  <a:cubicBezTo>
                    <a:pt x="2092499" y="444896"/>
                    <a:pt x="2093910" y="440791"/>
                    <a:pt x="2098655" y="440791"/>
                  </a:cubicBezTo>
                  <a:cubicBezTo>
                    <a:pt x="2100709" y="440791"/>
                    <a:pt x="2101862" y="442332"/>
                    <a:pt x="2103913" y="442332"/>
                  </a:cubicBezTo>
                  <a:lnTo>
                    <a:pt x="2107890" y="442332"/>
                  </a:lnTo>
                  <a:cubicBezTo>
                    <a:pt x="2107890" y="435406"/>
                    <a:pt x="2105712" y="425272"/>
                    <a:pt x="2112639" y="425272"/>
                  </a:cubicBezTo>
                  <a:cubicBezTo>
                    <a:pt x="2118922" y="425272"/>
                    <a:pt x="2122514" y="425396"/>
                    <a:pt x="2128804" y="425396"/>
                  </a:cubicBezTo>
                  <a:cubicBezTo>
                    <a:pt x="2133676" y="425396"/>
                    <a:pt x="2136883" y="425142"/>
                    <a:pt x="2141246" y="423346"/>
                  </a:cubicBezTo>
                  <a:cubicBezTo>
                    <a:pt x="2145478" y="421553"/>
                    <a:pt x="2147017" y="417699"/>
                    <a:pt x="2151635" y="417699"/>
                  </a:cubicBezTo>
                  <a:lnTo>
                    <a:pt x="2171908" y="417699"/>
                  </a:lnTo>
                  <a:cubicBezTo>
                    <a:pt x="2176653" y="417699"/>
                    <a:pt x="2176526" y="411929"/>
                    <a:pt x="2180246" y="408976"/>
                  </a:cubicBezTo>
                  <a:cubicBezTo>
                    <a:pt x="2184605" y="405515"/>
                    <a:pt x="2189096" y="407438"/>
                    <a:pt x="2194611" y="406413"/>
                  </a:cubicBezTo>
                  <a:cubicBezTo>
                    <a:pt x="2203850" y="404486"/>
                    <a:pt x="2212060" y="403206"/>
                    <a:pt x="2216165" y="394611"/>
                  </a:cubicBezTo>
                  <a:cubicBezTo>
                    <a:pt x="2219117" y="388197"/>
                    <a:pt x="2219496" y="384219"/>
                    <a:pt x="2222321" y="377678"/>
                  </a:cubicBezTo>
                  <a:cubicBezTo>
                    <a:pt x="2224117" y="373570"/>
                    <a:pt x="2229891" y="376009"/>
                    <a:pt x="2232585" y="372544"/>
                  </a:cubicBezTo>
                  <a:cubicBezTo>
                    <a:pt x="2234384" y="370105"/>
                    <a:pt x="2232712" y="367541"/>
                    <a:pt x="2233098" y="364334"/>
                  </a:cubicBezTo>
                  <a:cubicBezTo>
                    <a:pt x="2233738" y="359076"/>
                    <a:pt x="2235152" y="356251"/>
                    <a:pt x="2235152" y="350994"/>
                  </a:cubicBezTo>
                  <a:cubicBezTo>
                    <a:pt x="2235152" y="345609"/>
                    <a:pt x="2230018" y="342911"/>
                    <a:pt x="2226939" y="338679"/>
                  </a:cubicBezTo>
                  <a:close/>
                  <a:moveTo>
                    <a:pt x="2003724" y="56452"/>
                  </a:moveTo>
                  <a:cubicBezTo>
                    <a:pt x="1996030" y="56452"/>
                    <a:pt x="1992950" y="62481"/>
                    <a:pt x="1985766" y="65175"/>
                  </a:cubicBezTo>
                  <a:cubicBezTo>
                    <a:pt x="1981660" y="66713"/>
                    <a:pt x="1978708" y="66586"/>
                    <a:pt x="1974989" y="68767"/>
                  </a:cubicBezTo>
                  <a:cubicBezTo>
                    <a:pt x="1966139" y="73898"/>
                    <a:pt x="1951897" y="70818"/>
                    <a:pt x="1951897" y="81082"/>
                  </a:cubicBezTo>
                  <a:cubicBezTo>
                    <a:pt x="1951897" y="84802"/>
                    <a:pt x="1956903" y="85187"/>
                    <a:pt x="1960620" y="85187"/>
                  </a:cubicBezTo>
                  <a:cubicBezTo>
                    <a:pt x="1966393" y="85187"/>
                    <a:pt x="1969218" y="81082"/>
                    <a:pt x="1974989" y="81082"/>
                  </a:cubicBezTo>
                  <a:cubicBezTo>
                    <a:pt x="1977556" y="81082"/>
                    <a:pt x="1978581" y="83137"/>
                    <a:pt x="1981148" y="83137"/>
                  </a:cubicBezTo>
                  <a:cubicBezTo>
                    <a:pt x="1985508" y="83137"/>
                    <a:pt x="1985377" y="77363"/>
                    <a:pt x="1988845" y="74923"/>
                  </a:cubicBezTo>
                  <a:cubicBezTo>
                    <a:pt x="1991921" y="72745"/>
                    <a:pt x="1994103" y="71720"/>
                    <a:pt x="1997568" y="70306"/>
                  </a:cubicBezTo>
                  <a:cubicBezTo>
                    <a:pt x="2003982" y="67611"/>
                    <a:pt x="2013475" y="69025"/>
                    <a:pt x="2013475" y="62096"/>
                  </a:cubicBezTo>
                  <a:cubicBezTo>
                    <a:pt x="2013475" y="57736"/>
                    <a:pt x="2008090" y="56452"/>
                    <a:pt x="2003724" y="56452"/>
                  </a:cubicBezTo>
                  <a:close/>
                  <a:moveTo>
                    <a:pt x="2006290" y="79028"/>
                  </a:moveTo>
                  <a:lnTo>
                    <a:pt x="2009883" y="84162"/>
                  </a:lnTo>
                  <a:cubicBezTo>
                    <a:pt x="2004625" y="84933"/>
                    <a:pt x="2001928" y="86471"/>
                    <a:pt x="1997568" y="89292"/>
                  </a:cubicBezTo>
                  <a:cubicBezTo>
                    <a:pt x="1994230" y="91474"/>
                    <a:pt x="1989358" y="91859"/>
                    <a:pt x="1989358" y="95964"/>
                  </a:cubicBezTo>
                  <a:cubicBezTo>
                    <a:pt x="1989358" y="101353"/>
                    <a:pt x="1995768" y="102248"/>
                    <a:pt x="2001160" y="103149"/>
                  </a:cubicBezTo>
                  <a:cubicBezTo>
                    <a:pt x="2001160" y="108537"/>
                    <a:pt x="2000386" y="114050"/>
                    <a:pt x="2005265" y="116489"/>
                  </a:cubicBezTo>
                  <a:cubicBezTo>
                    <a:pt x="2013348" y="106352"/>
                    <a:pt x="2014115" y="91859"/>
                    <a:pt x="2026816" y="91859"/>
                  </a:cubicBezTo>
                  <a:cubicBezTo>
                    <a:pt x="2030408" y="91859"/>
                    <a:pt x="2032462" y="92885"/>
                    <a:pt x="2036051" y="92885"/>
                  </a:cubicBezTo>
                  <a:cubicBezTo>
                    <a:pt x="2046828" y="92885"/>
                    <a:pt x="2059656" y="89292"/>
                    <a:pt x="2059656" y="78516"/>
                  </a:cubicBezTo>
                  <a:cubicBezTo>
                    <a:pt x="2059656" y="75436"/>
                    <a:pt x="2056579" y="74411"/>
                    <a:pt x="2056063" y="71331"/>
                  </a:cubicBezTo>
                  <a:cubicBezTo>
                    <a:pt x="2055423" y="67481"/>
                    <a:pt x="2056063" y="65430"/>
                    <a:pt x="2056063" y="61583"/>
                  </a:cubicBezTo>
                  <a:cubicBezTo>
                    <a:pt x="2052602" y="61838"/>
                    <a:pt x="2051060" y="64022"/>
                    <a:pt x="2047857" y="65175"/>
                  </a:cubicBezTo>
                  <a:cubicBezTo>
                    <a:pt x="2040930" y="67611"/>
                    <a:pt x="2036440" y="67353"/>
                    <a:pt x="2029382" y="68767"/>
                  </a:cubicBezTo>
                  <a:cubicBezTo>
                    <a:pt x="2019892" y="70691"/>
                    <a:pt x="2010781" y="69920"/>
                    <a:pt x="2006290" y="79028"/>
                  </a:cubicBezTo>
                  <a:close/>
                  <a:moveTo>
                    <a:pt x="2181144" y="73898"/>
                  </a:moveTo>
                  <a:lnTo>
                    <a:pt x="2177166" y="73898"/>
                  </a:lnTo>
                  <a:cubicBezTo>
                    <a:pt x="2176911" y="77105"/>
                    <a:pt x="2177679" y="79028"/>
                    <a:pt x="2177166" y="82108"/>
                  </a:cubicBezTo>
                  <a:cubicBezTo>
                    <a:pt x="2176398" y="85958"/>
                    <a:pt x="2171781" y="85827"/>
                    <a:pt x="2169981" y="89292"/>
                  </a:cubicBezTo>
                  <a:cubicBezTo>
                    <a:pt x="2168571" y="92117"/>
                    <a:pt x="2168188" y="94295"/>
                    <a:pt x="2168188" y="97630"/>
                  </a:cubicBezTo>
                  <a:cubicBezTo>
                    <a:pt x="2168188" y="100197"/>
                    <a:pt x="2168055" y="101607"/>
                    <a:pt x="2168188" y="104171"/>
                  </a:cubicBezTo>
                  <a:lnTo>
                    <a:pt x="2173959" y="104171"/>
                  </a:lnTo>
                  <a:cubicBezTo>
                    <a:pt x="2181784" y="104171"/>
                    <a:pt x="2180115" y="90703"/>
                    <a:pt x="2187939" y="89805"/>
                  </a:cubicBezTo>
                  <a:cubicBezTo>
                    <a:pt x="2194611" y="89038"/>
                    <a:pt x="2203334" y="88652"/>
                    <a:pt x="2203334" y="81980"/>
                  </a:cubicBezTo>
                  <a:lnTo>
                    <a:pt x="2203334" y="78003"/>
                  </a:lnTo>
                  <a:cubicBezTo>
                    <a:pt x="2194611" y="78003"/>
                    <a:pt x="2189866" y="73898"/>
                    <a:pt x="2181144" y="73898"/>
                  </a:cubicBezTo>
                  <a:close/>
                  <a:moveTo>
                    <a:pt x="2237715" y="36440"/>
                  </a:moveTo>
                  <a:cubicBezTo>
                    <a:pt x="2237330" y="41443"/>
                    <a:pt x="2239384" y="44908"/>
                    <a:pt x="2237203" y="49268"/>
                  </a:cubicBezTo>
                  <a:cubicBezTo>
                    <a:pt x="2234250" y="55038"/>
                    <a:pt x="2227455" y="56576"/>
                    <a:pt x="2227455" y="63121"/>
                  </a:cubicBezTo>
                  <a:cubicBezTo>
                    <a:pt x="2227455" y="66975"/>
                    <a:pt x="2231560" y="68767"/>
                    <a:pt x="2235403" y="68767"/>
                  </a:cubicBezTo>
                  <a:cubicBezTo>
                    <a:pt x="2244002" y="68767"/>
                    <a:pt x="2247339" y="61710"/>
                    <a:pt x="2253623" y="55936"/>
                  </a:cubicBezTo>
                  <a:cubicBezTo>
                    <a:pt x="2259269" y="50679"/>
                    <a:pt x="2267479" y="49268"/>
                    <a:pt x="2267479" y="41443"/>
                  </a:cubicBezTo>
                  <a:lnTo>
                    <a:pt x="2267479" y="39004"/>
                  </a:lnTo>
                  <a:cubicBezTo>
                    <a:pt x="2261960" y="37593"/>
                    <a:pt x="2258753" y="38876"/>
                    <a:pt x="2253110" y="38491"/>
                  </a:cubicBezTo>
                  <a:cubicBezTo>
                    <a:pt x="2247078" y="38106"/>
                    <a:pt x="2243747" y="36440"/>
                    <a:pt x="2237715" y="36440"/>
                  </a:cubicBezTo>
                  <a:close/>
                  <a:moveTo>
                    <a:pt x="2133549" y="68767"/>
                  </a:moveTo>
                  <a:cubicBezTo>
                    <a:pt x="2133549" y="65560"/>
                    <a:pt x="2134832" y="62608"/>
                    <a:pt x="2132523" y="60557"/>
                  </a:cubicBezTo>
                  <a:cubicBezTo>
                    <a:pt x="2130084" y="58376"/>
                    <a:pt x="2127005" y="59405"/>
                    <a:pt x="2123801" y="58503"/>
                  </a:cubicBezTo>
                  <a:cubicBezTo>
                    <a:pt x="2120594" y="57605"/>
                    <a:pt x="2118922" y="55424"/>
                    <a:pt x="2115464" y="55424"/>
                  </a:cubicBezTo>
                  <a:lnTo>
                    <a:pt x="2111483" y="55424"/>
                  </a:lnTo>
                  <a:lnTo>
                    <a:pt x="2111483" y="60169"/>
                  </a:lnTo>
                  <a:cubicBezTo>
                    <a:pt x="2111483" y="66201"/>
                    <a:pt x="2118922" y="66586"/>
                    <a:pt x="2121747" y="71844"/>
                  </a:cubicBezTo>
                  <a:cubicBezTo>
                    <a:pt x="2124441" y="76850"/>
                    <a:pt x="2125212" y="83649"/>
                    <a:pt x="2130982" y="83649"/>
                  </a:cubicBezTo>
                  <a:cubicBezTo>
                    <a:pt x="2132523" y="83649"/>
                    <a:pt x="2133549" y="81980"/>
                    <a:pt x="2133549" y="80442"/>
                  </a:cubicBezTo>
                  <a:lnTo>
                    <a:pt x="2133549" y="68767"/>
                  </a:lnTo>
                  <a:close/>
                  <a:moveTo>
                    <a:pt x="2142657" y="93397"/>
                  </a:moveTo>
                  <a:cubicBezTo>
                    <a:pt x="2140734" y="93397"/>
                    <a:pt x="2139578" y="93783"/>
                    <a:pt x="2137654" y="93910"/>
                  </a:cubicBezTo>
                  <a:cubicBezTo>
                    <a:pt x="2137654" y="98273"/>
                    <a:pt x="2138679" y="101222"/>
                    <a:pt x="2137141" y="105200"/>
                  </a:cubicBezTo>
                  <a:cubicBezTo>
                    <a:pt x="2135861" y="108407"/>
                    <a:pt x="2131495" y="108407"/>
                    <a:pt x="2131495" y="111872"/>
                  </a:cubicBezTo>
                  <a:cubicBezTo>
                    <a:pt x="2131495" y="114180"/>
                    <a:pt x="2134320" y="114948"/>
                    <a:pt x="2136625" y="114948"/>
                  </a:cubicBezTo>
                  <a:cubicBezTo>
                    <a:pt x="2140218" y="114948"/>
                    <a:pt x="2140858" y="110458"/>
                    <a:pt x="2144326" y="109817"/>
                  </a:cubicBezTo>
                  <a:cubicBezTo>
                    <a:pt x="2147402" y="109305"/>
                    <a:pt x="2149329" y="109817"/>
                    <a:pt x="2152533" y="109817"/>
                  </a:cubicBezTo>
                  <a:cubicBezTo>
                    <a:pt x="2152667" y="108407"/>
                    <a:pt x="2153049" y="107763"/>
                    <a:pt x="2153049" y="106352"/>
                  </a:cubicBezTo>
                  <a:cubicBezTo>
                    <a:pt x="2153049" y="99942"/>
                    <a:pt x="2149074" y="93397"/>
                    <a:pt x="2142657" y="93397"/>
                  </a:cubicBezTo>
                  <a:close/>
                  <a:moveTo>
                    <a:pt x="2102760" y="101095"/>
                  </a:moveTo>
                  <a:lnTo>
                    <a:pt x="2102760" y="106225"/>
                  </a:lnTo>
                  <a:cubicBezTo>
                    <a:pt x="2103018" y="107123"/>
                    <a:pt x="2103789" y="107763"/>
                    <a:pt x="2103789" y="108792"/>
                  </a:cubicBezTo>
                  <a:cubicBezTo>
                    <a:pt x="2103789" y="112384"/>
                    <a:pt x="2100709" y="113922"/>
                    <a:pt x="2100196" y="117515"/>
                  </a:cubicBezTo>
                  <a:cubicBezTo>
                    <a:pt x="2101094" y="117773"/>
                    <a:pt x="2101734" y="118540"/>
                    <a:pt x="2102760" y="118540"/>
                  </a:cubicBezTo>
                  <a:cubicBezTo>
                    <a:pt x="2105712" y="118540"/>
                    <a:pt x="2106479" y="115588"/>
                    <a:pt x="2108919" y="113922"/>
                  </a:cubicBezTo>
                  <a:cubicBezTo>
                    <a:pt x="2114307" y="110330"/>
                    <a:pt x="2119180" y="108407"/>
                    <a:pt x="2120721" y="102120"/>
                  </a:cubicBezTo>
                  <a:lnTo>
                    <a:pt x="2120208" y="99041"/>
                  </a:lnTo>
                  <a:cubicBezTo>
                    <a:pt x="2113409" y="99041"/>
                    <a:pt x="2109559" y="101095"/>
                    <a:pt x="2102760" y="101095"/>
                  </a:cubicBezTo>
                  <a:close/>
                  <a:moveTo>
                    <a:pt x="2078130" y="108279"/>
                  </a:moveTo>
                  <a:cubicBezTo>
                    <a:pt x="2074537" y="108279"/>
                    <a:pt x="2071846" y="109690"/>
                    <a:pt x="2068894" y="107763"/>
                  </a:cubicBezTo>
                  <a:cubicBezTo>
                    <a:pt x="2065815" y="105712"/>
                    <a:pt x="2064401" y="102633"/>
                    <a:pt x="2060684" y="102633"/>
                  </a:cubicBezTo>
                  <a:lnTo>
                    <a:pt x="2060172" y="99041"/>
                  </a:lnTo>
                  <a:cubicBezTo>
                    <a:pt x="2064531" y="93525"/>
                    <a:pt x="2071072" y="95448"/>
                    <a:pt x="2078130" y="95448"/>
                  </a:cubicBezTo>
                  <a:cubicBezTo>
                    <a:pt x="2079155" y="95576"/>
                    <a:pt x="2079668" y="94936"/>
                    <a:pt x="2080697" y="94936"/>
                  </a:cubicBezTo>
                  <a:cubicBezTo>
                    <a:pt x="2084161" y="94936"/>
                    <a:pt x="2084289" y="99681"/>
                    <a:pt x="2084289" y="103149"/>
                  </a:cubicBezTo>
                  <a:cubicBezTo>
                    <a:pt x="2084289" y="106225"/>
                    <a:pt x="2080955" y="107123"/>
                    <a:pt x="2078130" y="108279"/>
                  </a:cubicBezTo>
                  <a:close/>
                  <a:moveTo>
                    <a:pt x="2021172" y="129830"/>
                  </a:moveTo>
                  <a:cubicBezTo>
                    <a:pt x="2024125" y="132782"/>
                    <a:pt x="2027074" y="132909"/>
                    <a:pt x="2031178" y="132909"/>
                  </a:cubicBezTo>
                  <a:cubicBezTo>
                    <a:pt x="2034513" y="132909"/>
                    <a:pt x="2036312" y="133935"/>
                    <a:pt x="2039643" y="133935"/>
                  </a:cubicBezTo>
                  <a:cubicBezTo>
                    <a:pt x="2044264" y="133935"/>
                    <a:pt x="2046828" y="131244"/>
                    <a:pt x="2049907" y="127779"/>
                  </a:cubicBezTo>
                  <a:lnTo>
                    <a:pt x="2049395" y="122645"/>
                  </a:lnTo>
                  <a:cubicBezTo>
                    <a:pt x="2037978" y="121747"/>
                    <a:pt x="2027969" y="120722"/>
                    <a:pt x="2021172" y="129830"/>
                  </a:cubicBezTo>
                  <a:close/>
                  <a:moveTo>
                    <a:pt x="2233098" y="577288"/>
                  </a:moveTo>
                  <a:cubicBezTo>
                    <a:pt x="2228222" y="576517"/>
                    <a:pt x="2225528" y="576775"/>
                    <a:pt x="2220655" y="576775"/>
                  </a:cubicBezTo>
                  <a:cubicBezTo>
                    <a:pt x="2216550" y="576775"/>
                    <a:pt x="2213471" y="574721"/>
                    <a:pt x="2210006" y="576775"/>
                  </a:cubicBezTo>
                  <a:cubicBezTo>
                    <a:pt x="2206802" y="578699"/>
                    <a:pt x="2207828" y="583059"/>
                    <a:pt x="2204876" y="585498"/>
                  </a:cubicBezTo>
                  <a:cubicBezTo>
                    <a:pt x="2200643" y="589090"/>
                    <a:pt x="2197433" y="590887"/>
                    <a:pt x="2194611" y="595759"/>
                  </a:cubicBezTo>
                  <a:cubicBezTo>
                    <a:pt x="2200385" y="598071"/>
                    <a:pt x="2202821" y="602431"/>
                    <a:pt x="2208980" y="602431"/>
                  </a:cubicBezTo>
                  <a:cubicBezTo>
                    <a:pt x="2211159" y="602431"/>
                    <a:pt x="2212060" y="600249"/>
                    <a:pt x="2214111" y="599867"/>
                  </a:cubicBezTo>
                  <a:cubicBezTo>
                    <a:pt x="2221423" y="598584"/>
                    <a:pt x="2225786" y="599351"/>
                    <a:pt x="2233098" y="597813"/>
                  </a:cubicBezTo>
                  <a:cubicBezTo>
                    <a:pt x="2237843" y="596788"/>
                    <a:pt x="2238228" y="591141"/>
                    <a:pt x="2238228" y="586269"/>
                  </a:cubicBezTo>
                  <a:cubicBezTo>
                    <a:pt x="2238228" y="583444"/>
                    <a:pt x="2235279" y="578826"/>
                    <a:pt x="2233098" y="577288"/>
                  </a:cubicBezTo>
                  <a:close/>
                  <a:moveTo>
                    <a:pt x="2287491" y="592167"/>
                  </a:moveTo>
                  <a:cubicBezTo>
                    <a:pt x="2287491" y="596533"/>
                    <a:pt x="2289030" y="599097"/>
                    <a:pt x="2289030" y="603456"/>
                  </a:cubicBezTo>
                  <a:lnTo>
                    <a:pt x="2297112" y="603456"/>
                  </a:lnTo>
                  <a:cubicBezTo>
                    <a:pt x="2301603" y="603456"/>
                    <a:pt x="2306991" y="602046"/>
                    <a:pt x="2306991" y="597558"/>
                  </a:cubicBezTo>
                  <a:cubicBezTo>
                    <a:pt x="2306991" y="589730"/>
                    <a:pt x="2295316" y="591141"/>
                    <a:pt x="2287491" y="592167"/>
                  </a:cubicBezTo>
                  <a:close/>
                  <a:moveTo>
                    <a:pt x="2322898" y="568562"/>
                  </a:moveTo>
                  <a:cubicBezTo>
                    <a:pt x="2322771" y="570231"/>
                    <a:pt x="2322386" y="571129"/>
                    <a:pt x="2322386" y="572795"/>
                  </a:cubicBezTo>
                  <a:cubicBezTo>
                    <a:pt x="2322386" y="576648"/>
                    <a:pt x="2325462" y="578572"/>
                    <a:pt x="2325462" y="582419"/>
                  </a:cubicBezTo>
                  <a:lnTo>
                    <a:pt x="2329440" y="582419"/>
                  </a:lnTo>
                  <a:cubicBezTo>
                    <a:pt x="2333159" y="582419"/>
                    <a:pt x="2334828" y="580113"/>
                    <a:pt x="2338293" y="578826"/>
                  </a:cubicBezTo>
                  <a:cubicBezTo>
                    <a:pt x="2342656" y="577161"/>
                    <a:pt x="2347016" y="574849"/>
                    <a:pt x="2347016" y="570104"/>
                  </a:cubicBezTo>
                  <a:cubicBezTo>
                    <a:pt x="2347016" y="566253"/>
                    <a:pt x="2341497" y="565358"/>
                    <a:pt x="2337777" y="565999"/>
                  </a:cubicBezTo>
                  <a:cubicBezTo>
                    <a:pt x="2332007" y="567024"/>
                    <a:pt x="2328800" y="568562"/>
                    <a:pt x="2322898" y="568562"/>
                  </a:cubicBezTo>
                  <a:close/>
                  <a:moveTo>
                    <a:pt x="2350608" y="642968"/>
                  </a:moveTo>
                  <a:cubicBezTo>
                    <a:pt x="2350608" y="648739"/>
                    <a:pt x="2349968" y="656825"/>
                    <a:pt x="2355738" y="656825"/>
                  </a:cubicBezTo>
                  <a:cubicBezTo>
                    <a:pt x="2365490" y="656825"/>
                    <a:pt x="2375751" y="651178"/>
                    <a:pt x="2375751" y="641430"/>
                  </a:cubicBezTo>
                  <a:cubicBezTo>
                    <a:pt x="2375751" y="638736"/>
                    <a:pt x="2373056" y="637965"/>
                    <a:pt x="2370620" y="636812"/>
                  </a:cubicBezTo>
                  <a:cubicBezTo>
                    <a:pt x="2363181" y="633347"/>
                    <a:pt x="2350608" y="634758"/>
                    <a:pt x="2350608" y="642968"/>
                  </a:cubicBezTo>
                  <a:close/>
                  <a:moveTo>
                    <a:pt x="2599991" y="30794"/>
                  </a:moveTo>
                  <a:cubicBezTo>
                    <a:pt x="2595759" y="34131"/>
                    <a:pt x="2595628" y="38618"/>
                    <a:pt x="2595373" y="44137"/>
                  </a:cubicBezTo>
                  <a:cubicBezTo>
                    <a:pt x="2595246" y="47599"/>
                    <a:pt x="2597169" y="49908"/>
                    <a:pt x="2595373" y="52860"/>
                  </a:cubicBezTo>
                  <a:cubicBezTo>
                    <a:pt x="2594090" y="55038"/>
                    <a:pt x="2591653" y="54784"/>
                    <a:pt x="2589217" y="55424"/>
                  </a:cubicBezTo>
                  <a:cubicBezTo>
                    <a:pt x="2583444" y="57092"/>
                    <a:pt x="2580749" y="60169"/>
                    <a:pt x="2576386" y="64150"/>
                  </a:cubicBezTo>
                  <a:cubicBezTo>
                    <a:pt x="2569973" y="70051"/>
                    <a:pt x="2567536" y="75436"/>
                    <a:pt x="2565613" y="84162"/>
                  </a:cubicBezTo>
                  <a:cubicBezTo>
                    <a:pt x="2563944" y="91983"/>
                    <a:pt x="2558814" y="94811"/>
                    <a:pt x="2554836" y="101607"/>
                  </a:cubicBezTo>
                  <a:cubicBezTo>
                    <a:pt x="2558428" y="104432"/>
                    <a:pt x="2562148" y="102378"/>
                    <a:pt x="2566638" y="103149"/>
                  </a:cubicBezTo>
                  <a:cubicBezTo>
                    <a:pt x="2570871" y="103920"/>
                    <a:pt x="2572670" y="106611"/>
                    <a:pt x="2575874" y="109305"/>
                  </a:cubicBezTo>
                  <a:cubicBezTo>
                    <a:pt x="2578695" y="111744"/>
                    <a:pt x="2578440" y="115333"/>
                    <a:pt x="2581520" y="117515"/>
                  </a:cubicBezTo>
                  <a:cubicBezTo>
                    <a:pt x="2584985" y="119954"/>
                    <a:pt x="2587931" y="120594"/>
                    <a:pt x="2592294" y="120594"/>
                  </a:cubicBezTo>
                  <a:cubicBezTo>
                    <a:pt x="2603070" y="120594"/>
                    <a:pt x="2605383" y="108665"/>
                    <a:pt x="2615898" y="106225"/>
                  </a:cubicBezTo>
                  <a:cubicBezTo>
                    <a:pt x="2622828" y="104687"/>
                    <a:pt x="2631806" y="104302"/>
                    <a:pt x="2631806" y="97248"/>
                  </a:cubicBezTo>
                  <a:cubicBezTo>
                    <a:pt x="2631806" y="90576"/>
                    <a:pt x="2629755" y="86726"/>
                    <a:pt x="2629755" y="80057"/>
                  </a:cubicBezTo>
                  <a:cubicBezTo>
                    <a:pt x="2629755" y="75312"/>
                    <a:pt x="2631806" y="72745"/>
                    <a:pt x="2631806" y="68000"/>
                  </a:cubicBezTo>
                  <a:cubicBezTo>
                    <a:pt x="2631806" y="62736"/>
                    <a:pt x="2625650" y="62096"/>
                    <a:pt x="2622570" y="57991"/>
                  </a:cubicBezTo>
                  <a:cubicBezTo>
                    <a:pt x="2620389" y="55038"/>
                    <a:pt x="2620777" y="51962"/>
                    <a:pt x="2618465" y="49268"/>
                  </a:cubicBezTo>
                  <a:cubicBezTo>
                    <a:pt x="2617440" y="47988"/>
                    <a:pt x="2615000" y="48239"/>
                    <a:pt x="2614360" y="46701"/>
                  </a:cubicBezTo>
                  <a:cubicBezTo>
                    <a:pt x="2612182" y="41443"/>
                    <a:pt x="2611153" y="37466"/>
                    <a:pt x="2606663" y="33873"/>
                  </a:cubicBezTo>
                  <a:cubicBezTo>
                    <a:pt x="2604870" y="32462"/>
                    <a:pt x="2601405" y="32593"/>
                    <a:pt x="2599991" y="30794"/>
                  </a:cubicBezTo>
                  <a:close/>
                  <a:moveTo>
                    <a:pt x="2623596" y="108792"/>
                  </a:moveTo>
                  <a:cubicBezTo>
                    <a:pt x="2620389" y="108792"/>
                    <a:pt x="2620389" y="112770"/>
                    <a:pt x="2618978" y="115464"/>
                  </a:cubicBezTo>
                  <a:cubicBezTo>
                    <a:pt x="2615898" y="121107"/>
                    <a:pt x="2611666" y="123419"/>
                    <a:pt x="2605637" y="125725"/>
                  </a:cubicBezTo>
                  <a:cubicBezTo>
                    <a:pt x="2599864" y="127906"/>
                    <a:pt x="2591781" y="127651"/>
                    <a:pt x="2591781" y="133935"/>
                  </a:cubicBezTo>
                  <a:cubicBezTo>
                    <a:pt x="2591781" y="139068"/>
                    <a:pt x="2597940" y="140352"/>
                    <a:pt x="2597940" y="145482"/>
                  </a:cubicBezTo>
                  <a:cubicBezTo>
                    <a:pt x="2597940" y="148944"/>
                    <a:pt x="2594090" y="149842"/>
                    <a:pt x="2592806" y="152922"/>
                  </a:cubicBezTo>
                  <a:cubicBezTo>
                    <a:pt x="2591523" y="155746"/>
                    <a:pt x="2592294" y="157797"/>
                    <a:pt x="2591268" y="160619"/>
                  </a:cubicBezTo>
                  <a:cubicBezTo>
                    <a:pt x="2590370" y="163058"/>
                    <a:pt x="2588189" y="164084"/>
                    <a:pt x="2588189" y="166775"/>
                  </a:cubicBezTo>
                  <a:cubicBezTo>
                    <a:pt x="2588189" y="170243"/>
                    <a:pt x="2593577" y="168702"/>
                    <a:pt x="2596915" y="169342"/>
                  </a:cubicBezTo>
                  <a:cubicBezTo>
                    <a:pt x="2599478" y="169854"/>
                    <a:pt x="2601147" y="171265"/>
                    <a:pt x="2603070" y="172934"/>
                  </a:cubicBezTo>
                  <a:cubicBezTo>
                    <a:pt x="2607816" y="177297"/>
                    <a:pt x="2607688" y="182297"/>
                    <a:pt x="2607688" y="188714"/>
                  </a:cubicBezTo>
                  <a:lnTo>
                    <a:pt x="2607688" y="198077"/>
                  </a:lnTo>
                  <a:cubicBezTo>
                    <a:pt x="2608844" y="198204"/>
                    <a:pt x="2609615" y="198589"/>
                    <a:pt x="2610768" y="198589"/>
                  </a:cubicBezTo>
                  <a:cubicBezTo>
                    <a:pt x="2614615" y="198589"/>
                    <a:pt x="2615640" y="193972"/>
                    <a:pt x="2619491" y="193972"/>
                  </a:cubicBezTo>
                  <a:cubicBezTo>
                    <a:pt x="2629755" y="193972"/>
                    <a:pt x="2632707" y="203596"/>
                    <a:pt x="2641044" y="209366"/>
                  </a:cubicBezTo>
                  <a:cubicBezTo>
                    <a:pt x="2646175" y="212958"/>
                    <a:pt x="2650665" y="212060"/>
                    <a:pt x="2656952" y="212958"/>
                  </a:cubicBezTo>
                  <a:cubicBezTo>
                    <a:pt x="2662467" y="213729"/>
                    <a:pt x="2665419" y="216038"/>
                    <a:pt x="2671063" y="216038"/>
                  </a:cubicBezTo>
                  <a:cubicBezTo>
                    <a:pt x="2679276" y="216038"/>
                    <a:pt x="2688766" y="212958"/>
                    <a:pt x="2688766" y="204748"/>
                  </a:cubicBezTo>
                  <a:cubicBezTo>
                    <a:pt x="2688766" y="197949"/>
                    <a:pt x="2683247" y="195640"/>
                    <a:pt x="2679531" y="189867"/>
                  </a:cubicBezTo>
                  <a:cubicBezTo>
                    <a:pt x="2676578" y="185122"/>
                    <a:pt x="2675295" y="182042"/>
                    <a:pt x="2672859" y="177039"/>
                  </a:cubicBezTo>
                  <a:cubicBezTo>
                    <a:pt x="2679276" y="173832"/>
                    <a:pt x="2688766" y="175112"/>
                    <a:pt x="2688766" y="168061"/>
                  </a:cubicBezTo>
                  <a:cubicBezTo>
                    <a:pt x="2688766" y="162284"/>
                    <a:pt x="2686327" y="159205"/>
                    <a:pt x="2685687" y="153434"/>
                  </a:cubicBezTo>
                  <a:cubicBezTo>
                    <a:pt x="2679400" y="152922"/>
                    <a:pt x="2672732" y="155874"/>
                    <a:pt x="2669779" y="150355"/>
                  </a:cubicBezTo>
                  <a:cubicBezTo>
                    <a:pt x="2666700" y="144712"/>
                    <a:pt x="2665161" y="140865"/>
                    <a:pt x="2664133" y="134447"/>
                  </a:cubicBezTo>
                  <a:cubicBezTo>
                    <a:pt x="2662853" y="126110"/>
                    <a:pt x="2663107" y="116235"/>
                    <a:pt x="2654643" y="114948"/>
                  </a:cubicBezTo>
                  <a:lnTo>
                    <a:pt x="2654643" y="134062"/>
                  </a:lnTo>
                  <a:cubicBezTo>
                    <a:pt x="2654643" y="143301"/>
                    <a:pt x="2644633" y="144712"/>
                    <a:pt x="2636939" y="149842"/>
                  </a:cubicBezTo>
                  <a:cubicBezTo>
                    <a:pt x="2636685" y="148177"/>
                    <a:pt x="2636427" y="147275"/>
                    <a:pt x="2636427" y="145610"/>
                  </a:cubicBezTo>
                  <a:cubicBezTo>
                    <a:pt x="2636427" y="139068"/>
                    <a:pt x="2637965" y="135346"/>
                    <a:pt x="2637965" y="128804"/>
                  </a:cubicBezTo>
                  <a:cubicBezTo>
                    <a:pt x="2637965" y="119180"/>
                    <a:pt x="2633220" y="108792"/>
                    <a:pt x="2623596" y="108792"/>
                  </a:cubicBezTo>
                  <a:close/>
                  <a:moveTo>
                    <a:pt x="2552269" y="119569"/>
                  </a:moveTo>
                  <a:cubicBezTo>
                    <a:pt x="2548804" y="119569"/>
                    <a:pt x="2545601" y="121747"/>
                    <a:pt x="2545601" y="125212"/>
                  </a:cubicBezTo>
                  <a:cubicBezTo>
                    <a:pt x="2545601" y="129190"/>
                    <a:pt x="2550218" y="130088"/>
                    <a:pt x="2551243" y="133935"/>
                  </a:cubicBezTo>
                  <a:cubicBezTo>
                    <a:pt x="2552912" y="139967"/>
                    <a:pt x="2553810" y="143559"/>
                    <a:pt x="2553810" y="149842"/>
                  </a:cubicBezTo>
                  <a:cubicBezTo>
                    <a:pt x="2553810" y="153692"/>
                    <a:pt x="2558686" y="154976"/>
                    <a:pt x="2562533" y="154976"/>
                  </a:cubicBezTo>
                  <a:cubicBezTo>
                    <a:pt x="2563944" y="154976"/>
                    <a:pt x="2564845" y="154205"/>
                    <a:pt x="2566125" y="153947"/>
                  </a:cubicBezTo>
                  <a:lnTo>
                    <a:pt x="2579338" y="153947"/>
                  </a:lnTo>
                  <a:cubicBezTo>
                    <a:pt x="2583829" y="153947"/>
                    <a:pt x="2585625" y="148689"/>
                    <a:pt x="2585625" y="144199"/>
                  </a:cubicBezTo>
                  <a:cubicBezTo>
                    <a:pt x="2585625" y="139967"/>
                    <a:pt x="2581007" y="138552"/>
                    <a:pt x="2576902" y="137527"/>
                  </a:cubicBezTo>
                  <a:cubicBezTo>
                    <a:pt x="2573055" y="136629"/>
                    <a:pt x="2571896" y="133037"/>
                    <a:pt x="2568180" y="131884"/>
                  </a:cubicBezTo>
                  <a:cubicBezTo>
                    <a:pt x="2565871" y="131113"/>
                    <a:pt x="2563944" y="132269"/>
                    <a:pt x="2562020" y="130855"/>
                  </a:cubicBezTo>
                  <a:cubicBezTo>
                    <a:pt x="2557403" y="127521"/>
                    <a:pt x="2558043" y="119569"/>
                    <a:pt x="2552269" y="119569"/>
                  </a:cubicBezTo>
                  <a:close/>
                  <a:moveTo>
                    <a:pt x="2759577" y="187816"/>
                  </a:moveTo>
                  <a:cubicBezTo>
                    <a:pt x="2752781" y="191153"/>
                    <a:pt x="2748930" y="192306"/>
                    <a:pt x="2741618" y="193459"/>
                  </a:cubicBezTo>
                  <a:cubicBezTo>
                    <a:pt x="2735972" y="194230"/>
                    <a:pt x="2728791" y="194746"/>
                    <a:pt x="2728791" y="200389"/>
                  </a:cubicBezTo>
                  <a:cubicBezTo>
                    <a:pt x="2728791" y="207828"/>
                    <a:pt x="2735972" y="210653"/>
                    <a:pt x="2735972" y="218089"/>
                  </a:cubicBezTo>
                  <a:cubicBezTo>
                    <a:pt x="2735972" y="220401"/>
                    <a:pt x="2733536" y="220783"/>
                    <a:pt x="2731870" y="222194"/>
                  </a:cubicBezTo>
                  <a:cubicBezTo>
                    <a:pt x="2727638" y="225786"/>
                    <a:pt x="2724686" y="229124"/>
                    <a:pt x="2724686" y="234770"/>
                  </a:cubicBezTo>
                  <a:cubicBezTo>
                    <a:pt x="2724686" y="237716"/>
                    <a:pt x="2726224" y="239257"/>
                    <a:pt x="2726224" y="242206"/>
                  </a:cubicBezTo>
                  <a:cubicBezTo>
                    <a:pt x="2726224" y="247467"/>
                    <a:pt x="2723657" y="250289"/>
                    <a:pt x="2723657" y="255550"/>
                  </a:cubicBezTo>
                  <a:cubicBezTo>
                    <a:pt x="2723657" y="259528"/>
                    <a:pt x="2725199" y="261833"/>
                    <a:pt x="2725199" y="265811"/>
                  </a:cubicBezTo>
                  <a:cubicBezTo>
                    <a:pt x="2725199" y="269916"/>
                    <a:pt x="2720065" y="270941"/>
                    <a:pt x="2720065" y="275050"/>
                  </a:cubicBezTo>
                  <a:cubicBezTo>
                    <a:pt x="2720065" y="278900"/>
                    <a:pt x="2721861" y="283260"/>
                    <a:pt x="2725711" y="283260"/>
                  </a:cubicBezTo>
                  <a:cubicBezTo>
                    <a:pt x="2730201" y="283260"/>
                    <a:pt x="2731357" y="278387"/>
                    <a:pt x="2733408" y="274534"/>
                  </a:cubicBezTo>
                  <a:cubicBezTo>
                    <a:pt x="2735587" y="270559"/>
                    <a:pt x="2738924" y="269530"/>
                    <a:pt x="2742131" y="266327"/>
                  </a:cubicBezTo>
                  <a:cubicBezTo>
                    <a:pt x="2746749" y="261706"/>
                    <a:pt x="2749829" y="257728"/>
                    <a:pt x="2756500" y="257088"/>
                  </a:cubicBezTo>
                  <a:cubicBezTo>
                    <a:pt x="2770353" y="255677"/>
                    <a:pt x="2779592" y="243620"/>
                    <a:pt x="2779592" y="229764"/>
                  </a:cubicBezTo>
                  <a:lnTo>
                    <a:pt x="2779592" y="220270"/>
                  </a:lnTo>
                  <a:cubicBezTo>
                    <a:pt x="2779592" y="211806"/>
                    <a:pt x="2769586" y="210137"/>
                    <a:pt x="2768302" y="201669"/>
                  </a:cubicBezTo>
                  <a:cubicBezTo>
                    <a:pt x="2767277" y="195000"/>
                    <a:pt x="2766248" y="186787"/>
                    <a:pt x="2759577" y="187816"/>
                  </a:cubicBezTo>
                  <a:close/>
                  <a:moveTo>
                    <a:pt x="2821668" y="224761"/>
                  </a:moveTo>
                  <a:cubicBezTo>
                    <a:pt x="2821027" y="222961"/>
                    <a:pt x="2820642" y="220656"/>
                    <a:pt x="2818588" y="220656"/>
                  </a:cubicBezTo>
                  <a:cubicBezTo>
                    <a:pt x="2809480" y="220656"/>
                    <a:pt x="2808712" y="230920"/>
                    <a:pt x="2801655" y="236563"/>
                  </a:cubicBezTo>
                  <a:lnTo>
                    <a:pt x="2801655" y="241181"/>
                  </a:lnTo>
                  <a:cubicBezTo>
                    <a:pt x="2803709" y="241439"/>
                    <a:pt x="2804862" y="241694"/>
                    <a:pt x="2806913" y="241694"/>
                  </a:cubicBezTo>
                  <a:cubicBezTo>
                    <a:pt x="2813200" y="241694"/>
                    <a:pt x="2816664" y="240155"/>
                    <a:pt x="2822954" y="240155"/>
                  </a:cubicBezTo>
                  <a:lnTo>
                    <a:pt x="2822954" y="232073"/>
                  </a:lnTo>
                  <a:cubicBezTo>
                    <a:pt x="2822954" y="229764"/>
                    <a:pt x="2823078" y="226560"/>
                    <a:pt x="2821668" y="224761"/>
                  </a:cubicBezTo>
                  <a:close/>
                  <a:moveTo>
                    <a:pt x="2718526" y="310969"/>
                  </a:moveTo>
                  <a:cubicBezTo>
                    <a:pt x="2715963" y="309682"/>
                    <a:pt x="2714294" y="308402"/>
                    <a:pt x="2711342" y="308402"/>
                  </a:cubicBezTo>
                  <a:cubicBezTo>
                    <a:pt x="2706597" y="308402"/>
                    <a:pt x="2706724" y="314947"/>
                    <a:pt x="2706211" y="319692"/>
                  </a:cubicBezTo>
                  <a:cubicBezTo>
                    <a:pt x="2705699" y="323797"/>
                    <a:pt x="2704288" y="325848"/>
                    <a:pt x="2703645" y="329953"/>
                  </a:cubicBezTo>
                  <a:cubicBezTo>
                    <a:pt x="2704546" y="330211"/>
                    <a:pt x="2705186" y="330981"/>
                    <a:pt x="2706211" y="330981"/>
                  </a:cubicBezTo>
                  <a:cubicBezTo>
                    <a:pt x="2711215" y="330981"/>
                    <a:pt x="2711342" y="324437"/>
                    <a:pt x="2715450" y="321746"/>
                  </a:cubicBezTo>
                  <a:cubicBezTo>
                    <a:pt x="2718268" y="319950"/>
                    <a:pt x="2720195" y="318026"/>
                    <a:pt x="2720581" y="314561"/>
                  </a:cubicBezTo>
                  <a:lnTo>
                    <a:pt x="2718526" y="310969"/>
                  </a:lnTo>
                  <a:close/>
                  <a:moveTo>
                    <a:pt x="3040137" y="452593"/>
                  </a:moveTo>
                  <a:lnTo>
                    <a:pt x="3025896" y="452593"/>
                  </a:lnTo>
                  <a:cubicBezTo>
                    <a:pt x="3025896" y="453495"/>
                    <a:pt x="3024870" y="453749"/>
                    <a:pt x="3024870" y="454647"/>
                  </a:cubicBezTo>
                  <a:cubicBezTo>
                    <a:pt x="3024870" y="456698"/>
                    <a:pt x="3027048" y="456960"/>
                    <a:pt x="3027950" y="458753"/>
                  </a:cubicBezTo>
                  <a:cubicBezTo>
                    <a:pt x="3031029" y="464396"/>
                    <a:pt x="3033720" y="467603"/>
                    <a:pt x="3034621" y="474147"/>
                  </a:cubicBezTo>
                  <a:cubicBezTo>
                    <a:pt x="3039625" y="474405"/>
                    <a:pt x="3042704" y="474787"/>
                    <a:pt x="3047449" y="476198"/>
                  </a:cubicBezTo>
                  <a:cubicBezTo>
                    <a:pt x="3054634" y="478379"/>
                    <a:pt x="3055917" y="487488"/>
                    <a:pt x="3063487" y="487488"/>
                  </a:cubicBezTo>
                  <a:lnTo>
                    <a:pt x="3069000" y="487488"/>
                  </a:lnTo>
                  <a:lnTo>
                    <a:pt x="3069000" y="475685"/>
                  </a:lnTo>
                  <a:cubicBezTo>
                    <a:pt x="3072850" y="473762"/>
                    <a:pt x="3075159" y="471067"/>
                    <a:pt x="3075159" y="466962"/>
                  </a:cubicBezTo>
                  <a:cubicBezTo>
                    <a:pt x="3075159" y="463370"/>
                    <a:pt x="3070159" y="463370"/>
                    <a:pt x="3068487" y="460291"/>
                  </a:cubicBezTo>
                  <a:cubicBezTo>
                    <a:pt x="3066949" y="457472"/>
                    <a:pt x="3069130" y="454775"/>
                    <a:pt x="3067462" y="452081"/>
                  </a:cubicBezTo>
                  <a:cubicBezTo>
                    <a:pt x="3065153" y="448361"/>
                    <a:pt x="3061560" y="447976"/>
                    <a:pt x="3057197" y="447463"/>
                  </a:cubicBezTo>
                  <a:cubicBezTo>
                    <a:pt x="3050274" y="446692"/>
                    <a:pt x="3047067" y="452593"/>
                    <a:pt x="3040137" y="452593"/>
                  </a:cubicBezTo>
                  <a:close/>
                  <a:moveTo>
                    <a:pt x="3537496" y="270429"/>
                  </a:moveTo>
                  <a:cubicBezTo>
                    <a:pt x="3537496" y="269658"/>
                    <a:pt x="3538009" y="269145"/>
                    <a:pt x="3538009" y="268378"/>
                  </a:cubicBezTo>
                  <a:cubicBezTo>
                    <a:pt x="3538009" y="264145"/>
                    <a:pt x="3533391" y="262219"/>
                    <a:pt x="3529158" y="262219"/>
                  </a:cubicBezTo>
                  <a:lnTo>
                    <a:pt x="3524668" y="262219"/>
                  </a:lnTo>
                  <a:lnTo>
                    <a:pt x="3524668" y="268890"/>
                  </a:lnTo>
                  <a:lnTo>
                    <a:pt x="3534932" y="299680"/>
                  </a:lnTo>
                  <a:cubicBezTo>
                    <a:pt x="3534671" y="301858"/>
                    <a:pt x="3534031" y="304297"/>
                    <a:pt x="3531853" y="304297"/>
                  </a:cubicBezTo>
                  <a:cubicBezTo>
                    <a:pt x="3529798" y="304297"/>
                    <a:pt x="3529413" y="301730"/>
                    <a:pt x="3527748" y="300705"/>
                  </a:cubicBezTo>
                  <a:cubicBezTo>
                    <a:pt x="3524028" y="298265"/>
                    <a:pt x="3521203" y="296600"/>
                    <a:pt x="3516713" y="296600"/>
                  </a:cubicBezTo>
                  <a:cubicBezTo>
                    <a:pt x="3514146" y="296600"/>
                    <a:pt x="3512608" y="297498"/>
                    <a:pt x="3510302" y="298654"/>
                  </a:cubicBezTo>
                  <a:lnTo>
                    <a:pt x="3507735" y="298654"/>
                  </a:lnTo>
                  <a:cubicBezTo>
                    <a:pt x="3506579" y="295447"/>
                    <a:pt x="3507608" y="292622"/>
                    <a:pt x="3505681" y="289928"/>
                  </a:cubicBezTo>
                  <a:cubicBezTo>
                    <a:pt x="3503630" y="287110"/>
                    <a:pt x="3500551" y="286852"/>
                    <a:pt x="3496959" y="286852"/>
                  </a:cubicBezTo>
                  <a:cubicBezTo>
                    <a:pt x="3491828" y="286852"/>
                    <a:pt x="3489261" y="289161"/>
                    <a:pt x="3484131" y="289928"/>
                  </a:cubicBezTo>
                  <a:lnTo>
                    <a:pt x="3468736" y="286852"/>
                  </a:lnTo>
                  <a:lnTo>
                    <a:pt x="3460399" y="286852"/>
                  </a:lnTo>
                  <a:cubicBezTo>
                    <a:pt x="3460526" y="296345"/>
                    <a:pt x="3462192" y="301730"/>
                    <a:pt x="3460399" y="311227"/>
                  </a:cubicBezTo>
                  <a:lnTo>
                    <a:pt x="3471303" y="311227"/>
                  </a:lnTo>
                  <a:cubicBezTo>
                    <a:pt x="3471303" y="316870"/>
                    <a:pt x="3469762" y="320205"/>
                    <a:pt x="3469762" y="325848"/>
                  </a:cubicBezTo>
                  <a:cubicBezTo>
                    <a:pt x="3469762" y="329313"/>
                    <a:pt x="3472841" y="330341"/>
                    <a:pt x="3475405" y="332520"/>
                  </a:cubicBezTo>
                  <a:cubicBezTo>
                    <a:pt x="3479386" y="335857"/>
                    <a:pt x="3482465" y="337010"/>
                    <a:pt x="3487723" y="337650"/>
                  </a:cubicBezTo>
                  <a:cubicBezTo>
                    <a:pt x="3488363" y="342398"/>
                    <a:pt x="3488363" y="345220"/>
                    <a:pt x="3487850" y="349965"/>
                  </a:cubicBezTo>
                  <a:lnTo>
                    <a:pt x="3512226" y="349965"/>
                  </a:lnTo>
                  <a:cubicBezTo>
                    <a:pt x="3521331" y="349965"/>
                    <a:pt x="3525566" y="355226"/>
                    <a:pt x="3533904" y="358691"/>
                  </a:cubicBezTo>
                  <a:lnTo>
                    <a:pt x="3537754" y="358691"/>
                  </a:lnTo>
                  <a:lnTo>
                    <a:pt x="3537754" y="339704"/>
                  </a:lnTo>
                  <a:lnTo>
                    <a:pt x="3536471" y="330469"/>
                  </a:lnTo>
                  <a:cubicBezTo>
                    <a:pt x="3537369" y="327134"/>
                    <a:pt x="3538136" y="323284"/>
                    <a:pt x="3541601" y="323284"/>
                  </a:cubicBezTo>
                  <a:cubicBezTo>
                    <a:pt x="3546993" y="323284"/>
                    <a:pt x="3548273" y="329953"/>
                    <a:pt x="3553661" y="329953"/>
                  </a:cubicBezTo>
                  <a:cubicBezTo>
                    <a:pt x="3557253" y="329953"/>
                    <a:pt x="3557381" y="325596"/>
                    <a:pt x="3558537" y="322259"/>
                  </a:cubicBezTo>
                  <a:cubicBezTo>
                    <a:pt x="3560588" y="316485"/>
                    <a:pt x="3562900" y="311867"/>
                    <a:pt x="3568798" y="309940"/>
                  </a:cubicBezTo>
                  <a:lnTo>
                    <a:pt x="3570852" y="310453"/>
                  </a:lnTo>
                  <a:cubicBezTo>
                    <a:pt x="3571237" y="315714"/>
                    <a:pt x="3574568" y="320717"/>
                    <a:pt x="3579832" y="320717"/>
                  </a:cubicBezTo>
                  <a:cubicBezTo>
                    <a:pt x="3583552" y="320717"/>
                    <a:pt x="3588297" y="319819"/>
                    <a:pt x="3588297" y="316100"/>
                  </a:cubicBezTo>
                  <a:cubicBezTo>
                    <a:pt x="3588297" y="312635"/>
                    <a:pt x="3585090" y="311867"/>
                    <a:pt x="3582654" y="309428"/>
                  </a:cubicBezTo>
                  <a:cubicBezTo>
                    <a:pt x="3578549" y="305323"/>
                    <a:pt x="3575470" y="303399"/>
                    <a:pt x="3572903" y="298138"/>
                  </a:cubicBezTo>
                  <a:cubicBezTo>
                    <a:pt x="3570336" y="293008"/>
                    <a:pt x="3567772" y="288775"/>
                    <a:pt x="3562129" y="288390"/>
                  </a:cubicBezTo>
                  <a:cubicBezTo>
                    <a:pt x="3557766" y="288135"/>
                    <a:pt x="3555715" y="285696"/>
                    <a:pt x="3551865" y="283772"/>
                  </a:cubicBezTo>
                  <a:cubicBezTo>
                    <a:pt x="3544553" y="280180"/>
                    <a:pt x="3541346" y="277613"/>
                    <a:pt x="3537496" y="270429"/>
                  </a:cubicBezTo>
                  <a:close/>
                  <a:moveTo>
                    <a:pt x="3442052" y="325335"/>
                  </a:moveTo>
                  <a:cubicBezTo>
                    <a:pt x="3438845" y="325335"/>
                    <a:pt x="3437049" y="326876"/>
                    <a:pt x="3433842" y="326876"/>
                  </a:cubicBezTo>
                  <a:cubicBezTo>
                    <a:pt x="3429097" y="326876"/>
                    <a:pt x="3427297" y="322644"/>
                    <a:pt x="3422553" y="322259"/>
                  </a:cubicBezTo>
                  <a:cubicBezTo>
                    <a:pt x="3422425" y="323284"/>
                    <a:pt x="3422040" y="323924"/>
                    <a:pt x="3422040" y="324950"/>
                  </a:cubicBezTo>
                  <a:cubicBezTo>
                    <a:pt x="3422040" y="327647"/>
                    <a:pt x="3424094" y="328927"/>
                    <a:pt x="3425632" y="330981"/>
                  </a:cubicBezTo>
                  <a:cubicBezTo>
                    <a:pt x="3427686" y="333803"/>
                    <a:pt x="3428839" y="336883"/>
                    <a:pt x="3432304" y="337650"/>
                  </a:cubicBezTo>
                  <a:cubicBezTo>
                    <a:pt x="3434871" y="338290"/>
                    <a:pt x="3437176" y="338424"/>
                    <a:pt x="3438460" y="340730"/>
                  </a:cubicBezTo>
                  <a:cubicBezTo>
                    <a:pt x="3442179" y="347147"/>
                    <a:pt x="3446415" y="350994"/>
                    <a:pt x="3453854" y="352019"/>
                  </a:cubicBezTo>
                  <a:cubicBezTo>
                    <a:pt x="3453982" y="350866"/>
                    <a:pt x="3454367" y="350226"/>
                    <a:pt x="3454367" y="349067"/>
                  </a:cubicBezTo>
                  <a:cubicBezTo>
                    <a:pt x="3454367" y="342911"/>
                    <a:pt x="3447310" y="341628"/>
                    <a:pt x="3446157" y="335599"/>
                  </a:cubicBezTo>
                  <a:cubicBezTo>
                    <a:pt x="3445390" y="331367"/>
                    <a:pt x="3446415" y="325335"/>
                    <a:pt x="3442052" y="325335"/>
                  </a:cubicBezTo>
                  <a:close/>
                  <a:moveTo>
                    <a:pt x="3593813" y="264785"/>
                  </a:moveTo>
                  <a:lnTo>
                    <a:pt x="3576110" y="264785"/>
                  </a:lnTo>
                  <a:cubicBezTo>
                    <a:pt x="3574186" y="264785"/>
                    <a:pt x="3573161" y="265811"/>
                    <a:pt x="3571234" y="265811"/>
                  </a:cubicBezTo>
                  <a:lnTo>
                    <a:pt x="3560715" y="265811"/>
                  </a:lnTo>
                  <a:cubicBezTo>
                    <a:pt x="3550836" y="265811"/>
                    <a:pt x="3549298" y="251958"/>
                    <a:pt x="3539423" y="251958"/>
                  </a:cubicBezTo>
                  <a:lnTo>
                    <a:pt x="3534932" y="251958"/>
                  </a:lnTo>
                  <a:cubicBezTo>
                    <a:pt x="3537623" y="258754"/>
                    <a:pt x="3541346" y="261193"/>
                    <a:pt x="3545706" y="266840"/>
                  </a:cubicBezTo>
                  <a:cubicBezTo>
                    <a:pt x="3548273" y="270177"/>
                    <a:pt x="3548658" y="274409"/>
                    <a:pt x="3552890" y="275050"/>
                  </a:cubicBezTo>
                  <a:cubicBezTo>
                    <a:pt x="3557508" y="275820"/>
                    <a:pt x="3561100" y="273381"/>
                    <a:pt x="3564693" y="276075"/>
                  </a:cubicBezTo>
                  <a:cubicBezTo>
                    <a:pt x="3568158" y="278766"/>
                    <a:pt x="3569056" y="281463"/>
                    <a:pt x="3570852" y="285310"/>
                  </a:cubicBezTo>
                  <a:cubicBezTo>
                    <a:pt x="3575728" y="295833"/>
                    <a:pt x="3582909" y="301476"/>
                    <a:pt x="3594453" y="303785"/>
                  </a:cubicBezTo>
                  <a:cubicBezTo>
                    <a:pt x="3599205" y="304683"/>
                    <a:pt x="3601510" y="307890"/>
                    <a:pt x="3606389" y="307890"/>
                  </a:cubicBezTo>
                  <a:lnTo>
                    <a:pt x="3626784" y="307890"/>
                  </a:lnTo>
                  <a:lnTo>
                    <a:pt x="3626784" y="284798"/>
                  </a:lnTo>
                  <a:cubicBezTo>
                    <a:pt x="3619984" y="284030"/>
                    <a:pt x="3612415" y="281333"/>
                    <a:pt x="3612415" y="274534"/>
                  </a:cubicBezTo>
                  <a:cubicBezTo>
                    <a:pt x="3612415" y="272483"/>
                    <a:pt x="3615494" y="272483"/>
                    <a:pt x="3615494" y="270429"/>
                  </a:cubicBezTo>
                  <a:cubicBezTo>
                    <a:pt x="3615494" y="267352"/>
                    <a:pt x="3611262" y="267480"/>
                    <a:pt x="3609335" y="265298"/>
                  </a:cubicBezTo>
                  <a:cubicBezTo>
                    <a:pt x="3605360" y="260808"/>
                    <a:pt x="3599845" y="264785"/>
                    <a:pt x="3593813" y="264785"/>
                  </a:cubicBezTo>
                  <a:close/>
                  <a:moveTo>
                    <a:pt x="3603946" y="338679"/>
                  </a:moveTo>
                  <a:cubicBezTo>
                    <a:pt x="3598689" y="338679"/>
                    <a:pt x="3597533" y="345475"/>
                    <a:pt x="3597533" y="350739"/>
                  </a:cubicBezTo>
                  <a:cubicBezTo>
                    <a:pt x="3597533" y="353433"/>
                    <a:pt x="3596504" y="355357"/>
                    <a:pt x="3597533" y="357666"/>
                  </a:cubicBezTo>
                  <a:cubicBezTo>
                    <a:pt x="3598944" y="360869"/>
                    <a:pt x="3603176" y="359716"/>
                    <a:pt x="3606771" y="359716"/>
                  </a:cubicBezTo>
                  <a:cubicBezTo>
                    <a:pt x="3609720" y="359716"/>
                    <a:pt x="3611131" y="361771"/>
                    <a:pt x="3614083" y="361771"/>
                  </a:cubicBezTo>
                  <a:lnTo>
                    <a:pt x="3622166" y="361771"/>
                  </a:lnTo>
                  <a:cubicBezTo>
                    <a:pt x="3622548" y="359716"/>
                    <a:pt x="3623191" y="358306"/>
                    <a:pt x="3623191" y="356124"/>
                  </a:cubicBezTo>
                  <a:cubicBezTo>
                    <a:pt x="3623191" y="345991"/>
                    <a:pt x="3614083" y="338679"/>
                    <a:pt x="3603946" y="338679"/>
                  </a:cubicBezTo>
                  <a:close/>
                  <a:moveTo>
                    <a:pt x="3672451" y="342784"/>
                  </a:moveTo>
                  <a:cubicBezTo>
                    <a:pt x="3665143" y="342784"/>
                    <a:pt x="3661551" y="346634"/>
                    <a:pt x="3654493" y="348427"/>
                  </a:cubicBezTo>
                  <a:cubicBezTo>
                    <a:pt x="3650000" y="349580"/>
                    <a:pt x="3643716" y="349325"/>
                    <a:pt x="3643716" y="354073"/>
                  </a:cubicBezTo>
                  <a:cubicBezTo>
                    <a:pt x="3643716" y="357666"/>
                    <a:pt x="3646411" y="359076"/>
                    <a:pt x="3647821" y="362280"/>
                  </a:cubicBezTo>
                  <a:cubicBezTo>
                    <a:pt x="3650643" y="368439"/>
                    <a:pt x="3651927" y="372417"/>
                    <a:pt x="3651927" y="379216"/>
                  </a:cubicBezTo>
                  <a:cubicBezTo>
                    <a:pt x="3651927" y="386401"/>
                    <a:pt x="3643716" y="388451"/>
                    <a:pt x="3643716" y="395636"/>
                  </a:cubicBezTo>
                  <a:cubicBezTo>
                    <a:pt x="3643716" y="399228"/>
                    <a:pt x="3644742" y="403846"/>
                    <a:pt x="3648334" y="403846"/>
                  </a:cubicBezTo>
                  <a:cubicBezTo>
                    <a:pt x="3654745" y="403846"/>
                    <a:pt x="3652054" y="393967"/>
                    <a:pt x="3656544" y="389477"/>
                  </a:cubicBezTo>
                  <a:cubicBezTo>
                    <a:pt x="3659238" y="386786"/>
                    <a:pt x="3662063" y="385885"/>
                    <a:pt x="3666038" y="385885"/>
                  </a:cubicBezTo>
                  <a:cubicBezTo>
                    <a:pt x="3670913" y="385885"/>
                    <a:pt x="3673225" y="388964"/>
                    <a:pt x="3678095" y="388964"/>
                  </a:cubicBezTo>
                  <a:cubicBezTo>
                    <a:pt x="3686053" y="388964"/>
                    <a:pt x="3690158" y="385120"/>
                    <a:pt x="3698110" y="384859"/>
                  </a:cubicBezTo>
                  <a:cubicBezTo>
                    <a:pt x="3703368" y="384732"/>
                    <a:pt x="3706447" y="384219"/>
                    <a:pt x="3711451" y="382808"/>
                  </a:cubicBezTo>
                  <a:cubicBezTo>
                    <a:pt x="3714145" y="382041"/>
                    <a:pt x="3717606" y="381528"/>
                    <a:pt x="3717606" y="378703"/>
                  </a:cubicBezTo>
                  <a:cubicBezTo>
                    <a:pt x="3717606" y="374471"/>
                    <a:pt x="3712603" y="374210"/>
                    <a:pt x="3709912" y="371006"/>
                  </a:cubicBezTo>
                  <a:cubicBezTo>
                    <a:pt x="3704906" y="365232"/>
                    <a:pt x="3698881" y="363694"/>
                    <a:pt x="3696056" y="356637"/>
                  </a:cubicBezTo>
                  <a:cubicBezTo>
                    <a:pt x="3694132" y="351892"/>
                    <a:pt x="3690540" y="349965"/>
                    <a:pt x="3685795" y="347914"/>
                  </a:cubicBezTo>
                  <a:cubicBezTo>
                    <a:pt x="3680789" y="345733"/>
                    <a:pt x="3677971" y="342784"/>
                    <a:pt x="3672451" y="342784"/>
                  </a:cubicBezTo>
                  <a:close/>
                  <a:moveTo>
                    <a:pt x="3738648" y="244260"/>
                  </a:moveTo>
                  <a:cubicBezTo>
                    <a:pt x="3736081" y="241694"/>
                    <a:pt x="3733514" y="240668"/>
                    <a:pt x="3729925" y="240668"/>
                  </a:cubicBezTo>
                  <a:cubicBezTo>
                    <a:pt x="3717861" y="240668"/>
                    <a:pt x="3711836" y="246057"/>
                    <a:pt x="3700161" y="249391"/>
                  </a:cubicBezTo>
                  <a:cubicBezTo>
                    <a:pt x="3693878" y="251190"/>
                    <a:pt x="3694390" y="260680"/>
                    <a:pt x="3687846" y="260680"/>
                  </a:cubicBezTo>
                  <a:cubicBezTo>
                    <a:pt x="3684508" y="260680"/>
                    <a:pt x="3685279" y="255808"/>
                    <a:pt x="3685279" y="252470"/>
                  </a:cubicBezTo>
                  <a:lnTo>
                    <a:pt x="3681301" y="252470"/>
                  </a:lnTo>
                  <a:cubicBezTo>
                    <a:pt x="3676299" y="252470"/>
                    <a:pt x="3674760" y="258113"/>
                    <a:pt x="3669760" y="258113"/>
                  </a:cubicBezTo>
                  <a:lnTo>
                    <a:pt x="3659751" y="258113"/>
                  </a:lnTo>
                  <a:cubicBezTo>
                    <a:pt x="3653723" y="258113"/>
                    <a:pt x="3653723" y="248365"/>
                    <a:pt x="3647694" y="248365"/>
                  </a:cubicBezTo>
                  <a:cubicBezTo>
                    <a:pt x="3644102" y="248365"/>
                    <a:pt x="3642175" y="248623"/>
                    <a:pt x="3638586" y="248623"/>
                  </a:cubicBezTo>
                  <a:lnTo>
                    <a:pt x="3638586" y="253623"/>
                  </a:lnTo>
                  <a:cubicBezTo>
                    <a:pt x="3638586" y="259782"/>
                    <a:pt x="3643971" y="261578"/>
                    <a:pt x="3647821" y="266327"/>
                  </a:cubicBezTo>
                  <a:cubicBezTo>
                    <a:pt x="3653723" y="273635"/>
                    <a:pt x="3655391" y="279925"/>
                    <a:pt x="3663216" y="285310"/>
                  </a:cubicBezTo>
                  <a:cubicBezTo>
                    <a:pt x="3668219" y="288775"/>
                    <a:pt x="3672193" y="288648"/>
                    <a:pt x="3676557" y="293008"/>
                  </a:cubicBezTo>
                  <a:cubicBezTo>
                    <a:pt x="3683101" y="291470"/>
                    <a:pt x="3685155" y="284285"/>
                    <a:pt x="3691951" y="284285"/>
                  </a:cubicBezTo>
                  <a:cubicBezTo>
                    <a:pt x="3697209" y="284285"/>
                    <a:pt x="3699263" y="289415"/>
                    <a:pt x="3704521" y="289415"/>
                  </a:cubicBezTo>
                  <a:cubicBezTo>
                    <a:pt x="3711193" y="289415"/>
                    <a:pt x="3714018" y="283772"/>
                    <a:pt x="3720686" y="283772"/>
                  </a:cubicBezTo>
                  <a:cubicBezTo>
                    <a:pt x="3724918" y="283772"/>
                    <a:pt x="3727231" y="285823"/>
                    <a:pt x="3731463" y="285823"/>
                  </a:cubicBezTo>
                  <a:cubicBezTo>
                    <a:pt x="3736335" y="285823"/>
                    <a:pt x="3739160" y="283900"/>
                    <a:pt x="3743778" y="282747"/>
                  </a:cubicBezTo>
                  <a:cubicBezTo>
                    <a:pt x="3747370" y="281845"/>
                    <a:pt x="3751475" y="282103"/>
                    <a:pt x="3752501" y="278642"/>
                  </a:cubicBezTo>
                  <a:cubicBezTo>
                    <a:pt x="3753402" y="275690"/>
                    <a:pt x="3752373" y="273508"/>
                    <a:pt x="3753014" y="270429"/>
                  </a:cubicBezTo>
                  <a:cubicBezTo>
                    <a:pt x="3753657" y="266840"/>
                    <a:pt x="3756093" y="264913"/>
                    <a:pt x="3756093" y="261193"/>
                  </a:cubicBezTo>
                  <a:cubicBezTo>
                    <a:pt x="3756093" y="257728"/>
                    <a:pt x="3753275" y="256448"/>
                    <a:pt x="3750450" y="254521"/>
                  </a:cubicBezTo>
                  <a:cubicBezTo>
                    <a:pt x="3745443" y="251190"/>
                    <a:pt x="3741727" y="249518"/>
                    <a:pt x="3738648" y="244260"/>
                  </a:cubicBezTo>
                  <a:close/>
                  <a:moveTo>
                    <a:pt x="4669866" y="72487"/>
                  </a:moveTo>
                  <a:cubicBezTo>
                    <a:pt x="4661911" y="72487"/>
                    <a:pt x="4657551" y="72360"/>
                    <a:pt x="4649596" y="72360"/>
                  </a:cubicBezTo>
                  <a:cubicBezTo>
                    <a:pt x="4646134" y="72360"/>
                    <a:pt x="4644596" y="69793"/>
                    <a:pt x="4641131" y="69793"/>
                  </a:cubicBezTo>
                  <a:lnTo>
                    <a:pt x="4636641" y="69793"/>
                  </a:lnTo>
                  <a:cubicBezTo>
                    <a:pt x="4636641" y="77490"/>
                    <a:pt x="4630482" y="80697"/>
                    <a:pt x="4623810" y="84675"/>
                  </a:cubicBezTo>
                  <a:cubicBezTo>
                    <a:pt x="4618166" y="88009"/>
                    <a:pt x="4616629" y="92757"/>
                    <a:pt x="4615087" y="99041"/>
                  </a:cubicBezTo>
                  <a:cubicBezTo>
                    <a:pt x="4613294" y="106352"/>
                    <a:pt x="4612007" y="110715"/>
                    <a:pt x="4612007" y="118282"/>
                  </a:cubicBezTo>
                  <a:cubicBezTo>
                    <a:pt x="4612007" y="121874"/>
                    <a:pt x="4613422" y="123929"/>
                    <a:pt x="4614574" y="127266"/>
                  </a:cubicBezTo>
                  <a:cubicBezTo>
                    <a:pt x="4615988" y="131371"/>
                    <a:pt x="4615472" y="134702"/>
                    <a:pt x="4618679" y="137527"/>
                  </a:cubicBezTo>
                  <a:cubicBezTo>
                    <a:pt x="4623555" y="141887"/>
                    <a:pt x="4628816" y="140094"/>
                    <a:pt x="4634332" y="143686"/>
                  </a:cubicBezTo>
                  <a:cubicBezTo>
                    <a:pt x="4634844" y="141374"/>
                    <a:pt x="4634332" y="139967"/>
                    <a:pt x="4634332" y="137527"/>
                  </a:cubicBezTo>
                  <a:cubicBezTo>
                    <a:pt x="4634332" y="130470"/>
                    <a:pt x="4642411" y="129444"/>
                    <a:pt x="4646901" y="124187"/>
                  </a:cubicBezTo>
                  <a:cubicBezTo>
                    <a:pt x="4651007" y="119441"/>
                    <a:pt x="4650494" y="111359"/>
                    <a:pt x="4656780" y="111359"/>
                  </a:cubicBezTo>
                  <a:lnTo>
                    <a:pt x="4666787" y="111359"/>
                  </a:lnTo>
                  <a:cubicBezTo>
                    <a:pt x="4673331" y="111359"/>
                    <a:pt x="4668713" y="99557"/>
                    <a:pt x="4674098" y="95964"/>
                  </a:cubicBezTo>
                  <a:cubicBezTo>
                    <a:pt x="4679229" y="92627"/>
                    <a:pt x="4684359" y="89805"/>
                    <a:pt x="4684359" y="83649"/>
                  </a:cubicBezTo>
                  <a:cubicBezTo>
                    <a:pt x="4684359" y="80955"/>
                    <a:pt x="4680003" y="81850"/>
                    <a:pt x="4678203" y="80057"/>
                  </a:cubicBezTo>
                  <a:cubicBezTo>
                    <a:pt x="4675124" y="76977"/>
                    <a:pt x="4674229" y="72487"/>
                    <a:pt x="4669866" y="72487"/>
                  </a:cubicBezTo>
                  <a:close/>
                  <a:moveTo>
                    <a:pt x="5523217" y="40032"/>
                  </a:moveTo>
                  <a:lnTo>
                    <a:pt x="5513207" y="40032"/>
                  </a:lnTo>
                  <a:cubicBezTo>
                    <a:pt x="5506793" y="40032"/>
                    <a:pt x="5503332" y="42596"/>
                    <a:pt x="5497173" y="44137"/>
                  </a:cubicBezTo>
                  <a:lnTo>
                    <a:pt x="5496660" y="46188"/>
                  </a:lnTo>
                  <a:cubicBezTo>
                    <a:pt x="5499227" y="48755"/>
                    <a:pt x="5501663" y="48755"/>
                    <a:pt x="5504870" y="50293"/>
                  </a:cubicBezTo>
                  <a:lnTo>
                    <a:pt x="5504870" y="56965"/>
                  </a:lnTo>
                  <a:cubicBezTo>
                    <a:pt x="5498456" y="56965"/>
                    <a:pt x="5494995" y="61841"/>
                    <a:pt x="5492555" y="67739"/>
                  </a:cubicBezTo>
                  <a:lnTo>
                    <a:pt x="5492555" y="70946"/>
                  </a:lnTo>
                  <a:cubicBezTo>
                    <a:pt x="5496275" y="71331"/>
                    <a:pt x="5498325" y="71080"/>
                    <a:pt x="5502048" y="70818"/>
                  </a:cubicBezTo>
                  <a:lnTo>
                    <a:pt x="5510000" y="72360"/>
                  </a:lnTo>
                  <a:lnTo>
                    <a:pt x="5523729" y="72360"/>
                  </a:lnTo>
                  <a:cubicBezTo>
                    <a:pt x="5525780" y="72360"/>
                    <a:pt x="5526936" y="73385"/>
                    <a:pt x="5528987" y="73385"/>
                  </a:cubicBezTo>
                  <a:cubicBezTo>
                    <a:pt x="5532580" y="73385"/>
                    <a:pt x="5533092" y="68640"/>
                    <a:pt x="5533092" y="65048"/>
                  </a:cubicBezTo>
                  <a:lnTo>
                    <a:pt x="5533092" y="54526"/>
                  </a:lnTo>
                  <a:cubicBezTo>
                    <a:pt x="5533092" y="49781"/>
                    <a:pt x="5538223" y="49013"/>
                    <a:pt x="5542328" y="46701"/>
                  </a:cubicBezTo>
                  <a:cubicBezTo>
                    <a:pt x="5545920" y="44777"/>
                    <a:pt x="5548105" y="42981"/>
                    <a:pt x="5551050" y="40032"/>
                  </a:cubicBezTo>
                  <a:cubicBezTo>
                    <a:pt x="5555930" y="35153"/>
                    <a:pt x="5558881" y="29768"/>
                    <a:pt x="5565935" y="29768"/>
                  </a:cubicBezTo>
                  <a:cubicBezTo>
                    <a:pt x="5569142" y="29768"/>
                    <a:pt x="5570938" y="31819"/>
                    <a:pt x="5574142" y="31819"/>
                  </a:cubicBezTo>
                  <a:cubicBezTo>
                    <a:pt x="5578123" y="31819"/>
                    <a:pt x="5582356" y="29641"/>
                    <a:pt x="5582356" y="25663"/>
                  </a:cubicBezTo>
                  <a:cubicBezTo>
                    <a:pt x="5582356" y="22584"/>
                    <a:pt x="5579276" y="21300"/>
                    <a:pt x="5579276" y="18221"/>
                  </a:cubicBezTo>
                  <a:cubicBezTo>
                    <a:pt x="5579276" y="13221"/>
                    <a:pt x="5585945" y="12195"/>
                    <a:pt x="5585945" y="7189"/>
                  </a:cubicBezTo>
                  <a:cubicBezTo>
                    <a:pt x="5585945" y="1419"/>
                    <a:pt x="5576454" y="-2046"/>
                    <a:pt x="5572092" y="1546"/>
                  </a:cubicBezTo>
                  <a:cubicBezTo>
                    <a:pt x="5569397" y="3724"/>
                    <a:pt x="5570938" y="7444"/>
                    <a:pt x="5569012" y="10269"/>
                  </a:cubicBezTo>
                  <a:cubicBezTo>
                    <a:pt x="5565805" y="14759"/>
                    <a:pt x="5561315" y="14628"/>
                    <a:pt x="5556697" y="17453"/>
                  </a:cubicBezTo>
                  <a:cubicBezTo>
                    <a:pt x="5553365" y="19504"/>
                    <a:pt x="5550671" y="19893"/>
                    <a:pt x="5547461" y="22071"/>
                  </a:cubicBezTo>
                  <a:cubicBezTo>
                    <a:pt x="5543357" y="24889"/>
                    <a:pt x="5544000" y="29641"/>
                    <a:pt x="5540276" y="32848"/>
                  </a:cubicBezTo>
                  <a:cubicBezTo>
                    <a:pt x="5537710" y="35026"/>
                    <a:pt x="5535146" y="34641"/>
                    <a:pt x="5532067" y="35924"/>
                  </a:cubicBezTo>
                  <a:cubicBezTo>
                    <a:pt x="5528605" y="37338"/>
                    <a:pt x="5527067" y="40032"/>
                    <a:pt x="5523217" y="40032"/>
                  </a:cubicBezTo>
                  <a:close/>
                  <a:moveTo>
                    <a:pt x="5342205" y="661955"/>
                  </a:moveTo>
                  <a:cubicBezTo>
                    <a:pt x="5336947" y="658363"/>
                    <a:pt x="5336176" y="651178"/>
                    <a:pt x="5329762" y="651178"/>
                  </a:cubicBezTo>
                  <a:lnTo>
                    <a:pt x="5325526" y="651178"/>
                  </a:lnTo>
                  <a:lnTo>
                    <a:pt x="5325526" y="666060"/>
                  </a:lnTo>
                  <a:cubicBezTo>
                    <a:pt x="5321422" y="668754"/>
                    <a:pt x="5318087" y="671190"/>
                    <a:pt x="5318087" y="676069"/>
                  </a:cubicBezTo>
                  <a:cubicBezTo>
                    <a:pt x="5318087" y="681069"/>
                    <a:pt x="5321294" y="683381"/>
                    <a:pt x="5322705" y="688126"/>
                  </a:cubicBezTo>
                  <a:cubicBezTo>
                    <a:pt x="5325272" y="696464"/>
                    <a:pt x="5325526" y="702238"/>
                    <a:pt x="5330403" y="709677"/>
                  </a:cubicBezTo>
                  <a:cubicBezTo>
                    <a:pt x="5336816" y="707110"/>
                    <a:pt x="5333482" y="699285"/>
                    <a:pt x="5335023" y="692744"/>
                  </a:cubicBezTo>
                  <a:cubicBezTo>
                    <a:pt x="5335664" y="690050"/>
                    <a:pt x="5337714" y="688897"/>
                    <a:pt x="5338099" y="686072"/>
                  </a:cubicBezTo>
                  <a:cubicBezTo>
                    <a:pt x="5339514" y="676582"/>
                    <a:pt x="5340408" y="671452"/>
                    <a:pt x="5342205" y="661955"/>
                  </a:cubicBezTo>
                  <a:close/>
                  <a:moveTo>
                    <a:pt x="5700117" y="754319"/>
                  </a:moveTo>
                  <a:cubicBezTo>
                    <a:pt x="5693706" y="754319"/>
                    <a:pt x="5690369" y="751240"/>
                    <a:pt x="5683955" y="751240"/>
                  </a:cubicBezTo>
                  <a:cubicBezTo>
                    <a:pt x="5681003" y="751240"/>
                    <a:pt x="5679850" y="754705"/>
                    <a:pt x="5679850" y="757657"/>
                  </a:cubicBezTo>
                  <a:cubicBezTo>
                    <a:pt x="5679850" y="760736"/>
                    <a:pt x="5681392" y="763045"/>
                    <a:pt x="5683955" y="764583"/>
                  </a:cubicBezTo>
                  <a:lnTo>
                    <a:pt x="5693194" y="762529"/>
                  </a:lnTo>
                  <a:cubicBezTo>
                    <a:pt x="5698837" y="763943"/>
                    <a:pt x="5701404" y="767150"/>
                    <a:pt x="5707047" y="767150"/>
                  </a:cubicBezTo>
                  <a:cubicBezTo>
                    <a:pt x="5717951" y="767150"/>
                    <a:pt x="5723852" y="762017"/>
                    <a:pt x="5734757" y="762017"/>
                  </a:cubicBezTo>
                  <a:cubicBezTo>
                    <a:pt x="5734884" y="760606"/>
                    <a:pt x="5735270" y="759966"/>
                    <a:pt x="5735270" y="758552"/>
                  </a:cubicBezTo>
                  <a:cubicBezTo>
                    <a:pt x="5735270" y="751494"/>
                    <a:pt x="5725907" y="751240"/>
                    <a:pt x="5718849" y="751240"/>
                  </a:cubicBezTo>
                  <a:cubicBezTo>
                    <a:pt x="5708588" y="751240"/>
                    <a:pt x="5710988" y="754319"/>
                    <a:pt x="5700117" y="754319"/>
                  </a:cubicBezTo>
                  <a:close/>
                  <a:moveTo>
                    <a:pt x="5779399" y="720454"/>
                  </a:moveTo>
                  <a:cubicBezTo>
                    <a:pt x="5771062" y="720454"/>
                    <a:pt x="5766698" y="724046"/>
                    <a:pt x="5758361" y="724046"/>
                  </a:cubicBezTo>
                  <a:cubicBezTo>
                    <a:pt x="5758234" y="724817"/>
                    <a:pt x="5757335" y="725199"/>
                    <a:pt x="5757335" y="726097"/>
                  </a:cubicBezTo>
                  <a:cubicBezTo>
                    <a:pt x="5757335" y="732129"/>
                    <a:pt x="5763877" y="735332"/>
                    <a:pt x="5769905" y="735332"/>
                  </a:cubicBezTo>
                  <a:cubicBezTo>
                    <a:pt x="5778501" y="735332"/>
                    <a:pt x="5785431" y="731616"/>
                    <a:pt x="5788638" y="723533"/>
                  </a:cubicBezTo>
                  <a:cubicBezTo>
                    <a:pt x="5785173" y="721865"/>
                    <a:pt x="5783119" y="720454"/>
                    <a:pt x="5779399" y="720454"/>
                  </a:cubicBezTo>
                  <a:close/>
                  <a:moveTo>
                    <a:pt x="4683206" y="1357258"/>
                  </a:moveTo>
                  <a:cubicBezTo>
                    <a:pt x="4683206" y="1368035"/>
                    <a:pt x="4685388" y="1374449"/>
                    <a:pt x="4683206" y="1384968"/>
                  </a:cubicBezTo>
                  <a:cubicBezTo>
                    <a:pt x="4687439" y="1383426"/>
                    <a:pt x="4687573" y="1377271"/>
                    <a:pt x="4692060" y="1377271"/>
                  </a:cubicBezTo>
                  <a:cubicBezTo>
                    <a:pt x="4698859" y="1377271"/>
                    <a:pt x="4701553" y="1383426"/>
                    <a:pt x="4708352" y="1383426"/>
                  </a:cubicBezTo>
                  <a:cubicBezTo>
                    <a:pt x="4710789" y="1383426"/>
                    <a:pt x="4712203" y="1383175"/>
                    <a:pt x="4714636" y="1382914"/>
                  </a:cubicBezTo>
                  <a:cubicBezTo>
                    <a:pt x="4714770" y="1380990"/>
                    <a:pt x="4715149" y="1379834"/>
                    <a:pt x="4715149" y="1377911"/>
                  </a:cubicBezTo>
                  <a:cubicBezTo>
                    <a:pt x="4715149" y="1375089"/>
                    <a:pt x="4713741" y="1373166"/>
                    <a:pt x="4711556" y="1371627"/>
                  </a:cubicBezTo>
                  <a:lnTo>
                    <a:pt x="4711556" y="1357258"/>
                  </a:lnTo>
                  <a:lnTo>
                    <a:pt x="4683206" y="1357258"/>
                  </a:lnTo>
                  <a:close/>
                  <a:moveTo>
                    <a:pt x="5646883" y="1162266"/>
                  </a:moveTo>
                  <a:lnTo>
                    <a:pt x="5634695" y="1162266"/>
                  </a:lnTo>
                  <a:cubicBezTo>
                    <a:pt x="5634953" y="1165091"/>
                    <a:pt x="5634695" y="1166629"/>
                    <a:pt x="5634695" y="1169450"/>
                  </a:cubicBezTo>
                  <a:cubicBezTo>
                    <a:pt x="5634695" y="1177144"/>
                    <a:pt x="5641877" y="1180224"/>
                    <a:pt x="5641877" y="1187921"/>
                  </a:cubicBezTo>
                  <a:cubicBezTo>
                    <a:pt x="5641877" y="1195106"/>
                    <a:pt x="5639825" y="1199211"/>
                    <a:pt x="5639825" y="1206395"/>
                  </a:cubicBezTo>
                  <a:cubicBezTo>
                    <a:pt x="5639825" y="1208835"/>
                    <a:pt x="5641625" y="1209988"/>
                    <a:pt x="5643418" y="1211526"/>
                  </a:cubicBezTo>
                  <a:cubicBezTo>
                    <a:pt x="5646755" y="1214605"/>
                    <a:pt x="5647141" y="1218070"/>
                    <a:pt x="5650602" y="1220765"/>
                  </a:cubicBezTo>
                  <a:cubicBezTo>
                    <a:pt x="5652784" y="1214991"/>
                    <a:pt x="5652141" y="1211271"/>
                    <a:pt x="5652141" y="1205115"/>
                  </a:cubicBezTo>
                  <a:cubicBezTo>
                    <a:pt x="5652141" y="1200752"/>
                    <a:pt x="5652653" y="1198443"/>
                    <a:pt x="5652141" y="1194080"/>
                  </a:cubicBezTo>
                  <a:cubicBezTo>
                    <a:pt x="5651759" y="1190615"/>
                    <a:pt x="5649835" y="1188819"/>
                    <a:pt x="5649574" y="1185358"/>
                  </a:cubicBezTo>
                  <a:cubicBezTo>
                    <a:pt x="5648934" y="1176246"/>
                    <a:pt x="5655991" y="1162266"/>
                    <a:pt x="5646883" y="1162266"/>
                  </a:cubicBezTo>
                  <a:close/>
                  <a:moveTo>
                    <a:pt x="5671640" y="1259760"/>
                  </a:moveTo>
                  <a:cubicBezTo>
                    <a:pt x="5669974" y="1252452"/>
                    <a:pt x="5669974" y="1242828"/>
                    <a:pt x="5662405" y="1242828"/>
                  </a:cubicBezTo>
                  <a:cubicBezTo>
                    <a:pt x="5658427" y="1242828"/>
                    <a:pt x="5652657" y="1242442"/>
                    <a:pt x="5652657" y="1246420"/>
                  </a:cubicBezTo>
                  <a:cubicBezTo>
                    <a:pt x="5652657" y="1250267"/>
                    <a:pt x="5656500" y="1251292"/>
                    <a:pt x="5658300" y="1254630"/>
                  </a:cubicBezTo>
                  <a:cubicBezTo>
                    <a:pt x="5662277" y="1261942"/>
                    <a:pt x="5664198" y="1266690"/>
                    <a:pt x="5670102" y="1272591"/>
                  </a:cubicBezTo>
                  <a:lnTo>
                    <a:pt x="5671128" y="1268483"/>
                  </a:lnTo>
                  <a:lnTo>
                    <a:pt x="5671640" y="1259760"/>
                  </a:lnTo>
                  <a:close/>
                  <a:moveTo>
                    <a:pt x="5696783" y="1443979"/>
                  </a:moveTo>
                  <a:cubicBezTo>
                    <a:pt x="5696783" y="1437435"/>
                    <a:pt x="5697299" y="1433588"/>
                    <a:pt x="5697299" y="1427047"/>
                  </a:cubicBezTo>
                  <a:cubicBezTo>
                    <a:pt x="5696525" y="1425632"/>
                    <a:pt x="5695758" y="1424607"/>
                    <a:pt x="5694732" y="1423454"/>
                  </a:cubicBezTo>
                  <a:cubicBezTo>
                    <a:pt x="5691012" y="1426145"/>
                    <a:pt x="5691653" y="1430250"/>
                    <a:pt x="5690627" y="1434741"/>
                  </a:cubicBezTo>
                  <a:cubicBezTo>
                    <a:pt x="5690242" y="1436282"/>
                    <a:pt x="5688576" y="1437050"/>
                    <a:pt x="5688576" y="1438721"/>
                  </a:cubicBezTo>
                  <a:lnTo>
                    <a:pt x="5688576" y="1451291"/>
                  </a:lnTo>
                  <a:cubicBezTo>
                    <a:pt x="5688576" y="1454240"/>
                    <a:pt x="5689216" y="1457832"/>
                    <a:pt x="5692165" y="1457832"/>
                  </a:cubicBezTo>
                  <a:cubicBezTo>
                    <a:pt x="5697426" y="1457832"/>
                    <a:pt x="5696783" y="1449237"/>
                    <a:pt x="5696783" y="1443979"/>
                  </a:cubicBezTo>
                  <a:close/>
                  <a:moveTo>
                    <a:pt x="5672156" y="1559305"/>
                  </a:moveTo>
                  <a:lnTo>
                    <a:pt x="5672156" y="1564566"/>
                  </a:lnTo>
                  <a:cubicBezTo>
                    <a:pt x="5673054" y="1564566"/>
                    <a:pt x="5673309" y="1565591"/>
                    <a:pt x="5674207" y="1565591"/>
                  </a:cubicBezTo>
                  <a:cubicBezTo>
                    <a:pt x="5677799" y="1565591"/>
                    <a:pt x="5678185" y="1561232"/>
                    <a:pt x="5679337" y="1557894"/>
                  </a:cubicBezTo>
                  <a:cubicBezTo>
                    <a:pt x="5681264" y="1552509"/>
                    <a:pt x="5681137" y="1548917"/>
                    <a:pt x="5683955" y="1544038"/>
                  </a:cubicBezTo>
                  <a:cubicBezTo>
                    <a:pt x="5687933" y="1537114"/>
                    <a:pt x="5689089" y="1531984"/>
                    <a:pt x="5689089" y="1523898"/>
                  </a:cubicBezTo>
                  <a:cubicBezTo>
                    <a:pt x="5689089" y="1521334"/>
                    <a:pt x="5689474" y="1519923"/>
                    <a:pt x="5689089" y="1517357"/>
                  </a:cubicBezTo>
                  <a:cubicBezTo>
                    <a:pt x="5682930" y="1519793"/>
                    <a:pt x="5685108" y="1527366"/>
                    <a:pt x="5680363" y="1531723"/>
                  </a:cubicBezTo>
                  <a:cubicBezTo>
                    <a:pt x="5678312" y="1533522"/>
                    <a:pt x="5674847" y="1532751"/>
                    <a:pt x="5673694" y="1535315"/>
                  </a:cubicBezTo>
                  <a:cubicBezTo>
                    <a:pt x="5671255" y="1540706"/>
                    <a:pt x="5673567" y="1544681"/>
                    <a:pt x="5673694" y="1550709"/>
                  </a:cubicBezTo>
                  <a:cubicBezTo>
                    <a:pt x="5673822" y="1554174"/>
                    <a:pt x="5672156" y="1555843"/>
                    <a:pt x="5672156" y="1559305"/>
                  </a:cubicBezTo>
                  <a:close/>
                  <a:moveTo>
                    <a:pt x="5657787" y="1593301"/>
                  </a:moveTo>
                  <a:cubicBezTo>
                    <a:pt x="5657787" y="1588683"/>
                    <a:pt x="5656246" y="1583040"/>
                    <a:pt x="5651628" y="1583040"/>
                  </a:cubicBezTo>
                  <a:cubicBezTo>
                    <a:pt x="5644443" y="1583040"/>
                    <a:pt x="5645472" y="1593301"/>
                    <a:pt x="5645472" y="1600485"/>
                  </a:cubicBezTo>
                  <a:cubicBezTo>
                    <a:pt x="5645472" y="1606132"/>
                    <a:pt x="5646498" y="1610750"/>
                    <a:pt x="5642905" y="1614855"/>
                  </a:cubicBezTo>
                  <a:cubicBezTo>
                    <a:pt x="5639953" y="1618192"/>
                    <a:pt x="5631616" y="1614342"/>
                    <a:pt x="5631616" y="1618960"/>
                  </a:cubicBezTo>
                  <a:cubicBezTo>
                    <a:pt x="5631616" y="1622297"/>
                    <a:pt x="5634182" y="1623835"/>
                    <a:pt x="5634182" y="1627170"/>
                  </a:cubicBezTo>
                  <a:cubicBezTo>
                    <a:pt x="5634182" y="1635125"/>
                    <a:pt x="5626998" y="1638204"/>
                    <a:pt x="5626998" y="1646156"/>
                  </a:cubicBezTo>
                  <a:cubicBezTo>
                    <a:pt x="5626998" y="1649494"/>
                    <a:pt x="5628278" y="1651287"/>
                    <a:pt x="5629564" y="1654366"/>
                  </a:cubicBezTo>
                  <a:lnTo>
                    <a:pt x="5627511" y="1662576"/>
                  </a:lnTo>
                  <a:lnTo>
                    <a:pt x="5627511" y="1673477"/>
                  </a:lnTo>
                  <a:cubicBezTo>
                    <a:pt x="5627511" y="1676942"/>
                    <a:pt x="5630077" y="1678356"/>
                    <a:pt x="5631103" y="1681563"/>
                  </a:cubicBezTo>
                  <a:cubicBezTo>
                    <a:pt x="5632383" y="1685792"/>
                    <a:pt x="5632255" y="1691824"/>
                    <a:pt x="5636746" y="1691824"/>
                  </a:cubicBezTo>
                  <a:cubicBezTo>
                    <a:pt x="5640211" y="1691824"/>
                    <a:pt x="5639313" y="1687079"/>
                    <a:pt x="5639825" y="1683614"/>
                  </a:cubicBezTo>
                  <a:cubicBezTo>
                    <a:pt x="5640593" y="1678356"/>
                    <a:pt x="5640338" y="1675532"/>
                    <a:pt x="5640851" y="1670274"/>
                  </a:cubicBezTo>
                  <a:cubicBezTo>
                    <a:pt x="5641621" y="1662704"/>
                    <a:pt x="5642905" y="1658344"/>
                    <a:pt x="5646498" y="1651800"/>
                  </a:cubicBezTo>
                  <a:cubicBezTo>
                    <a:pt x="5653682" y="1638717"/>
                    <a:pt x="5655220" y="1629096"/>
                    <a:pt x="5655220" y="1614087"/>
                  </a:cubicBezTo>
                  <a:cubicBezTo>
                    <a:pt x="5655220" y="1605874"/>
                    <a:pt x="5657787" y="1601511"/>
                    <a:pt x="5657787" y="1593301"/>
                  </a:cubicBezTo>
                  <a:close/>
                  <a:moveTo>
                    <a:pt x="5267799" y="1495806"/>
                  </a:moveTo>
                  <a:cubicBezTo>
                    <a:pt x="5275624" y="1497090"/>
                    <a:pt x="5278703" y="1502223"/>
                    <a:pt x="5283709" y="1508121"/>
                  </a:cubicBezTo>
                  <a:cubicBezTo>
                    <a:pt x="5289480" y="1514917"/>
                    <a:pt x="5295511" y="1516717"/>
                    <a:pt x="5304234" y="1518898"/>
                  </a:cubicBezTo>
                  <a:lnTo>
                    <a:pt x="5277165" y="1518898"/>
                  </a:lnTo>
                  <a:cubicBezTo>
                    <a:pt x="5270627" y="1518898"/>
                    <a:pt x="5269213" y="1526079"/>
                    <a:pt x="5263184" y="1528646"/>
                  </a:cubicBezTo>
                  <a:cubicBezTo>
                    <a:pt x="5257538" y="1531086"/>
                    <a:pt x="5251379" y="1532879"/>
                    <a:pt x="5251379" y="1539038"/>
                  </a:cubicBezTo>
                  <a:lnTo>
                    <a:pt x="5251379" y="1552123"/>
                  </a:lnTo>
                  <a:cubicBezTo>
                    <a:pt x="5251379" y="1569442"/>
                    <a:pt x="5262283" y="1577008"/>
                    <a:pt x="5266773" y="1593817"/>
                  </a:cubicBezTo>
                  <a:cubicBezTo>
                    <a:pt x="5269085" y="1602797"/>
                    <a:pt x="5273572" y="1606769"/>
                    <a:pt x="5278575" y="1614855"/>
                  </a:cubicBezTo>
                  <a:cubicBezTo>
                    <a:pt x="5283582" y="1622937"/>
                    <a:pt x="5284993" y="1628835"/>
                    <a:pt x="5292432" y="1634354"/>
                  </a:cubicBezTo>
                  <a:cubicBezTo>
                    <a:pt x="5296922" y="1637692"/>
                    <a:pt x="5300002" y="1639099"/>
                    <a:pt x="5304747" y="1642051"/>
                  </a:cubicBezTo>
                  <a:cubicBezTo>
                    <a:pt x="5315393" y="1648593"/>
                    <a:pt x="5318728" y="1656930"/>
                    <a:pt x="5330403" y="1661548"/>
                  </a:cubicBezTo>
                  <a:cubicBezTo>
                    <a:pt x="5340924" y="1665656"/>
                    <a:pt x="5347724" y="1666427"/>
                    <a:pt x="5357599" y="1672325"/>
                  </a:cubicBezTo>
                  <a:cubicBezTo>
                    <a:pt x="5363245" y="1675662"/>
                    <a:pt x="5365936" y="1680535"/>
                    <a:pt x="5372481" y="1680535"/>
                  </a:cubicBezTo>
                  <a:cubicBezTo>
                    <a:pt x="5379666" y="1680535"/>
                    <a:pt x="5383898" y="1676302"/>
                    <a:pt x="5387875" y="1670274"/>
                  </a:cubicBezTo>
                  <a:cubicBezTo>
                    <a:pt x="5396598" y="1674637"/>
                    <a:pt x="5397497" y="1682589"/>
                    <a:pt x="5403270" y="1690286"/>
                  </a:cubicBezTo>
                  <a:cubicBezTo>
                    <a:pt x="5408786" y="1697729"/>
                    <a:pt x="5414047" y="1702474"/>
                    <a:pt x="5414047" y="1711836"/>
                  </a:cubicBezTo>
                  <a:cubicBezTo>
                    <a:pt x="5414047" y="1713123"/>
                    <a:pt x="5413018" y="1713891"/>
                    <a:pt x="5412505" y="1714916"/>
                  </a:cubicBezTo>
                  <a:cubicBezTo>
                    <a:pt x="5403911" y="1707219"/>
                    <a:pt x="5399038" y="1702474"/>
                    <a:pt x="5390443" y="1694904"/>
                  </a:cubicBezTo>
                  <a:cubicBezTo>
                    <a:pt x="5387490" y="1692337"/>
                    <a:pt x="5386723" y="1688232"/>
                    <a:pt x="5382742" y="1688232"/>
                  </a:cubicBezTo>
                  <a:cubicBezTo>
                    <a:pt x="5378637" y="1688232"/>
                    <a:pt x="5378252" y="1693493"/>
                    <a:pt x="5374535" y="1694904"/>
                  </a:cubicBezTo>
                  <a:cubicBezTo>
                    <a:pt x="5367351" y="1697598"/>
                    <a:pt x="5362729" y="1698496"/>
                    <a:pt x="5355036" y="1698496"/>
                  </a:cubicBezTo>
                  <a:lnTo>
                    <a:pt x="5355036" y="1707091"/>
                  </a:lnTo>
                  <a:cubicBezTo>
                    <a:pt x="5355036" y="1713891"/>
                    <a:pt x="5358628" y="1717355"/>
                    <a:pt x="5361192" y="1723639"/>
                  </a:cubicBezTo>
                  <a:cubicBezTo>
                    <a:pt x="5363504" y="1729543"/>
                    <a:pt x="5362991" y="1733776"/>
                    <a:pt x="5365810" y="1739546"/>
                  </a:cubicBezTo>
                  <a:cubicBezTo>
                    <a:pt x="5367475" y="1743011"/>
                    <a:pt x="5370943" y="1744425"/>
                    <a:pt x="5370943" y="1748269"/>
                  </a:cubicBezTo>
                  <a:cubicBezTo>
                    <a:pt x="5370943" y="1749170"/>
                    <a:pt x="5370042" y="1749555"/>
                    <a:pt x="5369914" y="1750323"/>
                  </a:cubicBezTo>
                  <a:cubicBezTo>
                    <a:pt x="5357599" y="1747243"/>
                    <a:pt x="5353240" y="1739291"/>
                    <a:pt x="5342205" y="1732874"/>
                  </a:cubicBezTo>
                  <a:cubicBezTo>
                    <a:pt x="5336819" y="1729798"/>
                    <a:pt x="5331689" y="1729285"/>
                    <a:pt x="5328864" y="1723639"/>
                  </a:cubicBezTo>
                  <a:cubicBezTo>
                    <a:pt x="5325017" y="1715814"/>
                    <a:pt x="5326298" y="1710044"/>
                    <a:pt x="5322192" y="1702601"/>
                  </a:cubicBezTo>
                  <a:cubicBezTo>
                    <a:pt x="5319240" y="1697085"/>
                    <a:pt x="5313982" y="1695162"/>
                    <a:pt x="5313469" y="1688745"/>
                  </a:cubicBezTo>
                  <a:cubicBezTo>
                    <a:pt x="5306412" y="1676815"/>
                    <a:pt x="5296282" y="1676044"/>
                    <a:pt x="5287814" y="1665140"/>
                  </a:cubicBezTo>
                  <a:cubicBezTo>
                    <a:pt x="5282295" y="1658086"/>
                    <a:pt x="5284607" y="1651160"/>
                    <a:pt x="5280630" y="1643077"/>
                  </a:cubicBezTo>
                  <a:cubicBezTo>
                    <a:pt x="5278448" y="1638587"/>
                    <a:pt x="5275372" y="1636790"/>
                    <a:pt x="5271391" y="1633841"/>
                  </a:cubicBezTo>
                  <a:cubicBezTo>
                    <a:pt x="5262410" y="1627042"/>
                    <a:pt x="5257665" y="1622937"/>
                    <a:pt x="5248302" y="1616393"/>
                  </a:cubicBezTo>
                  <a:cubicBezTo>
                    <a:pt x="5242016" y="1612033"/>
                    <a:pt x="5235471" y="1614215"/>
                    <a:pt x="5230341" y="1608695"/>
                  </a:cubicBezTo>
                  <a:cubicBezTo>
                    <a:pt x="5215201" y="1592533"/>
                    <a:pt x="5210328" y="1580473"/>
                    <a:pt x="5198014" y="1562002"/>
                  </a:cubicBezTo>
                  <a:cubicBezTo>
                    <a:pt x="5194036" y="1555971"/>
                    <a:pt x="5190316" y="1553789"/>
                    <a:pt x="5185186" y="1548659"/>
                  </a:cubicBezTo>
                  <a:cubicBezTo>
                    <a:pt x="5178641" y="1542114"/>
                    <a:pt x="5176336" y="1537758"/>
                    <a:pt x="5169791" y="1531213"/>
                  </a:cubicBezTo>
                  <a:cubicBezTo>
                    <a:pt x="5165686" y="1527108"/>
                    <a:pt x="5161966" y="1526207"/>
                    <a:pt x="5156963" y="1523516"/>
                  </a:cubicBezTo>
                  <a:cubicBezTo>
                    <a:pt x="5150677" y="1520051"/>
                    <a:pt x="5148113" y="1516459"/>
                    <a:pt x="5142082" y="1512739"/>
                  </a:cubicBezTo>
                  <a:cubicBezTo>
                    <a:pt x="5132203" y="1506583"/>
                    <a:pt x="5130021" y="1498886"/>
                    <a:pt x="5123608" y="1489134"/>
                  </a:cubicBezTo>
                  <a:cubicBezTo>
                    <a:pt x="5118219" y="1481052"/>
                    <a:pt x="5110522" y="1480412"/>
                    <a:pt x="5101544" y="1476819"/>
                  </a:cubicBezTo>
                  <a:cubicBezTo>
                    <a:pt x="5080892" y="1468351"/>
                    <a:pt x="5068188" y="1467835"/>
                    <a:pt x="5046638" y="1461425"/>
                  </a:cubicBezTo>
                  <a:cubicBezTo>
                    <a:pt x="5032912" y="1457320"/>
                    <a:pt x="5025727" y="1450135"/>
                    <a:pt x="5018928" y="1437820"/>
                  </a:cubicBezTo>
                  <a:cubicBezTo>
                    <a:pt x="5014696" y="1430123"/>
                    <a:pt x="5009947" y="1426658"/>
                    <a:pt x="5007126" y="1418321"/>
                  </a:cubicBezTo>
                  <a:cubicBezTo>
                    <a:pt x="5005075" y="1412292"/>
                    <a:pt x="5000454" y="1410751"/>
                    <a:pt x="4995324" y="1407031"/>
                  </a:cubicBezTo>
                  <a:cubicBezTo>
                    <a:pt x="4985703" y="1399977"/>
                    <a:pt x="4983649" y="1392404"/>
                    <a:pt x="4975824" y="1383426"/>
                  </a:cubicBezTo>
                  <a:cubicBezTo>
                    <a:pt x="4971974" y="1378936"/>
                    <a:pt x="4966076" y="1377525"/>
                    <a:pt x="4966076" y="1371627"/>
                  </a:cubicBezTo>
                  <a:cubicBezTo>
                    <a:pt x="4966076" y="1369188"/>
                    <a:pt x="4967614" y="1368035"/>
                    <a:pt x="4967614" y="1365596"/>
                  </a:cubicBezTo>
                  <a:cubicBezTo>
                    <a:pt x="4967614" y="1363930"/>
                    <a:pt x="4967229" y="1363029"/>
                    <a:pt x="4967102" y="1361363"/>
                  </a:cubicBezTo>
                  <a:lnTo>
                    <a:pt x="4971592" y="1361363"/>
                  </a:lnTo>
                  <a:cubicBezTo>
                    <a:pt x="4974414" y="1361363"/>
                    <a:pt x="4975697" y="1363930"/>
                    <a:pt x="4978518" y="1363930"/>
                  </a:cubicBezTo>
                  <a:cubicBezTo>
                    <a:pt x="4979416" y="1363930"/>
                    <a:pt x="4980057" y="1363414"/>
                    <a:pt x="4980955" y="1363414"/>
                  </a:cubicBezTo>
                  <a:lnTo>
                    <a:pt x="4980955" y="1353153"/>
                  </a:lnTo>
                  <a:cubicBezTo>
                    <a:pt x="4977620" y="1349816"/>
                    <a:pt x="4974159" y="1349816"/>
                    <a:pt x="4969668" y="1348023"/>
                  </a:cubicBezTo>
                  <a:cubicBezTo>
                    <a:pt x="4970053" y="1346867"/>
                    <a:pt x="4970694" y="1346223"/>
                    <a:pt x="4970694" y="1344943"/>
                  </a:cubicBezTo>
                  <a:cubicBezTo>
                    <a:pt x="4970694" y="1339686"/>
                    <a:pt x="4970948" y="1335577"/>
                    <a:pt x="4967614" y="1331600"/>
                  </a:cubicBezTo>
                  <a:cubicBezTo>
                    <a:pt x="4966076" y="1329803"/>
                    <a:pt x="4963637" y="1330959"/>
                    <a:pt x="4961459" y="1330061"/>
                  </a:cubicBezTo>
                  <a:cubicBezTo>
                    <a:pt x="4955041" y="1327495"/>
                    <a:pt x="4951322" y="1325316"/>
                    <a:pt x="4944522" y="1323390"/>
                  </a:cubicBezTo>
                  <a:cubicBezTo>
                    <a:pt x="4941443" y="1322492"/>
                    <a:pt x="4938879" y="1323778"/>
                    <a:pt x="4936313" y="1321851"/>
                  </a:cubicBezTo>
                  <a:cubicBezTo>
                    <a:pt x="4941959" y="1317619"/>
                    <a:pt x="4946831" y="1316848"/>
                    <a:pt x="4951707" y="1311587"/>
                  </a:cubicBezTo>
                  <a:cubicBezTo>
                    <a:pt x="4955172" y="1307737"/>
                    <a:pt x="4954529" y="1300301"/>
                    <a:pt x="4959917" y="1300301"/>
                  </a:cubicBezTo>
                  <a:cubicBezTo>
                    <a:pt x="4961844" y="1300301"/>
                    <a:pt x="4962739" y="1301712"/>
                    <a:pt x="4964535" y="1302352"/>
                  </a:cubicBezTo>
                  <a:cubicBezTo>
                    <a:pt x="4968767" y="1303763"/>
                    <a:pt x="4969919" y="1307224"/>
                    <a:pt x="4973257" y="1310049"/>
                  </a:cubicBezTo>
                  <a:cubicBezTo>
                    <a:pt x="4975952" y="1312227"/>
                    <a:pt x="4978518" y="1312616"/>
                    <a:pt x="4981471" y="1314667"/>
                  </a:cubicBezTo>
                  <a:cubicBezTo>
                    <a:pt x="4985448" y="1317488"/>
                    <a:pt x="4982882" y="1323778"/>
                    <a:pt x="4987114" y="1325956"/>
                  </a:cubicBezTo>
                  <a:cubicBezTo>
                    <a:pt x="4992884" y="1329036"/>
                    <a:pt x="4997764" y="1327749"/>
                    <a:pt x="5003534" y="1330574"/>
                  </a:cubicBezTo>
                  <a:cubicBezTo>
                    <a:pt x="5014696" y="1336093"/>
                    <a:pt x="5019696" y="1341991"/>
                    <a:pt x="5029189" y="1350074"/>
                  </a:cubicBezTo>
                  <a:cubicBezTo>
                    <a:pt x="5034963" y="1354946"/>
                    <a:pt x="5039326" y="1357771"/>
                    <a:pt x="5042020" y="1364956"/>
                  </a:cubicBezTo>
                  <a:cubicBezTo>
                    <a:pt x="5046252" y="1376500"/>
                    <a:pt x="5051768" y="1382143"/>
                    <a:pt x="5061007" y="1390098"/>
                  </a:cubicBezTo>
                  <a:cubicBezTo>
                    <a:pt x="5067290" y="1395483"/>
                    <a:pt x="5070115" y="1399588"/>
                    <a:pt x="5076402" y="1404980"/>
                  </a:cubicBezTo>
                  <a:cubicBezTo>
                    <a:pt x="5083455" y="1411009"/>
                    <a:pt x="5093207" y="1407932"/>
                    <a:pt x="5097439" y="1416270"/>
                  </a:cubicBezTo>
                  <a:cubicBezTo>
                    <a:pt x="5099745" y="1420887"/>
                    <a:pt x="5101287" y="1424094"/>
                    <a:pt x="5105137" y="1427559"/>
                  </a:cubicBezTo>
                  <a:cubicBezTo>
                    <a:pt x="5107700" y="1429865"/>
                    <a:pt x="5108729" y="1433202"/>
                    <a:pt x="5112321" y="1433202"/>
                  </a:cubicBezTo>
                  <a:cubicBezTo>
                    <a:pt x="5115525" y="1433202"/>
                    <a:pt x="5115270" y="1427559"/>
                    <a:pt x="5118477" y="1427559"/>
                  </a:cubicBezTo>
                  <a:cubicBezTo>
                    <a:pt x="5121430" y="1427559"/>
                    <a:pt x="5122455" y="1430123"/>
                    <a:pt x="5125149" y="1431152"/>
                  </a:cubicBezTo>
                  <a:cubicBezTo>
                    <a:pt x="5133098" y="1434355"/>
                    <a:pt x="5138104" y="1435897"/>
                    <a:pt x="5145674" y="1439874"/>
                  </a:cubicBezTo>
                  <a:cubicBezTo>
                    <a:pt x="5164021" y="1449495"/>
                    <a:pt x="5174023" y="1454368"/>
                    <a:pt x="5192371" y="1463992"/>
                  </a:cubicBezTo>
                  <a:cubicBezTo>
                    <a:pt x="5204940" y="1470533"/>
                    <a:pt x="5212255" y="1474125"/>
                    <a:pt x="5225723" y="1478358"/>
                  </a:cubicBezTo>
                  <a:cubicBezTo>
                    <a:pt x="5229956" y="1479641"/>
                    <a:pt x="5232908" y="1479128"/>
                    <a:pt x="5237013" y="1480924"/>
                  </a:cubicBezTo>
                  <a:cubicBezTo>
                    <a:pt x="5248302" y="1486055"/>
                    <a:pt x="5255359" y="1494777"/>
                    <a:pt x="5267799" y="1495806"/>
                  </a:cubicBezTo>
                  <a:close/>
                  <a:moveTo>
                    <a:pt x="653354" y="1170538"/>
                  </a:moveTo>
                  <a:lnTo>
                    <a:pt x="653142" y="1159699"/>
                  </a:lnTo>
                  <a:cubicBezTo>
                    <a:pt x="667511" y="1158670"/>
                    <a:pt x="674696" y="1152002"/>
                    <a:pt x="688036" y="1147384"/>
                  </a:cubicBezTo>
                  <a:cubicBezTo>
                    <a:pt x="713692" y="1138403"/>
                    <a:pt x="729599" y="1137378"/>
                    <a:pt x="756796" y="1133015"/>
                  </a:cubicBezTo>
                  <a:cubicBezTo>
                    <a:pt x="772703" y="1130451"/>
                    <a:pt x="781171" y="1127630"/>
                    <a:pt x="796820" y="1124805"/>
                  </a:cubicBezTo>
                  <a:cubicBezTo>
                    <a:pt x="802212" y="1124037"/>
                    <a:pt x="804517" y="1119158"/>
                    <a:pt x="810164" y="1118646"/>
                  </a:cubicBezTo>
                  <a:cubicBezTo>
                    <a:pt x="820683" y="1117620"/>
                    <a:pt x="824530" y="1110952"/>
                    <a:pt x="834794" y="1108385"/>
                  </a:cubicBezTo>
                  <a:cubicBezTo>
                    <a:pt x="844287" y="1106076"/>
                    <a:pt x="858399" y="1108897"/>
                    <a:pt x="858399" y="1099146"/>
                  </a:cubicBezTo>
                  <a:cubicBezTo>
                    <a:pt x="858399" y="1078108"/>
                    <a:pt x="851214" y="1066306"/>
                    <a:pt x="851214" y="1045268"/>
                  </a:cubicBezTo>
                  <a:cubicBezTo>
                    <a:pt x="851214" y="1024743"/>
                    <a:pt x="865070" y="1014479"/>
                    <a:pt x="882003" y="1002677"/>
                  </a:cubicBezTo>
                  <a:cubicBezTo>
                    <a:pt x="892522" y="995492"/>
                    <a:pt x="892522" y="984977"/>
                    <a:pt x="900474" y="974967"/>
                  </a:cubicBezTo>
                  <a:cubicBezTo>
                    <a:pt x="910225" y="962652"/>
                    <a:pt x="924079" y="961114"/>
                    <a:pt x="929212" y="946232"/>
                  </a:cubicBezTo>
                  <a:cubicBezTo>
                    <a:pt x="932547" y="936484"/>
                    <a:pt x="927671" y="928784"/>
                    <a:pt x="932289" y="919548"/>
                  </a:cubicBezTo>
                  <a:cubicBezTo>
                    <a:pt x="935368" y="913137"/>
                    <a:pt x="941015" y="911851"/>
                    <a:pt x="947683" y="909287"/>
                  </a:cubicBezTo>
                  <a:cubicBezTo>
                    <a:pt x="957435" y="905440"/>
                    <a:pt x="960260" y="898768"/>
                    <a:pt x="968208" y="891838"/>
                  </a:cubicBezTo>
                  <a:cubicBezTo>
                    <a:pt x="975393" y="885683"/>
                    <a:pt x="983351" y="886708"/>
                    <a:pt x="990787" y="880549"/>
                  </a:cubicBezTo>
                  <a:cubicBezTo>
                    <a:pt x="997459" y="874906"/>
                    <a:pt x="994638" y="867466"/>
                    <a:pt x="996946" y="858998"/>
                  </a:cubicBezTo>
                  <a:cubicBezTo>
                    <a:pt x="998743" y="852075"/>
                    <a:pt x="1004389" y="850021"/>
                    <a:pt x="1007207" y="843604"/>
                  </a:cubicBezTo>
                  <a:cubicBezTo>
                    <a:pt x="1015417" y="826158"/>
                    <a:pt x="1020296" y="815894"/>
                    <a:pt x="1029787" y="799474"/>
                  </a:cubicBezTo>
                  <a:cubicBezTo>
                    <a:pt x="1035691" y="788955"/>
                    <a:pt x="1037996" y="777924"/>
                    <a:pt x="1050312" y="774844"/>
                  </a:cubicBezTo>
                  <a:lnTo>
                    <a:pt x="1065706" y="777924"/>
                  </a:lnTo>
                  <a:lnTo>
                    <a:pt x="1073916" y="777924"/>
                  </a:lnTo>
                  <a:cubicBezTo>
                    <a:pt x="1074687" y="767405"/>
                    <a:pt x="1072891" y="761249"/>
                    <a:pt x="1075967" y="751240"/>
                  </a:cubicBezTo>
                  <a:cubicBezTo>
                    <a:pt x="1078792" y="741749"/>
                    <a:pt x="1089056" y="742262"/>
                    <a:pt x="1096495" y="735845"/>
                  </a:cubicBezTo>
                  <a:cubicBezTo>
                    <a:pt x="1105989" y="727380"/>
                    <a:pt x="1111122" y="721479"/>
                    <a:pt x="1122151" y="715320"/>
                  </a:cubicBezTo>
                  <a:cubicBezTo>
                    <a:pt x="1132673" y="709422"/>
                    <a:pt x="1137549" y="702492"/>
                    <a:pt x="1148835" y="696849"/>
                  </a:cubicBezTo>
                  <a:lnTo>
                    <a:pt x="1148835" y="696849"/>
                  </a:lnTo>
                  <a:lnTo>
                    <a:pt x="1157819" y="696849"/>
                  </a:lnTo>
                  <a:cubicBezTo>
                    <a:pt x="1183474" y="696849"/>
                    <a:pt x="1198954" y="684998"/>
                    <a:pt x="1223845" y="678842"/>
                  </a:cubicBezTo>
                  <a:lnTo>
                    <a:pt x="1223845" y="678842"/>
                  </a:lnTo>
                  <a:cubicBezTo>
                    <a:pt x="1227245" y="680632"/>
                    <a:pt x="1230390" y="682144"/>
                    <a:pt x="1235043" y="683505"/>
                  </a:cubicBezTo>
                  <a:cubicBezTo>
                    <a:pt x="1239661" y="684789"/>
                    <a:pt x="1245304" y="685687"/>
                    <a:pt x="1245304" y="690432"/>
                  </a:cubicBezTo>
                  <a:cubicBezTo>
                    <a:pt x="1245304" y="695951"/>
                    <a:pt x="1237610" y="695951"/>
                    <a:pt x="1235556" y="700954"/>
                  </a:cubicBezTo>
                  <a:cubicBezTo>
                    <a:pt x="1234018" y="704546"/>
                    <a:pt x="1235556" y="707626"/>
                    <a:pt x="1234018" y="711218"/>
                  </a:cubicBezTo>
                  <a:cubicBezTo>
                    <a:pt x="1232091" y="715447"/>
                    <a:pt x="1227219" y="714549"/>
                    <a:pt x="1224266" y="717887"/>
                  </a:cubicBezTo>
                  <a:cubicBezTo>
                    <a:pt x="1219009" y="723788"/>
                    <a:pt x="1220416" y="729944"/>
                    <a:pt x="1219649" y="737899"/>
                  </a:cubicBezTo>
                  <a:lnTo>
                    <a:pt x="1221699" y="738925"/>
                  </a:lnTo>
                  <a:cubicBezTo>
                    <a:pt x="1224266" y="737641"/>
                    <a:pt x="1225034" y="735976"/>
                    <a:pt x="1226833" y="733794"/>
                  </a:cubicBezTo>
                  <a:cubicBezTo>
                    <a:pt x="1234785" y="724431"/>
                    <a:pt x="1243639" y="721992"/>
                    <a:pt x="1255823" y="721992"/>
                  </a:cubicBezTo>
                  <a:cubicBezTo>
                    <a:pt x="1260571" y="721992"/>
                    <a:pt x="1260186" y="728403"/>
                    <a:pt x="1261727" y="732769"/>
                  </a:cubicBezTo>
                  <a:cubicBezTo>
                    <a:pt x="1262753" y="735721"/>
                    <a:pt x="1265832" y="736361"/>
                    <a:pt x="1269036" y="736361"/>
                  </a:cubicBezTo>
                  <a:lnTo>
                    <a:pt x="1280584" y="736361"/>
                  </a:lnTo>
                  <a:cubicBezTo>
                    <a:pt x="1286230" y="736361"/>
                    <a:pt x="1290204" y="739692"/>
                    <a:pt x="1292000" y="745084"/>
                  </a:cubicBezTo>
                  <a:cubicBezTo>
                    <a:pt x="1293669" y="750342"/>
                    <a:pt x="1293281" y="754574"/>
                    <a:pt x="1297131" y="758424"/>
                  </a:cubicBezTo>
                  <a:cubicBezTo>
                    <a:pt x="1304443" y="765736"/>
                    <a:pt x="1305344" y="772666"/>
                    <a:pt x="1308421" y="782542"/>
                  </a:cubicBezTo>
                  <a:cubicBezTo>
                    <a:pt x="1314580" y="802426"/>
                    <a:pt x="1320223" y="813843"/>
                    <a:pt x="1320223" y="834757"/>
                  </a:cubicBezTo>
                  <a:lnTo>
                    <a:pt x="1320223" y="844760"/>
                  </a:lnTo>
                  <a:cubicBezTo>
                    <a:pt x="1320223" y="850018"/>
                    <a:pt x="1323175" y="855409"/>
                    <a:pt x="1328436" y="855409"/>
                  </a:cubicBezTo>
                  <a:cubicBezTo>
                    <a:pt x="1331512" y="855409"/>
                    <a:pt x="1332668" y="852330"/>
                    <a:pt x="1335745" y="852330"/>
                  </a:cubicBezTo>
                  <a:lnTo>
                    <a:pt x="1341264" y="852330"/>
                  </a:lnTo>
                  <a:lnTo>
                    <a:pt x="1341264" y="864132"/>
                  </a:lnTo>
                  <a:lnTo>
                    <a:pt x="1339210" y="868750"/>
                  </a:lnTo>
                  <a:cubicBezTo>
                    <a:pt x="1339210" y="871317"/>
                    <a:pt x="1340111" y="873368"/>
                    <a:pt x="1338697" y="875422"/>
                  </a:cubicBezTo>
                  <a:cubicBezTo>
                    <a:pt x="1337159" y="877727"/>
                    <a:pt x="1333567" y="877727"/>
                    <a:pt x="1333567" y="880552"/>
                  </a:cubicBezTo>
                  <a:cubicBezTo>
                    <a:pt x="1333567" y="886071"/>
                    <a:pt x="1340751" y="887348"/>
                    <a:pt x="1340751" y="892867"/>
                  </a:cubicBezTo>
                  <a:cubicBezTo>
                    <a:pt x="1340751" y="898386"/>
                    <a:pt x="1334592" y="899023"/>
                    <a:pt x="1331000" y="903131"/>
                  </a:cubicBezTo>
                  <a:cubicBezTo>
                    <a:pt x="1321124" y="914421"/>
                    <a:pt x="1315092" y="920191"/>
                    <a:pt x="1302777" y="928787"/>
                  </a:cubicBezTo>
                  <a:cubicBezTo>
                    <a:pt x="1295465" y="933790"/>
                    <a:pt x="1288663" y="935331"/>
                    <a:pt x="1285332" y="943669"/>
                  </a:cubicBezTo>
                  <a:cubicBezTo>
                    <a:pt x="1281612" y="945719"/>
                    <a:pt x="1278787" y="945595"/>
                    <a:pt x="1275068" y="947774"/>
                  </a:cubicBezTo>
                  <a:cubicBezTo>
                    <a:pt x="1271730" y="949697"/>
                    <a:pt x="1270450" y="952904"/>
                    <a:pt x="1266600" y="952904"/>
                  </a:cubicBezTo>
                  <a:cubicBezTo>
                    <a:pt x="1256466" y="952904"/>
                    <a:pt x="1250823" y="950340"/>
                    <a:pt x="1240686" y="950340"/>
                  </a:cubicBezTo>
                  <a:cubicBezTo>
                    <a:pt x="1234403" y="950340"/>
                    <a:pt x="1231066" y="952391"/>
                    <a:pt x="1224779" y="952391"/>
                  </a:cubicBezTo>
                  <a:cubicBezTo>
                    <a:pt x="1213104" y="952391"/>
                    <a:pt x="1205792" y="949312"/>
                    <a:pt x="1196557" y="942127"/>
                  </a:cubicBezTo>
                  <a:cubicBezTo>
                    <a:pt x="1192194" y="938793"/>
                    <a:pt x="1188860" y="937509"/>
                    <a:pt x="1185267" y="933404"/>
                  </a:cubicBezTo>
                  <a:cubicBezTo>
                    <a:pt x="1180649" y="928274"/>
                    <a:pt x="1176032" y="926860"/>
                    <a:pt x="1173465" y="920577"/>
                  </a:cubicBezTo>
                  <a:cubicBezTo>
                    <a:pt x="1170127" y="912239"/>
                    <a:pt x="1169873" y="901077"/>
                    <a:pt x="1160892" y="901077"/>
                  </a:cubicBezTo>
                  <a:cubicBezTo>
                    <a:pt x="1157816" y="901077"/>
                    <a:pt x="1156274" y="903131"/>
                    <a:pt x="1153195" y="903131"/>
                  </a:cubicBezTo>
                  <a:cubicBezTo>
                    <a:pt x="1146784" y="903131"/>
                    <a:pt x="1145115" y="896074"/>
                    <a:pt x="1143704" y="889788"/>
                  </a:cubicBezTo>
                  <a:cubicBezTo>
                    <a:pt x="1142806" y="885937"/>
                    <a:pt x="1141778" y="882090"/>
                    <a:pt x="1138061" y="881065"/>
                  </a:cubicBezTo>
                  <a:cubicBezTo>
                    <a:pt x="1135749" y="880425"/>
                    <a:pt x="1134084" y="881450"/>
                    <a:pt x="1131902" y="880552"/>
                  </a:cubicBezTo>
                  <a:cubicBezTo>
                    <a:pt x="1129979" y="879781"/>
                    <a:pt x="1128950" y="877989"/>
                    <a:pt x="1126772" y="877989"/>
                  </a:cubicBezTo>
                  <a:cubicBezTo>
                    <a:pt x="1123565" y="877989"/>
                    <a:pt x="1121638" y="878887"/>
                    <a:pt x="1118562" y="879527"/>
                  </a:cubicBezTo>
                  <a:cubicBezTo>
                    <a:pt x="1116250" y="869135"/>
                    <a:pt x="1113555" y="863361"/>
                    <a:pt x="1107785" y="854381"/>
                  </a:cubicBezTo>
                  <a:cubicBezTo>
                    <a:pt x="1104065" y="848610"/>
                    <a:pt x="1102909" y="842193"/>
                    <a:pt x="1095982" y="841040"/>
                  </a:cubicBezTo>
                  <a:lnTo>
                    <a:pt x="1094696" y="848225"/>
                  </a:lnTo>
                  <a:lnTo>
                    <a:pt x="1094696" y="884272"/>
                  </a:lnTo>
                  <a:cubicBezTo>
                    <a:pt x="1094696" y="889788"/>
                    <a:pt x="1087260" y="890940"/>
                    <a:pt x="1087260" y="896459"/>
                  </a:cubicBezTo>
                  <a:cubicBezTo>
                    <a:pt x="1087260" y="901717"/>
                    <a:pt x="1092518" y="903131"/>
                    <a:pt x="1094957" y="907749"/>
                  </a:cubicBezTo>
                  <a:cubicBezTo>
                    <a:pt x="1099702" y="916857"/>
                    <a:pt x="1101113" y="923144"/>
                    <a:pt x="1101113" y="933404"/>
                  </a:cubicBezTo>
                  <a:cubicBezTo>
                    <a:pt x="1101113" y="937764"/>
                    <a:pt x="1102142" y="940462"/>
                    <a:pt x="1101113" y="944694"/>
                  </a:cubicBezTo>
                  <a:cubicBezTo>
                    <a:pt x="1099317" y="951621"/>
                    <a:pt x="1093801" y="953544"/>
                    <a:pt x="1088798" y="958550"/>
                  </a:cubicBezTo>
                  <a:cubicBezTo>
                    <a:pt x="1083922" y="963423"/>
                    <a:pt x="1080330" y="965604"/>
                    <a:pt x="1075970" y="970865"/>
                  </a:cubicBezTo>
                  <a:cubicBezTo>
                    <a:pt x="1072251" y="975356"/>
                    <a:pt x="1071607" y="982155"/>
                    <a:pt x="1065706" y="982155"/>
                  </a:cubicBezTo>
                  <a:cubicBezTo>
                    <a:pt x="1063910" y="982155"/>
                    <a:pt x="1062885" y="981126"/>
                    <a:pt x="1061088" y="981126"/>
                  </a:cubicBezTo>
                  <a:cubicBezTo>
                    <a:pt x="1055573" y="981126"/>
                    <a:pt x="1056983" y="989209"/>
                    <a:pt x="1056983" y="994725"/>
                  </a:cubicBezTo>
                  <a:cubicBezTo>
                    <a:pt x="1051980" y="995110"/>
                    <a:pt x="1046206" y="997034"/>
                    <a:pt x="1046206" y="1002040"/>
                  </a:cubicBezTo>
                  <a:lnTo>
                    <a:pt x="1046206" y="1012556"/>
                  </a:lnTo>
                  <a:cubicBezTo>
                    <a:pt x="1046206" y="1016406"/>
                    <a:pt x="1044156" y="1018329"/>
                    <a:pt x="1044156" y="1022180"/>
                  </a:cubicBezTo>
                  <a:cubicBezTo>
                    <a:pt x="1044156" y="1023460"/>
                    <a:pt x="1045948" y="1023718"/>
                    <a:pt x="1047235" y="1023718"/>
                  </a:cubicBezTo>
                  <a:cubicBezTo>
                    <a:pt x="1048646" y="1023718"/>
                    <a:pt x="1049541" y="1022947"/>
                    <a:pt x="1050827" y="1022692"/>
                  </a:cubicBezTo>
                  <a:lnTo>
                    <a:pt x="1056725" y="1022692"/>
                  </a:lnTo>
                  <a:lnTo>
                    <a:pt x="1056725" y="1035393"/>
                  </a:lnTo>
                  <a:cubicBezTo>
                    <a:pt x="1056725" y="1039240"/>
                    <a:pt x="1057111" y="1041679"/>
                    <a:pt x="1058522" y="1045271"/>
                  </a:cubicBezTo>
                  <a:cubicBezTo>
                    <a:pt x="1053391" y="1047835"/>
                    <a:pt x="1046722" y="1048733"/>
                    <a:pt x="1046722" y="1054507"/>
                  </a:cubicBezTo>
                  <a:cubicBezTo>
                    <a:pt x="1046722" y="1058227"/>
                    <a:pt x="1052493" y="1056558"/>
                    <a:pt x="1055445" y="1058612"/>
                  </a:cubicBezTo>
                  <a:cubicBezTo>
                    <a:pt x="1057496" y="1060023"/>
                    <a:pt x="1057623" y="1062077"/>
                    <a:pt x="1059550" y="1063742"/>
                  </a:cubicBezTo>
                  <a:cubicBezTo>
                    <a:pt x="1060576" y="1062459"/>
                    <a:pt x="1061856" y="1061179"/>
                    <a:pt x="1063655" y="1061179"/>
                  </a:cubicBezTo>
                  <a:cubicBezTo>
                    <a:pt x="1073018" y="1061179"/>
                    <a:pt x="1073916" y="1075032"/>
                    <a:pt x="1083282" y="1075032"/>
                  </a:cubicBezTo>
                  <a:lnTo>
                    <a:pt x="1094317" y="1075032"/>
                  </a:lnTo>
                  <a:cubicBezTo>
                    <a:pt x="1099190" y="1075032"/>
                    <a:pt x="1101502" y="1078112"/>
                    <a:pt x="1106371" y="1078112"/>
                  </a:cubicBezTo>
                  <a:lnTo>
                    <a:pt x="1110864" y="1078112"/>
                  </a:lnTo>
                  <a:cubicBezTo>
                    <a:pt x="1111377" y="1072465"/>
                    <a:pt x="1110864" y="1069386"/>
                    <a:pt x="1110864" y="1063742"/>
                  </a:cubicBezTo>
                  <a:cubicBezTo>
                    <a:pt x="1110864" y="1058997"/>
                    <a:pt x="1118046" y="1058485"/>
                    <a:pt x="1118046" y="1053736"/>
                  </a:cubicBezTo>
                  <a:cubicBezTo>
                    <a:pt x="1118046" y="1050529"/>
                    <a:pt x="1114842" y="1049373"/>
                    <a:pt x="1111890" y="1048348"/>
                  </a:cubicBezTo>
                  <a:cubicBezTo>
                    <a:pt x="1106247" y="1046424"/>
                    <a:pt x="1101113" y="1043090"/>
                    <a:pt x="1101113" y="1037058"/>
                  </a:cubicBezTo>
                  <a:cubicBezTo>
                    <a:pt x="1101113" y="1028463"/>
                    <a:pt x="1103167" y="1023590"/>
                    <a:pt x="1103167" y="1014995"/>
                  </a:cubicBezTo>
                  <a:lnTo>
                    <a:pt x="1103167" y="1004858"/>
                  </a:lnTo>
                  <a:cubicBezTo>
                    <a:pt x="1103167" y="1002040"/>
                    <a:pt x="1103935" y="998575"/>
                    <a:pt x="1106759" y="998575"/>
                  </a:cubicBezTo>
                  <a:cubicBezTo>
                    <a:pt x="1109196" y="998575"/>
                    <a:pt x="1109196" y="1001527"/>
                    <a:pt x="1110864" y="1003193"/>
                  </a:cubicBezTo>
                  <a:cubicBezTo>
                    <a:pt x="1113941" y="1006272"/>
                    <a:pt x="1116762" y="1007298"/>
                    <a:pt x="1121125" y="1007298"/>
                  </a:cubicBezTo>
                  <a:cubicBezTo>
                    <a:pt x="1130491" y="1007298"/>
                    <a:pt x="1131262" y="992929"/>
                    <a:pt x="1140625" y="992929"/>
                  </a:cubicBezTo>
                  <a:cubicBezTo>
                    <a:pt x="1145628" y="992929"/>
                    <a:pt x="1148064" y="997422"/>
                    <a:pt x="1149348" y="1002167"/>
                  </a:cubicBezTo>
                  <a:cubicBezTo>
                    <a:pt x="1150504" y="1006400"/>
                    <a:pt x="1153453" y="1008065"/>
                    <a:pt x="1153453" y="1012428"/>
                  </a:cubicBezTo>
                  <a:cubicBezTo>
                    <a:pt x="1153453" y="1024485"/>
                    <a:pt x="1148835" y="1030902"/>
                    <a:pt x="1148835" y="1042959"/>
                  </a:cubicBezTo>
                  <a:cubicBezTo>
                    <a:pt x="1148835" y="1047450"/>
                    <a:pt x="1153067" y="1050402"/>
                    <a:pt x="1157558" y="1050402"/>
                  </a:cubicBezTo>
                  <a:cubicBezTo>
                    <a:pt x="1160765" y="1050402"/>
                    <a:pt x="1162819" y="1048861"/>
                    <a:pt x="1165768" y="1049889"/>
                  </a:cubicBezTo>
                  <a:cubicBezTo>
                    <a:pt x="1169360" y="1051042"/>
                    <a:pt x="1169491" y="1054762"/>
                    <a:pt x="1172439" y="1057071"/>
                  </a:cubicBezTo>
                  <a:cubicBezTo>
                    <a:pt x="1180264" y="1063230"/>
                    <a:pt x="1188089" y="1060150"/>
                    <a:pt x="1198098" y="1060150"/>
                  </a:cubicBezTo>
                  <a:cubicBezTo>
                    <a:pt x="1202716" y="1060150"/>
                    <a:pt x="1205279" y="1061179"/>
                    <a:pt x="1209900" y="1061179"/>
                  </a:cubicBezTo>
                  <a:cubicBezTo>
                    <a:pt x="1221314" y="1061179"/>
                    <a:pt x="1225292" y="1047708"/>
                    <a:pt x="1225292" y="1036288"/>
                  </a:cubicBezTo>
                  <a:cubicBezTo>
                    <a:pt x="1225292" y="1032695"/>
                    <a:pt x="1221441" y="1032055"/>
                    <a:pt x="1218623" y="1029874"/>
                  </a:cubicBezTo>
                  <a:cubicBezTo>
                    <a:pt x="1216056" y="1027950"/>
                    <a:pt x="1216056" y="1024998"/>
                    <a:pt x="1216056" y="1021667"/>
                  </a:cubicBezTo>
                  <a:cubicBezTo>
                    <a:pt x="1216056" y="1016148"/>
                    <a:pt x="1218496" y="1013196"/>
                    <a:pt x="1220674" y="1008323"/>
                  </a:cubicBezTo>
                  <a:cubicBezTo>
                    <a:pt x="1223754" y="1001779"/>
                    <a:pt x="1222088" y="997161"/>
                    <a:pt x="1223241" y="989852"/>
                  </a:cubicBezTo>
                  <a:lnTo>
                    <a:pt x="1233890" y="989852"/>
                  </a:lnTo>
                  <a:cubicBezTo>
                    <a:pt x="1238890" y="989852"/>
                    <a:pt x="1241330" y="992929"/>
                    <a:pt x="1246333" y="992929"/>
                  </a:cubicBezTo>
                  <a:cubicBezTo>
                    <a:pt x="1250438" y="992929"/>
                    <a:pt x="1252616" y="990878"/>
                    <a:pt x="1256081" y="988824"/>
                  </a:cubicBezTo>
                  <a:cubicBezTo>
                    <a:pt x="1262880" y="984591"/>
                    <a:pt x="1267370" y="983180"/>
                    <a:pt x="1274555" y="979588"/>
                  </a:cubicBezTo>
                  <a:cubicBezTo>
                    <a:pt x="1278402" y="977665"/>
                    <a:pt x="1280071" y="973942"/>
                    <a:pt x="1284431" y="973942"/>
                  </a:cubicBezTo>
                  <a:lnTo>
                    <a:pt x="1299058" y="973942"/>
                  </a:lnTo>
                  <a:cubicBezTo>
                    <a:pt x="1312267" y="973942"/>
                    <a:pt x="1319197" y="970225"/>
                    <a:pt x="1332025" y="966760"/>
                  </a:cubicBezTo>
                  <a:cubicBezTo>
                    <a:pt x="1337413" y="965346"/>
                    <a:pt x="1339977" y="962143"/>
                    <a:pt x="1345496" y="962143"/>
                  </a:cubicBezTo>
                  <a:lnTo>
                    <a:pt x="1358069" y="962143"/>
                  </a:lnTo>
                  <a:cubicBezTo>
                    <a:pt x="1361661" y="962143"/>
                    <a:pt x="1363840" y="965732"/>
                    <a:pt x="1363840" y="969324"/>
                  </a:cubicBezTo>
                  <a:cubicBezTo>
                    <a:pt x="1363840" y="972276"/>
                    <a:pt x="1361661" y="973684"/>
                    <a:pt x="1360763" y="976509"/>
                  </a:cubicBezTo>
                  <a:cubicBezTo>
                    <a:pt x="1367047" y="979588"/>
                    <a:pt x="1375642" y="980101"/>
                    <a:pt x="1375642" y="987158"/>
                  </a:cubicBezTo>
                  <a:lnTo>
                    <a:pt x="1375642" y="999215"/>
                  </a:lnTo>
                  <a:cubicBezTo>
                    <a:pt x="1375642" y="1006272"/>
                    <a:pt x="1369613" y="1008963"/>
                    <a:pt x="1368457" y="1016021"/>
                  </a:cubicBezTo>
                  <a:cubicBezTo>
                    <a:pt x="1370126" y="1016533"/>
                    <a:pt x="1371279" y="1015763"/>
                    <a:pt x="1373078" y="1016021"/>
                  </a:cubicBezTo>
                  <a:cubicBezTo>
                    <a:pt x="1373846" y="1016021"/>
                    <a:pt x="1374358" y="1016533"/>
                    <a:pt x="1375129" y="1016533"/>
                  </a:cubicBezTo>
                  <a:cubicBezTo>
                    <a:pt x="1380002" y="1016533"/>
                    <a:pt x="1381030" y="1009861"/>
                    <a:pt x="1385906" y="1009861"/>
                  </a:cubicBezTo>
                  <a:cubicBezTo>
                    <a:pt x="1387957" y="1009861"/>
                    <a:pt x="1388212" y="1012683"/>
                    <a:pt x="1390011" y="1013454"/>
                  </a:cubicBezTo>
                  <a:cubicBezTo>
                    <a:pt x="1393345" y="1014868"/>
                    <a:pt x="1395269" y="1016406"/>
                    <a:pt x="1398221" y="1018587"/>
                  </a:cubicBezTo>
                  <a:cubicBezTo>
                    <a:pt x="1400788" y="1016021"/>
                    <a:pt x="1401301" y="1013454"/>
                    <a:pt x="1401301" y="1009861"/>
                  </a:cubicBezTo>
                  <a:cubicBezTo>
                    <a:pt x="1401301" y="1005629"/>
                    <a:pt x="1397196" y="1004091"/>
                    <a:pt x="1397196" y="999855"/>
                  </a:cubicBezTo>
                  <a:cubicBezTo>
                    <a:pt x="1397196" y="991645"/>
                    <a:pt x="1404380" y="989078"/>
                    <a:pt x="1409511" y="982668"/>
                  </a:cubicBezTo>
                  <a:cubicBezTo>
                    <a:pt x="1416055" y="974454"/>
                    <a:pt x="1416695" y="967913"/>
                    <a:pt x="1421313" y="958550"/>
                  </a:cubicBezTo>
                  <a:cubicBezTo>
                    <a:pt x="1424778" y="951493"/>
                    <a:pt x="1431061" y="948414"/>
                    <a:pt x="1431061" y="940462"/>
                  </a:cubicBezTo>
                  <a:lnTo>
                    <a:pt x="1431061" y="936997"/>
                  </a:lnTo>
                  <a:cubicBezTo>
                    <a:pt x="1426571" y="936997"/>
                    <a:pt x="1423491" y="933920"/>
                    <a:pt x="1421826" y="929812"/>
                  </a:cubicBezTo>
                  <a:cubicBezTo>
                    <a:pt x="1419514" y="923911"/>
                    <a:pt x="1414128" y="921857"/>
                    <a:pt x="1414128" y="915446"/>
                  </a:cubicBezTo>
                  <a:cubicBezTo>
                    <a:pt x="1414128" y="911083"/>
                    <a:pt x="1420157" y="911854"/>
                    <a:pt x="1423880" y="909800"/>
                  </a:cubicBezTo>
                  <a:cubicBezTo>
                    <a:pt x="1431188" y="905822"/>
                    <a:pt x="1433628" y="901077"/>
                    <a:pt x="1440300" y="895947"/>
                  </a:cubicBezTo>
                  <a:cubicBezTo>
                    <a:pt x="1445045" y="892354"/>
                    <a:pt x="1446710" y="888635"/>
                    <a:pt x="1451073" y="884657"/>
                  </a:cubicBezTo>
                  <a:cubicBezTo>
                    <a:pt x="1454666" y="881320"/>
                    <a:pt x="1456077" y="876960"/>
                    <a:pt x="1460952" y="876960"/>
                  </a:cubicBezTo>
                  <a:cubicBezTo>
                    <a:pt x="1463261" y="876960"/>
                    <a:pt x="1464672" y="877473"/>
                    <a:pt x="1466981" y="877473"/>
                  </a:cubicBezTo>
                  <a:cubicBezTo>
                    <a:pt x="1471474" y="877473"/>
                    <a:pt x="1474165" y="872855"/>
                    <a:pt x="1474165" y="868365"/>
                  </a:cubicBezTo>
                  <a:cubicBezTo>
                    <a:pt x="1474165" y="858740"/>
                    <a:pt x="1474678" y="853355"/>
                    <a:pt x="1474678" y="843734"/>
                  </a:cubicBezTo>
                  <a:cubicBezTo>
                    <a:pt x="1474678" y="838601"/>
                    <a:pt x="1476219" y="835652"/>
                    <a:pt x="1476219" y="830518"/>
                  </a:cubicBezTo>
                  <a:cubicBezTo>
                    <a:pt x="1476219" y="811855"/>
                    <a:pt x="1473845" y="826113"/>
                    <a:pt x="1489560" y="834368"/>
                  </a:cubicBezTo>
                  <a:cubicBezTo>
                    <a:pt x="1497257" y="838346"/>
                    <a:pt x="1505722" y="836808"/>
                    <a:pt x="1511110" y="843607"/>
                  </a:cubicBezTo>
                  <a:cubicBezTo>
                    <a:pt x="1513292" y="843346"/>
                    <a:pt x="1514445" y="843091"/>
                    <a:pt x="1516629" y="843091"/>
                  </a:cubicBezTo>
                  <a:cubicBezTo>
                    <a:pt x="1525992" y="843091"/>
                    <a:pt x="1531639" y="852585"/>
                    <a:pt x="1531639" y="861951"/>
                  </a:cubicBezTo>
                  <a:lnTo>
                    <a:pt x="1531639" y="874520"/>
                  </a:lnTo>
                  <a:cubicBezTo>
                    <a:pt x="1531639" y="878887"/>
                    <a:pt x="1533177" y="881320"/>
                    <a:pt x="1533177" y="885683"/>
                  </a:cubicBezTo>
                  <a:cubicBezTo>
                    <a:pt x="1533177" y="888890"/>
                    <a:pt x="1534075" y="891456"/>
                    <a:pt x="1532151" y="893893"/>
                  </a:cubicBezTo>
                  <a:cubicBezTo>
                    <a:pt x="1530737" y="895819"/>
                    <a:pt x="1528559" y="895689"/>
                    <a:pt x="1525992" y="895947"/>
                  </a:cubicBezTo>
                  <a:cubicBezTo>
                    <a:pt x="1520091" y="896587"/>
                    <a:pt x="1516757" y="897485"/>
                    <a:pt x="1510852" y="897485"/>
                  </a:cubicBezTo>
                  <a:cubicBezTo>
                    <a:pt x="1502388" y="897485"/>
                    <a:pt x="1497512" y="896459"/>
                    <a:pt x="1489047" y="896459"/>
                  </a:cubicBezTo>
                  <a:cubicBezTo>
                    <a:pt x="1481477" y="896459"/>
                    <a:pt x="1479551" y="904411"/>
                    <a:pt x="1476732" y="911341"/>
                  </a:cubicBezTo>
                  <a:cubicBezTo>
                    <a:pt x="1474293" y="917370"/>
                    <a:pt x="1465443" y="917370"/>
                    <a:pt x="1465443" y="923911"/>
                  </a:cubicBezTo>
                  <a:cubicBezTo>
                    <a:pt x="1465443" y="932506"/>
                    <a:pt x="1470315" y="937637"/>
                    <a:pt x="1476732" y="943156"/>
                  </a:cubicBezTo>
                  <a:cubicBezTo>
                    <a:pt x="1480452" y="946360"/>
                    <a:pt x="1482248" y="950853"/>
                    <a:pt x="1487248" y="950853"/>
                  </a:cubicBezTo>
                  <a:cubicBezTo>
                    <a:pt x="1495206" y="950853"/>
                    <a:pt x="1499563" y="947901"/>
                    <a:pt x="1507521" y="947261"/>
                  </a:cubicBezTo>
                  <a:cubicBezTo>
                    <a:pt x="1515343" y="946621"/>
                    <a:pt x="1521760" y="949828"/>
                    <a:pt x="1527534" y="944694"/>
                  </a:cubicBezTo>
                  <a:cubicBezTo>
                    <a:pt x="1536384" y="936869"/>
                    <a:pt x="1538693" y="930070"/>
                    <a:pt x="1546517" y="921089"/>
                  </a:cubicBezTo>
                  <a:cubicBezTo>
                    <a:pt x="1551262" y="915574"/>
                    <a:pt x="1552036" y="907236"/>
                    <a:pt x="1559345" y="907236"/>
                  </a:cubicBezTo>
                  <a:cubicBezTo>
                    <a:pt x="1563839" y="907236"/>
                    <a:pt x="1566271" y="909287"/>
                    <a:pt x="1570762" y="909287"/>
                  </a:cubicBezTo>
                  <a:cubicBezTo>
                    <a:pt x="1576023" y="909287"/>
                    <a:pt x="1579099" y="909800"/>
                    <a:pt x="1584364" y="909800"/>
                  </a:cubicBezTo>
                  <a:cubicBezTo>
                    <a:pt x="1590774" y="909800"/>
                    <a:pt x="1593981" y="907622"/>
                    <a:pt x="1600398" y="906724"/>
                  </a:cubicBezTo>
                  <a:cubicBezTo>
                    <a:pt x="1608481" y="905568"/>
                    <a:pt x="1613481" y="906848"/>
                    <a:pt x="1620923" y="903644"/>
                  </a:cubicBezTo>
                  <a:cubicBezTo>
                    <a:pt x="1625926" y="901463"/>
                    <a:pt x="1623742" y="894533"/>
                    <a:pt x="1628108" y="891329"/>
                  </a:cubicBezTo>
                  <a:cubicBezTo>
                    <a:pt x="1632726" y="887864"/>
                    <a:pt x="1637216" y="890689"/>
                    <a:pt x="1642990" y="890300"/>
                  </a:cubicBezTo>
                  <a:cubicBezTo>
                    <a:pt x="1650044" y="889788"/>
                    <a:pt x="1654276" y="887991"/>
                    <a:pt x="1660435" y="884657"/>
                  </a:cubicBezTo>
                  <a:cubicBezTo>
                    <a:pt x="1672365" y="878240"/>
                    <a:pt x="1679807" y="873368"/>
                    <a:pt x="1693402" y="873368"/>
                  </a:cubicBezTo>
                  <a:lnTo>
                    <a:pt x="1697380" y="873368"/>
                  </a:lnTo>
                  <a:cubicBezTo>
                    <a:pt x="1698533" y="878240"/>
                    <a:pt x="1700587" y="883119"/>
                    <a:pt x="1705590" y="883119"/>
                  </a:cubicBezTo>
                  <a:cubicBezTo>
                    <a:pt x="1709310" y="883119"/>
                    <a:pt x="1711749" y="879399"/>
                    <a:pt x="1711749" y="875673"/>
                  </a:cubicBezTo>
                  <a:cubicBezTo>
                    <a:pt x="1711749" y="873368"/>
                    <a:pt x="1710208" y="872342"/>
                    <a:pt x="1710208" y="870030"/>
                  </a:cubicBezTo>
                  <a:cubicBezTo>
                    <a:pt x="1710208" y="863619"/>
                    <a:pt x="1718806" y="864132"/>
                    <a:pt x="1725090" y="863103"/>
                  </a:cubicBezTo>
                  <a:cubicBezTo>
                    <a:pt x="1728169" y="862591"/>
                    <a:pt x="1728809" y="859769"/>
                    <a:pt x="1731762" y="858489"/>
                  </a:cubicBezTo>
                  <a:cubicBezTo>
                    <a:pt x="1740997" y="854508"/>
                    <a:pt x="1746386" y="850788"/>
                    <a:pt x="1756392" y="850788"/>
                  </a:cubicBezTo>
                  <a:cubicBezTo>
                    <a:pt x="1758442" y="850788"/>
                    <a:pt x="1759599" y="852457"/>
                    <a:pt x="1760497" y="854381"/>
                  </a:cubicBezTo>
                  <a:lnTo>
                    <a:pt x="1760497" y="857973"/>
                  </a:lnTo>
                  <a:cubicBezTo>
                    <a:pt x="1753952" y="857973"/>
                    <a:pt x="1744077" y="856049"/>
                    <a:pt x="1744077" y="862591"/>
                  </a:cubicBezTo>
                  <a:cubicBezTo>
                    <a:pt x="1744077" y="866572"/>
                    <a:pt x="1747796" y="867979"/>
                    <a:pt x="1748694" y="871829"/>
                  </a:cubicBezTo>
                  <a:cubicBezTo>
                    <a:pt x="1742411" y="872727"/>
                    <a:pt x="1733300" y="870677"/>
                    <a:pt x="1733300" y="876960"/>
                  </a:cubicBezTo>
                  <a:cubicBezTo>
                    <a:pt x="1733300" y="879527"/>
                    <a:pt x="1735867" y="880552"/>
                    <a:pt x="1735867" y="883119"/>
                  </a:cubicBezTo>
                  <a:cubicBezTo>
                    <a:pt x="1735867" y="886711"/>
                    <a:pt x="1731889" y="887224"/>
                    <a:pt x="1728682" y="888762"/>
                  </a:cubicBezTo>
                  <a:cubicBezTo>
                    <a:pt x="1724832" y="890689"/>
                    <a:pt x="1723166" y="894409"/>
                    <a:pt x="1718806" y="894409"/>
                  </a:cubicBezTo>
                  <a:lnTo>
                    <a:pt x="1709310" y="894409"/>
                  </a:lnTo>
                  <a:cubicBezTo>
                    <a:pt x="1705590" y="894409"/>
                    <a:pt x="1703027" y="897870"/>
                    <a:pt x="1703027" y="901590"/>
                  </a:cubicBezTo>
                  <a:cubicBezTo>
                    <a:pt x="1703027" y="903517"/>
                    <a:pt x="1705332" y="903899"/>
                    <a:pt x="1706619" y="905182"/>
                  </a:cubicBezTo>
                  <a:cubicBezTo>
                    <a:pt x="1710466" y="909029"/>
                    <a:pt x="1713928" y="910829"/>
                    <a:pt x="1719447" y="910829"/>
                  </a:cubicBezTo>
                  <a:cubicBezTo>
                    <a:pt x="1730991" y="910829"/>
                    <a:pt x="1736252" y="902615"/>
                    <a:pt x="1747796" y="902615"/>
                  </a:cubicBezTo>
                  <a:lnTo>
                    <a:pt x="1753567" y="902615"/>
                  </a:lnTo>
                  <a:lnTo>
                    <a:pt x="1753567" y="917497"/>
                  </a:lnTo>
                  <a:cubicBezTo>
                    <a:pt x="1754726" y="918265"/>
                    <a:pt x="1755493" y="919039"/>
                    <a:pt x="1756904" y="919039"/>
                  </a:cubicBezTo>
                  <a:cubicBezTo>
                    <a:pt x="1762035" y="919039"/>
                    <a:pt x="1762289" y="912752"/>
                    <a:pt x="1764602" y="908262"/>
                  </a:cubicBezTo>
                  <a:cubicBezTo>
                    <a:pt x="1768834" y="900052"/>
                    <a:pt x="1772299" y="895947"/>
                    <a:pt x="1777942" y="888762"/>
                  </a:cubicBezTo>
                  <a:cubicBezTo>
                    <a:pt x="1780509" y="885425"/>
                    <a:pt x="1781276" y="880552"/>
                    <a:pt x="1785643" y="880552"/>
                  </a:cubicBezTo>
                  <a:cubicBezTo>
                    <a:pt x="1797056" y="880552"/>
                    <a:pt x="1802575" y="887224"/>
                    <a:pt x="1813992" y="887224"/>
                  </a:cubicBezTo>
                  <a:lnTo>
                    <a:pt x="1823999" y="887224"/>
                  </a:lnTo>
                  <a:cubicBezTo>
                    <a:pt x="1826947" y="887224"/>
                    <a:pt x="1827333" y="891329"/>
                    <a:pt x="1830285" y="891329"/>
                  </a:cubicBezTo>
                  <a:cubicBezTo>
                    <a:pt x="1837208" y="891329"/>
                    <a:pt x="1836696" y="879527"/>
                    <a:pt x="1843625" y="879527"/>
                  </a:cubicBezTo>
                  <a:cubicBezTo>
                    <a:pt x="1849011" y="879527"/>
                    <a:pt x="1851835" y="881578"/>
                    <a:pt x="1857220" y="881578"/>
                  </a:cubicBezTo>
                  <a:cubicBezTo>
                    <a:pt x="1866972" y="881578"/>
                    <a:pt x="1867357" y="866183"/>
                    <a:pt x="1877106" y="866183"/>
                  </a:cubicBezTo>
                  <a:lnTo>
                    <a:pt x="1881086" y="866183"/>
                  </a:lnTo>
                  <a:lnTo>
                    <a:pt x="1881086" y="871957"/>
                  </a:lnTo>
                  <a:cubicBezTo>
                    <a:pt x="1881086" y="880680"/>
                    <a:pt x="1872360" y="884017"/>
                    <a:pt x="1872360" y="892740"/>
                  </a:cubicBezTo>
                  <a:lnTo>
                    <a:pt x="1872360" y="903131"/>
                  </a:lnTo>
                  <a:cubicBezTo>
                    <a:pt x="1874287" y="905310"/>
                    <a:pt x="1876080" y="906724"/>
                    <a:pt x="1879032" y="906724"/>
                  </a:cubicBezTo>
                  <a:cubicBezTo>
                    <a:pt x="1886090" y="906724"/>
                    <a:pt x="1881338" y="891329"/>
                    <a:pt x="1888395" y="891329"/>
                  </a:cubicBezTo>
                  <a:lnTo>
                    <a:pt x="1910207" y="891329"/>
                  </a:lnTo>
                  <a:cubicBezTo>
                    <a:pt x="1915465" y="891329"/>
                    <a:pt x="1916745" y="885937"/>
                    <a:pt x="1921111" y="883119"/>
                  </a:cubicBezTo>
                  <a:cubicBezTo>
                    <a:pt x="1925984" y="879912"/>
                    <a:pt x="1932913" y="879265"/>
                    <a:pt x="1932913" y="873368"/>
                  </a:cubicBezTo>
                  <a:cubicBezTo>
                    <a:pt x="1932913" y="868492"/>
                    <a:pt x="1932913" y="864772"/>
                    <a:pt x="1929834" y="861053"/>
                  </a:cubicBezTo>
                  <a:cubicBezTo>
                    <a:pt x="1927522" y="858228"/>
                    <a:pt x="1924060" y="859514"/>
                    <a:pt x="1920337" y="859514"/>
                  </a:cubicBezTo>
                  <a:lnTo>
                    <a:pt x="1920337" y="852203"/>
                  </a:lnTo>
                  <a:cubicBezTo>
                    <a:pt x="1920337" y="840270"/>
                    <a:pt x="1926242" y="833983"/>
                    <a:pt x="1926242" y="822053"/>
                  </a:cubicBezTo>
                  <a:lnTo>
                    <a:pt x="1929706" y="822053"/>
                  </a:lnTo>
                  <a:cubicBezTo>
                    <a:pt x="1935862" y="822053"/>
                    <a:pt x="1937018" y="829365"/>
                    <a:pt x="1943174" y="830263"/>
                  </a:cubicBezTo>
                  <a:cubicBezTo>
                    <a:pt x="1943814" y="828598"/>
                    <a:pt x="1944712" y="827827"/>
                    <a:pt x="1944712" y="826031"/>
                  </a:cubicBezTo>
                  <a:lnTo>
                    <a:pt x="1944712" y="809353"/>
                  </a:lnTo>
                  <a:cubicBezTo>
                    <a:pt x="1944712" y="805888"/>
                    <a:pt x="1946381" y="802041"/>
                    <a:pt x="1949846" y="802041"/>
                  </a:cubicBezTo>
                  <a:cubicBezTo>
                    <a:pt x="1955489" y="802041"/>
                    <a:pt x="1955744" y="808968"/>
                    <a:pt x="1958569" y="813843"/>
                  </a:cubicBezTo>
                  <a:cubicBezTo>
                    <a:pt x="1961648" y="819101"/>
                    <a:pt x="1966393" y="821028"/>
                    <a:pt x="1972549" y="821028"/>
                  </a:cubicBezTo>
                  <a:lnTo>
                    <a:pt x="1987692" y="821028"/>
                  </a:lnTo>
                  <a:cubicBezTo>
                    <a:pt x="1989998" y="821028"/>
                    <a:pt x="1990769" y="823082"/>
                    <a:pt x="1992950" y="823595"/>
                  </a:cubicBezTo>
                  <a:cubicBezTo>
                    <a:pt x="2002058" y="825900"/>
                    <a:pt x="2006803" y="829751"/>
                    <a:pt x="2013475" y="836423"/>
                  </a:cubicBezTo>
                  <a:cubicBezTo>
                    <a:pt x="2020787" y="843734"/>
                    <a:pt x="2025790" y="849505"/>
                    <a:pt x="2025790" y="859769"/>
                  </a:cubicBezTo>
                  <a:cubicBezTo>
                    <a:pt x="2025790" y="866310"/>
                    <a:pt x="2021172" y="869390"/>
                    <a:pt x="2021172" y="875934"/>
                  </a:cubicBezTo>
                  <a:cubicBezTo>
                    <a:pt x="2021172" y="877989"/>
                    <a:pt x="2022198" y="880039"/>
                    <a:pt x="2024252" y="880039"/>
                  </a:cubicBezTo>
                  <a:cubicBezTo>
                    <a:pt x="2028997" y="880039"/>
                    <a:pt x="2031306" y="876960"/>
                    <a:pt x="2035538" y="874909"/>
                  </a:cubicBezTo>
                  <a:cubicBezTo>
                    <a:pt x="2037978" y="874520"/>
                    <a:pt x="2039258" y="873368"/>
                    <a:pt x="2041698" y="873368"/>
                  </a:cubicBezTo>
                  <a:cubicBezTo>
                    <a:pt x="2047857" y="873368"/>
                    <a:pt x="2049395" y="879654"/>
                    <a:pt x="2054013" y="883632"/>
                  </a:cubicBezTo>
                  <a:cubicBezTo>
                    <a:pt x="2061324" y="889915"/>
                    <a:pt x="2068382" y="888762"/>
                    <a:pt x="2078130" y="890300"/>
                  </a:cubicBezTo>
                  <a:lnTo>
                    <a:pt x="2078130" y="899154"/>
                  </a:lnTo>
                  <a:cubicBezTo>
                    <a:pt x="2078130" y="901717"/>
                    <a:pt x="2076464" y="902870"/>
                    <a:pt x="2075563" y="905182"/>
                  </a:cubicBezTo>
                  <a:cubicBezTo>
                    <a:pt x="2069022" y="903644"/>
                    <a:pt x="2067226" y="896972"/>
                    <a:pt x="2060684" y="896972"/>
                  </a:cubicBezTo>
                  <a:cubicBezTo>
                    <a:pt x="2059783" y="896972"/>
                    <a:pt x="2059531" y="897870"/>
                    <a:pt x="2058630" y="897998"/>
                  </a:cubicBezTo>
                  <a:lnTo>
                    <a:pt x="2058630" y="902233"/>
                  </a:lnTo>
                  <a:cubicBezTo>
                    <a:pt x="2058630" y="904157"/>
                    <a:pt x="2060684" y="904797"/>
                    <a:pt x="2061710" y="906208"/>
                  </a:cubicBezTo>
                  <a:cubicBezTo>
                    <a:pt x="2064789" y="910185"/>
                    <a:pt x="2066455" y="912494"/>
                    <a:pt x="2069920" y="915959"/>
                  </a:cubicBezTo>
                  <a:cubicBezTo>
                    <a:pt x="2073385" y="919424"/>
                    <a:pt x="2072999" y="923529"/>
                    <a:pt x="2076592" y="926736"/>
                  </a:cubicBezTo>
                  <a:cubicBezTo>
                    <a:pt x="2079155" y="928914"/>
                    <a:pt x="2081977" y="928016"/>
                    <a:pt x="2084802" y="929812"/>
                  </a:cubicBezTo>
                  <a:cubicBezTo>
                    <a:pt x="2087751" y="931739"/>
                    <a:pt x="2086725" y="935201"/>
                    <a:pt x="2087881" y="938535"/>
                  </a:cubicBezTo>
                  <a:cubicBezTo>
                    <a:pt x="2088779" y="941229"/>
                    <a:pt x="2091725" y="941869"/>
                    <a:pt x="2092499" y="944694"/>
                  </a:cubicBezTo>
                  <a:cubicBezTo>
                    <a:pt x="2094677" y="952264"/>
                    <a:pt x="2094677" y="956882"/>
                    <a:pt x="2095575" y="964706"/>
                  </a:cubicBezTo>
                  <a:lnTo>
                    <a:pt x="2099043" y="964706"/>
                  </a:lnTo>
                  <a:cubicBezTo>
                    <a:pt x="2103400" y="964706"/>
                    <a:pt x="2105839" y="960343"/>
                    <a:pt x="2105839" y="955984"/>
                  </a:cubicBezTo>
                  <a:cubicBezTo>
                    <a:pt x="2105839" y="946235"/>
                    <a:pt x="2101222" y="941102"/>
                    <a:pt x="2101222" y="931354"/>
                  </a:cubicBezTo>
                  <a:cubicBezTo>
                    <a:pt x="2101222" y="924936"/>
                    <a:pt x="2108533" y="924296"/>
                    <a:pt x="2111995" y="919039"/>
                  </a:cubicBezTo>
                  <a:cubicBezTo>
                    <a:pt x="2116744" y="911854"/>
                    <a:pt x="2119696" y="906724"/>
                    <a:pt x="2119696" y="897998"/>
                  </a:cubicBezTo>
                  <a:cubicBezTo>
                    <a:pt x="2119696" y="893122"/>
                    <a:pt x="2118922" y="886711"/>
                    <a:pt x="2114049" y="886711"/>
                  </a:cubicBezTo>
                  <a:cubicBezTo>
                    <a:pt x="2111358" y="886711"/>
                    <a:pt x="2110584" y="890300"/>
                    <a:pt x="2107890" y="890300"/>
                  </a:cubicBezTo>
                  <a:cubicBezTo>
                    <a:pt x="2103789" y="890300"/>
                    <a:pt x="2104040" y="884657"/>
                    <a:pt x="2103789" y="880552"/>
                  </a:cubicBezTo>
                  <a:cubicBezTo>
                    <a:pt x="2103658" y="877727"/>
                    <a:pt x="2102760" y="876189"/>
                    <a:pt x="2102760" y="873368"/>
                  </a:cubicBezTo>
                  <a:cubicBezTo>
                    <a:pt x="2102760" y="867466"/>
                    <a:pt x="2107632" y="864772"/>
                    <a:pt x="2107632" y="858874"/>
                  </a:cubicBezTo>
                  <a:lnTo>
                    <a:pt x="2107632" y="847199"/>
                  </a:lnTo>
                  <a:lnTo>
                    <a:pt x="2105327" y="846683"/>
                  </a:lnTo>
                  <a:cubicBezTo>
                    <a:pt x="2102375" y="850403"/>
                    <a:pt x="2100709" y="853741"/>
                    <a:pt x="2096091" y="854897"/>
                  </a:cubicBezTo>
                  <a:cubicBezTo>
                    <a:pt x="2094935" y="848865"/>
                    <a:pt x="2092754" y="843607"/>
                    <a:pt x="2086852" y="842578"/>
                  </a:cubicBezTo>
                  <a:cubicBezTo>
                    <a:pt x="2081722" y="841680"/>
                    <a:pt x="2078770" y="842578"/>
                    <a:pt x="2073512" y="842578"/>
                  </a:cubicBezTo>
                  <a:lnTo>
                    <a:pt x="2073512" y="839114"/>
                  </a:lnTo>
                  <a:cubicBezTo>
                    <a:pt x="2073512" y="835397"/>
                    <a:pt x="2076592" y="833983"/>
                    <a:pt x="2077104" y="830263"/>
                  </a:cubicBezTo>
                  <a:cubicBezTo>
                    <a:pt x="2078003" y="823850"/>
                    <a:pt x="2078130" y="820257"/>
                    <a:pt x="2078130" y="813843"/>
                  </a:cubicBezTo>
                  <a:cubicBezTo>
                    <a:pt x="2082107" y="813458"/>
                    <a:pt x="2084416" y="814098"/>
                    <a:pt x="2088394" y="813843"/>
                  </a:cubicBezTo>
                  <a:lnTo>
                    <a:pt x="2088394" y="810378"/>
                  </a:lnTo>
                  <a:cubicBezTo>
                    <a:pt x="2088394" y="803583"/>
                    <a:pt x="2082235" y="800630"/>
                    <a:pt x="2082235" y="793831"/>
                  </a:cubicBezTo>
                  <a:cubicBezTo>
                    <a:pt x="2082235" y="790879"/>
                    <a:pt x="2086980" y="791519"/>
                    <a:pt x="2087881" y="788701"/>
                  </a:cubicBezTo>
                  <a:cubicBezTo>
                    <a:pt x="2090700" y="780105"/>
                    <a:pt x="2089932" y="774586"/>
                    <a:pt x="2089932" y="765609"/>
                  </a:cubicBezTo>
                  <a:cubicBezTo>
                    <a:pt x="2089932" y="761758"/>
                    <a:pt x="2084802" y="760991"/>
                    <a:pt x="2084802" y="757141"/>
                  </a:cubicBezTo>
                  <a:cubicBezTo>
                    <a:pt x="2084802" y="751628"/>
                    <a:pt x="2086980" y="748418"/>
                    <a:pt x="2089419" y="743546"/>
                  </a:cubicBezTo>
                  <a:cubicBezTo>
                    <a:pt x="2091725" y="738797"/>
                    <a:pt x="2088267" y="734307"/>
                    <a:pt x="2090958" y="729689"/>
                  </a:cubicBezTo>
                  <a:cubicBezTo>
                    <a:pt x="2093779" y="724944"/>
                    <a:pt x="2098910" y="725457"/>
                    <a:pt x="2103789" y="722505"/>
                  </a:cubicBezTo>
                  <a:cubicBezTo>
                    <a:pt x="2111358" y="717887"/>
                    <a:pt x="2114304" y="713142"/>
                    <a:pt x="2122259" y="709164"/>
                  </a:cubicBezTo>
                  <a:cubicBezTo>
                    <a:pt x="2128291" y="706212"/>
                    <a:pt x="2134316" y="710575"/>
                    <a:pt x="2139708" y="706597"/>
                  </a:cubicBezTo>
                  <a:cubicBezTo>
                    <a:pt x="2145351" y="702365"/>
                    <a:pt x="2146119" y="697362"/>
                    <a:pt x="2150482" y="691719"/>
                  </a:cubicBezTo>
                  <a:cubicBezTo>
                    <a:pt x="2153561" y="687611"/>
                    <a:pt x="2157666" y="686458"/>
                    <a:pt x="2159208" y="681455"/>
                  </a:cubicBezTo>
                  <a:cubicBezTo>
                    <a:pt x="2162800" y="670038"/>
                    <a:pt x="2160233" y="662340"/>
                    <a:pt x="2164338" y="651178"/>
                  </a:cubicBezTo>
                  <a:cubicBezTo>
                    <a:pt x="2168956" y="638863"/>
                    <a:pt x="2174726" y="633475"/>
                    <a:pt x="2181784" y="622443"/>
                  </a:cubicBezTo>
                  <a:cubicBezTo>
                    <a:pt x="2185630" y="616411"/>
                    <a:pt x="2184350" y="609615"/>
                    <a:pt x="2190506" y="606023"/>
                  </a:cubicBezTo>
                  <a:cubicBezTo>
                    <a:pt x="2194353" y="613720"/>
                    <a:pt x="2195251" y="623469"/>
                    <a:pt x="2203850" y="623469"/>
                  </a:cubicBezTo>
                  <a:cubicBezTo>
                    <a:pt x="2209493" y="623469"/>
                    <a:pt x="2212573" y="620644"/>
                    <a:pt x="2218216" y="619880"/>
                  </a:cubicBezTo>
                  <a:cubicBezTo>
                    <a:pt x="2228095" y="619880"/>
                    <a:pt x="2233738" y="622829"/>
                    <a:pt x="2242333" y="627574"/>
                  </a:cubicBezTo>
                  <a:cubicBezTo>
                    <a:pt x="2250798" y="632195"/>
                    <a:pt x="2257982" y="633733"/>
                    <a:pt x="2262345" y="642455"/>
                  </a:cubicBezTo>
                  <a:lnTo>
                    <a:pt x="2261833" y="644510"/>
                  </a:lnTo>
                  <a:cubicBezTo>
                    <a:pt x="2256444" y="645790"/>
                    <a:pt x="2251445" y="645277"/>
                    <a:pt x="2249005" y="650153"/>
                  </a:cubicBezTo>
                  <a:cubicBezTo>
                    <a:pt x="2243875" y="660544"/>
                    <a:pt x="2247209" y="668114"/>
                    <a:pt x="2244387" y="679400"/>
                  </a:cubicBezTo>
                  <a:cubicBezTo>
                    <a:pt x="2242333" y="687738"/>
                    <a:pt x="2240410" y="692359"/>
                    <a:pt x="2237715" y="700441"/>
                  </a:cubicBezTo>
                  <a:cubicBezTo>
                    <a:pt x="2235537" y="706983"/>
                    <a:pt x="2222833" y="703518"/>
                    <a:pt x="2222833" y="710444"/>
                  </a:cubicBezTo>
                  <a:cubicBezTo>
                    <a:pt x="2222833" y="715193"/>
                    <a:pt x="2226426" y="717247"/>
                    <a:pt x="2226426" y="721992"/>
                  </a:cubicBezTo>
                  <a:cubicBezTo>
                    <a:pt x="2226426" y="728536"/>
                    <a:pt x="2223349" y="731871"/>
                    <a:pt x="2223349" y="738412"/>
                  </a:cubicBezTo>
                  <a:cubicBezTo>
                    <a:pt x="2223349" y="739826"/>
                    <a:pt x="2225142" y="739953"/>
                    <a:pt x="2225913" y="740979"/>
                  </a:cubicBezTo>
                  <a:cubicBezTo>
                    <a:pt x="2227709" y="743284"/>
                    <a:pt x="2227455" y="745469"/>
                    <a:pt x="2227455" y="748418"/>
                  </a:cubicBezTo>
                  <a:cubicBezTo>
                    <a:pt x="2227455" y="768688"/>
                    <a:pt x="2223604" y="779851"/>
                    <a:pt x="2221295" y="799990"/>
                  </a:cubicBezTo>
                  <a:cubicBezTo>
                    <a:pt x="2219241" y="800245"/>
                    <a:pt x="2217958" y="800376"/>
                    <a:pt x="2215904" y="800503"/>
                  </a:cubicBezTo>
                  <a:lnTo>
                    <a:pt x="2215904" y="818461"/>
                  </a:lnTo>
                  <a:lnTo>
                    <a:pt x="2202309" y="888762"/>
                  </a:lnTo>
                  <a:cubicBezTo>
                    <a:pt x="2202309" y="897227"/>
                    <a:pt x="2204105" y="903259"/>
                    <a:pt x="2210518" y="908774"/>
                  </a:cubicBezTo>
                  <a:cubicBezTo>
                    <a:pt x="2214878" y="912494"/>
                    <a:pt x="2218729" y="912879"/>
                    <a:pt x="2222833" y="916984"/>
                  </a:cubicBezTo>
                  <a:cubicBezTo>
                    <a:pt x="2228735" y="922886"/>
                    <a:pt x="2231047" y="927503"/>
                    <a:pt x="2233610" y="935459"/>
                  </a:cubicBezTo>
                  <a:cubicBezTo>
                    <a:pt x="2225655" y="939436"/>
                    <a:pt x="2213598" y="937124"/>
                    <a:pt x="2213598" y="945974"/>
                  </a:cubicBezTo>
                  <a:cubicBezTo>
                    <a:pt x="2213598" y="950079"/>
                    <a:pt x="2217703" y="951751"/>
                    <a:pt x="2217703" y="955856"/>
                  </a:cubicBezTo>
                  <a:cubicBezTo>
                    <a:pt x="2217703" y="962143"/>
                    <a:pt x="2217191" y="965604"/>
                    <a:pt x="2217191" y="971891"/>
                  </a:cubicBezTo>
                  <a:cubicBezTo>
                    <a:pt x="2216165" y="978948"/>
                    <a:pt x="2217576" y="983308"/>
                    <a:pt x="2215140" y="989852"/>
                  </a:cubicBezTo>
                  <a:cubicBezTo>
                    <a:pt x="2213213" y="994983"/>
                    <a:pt x="2207315" y="993441"/>
                    <a:pt x="2202309" y="995495"/>
                  </a:cubicBezTo>
                  <a:cubicBezTo>
                    <a:pt x="2197818" y="997422"/>
                    <a:pt x="2196538" y="1001266"/>
                    <a:pt x="2193586" y="1005244"/>
                  </a:cubicBezTo>
                  <a:cubicBezTo>
                    <a:pt x="2190506" y="1009349"/>
                    <a:pt x="2187169" y="1010763"/>
                    <a:pt x="2184863" y="1015508"/>
                  </a:cubicBezTo>
                  <a:cubicBezTo>
                    <a:pt x="2182169" y="1021024"/>
                    <a:pt x="2184605" y="1026797"/>
                    <a:pt x="2179733" y="1030390"/>
                  </a:cubicBezTo>
                  <a:cubicBezTo>
                    <a:pt x="2175628" y="1033466"/>
                    <a:pt x="2171647" y="1032953"/>
                    <a:pt x="2166389" y="1032953"/>
                  </a:cubicBezTo>
                  <a:cubicBezTo>
                    <a:pt x="2160233" y="1032953"/>
                    <a:pt x="2160746" y="1041418"/>
                    <a:pt x="2156128" y="1045271"/>
                  </a:cubicBezTo>
                  <a:cubicBezTo>
                    <a:pt x="2152791" y="1048090"/>
                    <a:pt x="2149711" y="1048861"/>
                    <a:pt x="2145351" y="1048861"/>
                  </a:cubicBezTo>
                  <a:cubicBezTo>
                    <a:pt x="2138421" y="1048861"/>
                    <a:pt x="2134574" y="1046297"/>
                    <a:pt x="2127645" y="1046297"/>
                  </a:cubicBezTo>
                  <a:cubicBezTo>
                    <a:pt x="2122387" y="1046297"/>
                    <a:pt x="2119696" y="1049889"/>
                    <a:pt x="2114435" y="1049889"/>
                  </a:cubicBezTo>
                  <a:lnTo>
                    <a:pt x="2095190" y="1049889"/>
                  </a:lnTo>
                  <a:cubicBezTo>
                    <a:pt x="2091085" y="1049889"/>
                    <a:pt x="2088907" y="1051682"/>
                    <a:pt x="2084802" y="1051940"/>
                  </a:cubicBezTo>
                  <a:cubicBezTo>
                    <a:pt x="2080184" y="1052195"/>
                    <a:pt x="2074537" y="1053478"/>
                    <a:pt x="2074537" y="1058099"/>
                  </a:cubicBezTo>
                  <a:cubicBezTo>
                    <a:pt x="2074537" y="1065669"/>
                    <a:pt x="2082747" y="1067335"/>
                    <a:pt x="2088907" y="1071440"/>
                  </a:cubicBezTo>
                  <a:cubicBezTo>
                    <a:pt x="2094422" y="1075159"/>
                    <a:pt x="2096859" y="1079522"/>
                    <a:pt x="2103273" y="1081704"/>
                  </a:cubicBezTo>
                  <a:cubicBezTo>
                    <a:pt x="2115330" y="1085936"/>
                    <a:pt x="2123027" y="1087347"/>
                    <a:pt x="2135858" y="1087347"/>
                  </a:cubicBezTo>
                  <a:cubicBezTo>
                    <a:pt x="2150994" y="1087347"/>
                    <a:pt x="2159208" y="1082729"/>
                    <a:pt x="2174341" y="1082729"/>
                  </a:cubicBezTo>
                  <a:cubicBezTo>
                    <a:pt x="2178191" y="1082729"/>
                    <a:pt x="2179733" y="1086322"/>
                    <a:pt x="2183576" y="1086322"/>
                  </a:cubicBezTo>
                  <a:cubicBezTo>
                    <a:pt x="2189866" y="1086322"/>
                    <a:pt x="2189223" y="1077854"/>
                    <a:pt x="2193586" y="1073494"/>
                  </a:cubicBezTo>
                  <a:cubicBezTo>
                    <a:pt x="2197691" y="1069386"/>
                    <a:pt x="2201923" y="1069516"/>
                    <a:pt x="2206926" y="1066309"/>
                  </a:cubicBezTo>
                  <a:cubicBezTo>
                    <a:pt x="2216038" y="1060536"/>
                    <a:pt x="2215652" y="1049504"/>
                    <a:pt x="2225913" y="1046297"/>
                  </a:cubicBezTo>
                  <a:cubicBezTo>
                    <a:pt x="2235537" y="1043217"/>
                    <a:pt x="2234639" y="1030517"/>
                    <a:pt x="2244387" y="1028336"/>
                  </a:cubicBezTo>
                  <a:cubicBezTo>
                    <a:pt x="2251699" y="1026670"/>
                    <a:pt x="2256190" y="1026285"/>
                    <a:pt x="2262345" y="1022180"/>
                  </a:cubicBezTo>
                  <a:cubicBezTo>
                    <a:pt x="2266065" y="1019740"/>
                    <a:pt x="2270043" y="1017813"/>
                    <a:pt x="2270043" y="1013329"/>
                  </a:cubicBezTo>
                  <a:lnTo>
                    <a:pt x="2270043" y="999215"/>
                  </a:lnTo>
                  <a:cubicBezTo>
                    <a:pt x="2270043" y="995110"/>
                    <a:pt x="2267479" y="993056"/>
                    <a:pt x="2265938" y="989340"/>
                  </a:cubicBezTo>
                  <a:cubicBezTo>
                    <a:pt x="2262986" y="982155"/>
                    <a:pt x="2261320" y="977534"/>
                    <a:pt x="2261320" y="969709"/>
                  </a:cubicBezTo>
                  <a:lnTo>
                    <a:pt x="2261320" y="960216"/>
                  </a:lnTo>
                  <a:cubicBezTo>
                    <a:pt x="2261320" y="951621"/>
                    <a:pt x="2256190" y="947388"/>
                    <a:pt x="2256190" y="938793"/>
                  </a:cubicBezTo>
                  <a:cubicBezTo>
                    <a:pt x="2256190" y="930714"/>
                    <a:pt x="2263116" y="928147"/>
                    <a:pt x="2265938" y="920577"/>
                  </a:cubicBezTo>
                  <a:cubicBezTo>
                    <a:pt x="2268505" y="913777"/>
                    <a:pt x="2269145" y="905182"/>
                    <a:pt x="2276457" y="905182"/>
                  </a:cubicBezTo>
                  <a:cubicBezTo>
                    <a:pt x="2281587" y="905182"/>
                    <a:pt x="2284154" y="908774"/>
                    <a:pt x="2289284" y="908774"/>
                  </a:cubicBezTo>
                  <a:cubicBezTo>
                    <a:pt x="2304297" y="908774"/>
                    <a:pt x="2312507" y="903131"/>
                    <a:pt x="2327516" y="903131"/>
                  </a:cubicBezTo>
                  <a:cubicBezTo>
                    <a:pt x="2332901" y="903131"/>
                    <a:pt x="2334701" y="907622"/>
                    <a:pt x="2339318" y="910316"/>
                  </a:cubicBezTo>
                  <a:cubicBezTo>
                    <a:pt x="2343678" y="912879"/>
                    <a:pt x="2348554" y="914290"/>
                    <a:pt x="2348554" y="919293"/>
                  </a:cubicBezTo>
                  <a:cubicBezTo>
                    <a:pt x="2348554" y="935201"/>
                    <a:pt x="2337264" y="942643"/>
                    <a:pt x="2337264" y="958550"/>
                  </a:cubicBezTo>
                  <a:cubicBezTo>
                    <a:pt x="2337264" y="963554"/>
                    <a:pt x="2339318" y="966117"/>
                    <a:pt x="2339318" y="971120"/>
                  </a:cubicBezTo>
                  <a:cubicBezTo>
                    <a:pt x="2339318" y="983948"/>
                    <a:pt x="2334185" y="990878"/>
                    <a:pt x="2334185" y="1003706"/>
                  </a:cubicBezTo>
                  <a:cubicBezTo>
                    <a:pt x="2334185" y="1008709"/>
                    <a:pt x="2338417" y="1010505"/>
                    <a:pt x="2341882" y="1013966"/>
                  </a:cubicBezTo>
                  <a:cubicBezTo>
                    <a:pt x="2346376" y="1018460"/>
                    <a:pt x="2349452" y="1022692"/>
                    <a:pt x="2355866" y="1022692"/>
                  </a:cubicBezTo>
                  <a:lnTo>
                    <a:pt x="2370493" y="1022692"/>
                  </a:lnTo>
                  <a:cubicBezTo>
                    <a:pt x="2374085" y="1022692"/>
                    <a:pt x="2375878" y="1020125"/>
                    <a:pt x="2379470" y="1020125"/>
                  </a:cubicBezTo>
                  <a:lnTo>
                    <a:pt x="2393196" y="1020125"/>
                  </a:lnTo>
                  <a:cubicBezTo>
                    <a:pt x="2393196" y="1017947"/>
                    <a:pt x="2393585" y="1016661"/>
                    <a:pt x="2393709" y="1014482"/>
                  </a:cubicBezTo>
                  <a:cubicBezTo>
                    <a:pt x="2381521" y="1013584"/>
                    <a:pt x="2374852" y="1011017"/>
                    <a:pt x="2363436" y="1006785"/>
                  </a:cubicBezTo>
                  <a:cubicBezTo>
                    <a:pt x="2357404" y="1004604"/>
                    <a:pt x="2351888" y="1006145"/>
                    <a:pt x="2348041" y="1001139"/>
                  </a:cubicBezTo>
                  <a:cubicBezTo>
                    <a:pt x="2344704" y="996776"/>
                    <a:pt x="2343936" y="992671"/>
                    <a:pt x="2343936" y="987027"/>
                  </a:cubicBezTo>
                  <a:cubicBezTo>
                    <a:pt x="2343936" y="980486"/>
                    <a:pt x="2348681" y="977789"/>
                    <a:pt x="2350092" y="971378"/>
                  </a:cubicBezTo>
                  <a:cubicBezTo>
                    <a:pt x="2351506" y="965346"/>
                    <a:pt x="2350993" y="961627"/>
                    <a:pt x="2351633" y="955471"/>
                  </a:cubicBezTo>
                  <a:lnTo>
                    <a:pt x="2373184" y="953417"/>
                  </a:lnTo>
                  <a:lnTo>
                    <a:pt x="2373184" y="940204"/>
                  </a:lnTo>
                  <a:cubicBezTo>
                    <a:pt x="2373184" y="935586"/>
                    <a:pt x="2371133" y="933146"/>
                    <a:pt x="2371133" y="928529"/>
                  </a:cubicBezTo>
                  <a:cubicBezTo>
                    <a:pt x="2371133" y="922758"/>
                    <a:pt x="2373696" y="919679"/>
                    <a:pt x="2373696" y="913908"/>
                  </a:cubicBezTo>
                  <a:cubicBezTo>
                    <a:pt x="2373696" y="909415"/>
                    <a:pt x="2374725" y="904411"/>
                    <a:pt x="2370620" y="902615"/>
                  </a:cubicBezTo>
                  <a:cubicBezTo>
                    <a:pt x="2364076" y="899794"/>
                    <a:pt x="2357404" y="900437"/>
                    <a:pt x="2354197" y="893893"/>
                  </a:cubicBezTo>
                  <a:cubicBezTo>
                    <a:pt x="2348808" y="883119"/>
                    <a:pt x="2345860" y="871317"/>
                    <a:pt x="2334061" y="871317"/>
                  </a:cubicBezTo>
                  <a:lnTo>
                    <a:pt x="2320972" y="871317"/>
                  </a:lnTo>
                  <a:cubicBezTo>
                    <a:pt x="2318019" y="871317"/>
                    <a:pt x="2316481" y="872855"/>
                    <a:pt x="2313532" y="872855"/>
                  </a:cubicBezTo>
                  <a:lnTo>
                    <a:pt x="2298520" y="872855"/>
                  </a:lnTo>
                  <a:cubicBezTo>
                    <a:pt x="2298520" y="876062"/>
                    <a:pt x="2298396" y="877858"/>
                    <a:pt x="2298520" y="881065"/>
                  </a:cubicBezTo>
                  <a:lnTo>
                    <a:pt x="2294288" y="881065"/>
                  </a:lnTo>
                  <a:cubicBezTo>
                    <a:pt x="2284924" y="881065"/>
                    <a:pt x="2280434" y="875422"/>
                    <a:pt x="2271071" y="875422"/>
                  </a:cubicBezTo>
                  <a:cubicBezTo>
                    <a:pt x="2264912" y="875422"/>
                    <a:pt x="2261960" y="878240"/>
                    <a:pt x="2255932" y="879527"/>
                  </a:cubicBezTo>
                  <a:cubicBezTo>
                    <a:pt x="2254776" y="875294"/>
                    <a:pt x="2255932" y="872982"/>
                    <a:pt x="2255932" y="868750"/>
                  </a:cubicBezTo>
                  <a:cubicBezTo>
                    <a:pt x="2255932" y="858228"/>
                    <a:pt x="2244387" y="855021"/>
                    <a:pt x="2244387" y="844505"/>
                  </a:cubicBezTo>
                  <a:cubicBezTo>
                    <a:pt x="2244387" y="843607"/>
                    <a:pt x="2243875" y="842451"/>
                    <a:pt x="2243875" y="841553"/>
                  </a:cubicBezTo>
                  <a:cubicBezTo>
                    <a:pt x="2253623" y="834757"/>
                    <a:pt x="2253237" y="825260"/>
                    <a:pt x="2256190" y="813843"/>
                  </a:cubicBezTo>
                  <a:cubicBezTo>
                    <a:pt x="2257600" y="808455"/>
                    <a:pt x="2259269" y="805121"/>
                    <a:pt x="2262345" y="800503"/>
                  </a:cubicBezTo>
                  <a:cubicBezTo>
                    <a:pt x="2266451" y="794344"/>
                    <a:pt x="2274148" y="792933"/>
                    <a:pt x="2274148" y="785494"/>
                  </a:cubicBezTo>
                  <a:lnTo>
                    <a:pt x="2274148" y="775484"/>
                  </a:lnTo>
                  <a:cubicBezTo>
                    <a:pt x="2274148" y="768430"/>
                    <a:pt x="2264912" y="767020"/>
                    <a:pt x="2264912" y="759966"/>
                  </a:cubicBezTo>
                  <a:cubicBezTo>
                    <a:pt x="2264912" y="758166"/>
                    <a:pt x="2265938" y="757013"/>
                    <a:pt x="2265938" y="755221"/>
                  </a:cubicBezTo>
                  <a:lnTo>
                    <a:pt x="2265938" y="739565"/>
                  </a:lnTo>
                  <a:cubicBezTo>
                    <a:pt x="2265938" y="734820"/>
                    <a:pt x="2260294" y="734692"/>
                    <a:pt x="2256190" y="732256"/>
                  </a:cubicBezTo>
                  <a:cubicBezTo>
                    <a:pt x="2252597" y="730202"/>
                    <a:pt x="2253110" y="725970"/>
                    <a:pt x="2253110" y="721734"/>
                  </a:cubicBezTo>
                  <a:cubicBezTo>
                    <a:pt x="2253110" y="716221"/>
                    <a:pt x="2255804" y="713269"/>
                    <a:pt x="2257728" y="708139"/>
                  </a:cubicBezTo>
                  <a:cubicBezTo>
                    <a:pt x="2259782" y="702620"/>
                    <a:pt x="2260036" y="698129"/>
                    <a:pt x="2264912" y="694795"/>
                  </a:cubicBezTo>
                  <a:cubicBezTo>
                    <a:pt x="2272609" y="689537"/>
                    <a:pt x="2277613" y="686327"/>
                    <a:pt x="2282358" y="678375"/>
                  </a:cubicBezTo>
                  <a:cubicBezTo>
                    <a:pt x="2292749" y="661315"/>
                    <a:pt x="2299806" y="649895"/>
                    <a:pt x="2299806" y="629882"/>
                  </a:cubicBezTo>
                  <a:cubicBezTo>
                    <a:pt x="2299806" y="625523"/>
                    <a:pt x="2298654" y="623083"/>
                    <a:pt x="2297752" y="618851"/>
                  </a:cubicBezTo>
                  <a:cubicBezTo>
                    <a:pt x="2297367" y="616927"/>
                    <a:pt x="2298781" y="613720"/>
                    <a:pt x="2296727" y="613720"/>
                  </a:cubicBezTo>
                  <a:cubicBezTo>
                    <a:pt x="2303784" y="613720"/>
                    <a:pt x="2308144" y="618723"/>
                    <a:pt x="2311096" y="625010"/>
                  </a:cubicBezTo>
                  <a:cubicBezTo>
                    <a:pt x="2312507" y="628086"/>
                    <a:pt x="2315201" y="629500"/>
                    <a:pt x="2315201" y="632962"/>
                  </a:cubicBezTo>
                  <a:cubicBezTo>
                    <a:pt x="2315201" y="638478"/>
                    <a:pt x="2313402" y="641557"/>
                    <a:pt x="2312634" y="647073"/>
                  </a:cubicBezTo>
                  <a:cubicBezTo>
                    <a:pt x="2312121" y="650920"/>
                    <a:pt x="2312889" y="653232"/>
                    <a:pt x="2311609" y="656825"/>
                  </a:cubicBezTo>
                  <a:cubicBezTo>
                    <a:pt x="2308529" y="665035"/>
                    <a:pt x="2301857" y="668369"/>
                    <a:pt x="2301857" y="677222"/>
                  </a:cubicBezTo>
                  <a:lnTo>
                    <a:pt x="2301857" y="687225"/>
                  </a:lnTo>
                  <a:cubicBezTo>
                    <a:pt x="2301857" y="694024"/>
                    <a:pt x="2306478" y="697235"/>
                    <a:pt x="2306478" y="704034"/>
                  </a:cubicBezTo>
                  <a:cubicBezTo>
                    <a:pt x="2306478" y="712116"/>
                    <a:pt x="2303912" y="716476"/>
                    <a:pt x="2303912" y="724559"/>
                  </a:cubicBezTo>
                  <a:cubicBezTo>
                    <a:pt x="2303912" y="730329"/>
                    <a:pt x="2304937" y="737899"/>
                    <a:pt x="2310711" y="737899"/>
                  </a:cubicBezTo>
                  <a:lnTo>
                    <a:pt x="2323284" y="737899"/>
                  </a:lnTo>
                  <a:cubicBezTo>
                    <a:pt x="2334701" y="737899"/>
                    <a:pt x="2340857" y="741364"/>
                    <a:pt x="2351633" y="745084"/>
                  </a:cubicBezTo>
                  <a:cubicBezTo>
                    <a:pt x="2358818" y="747520"/>
                    <a:pt x="2362662" y="752396"/>
                    <a:pt x="2365490" y="759453"/>
                  </a:cubicBezTo>
                  <a:cubicBezTo>
                    <a:pt x="2367155" y="763558"/>
                    <a:pt x="2367155" y="769201"/>
                    <a:pt x="2371646" y="769201"/>
                  </a:cubicBezTo>
                  <a:cubicBezTo>
                    <a:pt x="2375878" y="769201"/>
                    <a:pt x="2377165" y="765096"/>
                    <a:pt x="2381394" y="764583"/>
                  </a:cubicBezTo>
                  <a:cubicBezTo>
                    <a:pt x="2383575" y="764322"/>
                    <a:pt x="2386527" y="764198"/>
                    <a:pt x="2386527" y="762017"/>
                  </a:cubicBezTo>
                  <a:cubicBezTo>
                    <a:pt x="2386527" y="758552"/>
                    <a:pt x="2382935" y="757784"/>
                    <a:pt x="2381394" y="754832"/>
                  </a:cubicBezTo>
                  <a:cubicBezTo>
                    <a:pt x="2377416" y="747520"/>
                    <a:pt x="2377165" y="741234"/>
                    <a:pt x="2370104" y="736361"/>
                  </a:cubicBezTo>
                  <a:cubicBezTo>
                    <a:pt x="2361123" y="730075"/>
                    <a:pt x="2351761" y="735332"/>
                    <a:pt x="2343423" y="728664"/>
                  </a:cubicBezTo>
                  <a:cubicBezTo>
                    <a:pt x="2337264" y="723788"/>
                    <a:pt x="2336624" y="718272"/>
                    <a:pt x="2332134" y="711731"/>
                  </a:cubicBezTo>
                  <a:cubicBezTo>
                    <a:pt x="2326229" y="703260"/>
                    <a:pt x="2325076" y="697104"/>
                    <a:pt x="2322898" y="687098"/>
                  </a:cubicBezTo>
                  <a:cubicBezTo>
                    <a:pt x="2322386" y="684276"/>
                    <a:pt x="2319306" y="683247"/>
                    <a:pt x="2319306" y="680302"/>
                  </a:cubicBezTo>
                  <a:lnTo>
                    <a:pt x="2319306" y="676837"/>
                  </a:lnTo>
                  <a:lnTo>
                    <a:pt x="2328927" y="676837"/>
                  </a:lnTo>
                  <a:cubicBezTo>
                    <a:pt x="2332007" y="676837"/>
                    <a:pt x="2332647" y="672732"/>
                    <a:pt x="2335726" y="672732"/>
                  </a:cubicBezTo>
                  <a:cubicBezTo>
                    <a:pt x="2341242" y="672732"/>
                    <a:pt x="2339958" y="680044"/>
                    <a:pt x="2342398" y="685047"/>
                  </a:cubicBezTo>
                  <a:cubicBezTo>
                    <a:pt x="2346114" y="692617"/>
                    <a:pt x="2352659" y="695820"/>
                    <a:pt x="2360996" y="695820"/>
                  </a:cubicBezTo>
                  <a:lnTo>
                    <a:pt x="2366512" y="695820"/>
                  </a:lnTo>
                  <a:cubicBezTo>
                    <a:pt x="2366767" y="694537"/>
                    <a:pt x="2367541" y="694024"/>
                    <a:pt x="2367541" y="692744"/>
                  </a:cubicBezTo>
                  <a:cubicBezTo>
                    <a:pt x="2367541" y="690690"/>
                    <a:pt x="2365872" y="689919"/>
                    <a:pt x="2364974" y="688126"/>
                  </a:cubicBezTo>
                  <a:cubicBezTo>
                    <a:pt x="2361123" y="680429"/>
                    <a:pt x="2356506" y="674910"/>
                    <a:pt x="2348041" y="674270"/>
                  </a:cubicBezTo>
                  <a:cubicBezTo>
                    <a:pt x="2350608" y="668238"/>
                    <a:pt x="2356506" y="668114"/>
                    <a:pt x="2362923" y="666573"/>
                  </a:cubicBezTo>
                  <a:cubicBezTo>
                    <a:pt x="2367283" y="665547"/>
                    <a:pt x="2369719" y="664006"/>
                    <a:pt x="2374212" y="664006"/>
                  </a:cubicBezTo>
                  <a:cubicBezTo>
                    <a:pt x="2380496" y="664006"/>
                    <a:pt x="2383321" y="667853"/>
                    <a:pt x="2389604" y="668627"/>
                  </a:cubicBezTo>
                  <a:cubicBezTo>
                    <a:pt x="2399740" y="669780"/>
                    <a:pt x="2406413" y="672346"/>
                    <a:pt x="2413208" y="679913"/>
                  </a:cubicBezTo>
                  <a:cubicBezTo>
                    <a:pt x="2420008" y="687486"/>
                    <a:pt x="2420778" y="694155"/>
                    <a:pt x="2427065" y="701980"/>
                  </a:cubicBezTo>
                  <a:cubicBezTo>
                    <a:pt x="2436173" y="713142"/>
                    <a:pt x="2446179" y="714167"/>
                    <a:pt x="2459392" y="719941"/>
                  </a:cubicBezTo>
                  <a:cubicBezTo>
                    <a:pt x="2466962" y="723145"/>
                    <a:pt x="2476837" y="723788"/>
                    <a:pt x="2476837" y="731995"/>
                  </a:cubicBezTo>
                  <a:cubicBezTo>
                    <a:pt x="2476837" y="742906"/>
                    <a:pt x="2468628" y="747778"/>
                    <a:pt x="2468628" y="758679"/>
                  </a:cubicBezTo>
                  <a:cubicBezTo>
                    <a:pt x="2468628" y="763427"/>
                    <a:pt x="2470169" y="765994"/>
                    <a:pt x="2470169" y="770739"/>
                  </a:cubicBezTo>
                  <a:cubicBezTo>
                    <a:pt x="2470169" y="780491"/>
                    <a:pt x="2461443" y="784468"/>
                    <a:pt x="2461443" y="794216"/>
                  </a:cubicBezTo>
                  <a:lnTo>
                    <a:pt x="2461443" y="799990"/>
                  </a:lnTo>
                  <a:lnTo>
                    <a:pt x="2463497" y="801528"/>
                  </a:lnTo>
                  <a:cubicBezTo>
                    <a:pt x="2465290" y="799732"/>
                    <a:pt x="2465166" y="798704"/>
                    <a:pt x="2466064" y="796398"/>
                  </a:cubicBezTo>
                  <a:cubicBezTo>
                    <a:pt x="2469656" y="790879"/>
                    <a:pt x="2470169" y="783057"/>
                    <a:pt x="2476837" y="783057"/>
                  </a:cubicBezTo>
                  <a:cubicBezTo>
                    <a:pt x="2480943" y="783057"/>
                    <a:pt x="2483124" y="785236"/>
                    <a:pt x="2487102" y="786134"/>
                  </a:cubicBezTo>
                  <a:lnTo>
                    <a:pt x="2487614" y="788188"/>
                  </a:lnTo>
                  <a:cubicBezTo>
                    <a:pt x="2481073" y="796911"/>
                    <a:pt x="2474787" y="802296"/>
                    <a:pt x="2474787" y="813331"/>
                  </a:cubicBezTo>
                  <a:cubicBezTo>
                    <a:pt x="2474787" y="818846"/>
                    <a:pt x="2479917" y="820515"/>
                    <a:pt x="2481971" y="825646"/>
                  </a:cubicBezTo>
                  <a:cubicBezTo>
                    <a:pt x="2483637" y="829878"/>
                    <a:pt x="2486589" y="831547"/>
                    <a:pt x="2489668" y="834884"/>
                  </a:cubicBezTo>
                  <a:cubicBezTo>
                    <a:pt x="2491334" y="836808"/>
                    <a:pt x="2492105" y="839502"/>
                    <a:pt x="2494799" y="839502"/>
                  </a:cubicBezTo>
                  <a:cubicBezTo>
                    <a:pt x="2498904" y="839502"/>
                    <a:pt x="2501471" y="835397"/>
                    <a:pt x="2501471" y="831292"/>
                  </a:cubicBezTo>
                  <a:cubicBezTo>
                    <a:pt x="2501471" y="823980"/>
                    <a:pt x="2491719" y="822693"/>
                    <a:pt x="2491719" y="815385"/>
                  </a:cubicBezTo>
                  <a:cubicBezTo>
                    <a:pt x="2491719" y="808073"/>
                    <a:pt x="2503009" y="807560"/>
                    <a:pt x="2503009" y="800245"/>
                  </a:cubicBezTo>
                  <a:cubicBezTo>
                    <a:pt x="2503009" y="791140"/>
                    <a:pt x="2491592" y="789468"/>
                    <a:pt x="2490181" y="780491"/>
                  </a:cubicBezTo>
                  <a:cubicBezTo>
                    <a:pt x="2488767" y="771641"/>
                    <a:pt x="2487614" y="766634"/>
                    <a:pt x="2487614" y="757654"/>
                  </a:cubicBezTo>
                  <a:cubicBezTo>
                    <a:pt x="2487614" y="753807"/>
                    <a:pt x="2485949" y="750727"/>
                    <a:pt x="2488127" y="747651"/>
                  </a:cubicBezTo>
                  <a:cubicBezTo>
                    <a:pt x="2490181" y="744698"/>
                    <a:pt x="2492872" y="744058"/>
                    <a:pt x="2495825" y="742004"/>
                  </a:cubicBezTo>
                  <a:lnTo>
                    <a:pt x="2495825" y="730842"/>
                  </a:lnTo>
                  <a:cubicBezTo>
                    <a:pt x="2495825" y="727250"/>
                    <a:pt x="2495312" y="724301"/>
                    <a:pt x="2492748" y="721992"/>
                  </a:cubicBezTo>
                  <a:cubicBezTo>
                    <a:pt x="2489410" y="718912"/>
                    <a:pt x="2485302" y="721352"/>
                    <a:pt x="2480943" y="719941"/>
                  </a:cubicBezTo>
                  <a:cubicBezTo>
                    <a:pt x="2478379" y="719167"/>
                    <a:pt x="2477739" y="716476"/>
                    <a:pt x="2476837" y="713782"/>
                  </a:cubicBezTo>
                  <a:cubicBezTo>
                    <a:pt x="2473373" y="703394"/>
                    <a:pt x="2472860" y="697489"/>
                    <a:pt x="2470682" y="686585"/>
                  </a:cubicBezTo>
                  <a:cubicBezTo>
                    <a:pt x="2470296" y="684534"/>
                    <a:pt x="2471067" y="681967"/>
                    <a:pt x="2469140" y="681455"/>
                  </a:cubicBezTo>
                  <a:cubicBezTo>
                    <a:pt x="2464777" y="680168"/>
                    <a:pt x="2461959" y="681840"/>
                    <a:pt x="2457341" y="681967"/>
                  </a:cubicBezTo>
                  <a:cubicBezTo>
                    <a:pt x="2452975" y="682095"/>
                    <a:pt x="2450669" y="680168"/>
                    <a:pt x="2446565" y="678888"/>
                  </a:cubicBezTo>
                  <a:cubicBezTo>
                    <a:pt x="2436042" y="675681"/>
                    <a:pt x="2425523" y="670932"/>
                    <a:pt x="2425523" y="659901"/>
                  </a:cubicBezTo>
                  <a:cubicBezTo>
                    <a:pt x="2425523" y="654898"/>
                    <a:pt x="2427192" y="651949"/>
                    <a:pt x="2428090" y="647073"/>
                  </a:cubicBezTo>
                  <a:cubicBezTo>
                    <a:pt x="2431425" y="631038"/>
                    <a:pt x="2433221" y="621803"/>
                    <a:pt x="2433221" y="605383"/>
                  </a:cubicBezTo>
                  <a:lnTo>
                    <a:pt x="2433221" y="595374"/>
                  </a:lnTo>
                  <a:cubicBezTo>
                    <a:pt x="2433221" y="590883"/>
                    <a:pt x="2428345" y="589730"/>
                    <a:pt x="2424498" y="587549"/>
                  </a:cubicBezTo>
                  <a:cubicBezTo>
                    <a:pt x="2427065" y="580880"/>
                    <a:pt x="2435017" y="583444"/>
                    <a:pt x="2442074" y="583444"/>
                  </a:cubicBezTo>
                  <a:lnTo>
                    <a:pt x="2454647" y="583444"/>
                  </a:lnTo>
                  <a:cubicBezTo>
                    <a:pt x="2457211" y="583444"/>
                    <a:pt x="2458494" y="582419"/>
                    <a:pt x="2461058" y="582419"/>
                  </a:cubicBezTo>
                  <a:lnTo>
                    <a:pt x="2473118" y="582419"/>
                  </a:lnTo>
                  <a:cubicBezTo>
                    <a:pt x="2488640" y="582419"/>
                    <a:pt x="2495439" y="569591"/>
                    <a:pt x="2510961" y="569591"/>
                  </a:cubicBezTo>
                  <a:cubicBezTo>
                    <a:pt x="2516604" y="569591"/>
                    <a:pt x="2519429" y="572667"/>
                    <a:pt x="2525075" y="572667"/>
                  </a:cubicBezTo>
                  <a:cubicBezTo>
                    <a:pt x="2525199" y="574336"/>
                    <a:pt x="2525588" y="575234"/>
                    <a:pt x="2525588" y="576900"/>
                  </a:cubicBezTo>
                  <a:cubicBezTo>
                    <a:pt x="2525588" y="580492"/>
                    <a:pt x="2524301" y="582673"/>
                    <a:pt x="2523021" y="586011"/>
                  </a:cubicBezTo>
                  <a:cubicBezTo>
                    <a:pt x="2524559" y="586909"/>
                    <a:pt x="2525843" y="587549"/>
                    <a:pt x="2527639" y="587549"/>
                  </a:cubicBezTo>
                  <a:cubicBezTo>
                    <a:pt x="2533671" y="587549"/>
                    <a:pt x="2536489" y="583699"/>
                    <a:pt x="2542521" y="583444"/>
                  </a:cubicBezTo>
                  <a:cubicBezTo>
                    <a:pt x="2553036" y="582931"/>
                    <a:pt x="2561635" y="584084"/>
                    <a:pt x="2568692" y="576259"/>
                  </a:cubicBezTo>
                  <a:cubicBezTo>
                    <a:pt x="2564839" y="571384"/>
                    <a:pt x="2559708" y="572667"/>
                    <a:pt x="2553810" y="571129"/>
                  </a:cubicBezTo>
                  <a:cubicBezTo>
                    <a:pt x="2547651" y="569463"/>
                    <a:pt x="2543034" y="565225"/>
                    <a:pt x="2543034" y="558814"/>
                  </a:cubicBezTo>
                  <a:cubicBezTo>
                    <a:pt x="2543034" y="554582"/>
                    <a:pt x="2545601" y="552531"/>
                    <a:pt x="2545601" y="548292"/>
                  </a:cubicBezTo>
                  <a:cubicBezTo>
                    <a:pt x="2545601" y="539827"/>
                    <a:pt x="2538030" y="535849"/>
                    <a:pt x="2533798" y="528538"/>
                  </a:cubicBezTo>
                  <a:cubicBezTo>
                    <a:pt x="2528668" y="524433"/>
                    <a:pt x="2525588" y="520203"/>
                    <a:pt x="2525588" y="513659"/>
                  </a:cubicBezTo>
                  <a:cubicBezTo>
                    <a:pt x="2525588" y="511092"/>
                    <a:pt x="2528668" y="510067"/>
                    <a:pt x="2531231" y="510067"/>
                  </a:cubicBezTo>
                  <a:cubicBezTo>
                    <a:pt x="2538801" y="510067"/>
                    <a:pt x="2541881" y="515452"/>
                    <a:pt x="2549193" y="517251"/>
                  </a:cubicBezTo>
                  <a:cubicBezTo>
                    <a:pt x="2549320" y="516095"/>
                    <a:pt x="2549705" y="515324"/>
                    <a:pt x="2549705" y="514172"/>
                  </a:cubicBezTo>
                  <a:cubicBezTo>
                    <a:pt x="2549705" y="508267"/>
                    <a:pt x="2540467" y="509681"/>
                    <a:pt x="2537903" y="504420"/>
                  </a:cubicBezTo>
                  <a:cubicBezTo>
                    <a:pt x="2535078" y="498650"/>
                    <a:pt x="2536234" y="494414"/>
                    <a:pt x="2533798" y="488513"/>
                  </a:cubicBezTo>
                  <a:lnTo>
                    <a:pt x="2533798" y="484924"/>
                  </a:lnTo>
                  <a:lnTo>
                    <a:pt x="2539954" y="484924"/>
                  </a:lnTo>
                  <a:cubicBezTo>
                    <a:pt x="2544830" y="490309"/>
                    <a:pt x="2548549" y="495185"/>
                    <a:pt x="2555861" y="495185"/>
                  </a:cubicBezTo>
                  <a:lnTo>
                    <a:pt x="2555861" y="488128"/>
                  </a:lnTo>
                  <a:cubicBezTo>
                    <a:pt x="2555861" y="477867"/>
                    <a:pt x="2539954" y="477612"/>
                    <a:pt x="2539954" y="467348"/>
                  </a:cubicBezTo>
                  <a:lnTo>
                    <a:pt x="2539954" y="462345"/>
                  </a:lnTo>
                  <a:cubicBezTo>
                    <a:pt x="2542008" y="462217"/>
                    <a:pt x="2543161" y="461832"/>
                    <a:pt x="2545212" y="461832"/>
                  </a:cubicBezTo>
                  <a:cubicBezTo>
                    <a:pt x="2552269" y="461832"/>
                    <a:pt x="2553294" y="469399"/>
                    <a:pt x="2558941" y="473631"/>
                  </a:cubicBezTo>
                  <a:lnTo>
                    <a:pt x="2564587" y="473122"/>
                  </a:lnTo>
                  <a:lnTo>
                    <a:pt x="2564587" y="467090"/>
                  </a:lnTo>
                  <a:cubicBezTo>
                    <a:pt x="2564587" y="458625"/>
                    <a:pt x="2559326" y="455415"/>
                    <a:pt x="2555349" y="447463"/>
                  </a:cubicBezTo>
                  <a:lnTo>
                    <a:pt x="2555861" y="445412"/>
                  </a:lnTo>
                  <a:cubicBezTo>
                    <a:pt x="2557403" y="445151"/>
                    <a:pt x="2558301" y="444896"/>
                    <a:pt x="2559839" y="444896"/>
                  </a:cubicBezTo>
                  <a:cubicBezTo>
                    <a:pt x="2565485" y="444896"/>
                    <a:pt x="2568180" y="449001"/>
                    <a:pt x="2573823" y="449001"/>
                  </a:cubicBezTo>
                  <a:cubicBezTo>
                    <a:pt x="2576775" y="449001"/>
                    <a:pt x="2576775" y="445151"/>
                    <a:pt x="2577415" y="442332"/>
                  </a:cubicBezTo>
                  <a:cubicBezTo>
                    <a:pt x="2579208" y="435148"/>
                    <a:pt x="2581775" y="427451"/>
                    <a:pt x="2589217" y="427451"/>
                  </a:cubicBezTo>
                  <a:cubicBezTo>
                    <a:pt x="2591908" y="427451"/>
                    <a:pt x="2593450" y="429629"/>
                    <a:pt x="2594348" y="432068"/>
                  </a:cubicBezTo>
                  <a:cubicBezTo>
                    <a:pt x="2602172" y="427836"/>
                    <a:pt x="2603968" y="418215"/>
                    <a:pt x="2612949" y="418215"/>
                  </a:cubicBezTo>
                  <a:lnTo>
                    <a:pt x="2616927" y="418215"/>
                  </a:lnTo>
                  <a:cubicBezTo>
                    <a:pt x="2616927" y="421292"/>
                    <a:pt x="2616669" y="424113"/>
                    <a:pt x="2618978" y="425912"/>
                  </a:cubicBezTo>
                  <a:cubicBezTo>
                    <a:pt x="2622057" y="428218"/>
                    <a:pt x="2625264" y="426553"/>
                    <a:pt x="2629242" y="426938"/>
                  </a:cubicBezTo>
                  <a:cubicBezTo>
                    <a:pt x="2630522" y="417314"/>
                    <a:pt x="2642324" y="418855"/>
                    <a:pt x="2651305" y="415648"/>
                  </a:cubicBezTo>
                  <a:cubicBezTo>
                    <a:pt x="2656439" y="413849"/>
                    <a:pt x="2662595" y="412823"/>
                    <a:pt x="2662595" y="407311"/>
                  </a:cubicBezTo>
                  <a:lnTo>
                    <a:pt x="2662595" y="403333"/>
                  </a:lnTo>
                  <a:lnTo>
                    <a:pt x="2655025" y="403333"/>
                  </a:lnTo>
                  <a:cubicBezTo>
                    <a:pt x="2651047" y="403333"/>
                    <a:pt x="2648869" y="404871"/>
                    <a:pt x="2644888" y="404871"/>
                  </a:cubicBezTo>
                  <a:cubicBezTo>
                    <a:pt x="2641171" y="404871"/>
                    <a:pt x="2639117" y="403719"/>
                    <a:pt x="2635398" y="403333"/>
                  </a:cubicBezTo>
                  <a:lnTo>
                    <a:pt x="2635398" y="398716"/>
                  </a:lnTo>
                  <a:cubicBezTo>
                    <a:pt x="2643608" y="393324"/>
                    <a:pt x="2647455" y="386913"/>
                    <a:pt x="2657079" y="386913"/>
                  </a:cubicBezTo>
                  <a:lnTo>
                    <a:pt x="2669652" y="386913"/>
                  </a:lnTo>
                  <a:cubicBezTo>
                    <a:pt x="2675422" y="386913"/>
                    <a:pt x="2678502" y="384346"/>
                    <a:pt x="2683632" y="381780"/>
                  </a:cubicBezTo>
                  <a:cubicBezTo>
                    <a:pt x="2688253" y="379471"/>
                    <a:pt x="2692228" y="379729"/>
                    <a:pt x="2695438" y="375624"/>
                  </a:cubicBezTo>
                  <a:cubicBezTo>
                    <a:pt x="2695562" y="376522"/>
                    <a:pt x="2696463" y="376777"/>
                    <a:pt x="2696463" y="377678"/>
                  </a:cubicBezTo>
                  <a:cubicBezTo>
                    <a:pt x="2696463" y="387168"/>
                    <a:pt x="2690817" y="391786"/>
                    <a:pt x="2690817" y="401279"/>
                  </a:cubicBezTo>
                  <a:cubicBezTo>
                    <a:pt x="2690817" y="405126"/>
                    <a:pt x="2695689" y="406413"/>
                    <a:pt x="2699540" y="406413"/>
                  </a:cubicBezTo>
                  <a:cubicBezTo>
                    <a:pt x="2705441" y="406413"/>
                    <a:pt x="2707237" y="401279"/>
                    <a:pt x="2711858" y="397690"/>
                  </a:cubicBezTo>
                  <a:cubicBezTo>
                    <a:pt x="2713909" y="399741"/>
                    <a:pt x="2715835" y="401279"/>
                    <a:pt x="2718781" y="401279"/>
                  </a:cubicBezTo>
                  <a:cubicBezTo>
                    <a:pt x="2721992" y="401279"/>
                    <a:pt x="2722759" y="398203"/>
                    <a:pt x="2725199" y="396149"/>
                  </a:cubicBezTo>
                  <a:cubicBezTo>
                    <a:pt x="2729689" y="392298"/>
                    <a:pt x="2732896" y="388964"/>
                    <a:pt x="2738794" y="388964"/>
                  </a:cubicBezTo>
                  <a:cubicBezTo>
                    <a:pt x="2747262" y="388964"/>
                    <a:pt x="2751239" y="395123"/>
                    <a:pt x="2759707" y="395123"/>
                  </a:cubicBezTo>
                  <a:lnTo>
                    <a:pt x="2763685" y="395123"/>
                  </a:lnTo>
                  <a:lnTo>
                    <a:pt x="2750341" y="361771"/>
                  </a:lnTo>
                  <a:lnTo>
                    <a:pt x="2750341" y="352274"/>
                  </a:lnTo>
                  <a:cubicBezTo>
                    <a:pt x="2753421" y="352659"/>
                    <a:pt x="2755086" y="352019"/>
                    <a:pt x="2758166" y="352019"/>
                  </a:cubicBezTo>
                  <a:cubicBezTo>
                    <a:pt x="2768688" y="352019"/>
                    <a:pt x="2774971" y="354459"/>
                    <a:pt x="2783697" y="360229"/>
                  </a:cubicBezTo>
                  <a:cubicBezTo>
                    <a:pt x="2786901" y="362283"/>
                    <a:pt x="2788188" y="364974"/>
                    <a:pt x="2791904" y="365872"/>
                  </a:cubicBezTo>
                  <a:lnTo>
                    <a:pt x="2791904" y="357790"/>
                  </a:lnTo>
                  <a:cubicBezTo>
                    <a:pt x="2791904" y="352146"/>
                    <a:pt x="2790108" y="346889"/>
                    <a:pt x="2784723" y="345347"/>
                  </a:cubicBezTo>
                  <a:cubicBezTo>
                    <a:pt x="2779076" y="343682"/>
                    <a:pt x="2770353" y="346115"/>
                    <a:pt x="2770353" y="340217"/>
                  </a:cubicBezTo>
                  <a:cubicBezTo>
                    <a:pt x="2770353" y="335341"/>
                    <a:pt x="2777025" y="334316"/>
                    <a:pt x="2777025" y="329440"/>
                  </a:cubicBezTo>
                  <a:cubicBezTo>
                    <a:pt x="2777025" y="323157"/>
                    <a:pt x="2771768" y="321103"/>
                    <a:pt x="2769841" y="315074"/>
                  </a:cubicBezTo>
                  <a:cubicBezTo>
                    <a:pt x="2767532" y="308144"/>
                    <a:pt x="2767277" y="303912"/>
                    <a:pt x="2767277" y="296600"/>
                  </a:cubicBezTo>
                  <a:cubicBezTo>
                    <a:pt x="2767277" y="286852"/>
                    <a:pt x="2776385" y="283900"/>
                    <a:pt x="2783697" y="277613"/>
                  </a:cubicBezTo>
                  <a:cubicBezTo>
                    <a:pt x="2792547" y="269916"/>
                    <a:pt x="2797165" y="265171"/>
                    <a:pt x="2807302" y="259142"/>
                  </a:cubicBezTo>
                  <a:cubicBezTo>
                    <a:pt x="2808712" y="262734"/>
                    <a:pt x="2808454" y="265040"/>
                    <a:pt x="2808840" y="268890"/>
                  </a:cubicBezTo>
                  <a:cubicBezTo>
                    <a:pt x="2810378" y="269018"/>
                    <a:pt x="2811279" y="269403"/>
                    <a:pt x="2812818" y="269403"/>
                  </a:cubicBezTo>
                  <a:cubicBezTo>
                    <a:pt x="2818464" y="269403"/>
                    <a:pt x="2820897" y="264273"/>
                    <a:pt x="2826540" y="264273"/>
                  </a:cubicBezTo>
                  <a:cubicBezTo>
                    <a:pt x="2834110" y="264273"/>
                    <a:pt x="2832186" y="276330"/>
                    <a:pt x="2839116" y="279155"/>
                  </a:cubicBezTo>
                  <a:cubicBezTo>
                    <a:pt x="2843473" y="280947"/>
                    <a:pt x="2847065" y="280180"/>
                    <a:pt x="2850915" y="282747"/>
                  </a:cubicBezTo>
                  <a:cubicBezTo>
                    <a:pt x="2854383" y="285052"/>
                    <a:pt x="2855024" y="288263"/>
                    <a:pt x="2855024" y="292495"/>
                  </a:cubicBezTo>
                  <a:cubicBezTo>
                    <a:pt x="2858355" y="294676"/>
                    <a:pt x="2860667" y="297498"/>
                    <a:pt x="2860667" y="301603"/>
                  </a:cubicBezTo>
                  <a:lnTo>
                    <a:pt x="2860667" y="307890"/>
                  </a:lnTo>
                  <a:cubicBezTo>
                    <a:pt x="2853610" y="307890"/>
                    <a:pt x="2849505" y="309170"/>
                    <a:pt x="2842447" y="309940"/>
                  </a:cubicBezTo>
                  <a:lnTo>
                    <a:pt x="2842447" y="319692"/>
                  </a:lnTo>
                  <a:cubicBezTo>
                    <a:pt x="2839116" y="320205"/>
                    <a:pt x="2836935" y="320332"/>
                    <a:pt x="2833983" y="321746"/>
                  </a:cubicBezTo>
                  <a:lnTo>
                    <a:pt x="2833470" y="323797"/>
                  </a:lnTo>
                  <a:cubicBezTo>
                    <a:pt x="2835263" y="324310"/>
                    <a:pt x="2836292" y="325335"/>
                    <a:pt x="2838215" y="325335"/>
                  </a:cubicBezTo>
                  <a:lnTo>
                    <a:pt x="2848607" y="325335"/>
                  </a:lnTo>
                  <a:cubicBezTo>
                    <a:pt x="2848607" y="330083"/>
                    <a:pt x="2848865" y="332905"/>
                    <a:pt x="2848865" y="337650"/>
                  </a:cubicBezTo>
                  <a:cubicBezTo>
                    <a:pt x="2849763" y="337905"/>
                    <a:pt x="2850530" y="338290"/>
                    <a:pt x="2851431" y="338679"/>
                  </a:cubicBezTo>
                  <a:cubicBezTo>
                    <a:pt x="2854635" y="334316"/>
                    <a:pt x="2857587" y="332520"/>
                    <a:pt x="2860154" y="327389"/>
                  </a:cubicBezTo>
                  <a:cubicBezTo>
                    <a:pt x="2864387" y="329055"/>
                    <a:pt x="2870415" y="328927"/>
                    <a:pt x="2870415" y="333545"/>
                  </a:cubicBezTo>
                  <a:cubicBezTo>
                    <a:pt x="2870415" y="339959"/>
                    <a:pt x="2867466" y="343551"/>
                    <a:pt x="2863234" y="348427"/>
                  </a:cubicBezTo>
                  <a:cubicBezTo>
                    <a:pt x="2861565" y="350354"/>
                    <a:pt x="2859253" y="350605"/>
                    <a:pt x="2858613" y="353045"/>
                  </a:cubicBezTo>
                  <a:cubicBezTo>
                    <a:pt x="2856689" y="359844"/>
                    <a:pt x="2860027" y="365614"/>
                    <a:pt x="2855536" y="371006"/>
                  </a:cubicBezTo>
                  <a:cubicBezTo>
                    <a:pt x="2852199" y="375111"/>
                    <a:pt x="2847323" y="374984"/>
                    <a:pt x="2844247" y="379216"/>
                  </a:cubicBezTo>
                  <a:cubicBezTo>
                    <a:pt x="2846170" y="380369"/>
                    <a:pt x="2847578" y="380754"/>
                    <a:pt x="2849890" y="380754"/>
                  </a:cubicBezTo>
                  <a:cubicBezTo>
                    <a:pt x="2857842" y="380754"/>
                    <a:pt x="2861947" y="377547"/>
                    <a:pt x="2869902" y="377162"/>
                  </a:cubicBezTo>
                  <a:cubicBezTo>
                    <a:pt x="2874909" y="376904"/>
                    <a:pt x="2878112" y="376649"/>
                    <a:pt x="2882733" y="374598"/>
                  </a:cubicBezTo>
                  <a:cubicBezTo>
                    <a:pt x="2886195" y="373057"/>
                    <a:pt x="2890427" y="372286"/>
                    <a:pt x="2890427" y="368439"/>
                  </a:cubicBezTo>
                  <a:cubicBezTo>
                    <a:pt x="2890427" y="359076"/>
                    <a:pt x="2883631" y="355353"/>
                    <a:pt x="2880679" y="346373"/>
                  </a:cubicBezTo>
                  <a:lnTo>
                    <a:pt x="2881192" y="343296"/>
                  </a:lnTo>
                  <a:lnTo>
                    <a:pt x="2883631" y="343296"/>
                  </a:lnTo>
                  <a:cubicBezTo>
                    <a:pt x="2889787" y="343296"/>
                    <a:pt x="2892481" y="347914"/>
                    <a:pt x="2898640" y="347914"/>
                  </a:cubicBezTo>
                  <a:cubicBezTo>
                    <a:pt x="2903644" y="347914"/>
                    <a:pt x="2904284" y="342522"/>
                    <a:pt x="2908389" y="339704"/>
                  </a:cubicBezTo>
                  <a:cubicBezTo>
                    <a:pt x="2915188" y="334959"/>
                    <a:pt x="2919805" y="333160"/>
                    <a:pt x="2927888" y="331494"/>
                  </a:cubicBezTo>
                  <a:cubicBezTo>
                    <a:pt x="2938665" y="329313"/>
                    <a:pt x="2945076" y="329953"/>
                    <a:pt x="2956110" y="329953"/>
                  </a:cubicBezTo>
                  <a:cubicBezTo>
                    <a:pt x="2964448" y="329953"/>
                    <a:pt x="2967655" y="337392"/>
                    <a:pt x="2971505" y="344835"/>
                  </a:cubicBezTo>
                  <a:cubicBezTo>
                    <a:pt x="2974712" y="351121"/>
                    <a:pt x="2983307" y="348554"/>
                    <a:pt x="2986900" y="354586"/>
                  </a:cubicBezTo>
                  <a:cubicBezTo>
                    <a:pt x="2989979" y="359716"/>
                    <a:pt x="2987667" y="366261"/>
                    <a:pt x="2993056" y="368439"/>
                  </a:cubicBezTo>
                  <a:cubicBezTo>
                    <a:pt x="2995364" y="364847"/>
                    <a:pt x="2995622" y="362022"/>
                    <a:pt x="2996135" y="357666"/>
                  </a:cubicBezTo>
                  <a:cubicBezTo>
                    <a:pt x="2997288" y="357535"/>
                    <a:pt x="2997928" y="357150"/>
                    <a:pt x="2999087" y="357150"/>
                  </a:cubicBezTo>
                  <a:cubicBezTo>
                    <a:pt x="3004473" y="357150"/>
                    <a:pt x="3005113" y="363821"/>
                    <a:pt x="3006399" y="368952"/>
                  </a:cubicBezTo>
                  <a:cubicBezTo>
                    <a:pt x="3007679" y="374086"/>
                    <a:pt x="3010504" y="376777"/>
                    <a:pt x="3010504" y="382168"/>
                  </a:cubicBezTo>
                  <a:lnTo>
                    <a:pt x="3010504" y="395251"/>
                  </a:lnTo>
                  <a:cubicBezTo>
                    <a:pt x="3010504" y="399614"/>
                    <a:pt x="3017173" y="398203"/>
                    <a:pt x="3019740" y="401792"/>
                  </a:cubicBezTo>
                  <a:cubicBezTo>
                    <a:pt x="3024099" y="407951"/>
                    <a:pt x="3027437" y="412183"/>
                    <a:pt x="3027437" y="419753"/>
                  </a:cubicBezTo>
                  <a:cubicBezTo>
                    <a:pt x="3027437" y="429505"/>
                    <a:pt x="3021666" y="434250"/>
                    <a:pt x="3015635" y="441820"/>
                  </a:cubicBezTo>
                  <a:cubicBezTo>
                    <a:pt x="3010632" y="447976"/>
                    <a:pt x="3010377" y="453109"/>
                    <a:pt x="3008450" y="460803"/>
                  </a:cubicBezTo>
                  <a:cubicBezTo>
                    <a:pt x="3006654" y="467730"/>
                    <a:pt x="3004985" y="472609"/>
                    <a:pt x="2999727" y="477223"/>
                  </a:cubicBezTo>
                  <a:cubicBezTo>
                    <a:pt x="2994081" y="482230"/>
                    <a:pt x="2984587" y="479663"/>
                    <a:pt x="2982795" y="486975"/>
                  </a:cubicBezTo>
                  <a:cubicBezTo>
                    <a:pt x="2985358" y="488000"/>
                    <a:pt x="2987925" y="489280"/>
                    <a:pt x="2987925" y="492105"/>
                  </a:cubicBezTo>
                  <a:cubicBezTo>
                    <a:pt x="2987925" y="496338"/>
                    <a:pt x="2984460" y="497752"/>
                    <a:pt x="2982282" y="501344"/>
                  </a:cubicBezTo>
                  <a:cubicBezTo>
                    <a:pt x="2978690" y="507114"/>
                    <a:pt x="2975225" y="509554"/>
                    <a:pt x="2971505" y="515197"/>
                  </a:cubicBezTo>
                  <a:cubicBezTo>
                    <a:pt x="2968938" y="519044"/>
                    <a:pt x="2969451" y="522636"/>
                    <a:pt x="2966887" y="526487"/>
                  </a:cubicBezTo>
                  <a:cubicBezTo>
                    <a:pt x="2964833" y="529694"/>
                    <a:pt x="2961496" y="530719"/>
                    <a:pt x="2960728" y="534439"/>
                  </a:cubicBezTo>
                  <a:cubicBezTo>
                    <a:pt x="2963295" y="534697"/>
                    <a:pt x="2964833" y="534569"/>
                    <a:pt x="2967400" y="534439"/>
                  </a:cubicBezTo>
                  <a:lnTo>
                    <a:pt x="2967400" y="538289"/>
                  </a:lnTo>
                  <a:cubicBezTo>
                    <a:pt x="2958034" y="545728"/>
                    <a:pt x="2955598" y="554582"/>
                    <a:pt x="2955598" y="566384"/>
                  </a:cubicBezTo>
                  <a:lnTo>
                    <a:pt x="2955598" y="579339"/>
                  </a:lnTo>
                  <a:lnTo>
                    <a:pt x="2953544" y="589603"/>
                  </a:lnTo>
                  <a:lnTo>
                    <a:pt x="2954060" y="592683"/>
                  </a:lnTo>
                  <a:cubicBezTo>
                    <a:pt x="2960343" y="589858"/>
                    <a:pt x="2960856" y="583699"/>
                    <a:pt x="2966887" y="580368"/>
                  </a:cubicBezTo>
                  <a:cubicBezTo>
                    <a:pt x="2969836" y="578826"/>
                    <a:pt x="2972403" y="579979"/>
                    <a:pt x="2975610" y="578826"/>
                  </a:cubicBezTo>
                  <a:cubicBezTo>
                    <a:pt x="2978817" y="577673"/>
                    <a:pt x="2979715" y="574336"/>
                    <a:pt x="2979715" y="570871"/>
                  </a:cubicBezTo>
                  <a:cubicBezTo>
                    <a:pt x="2979715" y="565741"/>
                    <a:pt x="2972018" y="565225"/>
                    <a:pt x="2972018" y="560094"/>
                  </a:cubicBezTo>
                  <a:cubicBezTo>
                    <a:pt x="2972018" y="557403"/>
                    <a:pt x="2973171" y="554964"/>
                    <a:pt x="2975610" y="554196"/>
                  </a:cubicBezTo>
                  <a:cubicBezTo>
                    <a:pt x="2978945" y="553043"/>
                    <a:pt x="2982282" y="554964"/>
                    <a:pt x="2984845" y="552655"/>
                  </a:cubicBezTo>
                  <a:cubicBezTo>
                    <a:pt x="2989463" y="548292"/>
                    <a:pt x="2989205" y="540340"/>
                    <a:pt x="2995622" y="540340"/>
                  </a:cubicBezTo>
                  <a:cubicBezTo>
                    <a:pt x="2999087" y="540340"/>
                    <a:pt x="3000880" y="541881"/>
                    <a:pt x="3004345" y="541881"/>
                  </a:cubicBezTo>
                  <a:cubicBezTo>
                    <a:pt x="3010504" y="541881"/>
                    <a:pt x="3007937" y="531872"/>
                    <a:pt x="3013068" y="528538"/>
                  </a:cubicBezTo>
                  <a:cubicBezTo>
                    <a:pt x="3014995" y="527254"/>
                    <a:pt x="3016915" y="528792"/>
                    <a:pt x="3019227" y="528025"/>
                  </a:cubicBezTo>
                  <a:cubicBezTo>
                    <a:pt x="3023459" y="526487"/>
                    <a:pt x="3026412" y="523280"/>
                    <a:pt x="3026412" y="518789"/>
                  </a:cubicBezTo>
                  <a:cubicBezTo>
                    <a:pt x="3026412" y="514172"/>
                    <a:pt x="3022306" y="510579"/>
                    <a:pt x="3017686" y="510579"/>
                  </a:cubicBezTo>
                  <a:cubicBezTo>
                    <a:pt x="3012297" y="510579"/>
                    <a:pt x="3011657" y="518277"/>
                    <a:pt x="3006269" y="518277"/>
                  </a:cubicBezTo>
                  <a:lnTo>
                    <a:pt x="2997673" y="518277"/>
                  </a:lnTo>
                  <a:lnTo>
                    <a:pt x="2997673" y="515324"/>
                  </a:lnTo>
                  <a:cubicBezTo>
                    <a:pt x="2997673" y="512118"/>
                    <a:pt x="3001138" y="511219"/>
                    <a:pt x="3003833" y="509554"/>
                  </a:cubicBezTo>
                  <a:cubicBezTo>
                    <a:pt x="3007167" y="507500"/>
                    <a:pt x="3009217" y="504806"/>
                    <a:pt x="3009479" y="500828"/>
                  </a:cubicBezTo>
                  <a:cubicBezTo>
                    <a:pt x="3009730" y="495952"/>
                    <a:pt x="3011784" y="490567"/>
                    <a:pt x="3016660" y="490567"/>
                  </a:cubicBezTo>
                  <a:cubicBezTo>
                    <a:pt x="3020507" y="490567"/>
                    <a:pt x="3021532" y="495697"/>
                    <a:pt x="3025383" y="495697"/>
                  </a:cubicBezTo>
                  <a:cubicBezTo>
                    <a:pt x="3031927" y="495697"/>
                    <a:pt x="3032953" y="486462"/>
                    <a:pt x="3039494" y="486462"/>
                  </a:cubicBezTo>
                  <a:cubicBezTo>
                    <a:pt x="3045398" y="486462"/>
                    <a:pt x="3046162" y="494414"/>
                    <a:pt x="3045398" y="500315"/>
                  </a:cubicBezTo>
                  <a:cubicBezTo>
                    <a:pt x="3050914" y="500315"/>
                    <a:pt x="3053736" y="503908"/>
                    <a:pt x="3059251" y="503908"/>
                  </a:cubicBezTo>
                  <a:cubicBezTo>
                    <a:pt x="3062844" y="503908"/>
                    <a:pt x="3064124" y="500315"/>
                    <a:pt x="3065924" y="497236"/>
                  </a:cubicBezTo>
                  <a:cubicBezTo>
                    <a:pt x="3070668" y="498904"/>
                    <a:pt x="3072465" y="502497"/>
                    <a:pt x="3076697" y="504936"/>
                  </a:cubicBezTo>
                  <a:cubicBezTo>
                    <a:pt x="3079006" y="504936"/>
                    <a:pt x="3080417" y="504675"/>
                    <a:pt x="3082729" y="504675"/>
                  </a:cubicBezTo>
                  <a:cubicBezTo>
                    <a:pt x="3085808" y="504675"/>
                    <a:pt x="3086576" y="507754"/>
                    <a:pt x="3088499" y="510067"/>
                  </a:cubicBezTo>
                  <a:cubicBezTo>
                    <a:pt x="3091194" y="513274"/>
                    <a:pt x="3093117" y="514939"/>
                    <a:pt x="3095684" y="518277"/>
                  </a:cubicBezTo>
                  <a:cubicBezTo>
                    <a:pt x="3102869" y="527639"/>
                    <a:pt x="3106461" y="533671"/>
                    <a:pt x="3112104" y="543932"/>
                  </a:cubicBezTo>
                  <a:cubicBezTo>
                    <a:pt x="3119801" y="557789"/>
                    <a:pt x="3114285" y="573183"/>
                    <a:pt x="3127498" y="581906"/>
                  </a:cubicBezTo>
                  <a:cubicBezTo>
                    <a:pt x="3129037" y="579852"/>
                    <a:pt x="3130065" y="578568"/>
                    <a:pt x="3130065" y="576001"/>
                  </a:cubicBezTo>
                  <a:cubicBezTo>
                    <a:pt x="3130065" y="564846"/>
                    <a:pt x="3119801" y="560225"/>
                    <a:pt x="3119801" y="549063"/>
                  </a:cubicBezTo>
                  <a:cubicBezTo>
                    <a:pt x="3119801" y="546241"/>
                    <a:pt x="3120569" y="544572"/>
                    <a:pt x="3120569" y="541754"/>
                  </a:cubicBezTo>
                  <a:lnTo>
                    <a:pt x="3120569" y="533671"/>
                  </a:lnTo>
                  <a:lnTo>
                    <a:pt x="3112617" y="533671"/>
                  </a:lnTo>
                  <a:cubicBezTo>
                    <a:pt x="3112617" y="526872"/>
                    <a:pt x="3109024" y="523407"/>
                    <a:pt x="3106461" y="517251"/>
                  </a:cubicBezTo>
                  <a:cubicBezTo>
                    <a:pt x="3110693" y="515197"/>
                    <a:pt x="3113769" y="515710"/>
                    <a:pt x="3118391" y="515710"/>
                  </a:cubicBezTo>
                  <a:lnTo>
                    <a:pt x="3139686" y="515710"/>
                  </a:lnTo>
                  <a:cubicBezTo>
                    <a:pt x="3145715" y="515710"/>
                    <a:pt x="3147383" y="510194"/>
                    <a:pt x="3152128" y="506474"/>
                  </a:cubicBezTo>
                  <a:cubicBezTo>
                    <a:pt x="3156874" y="502755"/>
                    <a:pt x="3160982" y="501857"/>
                    <a:pt x="3167010" y="501857"/>
                  </a:cubicBezTo>
                  <a:cubicBezTo>
                    <a:pt x="3172781" y="501857"/>
                    <a:pt x="3175733" y="504936"/>
                    <a:pt x="3181507" y="504936"/>
                  </a:cubicBezTo>
                  <a:lnTo>
                    <a:pt x="3196643" y="504936"/>
                  </a:lnTo>
                  <a:cubicBezTo>
                    <a:pt x="3203057" y="504936"/>
                    <a:pt x="3206395" y="506987"/>
                    <a:pt x="3212805" y="506987"/>
                  </a:cubicBezTo>
                  <a:lnTo>
                    <a:pt x="3229101" y="506987"/>
                  </a:lnTo>
                  <a:cubicBezTo>
                    <a:pt x="3229356" y="509041"/>
                    <a:pt x="3229614" y="510194"/>
                    <a:pt x="3229614" y="512245"/>
                  </a:cubicBezTo>
                  <a:cubicBezTo>
                    <a:pt x="3229614" y="516866"/>
                    <a:pt x="3227047" y="519302"/>
                    <a:pt x="3227047" y="523920"/>
                  </a:cubicBezTo>
                  <a:cubicBezTo>
                    <a:pt x="3227047" y="530846"/>
                    <a:pt x="3233719" y="533671"/>
                    <a:pt x="3240388" y="535722"/>
                  </a:cubicBezTo>
                  <a:cubicBezTo>
                    <a:pt x="3246162" y="537388"/>
                    <a:pt x="3249365" y="539827"/>
                    <a:pt x="3255397" y="539827"/>
                  </a:cubicBezTo>
                  <a:lnTo>
                    <a:pt x="3268999" y="539827"/>
                  </a:lnTo>
                  <a:cubicBezTo>
                    <a:pt x="3274511" y="539827"/>
                    <a:pt x="3279259" y="537388"/>
                    <a:pt x="3280928" y="532130"/>
                  </a:cubicBezTo>
                  <a:cubicBezTo>
                    <a:pt x="3282339" y="527897"/>
                    <a:pt x="3280928" y="525200"/>
                    <a:pt x="3280928" y="520843"/>
                  </a:cubicBezTo>
                  <a:cubicBezTo>
                    <a:pt x="3282594" y="521229"/>
                    <a:pt x="3283365" y="522382"/>
                    <a:pt x="3285161" y="522382"/>
                  </a:cubicBezTo>
                  <a:lnTo>
                    <a:pt x="3301966" y="522382"/>
                  </a:lnTo>
                  <a:cubicBezTo>
                    <a:pt x="3301966" y="528665"/>
                    <a:pt x="3304660" y="535722"/>
                    <a:pt x="3310943" y="535722"/>
                  </a:cubicBezTo>
                  <a:cubicBezTo>
                    <a:pt x="3321208" y="535722"/>
                    <a:pt x="3325956" y="528280"/>
                    <a:pt x="3332755" y="520843"/>
                  </a:cubicBezTo>
                  <a:cubicBezTo>
                    <a:pt x="3335446" y="517891"/>
                    <a:pt x="3336220" y="515197"/>
                    <a:pt x="3339424" y="512630"/>
                  </a:cubicBezTo>
                  <a:cubicBezTo>
                    <a:pt x="3343656" y="509293"/>
                    <a:pt x="3348662" y="507754"/>
                    <a:pt x="3348662" y="502369"/>
                  </a:cubicBezTo>
                  <a:cubicBezTo>
                    <a:pt x="3348662" y="501083"/>
                    <a:pt x="3347376" y="500315"/>
                    <a:pt x="3346096" y="500315"/>
                  </a:cubicBezTo>
                  <a:cubicBezTo>
                    <a:pt x="3342118" y="500315"/>
                    <a:pt x="3340064" y="502882"/>
                    <a:pt x="3336089" y="502882"/>
                  </a:cubicBezTo>
                  <a:cubicBezTo>
                    <a:pt x="3324418" y="502882"/>
                    <a:pt x="3317873" y="499162"/>
                    <a:pt x="3307097" y="494672"/>
                  </a:cubicBezTo>
                  <a:cubicBezTo>
                    <a:pt x="3299788" y="491720"/>
                    <a:pt x="3293243" y="487742"/>
                    <a:pt x="3293243" y="479790"/>
                  </a:cubicBezTo>
                  <a:cubicBezTo>
                    <a:pt x="3293243" y="473886"/>
                    <a:pt x="3301453" y="472733"/>
                    <a:pt x="3301453" y="466835"/>
                  </a:cubicBezTo>
                  <a:lnTo>
                    <a:pt x="3301453" y="456826"/>
                  </a:lnTo>
                  <a:cubicBezTo>
                    <a:pt x="3301453" y="455033"/>
                    <a:pt x="3303504" y="454520"/>
                    <a:pt x="3305046" y="453622"/>
                  </a:cubicBezTo>
                  <a:cubicBezTo>
                    <a:pt x="3307482" y="457342"/>
                    <a:pt x="3309278" y="459138"/>
                    <a:pt x="3312743" y="461832"/>
                  </a:cubicBezTo>
                  <a:lnTo>
                    <a:pt x="3315306" y="461316"/>
                  </a:lnTo>
                  <a:lnTo>
                    <a:pt x="3315306" y="453109"/>
                  </a:lnTo>
                  <a:lnTo>
                    <a:pt x="3327109" y="453109"/>
                  </a:lnTo>
                  <a:cubicBezTo>
                    <a:pt x="3330061" y="459138"/>
                    <a:pt x="3335835" y="460803"/>
                    <a:pt x="3342503" y="460803"/>
                  </a:cubicBezTo>
                  <a:cubicBezTo>
                    <a:pt x="3345198" y="460803"/>
                    <a:pt x="3346481" y="459265"/>
                    <a:pt x="3349175" y="459265"/>
                  </a:cubicBezTo>
                  <a:cubicBezTo>
                    <a:pt x="3353153" y="459265"/>
                    <a:pt x="3354178" y="463243"/>
                    <a:pt x="3356360" y="466450"/>
                  </a:cubicBezTo>
                  <a:cubicBezTo>
                    <a:pt x="3358411" y="469529"/>
                    <a:pt x="3361490" y="470042"/>
                    <a:pt x="3365210" y="470042"/>
                  </a:cubicBezTo>
                  <a:lnTo>
                    <a:pt x="3370726" y="470042"/>
                  </a:lnTo>
                  <a:lnTo>
                    <a:pt x="3370726" y="466064"/>
                  </a:lnTo>
                  <a:cubicBezTo>
                    <a:pt x="3370726" y="463498"/>
                    <a:pt x="3368675" y="462217"/>
                    <a:pt x="3368675" y="459651"/>
                  </a:cubicBezTo>
                  <a:lnTo>
                    <a:pt x="3368675" y="455160"/>
                  </a:lnTo>
                  <a:cubicBezTo>
                    <a:pt x="3369700" y="455160"/>
                    <a:pt x="3370213" y="454647"/>
                    <a:pt x="3371238" y="454647"/>
                  </a:cubicBezTo>
                  <a:cubicBezTo>
                    <a:pt x="3374445" y="454647"/>
                    <a:pt x="3375983" y="457211"/>
                    <a:pt x="3379190" y="457211"/>
                  </a:cubicBezTo>
                  <a:cubicBezTo>
                    <a:pt x="3382913" y="457211"/>
                    <a:pt x="3384582" y="454520"/>
                    <a:pt x="3388174" y="453622"/>
                  </a:cubicBezTo>
                  <a:cubicBezTo>
                    <a:pt x="3396639" y="451568"/>
                    <a:pt x="3401515" y="449001"/>
                    <a:pt x="3410238" y="449001"/>
                  </a:cubicBezTo>
                  <a:cubicBezTo>
                    <a:pt x="3413572" y="449001"/>
                    <a:pt x="3413830" y="453361"/>
                    <a:pt x="3413830" y="456698"/>
                  </a:cubicBezTo>
                  <a:cubicBezTo>
                    <a:pt x="3418062" y="456698"/>
                    <a:pt x="3420756" y="455546"/>
                    <a:pt x="3424607" y="457211"/>
                  </a:cubicBezTo>
                  <a:cubicBezTo>
                    <a:pt x="3429479" y="459265"/>
                    <a:pt x="3431278" y="462730"/>
                    <a:pt x="3433329" y="467475"/>
                  </a:cubicBezTo>
                  <a:cubicBezTo>
                    <a:pt x="3434228" y="469657"/>
                    <a:pt x="3433202" y="472093"/>
                    <a:pt x="3434871" y="473631"/>
                  </a:cubicBezTo>
                  <a:cubicBezTo>
                    <a:pt x="3438587" y="477099"/>
                    <a:pt x="3443593" y="474402"/>
                    <a:pt x="3448211" y="476711"/>
                  </a:cubicBezTo>
                  <a:cubicBezTo>
                    <a:pt x="3453727" y="479405"/>
                    <a:pt x="3452189" y="486975"/>
                    <a:pt x="3457959" y="489029"/>
                  </a:cubicBezTo>
                  <a:cubicBezTo>
                    <a:pt x="3461039" y="490182"/>
                    <a:pt x="3464118" y="489153"/>
                    <a:pt x="3466169" y="491592"/>
                  </a:cubicBezTo>
                  <a:cubicBezTo>
                    <a:pt x="3469504" y="495697"/>
                    <a:pt x="3466042" y="500315"/>
                    <a:pt x="3467711" y="505449"/>
                  </a:cubicBezTo>
                  <a:cubicBezTo>
                    <a:pt x="3468609" y="508140"/>
                    <a:pt x="3472201" y="507627"/>
                    <a:pt x="3474892" y="508528"/>
                  </a:cubicBezTo>
                  <a:cubicBezTo>
                    <a:pt x="3485284" y="512245"/>
                    <a:pt x="3490290" y="518662"/>
                    <a:pt x="3494392" y="529050"/>
                  </a:cubicBezTo>
                  <a:lnTo>
                    <a:pt x="3494392" y="532643"/>
                  </a:lnTo>
                  <a:lnTo>
                    <a:pt x="3487338" y="532643"/>
                  </a:lnTo>
                  <a:cubicBezTo>
                    <a:pt x="3483745" y="532643"/>
                    <a:pt x="3481564" y="532002"/>
                    <a:pt x="3477971" y="531104"/>
                  </a:cubicBezTo>
                  <a:lnTo>
                    <a:pt x="3477459" y="533158"/>
                  </a:lnTo>
                  <a:cubicBezTo>
                    <a:pt x="3480280" y="538929"/>
                    <a:pt x="3486437" y="537006"/>
                    <a:pt x="3491828" y="539827"/>
                  </a:cubicBezTo>
                  <a:cubicBezTo>
                    <a:pt x="3493879" y="540856"/>
                    <a:pt x="3494006" y="543034"/>
                    <a:pt x="3495420" y="544961"/>
                  </a:cubicBezTo>
                  <a:cubicBezTo>
                    <a:pt x="3498497" y="549193"/>
                    <a:pt x="3503372" y="548680"/>
                    <a:pt x="3508761" y="549063"/>
                  </a:cubicBezTo>
                  <a:cubicBezTo>
                    <a:pt x="3509786" y="544833"/>
                    <a:pt x="3510041" y="539314"/>
                    <a:pt x="3514404" y="539314"/>
                  </a:cubicBezTo>
                  <a:cubicBezTo>
                    <a:pt x="3517869" y="539314"/>
                    <a:pt x="3517738" y="544059"/>
                    <a:pt x="3520563" y="545986"/>
                  </a:cubicBezTo>
                  <a:cubicBezTo>
                    <a:pt x="3522490" y="547266"/>
                    <a:pt x="3524283" y="546499"/>
                    <a:pt x="3526722" y="546499"/>
                  </a:cubicBezTo>
                  <a:lnTo>
                    <a:pt x="3527235" y="551117"/>
                  </a:lnTo>
                  <a:cubicBezTo>
                    <a:pt x="3525308" y="555094"/>
                    <a:pt x="3523257" y="557276"/>
                    <a:pt x="3521589" y="561381"/>
                  </a:cubicBezTo>
                  <a:cubicBezTo>
                    <a:pt x="3523257" y="562021"/>
                    <a:pt x="3524410" y="562406"/>
                    <a:pt x="3526210" y="562406"/>
                  </a:cubicBezTo>
                  <a:cubicBezTo>
                    <a:pt x="3529286" y="562406"/>
                    <a:pt x="3530824" y="560868"/>
                    <a:pt x="3533904" y="560868"/>
                  </a:cubicBezTo>
                  <a:cubicBezTo>
                    <a:pt x="3536471" y="560868"/>
                    <a:pt x="3536471" y="564072"/>
                    <a:pt x="3538525" y="565486"/>
                  </a:cubicBezTo>
                  <a:cubicBezTo>
                    <a:pt x="3542499" y="568177"/>
                    <a:pt x="3544422" y="570489"/>
                    <a:pt x="3548786" y="572667"/>
                  </a:cubicBezTo>
                  <a:cubicBezTo>
                    <a:pt x="3556097" y="576259"/>
                    <a:pt x="3561355" y="575747"/>
                    <a:pt x="3569310" y="578314"/>
                  </a:cubicBezTo>
                  <a:cubicBezTo>
                    <a:pt x="3584192" y="583186"/>
                    <a:pt x="3590348" y="592421"/>
                    <a:pt x="3605743" y="593708"/>
                  </a:cubicBezTo>
                  <a:cubicBezTo>
                    <a:pt x="3606131" y="592555"/>
                    <a:pt x="3606771" y="591909"/>
                    <a:pt x="3606771" y="590629"/>
                  </a:cubicBezTo>
                  <a:cubicBezTo>
                    <a:pt x="3606771" y="584469"/>
                    <a:pt x="3597533" y="583829"/>
                    <a:pt x="3597533" y="577673"/>
                  </a:cubicBezTo>
                  <a:lnTo>
                    <a:pt x="3597533" y="571129"/>
                  </a:lnTo>
                  <a:lnTo>
                    <a:pt x="3604077" y="571129"/>
                  </a:lnTo>
                  <a:cubicBezTo>
                    <a:pt x="3609077" y="571129"/>
                    <a:pt x="3609208" y="577543"/>
                    <a:pt x="3611389" y="581906"/>
                  </a:cubicBezTo>
                  <a:cubicBezTo>
                    <a:pt x="3615109" y="589345"/>
                    <a:pt x="3621653" y="592683"/>
                    <a:pt x="3629987" y="592683"/>
                  </a:cubicBezTo>
                  <a:lnTo>
                    <a:pt x="3636147" y="592683"/>
                  </a:lnTo>
                  <a:cubicBezTo>
                    <a:pt x="3635248" y="584858"/>
                    <a:pt x="3636147" y="580492"/>
                    <a:pt x="3636147" y="572667"/>
                  </a:cubicBezTo>
                  <a:cubicBezTo>
                    <a:pt x="3634736" y="568304"/>
                    <a:pt x="3633707" y="565741"/>
                    <a:pt x="3632427" y="561381"/>
                  </a:cubicBezTo>
                  <a:cubicBezTo>
                    <a:pt x="3631529" y="558301"/>
                    <a:pt x="3631529" y="554196"/>
                    <a:pt x="3628322" y="554196"/>
                  </a:cubicBezTo>
                  <a:cubicBezTo>
                    <a:pt x="3626144" y="554196"/>
                    <a:pt x="3624857" y="555222"/>
                    <a:pt x="3622679" y="555222"/>
                  </a:cubicBezTo>
                  <a:cubicBezTo>
                    <a:pt x="3613055" y="555222"/>
                    <a:pt x="3605743" y="546754"/>
                    <a:pt x="3605743" y="537136"/>
                  </a:cubicBezTo>
                  <a:lnTo>
                    <a:pt x="3605743" y="520327"/>
                  </a:lnTo>
                  <a:lnTo>
                    <a:pt x="3604204" y="517251"/>
                  </a:lnTo>
                  <a:cubicBezTo>
                    <a:pt x="3605102" y="517124"/>
                    <a:pt x="3605230" y="515710"/>
                    <a:pt x="3606255" y="515710"/>
                  </a:cubicBezTo>
                  <a:cubicBezTo>
                    <a:pt x="3609335" y="515710"/>
                    <a:pt x="3609462" y="519557"/>
                    <a:pt x="3611389" y="521869"/>
                  </a:cubicBezTo>
                  <a:cubicBezTo>
                    <a:pt x="3614469" y="525461"/>
                    <a:pt x="3617930" y="526487"/>
                    <a:pt x="3622679" y="526487"/>
                  </a:cubicBezTo>
                  <a:cubicBezTo>
                    <a:pt x="3629475" y="526487"/>
                    <a:pt x="3635634" y="526101"/>
                    <a:pt x="3639612" y="531617"/>
                  </a:cubicBezTo>
                  <a:cubicBezTo>
                    <a:pt x="3645127" y="532002"/>
                    <a:pt x="3648076" y="532130"/>
                    <a:pt x="3653592" y="532130"/>
                  </a:cubicBezTo>
                  <a:cubicBezTo>
                    <a:pt x="3663089" y="532130"/>
                    <a:pt x="3668088" y="529050"/>
                    <a:pt x="3677585" y="528025"/>
                  </a:cubicBezTo>
                  <a:lnTo>
                    <a:pt x="3677585" y="514299"/>
                  </a:lnTo>
                  <a:cubicBezTo>
                    <a:pt x="3677585" y="511605"/>
                    <a:pt x="3680534" y="510067"/>
                    <a:pt x="3683228" y="510067"/>
                  </a:cubicBezTo>
                  <a:cubicBezTo>
                    <a:pt x="3696823" y="510067"/>
                    <a:pt x="3704521" y="509939"/>
                    <a:pt x="3718122" y="510579"/>
                  </a:cubicBezTo>
                  <a:cubicBezTo>
                    <a:pt x="3723508" y="510834"/>
                    <a:pt x="3724667" y="517764"/>
                    <a:pt x="3730052" y="517764"/>
                  </a:cubicBezTo>
                  <a:lnTo>
                    <a:pt x="3740058" y="517764"/>
                  </a:lnTo>
                  <a:cubicBezTo>
                    <a:pt x="3744163" y="517764"/>
                    <a:pt x="3748396" y="515197"/>
                    <a:pt x="3748396" y="511092"/>
                  </a:cubicBezTo>
                  <a:cubicBezTo>
                    <a:pt x="3748396" y="502242"/>
                    <a:pt x="3734157" y="507627"/>
                    <a:pt x="3727871" y="501344"/>
                  </a:cubicBezTo>
                  <a:cubicBezTo>
                    <a:pt x="3724791" y="498264"/>
                    <a:pt x="3725307" y="494672"/>
                    <a:pt x="3722227" y="491592"/>
                  </a:cubicBezTo>
                  <a:cubicBezTo>
                    <a:pt x="3718122" y="487488"/>
                    <a:pt x="3714272" y="486335"/>
                    <a:pt x="3711451" y="481332"/>
                  </a:cubicBezTo>
                  <a:lnTo>
                    <a:pt x="3711963" y="478252"/>
                  </a:lnTo>
                  <a:lnTo>
                    <a:pt x="3723638" y="478252"/>
                  </a:lnTo>
                  <a:cubicBezTo>
                    <a:pt x="3731335" y="478252"/>
                    <a:pt x="3735695" y="482612"/>
                    <a:pt x="3740698" y="488513"/>
                  </a:cubicBezTo>
                  <a:cubicBezTo>
                    <a:pt x="3743392" y="491720"/>
                    <a:pt x="3745189" y="495185"/>
                    <a:pt x="3749424" y="495185"/>
                  </a:cubicBezTo>
                  <a:cubicBezTo>
                    <a:pt x="3752628" y="495185"/>
                    <a:pt x="3756093" y="493774"/>
                    <a:pt x="3756093" y="490567"/>
                  </a:cubicBezTo>
                  <a:cubicBezTo>
                    <a:pt x="3756093" y="484150"/>
                    <a:pt x="3752243" y="481070"/>
                    <a:pt x="3748912" y="475685"/>
                  </a:cubicBezTo>
                  <a:cubicBezTo>
                    <a:pt x="3747883" y="474020"/>
                    <a:pt x="3748268" y="471708"/>
                    <a:pt x="3746345" y="471067"/>
                  </a:cubicBezTo>
                  <a:cubicBezTo>
                    <a:pt x="3740574" y="469017"/>
                    <a:pt x="3735310" y="471835"/>
                    <a:pt x="3730950" y="467475"/>
                  </a:cubicBezTo>
                  <a:cubicBezTo>
                    <a:pt x="3723508" y="460033"/>
                    <a:pt x="3720686" y="454647"/>
                    <a:pt x="3714530" y="446438"/>
                  </a:cubicBezTo>
                  <a:cubicBezTo>
                    <a:pt x="3707218" y="452848"/>
                    <a:pt x="3704906" y="462857"/>
                    <a:pt x="3695030" y="462857"/>
                  </a:cubicBezTo>
                  <a:cubicBezTo>
                    <a:pt x="3688486" y="462857"/>
                    <a:pt x="3687206" y="455033"/>
                    <a:pt x="3686308" y="448488"/>
                  </a:cubicBezTo>
                  <a:cubicBezTo>
                    <a:pt x="3689512" y="447205"/>
                    <a:pt x="3691693" y="448103"/>
                    <a:pt x="3695030" y="447463"/>
                  </a:cubicBezTo>
                  <a:cubicBezTo>
                    <a:pt x="3700034" y="446438"/>
                    <a:pt x="3701699" y="441304"/>
                    <a:pt x="3701699" y="436173"/>
                  </a:cubicBezTo>
                  <a:cubicBezTo>
                    <a:pt x="3701699" y="429629"/>
                    <a:pt x="3700416" y="425785"/>
                    <a:pt x="3699648" y="419241"/>
                  </a:cubicBezTo>
                  <a:cubicBezTo>
                    <a:pt x="3700546" y="418983"/>
                    <a:pt x="3700674" y="417699"/>
                    <a:pt x="3701699" y="417699"/>
                  </a:cubicBezTo>
                  <a:cubicBezTo>
                    <a:pt x="3710938" y="417699"/>
                    <a:pt x="3714658" y="426425"/>
                    <a:pt x="3723893" y="426425"/>
                  </a:cubicBezTo>
                  <a:lnTo>
                    <a:pt x="3733902" y="426425"/>
                  </a:lnTo>
                  <a:cubicBezTo>
                    <a:pt x="3739546" y="426425"/>
                    <a:pt x="3741339" y="421164"/>
                    <a:pt x="3746857" y="419753"/>
                  </a:cubicBezTo>
                  <a:cubicBezTo>
                    <a:pt x="3761227" y="415903"/>
                    <a:pt x="3769564" y="414496"/>
                    <a:pt x="3782777" y="407951"/>
                  </a:cubicBezTo>
                  <a:cubicBezTo>
                    <a:pt x="3793293" y="402693"/>
                    <a:pt x="3799324" y="397177"/>
                    <a:pt x="3811127" y="397177"/>
                  </a:cubicBezTo>
                  <a:lnTo>
                    <a:pt x="3826394" y="397177"/>
                  </a:lnTo>
                  <a:cubicBezTo>
                    <a:pt x="3826394" y="398203"/>
                    <a:pt x="3826907" y="398716"/>
                    <a:pt x="3826907" y="399741"/>
                  </a:cubicBezTo>
                  <a:cubicBezTo>
                    <a:pt x="3826907" y="402948"/>
                    <a:pt x="3822802" y="403206"/>
                    <a:pt x="3820235" y="404871"/>
                  </a:cubicBezTo>
                  <a:cubicBezTo>
                    <a:pt x="3813566" y="409231"/>
                    <a:pt x="3809461" y="412056"/>
                    <a:pt x="3804844" y="418983"/>
                  </a:cubicBezTo>
                  <a:cubicBezTo>
                    <a:pt x="3807662" y="419113"/>
                    <a:pt x="3809200" y="419113"/>
                    <a:pt x="3812025" y="418983"/>
                  </a:cubicBezTo>
                  <a:cubicBezTo>
                    <a:pt x="3813181" y="424244"/>
                    <a:pt x="3811767" y="427836"/>
                    <a:pt x="3814079" y="432581"/>
                  </a:cubicBezTo>
                  <a:cubicBezTo>
                    <a:pt x="3815232" y="434890"/>
                    <a:pt x="3818057" y="434122"/>
                    <a:pt x="3820751" y="434122"/>
                  </a:cubicBezTo>
                  <a:cubicBezTo>
                    <a:pt x="3828318" y="434122"/>
                    <a:pt x="3826394" y="423473"/>
                    <a:pt x="3829474" y="416674"/>
                  </a:cubicBezTo>
                  <a:cubicBezTo>
                    <a:pt x="3831139" y="412823"/>
                    <a:pt x="3835244" y="412056"/>
                    <a:pt x="3839480" y="412056"/>
                  </a:cubicBezTo>
                  <a:cubicBezTo>
                    <a:pt x="3842174" y="412056"/>
                    <a:pt x="3843839" y="413209"/>
                    <a:pt x="3846406" y="413597"/>
                  </a:cubicBezTo>
                  <a:cubicBezTo>
                    <a:pt x="3848718" y="413983"/>
                    <a:pt x="3852049" y="413722"/>
                    <a:pt x="3852049" y="416161"/>
                  </a:cubicBezTo>
                  <a:cubicBezTo>
                    <a:pt x="3852049" y="425138"/>
                    <a:pt x="3839734" y="426680"/>
                    <a:pt x="3839734" y="435661"/>
                  </a:cubicBezTo>
                  <a:cubicBezTo>
                    <a:pt x="3839734" y="442845"/>
                    <a:pt x="3848333" y="443743"/>
                    <a:pt x="3850511" y="450542"/>
                  </a:cubicBezTo>
                  <a:cubicBezTo>
                    <a:pt x="3852307" y="456058"/>
                    <a:pt x="3852951" y="462857"/>
                    <a:pt x="3858721" y="462857"/>
                  </a:cubicBezTo>
                  <a:cubicBezTo>
                    <a:pt x="3864240" y="462857"/>
                    <a:pt x="3863979" y="455546"/>
                    <a:pt x="3864364" y="450030"/>
                  </a:cubicBezTo>
                  <a:cubicBezTo>
                    <a:pt x="3865008" y="442205"/>
                    <a:pt x="3865906" y="437842"/>
                    <a:pt x="3865906" y="430017"/>
                  </a:cubicBezTo>
                  <a:cubicBezTo>
                    <a:pt x="3865906" y="417575"/>
                    <a:pt x="3860132" y="411285"/>
                    <a:pt x="3856670" y="399356"/>
                  </a:cubicBezTo>
                  <a:cubicBezTo>
                    <a:pt x="3860387" y="398716"/>
                    <a:pt x="3862441" y="399228"/>
                    <a:pt x="3866164" y="399228"/>
                  </a:cubicBezTo>
                  <a:cubicBezTo>
                    <a:pt x="3877195" y="399228"/>
                    <a:pt x="3881428" y="390891"/>
                    <a:pt x="3891561" y="386401"/>
                  </a:cubicBezTo>
                  <a:cubicBezTo>
                    <a:pt x="3898360" y="383448"/>
                    <a:pt x="3903364" y="386139"/>
                    <a:pt x="3910548" y="384346"/>
                  </a:cubicBezTo>
                  <a:cubicBezTo>
                    <a:pt x="3919144" y="382292"/>
                    <a:pt x="3923503" y="378191"/>
                    <a:pt x="3932360" y="378191"/>
                  </a:cubicBezTo>
                  <a:cubicBezTo>
                    <a:pt x="3936719" y="378191"/>
                    <a:pt x="3940825" y="378063"/>
                    <a:pt x="3942876" y="381780"/>
                  </a:cubicBezTo>
                  <a:cubicBezTo>
                    <a:pt x="3944028" y="383961"/>
                    <a:pt x="3942876" y="385885"/>
                    <a:pt x="3942876" y="388451"/>
                  </a:cubicBezTo>
                  <a:cubicBezTo>
                    <a:pt x="3950187" y="389353"/>
                    <a:pt x="3959295" y="390633"/>
                    <a:pt x="3959295" y="397942"/>
                  </a:cubicBezTo>
                  <a:cubicBezTo>
                    <a:pt x="3959295" y="402693"/>
                    <a:pt x="3954939" y="404359"/>
                    <a:pt x="3951085" y="406926"/>
                  </a:cubicBezTo>
                  <a:cubicBezTo>
                    <a:pt x="3947493" y="409231"/>
                    <a:pt x="3945700" y="411543"/>
                    <a:pt x="3941337" y="412569"/>
                  </a:cubicBezTo>
                  <a:cubicBezTo>
                    <a:pt x="3943777" y="415390"/>
                    <a:pt x="3946340" y="416288"/>
                    <a:pt x="3948522" y="419241"/>
                  </a:cubicBezTo>
                  <a:cubicBezTo>
                    <a:pt x="3953140" y="425272"/>
                    <a:pt x="3954939" y="431941"/>
                    <a:pt x="3962375" y="433610"/>
                  </a:cubicBezTo>
                  <a:cubicBezTo>
                    <a:pt x="3964429" y="425396"/>
                    <a:pt x="3962375" y="414110"/>
                    <a:pt x="3970585" y="414110"/>
                  </a:cubicBezTo>
                  <a:cubicBezTo>
                    <a:pt x="3974305" y="414110"/>
                    <a:pt x="3975591" y="418215"/>
                    <a:pt x="3979308" y="418215"/>
                  </a:cubicBezTo>
                  <a:cubicBezTo>
                    <a:pt x="3984053" y="418215"/>
                    <a:pt x="3987132" y="416801"/>
                    <a:pt x="3990597" y="413597"/>
                  </a:cubicBezTo>
                  <a:cubicBezTo>
                    <a:pt x="3994448" y="410005"/>
                    <a:pt x="3995476" y="404359"/>
                    <a:pt x="4000861" y="404359"/>
                  </a:cubicBezTo>
                  <a:cubicBezTo>
                    <a:pt x="4005352" y="404359"/>
                    <a:pt x="4007791" y="407053"/>
                    <a:pt x="4011122" y="410005"/>
                  </a:cubicBezTo>
                  <a:cubicBezTo>
                    <a:pt x="4012791" y="411416"/>
                    <a:pt x="4014715" y="411929"/>
                    <a:pt x="4015227" y="414110"/>
                  </a:cubicBezTo>
                  <a:cubicBezTo>
                    <a:pt x="4017409" y="422193"/>
                    <a:pt x="4016769" y="427193"/>
                    <a:pt x="4019332" y="435148"/>
                  </a:cubicBezTo>
                  <a:lnTo>
                    <a:pt x="4021899" y="435148"/>
                  </a:lnTo>
                  <a:cubicBezTo>
                    <a:pt x="4025877" y="431556"/>
                    <a:pt x="4027804" y="426938"/>
                    <a:pt x="4033189" y="426938"/>
                  </a:cubicBezTo>
                  <a:cubicBezTo>
                    <a:pt x="4035755" y="426938"/>
                    <a:pt x="4036908" y="429505"/>
                    <a:pt x="4039472" y="429505"/>
                  </a:cubicBezTo>
                  <a:lnTo>
                    <a:pt x="4047045" y="429505"/>
                  </a:lnTo>
                  <a:lnTo>
                    <a:pt x="4047045" y="423858"/>
                  </a:lnTo>
                  <a:lnTo>
                    <a:pt x="4045504" y="413597"/>
                  </a:lnTo>
                  <a:cubicBezTo>
                    <a:pt x="4050121" y="403206"/>
                    <a:pt x="4059360" y="400126"/>
                    <a:pt x="4070647" y="399228"/>
                  </a:cubicBezTo>
                  <a:cubicBezTo>
                    <a:pt x="4074239" y="410260"/>
                    <a:pt x="4085274" y="411543"/>
                    <a:pt x="4096818" y="413081"/>
                  </a:cubicBezTo>
                  <a:cubicBezTo>
                    <a:pt x="4097331" y="420521"/>
                    <a:pt x="4095920" y="424626"/>
                    <a:pt x="4096818" y="432068"/>
                  </a:cubicBezTo>
                  <a:lnTo>
                    <a:pt x="4098356" y="433610"/>
                  </a:lnTo>
                  <a:cubicBezTo>
                    <a:pt x="4103362" y="428603"/>
                    <a:pt x="4100668" y="421804"/>
                    <a:pt x="4106053" y="417190"/>
                  </a:cubicBezTo>
                  <a:cubicBezTo>
                    <a:pt x="4110798" y="413209"/>
                    <a:pt x="4116318" y="415136"/>
                    <a:pt x="4120423" y="410518"/>
                  </a:cubicBezTo>
                  <a:cubicBezTo>
                    <a:pt x="4125425" y="404871"/>
                    <a:pt x="4125811" y="397177"/>
                    <a:pt x="4133250" y="396149"/>
                  </a:cubicBezTo>
                  <a:cubicBezTo>
                    <a:pt x="4138129" y="395509"/>
                    <a:pt x="4141588" y="396149"/>
                    <a:pt x="4146078" y="394098"/>
                  </a:cubicBezTo>
                  <a:cubicBezTo>
                    <a:pt x="4151339" y="391658"/>
                    <a:pt x="4149670" y="385372"/>
                    <a:pt x="4153262" y="380754"/>
                  </a:cubicBezTo>
                  <a:cubicBezTo>
                    <a:pt x="4159036" y="373312"/>
                    <a:pt x="4165450" y="371519"/>
                    <a:pt x="4174816" y="369981"/>
                  </a:cubicBezTo>
                  <a:lnTo>
                    <a:pt x="4174816" y="376649"/>
                  </a:lnTo>
                  <a:cubicBezTo>
                    <a:pt x="4176994" y="376777"/>
                    <a:pt x="4178281" y="377162"/>
                    <a:pt x="4180459" y="377162"/>
                  </a:cubicBezTo>
                  <a:cubicBezTo>
                    <a:pt x="4182510" y="377162"/>
                    <a:pt x="4184565" y="375624"/>
                    <a:pt x="4184565" y="373570"/>
                  </a:cubicBezTo>
                  <a:cubicBezTo>
                    <a:pt x="4184565" y="370879"/>
                    <a:pt x="4181485" y="370105"/>
                    <a:pt x="4181485" y="367414"/>
                  </a:cubicBezTo>
                  <a:cubicBezTo>
                    <a:pt x="4181485" y="361640"/>
                    <a:pt x="4187517" y="358048"/>
                    <a:pt x="4193287" y="357666"/>
                  </a:cubicBezTo>
                  <a:cubicBezTo>
                    <a:pt x="4194185" y="357666"/>
                    <a:pt x="4194443" y="358691"/>
                    <a:pt x="4195342" y="358691"/>
                  </a:cubicBezTo>
                  <a:cubicBezTo>
                    <a:pt x="4196367" y="358691"/>
                    <a:pt x="4195982" y="356892"/>
                    <a:pt x="4196880" y="356637"/>
                  </a:cubicBezTo>
                  <a:cubicBezTo>
                    <a:pt x="4199832" y="355739"/>
                    <a:pt x="4202010" y="355353"/>
                    <a:pt x="4205090" y="354586"/>
                  </a:cubicBezTo>
                  <a:cubicBezTo>
                    <a:pt x="4215354" y="351761"/>
                    <a:pt x="4221637" y="354713"/>
                    <a:pt x="4232287" y="353557"/>
                  </a:cubicBezTo>
                  <a:cubicBezTo>
                    <a:pt x="4248452" y="351761"/>
                    <a:pt x="4257429" y="348940"/>
                    <a:pt x="4273594" y="348940"/>
                  </a:cubicBezTo>
                  <a:cubicBezTo>
                    <a:pt x="4288346" y="348940"/>
                    <a:pt x="4301307" y="351379"/>
                    <a:pt x="4308231" y="364334"/>
                  </a:cubicBezTo>
                  <a:cubicBezTo>
                    <a:pt x="4311823" y="371133"/>
                    <a:pt x="4313237" y="375496"/>
                    <a:pt x="4315928" y="382808"/>
                  </a:cubicBezTo>
                  <a:cubicBezTo>
                    <a:pt x="4317982" y="388451"/>
                    <a:pt x="4318622" y="395636"/>
                    <a:pt x="4324651" y="395636"/>
                  </a:cubicBezTo>
                  <a:cubicBezTo>
                    <a:pt x="4330297" y="395636"/>
                    <a:pt x="4332606" y="389993"/>
                    <a:pt x="4338252" y="389993"/>
                  </a:cubicBezTo>
                  <a:cubicBezTo>
                    <a:pt x="4347357" y="389993"/>
                    <a:pt x="4352487" y="392684"/>
                    <a:pt x="4361083" y="395636"/>
                  </a:cubicBezTo>
                  <a:cubicBezTo>
                    <a:pt x="4364035" y="396661"/>
                    <a:pt x="4365188" y="399228"/>
                    <a:pt x="4368395" y="399228"/>
                  </a:cubicBezTo>
                  <a:lnTo>
                    <a:pt x="4386742" y="399228"/>
                  </a:lnTo>
                  <a:lnTo>
                    <a:pt x="4390847" y="400254"/>
                  </a:lnTo>
                  <a:lnTo>
                    <a:pt x="4402009" y="400254"/>
                  </a:lnTo>
                  <a:cubicBezTo>
                    <a:pt x="4404187" y="400254"/>
                    <a:pt x="4405216" y="402308"/>
                    <a:pt x="4407394" y="402308"/>
                  </a:cubicBezTo>
                  <a:lnTo>
                    <a:pt x="4420996" y="402308"/>
                  </a:lnTo>
                  <a:cubicBezTo>
                    <a:pt x="4424072" y="402308"/>
                    <a:pt x="4425741" y="403333"/>
                    <a:pt x="4428820" y="403333"/>
                  </a:cubicBezTo>
                  <a:cubicBezTo>
                    <a:pt x="4432282" y="403333"/>
                    <a:pt x="4434464" y="402563"/>
                    <a:pt x="4437027" y="400254"/>
                  </a:cubicBezTo>
                  <a:cubicBezTo>
                    <a:pt x="4433183" y="393585"/>
                    <a:pt x="4432413" y="387553"/>
                    <a:pt x="4425741" y="383834"/>
                  </a:cubicBezTo>
                  <a:cubicBezTo>
                    <a:pt x="4419582" y="380369"/>
                    <a:pt x="4415091" y="380627"/>
                    <a:pt x="4408292" y="378703"/>
                  </a:cubicBezTo>
                  <a:cubicBezTo>
                    <a:pt x="4402136" y="376904"/>
                    <a:pt x="4400082" y="370617"/>
                    <a:pt x="4400082" y="364207"/>
                  </a:cubicBezTo>
                  <a:lnTo>
                    <a:pt x="4400082" y="354586"/>
                  </a:lnTo>
                  <a:cubicBezTo>
                    <a:pt x="4414066" y="354586"/>
                    <a:pt x="4418171" y="338166"/>
                    <a:pt x="4432158" y="338166"/>
                  </a:cubicBezTo>
                  <a:cubicBezTo>
                    <a:pt x="4435747" y="338166"/>
                    <a:pt x="4437671" y="339191"/>
                    <a:pt x="4441263" y="339191"/>
                  </a:cubicBezTo>
                  <a:lnTo>
                    <a:pt x="4452810" y="339191"/>
                  </a:lnTo>
                  <a:cubicBezTo>
                    <a:pt x="4459479" y="339191"/>
                    <a:pt x="4461919" y="333545"/>
                    <a:pt x="4466278" y="328415"/>
                  </a:cubicBezTo>
                  <a:cubicBezTo>
                    <a:pt x="4471281" y="322510"/>
                    <a:pt x="4477695" y="324695"/>
                    <a:pt x="4485265" y="323284"/>
                  </a:cubicBezTo>
                  <a:cubicBezTo>
                    <a:pt x="4492962" y="321870"/>
                    <a:pt x="4497452" y="321103"/>
                    <a:pt x="4505277" y="320205"/>
                  </a:cubicBezTo>
                  <a:cubicBezTo>
                    <a:pt x="4510153" y="319692"/>
                    <a:pt x="4516567" y="319306"/>
                    <a:pt x="4516567" y="314434"/>
                  </a:cubicBezTo>
                  <a:lnTo>
                    <a:pt x="4516567" y="303912"/>
                  </a:lnTo>
                  <a:cubicBezTo>
                    <a:pt x="4516567" y="300960"/>
                    <a:pt x="4518745" y="298138"/>
                    <a:pt x="4521697" y="298138"/>
                  </a:cubicBezTo>
                  <a:cubicBezTo>
                    <a:pt x="4527468" y="298138"/>
                    <a:pt x="4530420" y="301218"/>
                    <a:pt x="4536191" y="301218"/>
                  </a:cubicBezTo>
                  <a:lnTo>
                    <a:pt x="4549792" y="301218"/>
                  </a:lnTo>
                  <a:cubicBezTo>
                    <a:pt x="4559413" y="301218"/>
                    <a:pt x="4565060" y="298014"/>
                    <a:pt x="4573011" y="292495"/>
                  </a:cubicBezTo>
                  <a:cubicBezTo>
                    <a:pt x="4577502" y="289415"/>
                    <a:pt x="4579167" y="284798"/>
                    <a:pt x="4584559" y="284798"/>
                  </a:cubicBezTo>
                  <a:cubicBezTo>
                    <a:pt x="4595336" y="284798"/>
                    <a:pt x="4597769" y="298654"/>
                    <a:pt x="4608546" y="298654"/>
                  </a:cubicBezTo>
                  <a:lnTo>
                    <a:pt x="4620606" y="298654"/>
                  </a:lnTo>
                  <a:cubicBezTo>
                    <a:pt x="4629328" y="298654"/>
                    <a:pt x="4632921" y="291597"/>
                    <a:pt x="4638691" y="285310"/>
                  </a:cubicBezTo>
                  <a:cubicBezTo>
                    <a:pt x="4642284" y="281460"/>
                    <a:pt x="4645876" y="279155"/>
                    <a:pt x="4645876" y="273893"/>
                  </a:cubicBezTo>
                  <a:lnTo>
                    <a:pt x="4645876" y="258626"/>
                  </a:lnTo>
                  <a:cubicBezTo>
                    <a:pt x="4644978" y="258368"/>
                    <a:pt x="4644338" y="257601"/>
                    <a:pt x="4643309" y="257601"/>
                  </a:cubicBezTo>
                  <a:cubicBezTo>
                    <a:pt x="4639593" y="257601"/>
                    <a:pt x="4638564" y="261578"/>
                    <a:pt x="4635102" y="262734"/>
                  </a:cubicBezTo>
                  <a:cubicBezTo>
                    <a:pt x="4629328" y="264658"/>
                    <a:pt x="4625609" y="264273"/>
                    <a:pt x="4619580" y="264273"/>
                  </a:cubicBezTo>
                  <a:lnTo>
                    <a:pt x="4602899" y="264273"/>
                  </a:lnTo>
                  <a:cubicBezTo>
                    <a:pt x="4597256" y="264273"/>
                    <a:pt x="4594307" y="266840"/>
                    <a:pt x="4588664" y="266840"/>
                  </a:cubicBezTo>
                  <a:cubicBezTo>
                    <a:pt x="4580709" y="266840"/>
                    <a:pt x="4578654" y="259142"/>
                    <a:pt x="4573011" y="253496"/>
                  </a:cubicBezTo>
                  <a:cubicBezTo>
                    <a:pt x="4566853" y="247340"/>
                    <a:pt x="4560053" y="247467"/>
                    <a:pt x="4554537" y="240668"/>
                  </a:cubicBezTo>
                  <a:cubicBezTo>
                    <a:pt x="4555439" y="240410"/>
                    <a:pt x="4555563" y="239130"/>
                    <a:pt x="4556592" y="239130"/>
                  </a:cubicBezTo>
                  <a:cubicBezTo>
                    <a:pt x="4557617" y="239130"/>
                    <a:pt x="4558257" y="239897"/>
                    <a:pt x="4559155" y="240155"/>
                  </a:cubicBezTo>
                  <a:lnTo>
                    <a:pt x="4570317" y="240155"/>
                  </a:lnTo>
                  <a:cubicBezTo>
                    <a:pt x="4575062" y="240155"/>
                    <a:pt x="4577117" y="237331"/>
                    <a:pt x="4581734" y="236050"/>
                  </a:cubicBezTo>
                  <a:cubicBezTo>
                    <a:pt x="4590072" y="233611"/>
                    <a:pt x="4594947" y="232585"/>
                    <a:pt x="4603284" y="230920"/>
                  </a:cubicBezTo>
                  <a:cubicBezTo>
                    <a:pt x="4608676" y="229891"/>
                    <a:pt x="4611622" y="228993"/>
                    <a:pt x="4617141" y="228353"/>
                  </a:cubicBezTo>
                  <a:cubicBezTo>
                    <a:pt x="4622144" y="227840"/>
                    <a:pt x="4627278" y="229251"/>
                    <a:pt x="4629456" y="224761"/>
                  </a:cubicBezTo>
                  <a:cubicBezTo>
                    <a:pt x="4630995" y="221554"/>
                    <a:pt x="4628176" y="218216"/>
                    <a:pt x="4630482" y="215525"/>
                  </a:cubicBezTo>
                  <a:cubicBezTo>
                    <a:pt x="4633434" y="212060"/>
                    <a:pt x="4637539" y="213086"/>
                    <a:pt x="4641771" y="211420"/>
                  </a:cubicBezTo>
                  <a:cubicBezTo>
                    <a:pt x="4651267" y="207439"/>
                    <a:pt x="4656398" y="204621"/>
                    <a:pt x="4666401" y="201669"/>
                  </a:cubicBezTo>
                  <a:cubicBezTo>
                    <a:pt x="4675637" y="198978"/>
                    <a:pt x="4680385" y="196666"/>
                    <a:pt x="4688980" y="192433"/>
                  </a:cubicBezTo>
                  <a:cubicBezTo>
                    <a:pt x="4693983" y="189994"/>
                    <a:pt x="4697318" y="185762"/>
                    <a:pt x="4702833" y="185762"/>
                  </a:cubicBezTo>
                  <a:cubicBezTo>
                    <a:pt x="4717202" y="181657"/>
                    <a:pt x="4725285" y="180886"/>
                    <a:pt x="4739269" y="173959"/>
                  </a:cubicBezTo>
                  <a:cubicBezTo>
                    <a:pt x="4742345" y="175752"/>
                    <a:pt x="4743502" y="179090"/>
                    <a:pt x="4747094" y="179090"/>
                  </a:cubicBezTo>
                  <a:cubicBezTo>
                    <a:pt x="4751842" y="179090"/>
                    <a:pt x="4754536" y="178704"/>
                    <a:pt x="4759281" y="178577"/>
                  </a:cubicBezTo>
                  <a:lnTo>
                    <a:pt x="4769415" y="178577"/>
                  </a:lnTo>
                  <a:cubicBezTo>
                    <a:pt x="4772109" y="178577"/>
                    <a:pt x="4773392" y="176781"/>
                    <a:pt x="4775701" y="175501"/>
                  </a:cubicBezTo>
                  <a:cubicBezTo>
                    <a:pt x="4787118" y="169214"/>
                    <a:pt x="4792892" y="160619"/>
                    <a:pt x="4805974" y="160619"/>
                  </a:cubicBezTo>
                  <a:cubicBezTo>
                    <a:pt x="4818550" y="160619"/>
                    <a:pt x="4825735" y="161259"/>
                    <a:pt x="4838305" y="161644"/>
                  </a:cubicBezTo>
                  <a:cubicBezTo>
                    <a:pt x="4848566" y="159077"/>
                    <a:pt x="4855237" y="160746"/>
                    <a:pt x="4864986" y="156514"/>
                  </a:cubicBezTo>
                  <a:cubicBezTo>
                    <a:pt x="4871017" y="153947"/>
                    <a:pt x="4873970" y="150355"/>
                    <a:pt x="4880508" y="150355"/>
                  </a:cubicBezTo>
                  <a:lnTo>
                    <a:pt x="4893594" y="150355"/>
                  </a:lnTo>
                  <a:cubicBezTo>
                    <a:pt x="4905138" y="150355"/>
                    <a:pt x="4911042" y="144199"/>
                    <a:pt x="4922586" y="144199"/>
                  </a:cubicBezTo>
                  <a:lnTo>
                    <a:pt x="4949525" y="144199"/>
                  </a:lnTo>
                  <a:cubicBezTo>
                    <a:pt x="4958764" y="144199"/>
                    <a:pt x="4962611" y="136502"/>
                    <a:pt x="4971846" y="136502"/>
                  </a:cubicBezTo>
                  <a:lnTo>
                    <a:pt x="4985448" y="136502"/>
                  </a:lnTo>
                  <a:cubicBezTo>
                    <a:pt x="4994171" y="136502"/>
                    <a:pt x="4998662" y="132139"/>
                    <a:pt x="5007126" y="130342"/>
                  </a:cubicBezTo>
                  <a:cubicBezTo>
                    <a:pt x="5016489" y="128292"/>
                    <a:pt x="5022520" y="130597"/>
                    <a:pt x="5031756" y="127779"/>
                  </a:cubicBezTo>
                  <a:cubicBezTo>
                    <a:pt x="5041765" y="124699"/>
                    <a:pt x="5045998" y="117002"/>
                    <a:pt x="5056513" y="117002"/>
                  </a:cubicBezTo>
                  <a:lnTo>
                    <a:pt x="5085510" y="117002"/>
                  </a:lnTo>
                  <a:cubicBezTo>
                    <a:pt x="5087816" y="117002"/>
                    <a:pt x="5088717" y="114824"/>
                    <a:pt x="5090768" y="113922"/>
                  </a:cubicBezTo>
                  <a:cubicBezTo>
                    <a:pt x="5094745" y="112257"/>
                    <a:pt x="5097439" y="111872"/>
                    <a:pt x="5101803" y="111872"/>
                  </a:cubicBezTo>
                  <a:cubicBezTo>
                    <a:pt x="5106802" y="111872"/>
                    <a:pt x="5109627" y="112897"/>
                    <a:pt x="5114630" y="112897"/>
                  </a:cubicBezTo>
                  <a:cubicBezTo>
                    <a:pt x="5120276" y="112897"/>
                    <a:pt x="5123353" y="110843"/>
                    <a:pt x="5128999" y="110843"/>
                  </a:cubicBezTo>
                  <a:cubicBezTo>
                    <a:pt x="5133999" y="110843"/>
                    <a:pt x="5136184" y="114435"/>
                    <a:pt x="5141184" y="114435"/>
                  </a:cubicBezTo>
                  <a:lnTo>
                    <a:pt x="5155295" y="114435"/>
                  </a:lnTo>
                  <a:cubicBezTo>
                    <a:pt x="5165173" y="114435"/>
                    <a:pt x="5169664" y="121620"/>
                    <a:pt x="5179539" y="121620"/>
                  </a:cubicBezTo>
                  <a:cubicBezTo>
                    <a:pt x="5186596" y="121620"/>
                    <a:pt x="5190702" y="119569"/>
                    <a:pt x="5197759" y="119569"/>
                  </a:cubicBezTo>
                  <a:cubicBezTo>
                    <a:pt x="5208791" y="119569"/>
                    <a:pt x="5214946" y="120594"/>
                    <a:pt x="5225981" y="120594"/>
                  </a:cubicBezTo>
                  <a:cubicBezTo>
                    <a:pt x="5240605" y="120594"/>
                    <a:pt x="5248942" y="117387"/>
                    <a:pt x="5262156" y="110843"/>
                  </a:cubicBezTo>
                  <a:cubicBezTo>
                    <a:pt x="5260104" y="109945"/>
                    <a:pt x="5258821" y="109305"/>
                    <a:pt x="5256512" y="109305"/>
                  </a:cubicBezTo>
                  <a:cubicBezTo>
                    <a:pt x="5247401" y="109305"/>
                    <a:pt x="5242529" y="111872"/>
                    <a:pt x="5233421" y="111872"/>
                  </a:cubicBezTo>
                  <a:cubicBezTo>
                    <a:pt x="5228676" y="111872"/>
                    <a:pt x="5226236" y="109817"/>
                    <a:pt x="5221491" y="109817"/>
                  </a:cubicBezTo>
                  <a:lnTo>
                    <a:pt x="5211482" y="109817"/>
                  </a:lnTo>
                  <a:cubicBezTo>
                    <a:pt x="5208150" y="109817"/>
                    <a:pt x="5206482" y="107639"/>
                    <a:pt x="5203660" y="106225"/>
                  </a:cubicBezTo>
                  <a:cubicBezTo>
                    <a:pt x="5196734" y="102505"/>
                    <a:pt x="5192116" y="101095"/>
                    <a:pt x="5184673" y="98528"/>
                  </a:cubicBezTo>
                  <a:cubicBezTo>
                    <a:pt x="5178641" y="96477"/>
                    <a:pt x="5175049" y="95190"/>
                    <a:pt x="5168766" y="93910"/>
                  </a:cubicBezTo>
                  <a:cubicBezTo>
                    <a:pt x="5164148" y="93012"/>
                    <a:pt x="5157476" y="94038"/>
                    <a:pt x="5157476" y="89292"/>
                  </a:cubicBezTo>
                  <a:cubicBezTo>
                    <a:pt x="5157476" y="86468"/>
                    <a:pt x="5160814" y="86213"/>
                    <a:pt x="5162607" y="84162"/>
                  </a:cubicBezTo>
                  <a:cubicBezTo>
                    <a:pt x="5165301" y="80955"/>
                    <a:pt x="5167737" y="79544"/>
                    <a:pt x="5170817" y="76465"/>
                  </a:cubicBezTo>
                  <a:cubicBezTo>
                    <a:pt x="5175307" y="71974"/>
                    <a:pt x="5176209" y="65175"/>
                    <a:pt x="5182619" y="65175"/>
                  </a:cubicBezTo>
                  <a:cubicBezTo>
                    <a:pt x="5186852" y="65175"/>
                    <a:pt x="5188393" y="67869"/>
                    <a:pt x="5192371" y="69793"/>
                  </a:cubicBezTo>
                  <a:cubicBezTo>
                    <a:pt x="5193523" y="65688"/>
                    <a:pt x="5192883" y="62736"/>
                    <a:pt x="5193909" y="58503"/>
                  </a:cubicBezTo>
                  <a:cubicBezTo>
                    <a:pt x="5194549" y="55812"/>
                    <a:pt x="5197501" y="55424"/>
                    <a:pt x="5200068" y="54398"/>
                  </a:cubicBezTo>
                  <a:cubicBezTo>
                    <a:pt x="5206096" y="51962"/>
                    <a:pt x="5210074" y="51962"/>
                    <a:pt x="5215972" y="49268"/>
                  </a:cubicBezTo>
                  <a:cubicBezTo>
                    <a:pt x="5222003" y="46443"/>
                    <a:pt x="5224443" y="41058"/>
                    <a:pt x="5231115" y="41058"/>
                  </a:cubicBezTo>
                  <a:cubicBezTo>
                    <a:pt x="5241758" y="41058"/>
                    <a:pt x="5246633" y="49268"/>
                    <a:pt x="5257283" y="49268"/>
                  </a:cubicBezTo>
                  <a:cubicBezTo>
                    <a:pt x="5270238" y="49268"/>
                    <a:pt x="5277677" y="49140"/>
                    <a:pt x="5290378" y="46188"/>
                  </a:cubicBezTo>
                  <a:cubicBezTo>
                    <a:pt x="5295511" y="45035"/>
                    <a:pt x="5297690" y="42596"/>
                    <a:pt x="5302696" y="41058"/>
                  </a:cubicBezTo>
                  <a:cubicBezTo>
                    <a:pt x="5308852" y="39131"/>
                    <a:pt x="5312059" y="38364"/>
                    <a:pt x="5318087" y="35924"/>
                  </a:cubicBezTo>
                  <a:lnTo>
                    <a:pt x="5322065" y="35924"/>
                  </a:lnTo>
                  <a:cubicBezTo>
                    <a:pt x="5324887" y="35924"/>
                    <a:pt x="5326046" y="33615"/>
                    <a:pt x="5328864" y="33361"/>
                  </a:cubicBezTo>
                  <a:cubicBezTo>
                    <a:pt x="5346568" y="31179"/>
                    <a:pt x="5353367" y="19759"/>
                    <a:pt x="5370427" y="14886"/>
                  </a:cubicBezTo>
                  <a:cubicBezTo>
                    <a:pt x="5371328" y="20275"/>
                    <a:pt x="5370042" y="23609"/>
                    <a:pt x="5371456" y="28743"/>
                  </a:cubicBezTo>
                  <a:cubicBezTo>
                    <a:pt x="5372739" y="33488"/>
                    <a:pt x="5377873" y="34513"/>
                    <a:pt x="5378637" y="39516"/>
                  </a:cubicBezTo>
                  <a:cubicBezTo>
                    <a:pt x="5371328" y="40672"/>
                    <a:pt x="5364911" y="39392"/>
                    <a:pt x="5360679" y="45163"/>
                  </a:cubicBezTo>
                  <a:cubicBezTo>
                    <a:pt x="5362860" y="45418"/>
                    <a:pt x="5364143" y="45676"/>
                    <a:pt x="5366322" y="45676"/>
                  </a:cubicBezTo>
                  <a:lnTo>
                    <a:pt x="5376074" y="44137"/>
                  </a:lnTo>
                  <a:cubicBezTo>
                    <a:pt x="5379793" y="45290"/>
                    <a:pt x="5381975" y="46443"/>
                    <a:pt x="5385822" y="47214"/>
                  </a:cubicBezTo>
                  <a:cubicBezTo>
                    <a:pt x="5388134" y="47599"/>
                    <a:pt x="5391468" y="47341"/>
                    <a:pt x="5391468" y="49781"/>
                  </a:cubicBezTo>
                  <a:cubicBezTo>
                    <a:pt x="5391468" y="55424"/>
                    <a:pt x="5385567" y="56707"/>
                    <a:pt x="5380691" y="59529"/>
                  </a:cubicBezTo>
                  <a:cubicBezTo>
                    <a:pt x="5375818" y="62350"/>
                    <a:pt x="5372226" y="62863"/>
                    <a:pt x="5367351" y="65688"/>
                  </a:cubicBezTo>
                  <a:cubicBezTo>
                    <a:pt x="5365169" y="66968"/>
                    <a:pt x="5364656" y="69280"/>
                    <a:pt x="5362217" y="69793"/>
                  </a:cubicBezTo>
                  <a:cubicBezTo>
                    <a:pt x="5359526" y="70306"/>
                    <a:pt x="5356061" y="70946"/>
                    <a:pt x="5356061" y="73770"/>
                  </a:cubicBezTo>
                  <a:lnTo>
                    <a:pt x="5356061" y="80057"/>
                  </a:lnTo>
                  <a:lnTo>
                    <a:pt x="5360551" y="80057"/>
                  </a:lnTo>
                  <a:cubicBezTo>
                    <a:pt x="5366067" y="80057"/>
                    <a:pt x="5369659" y="75825"/>
                    <a:pt x="5370943" y="70306"/>
                  </a:cubicBezTo>
                  <a:cubicBezTo>
                    <a:pt x="5375175" y="74153"/>
                    <a:pt x="5375946" y="80570"/>
                    <a:pt x="5381716" y="80570"/>
                  </a:cubicBezTo>
                  <a:cubicBezTo>
                    <a:pt x="5387363" y="80570"/>
                    <a:pt x="5387875" y="74025"/>
                    <a:pt x="5390443" y="68767"/>
                  </a:cubicBezTo>
                  <a:cubicBezTo>
                    <a:pt x="5397497" y="70433"/>
                    <a:pt x="5400830" y="75436"/>
                    <a:pt x="5408146" y="75436"/>
                  </a:cubicBezTo>
                  <a:cubicBezTo>
                    <a:pt x="5409554" y="75436"/>
                    <a:pt x="5410200" y="74411"/>
                    <a:pt x="5411480" y="73898"/>
                  </a:cubicBezTo>
                  <a:cubicBezTo>
                    <a:pt x="5410324" y="76337"/>
                    <a:pt x="5409426" y="77875"/>
                    <a:pt x="5409426" y="80570"/>
                  </a:cubicBezTo>
                  <a:cubicBezTo>
                    <a:pt x="5409426" y="88652"/>
                    <a:pt x="5416996" y="94423"/>
                    <a:pt x="5425078" y="94423"/>
                  </a:cubicBezTo>
                  <a:cubicBezTo>
                    <a:pt x="5430212" y="94423"/>
                    <a:pt x="5434700" y="96604"/>
                    <a:pt x="5438161" y="92885"/>
                  </a:cubicBezTo>
                  <a:cubicBezTo>
                    <a:pt x="5443423" y="87238"/>
                    <a:pt x="5440216" y="75436"/>
                    <a:pt x="5447913" y="75436"/>
                  </a:cubicBezTo>
                  <a:cubicBezTo>
                    <a:pt x="5452530" y="75436"/>
                    <a:pt x="5456635" y="79028"/>
                    <a:pt x="5456635" y="83649"/>
                  </a:cubicBezTo>
                  <a:cubicBezTo>
                    <a:pt x="5456635" y="86853"/>
                    <a:pt x="5452915" y="87111"/>
                    <a:pt x="5449967" y="88267"/>
                  </a:cubicBezTo>
                  <a:cubicBezTo>
                    <a:pt x="5443837" y="89795"/>
                    <a:pt x="5462282" y="88561"/>
                    <a:pt x="5462282" y="95706"/>
                  </a:cubicBezTo>
                  <a:cubicBezTo>
                    <a:pt x="5462282" y="102120"/>
                    <a:pt x="5458562" y="106738"/>
                    <a:pt x="5452530" y="108792"/>
                  </a:cubicBezTo>
                  <a:cubicBezTo>
                    <a:pt x="5448171" y="110330"/>
                    <a:pt x="5444833" y="109177"/>
                    <a:pt x="5440216" y="109817"/>
                  </a:cubicBezTo>
                  <a:cubicBezTo>
                    <a:pt x="5430337" y="111231"/>
                    <a:pt x="5428541" y="123413"/>
                    <a:pt x="5418537" y="123413"/>
                  </a:cubicBezTo>
                  <a:cubicBezTo>
                    <a:pt x="5407248" y="123413"/>
                    <a:pt x="5400830" y="123158"/>
                    <a:pt x="5389541" y="123158"/>
                  </a:cubicBezTo>
                  <a:cubicBezTo>
                    <a:pt x="5380818" y="123158"/>
                    <a:pt x="5376331" y="126878"/>
                    <a:pt x="5367863" y="128804"/>
                  </a:cubicBezTo>
                  <a:cubicBezTo>
                    <a:pt x="5362217" y="130084"/>
                    <a:pt x="5358886" y="130983"/>
                    <a:pt x="5354007" y="133935"/>
                  </a:cubicBezTo>
                  <a:cubicBezTo>
                    <a:pt x="5351188" y="135600"/>
                    <a:pt x="5351054" y="138294"/>
                    <a:pt x="5349389" y="141119"/>
                  </a:cubicBezTo>
                  <a:cubicBezTo>
                    <a:pt x="5345670" y="147406"/>
                    <a:pt x="5339514" y="148817"/>
                    <a:pt x="5332202" y="148817"/>
                  </a:cubicBezTo>
                  <a:cubicBezTo>
                    <a:pt x="5327199" y="148817"/>
                    <a:pt x="5324887" y="145479"/>
                    <a:pt x="5320142" y="144199"/>
                  </a:cubicBezTo>
                  <a:cubicBezTo>
                    <a:pt x="5307059" y="140479"/>
                    <a:pt x="5298715" y="141632"/>
                    <a:pt x="5284993" y="141632"/>
                  </a:cubicBezTo>
                  <a:cubicBezTo>
                    <a:pt x="5274983" y="141632"/>
                    <a:pt x="5268573" y="140094"/>
                    <a:pt x="5259592" y="144199"/>
                  </a:cubicBezTo>
                  <a:cubicBezTo>
                    <a:pt x="5253433" y="147017"/>
                    <a:pt x="5257538" y="154845"/>
                    <a:pt x="5254971" y="161132"/>
                  </a:cubicBezTo>
                  <a:cubicBezTo>
                    <a:pt x="5248815" y="176141"/>
                    <a:pt x="5241118" y="183325"/>
                    <a:pt x="5228290" y="192946"/>
                  </a:cubicBezTo>
                  <a:lnTo>
                    <a:pt x="5226236" y="192433"/>
                  </a:lnTo>
                  <a:cubicBezTo>
                    <a:pt x="5225338" y="187558"/>
                    <a:pt x="5222644" y="185249"/>
                    <a:pt x="5219564" y="181657"/>
                  </a:cubicBezTo>
                  <a:cubicBezTo>
                    <a:pt x="5216746" y="178319"/>
                    <a:pt x="5214819" y="174472"/>
                    <a:pt x="5210328" y="174472"/>
                  </a:cubicBezTo>
                  <a:cubicBezTo>
                    <a:pt x="5201991" y="174472"/>
                    <a:pt x="5198527" y="181657"/>
                    <a:pt x="5190189" y="181657"/>
                  </a:cubicBezTo>
                  <a:lnTo>
                    <a:pt x="5178002" y="181657"/>
                  </a:lnTo>
                  <a:cubicBezTo>
                    <a:pt x="5171715" y="175373"/>
                    <a:pt x="5167737" y="169854"/>
                    <a:pt x="5159015" y="169854"/>
                  </a:cubicBezTo>
                  <a:cubicBezTo>
                    <a:pt x="5156709" y="169854"/>
                    <a:pt x="5156709" y="172934"/>
                    <a:pt x="5154397" y="173447"/>
                  </a:cubicBezTo>
                  <a:cubicBezTo>
                    <a:pt x="5150804" y="174214"/>
                    <a:pt x="5147852" y="174472"/>
                    <a:pt x="5146186" y="177552"/>
                  </a:cubicBezTo>
                  <a:cubicBezTo>
                    <a:pt x="5150419" y="179602"/>
                    <a:pt x="5153371" y="178966"/>
                    <a:pt x="5157989" y="179602"/>
                  </a:cubicBezTo>
                  <a:cubicBezTo>
                    <a:pt x="5158502" y="187816"/>
                    <a:pt x="5157734" y="199102"/>
                    <a:pt x="5165944" y="199102"/>
                  </a:cubicBezTo>
                  <a:cubicBezTo>
                    <a:pt x="5177489" y="199102"/>
                    <a:pt x="5183905" y="197051"/>
                    <a:pt x="5195447" y="197051"/>
                  </a:cubicBezTo>
                  <a:cubicBezTo>
                    <a:pt x="5200839" y="197051"/>
                    <a:pt x="5203020" y="201029"/>
                    <a:pt x="5208278" y="202182"/>
                  </a:cubicBezTo>
                  <a:cubicBezTo>
                    <a:pt x="5212383" y="203083"/>
                    <a:pt x="5215335" y="202436"/>
                    <a:pt x="5219051" y="204236"/>
                  </a:cubicBezTo>
                  <a:cubicBezTo>
                    <a:pt x="5226876" y="208083"/>
                    <a:pt x="5223417" y="217191"/>
                    <a:pt x="5226749" y="225273"/>
                  </a:cubicBezTo>
                  <a:cubicBezTo>
                    <a:pt x="5229061" y="230920"/>
                    <a:pt x="5231879" y="233996"/>
                    <a:pt x="5231879" y="240155"/>
                  </a:cubicBezTo>
                  <a:cubicBezTo>
                    <a:pt x="5231879" y="243620"/>
                    <a:pt x="5230726" y="247853"/>
                    <a:pt x="5227265" y="247853"/>
                  </a:cubicBezTo>
                  <a:cubicBezTo>
                    <a:pt x="5223156" y="247853"/>
                    <a:pt x="5221105" y="244773"/>
                    <a:pt x="5217001" y="244773"/>
                  </a:cubicBezTo>
                  <a:cubicBezTo>
                    <a:pt x="5212255" y="244773"/>
                    <a:pt x="5210714" y="249263"/>
                    <a:pt x="5207765" y="252983"/>
                  </a:cubicBezTo>
                  <a:cubicBezTo>
                    <a:pt x="5203918" y="257856"/>
                    <a:pt x="5199166" y="258368"/>
                    <a:pt x="5192883" y="259142"/>
                  </a:cubicBezTo>
                  <a:cubicBezTo>
                    <a:pt x="5181594" y="260553"/>
                    <a:pt x="5175183" y="260553"/>
                    <a:pt x="5164661" y="265811"/>
                  </a:cubicBezTo>
                  <a:cubicBezTo>
                    <a:pt x="5169536" y="266967"/>
                    <a:pt x="5174922" y="268120"/>
                    <a:pt x="5174922" y="272995"/>
                  </a:cubicBezTo>
                  <a:cubicBezTo>
                    <a:pt x="5174922" y="278381"/>
                    <a:pt x="5166199" y="278381"/>
                    <a:pt x="5166199" y="283772"/>
                  </a:cubicBezTo>
                  <a:cubicBezTo>
                    <a:pt x="5166199" y="286852"/>
                    <a:pt x="5170431" y="286852"/>
                    <a:pt x="5173384" y="287365"/>
                  </a:cubicBezTo>
                  <a:cubicBezTo>
                    <a:pt x="5179154" y="288390"/>
                    <a:pt x="5182364" y="288517"/>
                    <a:pt x="5188266" y="289415"/>
                  </a:cubicBezTo>
                  <a:cubicBezTo>
                    <a:pt x="5189549" y="285950"/>
                    <a:pt x="5190829" y="283900"/>
                    <a:pt x="5191345" y="280180"/>
                  </a:cubicBezTo>
                  <a:cubicBezTo>
                    <a:pt x="5192243" y="273763"/>
                    <a:pt x="5190575" y="264785"/>
                    <a:pt x="5196988" y="264785"/>
                  </a:cubicBezTo>
                  <a:cubicBezTo>
                    <a:pt x="5199941" y="264785"/>
                    <a:pt x="5201221" y="266712"/>
                    <a:pt x="5204173" y="266840"/>
                  </a:cubicBezTo>
                  <a:cubicBezTo>
                    <a:pt x="5207634" y="266967"/>
                    <a:pt x="5210328" y="266327"/>
                    <a:pt x="5212896" y="268378"/>
                  </a:cubicBezTo>
                  <a:cubicBezTo>
                    <a:pt x="5216746" y="271585"/>
                    <a:pt x="5218666" y="275562"/>
                    <a:pt x="5223673" y="275562"/>
                  </a:cubicBezTo>
                  <a:cubicBezTo>
                    <a:pt x="5232010" y="275562"/>
                    <a:pt x="5236115" y="267225"/>
                    <a:pt x="5237013" y="258884"/>
                  </a:cubicBezTo>
                  <a:cubicBezTo>
                    <a:pt x="5248942" y="261833"/>
                    <a:pt x="5256124" y="258754"/>
                    <a:pt x="5268315" y="258884"/>
                  </a:cubicBezTo>
                  <a:cubicBezTo>
                    <a:pt x="5268700" y="262989"/>
                    <a:pt x="5268315" y="265425"/>
                    <a:pt x="5268315" y="269530"/>
                  </a:cubicBezTo>
                  <a:cubicBezTo>
                    <a:pt x="5268315" y="272097"/>
                    <a:pt x="5270627" y="273250"/>
                    <a:pt x="5272932" y="274021"/>
                  </a:cubicBezTo>
                  <a:cubicBezTo>
                    <a:pt x="5277423" y="275562"/>
                    <a:pt x="5279350" y="279667"/>
                    <a:pt x="5284222" y="279667"/>
                  </a:cubicBezTo>
                  <a:cubicBezTo>
                    <a:pt x="5285247" y="279667"/>
                    <a:pt x="5285760" y="278642"/>
                    <a:pt x="5285760" y="277613"/>
                  </a:cubicBezTo>
                  <a:cubicBezTo>
                    <a:pt x="5285760" y="272355"/>
                    <a:pt x="5283709" y="269530"/>
                    <a:pt x="5283709" y="264273"/>
                  </a:cubicBezTo>
                  <a:lnTo>
                    <a:pt x="5291279" y="264273"/>
                  </a:lnTo>
                  <a:cubicBezTo>
                    <a:pt x="5293970" y="264273"/>
                    <a:pt x="5294996" y="266967"/>
                    <a:pt x="5297562" y="267352"/>
                  </a:cubicBezTo>
                  <a:cubicBezTo>
                    <a:pt x="5301795" y="267992"/>
                    <a:pt x="5305005" y="266840"/>
                    <a:pt x="5308852" y="268890"/>
                  </a:cubicBezTo>
                  <a:cubicBezTo>
                    <a:pt x="5312189" y="270559"/>
                    <a:pt x="5310005" y="275177"/>
                    <a:pt x="5311419" y="278642"/>
                  </a:cubicBezTo>
                  <a:cubicBezTo>
                    <a:pt x="5312059" y="280307"/>
                    <a:pt x="5314495" y="279795"/>
                    <a:pt x="5316037" y="280693"/>
                  </a:cubicBezTo>
                  <a:cubicBezTo>
                    <a:pt x="5319756" y="283002"/>
                    <a:pt x="5320527" y="286078"/>
                    <a:pt x="5324505" y="287877"/>
                  </a:cubicBezTo>
                  <a:lnTo>
                    <a:pt x="5324505" y="272995"/>
                  </a:lnTo>
                  <a:cubicBezTo>
                    <a:pt x="5326941" y="268763"/>
                    <a:pt x="5331555" y="268763"/>
                    <a:pt x="5335023" y="265298"/>
                  </a:cubicBezTo>
                  <a:cubicBezTo>
                    <a:pt x="5339001" y="266196"/>
                    <a:pt x="5341306" y="267865"/>
                    <a:pt x="5345412" y="267865"/>
                  </a:cubicBezTo>
                  <a:lnTo>
                    <a:pt x="5357472" y="267865"/>
                  </a:lnTo>
                  <a:cubicBezTo>
                    <a:pt x="5361704" y="267865"/>
                    <a:pt x="5363886" y="265811"/>
                    <a:pt x="5368122" y="265811"/>
                  </a:cubicBezTo>
                  <a:cubicBezTo>
                    <a:pt x="5374019" y="265811"/>
                    <a:pt x="5377099" y="269018"/>
                    <a:pt x="5382742" y="270429"/>
                  </a:cubicBezTo>
                  <a:cubicBezTo>
                    <a:pt x="5390443" y="272355"/>
                    <a:pt x="5397624" y="270559"/>
                    <a:pt x="5402241" y="277100"/>
                  </a:cubicBezTo>
                  <a:cubicBezTo>
                    <a:pt x="5407248" y="284158"/>
                    <a:pt x="5419435" y="278766"/>
                    <a:pt x="5422254" y="286852"/>
                  </a:cubicBezTo>
                  <a:cubicBezTo>
                    <a:pt x="5423795" y="291470"/>
                    <a:pt x="5423410" y="294934"/>
                    <a:pt x="5424821" y="299680"/>
                  </a:cubicBezTo>
                  <a:cubicBezTo>
                    <a:pt x="5425591" y="302116"/>
                    <a:pt x="5427900" y="303144"/>
                    <a:pt x="5427900" y="305708"/>
                  </a:cubicBezTo>
                  <a:lnTo>
                    <a:pt x="5427900" y="310453"/>
                  </a:lnTo>
                  <a:cubicBezTo>
                    <a:pt x="5426107" y="310584"/>
                    <a:pt x="5425078" y="310969"/>
                    <a:pt x="5423282" y="310969"/>
                  </a:cubicBezTo>
                  <a:cubicBezTo>
                    <a:pt x="5419435" y="310969"/>
                    <a:pt x="5418410" y="305839"/>
                    <a:pt x="5414557" y="305839"/>
                  </a:cubicBezTo>
                  <a:cubicBezTo>
                    <a:pt x="5406987" y="305839"/>
                    <a:pt x="5404168" y="311609"/>
                    <a:pt x="5397624" y="315587"/>
                  </a:cubicBezTo>
                  <a:cubicBezTo>
                    <a:pt x="5392879" y="318539"/>
                    <a:pt x="5389159" y="318278"/>
                    <a:pt x="5383771" y="319179"/>
                  </a:cubicBezTo>
                  <a:cubicBezTo>
                    <a:pt x="5370943" y="321357"/>
                    <a:pt x="5359137" y="329055"/>
                    <a:pt x="5359137" y="342144"/>
                  </a:cubicBezTo>
                  <a:lnTo>
                    <a:pt x="5359137" y="353685"/>
                  </a:lnTo>
                  <a:cubicBezTo>
                    <a:pt x="5359137" y="359204"/>
                    <a:pt x="5361831" y="362022"/>
                    <a:pt x="5362729" y="367414"/>
                  </a:cubicBezTo>
                  <a:cubicBezTo>
                    <a:pt x="5364399" y="377547"/>
                    <a:pt x="5365169" y="383834"/>
                    <a:pt x="5369402" y="393069"/>
                  </a:cubicBezTo>
                  <a:cubicBezTo>
                    <a:pt x="5374404" y="403719"/>
                    <a:pt x="5377484" y="410005"/>
                    <a:pt x="5380691" y="421292"/>
                  </a:cubicBezTo>
                  <a:cubicBezTo>
                    <a:pt x="5381589" y="424371"/>
                    <a:pt x="5380818" y="427451"/>
                    <a:pt x="5383258" y="429505"/>
                  </a:cubicBezTo>
                  <a:cubicBezTo>
                    <a:pt x="5385567" y="431556"/>
                    <a:pt x="5388773" y="428865"/>
                    <a:pt x="5391468" y="430530"/>
                  </a:cubicBezTo>
                  <a:cubicBezTo>
                    <a:pt x="5396984" y="433995"/>
                    <a:pt x="5394035" y="440791"/>
                    <a:pt x="5396086" y="446950"/>
                  </a:cubicBezTo>
                  <a:cubicBezTo>
                    <a:pt x="5399805" y="458240"/>
                    <a:pt x="5402757" y="464784"/>
                    <a:pt x="5402757" y="476583"/>
                  </a:cubicBezTo>
                  <a:lnTo>
                    <a:pt x="5402757" y="486589"/>
                  </a:lnTo>
                  <a:cubicBezTo>
                    <a:pt x="5402757" y="491847"/>
                    <a:pt x="5404936" y="494414"/>
                    <a:pt x="5406862" y="499290"/>
                  </a:cubicBezTo>
                  <a:cubicBezTo>
                    <a:pt x="5408528" y="503650"/>
                    <a:pt x="5409299" y="507627"/>
                    <a:pt x="5413531" y="509554"/>
                  </a:cubicBezTo>
                  <a:cubicBezTo>
                    <a:pt x="5418280" y="511732"/>
                    <a:pt x="5422894" y="510321"/>
                    <a:pt x="5426362" y="514172"/>
                  </a:cubicBezTo>
                  <a:cubicBezTo>
                    <a:pt x="5420843" y="519687"/>
                    <a:pt x="5414687" y="518149"/>
                    <a:pt x="5407375" y="520843"/>
                  </a:cubicBezTo>
                  <a:cubicBezTo>
                    <a:pt x="5399936" y="523534"/>
                    <a:pt x="5396984" y="528152"/>
                    <a:pt x="5389414" y="531104"/>
                  </a:cubicBezTo>
                  <a:cubicBezTo>
                    <a:pt x="5384796" y="532002"/>
                    <a:pt x="5383131" y="535337"/>
                    <a:pt x="5378637" y="536235"/>
                  </a:cubicBezTo>
                  <a:cubicBezTo>
                    <a:pt x="5371714" y="537649"/>
                    <a:pt x="5367224" y="536362"/>
                    <a:pt x="5360166" y="537776"/>
                  </a:cubicBezTo>
                  <a:cubicBezTo>
                    <a:pt x="5355549" y="538674"/>
                    <a:pt x="5353109" y="540856"/>
                    <a:pt x="5348364" y="541369"/>
                  </a:cubicBezTo>
                  <a:cubicBezTo>
                    <a:pt x="5339899" y="542394"/>
                    <a:pt x="5335148" y="543034"/>
                    <a:pt x="5326810" y="544961"/>
                  </a:cubicBezTo>
                  <a:cubicBezTo>
                    <a:pt x="5321938" y="545986"/>
                    <a:pt x="5317702" y="544833"/>
                    <a:pt x="5314495" y="548550"/>
                  </a:cubicBezTo>
                  <a:cubicBezTo>
                    <a:pt x="5312317" y="551117"/>
                    <a:pt x="5312830" y="553811"/>
                    <a:pt x="5312444" y="557276"/>
                  </a:cubicBezTo>
                  <a:cubicBezTo>
                    <a:pt x="5311932" y="562279"/>
                    <a:pt x="5310518" y="564973"/>
                    <a:pt x="5310518" y="569976"/>
                  </a:cubicBezTo>
                  <a:lnTo>
                    <a:pt x="5310518" y="598453"/>
                  </a:lnTo>
                  <a:cubicBezTo>
                    <a:pt x="5310518" y="604358"/>
                    <a:pt x="5308852" y="607816"/>
                    <a:pt x="5308852" y="613720"/>
                  </a:cubicBezTo>
                  <a:cubicBezTo>
                    <a:pt x="5306928" y="613848"/>
                    <a:pt x="5305773" y="614233"/>
                    <a:pt x="5303849" y="614233"/>
                  </a:cubicBezTo>
                  <a:cubicBezTo>
                    <a:pt x="5299744" y="614233"/>
                    <a:pt x="5299489" y="609103"/>
                    <a:pt x="5297562" y="605510"/>
                  </a:cubicBezTo>
                  <a:cubicBezTo>
                    <a:pt x="5295123" y="601020"/>
                    <a:pt x="5290766" y="600765"/>
                    <a:pt x="5286273" y="598326"/>
                  </a:cubicBezTo>
                  <a:cubicBezTo>
                    <a:pt x="5282295" y="596144"/>
                    <a:pt x="5282681" y="589603"/>
                    <a:pt x="5278063" y="589603"/>
                  </a:cubicBezTo>
                  <a:cubicBezTo>
                    <a:pt x="5274216" y="589603"/>
                    <a:pt x="5273957" y="594988"/>
                    <a:pt x="5273957" y="598839"/>
                  </a:cubicBezTo>
                  <a:cubicBezTo>
                    <a:pt x="5273957" y="603842"/>
                    <a:pt x="5277808" y="605896"/>
                    <a:pt x="5279091" y="610641"/>
                  </a:cubicBezTo>
                  <a:cubicBezTo>
                    <a:pt x="5281270" y="618338"/>
                    <a:pt x="5282681" y="622698"/>
                    <a:pt x="5282681" y="630653"/>
                  </a:cubicBezTo>
                  <a:cubicBezTo>
                    <a:pt x="5282681" y="641303"/>
                    <a:pt x="5276525" y="646560"/>
                    <a:pt x="5276525" y="657210"/>
                  </a:cubicBezTo>
                  <a:lnTo>
                    <a:pt x="5276525" y="667213"/>
                  </a:lnTo>
                  <a:cubicBezTo>
                    <a:pt x="5276525" y="670165"/>
                    <a:pt x="5280244" y="671063"/>
                    <a:pt x="5283197" y="670678"/>
                  </a:cubicBezTo>
                  <a:cubicBezTo>
                    <a:pt x="5283582" y="671958"/>
                    <a:pt x="5284222" y="672604"/>
                    <a:pt x="5284222" y="674012"/>
                  </a:cubicBezTo>
                  <a:cubicBezTo>
                    <a:pt x="5284222" y="681069"/>
                    <a:pt x="5277550" y="683633"/>
                    <a:pt x="5277550" y="690690"/>
                  </a:cubicBezTo>
                  <a:cubicBezTo>
                    <a:pt x="5277550" y="700441"/>
                    <a:pt x="5285375" y="704034"/>
                    <a:pt x="5291919" y="711218"/>
                  </a:cubicBezTo>
                  <a:cubicBezTo>
                    <a:pt x="5300002" y="720065"/>
                    <a:pt x="5306158" y="723657"/>
                    <a:pt x="5316037" y="730202"/>
                  </a:cubicBezTo>
                  <a:cubicBezTo>
                    <a:pt x="5324119" y="735587"/>
                    <a:pt x="5330660" y="735332"/>
                    <a:pt x="5340154" y="737387"/>
                  </a:cubicBezTo>
                  <a:cubicBezTo>
                    <a:pt x="5349135" y="739313"/>
                    <a:pt x="5354007" y="740721"/>
                    <a:pt x="5363245" y="743030"/>
                  </a:cubicBezTo>
                  <a:cubicBezTo>
                    <a:pt x="5363245" y="739826"/>
                    <a:pt x="5363118" y="737899"/>
                    <a:pt x="5363118" y="734692"/>
                  </a:cubicBezTo>
                  <a:cubicBezTo>
                    <a:pt x="5363118" y="731616"/>
                    <a:pt x="5365297" y="728664"/>
                    <a:pt x="5368376" y="728664"/>
                  </a:cubicBezTo>
                  <a:cubicBezTo>
                    <a:pt x="5373892" y="728664"/>
                    <a:pt x="5376972" y="729304"/>
                    <a:pt x="5382229" y="730715"/>
                  </a:cubicBezTo>
                  <a:cubicBezTo>
                    <a:pt x="5386334" y="731871"/>
                    <a:pt x="5390054" y="731231"/>
                    <a:pt x="5392493" y="734820"/>
                  </a:cubicBezTo>
                  <a:cubicBezTo>
                    <a:pt x="5394672" y="738027"/>
                    <a:pt x="5392239" y="741364"/>
                    <a:pt x="5393519" y="745084"/>
                  </a:cubicBezTo>
                  <a:cubicBezTo>
                    <a:pt x="5395446" y="750214"/>
                    <a:pt x="5398911" y="752007"/>
                    <a:pt x="5402757" y="755861"/>
                  </a:cubicBezTo>
                  <a:cubicBezTo>
                    <a:pt x="5410455" y="763558"/>
                    <a:pt x="5411993" y="771252"/>
                    <a:pt x="5421741" y="776386"/>
                  </a:cubicBezTo>
                  <a:cubicBezTo>
                    <a:pt x="5432005" y="781771"/>
                    <a:pt x="5439575" y="781003"/>
                    <a:pt x="5449967" y="786134"/>
                  </a:cubicBezTo>
                  <a:cubicBezTo>
                    <a:pt x="5451250" y="783443"/>
                    <a:pt x="5452017" y="781901"/>
                    <a:pt x="5452017" y="778949"/>
                  </a:cubicBezTo>
                  <a:cubicBezTo>
                    <a:pt x="5452017" y="774844"/>
                    <a:pt x="5449967" y="772666"/>
                    <a:pt x="5449967" y="768561"/>
                  </a:cubicBezTo>
                  <a:lnTo>
                    <a:pt x="5449967" y="763045"/>
                  </a:lnTo>
                  <a:cubicBezTo>
                    <a:pt x="5453556" y="763045"/>
                    <a:pt x="5455610" y="761504"/>
                    <a:pt x="5459202" y="761504"/>
                  </a:cubicBezTo>
                  <a:cubicBezTo>
                    <a:pt x="5470619" y="761504"/>
                    <a:pt x="5475880" y="767914"/>
                    <a:pt x="5486912" y="770739"/>
                  </a:cubicBezTo>
                  <a:cubicBezTo>
                    <a:pt x="5492042" y="772023"/>
                    <a:pt x="5495249" y="772793"/>
                    <a:pt x="5500252" y="774844"/>
                  </a:cubicBezTo>
                  <a:cubicBezTo>
                    <a:pt x="5505131" y="776771"/>
                    <a:pt x="5511029" y="777796"/>
                    <a:pt x="5511029" y="783057"/>
                  </a:cubicBezTo>
                  <a:cubicBezTo>
                    <a:pt x="5511029" y="794216"/>
                    <a:pt x="5498074" y="798449"/>
                    <a:pt x="5486912" y="798449"/>
                  </a:cubicBezTo>
                  <a:cubicBezTo>
                    <a:pt x="5480367" y="798449"/>
                    <a:pt x="5478702" y="791006"/>
                    <a:pt x="5472288" y="789726"/>
                  </a:cubicBezTo>
                  <a:cubicBezTo>
                    <a:pt x="5471775" y="794984"/>
                    <a:pt x="5472670" y="797809"/>
                    <a:pt x="5472288" y="803070"/>
                  </a:cubicBezTo>
                  <a:cubicBezTo>
                    <a:pt x="5475367" y="804735"/>
                    <a:pt x="5478447" y="803968"/>
                    <a:pt x="5480752" y="806659"/>
                  </a:cubicBezTo>
                  <a:cubicBezTo>
                    <a:pt x="5482552" y="808840"/>
                    <a:pt x="5482163" y="811019"/>
                    <a:pt x="5482807" y="813843"/>
                  </a:cubicBezTo>
                  <a:cubicBezTo>
                    <a:pt x="5485498" y="824108"/>
                    <a:pt x="5491788" y="828598"/>
                    <a:pt x="5500765" y="834368"/>
                  </a:cubicBezTo>
                  <a:cubicBezTo>
                    <a:pt x="5506797" y="838215"/>
                    <a:pt x="5511156" y="839241"/>
                    <a:pt x="5517701" y="842066"/>
                  </a:cubicBezTo>
                  <a:cubicBezTo>
                    <a:pt x="5526169" y="845658"/>
                    <a:pt x="5531169" y="848738"/>
                    <a:pt x="5540404" y="848738"/>
                  </a:cubicBezTo>
                  <a:lnTo>
                    <a:pt x="5559136" y="848738"/>
                  </a:lnTo>
                  <a:cubicBezTo>
                    <a:pt x="5561830" y="848738"/>
                    <a:pt x="5562343" y="852457"/>
                    <a:pt x="5562343" y="855151"/>
                  </a:cubicBezTo>
                  <a:cubicBezTo>
                    <a:pt x="5562343" y="859900"/>
                    <a:pt x="5561063" y="862591"/>
                    <a:pt x="5560289" y="867212"/>
                  </a:cubicBezTo>
                  <a:cubicBezTo>
                    <a:pt x="5559391" y="873240"/>
                    <a:pt x="5559009" y="881065"/>
                    <a:pt x="5552849" y="881065"/>
                  </a:cubicBezTo>
                  <a:cubicBezTo>
                    <a:pt x="5549643" y="881065"/>
                    <a:pt x="5547719" y="879781"/>
                    <a:pt x="5545407" y="877473"/>
                  </a:cubicBezTo>
                  <a:cubicBezTo>
                    <a:pt x="5543996" y="878501"/>
                    <a:pt x="5542076" y="879265"/>
                    <a:pt x="5540789" y="880552"/>
                  </a:cubicBezTo>
                  <a:cubicBezTo>
                    <a:pt x="5540789" y="886450"/>
                    <a:pt x="5539251" y="889915"/>
                    <a:pt x="5539251" y="895819"/>
                  </a:cubicBezTo>
                  <a:lnTo>
                    <a:pt x="5539251" y="913007"/>
                  </a:lnTo>
                  <a:cubicBezTo>
                    <a:pt x="5539251" y="919424"/>
                    <a:pt x="5540662" y="923016"/>
                    <a:pt x="5541818" y="929299"/>
                  </a:cubicBezTo>
                  <a:cubicBezTo>
                    <a:pt x="5542971" y="935586"/>
                    <a:pt x="5544894" y="941102"/>
                    <a:pt x="5551053" y="943156"/>
                  </a:cubicBezTo>
                  <a:cubicBezTo>
                    <a:pt x="5560289" y="946235"/>
                    <a:pt x="5565168" y="949312"/>
                    <a:pt x="5572604" y="954958"/>
                  </a:cubicBezTo>
                  <a:cubicBezTo>
                    <a:pt x="5575429" y="957136"/>
                    <a:pt x="5579276" y="958034"/>
                    <a:pt x="5579276" y="961627"/>
                  </a:cubicBezTo>
                  <a:cubicBezTo>
                    <a:pt x="5579276" y="965219"/>
                    <a:pt x="5574146" y="965219"/>
                    <a:pt x="5570553" y="965219"/>
                  </a:cubicBezTo>
                  <a:cubicBezTo>
                    <a:pt x="5567346" y="965219"/>
                    <a:pt x="5565550" y="963681"/>
                    <a:pt x="5562343" y="963168"/>
                  </a:cubicBezTo>
                  <a:cubicBezTo>
                    <a:pt x="5561958" y="964706"/>
                    <a:pt x="5561318" y="965859"/>
                    <a:pt x="5561318" y="967528"/>
                  </a:cubicBezTo>
                  <a:cubicBezTo>
                    <a:pt x="5561318" y="971378"/>
                    <a:pt x="5563369" y="973556"/>
                    <a:pt x="5563369" y="977407"/>
                  </a:cubicBezTo>
                  <a:lnTo>
                    <a:pt x="5563369" y="1002807"/>
                  </a:lnTo>
                  <a:cubicBezTo>
                    <a:pt x="5563369" y="1006400"/>
                    <a:pt x="5566194" y="1007938"/>
                    <a:pt x="5567987" y="1010890"/>
                  </a:cubicBezTo>
                  <a:cubicBezTo>
                    <a:pt x="5571194" y="1016021"/>
                    <a:pt x="5574658" y="1018199"/>
                    <a:pt x="5579276" y="1022180"/>
                  </a:cubicBezTo>
                  <a:cubicBezTo>
                    <a:pt x="5582483" y="1024871"/>
                    <a:pt x="5583254" y="1028208"/>
                    <a:pt x="5586461" y="1030902"/>
                  </a:cubicBezTo>
                  <a:cubicBezTo>
                    <a:pt x="5597495" y="1040523"/>
                    <a:pt x="5604164" y="1047064"/>
                    <a:pt x="5609552" y="1060663"/>
                  </a:cubicBezTo>
                  <a:cubicBezTo>
                    <a:pt x="5611861" y="1066695"/>
                    <a:pt x="5615195" y="1069516"/>
                    <a:pt x="5617759" y="1075545"/>
                  </a:cubicBezTo>
                  <a:cubicBezTo>
                    <a:pt x="5624046" y="1089914"/>
                    <a:pt x="5622893" y="1099022"/>
                    <a:pt x="5625460" y="1114544"/>
                  </a:cubicBezTo>
                  <a:cubicBezTo>
                    <a:pt x="5626358" y="1120060"/>
                    <a:pt x="5628663" y="1122881"/>
                    <a:pt x="5629052" y="1128397"/>
                  </a:cubicBezTo>
                  <a:cubicBezTo>
                    <a:pt x="5613269" y="1125833"/>
                    <a:pt x="5605575" y="1120187"/>
                    <a:pt x="5590565" y="1115569"/>
                  </a:cubicBezTo>
                  <a:cubicBezTo>
                    <a:pt x="5583126" y="1113260"/>
                    <a:pt x="5579021" y="1111464"/>
                    <a:pt x="5572092" y="1107872"/>
                  </a:cubicBezTo>
                  <a:cubicBezTo>
                    <a:pt x="5560289" y="1101713"/>
                    <a:pt x="5556184" y="1094532"/>
                    <a:pt x="5544382" y="1088372"/>
                  </a:cubicBezTo>
                  <a:cubicBezTo>
                    <a:pt x="5536044" y="1084009"/>
                    <a:pt x="5531169" y="1082471"/>
                    <a:pt x="5522831" y="1078112"/>
                  </a:cubicBezTo>
                  <a:cubicBezTo>
                    <a:pt x="5508589" y="1070669"/>
                    <a:pt x="5500638" y="1066695"/>
                    <a:pt x="5485370" y="1061179"/>
                  </a:cubicBezTo>
                  <a:cubicBezTo>
                    <a:pt x="5477673" y="1058485"/>
                    <a:pt x="5474342" y="1054380"/>
                    <a:pt x="5466899" y="1051427"/>
                  </a:cubicBezTo>
                  <a:cubicBezTo>
                    <a:pt x="5443423" y="1042065"/>
                    <a:pt x="5430078" y="1036934"/>
                    <a:pt x="5405834" y="1029361"/>
                  </a:cubicBezTo>
                  <a:cubicBezTo>
                    <a:pt x="5395060" y="1026023"/>
                    <a:pt x="5388516" y="1024998"/>
                    <a:pt x="5378637" y="1019613"/>
                  </a:cubicBezTo>
                  <a:cubicBezTo>
                    <a:pt x="5368504" y="1014097"/>
                    <a:pt x="5363631" y="1008963"/>
                    <a:pt x="5352469" y="1005760"/>
                  </a:cubicBezTo>
                  <a:cubicBezTo>
                    <a:pt x="5342848" y="1002935"/>
                    <a:pt x="5336947" y="1003578"/>
                    <a:pt x="5327326" y="1000626"/>
                  </a:cubicBezTo>
                  <a:cubicBezTo>
                    <a:pt x="5312830" y="996136"/>
                    <a:pt x="5307311" y="987798"/>
                    <a:pt x="5292945" y="982668"/>
                  </a:cubicBezTo>
                  <a:cubicBezTo>
                    <a:pt x="5267416" y="973429"/>
                    <a:pt x="5252793" y="967528"/>
                    <a:pt x="5231879" y="950853"/>
                  </a:cubicBezTo>
                  <a:cubicBezTo>
                    <a:pt x="5224698" y="945207"/>
                    <a:pt x="5220204" y="942127"/>
                    <a:pt x="5212896" y="936484"/>
                  </a:cubicBezTo>
                  <a:cubicBezTo>
                    <a:pt x="5207510" y="932379"/>
                    <a:pt x="5203020" y="930714"/>
                    <a:pt x="5200068" y="924682"/>
                  </a:cubicBezTo>
                  <a:cubicBezTo>
                    <a:pt x="5196988" y="918523"/>
                    <a:pt x="5199039" y="913777"/>
                    <a:pt x="5199039" y="906848"/>
                  </a:cubicBezTo>
                  <a:lnTo>
                    <a:pt x="5199039" y="886071"/>
                  </a:lnTo>
                  <a:cubicBezTo>
                    <a:pt x="5199039" y="879912"/>
                    <a:pt x="5196734" y="876320"/>
                    <a:pt x="5193396" y="871317"/>
                  </a:cubicBezTo>
                  <a:cubicBezTo>
                    <a:pt x="5190829" y="867466"/>
                    <a:pt x="5186724" y="865798"/>
                    <a:pt x="5186724" y="861053"/>
                  </a:cubicBezTo>
                  <a:cubicBezTo>
                    <a:pt x="5186724" y="856049"/>
                    <a:pt x="5192243" y="855537"/>
                    <a:pt x="5194934" y="851304"/>
                  </a:cubicBezTo>
                  <a:cubicBezTo>
                    <a:pt x="5200068" y="843346"/>
                    <a:pt x="5201606" y="837961"/>
                    <a:pt x="5204685" y="829238"/>
                  </a:cubicBezTo>
                  <a:cubicBezTo>
                    <a:pt x="5206482" y="824108"/>
                    <a:pt x="5210841" y="821926"/>
                    <a:pt x="5210841" y="816410"/>
                  </a:cubicBezTo>
                  <a:cubicBezTo>
                    <a:pt x="5210841" y="806019"/>
                    <a:pt x="5206482" y="801143"/>
                    <a:pt x="5202632" y="791264"/>
                  </a:cubicBezTo>
                  <a:cubicBezTo>
                    <a:pt x="5198271" y="780745"/>
                    <a:pt x="5200192" y="773306"/>
                    <a:pt x="5196475" y="762529"/>
                  </a:cubicBezTo>
                  <a:cubicBezTo>
                    <a:pt x="5192116" y="749956"/>
                    <a:pt x="5187622" y="743546"/>
                    <a:pt x="5182619" y="731231"/>
                  </a:cubicBezTo>
                  <a:cubicBezTo>
                    <a:pt x="5179539" y="723657"/>
                    <a:pt x="5179539" y="718527"/>
                    <a:pt x="5175947" y="711218"/>
                  </a:cubicBezTo>
                  <a:cubicBezTo>
                    <a:pt x="5168638" y="696591"/>
                    <a:pt x="5160301" y="689152"/>
                    <a:pt x="5159015" y="672732"/>
                  </a:cubicBezTo>
                  <a:cubicBezTo>
                    <a:pt x="5170944" y="668754"/>
                    <a:pt x="5171845" y="656439"/>
                    <a:pt x="5172871" y="643994"/>
                  </a:cubicBezTo>
                  <a:cubicBezTo>
                    <a:pt x="5165686" y="646302"/>
                    <a:pt x="5162992" y="652207"/>
                    <a:pt x="5155425" y="652207"/>
                  </a:cubicBezTo>
                  <a:cubicBezTo>
                    <a:pt x="5145161" y="652207"/>
                    <a:pt x="5149524" y="631166"/>
                    <a:pt x="5139263" y="631166"/>
                  </a:cubicBezTo>
                  <a:cubicBezTo>
                    <a:pt x="5133999" y="631166"/>
                    <a:pt x="5131432" y="634758"/>
                    <a:pt x="5126174" y="634758"/>
                  </a:cubicBezTo>
                  <a:cubicBezTo>
                    <a:pt x="5122840" y="634758"/>
                    <a:pt x="5121044" y="633733"/>
                    <a:pt x="5117710" y="633733"/>
                  </a:cubicBezTo>
                  <a:cubicBezTo>
                    <a:pt x="5114499" y="633733"/>
                    <a:pt x="5112703" y="634758"/>
                    <a:pt x="5109499" y="634758"/>
                  </a:cubicBezTo>
                  <a:cubicBezTo>
                    <a:pt x="5100130" y="634758"/>
                    <a:pt x="5100516" y="622956"/>
                    <a:pt x="5093847" y="616287"/>
                  </a:cubicBezTo>
                  <a:cubicBezTo>
                    <a:pt x="5092051" y="614488"/>
                    <a:pt x="5090128" y="614873"/>
                    <a:pt x="5087688" y="614233"/>
                  </a:cubicBezTo>
                  <a:cubicBezTo>
                    <a:pt x="5082943" y="612819"/>
                    <a:pt x="5081147" y="609615"/>
                    <a:pt x="5076914" y="607049"/>
                  </a:cubicBezTo>
                  <a:cubicBezTo>
                    <a:pt x="5070882" y="603329"/>
                    <a:pt x="5066265" y="602816"/>
                    <a:pt x="5061007" y="598326"/>
                  </a:cubicBezTo>
                  <a:cubicBezTo>
                    <a:pt x="5054721" y="592937"/>
                    <a:pt x="5053434" y="583960"/>
                    <a:pt x="5045097" y="583960"/>
                  </a:cubicBezTo>
                  <a:cubicBezTo>
                    <a:pt x="5041508" y="583960"/>
                    <a:pt x="5041765" y="588963"/>
                    <a:pt x="5040482" y="592167"/>
                  </a:cubicBezTo>
                  <a:cubicBezTo>
                    <a:pt x="5039068" y="595632"/>
                    <a:pt x="5034836" y="596530"/>
                    <a:pt x="5034836" y="600380"/>
                  </a:cubicBezTo>
                  <a:cubicBezTo>
                    <a:pt x="5034836" y="606408"/>
                    <a:pt x="5039326" y="608975"/>
                    <a:pt x="5043558" y="613208"/>
                  </a:cubicBezTo>
                  <a:cubicBezTo>
                    <a:pt x="5046896" y="616539"/>
                    <a:pt x="5047663" y="621930"/>
                    <a:pt x="5052409" y="621930"/>
                  </a:cubicBezTo>
                  <a:lnTo>
                    <a:pt x="5064985" y="621930"/>
                  </a:lnTo>
                  <a:cubicBezTo>
                    <a:pt x="5071526" y="621930"/>
                    <a:pt x="5081019" y="620520"/>
                    <a:pt x="5081019" y="627061"/>
                  </a:cubicBezTo>
                  <a:cubicBezTo>
                    <a:pt x="5081019" y="633093"/>
                    <a:pt x="5074861" y="635144"/>
                    <a:pt x="5074861" y="641172"/>
                  </a:cubicBezTo>
                  <a:cubicBezTo>
                    <a:pt x="5074861" y="648615"/>
                    <a:pt x="5079223" y="651949"/>
                    <a:pt x="5083070" y="658363"/>
                  </a:cubicBezTo>
                  <a:cubicBezTo>
                    <a:pt x="5089230" y="668754"/>
                    <a:pt x="5092306" y="676063"/>
                    <a:pt x="5092306" y="688126"/>
                  </a:cubicBezTo>
                  <a:cubicBezTo>
                    <a:pt x="5092306" y="693384"/>
                    <a:pt x="5089353" y="698900"/>
                    <a:pt x="5084096" y="698900"/>
                  </a:cubicBezTo>
                  <a:cubicBezTo>
                    <a:pt x="5080507" y="698900"/>
                    <a:pt x="5079994" y="694922"/>
                    <a:pt x="5076914" y="693257"/>
                  </a:cubicBezTo>
                  <a:cubicBezTo>
                    <a:pt x="5073962" y="691719"/>
                    <a:pt x="5071526" y="691719"/>
                    <a:pt x="5068188" y="690690"/>
                  </a:cubicBezTo>
                  <a:cubicBezTo>
                    <a:pt x="5065625" y="695951"/>
                    <a:pt x="5063316" y="701467"/>
                    <a:pt x="5057415" y="701467"/>
                  </a:cubicBezTo>
                  <a:cubicBezTo>
                    <a:pt x="5053823" y="701467"/>
                    <a:pt x="5052670" y="698260"/>
                    <a:pt x="5049718" y="696333"/>
                  </a:cubicBezTo>
                  <a:cubicBezTo>
                    <a:pt x="5044199" y="692744"/>
                    <a:pt x="5040606" y="690817"/>
                    <a:pt x="5034836" y="687611"/>
                  </a:cubicBezTo>
                  <a:cubicBezTo>
                    <a:pt x="5026626" y="682993"/>
                    <a:pt x="5019569" y="684534"/>
                    <a:pt x="5012256" y="678888"/>
                  </a:cubicBezTo>
                  <a:cubicBezTo>
                    <a:pt x="5008151" y="675681"/>
                    <a:pt x="5009308" y="669780"/>
                    <a:pt x="5004559" y="667598"/>
                  </a:cubicBezTo>
                  <a:cubicBezTo>
                    <a:pt x="5001352" y="666187"/>
                    <a:pt x="4998916" y="667853"/>
                    <a:pt x="4995324" y="668114"/>
                  </a:cubicBezTo>
                  <a:cubicBezTo>
                    <a:pt x="4989426" y="668500"/>
                    <a:pt x="4986089" y="666573"/>
                    <a:pt x="4980187" y="666573"/>
                  </a:cubicBezTo>
                  <a:cubicBezTo>
                    <a:pt x="4973773" y="666573"/>
                    <a:pt x="4971846" y="672732"/>
                    <a:pt x="4967614" y="677350"/>
                  </a:cubicBezTo>
                  <a:cubicBezTo>
                    <a:pt x="4964280" y="681069"/>
                    <a:pt x="4963124" y="684276"/>
                    <a:pt x="4959404" y="687611"/>
                  </a:cubicBezTo>
                  <a:cubicBezTo>
                    <a:pt x="4957993" y="688894"/>
                    <a:pt x="4955812" y="689665"/>
                    <a:pt x="4955812" y="691719"/>
                  </a:cubicBezTo>
                  <a:cubicBezTo>
                    <a:pt x="4955812" y="698773"/>
                    <a:pt x="4960302" y="701980"/>
                    <a:pt x="4962484" y="708651"/>
                  </a:cubicBezTo>
                  <a:cubicBezTo>
                    <a:pt x="4967359" y="723406"/>
                    <a:pt x="4967741" y="732641"/>
                    <a:pt x="4972744" y="747651"/>
                  </a:cubicBezTo>
                  <a:cubicBezTo>
                    <a:pt x="4974414" y="752654"/>
                    <a:pt x="4977878" y="754447"/>
                    <a:pt x="4980442" y="758937"/>
                  </a:cubicBezTo>
                  <a:cubicBezTo>
                    <a:pt x="4987241" y="770612"/>
                    <a:pt x="4988139" y="779077"/>
                    <a:pt x="4988139" y="792548"/>
                  </a:cubicBezTo>
                  <a:cubicBezTo>
                    <a:pt x="4988139" y="799602"/>
                    <a:pt x="4991732" y="803321"/>
                    <a:pt x="4994298" y="809738"/>
                  </a:cubicBezTo>
                  <a:cubicBezTo>
                    <a:pt x="4999687" y="822821"/>
                    <a:pt x="5008537" y="832830"/>
                    <a:pt x="5022779" y="832830"/>
                  </a:cubicBezTo>
                  <a:cubicBezTo>
                    <a:pt x="5033043" y="832830"/>
                    <a:pt x="5037788" y="825133"/>
                    <a:pt x="5048049" y="825133"/>
                  </a:cubicBezTo>
                  <a:cubicBezTo>
                    <a:pt x="5052157" y="825133"/>
                    <a:pt x="5054335" y="825646"/>
                    <a:pt x="5058440" y="825388"/>
                  </a:cubicBezTo>
                  <a:cubicBezTo>
                    <a:pt x="5058440" y="826286"/>
                    <a:pt x="5058953" y="826926"/>
                    <a:pt x="5058953" y="827827"/>
                  </a:cubicBezTo>
                  <a:cubicBezTo>
                    <a:pt x="5058953" y="830903"/>
                    <a:pt x="5055873" y="831805"/>
                    <a:pt x="5054335" y="834368"/>
                  </a:cubicBezTo>
                  <a:cubicBezTo>
                    <a:pt x="5051768" y="838477"/>
                    <a:pt x="5050103" y="840528"/>
                    <a:pt x="5047150" y="844120"/>
                  </a:cubicBezTo>
                  <a:cubicBezTo>
                    <a:pt x="5044071" y="847839"/>
                    <a:pt x="5047278" y="853228"/>
                    <a:pt x="5043558" y="856435"/>
                  </a:cubicBezTo>
                  <a:cubicBezTo>
                    <a:pt x="5037661" y="861565"/>
                    <a:pt x="5030988" y="856690"/>
                    <a:pt x="5023033" y="857973"/>
                  </a:cubicBezTo>
                  <a:cubicBezTo>
                    <a:pt x="5022648" y="863492"/>
                    <a:pt x="5021881" y="866950"/>
                    <a:pt x="5019441" y="871829"/>
                  </a:cubicBezTo>
                  <a:cubicBezTo>
                    <a:pt x="5017776" y="875160"/>
                    <a:pt x="5017648" y="880039"/>
                    <a:pt x="5013798" y="880039"/>
                  </a:cubicBezTo>
                  <a:cubicBezTo>
                    <a:pt x="5009693" y="880039"/>
                    <a:pt x="5008151" y="875934"/>
                    <a:pt x="5004046" y="875934"/>
                  </a:cubicBezTo>
                  <a:cubicBezTo>
                    <a:pt x="4999044" y="875934"/>
                    <a:pt x="4995837" y="875422"/>
                    <a:pt x="4991219" y="877473"/>
                  </a:cubicBezTo>
                  <a:cubicBezTo>
                    <a:pt x="4988401" y="878625"/>
                    <a:pt x="4987885" y="881192"/>
                    <a:pt x="4986089" y="883632"/>
                  </a:cubicBezTo>
                  <a:cubicBezTo>
                    <a:pt x="4981728" y="889275"/>
                    <a:pt x="4977878" y="892867"/>
                    <a:pt x="4972744" y="897998"/>
                  </a:cubicBezTo>
                  <a:cubicBezTo>
                    <a:pt x="4970566" y="903644"/>
                    <a:pt x="4969541" y="910316"/>
                    <a:pt x="4963509" y="910316"/>
                  </a:cubicBezTo>
                  <a:cubicBezTo>
                    <a:pt x="4955427" y="910316"/>
                    <a:pt x="4949268" y="910185"/>
                    <a:pt x="4943497" y="915959"/>
                  </a:cubicBezTo>
                  <a:cubicBezTo>
                    <a:pt x="4939392" y="920064"/>
                    <a:pt x="4937850" y="923271"/>
                    <a:pt x="4934261" y="927761"/>
                  </a:cubicBezTo>
                  <a:cubicBezTo>
                    <a:pt x="4933236" y="929172"/>
                    <a:pt x="4930927" y="928401"/>
                    <a:pt x="4929644" y="929812"/>
                  </a:cubicBezTo>
                  <a:cubicBezTo>
                    <a:pt x="4925797" y="934045"/>
                    <a:pt x="4922586" y="938022"/>
                    <a:pt x="4916685" y="938022"/>
                  </a:cubicBezTo>
                  <a:lnTo>
                    <a:pt x="4910657" y="938022"/>
                  </a:lnTo>
                  <a:cubicBezTo>
                    <a:pt x="4910529" y="936226"/>
                    <a:pt x="4910144" y="935331"/>
                    <a:pt x="4910144" y="933532"/>
                  </a:cubicBezTo>
                  <a:cubicBezTo>
                    <a:pt x="4910144" y="924169"/>
                    <a:pt x="4922459" y="923271"/>
                    <a:pt x="4923997" y="913908"/>
                  </a:cubicBezTo>
                  <a:lnTo>
                    <a:pt x="4919892" y="912879"/>
                  </a:lnTo>
                  <a:lnTo>
                    <a:pt x="4908217" y="912879"/>
                  </a:lnTo>
                  <a:cubicBezTo>
                    <a:pt x="4904243" y="912879"/>
                    <a:pt x="4902062" y="914421"/>
                    <a:pt x="4898087" y="914421"/>
                  </a:cubicBezTo>
                  <a:cubicBezTo>
                    <a:pt x="4889616" y="914421"/>
                    <a:pt x="4886285" y="906724"/>
                    <a:pt x="4877817" y="906724"/>
                  </a:cubicBezTo>
                  <a:cubicBezTo>
                    <a:pt x="4874352" y="906724"/>
                    <a:pt x="4872556" y="908647"/>
                    <a:pt x="4869603" y="910316"/>
                  </a:cubicBezTo>
                  <a:cubicBezTo>
                    <a:pt x="4859728" y="916086"/>
                    <a:pt x="4854598" y="920577"/>
                    <a:pt x="4843436" y="923144"/>
                  </a:cubicBezTo>
                  <a:cubicBezTo>
                    <a:pt x="4837022" y="924682"/>
                    <a:pt x="4833044" y="924809"/>
                    <a:pt x="4826499" y="925194"/>
                  </a:cubicBezTo>
                  <a:cubicBezTo>
                    <a:pt x="4821631" y="925449"/>
                    <a:pt x="4815726" y="926991"/>
                    <a:pt x="4815726" y="931866"/>
                  </a:cubicBezTo>
                  <a:cubicBezTo>
                    <a:pt x="4815726" y="937637"/>
                    <a:pt x="4825987" y="936869"/>
                    <a:pt x="4825987" y="942643"/>
                  </a:cubicBezTo>
                  <a:cubicBezTo>
                    <a:pt x="4825987" y="944436"/>
                    <a:pt x="4824063" y="945207"/>
                    <a:pt x="4823423" y="946748"/>
                  </a:cubicBezTo>
                  <a:cubicBezTo>
                    <a:pt x="4820729" y="952646"/>
                    <a:pt x="4822525" y="957136"/>
                    <a:pt x="4821885" y="963681"/>
                  </a:cubicBezTo>
                  <a:cubicBezTo>
                    <a:pt x="4826888" y="963681"/>
                    <a:pt x="4832146" y="966633"/>
                    <a:pt x="4832146" y="971633"/>
                  </a:cubicBezTo>
                  <a:cubicBezTo>
                    <a:pt x="4832146" y="974970"/>
                    <a:pt x="4829706" y="978047"/>
                    <a:pt x="4826375" y="978047"/>
                  </a:cubicBezTo>
                  <a:lnTo>
                    <a:pt x="4808156" y="978047"/>
                  </a:lnTo>
                  <a:cubicBezTo>
                    <a:pt x="4802510" y="978047"/>
                    <a:pt x="4797124" y="979330"/>
                    <a:pt x="4795201" y="984719"/>
                  </a:cubicBezTo>
                  <a:cubicBezTo>
                    <a:pt x="4794048" y="988053"/>
                    <a:pt x="4795201" y="990362"/>
                    <a:pt x="4795201" y="993954"/>
                  </a:cubicBezTo>
                  <a:cubicBezTo>
                    <a:pt x="4784038" y="995495"/>
                    <a:pt x="4778653" y="999728"/>
                    <a:pt x="4769030" y="1005244"/>
                  </a:cubicBezTo>
                  <a:cubicBezTo>
                    <a:pt x="4763899" y="1008196"/>
                    <a:pt x="4759794" y="1008836"/>
                    <a:pt x="4755176" y="1012428"/>
                  </a:cubicBezTo>
                  <a:cubicBezTo>
                    <a:pt x="4759794" y="1014355"/>
                    <a:pt x="4764412" y="1016148"/>
                    <a:pt x="4764412" y="1021151"/>
                  </a:cubicBezTo>
                  <a:cubicBezTo>
                    <a:pt x="4764412" y="1026797"/>
                    <a:pt x="4762873" y="1033982"/>
                    <a:pt x="4757227" y="1033982"/>
                  </a:cubicBezTo>
                  <a:cubicBezTo>
                    <a:pt x="4753122" y="1033982"/>
                    <a:pt x="4753762" y="1028336"/>
                    <a:pt x="4753122" y="1024231"/>
                  </a:cubicBezTo>
                  <a:cubicBezTo>
                    <a:pt x="4752482" y="1019740"/>
                    <a:pt x="4748890" y="1016533"/>
                    <a:pt x="4744400" y="1016533"/>
                  </a:cubicBezTo>
                  <a:cubicBezTo>
                    <a:pt x="4729645" y="1016533"/>
                    <a:pt x="4723620" y="1026797"/>
                    <a:pt x="4709505" y="1031415"/>
                  </a:cubicBezTo>
                  <a:cubicBezTo>
                    <a:pt x="4698604" y="1035007"/>
                    <a:pt x="4691420" y="1035393"/>
                    <a:pt x="4682308" y="1042192"/>
                  </a:cubicBezTo>
                  <a:cubicBezTo>
                    <a:pt x="4671793" y="1050017"/>
                    <a:pt x="4666528" y="1055405"/>
                    <a:pt x="4655115" y="1062204"/>
                  </a:cubicBezTo>
                  <a:cubicBezTo>
                    <a:pt x="4647417" y="1066822"/>
                    <a:pt x="4642796" y="1068615"/>
                    <a:pt x="4636128" y="1074519"/>
                  </a:cubicBezTo>
                  <a:cubicBezTo>
                    <a:pt x="4632921" y="1077341"/>
                    <a:pt x="4628430" y="1078112"/>
                    <a:pt x="4628430" y="1082471"/>
                  </a:cubicBezTo>
                  <a:cubicBezTo>
                    <a:pt x="4628430" y="1090169"/>
                    <a:pt x="4630995" y="1094274"/>
                    <a:pt x="4632536" y="1101713"/>
                  </a:cubicBezTo>
                  <a:cubicBezTo>
                    <a:pt x="4633048" y="1104534"/>
                    <a:pt x="4632281" y="1106847"/>
                    <a:pt x="4633561" y="1109413"/>
                  </a:cubicBezTo>
                  <a:cubicBezTo>
                    <a:pt x="4638691" y="1119162"/>
                    <a:pt x="4644338" y="1124419"/>
                    <a:pt x="4644338" y="1135324"/>
                  </a:cubicBezTo>
                  <a:cubicBezTo>
                    <a:pt x="4644338" y="1140843"/>
                    <a:pt x="4641771" y="1143664"/>
                    <a:pt x="4641771" y="1149180"/>
                  </a:cubicBezTo>
                  <a:cubicBezTo>
                    <a:pt x="4641771" y="1156234"/>
                    <a:pt x="4643953" y="1159441"/>
                    <a:pt x="4645364" y="1166371"/>
                  </a:cubicBezTo>
                  <a:cubicBezTo>
                    <a:pt x="4645364" y="1176374"/>
                    <a:pt x="4641259" y="1181507"/>
                    <a:pt x="4639717" y="1191513"/>
                  </a:cubicBezTo>
                  <a:cubicBezTo>
                    <a:pt x="4637153" y="1208319"/>
                    <a:pt x="4635227" y="1217558"/>
                    <a:pt x="4629969" y="1233592"/>
                  </a:cubicBezTo>
                  <a:cubicBezTo>
                    <a:pt x="4627278" y="1241675"/>
                    <a:pt x="4621886" y="1245133"/>
                    <a:pt x="4621246" y="1253604"/>
                  </a:cubicBezTo>
                  <a:cubicBezTo>
                    <a:pt x="4617527" y="1253859"/>
                    <a:pt x="4614061" y="1256295"/>
                    <a:pt x="4614061" y="1260015"/>
                  </a:cubicBezTo>
                  <a:cubicBezTo>
                    <a:pt x="4614061" y="1265662"/>
                    <a:pt x="4618679" y="1268359"/>
                    <a:pt x="4618679" y="1274002"/>
                  </a:cubicBezTo>
                  <a:lnTo>
                    <a:pt x="4618679" y="1284521"/>
                  </a:lnTo>
                  <a:cubicBezTo>
                    <a:pt x="4618679" y="1294397"/>
                    <a:pt x="4615603" y="1299658"/>
                    <a:pt x="4615087" y="1309536"/>
                  </a:cubicBezTo>
                  <a:cubicBezTo>
                    <a:pt x="4614061" y="1329163"/>
                    <a:pt x="4612011" y="1340198"/>
                    <a:pt x="4610982" y="1359822"/>
                  </a:cubicBezTo>
                  <a:cubicBezTo>
                    <a:pt x="4610214" y="1375732"/>
                    <a:pt x="4602772" y="1383815"/>
                    <a:pt x="4602772" y="1399722"/>
                  </a:cubicBezTo>
                  <a:cubicBezTo>
                    <a:pt x="4602772" y="1408187"/>
                    <a:pt x="4603157" y="1412932"/>
                    <a:pt x="4603284" y="1421400"/>
                  </a:cubicBezTo>
                  <a:cubicBezTo>
                    <a:pt x="4605466" y="1421528"/>
                    <a:pt x="4606622" y="1421913"/>
                    <a:pt x="4608804" y="1421913"/>
                  </a:cubicBezTo>
                  <a:cubicBezTo>
                    <a:pt x="4613294" y="1421913"/>
                    <a:pt x="4614832" y="1416783"/>
                    <a:pt x="4619320" y="1416783"/>
                  </a:cubicBezTo>
                  <a:lnTo>
                    <a:pt x="4629841" y="1416783"/>
                  </a:lnTo>
                  <a:cubicBezTo>
                    <a:pt x="4650366" y="1416783"/>
                    <a:pt x="4658191" y="1397283"/>
                    <a:pt x="4678716" y="1397283"/>
                  </a:cubicBezTo>
                  <a:cubicBezTo>
                    <a:pt x="4687053" y="1397283"/>
                    <a:pt x="4685388" y="1409471"/>
                    <a:pt x="4692572" y="1413703"/>
                  </a:cubicBezTo>
                  <a:cubicBezTo>
                    <a:pt x="4699884" y="1418063"/>
                    <a:pt x="4704888" y="1420375"/>
                    <a:pt x="4709505" y="1427559"/>
                  </a:cubicBezTo>
                  <a:cubicBezTo>
                    <a:pt x="4714123" y="1434741"/>
                    <a:pt x="4715024" y="1440387"/>
                    <a:pt x="4720282" y="1447059"/>
                  </a:cubicBezTo>
                  <a:cubicBezTo>
                    <a:pt x="4723620" y="1451291"/>
                    <a:pt x="4725798" y="1453855"/>
                    <a:pt x="4728492" y="1458345"/>
                  </a:cubicBezTo>
                  <a:cubicBezTo>
                    <a:pt x="4730030" y="1460912"/>
                    <a:pt x="4730543" y="1464504"/>
                    <a:pt x="4733623" y="1464504"/>
                  </a:cubicBezTo>
                  <a:cubicBezTo>
                    <a:pt x="4739141" y="1464504"/>
                    <a:pt x="4741320" y="1458218"/>
                    <a:pt x="4741320" y="1452702"/>
                  </a:cubicBezTo>
                  <a:cubicBezTo>
                    <a:pt x="4741320" y="1443979"/>
                    <a:pt x="4738629" y="1439234"/>
                    <a:pt x="4737215" y="1430639"/>
                  </a:cubicBezTo>
                  <a:cubicBezTo>
                    <a:pt x="4735935" y="1422680"/>
                    <a:pt x="4720282" y="1426785"/>
                    <a:pt x="4720282" y="1418706"/>
                  </a:cubicBezTo>
                  <a:lnTo>
                    <a:pt x="4720282" y="1408187"/>
                  </a:lnTo>
                  <a:cubicBezTo>
                    <a:pt x="4720282" y="1401130"/>
                    <a:pt x="4725540" y="1394719"/>
                    <a:pt x="4732597" y="1394719"/>
                  </a:cubicBezTo>
                  <a:cubicBezTo>
                    <a:pt x="4736447" y="1394719"/>
                    <a:pt x="4736702" y="1399977"/>
                    <a:pt x="4736702" y="1403827"/>
                  </a:cubicBezTo>
                  <a:lnTo>
                    <a:pt x="4736702" y="1413703"/>
                  </a:lnTo>
                  <a:cubicBezTo>
                    <a:pt x="4736702" y="1417681"/>
                    <a:pt x="4740680" y="1419346"/>
                    <a:pt x="4744400" y="1420375"/>
                  </a:cubicBezTo>
                  <a:cubicBezTo>
                    <a:pt x="4751457" y="1422426"/>
                    <a:pt x="4755947" y="1422426"/>
                    <a:pt x="4763386" y="1423454"/>
                  </a:cubicBezTo>
                  <a:cubicBezTo>
                    <a:pt x="4763514" y="1425760"/>
                    <a:pt x="4763899" y="1426919"/>
                    <a:pt x="4763899" y="1429225"/>
                  </a:cubicBezTo>
                  <a:cubicBezTo>
                    <a:pt x="4763899" y="1433457"/>
                    <a:pt x="4759794" y="1435129"/>
                    <a:pt x="4759794" y="1439362"/>
                  </a:cubicBezTo>
                  <a:cubicBezTo>
                    <a:pt x="4759794" y="1447059"/>
                    <a:pt x="4761590" y="1456807"/>
                    <a:pt x="4769287" y="1456807"/>
                  </a:cubicBezTo>
                  <a:cubicBezTo>
                    <a:pt x="4775189" y="1456807"/>
                    <a:pt x="4776214" y="1449877"/>
                    <a:pt x="4778265" y="1444492"/>
                  </a:cubicBezTo>
                  <a:cubicBezTo>
                    <a:pt x="4784169" y="1429483"/>
                    <a:pt x="4784682" y="1420117"/>
                    <a:pt x="4786988" y="1403955"/>
                  </a:cubicBezTo>
                  <a:lnTo>
                    <a:pt x="4793660" y="1403955"/>
                  </a:lnTo>
                  <a:cubicBezTo>
                    <a:pt x="4793787" y="1401388"/>
                    <a:pt x="4793660" y="1399977"/>
                    <a:pt x="4793660" y="1397410"/>
                  </a:cubicBezTo>
                  <a:cubicBezTo>
                    <a:pt x="4793660" y="1394076"/>
                    <a:pt x="4793019" y="1390866"/>
                    <a:pt x="4790067" y="1389586"/>
                  </a:cubicBezTo>
                  <a:cubicBezTo>
                    <a:pt x="4786863" y="1388302"/>
                    <a:pt x="4783912" y="1390866"/>
                    <a:pt x="4780831" y="1389073"/>
                  </a:cubicBezTo>
                  <a:cubicBezTo>
                    <a:pt x="4774548" y="1385353"/>
                    <a:pt x="4776472" y="1378551"/>
                    <a:pt x="4774673" y="1371111"/>
                  </a:cubicBezTo>
                  <a:lnTo>
                    <a:pt x="4776727" y="1370599"/>
                  </a:lnTo>
                  <a:lnTo>
                    <a:pt x="4791096" y="1374191"/>
                  </a:lnTo>
                  <a:cubicBezTo>
                    <a:pt x="4800459" y="1372653"/>
                    <a:pt x="4802510" y="1363414"/>
                    <a:pt x="4811621" y="1361363"/>
                  </a:cubicBezTo>
                  <a:cubicBezTo>
                    <a:pt x="4815726" y="1360465"/>
                    <a:pt x="4818162" y="1361363"/>
                    <a:pt x="4822398" y="1361363"/>
                  </a:cubicBezTo>
                  <a:cubicBezTo>
                    <a:pt x="4831120" y="1361363"/>
                    <a:pt x="4836509" y="1362516"/>
                    <a:pt x="4844461" y="1365981"/>
                  </a:cubicBezTo>
                  <a:cubicBezTo>
                    <a:pt x="4849079" y="1367908"/>
                    <a:pt x="4852671" y="1367006"/>
                    <a:pt x="4857289" y="1369061"/>
                  </a:cubicBezTo>
                  <a:cubicBezTo>
                    <a:pt x="4860114" y="1370341"/>
                    <a:pt x="4859343" y="1374064"/>
                    <a:pt x="4859343" y="1377271"/>
                  </a:cubicBezTo>
                  <a:cubicBezTo>
                    <a:pt x="4861655" y="1377398"/>
                    <a:pt x="4862808" y="1377783"/>
                    <a:pt x="4865113" y="1377783"/>
                  </a:cubicBezTo>
                  <a:cubicBezTo>
                    <a:pt x="4871658" y="1377783"/>
                    <a:pt x="4875377" y="1376758"/>
                    <a:pt x="4881919" y="1376758"/>
                  </a:cubicBezTo>
                  <a:cubicBezTo>
                    <a:pt x="4888205" y="1376758"/>
                    <a:pt x="4891670" y="1377783"/>
                    <a:pt x="4897956" y="1377783"/>
                  </a:cubicBezTo>
                  <a:lnTo>
                    <a:pt x="4943882" y="1377783"/>
                  </a:lnTo>
                  <a:cubicBezTo>
                    <a:pt x="4947475" y="1377783"/>
                    <a:pt x="4949656" y="1381376"/>
                    <a:pt x="4949656" y="1384968"/>
                  </a:cubicBezTo>
                  <a:cubicBezTo>
                    <a:pt x="4949656" y="1391382"/>
                    <a:pt x="4946577" y="1394719"/>
                    <a:pt x="4945035" y="1400875"/>
                  </a:cubicBezTo>
                  <a:cubicBezTo>
                    <a:pt x="4952347" y="1402668"/>
                    <a:pt x="4957611" y="1403955"/>
                    <a:pt x="4962484" y="1409598"/>
                  </a:cubicBezTo>
                  <a:cubicBezTo>
                    <a:pt x="4964793" y="1412292"/>
                    <a:pt x="4965949" y="1414856"/>
                    <a:pt x="4969155" y="1416270"/>
                  </a:cubicBezTo>
                  <a:cubicBezTo>
                    <a:pt x="4976850" y="1419601"/>
                    <a:pt x="4980955" y="1422040"/>
                    <a:pt x="4988655" y="1425505"/>
                  </a:cubicBezTo>
                  <a:cubicBezTo>
                    <a:pt x="4991859" y="1426919"/>
                    <a:pt x="4994683" y="1426785"/>
                    <a:pt x="4997378" y="1429098"/>
                  </a:cubicBezTo>
                  <a:cubicBezTo>
                    <a:pt x="5004046" y="1434741"/>
                    <a:pt x="5001352" y="1442180"/>
                    <a:pt x="5005588" y="1449623"/>
                  </a:cubicBezTo>
                  <a:cubicBezTo>
                    <a:pt x="5006358" y="1452957"/>
                    <a:pt x="5008151" y="1454753"/>
                    <a:pt x="5008151" y="1458218"/>
                  </a:cubicBezTo>
                  <a:lnTo>
                    <a:pt x="5008151" y="1471816"/>
                  </a:lnTo>
                  <a:cubicBezTo>
                    <a:pt x="5008151" y="1494777"/>
                    <a:pt x="5032269" y="1498886"/>
                    <a:pt x="5043046" y="1519411"/>
                  </a:cubicBezTo>
                  <a:cubicBezTo>
                    <a:pt x="5045485" y="1524156"/>
                    <a:pt x="5043558" y="1528388"/>
                    <a:pt x="5046638" y="1532751"/>
                  </a:cubicBezTo>
                  <a:cubicBezTo>
                    <a:pt x="5048820" y="1535831"/>
                    <a:pt x="5052027" y="1535958"/>
                    <a:pt x="5054848" y="1538398"/>
                  </a:cubicBezTo>
                  <a:cubicBezTo>
                    <a:pt x="5065109" y="1547633"/>
                    <a:pt x="5071013" y="1553149"/>
                    <a:pt x="5083583" y="1559435"/>
                  </a:cubicBezTo>
                  <a:cubicBezTo>
                    <a:pt x="5094360" y="1564821"/>
                    <a:pt x="5097312" y="1572776"/>
                    <a:pt x="5102057" y="1583553"/>
                  </a:cubicBezTo>
                  <a:cubicBezTo>
                    <a:pt x="5106289" y="1593301"/>
                    <a:pt x="5108987" y="1598820"/>
                    <a:pt x="5112834" y="1608695"/>
                  </a:cubicBezTo>
                  <a:cubicBezTo>
                    <a:pt x="5115656" y="1615880"/>
                    <a:pt x="5115914" y="1621010"/>
                    <a:pt x="5120528" y="1627170"/>
                  </a:cubicBezTo>
                  <a:cubicBezTo>
                    <a:pt x="5128999" y="1638459"/>
                    <a:pt x="5143620" y="1641411"/>
                    <a:pt x="5143620" y="1655647"/>
                  </a:cubicBezTo>
                  <a:cubicBezTo>
                    <a:pt x="5143620" y="1663089"/>
                    <a:pt x="5138490" y="1666681"/>
                    <a:pt x="5138490" y="1674117"/>
                  </a:cubicBezTo>
                  <a:cubicBezTo>
                    <a:pt x="5138490" y="1695289"/>
                    <a:pt x="5145674" y="1706579"/>
                    <a:pt x="5148241" y="1727744"/>
                  </a:cubicBezTo>
                  <a:cubicBezTo>
                    <a:pt x="5149779" y="1740826"/>
                    <a:pt x="5150804" y="1748396"/>
                    <a:pt x="5156963" y="1760071"/>
                  </a:cubicBezTo>
                  <a:cubicBezTo>
                    <a:pt x="5160941" y="1767641"/>
                    <a:pt x="5168766" y="1770335"/>
                    <a:pt x="5168766" y="1778931"/>
                  </a:cubicBezTo>
                  <a:cubicBezTo>
                    <a:pt x="5168766" y="1792526"/>
                    <a:pt x="5167737" y="1800350"/>
                    <a:pt x="5167737" y="1813952"/>
                  </a:cubicBezTo>
                  <a:cubicBezTo>
                    <a:pt x="5169536" y="1823188"/>
                    <a:pt x="5174154" y="1827678"/>
                    <a:pt x="5174154" y="1836917"/>
                  </a:cubicBezTo>
                  <a:lnTo>
                    <a:pt x="5174154" y="1883224"/>
                  </a:lnTo>
                  <a:lnTo>
                    <a:pt x="5168893" y="1918631"/>
                  </a:lnTo>
                  <a:lnTo>
                    <a:pt x="5168893" y="1968022"/>
                  </a:lnTo>
                  <a:cubicBezTo>
                    <a:pt x="5168893" y="1974818"/>
                    <a:pt x="5162607" y="1977385"/>
                    <a:pt x="5162607" y="1984187"/>
                  </a:cubicBezTo>
                  <a:lnTo>
                    <a:pt x="5162607" y="2000349"/>
                  </a:lnTo>
                  <a:cubicBezTo>
                    <a:pt x="5162607" y="2012410"/>
                    <a:pt x="5160683" y="2019078"/>
                    <a:pt x="5159015" y="2031008"/>
                  </a:cubicBezTo>
                  <a:cubicBezTo>
                    <a:pt x="5157861" y="2038960"/>
                    <a:pt x="5158759" y="2044224"/>
                    <a:pt x="5155425" y="2051536"/>
                  </a:cubicBezTo>
                  <a:cubicBezTo>
                    <a:pt x="5149393" y="2064749"/>
                    <a:pt x="5141442" y="2069622"/>
                    <a:pt x="5135410" y="2082835"/>
                  </a:cubicBezTo>
                  <a:cubicBezTo>
                    <a:pt x="5130152" y="2094510"/>
                    <a:pt x="5123608" y="2099385"/>
                    <a:pt x="5117452" y="2110548"/>
                  </a:cubicBezTo>
                  <a:cubicBezTo>
                    <a:pt x="5106933" y="2129273"/>
                    <a:pt x="5095771" y="2144413"/>
                    <a:pt x="5074348" y="2144413"/>
                  </a:cubicBezTo>
                  <a:cubicBezTo>
                    <a:pt x="5069730" y="2144413"/>
                    <a:pt x="5067036" y="2143260"/>
                    <a:pt x="5062545" y="2142359"/>
                  </a:cubicBezTo>
                  <a:cubicBezTo>
                    <a:pt x="5055619" y="2140821"/>
                    <a:pt x="5049205" y="2141974"/>
                    <a:pt x="5045097" y="2136203"/>
                  </a:cubicBezTo>
                  <a:cubicBezTo>
                    <a:pt x="5042918" y="2140563"/>
                    <a:pt x="5039711" y="2142875"/>
                    <a:pt x="5034836" y="2143388"/>
                  </a:cubicBezTo>
                  <a:lnTo>
                    <a:pt x="5020983" y="2137741"/>
                  </a:lnTo>
                  <a:cubicBezTo>
                    <a:pt x="5020852" y="2138643"/>
                    <a:pt x="5019441" y="2138767"/>
                    <a:pt x="5019441" y="2139795"/>
                  </a:cubicBezTo>
                  <a:cubicBezTo>
                    <a:pt x="5019441" y="2143773"/>
                    <a:pt x="5020983" y="2146079"/>
                    <a:pt x="5020983" y="2150060"/>
                  </a:cubicBezTo>
                  <a:cubicBezTo>
                    <a:pt x="5020983" y="2156470"/>
                    <a:pt x="5016874" y="2159550"/>
                    <a:pt x="5016874" y="2165963"/>
                  </a:cubicBezTo>
                  <a:cubicBezTo>
                    <a:pt x="5016874" y="2168018"/>
                    <a:pt x="5019569" y="2168272"/>
                    <a:pt x="5020467" y="2170072"/>
                  </a:cubicBezTo>
                  <a:cubicBezTo>
                    <a:pt x="5023033" y="2174817"/>
                    <a:pt x="5025215" y="2176868"/>
                    <a:pt x="5025600" y="2182387"/>
                  </a:cubicBezTo>
                  <a:cubicBezTo>
                    <a:pt x="5023161" y="2187256"/>
                    <a:pt x="5021240" y="2192135"/>
                    <a:pt x="5015849" y="2192135"/>
                  </a:cubicBezTo>
                  <a:cubicBezTo>
                    <a:pt x="5008024" y="2192135"/>
                    <a:pt x="5003661" y="2189571"/>
                    <a:pt x="4995837" y="2189571"/>
                  </a:cubicBezTo>
                  <a:cubicBezTo>
                    <a:pt x="4993785" y="2189571"/>
                    <a:pt x="4992757" y="2192008"/>
                    <a:pt x="4992757" y="2194062"/>
                  </a:cubicBezTo>
                  <a:lnTo>
                    <a:pt x="4992757" y="2198549"/>
                  </a:lnTo>
                  <a:lnTo>
                    <a:pt x="5006101" y="2198549"/>
                  </a:lnTo>
                  <a:cubicBezTo>
                    <a:pt x="5006228" y="2199447"/>
                    <a:pt x="5007126" y="2199960"/>
                    <a:pt x="5007126" y="2200858"/>
                  </a:cubicBezTo>
                  <a:cubicBezTo>
                    <a:pt x="5007126" y="2204963"/>
                    <a:pt x="5005199" y="2207144"/>
                    <a:pt x="5004559" y="2211122"/>
                  </a:cubicBezTo>
                  <a:cubicBezTo>
                    <a:pt x="5004380" y="2212268"/>
                    <a:pt x="5004419" y="2213277"/>
                    <a:pt x="5004497" y="2214241"/>
                  </a:cubicBezTo>
                  <a:lnTo>
                    <a:pt x="5004497" y="2214241"/>
                  </a:lnTo>
                  <a:cubicBezTo>
                    <a:pt x="4995134" y="2207311"/>
                    <a:pt x="4989635" y="2200600"/>
                    <a:pt x="4983731" y="2190339"/>
                  </a:cubicBezTo>
                  <a:lnTo>
                    <a:pt x="4983731" y="2190339"/>
                  </a:lnTo>
                  <a:cubicBezTo>
                    <a:pt x="4990661" y="2177256"/>
                    <a:pt x="5008664" y="2177514"/>
                    <a:pt x="5008664" y="2162371"/>
                  </a:cubicBezTo>
                  <a:cubicBezTo>
                    <a:pt x="5008664" y="2153394"/>
                    <a:pt x="5001996" y="2149543"/>
                    <a:pt x="4997378" y="2141846"/>
                  </a:cubicBezTo>
                  <a:cubicBezTo>
                    <a:pt x="4988139" y="2126452"/>
                    <a:pt x="4980442" y="2119528"/>
                    <a:pt x="4970694" y="2104901"/>
                  </a:cubicBezTo>
                  <a:cubicBezTo>
                    <a:pt x="4961716" y="2091306"/>
                    <a:pt x="4955812" y="2083096"/>
                    <a:pt x="4942984" y="2073086"/>
                  </a:cubicBezTo>
                  <a:cubicBezTo>
                    <a:pt x="4934007" y="2066163"/>
                    <a:pt x="4921431" y="2064109"/>
                    <a:pt x="4921431" y="2052561"/>
                  </a:cubicBezTo>
                  <a:cubicBezTo>
                    <a:pt x="4921431" y="2046664"/>
                    <a:pt x="4929128" y="2045635"/>
                    <a:pt x="4930669" y="2040246"/>
                  </a:cubicBezTo>
                  <a:cubicBezTo>
                    <a:pt x="4935032" y="2025877"/>
                    <a:pt x="4942472" y="2017413"/>
                    <a:pt x="4956325" y="2011508"/>
                  </a:cubicBezTo>
                  <a:cubicBezTo>
                    <a:pt x="4966334" y="2007152"/>
                    <a:pt x="4978904" y="2005610"/>
                    <a:pt x="4978904" y="1994576"/>
                  </a:cubicBezTo>
                  <a:cubicBezTo>
                    <a:pt x="4978904" y="1980977"/>
                    <a:pt x="4971719" y="1974051"/>
                    <a:pt x="4971719" y="1960452"/>
                  </a:cubicBezTo>
                  <a:lnTo>
                    <a:pt x="4971719" y="1935306"/>
                  </a:lnTo>
                  <a:cubicBezTo>
                    <a:pt x="4971719" y="1904265"/>
                    <a:pt x="4965051" y="1886559"/>
                    <a:pt x="4954274" y="1857569"/>
                  </a:cubicBezTo>
                  <a:cubicBezTo>
                    <a:pt x="4950427" y="1847047"/>
                    <a:pt x="4938879" y="1844480"/>
                    <a:pt x="4938879" y="1833194"/>
                  </a:cubicBezTo>
                  <a:lnTo>
                    <a:pt x="4938879" y="1799070"/>
                  </a:lnTo>
                  <a:cubicBezTo>
                    <a:pt x="4925539" y="1791886"/>
                    <a:pt x="4918354" y="1782650"/>
                    <a:pt x="4902960" y="1782650"/>
                  </a:cubicBezTo>
                  <a:cubicBezTo>
                    <a:pt x="4895008" y="1782650"/>
                    <a:pt x="4893724" y="1791373"/>
                    <a:pt x="4888590" y="1797019"/>
                  </a:cubicBezTo>
                  <a:cubicBezTo>
                    <a:pt x="4879867" y="1806255"/>
                    <a:pt x="4870119" y="1806767"/>
                    <a:pt x="4861906" y="1816519"/>
                  </a:cubicBezTo>
                  <a:cubicBezTo>
                    <a:pt x="4854470" y="1825496"/>
                    <a:pt x="4857550" y="1837044"/>
                    <a:pt x="4847541" y="1843200"/>
                  </a:cubicBezTo>
                  <a:cubicBezTo>
                    <a:pt x="4841643" y="1846792"/>
                    <a:pt x="4837022" y="1848846"/>
                    <a:pt x="4831120" y="1852439"/>
                  </a:cubicBezTo>
                  <a:cubicBezTo>
                    <a:pt x="4824961" y="1856282"/>
                    <a:pt x="4826499" y="1864492"/>
                    <a:pt x="4820856" y="1868859"/>
                  </a:cubicBezTo>
                  <a:cubicBezTo>
                    <a:pt x="4813417" y="1874502"/>
                    <a:pt x="4804181" y="1866804"/>
                    <a:pt x="4796226" y="1871938"/>
                  </a:cubicBezTo>
                  <a:cubicBezTo>
                    <a:pt x="4788787" y="1876556"/>
                    <a:pt x="4784169" y="1882199"/>
                    <a:pt x="4775189" y="1882199"/>
                  </a:cubicBezTo>
                  <a:cubicBezTo>
                    <a:pt x="4755434" y="1882199"/>
                    <a:pt x="4747992" y="1865779"/>
                    <a:pt x="4735677" y="1850384"/>
                  </a:cubicBezTo>
                  <a:cubicBezTo>
                    <a:pt x="4732343" y="1846021"/>
                    <a:pt x="4726183" y="1848072"/>
                    <a:pt x="4722333" y="1844225"/>
                  </a:cubicBezTo>
                  <a:cubicBezTo>
                    <a:pt x="4717461" y="1839350"/>
                    <a:pt x="4720282" y="1833706"/>
                    <a:pt x="4720282" y="1826780"/>
                  </a:cubicBezTo>
                  <a:cubicBezTo>
                    <a:pt x="4716435" y="1826522"/>
                    <a:pt x="4714123" y="1825754"/>
                    <a:pt x="4710279" y="1825754"/>
                  </a:cubicBezTo>
                  <a:cubicBezTo>
                    <a:pt x="4704375" y="1825754"/>
                    <a:pt x="4701553" y="1830885"/>
                    <a:pt x="4695652" y="1830885"/>
                  </a:cubicBezTo>
                  <a:cubicBezTo>
                    <a:pt x="4683850" y="1830885"/>
                    <a:pt x="4676153" y="1830885"/>
                    <a:pt x="4665889" y="1824726"/>
                  </a:cubicBezTo>
                  <a:cubicBezTo>
                    <a:pt x="4661271" y="1822162"/>
                    <a:pt x="4658965" y="1818570"/>
                    <a:pt x="4653573" y="1818570"/>
                  </a:cubicBezTo>
                  <a:cubicBezTo>
                    <a:pt x="4650239" y="1818570"/>
                    <a:pt x="4649981" y="1822930"/>
                    <a:pt x="4647417" y="1824726"/>
                  </a:cubicBezTo>
                  <a:cubicBezTo>
                    <a:pt x="4641771" y="1828834"/>
                    <a:pt x="4636128" y="1828834"/>
                    <a:pt x="4628943" y="1828834"/>
                  </a:cubicBezTo>
                  <a:cubicBezTo>
                    <a:pt x="4620479" y="1828834"/>
                    <a:pt x="4616886" y="1821649"/>
                    <a:pt x="4608418" y="1821649"/>
                  </a:cubicBezTo>
                  <a:cubicBezTo>
                    <a:pt x="4597899" y="1821649"/>
                    <a:pt x="4593282" y="1829859"/>
                    <a:pt x="4582760" y="1829859"/>
                  </a:cubicBezTo>
                  <a:cubicBezTo>
                    <a:pt x="4568906" y="1829859"/>
                    <a:pt x="4563263" y="1819337"/>
                    <a:pt x="4551971" y="1811385"/>
                  </a:cubicBezTo>
                  <a:cubicBezTo>
                    <a:pt x="4541967" y="1804455"/>
                    <a:pt x="4533500" y="1804713"/>
                    <a:pt x="4523236" y="1798045"/>
                  </a:cubicBezTo>
                  <a:cubicBezTo>
                    <a:pt x="4514258" y="1792140"/>
                    <a:pt x="4514258" y="1782137"/>
                    <a:pt x="4505790" y="1775466"/>
                  </a:cubicBezTo>
                  <a:cubicBezTo>
                    <a:pt x="4497325" y="1768794"/>
                    <a:pt x="4489370" y="1768281"/>
                    <a:pt x="4482185" y="1760071"/>
                  </a:cubicBezTo>
                  <a:cubicBezTo>
                    <a:pt x="4469870" y="1745957"/>
                    <a:pt x="4459864" y="1739288"/>
                    <a:pt x="4442161" y="1733387"/>
                  </a:cubicBezTo>
                  <a:cubicBezTo>
                    <a:pt x="4431642" y="1730053"/>
                    <a:pt x="4422919" y="1732874"/>
                    <a:pt x="4413426" y="1727231"/>
                  </a:cubicBezTo>
                  <a:cubicBezTo>
                    <a:pt x="4408808" y="1724664"/>
                    <a:pt x="4407779" y="1720301"/>
                    <a:pt x="4405216" y="1715942"/>
                  </a:cubicBezTo>
                  <a:cubicBezTo>
                    <a:pt x="4397006" y="1703114"/>
                    <a:pt x="4389308" y="1697983"/>
                    <a:pt x="4378532" y="1687206"/>
                  </a:cubicBezTo>
                  <a:lnTo>
                    <a:pt x="4356210" y="1687206"/>
                  </a:lnTo>
                  <a:cubicBezTo>
                    <a:pt x="4340558" y="1687206"/>
                    <a:pt x="4336711" y="1667707"/>
                    <a:pt x="4321062" y="1667707"/>
                  </a:cubicBezTo>
                  <a:cubicBezTo>
                    <a:pt x="4301562" y="1667707"/>
                    <a:pt x="4293094" y="1683102"/>
                    <a:pt x="4273598" y="1683102"/>
                  </a:cubicBezTo>
                  <a:lnTo>
                    <a:pt x="4253585" y="1683102"/>
                  </a:lnTo>
                  <a:cubicBezTo>
                    <a:pt x="4242038" y="1683102"/>
                    <a:pt x="4235111" y="1684894"/>
                    <a:pt x="4224589" y="1689261"/>
                  </a:cubicBezTo>
                  <a:cubicBezTo>
                    <a:pt x="4215866" y="1692850"/>
                    <a:pt x="4212274" y="1700547"/>
                    <a:pt x="4202784" y="1700547"/>
                  </a:cubicBezTo>
                  <a:lnTo>
                    <a:pt x="4182772" y="1700547"/>
                  </a:lnTo>
                  <a:cubicBezTo>
                    <a:pt x="4169683" y="1700547"/>
                    <a:pt x="4167119" y="1715942"/>
                    <a:pt x="4154804" y="1720047"/>
                  </a:cubicBezTo>
                  <a:cubicBezTo>
                    <a:pt x="4144027" y="1723639"/>
                    <a:pt x="4141460" y="1732362"/>
                    <a:pt x="4133250" y="1740572"/>
                  </a:cubicBezTo>
                  <a:cubicBezTo>
                    <a:pt x="4130171" y="1743651"/>
                    <a:pt x="4125040" y="1744164"/>
                    <a:pt x="4125040" y="1748781"/>
                  </a:cubicBezTo>
                  <a:cubicBezTo>
                    <a:pt x="4125040" y="1751861"/>
                    <a:pt x="4129145" y="1752887"/>
                    <a:pt x="4129145" y="1755966"/>
                  </a:cubicBezTo>
                  <a:cubicBezTo>
                    <a:pt x="4129145" y="1759300"/>
                    <a:pt x="4126066" y="1760842"/>
                    <a:pt x="4126066" y="1764176"/>
                  </a:cubicBezTo>
                  <a:cubicBezTo>
                    <a:pt x="4126066" y="1775466"/>
                    <a:pt x="4142234" y="1773157"/>
                    <a:pt x="4151724" y="1778545"/>
                  </a:cubicBezTo>
                  <a:cubicBezTo>
                    <a:pt x="4161734" y="1784443"/>
                    <a:pt x="4164039" y="1794452"/>
                    <a:pt x="4164039" y="1806255"/>
                  </a:cubicBezTo>
                  <a:cubicBezTo>
                    <a:pt x="4164039" y="1819082"/>
                    <a:pt x="4147619" y="1822162"/>
                    <a:pt x="4147619" y="1834990"/>
                  </a:cubicBezTo>
                  <a:cubicBezTo>
                    <a:pt x="4147619" y="1851152"/>
                    <a:pt x="4152750" y="1859875"/>
                    <a:pt x="4152750" y="1876043"/>
                  </a:cubicBezTo>
                  <a:lnTo>
                    <a:pt x="4152750" y="1890664"/>
                  </a:lnTo>
                  <a:cubicBezTo>
                    <a:pt x="4152750" y="1897594"/>
                    <a:pt x="4150699" y="1901441"/>
                    <a:pt x="4150699" y="1908370"/>
                  </a:cubicBezTo>
                  <a:cubicBezTo>
                    <a:pt x="4150699" y="1921966"/>
                    <a:pt x="4171224" y="1922991"/>
                    <a:pt x="4171224" y="1936593"/>
                  </a:cubicBezTo>
                  <a:cubicBezTo>
                    <a:pt x="4171224" y="1940698"/>
                    <a:pt x="4166090" y="1941465"/>
                    <a:pt x="4164039" y="1944803"/>
                  </a:cubicBezTo>
                  <a:cubicBezTo>
                    <a:pt x="4156342" y="1956605"/>
                    <a:pt x="4146591" y="1962761"/>
                    <a:pt x="4146591" y="1976872"/>
                  </a:cubicBezTo>
                  <a:lnTo>
                    <a:pt x="4146591" y="2000222"/>
                  </a:lnTo>
                  <a:lnTo>
                    <a:pt x="4138642" y="2000222"/>
                  </a:lnTo>
                  <a:cubicBezTo>
                    <a:pt x="4131712" y="2000222"/>
                    <a:pt x="4128633" y="1995346"/>
                    <a:pt x="4121961" y="1994063"/>
                  </a:cubicBezTo>
                  <a:cubicBezTo>
                    <a:pt x="4109391" y="1991496"/>
                    <a:pt x="4101792" y="1990954"/>
                    <a:pt x="4088706" y="1990954"/>
                  </a:cubicBezTo>
                  <a:lnTo>
                    <a:pt x="4088706" y="1990954"/>
                  </a:lnTo>
                  <a:cubicBezTo>
                    <a:pt x="4082802" y="1981973"/>
                    <a:pt x="4081423" y="1970458"/>
                    <a:pt x="4070647" y="1970458"/>
                  </a:cubicBezTo>
                  <a:cubicBezTo>
                    <a:pt x="4065003" y="1970458"/>
                    <a:pt x="4063462" y="1976101"/>
                    <a:pt x="4059357" y="1979694"/>
                  </a:cubicBezTo>
                  <a:cubicBezTo>
                    <a:pt x="4054997" y="1983544"/>
                    <a:pt x="4050634" y="1985595"/>
                    <a:pt x="4048071" y="1990983"/>
                  </a:cubicBezTo>
                  <a:cubicBezTo>
                    <a:pt x="4046017" y="1995346"/>
                    <a:pt x="4044736" y="2000219"/>
                    <a:pt x="4039857" y="2000219"/>
                  </a:cubicBezTo>
                  <a:cubicBezTo>
                    <a:pt x="4024979" y="2000219"/>
                    <a:pt x="4016001" y="1998426"/>
                    <a:pt x="4001887" y="1994063"/>
                  </a:cubicBezTo>
                  <a:cubicBezTo>
                    <a:pt x="3996756" y="1992521"/>
                    <a:pt x="3994960" y="1987904"/>
                    <a:pt x="3989572" y="1987904"/>
                  </a:cubicBezTo>
                  <a:cubicBezTo>
                    <a:pt x="3980595" y="1987904"/>
                    <a:pt x="3977770" y="1996626"/>
                    <a:pt x="3972123" y="2003298"/>
                  </a:cubicBezTo>
                  <a:cubicBezTo>
                    <a:pt x="3960069" y="2017413"/>
                    <a:pt x="3951856" y="2032033"/>
                    <a:pt x="3933127" y="2032033"/>
                  </a:cubicBezTo>
                  <a:cubicBezTo>
                    <a:pt x="3931073" y="2047428"/>
                    <a:pt x="3920296" y="2055383"/>
                    <a:pt x="3906443" y="2061797"/>
                  </a:cubicBezTo>
                  <a:cubicBezTo>
                    <a:pt x="3891307" y="2068982"/>
                    <a:pt x="3890281" y="2090532"/>
                    <a:pt x="3873345" y="2090532"/>
                  </a:cubicBezTo>
                  <a:lnTo>
                    <a:pt x="3852307" y="2090532"/>
                  </a:lnTo>
                  <a:cubicBezTo>
                    <a:pt x="3827677" y="2090532"/>
                    <a:pt x="3815875" y="2106952"/>
                    <a:pt x="3791245" y="2106952"/>
                  </a:cubicBezTo>
                  <a:lnTo>
                    <a:pt x="3766870" y="2106952"/>
                  </a:lnTo>
                  <a:cubicBezTo>
                    <a:pt x="3762249" y="2108751"/>
                    <a:pt x="3760198" y="2109006"/>
                    <a:pt x="3755067" y="2109006"/>
                  </a:cubicBezTo>
                  <a:cubicBezTo>
                    <a:pt x="3744803" y="2109006"/>
                    <a:pt x="3739160" y="2105672"/>
                    <a:pt x="3728896" y="2104901"/>
                  </a:cubicBezTo>
                  <a:cubicBezTo>
                    <a:pt x="3719148" y="2104130"/>
                    <a:pt x="3711709" y="2104901"/>
                    <a:pt x="3704266" y="2098742"/>
                  </a:cubicBezTo>
                  <a:cubicBezTo>
                    <a:pt x="3697594" y="2093357"/>
                    <a:pt x="3695543" y="2084373"/>
                    <a:pt x="3686817" y="2084373"/>
                  </a:cubicBezTo>
                  <a:cubicBezTo>
                    <a:pt x="3678095" y="2084373"/>
                    <a:pt x="3672964" y="2086427"/>
                    <a:pt x="3664242" y="2086427"/>
                  </a:cubicBezTo>
                  <a:cubicBezTo>
                    <a:pt x="3647567" y="2086427"/>
                    <a:pt x="3640382" y="2074883"/>
                    <a:pt x="3624217" y="2071032"/>
                  </a:cubicBezTo>
                  <a:cubicBezTo>
                    <a:pt x="3614211" y="2068727"/>
                    <a:pt x="3608310" y="2071032"/>
                    <a:pt x="3598045" y="2071032"/>
                  </a:cubicBezTo>
                  <a:cubicBezTo>
                    <a:pt x="3587785" y="2071032"/>
                    <a:pt x="3582138" y="2069494"/>
                    <a:pt x="3571877" y="2071032"/>
                  </a:cubicBezTo>
                  <a:cubicBezTo>
                    <a:pt x="3561871" y="2072574"/>
                    <a:pt x="3559046" y="2081042"/>
                    <a:pt x="3550324" y="2085401"/>
                  </a:cubicBezTo>
                  <a:cubicBezTo>
                    <a:pt x="3539034" y="2091045"/>
                    <a:pt x="3526206" y="2082322"/>
                    <a:pt x="3518509" y="2092583"/>
                  </a:cubicBezTo>
                  <a:cubicBezTo>
                    <a:pt x="3510812" y="2102847"/>
                    <a:pt x="3509274" y="2111570"/>
                    <a:pt x="3502089" y="2122347"/>
                  </a:cubicBezTo>
                  <a:lnTo>
                    <a:pt x="3479771" y="2122347"/>
                  </a:lnTo>
                  <a:cubicBezTo>
                    <a:pt x="3448469" y="2122347"/>
                    <a:pt x="3425119" y="2100538"/>
                    <a:pt x="3418960" y="2070007"/>
                  </a:cubicBezTo>
                  <a:cubicBezTo>
                    <a:pt x="3416142" y="2055383"/>
                    <a:pt x="3403566" y="2049995"/>
                    <a:pt x="3389200" y="2045377"/>
                  </a:cubicBezTo>
                  <a:cubicBezTo>
                    <a:pt x="3374576" y="2040504"/>
                    <a:pt x="3366621" y="2034087"/>
                    <a:pt x="3351226" y="2034087"/>
                  </a:cubicBezTo>
                  <a:cubicBezTo>
                    <a:pt x="3338911" y="2034087"/>
                    <a:pt x="3331726" y="2037164"/>
                    <a:pt x="3319412" y="2037164"/>
                  </a:cubicBezTo>
                  <a:cubicBezTo>
                    <a:pt x="3315306" y="2037164"/>
                    <a:pt x="3313001" y="2035113"/>
                    <a:pt x="3308896" y="2035113"/>
                  </a:cubicBezTo>
                  <a:lnTo>
                    <a:pt x="3284775" y="2035113"/>
                  </a:lnTo>
                  <a:cubicBezTo>
                    <a:pt x="3277333" y="2035113"/>
                    <a:pt x="3275027" y="2027673"/>
                    <a:pt x="3268097" y="2025877"/>
                  </a:cubicBezTo>
                  <a:cubicBezTo>
                    <a:pt x="3261941" y="2024081"/>
                    <a:pt x="3258095" y="2025877"/>
                    <a:pt x="3251677" y="2025877"/>
                  </a:cubicBezTo>
                  <a:cubicBezTo>
                    <a:pt x="3249110" y="2024849"/>
                    <a:pt x="3248856" y="2021772"/>
                    <a:pt x="3246034" y="2021772"/>
                  </a:cubicBezTo>
                  <a:cubicBezTo>
                    <a:pt x="3243213" y="2021772"/>
                    <a:pt x="3241674" y="2023569"/>
                    <a:pt x="3239362" y="2024849"/>
                  </a:cubicBezTo>
                  <a:lnTo>
                    <a:pt x="3239362" y="2045122"/>
                  </a:lnTo>
                  <a:cubicBezTo>
                    <a:pt x="3239362" y="2057176"/>
                    <a:pt x="3223968" y="2060255"/>
                    <a:pt x="3223968" y="2072319"/>
                  </a:cubicBezTo>
                  <a:lnTo>
                    <a:pt x="3223968" y="2096433"/>
                  </a:lnTo>
                  <a:cubicBezTo>
                    <a:pt x="3223968" y="2112595"/>
                    <a:pt x="3247572" y="2114395"/>
                    <a:pt x="3247572" y="2130557"/>
                  </a:cubicBezTo>
                  <a:cubicBezTo>
                    <a:pt x="3247572" y="2137487"/>
                    <a:pt x="3244493" y="2141079"/>
                    <a:pt x="3244493" y="2148002"/>
                  </a:cubicBezTo>
                  <a:cubicBezTo>
                    <a:pt x="3244493" y="2157499"/>
                    <a:pt x="3253731" y="2161604"/>
                    <a:pt x="3253731" y="2171094"/>
                  </a:cubicBezTo>
                  <a:cubicBezTo>
                    <a:pt x="3253731" y="2185208"/>
                    <a:pt x="3238595" y="2193160"/>
                    <a:pt x="3224480" y="2193160"/>
                  </a:cubicBezTo>
                  <a:cubicBezTo>
                    <a:pt x="3199083" y="2193160"/>
                    <a:pt x="3184714" y="2185976"/>
                    <a:pt x="3159313" y="2185976"/>
                  </a:cubicBezTo>
                  <a:cubicBezTo>
                    <a:pt x="3143919" y="2185976"/>
                    <a:pt x="3137759" y="2200345"/>
                    <a:pt x="3122368" y="2200345"/>
                  </a:cubicBezTo>
                  <a:cubicBezTo>
                    <a:pt x="3115442" y="2200345"/>
                    <a:pt x="3113642" y="2193931"/>
                    <a:pt x="3106974" y="2192132"/>
                  </a:cubicBezTo>
                  <a:cubicBezTo>
                    <a:pt x="3100047" y="2190339"/>
                    <a:pt x="3094143" y="2190081"/>
                    <a:pt x="3090554" y="2183922"/>
                  </a:cubicBezTo>
                  <a:cubicBezTo>
                    <a:pt x="3082601" y="2170839"/>
                    <a:pt x="3076184" y="2157241"/>
                    <a:pt x="3060790" y="2157241"/>
                  </a:cubicBezTo>
                  <a:cubicBezTo>
                    <a:pt x="3051812" y="2157241"/>
                    <a:pt x="3046936" y="2161346"/>
                    <a:pt x="3037959" y="2161346"/>
                  </a:cubicBezTo>
                  <a:lnTo>
                    <a:pt x="3006654" y="2161346"/>
                  </a:lnTo>
                  <a:cubicBezTo>
                    <a:pt x="2996135" y="2161346"/>
                    <a:pt x="2990234" y="2158266"/>
                    <a:pt x="2979715" y="2158266"/>
                  </a:cubicBezTo>
                  <a:cubicBezTo>
                    <a:pt x="2964579" y="2158266"/>
                    <a:pt x="2958935" y="2169043"/>
                    <a:pt x="2944821" y="2174686"/>
                  </a:cubicBezTo>
                  <a:cubicBezTo>
                    <a:pt x="2934044" y="2178791"/>
                    <a:pt x="2923528" y="2172893"/>
                    <a:pt x="2915057" y="2180845"/>
                  </a:cubicBezTo>
                  <a:cubicBezTo>
                    <a:pt x="2912494" y="2183154"/>
                    <a:pt x="2913519" y="2187001"/>
                    <a:pt x="2910952" y="2189055"/>
                  </a:cubicBezTo>
                  <a:cubicBezTo>
                    <a:pt x="2906080" y="2193160"/>
                    <a:pt x="2899666" y="2189568"/>
                    <a:pt x="2894532" y="2193160"/>
                  </a:cubicBezTo>
                  <a:cubicBezTo>
                    <a:pt x="2888122" y="2197523"/>
                    <a:pt x="2887609" y="2204447"/>
                    <a:pt x="2881192" y="2208555"/>
                  </a:cubicBezTo>
                  <a:cubicBezTo>
                    <a:pt x="2874007" y="2213173"/>
                    <a:pt x="2866568" y="2212660"/>
                    <a:pt x="2861692" y="2219845"/>
                  </a:cubicBezTo>
                  <a:cubicBezTo>
                    <a:pt x="2856820" y="2227026"/>
                    <a:pt x="2866055" y="2238315"/>
                    <a:pt x="2858613" y="2242420"/>
                  </a:cubicBezTo>
                  <a:cubicBezTo>
                    <a:pt x="2854253" y="2244733"/>
                    <a:pt x="2850661" y="2245500"/>
                    <a:pt x="2846298" y="2247551"/>
                  </a:cubicBezTo>
                  <a:cubicBezTo>
                    <a:pt x="2837062" y="2252172"/>
                    <a:pt x="2828597" y="2247551"/>
                    <a:pt x="2819613" y="2252685"/>
                  </a:cubicBezTo>
                  <a:cubicBezTo>
                    <a:pt x="2808585" y="2259102"/>
                    <a:pt x="2807811" y="2274235"/>
                    <a:pt x="2794983" y="2274235"/>
                  </a:cubicBezTo>
                  <a:cubicBezTo>
                    <a:pt x="2791649" y="2274235"/>
                    <a:pt x="2788325" y="2273833"/>
                    <a:pt x="2785500" y="2272547"/>
                  </a:cubicBezTo>
                  <a:lnTo>
                    <a:pt x="2785500" y="2272547"/>
                  </a:lnTo>
                  <a:cubicBezTo>
                    <a:pt x="2774981" y="2271776"/>
                    <a:pt x="2773946" y="2260385"/>
                    <a:pt x="2764198" y="2256793"/>
                  </a:cubicBezTo>
                  <a:cubicBezTo>
                    <a:pt x="2754449" y="2253201"/>
                    <a:pt x="2747265" y="2254739"/>
                    <a:pt x="2737514" y="2251659"/>
                  </a:cubicBezTo>
                  <a:cubicBezTo>
                    <a:pt x="2732383" y="2250121"/>
                    <a:pt x="2731870" y="2242424"/>
                    <a:pt x="2726224" y="2242424"/>
                  </a:cubicBezTo>
                  <a:cubicBezTo>
                    <a:pt x="2721093" y="2242424"/>
                    <a:pt x="2719555" y="2248067"/>
                    <a:pt x="2718017" y="2252688"/>
                  </a:cubicBezTo>
                  <a:cubicBezTo>
                    <a:pt x="2716218" y="2258331"/>
                    <a:pt x="2712113" y="2260640"/>
                    <a:pt x="2709804" y="2266028"/>
                  </a:cubicBezTo>
                  <a:cubicBezTo>
                    <a:pt x="2706982" y="2272184"/>
                    <a:pt x="2709033" y="2278343"/>
                    <a:pt x="2704673" y="2283477"/>
                  </a:cubicBezTo>
                  <a:cubicBezTo>
                    <a:pt x="2696463" y="2293225"/>
                    <a:pt x="2685687" y="2290658"/>
                    <a:pt x="2672859" y="2290658"/>
                  </a:cubicBezTo>
                  <a:cubicBezTo>
                    <a:pt x="2649254" y="2290658"/>
                    <a:pt x="2649509" y="2261153"/>
                    <a:pt x="2636939" y="2241398"/>
                  </a:cubicBezTo>
                  <a:cubicBezTo>
                    <a:pt x="2631551" y="2232930"/>
                    <a:pt x="2623086" y="2232930"/>
                    <a:pt x="2617440" y="2224978"/>
                  </a:cubicBezTo>
                  <a:cubicBezTo>
                    <a:pt x="2611797" y="2217281"/>
                    <a:pt x="2608717" y="2212147"/>
                    <a:pt x="2602045" y="2205479"/>
                  </a:cubicBezTo>
                  <a:cubicBezTo>
                    <a:pt x="2587166" y="2193676"/>
                    <a:pt x="2582033" y="2177769"/>
                    <a:pt x="2563046" y="2177769"/>
                  </a:cubicBezTo>
                  <a:cubicBezTo>
                    <a:pt x="2548419" y="2177769"/>
                    <a:pt x="2541750" y="2189059"/>
                    <a:pt x="2527126" y="2189059"/>
                  </a:cubicBezTo>
                  <a:cubicBezTo>
                    <a:pt x="2514811" y="2189059"/>
                    <a:pt x="2502751" y="2191109"/>
                    <a:pt x="2496341" y="2180845"/>
                  </a:cubicBezTo>
                  <a:cubicBezTo>
                    <a:pt x="2493774" y="2176740"/>
                    <a:pt x="2495054" y="2172377"/>
                    <a:pt x="2492235" y="2168534"/>
                  </a:cubicBezTo>
                  <a:cubicBezTo>
                    <a:pt x="2486331" y="2160833"/>
                    <a:pt x="2478121" y="2161349"/>
                    <a:pt x="2468373" y="2161349"/>
                  </a:cubicBezTo>
                  <a:cubicBezTo>
                    <a:pt x="2466064" y="2161349"/>
                    <a:pt x="2464780" y="2162116"/>
                    <a:pt x="2462472" y="2162374"/>
                  </a:cubicBezTo>
                  <a:cubicBezTo>
                    <a:pt x="2462984" y="2167247"/>
                    <a:pt x="2463497" y="2169811"/>
                    <a:pt x="2462984" y="2174689"/>
                  </a:cubicBezTo>
                  <a:cubicBezTo>
                    <a:pt x="2451949" y="2174689"/>
                    <a:pt x="2446819" y="2182900"/>
                    <a:pt x="2435791" y="2182900"/>
                  </a:cubicBezTo>
                  <a:cubicBezTo>
                    <a:pt x="2426807" y="2182900"/>
                    <a:pt x="2426294" y="2171865"/>
                    <a:pt x="2423472" y="2163400"/>
                  </a:cubicBezTo>
                  <a:cubicBezTo>
                    <a:pt x="2418597" y="2149034"/>
                    <a:pt x="2416030" y="2140308"/>
                    <a:pt x="2409107" y="2126455"/>
                  </a:cubicBezTo>
                  <a:cubicBezTo>
                    <a:pt x="2395763" y="2099513"/>
                    <a:pt x="2380110" y="2089510"/>
                    <a:pt x="2366003" y="2062826"/>
                  </a:cubicBezTo>
                  <a:cubicBezTo>
                    <a:pt x="2352659" y="2037167"/>
                    <a:pt x="2344191" y="2023314"/>
                    <a:pt x="2325978" y="2001247"/>
                  </a:cubicBezTo>
                  <a:cubicBezTo>
                    <a:pt x="2314176" y="1986882"/>
                    <a:pt x="2308017" y="1977643"/>
                    <a:pt x="2292109" y="1967382"/>
                  </a:cubicBezTo>
                  <a:cubicBezTo>
                    <a:pt x="2285440" y="1963277"/>
                    <a:pt x="2279536" y="1961990"/>
                    <a:pt x="2274664" y="1956092"/>
                  </a:cubicBezTo>
                  <a:cubicBezTo>
                    <a:pt x="2273638" y="1954809"/>
                    <a:pt x="2270559" y="1955834"/>
                    <a:pt x="2270559" y="1954038"/>
                  </a:cubicBezTo>
                  <a:cubicBezTo>
                    <a:pt x="2270559" y="1948137"/>
                    <a:pt x="2276715" y="1945570"/>
                    <a:pt x="2276715" y="1939672"/>
                  </a:cubicBezTo>
                  <a:cubicBezTo>
                    <a:pt x="2276715" y="1935567"/>
                    <a:pt x="2275944" y="1933513"/>
                    <a:pt x="2275689" y="1929408"/>
                  </a:cubicBezTo>
                  <a:lnTo>
                    <a:pt x="2269533" y="1928383"/>
                  </a:lnTo>
                  <a:cubicBezTo>
                    <a:pt x="2261062" y="1931717"/>
                    <a:pt x="2258756" y="1938902"/>
                    <a:pt x="2250034" y="1941723"/>
                  </a:cubicBezTo>
                  <a:cubicBezTo>
                    <a:pt x="2241563" y="1944545"/>
                    <a:pt x="2232327" y="1939414"/>
                    <a:pt x="2227455" y="1946857"/>
                  </a:cubicBezTo>
                  <a:cubicBezTo>
                    <a:pt x="2217445" y="1961990"/>
                    <a:pt x="2210522" y="1970974"/>
                    <a:pt x="2194615" y="1979697"/>
                  </a:cubicBezTo>
                  <a:cubicBezTo>
                    <a:pt x="2191022" y="1981490"/>
                    <a:pt x="2190252" y="1985856"/>
                    <a:pt x="2186405" y="1986882"/>
                  </a:cubicBezTo>
                  <a:cubicBezTo>
                    <a:pt x="2174857" y="1990212"/>
                    <a:pt x="2166647" y="1986620"/>
                    <a:pt x="2155615" y="1990986"/>
                  </a:cubicBezTo>
                  <a:cubicBezTo>
                    <a:pt x="2148431" y="1993805"/>
                    <a:pt x="2148173" y="2004327"/>
                    <a:pt x="2140221" y="2004327"/>
                  </a:cubicBezTo>
                  <a:cubicBezTo>
                    <a:pt x="2138425" y="2004327"/>
                    <a:pt x="2137909" y="2002276"/>
                    <a:pt x="2136116" y="2002276"/>
                  </a:cubicBezTo>
                  <a:lnTo>
                    <a:pt x="2136116" y="1997142"/>
                  </a:lnTo>
                  <a:cubicBezTo>
                    <a:pt x="2140476" y="1986108"/>
                    <a:pt x="2147405" y="1980464"/>
                    <a:pt x="2147405" y="1968407"/>
                  </a:cubicBezTo>
                  <a:cubicBezTo>
                    <a:pt x="2147405" y="1965844"/>
                    <a:pt x="2146119" y="1964557"/>
                    <a:pt x="2145354" y="1962252"/>
                  </a:cubicBezTo>
                  <a:cubicBezTo>
                    <a:pt x="2129186" y="1964815"/>
                    <a:pt x="2120208" y="1957118"/>
                    <a:pt x="2104043" y="1957118"/>
                  </a:cubicBezTo>
                  <a:cubicBezTo>
                    <a:pt x="2099938" y="1957118"/>
                    <a:pt x="2097629" y="1957885"/>
                    <a:pt x="2093524" y="1958143"/>
                  </a:cubicBezTo>
                  <a:cubicBezTo>
                    <a:pt x="2093266" y="1963019"/>
                    <a:pt x="2093266" y="1965582"/>
                    <a:pt x="2093524" y="1970461"/>
                  </a:cubicBezTo>
                  <a:lnTo>
                    <a:pt x="2084802" y="1970461"/>
                  </a:lnTo>
                  <a:cubicBezTo>
                    <a:pt x="2078646" y="1965070"/>
                    <a:pt x="2077872" y="1955067"/>
                    <a:pt x="2069407" y="1955067"/>
                  </a:cubicBezTo>
                  <a:cubicBezTo>
                    <a:pt x="2062993" y="1955067"/>
                    <a:pt x="2059401" y="1957118"/>
                    <a:pt x="2052987" y="1957118"/>
                  </a:cubicBezTo>
                  <a:cubicBezTo>
                    <a:pt x="2042981" y="1957118"/>
                    <a:pt x="2041698" y="1944290"/>
                    <a:pt x="2041698" y="1934281"/>
                  </a:cubicBezTo>
                  <a:cubicBezTo>
                    <a:pt x="2041698" y="1927357"/>
                    <a:pt x="2042726" y="1923765"/>
                    <a:pt x="2042726" y="1916835"/>
                  </a:cubicBezTo>
                  <a:cubicBezTo>
                    <a:pt x="2042726" y="1902727"/>
                    <a:pt x="2035280" y="1895543"/>
                    <a:pt x="2031436" y="1882199"/>
                  </a:cubicBezTo>
                  <a:cubicBezTo>
                    <a:pt x="2029637" y="1875530"/>
                    <a:pt x="2032462" y="1864754"/>
                    <a:pt x="2025277" y="1864754"/>
                  </a:cubicBezTo>
                  <a:cubicBezTo>
                    <a:pt x="2020147" y="1864754"/>
                    <a:pt x="2017580" y="1867833"/>
                    <a:pt x="2012450" y="1867833"/>
                  </a:cubicBezTo>
                  <a:cubicBezTo>
                    <a:pt x="1997823" y="1867833"/>
                    <a:pt x="1989613" y="1862699"/>
                    <a:pt x="1974992" y="1862699"/>
                  </a:cubicBezTo>
                  <a:cubicBezTo>
                    <a:pt x="1953951" y="1862699"/>
                    <a:pt x="1943174" y="1871680"/>
                    <a:pt x="1923678" y="1880148"/>
                  </a:cubicBezTo>
                  <a:cubicBezTo>
                    <a:pt x="1920085" y="1881686"/>
                    <a:pt x="1919311" y="1885533"/>
                    <a:pt x="1915468" y="1886304"/>
                  </a:cubicBezTo>
                  <a:cubicBezTo>
                    <a:pt x="1883137" y="1894256"/>
                    <a:pt x="1864154" y="1888358"/>
                    <a:pt x="1831314" y="1892463"/>
                  </a:cubicBezTo>
                  <a:cubicBezTo>
                    <a:pt x="1816687" y="1894256"/>
                    <a:pt x="1810527" y="1904778"/>
                    <a:pt x="1795903" y="1904778"/>
                  </a:cubicBezTo>
                  <a:cubicBezTo>
                    <a:pt x="1787435" y="1904778"/>
                    <a:pt x="1782818" y="1902727"/>
                    <a:pt x="1774353" y="1902727"/>
                  </a:cubicBezTo>
                  <a:cubicBezTo>
                    <a:pt x="1759471" y="1902727"/>
                    <a:pt x="1751516" y="1907858"/>
                    <a:pt x="1736895" y="1909909"/>
                  </a:cubicBezTo>
                  <a:cubicBezTo>
                    <a:pt x="1727657" y="1911189"/>
                    <a:pt x="1721240" y="1910163"/>
                    <a:pt x="1712262" y="1912988"/>
                  </a:cubicBezTo>
                  <a:cubicBezTo>
                    <a:pt x="1704307" y="1915555"/>
                    <a:pt x="1702256" y="1924278"/>
                    <a:pt x="1693791" y="1924278"/>
                  </a:cubicBezTo>
                  <a:cubicBezTo>
                    <a:pt x="1685581" y="1924278"/>
                    <a:pt x="1681476" y="1918119"/>
                    <a:pt x="1673266" y="1918119"/>
                  </a:cubicBezTo>
                  <a:cubicBezTo>
                    <a:pt x="1662744" y="1918119"/>
                    <a:pt x="1657098" y="1923252"/>
                    <a:pt x="1646582" y="1923252"/>
                  </a:cubicBezTo>
                  <a:cubicBezTo>
                    <a:pt x="1638627" y="1923252"/>
                    <a:pt x="1634009" y="1921198"/>
                    <a:pt x="1626057" y="1921198"/>
                  </a:cubicBezTo>
                  <a:cubicBezTo>
                    <a:pt x="1612455" y="1921198"/>
                    <a:pt x="1606557" y="1934793"/>
                    <a:pt x="1604503" y="1948395"/>
                  </a:cubicBezTo>
                  <a:cubicBezTo>
                    <a:pt x="1609637" y="1947112"/>
                    <a:pt x="1612713" y="1946857"/>
                    <a:pt x="1617847" y="1948395"/>
                  </a:cubicBezTo>
                  <a:cubicBezTo>
                    <a:pt x="1617073" y="1953780"/>
                    <a:pt x="1617589" y="1957372"/>
                    <a:pt x="1615793" y="1962252"/>
                  </a:cubicBezTo>
                  <a:cubicBezTo>
                    <a:pt x="1614255" y="1966356"/>
                    <a:pt x="1608608" y="1966869"/>
                    <a:pt x="1608608" y="1971487"/>
                  </a:cubicBezTo>
                  <a:cubicBezTo>
                    <a:pt x="1608608" y="1985856"/>
                    <a:pt x="1627595" y="1983544"/>
                    <a:pt x="1640423" y="1989958"/>
                  </a:cubicBezTo>
                  <a:cubicBezTo>
                    <a:pt x="1635547" y="1993805"/>
                    <a:pt x="1631442" y="1996117"/>
                    <a:pt x="1625032" y="1996117"/>
                  </a:cubicBezTo>
                  <a:cubicBezTo>
                    <a:pt x="1619898" y="1996117"/>
                    <a:pt x="1616818" y="1994063"/>
                    <a:pt x="1611688" y="1994063"/>
                  </a:cubicBezTo>
                  <a:cubicBezTo>
                    <a:pt x="1601166" y="1994063"/>
                    <a:pt x="1597061" y="2002531"/>
                    <a:pt x="1589112" y="2009457"/>
                  </a:cubicBezTo>
                  <a:cubicBezTo>
                    <a:pt x="1580128" y="2017155"/>
                    <a:pt x="1569612" y="2021260"/>
                    <a:pt x="1569612" y="2033062"/>
                  </a:cubicBezTo>
                  <a:cubicBezTo>
                    <a:pt x="1569612" y="2045890"/>
                    <a:pt x="1581927" y="2051023"/>
                    <a:pt x="1581927" y="2063851"/>
                  </a:cubicBezTo>
                  <a:cubicBezTo>
                    <a:pt x="1581927" y="2081039"/>
                    <a:pt x="1550113" y="2077446"/>
                    <a:pt x="1550113" y="2094640"/>
                  </a:cubicBezTo>
                  <a:cubicBezTo>
                    <a:pt x="1550113" y="2106955"/>
                    <a:pt x="1566787" y="2103876"/>
                    <a:pt x="1576794" y="2111060"/>
                  </a:cubicBezTo>
                  <a:cubicBezTo>
                    <a:pt x="1590137" y="2120551"/>
                    <a:pt x="1596035" y="2134665"/>
                    <a:pt x="1612713" y="2134665"/>
                  </a:cubicBezTo>
                  <a:lnTo>
                    <a:pt x="1612713" y="2142617"/>
                  </a:lnTo>
                  <a:cubicBezTo>
                    <a:pt x="1612713" y="2153139"/>
                    <a:pt x="1598347" y="2152110"/>
                    <a:pt x="1588083" y="2154164"/>
                  </a:cubicBezTo>
                  <a:cubicBezTo>
                    <a:pt x="1582182" y="2155190"/>
                    <a:pt x="1578848" y="2158270"/>
                    <a:pt x="1572689" y="2158270"/>
                  </a:cubicBezTo>
                  <a:cubicBezTo>
                    <a:pt x="1563453" y="2158270"/>
                    <a:pt x="1558577" y="2153390"/>
                    <a:pt x="1550113" y="2150060"/>
                  </a:cubicBezTo>
                  <a:cubicBezTo>
                    <a:pt x="1547288" y="2144413"/>
                    <a:pt x="1542928" y="2138770"/>
                    <a:pt x="1536769" y="2138770"/>
                  </a:cubicBezTo>
                  <a:cubicBezTo>
                    <a:pt x="1523683" y="2138770"/>
                    <a:pt x="1516499" y="2148005"/>
                    <a:pt x="1510088" y="2159295"/>
                  </a:cubicBezTo>
                  <a:cubicBezTo>
                    <a:pt x="1499311" y="2155703"/>
                    <a:pt x="1496486" y="2147747"/>
                    <a:pt x="1486484" y="2142875"/>
                  </a:cubicBezTo>
                  <a:cubicBezTo>
                    <a:pt x="1480067" y="2139795"/>
                    <a:pt x="1473907" y="2138512"/>
                    <a:pt x="1472114" y="2131585"/>
                  </a:cubicBezTo>
                  <a:cubicBezTo>
                    <a:pt x="1468522" y="2117987"/>
                    <a:pt x="1471856" y="2106697"/>
                    <a:pt x="1461854" y="2096691"/>
                  </a:cubicBezTo>
                  <a:cubicBezTo>
                    <a:pt x="1454411" y="2089249"/>
                    <a:pt x="1446710" y="2088994"/>
                    <a:pt x="1437220" y="2084376"/>
                  </a:cubicBezTo>
                  <a:cubicBezTo>
                    <a:pt x="1430803" y="2081300"/>
                    <a:pt x="1429010" y="2074115"/>
                    <a:pt x="1421826" y="2074115"/>
                  </a:cubicBezTo>
                  <a:cubicBezTo>
                    <a:pt x="1415925" y="2074115"/>
                    <a:pt x="1414128" y="2081300"/>
                    <a:pt x="1408227" y="2081300"/>
                  </a:cubicBezTo>
                  <a:cubicBezTo>
                    <a:pt x="1388215" y="2081300"/>
                    <a:pt x="1377183" y="2081039"/>
                    <a:pt x="1357171" y="2081039"/>
                  </a:cubicBezTo>
                  <a:cubicBezTo>
                    <a:pt x="1347674" y="2069752"/>
                    <a:pt x="1335875" y="2072828"/>
                    <a:pt x="1323306" y="2065902"/>
                  </a:cubicBezTo>
                  <a:cubicBezTo>
                    <a:pt x="1315347" y="2061539"/>
                    <a:pt x="1312016" y="2053590"/>
                    <a:pt x="1302777" y="2053590"/>
                  </a:cubicBezTo>
                  <a:cubicBezTo>
                    <a:pt x="1295596" y="2053590"/>
                    <a:pt x="1295848" y="2062313"/>
                    <a:pt x="1291491" y="2067956"/>
                  </a:cubicBezTo>
                  <a:cubicBezTo>
                    <a:pt x="1286357" y="2063338"/>
                    <a:pt x="1286357" y="2057950"/>
                    <a:pt x="1282252" y="2052561"/>
                  </a:cubicBezTo>
                  <a:cubicBezTo>
                    <a:pt x="1278915" y="2048198"/>
                    <a:pt x="1273017" y="2048711"/>
                    <a:pt x="1269937" y="2044352"/>
                  </a:cubicBezTo>
                  <a:cubicBezTo>
                    <a:pt x="1264294" y="2036654"/>
                    <a:pt x="1266600" y="2025368"/>
                    <a:pt x="1257622" y="2022801"/>
                  </a:cubicBezTo>
                  <a:cubicBezTo>
                    <a:pt x="1252747" y="2021514"/>
                    <a:pt x="1249412" y="2021776"/>
                    <a:pt x="1244282" y="2021776"/>
                  </a:cubicBezTo>
                  <a:cubicBezTo>
                    <a:pt x="1237352" y="2021514"/>
                    <a:pt x="1231193" y="2024852"/>
                    <a:pt x="1226833" y="2019722"/>
                  </a:cubicBezTo>
                  <a:cubicBezTo>
                    <a:pt x="1215544" y="2006381"/>
                    <a:pt x="1211181" y="1988932"/>
                    <a:pt x="1193480" y="1988932"/>
                  </a:cubicBezTo>
                  <a:cubicBezTo>
                    <a:pt x="1181678" y="1988932"/>
                    <a:pt x="1175261" y="1995091"/>
                    <a:pt x="1163459" y="1995091"/>
                  </a:cubicBezTo>
                  <a:cubicBezTo>
                    <a:pt x="1160895" y="1995091"/>
                    <a:pt x="1159612" y="1994318"/>
                    <a:pt x="1157048" y="1994063"/>
                  </a:cubicBezTo>
                  <a:cubicBezTo>
                    <a:pt x="1158328" y="1988932"/>
                    <a:pt x="1161153" y="1986108"/>
                    <a:pt x="1161153" y="1980722"/>
                  </a:cubicBezTo>
                  <a:cubicBezTo>
                    <a:pt x="1161153" y="1975592"/>
                    <a:pt x="1153969" y="1976617"/>
                    <a:pt x="1148835" y="1976617"/>
                  </a:cubicBezTo>
                  <a:cubicBezTo>
                    <a:pt x="1134724" y="1976617"/>
                    <a:pt x="1127797" y="1983802"/>
                    <a:pt x="1114969" y="1988932"/>
                  </a:cubicBezTo>
                  <a:cubicBezTo>
                    <a:pt x="1102654" y="1994063"/>
                    <a:pt x="1094186" y="1993292"/>
                    <a:pt x="1081104" y="1995091"/>
                  </a:cubicBezTo>
                  <a:cubicBezTo>
                    <a:pt x="1067502" y="1997142"/>
                    <a:pt x="1061088" y="2003301"/>
                    <a:pt x="1048261" y="2008432"/>
                  </a:cubicBezTo>
                  <a:cubicBezTo>
                    <a:pt x="1042360" y="2010741"/>
                    <a:pt x="1036462" y="2008432"/>
                    <a:pt x="1031841" y="2012537"/>
                  </a:cubicBezTo>
                  <a:cubicBezTo>
                    <a:pt x="1027223" y="2016642"/>
                    <a:pt x="1030045" y="2023056"/>
                    <a:pt x="1027736" y="2028957"/>
                  </a:cubicBezTo>
                  <a:cubicBezTo>
                    <a:pt x="1026452" y="2032037"/>
                    <a:pt x="1022605" y="2033575"/>
                    <a:pt x="1022605" y="2037167"/>
                  </a:cubicBezTo>
                  <a:cubicBezTo>
                    <a:pt x="1022605" y="2043326"/>
                    <a:pt x="1025685" y="2046406"/>
                    <a:pt x="1025685" y="2052561"/>
                  </a:cubicBezTo>
                  <a:cubicBezTo>
                    <a:pt x="1025685" y="2062826"/>
                    <a:pt x="1016188" y="2065902"/>
                    <a:pt x="1012341" y="2075141"/>
                  </a:cubicBezTo>
                  <a:cubicBezTo>
                    <a:pt x="1000281" y="2061800"/>
                    <a:pt x="998488" y="2050765"/>
                    <a:pt x="989765" y="2035116"/>
                  </a:cubicBezTo>
                  <a:cubicBezTo>
                    <a:pt x="985915" y="2027931"/>
                    <a:pt x="984631" y="2018696"/>
                    <a:pt x="976421" y="2018696"/>
                  </a:cubicBezTo>
                  <a:cubicBezTo>
                    <a:pt x="970778" y="2018696"/>
                    <a:pt x="968724" y="2023827"/>
                    <a:pt x="964106" y="2026906"/>
                  </a:cubicBezTo>
                  <a:cubicBezTo>
                    <a:pt x="957951" y="2031011"/>
                    <a:pt x="952559" y="2032549"/>
                    <a:pt x="946661" y="2037167"/>
                  </a:cubicBezTo>
                  <a:cubicBezTo>
                    <a:pt x="940757" y="2041788"/>
                    <a:pt x="942043" y="2050253"/>
                    <a:pt x="935371" y="2053590"/>
                  </a:cubicBezTo>
                  <a:cubicBezTo>
                    <a:pt x="926387" y="2058208"/>
                    <a:pt x="919464" y="2056667"/>
                    <a:pt x="909713" y="2059746"/>
                  </a:cubicBezTo>
                  <a:cubicBezTo>
                    <a:pt x="912280" y="2066160"/>
                    <a:pt x="912792" y="2070265"/>
                    <a:pt x="912792" y="2077195"/>
                  </a:cubicBezTo>
                  <a:cubicBezTo>
                    <a:pt x="912792" y="2084631"/>
                    <a:pt x="910996" y="2090790"/>
                    <a:pt x="904582" y="2094640"/>
                  </a:cubicBezTo>
                  <a:cubicBezTo>
                    <a:pt x="882519" y="2105672"/>
                    <a:pt x="869430" y="2106955"/>
                    <a:pt x="845058" y="2110035"/>
                  </a:cubicBezTo>
                  <a:lnTo>
                    <a:pt x="845058" y="2119012"/>
                  </a:lnTo>
                  <a:cubicBezTo>
                    <a:pt x="845058" y="2143130"/>
                    <a:pt x="866612" y="2152626"/>
                    <a:pt x="866612" y="2176740"/>
                  </a:cubicBezTo>
                  <a:cubicBezTo>
                    <a:pt x="866612" y="2180845"/>
                    <a:pt x="864558" y="2183154"/>
                    <a:pt x="864558" y="2187259"/>
                  </a:cubicBezTo>
                  <a:cubicBezTo>
                    <a:pt x="864558" y="2188797"/>
                    <a:pt x="865583" y="2189571"/>
                    <a:pt x="865583" y="2191109"/>
                  </a:cubicBezTo>
                  <a:lnTo>
                    <a:pt x="886876" y="2191109"/>
                  </a:lnTo>
                  <a:cubicBezTo>
                    <a:pt x="899194" y="2191109"/>
                    <a:pt x="903812" y="2202654"/>
                    <a:pt x="908687" y="2213689"/>
                  </a:cubicBezTo>
                  <a:cubicBezTo>
                    <a:pt x="914334" y="2226516"/>
                    <a:pt x="917926" y="2234981"/>
                    <a:pt x="917926" y="2249095"/>
                  </a:cubicBezTo>
                  <a:cubicBezTo>
                    <a:pt x="917926" y="2255506"/>
                    <a:pt x="910741" y="2257560"/>
                    <a:pt x="910741" y="2263977"/>
                  </a:cubicBezTo>
                  <a:cubicBezTo>
                    <a:pt x="910741" y="2267566"/>
                    <a:pt x="914846" y="2268850"/>
                    <a:pt x="915872" y="2272184"/>
                  </a:cubicBezTo>
                  <a:cubicBezTo>
                    <a:pt x="918693" y="2280397"/>
                    <a:pt x="917015" y="2286357"/>
                    <a:pt x="917015" y="2295083"/>
                  </a:cubicBezTo>
                  <a:lnTo>
                    <a:pt x="917015" y="2295083"/>
                  </a:lnTo>
                  <a:cubicBezTo>
                    <a:pt x="915914" y="2294757"/>
                    <a:pt x="914810" y="2294309"/>
                    <a:pt x="913560" y="2293738"/>
                  </a:cubicBezTo>
                  <a:cubicBezTo>
                    <a:pt x="912792" y="2297069"/>
                    <a:pt x="913560" y="2299254"/>
                    <a:pt x="913560" y="2302715"/>
                  </a:cubicBezTo>
                  <a:cubicBezTo>
                    <a:pt x="913560" y="2310413"/>
                    <a:pt x="905095" y="2311696"/>
                    <a:pt x="898423" y="2315288"/>
                  </a:cubicBezTo>
                  <a:cubicBezTo>
                    <a:pt x="892006" y="2318753"/>
                    <a:pt x="889828" y="2323371"/>
                    <a:pt x="886108" y="2329657"/>
                  </a:cubicBezTo>
                  <a:cubicBezTo>
                    <a:pt x="880720" y="2326963"/>
                    <a:pt x="880338" y="2319393"/>
                    <a:pt x="874306" y="2319393"/>
                  </a:cubicBezTo>
                  <a:cubicBezTo>
                    <a:pt x="870586" y="2319393"/>
                    <a:pt x="871481" y="2324778"/>
                    <a:pt x="869175" y="2327603"/>
                  </a:cubicBezTo>
                  <a:cubicBezTo>
                    <a:pt x="865325" y="2332221"/>
                    <a:pt x="859813" y="2330170"/>
                    <a:pt x="853781" y="2330170"/>
                  </a:cubicBezTo>
                  <a:cubicBezTo>
                    <a:pt x="843393" y="2330170"/>
                    <a:pt x="837746" y="2326065"/>
                    <a:pt x="827351" y="2326065"/>
                  </a:cubicBezTo>
                  <a:cubicBezTo>
                    <a:pt x="822734" y="2326065"/>
                    <a:pt x="822479" y="2331450"/>
                    <a:pt x="819399" y="2334788"/>
                  </a:cubicBezTo>
                  <a:cubicBezTo>
                    <a:pt x="814011" y="2340686"/>
                    <a:pt x="802467" y="2337868"/>
                    <a:pt x="801441" y="2346077"/>
                  </a:cubicBezTo>
                  <a:cubicBezTo>
                    <a:pt x="800413" y="2354542"/>
                    <a:pt x="795668" y="2359545"/>
                    <a:pt x="788101" y="2363010"/>
                  </a:cubicBezTo>
                  <a:cubicBezTo>
                    <a:pt x="779117" y="2367115"/>
                    <a:pt x="773732" y="2369682"/>
                    <a:pt x="763980" y="2372246"/>
                  </a:cubicBezTo>
                  <a:cubicBezTo>
                    <a:pt x="755898" y="2374427"/>
                    <a:pt x="748974" y="2370322"/>
                    <a:pt x="742943" y="2376351"/>
                  </a:cubicBezTo>
                  <a:cubicBezTo>
                    <a:pt x="740630" y="2378659"/>
                    <a:pt x="741404" y="2381484"/>
                    <a:pt x="741404" y="2384815"/>
                  </a:cubicBezTo>
                  <a:cubicBezTo>
                    <a:pt x="741404" y="2396752"/>
                    <a:pt x="742044" y="2403802"/>
                    <a:pt x="744997" y="2415350"/>
                  </a:cubicBezTo>
                  <a:cubicBezTo>
                    <a:pt x="746277" y="2420735"/>
                    <a:pt x="750640" y="2422534"/>
                    <a:pt x="753719" y="2427152"/>
                  </a:cubicBezTo>
                  <a:cubicBezTo>
                    <a:pt x="758850" y="2434849"/>
                    <a:pt x="758850" y="2441009"/>
                    <a:pt x="758850" y="2450244"/>
                  </a:cubicBezTo>
                  <a:cubicBezTo>
                    <a:pt x="758850" y="2459352"/>
                    <a:pt x="750127" y="2462814"/>
                    <a:pt x="750127" y="2471922"/>
                  </a:cubicBezTo>
                  <a:cubicBezTo>
                    <a:pt x="750127" y="2475259"/>
                    <a:pt x="750382" y="2477183"/>
                    <a:pt x="750640" y="2480520"/>
                  </a:cubicBezTo>
                  <a:cubicBezTo>
                    <a:pt x="751280" y="2481160"/>
                    <a:pt x="751793" y="2481800"/>
                    <a:pt x="752178" y="2482571"/>
                  </a:cubicBezTo>
                  <a:cubicBezTo>
                    <a:pt x="759875" y="2472307"/>
                    <a:pt x="760388" y="2461276"/>
                    <a:pt x="772193" y="2456400"/>
                  </a:cubicBezTo>
                  <a:cubicBezTo>
                    <a:pt x="772193" y="2462301"/>
                    <a:pt x="775786" y="2465377"/>
                    <a:pt x="775786" y="2471282"/>
                  </a:cubicBezTo>
                  <a:cubicBezTo>
                    <a:pt x="775786" y="2475641"/>
                    <a:pt x="771420" y="2476670"/>
                    <a:pt x="768085" y="2479492"/>
                  </a:cubicBezTo>
                  <a:cubicBezTo>
                    <a:pt x="760519" y="2485906"/>
                    <a:pt x="755898" y="2491294"/>
                    <a:pt x="755257" y="2501045"/>
                  </a:cubicBezTo>
                  <a:cubicBezTo>
                    <a:pt x="754872" y="2507328"/>
                    <a:pt x="755898" y="2512975"/>
                    <a:pt x="750640" y="2516440"/>
                  </a:cubicBezTo>
                  <a:cubicBezTo>
                    <a:pt x="746022" y="2519516"/>
                    <a:pt x="741917" y="2522210"/>
                    <a:pt x="741917" y="2527726"/>
                  </a:cubicBezTo>
                  <a:cubicBezTo>
                    <a:pt x="741917" y="2532987"/>
                    <a:pt x="746789" y="2534653"/>
                    <a:pt x="748589" y="2539532"/>
                  </a:cubicBezTo>
                  <a:cubicBezTo>
                    <a:pt x="750895" y="2545815"/>
                    <a:pt x="749614" y="2550691"/>
                    <a:pt x="749614" y="2557490"/>
                  </a:cubicBezTo>
                  <a:cubicBezTo>
                    <a:pt x="754232" y="2576092"/>
                    <a:pt x="757566" y="2586225"/>
                    <a:pt x="762955" y="2604699"/>
                  </a:cubicBezTo>
                  <a:cubicBezTo>
                    <a:pt x="765430" y="2613357"/>
                    <a:pt x="766687" y="2619460"/>
                    <a:pt x="768402" y="2626527"/>
                  </a:cubicBezTo>
                  <a:lnTo>
                    <a:pt x="768402" y="2626524"/>
                  </a:lnTo>
                  <a:cubicBezTo>
                    <a:pt x="757116" y="2630116"/>
                    <a:pt x="750895" y="2630355"/>
                    <a:pt x="740379" y="2635488"/>
                  </a:cubicBezTo>
                  <a:cubicBezTo>
                    <a:pt x="734987" y="2638052"/>
                    <a:pt x="732169" y="2642673"/>
                    <a:pt x="726010" y="2642673"/>
                  </a:cubicBezTo>
                  <a:cubicBezTo>
                    <a:pt x="713182" y="2642673"/>
                    <a:pt x="707794" y="2633689"/>
                    <a:pt x="698300" y="2625224"/>
                  </a:cubicBezTo>
                  <a:cubicBezTo>
                    <a:pt x="682906" y="2611626"/>
                    <a:pt x="672132" y="2608291"/>
                    <a:pt x="657250" y="2593410"/>
                  </a:cubicBezTo>
                  <a:lnTo>
                    <a:pt x="657250" y="2593410"/>
                  </a:lnTo>
                  <a:cubicBezTo>
                    <a:pt x="644168" y="2583913"/>
                    <a:pt x="630566" y="2578786"/>
                    <a:pt x="630566" y="2562620"/>
                  </a:cubicBezTo>
                  <a:cubicBezTo>
                    <a:pt x="630566" y="2553643"/>
                    <a:pt x="635696" y="2549025"/>
                    <a:pt x="635696" y="2540041"/>
                  </a:cubicBezTo>
                  <a:cubicBezTo>
                    <a:pt x="635696" y="2522083"/>
                    <a:pt x="618251" y="2510281"/>
                    <a:pt x="600290" y="2510281"/>
                  </a:cubicBezTo>
                  <a:cubicBezTo>
                    <a:pt x="586949" y="2510281"/>
                    <a:pt x="579765" y="2516437"/>
                    <a:pt x="566424" y="2516437"/>
                  </a:cubicBezTo>
                  <a:cubicBezTo>
                    <a:pt x="551029" y="2516437"/>
                    <a:pt x="546157" y="2502329"/>
                    <a:pt x="536148" y="2490781"/>
                  </a:cubicBezTo>
                  <a:cubicBezTo>
                    <a:pt x="528450" y="2481804"/>
                    <a:pt x="522040" y="2478979"/>
                    <a:pt x="512030" y="2472307"/>
                  </a:cubicBezTo>
                  <a:lnTo>
                    <a:pt x="512030" y="2424585"/>
                  </a:lnTo>
                  <a:lnTo>
                    <a:pt x="455331" y="2424585"/>
                  </a:lnTo>
                  <a:cubicBezTo>
                    <a:pt x="446608" y="2424585"/>
                    <a:pt x="447376" y="2413041"/>
                    <a:pt x="441729" y="2406627"/>
                  </a:cubicBezTo>
                  <a:cubicBezTo>
                    <a:pt x="438398" y="2402780"/>
                    <a:pt x="433265" y="2402780"/>
                    <a:pt x="429414" y="2399443"/>
                  </a:cubicBezTo>
                  <a:cubicBezTo>
                    <a:pt x="423516" y="2394057"/>
                    <a:pt x="418641" y="2391745"/>
                    <a:pt x="412994" y="2386099"/>
                  </a:cubicBezTo>
                  <a:cubicBezTo>
                    <a:pt x="406838" y="2379943"/>
                    <a:pt x="404272" y="2372758"/>
                    <a:pt x="395549" y="2371733"/>
                  </a:cubicBezTo>
                  <a:cubicBezTo>
                    <a:pt x="389135" y="2370965"/>
                    <a:pt x="386581" y="2373493"/>
                    <a:pt x="380164" y="2372980"/>
                  </a:cubicBezTo>
                  <a:lnTo>
                    <a:pt x="380164" y="2372980"/>
                  </a:lnTo>
                  <a:cubicBezTo>
                    <a:pt x="379070" y="2372069"/>
                    <a:pt x="377885" y="2371142"/>
                    <a:pt x="376562" y="2370195"/>
                  </a:cubicBezTo>
                  <a:cubicBezTo>
                    <a:pt x="372970" y="2367882"/>
                    <a:pt x="369377" y="2364424"/>
                    <a:pt x="369377" y="2360058"/>
                  </a:cubicBezTo>
                  <a:lnTo>
                    <a:pt x="369377" y="2349543"/>
                  </a:lnTo>
                  <a:cubicBezTo>
                    <a:pt x="369377" y="2340173"/>
                    <a:pt x="365527" y="2335301"/>
                    <a:pt x="362193" y="2326578"/>
                  </a:cubicBezTo>
                  <a:cubicBezTo>
                    <a:pt x="357317" y="2313750"/>
                    <a:pt x="355779" y="2305537"/>
                    <a:pt x="347827" y="2294251"/>
                  </a:cubicBezTo>
                  <a:cubicBezTo>
                    <a:pt x="343977" y="2288859"/>
                    <a:pt x="338588" y="2288604"/>
                    <a:pt x="333971" y="2283986"/>
                  </a:cubicBezTo>
                  <a:cubicBezTo>
                    <a:pt x="329993" y="2280009"/>
                    <a:pt x="328840" y="2276802"/>
                    <a:pt x="326273" y="2271671"/>
                  </a:cubicBezTo>
                  <a:cubicBezTo>
                    <a:pt x="323321" y="2265640"/>
                    <a:pt x="323834" y="2260255"/>
                    <a:pt x="318576" y="2256277"/>
                  </a:cubicBezTo>
                  <a:cubicBezTo>
                    <a:pt x="314344" y="2253070"/>
                    <a:pt x="309981" y="2255124"/>
                    <a:pt x="305236" y="2252685"/>
                  </a:cubicBezTo>
                  <a:cubicBezTo>
                    <a:pt x="302283" y="2251146"/>
                    <a:pt x="304337" y="2247427"/>
                    <a:pt x="304210" y="2243962"/>
                  </a:cubicBezTo>
                  <a:cubicBezTo>
                    <a:pt x="303821" y="2235752"/>
                    <a:pt x="302669" y="2230494"/>
                    <a:pt x="298564" y="2223437"/>
                  </a:cubicBezTo>
                  <a:cubicBezTo>
                    <a:pt x="296000" y="2218946"/>
                    <a:pt x="292408" y="2217666"/>
                    <a:pt x="287790" y="2215227"/>
                  </a:cubicBezTo>
                  <a:cubicBezTo>
                    <a:pt x="284325" y="2213427"/>
                    <a:pt x="279577" y="2213045"/>
                    <a:pt x="279577" y="2209068"/>
                  </a:cubicBezTo>
                  <a:cubicBezTo>
                    <a:pt x="279577" y="2205861"/>
                    <a:pt x="282529" y="2203425"/>
                    <a:pt x="285736" y="2203425"/>
                  </a:cubicBezTo>
                  <a:cubicBezTo>
                    <a:pt x="288303" y="2203425"/>
                    <a:pt x="289583" y="2204323"/>
                    <a:pt x="291895" y="2205475"/>
                  </a:cubicBezTo>
                  <a:cubicBezTo>
                    <a:pt x="289841" y="2202784"/>
                    <a:pt x="288045" y="2201112"/>
                    <a:pt x="287274" y="2197778"/>
                  </a:cubicBezTo>
                  <a:cubicBezTo>
                    <a:pt x="290866" y="2196367"/>
                    <a:pt x="293175" y="2195215"/>
                    <a:pt x="297026" y="2195215"/>
                  </a:cubicBezTo>
                  <a:cubicBezTo>
                    <a:pt x="304465" y="2195215"/>
                    <a:pt x="306003" y="2202912"/>
                    <a:pt x="310879" y="2208555"/>
                  </a:cubicBezTo>
                  <a:cubicBezTo>
                    <a:pt x="313573" y="2211762"/>
                    <a:pt x="317551" y="2211122"/>
                    <a:pt x="321910" y="2211122"/>
                  </a:cubicBezTo>
                  <a:cubicBezTo>
                    <a:pt x="333713" y="2211122"/>
                    <a:pt x="340515" y="2205603"/>
                    <a:pt x="349365" y="2197778"/>
                  </a:cubicBezTo>
                  <a:cubicBezTo>
                    <a:pt x="357062" y="2190982"/>
                    <a:pt x="359502" y="2180845"/>
                    <a:pt x="369890" y="2180845"/>
                  </a:cubicBezTo>
                  <a:cubicBezTo>
                    <a:pt x="379129" y="2180845"/>
                    <a:pt x="371428" y="2201883"/>
                    <a:pt x="380667" y="2201883"/>
                  </a:cubicBezTo>
                  <a:cubicBezTo>
                    <a:pt x="384772" y="2201883"/>
                    <a:pt x="388364" y="2198807"/>
                    <a:pt x="388364" y="2194702"/>
                  </a:cubicBezTo>
                  <a:cubicBezTo>
                    <a:pt x="388364" y="2189823"/>
                    <a:pt x="386313" y="2187132"/>
                    <a:pt x="386313" y="2182259"/>
                  </a:cubicBezTo>
                  <a:lnTo>
                    <a:pt x="386313" y="2173148"/>
                  </a:lnTo>
                  <a:cubicBezTo>
                    <a:pt x="391059" y="2175970"/>
                    <a:pt x="391699" y="2182387"/>
                    <a:pt x="397214" y="2182387"/>
                  </a:cubicBezTo>
                  <a:lnTo>
                    <a:pt x="399654" y="2182387"/>
                  </a:lnTo>
                  <a:lnTo>
                    <a:pt x="399654" y="2177126"/>
                  </a:lnTo>
                  <a:cubicBezTo>
                    <a:pt x="399654" y="2168785"/>
                    <a:pt x="401577" y="2161218"/>
                    <a:pt x="395036" y="2156215"/>
                  </a:cubicBezTo>
                  <a:cubicBezTo>
                    <a:pt x="392724" y="2154416"/>
                    <a:pt x="390288" y="2155445"/>
                    <a:pt x="387339" y="2155190"/>
                  </a:cubicBezTo>
                  <a:cubicBezTo>
                    <a:pt x="387339" y="2150060"/>
                    <a:pt x="385797" y="2147107"/>
                    <a:pt x="385797" y="2141974"/>
                  </a:cubicBezTo>
                  <a:lnTo>
                    <a:pt x="385797" y="2131585"/>
                  </a:lnTo>
                  <a:lnTo>
                    <a:pt x="389902" y="2131585"/>
                  </a:lnTo>
                  <a:lnTo>
                    <a:pt x="396574" y="2137228"/>
                  </a:lnTo>
                  <a:lnTo>
                    <a:pt x="406711" y="2137228"/>
                  </a:lnTo>
                  <a:cubicBezTo>
                    <a:pt x="412994" y="2137228"/>
                    <a:pt x="416201" y="2140693"/>
                    <a:pt x="421204" y="2144413"/>
                  </a:cubicBezTo>
                  <a:lnTo>
                    <a:pt x="423258" y="2143900"/>
                  </a:lnTo>
                  <a:cubicBezTo>
                    <a:pt x="423899" y="2141075"/>
                    <a:pt x="425695" y="2138254"/>
                    <a:pt x="428644" y="2138254"/>
                  </a:cubicBezTo>
                  <a:cubicBezTo>
                    <a:pt x="432236" y="2138254"/>
                    <a:pt x="434032" y="2141206"/>
                    <a:pt x="435573" y="2144413"/>
                  </a:cubicBezTo>
                  <a:cubicBezTo>
                    <a:pt x="442631" y="2141588"/>
                    <a:pt x="445962" y="2136203"/>
                    <a:pt x="453659" y="2136203"/>
                  </a:cubicBezTo>
                  <a:lnTo>
                    <a:pt x="465207" y="2136203"/>
                  </a:lnTo>
                  <a:cubicBezTo>
                    <a:pt x="469566" y="2136203"/>
                    <a:pt x="474573" y="2134404"/>
                    <a:pt x="474573" y="2130044"/>
                  </a:cubicBezTo>
                  <a:cubicBezTo>
                    <a:pt x="474573" y="2124914"/>
                    <a:pt x="474573" y="2119783"/>
                    <a:pt x="469952" y="2117729"/>
                  </a:cubicBezTo>
                  <a:cubicBezTo>
                    <a:pt x="461366" y="2113797"/>
                    <a:pt x="454613" y="2114705"/>
                    <a:pt x="446131" y="2114532"/>
                  </a:cubicBezTo>
                  <a:lnTo>
                    <a:pt x="446131" y="2114532"/>
                  </a:lnTo>
                  <a:cubicBezTo>
                    <a:pt x="452029" y="2107860"/>
                    <a:pt x="457637" y="2102847"/>
                    <a:pt x="465334" y="2098745"/>
                  </a:cubicBezTo>
                  <a:cubicBezTo>
                    <a:pt x="477136" y="2092328"/>
                    <a:pt x="482525" y="2082322"/>
                    <a:pt x="496123" y="2082322"/>
                  </a:cubicBezTo>
                  <a:cubicBezTo>
                    <a:pt x="505104" y="2082322"/>
                    <a:pt x="509722" y="2086427"/>
                    <a:pt x="518702" y="2086427"/>
                  </a:cubicBezTo>
                  <a:cubicBezTo>
                    <a:pt x="528708" y="2086427"/>
                    <a:pt x="531530" y="2077192"/>
                    <a:pt x="537173" y="2068982"/>
                  </a:cubicBezTo>
                  <a:cubicBezTo>
                    <a:pt x="542820" y="2060771"/>
                    <a:pt x="551800" y="2060771"/>
                    <a:pt x="555647" y="2051536"/>
                  </a:cubicBezTo>
                  <a:cubicBezTo>
                    <a:pt x="560523" y="2039985"/>
                    <a:pt x="558985" y="2031524"/>
                    <a:pt x="564883" y="2020747"/>
                  </a:cubicBezTo>
                  <a:cubicBezTo>
                    <a:pt x="568988" y="2013050"/>
                    <a:pt x="579252" y="2011250"/>
                    <a:pt x="579252" y="2002273"/>
                  </a:cubicBezTo>
                  <a:cubicBezTo>
                    <a:pt x="579252" y="1997397"/>
                    <a:pt x="575147" y="1995088"/>
                    <a:pt x="575147" y="1990212"/>
                  </a:cubicBezTo>
                  <a:cubicBezTo>
                    <a:pt x="575147" y="1988420"/>
                    <a:pt x="576172" y="1987646"/>
                    <a:pt x="576172" y="1985853"/>
                  </a:cubicBezTo>
                  <a:cubicBezTo>
                    <a:pt x="584640" y="1985853"/>
                    <a:pt x="590541" y="1984315"/>
                    <a:pt x="596697" y="1978668"/>
                  </a:cubicBezTo>
                  <a:cubicBezTo>
                    <a:pt x="599522" y="1976105"/>
                    <a:pt x="604907" y="1975589"/>
                    <a:pt x="604907" y="1971484"/>
                  </a:cubicBezTo>
                  <a:cubicBezTo>
                    <a:pt x="604907" y="1964044"/>
                    <a:pt x="594646" y="1965328"/>
                    <a:pt x="588487" y="1961223"/>
                  </a:cubicBezTo>
                  <a:cubicBezTo>
                    <a:pt x="580790" y="1956092"/>
                    <a:pt x="579510" y="1948647"/>
                    <a:pt x="572067" y="1943777"/>
                  </a:cubicBezTo>
                  <a:cubicBezTo>
                    <a:pt x="561290" y="1936593"/>
                    <a:pt x="553593" y="1934793"/>
                    <a:pt x="542307" y="1928383"/>
                  </a:cubicBezTo>
                  <a:cubicBezTo>
                    <a:pt x="530504" y="1921711"/>
                    <a:pt x="531017" y="1910163"/>
                    <a:pt x="523833" y="1898619"/>
                  </a:cubicBezTo>
                  <a:cubicBezTo>
                    <a:pt x="514081" y="1882966"/>
                    <a:pt x="503308" y="1874244"/>
                    <a:pt x="503308" y="1855770"/>
                  </a:cubicBezTo>
                  <a:lnTo>
                    <a:pt x="503308" y="1829601"/>
                  </a:lnTo>
                  <a:cubicBezTo>
                    <a:pt x="503308" y="1818570"/>
                    <a:pt x="495868" y="1813952"/>
                    <a:pt x="490993" y="1804201"/>
                  </a:cubicBezTo>
                  <a:cubicBezTo>
                    <a:pt x="486633" y="1795478"/>
                    <a:pt x="486888" y="1787781"/>
                    <a:pt x="479703" y="1780599"/>
                  </a:cubicBezTo>
                  <a:cubicBezTo>
                    <a:pt x="485859" y="1772386"/>
                    <a:pt x="495094" y="1768536"/>
                    <a:pt x="495094" y="1758020"/>
                  </a:cubicBezTo>
                  <a:cubicBezTo>
                    <a:pt x="495094" y="1748781"/>
                    <a:pt x="483808" y="1746218"/>
                    <a:pt x="483808" y="1736979"/>
                  </a:cubicBezTo>
                  <a:cubicBezTo>
                    <a:pt x="483808" y="1733645"/>
                    <a:pt x="485859" y="1731591"/>
                    <a:pt x="485859" y="1728257"/>
                  </a:cubicBezTo>
                  <a:cubicBezTo>
                    <a:pt x="485859" y="1712862"/>
                    <a:pt x="475598" y="1698496"/>
                    <a:pt x="460203" y="1698496"/>
                  </a:cubicBezTo>
                  <a:cubicBezTo>
                    <a:pt x="434806" y="1698496"/>
                    <a:pt x="420437" y="1705681"/>
                    <a:pt x="395036" y="1705681"/>
                  </a:cubicBezTo>
                  <a:cubicBezTo>
                    <a:pt x="391702" y="1705681"/>
                    <a:pt x="389393" y="1704397"/>
                    <a:pt x="386313" y="1703623"/>
                  </a:cubicBezTo>
                  <a:lnTo>
                    <a:pt x="386313" y="1703626"/>
                  </a:lnTo>
                  <a:cubicBezTo>
                    <a:pt x="390676" y="1690544"/>
                    <a:pt x="394520" y="1683102"/>
                    <a:pt x="397600" y="1669761"/>
                  </a:cubicBezTo>
                  <a:cubicBezTo>
                    <a:pt x="399399" y="1661293"/>
                    <a:pt x="400167" y="1650261"/>
                    <a:pt x="408889" y="1650261"/>
                  </a:cubicBezTo>
                  <a:cubicBezTo>
                    <a:pt x="414278" y="1650261"/>
                    <a:pt x="417612" y="1651287"/>
                    <a:pt x="423004" y="1651287"/>
                  </a:cubicBezTo>
                  <a:cubicBezTo>
                    <a:pt x="431468" y="1651287"/>
                    <a:pt x="437370" y="1644360"/>
                    <a:pt x="438653" y="1635892"/>
                  </a:cubicBezTo>
                  <a:lnTo>
                    <a:pt x="433519" y="1609721"/>
                  </a:lnTo>
                  <a:cubicBezTo>
                    <a:pt x="434290" y="1602285"/>
                    <a:pt x="433519" y="1597667"/>
                    <a:pt x="435573" y="1590737"/>
                  </a:cubicBezTo>
                  <a:cubicBezTo>
                    <a:pt x="438137" y="1582273"/>
                    <a:pt x="445067" y="1578680"/>
                    <a:pt x="445067" y="1569696"/>
                  </a:cubicBezTo>
                  <a:lnTo>
                    <a:pt x="445067" y="1530446"/>
                  </a:lnTo>
                  <a:cubicBezTo>
                    <a:pt x="445067" y="1517102"/>
                    <a:pt x="444554" y="1509659"/>
                    <a:pt x="444296" y="1496319"/>
                  </a:cubicBezTo>
                  <a:cubicBezTo>
                    <a:pt x="434290" y="1494523"/>
                    <a:pt x="433007" y="1484517"/>
                    <a:pt x="424284" y="1479899"/>
                  </a:cubicBezTo>
                  <a:cubicBezTo>
                    <a:pt x="401963" y="1468097"/>
                    <a:pt x="390415" y="1459374"/>
                    <a:pt x="370916" y="1443979"/>
                  </a:cubicBezTo>
                  <a:lnTo>
                    <a:pt x="370916" y="1443976"/>
                  </a:lnTo>
                  <a:cubicBezTo>
                    <a:pt x="376304" y="1443205"/>
                    <a:pt x="381434" y="1440387"/>
                    <a:pt x="386313" y="1438846"/>
                  </a:cubicBezTo>
                  <a:cubicBezTo>
                    <a:pt x="394775" y="1436027"/>
                    <a:pt x="402472" y="1437565"/>
                    <a:pt x="407864" y="1430636"/>
                  </a:cubicBezTo>
                  <a:cubicBezTo>
                    <a:pt x="411456" y="1425763"/>
                    <a:pt x="406326" y="1419346"/>
                    <a:pt x="409918" y="1414216"/>
                  </a:cubicBezTo>
                  <a:cubicBezTo>
                    <a:pt x="414023" y="1408318"/>
                    <a:pt x="420434" y="1408830"/>
                    <a:pt x="426338" y="1404980"/>
                  </a:cubicBezTo>
                  <a:cubicBezTo>
                    <a:pt x="436854" y="1397796"/>
                    <a:pt x="434032" y="1386506"/>
                    <a:pt x="439678" y="1375216"/>
                  </a:cubicBezTo>
                  <a:cubicBezTo>
                    <a:pt x="444038" y="1366239"/>
                    <a:pt x="447712" y="1360315"/>
                    <a:pt x="449250" y="1350054"/>
                  </a:cubicBezTo>
                  <a:lnTo>
                    <a:pt x="449250" y="1350057"/>
                  </a:lnTo>
                  <a:cubicBezTo>
                    <a:pt x="457460" y="1337742"/>
                    <a:pt x="466875" y="1335447"/>
                    <a:pt x="476623" y="1323902"/>
                  </a:cubicBezTo>
                  <a:cubicBezTo>
                    <a:pt x="489964" y="1308250"/>
                    <a:pt x="488171" y="1293884"/>
                    <a:pt x="494072" y="1274642"/>
                  </a:cubicBezTo>
                  <a:cubicBezTo>
                    <a:pt x="497922" y="1261814"/>
                    <a:pt x="508696" y="1259248"/>
                    <a:pt x="518702" y="1250012"/>
                  </a:cubicBezTo>
                  <a:cubicBezTo>
                    <a:pt x="529476" y="1240003"/>
                    <a:pt x="536958" y="1236410"/>
                    <a:pt x="548757" y="1227688"/>
                  </a:cubicBezTo>
                  <a:lnTo>
                    <a:pt x="548757" y="1227691"/>
                  </a:lnTo>
                  <a:cubicBezTo>
                    <a:pt x="550954" y="1228782"/>
                    <a:pt x="553381" y="1229487"/>
                    <a:pt x="556415" y="1229487"/>
                  </a:cubicBezTo>
                  <a:cubicBezTo>
                    <a:pt x="561421" y="1229487"/>
                    <a:pt x="564883" y="1227688"/>
                    <a:pt x="567962" y="1223841"/>
                  </a:cubicBezTo>
                  <a:cubicBezTo>
                    <a:pt x="571555" y="1219223"/>
                    <a:pt x="568475" y="1212551"/>
                    <a:pt x="573609" y="1209475"/>
                  </a:cubicBezTo>
                  <a:cubicBezTo>
                    <a:pt x="578481" y="1206650"/>
                    <a:pt x="582331" y="1209214"/>
                    <a:pt x="587974" y="1208962"/>
                  </a:cubicBezTo>
                  <a:cubicBezTo>
                    <a:pt x="591952" y="1208835"/>
                    <a:pt x="593748" y="1205370"/>
                    <a:pt x="597726" y="1205370"/>
                  </a:cubicBezTo>
                  <a:cubicBezTo>
                    <a:pt x="603882" y="1205370"/>
                    <a:pt x="605162" y="1212551"/>
                    <a:pt x="611066" y="1214093"/>
                  </a:cubicBezTo>
                  <a:cubicBezTo>
                    <a:pt x="614786" y="1215118"/>
                    <a:pt x="617098" y="1214093"/>
                    <a:pt x="620942" y="1214093"/>
                  </a:cubicBezTo>
                  <a:lnTo>
                    <a:pt x="633518" y="1214093"/>
                  </a:lnTo>
                  <a:cubicBezTo>
                    <a:pt x="638263" y="1214093"/>
                    <a:pt x="639929" y="1218070"/>
                    <a:pt x="643394" y="1221277"/>
                  </a:cubicBezTo>
                  <a:cubicBezTo>
                    <a:pt x="649292" y="1226662"/>
                    <a:pt x="652502" y="1231025"/>
                    <a:pt x="659814" y="1234618"/>
                  </a:cubicBezTo>
                  <a:cubicBezTo>
                    <a:pt x="657890" y="1230767"/>
                    <a:pt x="655709" y="1228847"/>
                    <a:pt x="653142" y="1225382"/>
                  </a:cubicBezTo>
                  <a:cubicBezTo>
                    <a:pt x="648652" y="1219350"/>
                    <a:pt x="650320" y="1211780"/>
                    <a:pt x="644935" y="1206395"/>
                  </a:cubicBezTo>
                  <a:cubicBezTo>
                    <a:pt x="644419" y="1202803"/>
                    <a:pt x="643649" y="1200236"/>
                    <a:pt x="641343" y="1197673"/>
                  </a:cubicBezTo>
                  <a:cubicBezTo>
                    <a:pt x="638903" y="1194978"/>
                    <a:pt x="633130" y="1196259"/>
                    <a:pt x="633130" y="1192542"/>
                  </a:cubicBezTo>
                  <a:cubicBezTo>
                    <a:pt x="633130" y="1185743"/>
                    <a:pt x="639031" y="1182918"/>
                    <a:pt x="644935" y="1179711"/>
                  </a:cubicBezTo>
                  <a:cubicBezTo>
                    <a:pt x="648779" y="1177660"/>
                    <a:pt x="654171" y="1177020"/>
                    <a:pt x="654171" y="1172530"/>
                  </a:cubicBezTo>
                  <a:cubicBezTo>
                    <a:pt x="654171" y="1171687"/>
                    <a:pt x="653864" y="1171034"/>
                    <a:pt x="653354" y="1170538"/>
                  </a:cubicBezTo>
                  <a:lnTo>
                    <a:pt x="653354" y="1170538"/>
                  </a:lnTo>
                  <a:close/>
                  <a:moveTo>
                    <a:pt x="95074" y="1352850"/>
                  </a:moveTo>
                  <a:cubicBezTo>
                    <a:pt x="103287" y="1361056"/>
                    <a:pt x="102546" y="1372140"/>
                    <a:pt x="113323" y="1376245"/>
                  </a:cubicBezTo>
                  <a:cubicBezTo>
                    <a:pt x="123071" y="1380095"/>
                    <a:pt x="135898" y="1380095"/>
                    <a:pt x="135898" y="1390611"/>
                  </a:cubicBezTo>
                  <a:cubicBezTo>
                    <a:pt x="135898" y="1415241"/>
                    <a:pt x="124367" y="1429427"/>
                    <a:pt x="109747" y="1448927"/>
                  </a:cubicBezTo>
                  <a:lnTo>
                    <a:pt x="109747" y="1448927"/>
                  </a:lnTo>
                  <a:cubicBezTo>
                    <a:pt x="99228" y="1443029"/>
                    <a:pt x="92027" y="1443463"/>
                    <a:pt x="81505" y="1437820"/>
                  </a:cubicBezTo>
                  <a:cubicBezTo>
                    <a:pt x="59187" y="1425763"/>
                    <a:pt x="47127" y="1416779"/>
                    <a:pt x="29165" y="1398821"/>
                  </a:cubicBezTo>
                  <a:cubicBezTo>
                    <a:pt x="18137" y="1387789"/>
                    <a:pt x="8039" y="1383348"/>
                    <a:pt x="84" y="1369746"/>
                  </a:cubicBezTo>
                  <a:lnTo>
                    <a:pt x="84" y="1369746"/>
                  </a:lnTo>
                  <a:cubicBezTo>
                    <a:pt x="3532" y="1368505"/>
                    <a:pt x="7206" y="1367519"/>
                    <a:pt x="11720" y="1367519"/>
                  </a:cubicBezTo>
                  <a:cubicBezTo>
                    <a:pt x="14799" y="1367519"/>
                    <a:pt x="15054" y="1371239"/>
                    <a:pt x="17366" y="1373166"/>
                  </a:cubicBezTo>
                  <a:cubicBezTo>
                    <a:pt x="20828" y="1376118"/>
                    <a:pt x="24035" y="1377271"/>
                    <a:pt x="28652" y="1377271"/>
                  </a:cubicBezTo>
                  <a:cubicBezTo>
                    <a:pt x="31347" y="1377271"/>
                    <a:pt x="33143" y="1376245"/>
                    <a:pt x="35324" y="1374704"/>
                  </a:cubicBezTo>
                  <a:cubicBezTo>
                    <a:pt x="36735" y="1373678"/>
                    <a:pt x="39429" y="1373933"/>
                    <a:pt x="39429" y="1372140"/>
                  </a:cubicBezTo>
                  <a:cubicBezTo>
                    <a:pt x="39429" y="1367777"/>
                    <a:pt x="37630" y="1364316"/>
                    <a:pt x="33786" y="1362389"/>
                  </a:cubicBezTo>
                  <a:cubicBezTo>
                    <a:pt x="30834" y="1360978"/>
                    <a:pt x="26602" y="1361105"/>
                    <a:pt x="26602" y="1357771"/>
                  </a:cubicBezTo>
                  <a:cubicBezTo>
                    <a:pt x="26602" y="1355207"/>
                    <a:pt x="29292" y="1354564"/>
                    <a:pt x="31219" y="1353153"/>
                  </a:cubicBezTo>
                  <a:cubicBezTo>
                    <a:pt x="32372" y="1352255"/>
                    <a:pt x="32885" y="1350586"/>
                    <a:pt x="34426" y="1350586"/>
                  </a:cubicBezTo>
                  <a:lnTo>
                    <a:pt x="44436" y="1350586"/>
                  </a:lnTo>
                  <a:cubicBezTo>
                    <a:pt x="54824" y="1350586"/>
                    <a:pt x="60082" y="1346223"/>
                    <a:pt x="70218" y="1343915"/>
                  </a:cubicBezTo>
                  <a:cubicBezTo>
                    <a:pt x="75862" y="1342631"/>
                    <a:pt x="77916" y="1337759"/>
                    <a:pt x="83686" y="1337759"/>
                  </a:cubicBezTo>
                  <a:cubicBezTo>
                    <a:pt x="84460" y="1337759"/>
                    <a:pt x="84842" y="1338271"/>
                    <a:pt x="85613" y="1338271"/>
                  </a:cubicBezTo>
                  <a:cubicBezTo>
                    <a:pt x="84199" y="1350328"/>
                    <a:pt x="73811" y="1353153"/>
                    <a:pt x="62521" y="1358796"/>
                  </a:cubicBezTo>
                  <a:cubicBezTo>
                    <a:pt x="64059" y="1361491"/>
                    <a:pt x="65473" y="1364443"/>
                    <a:pt x="68680" y="1364443"/>
                  </a:cubicBezTo>
                  <a:cubicBezTo>
                    <a:pt x="74323" y="1364443"/>
                    <a:pt x="77142" y="1360978"/>
                    <a:pt x="82021" y="1358284"/>
                  </a:cubicBezTo>
                  <a:cubicBezTo>
                    <a:pt x="86638" y="1355720"/>
                    <a:pt x="91641" y="1357258"/>
                    <a:pt x="94848" y="1353153"/>
                  </a:cubicBezTo>
                  <a:cubicBezTo>
                    <a:pt x="94927" y="1353052"/>
                    <a:pt x="95002" y="1352951"/>
                    <a:pt x="95074" y="1352850"/>
                  </a:cubicBezTo>
                  <a:lnTo>
                    <a:pt x="95074" y="1352850"/>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17" name="Freeform: Shape 4616">
              <a:extLst>
                <a:ext uri="{FF2B5EF4-FFF2-40B4-BE49-F238E27FC236}">
                  <a16:creationId xmlns:a16="http://schemas.microsoft.com/office/drawing/2014/main" id="{2FEB0CAC-CDF4-40A3-9431-4C3843C7B312}"/>
                </a:ext>
              </a:extLst>
            </p:cNvPr>
            <p:cNvSpPr/>
            <p:nvPr/>
          </p:nvSpPr>
          <p:spPr>
            <a:xfrm>
              <a:off x="16976622" y="136908"/>
              <a:ext cx="544395" cy="602851"/>
            </a:xfrm>
            <a:custGeom>
              <a:avLst/>
              <a:gdLst>
                <a:gd name="connsiteX0" fmla="*/ 84 w 544394"/>
                <a:gd name="connsiteY0" fmla="*/ 594300 h 602850"/>
                <a:gd name="connsiteX1" fmla="*/ 1625 w 544394"/>
                <a:gd name="connsiteY1" fmla="*/ 603023 h 602850"/>
                <a:gd name="connsiteX2" fmla="*/ 14453 w 544394"/>
                <a:gd name="connsiteY2" fmla="*/ 594300 h 602850"/>
                <a:gd name="connsiteX3" fmla="*/ 23946 w 544394"/>
                <a:gd name="connsiteY3" fmla="*/ 596864 h 602850"/>
                <a:gd name="connsiteX4" fmla="*/ 30873 w 544394"/>
                <a:gd name="connsiteY4" fmla="*/ 587116 h 602850"/>
                <a:gd name="connsiteX5" fmla="*/ 38570 w 544394"/>
                <a:gd name="connsiteY5" fmla="*/ 576852 h 602850"/>
                <a:gd name="connsiteX6" fmla="*/ 28822 w 544394"/>
                <a:gd name="connsiteY6" fmla="*/ 572747 h 602850"/>
                <a:gd name="connsiteX7" fmla="*/ 17533 w 544394"/>
                <a:gd name="connsiteY7" fmla="*/ 581982 h 602850"/>
                <a:gd name="connsiteX8" fmla="*/ 5217 w 544394"/>
                <a:gd name="connsiteY8" fmla="*/ 584549 h 602850"/>
                <a:gd name="connsiteX9" fmla="*/ 84 w 544394"/>
                <a:gd name="connsiteY9" fmla="*/ 594300 h 602850"/>
                <a:gd name="connsiteX10" fmla="*/ 81162 w 544394"/>
                <a:gd name="connsiteY10" fmla="*/ 577880 h 602850"/>
                <a:gd name="connsiteX11" fmla="*/ 76283 w 544394"/>
                <a:gd name="connsiteY11" fmla="*/ 575313 h 602850"/>
                <a:gd name="connsiteX12" fmla="*/ 71410 w 544394"/>
                <a:gd name="connsiteY12" fmla="*/ 581469 h 602850"/>
                <a:gd name="connsiteX13" fmla="*/ 65254 w 544394"/>
                <a:gd name="connsiteY13" fmla="*/ 590708 h 602850"/>
                <a:gd name="connsiteX14" fmla="*/ 67821 w 544394"/>
                <a:gd name="connsiteY14" fmla="*/ 591733 h 602850"/>
                <a:gd name="connsiteX15" fmla="*/ 76671 w 544394"/>
                <a:gd name="connsiteY15" fmla="*/ 588141 h 602850"/>
                <a:gd name="connsiteX16" fmla="*/ 86805 w 544394"/>
                <a:gd name="connsiteY16" fmla="*/ 588141 h 602850"/>
                <a:gd name="connsiteX17" fmla="*/ 87321 w 544394"/>
                <a:gd name="connsiteY17" fmla="*/ 584036 h 602850"/>
                <a:gd name="connsiteX18" fmla="*/ 81162 w 544394"/>
                <a:gd name="connsiteY18" fmla="*/ 577880 h 602850"/>
                <a:gd name="connsiteX19" fmla="*/ 320283 w 544394"/>
                <a:gd name="connsiteY19" fmla="*/ 459857 h 602850"/>
                <a:gd name="connsiteX20" fmla="*/ 325160 w 544394"/>
                <a:gd name="connsiteY20" fmla="*/ 461395 h 602850"/>
                <a:gd name="connsiteX21" fmla="*/ 337729 w 544394"/>
                <a:gd name="connsiteY21" fmla="*/ 453186 h 602850"/>
                <a:gd name="connsiteX22" fmla="*/ 361850 w 544394"/>
                <a:gd name="connsiteY22" fmla="*/ 431374 h 602850"/>
                <a:gd name="connsiteX23" fmla="*/ 353124 w 544394"/>
                <a:gd name="connsiteY23" fmla="*/ 429581 h 602850"/>
                <a:gd name="connsiteX24" fmla="*/ 338242 w 544394"/>
                <a:gd name="connsiteY24" fmla="*/ 438304 h 602850"/>
                <a:gd name="connsiteX25" fmla="*/ 320283 w 544394"/>
                <a:gd name="connsiteY25" fmla="*/ 459857 h 602850"/>
                <a:gd name="connsiteX26" fmla="*/ 264864 w 544394"/>
                <a:gd name="connsiteY26" fmla="*/ 468067 h 602850"/>
                <a:gd name="connsiteX27" fmla="*/ 247419 w 544394"/>
                <a:gd name="connsiteY27" fmla="*/ 463962 h 602850"/>
                <a:gd name="connsiteX28" fmla="*/ 241773 w 544394"/>
                <a:gd name="connsiteY28" fmla="*/ 468580 h 602850"/>
                <a:gd name="connsiteX29" fmla="*/ 253575 w 544394"/>
                <a:gd name="connsiteY29" fmla="*/ 475765 h 602850"/>
                <a:gd name="connsiteX30" fmla="*/ 260759 w 544394"/>
                <a:gd name="connsiteY30" fmla="*/ 480895 h 602850"/>
                <a:gd name="connsiteX31" fmla="*/ 264864 w 544394"/>
                <a:gd name="connsiteY31" fmla="*/ 468067 h 602850"/>
                <a:gd name="connsiteX32" fmla="*/ 212525 w 544394"/>
                <a:gd name="connsiteY32" fmla="*/ 495134 h 602850"/>
                <a:gd name="connsiteX33" fmla="*/ 212525 w 544394"/>
                <a:gd name="connsiteY33" fmla="*/ 489618 h 602850"/>
                <a:gd name="connsiteX34" fmla="*/ 205980 w 544394"/>
                <a:gd name="connsiteY34" fmla="*/ 489618 h 602850"/>
                <a:gd name="connsiteX35" fmla="*/ 197643 w 544394"/>
                <a:gd name="connsiteY35" fmla="*/ 495774 h 602850"/>
                <a:gd name="connsiteX36" fmla="*/ 197643 w 544394"/>
                <a:gd name="connsiteY36" fmla="*/ 501933 h 602850"/>
                <a:gd name="connsiteX37" fmla="*/ 203675 w 544394"/>
                <a:gd name="connsiteY37" fmla="*/ 501933 h 602850"/>
                <a:gd name="connsiteX38" fmla="*/ 212525 w 544394"/>
                <a:gd name="connsiteY38" fmla="*/ 495134 h 602850"/>
                <a:gd name="connsiteX39" fmla="*/ 396741 w 544394"/>
                <a:gd name="connsiteY39" fmla="*/ 342347 h 602850"/>
                <a:gd name="connsiteX40" fmla="*/ 396741 w 544394"/>
                <a:gd name="connsiteY40" fmla="*/ 346579 h 602850"/>
                <a:gd name="connsiteX41" fmla="*/ 399307 w 544394"/>
                <a:gd name="connsiteY41" fmla="*/ 359793 h 602850"/>
                <a:gd name="connsiteX42" fmla="*/ 401362 w 544394"/>
                <a:gd name="connsiteY42" fmla="*/ 360309 h 602850"/>
                <a:gd name="connsiteX43" fmla="*/ 419320 w 544394"/>
                <a:gd name="connsiteY43" fmla="*/ 343885 h 602850"/>
                <a:gd name="connsiteX44" fmla="*/ 412648 w 544394"/>
                <a:gd name="connsiteY44" fmla="*/ 340809 h 602850"/>
                <a:gd name="connsiteX45" fmla="*/ 396741 w 544394"/>
                <a:gd name="connsiteY45" fmla="*/ 342347 h 602850"/>
                <a:gd name="connsiteX46" fmla="*/ 423039 w 544394"/>
                <a:gd name="connsiteY46" fmla="*/ 283336 h 602850"/>
                <a:gd name="connsiteX47" fmla="*/ 418294 w 544394"/>
                <a:gd name="connsiteY47" fmla="*/ 283852 h 602850"/>
                <a:gd name="connsiteX48" fmla="*/ 416244 w 544394"/>
                <a:gd name="connsiteY48" fmla="*/ 298218 h 602850"/>
                <a:gd name="connsiteX49" fmla="*/ 422399 w 544394"/>
                <a:gd name="connsiteY49" fmla="*/ 306940 h 602850"/>
                <a:gd name="connsiteX50" fmla="*/ 434714 w 544394"/>
                <a:gd name="connsiteY50" fmla="*/ 319255 h 602850"/>
                <a:gd name="connsiteX51" fmla="*/ 437281 w 544394"/>
                <a:gd name="connsiteY51" fmla="*/ 318743 h 602850"/>
                <a:gd name="connsiteX52" fmla="*/ 437281 w 544394"/>
                <a:gd name="connsiteY52" fmla="*/ 312711 h 602850"/>
                <a:gd name="connsiteX53" fmla="*/ 423039 w 544394"/>
                <a:gd name="connsiteY53" fmla="*/ 283336 h 602850"/>
                <a:gd name="connsiteX54" fmla="*/ 477815 w 544394"/>
                <a:gd name="connsiteY54" fmla="*/ 236126 h 602850"/>
                <a:gd name="connsiteX55" fmla="*/ 468580 w 544394"/>
                <a:gd name="connsiteY55" fmla="*/ 232534 h 602850"/>
                <a:gd name="connsiteX56" fmla="*/ 462424 w 544394"/>
                <a:gd name="connsiteY56" fmla="*/ 225353 h 602850"/>
                <a:gd name="connsiteX57" fmla="*/ 458192 w 544394"/>
                <a:gd name="connsiteY57" fmla="*/ 225353 h 602850"/>
                <a:gd name="connsiteX58" fmla="*/ 458192 w 544394"/>
                <a:gd name="connsiteY58" fmla="*/ 246903 h 602850"/>
                <a:gd name="connsiteX59" fmla="*/ 463835 w 544394"/>
                <a:gd name="connsiteY59" fmla="*/ 247416 h 602850"/>
                <a:gd name="connsiteX60" fmla="*/ 477815 w 544394"/>
                <a:gd name="connsiteY60" fmla="*/ 236126 h 602850"/>
                <a:gd name="connsiteX61" fmla="*/ 498343 w 544394"/>
                <a:gd name="connsiteY61" fmla="*/ 196615 h 602850"/>
                <a:gd name="connsiteX62" fmla="*/ 477815 w 544394"/>
                <a:gd name="connsiteY62" fmla="*/ 216627 h 602850"/>
                <a:gd name="connsiteX63" fmla="*/ 481022 w 544394"/>
                <a:gd name="connsiteY63" fmla="*/ 217143 h 602850"/>
                <a:gd name="connsiteX64" fmla="*/ 494751 w 544394"/>
                <a:gd name="connsiteY64" fmla="*/ 212009 h 602850"/>
                <a:gd name="connsiteX65" fmla="*/ 509633 w 544394"/>
                <a:gd name="connsiteY65" fmla="*/ 198156 h 602850"/>
                <a:gd name="connsiteX66" fmla="*/ 498343 w 544394"/>
                <a:gd name="connsiteY66" fmla="*/ 196615 h 602850"/>
                <a:gd name="connsiteX67" fmla="*/ 523614 w 544394"/>
                <a:gd name="connsiteY67" fmla="*/ 37542 h 602850"/>
                <a:gd name="connsiteX68" fmla="*/ 512452 w 544394"/>
                <a:gd name="connsiteY68" fmla="*/ 37669 h 602850"/>
                <a:gd name="connsiteX69" fmla="*/ 512452 w 544394"/>
                <a:gd name="connsiteY69" fmla="*/ 45242 h 602850"/>
                <a:gd name="connsiteX70" fmla="*/ 522973 w 544394"/>
                <a:gd name="connsiteY70" fmla="*/ 49857 h 602850"/>
                <a:gd name="connsiteX71" fmla="*/ 531311 w 544394"/>
                <a:gd name="connsiteY71" fmla="*/ 55503 h 602850"/>
                <a:gd name="connsiteX72" fmla="*/ 544527 w 544394"/>
                <a:gd name="connsiteY72" fmla="*/ 55503 h 602850"/>
                <a:gd name="connsiteX73" fmla="*/ 544527 w 544394"/>
                <a:gd name="connsiteY73" fmla="*/ 51013 h 602850"/>
                <a:gd name="connsiteX74" fmla="*/ 539394 w 544394"/>
                <a:gd name="connsiteY74" fmla="*/ 44214 h 602850"/>
                <a:gd name="connsiteX75" fmla="*/ 523614 w 544394"/>
                <a:gd name="connsiteY75" fmla="*/ 37542 h 602850"/>
                <a:gd name="connsiteX76" fmla="*/ 512196 w 544394"/>
                <a:gd name="connsiteY76" fmla="*/ 84 h 602850"/>
                <a:gd name="connsiteX77" fmla="*/ 507066 w 544394"/>
                <a:gd name="connsiteY77" fmla="*/ 8294 h 602850"/>
                <a:gd name="connsiteX78" fmla="*/ 517843 w 544394"/>
                <a:gd name="connsiteY78" fmla="*/ 11886 h 602850"/>
                <a:gd name="connsiteX79" fmla="*/ 525541 w 544394"/>
                <a:gd name="connsiteY79" fmla="*/ 19071 h 602850"/>
                <a:gd name="connsiteX80" fmla="*/ 540419 w 544394"/>
                <a:gd name="connsiteY80" fmla="*/ 28306 h 602850"/>
                <a:gd name="connsiteX81" fmla="*/ 541448 w 544394"/>
                <a:gd name="connsiteY81" fmla="*/ 24459 h 602850"/>
                <a:gd name="connsiteX82" fmla="*/ 538368 w 544394"/>
                <a:gd name="connsiteY82" fmla="*/ 19071 h 602850"/>
                <a:gd name="connsiteX83" fmla="*/ 512196 w 544394"/>
                <a:gd name="connsiteY83" fmla="*/ 84 h 60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544394" h="602850">
                  <a:moveTo>
                    <a:pt x="84" y="594300"/>
                  </a:moveTo>
                  <a:cubicBezTo>
                    <a:pt x="84" y="597762"/>
                    <a:pt x="1370" y="599558"/>
                    <a:pt x="1625" y="603023"/>
                  </a:cubicBezTo>
                  <a:cubicBezTo>
                    <a:pt x="6243" y="599431"/>
                    <a:pt x="8421" y="594300"/>
                    <a:pt x="14453" y="594300"/>
                  </a:cubicBezTo>
                  <a:cubicBezTo>
                    <a:pt x="18303" y="594300"/>
                    <a:pt x="20096" y="596864"/>
                    <a:pt x="23946" y="596864"/>
                  </a:cubicBezTo>
                  <a:cubicBezTo>
                    <a:pt x="28567" y="596864"/>
                    <a:pt x="28695" y="591093"/>
                    <a:pt x="30873" y="587116"/>
                  </a:cubicBezTo>
                  <a:cubicBezTo>
                    <a:pt x="33185" y="582749"/>
                    <a:pt x="38570" y="581855"/>
                    <a:pt x="38570" y="576852"/>
                  </a:cubicBezTo>
                  <a:cubicBezTo>
                    <a:pt x="38570" y="572747"/>
                    <a:pt x="32800" y="571721"/>
                    <a:pt x="28822" y="572747"/>
                  </a:cubicBezTo>
                  <a:cubicBezTo>
                    <a:pt x="23434" y="574161"/>
                    <a:pt x="22408" y="579157"/>
                    <a:pt x="17533" y="581982"/>
                  </a:cubicBezTo>
                  <a:cubicBezTo>
                    <a:pt x="13427" y="584291"/>
                    <a:pt x="9963" y="583778"/>
                    <a:pt x="5217" y="584549"/>
                  </a:cubicBezTo>
                  <a:cubicBezTo>
                    <a:pt x="1112" y="585189"/>
                    <a:pt x="84" y="590068"/>
                    <a:pt x="84" y="594300"/>
                  </a:cubicBezTo>
                  <a:close/>
                  <a:moveTo>
                    <a:pt x="81162" y="577880"/>
                  </a:moveTo>
                  <a:cubicBezTo>
                    <a:pt x="79620" y="576594"/>
                    <a:pt x="78337" y="575313"/>
                    <a:pt x="76283" y="575313"/>
                  </a:cubicBezTo>
                  <a:cubicBezTo>
                    <a:pt x="73207" y="575313"/>
                    <a:pt x="73079" y="579033"/>
                    <a:pt x="71410" y="581469"/>
                  </a:cubicBezTo>
                  <a:cubicBezTo>
                    <a:pt x="68974" y="584934"/>
                    <a:pt x="65894" y="586345"/>
                    <a:pt x="65254" y="590708"/>
                  </a:cubicBezTo>
                  <a:cubicBezTo>
                    <a:pt x="66152" y="590966"/>
                    <a:pt x="66793" y="591733"/>
                    <a:pt x="67821" y="591733"/>
                  </a:cubicBezTo>
                  <a:cubicBezTo>
                    <a:pt x="71537" y="591733"/>
                    <a:pt x="72951" y="588141"/>
                    <a:pt x="76671" y="588141"/>
                  </a:cubicBezTo>
                  <a:lnTo>
                    <a:pt x="86805" y="588141"/>
                  </a:lnTo>
                  <a:cubicBezTo>
                    <a:pt x="86932" y="586603"/>
                    <a:pt x="87321" y="585574"/>
                    <a:pt x="87321" y="584036"/>
                  </a:cubicBezTo>
                  <a:cubicBezTo>
                    <a:pt x="87321" y="581215"/>
                    <a:pt x="83598" y="579033"/>
                    <a:pt x="81162" y="577880"/>
                  </a:cubicBezTo>
                  <a:close/>
                  <a:moveTo>
                    <a:pt x="320283" y="459857"/>
                  </a:moveTo>
                  <a:cubicBezTo>
                    <a:pt x="320283" y="461781"/>
                    <a:pt x="323236" y="461395"/>
                    <a:pt x="325160" y="461395"/>
                  </a:cubicBezTo>
                  <a:cubicBezTo>
                    <a:pt x="331060" y="461395"/>
                    <a:pt x="333112" y="456778"/>
                    <a:pt x="337729" y="453186"/>
                  </a:cubicBezTo>
                  <a:cubicBezTo>
                    <a:pt x="347866" y="445361"/>
                    <a:pt x="361850" y="444077"/>
                    <a:pt x="361850" y="431374"/>
                  </a:cubicBezTo>
                  <a:cubicBezTo>
                    <a:pt x="361850" y="427915"/>
                    <a:pt x="356331" y="428428"/>
                    <a:pt x="353124" y="429581"/>
                  </a:cubicBezTo>
                  <a:cubicBezTo>
                    <a:pt x="346968" y="431886"/>
                    <a:pt x="344401" y="435740"/>
                    <a:pt x="338242" y="438304"/>
                  </a:cubicBezTo>
                  <a:cubicBezTo>
                    <a:pt x="328239" y="442409"/>
                    <a:pt x="320283" y="448953"/>
                    <a:pt x="320283" y="459857"/>
                  </a:cubicBezTo>
                  <a:close/>
                  <a:moveTo>
                    <a:pt x="264864" y="468067"/>
                  </a:moveTo>
                  <a:cubicBezTo>
                    <a:pt x="258581" y="465501"/>
                    <a:pt x="254342" y="463962"/>
                    <a:pt x="247419" y="463962"/>
                  </a:cubicBezTo>
                  <a:cubicBezTo>
                    <a:pt x="244594" y="463962"/>
                    <a:pt x="241773" y="465755"/>
                    <a:pt x="241773" y="468580"/>
                  </a:cubicBezTo>
                  <a:cubicBezTo>
                    <a:pt x="241773" y="473972"/>
                    <a:pt x="249212" y="472812"/>
                    <a:pt x="253575" y="475765"/>
                  </a:cubicBezTo>
                  <a:cubicBezTo>
                    <a:pt x="256397" y="477688"/>
                    <a:pt x="257295" y="480895"/>
                    <a:pt x="260759" y="480895"/>
                  </a:cubicBezTo>
                  <a:cubicBezTo>
                    <a:pt x="265763" y="480895"/>
                    <a:pt x="265635" y="473070"/>
                    <a:pt x="264864" y="468067"/>
                  </a:cubicBezTo>
                  <a:close/>
                  <a:moveTo>
                    <a:pt x="212525" y="495134"/>
                  </a:moveTo>
                  <a:lnTo>
                    <a:pt x="212525" y="489618"/>
                  </a:lnTo>
                  <a:lnTo>
                    <a:pt x="205980" y="489618"/>
                  </a:lnTo>
                  <a:cubicBezTo>
                    <a:pt x="202003" y="489618"/>
                    <a:pt x="200978" y="493595"/>
                    <a:pt x="197643" y="495774"/>
                  </a:cubicBezTo>
                  <a:lnTo>
                    <a:pt x="197643" y="501933"/>
                  </a:lnTo>
                  <a:cubicBezTo>
                    <a:pt x="199949" y="501805"/>
                    <a:pt x="201363" y="501933"/>
                    <a:pt x="203675" y="501933"/>
                  </a:cubicBezTo>
                  <a:cubicBezTo>
                    <a:pt x="208035" y="501933"/>
                    <a:pt x="212525" y="499500"/>
                    <a:pt x="212525" y="495134"/>
                  </a:cubicBezTo>
                  <a:close/>
                  <a:moveTo>
                    <a:pt x="396741" y="342347"/>
                  </a:moveTo>
                  <a:lnTo>
                    <a:pt x="396741" y="346579"/>
                  </a:lnTo>
                  <a:cubicBezTo>
                    <a:pt x="396741" y="351844"/>
                    <a:pt x="399307" y="354535"/>
                    <a:pt x="399307" y="359793"/>
                  </a:cubicBezTo>
                  <a:lnTo>
                    <a:pt x="401362" y="360309"/>
                  </a:lnTo>
                  <a:cubicBezTo>
                    <a:pt x="409568" y="355436"/>
                    <a:pt x="419320" y="353382"/>
                    <a:pt x="419320" y="343885"/>
                  </a:cubicBezTo>
                  <a:cubicBezTo>
                    <a:pt x="419320" y="341064"/>
                    <a:pt x="415473" y="340548"/>
                    <a:pt x="412648" y="340809"/>
                  </a:cubicBezTo>
                  <a:cubicBezTo>
                    <a:pt x="406492" y="341449"/>
                    <a:pt x="402900" y="342347"/>
                    <a:pt x="396741" y="342347"/>
                  </a:cubicBezTo>
                  <a:close/>
                  <a:moveTo>
                    <a:pt x="423039" y="283336"/>
                  </a:moveTo>
                  <a:cubicBezTo>
                    <a:pt x="421243" y="283336"/>
                    <a:pt x="420087" y="283721"/>
                    <a:pt x="418294" y="283852"/>
                  </a:cubicBezTo>
                  <a:cubicBezTo>
                    <a:pt x="417909" y="289495"/>
                    <a:pt x="416244" y="292574"/>
                    <a:pt x="416244" y="298218"/>
                  </a:cubicBezTo>
                  <a:cubicBezTo>
                    <a:pt x="416244" y="302323"/>
                    <a:pt x="420214" y="303475"/>
                    <a:pt x="422399" y="306940"/>
                  </a:cubicBezTo>
                  <a:cubicBezTo>
                    <a:pt x="425992" y="312587"/>
                    <a:pt x="429584" y="314638"/>
                    <a:pt x="434714" y="319255"/>
                  </a:cubicBezTo>
                  <a:lnTo>
                    <a:pt x="437281" y="318743"/>
                  </a:lnTo>
                  <a:cubicBezTo>
                    <a:pt x="437667" y="316437"/>
                    <a:pt x="437281" y="315023"/>
                    <a:pt x="437281" y="312711"/>
                  </a:cubicBezTo>
                  <a:cubicBezTo>
                    <a:pt x="437281" y="300017"/>
                    <a:pt x="435740" y="283336"/>
                    <a:pt x="423039" y="283336"/>
                  </a:cubicBezTo>
                  <a:close/>
                  <a:moveTo>
                    <a:pt x="477815" y="236126"/>
                  </a:moveTo>
                  <a:cubicBezTo>
                    <a:pt x="475637" y="232923"/>
                    <a:pt x="472299" y="233436"/>
                    <a:pt x="468580" y="232534"/>
                  </a:cubicBezTo>
                  <a:cubicBezTo>
                    <a:pt x="465118" y="231636"/>
                    <a:pt x="465501" y="227146"/>
                    <a:pt x="462424" y="225353"/>
                  </a:cubicBezTo>
                  <a:lnTo>
                    <a:pt x="458192" y="225353"/>
                  </a:lnTo>
                  <a:cubicBezTo>
                    <a:pt x="457806" y="233818"/>
                    <a:pt x="459857" y="238693"/>
                    <a:pt x="458192" y="246903"/>
                  </a:cubicBezTo>
                  <a:cubicBezTo>
                    <a:pt x="460370" y="247161"/>
                    <a:pt x="461650" y="247416"/>
                    <a:pt x="463835" y="247416"/>
                  </a:cubicBezTo>
                  <a:cubicBezTo>
                    <a:pt x="470889" y="247416"/>
                    <a:pt x="476663" y="243184"/>
                    <a:pt x="477815" y="236126"/>
                  </a:cubicBezTo>
                  <a:close/>
                  <a:moveTo>
                    <a:pt x="498343" y="196615"/>
                  </a:moveTo>
                  <a:cubicBezTo>
                    <a:pt x="487694" y="200080"/>
                    <a:pt x="482051" y="206366"/>
                    <a:pt x="477815" y="216627"/>
                  </a:cubicBezTo>
                  <a:cubicBezTo>
                    <a:pt x="479099" y="216758"/>
                    <a:pt x="479742" y="217143"/>
                    <a:pt x="481022" y="217143"/>
                  </a:cubicBezTo>
                  <a:cubicBezTo>
                    <a:pt x="486668" y="217143"/>
                    <a:pt x="489493" y="213936"/>
                    <a:pt x="494751" y="212009"/>
                  </a:cubicBezTo>
                  <a:cubicBezTo>
                    <a:pt x="502194" y="209191"/>
                    <a:pt x="507579" y="205726"/>
                    <a:pt x="509633" y="198156"/>
                  </a:cubicBezTo>
                  <a:cubicBezTo>
                    <a:pt x="505012" y="197003"/>
                    <a:pt x="503089" y="196229"/>
                    <a:pt x="498343" y="196615"/>
                  </a:cubicBezTo>
                  <a:close/>
                  <a:moveTo>
                    <a:pt x="523614" y="37542"/>
                  </a:moveTo>
                  <a:cubicBezTo>
                    <a:pt x="519251" y="37542"/>
                    <a:pt x="516818" y="38058"/>
                    <a:pt x="512452" y="37669"/>
                  </a:cubicBezTo>
                  <a:cubicBezTo>
                    <a:pt x="512582" y="40621"/>
                    <a:pt x="512452" y="42290"/>
                    <a:pt x="512452" y="45242"/>
                  </a:cubicBezTo>
                  <a:cubicBezTo>
                    <a:pt x="512452" y="49733"/>
                    <a:pt x="518610" y="48580"/>
                    <a:pt x="522973" y="49857"/>
                  </a:cubicBezTo>
                  <a:cubicBezTo>
                    <a:pt x="526693" y="50885"/>
                    <a:pt x="527467" y="55503"/>
                    <a:pt x="531311" y="55503"/>
                  </a:cubicBezTo>
                  <a:lnTo>
                    <a:pt x="544527" y="55503"/>
                  </a:lnTo>
                  <a:lnTo>
                    <a:pt x="544527" y="51013"/>
                  </a:lnTo>
                  <a:cubicBezTo>
                    <a:pt x="544527" y="47678"/>
                    <a:pt x="541448" y="46653"/>
                    <a:pt x="539394" y="44214"/>
                  </a:cubicBezTo>
                  <a:cubicBezTo>
                    <a:pt x="535030" y="39210"/>
                    <a:pt x="530285" y="37542"/>
                    <a:pt x="523614" y="37542"/>
                  </a:cubicBezTo>
                  <a:close/>
                  <a:moveTo>
                    <a:pt x="512196" y="84"/>
                  </a:moveTo>
                  <a:cubicBezTo>
                    <a:pt x="508477" y="84"/>
                    <a:pt x="507066" y="4574"/>
                    <a:pt x="507066" y="8294"/>
                  </a:cubicBezTo>
                  <a:cubicBezTo>
                    <a:pt x="507066" y="12657"/>
                    <a:pt x="513484" y="11374"/>
                    <a:pt x="517843" y="11886"/>
                  </a:cubicBezTo>
                  <a:cubicBezTo>
                    <a:pt x="521948" y="12272"/>
                    <a:pt x="522461" y="16504"/>
                    <a:pt x="525541" y="19071"/>
                  </a:cubicBezTo>
                  <a:cubicBezTo>
                    <a:pt x="530798" y="23561"/>
                    <a:pt x="533623" y="27281"/>
                    <a:pt x="540419" y="28306"/>
                  </a:cubicBezTo>
                  <a:cubicBezTo>
                    <a:pt x="540932" y="26895"/>
                    <a:pt x="541448" y="26001"/>
                    <a:pt x="541448" y="24459"/>
                  </a:cubicBezTo>
                  <a:cubicBezTo>
                    <a:pt x="541448" y="22020"/>
                    <a:pt x="539008" y="21380"/>
                    <a:pt x="538368" y="19071"/>
                  </a:cubicBezTo>
                  <a:cubicBezTo>
                    <a:pt x="534648" y="7141"/>
                    <a:pt x="524769" y="84"/>
                    <a:pt x="512196" y="84"/>
                  </a:cubicBez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18" name="Freeform: Shape 4617">
              <a:extLst>
                <a:ext uri="{FF2B5EF4-FFF2-40B4-BE49-F238E27FC236}">
                  <a16:creationId xmlns:a16="http://schemas.microsoft.com/office/drawing/2014/main" id="{62F2F6D0-6CC5-4174-898B-712B7AB0AB90}"/>
                </a:ext>
              </a:extLst>
            </p:cNvPr>
            <p:cNvSpPr/>
            <p:nvPr/>
          </p:nvSpPr>
          <p:spPr>
            <a:xfrm>
              <a:off x="10598822" y="3188976"/>
              <a:ext cx="1218111" cy="1173698"/>
            </a:xfrm>
            <a:custGeom>
              <a:avLst/>
              <a:gdLst>
                <a:gd name="connsiteX0" fmla="*/ 51199 w 1218111"/>
                <a:gd name="connsiteY0" fmla="*/ 59680 h 1173697"/>
                <a:gd name="connsiteX1" fmla="*/ 57554 w 1218111"/>
                <a:gd name="connsiteY1" fmla="*/ 79705 h 1173697"/>
                <a:gd name="connsiteX2" fmla="*/ 122209 w 1218111"/>
                <a:gd name="connsiteY2" fmla="*/ 121781 h 1173697"/>
                <a:gd name="connsiteX3" fmla="*/ 165313 w 1218111"/>
                <a:gd name="connsiteY3" fmla="*/ 74572 h 1173697"/>
                <a:gd name="connsiteX4" fmla="*/ 177373 w 1218111"/>
                <a:gd name="connsiteY4" fmla="*/ 74572 h 1173697"/>
                <a:gd name="connsiteX5" fmla="*/ 220732 w 1218111"/>
                <a:gd name="connsiteY5" fmla="*/ 55072 h 1173697"/>
                <a:gd name="connsiteX6" fmla="*/ 253572 w 1218111"/>
                <a:gd name="connsiteY6" fmla="*/ 41731 h 1173697"/>
                <a:gd name="connsiteX7" fmla="*/ 220732 w 1218111"/>
                <a:gd name="connsiteY7" fmla="*/ 1707 h 1173697"/>
                <a:gd name="connsiteX8" fmla="*/ 334781 w 1218111"/>
                <a:gd name="connsiteY8" fmla="*/ 84 h 1173697"/>
                <a:gd name="connsiteX9" fmla="*/ 334781 w 1218111"/>
                <a:gd name="connsiteY9" fmla="*/ 84 h 1173697"/>
                <a:gd name="connsiteX10" fmla="*/ 410594 w 1218111"/>
                <a:gd name="connsiteY10" fmla="*/ 20178 h 1173697"/>
                <a:gd name="connsiteX11" fmla="*/ 519378 w 1218111"/>
                <a:gd name="connsiteY11" fmla="*/ 119726 h 1173697"/>
                <a:gd name="connsiteX12" fmla="*/ 581982 w 1218111"/>
                <a:gd name="connsiteY12" fmla="*/ 244934 h 1173697"/>
                <a:gd name="connsiteX13" fmla="*/ 743109 w 1218111"/>
                <a:gd name="connsiteY13" fmla="*/ 303426 h 1173697"/>
                <a:gd name="connsiteX14" fmla="*/ 743109 w 1218111"/>
                <a:gd name="connsiteY14" fmla="*/ 303430 h 1173697"/>
                <a:gd name="connsiteX15" fmla="*/ 765685 w 1218111"/>
                <a:gd name="connsiteY15" fmla="*/ 315748 h 1173697"/>
                <a:gd name="connsiteX16" fmla="*/ 774920 w 1218111"/>
                <a:gd name="connsiteY16" fmla="*/ 338324 h 1173697"/>
                <a:gd name="connsiteX17" fmla="*/ 796474 w 1218111"/>
                <a:gd name="connsiteY17" fmla="*/ 356798 h 1173697"/>
                <a:gd name="connsiteX18" fmla="*/ 820265 w 1218111"/>
                <a:gd name="connsiteY18" fmla="*/ 354629 h 1173697"/>
                <a:gd name="connsiteX19" fmla="*/ 820265 w 1218111"/>
                <a:gd name="connsiteY19" fmla="*/ 354629 h 1173697"/>
                <a:gd name="connsiteX20" fmla="*/ 822646 w 1218111"/>
                <a:gd name="connsiteY20" fmla="*/ 379374 h 1173697"/>
                <a:gd name="connsiteX21" fmla="*/ 821104 w 1218111"/>
                <a:gd name="connsiteY21" fmla="*/ 419914 h 1173697"/>
                <a:gd name="connsiteX22" fmla="*/ 844709 w 1218111"/>
                <a:gd name="connsiteY22" fmla="*/ 453267 h 1173697"/>
                <a:gd name="connsiteX23" fmla="*/ 858052 w 1218111"/>
                <a:gd name="connsiteY23" fmla="*/ 468276 h 1173697"/>
                <a:gd name="connsiteX24" fmla="*/ 858052 w 1218111"/>
                <a:gd name="connsiteY24" fmla="*/ 479308 h 1173697"/>
                <a:gd name="connsiteX25" fmla="*/ 869855 w 1218111"/>
                <a:gd name="connsiteY25" fmla="*/ 504069 h 1173697"/>
                <a:gd name="connsiteX26" fmla="*/ 886787 w 1218111"/>
                <a:gd name="connsiteY26" fmla="*/ 540501 h 1173697"/>
                <a:gd name="connsiteX27" fmla="*/ 894997 w 1218111"/>
                <a:gd name="connsiteY27" fmla="*/ 567185 h 1173697"/>
                <a:gd name="connsiteX28" fmla="*/ 889864 w 1218111"/>
                <a:gd name="connsiteY28" fmla="*/ 600025 h 1173697"/>
                <a:gd name="connsiteX29" fmla="*/ 910392 w 1218111"/>
                <a:gd name="connsiteY29" fmla="*/ 669810 h 1173697"/>
                <a:gd name="connsiteX30" fmla="*/ 911195 w 1218111"/>
                <a:gd name="connsiteY30" fmla="*/ 669320 h 1173697"/>
                <a:gd name="connsiteX31" fmla="*/ 911199 w 1218111"/>
                <a:gd name="connsiteY31" fmla="*/ 669320 h 1173697"/>
                <a:gd name="connsiteX32" fmla="*/ 942788 w 1218111"/>
                <a:gd name="connsiteY32" fmla="*/ 699084 h 1173697"/>
                <a:gd name="connsiteX33" fmla="*/ 942791 w 1218111"/>
                <a:gd name="connsiteY33" fmla="*/ 699084 h 1173697"/>
                <a:gd name="connsiteX34" fmla="*/ 942207 w 1218111"/>
                <a:gd name="connsiteY34" fmla="*/ 711889 h 1173697"/>
                <a:gd name="connsiteX35" fmla="*/ 937589 w 1218111"/>
                <a:gd name="connsiteY35" fmla="*/ 720739 h 1173697"/>
                <a:gd name="connsiteX36" fmla="*/ 937589 w 1218111"/>
                <a:gd name="connsiteY36" fmla="*/ 724716 h 1173697"/>
                <a:gd name="connsiteX37" fmla="*/ 937589 w 1218111"/>
                <a:gd name="connsiteY37" fmla="*/ 724716 h 1173697"/>
                <a:gd name="connsiteX38" fmla="*/ 947337 w 1218111"/>
                <a:gd name="connsiteY38" fmla="*/ 762177 h 1173697"/>
                <a:gd name="connsiteX39" fmla="*/ 955547 w 1218111"/>
                <a:gd name="connsiteY39" fmla="*/ 793992 h 1173697"/>
                <a:gd name="connsiteX40" fmla="*/ 982231 w 1218111"/>
                <a:gd name="connsiteY40" fmla="*/ 805282 h 1173697"/>
                <a:gd name="connsiteX41" fmla="*/ 1014046 w 1218111"/>
                <a:gd name="connsiteY41" fmla="*/ 819648 h 1173697"/>
                <a:gd name="connsiteX42" fmla="*/ 1088964 w 1218111"/>
                <a:gd name="connsiteY42" fmla="*/ 845306 h 1173697"/>
                <a:gd name="connsiteX43" fmla="*/ 1123859 w 1218111"/>
                <a:gd name="connsiteY43" fmla="*/ 857621 h 1173697"/>
                <a:gd name="connsiteX44" fmla="*/ 1158750 w 1218111"/>
                <a:gd name="connsiteY44" fmla="*/ 869936 h 1173697"/>
                <a:gd name="connsiteX45" fmla="*/ 1184363 w 1218111"/>
                <a:gd name="connsiteY45" fmla="*/ 881520 h 1173697"/>
                <a:gd name="connsiteX46" fmla="*/ 1184363 w 1218111"/>
                <a:gd name="connsiteY46" fmla="*/ 881520 h 1173697"/>
                <a:gd name="connsiteX47" fmla="*/ 1210064 w 1218111"/>
                <a:gd name="connsiteY47" fmla="*/ 910986 h 1173697"/>
                <a:gd name="connsiteX48" fmla="*/ 1218277 w 1218111"/>
                <a:gd name="connsiteY48" fmla="*/ 924327 h 1173697"/>
                <a:gd name="connsiteX49" fmla="*/ 1182358 w 1218111"/>
                <a:gd name="connsiteY49" fmla="*/ 1023876 h 1173697"/>
                <a:gd name="connsiteX50" fmla="*/ 1170039 w 1218111"/>
                <a:gd name="connsiteY50" fmla="*/ 1041321 h 1173697"/>
                <a:gd name="connsiteX51" fmla="*/ 1127964 w 1218111"/>
                <a:gd name="connsiteY51" fmla="*/ 1057744 h 1173697"/>
                <a:gd name="connsiteX52" fmla="*/ 1053812 w 1218111"/>
                <a:gd name="connsiteY52" fmla="*/ 1065954 h 1173697"/>
                <a:gd name="connsiteX53" fmla="*/ 1004040 w 1218111"/>
                <a:gd name="connsiteY53" fmla="*/ 1065954 h 1173697"/>
                <a:gd name="connsiteX54" fmla="*/ 975047 w 1218111"/>
                <a:gd name="connsiteY54" fmla="*/ 1072110 h 1173697"/>
                <a:gd name="connsiteX55" fmla="*/ 927837 w 1218111"/>
                <a:gd name="connsiteY55" fmla="*/ 1078266 h 1173697"/>
                <a:gd name="connsiteX56" fmla="*/ 927837 w 1218111"/>
                <a:gd name="connsiteY56" fmla="*/ 1078266 h 1173697"/>
                <a:gd name="connsiteX57" fmla="*/ 875243 w 1218111"/>
                <a:gd name="connsiteY57" fmla="*/ 1070062 h 1173697"/>
                <a:gd name="connsiteX58" fmla="*/ 847021 w 1218111"/>
                <a:gd name="connsiteY58" fmla="*/ 1070062 h 1173697"/>
                <a:gd name="connsiteX59" fmla="*/ 782876 w 1218111"/>
                <a:gd name="connsiteY59" fmla="*/ 1063904 h 1173697"/>
                <a:gd name="connsiteX60" fmla="*/ 696158 w 1218111"/>
                <a:gd name="connsiteY60" fmla="*/ 1064932 h 1173697"/>
                <a:gd name="connsiteX61" fmla="*/ 654847 w 1218111"/>
                <a:gd name="connsiteY61" fmla="*/ 1082377 h 1173697"/>
                <a:gd name="connsiteX62" fmla="*/ 590192 w 1218111"/>
                <a:gd name="connsiteY62" fmla="*/ 1127533 h 1173697"/>
                <a:gd name="connsiteX63" fmla="*/ 577877 w 1218111"/>
                <a:gd name="connsiteY63" fmla="*/ 1157296 h 1173697"/>
                <a:gd name="connsiteX64" fmla="*/ 552218 w 1218111"/>
                <a:gd name="connsiteY64" fmla="*/ 1169611 h 1173697"/>
                <a:gd name="connsiteX65" fmla="*/ 524509 w 1218111"/>
                <a:gd name="connsiteY65" fmla="*/ 1173716 h 1173697"/>
                <a:gd name="connsiteX66" fmla="*/ 498853 w 1218111"/>
                <a:gd name="connsiteY66" fmla="*/ 1137797 h 1173697"/>
                <a:gd name="connsiteX67" fmla="*/ 491669 w 1218111"/>
                <a:gd name="connsiteY67" fmla="*/ 1120348 h 1173697"/>
                <a:gd name="connsiteX68" fmla="*/ 471144 w 1218111"/>
                <a:gd name="connsiteY68" fmla="*/ 1119322 h 1173697"/>
                <a:gd name="connsiteX69" fmla="*/ 414699 w 1218111"/>
                <a:gd name="connsiteY69" fmla="*/ 1112138 h 1173697"/>
                <a:gd name="connsiteX70" fmla="*/ 393916 w 1218111"/>
                <a:gd name="connsiteY70" fmla="*/ 1103928 h 1173697"/>
                <a:gd name="connsiteX71" fmla="*/ 363385 w 1218111"/>
                <a:gd name="connsiteY71" fmla="*/ 1103928 h 1173697"/>
                <a:gd name="connsiteX72" fmla="*/ 353121 w 1218111"/>
                <a:gd name="connsiteY72" fmla="*/ 1092638 h 1173697"/>
                <a:gd name="connsiteX73" fmla="*/ 319255 w 1218111"/>
                <a:gd name="connsiteY73" fmla="*/ 1102903 h 1173697"/>
                <a:gd name="connsiteX74" fmla="*/ 305912 w 1218111"/>
                <a:gd name="connsiteY74" fmla="*/ 1117272 h 1173697"/>
                <a:gd name="connsiteX75" fmla="*/ 280772 w 1218111"/>
                <a:gd name="connsiteY75" fmla="*/ 1109218 h 1173697"/>
                <a:gd name="connsiteX76" fmla="*/ 280769 w 1218111"/>
                <a:gd name="connsiteY76" fmla="*/ 1109218 h 1173697"/>
                <a:gd name="connsiteX77" fmla="*/ 280769 w 1218111"/>
                <a:gd name="connsiteY77" fmla="*/ 1083276 h 1173697"/>
                <a:gd name="connsiteX78" fmla="*/ 276664 w 1218111"/>
                <a:gd name="connsiteY78" fmla="*/ 1055693 h 1173697"/>
                <a:gd name="connsiteX79" fmla="*/ 273588 w 1218111"/>
                <a:gd name="connsiteY79" fmla="*/ 1041837 h 1173697"/>
                <a:gd name="connsiteX80" fmla="*/ 259218 w 1218111"/>
                <a:gd name="connsiteY80" fmla="*/ 1036707 h 1173697"/>
                <a:gd name="connsiteX81" fmla="*/ 259218 w 1218111"/>
                <a:gd name="connsiteY81" fmla="*/ 1019643 h 1173697"/>
                <a:gd name="connsiteX82" fmla="*/ 250496 w 1218111"/>
                <a:gd name="connsiteY82" fmla="*/ 1000787 h 1173697"/>
                <a:gd name="connsiteX83" fmla="*/ 238181 w 1218111"/>
                <a:gd name="connsiteY83" fmla="*/ 981800 h 1173697"/>
                <a:gd name="connsiteX84" fmla="*/ 220732 w 1218111"/>
                <a:gd name="connsiteY84" fmla="*/ 937285 h 1173697"/>
                <a:gd name="connsiteX85" fmla="*/ 220732 w 1218111"/>
                <a:gd name="connsiteY85" fmla="*/ 896493 h 1173697"/>
                <a:gd name="connsiteX86" fmla="*/ 210471 w 1218111"/>
                <a:gd name="connsiteY86" fmla="*/ 866857 h 1173697"/>
                <a:gd name="connsiteX87" fmla="*/ 208417 w 1218111"/>
                <a:gd name="connsiteY87" fmla="*/ 845306 h 1173697"/>
                <a:gd name="connsiteX88" fmla="*/ 197640 w 1218111"/>
                <a:gd name="connsiteY88" fmla="*/ 841201 h 1173697"/>
                <a:gd name="connsiteX89" fmla="*/ 191997 w 1218111"/>
                <a:gd name="connsiteY89" fmla="*/ 828886 h 1173697"/>
                <a:gd name="connsiteX90" fmla="*/ 188405 w 1218111"/>
                <a:gd name="connsiteY90" fmla="*/ 810412 h 1173697"/>
                <a:gd name="connsiteX91" fmla="*/ 181736 w 1218111"/>
                <a:gd name="connsiteY91" fmla="*/ 802202 h 1173697"/>
                <a:gd name="connsiteX92" fmla="*/ 166854 w 1218111"/>
                <a:gd name="connsiteY92" fmla="*/ 784753 h 1173697"/>
                <a:gd name="connsiteX93" fmla="*/ 144788 w 1218111"/>
                <a:gd name="connsiteY93" fmla="*/ 773980 h 1173697"/>
                <a:gd name="connsiteX94" fmla="*/ 137090 w 1218111"/>
                <a:gd name="connsiteY94" fmla="*/ 763203 h 1173697"/>
                <a:gd name="connsiteX95" fmla="*/ 126317 w 1218111"/>
                <a:gd name="connsiteY95" fmla="*/ 741140 h 1173697"/>
                <a:gd name="connsiteX96" fmla="*/ 117846 w 1218111"/>
                <a:gd name="connsiteY96" fmla="*/ 713041 h 1173697"/>
                <a:gd name="connsiteX97" fmla="*/ 117846 w 1218111"/>
                <a:gd name="connsiteY97" fmla="*/ 696367 h 1173697"/>
                <a:gd name="connsiteX98" fmla="*/ 121183 w 1218111"/>
                <a:gd name="connsiteY98" fmla="*/ 685205 h 1173697"/>
                <a:gd name="connsiteX99" fmla="*/ 121183 w 1218111"/>
                <a:gd name="connsiteY99" fmla="*/ 667887 h 1173697"/>
                <a:gd name="connsiteX100" fmla="*/ 121183 w 1218111"/>
                <a:gd name="connsiteY100" fmla="*/ 656342 h 1173697"/>
                <a:gd name="connsiteX101" fmla="*/ 123237 w 1218111"/>
                <a:gd name="connsiteY101" fmla="*/ 642100 h 1173697"/>
                <a:gd name="connsiteX102" fmla="*/ 127855 w 1218111"/>
                <a:gd name="connsiteY102" fmla="*/ 644667 h 1173697"/>
                <a:gd name="connsiteX103" fmla="*/ 135552 w 1218111"/>
                <a:gd name="connsiteY103" fmla="*/ 633505 h 1173697"/>
                <a:gd name="connsiteX104" fmla="*/ 135552 w 1218111"/>
                <a:gd name="connsiteY104" fmla="*/ 618885 h 1173697"/>
                <a:gd name="connsiteX105" fmla="*/ 133498 w 1218111"/>
                <a:gd name="connsiteY105" fmla="*/ 609260 h 1173697"/>
                <a:gd name="connsiteX106" fmla="*/ 133753 w 1218111"/>
                <a:gd name="connsiteY106" fmla="*/ 585528 h 1173697"/>
                <a:gd name="connsiteX107" fmla="*/ 125288 w 1218111"/>
                <a:gd name="connsiteY107" fmla="*/ 545119 h 1173697"/>
                <a:gd name="connsiteX108" fmla="*/ 122725 w 1218111"/>
                <a:gd name="connsiteY108" fmla="*/ 535498 h 1173697"/>
                <a:gd name="connsiteX109" fmla="*/ 122725 w 1218111"/>
                <a:gd name="connsiteY109" fmla="*/ 513176 h 1173697"/>
                <a:gd name="connsiteX110" fmla="*/ 105276 w 1218111"/>
                <a:gd name="connsiteY110" fmla="*/ 485594 h 1173697"/>
                <a:gd name="connsiteX111" fmla="*/ 83213 w 1218111"/>
                <a:gd name="connsiteY111" fmla="*/ 465582 h 1173697"/>
                <a:gd name="connsiteX112" fmla="*/ 72949 w 1218111"/>
                <a:gd name="connsiteY112" fmla="*/ 464044 h 1173697"/>
                <a:gd name="connsiteX113" fmla="*/ 68844 w 1218111"/>
                <a:gd name="connsiteY113" fmla="*/ 448649 h 1173697"/>
                <a:gd name="connsiteX114" fmla="*/ 66277 w 1218111"/>
                <a:gd name="connsiteY114" fmla="*/ 437360 h 1173697"/>
                <a:gd name="connsiteX115" fmla="*/ 60634 w 1218111"/>
                <a:gd name="connsiteY115" fmla="*/ 411701 h 1173697"/>
                <a:gd name="connsiteX116" fmla="*/ 65251 w 1218111"/>
                <a:gd name="connsiteY116" fmla="*/ 405033 h 1173697"/>
                <a:gd name="connsiteX117" fmla="*/ 67305 w 1218111"/>
                <a:gd name="connsiteY117" fmla="*/ 394768 h 1173697"/>
                <a:gd name="connsiteX118" fmla="*/ 61146 w 1218111"/>
                <a:gd name="connsiteY118" fmla="*/ 344995 h 1173697"/>
                <a:gd name="connsiteX119" fmla="*/ 51911 w 1218111"/>
                <a:gd name="connsiteY119" fmla="*/ 318951 h 1173697"/>
                <a:gd name="connsiteX120" fmla="*/ 51911 w 1218111"/>
                <a:gd name="connsiteY120" fmla="*/ 304455 h 1173697"/>
                <a:gd name="connsiteX121" fmla="*/ 40621 w 1218111"/>
                <a:gd name="connsiteY121" fmla="*/ 241342 h 1173697"/>
                <a:gd name="connsiteX122" fmla="*/ 37542 w 1218111"/>
                <a:gd name="connsiteY122" fmla="*/ 225562 h 1173697"/>
                <a:gd name="connsiteX123" fmla="*/ 37542 w 1218111"/>
                <a:gd name="connsiteY123" fmla="*/ 199648 h 1173697"/>
                <a:gd name="connsiteX124" fmla="*/ 31386 w 1218111"/>
                <a:gd name="connsiteY124" fmla="*/ 177713 h 1173697"/>
                <a:gd name="connsiteX125" fmla="*/ 17017 w 1218111"/>
                <a:gd name="connsiteY125" fmla="*/ 151029 h 1173697"/>
                <a:gd name="connsiteX126" fmla="*/ 84 w 1218111"/>
                <a:gd name="connsiteY126" fmla="*/ 146411 h 1173697"/>
                <a:gd name="connsiteX127" fmla="*/ 84 w 1218111"/>
                <a:gd name="connsiteY127" fmla="*/ 142178 h 1173697"/>
                <a:gd name="connsiteX128" fmla="*/ 10858 w 1218111"/>
                <a:gd name="connsiteY128" fmla="*/ 122806 h 1173697"/>
                <a:gd name="connsiteX129" fmla="*/ 18558 w 1218111"/>
                <a:gd name="connsiteY129" fmla="*/ 106899 h 1173697"/>
                <a:gd name="connsiteX130" fmla="*/ 35491 w 1218111"/>
                <a:gd name="connsiteY130" fmla="*/ 81240 h 1173697"/>
                <a:gd name="connsiteX131" fmla="*/ 51199 w 1218111"/>
                <a:gd name="connsiteY131" fmla="*/ 59680 h 1173697"/>
                <a:gd name="connsiteX132" fmla="*/ 51199 w 1218111"/>
                <a:gd name="connsiteY132" fmla="*/ 59680 h 1173697"/>
                <a:gd name="connsiteX133" fmla="*/ 52051 w 1218111"/>
                <a:gd name="connsiteY133" fmla="*/ 57466 h 1173697"/>
                <a:gd name="connsiteX134" fmla="*/ 51199 w 1218111"/>
                <a:gd name="connsiteY134" fmla="*/ 59680 h 117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Lst>
              <a:rect l="l" t="t" r="r" b="b"/>
              <a:pathLst>
                <a:path w="1218111" h="1173697">
                  <a:moveTo>
                    <a:pt x="51199" y="59680"/>
                  </a:moveTo>
                  <a:cubicBezTo>
                    <a:pt x="55304" y="66864"/>
                    <a:pt x="56274" y="71234"/>
                    <a:pt x="57554" y="79705"/>
                  </a:cubicBezTo>
                  <a:lnTo>
                    <a:pt x="122209" y="121781"/>
                  </a:lnTo>
                  <a:lnTo>
                    <a:pt x="165313" y="74572"/>
                  </a:lnTo>
                  <a:lnTo>
                    <a:pt x="177373" y="74572"/>
                  </a:lnTo>
                  <a:cubicBezTo>
                    <a:pt x="195847" y="74572"/>
                    <a:pt x="205337" y="65078"/>
                    <a:pt x="220732" y="55072"/>
                  </a:cubicBezTo>
                  <a:cubicBezTo>
                    <a:pt x="232280" y="47629"/>
                    <a:pt x="240489" y="46091"/>
                    <a:pt x="253572" y="41731"/>
                  </a:cubicBezTo>
                  <a:cubicBezTo>
                    <a:pt x="241770" y="25824"/>
                    <a:pt x="229713" y="19665"/>
                    <a:pt x="220732" y="1707"/>
                  </a:cubicBezTo>
                  <a:lnTo>
                    <a:pt x="334781" y="84"/>
                  </a:lnTo>
                  <a:lnTo>
                    <a:pt x="334781" y="84"/>
                  </a:lnTo>
                  <a:lnTo>
                    <a:pt x="410594" y="20178"/>
                  </a:lnTo>
                  <a:lnTo>
                    <a:pt x="519378" y="119726"/>
                  </a:lnTo>
                  <a:lnTo>
                    <a:pt x="581982" y="244934"/>
                  </a:lnTo>
                  <a:lnTo>
                    <a:pt x="743109" y="303426"/>
                  </a:lnTo>
                  <a:lnTo>
                    <a:pt x="743109" y="303430"/>
                  </a:lnTo>
                  <a:cubicBezTo>
                    <a:pt x="751064" y="308560"/>
                    <a:pt x="757220" y="311643"/>
                    <a:pt x="765685" y="315748"/>
                  </a:cubicBezTo>
                  <a:cubicBezTo>
                    <a:pt x="774153" y="319853"/>
                    <a:pt x="771841" y="329601"/>
                    <a:pt x="774920" y="338324"/>
                  </a:cubicBezTo>
                  <a:cubicBezTo>
                    <a:pt x="778513" y="348588"/>
                    <a:pt x="785443" y="356798"/>
                    <a:pt x="796474" y="356798"/>
                  </a:cubicBezTo>
                  <a:cubicBezTo>
                    <a:pt x="804429" y="356798"/>
                    <a:pt x="812310" y="355142"/>
                    <a:pt x="820265" y="354629"/>
                  </a:cubicBezTo>
                  <a:lnTo>
                    <a:pt x="820265" y="354629"/>
                  </a:lnTo>
                  <a:cubicBezTo>
                    <a:pt x="822646" y="363502"/>
                    <a:pt x="822646" y="369600"/>
                    <a:pt x="822646" y="379374"/>
                  </a:cubicBezTo>
                  <a:cubicBezTo>
                    <a:pt x="822646" y="395154"/>
                    <a:pt x="821617" y="404131"/>
                    <a:pt x="821104" y="419914"/>
                  </a:cubicBezTo>
                  <a:cubicBezTo>
                    <a:pt x="823671" y="435821"/>
                    <a:pt x="832779" y="442618"/>
                    <a:pt x="844709" y="453267"/>
                  </a:cubicBezTo>
                  <a:cubicBezTo>
                    <a:pt x="850607" y="458525"/>
                    <a:pt x="858052" y="460451"/>
                    <a:pt x="858052" y="468276"/>
                  </a:cubicBezTo>
                  <a:lnTo>
                    <a:pt x="858052" y="479308"/>
                  </a:lnTo>
                  <a:cubicBezTo>
                    <a:pt x="858052" y="489954"/>
                    <a:pt x="865106" y="494572"/>
                    <a:pt x="869855" y="504069"/>
                  </a:cubicBezTo>
                  <a:cubicBezTo>
                    <a:pt x="876778" y="518049"/>
                    <a:pt x="880370" y="526259"/>
                    <a:pt x="886787" y="540501"/>
                  </a:cubicBezTo>
                  <a:cubicBezTo>
                    <a:pt x="891278" y="550376"/>
                    <a:pt x="894997" y="556281"/>
                    <a:pt x="894997" y="567185"/>
                  </a:cubicBezTo>
                  <a:lnTo>
                    <a:pt x="889864" y="600025"/>
                  </a:lnTo>
                  <a:lnTo>
                    <a:pt x="910392" y="669810"/>
                  </a:lnTo>
                  <a:cubicBezTo>
                    <a:pt x="910679" y="669647"/>
                    <a:pt x="910937" y="669483"/>
                    <a:pt x="911195" y="669320"/>
                  </a:cubicBezTo>
                  <a:lnTo>
                    <a:pt x="911199" y="669320"/>
                  </a:lnTo>
                  <a:cubicBezTo>
                    <a:pt x="927619" y="673425"/>
                    <a:pt x="930218" y="687794"/>
                    <a:pt x="942788" y="699084"/>
                  </a:cubicBezTo>
                  <a:lnTo>
                    <a:pt x="942791" y="699084"/>
                  </a:lnTo>
                  <a:cubicBezTo>
                    <a:pt x="942373" y="703136"/>
                    <a:pt x="943392" y="706961"/>
                    <a:pt x="942207" y="711889"/>
                  </a:cubicBezTo>
                  <a:cubicBezTo>
                    <a:pt x="941305" y="715608"/>
                    <a:pt x="937589" y="716895"/>
                    <a:pt x="937589" y="720739"/>
                  </a:cubicBezTo>
                  <a:lnTo>
                    <a:pt x="937589" y="724716"/>
                  </a:lnTo>
                  <a:lnTo>
                    <a:pt x="937589" y="724716"/>
                  </a:lnTo>
                  <a:cubicBezTo>
                    <a:pt x="945541" y="751913"/>
                    <a:pt x="934509" y="736522"/>
                    <a:pt x="947337" y="762177"/>
                  </a:cubicBezTo>
                  <a:cubicBezTo>
                    <a:pt x="952980" y="773722"/>
                    <a:pt x="951184" y="781932"/>
                    <a:pt x="955547" y="793992"/>
                  </a:cubicBezTo>
                  <a:cubicBezTo>
                    <a:pt x="959394" y="804511"/>
                    <a:pt x="971967" y="801177"/>
                    <a:pt x="982231" y="805282"/>
                  </a:cubicBezTo>
                  <a:cubicBezTo>
                    <a:pt x="994801" y="810412"/>
                    <a:pt x="1001985" y="813746"/>
                    <a:pt x="1014046" y="819648"/>
                  </a:cubicBezTo>
                  <a:cubicBezTo>
                    <a:pt x="1041755" y="833504"/>
                    <a:pt x="1059968" y="835297"/>
                    <a:pt x="1088964" y="845306"/>
                  </a:cubicBezTo>
                  <a:cubicBezTo>
                    <a:pt x="1102305" y="849924"/>
                    <a:pt x="1109490" y="854542"/>
                    <a:pt x="1123859" y="857621"/>
                  </a:cubicBezTo>
                  <a:cubicBezTo>
                    <a:pt x="1138225" y="860701"/>
                    <a:pt x="1145151" y="865573"/>
                    <a:pt x="1158750" y="869936"/>
                  </a:cubicBezTo>
                  <a:cubicBezTo>
                    <a:pt x="1168240" y="873016"/>
                    <a:pt x="1177439" y="874590"/>
                    <a:pt x="1184363" y="881520"/>
                  </a:cubicBezTo>
                  <a:lnTo>
                    <a:pt x="1184363" y="881520"/>
                  </a:lnTo>
                  <a:cubicBezTo>
                    <a:pt x="1193085" y="894602"/>
                    <a:pt x="1198265" y="900980"/>
                    <a:pt x="1210064" y="910986"/>
                  </a:cubicBezTo>
                  <a:cubicBezTo>
                    <a:pt x="1214685" y="914836"/>
                    <a:pt x="1218277" y="918171"/>
                    <a:pt x="1218277" y="924327"/>
                  </a:cubicBezTo>
                  <a:cubicBezTo>
                    <a:pt x="1218277" y="965635"/>
                    <a:pt x="1199032" y="985647"/>
                    <a:pt x="1182358" y="1023876"/>
                  </a:cubicBezTo>
                  <a:cubicBezTo>
                    <a:pt x="1179278" y="1031318"/>
                    <a:pt x="1173119" y="1033885"/>
                    <a:pt x="1170039" y="1041321"/>
                  </a:cubicBezTo>
                  <a:cubicBezTo>
                    <a:pt x="1162858" y="1057489"/>
                    <a:pt x="1145409" y="1054410"/>
                    <a:pt x="1127964" y="1057744"/>
                  </a:cubicBezTo>
                  <a:cubicBezTo>
                    <a:pt x="1099483" y="1063388"/>
                    <a:pt x="1082809" y="1065954"/>
                    <a:pt x="1053812" y="1065954"/>
                  </a:cubicBezTo>
                  <a:lnTo>
                    <a:pt x="1004040" y="1065954"/>
                  </a:lnTo>
                  <a:cubicBezTo>
                    <a:pt x="992495" y="1065954"/>
                    <a:pt x="986336" y="1069292"/>
                    <a:pt x="975047" y="1072110"/>
                  </a:cubicBezTo>
                  <a:cubicBezTo>
                    <a:pt x="957343" y="1076473"/>
                    <a:pt x="945283" y="1072623"/>
                    <a:pt x="927837" y="1078266"/>
                  </a:cubicBezTo>
                  <a:lnTo>
                    <a:pt x="927837" y="1078266"/>
                  </a:lnTo>
                  <a:cubicBezTo>
                    <a:pt x="907054" y="1076728"/>
                    <a:pt x="896023" y="1070062"/>
                    <a:pt x="875243" y="1070062"/>
                  </a:cubicBezTo>
                  <a:lnTo>
                    <a:pt x="847021" y="1070062"/>
                  </a:lnTo>
                  <a:cubicBezTo>
                    <a:pt x="821875" y="1070062"/>
                    <a:pt x="808022" y="1063904"/>
                    <a:pt x="782876" y="1063904"/>
                  </a:cubicBezTo>
                  <a:cubicBezTo>
                    <a:pt x="749010" y="1063904"/>
                    <a:pt x="730023" y="1064932"/>
                    <a:pt x="696158" y="1064932"/>
                  </a:cubicBezTo>
                  <a:cubicBezTo>
                    <a:pt x="678709" y="1064932"/>
                    <a:pt x="670754" y="1075193"/>
                    <a:pt x="654847" y="1082377"/>
                  </a:cubicBezTo>
                  <a:cubicBezTo>
                    <a:pt x="626624" y="1095205"/>
                    <a:pt x="610717" y="1104695"/>
                    <a:pt x="590192" y="1127533"/>
                  </a:cubicBezTo>
                  <a:cubicBezTo>
                    <a:pt x="581982" y="1136771"/>
                    <a:pt x="583778" y="1146519"/>
                    <a:pt x="577877" y="1157296"/>
                  </a:cubicBezTo>
                  <a:cubicBezTo>
                    <a:pt x="572743" y="1166786"/>
                    <a:pt x="562740" y="1167044"/>
                    <a:pt x="552218" y="1169611"/>
                  </a:cubicBezTo>
                  <a:cubicBezTo>
                    <a:pt x="541703" y="1172175"/>
                    <a:pt x="535544" y="1173716"/>
                    <a:pt x="524509" y="1173716"/>
                  </a:cubicBezTo>
                  <a:cubicBezTo>
                    <a:pt x="511681" y="1162169"/>
                    <a:pt x="507834" y="1152163"/>
                    <a:pt x="498853" y="1137797"/>
                  </a:cubicBezTo>
                  <a:cubicBezTo>
                    <a:pt x="495261" y="1131892"/>
                    <a:pt x="497060" y="1124708"/>
                    <a:pt x="491669" y="1120348"/>
                  </a:cubicBezTo>
                  <a:cubicBezTo>
                    <a:pt x="485767" y="1115730"/>
                    <a:pt x="479099" y="1119577"/>
                    <a:pt x="471144" y="1119322"/>
                  </a:cubicBezTo>
                  <a:cubicBezTo>
                    <a:pt x="449077" y="1118552"/>
                    <a:pt x="436250" y="1117523"/>
                    <a:pt x="414699" y="1112138"/>
                  </a:cubicBezTo>
                  <a:cubicBezTo>
                    <a:pt x="406231" y="1110087"/>
                    <a:pt x="402642" y="1103928"/>
                    <a:pt x="393916" y="1103928"/>
                  </a:cubicBezTo>
                  <a:lnTo>
                    <a:pt x="363385" y="1103928"/>
                  </a:lnTo>
                  <a:cubicBezTo>
                    <a:pt x="359280" y="1099823"/>
                    <a:pt x="357226" y="1096743"/>
                    <a:pt x="353121" y="1092638"/>
                  </a:cubicBezTo>
                  <a:cubicBezTo>
                    <a:pt x="342605" y="1101103"/>
                    <a:pt x="330803" y="1096231"/>
                    <a:pt x="319255" y="1102903"/>
                  </a:cubicBezTo>
                  <a:cubicBezTo>
                    <a:pt x="312841" y="1106495"/>
                    <a:pt x="313609" y="1117272"/>
                    <a:pt x="305912" y="1117272"/>
                  </a:cubicBezTo>
                  <a:cubicBezTo>
                    <a:pt x="295909" y="1117272"/>
                    <a:pt x="287699" y="1116145"/>
                    <a:pt x="280772" y="1109218"/>
                  </a:cubicBezTo>
                  <a:lnTo>
                    <a:pt x="280769" y="1109218"/>
                  </a:lnTo>
                  <a:lnTo>
                    <a:pt x="280769" y="1083276"/>
                  </a:lnTo>
                  <a:cubicBezTo>
                    <a:pt x="280769" y="1072365"/>
                    <a:pt x="278460" y="1066467"/>
                    <a:pt x="276664" y="1055693"/>
                  </a:cubicBezTo>
                  <a:cubicBezTo>
                    <a:pt x="275766" y="1050302"/>
                    <a:pt x="276151" y="1046582"/>
                    <a:pt x="273588" y="1041837"/>
                  </a:cubicBezTo>
                  <a:cubicBezTo>
                    <a:pt x="270763" y="1036707"/>
                    <a:pt x="264989" y="1038117"/>
                    <a:pt x="259218" y="1036707"/>
                  </a:cubicBezTo>
                  <a:lnTo>
                    <a:pt x="259218" y="1019643"/>
                  </a:lnTo>
                  <a:cubicBezTo>
                    <a:pt x="259218" y="1011561"/>
                    <a:pt x="254986" y="1007455"/>
                    <a:pt x="250496" y="1000787"/>
                  </a:cubicBezTo>
                  <a:cubicBezTo>
                    <a:pt x="245493" y="993475"/>
                    <a:pt x="243053" y="989239"/>
                    <a:pt x="238181" y="981800"/>
                  </a:cubicBezTo>
                  <a:cubicBezTo>
                    <a:pt x="229585" y="964482"/>
                    <a:pt x="220732" y="955756"/>
                    <a:pt x="220732" y="937285"/>
                  </a:cubicBezTo>
                  <a:lnTo>
                    <a:pt x="220732" y="896493"/>
                  </a:lnTo>
                  <a:cubicBezTo>
                    <a:pt x="220732" y="884302"/>
                    <a:pt x="215089" y="878146"/>
                    <a:pt x="210471" y="866857"/>
                  </a:cubicBezTo>
                  <a:cubicBezTo>
                    <a:pt x="207264" y="859032"/>
                    <a:pt x="212522" y="852615"/>
                    <a:pt x="208417" y="845306"/>
                  </a:cubicBezTo>
                  <a:cubicBezTo>
                    <a:pt x="206363" y="841456"/>
                    <a:pt x="201105" y="843892"/>
                    <a:pt x="197640" y="841201"/>
                  </a:cubicBezTo>
                  <a:cubicBezTo>
                    <a:pt x="193535" y="837994"/>
                    <a:pt x="193022" y="834017"/>
                    <a:pt x="191997" y="828886"/>
                  </a:cubicBezTo>
                  <a:cubicBezTo>
                    <a:pt x="190459" y="821702"/>
                    <a:pt x="191226" y="817084"/>
                    <a:pt x="188405" y="810412"/>
                  </a:cubicBezTo>
                  <a:cubicBezTo>
                    <a:pt x="186866" y="806692"/>
                    <a:pt x="183787" y="805667"/>
                    <a:pt x="181736" y="802202"/>
                  </a:cubicBezTo>
                  <a:cubicBezTo>
                    <a:pt x="177115" y="794632"/>
                    <a:pt x="174551" y="789247"/>
                    <a:pt x="166854" y="784753"/>
                  </a:cubicBezTo>
                  <a:cubicBezTo>
                    <a:pt x="158644" y="780008"/>
                    <a:pt x="152358" y="779623"/>
                    <a:pt x="144788" y="773980"/>
                  </a:cubicBezTo>
                  <a:cubicBezTo>
                    <a:pt x="140683" y="770900"/>
                    <a:pt x="140170" y="767180"/>
                    <a:pt x="137090" y="763203"/>
                  </a:cubicBezTo>
                  <a:cubicBezTo>
                    <a:pt x="131186" y="755760"/>
                    <a:pt x="130673" y="749601"/>
                    <a:pt x="126317" y="741140"/>
                  </a:cubicBezTo>
                  <a:cubicBezTo>
                    <a:pt x="121056" y="731003"/>
                    <a:pt x="117846" y="724458"/>
                    <a:pt x="117846" y="713041"/>
                  </a:cubicBezTo>
                  <a:lnTo>
                    <a:pt x="117846" y="696367"/>
                  </a:lnTo>
                  <a:cubicBezTo>
                    <a:pt x="117846" y="691876"/>
                    <a:pt x="120285" y="689564"/>
                    <a:pt x="121183" y="685205"/>
                  </a:cubicBezTo>
                  <a:cubicBezTo>
                    <a:pt x="122463" y="678660"/>
                    <a:pt x="121183" y="674686"/>
                    <a:pt x="121183" y="667887"/>
                  </a:cubicBezTo>
                  <a:lnTo>
                    <a:pt x="121183" y="656342"/>
                  </a:lnTo>
                  <a:cubicBezTo>
                    <a:pt x="121183" y="650699"/>
                    <a:pt x="121438" y="647489"/>
                    <a:pt x="123237" y="642100"/>
                  </a:cubicBezTo>
                  <a:cubicBezTo>
                    <a:pt x="125288" y="642616"/>
                    <a:pt x="125801" y="644667"/>
                    <a:pt x="127855" y="644667"/>
                  </a:cubicBezTo>
                  <a:cubicBezTo>
                    <a:pt x="133113" y="644667"/>
                    <a:pt x="135552" y="638766"/>
                    <a:pt x="135552" y="633505"/>
                  </a:cubicBezTo>
                  <a:lnTo>
                    <a:pt x="135552" y="618885"/>
                  </a:lnTo>
                  <a:cubicBezTo>
                    <a:pt x="135552" y="615034"/>
                    <a:pt x="134011" y="613107"/>
                    <a:pt x="133498" y="609260"/>
                  </a:cubicBezTo>
                  <a:cubicBezTo>
                    <a:pt x="133498" y="600410"/>
                    <a:pt x="133753" y="594382"/>
                    <a:pt x="133753" y="585528"/>
                  </a:cubicBezTo>
                  <a:cubicBezTo>
                    <a:pt x="133753" y="569491"/>
                    <a:pt x="128495" y="560898"/>
                    <a:pt x="125288" y="545119"/>
                  </a:cubicBezTo>
                  <a:cubicBezTo>
                    <a:pt x="124517" y="541399"/>
                    <a:pt x="122725" y="539348"/>
                    <a:pt x="122725" y="535498"/>
                  </a:cubicBezTo>
                  <a:lnTo>
                    <a:pt x="122725" y="513176"/>
                  </a:lnTo>
                  <a:cubicBezTo>
                    <a:pt x="122725" y="500476"/>
                    <a:pt x="113101" y="495731"/>
                    <a:pt x="105276" y="485594"/>
                  </a:cubicBezTo>
                  <a:cubicBezTo>
                    <a:pt x="98091" y="476359"/>
                    <a:pt x="94499" y="468276"/>
                    <a:pt x="83213" y="465582"/>
                  </a:cubicBezTo>
                  <a:cubicBezTo>
                    <a:pt x="79362" y="464684"/>
                    <a:pt x="76668" y="465455"/>
                    <a:pt x="72949" y="464044"/>
                  </a:cubicBezTo>
                  <a:cubicBezTo>
                    <a:pt x="67178" y="461732"/>
                    <a:pt x="69869" y="454805"/>
                    <a:pt x="68844" y="448649"/>
                  </a:cubicBezTo>
                  <a:cubicBezTo>
                    <a:pt x="68073" y="444159"/>
                    <a:pt x="67178" y="441720"/>
                    <a:pt x="66277" y="437360"/>
                  </a:cubicBezTo>
                  <a:cubicBezTo>
                    <a:pt x="63968" y="427350"/>
                    <a:pt x="60634" y="421965"/>
                    <a:pt x="60634" y="411701"/>
                  </a:cubicBezTo>
                  <a:cubicBezTo>
                    <a:pt x="60634" y="408497"/>
                    <a:pt x="63586" y="407599"/>
                    <a:pt x="65251" y="405033"/>
                  </a:cubicBezTo>
                  <a:cubicBezTo>
                    <a:pt x="67430" y="401695"/>
                    <a:pt x="67305" y="398873"/>
                    <a:pt x="67305" y="394768"/>
                  </a:cubicBezTo>
                  <a:cubicBezTo>
                    <a:pt x="67305" y="375269"/>
                    <a:pt x="66277" y="363979"/>
                    <a:pt x="61146" y="344995"/>
                  </a:cubicBezTo>
                  <a:cubicBezTo>
                    <a:pt x="58321" y="334473"/>
                    <a:pt x="51911" y="329728"/>
                    <a:pt x="51911" y="318951"/>
                  </a:cubicBezTo>
                  <a:lnTo>
                    <a:pt x="51911" y="304455"/>
                  </a:lnTo>
                  <a:lnTo>
                    <a:pt x="40621" y="241342"/>
                  </a:lnTo>
                  <a:cubicBezTo>
                    <a:pt x="40109" y="234670"/>
                    <a:pt x="37542" y="232230"/>
                    <a:pt x="37542" y="225562"/>
                  </a:cubicBezTo>
                  <a:lnTo>
                    <a:pt x="37542" y="199648"/>
                  </a:lnTo>
                  <a:cubicBezTo>
                    <a:pt x="37542" y="190795"/>
                    <a:pt x="33691" y="186308"/>
                    <a:pt x="31386" y="177713"/>
                  </a:cubicBezTo>
                  <a:cubicBezTo>
                    <a:pt x="28306" y="166296"/>
                    <a:pt x="26379" y="158086"/>
                    <a:pt x="17017" y="151029"/>
                  </a:cubicBezTo>
                  <a:cubicBezTo>
                    <a:pt x="11628" y="146923"/>
                    <a:pt x="6883" y="147436"/>
                    <a:pt x="84" y="146411"/>
                  </a:cubicBezTo>
                  <a:lnTo>
                    <a:pt x="84" y="142178"/>
                  </a:lnTo>
                  <a:cubicBezTo>
                    <a:pt x="84" y="133583"/>
                    <a:pt x="6883" y="130376"/>
                    <a:pt x="10858" y="122806"/>
                  </a:cubicBezTo>
                  <a:cubicBezTo>
                    <a:pt x="13937" y="116774"/>
                    <a:pt x="15348" y="112797"/>
                    <a:pt x="18558" y="106899"/>
                  </a:cubicBezTo>
                  <a:cubicBezTo>
                    <a:pt x="24329" y="96507"/>
                    <a:pt x="30484" y="92017"/>
                    <a:pt x="35491" y="81240"/>
                  </a:cubicBezTo>
                  <a:cubicBezTo>
                    <a:pt x="39802" y="71930"/>
                    <a:pt x="47711" y="67335"/>
                    <a:pt x="51199" y="59680"/>
                  </a:cubicBezTo>
                  <a:lnTo>
                    <a:pt x="51199" y="59680"/>
                  </a:lnTo>
                  <a:cubicBezTo>
                    <a:pt x="51525" y="58971"/>
                    <a:pt x="51810" y="58233"/>
                    <a:pt x="52051" y="57466"/>
                  </a:cubicBezTo>
                  <a:lnTo>
                    <a:pt x="51199" y="59680"/>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19" name="Freeform: Shape 4618">
              <a:extLst>
                <a:ext uri="{FF2B5EF4-FFF2-40B4-BE49-F238E27FC236}">
                  <a16:creationId xmlns:a16="http://schemas.microsoft.com/office/drawing/2014/main" id="{B686B302-ADE9-4CFE-A310-FD0D76F97518}"/>
                </a:ext>
              </a:extLst>
            </p:cNvPr>
            <p:cNvSpPr/>
            <p:nvPr/>
          </p:nvSpPr>
          <p:spPr>
            <a:xfrm>
              <a:off x="10679061" y="1675813"/>
              <a:ext cx="876191" cy="618853"/>
            </a:xfrm>
            <a:custGeom>
              <a:avLst/>
              <a:gdLst>
                <a:gd name="connsiteX0" fmla="*/ 257847 w 876191"/>
                <a:gd name="connsiteY0" fmla="*/ 12592 h 618852"/>
                <a:gd name="connsiteX1" fmla="*/ 263392 w 876191"/>
                <a:gd name="connsiteY1" fmla="*/ 13424 h 618852"/>
                <a:gd name="connsiteX2" fmla="*/ 284172 w 876191"/>
                <a:gd name="connsiteY2" fmla="*/ 5214 h 618852"/>
                <a:gd name="connsiteX3" fmla="*/ 325222 w 876191"/>
                <a:gd name="connsiteY3" fmla="*/ 84 h 618852"/>
                <a:gd name="connsiteX4" fmla="*/ 356011 w 876191"/>
                <a:gd name="connsiteY4" fmla="*/ 27794 h 618852"/>
                <a:gd name="connsiteX5" fmla="*/ 383720 w 876191"/>
                <a:gd name="connsiteY5" fmla="*/ 61659 h 618852"/>
                <a:gd name="connsiteX6" fmla="*/ 421691 w 876191"/>
                <a:gd name="connsiteY6" fmla="*/ 86289 h 618852"/>
                <a:gd name="connsiteX7" fmla="*/ 491479 w 876191"/>
                <a:gd name="connsiteY7" fmla="*/ 117078 h 618852"/>
                <a:gd name="connsiteX8" fmla="*/ 529453 w 876191"/>
                <a:gd name="connsiteY8" fmla="*/ 133498 h 618852"/>
                <a:gd name="connsiteX9" fmla="*/ 552029 w 876191"/>
                <a:gd name="connsiteY9" fmla="*/ 116053 h 618852"/>
                <a:gd name="connsiteX10" fmla="*/ 570503 w 876191"/>
                <a:gd name="connsiteY10" fmla="*/ 105789 h 618852"/>
                <a:gd name="connsiteX11" fmla="*/ 596162 w 876191"/>
                <a:gd name="connsiteY11" fmla="*/ 82184 h 618852"/>
                <a:gd name="connsiteX12" fmla="*/ 635158 w 876191"/>
                <a:gd name="connsiteY12" fmla="*/ 93474 h 618852"/>
                <a:gd name="connsiteX13" fmla="*/ 657743 w 876191"/>
                <a:gd name="connsiteY13" fmla="*/ 106811 h 618852"/>
                <a:gd name="connsiteX14" fmla="*/ 657740 w 876191"/>
                <a:gd name="connsiteY14" fmla="*/ 106811 h 618852"/>
                <a:gd name="connsiteX15" fmla="*/ 666463 w 876191"/>
                <a:gd name="connsiteY15" fmla="*/ 108868 h 618852"/>
                <a:gd name="connsiteX16" fmla="*/ 731630 w 876191"/>
                <a:gd name="connsiteY16" fmla="*/ 101684 h 618852"/>
                <a:gd name="connsiteX17" fmla="*/ 757285 w 876191"/>
                <a:gd name="connsiteY17" fmla="*/ 131444 h 618852"/>
                <a:gd name="connsiteX18" fmla="*/ 755235 w 876191"/>
                <a:gd name="connsiteY18" fmla="*/ 140167 h 618852"/>
                <a:gd name="connsiteX19" fmla="*/ 766521 w 876191"/>
                <a:gd name="connsiteY19" fmla="*/ 161208 h 618852"/>
                <a:gd name="connsiteX20" fmla="*/ 751130 w 876191"/>
                <a:gd name="connsiteY20" fmla="*/ 183787 h 618852"/>
                <a:gd name="connsiteX21" fmla="*/ 762419 w 876191"/>
                <a:gd name="connsiteY21" fmla="*/ 207388 h 618852"/>
                <a:gd name="connsiteX22" fmla="*/ 774734 w 876191"/>
                <a:gd name="connsiteY22" fmla="*/ 232789 h 618852"/>
                <a:gd name="connsiteX23" fmla="*/ 774734 w 876191"/>
                <a:gd name="connsiteY23" fmla="*/ 258957 h 618852"/>
                <a:gd name="connsiteX24" fmla="*/ 795259 w 876191"/>
                <a:gd name="connsiteY24" fmla="*/ 301807 h 618852"/>
                <a:gd name="connsiteX25" fmla="*/ 813733 w 876191"/>
                <a:gd name="connsiteY25" fmla="*/ 331570 h 618852"/>
                <a:gd name="connsiteX26" fmla="*/ 843494 w 876191"/>
                <a:gd name="connsiteY26" fmla="*/ 346965 h 618852"/>
                <a:gd name="connsiteX27" fmla="*/ 859914 w 876191"/>
                <a:gd name="connsiteY27" fmla="*/ 364410 h 618852"/>
                <a:gd name="connsiteX28" fmla="*/ 876334 w 876191"/>
                <a:gd name="connsiteY28" fmla="*/ 374671 h 618852"/>
                <a:gd name="connsiteX29" fmla="*/ 868124 w 876191"/>
                <a:gd name="connsiteY29" fmla="*/ 381856 h 618852"/>
                <a:gd name="connsiteX30" fmla="*/ 847599 w 876191"/>
                <a:gd name="connsiteY30" fmla="*/ 389040 h 618852"/>
                <a:gd name="connsiteX31" fmla="*/ 846573 w 876191"/>
                <a:gd name="connsiteY31" fmla="*/ 393400 h 618852"/>
                <a:gd name="connsiteX32" fmla="*/ 850678 w 876191"/>
                <a:gd name="connsiteY32" fmla="*/ 405460 h 618852"/>
                <a:gd name="connsiteX33" fmla="*/ 836309 w 876191"/>
                <a:gd name="connsiteY33" fmla="*/ 423934 h 618852"/>
                <a:gd name="connsiteX34" fmla="*/ 827074 w 876191"/>
                <a:gd name="connsiteY34" fmla="*/ 454724 h 618852"/>
                <a:gd name="connsiteX35" fmla="*/ 808600 w 876191"/>
                <a:gd name="connsiteY35" fmla="*/ 472169 h 618852"/>
                <a:gd name="connsiteX36" fmla="*/ 790129 w 876191"/>
                <a:gd name="connsiteY36" fmla="*/ 489615 h 618852"/>
                <a:gd name="connsiteX37" fmla="*/ 767550 w 876191"/>
                <a:gd name="connsiteY37" fmla="*/ 485510 h 618852"/>
                <a:gd name="connsiteX38" fmla="*/ 736760 w 876191"/>
                <a:gd name="connsiteY38" fmla="*/ 501933 h 618852"/>
                <a:gd name="connsiteX39" fmla="*/ 717558 w 876191"/>
                <a:gd name="connsiteY39" fmla="*/ 517719 h 618852"/>
                <a:gd name="connsiteX40" fmla="*/ 717558 w 876191"/>
                <a:gd name="connsiteY40" fmla="*/ 517719 h 618852"/>
                <a:gd name="connsiteX41" fmla="*/ 711105 w 876191"/>
                <a:gd name="connsiteY41" fmla="*/ 517324 h 618852"/>
                <a:gd name="connsiteX42" fmla="*/ 678265 w 876191"/>
                <a:gd name="connsiteY42" fmla="*/ 513735 h 618852"/>
                <a:gd name="connsiteX43" fmla="*/ 665689 w 876191"/>
                <a:gd name="connsiteY43" fmla="*/ 510143 h 618852"/>
                <a:gd name="connsiteX44" fmla="*/ 655173 w 876191"/>
                <a:gd name="connsiteY44" fmla="*/ 511681 h 618852"/>
                <a:gd name="connsiteX45" fmla="*/ 641317 w 876191"/>
                <a:gd name="connsiteY45" fmla="*/ 520404 h 618852"/>
                <a:gd name="connsiteX46" fmla="*/ 615916 w 876191"/>
                <a:gd name="connsiteY46" fmla="*/ 515786 h 618852"/>
                <a:gd name="connsiteX47" fmla="*/ 598213 w 876191"/>
                <a:gd name="connsiteY47" fmla="*/ 521429 h 618852"/>
                <a:gd name="connsiteX48" fmla="*/ 599241 w 876191"/>
                <a:gd name="connsiteY48" fmla="*/ 515786 h 618852"/>
                <a:gd name="connsiteX49" fmla="*/ 593983 w 876191"/>
                <a:gd name="connsiteY49" fmla="*/ 510143 h 618852"/>
                <a:gd name="connsiteX50" fmla="*/ 582305 w 876191"/>
                <a:gd name="connsiteY50" fmla="*/ 510143 h 618852"/>
                <a:gd name="connsiteX51" fmla="*/ 554596 w 876191"/>
                <a:gd name="connsiteY51" fmla="*/ 514761 h 618852"/>
                <a:gd name="connsiteX52" fmla="*/ 543309 w 876191"/>
                <a:gd name="connsiteY52" fmla="*/ 507576 h 618852"/>
                <a:gd name="connsiteX53" fmla="*/ 526628 w 876191"/>
                <a:gd name="connsiteY53" fmla="*/ 512706 h 618852"/>
                <a:gd name="connsiteX54" fmla="*/ 514058 w 876191"/>
                <a:gd name="connsiteY54" fmla="*/ 509627 h 618852"/>
                <a:gd name="connsiteX55" fmla="*/ 490196 w 876191"/>
                <a:gd name="connsiteY55" fmla="*/ 515786 h 618852"/>
                <a:gd name="connsiteX56" fmla="*/ 484298 w 876191"/>
                <a:gd name="connsiteY56" fmla="*/ 514761 h 618852"/>
                <a:gd name="connsiteX57" fmla="*/ 485836 w 876191"/>
                <a:gd name="connsiteY57" fmla="*/ 503726 h 618852"/>
                <a:gd name="connsiteX58" fmla="*/ 482244 w 876191"/>
                <a:gd name="connsiteY58" fmla="*/ 495261 h 618852"/>
                <a:gd name="connsiteX59" fmla="*/ 473008 w 876191"/>
                <a:gd name="connsiteY59" fmla="*/ 498853 h 618852"/>
                <a:gd name="connsiteX60" fmla="*/ 463646 w 876191"/>
                <a:gd name="connsiteY60" fmla="*/ 496286 h 618852"/>
                <a:gd name="connsiteX61" fmla="*/ 458639 w 876191"/>
                <a:gd name="connsiteY61" fmla="*/ 496286 h 618852"/>
                <a:gd name="connsiteX62" fmla="*/ 458639 w 876191"/>
                <a:gd name="connsiteY62" fmla="*/ 499751 h 618852"/>
                <a:gd name="connsiteX63" fmla="*/ 468391 w 876191"/>
                <a:gd name="connsiteY63" fmla="*/ 511168 h 618852"/>
                <a:gd name="connsiteX64" fmla="*/ 473008 w 876191"/>
                <a:gd name="connsiteY64" fmla="*/ 519378 h 618852"/>
                <a:gd name="connsiteX65" fmla="*/ 480193 w 876191"/>
                <a:gd name="connsiteY65" fmla="*/ 524123 h 618852"/>
                <a:gd name="connsiteX66" fmla="*/ 480193 w 876191"/>
                <a:gd name="connsiteY66" fmla="*/ 539776 h 618852"/>
                <a:gd name="connsiteX67" fmla="*/ 483269 w 876191"/>
                <a:gd name="connsiteY67" fmla="*/ 551706 h 618852"/>
                <a:gd name="connsiteX68" fmla="*/ 480193 w 876191"/>
                <a:gd name="connsiteY68" fmla="*/ 562097 h 618852"/>
                <a:gd name="connsiteX69" fmla="*/ 480193 w 876191"/>
                <a:gd name="connsiteY69" fmla="*/ 572103 h 618852"/>
                <a:gd name="connsiteX70" fmla="*/ 490709 w 876191"/>
                <a:gd name="connsiteY70" fmla="*/ 581982 h 618852"/>
                <a:gd name="connsiteX71" fmla="*/ 500718 w 876191"/>
                <a:gd name="connsiteY71" fmla="*/ 567355 h 618852"/>
                <a:gd name="connsiteX72" fmla="*/ 495071 w 876191"/>
                <a:gd name="connsiteY72" fmla="*/ 528101 h 618852"/>
                <a:gd name="connsiteX73" fmla="*/ 500205 w 876191"/>
                <a:gd name="connsiteY73" fmla="*/ 520404 h 618852"/>
                <a:gd name="connsiteX74" fmla="*/ 506874 w 876191"/>
                <a:gd name="connsiteY74" fmla="*/ 532333 h 618852"/>
                <a:gd name="connsiteX75" fmla="*/ 506874 w 876191"/>
                <a:gd name="connsiteY75" fmla="*/ 552091 h 618852"/>
                <a:gd name="connsiteX76" fmla="*/ 509953 w 876191"/>
                <a:gd name="connsiteY76" fmla="*/ 572485 h 618852"/>
                <a:gd name="connsiteX77" fmla="*/ 508928 w 876191"/>
                <a:gd name="connsiteY77" fmla="*/ 578517 h 618852"/>
                <a:gd name="connsiteX78" fmla="*/ 509441 w 876191"/>
                <a:gd name="connsiteY78" fmla="*/ 581466 h 618852"/>
                <a:gd name="connsiteX79" fmla="*/ 516498 w 876191"/>
                <a:gd name="connsiteY79" fmla="*/ 581466 h 618852"/>
                <a:gd name="connsiteX80" fmla="*/ 530482 w 876191"/>
                <a:gd name="connsiteY80" fmla="*/ 576848 h 618852"/>
                <a:gd name="connsiteX81" fmla="*/ 546386 w 876191"/>
                <a:gd name="connsiteY81" fmla="*/ 588138 h 618852"/>
                <a:gd name="connsiteX82" fmla="*/ 539204 w 876191"/>
                <a:gd name="connsiteY82" fmla="*/ 597373 h 618852"/>
                <a:gd name="connsiteX83" fmla="*/ 520730 w 876191"/>
                <a:gd name="connsiteY83" fmla="*/ 605071 h 618852"/>
                <a:gd name="connsiteX84" fmla="*/ 502256 w 876191"/>
                <a:gd name="connsiteY84" fmla="*/ 596348 h 618852"/>
                <a:gd name="connsiteX85" fmla="*/ 497126 w 876191"/>
                <a:gd name="connsiteY85" fmla="*/ 592759 h 618852"/>
                <a:gd name="connsiteX86" fmla="*/ 489941 w 876191"/>
                <a:gd name="connsiteY86" fmla="*/ 602507 h 618852"/>
                <a:gd name="connsiteX87" fmla="*/ 472368 w 876191"/>
                <a:gd name="connsiteY87" fmla="*/ 614309 h 618852"/>
                <a:gd name="connsiteX88" fmla="*/ 468903 w 876191"/>
                <a:gd name="connsiteY88" fmla="*/ 614309 h 618852"/>
                <a:gd name="connsiteX89" fmla="*/ 463773 w 876191"/>
                <a:gd name="connsiteY89" fmla="*/ 603532 h 618852"/>
                <a:gd name="connsiteX90" fmla="*/ 456974 w 876191"/>
                <a:gd name="connsiteY90" fmla="*/ 604558 h 618852"/>
                <a:gd name="connsiteX91" fmla="*/ 438754 w 876191"/>
                <a:gd name="connsiteY91" fmla="*/ 604558 h 618852"/>
                <a:gd name="connsiteX92" fmla="*/ 409892 w 876191"/>
                <a:gd name="connsiteY92" fmla="*/ 613281 h 618852"/>
                <a:gd name="connsiteX93" fmla="*/ 398344 w 876191"/>
                <a:gd name="connsiteY93" fmla="*/ 618927 h 618852"/>
                <a:gd name="connsiteX94" fmla="*/ 391930 w 876191"/>
                <a:gd name="connsiteY94" fmla="*/ 605071 h 618852"/>
                <a:gd name="connsiteX95" fmla="*/ 388341 w 876191"/>
                <a:gd name="connsiteY95" fmla="*/ 588138 h 618852"/>
                <a:gd name="connsiteX96" fmla="*/ 398090 w 876191"/>
                <a:gd name="connsiteY96" fmla="*/ 577874 h 618852"/>
                <a:gd name="connsiteX97" fmla="*/ 408354 w 876191"/>
                <a:gd name="connsiteY97" fmla="*/ 561196 h 618852"/>
                <a:gd name="connsiteX98" fmla="*/ 390905 w 876191"/>
                <a:gd name="connsiteY98" fmla="*/ 534260 h 618852"/>
                <a:gd name="connsiteX99" fmla="*/ 367813 w 876191"/>
                <a:gd name="connsiteY99" fmla="*/ 519378 h 618852"/>
                <a:gd name="connsiteX100" fmla="*/ 385389 w 876191"/>
                <a:gd name="connsiteY100" fmla="*/ 513735 h 618852"/>
                <a:gd name="connsiteX101" fmla="*/ 397450 w 876191"/>
                <a:gd name="connsiteY101" fmla="*/ 513735 h 618852"/>
                <a:gd name="connsiteX102" fmla="*/ 409506 w 876191"/>
                <a:gd name="connsiteY102" fmla="*/ 517324 h 618852"/>
                <a:gd name="connsiteX103" fmla="*/ 420541 w 876191"/>
                <a:gd name="connsiteY103" fmla="*/ 517324 h 618852"/>
                <a:gd name="connsiteX104" fmla="*/ 433496 w 876191"/>
                <a:gd name="connsiteY104" fmla="*/ 514761 h 618852"/>
                <a:gd name="connsiteX105" fmla="*/ 450429 w 876191"/>
                <a:gd name="connsiteY105" fmla="*/ 514761 h 618852"/>
                <a:gd name="connsiteX106" fmla="*/ 452996 w 876191"/>
                <a:gd name="connsiteY106" fmla="*/ 502060 h 618852"/>
                <a:gd name="connsiteX107" fmla="*/ 452483 w 876191"/>
                <a:gd name="connsiteY107" fmla="*/ 499366 h 618852"/>
                <a:gd name="connsiteX108" fmla="*/ 445553 w 876191"/>
                <a:gd name="connsiteY108" fmla="*/ 500904 h 618852"/>
                <a:gd name="connsiteX109" fmla="*/ 429904 w 876191"/>
                <a:gd name="connsiteY109" fmla="*/ 482946 h 618852"/>
                <a:gd name="connsiteX110" fmla="*/ 412201 w 876191"/>
                <a:gd name="connsiteY110" fmla="*/ 488589 h 618852"/>
                <a:gd name="connsiteX111" fmla="*/ 397064 w 876191"/>
                <a:gd name="connsiteY111" fmla="*/ 480379 h 618852"/>
                <a:gd name="connsiteX112" fmla="*/ 388341 w 876191"/>
                <a:gd name="connsiteY112" fmla="*/ 472682 h 618852"/>
                <a:gd name="connsiteX113" fmla="*/ 379103 w 876191"/>
                <a:gd name="connsiteY113" fmla="*/ 467806 h 618852"/>
                <a:gd name="connsiteX114" fmla="*/ 385262 w 876191"/>
                <a:gd name="connsiteY114" fmla="*/ 458316 h 618852"/>
                <a:gd name="connsiteX115" fmla="*/ 388854 w 876191"/>
                <a:gd name="connsiteY115" fmla="*/ 455236 h 618852"/>
                <a:gd name="connsiteX116" fmla="*/ 388341 w 876191"/>
                <a:gd name="connsiteY116" fmla="*/ 452670 h 618852"/>
                <a:gd name="connsiteX117" fmla="*/ 374998 w 876191"/>
                <a:gd name="connsiteY117" fmla="*/ 451131 h 618852"/>
                <a:gd name="connsiteX118" fmla="*/ 368326 w 876191"/>
                <a:gd name="connsiteY118" fmla="*/ 447026 h 618852"/>
                <a:gd name="connsiteX119" fmla="*/ 376026 w 876191"/>
                <a:gd name="connsiteY119" fmla="*/ 441380 h 618852"/>
                <a:gd name="connsiteX120" fmla="*/ 389880 w 876191"/>
                <a:gd name="connsiteY120" fmla="*/ 444460 h 618852"/>
                <a:gd name="connsiteX121" fmla="*/ 400656 w 876191"/>
                <a:gd name="connsiteY121" fmla="*/ 450615 h 618852"/>
                <a:gd name="connsiteX122" fmla="*/ 398090 w 876191"/>
                <a:gd name="connsiteY122" fmla="*/ 437275 h 618852"/>
                <a:gd name="connsiteX123" fmla="*/ 392701 w 876191"/>
                <a:gd name="connsiteY123" fmla="*/ 429578 h 618852"/>
                <a:gd name="connsiteX124" fmla="*/ 377307 w 876191"/>
                <a:gd name="connsiteY124" fmla="*/ 436249 h 618852"/>
                <a:gd name="connsiteX125" fmla="*/ 354985 w 876191"/>
                <a:gd name="connsiteY125" fmla="*/ 428040 h 618852"/>
                <a:gd name="connsiteX126" fmla="*/ 341645 w 876191"/>
                <a:gd name="connsiteY126" fmla="*/ 420855 h 618852"/>
                <a:gd name="connsiteX127" fmla="*/ 321120 w 876191"/>
                <a:gd name="connsiteY127" fmla="*/ 424447 h 618852"/>
                <a:gd name="connsiteX128" fmla="*/ 311881 w 876191"/>
                <a:gd name="connsiteY128" fmla="*/ 428552 h 618852"/>
                <a:gd name="connsiteX129" fmla="*/ 297515 w 876191"/>
                <a:gd name="connsiteY129" fmla="*/ 420855 h 618852"/>
                <a:gd name="connsiteX130" fmla="*/ 274424 w 876191"/>
                <a:gd name="connsiteY130" fmla="*/ 443434 h 618852"/>
                <a:gd name="connsiteX131" fmla="*/ 255437 w 876191"/>
                <a:gd name="connsiteY131" fmla="*/ 438816 h 618852"/>
                <a:gd name="connsiteX132" fmla="*/ 252873 w 876191"/>
                <a:gd name="connsiteY132" fmla="*/ 439842 h 618852"/>
                <a:gd name="connsiteX133" fmla="*/ 248252 w 876191"/>
                <a:gd name="connsiteY133" fmla="*/ 449590 h 618852"/>
                <a:gd name="connsiteX134" fmla="*/ 237475 w 876191"/>
                <a:gd name="connsiteY134" fmla="*/ 436249 h 618852"/>
                <a:gd name="connsiteX135" fmla="*/ 227214 w 876191"/>
                <a:gd name="connsiteY135" fmla="*/ 474223 h 618852"/>
                <a:gd name="connsiteX136" fmla="*/ 219517 w 876191"/>
                <a:gd name="connsiteY136" fmla="*/ 481920 h 618852"/>
                <a:gd name="connsiteX137" fmla="*/ 209769 w 876191"/>
                <a:gd name="connsiteY137" fmla="*/ 493719 h 618852"/>
                <a:gd name="connsiteX138" fmla="*/ 206928 w 876191"/>
                <a:gd name="connsiteY138" fmla="*/ 496753 h 618852"/>
                <a:gd name="connsiteX139" fmla="*/ 206928 w 876191"/>
                <a:gd name="connsiteY139" fmla="*/ 496753 h 618852"/>
                <a:gd name="connsiteX140" fmla="*/ 172308 w 876191"/>
                <a:gd name="connsiteY140" fmla="*/ 438304 h 618852"/>
                <a:gd name="connsiteX141" fmla="*/ 172308 w 876191"/>
                <a:gd name="connsiteY141" fmla="*/ 438304 h 618852"/>
                <a:gd name="connsiteX142" fmla="*/ 180263 w 876191"/>
                <a:gd name="connsiteY142" fmla="*/ 438304 h 618852"/>
                <a:gd name="connsiteX143" fmla="*/ 188728 w 876191"/>
                <a:gd name="connsiteY143" fmla="*/ 432145 h 618852"/>
                <a:gd name="connsiteX144" fmla="*/ 214387 w 876191"/>
                <a:gd name="connsiteY144" fmla="*/ 419830 h 618852"/>
                <a:gd name="connsiteX145" fmla="*/ 236963 w 876191"/>
                <a:gd name="connsiteY145" fmla="*/ 414696 h 618852"/>
                <a:gd name="connsiteX146" fmla="*/ 261083 w 876191"/>
                <a:gd name="connsiteY146" fmla="*/ 391094 h 618852"/>
                <a:gd name="connsiteX147" fmla="*/ 293923 w 876191"/>
                <a:gd name="connsiteY147" fmla="*/ 405460 h 618852"/>
                <a:gd name="connsiteX148" fmla="*/ 302646 w 876191"/>
                <a:gd name="connsiteY148" fmla="*/ 369283 h 618852"/>
                <a:gd name="connsiteX149" fmla="*/ 309830 w 876191"/>
                <a:gd name="connsiteY149" fmla="*/ 353121 h 618852"/>
                <a:gd name="connsiteX150" fmla="*/ 313935 w 876191"/>
                <a:gd name="connsiteY150" fmla="*/ 315150 h 618852"/>
                <a:gd name="connsiteX151" fmla="*/ 322145 w 876191"/>
                <a:gd name="connsiteY151" fmla="*/ 296163 h 618852"/>
                <a:gd name="connsiteX152" fmla="*/ 290331 w 876191"/>
                <a:gd name="connsiteY152" fmla="*/ 267941 h 618852"/>
                <a:gd name="connsiteX153" fmla="*/ 253898 w 876191"/>
                <a:gd name="connsiteY153" fmla="*/ 239203 h 618852"/>
                <a:gd name="connsiteX154" fmla="*/ 232335 w 876191"/>
                <a:gd name="connsiteY154" fmla="*/ 247243 h 618852"/>
                <a:gd name="connsiteX155" fmla="*/ 232335 w 876191"/>
                <a:gd name="connsiteY155" fmla="*/ 247243 h 618852"/>
                <a:gd name="connsiteX156" fmla="*/ 220288 w 876191"/>
                <a:gd name="connsiteY156" fmla="*/ 241257 h 618852"/>
                <a:gd name="connsiteX157" fmla="*/ 192065 w 876191"/>
                <a:gd name="connsiteY157" fmla="*/ 241257 h 618852"/>
                <a:gd name="connsiteX158" fmla="*/ 151528 w 876191"/>
                <a:gd name="connsiteY158" fmla="*/ 226888 h 618852"/>
                <a:gd name="connsiteX159" fmla="*/ 114835 w 876191"/>
                <a:gd name="connsiteY159" fmla="*/ 226888 h 618852"/>
                <a:gd name="connsiteX160" fmla="*/ 89179 w 876191"/>
                <a:gd name="connsiteY160" fmla="*/ 190968 h 618852"/>
                <a:gd name="connsiteX161" fmla="*/ 42995 w 876191"/>
                <a:gd name="connsiteY161" fmla="*/ 172494 h 618852"/>
                <a:gd name="connsiteX162" fmla="*/ 11184 w 876191"/>
                <a:gd name="connsiteY162" fmla="*/ 150944 h 618852"/>
                <a:gd name="connsiteX163" fmla="*/ 11184 w 876191"/>
                <a:gd name="connsiteY163" fmla="*/ 150944 h 618852"/>
                <a:gd name="connsiteX164" fmla="*/ 84 w 876191"/>
                <a:gd name="connsiteY164" fmla="*/ 118695 h 618852"/>
                <a:gd name="connsiteX165" fmla="*/ 87 w 876191"/>
                <a:gd name="connsiteY165" fmla="*/ 118695 h 618852"/>
                <a:gd name="connsiteX166" fmla="*/ 29397 w 876191"/>
                <a:gd name="connsiteY166" fmla="*/ 120154 h 618852"/>
                <a:gd name="connsiteX167" fmla="*/ 57368 w 876191"/>
                <a:gd name="connsiteY167" fmla="*/ 109894 h 618852"/>
                <a:gd name="connsiteX168" fmla="*/ 83513 w 876191"/>
                <a:gd name="connsiteY168" fmla="*/ 115991 h 618852"/>
                <a:gd name="connsiteX169" fmla="*/ 83513 w 876191"/>
                <a:gd name="connsiteY169" fmla="*/ 115991 h 618852"/>
                <a:gd name="connsiteX170" fmla="*/ 89182 w 876191"/>
                <a:gd name="connsiteY170" fmla="*/ 119132 h 618852"/>
                <a:gd name="connsiteX171" fmla="*/ 98418 w 876191"/>
                <a:gd name="connsiteY171" fmla="*/ 104763 h 618852"/>
                <a:gd name="connsiteX172" fmla="*/ 129207 w 876191"/>
                <a:gd name="connsiteY172" fmla="*/ 83213 h 618852"/>
                <a:gd name="connsiteX173" fmla="*/ 178467 w 876191"/>
                <a:gd name="connsiteY173" fmla="*/ 67818 h 618852"/>
                <a:gd name="connsiteX174" fmla="*/ 211307 w 876191"/>
                <a:gd name="connsiteY174" fmla="*/ 61659 h 618852"/>
                <a:gd name="connsiteX175" fmla="*/ 257847 w 876191"/>
                <a:gd name="connsiteY175" fmla="*/ 12592 h 618852"/>
                <a:gd name="connsiteX176" fmla="*/ 257847 w 876191"/>
                <a:gd name="connsiteY176" fmla="*/ 12592 h 618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876191" h="618852">
                  <a:moveTo>
                    <a:pt x="257847" y="12592"/>
                  </a:moveTo>
                  <a:cubicBezTo>
                    <a:pt x="259388" y="12592"/>
                    <a:pt x="261851" y="13424"/>
                    <a:pt x="263392" y="13424"/>
                  </a:cubicBezTo>
                  <a:cubicBezTo>
                    <a:pt x="272115" y="13424"/>
                    <a:pt x="275707" y="7265"/>
                    <a:pt x="284172" y="5214"/>
                  </a:cubicBezTo>
                  <a:cubicBezTo>
                    <a:pt x="299824" y="1364"/>
                    <a:pt x="309060" y="84"/>
                    <a:pt x="325222" y="84"/>
                  </a:cubicBezTo>
                  <a:cubicBezTo>
                    <a:pt x="341390" y="84"/>
                    <a:pt x="342928" y="18297"/>
                    <a:pt x="356011" y="27794"/>
                  </a:cubicBezTo>
                  <a:cubicBezTo>
                    <a:pt x="369609" y="37542"/>
                    <a:pt x="373718" y="48319"/>
                    <a:pt x="383720" y="61659"/>
                  </a:cubicBezTo>
                  <a:cubicBezTo>
                    <a:pt x="394243" y="75767"/>
                    <a:pt x="405271" y="79105"/>
                    <a:pt x="421691" y="86289"/>
                  </a:cubicBezTo>
                  <a:cubicBezTo>
                    <a:pt x="449149" y="98091"/>
                    <a:pt x="464282" y="104763"/>
                    <a:pt x="491479" y="117078"/>
                  </a:cubicBezTo>
                  <a:cubicBezTo>
                    <a:pt x="506106" y="123750"/>
                    <a:pt x="513291" y="133498"/>
                    <a:pt x="529453" y="133498"/>
                  </a:cubicBezTo>
                  <a:cubicBezTo>
                    <a:pt x="540488" y="133498"/>
                    <a:pt x="543051" y="122209"/>
                    <a:pt x="552029" y="116053"/>
                  </a:cubicBezTo>
                  <a:cubicBezTo>
                    <a:pt x="558701" y="111687"/>
                    <a:pt x="565373" y="111948"/>
                    <a:pt x="570503" y="105789"/>
                  </a:cubicBezTo>
                  <a:cubicBezTo>
                    <a:pt x="579226" y="95528"/>
                    <a:pt x="582563" y="82184"/>
                    <a:pt x="596162" y="82184"/>
                  </a:cubicBezTo>
                  <a:cubicBezTo>
                    <a:pt x="612066" y="82184"/>
                    <a:pt x="621562" y="85518"/>
                    <a:pt x="635158" y="93474"/>
                  </a:cubicBezTo>
                  <a:cubicBezTo>
                    <a:pt x="643626" y="98346"/>
                    <a:pt x="647737" y="106811"/>
                    <a:pt x="657743" y="106811"/>
                  </a:cubicBezTo>
                  <a:lnTo>
                    <a:pt x="657740" y="106811"/>
                  </a:lnTo>
                  <a:cubicBezTo>
                    <a:pt x="660820" y="107585"/>
                    <a:pt x="663128" y="108868"/>
                    <a:pt x="666463" y="108868"/>
                  </a:cubicBezTo>
                  <a:cubicBezTo>
                    <a:pt x="691863" y="108868"/>
                    <a:pt x="706233" y="101684"/>
                    <a:pt x="731630" y="101684"/>
                  </a:cubicBezTo>
                  <a:cubicBezTo>
                    <a:pt x="747025" y="101684"/>
                    <a:pt x="757285" y="116050"/>
                    <a:pt x="757285" y="131444"/>
                  </a:cubicBezTo>
                  <a:cubicBezTo>
                    <a:pt x="757285" y="134778"/>
                    <a:pt x="755235" y="136833"/>
                    <a:pt x="755235" y="140167"/>
                  </a:cubicBezTo>
                  <a:cubicBezTo>
                    <a:pt x="755235" y="149406"/>
                    <a:pt x="766521" y="151969"/>
                    <a:pt x="766521" y="161208"/>
                  </a:cubicBezTo>
                  <a:cubicBezTo>
                    <a:pt x="766521" y="171723"/>
                    <a:pt x="757285" y="175574"/>
                    <a:pt x="751130" y="183787"/>
                  </a:cubicBezTo>
                  <a:cubicBezTo>
                    <a:pt x="758314" y="190968"/>
                    <a:pt x="758059" y="198666"/>
                    <a:pt x="762419" y="207388"/>
                  </a:cubicBezTo>
                  <a:cubicBezTo>
                    <a:pt x="767295" y="217140"/>
                    <a:pt x="774734" y="221757"/>
                    <a:pt x="774734" y="232789"/>
                  </a:cubicBezTo>
                  <a:lnTo>
                    <a:pt x="774734" y="258957"/>
                  </a:lnTo>
                  <a:cubicBezTo>
                    <a:pt x="774734" y="277431"/>
                    <a:pt x="785508" y="286154"/>
                    <a:pt x="795259" y="301807"/>
                  </a:cubicBezTo>
                  <a:cubicBezTo>
                    <a:pt x="802444" y="313351"/>
                    <a:pt x="801931" y="324898"/>
                    <a:pt x="813733" y="331570"/>
                  </a:cubicBezTo>
                  <a:cubicBezTo>
                    <a:pt x="825020" y="337981"/>
                    <a:pt x="832717" y="339780"/>
                    <a:pt x="843494" y="346965"/>
                  </a:cubicBezTo>
                  <a:cubicBezTo>
                    <a:pt x="850936" y="351834"/>
                    <a:pt x="852216" y="359280"/>
                    <a:pt x="859914" y="364410"/>
                  </a:cubicBezTo>
                  <a:cubicBezTo>
                    <a:pt x="866073" y="368515"/>
                    <a:pt x="876334" y="367232"/>
                    <a:pt x="876334" y="374671"/>
                  </a:cubicBezTo>
                  <a:cubicBezTo>
                    <a:pt x="876334" y="378776"/>
                    <a:pt x="870949" y="379292"/>
                    <a:pt x="868124" y="381856"/>
                  </a:cubicBezTo>
                  <a:cubicBezTo>
                    <a:pt x="861968" y="387502"/>
                    <a:pt x="856067" y="389040"/>
                    <a:pt x="847599" y="389040"/>
                  </a:cubicBezTo>
                  <a:cubicBezTo>
                    <a:pt x="847599" y="390833"/>
                    <a:pt x="846573" y="391607"/>
                    <a:pt x="846573" y="393400"/>
                  </a:cubicBezTo>
                  <a:cubicBezTo>
                    <a:pt x="846573" y="398276"/>
                    <a:pt x="850678" y="400585"/>
                    <a:pt x="850678" y="405460"/>
                  </a:cubicBezTo>
                  <a:cubicBezTo>
                    <a:pt x="850678" y="414438"/>
                    <a:pt x="840414" y="416237"/>
                    <a:pt x="836309" y="423934"/>
                  </a:cubicBezTo>
                  <a:cubicBezTo>
                    <a:pt x="830411" y="434711"/>
                    <a:pt x="831950" y="443173"/>
                    <a:pt x="827074" y="454724"/>
                  </a:cubicBezTo>
                  <a:cubicBezTo>
                    <a:pt x="823227" y="463959"/>
                    <a:pt x="814246" y="463959"/>
                    <a:pt x="808600" y="472169"/>
                  </a:cubicBezTo>
                  <a:cubicBezTo>
                    <a:pt x="802956" y="480379"/>
                    <a:pt x="800135" y="489615"/>
                    <a:pt x="790129" y="489615"/>
                  </a:cubicBezTo>
                  <a:cubicBezTo>
                    <a:pt x="781148" y="489615"/>
                    <a:pt x="776530" y="485510"/>
                    <a:pt x="767550" y="485510"/>
                  </a:cubicBezTo>
                  <a:cubicBezTo>
                    <a:pt x="753951" y="485510"/>
                    <a:pt x="748563" y="495516"/>
                    <a:pt x="736760" y="501933"/>
                  </a:cubicBezTo>
                  <a:cubicBezTo>
                    <a:pt x="729063" y="506035"/>
                    <a:pt x="723456" y="511047"/>
                    <a:pt x="717558" y="517719"/>
                  </a:cubicBezTo>
                  <a:lnTo>
                    <a:pt x="717558" y="517719"/>
                  </a:lnTo>
                  <a:cubicBezTo>
                    <a:pt x="715524" y="517677"/>
                    <a:pt x="713388" y="517572"/>
                    <a:pt x="711105" y="517324"/>
                  </a:cubicBezTo>
                  <a:cubicBezTo>
                    <a:pt x="698274" y="515913"/>
                    <a:pt x="691093" y="515273"/>
                    <a:pt x="678265" y="513735"/>
                  </a:cubicBezTo>
                  <a:cubicBezTo>
                    <a:pt x="673259" y="513219"/>
                    <a:pt x="670692" y="510143"/>
                    <a:pt x="665689" y="510143"/>
                  </a:cubicBezTo>
                  <a:cubicBezTo>
                    <a:pt x="661584" y="510143"/>
                    <a:pt x="658504" y="509503"/>
                    <a:pt x="655173" y="511681"/>
                  </a:cubicBezTo>
                  <a:cubicBezTo>
                    <a:pt x="649915" y="515146"/>
                    <a:pt x="647731" y="520404"/>
                    <a:pt x="641317" y="520404"/>
                  </a:cubicBezTo>
                  <a:cubicBezTo>
                    <a:pt x="631311" y="520404"/>
                    <a:pt x="625922" y="515786"/>
                    <a:pt x="615916" y="515786"/>
                  </a:cubicBezTo>
                  <a:cubicBezTo>
                    <a:pt x="608731" y="515786"/>
                    <a:pt x="605397" y="521429"/>
                    <a:pt x="598213" y="521429"/>
                  </a:cubicBezTo>
                  <a:cubicBezTo>
                    <a:pt x="600394" y="521429"/>
                    <a:pt x="599241" y="517964"/>
                    <a:pt x="599241" y="515786"/>
                  </a:cubicBezTo>
                  <a:cubicBezTo>
                    <a:pt x="599241" y="512834"/>
                    <a:pt x="596929" y="510143"/>
                    <a:pt x="593983" y="510143"/>
                  </a:cubicBezTo>
                  <a:lnTo>
                    <a:pt x="582305" y="510143"/>
                  </a:lnTo>
                  <a:lnTo>
                    <a:pt x="554596" y="514761"/>
                  </a:lnTo>
                  <a:cubicBezTo>
                    <a:pt x="549338" y="514761"/>
                    <a:pt x="548567" y="507576"/>
                    <a:pt x="543309" y="507576"/>
                  </a:cubicBezTo>
                  <a:cubicBezTo>
                    <a:pt x="536510" y="507576"/>
                    <a:pt x="533431" y="512706"/>
                    <a:pt x="526628" y="512706"/>
                  </a:cubicBezTo>
                  <a:cubicBezTo>
                    <a:pt x="521628" y="512706"/>
                    <a:pt x="519065" y="509627"/>
                    <a:pt x="514058" y="509627"/>
                  </a:cubicBezTo>
                  <a:cubicBezTo>
                    <a:pt x="504438" y="509627"/>
                    <a:pt x="499820" y="515786"/>
                    <a:pt x="490196" y="515786"/>
                  </a:cubicBezTo>
                  <a:cubicBezTo>
                    <a:pt x="487890" y="515786"/>
                    <a:pt x="486476" y="515401"/>
                    <a:pt x="484298" y="514761"/>
                  </a:cubicBezTo>
                  <a:cubicBezTo>
                    <a:pt x="484553" y="510398"/>
                    <a:pt x="485836" y="508089"/>
                    <a:pt x="485836" y="503726"/>
                  </a:cubicBezTo>
                  <a:cubicBezTo>
                    <a:pt x="485836" y="500133"/>
                    <a:pt x="485836" y="495261"/>
                    <a:pt x="482244" y="495261"/>
                  </a:cubicBezTo>
                  <a:cubicBezTo>
                    <a:pt x="478394" y="495261"/>
                    <a:pt x="476855" y="498853"/>
                    <a:pt x="473008" y="498853"/>
                  </a:cubicBezTo>
                  <a:cubicBezTo>
                    <a:pt x="469289" y="498853"/>
                    <a:pt x="467362" y="496286"/>
                    <a:pt x="463646" y="496286"/>
                  </a:cubicBezTo>
                  <a:lnTo>
                    <a:pt x="458639" y="496286"/>
                  </a:lnTo>
                  <a:lnTo>
                    <a:pt x="458639" y="499751"/>
                  </a:lnTo>
                  <a:cubicBezTo>
                    <a:pt x="458639" y="505649"/>
                    <a:pt x="464540" y="506805"/>
                    <a:pt x="468391" y="511168"/>
                  </a:cubicBezTo>
                  <a:cubicBezTo>
                    <a:pt x="470696" y="513859"/>
                    <a:pt x="470056" y="517579"/>
                    <a:pt x="473008" y="519378"/>
                  </a:cubicBezTo>
                  <a:cubicBezTo>
                    <a:pt x="475827" y="521044"/>
                    <a:pt x="480193" y="520789"/>
                    <a:pt x="480193" y="524123"/>
                  </a:cubicBezTo>
                  <a:lnTo>
                    <a:pt x="480193" y="539776"/>
                  </a:lnTo>
                  <a:cubicBezTo>
                    <a:pt x="480193" y="544521"/>
                    <a:pt x="483269" y="546961"/>
                    <a:pt x="483269" y="551706"/>
                  </a:cubicBezTo>
                  <a:cubicBezTo>
                    <a:pt x="483269" y="555938"/>
                    <a:pt x="480193" y="557861"/>
                    <a:pt x="480193" y="562097"/>
                  </a:cubicBezTo>
                  <a:lnTo>
                    <a:pt x="480193" y="572103"/>
                  </a:lnTo>
                  <a:cubicBezTo>
                    <a:pt x="480193" y="577750"/>
                    <a:pt x="485065" y="581982"/>
                    <a:pt x="490709" y="581982"/>
                  </a:cubicBezTo>
                  <a:cubicBezTo>
                    <a:pt x="497638" y="581982"/>
                    <a:pt x="500718" y="574285"/>
                    <a:pt x="500718" y="567355"/>
                  </a:cubicBezTo>
                  <a:lnTo>
                    <a:pt x="495071" y="528101"/>
                  </a:lnTo>
                  <a:cubicBezTo>
                    <a:pt x="495071" y="524509"/>
                    <a:pt x="496613" y="520404"/>
                    <a:pt x="500205" y="520404"/>
                  </a:cubicBezTo>
                  <a:cubicBezTo>
                    <a:pt x="505463" y="520404"/>
                    <a:pt x="506874" y="527076"/>
                    <a:pt x="506874" y="532333"/>
                  </a:cubicBezTo>
                  <a:lnTo>
                    <a:pt x="506874" y="552091"/>
                  </a:lnTo>
                  <a:cubicBezTo>
                    <a:pt x="506874" y="560043"/>
                    <a:pt x="509953" y="564533"/>
                    <a:pt x="509953" y="572485"/>
                  </a:cubicBezTo>
                  <a:cubicBezTo>
                    <a:pt x="509953" y="574797"/>
                    <a:pt x="508928" y="576208"/>
                    <a:pt x="508928" y="578517"/>
                  </a:cubicBezTo>
                  <a:cubicBezTo>
                    <a:pt x="508928" y="579670"/>
                    <a:pt x="509313" y="580313"/>
                    <a:pt x="509441" y="581466"/>
                  </a:cubicBezTo>
                  <a:lnTo>
                    <a:pt x="516498" y="581466"/>
                  </a:lnTo>
                  <a:cubicBezTo>
                    <a:pt x="522141" y="581466"/>
                    <a:pt x="524835" y="576848"/>
                    <a:pt x="530482" y="576848"/>
                  </a:cubicBezTo>
                  <a:cubicBezTo>
                    <a:pt x="538048" y="576848"/>
                    <a:pt x="546386" y="580568"/>
                    <a:pt x="546386" y="588138"/>
                  </a:cubicBezTo>
                  <a:cubicBezTo>
                    <a:pt x="546386" y="592628"/>
                    <a:pt x="543051" y="595322"/>
                    <a:pt x="539204" y="597373"/>
                  </a:cubicBezTo>
                  <a:cubicBezTo>
                    <a:pt x="532405" y="601093"/>
                    <a:pt x="528555" y="605071"/>
                    <a:pt x="520730" y="605071"/>
                  </a:cubicBezTo>
                  <a:cubicBezTo>
                    <a:pt x="512775" y="605071"/>
                    <a:pt x="508543" y="600966"/>
                    <a:pt x="502256" y="596348"/>
                  </a:cubicBezTo>
                  <a:cubicBezTo>
                    <a:pt x="500333" y="594937"/>
                    <a:pt x="499565" y="592759"/>
                    <a:pt x="497126" y="592759"/>
                  </a:cubicBezTo>
                  <a:cubicBezTo>
                    <a:pt x="492381" y="592759"/>
                    <a:pt x="492381" y="598402"/>
                    <a:pt x="489941" y="602507"/>
                  </a:cubicBezTo>
                  <a:cubicBezTo>
                    <a:pt x="485709" y="609564"/>
                    <a:pt x="480578" y="614309"/>
                    <a:pt x="472368" y="614309"/>
                  </a:cubicBezTo>
                  <a:lnTo>
                    <a:pt x="468903" y="614309"/>
                  </a:lnTo>
                  <a:cubicBezTo>
                    <a:pt x="468903" y="609692"/>
                    <a:pt x="468391" y="603532"/>
                    <a:pt x="463773" y="603532"/>
                  </a:cubicBezTo>
                  <a:cubicBezTo>
                    <a:pt x="461079" y="603532"/>
                    <a:pt x="459665" y="604558"/>
                    <a:pt x="456974" y="604558"/>
                  </a:cubicBezTo>
                  <a:lnTo>
                    <a:pt x="438754" y="604558"/>
                  </a:lnTo>
                  <a:cubicBezTo>
                    <a:pt x="426952" y="604558"/>
                    <a:pt x="420541" y="608405"/>
                    <a:pt x="409892" y="613281"/>
                  </a:cubicBezTo>
                  <a:cubicBezTo>
                    <a:pt x="405402" y="615335"/>
                    <a:pt x="403347" y="618927"/>
                    <a:pt x="398344" y="618927"/>
                  </a:cubicBezTo>
                  <a:cubicBezTo>
                    <a:pt x="392446" y="618927"/>
                    <a:pt x="392188" y="610972"/>
                    <a:pt x="391930" y="605071"/>
                  </a:cubicBezTo>
                  <a:cubicBezTo>
                    <a:pt x="391545" y="598402"/>
                    <a:pt x="388341" y="594810"/>
                    <a:pt x="388341" y="588138"/>
                  </a:cubicBezTo>
                  <a:cubicBezTo>
                    <a:pt x="388341" y="582622"/>
                    <a:pt x="393344" y="580568"/>
                    <a:pt x="398090" y="577874"/>
                  </a:cubicBezTo>
                  <a:cubicBezTo>
                    <a:pt x="404634" y="574024"/>
                    <a:pt x="408354" y="568766"/>
                    <a:pt x="408354" y="561196"/>
                  </a:cubicBezTo>
                  <a:cubicBezTo>
                    <a:pt x="408354" y="548626"/>
                    <a:pt x="401555" y="540801"/>
                    <a:pt x="390905" y="534260"/>
                  </a:cubicBezTo>
                  <a:cubicBezTo>
                    <a:pt x="381924" y="528741"/>
                    <a:pt x="374612" y="527716"/>
                    <a:pt x="367813" y="519378"/>
                  </a:cubicBezTo>
                  <a:cubicBezTo>
                    <a:pt x="372049" y="513735"/>
                    <a:pt x="378205" y="513735"/>
                    <a:pt x="385389" y="513735"/>
                  </a:cubicBezTo>
                  <a:lnTo>
                    <a:pt x="397450" y="513735"/>
                  </a:lnTo>
                  <a:cubicBezTo>
                    <a:pt x="402322" y="513735"/>
                    <a:pt x="404634" y="517324"/>
                    <a:pt x="409506" y="517324"/>
                  </a:cubicBezTo>
                  <a:lnTo>
                    <a:pt x="420541" y="517324"/>
                  </a:lnTo>
                  <a:cubicBezTo>
                    <a:pt x="425672" y="517324"/>
                    <a:pt x="428366" y="515146"/>
                    <a:pt x="433496" y="514761"/>
                  </a:cubicBezTo>
                  <a:cubicBezTo>
                    <a:pt x="440041" y="514248"/>
                    <a:pt x="443888" y="515528"/>
                    <a:pt x="450429" y="514761"/>
                  </a:cubicBezTo>
                  <a:cubicBezTo>
                    <a:pt x="450429" y="509754"/>
                    <a:pt x="452996" y="507063"/>
                    <a:pt x="452996" y="502060"/>
                  </a:cubicBezTo>
                  <a:cubicBezTo>
                    <a:pt x="452996" y="501031"/>
                    <a:pt x="452483" y="500391"/>
                    <a:pt x="452483" y="499366"/>
                  </a:cubicBezTo>
                  <a:cubicBezTo>
                    <a:pt x="449917" y="500133"/>
                    <a:pt x="448251" y="500904"/>
                    <a:pt x="445553" y="500904"/>
                  </a:cubicBezTo>
                  <a:cubicBezTo>
                    <a:pt x="436315" y="500904"/>
                    <a:pt x="439143" y="482946"/>
                    <a:pt x="429904" y="482946"/>
                  </a:cubicBezTo>
                  <a:cubicBezTo>
                    <a:pt x="422720" y="482946"/>
                    <a:pt x="419382" y="488589"/>
                    <a:pt x="412201" y="488589"/>
                  </a:cubicBezTo>
                  <a:cubicBezTo>
                    <a:pt x="405529" y="488589"/>
                    <a:pt x="400911" y="485637"/>
                    <a:pt x="397064" y="480379"/>
                  </a:cubicBezTo>
                  <a:cubicBezTo>
                    <a:pt x="394370" y="476787"/>
                    <a:pt x="392446" y="474223"/>
                    <a:pt x="388341" y="472682"/>
                  </a:cubicBezTo>
                  <a:cubicBezTo>
                    <a:pt x="384622" y="471271"/>
                    <a:pt x="379103" y="471911"/>
                    <a:pt x="379103" y="467806"/>
                  </a:cubicBezTo>
                  <a:cubicBezTo>
                    <a:pt x="379103" y="463446"/>
                    <a:pt x="382182" y="461392"/>
                    <a:pt x="385262" y="458316"/>
                  </a:cubicBezTo>
                  <a:cubicBezTo>
                    <a:pt x="386415" y="457160"/>
                    <a:pt x="388854" y="457029"/>
                    <a:pt x="388854" y="455236"/>
                  </a:cubicBezTo>
                  <a:cubicBezTo>
                    <a:pt x="388854" y="454208"/>
                    <a:pt x="388341" y="453695"/>
                    <a:pt x="388341" y="452670"/>
                  </a:cubicBezTo>
                  <a:cubicBezTo>
                    <a:pt x="383080" y="452029"/>
                    <a:pt x="380131" y="452157"/>
                    <a:pt x="374998" y="451131"/>
                  </a:cubicBezTo>
                  <a:cubicBezTo>
                    <a:pt x="372049" y="450615"/>
                    <a:pt x="368326" y="450103"/>
                    <a:pt x="368326" y="447026"/>
                  </a:cubicBezTo>
                  <a:cubicBezTo>
                    <a:pt x="368326" y="443307"/>
                    <a:pt x="372307" y="441380"/>
                    <a:pt x="376026" y="441380"/>
                  </a:cubicBezTo>
                  <a:cubicBezTo>
                    <a:pt x="381542" y="441380"/>
                    <a:pt x="385517" y="441253"/>
                    <a:pt x="389880" y="444460"/>
                  </a:cubicBezTo>
                  <a:cubicBezTo>
                    <a:pt x="393599" y="447154"/>
                    <a:pt x="395908" y="450615"/>
                    <a:pt x="400656" y="450615"/>
                  </a:cubicBezTo>
                  <a:cubicBezTo>
                    <a:pt x="400144" y="445358"/>
                    <a:pt x="399242" y="442409"/>
                    <a:pt x="398090" y="437275"/>
                  </a:cubicBezTo>
                  <a:cubicBezTo>
                    <a:pt x="397319" y="433810"/>
                    <a:pt x="396293" y="429578"/>
                    <a:pt x="392701" y="429578"/>
                  </a:cubicBezTo>
                  <a:cubicBezTo>
                    <a:pt x="386160" y="429578"/>
                    <a:pt x="383848" y="436249"/>
                    <a:pt x="377307" y="436249"/>
                  </a:cubicBezTo>
                  <a:cubicBezTo>
                    <a:pt x="368068" y="436249"/>
                    <a:pt x="362937" y="432785"/>
                    <a:pt x="354985" y="428040"/>
                  </a:cubicBezTo>
                  <a:cubicBezTo>
                    <a:pt x="349855" y="424960"/>
                    <a:pt x="347543" y="420855"/>
                    <a:pt x="341645" y="420855"/>
                  </a:cubicBezTo>
                  <a:cubicBezTo>
                    <a:pt x="333562" y="420855"/>
                    <a:pt x="328305" y="420855"/>
                    <a:pt x="321120" y="424447"/>
                  </a:cubicBezTo>
                  <a:cubicBezTo>
                    <a:pt x="317655" y="426113"/>
                    <a:pt x="315728" y="428552"/>
                    <a:pt x="311881" y="428552"/>
                  </a:cubicBezTo>
                  <a:cubicBezTo>
                    <a:pt x="305464" y="428552"/>
                    <a:pt x="303926" y="420855"/>
                    <a:pt x="297515" y="420855"/>
                  </a:cubicBezTo>
                  <a:cubicBezTo>
                    <a:pt x="284942" y="420855"/>
                    <a:pt x="286993" y="443434"/>
                    <a:pt x="274424" y="443434"/>
                  </a:cubicBezTo>
                  <a:cubicBezTo>
                    <a:pt x="266854" y="443434"/>
                    <a:pt x="263007" y="438816"/>
                    <a:pt x="255437" y="438816"/>
                  </a:cubicBezTo>
                  <a:cubicBezTo>
                    <a:pt x="254411" y="438816"/>
                    <a:pt x="253771" y="439584"/>
                    <a:pt x="252873" y="439842"/>
                  </a:cubicBezTo>
                  <a:cubicBezTo>
                    <a:pt x="252484" y="444074"/>
                    <a:pt x="252484" y="449590"/>
                    <a:pt x="248252" y="449590"/>
                  </a:cubicBezTo>
                  <a:cubicBezTo>
                    <a:pt x="241583" y="449590"/>
                    <a:pt x="242994" y="439842"/>
                    <a:pt x="237475" y="436249"/>
                  </a:cubicBezTo>
                  <a:cubicBezTo>
                    <a:pt x="233759" y="451131"/>
                    <a:pt x="232985" y="460109"/>
                    <a:pt x="227214" y="474223"/>
                  </a:cubicBezTo>
                  <a:cubicBezTo>
                    <a:pt x="225676" y="478070"/>
                    <a:pt x="220931" y="477940"/>
                    <a:pt x="219517" y="481920"/>
                  </a:cubicBezTo>
                  <a:cubicBezTo>
                    <a:pt x="217466" y="487436"/>
                    <a:pt x="215154" y="491541"/>
                    <a:pt x="209769" y="493719"/>
                  </a:cubicBezTo>
                  <a:cubicBezTo>
                    <a:pt x="208757" y="494996"/>
                    <a:pt x="207881" y="496009"/>
                    <a:pt x="206928" y="496753"/>
                  </a:cubicBezTo>
                  <a:lnTo>
                    <a:pt x="206928" y="496753"/>
                  </a:lnTo>
                  <a:cubicBezTo>
                    <a:pt x="193075" y="475970"/>
                    <a:pt x="174359" y="463192"/>
                    <a:pt x="172308" y="438304"/>
                  </a:cubicBezTo>
                  <a:lnTo>
                    <a:pt x="172308" y="438304"/>
                  </a:lnTo>
                  <a:lnTo>
                    <a:pt x="180263" y="438304"/>
                  </a:lnTo>
                  <a:cubicBezTo>
                    <a:pt x="184371" y="438304"/>
                    <a:pt x="184884" y="433425"/>
                    <a:pt x="188728" y="432145"/>
                  </a:cubicBezTo>
                  <a:cubicBezTo>
                    <a:pt x="198992" y="428294"/>
                    <a:pt x="204635" y="424189"/>
                    <a:pt x="214387" y="419830"/>
                  </a:cubicBezTo>
                  <a:cubicBezTo>
                    <a:pt x="222342" y="416237"/>
                    <a:pt x="230552" y="420597"/>
                    <a:pt x="236963" y="414696"/>
                  </a:cubicBezTo>
                  <a:cubicBezTo>
                    <a:pt x="246459" y="405973"/>
                    <a:pt x="247997" y="391094"/>
                    <a:pt x="261083" y="391094"/>
                  </a:cubicBezTo>
                  <a:cubicBezTo>
                    <a:pt x="280067" y="391094"/>
                    <a:pt x="277503" y="395967"/>
                    <a:pt x="293923" y="405460"/>
                  </a:cubicBezTo>
                  <a:cubicBezTo>
                    <a:pt x="308462" y="403906"/>
                    <a:pt x="302646" y="383910"/>
                    <a:pt x="302646" y="369283"/>
                  </a:cubicBezTo>
                  <a:cubicBezTo>
                    <a:pt x="302646" y="362356"/>
                    <a:pt x="308038" y="359535"/>
                    <a:pt x="309830" y="353121"/>
                  </a:cubicBezTo>
                  <a:cubicBezTo>
                    <a:pt x="313935" y="339006"/>
                    <a:pt x="309318" y="329258"/>
                    <a:pt x="313935" y="315150"/>
                  </a:cubicBezTo>
                  <a:cubicBezTo>
                    <a:pt x="316244" y="307708"/>
                    <a:pt x="322145" y="304115"/>
                    <a:pt x="322145" y="296163"/>
                  </a:cubicBezTo>
                  <a:cubicBezTo>
                    <a:pt x="322145" y="279743"/>
                    <a:pt x="301878" y="279482"/>
                    <a:pt x="290331" y="267941"/>
                  </a:cubicBezTo>
                  <a:cubicBezTo>
                    <a:pt x="277761" y="255365"/>
                    <a:pt x="271857" y="239203"/>
                    <a:pt x="253898" y="239203"/>
                  </a:cubicBezTo>
                  <a:cubicBezTo>
                    <a:pt x="244147" y="239203"/>
                    <a:pt x="242083" y="245447"/>
                    <a:pt x="232335" y="247243"/>
                  </a:cubicBezTo>
                  <a:lnTo>
                    <a:pt x="232335" y="247243"/>
                  </a:lnTo>
                  <a:cubicBezTo>
                    <a:pt x="227717" y="244679"/>
                    <a:pt x="225673" y="241257"/>
                    <a:pt x="220288" y="241257"/>
                  </a:cubicBezTo>
                  <a:lnTo>
                    <a:pt x="192065" y="241257"/>
                  </a:lnTo>
                  <a:cubicBezTo>
                    <a:pt x="175387" y="241257"/>
                    <a:pt x="168203" y="226888"/>
                    <a:pt x="151528" y="226888"/>
                  </a:cubicBezTo>
                  <a:lnTo>
                    <a:pt x="114835" y="226888"/>
                  </a:lnTo>
                  <a:cubicBezTo>
                    <a:pt x="103548" y="214318"/>
                    <a:pt x="103036" y="200978"/>
                    <a:pt x="89179" y="190968"/>
                  </a:cubicBezTo>
                  <a:cubicBezTo>
                    <a:pt x="73785" y="179679"/>
                    <a:pt x="59415" y="182758"/>
                    <a:pt x="42995" y="172494"/>
                  </a:cubicBezTo>
                  <a:cubicBezTo>
                    <a:pt x="31706" y="165571"/>
                    <a:pt x="24525" y="152998"/>
                    <a:pt x="11184" y="150944"/>
                  </a:cubicBezTo>
                  <a:lnTo>
                    <a:pt x="11184" y="150944"/>
                  </a:lnTo>
                  <a:cubicBezTo>
                    <a:pt x="13235" y="137348"/>
                    <a:pt x="4189" y="131522"/>
                    <a:pt x="84" y="118695"/>
                  </a:cubicBezTo>
                  <a:lnTo>
                    <a:pt x="87" y="118695"/>
                  </a:lnTo>
                  <a:cubicBezTo>
                    <a:pt x="10348" y="118695"/>
                    <a:pt x="19136" y="120154"/>
                    <a:pt x="29397" y="120154"/>
                  </a:cubicBezTo>
                  <a:cubicBezTo>
                    <a:pt x="40948" y="120154"/>
                    <a:pt x="45817" y="109894"/>
                    <a:pt x="57368" y="109894"/>
                  </a:cubicBezTo>
                  <a:cubicBezTo>
                    <a:pt x="67883" y="109894"/>
                    <a:pt x="73252" y="113427"/>
                    <a:pt x="83513" y="115991"/>
                  </a:cubicBezTo>
                  <a:lnTo>
                    <a:pt x="83513" y="115991"/>
                  </a:lnTo>
                  <a:cubicBezTo>
                    <a:pt x="85822" y="116249"/>
                    <a:pt x="86870" y="119132"/>
                    <a:pt x="89182" y="119132"/>
                  </a:cubicBezTo>
                  <a:cubicBezTo>
                    <a:pt x="95851" y="119132"/>
                    <a:pt x="95593" y="110661"/>
                    <a:pt x="98418" y="104763"/>
                  </a:cubicBezTo>
                  <a:cubicBezTo>
                    <a:pt x="104828" y="91678"/>
                    <a:pt x="115093" y="86544"/>
                    <a:pt x="129207" y="83213"/>
                  </a:cubicBezTo>
                  <a:cubicBezTo>
                    <a:pt x="148707" y="78334"/>
                    <a:pt x="159222" y="74229"/>
                    <a:pt x="178467" y="67818"/>
                  </a:cubicBezTo>
                  <a:cubicBezTo>
                    <a:pt x="191037" y="63713"/>
                    <a:pt x="198734" y="64993"/>
                    <a:pt x="211307" y="61659"/>
                  </a:cubicBezTo>
                  <a:cubicBezTo>
                    <a:pt x="237221" y="54474"/>
                    <a:pt x="242965" y="34916"/>
                    <a:pt x="257847" y="12592"/>
                  </a:cubicBezTo>
                  <a:lnTo>
                    <a:pt x="257847" y="12592"/>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20" name="Freeform: Shape 4619">
              <a:extLst>
                <a:ext uri="{FF2B5EF4-FFF2-40B4-BE49-F238E27FC236}">
                  <a16:creationId xmlns:a16="http://schemas.microsoft.com/office/drawing/2014/main" id="{CBDD86E7-7FC6-4E78-AEB0-EF5F61C98694}"/>
                </a:ext>
              </a:extLst>
            </p:cNvPr>
            <p:cNvSpPr/>
            <p:nvPr/>
          </p:nvSpPr>
          <p:spPr>
            <a:xfrm>
              <a:off x="10535403" y="1826673"/>
              <a:ext cx="380456" cy="389273"/>
            </a:xfrm>
            <a:custGeom>
              <a:avLst/>
              <a:gdLst>
                <a:gd name="connsiteX0" fmla="*/ 315966 w 380455"/>
                <a:gd name="connsiteY0" fmla="*/ 287444 h 389273"/>
                <a:gd name="connsiteX1" fmla="*/ 310836 w 380455"/>
                <a:gd name="connsiteY1" fmla="*/ 278205 h 389273"/>
                <a:gd name="connsiteX2" fmla="*/ 332386 w 380455"/>
                <a:gd name="connsiteY2" fmla="*/ 250496 h 389273"/>
                <a:gd name="connsiteX3" fmla="*/ 352911 w 380455"/>
                <a:gd name="connsiteY3" fmla="*/ 217656 h 389273"/>
                <a:gd name="connsiteX4" fmla="*/ 368306 w 380455"/>
                <a:gd name="connsiteY4" fmla="*/ 187637 h 389273"/>
                <a:gd name="connsiteX5" fmla="*/ 368306 w 380455"/>
                <a:gd name="connsiteY5" fmla="*/ 158131 h 389273"/>
                <a:gd name="connsiteX6" fmla="*/ 369331 w 380455"/>
                <a:gd name="connsiteY6" fmla="*/ 151972 h 389273"/>
                <a:gd name="connsiteX7" fmla="*/ 372411 w 380455"/>
                <a:gd name="connsiteY7" fmla="*/ 130422 h 389273"/>
                <a:gd name="connsiteX8" fmla="*/ 380621 w 380455"/>
                <a:gd name="connsiteY8" fmla="*/ 114002 h 389273"/>
                <a:gd name="connsiteX9" fmla="*/ 375993 w 380455"/>
                <a:gd name="connsiteY9" fmla="*/ 96380 h 389273"/>
                <a:gd name="connsiteX10" fmla="*/ 375993 w 380455"/>
                <a:gd name="connsiteY10" fmla="*/ 96383 h 389273"/>
                <a:gd name="connsiteX11" fmla="*/ 363946 w 380455"/>
                <a:gd name="connsiteY11" fmla="*/ 90397 h 389273"/>
                <a:gd name="connsiteX12" fmla="*/ 335724 w 380455"/>
                <a:gd name="connsiteY12" fmla="*/ 90397 h 389273"/>
                <a:gd name="connsiteX13" fmla="*/ 295186 w 380455"/>
                <a:gd name="connsiteY13" fmla="*/ 76028 h 389273"/>
                <a:gd name="connsiteX14" fmla="*/ 258493 w 380455"/>
                <a:gd name="connsiteY14" fmla="*/ 76028 h 389273"/>
                <a:gd name="connsiteX15" fmla="*/ 232837 w 380455"/>
                <a:gd name="connsiteY15" fmla="*/ 40109 h 389273"/>
                <a:gd name="connsiteX16" fmla="*/ 186653 w 380455"/>
                <a:gd name="connsiteY16" fmla="*/ 21634 h 389273"/>
                <a:gd name="connsiteX17" fmla="*/ 154842 w 380455"/>
                <a:gd name="connsiteY17" fmla="*/ 84 h 389273"/>
                <a:gd name="connsiteX18" fmla="*/ 154845 w 380455"/>
                <a:gd name="connsiteY18" fmla="*/ 84 h 389273"/>
                <a:gd name="connsiteX19" fmla="*/ 117897 w 380455"/>
                <a:gd name="connsiteY19" fmla="*/ 11373 h 389273"/>
                <a:gd name="connsiteX20" fmla="*/ 95318 w 380455"/>
                <a:gd name="connsiteY20" fmla="*/ 33953 h 389273"/>
                <a:gd name="connsiteX21" fmla="*/ 2477 w 380455"/>
                <a:gd name="connsiteY21" fmla="*/ 91227 h 389273"/>
                <a:gd name="connsiteX22" fmla="*/ 2477 w 380455"/>
                <a:gd name="connsiteY22" fmla="*/ 91227 h 389273"/>
                <a:gd name="connsiteX23" fmla="*/ 1925 w 380455"/>
                <a:gd name="connsiteY23" fmla="*/ 142995 h 389273"/>
                <a:gd name="connsiteX24" fmla="*/ 896 w 380455"/>
                <a:gd name="connsiteY24" fmla="*/ 168392 h 389273"/>
                <a:gd name="connsiteX25" fmla="*/ 11160 w 380455"/>
                <a:gd name="connsiteY25" fmla="*/ 188917 h 389273"/>
                <a:gd name="connsiteX26" fmla="*/ 18943 w 380455"/>
                <a:gd name="connsiteY26" fmla="*/ 239454 h 389273"/>
                <a:gd name="connsiteX27" fmla="*/ 18943 w 380455"/>
                <a:gd name="connsiteY27" fmla="*/ 239454 h 389273"/>
                <a:gd name="connsiteX28" fmla="*/ 52214 w 380455"/>
                <a:gd name="connsiteY28" fmla="*/ 282310 h 389273"/>
                <a:gd name="connsiteX29" fmla="*/ 90184 w 380455"/>
                <a:gd name="connsiteY29" fmla="*/ 306940 h 389273"/>
                <a:gd name="connsiteX30" fmla="*/ 119181 w 380455"/>
                <a:gd name="connsiteY30" fmla="*/ 323364 h 389273"/>
                <a:gd name="connsiteX31" fmla="*/ 148428 w 380455"/>
                <a:gd name="connsiteY31" fmla="*/ 323364 h 389273"/>
                <a:gd name="connsiteX32" fmla="*/ 222576 w 380455"/>
                <a:gd name="connsiteY32" fmla="*/ 350044 h 389273"/>
                <a:gd name="connsiteX33" fmla="*/ 264084 w 380455"/>
                <a:gd name="connsiteY33" fmla="*/ 389220 h 389273"/>
                <a:gd name="connsiteX34" fmla="*/ 264084 w 380455"/>
                <a:gd name="connsiteY34" fmla="*/ 389220 h 389273"/>
                <a:gd name="connsiteX35" fmla="*/ 267731 w 380455"/>
                <a:gd name="connsiteY35" fmla="*/ 384426 h 389273"/>
                <a:gd name="connsiteX36" fmla="*/ 289798 w 380455"/>
                <a:gd name="connsiteY36" fmla="*/ 364413 h 389273"/>
                <a:gd name="connsiteX37" fmla="*/ 303138 w 380455"/>
                <a:gd name="connsiteY37" fmla="*/ 352611 h 389273"/>
                <a:gd name="connsiteX38" fmla="*/ 295441 w 380455"/>
                <a:gd name="connsiteY38" fmla="*/ 346452 h 389273"/>
                <a:gd name="connsiteX39" fmla="*/ 305192 w 380455"/>
                <a:gd name="connsiteY39" fmla="*/ 341834 h 389273"/>
                <a:gd name="connsiteX40" fmla="*/ 309810 w 380455"/>
                <a:gd name="connsiteY40" fmla="*/ 332599 h 389273"/>
                <a:gd name="connsiteX41" fmla="*/ 320587 w 380455"/>
                <a:gd name="connsiteY41" fmla="*/ 327468 h 389273"/>
                <a:gd name="connsiteX42" fmla="*/ 345472 w 380455"/>
                <a:gd name="connsiteY42" fmla="*/ 347481 h 389273"/>
                <a:gd name="connsiteX43" fmla="*/ 350586 w 380455"/>
                <a:gd name="connsiteY43" fmla="*/ 345894 h 389273"/>
                <a:gd name="connsiteX44" fmla="*/ 350586 w 380455"/>
                <a:gd name="connsiteY44" fmla="*/ 345894 h 389273"/>
                <a:gd name="connsiteX45" fmla="*/ 315966 w 380455"/>
                <a:gd name="connsiteY45" fmla="*/ 287444 h 389273"/>
                <a:gd name="connsiteX46" fmla="*/ 315966 w 380455"/>
                <a:gd name="connsiteY46" fmla="*/ 287444 h 389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80455" h="389273">
                  <a:moveTo>
                    <a:pt x="315966" y="287444"/>
                  </a:moveTo>
                  <a:cubicBezTo>
                    <a:pt x="315192" y="283594"/>
                    <a:pt x="310836" y="282310"/>
                    <a:pt x="310836" y="278205"/>
                  </a:cubicBezTo>
                  <a:cubicBezTo>
                    <a:pt x="310836" y="264610"/>
                    <a:pt x="322893" y="259989"/>
                    <a:pt x="332386" y="250496"/>
                  </a:cubicBezTo>
                  <a:cubicBezTo>
                    <a:pt x="342908" y="239977"/>
                    <a:pt x="345472" y="230741"/>
                    <a:pt x="352911" y="217656"/>
                  </a:cubicBezTo>
                  <a:cubicBezTo>
                    <a:pt x="359328" y="206366"/>
                    <a:pt x="368306" y="200720"/>
                    <a:pt x="368306" y="187637"/>
                  </a:cubicBezTo>
                  <a:lnTo>
                    <a:pt x="368306" y="158131"/>
                  </a:lnTo>
                  <a:lnTo>
                    <a:pt x="369331" y="151972"/>
                  </a:lnTo>
                  <a:cubicBezTo>
                    <a:pt x="371898" y="144024"/>
                    <a:pt x="370618" y="138632"/>
                    <a:pt x="372411" y="130422"/>
                  </a:cubicBezTo>
                  <a:cubicBezTo>
                    <a:pt x="373949" y="123495"/>
                    <a:pt x="380621" y="121186"/>
                    <a:pt x="380621" y="114002"/>
                  </a:cubicBezTo>
                  <a:cubicBezTo>
                    <a:pt x="380621" y="107330"/>
                    <a:pt x="377534" y="102794"/>
                    <a:pt x="375993" y="96380"/>
                  </a:cubicBezTo>
                  <a:lnTo>
                    <a:pt x="375993" y="96383"/>
                  </a:lnTo>
                  <a:cubicBezTo>
                    <a:pt x="371375" y="93820"/>
                    <a:pt x="369331" y="90397"/>
                    <a:pt x="363946" y="90397"/>
                  </a:cubicBezTo>
                  <a:lnTo>
                    <a:pt x="335724" y="90397"/>
                  </a:lnTo>
                  <a:cubicBezTo>
                    <a:pt x="319046" y="90397"/>
                    <a:pt x="311861" y="76028"/>
                    <a:pt x="295186" y="76028"/>
                  </a:cubicBezTo>
                  <a:lnTo>
                    <a:pt x="258493" y="76028"/>
                  </a:lnTo>
                  <a:cubicBezTo>
                    <a:pt x="247206" y="63458"/>
                    <a:pt x="246694" y="50118"/>
                    <a:pt x="232837" y="40109"/>
                  </a:cubicBezTo>
                  <a:cubicBezTo>
                    <a:pt x="217443" y="28819"/>
                    <a:pt x="203073" y="31899"/>
                    <a:pt x="186653" y="21634"/>
                  </a:cubicBezTo>
                  <a:cubicBezTo>
                    <a:pt x="175364" y="14711"/>
                    <a:pt x="168183" y="2138"/>
                    <a:pt x="154842" y="84"/>
                  </a:cubicBezTo>
                  <a:lnTo>
                    <a:pt x="154845" y="84"/>
                  </a:lnTo>
                  <a:cubicBezTo>
                    <a:pt x="141247" y="4960"/>
                    <a:pt x="131238" y="6498"/>
                    <a:pt x="117897" y="11373"/>
                  </a:cubicBezTo>
                  <a:cubicBezTo>
                    <a:pt x="106350" y="15482"/>
                    <a:pt x="104557" y="25997"/>
                    <a:pt x="95318" y="33953"/>
                  </a:cubicBezTo>
                  <a:cubicBezTo>
                    <a:pt x="63245" y="61917"/>
                    <a:pt x="44814" y="85322"/>
                    <a:pt x="2477" y="91227"/>
                  </a:cubicBezTo>
                  <a:lnTo>
                    <a:pt x="2477" y="91227"/>
                  </a:lnTo>
                  <a:cubicBezTo>
                    <a:pt x="2477" y="110472"/>
                    <a:pt x="1925" y="123750"/>
                    <a:pt x="1925" y="142995"/>
                  </a:cubicBezTo>
                  <a:cubicBezTo>
                    <a:pt x="1925" y="152998"/>
                    <a:pt x="-1409" y="158641"/>
                    <a:pt x="896" y="168392"/>
                  </a:cubicBezTo>
                  <a:cubicBezTo>
                    <a:pt x="2951" y="177115"/>
                    <a:pt x="9106" y="180195"/>
                    <a:pt x="11160" y="188917"/>
                  </a:cubicBezTo>
                  <a:cubicBezTo>
                    <a:pt x="15778" y="207904"/>
                    <a:pt x="18943" y="219955"/>
                    <a:pt x="18943" y="239454"/>
                  </a:cubicBezTo>
                  <a:lnTo>
                    <a:pt x="18943" y="239454"/>
                  </a:lnTo>
                  <a:cubicBezTo>
                    <a:pt x="25360" y="259212"/>
                    <a:pt x="35281" y="270250"/>
                    <a:pt x="52214" y="282310"/>
                  </a:cubicBezTo>
                  <a:cubicBezTo>
                    <a:pt x="66580" y="292574"/>
                    <a:pt x="72484" y="303090"/>
                    <a:pt x="90184" y="306940"/>
                  </a:cubicBezTo>
                  <a:cubicBezTo>
                    <a:pt x="103015" y="309762"/>
                    <a:pt x="106350" y="323364"/>
                    <a:pt x="119181" y="323364"/>
                  </a:cubicBezTo>
                  <a:lnTo>
                    <a:pt x="148428" y="323364"/>
                  </a:lnTo>
                  <a:cubicBezTo>
                    <a:pt x="179217" y="323364"/>
                    <a:pt x="197176" y="332599"/>
                    <a:pt x="222576" y="350044"/>
                  </a:cubicBezTo>
                  <a:cubicBezTo>
                    <a:pt x="240022" y="361847"/>
                    <a:pt x="244584" y="381265"/>
                    <a:pt x="264084" y="389220"/>
                  </a:cubicBezTo>
                  <a:lnTo>
                    <a:pt x="264084" y="389220"/>
                  </a:lnTo>
                  <a:cubicBezTo>
                    <a:pt x="265037" y="387590"/>
                    <a:pt x="266183" y="385977"/>
                    <a:pt x="267731" y="384426"/>
                  </a:cubicBezTo>
                  <a:cubicBezTo>
                    <a:pt x="275941" y="376216"/>
                    <a:pt x="282228" y="373009"/>
                    <a:pt x="289798" y="364413"/>
                  </a:cubicBezTo>
                  <a:cubicBezTo>
                    <a:pt x="294288" y="359283"/>
                    <a:pt x="303138" y="359538"/>
                    <a:pt x="303138" y="352611"/>
                  </a:cubicBezTo>
                  <a:cubicBezTo>
                    <a:pt x="303138" y="348761"/>
                    <a:pt x="298906" y="348121"/>
                    <a:pt x="295441" y="346452"/>
                  </a:cubicBezTo>
                  <a:cubicBezTo>
                    <a:pt x="299288" y="344914"/>
                    <a:pt x="301985" y="344529"/>
                    <a:pt x="305192" y="341834"/>
                  </a:cubicBezTo>
                  <a:cubicBezTo>
                    <a:pt x="308141" y="339395"/>
                    <a:pt x="307756" y="335933"/>
                    <a:pt x="309810" y="332599"/>
                  </a:cubicBezTo>
                  <a:cubicBezTo>
                    <a:pt x="312116" y="328749"/>
                    <a:pt x="315966" y="327854"/>
                    <a:pt x="320587" y="327468"/>
                  </a:cubicBezTo>
                  <a:cubicBezTo>
                    <a:pt x="323663" y="339908"/>
                    <a:pt x="333026" y="347481"/>
                    <a:pt x="345472" y="347481"/>
                  </a:cubicBezTo>
                  <a:cubicBezTo>
                    <a:pt x="347725" y="347481"/>
                    <a:pt x="349234" y="346952"/>
                    <a:pt x="350586" y="345894"/>
                  </a:cubicBezTo>
                  <a:lnTo>
                    <a:pt x="350586" y="345894"/>
                  </a:lnTo>
                  <a:cubicBezTo>
                    <a:pt x="336733" y="325111"/>
                    <a:pt x="318017" y="312332"/>
                    <a:pt x="315966" y="287444"/>
                  </a:cubicBezTo>
                  <a:lnTo>
                    <a:pt x="315966" y="287444"/>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21" name="Freeform: Shape 4620">
              <a:extLst>
                <a:ext uri="{FF2B5EF4-FFF2-40B4-BE49-F238E27FC236}">
                  <a16:creationId xmlns:a16="http://schemas.microsoft.com/office/drawing/2014/main" id="{9FB40FD2-7E6E-4AB0-A262-2BE12EC9023D}"/>
                </a:ext>
              </a:extLst>
            </p:cNvPr>
            <p:cNvSpPr/>
            <p:nvPr/>
          </p:nvSpPr>
          <p:spPr>
            <a:xfrm>
              <a:off x="10846155" y="1914932"/>
              <a:ext cx="155121" cy="199209"/>
            </a:xfrm>
            <a:custGeom>
              <a:avLst/>
              <a:gdLst>
                <a:gd name="connsiteX0" fmla="*/ 5214 w 155121"/>
                <a:gd name="connsiteY0" fmla="*/ 199185 h 199208"/>
                <a:gd name="connsiteX1" fmla="*/ 13170 w 155121"/>
                <a:gd name="connsiteY1" fmla="*/ 199185 h 199208"/>
                <a:gd name="connsiteX2" fmla="*/ 21634 w 155121"/>
                <a:gd name="connsiteY2" fmla="*/ 193026 h 199208"/>
                <a:gd name="connsiteX3" fmla="*/ 47293 w 155121"/>
                <a:gd name="connsiteY3" fmla="*/ 180711 h 199208"/>
                <a:gd name="connsiteX4" fmla="*/ 69869 w 155121"/>
                <a:gd name="connsiteY4" fmla="*/ 175577 h 199208"/>
                <a:gd name="connsiteX5" fmla="*/ 93990 w 155121"/>
                <a:gd name="connsiteY5" fmla="*/ 151976 h 199208"/>
                <a:gd name="connsiteX6" fmla="*/ 126830 w 155121"/>
                <a:gd name="connsiteY6" fmla="*/ 166342 h 199208"/>
                <a:gd name="connsiteX7" fmla="*/ 135552 w 155121"/>
                <a:gd name="connsiteY7" fmla="*/ 130164 h 199208"/>
                <a:gd name="connsiteX8" fmla="*/ 142737 w 155121"/>
                <a:gd name="connsiteY8" fmla="*/ 114002 h 199208"/>
                <a:gd name="connsiteX9" fmla="*/ 146842 w 155121"/>
                <a:gd name="connsiteY9" fmla="*/ 76031 h 199208"/>
                <a:gd name="connsiteX10" fmla="*/ 155052 w 155121"/>
                <a:gd name="connsiteY10" fmla="*/ 57045 h 199208"/>
                <a:gd name="connsiteX11" fmla="*/ 123237 w 155121"/>
                <a:gd name="connsiteY11" fmla="*/ 28822 h 199208"/>
                <a:gd name="connsiteX12" fmla="*/ 86805 w 155121"/>
                <a:gd name="connsiteY12" fmla="*/ 84 h 199208"/>
                <a:gd name="connsiteX13" fmla="*/ 65241 w 155121"/>
                <a:gd name="connsiteY13" fmla="*/ 8124 h 199208"/>
                <a:gd name="connsiteX14" fmla="*/ 65241 w 155121"/>
                <a:gd name="connsiteY14" fmla="*/ 8121 h 199208"/>
                <a:gd name="connsiteX15" fmla="*/ 69869 w 155121"/>
                <a:gd name="connsiteY15" fmla="*/ 25743 h 199208"/>
                <a:gd name="connsiteX16" fmla="*/ 61659 w 155121"/>
                <a:gd name="connsiteY16" fmla="*/ 42163 h 199208"/>
                <a:gd name="connsiteX17" fmla="*/ 58579 w 155121"/>
                <a:gd name="connsiteY17" fmla="*/ 63713 h 199208"/>
                <a:gd name="connsiteX18" fmla="*/ 57554 w 155121"/>
                <a:gd name="connsiteY18" fmla="*/ 69872 h 199208"/>
                <a:gd name="connsiteX19" fmla="*/ 57554 w 155121"/>
                <a:gd name="connsiteY19" fmla="*/ 99378 h 199208"/>
                <a:gd name="connsiteX20" fmla="*/ 42159 w 155121"/>
                <a:gd name="connsiteY20" fmla="*/ 129397 h 199208"/>
                <a:gd name="connsiteX21" fmla="*/ 21634 w 155121"/>
                <a:gd name="connsiteY21" fmla="*/ 162237 h 199208"/>
                <a:gd name="connsiteX22" fmla="*/ 84 w 155121"/>
                <a:gd name="connsiteY22" fmla="*/ 189946 h 199208"/>
                <a:gd name="connsiteX23" fmla="*/ 5214 w 155121"/>
                <a:gd name="connsiteY23" fmla="*/ 199185 h 199208"/>
                <a:gd name="connsiteX24" fmla="*/ 5214 w 155121"/>
                <a:gd name="connsiteY24" fmla="*/ 199185 h 19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5121" h="199208">
                  <a:moveTo>
                    <a:pt x="5214" y="199185"/>
                  </a:moveTo>
                  <a:lnTo>
                    <a:pt x="13170" y="199185"/>
                  </a:lnTo>
                  <a:cubicBezTo>
                    <a:pt x="17278" y="199185"/>
                    <a:pt x="17791" y="194306"/>
                    <a:pt x="21634" y="193026"/>
                  </a:cubicBezTo>
                  <a:cubicBezTo>
                    <a:pt x="31899" y="189175"/>
                    <a:pt x="37542" y="185070"/>
                    <a:pt x="47293" y="180711"/>
                  </a:cubicBezTo>
                  <a:cubicBezTo>
                    <a:pt x="55248" y="177118"/>
                    <a:pt x="63458" y="181478"/>
                    <a:pt x="69869" y="175577"/>
                  </a:cubicBezTo>
                  <a:cubicBezTo>
                    <a:pt x="79366" y="166854"/>
                    <a:pt x="80904" y="151976"/>
                    <a:pt x="93990" y="151976"/>
                  </a:cubicBezTo>
                  <a:cubicBezTo>
                    <a:pt x="112973" y="151976"/>
                    <a:pt x="110410" y="156848"/>
                    <a:pt x="126830" y="166342"/>
                  </a:cubicBezTo>
                  <a:cubicBezTo>
                    <a:pt x="141369" y="164787"/>
                    <a:pt x="135552" y="144791"/>
                    <a:pt x="135552" y="130164"/>
                  </a:cubicBezTo>
                  <a:cubicBezTo>
                    <a:pt x="135552" y="123237"/>
                    <a:pt x="140944" y="120416"/>
                    <a:pt x="142737" y="114002"/>
                  </a:cubicBezTo>
                  <a:cubicBezTo>
                    <a:pt x="146842" y="99887"/>
                    <a:pt x="142224" y="90139"/>
                    <a:pt x="146842" y="76031"/>
                  </a:cubicBezTo>
                  <a:cubicBezTo>
                    <a:pt x="149151" y="68589"/>
                    <a:pt x="155052" y="64997"/>
                    <a:pt x="155052" y="57045"/>
                  </a:cubicBezTo>
                  <a:cubicBezTo>
                    <a:pt x="155052" y="40625"/>
                    <a:pt x="134785" y="40363"/>
                    <a:pt x="123237" y="28822"/>
                  </a:cubicBezTo>
                  <a:cubicBezTo>
                    <a:pt x="110668" y="16246"/>
                    <a:pt x="104763" y="84"/>
                    <a:pt x="86805" y="84"/>
                  </a:cubicBezTo>
                  <a:cubicBezTo>
                    <a:pt x="77054" y="84"/>
                    <a:pt x="74990" y="6328"/>
                    <a:pt x="65241" y="8124"/>
                  </a:cubicBezTo>
                  <a:lnTo>
                    <a:pt x="65241" y="8121"/>
                  </a:lnTo>
                  <a:cubicBezTo>
                    <a:pt x="66783" y="14535"/>
                    <a:pt x="69869" y="19071"/>
                    <a:pt x="69869" y="25743"/>
                  </a:cubicBezTo>
                  <a:cubicBezTo>
                    <a:pt x="69869" y="32927"/>
                    <a:pt x="63197" y="35236"/>
                    <a:pt x="61659" y="42163"/>
                  </a:cubicBezTo>
                  <a:cubicBezTo>
                    <a:pt x="59866" y="50373"/>
                    <a:pt x="61146" y="55764"/>
                    <a:pt x="58579" y="63713"/>
                  </a:cubicBezTo>
                  <a:lnTo>
                    <a:pt x="57554" y="69872"/>
                  </a:lnTo>
                  <a:lnTo>
                    <a:pt x="57554" y="99378"/>
                  </a:lnTo>
                  <a:cubicBezTo>
                    <a:pt x="57554" y="112460"/>
                    <a:pt x="48577" y="118107"/>
                    <a:pt x="42159" y="129397"/>
                  </a:cubicBezTo>
                  <a:cubicBezTo>
                    <a:pt x="34720" y="142482"/>
                    <a:pt x="32157" y="151718"/>
                    <a:pt x="21634" y="162237"/>
                  </a:cubicBezTo>
                  <a:cubicBezTo>
                    <a:pt x="12141" y="171730"/>
                    <a:pt x="84" y="176351"/>
                    <a:pt x="84" y="189946"/>
                  </a:cubicBezTo>
                  <a:cubicBezTo>
                    <a:pt x="84" y="194051"/>
                    <a:pt x="4440" y="195334"/>
                    <a:pt x="5214" y="199185"/>
                  </a:cubicBezTo>
                  <a:lnTo>
                    <a:pt x="5214" y="199185"/>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22" name="Freeform: Shape 4621">
              <a:extLst>
                <a:ext uri="{FF2B5EF4-FFF2-40B4-BE49-F238E27FC236}">
                  <a16:creationId xmlns:a16="http://schemas.microsoft.com/office/drawing/2014/main" id="{9891E3ED-39A3-408E-8D48-C42E5FE60DFA}"/>
                </a:ext>
              </a:extLst>
            </p:cNvPr>
            <p:cNvSpPr/>
            <p:nvPr/>
          </p:nvSpPr>
          <p:spPr>
            <a:xfrm>
              <a:off x="10574561" y="1373059"/>
              <a:ext cx="493776" cy="421930"/>
            </a:xfrm>
            <a:custGeom>
              <a:avLst/>
              <a:gdLst>
                <a:gd name="connsiteX0" fmla="*/ 376010 w 493775"/>
                <a:gd name="connsiteY0" fmla="*/ 75688 h 421930"/>
                <a:gd name="connsiteX1" fmla="*/ 405091 w 493775"/>
                <a:gd name="connsiteY1" fmla="*/ 104763 h 421930"/>
                <a:gd name="connsiteX2" fmla="*/ 457431 w 493775"/>
                <a:gd name="connsiteY2" fmla="*/ 143762 h 421930"/>
                <a:gd name="connsiteX3" fmla="*/ 485673 w 493775"/>
                <a:gd name="connsiteY3" fmla="*/ 154869 h 421930"/>
                <a:gd name="connsiteX4" fmla="*/ 485673 w 493775"/>
                <a:gd name="connsiteY4" fmla="*/ 154869 h 421930"/>
                <a:gd name="connsiteX5" fmla="*/ 488223 w 493775"/>
                <a:gd name="connsiteY5" fmla="*/ 184816 h 421930"/>
                <a:gd name="connsiteX6" fmla="*/ 493739 w 493775"/>
                <a:gd name="connsiteY6" fmla="*/ 195968 h 421930"/>
                <a:gd name="connsiteX7" fmla="*/ 493736 w 493775"/>
                <a:gd name="connsiteY7" fmla="*/ 195968 h 421930"/>
                <a:gd name="connsiteX8" fmla="*/ 486169 w 493775"/>
                <a:gd name="connsiteY8" fmla="*/ 191997 h 421930"/>
                <a:gd name="connsiteX9" fmla="*/ 459485 w 493775"/>
                <a:gd name="connsiteY9" fmla="*/ 216627 h 421930"/>
                <a:gd name="connsiteX10" fmla="*/ 419461 w 493775"/>
                <a:gd name="connsiteY10" fmla="*/ 255626 h 421930"/>
                <a:gd name="connsiteX11" fmla="*/ 388671 w 493775"/>
                <a:gd name="connsiteY11" fmla="*/ 268970 h 421930"/>
                <a:gd name="connsiteX12" fmla="*/ 371226 w 493775"/>
                <a:gd name="connsiteY12" fmla="*/ 293600 h 421930"/>
                <a:gd name="connsiteX13" fmla="*/ 362346 w 493775"/>
                <a:gd name="connsiteY13" fmla="*/ 315343 h 421930"/>
                <a:gd name="connsiteX14" fmla="*/ 362346 w 493775"/>
                <a:gd name="connsiteY14" fmla="*/ 315346 h 421930"/>
                <a:gd name="connsiteX15" fmla="*/ 315807 w 493775"/>
                <a:gd name="connsiteY15" fmla="*/ 364413 h 421930"/>
                <a:gd name="connsiteX16" fmla="*/ 282967 w 493775"/>
                <a:gd name="connsiteY16" fmla="*/ 370573 h 421930"/>
                <a:gd name="connsiteX17" fmla="*/ 233707 w 493775"/>
                <a:gd name="connsiteY17" fmla="*/ 385967 h 421930"/>
                <a:gd name="connsiteX18" fmla="*/ 202917 w 493775"/>
                <a:gd name="connsiteY18" fmla="*/ 407518 h 421930"/>
                <a:gd name="connsiteX19" fmla="*/ 193682 w 493775"/>
                <a:gd name="connsiteY19" fmla="*/ 421887 h 421930"/>
                <a:gd name="connsiteX20" fmla="*/ 188013 w 493775"/>
                <a:gd name="connsiteY20" fmla="*/ 418745 h 421930"/>
                <a:gd name="connsiteX21" fmla="*/ 188013 w 493775"/>
                <a:gd name="connsiteY21" fmla="*/ 418745 h 421930"/>
                <a:gd name="connsiteX22" fmla="*/ 154683 w 493775"/>
                <a:gd name="connsiteY22" fmla="*/ 371598 h 421930"/>
                <a:gd name="connsiteX23" fmla="*/ 133129 w 493775"/>
                <a:gd name="connsiteY23" fmla="*/ 363385 h 421930"/>
                <a:gd name="connsiteX24" fmla="*/ 126973 w 493775"/>
                <a:gd name="connsiteY24" fmla="*/ 345939 h 421930"/>
                <a:gd name="connsiteX25" fmla="*/ 103365 w 493775"/>
                <a:gd name="connsiteY25" fmla="*/ 332599 h 421930"/>
                <a:gd name="connsiteX26" fmla="*/ 97210 w 493775"/>
                <a:gd name="connsiteY26" fmla="*/ 315150 h 421930"/>
                <a:gd name="connsiteX27" fmla="*/ 85303 w 493775"/>
                <a:gd name="connsiteY27" fmla="*/ 311117 h 421930"/>
                <a:gd name="connsiteX28" fmla="*/ 85303 w 493775"/>
                <a:gd name="connsiteY28" fmla="*/ 311117 h 421930"/>
                <a:gd name="connsiteX29" fmla="*/ 92079 w 493775"/>
                <a:gd name="connsiteY29" fmla="*/ 284361 h 421930"/>
                <a:gd name="connsiteX30" fmla="*/ 82844 w 493775"/>
                <a:gd name="connsiteY30" fmla="*/ 262811 h 421930"/>
                <a:gd name="connsiteX31" fmla="*/ 86949 w 493775"/>
                <a:gd name="connsiteY31" fmla="*/ 249467 h 421930"/>
                <a:gd name="connsiteX32" fmla="*/ 57185 w 493775"/>
                <a:gd name="connsiteY32" fmla="*/ 226888 h 421930"/>
                <a:gd name="connsiteX33" fmla="*/ 40765 w 493775"/>
                <a:gd name="connsiteY33" fmla="*/ 226888 h 421930"/>
                <a:gd name="connsiteX34" fmla="*/ 31530 w 493775"/>
                <a:gd name="connsiteY34" fmla="*/ 211496 h 421930"/>
                <a:gd name="connsiteX35" fmla="*/ 84 w 493775"/>
                <a:gd name="connsiteY35" fmla="*/ 177262 h 421930"/>
                <a:gd name="connsiteX36" fmla="*/ 84 w 493775"/>
                <a:gd name="connsiteY36" fmla="*/ 177262 h 421930"/>
                <a:gd name="connsiteX37" fmla="*/ 40765 w 493775"/>
                <a:gd name="connsiteY37" fmla="*/ 139657 h 421930"/>
                <a:gd name="connsiteX38" fmla="*/ 61290 w 493775"/>
                <a:gd name="connsiteY38" fmla="*/ 126317 h 421930"/>
                <a:gd name="connsiteX39" fmla="*/ 65395 w 493775"/>
                <a:gd name="connsiteY39" fmla="*/ 105792 h 421930"/>
                <a:gd name="connsiteX40" fmla="*/ 72580 w 493775"/>
                <a:gd name="connsiteY40" fmla="*/ 97582 h 421930"/>
                <a:gd name="connsiteX41" fmla="*/ 78735 w 493775"/>
                <a:gd name="connsiteY41" fmla="*/ 55503 h 421930"/>
                <a:gd name="connsiteX42" fmla="*/ 114655 w 493775"/>
                <a:gd name="connsiteY42" fmla="*/ 46268 h 421930"/>
                <a:gd name="connsiteX43" fmla="*/ 133661 w 493775"/>
                <a:gd name="connsiteY43" fmla="*/ 13754 h 421930"/>
                <a:gd name="connsiteX44" fmla="*/ 133661 w 493775"/>
                <a:gd name="connsiteY44" fmla="*/ 13754 h 421930"/>
                <a:gd name="connsiteX45" fmla="*/ 137489 w 493775"/>
                <a:gd name="connsiteY45" fmla="*/ 14453 h 421930"/>
                <a:gd name="connsiteX46" fmla="*/ 164944 w 493775"/>
                <a:gd name="connsiteY46" fmla="*/ 9323 h 421930"/>
                <a:gd name="connsiteX47" fmla="*/ 177259 w 493775"/>
                <a:gd name="connsiteY47" fmla="*/ 84 h 421930"/>
                <a:gd name="connsiteX48" fmla="*/ 190603 w 493775"/>
                <a:gd name="connsiteY48" fmla="*/ 5730 h 421930"/>
                <a:gd name="connsiteX49" fmla="*/ 228060 w 493775"/>
                <a:gd name="connsiteY49" fmla="*/ 12912 h 421930"/>
                <a:gd name="connsiteX50" fmla="*/ 256795 w 493775"/>
                <a:gd name="connsiteY50" fmla="*/ 7781 h 421930"/>
                <a:gd name="connsiteX51" fmla="*/ 269878 w 493775"/>
                <a:gd name="connsiteY51" fmla="*/ 597 h 421930"/>
                <a:gd name="connsiteX52" fmla="*/ 281429 w 493775"/>
                <a:gd name="connsiteY52" fmla="*/ 5730 h 421930"/>
                <a:gd name="connsiteX53" fmla="*/ 297333 w 493775"/>
                <a:gd name="connsiteY53" fmla="*/ 7781 h 421930"/>
                <a:gd name="connsiteX54" fmla="*/ 315294 w 493775"/>
                <a:gd name="connsiteY54" fmla="*/ 18558 h 421930"/>
                <a:gd name="connsiteX55" fmla="*/ 339924 w 493775"/>
                <a:gd name="connsiteY55" fmla="*/ 25227 h 421930"/>
                <a:gd name="connsiteX56" fmla="*/ 348647 w 493775"/>
                <a:gd name="connsiteY56" fmla="*/ 34978 h 421930"/>
                <a:gd name="connsiteX57" fmla="*/ 356344 w 493775"/>
                <a:gd name="connsiteY57" fmla="*/ 44726 h 421930"/>
                <a:gd name="connsiteX58" fmla="*/ 354806 w 493775"/>
                <a:gd name="connsiteY58" fmla="*/ 48831 h 421930"/>
                <a:gd name="connsiteX59" fmla="*/ 336844 w 493775"/>
                <a:gd name="connsiteY59" fmla="*/ 39596 h 421930"/>
                <a:gd name="connsiteX60" fmla="*/ 350956 w 493775"/>
                <a:gd name="connsiteY60" fmla="*/ 58070 h 421930"/>
                <a:gd name="connsiteX61" fmla="*/ 372891 w 493775"/>
                <a:gd name="connsiteY61" fmla="*/ 56016 h 421930"/>
                <a:gd name="connsiteX62" fmla="*/ 388159 w 493775"/>
                <a:gd name="connsiteY62" fmla="*/ 56271 h 421930"/>
                <a:gd name="connsiteX63" fmla="*/ 388159 w 493775"/>
                <a:gd name="connsiteY63" fmla="*/ 60506 h 421930"/>
                <a:gd name="connsiteX64" fmla="*/ 385079 w 493775"/>
                <a:gd name="connsiteY64" fmla="*/ 63200 h 421930"/>
                <a:gd name="connsiteX65" fmla="*/ 373019 w 493775"/>
                <a:gd name="connsiteY65" fmla="*/ 66793 h 421930"/>
                <a:gd name="connsiteX66" fmla="*/ 361350 w 493775"/>
                <a:gd name="connsiteY66" fmla="*/ 65255 h 421930"/>
                <a:gd name="connsiteX67" fmla="*/ 348774 w 493775"/>
                <a:gd name="connsiteY67" fmla="*/ 65255 h 421930"/>
                <a:gd name="connsiteX68" fmla="*/ 340437 w 493775"/>
                <a:gd name="connsiteY68" fmla="*/ 71410 h 421930"/>
                <a:gd name="connsiteX69" fmla="*/ 344542 w 493775"/>
                <a:gd name="connsiteY69" fmla="*/ 80646 h 421930"/>
                <a:gd name="connsiteX70" fmla="*/ 357242 w 493775"/>
                <a:gd name="connsiteY70" fmla="*/ 80646 h 421930"/>
                <a:gd name="connsiteX71" fmla="*/ 376010 w 493775"/>
                <a:gd name="connsiteY71" fmla="*/ 75688 h 421930"/>
                <a:gd name="connsiteX72" fmla="*/ 376010 w 493775"/>
                <a:gd name="connsiteY72" fmla="*/ 75688 h 42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93775" h="421930">
                  <a:moveTo>
                    <a:pt x="376010" y="75688"/>
                  </a:moveTo>
                  <a:cubicBezTo>
                    <a:pt x="383965" y="89290"/>
                    <a:pt x="394063" y="93732"/>
                    <a:pt x="405091" y="104763"/>
                  </a:cubicBezTo>
                  <a:cubicBezTo>
                    <a:pt x="423053" y="122721"/>
                    <a:pt x="435113" y="131705"/>
                    <a:pt x="457431" y="143762"/>
                  </a:cubicBezTo>
                  <a:cubicBezTo>
                    <a:pt x="467953" y="149405"/>
                    <a:pt x="475154" y="148971"/>
                    <a:pt x="485673" y="154869"/>
                  </a:cubicBezTo>
                  <a:lnTo>
                    <a:pt x="485673" y="154869"/>
                  </a:lnTo>
                  <a:cubicBezTo>
                    <a:pt x="487214" y="166926"/>
                    <a:pt x="488223" y="172759"/>
                    <a:pt x="488223" y="184816"/>
                  </a:cubicBezTo>
                  <a:cubicBezTo>
                    <a:pt x="488223" y="188405"/>
                    <a:pt x="491940" y="192888"/>
                    <a:pt x="493739" y="195968"/>
                  </a:cubicBezTo>
                  <a:lnTo>
                    <a:pt x="493736" y="195968"/>
                  </a:lnTo>
                  <a:cubicBezTo>
                    <a:pt x="490656" y="194684"/>
                    <a:pt x="489761" y="191997"/>
                    <a:pt x="486169" y="191997"/>
                  </a:cubicBezTo>
                  <a:cubicBezTo>
                    <a:pt x="472061" y="191997"/>
                    <a:pt x="468724" y="205853"/>
                    <a:pt x="459485" y="216627"/>
                  </a:cubicBezTo>
                  <a:cubicBezTo>
                    <a:pt x="445377" y="233305"/>
                    <a:pt x="437935" y="244078"/>
                    <a:pt x="419461" y="255626"/>
                  </a:cubicBezTo>
                  <a:cubicBezTo>
                    <a:pt x="408429" y="262298"/>
                    <a:pt x="400732" y="263839"/>
                    <a:pt x="388671" y="268970"/>
                  </a:cubicBezTo>
                  <a:cubicBezTo>
                    <a:pt x="377898" y="273588"/>
                    <a:pt x="375844" y="282823"/>
                    <a:pt x="371226" y="293600"/>
                  </a:cubicBezTo>
                  <a:cubicBezTo>
                    <a:pt x="367634" y="302322"/>
                    <a:pt x="364655" y="306108"/>
                    <a:pt x="362346" y="315343"/>
                  </a:cubicBezTo>
                  <a:lnTo>
                    <a:pt x="362346" y="315346"/>
                  </a:lnTo>
                  <a:cubicBezTo>
                    <a:pt x="347465" y="337671"/>
                    <a:pt x="341720" y="357229"/>
                    <a:pt x="315807" y="364413"/>
                  </a:cubicBezTo>
                  <a:cubicBezTo>
                    <a:pt x="303234" y="367748"/>
                    <a:pt x="295536" y="366468"/>
                    <a:pt x="282967" y="370573"/>
                  </a:cubicBezTo>
                  <a:cubicBezTo>
                    <a:pt x="263722" y="376983"/>
                    <a:pt x="253206" y="381088"/>
                    <a:pt x="233707" y="385967"/>
                  </a:cubicBezTo>
                  <a:cubicBezTo>
                    <a:pt x="219592" y="389298"/>
                    <a:pt x="209328" y="394432"/>
                    <a:pt x="202917" y="407518"/>
                  </a:cubicBezTo>
                  <a:cubicBezTo>
                    <a:pt x="200093" y="413416"/>
                    <a:pt x="200351" y="421887"/>
                    <a:pt x="193682" y="421887"/>
                  </a:cubicBezTo>
                  <a:cubicBezTo>
                    <a:pt x="191370" y="421887"/>
                    <a:pt x="190322" y="419003"/>
                    <a:pt x="188013" y="418745"/>
                  </a:cubicBezTo>
                  <a:lnTo>
                    <a:pt x="188013" y="418745"/>
                  </a:lnTo>
                  <a:cubicBezTo>
                    <a:pt x="181083" y="397707"/>
                    <a:pt x="172128" y="384939"/>
                    <a:pt x="154683" y="371598"/>
                  </a:cubicBezTo>
                  <a:cubicBezTo>
                    <a:pt x="147756" y="366464"/>
                    <a:pt x="139801" y="368777"/>
                    <a:pt x="133129" y="363385"/>
                  </a:cubicBezTo>
                  <a:cubicBezTo>
                    <a:pt x="127744" y="359028"/>
                    <a:pt x="130308" y="352098"/>
                    <a:pt x="126973" y="345939"/>
                  </a:cubicBezTo>
                  <a:cubicBezTo>
                    <a:pt x="122101" y="336704"/>
                    <a:pt x="111837" y="338755"/>
                    <a:pt x="103365" y="332599"/>
                  </a:cubicBezTo>
                  <a:cubicBezTo>
                    <a:pt x="97722" y="328494"/>
                    <a:pt x="101827" y="320284"/>
                    <a:pt x="97210" y="315150"/>
                  </a:cubicBezTo>
                  <a:cubicBezTo>
                    <a:pt x="93875" y="311558"/>
                    <a:pt x="90178" y="312143"/>
                    <a:pt x="85303" y="311117"/>
                  </a:cubicBezTo>
                  <a:lnTo>
                    <a:pt x="85303" y="311117"/>
                  </a:lnTo>
                  <a:cubicBezTo>
                    <a:pt x="86073" y="301114"/>
                    <a:pt x="92079" y="294370"/>
                    <a:pt x="92079" y="284361"/>
                  </a:cubicBezTo>
                  <a:cubicBezTo>
                    <a:pt x="92079" y="275384"/>
                    <a:pt x="82844" y="271791"/>
                    <a:pt x="82844" y="262811"/>
                  </a:cubicBezTo>
                  <a:cubicBezTo>
                    <a:pt x="82844" y="257422"/>
                    <a:pt x="86949" y="254859"/>
                    <a:pt x="86949" y="249467"/>
                  </a:cubicBezTo>
                  <a:cubicBezTo>
                    <a:pt x="86949" y="234846"/>
                    <a:pt x="71809" y="228429"/>
                    <a:pt x="57185" y="226888"/>
                  </a:cubicBezTo>
                  <a:cubicBezTo>
                    <a:pt x="50771" y="226124"/>
                    <a:pt x="46411" y="229455"/>
                    <a:pt x="40765" y="226888"/>
                  </a:cubicBezTo>
                  <a:cubicBezTo>
                    <a:pt x="34609" y="224069"/>
                    <a:pt x="35377" y="217140"/>
                    <a:pt x="31530" y="211496"/>
                  </a:cubicBezTo>
                  <a:cubicBezTo>
                    <a:pt x="22036" y="197385"/>
                    <a:pt x="15733" y="183676"/>
                    <a:pt x="84" y="177262"/>
                  </a:cubicBezTo>
                  <a:lnTo>
                    <a:pt x="84" y="177262"/>
                  </a:lnTo>
                  <a:cubicBezTo>
                    <a:pt x="13170" y="159816"/>
                    <a:pt x="23574" y="152743"/>
                    <a:pt x="40765" y="139657"/>
                  </a:cubicBezTo>
                  <a:cubicBezTo>
                    <a:pt x="48208" y="134014"/>
                    <a:pt x="55902" y="133756"/>
                    <a:pt x="61290" y="126317"/>
                  </a:cubicBezTo>
                  <a:cubicBezTo>
                    <a:pt x="65908" y="119900"/>
                    <a:pt x="62573" y="113489"/>
                    <a:pt x="65395" y="105792"/>
                  </a:cubicBezTo>
                  <a:cubicBezTo>
                    <a:pt x="66678" y="101942"/>
                    <a:pt x="71299" y="101429"/>
                    <a:pt x="72580" y="97582"/>
                  </a:cubicBezTo>
                  <a:cubicBezTo>
                    <a:pt x="78223" y="82187"/>
                    <a:pt x="78735" y="71923"/>
                    <a:pt x="78735" y="55503"/>
                  </a:cubicBezTo>
                  <a:cubicBezTo>
                    <a:pt x="93105" y="53707"/>
                    <a:pt x="103627" y="55245"/>
                    <a:pt x="114655" y="46268"/>
                  </a:cubicBezTo>
                  <a:cubicBezTo>
                    <a:pt x="125177" y="37545"/>
                    <a:pt x="127502" y="26069"/>
                    <a:pt x="133661" y="13754"/>
                  </a:cubicBezTo>
                  <a:lnTo>
                    <a:pt x="133661" y="13754"/>
                  </a:lnTo>
                  <a:cubicBezTo>
                    <a:pt x="134782" y="14192"/>
                    <a:pt x="136029" y="14453"/>
                    <a:pt x="137489" y="14453"/>
                  </a:cubicBezTo>
                  <a:cubicBezTo>
                    <a:pt x="148396" y="14453"/>
                    <a:pt x="154934" y="13679"/>
                    <a:pt x="164944" y="9323"/>
                  </a:cubicBezTo>
                  <a:cubicBezTo>
                    <a:pt x="170460" y="7011"/>
                    <a:pt x="172001" y="2905"/>
                    <a:pt x="177259" y="84"/>
                  </a:cubicBezTo>
                  <a:cubicBezTo>
                    <a:pt x="182389" y="1364"/>
                    <a:pt x="185724" y="3931"/>
                    <a:pt x="190603" y="5730"/>
                  </a:cubicBezTo>
                  <a:cubicBezTo>
                    <a:pt x="204583" y="10861"/>
                    <a:pt x="213178" y="12912"/>
                    <a:pt x="228060" y="12912"/>
                  </a:cubicBezTo>
                  <a:cubicBezTo>
                    <a:pt x="239477" y="12912"/>
                    <a:pt x="246407" y="12526"/>
                    <a:pt x="256795" y="7781"/>
                  </a:cubicBezTo>
                  <a:cubicBezTo>
                    <a:pt x="262053" y="5469"/>
                    <a:pt x="264107" y="597"/>
                    <a:pt x="269878" y="597"/>
                  </a:cubicBezTo>
                  <a:cubicBezTo>
                    <a:pt x="274757" y="597"/>
                    <a:pt x="276935" y="4061"/>
                    <a:pt x="281429" y="5730"/>
                  </a:cubicBezTo>
                  <a:cubicBezTo>
                    <a:pt x="287326" y="7909"/>
                    <a:pt x="291304" y="6243"/>
                    <a:pt x="297333" y="7781"/>
                  </a:cubicBezTo>
                  <a:cubicBezTo>
                    <a:pt x="305285" y="9835"/>
                    <a:pt x="308237" y="14453"/>
                    <a:pt x="315294" y="18558"/>
                  </a:cubicBezTo>
                  <a:cubicBezTo>
                    <a:pt x="323889" y="23561"/>
                    <a:pt x="331201" y="20736"/>
                    <a:pt x="339924" y="25227"/>
                  </a:cubicBezTo>
                  <a:cubicBezTo>
                    <a:pt x="344284" y="27408"/>
                    <a:pt x="344796" y="31899"/>
                    <a:pt x="348647" y="34978"/>
                  </a:cubicBezTo>
                  <a:cubicBezTo>
                    <a:pt x="352239" y="37800"/>
                    <a:pt x="356344" y="39981"/>
                    <a:pt x="356344" y="44726"/>
                  </a:cubicBezTo>
                  <a:cubicBezTo>
                    <a:pt x="356344" y="46395"/>
                    <a:pt x="355573" y="47293"/>
                    <a:pt x="354806" y="48831"/>
                  </a:cubicBezTo>
                  <a:cubicBezTo>
                    <a:pt x="349159" y="43188"/>
                    <a:pt x="344414" y="41389"/>
                    <a:pt x="336844" y="39596"/>
                  </a:cubicBezTo>
                  <a:cubicBezTo>
                    <a:pt x="338125" y="48704"/>
                    <a:pt x="341851" y="58070"/>
                    <a:pt x="350956" y="58070"/>
                  </a:cubicBezTo>
                  <a:cubicBezTo>
                    <a:pt x="359551" y="58070"/>
                    <a:pt x="364296" y="56016"/>
                    <a:pt x="372891" y="56016"/>
                  </a:cubicBezTo>
                  <a:cubicBezTo>
                    <a:pt x="378796" y="56016"/>
                    <a:pt x="382257" y="56271"/>
                    <a:pt x="388159" y="56271"/>
                  </a:cubicBezTo>
                  <a:lnTo>
                    <a:pt x="388159" y="60506"/>
                  </a:lnTo>
                  <a:cubicBezTo>
                    <a:pt x="388159" y="62048"/>
                    <a:pt x="386362" y="62560"/>
                    <a:pt x="385079" y="63200"/>
                  </a:cubicBezTo>
                  <a:cubicBezTo>
                    <a:pt x="380850" y="65506"/>
                    <a:pt x="377898" y="66793"/>
                    <a:pt x="373019" y="66793"/>
                  </a:cubicBezTo>
                  <a:cubicBezTo>
                    <a:pt x="368535" y="66793"/>
                    <a:pt x="365837" y="65255"/>
                    <a:pt x="361350" y="65255"/>
                  </a:cubicBezTo>
                  <a:lnTo>
                    <a:pt x="348774" y="65255"/>
                  </a:lnTo>
                  <a:cubicBezTo>
                    <a:pt x="344796" y="65255"/>
                    <a:pt x="340437" y="67433"/>
                    <a:pt x="340437" y="71410"/>
                  </a:cubicBezTo>
                  <a:cubicBezTo>
                    <a:pt x="340437" y="75257"/>
                    <a:pt x="341717" y="78210"/>
                    <a:pt x="344542" y="80646"/>
                  </a:cubicBezTo>
                  <a:lnTo>
                    <a:pt x="357242" y="80646"/>
                  </a:lnTo>
                  <a:cubicBezTo>
                    <a:pt x="364913" y="80646"/>
                    <a:pt x="370145" y="77798"/>
                    <a:pt x="376010" y="75688"/>
                  </a:cubicBezTo>
                  <a:lnTo>
                    <a:pt x="376010" y="75688"/>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23" name="Freeform: Shape 4622">
              <a:extLst>
                <a:ext uri="{FF2B5EF4-FFF2-40B4-BE49-F238E27FC236}">
                  <a16:creationId xmlns:a16="http://schemas.microsoft.com/office/drawing/2014/main" id="{08A56CD2-1948-42A0-9265-86FA5D4C3986}"/>
                </a:ext>
              </a:extLst>
            </p:cNvPr>
            <p:cNvSpPr/>
            <p:nvPr/>
          </p:nvSpPr>
          <p:spPr>
            <a:xfrm>
              <a:off x="10936824" y="1519379"/>
              <a:ext cx="458506" cy="289995"/>
            </a:xfrm>
            <a:custGeom>
              <a:avLst/>
              <a:gdLst>
                <a:gd name="connsiteX0" fmla="*/ 131473 w 458506"/>
                <a:gd name="connsiteY0" fmla="*/ 49648 h 289995"/>
                <a:gd name="connsiteX1" fmla="*/ 135967 w 458506"/>
                <a:gd name="connsiteY1" fmla="*/ 48760 h 289995"/>
                <a:gd name="connsiteX2" fmla="*/ 177530 w 458506"/>
                <a:gd name="connsiteY2" fmla="*/ 55941 h 289995"/>
                <a:gd name="connsiteX3" fmla="*/ 194463 w 458506"/>
                <a:gd name="connsiteY3" fmla="*/ 54915 h 289995"/>
                <a:gd name="connsiteX4" fmla="*/ 214217 w 458506"/>
                <a:gd name="connsiteY4" fmla="*/ 66205 h 289995"/>
                <a:gd name="connsiteX5" fmla="*/ 233716 w 458506"/>
                <a:gd name="connsiteY5" fmla="*/ 54915 h 289995"/>
                <a:gd name="connsiteX6" fmla="*/ 263480 w 458506"/>
                <a:gd name="connsiteY6" fmla="*/ 53890 h 289995"/>
                <a:gd name="connsiteX7" fmla="*/ 297346 w 458506"/>
                <a:gd name="connsiteY7" fmla="*/ 6681 h 289995"/>
                <a:gd name="connsiteX8" fmla="*/ 333386 w 458506"/>
                <a:gd name="connsiteY8" fmla="*/ 84 h 289995"/>
                <a:gd name="connsiteX9" fmla="*/ 333386 w 458506"/>
                <a:gd name="connsiteY9" fmla="*/ 84 h 289995"/>
                <a:gd name="connsiteX10" fmla="*/ 356870 w 458506"/>
                <a:gd name="connsiteY10" fmla="*/ 3601 h 289995"/>
                <a:gd name="connsiteX11" fmla="*/ 384579 w 458506"/>
                <a:gd name="connsiteY11" fmla="*/ 3598 h 289995"/>
                <a:gd name="connsiteX12" fmla="*/ 384579 w 458506"/>
                <a:gd name="connsiteY12" fmla="*/ 3601 h 289995"/>
                <a:gd name="connsiteX13" fmla="*/ 437948 w 458506"/>
                <a:gd name="connsiteY13" fmla="*/ 39521 h 289995"/>
                <a:gd name="connsiteX14" fmla="*/ 457960 w 458506"/>
                <a:gd name="connsiteY14" fmla="*/ 55941 h 289995"/>
                <a:gd name="connsiteX15" fmla="*/ 458731 w 458506"/>
                <a:gd name="connsiteY15" fmla="*/ 90067 h 289995"/>
                <a:gd name="connsiteX16" fmla="*/ 458731 w 458506"/>
                <a:gd name="connsiteY16" fmla="*/ 129318 h 289995"/>
                <a:gd name="connsiteX17" fmla="*/ 449237 w 458506"/>
                <a:gd name="connsiteY17" fmla="*/ 150359 h 289995"/>
                <a:gd name="connsiteX18" fmla="*/ 447183 w 458506"/>
                <a:gd name="connsiteY18" fmla="*/ 169343 h 289995"/>
                <a:gd name="connsiteX19" fmla="*/ 452317 w 458506"/>
                <a:gd name="connsiteY19" fmla="*/ 195514 h 289995"/>
                <a:gd name="connsiteX20" fmla="*/ 436668 w 458506"/>
                <a:gd name="connsiteY20" fmla="*/ 210909 h 289995"/>
                <a:gd name="connsiteX21" fmla="*/ 422553 w 458506"/>
                <a:gd name="connsiteY21" fmla="*/ 209883 h 289995"/>
                <a:gd name="connsiteX22" fmla="*/ 411264 w 458506"/>
                <a:gd name="connsiteY22" fmla="*/ 229383 h 289995"/>
                <a:gd name="connsiteX23" fmla="*/ 399977 w 458506"/>
                <a:gd name="connsiteY23" fmla="*/ 263248 h 289995"/>
                <a:gd name="connsiteX24" fmla="*/ 399980 w 458506"/>
                <a:gd name="connsiteY24" fmla="*/ 263245 h 289995"/>
                <a:gd name="connsiteX25" fmla="*/ 377395 w 458506"/>
                <a:gd name="connsiteY25" fmla="*/ 249908 h 289995"/>
                <a:gd name="connsiteX26" fmla="*/ 338399 w 458506"/>
                <a:gd name="connsiteY26" fmla="*/ 238618 h 289995"/>
                <a:gd name="connsiteX27" fmla="*/ 312740 w 458506"/>
                <a:gd name="connsiteY27" fmla="*/ 262223 h 289995"/>
                <a:gd name="connsiteX28" fmla="*/ 294266 w 458506"/>
                <a:gd name="connsiteY28" fmla="*/ 272487 h 289995"/>
                <a:gd name="connsiteX29" fmla="*/ 271690 w 458506"/>
                <a:gd name="connsiteY29" fmla="*/ 289933 h 289995"/>
                <a:gd name="connsiteX30" fmla="*/ 233716 w 458506"/>
                <a:gd name="connsiteY30" fmla="*/ 273512 h 289995"/>
                <a:gd name="connsiteX31" fmla="*/ 163928 w 458506"/>
                <a:gd name="connsiteY31" fmla="*/ 242723 h 289995"/>
                <a:gd name="connsiteX32" fmla="*/ 125958 w 458506"/>
                <a:gd name="connsiteY32" fmla="*/ 218093 h 289995"/>
                <a:gd name="connsiteX33" fmla="*/ 98248 w 458506"/>
                <a:gd name="connsiteY33" fmla="*/ 184228 h 289995"/>
                <a:gd name="connsiteX34" fmla="*/ 67459 w 458506"/>
                <a:gd name="connsiteY34" fmla="*/ 156518 h 289995"/>
                <a:gd name="connsiteX35" fmla="*/ 26409 w 458506"/>
                <a:gd name="connsiteY35" fmla="*/ 161649 h 289995"/>
                <a:gd name="connsiteX36" fmla="*/ 5629 w 458506"/>
                <a:gd name="connsiteY36" fmla="*/ 169859 h 289995"/>
                <a:gd name="connsiteX37" fmla="*/ 84 w 458506"/>
                <a:gd name="connsiteY37" fmla="*/ 169026 h 289995"/>
                <a:gd name="connsiteX38" fmla="*/ 84 w 458506"/>
                <a:gd name="connsiteY38" fmla="*/ 169023 h 289995"/>
                <a:gd name="connsiteX39" fmla="*/ 8963 w 458506"/>
                <a:gd name="connsiteY39" fmla="*/ 147279 h 289995"/>
                <a:gd name="connsiteX40" fmla="*/ 26409 w 458506"/>
                <a:gd name="connsiteY40" fmla="*/ 122649 h 289995"/>
                <a:gd name="connsiteX41" fmla="*/ 57198 w 458506"/>
                <a:gd name="connsiteY41" fmla="*/ 109306 h 289995"/>
                <a:gd name="connsiteX42" fmla="*/ 97223 w 458506"/>
                <a:gd name="connsiteY42" fmla="*/ 70307 h 289995"/>
                <a:gd name="connsiteX43" fmla="*/ 123907 w 458506"/>
                <a:gd name="connsiteY43" fmla="*/ 45677 h 289995"/>
                <a:gd name="connsiteX44" fmla="*/ 131473 w 458506"/>
                <a:gd name="connsiteY44" fmla="*/ 49648 h 289995"/>
                <a:gd name="connsiteX45" fmla="*/ 131473 w 458506"/>
                <a:gd name="connsiteY45" fmla="*/ 49648 h 289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58506" h="289995">
                  <a:moveTo>
                    <a:pt x="131473" y="49648"/>
                  </a:moveTo>
                  <a:cubicBezTo>
                    <a:pt x="133012" y="49648"/>
                    <a:pt x="134429" y="48760"/>
                    <a:pt x="135967" y="48760"/>
                  </a:cubicBezTo>
                  <a:cubicBezTo>
                    <a:pt x="152387" y="48760"/>
                    <a:pt x="161110" y="55941"/>
                    <a:pt x="177530" y="55941"/>
                  </a:cubicBezTo>
                  <a:cubicBezTo>
                    <a:pt x="184202" y="55941"/>
                    <a:pt x="187794" y="54915"/>
                    <a:pt x="194463" y="54915"/>
                  </a:cubicBezTo>
                  <a:cubicBezTo>
                    <a:pt x="203188" y="54915"/>
                    <a:pt x="205494" y="66205"/>
                    <a:pt x="214217" y="66205"/>
                  </a:cubicBezTo>
                  <a:cubicBezTo>
                    <a:pt x="222943" y="66205"/>
                    <a:pt x="225252" y="56708"/>
                    <a:pt x="233716" y="54915"/>
                  </a:cubicBezTo>
                  <a:cubicBezTo>
                    <a:pt x="245006" y="52603"/>
                    <a:pt x="251936" y="55170"/>
                    <a:pt x="263480" y="53890"/>
                  </a:cubicBezTo>
                  <a:cubicBezTo>
                    <a:pt x="263480" y="31311"/>
                    <a:pt x="277595" y="17458"/>
                    <a:pt x="297346" y="6681"/>
                  </a:cubicBezTo>
                  <a:cubicBezTo>
                    <a:pt x="310435" y="-504"/>
                    <a:pt x="319017" y="4702"/>
                    <a:pt x="333386" y="84"/>
                  </a:cubicBezTo>
                  <a:lnTo>
                    <a:pt x="333386" y="84"/>
                  </a:lnTo>
                  <a:cubicBezTo>
                    <a:pt x="342109" y="1367"/>
                    <a:pt x="348147" y="3601"/>
                    <a:pt x="356870" y="3601"/>
                  </a:cubicBezTo>
                  <a:cubicBezTo>
                    <a:pt x="367392" y="3601"/>
                    <a:pt x="374057" y="5139"/>
                    <a:pt x="384579" y="3598"/>
                  </a:cubicBezTo>
                  <a:lnTo>
                    <a:pt x="384579" y="3601"/>
                  </a:lnTo>
                  <a:cubicBezTo>
                    <a:pt x="404079" y="18996"/>
                    <a:pt x="415626" y="27718"/>
                    <a:pt x="437948" y="39521"/>
                  </a:cubicBezTo>
                  <a:cubicBezTo>
                    <a:pt x="446670" y="44138"/>
                    <a:pt x="447954" y="54145"/>
                    <a:pt x="457960" y="55941"/>
                  </a:cubicBezTo>
                  <a:cubicBezTo>
                    <a:pt x="458218" y="69281"/>
                    <a:pt x="458731" y="76724"/>
                    <a:pt x="458731" y="90067"/>
                  </a:cubicBezTo>
                  <a:lnTo>
                    <a:pt x="458731" y="129318"/>
                  </a:lnTo>
                  <a:cubicBezTo>
                    <a:pt x="458731" y="138302"/>
                    <a:pt x="451801" y="141894"/>
                    <a:pt x="449237" y="150359"/>
                  </a:cubicBezTo>
                  <a:cubicBezTo>
                    <a:pt x="447183" y="157289"/>
                    <a:pt x="447954" y="161907"/>
                    <a:pt x="447183" y="169343"/>
                  </a:cubicBezTo>
                  <a:lnTo>
                    <a:pt x="452317" y="195514"/>
                  </a:lnTo>
                  <a:cubicBezTo>
                    <a:pt x="451033" y="203982"/>
                    <a:pt x="445132" y="210909"/>
                    <a:pt x="436668" y="210909"/>
                  </a:cubicBezTo>
                  <a:cubicBezTo>
                    <a:pt x="431276" y="210909"/>
                    <a:pt x="427941" y="209883"/>
                    <a:pt x="422553" y="209883"/>
                  </a:cubicBezTo>
                  <a:cubicBezTo>
                    <a:pt x="413830" y="209883"/>
                    <a:pt x="413063" y="220915"/>
                    <a:pt x="411264" y="229383"/>
                  </a:cubicBezTo>
                  <a:cubicBezTo>
                    <a:pt x="408184" y="242723"/>
                    <a:pt x="404340" y="250166"/>
                    <a:pt x="399977" y="263248"/>
                  </a:cubicBezTo>
                  <a:lnTo>
                    <a:pt x="399980" y="263245"/>
                  </a:lnTo>
                  <a:cubicBezTo>
                    <a:pt x="389974" y="263245"/>
                    <a:pt x="385863" y="254780"/>
                    <a:pt x="377395" y="249908"/>
                  </a:cubicBezTo>
                  <a:cubicBezTo>
                    <a:pt x="363800" y="241953"/>
                    <a:pt x="354303" y="238618"/>
                    <a:pt x="338399" y="238618"/>
                  </a:cubicBezTo>
                  <a:cubicBezTo>
                    <a:pt x="324800" y="238618"/>
                    <a:pt x="321463" y="251962"/>
                    <a:pt x="312740" y="262223"/>
                  </a:cubicBezTo>
                  <a:cubicBezTo>
                    <a:pt x="307610" y="268382"/>
                    <a:pt x="300938" y="268121"/>
                    <a:pt x="294266" y="272487"/>
                  </a:cubicBezTo>
                  <a:cubicBezTo>
                    <a:pt x="285289" y="278643"/>
                    <a:pt x="282725" y="289933"/>
                    <a:pt x="271690" y="289933"/>
                  </a:cubicBezTo>
                  <a:cubicBezTo>
                    <a:pt x="255528" y="289933"/>
                    <a:pt x="248344" y="280184"/>
                    <a:pt x="233716" y="273512"/>
                  </a:cubicBezTo>
                  <a:cubicBezTo>
                    <a:pt x="206520" y="261197"/>
                    <a:pt x="191386" y="254526"/>
                    <a:pt x="163928" y="242723"/>
                  </a:cubicBezTo>
                  <a:cubicBezTo>
                    <a:pt x="147508" y="235539"/>
                    <a:pt x="136480" y="232201"/>
                    <a:pt x="125958" y="218093"/>
                  </a:cubicBezTo>
                  <a:cubicBezTo>
                    <a:pt x="115955" y="204753"/>
                    <a:pt x="111846" y="193976"/>
                    <a:pt x="98248" y="184228"/>
                  </a:cubicBezTo>
                  <a:cubicBezTo>
                    <a:pt x="85166" y="174731"/>
                    <a:pt x="83627" y="156518"/>
                    <a:pt x="67459" y="156518"/>
                  </a:cubicBezTo>
                  <a:cubicBezTo>
                    <a:pt x="51297" y="156518"/>
                    <a:pt x="42061" y="157798"/>
                    <a:pt x="26409" y="161649"/>
                  </a:cubicBezTo>
                  <a:cubicBezTo>
                    <a:pt x="17944" y="163700"/>
                    <a:pt x="14352" y="169859"/>
                    <a:pt x="5629" y="169859"/>
                  </a:cubicBezTo>
                  <a:cubicBezTo>
                    <a:pt x="4088" y="169859"/>
                    <a:pt x="1625" y="169026"/>
                    <a:pt x="84" y="169026"/>
                  </a:cubicBezTo>
                  <a:lnTo>
                    <a:pt x="84" y="169023"/>
                  </a:lnTo>
                  <a:cubicBezTo>
                    <a:pt x="2393" y="159787"/>
                    <a:pt x="5371" y="156002"/>
                    <a:pt x="8963" y="147279"/>
                  </a:cubicBezTo>
                  <a:cubicBezTo>
                    <a:pt x="13581" y="136503"/>
                    <a:pt x="15635" y="127267"/>
                    <a:pt x="26409" y="122649"/>
                  </a:cubicBezTo>
                  <a:cubicBezTo>
                    <a:pt x="38469" y="117519"/>
                    <a:pt x="46166" y="115978"/>
                    <a:pt x="57198" y="109306"/>
                  </a:cubicBezTo>
                  <a:cubicBezTo>
                    <a:pt x="75672" y="97758"/>
                    <a:pt x="83115" y="86985"/>
                    <a:pt x="97223" y="70307"/>
                  </a:cubicBezTo>
                  <a:cubicBezTo>
                    <a:pt x="106461" y="59533"/>
                    <a:pt x="109799" y="45677"/>
                    <a:pt x="123907" y="45677"/>
                  </a:cubicBezTo>
                  <a:cubicBezTo>
                    <a:pt x="127499" y="45677"/>
                    <a:pt x="128394" y="48364"/>
                    <a:pt x="131473" y="49648"/>
                  </a:cubicBezTo>
                  <a:lnTo>
                    <a:pt x="131473" y="49648"/>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24" name="Freeform: Shape 4623">
              <a:extLst>
                <a:ext uri="{FF2B5EF4-FFF2-40B4-BE49-F238E27FC236}">
                  <a16:creationId xmlns:a16="http://schemas.microsoft.com/office/drawing/2014/main" id="{6EB1EC5D-CF21-477E-8130-16A7D69817B7}"/>
                </a:ext>
              </a:extLst>
            </p:cNvPr>
            <p:cNvSpPr/>
            <p:nvPr/>
          </p:nvSpPr>
          <p:spPr>
            <a:xfrm>
              <a:off x="11045477" y="1395321"/>
              <a:ext cx="224681" cy="190065"/>
            </a:xfrm>
            <a:custGeom>
              <a:avLst/>
              <a:gdLst>
                <a:gd name="connsiteX0" fmla="*/ 84 w 224681"/>
                <a:gd name="connsiteY0" fmla="*/ 36529 h 190064"/>
                <a:gd name="connsiteX1" fmla="*/ 18333 w 224681"/>
                <a:gd name="connsiteY1" fmla="*/ 59925 h 190064"/>
                <a:gd name="connsiteX2" fmla="*/ 40909 w 224681"/>
                <a:gd name="connsiteY2" fmla="*/ 74291 h 190064"/>
                <a:gd name="connsiteX3" fmla="*/ 14757 w 224681"/>
                <a:gd name="connsiteY3" fmla="*/ 132607 h 190064"/>
                <a:gd name="connsiteX4" fmla="*/ 14757 w 224681"/>
                <a:gd name="connsiteY4" fmla="*/ 132607 h 190064"/>
                <a:gd name="connsiteX5" fmla="*/ 17307 w 224681"/>
                <a:gd name="connsiteY5" fmla="*/ 162553 h 190064"/>
                <a:gd name="connsiteX6" fmla="*/ 22823 w 224681"/>
                <a:gd name="connsiteY6" fmla="*/ 173706 h 190064"/>
                <a:gd name="connsiteX7" fmla="*/ 22820 w 224681"/>
                <a:gd name="connsiteY7" fmla="*/ 173706 h 190064"/>
                <a:gd name="connsiteX8" fmla="*/ 27314 w 224681"/>
                <a:gd name="connsiteY8" fmla="*/ 172817 h 190064"/>
                <a:gd name="connsiteX9" fmla="*/ 68876 w 224681"/>
                <a:gd name="connsiteY9" fmla="*/ 179999 h 190064"/>
                <a:gd name="connsiteX10" fmla="*/ 85809 w 224681"/>
                <a:gd name="connsiteY10" fmla="*/ 178973 h 190064"/>
                <a:gd name="connsiteX11" fmla="*/ 105563 w 224681"/>
                <a:gd name="connsiteY11" fmla="*/ 190263 h 190064"/>
                <a:gd name="connsiteX12" fmla="*/ 125063 w 224681"/>
                <a:gd name="connsiteY12" fmla="*/ 178973 h 190064"/>
                <a:gd name="connsiteX13" fmla="*/ 154827 w 224681"/>
                <a:gd name="connsiteY13" fmla="*/ 177948 h 190064"/>
                <a:gd name="connsiteX14" fmla="*/ 188692 w 224681"/>
                <a:gd name="connsiteY14" fmla="*/ 130739 h 190064"/>
                <a:gd name="connsiteX15" fmla="*/ 224732 w 224681"/>
                <a:gd name="connsiteY15" fmla="*/ 124142 h 190064"/>
                <a:gd name="connsiteX16" fmla="*/ 224732 w 224681"/>
                <a:gd name="connsiteY16" fmla="*/ 124142 h 190064"/>
                <a:gd name="connsiteX17" fmla="*/ 222561 w 224681"/>
                <a:gd name="connsiteY17" fmla="*/ 116370 h 190064"/>
                <a:gd name="connsiteX18" fmla="*/ 208195 w 224681"/>
                <a:gd name="connsiteY18" fmla="*/ 66084 h 190064"/>
                <a:gd name="connsiteX19" fmla="*/ 196905 w 224681"/>
                <a:gd name="connsiteY19" fmla="*/ 54794 h 190064"/>
                <a:gd name="connsiteX20" fmla="*/ 190746 w 224681"/>
                <a:gd name="connsiteY20" fmla="*/ 56845 h 190064"/>
                <a:gd name="connsiteX21" fmla="*/ 170221 w 224681"/>
                <a:gd name="connsiteY21" fmla="*/ 43505 h 190064"/>
                <a:gd name="connsiteX22" fmla="*/ 94019 w 224681"/>
                <a:gd name="connsiteY22" fmla="*/ 6560 h 190064"/>
                <a:gd name="connsiteX23" fmla="*/ 44243 w 224681"/>
                <a:gd name="connsiteY23" fmla="*/ 6560 h 190064"/>
                <a:gd name="connsiteX24" fmla="*/ 26046 w 224681"/>
                <a:gd name="connsiteY24" fmla="*/ 84 h 190064"/>
                <a:gd name="connsiteX25" fmla="*/ 26043 w 224681"/>
                <a:gd name="connsiteY25" fmla="*/ 84 h 190064"/>
                <a:gd name="connsiteX26" fmla="*/ 13202 w 224681"/>
                <a:gd name="connsiteY26" fmla="*/ 12716 h 190064"/>
                <a:gd name="connsiteX27" fmla="*/ 12174 w 224681"/>
                <a:gd name="connsiteY27" fmla="*/ 23493 h 190064"/>
                <a:gd name="connsiteX28" fmla="*/ 4476 w 224681"/>
                <a:gd name="connsiteY28" fmla="*/ 27594 h 190064"/>
                <a:gd name="connsiteX29" fmla="*/ 84 w 224681"/>
                <a:gd name="connsiteY29" fmla="*/ 36529 h 190064"/>
                <a:gd name="connsiteX30" fmla="*/ 84 w 224681"/>
                <a:gd name="connsiteY30" fmla="*/ 36529 h 190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24681" h="190064">
                  <a:moveTo>
                    <a:pt x="84" y="36529"/>
                  </a:moveTo>
                  <a:cubicBezTo>
                    <a:pt x="8297" y="44736"/>
                    <a:pt x="7556" y="55820"/>
                    <a:pt x="18333" y="59925"/>
                  </a:cubicBezTo>
                  <a:cubicBezTo>
                    <a:pt x="28081" y="63775"/>
                    <a:pt x="40909" y="63775"/>
                    <a:pt x="40909" y="74291"/>
                  </a:cubicBezTo>
                  <a:cubicBezTo>
                    <a:pt x="40909" y="98921"/>
                    <a:pt x="29377" y="113107"/>
                    <a:pt x="14757" y="132607"/>
                  </a:cubicBezTo>
                  <a:lnTo>
                    <a:pt x="14757" y="132607"/>
                  </a:lnTo>
                  <a:cubicBezTo>
                    <a:pt x="16298" y="144664"/>
                    <a:pt x="17307" y="150496"/>
                    <a:pt x="17307" y="162553"/>
                  </a:cubicBezTo>
                  <a:cubicBezTo>
                    <a:pt x="17307" y="166142"/>
                    <a:pt x="21024" y="170626"/>
                    <a:pt x="22823" y="173706"/>
                  </a:cubicBezTo>
                  <a:lnTo>
                    <a:pt x="22820" y="173706"/>
                  </a:lnTo>
                  <a:cubicBezTo>
                    <a:pt x="24358" y="173706"/>
                    <a:pt x="25775" y="172817"/>
                    <a:pt x="27314" y="172817"/>
                  </a:cubicBezTo>
                  <a:cubicBezTo>
                    <a:pt x="43734" y="172817"/>
                    <a:pt x="52456" y="179999"/>
                    <a:pt x="68876" y="179999"/>
                  </a:cubicBezTo>
                  <a:cubicBezTo>
                    <a:pt x="75548" y="179999"/>
                    <a:pt x="79140" y="178973"/>
                    <a:pt x="85809" y="178973"/>
                  </a:cubicBezTo>
                  <a:cubicBezTo>
                    <a:pt x="94535" y="178973"/>
                    <a:pt x="96841" y="190263"/>
                    <a:pt x="105563" y="190263"/>
                  </a:cubicBezTo>
                  <a:cubicBezTo>
                    <a:pt x="114289" y="190263"/>
                    <a:pt x="116598" y="180766"/>
                    <a:pt x="125063" y="178973"/>
                  </a:cubicBezTo>
                  <a:cubicBezTo>
                    <a:pt x="136352" y="176661"/>
                    <a:pt x="143282" y="179228"/>
                    <a:pt x="154827" y="177948"/>
                  </a:cubicBezTo>
                  <a:cubicBezTo>
                    <a:pt x="154827" y="155369"/>
                    <a:pt x="168941" y="141516"/>
                    <a:pt x="188692" y="130739"/>
                  </a:cubicBezTo>
                  <a:cubicBezTo>
                    <a:pt x="201781" y="123554"/>
                    <a:pt x="210363" y="128760"/>
                    <a:pt x="224732" y="124142"/>
                  </a:cubicBezTo>
                  <a:lnTo>
                    <a:pt x="224732" y="124142"/>
                  </a:lnTo>
                  <a:cubicBezTo>
                    <a:pt x="223958" y="121320"/>
                    <a:pt x="222561" y="119449"/>
                    <a:pt x="222561" y="116370"/>
                  </a:cubicBezTo>
                  <a:cubicBezTo>
                    <a:pt x="222561" y="96099"/>
                    <a:pt x="222561" y="80450"/>
                    <a:pt x="208195" y="66084"/>
                  </a:cubicBezTo>
                  <a:cubicBezTo>
                    <a:pt x="203829" y="61718"/>
                    <a:pt x="203061" y="54794"/>
                    <a:pt x="196905" y="54794"/>
                  </a:cubicBezTo>
                  <a:cubicBezTo>
                    <a:pt x="194338" y="54794"/>
                    <a:pt x="193313" y="56845"/>
                    <a:pt x="190746" y="56845"/>
                  </a:cubicBezTo>
                  <a:cubicBezTo>
                    <a:pt x="181253" y="56845"/>
                    <a:pt x="178944" y="47097"/>
                    <a:pt x="170221" y="43505"/>
                  </a:cubicBezTo>
                  <a:cubicBezTo>
                    <a:pt x="139687" y="30164"/>
                    <a:pt x="127117" y="6560"/>
                    <a:pt x="94019" y="6560"/>
                  </a:cubicBezTo>
                  <a:lnTo>
                    <a:pt x="44243" y="6560"/>
                  </a:lnTo>
                  <a:cubicBezTo>
                    <a:pt x="37062" y="6560"/>
                    <a:pt x="32202" y="3673"/>
                    <a:pt x="26046" y="84"/>
                  </a:cubicBezTo>
                  <a:lnTo>
                    <a:pt x="26043" y="84"/>
                  </a:lnTo>
                  <a:cubicBezTo>
                    <a:pt x="21638" y="4143"/>
                    <a:pt x="16870" y="6602"/>
                    <a:pt x="13202" y="12716"/>
                  </a:cubicBezTo>
                  <a:cubicBezTo>
                    <a:pt x="11021" y="16308"/>
                    <a:pt x="13967" y="19773"/>
                    <a:pt x="12174" y="23493"/>
                  </a:cubicBezTo>
                  <a:cubicBezTo>
                    <a:pt x="10635" y="26569"/>
                    <a:pt x="7683" y="26311"/>
                    <a:pt x="4476" y="27594"/>
                  </a:cubicBezTo>
                  <a:cubicBezTo>
                    <a:pt x="878" y="28963"/>
                    <a:pt x="2203" y="33450"/>
                    <a:pt x="84" y="36529"/>
                  </a:cubicBezTo>
                  <a:lnTo>
                    <a:pt x="84" y="36529"/>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25" name="Freeform: Shape 4624">
              <a:extLst>
                <a:ext uri="{FF2B5EF4-FFF2-40B4-BE49-F238E27FC236}">
                  <a16:creationId xmlns:a16="http://schemas.microsoft.com/office/drawing/2014/main" id="{3950D063-D851-45F5-9FD2-24319F2407AB}"/>
                </a:ext>
              </a:extLst>
            </p:cNvPr>
            <p:cNvSpPr/>
            <p:nvPr/>
          </p:nvSpPr>
          <p:spPr>
            <a:xfrm>
              <a:off x="11071437" y="1320876"/>
              <a:ext cx="328204" cy="202801"/>
            </a:xfrm>
            <a:custGeom>
              <a:avLst/>
              <a:gdLst>
                <a:gd name="connsiteX0" fmla="*/ 84 w 328204"/>
                <a:gd name="connsiteY0" fmla="*/ 74529 h 202800"/>
                <a:gd name="connsiteX1" fmla="*/ 4689 w 328204"/>
                <a:gd name="connsiteY1" fmla="*/ 69199 h 202800"/>
                <a:gd name="connsiteX2" fmla="*/ 26239 w 328204"/>
                <a:gd name="connsiteY2" fmla="*/ 46107 h 202800"/>
                <a:gd name="connsiteX3" fmla="*/ 47790 w 328204"/>
                <a:gd name="connsiteY3" fmla="*/ 23532 h 202800"/>
                <a:gd name="connsiteX4" fmla="*/ 64213 w 328204"/>
                <a:gd name="connsiteY4" fmla="*/ 20965 h 202800"/>
                <a:gd name="connsiteX5" fmla="*/ 70881 w 328204"/>
                <a:gd name="connsiteY5" fmla="*/ 18914 h 202800"/>
                <a:gd name="connsiteX6" fmla="*/ 85251 w 328204"/>
                <a:gd name="connsiteY6" fmla="*/ 13267 h 202800"/>
                <a:gd name="connsiteX7" fmla="*/ 88330 w 328204"/>
                <a:gd name="connsiteY7" fmla="*/ 3006 h 202800"/>
                <a:gd name="connsiteX8" fmla="*/ 111422 w 328204"/>
                <a:gd name="connsiteY8" fmla="*/ 440 h 202800"/>
                <a:gd name="connsiteX9" fmla="*/ 130406 w 328204"/>
                <a:gd name="connsiteY9" fmla="*/ 1465 h 202800"/>
                <a:gd name="connsiteX10" fmla="*/ 136565 w 328204"/>
                <a:gd name="connsiteY10" fmla="*/ 5057 h 202800"/>
                <a:gd name="connsiteX11" fmla="*/ 138619 w 328204"/>
                <a:gd name="connsiteY11" fmla="*/ 4545 h 202800"/>
                <a:gd name="connsiteX12" fmla="*/ 149905 w 328204"/>
                <a:gd name="connsiteY12" fmla="*/ 9930 h 202800"/>
                <a:gd name="connsiteX13" fmla="*/ 150934 w 328204"/>
                <a:gd name="connsiteY13" fmla="*/ 30716 h 202800"/>
                <a:gd name="connsiteX14" fmla="*/ 155552 w 328204"/>
                <a:gd name="connsiteY14" fmla="*/ 50728 h 202800"/>
                <a:gd name="connsiteX15" fmla="*/ 153497 w 328204"/>
                <a:gd name="connsiteY15" fmla="*/ 59451 h 202800"/>
                <a:gd name="connsiteX16" fmla="*/ 169917 w 328204"/>
                <a:gd name="connsiteY16" fmla="*/ 65607 h 202800"/>
                <a:gd name="connsiteX17" fmla="*/ 187366 w 328204"/>
                <a:gd name="connsiteY17" fmla="*/ 61505 h 202800"/>
                <a:gd name="connsiteX18" fmla="*/ 204299 w 328204"/>
                <a:gd name="connsiteY18" fmla="*/ 55346 h 202800"/>
                <a:gd name="connsiteX19" fmla="*/ 215588 w 328204"/>
                <a:gd name="connsiteY19" fmla="*/ 40464 h 202800"/>
                <a:gd name="connsiteX20" fmla="*/ 223567 w 328204"/>
                <a:gd name="connsiteY20" fmla="*/ 28979 h 202800"/>
                <a:gd name="connsiteX21" fmla="*/ 223567 w 328204"/>
                <a:gd name="connsiteY21" fmla="*/ 28979 h 202800"/>
                <a:gd name="connsiteX22" fmla="*/ 239448 w 328204"/>
                <a:gd name="connsiteY22" fmla="*/ 37897 h 202800"/>
                <a:gd name="connsiteX23" fmla="*/ 254330 w 328204"/>
                <a:gd name="connsiteY23" fmla="*/ 36872 h 202800"/>
                <a:gd name="connsiteX24" fmla="*/ 273062 w 328204"/>
                <a:gd name="connsiteY24" fmla="*/ 37897 h 202800"/>
                <a:gd name="connsiteX25" fmla="*/ 273062 w 328204"/>
                <a:gd name="connsiteY25" fmla="*/ 64840 h 202800"/>
                <a:gd name="connsiteX26" fmla="*/ 280759 w 328204"/>
                <a:gd name="connsiteY26" fmla="*/ 72792 h 202800"/>
                <a:gd name="connsiteX27" fmla="*/ 299230 w 328204"/>
                <a:gd name="connsiteY27" fmla="*/ 84081 h 202800"/>
                <a:gd name="connsiteX28" fmla="*/ 328301 w 328204"/>
                <a:gd name="connsiteY28" fmla="*/ 108179 h 202800"/>
                <a:gd name="connsiteX29" fmla="*/ 328301 w 328204"/>
                <a:gd name="connsiteY29" fmla="*/ 108179 h 202800"/>
                <a:gd name="connsiteX30" fmla="*/ 318729 w 328204"/>
                <a:gd name="connsiteY30" fmla="*/ 133341 h 202800"/>
                <a:gd name="connsiteX31" fmla="*/ 305389 w 328204"/>
                <a:gd name="connsiteY31" fmla="*/ 163105 h 202800"/>
                <a:gd name="connsiteX32" fmla="*/ 288969 w 328204"/>
                <a:gd name="connsiteY32" fmla="*/ 172340 h 202800"/>
                <a:gd name="connsiteX33" fmla="*/ 286915 w 328204"/>
                <a:gd name="connsiteY33" fmla="*/ 188760 h 202800"/>
                <a:gd name="connsiteX34" fmla="*/ 265364 w 328204"/>
                <a:gd name="connsiteY34" fmla="*/ 196970 h 202800"/>
                <a:gd name="connsiteX35" fmla="*/ 249967 w 328204"/>
                <a:gd name="connsiteY35" fmla="*/ 202101 h 202800"/>
                <a:gd name="connsiteX36" fmla="*/ 249967 w 328204"/>
                <a:gd name="connsiteY36" fmla="*/ 202101 h 202800"/>
                <a:gd name="connsiteX37" fmla="*/ 222257 w 328204"/>
                <a:gd name="connsiteY37" fmla="*/ 202104 h 202800"/>
                <a:gd name="connsiteX38" fmla="*/ 198773 w 328204"/>
                <a:gd name="connsiteY38" fmla="*/ 198587 h 202800"/>
                <a:gd name="connsiteX39" fmla="*/ 198773 w 328204"/>
                <a:gd name="connsiteY39" fmla="*/ 198587 h 202800"/>
                <a:gd name="connsiteX40" fmla="*/ 196602 w 328204"/>
                <a:gd name="connsiteY40" fmla="*/ 190815 h 202800"/>
                <a:gd name="connsiteX41" fmla="*/ 182236 w 328204"/>
                <a:gd name="connsiteY41" fmla="*/ 140529 h 202800"/>
                <a:gd name="connsiteX42" fmla="*/ 170946 w 328204"/>
                <a:gd name="connsiteY42" fmla="*/ 129239 h 202800"/>
                <a:gd name="connsiteX43" fmla="*/ 164787 w 328204"/>
                <a:gd name="connsiteY43" fmla="*/ 131290 h 202800"/>
                <a:gd name="connsiteX44" fmla="*/ 144262 w 328204"/>
                <a:gd name="connsiteY44" fmla="*/ 117950 h 202800"/>
                <a:gd name="connsiteX45" fmla="*/ 68060 w 328204"/>
                <a:gd name="connsiteY45" fmla="*/ 81005 h 202800"/>
                <a:gd name="connsiteX46" fmla="*/ 18284 w 328204"/>
                <a:gd name="connsiteY46" fmla="*/ 81005 h 202800"/>
                <a:gd name="connsiteX47" fmla="*/ 87 w 328204"/>
                <a:gd name="connsiteY47" fmla="*/ 74529 h 202800"/>
                <a:gd name="connsiteX48" fmla="*/ 84 w 328204"/>
                <a:gd name="connsiteY48" fmla="*/ 74529 h 20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28204" h="202800">
                  <a:moveTo>
                    <a:pt x="84" y="74529"/>
                  </a:moveTo>
                  <a:cubicBezTo>
                    <a:pt x="1691" y="73050"/>
                    <a:pt x="3248" y="71358"/>
                    <a:pt x="4689" y="69199"/>
                  </a:cubicBezTo>
                  <a:cubicBezTo>
                    <a:pt x="11488" y="58938"/>
                    <a:pt x="14437" y="49954"/>
                    <a:pt x="26239" y="46107"/>
                  </a:cubicBezTo>
                  <a:cubicBezTo>
                    <a:pt x="34838" y="37512"/>
                    <a:pt x="39968" y="32767"/>
                    <a:pt x="47790" y="23532"/>
                  </a:cubicBezTo>
                  <a:cubicBezTo>
                    <a:pt x="51898" y="18656"/>
                    <a:pt x="57926" y="21863"/>
                    <a:pt x="64213" y="20965"/>
                  </a:cubicBezTo>
                  <a:cubicBezTo>
                    <a:pt x="66776" y="20579"/>
                    <a:pt x="68318" y="19427"/>
                    <a:pt x="70881" y="18914"/>
                  </a:cubicBezTo>
                  <a:cubicBezTo>
                    <a:pt x="76783" y="17627"/>
                    <a:pt x="81913" y="18140"/>
                    <a:pt x="85251" y="13267"/>
                  </a:cubicBezTo>
                  <a:cubicBezTo>
                    <a:pt x="87559" y="9930"/>
                    <a:pt x="84738" y="4799"/>
                    <a:pt x="88330" y="3006"/>
                  </a:cubicBezTo>
                  <a:cubicBezTo>
                    <a:pt x="96540" y="-1098"/>
                    <a:pt x="102311" y="440"/>
                    <a:pt x="111422" y="440"/>
                  </a:cubicBezTo>
                  <a:cubicBezTo>
                    <a:pt x="118858" y="440"/>
                    <a:pt x="123352" y="-844"/>
                    <a:pt x="130406" y="1465"/>
                  </a:cubicBezTo>
                  <a:cubicBezTo>
                    <a:pt x="132845" y="2236"/>
                    <a:pt x="133871" y="5057"/>
                    <a:pt x="136565" y="5057"/>
                  </a:cubicBezTo>
                  <a:cubicBezTo>
                    <a:pt x="137332" y="5057"/>
                    <a:pt x="137845" y="4545"/>
                    <a:pt x="138619" y="4545"/>
                  </a:cubicBezTo>
                  <a:cubicBezTo>
                    <a:pt x="143491" y="6086"/>
                    <a:pt x="149905" y="4799"/>
                    <a:pt x="149905" y="9930"/>
                  </a:cubicBezTo>
                  <a:cubicBezTo>
                    <a:pt x="149905" y="18013"/>
                    <a:pt x="148880" y="22891"/>
                    <a:pt x="150934" y="30716"/>
                  </a:cubicBezTo>
                  <a:cubicBezTo>
                    <a:pt x="152985" y="38413"/>
                    <a:pt x="155552" y="42770"/>
                    <a:pt x="155552" y="50728"/>
                  </a:cubicBezTo>
                  <a:cubicBezTo>
                    <a:pt x="155552" y="54193"/>
                    <a:pt x="153497" y="55986"/>
                    <a:pt x="153497" y="59451"/>
                  </a:cubicBezTo>
                  <a:cubicBezTo>
                    <a:pt x="153497" y="66250"/>
                    <a:pt x="163121" y="65607"/>
                    <a:pt x="169917" y="65607"/>
                  </a:cubicBezTo>
                  <a:cubicBezTo>
                    <a:pt x="176844" y="65607"/>
                    <a:pt x="180694" y="63171"/>
                    <a:pt x="187366" y="61505"/>
                  </a:cubicBezTo>
                  <a:cubicBezTo>
                    <a:pt x="194162" y="59836"/>
                    <a:pt x="199423" y="60219"/>
                    <a:pt x="204299" y="55346"/>
                  </a:cubicBezTo>
                  <a:cubicBezTo>
                    <a:pt x="209429" y="50212"/>
                    <a:pt x="211225" y="46238"/>
                    <a:pt x="215588" y="40464"/>
                  </a:cubicBezTo>
                  <a:cubicBezTo>
                    <a:pt x="218786" y="36235"/>
                    <a:pt x="221098" y="32440"/>
                    <a:pt x="223567" y="28979"/>
                  </a:cubicBezTo>
                  <a:lnTo>
                    <a:pt x="223567" y="28979"/>
                  </a:lnTo>
                  <a:cubicBezTo>
                    <a:pt x="228958" y="33600"/>
                    <a:pt x="232263" y="37897"/>
                    <a:pt x="239448" y="37897"/>
                  </a:cubicBezTo>
                  <a:cubicBezTo>
                    <a:pt x="245349" y="37897"/>
                    <a:pt x="248428" y="36872"/>
                    <a:pt x="254330" y="36872"/>
                  </a:cubicBezTo>
                  <a:cubicBezTo>
                    <a:pt x="261511" y="36872"/>
                    <a:pt x="265877" y="37643"/>
                    <a:pt x="273062" y="37897"/>
                  </a:cubicBezTo>
                  <a:lnTo>
                    <a:pt x="273062" y="64840"/>
                  </a:lnTo>
                  <a:cubicBezTo>
                    <a:pt x="273062" y="69199"/>
                    <a:pt x="277934" y="69457"/>
                    <a:pt x="280759" y="72792"/>
                  </a:cubicBezTo>
                  <a:cubicBezTo>
                    <a:pt x="286144" y="79209"/>
                    <a:pt x="291275" y="81260"/>
                    <a:pt x="299230" y="84081"/>
                  </a:cubicBezTo>
                  <a:cubicBezTo>
                    <a:pt x="312828" y="88957"/>
                    <a:pt x="319833" y="96380"/>
                    <a:pt x="328301" y="108179"/>
                  </a:cubicBezTo>
                  <a:lnTo>
                    <a:pt x="328301" y="108179"/>
                  </a:lnTo>
                  <a:cubicBezTo>
                    <a:pt x="326763" y="118440"/>
                    <a:pt x="323089" y="124364"/>
                    <a:pt x="318729" y="133341"/>
                  </a:cubicBezTo>
                  <a:cubicBezTo>
                    <a:pt x="313083" y="144631"/>
                    <a:pt x="315905" y="155920"/>
                    <a:pt x="305389" y="163105"/>
                  </a:cubicBezTo>
                  <a:cubicBezTo>
                    <a:pt x="299485" y="166955"/>
                    <a:pt x="293074" y="166442"/>
                    <a:pt x="288969" y="172340"/>
                  </a:cubicBezTo>
                  <a:cubicBezTo>
                    <a:pt x="285377" y="177471"/>
                    <a:pt x="290507" y="183888"/>
                    <a:pt x="286915" y="188760"/>
                  </a:cubicBezTo>
                  <a:cubicBezTo>
                    <a:pt x="281523" y="195690"/>
                    <a:pt x="273826" y="194152"/>
                    <a:pt x="265364" y="196970"/>
                  </a:cubicBezTo>
                  <a:cubicBezTo>
                    <a:pt x="260486" y="198512"/>
                    <a:pt x="255355" y="201330"/>
                    <a:pt x="249967" y="202101"/>
                  </a:cubicBezTo>
                  <a:lnTo>
                    <a:pt x="249967" y="202101"/>
                  </a:lnTo>
                  <a:cubicBezTo>
                    <a:pt x="239444" y="203642"/>
                    <a:pt x="232779" y="202104"/>
                    <a:pt x="222257" y="202104"/>
                  </a:cubicBezTo>
                  <a:cubicBezTo>
                    <a:pt x="213534" y="202104"/>
                    <a:pt x="207496" y="199870"/>
                    <a:pt x="198773" y="198587"/>
                  </a:cubicBezTo>
                  <a:lnTo>
                    <a:pt x="198773" y="198587"/>
                  </a:lnTo>
                  <a:cubicBezTo>
                    <a:pt x="197999" y="195765"/>
                    <a:pt x="196602" y="193894"/>
                    <a:pt x="196602" y="190815"/>
                  </a:cubicBezTo>
                  <a:cubicBezTo>
                    <a:pt x="196602" y="170544"/>
                    <a:pt x="196602" y="154895"/>
                    <a:pt x="182236" y="140529"/>
                  </a:cubicBezTo>
                  <a:cubicBezTo>
                    <a:pt x="177869" y="136163"/>
                    <a:pt x="177102" y="129239"/>
                    <a:pt x="170946" y="129239"/>
                  </a:cubicBezTo>
                  <a:cubicBezTo>
                    <a:pt x="168379" y="129239"/>
                    <a:pt x="167354" y="131290"/>
                    <a:pt x="164787" y="131290"/>
                  </a:cubicBezTo>
                  <a:cubicBezTo>
                    <a:pt x="155294" y="131290"/>
                    <a:pt x="152985" y="121542"/>
                    <a:pt x="144262" y="117950"/>
                  </a:cubicBezTo>
                  <a:cubicBezTo>
                    <a:pt x="113728" y="104609"/>
                    <a:pt x="101158" y="81005"/>
                    <a:pt x="68060" y="81005"/>
                  </a:cubicBezTo>
                  <a:lnTo>
                    <a:pt x="18284" y="81005"/>
                  </a:lnTo>
                  <a:cubicBezTo>
                    <a:pt x="11102" y="81005"/>
                    <a:pt x="6243" y="78118"/>
                    <a:pt x="87" y="74529"/>
                  </a:cubicBezTo>
                  <a:lnTo>
                    <a:pt x="84" y="74529"/>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26" name="Freeform: Shape 4625">
              <a:extLst>
                <a:ext uri="{FF2B5EF4-FFF2-40B4-BE49-F238E27FC236}">
                  <a16:creationId xmlns:a16="http://schemas.microsoft.com/office/drawing/2014/main" id="{1E712F1A-D875-4CCD-B367-F852257605D5}"/>
                </a:ext>
              </a:extLst>
            </p:cNvPr>
            <p:cNvSpPr/>
            <p:nvPr/>
          </p:nvSpPr>
          <p:spPr>
            <a:xfrm>
              <a:off x="11228955" y="1263736"/>
              <a:ext cx="270075" cy="165245"/>
            </a:xfrm>
            <a:custGeom>
              <a:avLst/>
              <a:gdLst>
                <a:gd name="connsiteX0" fmla="*/ 28822 w 270074"/>
                <a:gd name="connsiteY0" fmla="*/ 19606 h 165245"/>
                <a:gd name="connsiteX1" fmla="*/ 18943 w 270074"/>
                <a:gd name="connsiteY1" fmla="*/ 9345 h 165245"/>
                <a:gd name="connsiteX2" fmla="*/ 13428 w 270074"/>
                <a:gd name="connsiteY2" fmla="*/ 9345 h 165245"/>
                <a:gd name="connsiteX3" fmla="*/ 12399 w 270074"/>
                <a:gd name="connsiteY3" fmla="*/ 25252 h 165245"/>
                <a:gd name="connsiteX4" fmla="*/ 84 w 270074"/>
                <a:gd name="connsiteY4" fmla="*/ 37567 h 165245"/>
                <a:gd name="connsiteX5" fmla="*/ 84 w 270074"/>
                <a:gd name="connsiteY5" fmla="*/ 41418 h 165245"/>
                <a:gd name="connsiteX6" fmla="*/ 6883 w 270074"/>
                <a:gd name="connsiteY6" fmla="*/ 41672 h 165245"/>
                <a:gd name="connsiteX7" fmla="*/ 11886 w 270074"/>
                <a:gd name="connsiteY7" fmla="*/ 40134 h 165245"/>
                <a:gd name="connsiteX8" fmla="*/ 16377 w 270074"/>
                <a:gd name="connsiteY8" fmla="*/ 39622 h 165245"/>
                <a:gd name="connsiteX9" fmla="*/ 24969 w 270074"/>
                <a:gd name="connsiteY9" fmla="*/ 41160 h 165245"/>
                <a:gd name="connsiteX10" fmla="*/ 42163 w 270074"/>
                <a:gd name="connsiteY10" fmla="*/ 37567 h 165245"/>
                <a:gd name="connsiteX11" fmla="*/ 48959 w 270074"/>
                <a:gd name="connsiteY11" fmla="*/ 34488 h 165245"/>
                <a:gd name="connsiteX12" fmla="*/ 61662 w 270074"/>
                <a:gd name="connsiteY12" fmla="*/ 34488 h 165245"/>
                <a:gd name="connsiteX13" fmla="*/ 61662 w 270074"/>
                <a:gd name="connsiteY13" fmla="*/ 30510 h 165245"/>
                <a:gd name="connsiteX14" fmla="*/ 54478 w 270074"/>
                <a:gd name="connsiteY14" fmla="*/ 24227 h 165245"/>
                <a:gd name="connsiteX15" fmla="*/ 51911 w 270074"/>
                <a:gd name="connsiteY15" fmla="*/ 12163 h 165245"/>
                <a:gd name="connsiteX16" fmla="*/ 38058 w 270074"/>
                <a:gd name="connsiteY16" fmla="*/ 14988 h 165245"/>
                <a:gd name="connsiteX17" fmla="*/ 32797 w 270074"/>
                <a:gd name="connsiteY17" fmla="*/ 21147 h 165245"/>
                <a:gd name="connsiteX18" fmla="*/ 28822 w 270074"/>
                <a:gd name="connsiteY18" fmla="*/ 21147 h 165245"/>
                <a:gd name="connsiteX19" fmla="*/ 28822 w 270074"/>
                <a:gd name="connsiteY19" fmla="*/ 19606 h 165245"/>
                <a:gd name="connsiteX20" fmla="*/ 66048 w 270074"/>
                <a:gd name="connsiteY20" fmla="*/ 86119 h 165245"/>
                <a:gd name="connsiteX21" fmla="*/ 78082 w 270074"/>
                <a:gd name="connsiteY21" fmla="*/ 74512 h 165245"/>
                <a:gd name="connsiteX22" fmla="*/ 89885 w 270074"/>
                <a:gd name="connsiteY22" fmla="*/ 67328 h 165245"/>
                <a:gd name="connsiteX23" fmla="*/ 103738 w 270074"/>
                <a:gd name="connsiteY23" fmla="*/ 60659 h 165245"/>
                <a:gd name="connsiteX24" fmla="*/ 95015 w 270074"/>
                <a:gd name="connsiteY24" fmla="*/ 54500 h 165245"/>
                <a:gd name="connsiteX25" fmla="*/ 84754 w 270074"/>
                <a:gd name="connsiteY25" fmla="*/ 53987 h 165245"/>
                <a:gd name="connsiteX26" fmla="*/ 84754 w 270074"/>
                <a:gd name="connsiteY26" fmla="*/ 41032 h 165245"/>
                <a:gd name="connsiteX27" fmla="*/ 96040 w 270074"/>
                <a:gd name="connsiteY27" fmla="*/ 28845 h 165245"/>
                <a:gd name="connsiteX28" fmla="*/ 92448 w 270074"/>
                <a:gd name="connsiteY28" fmla="*/ 23198 h 165245"/>
                <a:gd name="connsiteX29" fmla="*/ 114515 w 270074"/>
                <a:gd name="connsiteY29" fmla="*/ 3702 h 165245"/>
                <a:gd name="connsiteX30" fmla="*/ 151714 w 270074"/>
                <a:gd name="connsiteY30" fmla="*/ 110 h 165245"/>
                <a:gd name="connsiteX31" fmla="*/ 175577 w 270074"/>
                <a:gd name="connsiteY31" fmla="*/ 3186 h 165245"/>
                <a:gd name="connsiteX32" fmla="*/ 190073 w 270074"/>
                <a:gd name="connsiteY32" fmla="*/ 9345 h 165245"/>
                <a:gd name="connsiteX33" fmla="*/ 195077 w 270074"/>
                <a:gd name="connsiteY33" fmla="*/ 9345 h 165245"/>
                <a:gd name="connsiteX34" fmla="*/ 202261 w 270074"/>
                <a:gd name="connsiteY34" fmla="*/ 110 h 165245"/>
                <a:gd name="connsiteX35" fmla="*/ 216117 w 270074"/>
                <a:gd name="connsiteY35" fmla="*/ 9345 h 165245"/>
                <a:gd name="connsiteX36" fmla="*/ 239209 w 270074"/>
                <a:gd name="connsiteY36" fmla="*/ 25765 h 165245"/>
                <a:gd name="connsiteX37" fmla="*/ 258193 w 270074"/>
                <a:gd name="connsiteY37" fmla="*/ 35000 h 165245"/>
                <a:gd name="connsiteX38" fmla="*/ 270289 w 270074"/>
                <a:gd name="connsiteY38" fmla="*/ 42956 h 165245"/>
                <a:gd name="connsiteX39" fmla="*/ 270289 w 270074"/>
                <a:gd name="connsiteY39" fmla="*/ 42953 h 165245"/>
                <a:gd name="connsiteX40" fmla="*/ 240235 w 270074"/>
                <a:gd name="connsiteY40" fmla="*/ 65277 h 165245"/>
                <a:gd name="connsiteX41" fmla="*/ 215605 w 270074"/>
                <a:gd name="connsiteY41" fmla="*/ 89907 h 165245"/>
                <a:gd name="connsiteX42" fmla="*/ 198156 w 270074"/>
                <a:gd name="connsiteY42" fmla="*/ 139167 h 165245"/>
                <a:gd name="connsiteX43" fmla="*/ 170783 w 270074"/>
                <a:gd name="connsiteY43" fmla="*/ 165322 h 165245"/>
                <a:gd name="connsiteX44" fmla="*/ 170783 w 270074"/>
                <a:gd name="connsiteY44" fmla="*/ 165319 h 165245"/>
                <a:gd name="connsiteX45" fmla="*/ 141711 w 270074"/>
                <a:gd name="connsiteY45" fmla="*/ 141221 h 165245"/>
                <a:gd name="connsiteX46" fmla="*/ 123241 w 270074"/>
                <a:gd name="connsiteY46" fmla="*/ 129932 h 165245"/>
                <a:gd name="connsiteX47" fmla="*/ 115543 w 270074"/>
                <a:gd name="connsiteY47" fmla="*/ 121980 h 165245"/>
                <a:gd name="connsiteX48" fmla="*/ 115543 w 270074"/>
                <a:gd name="connsiteY48" fmla="*/ 95037 h 165245"/>
                <a:gd name="connsiteX49" fmla="*/ 96811 w 270074"/>
                <a:gd name="connsiteY49" fmla="*/ 94012 h 165245"/>
                <a:gd name="connsiteX50" fmla="*/ 81929 w 270074"/>
                <a:gd name="connsiteY50" fmla="*/ 95037 h 165245"/>
                <a:gd name="connsiteX51" fmla="*/ 66048 w 270074"/>
                <a:gd name="connsiteY51" fmla="*/ 86119 h 165245"/>
                <a:gd name="connsiteX52" fmla="*/ 66048 w 270074"/>
                <a:gd name="connsiteY52" fmla="*/ 86119 h 165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70074" h="165245">
                  <a:moveTo>
                    <a:pt x="28822" y="19606"/>
                  </a:moveTo>
                  <a:cubicBezTo>
                    <a:pt x="25354" y="15377"/>
                    <a:pt x="24456" y="9345"/>
                    <a:pt x="18943" y="9345"/>
                  </a:cubicBezTo>
                  <a:lnTo>
                    <a:pt x="13428" y="9345"/>
                  </a:lnTo>
                  <a:cubicBezTo>
                    <a:pt x="13039" y="15501"/>
                    <a:pt x="13813" y="19221"/>
                    <a:pt x="12399" y="25252"/>
                  </a:cubicBezTo>
                  <a:cubicBezTo>
                    <a:pt x="10861" y="31921"/>
                    <a:pt x="3163" y="31408"/>
                    <a:pt x="84" y="37567"/>
                  </a:cubicBezTo>
                  <a:lnTo>
                    <a:pt x="84" y="41418"/>
                  </a:lnTo>
                  <a:cubicBezTo>
                    <a:pt x="2778" y="41418"/>
                    <a:pt x="4189" y="41672"/>
                    <a:pt x="6883" y="41672"/>
                  </a:cubicBezTo>
                  <a:cubicBezTo>
                    <a:pt x="8934" y="41672"/>
                    <a:pt x="10221" y="41032"/>
                    <a:pt x="11886" y="40134"/>
                  </a:cubicBezTo>
                  <a:cubicBezTo>
                    <a:pt x="13682" y="39880"/>
                    <a:pt x="14580" y="39622"/>
                    <a:pt x="16377" y="39622"/>
                  </a:cubicBezTo>
                  <a:cubicBezTo>
                    <a:pt x="19838" y="39622"/>
                    <a:pt x="21510" y="41160"/>
                    <a:pt x="24969" y="41160"/>
                  </a:cubicBezTo>
                  <a:cubicBezTo>
                    <a:pt x="31771" y="41160"/>
                    <a:pt x="35749" y="39622"/>
                    <a:pt x="42163" y="37567"/>
                  </a:cubicBezTo>
                  <a:cubicBezTo>
                    <a:pt x="44854" y="36669"/>
                    <a:pt x="46013" y="34488"/>
                    <a:pt x="48959" y="34488"/>
                  </a:cubicBezTo>
                  <a:lnTo>
                    <a:pt x="61662" y="34488"/>
                  </a:lnTo>
                  <a:lnTo>
                    <a:pt x="61662" y="30510"/>
                  </a:lnTo>
                  <a:cubicBezTo>
                    <a:pt x="61662" y="26791"/>
                    <a:pt x="56659" y="27052"/>
                    <a:pt x="54478" y="24227"/>
                  </a:cubicBezTo>
                  <a:cubicBezTo>
                    <a:pt x="51656" y="20507"/>
                    <a:pt x="52427" y="16915"/>
                    <a:pt x="51911" y="12163"/>
                  </a:cubicBezTo>
                  <a:cubicBezTo>
                    <a:pt x="46395" y="12163"/>
                    <a:pt x="41523" y="10883"/>
                    <a:pt x="38058" y="14988"/>
                  </a:cubicBezTo>
                  <a:cubicBezTo>
                    <a:pt x="36004" y="17428"/>
                    <a:pt x="36004" y="21147"/>
                    <a:pt x="32797" y="21147"/>
                  </a:cubicBezTo>
                  <a:lnTo>
                    <a:pt x="28822" y="21147"/>
                  </a:lnTo>
                  <a:lnTo>
                    <a:pt x="28822" y="19606"/>
                  </a:lnTo>
                  <a:close/>
                  <a:moveTo>
                    <a:pt x="66048" y="86119"/>
                  </a:moveTo>
                  <a:cubicBezTo>
                    <a:pt x="69128" y="81801"/>
                    <a:pt x="72459" y="78000"/>
                    <a:pt x="78082" y="74512"/>
                  </a:cubicBezTo>
                  <a:cubicBezTo>
                    <a:pt x="82573" y="71821"/>
                    <a:pt x="84627" y="68099"/>
                    <a:pt x="89885" y="67328"/>
                  </a:cubicBezTo>
                  <a:cubicBezTo>
                    <a:pt x="95655" y="66430"/>
                    <a:pt x="103738" y="66557"/>
                    <a:pt x="103738" y="60659"/>
                  </a:cubicBezTo>
                  <a:cubicBezTo>
                    <a:pt x="103738" y="56554"/>
                    <a:pt x="99120" y="54500"/>
                    <a:pt x="95015" y="54500"/>
                  </a:cubicBezTo>
                  <a:lnTo>
                    <a:pt x="84754" y="53987"/>
                  </a:lnTo>
                  <a:lnTo>
                    <a:pt x="84754" y="41032"/>
                  </a:lnTo>
                  <a:cubicBezTo>
                    <a:pt x="84754" y="34615"/>
                    <a:pt x="96040" y="35255"/>
                    <a:pt x="96040" y="28845"/>
                  </a:cubicBezTo>
                  <a:cubicBezTo>
                    <a:pt x="96040" y="26278"/>
                    <a:pt x="92448" y="25765"/>
                    <a:pt x="92448" y="23198"/>
                  </a:cubicBezTo>
                  <a:cubicBezTo>
                    <a:pt x="92448" y="11785"/>
                    <a:pt x="103352" y="6266"/>
                    <a:pt x="114515" y="3702"/>
                  </a:cubicBezTo>
                  <a:cubicBezTo>
                    <a:pt x="128756" y="364"/>
                    <a:pt x="137221" y="110"/>
                    <a:pt x="151714" y="110"/>
                  </a:cubicBezTo>
                  <a:cubicBezTo>
                    <a:pt x="161084" y="110"/>
                    <a:pt x="166854" y="-406"/>
                    <a:pt x="175577" y="3186"/>
                  </a:cubicBezTo>
                  <a:cubicBezTo>
                    <a:pt x="181223" y="5495"/>
                    <a:pt x="183914" y="9345"/>
                    <a:pt x="190073" y="9345"/>
                  </a:cubicBezTo>
                  <a:lnTo>
                    <a:pt x="195077" y="9345"/>
                  </a:lnTo>
                  <a:cubicBezTo>
                    <a:pt x="195077" y="4855"/>
                    <a:pt x="197771" y="110"/>
                    <a:pt x="202261" y="110"/>
                  </a:cubicBezTo>
                  <a:cubicBezTo>
                    <a:pt x="208675" y="110"/>
                    <a:pt x="212013" y="4600"/>
                    <a:pt x="216117" y="9345"/>
                  </a:cubicBezTo>
                  <a:cubicBezTo>
                    <a:pt x="223299" y="17555"/>
                    <a:pt x="228818" y="22173"/>
                    <a:pt x="239209" y="25765"/>
                  </a:cubicBezTo>
                  <a:cubicBezTo>
                    <a:pt x="246903" y="28459"/>
                    <a:pt x="251008" y="31023"/>
                    <a:pt x="258193" y="35000"/>
                  </a:cubicBezTo>
                  <a:cubicBezTo>
                    <a:pt x="263007" y="37659"/>
                    <a:pt x="266262" y="40960"/>
                    <a:pt x="270289" y="42956"/>
                  </a:cubicBezTo>
                  <a:lnTo>
                    <a:pt x="270289" y="42953"/>
                  </a:lnTo>
                  <a:cubicBezTo>
                    <a:pt x="258490" y="51675"/>
                    <a:pt x="251008" y="55268"/>
                    <a:pt x="240235" y="65277"/>
                  </a:cubicBezTo>
                  <a:cubicBezTo>
                    <a:pt x="230229" y="74512"/>
                    <a:pt x="219455" y="77079"/>
                    <a:pt x="215605" y="89907"/>
                  </a:cubicBezTo>
                  <a:cubicBezTo>
                    <a:pt x="209704" y="109149"/>
                    <a:pt x="211497" y="123514"/>
                    <a:pt x="198156" y="139167"/>
                  </a:cubicBezTo>
                  <a:cubicBezTo>
                    <a:pt x="188408" y="150711"/>
                    <a:pt x="178993" y="153007"/>
                    <a:pt x="170783" y="165322"/>
                  </a:cubicBezTo>
                  <a:lnTo>
                    <a:pt x="170783" y="165319"/>
                  </a:lnTo>
                  <a:cubicBezTo>
                    <a:pt x="162315" y="153520"/>
                    <a:pt x="155310" y="146097"/>
                    <a:pt x="141711" y="141221"/>
                  </a:cubicBezTo>
                  <a:cubicBezTo>
                    <a:pt x="133756" y="138400"/>
                    <a:pt x="128626" y="136349"/>
                    <a:pt x="123241" y="129932"/>
                  </a:cubicBezTo>
                  <a:cubicBezTo>
                    <a:pt x="120416" y="126597"/>
                    <a:pt x="115543" y="126339"/>
                    <a:pt x="115543" y="121980"/>
                  </a:cubicBezTo>
                  <a:lnTo>
                    <a:pt x="115543" y="95037"/>
                  </a:lnTo>
                  <a:cubicBezTo>
                    <a:pt x="108359" y="94783"/>
                    <a:pt x="103992" y="94012"/>
                    <a:pt x="96811" y="94012"/>
                  </a:cubicBezTo>
                  <a:cubicBezTo>
                    <a:pt x="90910" y="94012"/>
                    <a:pt x="87830" y="95037"/>
                    <a:pt x="81929" y="95037"/>
                  </a:cubicBezTo>
                  <a:cubicBezTo>
                    <a:pt x="74745" y="95037"/>
                    <a:pt x="71440" y="90740"/>
                    <a:pt x="66048" y="86119"/>
                  </a:cubicBezTo>
                  <a:lnTo>
                    <a:pt x="66048" y="86119"/>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27" name="Freeform: Shape 4626">
              <a:extLst>
                <a:ext uri="{FF2B5EF4-FFF2-40B4-BE49-F238E27FC236}">
                  <a16:creationId xmlns:a16="http://schemas.microsoft.com/office/drawing/2014/main" id="{7B0FB987-A07F-4EB5-B643-4531C84608E0}"/>
                </a:ext>
              </a:extLst>
            </p:cNvPr>
            <p:cNvSpPr/>
            <p:nvPr/>
          </p:nvSpPr>
          <p:spPr>
            <a:xfrm>
              <a:off x="11273085" y="708032"/>
              <a:ext cx="830145" cy="541782"/>
            </a:xfrm>
            <a:custGeom>
              <a:avLst/>
              <a:gdLst>
                <a:gd name="connsiteX0" fmla="*/ 14453 w 830144"/>
                <a:gd name="connsiteY0" fmla="*/ 435224 h 541782"/>
                <a:gd name="connsiteX1" fmla="*/ 5730 w 830144"/>
                <a:gd name="connsiteY1" fmla="*/ 443947 h 541782"/>
                <a:gd name="connsiteX2" fmla="*/ 84 w 830144"/>
                <a:gd name="connsiteY2" fmla="*/ 452160 h 541782"/>
                <a:gd name="connsiteX3" fmla="*/ 10861 w 830144"/>
                <a:gd name="connsiteY3" fmla="*/ 458829 h 541782"/>
                <a:gd name="connsiteX4" fmla="*/ 17533 w 830144"/>
                <a:gd name="connsiteY4" fmla="*/ 464988 h 541782"/>
                <a:gd name="connsiteX5" fmla="*/ 21638 w 830144"/>
                <a:gd name="connsiteY5" fmla="*/ 456778 h 541782"/>
                <a:gd name="connsiteX6" fmla="*/ 18045 w 830144"/>
                <a:gd name="connsiteY6" fmla="*/ 448055 h 541782"/>
                <a:gd name="connsiteX7" fmla="*/ 14453 w 830144"/>
                <a:gd name="connsiteY7" fmla="*/ 435224 h 541782"/>
                <a:gd name="connsiteX8" fmla="*/ 330757 w 830144"/>
                <a:gd name="connsiteY8" fmla="*/ 541507 h 541782"/>
                <a:gd name="connsiteX9" fmla="*/ 324389 w 830144"/>
                <a:gd name="connsiteY9" fmla="*/ 539907 h 541782"/>
                <a:gd name="connsiteX10" fmla="*/ 310921 w 830144"/>
                <a:gd name="connsiteY10" fmla="*/ 541957 h 541782"/>
                <a:gd name="connsiteX11" fmla="*/ 297319 w 830144"/>
                <a:gd name="connsiteY11" fmla="*/ 541957 h 541782"/>
                <a:gd name="connsiteX12" fmla="*/ 282310 w 830144"/>
                <a:gd name="connsiteY12" fmla="*/ 535802 h 541782"/>
                <a:gd name="connsiteX13" fmla="*/ 263839 w 830144"/>
                <a:gd name="connsiteY13" fmla="*/ 533235 h 541782"/>
                <a:gd name="connsiteX14" fmla="*/ 257168 w 830144"/>
                <a:gd name="connsiteY14" fmla="*/ 526050 h 541782"/>
                <a:gd name="connsiteX15" fmla="*/ 238948 w 830144"/>
                <a:gd name="connsiteY15" fmla="*/ 519894 h 541782"/>
                <a:gd name="connsiteX16" fmla="*/ 222146 w 830144"/>
                <a:gd name="connsiteY16" fmla="*/ 523999 h 541782"/>
                <a:gd name="connsiteX17" fmla="*/ 209573 w 830144"/>
                <a:gd name="connsiteY17" fmla="*/ 523999 h 541782"/>
                <a:gd name="connsiteX18" fmla="*/ 205341 w 830144"/>
                <a:gd name="connsiteY18" fmla="*/ 521432 h 541782"/>
                <a:gd name="connsiteX19" fmla="*/ 185583 w 830144"/>
                <a:gd name="connsiteY19" fmla="*/ 516815 h 541782"/>
                <a:gd name="connsiteX20" fmla="*/ 161466 w 830144"/>
                <a:gd name="connsiteY20" fmla="*/ 519894 h 541782"/>
                <a:gd name="connsiteX21" fmla="*/ 144278 w 830144"/>
                <a:gd name="connsiteY21" fmla="*/ 514248 h 541782"/>
                <a:gd name="connsiteX22" fmla="*/ 130807 w 830144"/>
                <a:gd name="connsiteY22" fmla="*/ 500907 h 541782"/>
                <a:gd name="connsiteX23" fmla="*/ 113104 w 830144"/>
                <a:gd name="connsiteY23" fmla="*/ 500907 h 541782"/>
                <a:gd name="connsiteX24" fmla="*/ 102712 w 830144"/>
                <a:gd name="connsiteY24" fmla="*/ 500395 h 541782"/>
                <a:gd name="connsiteX25" fmla="*/ 102712 w 830144"/>
                <a:gd name="connsiteY25" fmla="*/ 493595 h 541782"/>
                <a:gd name="connsiteX26" fmla="*/ 113489 w 830144"/>
                <a:gd name="connsiteY26" fmla="*/ 472169 h 541782"/>
                <a:gd name="connsiteX27" fmla="*/ 103225 w 830144"/>
                <a:gd name="connsiteY27" fmla="*/ 448568 h 541782"/>
                <a:gd name="connsiteX28" fmla="*/ 99120 w 830144"/>
                <a:gd name="connsiteY28" fmla="*/ 431119 h 541782"/>
                <a:gd name="connsiteX29" fmla="*/ 104251 w 830144"/>
                <a:gd name="connsiteY29" fmla="*/ 419317 h 541782"/>
                <a:gd name="connsiteX30" fmla="*/ 118620 w 830144"/>
                <a:gd name="connsiteY30" fmla="*/ 416750 h 541782"/>
                <a:gd name="connsiteX31" fmla="*/ 128884 w 830144"/>
                <a:gd name="connsiteY31" fmla="*/ 405464 h 541782"/>
                <a:gd name="connsiteX32" fmla="*/ 149921 w 830144"/>
                <a:gd name="connsiteY32" fmla="*/ 396228 h 541782"/>
                <a:gd name="connsiteX33" fmla="*/ 155052 w 830144"/>
                <a:gd name="connsiteY33" fmla="*/ 383397 h 541782"/>
                <a:gd name="connsiteX34" fmla="*/ 180711 w 830144"/>
                <a:gd name="connsiteY34" fmla="*/ 354662 h 541782"/>
                <a:gd name="connsiteX35" fmla="*/ 207006 w 830144"/>
                <a:gd name="connsiteY35" fmla="*/ 330032 h 541782"/>
                <a:gd name="connsiteX36" fmla="*/ 228305 w 830144"/>
                <a:gd name="connsiteY36" fmla="*/ 330032 h 541782"/>
                <a:gd name="connsiteX37" fmla="*/ 246391 w 830144"/>
                <a:gd name="connsiteY37" fmla="*/ 316688 h 541782"/>
                <a:gd name="connsiteX38" fmla="*/ 265505 w 830144"/>
                <a:gd name="connsiteY38" fmla="*/ 322848 h 541782"/>
                <a:gd name="connsiteX39" fmla="*/ 276667 w 830144"/>
                <a:gd name="connsiteY39" fmla="*/ 322848 h 541782"/>
                <a:gd name="connsiteX40" fmla="*/ 282826 w 830144"/>
                <a:gd name="connsiteY40" fmla="*/ 310020 h 541782"/>
                <a:gd name="connsiteX41" fmla="*/ 297705 w 830144"/>
                <a:gd name="connsiteY41" fmla="*/ 304373 h 541782"/>
                <a:gd name="connsiteX42" fmla="*/ 306431 w 830144"/>
                <a:gd name="connsiteY42" fmla="*/ 299756 h 541782"/>
                <a:gd name="connsiteX43" fmla="*/ 327469 w 830144"/>
                <a:gd name="connsiteY43" fmla="*/ 303861 h 541782"/>
                <a:gd name="connsiteX44" fmla="*/ 351073 w 830144"/>
                <a:gd name="connsiteY44" fmla="*/ 293600 h 541782"/>
                <a:gd name="connsiteX45" fmla="*/ 376216 w 830144"/>
                <a:gd name="connsiteY45" fmla="*/ 280769 h 541782"/>
                <a:gd name="connsiteX46" fmla="*/ 404438 w 830144"/>
                <a:gd name="connsiteY46" fmla="*/ 277177 h 541782"/>
                <a:gd name="connsiteX47" fmla="*/ 422527 w 830144"/>
                <a:gd name="connsiteY47" fmla="*/ 269479 h 541782"/>
                <a:gd name="connsiteX48" fmla="*/ 436125 w 830144"/>
                <a:gd name="connsiteY48" fmla="*/ 269479 h 541782"/>
                <a:gd name="connsiteX49" fmla="*/ 449596 w 830144"/>
                <a:gd name="connsiteY49" fmla="*/ 276151 h 541782"/>
                <a:gd name="connsiteX50" fmla="*/ 463450 w 830144"/>
                <a:gd name="connsiteY50" fmla="*/ 264349 h 541782"/>
                <a:gd name="connsiteX51" fmla="*/ 477303 w 830144"/>
                <a:gd name="connsiteY51" fmla="*/ 249983 h 541782"/>
                <a:gd name="connsiteX52" fmla="*/ 472685 w 830144"/>
                <a:gd name="connsiteY52" fmla="*/ 220219 h 541782"/>
                <a:gd name="connsiteX53" fmla="*/ 470285 w 830144"/>
                <a:gd name="connsiteY53" fmla="*/ 211425 h 541782"/>
                <a:gd name="connsiteX54" fmla="*/ 470285 w 830144"/>
                <a:gd name="connsiteY54" fmla="*/ 211425 h 541782"/>
                <a:gd name="connsiteX55" fmla="*/ 532722 w 830144"/>
                <a:gd name="connsiteY55" fmla="*/ 136578 h 541782"/>
                <a:gd name="connsiteX56" fmla="*/ 554276 w 830144"/>
                <a:gd name="connsiteY56" fmla="*/ 119132 h 541782"/>
                <a:gd name="connsiteX57" fmla="*/ 598405 w 830144"/>
                <a:gd name="connsiteY57" fmla="*/ 85264 h 541782"/>
                <a:gd name="connsiteX58" fmla="*/ 583386 w 830144"/>
                <a:gd name="connsiteY58" fmla="*/ 15057 h 541782"/>
                <a:gd name="connsiteX59" fmla="*/ 583386 w 830144"/>
                <a:gd name="connsiteY59" fmla="*/ 15057 h 541782"/>
                <a:gd name="connsiteX60" fmla="*/ 597377 w 830144"/>
                <a:gd name="connsiteY60" fmla="*/ 6243 h 541782"/>
                <a:gd name="connsiteX61" fmla="*/ 606615 w 830144"/>
                <a:gd name="connsiteY61" fmla="*/ 22663 h 541782"/>
                <a:gd name="connsiteX62" fmla="*/ 610720 w 830144"/>
                <a:gd name="connsiteY62" fmla="*/ 23689 h 541782"/>
                <a:gd name="connsiteX63" fmla="*/ 626115 w 830144"/>
                <a:gd name="connsiteY63" fmla="*/ 84 h 541782"/>
                <a:gd name="connsiteX64" fmla="*/ 629191 w 830144"/>
                <a:gd name="connsiteY64" fmla="*/ 17275 h 541782"/>
                <a:gd name="connsiteX65" fmla="*/ 629191 w 830144"/>
                <a:gd name="connsiteY65" fmla="*/ 42417 h 541782"/>
                <a:gd name="connsiteX66" fmla="*/ 638430 w 830144"/>
                <a:gd name="connsiteY66" fmla="*/ 56532 h 541782"/>
                <a:gd name="connsiteX67" fmla="*/ 644586 w 830144"/>
                <a:gd name="connsiteY67" fmla="*/ 49347 h 541782"/>
                <a:gd name="connsiteX68" fmla="*/ 667165 w 830144"/>
                <a:gd name="connsiteY68" fmla="*/ 60637 h 541782"/>
                <a:gd name="connsiteX69" fmla="*/ 683585 w 830144"/>
                <a:gd name="connsiteY69" fmla="*/ 48319 h 541782"/>
                <a:gd name="connsiteX70" fmla="*/ 724635 w 830144"/>
                <a:gd name="connsiteY70" fmla="*/ 28819 h 541782"/>
                <a:gd name="connsiteX71" fmla="*/ 764660 w 830144"/>
                <a:gd name="connsiteY71" fmla="*/ 22663 h 541782"/>
                <a:gd name="connsiteX72" fmla="*/ 792630 w 830144"/>
                <a:gd name="connsiteY72" fmla="*/ 15478 h 541782"/>
                <a:gd name="connsiteX73" fmla="*/ 829317 w 830144"/>
                <a:gd name="connsiteY73" fmla="*/ 15478 h 541782"/>
                <a:gd name="connsiteX74" fmla="*/ 830343 w 830144"/>
                <a:gd name="connsiteY74" fmla="*/ 21892 h 541782"/>
                <a:gd name="connsiteX75" fmla="*/ 817002 w 830144"/>
                <a:gd name="connsiteY75" fmla="*/ 54478 h 541782"/>
                <a:gd name="connsiteX76" fmla="*/ 826238 w 830144"/>
                <a:gd name="connsiteY76" fmla="*/ 67818 h 541782"/>
                <a:gd name="connsiteX77" fmla="*/ 826238 w 830144"/>
                <a:gd name="connsiteY77" fmla="*/ 67818 h 541782"/>
                <a:gd name="connsiteX78" fmla="*/ 799554 w 830144"/>
                <a:gd name="connsiteY78" fmla="*/ 86289 h 541782"/>
                <a:gd name="connsiteX79" fmla="*/ 773898 w 830144"/>
                <a:gd name="connsiteY79" fmla="*/ 106814 h 541782"/>
                <a:gd name="connsiteX80" fmla="*/ 753370 w 830144"/>
                <a:gd name="connsiteY80" fmla="*/ 122209 h 541782"/>
                <a:gd name="connsiteX81" fmla="*/ 751319 w 830144"/>
                <a:gd name="connsiteY81" fmla="*/ 148893 h 541782"/>
                <a:gd name="connsiteX82" fmla="*/ 743109 w 830144"/>
                <a:gd name="connsiteY82" fmla="*/ 148893 h 541782"/>
                <a:gd name="connsiteX83" fmla="*/ 727715 w 830144"/>
                <a:gd name="connsiteY83" fmla="*/ 145813 h 541782"/>
                <a:gd name="connsiteX84" fmla="*/ 707190 w 830144"/>
                <a:gd name="connsiteY84" fmla="*/ 170443 h 541782"/>
                <a:gd name="connsiteX85" fmla="*/ 684610 w 830144"/>
                <a:gd name="connsiteY85" fmla="*/ 214573 h 541782"/>
                <a:gd name="connsiteX86" fmla="*/ 674350 w 830144"/>
                <a:gd name="connsiteY86" fmla="*/ 229967 h 541782"/>
                <a:gd name="connsiteX87" fmla="*/ 668190 w 830144"/>
                <a:gd name="connsiteY87" fmla="*/ 251518 h 541782"/>
                <a:gd name="connsiteX88" fmla="*/ 645611 w 830144"/>
                <a:gd name="connsiteY88" fmla="*/ 262807 h 541782"/>
                <a:gd name="connsiteX89" fmla="*/ 625086 w 830144"/>
                <a:gd name="connsiteY89" fmla="*/ 280256 h 541782"/>
                <a:gd name="connsiteX90" fmla="*/ 609692 w 830144"/>
                <a:gd name="connsiteY90" fmla="*/ 290517 h 541782"/>
                <a:gd name="connsiteX91" fmla="*/ 606615 w 830144"/>
                <a:gd name="connsiteY91" fmla="*/ 317201 h 541782"/>
                <a:gd name="connsiteX92" fmla="*/ 577877 w 830144"/>
                <a:gd name="connsiteY92" fmla="*/ 345936 h 541782"/>
                <a:gd name="connsiteX93" fmla="*/ 559406 w 830144"/>
                <a:gd name="connsiteY93" fmla="*/ 373646 h 541782"/>
                <a:gd name="connsiteX94" fmla="*/ 528617 w 830144"/>
                <a:gd name="connsiteY94" fmla="*/ 416237 h 541782"/>
                <a:gd name="connsiteX95" fmla="*/ 535802 w 830144"/>
                <a:gd name="connsiteY95" fmla="*/ 470115 h 541782"/>
                <a:gd name="connsiteX96" fmla="*/ 512197 w 830144"/>
                <a:gd name="connsiteY96" fmla="*/ 479354 h 541782"/>
                <a:gd name="connsiteX97" fmla="*/ 487567 w 830144"/>
                <a:gd name="connsiteY97" fmla="*/ 489615 h 541782"/>
                <a:gd name="connsiteX98" fmla="*/ 474223 w 830144"/>
                <a:gd name="connsiteY98" fmla="*/ 495774 h 541782"/>
                <a:gd name="connsiteX99" fmla="*/ 434199 w 830144"/>
                <a:gd name="connsiteY99" fmla="*/ 503984 h 541782"/>
                <a:gd name="connsiteX100" fmla="*/ 365439 w 830144"/>
                <a:gd name="connsiteY100" fmla="*/ 518353 h 541782"/>
                <a:gd name="connsiteX101" fmla="*/ 330545 w 830144"/>
                <a:gd name="connsiteY101" fmla="*/ 530668 h 541782"/>
                <a:gd name="connsiteX102" fmla="*/ 330757 w 830144"/>
                <a:gd name="connsiteY102" fmla="*/ 541507 h 541782"/>
                <a:gd name="connsiteX103" fmla="*/ 330757 w 830144"/>
                <a:gd name="connsiteY103" fmla="*/ 541507 h 541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830144" h="541782">
                  <a:moveTo>
                    <a:pt x="14453" y="435224"/>
                  </a:moveTo>
                  <a:cubicBezTo>
                    <a:pt x="9708" y="435224"/>
                    <a:pt x="8167" y="439969"/>
                    <a:pt x="5730" y="443947"/>
                  </a:cubicBezTo>
                  <a:cubicBezTo>
                    <a:pt x="3804" y="447154"/>
                    <a:pt x="84" y="448313"/>
                    <a:pt x="84" y="452160"/>
                  </a:cubicBezTo>
                  <a:cubicBezTo>
                    <a:pt x="84" y="457036"/>
                    <a:pt x="6498" y="456650"/>
                    <a:pt x="10861" y="458829"/>
                  </a:cubicBezTo>
                  <a:cubicBezTo>
                    <a:pt x="13940" y="460367"/>
                    <a:pt x="14068" y="464988"/>
                    <a:pt x="17533" y="464988"/>
                  </a:cubicBezTo>
                  <a:cubicBezTo>
                    <a:pt x="21125" y="464988"/>
                    <a:pt x="21638" y="460367"/>
                    <a:pt x="21638" y="456778"/>
                  </a:cubicBezTo>
                  <a:cubicBezTo>
                    <a:pt x="21638" y="453186"/>
                    <a:pt x="18816" y="451517"/>
                    <a:pt x="18045" y="448055"/>
                  </a:cubicBezTo>
                  <a:cubicBezTo>
                    <a:pt x="16893" y="443179"/>
                    <a:pt x="19584" y="435224"/>
                    <a:pt x="14453" y="435224"/>
                  </a:cubicBezTo>
                  <a:close/>
                  <a:moveTo>
                    <a:pt x="330757" y="541507"/>
                  </a:moveTo>
                  <a:cubicBezTo>
                    <a:pt x="329405" y="540178"/>
                    <a:pt x="326626" y="539907"/>
                    <a:pt x="324389" y="539907"/>
                  </a:cubicBezTo>
                  <a:cubicBezTo>
                    <a:pt x="319131" y="539907"/>
                    <a:pt x="316179" y="541957"/>
                    <a:pt x="310921" y="541957"/>
                  </a:cubicBezTo>
                  <a:lnTo>
                    <a:pt x="297319" y="541957"/>
                  </a:lnTo>
                  <a:cubicBezTo>
                    <a:pt x="291033" y="541957"/>
                    <a:pt x="288342" y="537340"/>
                    <a:pt x="282310" y="535802"/>
                  </a:cubicBezTo>
                  <a:cubicBezTo>
                    <a:pt x="275256" y="534002"/>
                    <a:pt x="270508" y="536187"/>
                    <a:pt x="263839" y="533235"/>
                  </a:cubicBezTo>
                  <a:cubicBezTo>
                    <a:pt x="260374" y="531693"/>
                    <a:pt x="259862" y="528744"/>
                    <a:pt x="257168" y="526050"/>
                  </a:cubicBezTo>
                  <a:cubicBezTo>
                    <a:pt x="251910" y="520792"/>
                    <a:pt x="246391" y="519894"/>
                    <a:pt x="238948" y="519894"/>
                  </a:cubicBezTo>
                  <a:cubicBezTo>
                    <a:pt x="232280" y="519894"/>
                    <a:pt x="228818" y="523999"/>
                    <a:pt x="222146" y="523999"/>
                  </a:cubicBezTo>
                  <a:lnTo>
                    <a:pt x="209573" y="523999"/>
                  </a:lnTo>
                  <a:cubicBezTo>
                    <a:pt x="207650" y="523999"/>
                    <a:pt x="207006" y="522073"/>
                    <a:pt x="205341" y="521432"/>
                  </a:cubicBezTo>
                  <a:cubicBezTo>
                    <a:pt x="198156" y="518353"/>
                    <a:pt x="193538" y="516815"/>
                    <a:pt x="185583" y="516815"/>
                  </a:cubicBezTo>
                  <a:cubicBezTo>
                    <a:pt x="176093" y="516815"/>
                    <a:pt x="170959" y="519894"/>
                    <a:pt x="161466" y="519894"/>
                  </a:cubicBezTo>
                  <a:cubicBezTo>
                    <a:pt x="154412" y="519894"/>
                    <a:pt x="148638" y="519767"/>
                    <a:pt x="144278" y="514248"/>
                  </a:cubicBezTo>
                  <a:cubicBezTo>
                    <a:pt x="139661" y="508477"/>
                    <a:pt x="138119" y="500907"/>
                    <a:pt x="130807" y="500907"/>
                  </a:cubicBezTo>
                  <a:lnTo>
                    <a:pt x="113104" y="500907"/>
                  </a:lnTo>
                  <a:cubicBezTo>
                    <a:pt x="108999" y="500907"/>
                    <a:pt x="106817" y="500137"/>
                    <a:pt x="102712" y="500395"/>
                  </a:cubicBezTo>
                  <a:lnTo>
                    <a:pt x="102712" y="493595"/>
                  </a:lnTo>
                  <a:cubicBezTo>
                    <a:pt x="102712" y="484229"/>
                    <a:pt x="111311" y="481280"/>
                    <a:pt x="113489" y="472169"/>
                  </a:cubicBezTo>
                  <a:cubicBezTo>
                    <a:pt x="103993" y="469093"/>
                    <a:pt x="104381" y="458571"/>
                    <a:pt x="103225" y="448568"/>
                  </a:cubicBezTo>
                  <a:cubicBezTo>
                    <a:pt x="102454" y="441638"/>
                    <a:pt x="99120" y="438046"/>
                    <a:pt x="99120" y="431119"/>
                  </a:cubicBezTo>
                  <a:cubicBezTo>
                    <a:pt x="99120" y="426116"/>
                    <a:pt x="100400" y="422396"/>
                    <a:pt x="104251" y="419317"/>
                  </a:cubicBezTo>
                  <a:cubicBezTo>
                    <a:pt x="108613" y="415852"/>
                    <a:pt x="113744" y="419444"/>
                    <a:pt x="118620" y="416750"/>
                  </a:cubicBezTo>
                  <a:cubicBezTo>
                    <a:pt x="123750" y="413928"/>
                    <a:pt x="124393" y="409311"/>
                    <a:pt x="128884" y="405464"/>
                  </a:cubicBezTo>
                  <a:cubicBezTo>
                    <a:pt x="135680" y="399690"/>
                    <a:pt x="142737" y="401744"/>
                    <a:pt x="149921" y="396228"/>
                  </a:cubicBezTo>
                  <a:cubicBezTo>
                    <a:pt x="154154" y="393021"/>
                    <a:pt x="153128" y="388404"/>
                    <a:pt x="155052" y="383397"/>
                  </a:cubicBezTo>
                  <a:cubicBezTo>
                    <a:pt x="160571" y="369417"/>
                    <a:pt x="175450" y="368770"/>
                    <a:pt x="180711" y="354662"/>
                  </a:cubicBezTo>
                  <a:cubicBezTo>
                    <a:pt x="185583" y="341573"/>
                    <a:pt x="193026" y="330032"/>
                    <a:pt x="207006" y="330032"/>
                  </a:cubicBezTo>
                  <a:lnTo>
                    <a:pt x="228305" y="330032"/>
                  </a:lnTo>
                  <a:cubicBezTo>
                    <a:pt x="237028" y="330032"/>
                    <a:pt x="237668" y="316688"/>
                    <a:pt x="246391" y="316688"/>
                  </a:cubicBezTo>
                  <a:cubicBezTo>
                    <a:pt x="254215" y="316688"/>
                    <a:pt x="257680" y="322848"/>
                    <a:pt x="265505" y="322848"/>
                  </a:cubicBezTo>
                  <a:lnTo>
                    <a:pt x="276667" y="322848"/>
                  </a:lnTo>
                  <a:cubicBezTo>
                    <a:pt x="280514" y="318997"/>
                    <a:pt x="278845" y="313736"/>
                    <a:pt x="282826" y="310020"/>
                  </a:cubicBezTo>
                  <a:cubicBezTo>
                    <a:pt x="287317" y="305788"/>
                    <a:pt x="292062" y="306682"/>
                    <a:pt x="297705" y="304373"/>
                  </a:cubicBezTo>
                  <a:cubicBezTo>
                    <a:pt x="301170" y="302963"/>
                    <a:pt x="302577" y="299756"/>
                    <a:pt x="306431" y="299756"/>
                  </a:cubicBezTo>
                  <a:cubicBezTo>
                    <a:pt x="314765" y="299756"/>
                    <a:pt x="319131" y="303861"/>
                    <a:pt x="327469" y="303861"/>
                  </a:cubicBezTo>
                  <a:cubicBezTo>
                    <a:pt x="337471" y="303861"/>
                    <a:pt x="341707" y="297065"/>
                    <a:pt x="351073" y="293600"/>
                  </a:cubicBezTo>
                  <a:cubicBezTo>
                    <a:pt x="361334" y="289746"/>
                    <a:pt x="367108" y="286928"/>
                    <a:pt x="376216" y="280769"/>
                  </a:cubicBezTo>
                  <a:cubicBezTo>
                    <a:pt x="385324" y="274613"/>
                    <a:pt x="395843" y="283848"/>
                    <a:pt x="404438" y="277177"/>
                  </a:cubicBezTo>
                  <a:cubicBezTo>
                    <a:pt x="410470" y="272559"/>
                    <a:pt x="414830" y="269479"/>
                    <a:pt x="422527" y="269479"/>
                  </a:cubicBezTo>
                  <a:lnTo>
                    <a:pt x="436125" y="269479"/>
                  </a:lnTo>
                  <a:cubicBezTo>
                    <a:pt x="442027" y="269479"/>
                    <a:pt x="443692" y="276151"/>
                    <a:pt x="449596" y="276151"/>
                  </a:cubicBezTo>
                  <a:cubicBezTo>
                    <a:pt x="456650" y="276151"/>
                    <a:pt x="459345" y="269992"/>
                    <a:pt x="463450" y="264349"/>
                  </a:cubicBezTo>
                  <a:cubicBezTo>
                    <a:pt x="467809" y="258193"/>
                    <a:pt x="477303" y="257680"/>
                    <a:pt x="477303" y="249983"/>
                  </a:cubicBezTo>
                  <a:cubicBezTo>
                    <a:pt x="477303" y="238308"/>
                    <a:pt x="476663" y="231123"/>
                    <a:pt x="472685" y="220219"/>
                  </a:cubicBezTo>
                  <a:cubicBezTo>
                    <a:pt x="471519" y="216976"/>
                    <a:pt x="471327" y="214054"/>
                    <a:pt x="470285" y="211425"/>
                  </a:cubicBezTo>
                  <a:lnTo>
                    <a:pt x="470285" y="211425"/>
                  </a:lnTo>
                  <a:cubicBezTo>
                    <a:pt x="503125" y="191925"/>
                    <a:pt x="502194" y="158896"/>
                    <a:pt x="532722" y="136578"/>
                  </a:cubicBezTo>
                  <a:cubicBezTo>
                    <a:pt x="541193" y="130422"/>
                    <a:pt x="544524" y="122976"/>
                    <a:pt x="554276" y="119132"/>
                  </a:cubicBezTo>
                  <a:cubicBezTo>
                    <a:pt x="574033" y="110922"/>
                    <a:pt x="598405" y="106814"/>
                    <a:pt x="598405" y="85264"/>
                  </a:cubicBezTo>
                  <a:cubicBezTo>
                    <a:pt x="598405" y="57041"/>
                    <a:pt x="595959" y="40458"/>
                    <a:pt x="583386" y="15057"/>
                  </a:cubicBezTo>
                  <a:lnTo>
                    <a:pt x="583386" y="15057"/>
                  </a:lnTo>
                  <a:cubicBezTo>
                    <a:pt x="589033" y="13771"/>
                    <a:pt x="591479" y="6243"/>
                    <a:pt x="597377" y="6243"/>
                  </a:cubicBezTo>
                  <a:cubicBezTo>
                    <a:pt x="604561" y="6243"/>
                    <a:pt x="604048" y="16246"/>
                    <a:pt x="606615" y="22663"/>
                  </a:cubicBezTo>
                  <a:lnTo>
                    <a:pt x="610720" y="23689"/>
                  </a:lnTo>
                  <a:cubicBezTo>
                    <a:pt x="616876" y="14453"/>
                    <a:pt x="618676" y="8294"/>
                    <a:pt x="626115" y="84"/>
                  </a:cubicBezTo>
                  <a:cubicBezTo>
                    <a:pt x="629965" y="5469"/>
                    <a:pt x="629191" y="10348"/>
                    <a:pt x="629191" y="17275"/>
                  </a:cubicBezTo>
                  <a:lnTo>
                    <a:pt x="629191" y="42417"/>
                  </a:lnTo>
                  <a:cubicBezTo>
                    <a:pt x="629191" y="48835"/>
                    <a:pt x="633296" y="52682"/>
                    <a:pt x="638430" y="56532"/>
                  </a:cubicBezTo>
                  <a:cubicBezTo>
                    <a:pt x="640481" y="53707"/>
                    <a:pt x="640993" y="49347"/>
                    <a:pt x="644586" y="49347"/>
                  </a:cubicBezTo>
                  <a:cubicBezTo>
                    <a:pt x="654337" y="49347"/>
                    <a:pt x="657417" y="60637"/>
                    <a:pt x="667165" y="60637"/>
                  </a:cubicBezTo>
                  <a:cubicBezTo>
                    <a:pt x="675120" y="60637"/>
                    <a:pt x="675888" y="50115"/>
                    <a:pt x="683585" y="48319"/>
                  </a:cubicBezTo>
                  <a:cubicBezTo>
                    <a:pt x="700779" y="44214"/>
                    <a:pt x="709244" y="37800"/>
                    <a:pt x="724635" y="28819"/>
                  </a:cubicBezTo>
                  <a:cubicBezTo>
                    <a:pt x="738237" y="20864"/>
                    <a:pt x="749268" y="24969"/>
                    <a:pt x="764660" y="22663"/>
                  </a:cubicBezTo>
                  <a:cubicBezTo>
                    <a:pt x="775698" y="21125"/>
                    <a:pt x="781341" y="15478"/>
                    <a:pt x="792630" y="15478"/>
                  </a:cubicBezTo>
                  <a:lnTo>
                    <a:pt x="829317" y="15478"/>
                  </a:lnTo>
                  <a:cubicBezTo>
                    <a:pt x="829575" y="18045"/>
                    <a:pt x="830343" y="19326"/>
                    <a:pt x="830343" y="21892"/>
                  </a:cubicBezTo>
                  <a:cubicBezTo>
                    <a:pt x="830343" y="35491"/>
                    <a:pt x="817002" y="40876"/>
                    <a:pt x="817002" y="54478"/>
                  </a:cubicBezTo>
                  <a:cubicBezTo>
                    <a:pt x="817002" y="59863"/>
                    <a:pt x="822391" y="63968"/>
                    <a:pt x="826238" y="67818"/>
                  </a:cubicBezTo>
                  <a:lnTo>
                    <a:pt x="826238" y="67818"/>
                  </a:lnTo>
                  <a:cubicBezTo>
                    <a:pt x="814952" y="73461"/>
                    <a:pt x="810076" y="80391"/>
                    <a:pt x="799554" y="86289"/>
                  </a:cubicBezTo>
                  <a:cubicBezTo>
                    <a:pt x="788525" y="92448"/>
                    <a:pt x="783392" y="98349"/>
                    <a:pt x="773898" y="106814"/>
                  </a:cubicBezTo>
                  <a:cubicBezTo>
                    <a:pt x="766459" y="113231"/>
                    <a:pt x="756195" y="112718"/>
                    <a:pt x="753370" y="122209"/>
                  </a:cubicBezTo>
                  <a:cubicBezTo>
                    <a:pt x="750294" y="132218"/>
                    <a:pt x="752090" y="138374"/>
                    <a:pt x="751319" y="148893"/>
                  </a:cubicBezTo>
                  <a:lnTo>
                    <a:pt x="743109" y="148893"/>
                  </a:lnTo>
                  <a:lnTo>
                    <a:pt x="727715" y="145813"/>
                  </a:lnTo>
                  <a:cubicBezTo>
                    <a:pt x="715399" y="148893"/>
                    <a:pt x="713094" y="159924"/>
                    <a:pt x="707190" y="170443"/>
                  </a:cubicBezTo>
                  <a:cubicBezTo>
                    <a:pt x="697699" y="186863"/>
                    <a:pt x="692820" y="197127"/>
                    <a:pt x="684610" y="214573"/>
                  </a:cubicBezTo>
                  <a:cubicBezTo>
                    <a:pt x="681792" y="220990"/>
                    <a:pt x="676146" y="223044"/>
                    <a:pt x="674350" y="229967"/>
                  </a:cubicBezTo>
                  <a:cubicBezTo>
                    <a:pt x="672041" y="238435"/>
                    <a:pt x="674862" y="245875"/>
                    <a:pt x="668190" y="251518"/>
                  </a:cubicBezTo>
                  <a:cubicBezTo>
                    <a:pt x="660754" y="257677"/>
                    <a:pt x="652796" y="256652"/>
                    <a:pt x="645611" y="262807"/>
                  </a:cubicBezTo>
                  <a:cubicBezTo>
                    <a:pt x="637663" y="269737"/>
                    <a:pt x="634838" y="276409"/>
                    <a:pt x="625086" y="280256"/>
                  </a:cubicBezTo>
                  <a:cubicBezTo>
                    <a:pt x="618418" y="282820"/>
                    <a:pt x="612771" y="284106"/>
                    <a:pt x="609692" y="290517"/>
                  </a:cubicBezTo>
                  <a:cubicBezTo>
                    <a:pt x="605074" y="299752"/>
                    <a:pt x="609950" y="307453"/>
                    <a:pt x="606615" y="317201"/>
                  </a:cubicBezTo>
                  <a:cubicBezTo>
                    <a:pt x="601482" y="332083"/>
                    <a:pt x="587628" y="333621"/>
                    <a:pt x="577877" y="345936"/>
                  </a:cubicBezTo>
                  <a:cubicBezTo>
                    <a:pt x="569925" y="355946"/>
                    <a:pt x="569925" y="366461"/>
                    <a:pt x="559406" y="373646"/>
                  </a:cubicBezTo>
                  <a:cubicBezTo>
                    <a:pt x="542473" y="385448"/>
                    <a:pt x="528617" y="395712"/>
                    <a:pt x="528617" y="416237"/>
                  </a:cubicBezTo>
                  <a:cubicBezTo>
                    <a:pt x="528617" y="437275"/>
                    <a:pt x="535802" y="449077"/>
                    <a:pt x="535802" y="470115"/>
                  </a:cubicBezTo>
                  <a:cubicBezTo>
                    <a:pt x="535802" y="479866"/>
                    <a:pt x="521690" y="477045"/>
                    <a:pt x="512197" y="479354"/>
                  </a:cubicBezTo>
                  <a:cubicBezTo>
                    <a:pt x="501933" y="481920"/>
                    <a:pt x="498086" y="488589"/>
                    <a:pt x="487567" y="489615"/>
                  </a:cubicBezTo>
                  <a:cubicBezTo>
                    <a:pt x="481920" y="490127"/>
                    <a:pt x="479615" y="495006"/>
                    <a:pt x="474223" y="495774"/>
                  </a:cubicBezTo>
                  <a:cubicBezTo>
                    <a:pt x="458574" y="498598"/>
                    <a:pt x="450106" y="501420"/>
                    <a:pt x="434199" y="503984"/>
                  </a:cubicBezTo>
                  <a:cubicBezTo>
                    <a:pt x="407002" y="508347"/>
                    <a:pt x="391095" y="509372"/>
                    <a:pt x="365439" y="518353"/>
                  </a:cubicBezTo>
                  <a:cubicBezTo>
                    <a:pt x="352099" y="522971"/>
                    <a:pt x="344914" y="529639"/>
                    <a:pt x="330545" y="530668"/>
                  </a:cubicBezTo>
                  <a:lnTo>
                    <a:pt x="330757" y="541507"/>
                  </a:lnTo>
                  <a:lnTo>
                    <a:pt x="330757" y="541507"/>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28" name="Freeform: Shape 4627">
              <a:extLst>
                <a:ext uri="{FF2B5EF4-FFF2-40B4-BE49-F238E27FC236}">
                  <a16:creationId xmlns:a16="http://schemas.microsoft.com/office/drawing/2014/main" id="{E50EFB0A-670E-446F-848C-10B537C14ED4}"/>
                </a:ext>
              </a:extLst>
            </p:cNvPr>
            <p:cNvSpPr/>
            <p:nvPr/>
          </p:nvSpPr>
          <p:spPr>
            <a:xfrm>
              <a:off x="10764051" y="719318"/>
              <a:ext cx="1107404" cy="590115"/>
            </a:xfrm>
            <a:custGeom>
              <a:avLst/>
              <a:gdLst>
                <a:gd name="connsiteX0" fmla="*/ 326956 w 1107403"/>
                <a:gd name="connsiteY0" fmla="*/ 529646 h 590114"/>
                <a:gd name="connsiteX1" fmla="*/ 305915 w 1107403"/>
                <a:gd name="connsiteY1" fmla="*/ 545040 h 590114"/>
                <a:gd name="connsiteX2" fmla="*/ 284364 w 1107403"/>
                <a:gd name="connsiteY2" fmla="*/ 555301 h 590114"/>
                <a:gd name="connsiteX3" fmla="*/ 257167 w 1107403"/>
                <a:gd name="connsiteY3" fmla="*/ 590195 h 590114"/>
                <a:gd name="connsiteX4" fmla="*/ 292574 w 1107403"/>
                <a:gd name="connsiteY4" fmla="*/ 578393 h 590114"/>
                <a:gd name="connsiteX5" fmla="*/ 300272 w 1107403"/>
                <a:gd name="connsiteY5" fmla="*/ 579418 h 590114"/>
                <a:gd name="connsiteX6" fmla="*/ 316692 w 1107403"/>
                <a:gd name="connsiteY6" fmla="*/ 568645 h 590114"/>
                <a:gd name="connsiteX7" fmla="*/ 324131 w 1107403"/>
                <a:gd name="connsiteY7" fmla="*/ 571208 h 590114"/>
                <a:gd name="connsiteX8" fmla="*/ 331061 w 1107403"/>
                <a:gd name="connsiteY8" fmla="*/ 560948 h 590114"/>
                <a:gd name="connsiteX9" fmla="*/ 340809 w 1107403"/>
                <a:gd name="connsiteY9" fmla="*/ 558381 h 590114"/>
                <a:gd name="connsiteX10" fmla="*/ 355691 w 1107403"/>
                <a:gd name="connsiteY10" fmla="*/ 546578 h 590114"/>
                <a:gd name="connsiteX11" fmla="*/ 351073 w 1107403"/>
                <a:gd name="connsiteY11" fmla="*/ 540419 h 590114"/>
                <a:gd name="connsiteX12" fmla="*/ 340809 w 1107403"/>
                <a:gd name="connsiteY12" fmla="*/ 540681 h 590114"/>
                <a:gd name="connsiteX13" fmla="*/ 326956 w 1107403"/>
                <a:gd name="connsiteY13" fmla="*/ 529646 h 590114"/>
                <a:gd name="connsiteX14" fmla="*/ 979318 w 1107403"/>
                <a:gd name="connsiteY14" fmla="*/ 200138 h 590114"/>
                <a:gd name="connsiteX15" fmla="*/ 976588 w 1107403"/>
                <a:gd name="connsiteY15" fmla="*/ 196105 h 590114"/>
                <a:gd name="connsiteX16" fmla="*/ 948366 w 1107403"/>
                <a:gd name="connsiteY16" fmla="*/ 187895 h 590114"/>
                <a:gd name="connsiteX17" fmla="*/ 929379 w 1107403"/>
                <a:gd name="connsiteY17" fmla="*/ 192000 h 590114"/>
                <a:gd name="connsiteX18" fmla="*/ 894997 w 1107403"/>
                <a:gd name="connsiteY18" fmla="*/ 200723 h 590114"/>
                <a:gd name="connsiteX19" fmla="*/ 873447 w 1107403"/>
                <a:gd name="connsiteY19" fmla="*/ 211500 h 590114"/>
                <a:gd name="connsiteX20" fmla="*/ 864212 w 1107403"/>
                <a:gd name="connsiteY20" fmla="*/ 208933 h 590114"/>
                <a:gd name="connsiteX21" fmla="*/ 845225 w 1107403"/>
                <a:gd name="connsiteY21" fmla="*/ 216117 h 590114"/>
                <a:gd name="connsiteX22" fmla="*/ 829830 w 1107403"/>
                <a:gd name="connsiteY22" fmla="*/ 222404 h 590114"/>
                <a:gd name="connsiteX23" fmla="*/ 829830 w 1107403"/>
                <a:gd name="connsiteY23" fmla="*/ 239209 h 590114"/>
                <a:gd name="connsiteX24" fmla="*/ 809818 w 1107403"/>
                <a:gd name="connsiteY24" fmla="*/ 245878 h 590114"/>
                <a:gd name="connsiteX25" fmla="*/ 785701 w 1107403"/>
                <a:gd name="connsiteY25" fmla="*/ 250499 h 590114"/>
                <a:gd name="connsiteX26" fmla="*/ 771847 w 1107403"/>
                <a:gd name="connsiteY26" fmla="*/ 256655 h 590114"/>
                <a:gd name="connsiteX27" fmla="*/ 763121 w 1107403"/>
                <a:gd name="connsiteY27" fmla="*/ 254091 h 590114"/>
                <a:gd name="connsiteX28" fmla="*/ 739902 w 1107403"/>
                <a:gd name="connsiteY28" fmla="*/ 262298 h 590114"/>
                <a:gd name="connsiteX29" fmla="*/ 729896 w 1107403"/>
                <a:gd name="connsiteY29" fmla="*/ 262298 h 590114"/>
                <a:gd name="connsiteX30" fmla="*/ 709756 w 1107403"/>
                <a:gd name="connsiteY30" fmla="*/ 260247 h 590114"/>
                <a:gd name="connsiteX31" fmla="*/ 676400 w 1107403"/>
                <a:gd name="connsiteY31" fmla="*/ 266406 h 590114"/>
                <a:gd name="connsiteX32" fmla="*/ 653312 w 1107403"/>
                <a:gd name="connsiteY32" fmla="*/ 275642 h 590114"/>
                <a:gd name="connsiteX33" fmla="*/ 640997 w 1107403"/>
                <a:gd name="connsiteY33" fmla="*/ 283852 h 590114"/>
                <a:gd name="connsiteX34" fmla="*/ 638943 w 1107403"/>
                <a:gd name="connsiteY34" fmla="*/ 282314 h 590114"/>
                <a:gd name="connsiteX35" fmla="*/ 638943 w 1107403"/>
                <a:gd name="connsiteY35" fmla="*/ 272435 h 590114"/>
                <a:gd name="connsiteX36" fmla="*/ 636376 w 1107403"/>
                <a:gd name="connsiteY36" fmla="*/ 267432 h 590114"/>
                <a:gd name="connsiteX37" fmla="*/ 617392 w 1107403"/>
                <a:gd name="connsiteY37" fmla="*/ 283339 h 590114"/>
                <a:gd name="connsiteX38" fmla="*/ 608669 w 1107403"/>
                <a:gd name="connsiteY38" fmla="*/ 289495 h 590114"/>
                <a:gd name="connsiteX39" fmla="*/ 593275 w 1107403"/>
                <a:gd name="connsiteY39" fmla="*/ 298734 h 590114"/>
                <a:gd name="connsiteX40" fmla="*/ 579931 w 1107403"/>
                <a:gd name="connsiteY40" fmla="*/ 296167 h 590114"/>
                <a:gd name="connsiteX41" fmla="*/ 568129 w 1107403"/>
                <a:gd name="connsiteY41" fmla="*/ 314125 h 590114"/>
                <a:gd name="connsiteX42" fmla="*/ 556843 w 1107403"/>
                <a:gd name="connsiteY42" fmla="*/ 317204 h 590114"/>
                <a:gd name="connsiteX43" fmla="*/ 537856 w 1107403"/>
                <a:gd name="connsiteY43" fmla="*/ 329523 h 590114"/>
                <a:gd name="connsiteX44" fmla="*/ 529646 w 1107403"/>
                <a:gd name="connsiteY44" fmla="*/ 336191 h 590114"/>
                <a:gd name="connsiteX45" fmla="*/ 517843 w 1107403"/>
                <a:gd name="connsiteY45" fmla="*/ 327469 h 590114"/>
                <a:gd name="connsiteX46" fmla="*/ 498344 w 1107403"/>
                <a:gd name="connsiteY46" fmla="*/ 344914 h 590114"/>
                <a:gd name="connsiteX47" fmla="*/ 491159 w 1107403"/>
                <a:gd name="connsiteY47" fmla="*/ 350560 h 590114"/>
                <a:gd name="connsiteX48" fmla="*/ 471147 w 1107403"/>
                <a:gd name="connsiteY48" fmla="*/ 371598 h 590114"/>
                <a:gd name="connsiteX49" fmla="*/ 463450 w 1107403"/>
                <a:gd name="connsiteY49" fmla="*/ 378783 h 590114"/>
                <a:gd name="connsiteX50" fmla="*/ 468580 w 1107403"/>
                <a:gd name="connsiteY50" fmla="*/ 389044 h 590114"/>
                <a:gd name="connsiteX51" fmla="*/ 473711 w 1107403"/>
                <a:gd name="connsiteY51" fmla="*/ 392123 h 590114"/>
                <a:gd name="connsiteX52" fmla="*/ 469093 w 1107403"/>
                <a:gd name="connsiteY52" fmla="*/ 409699 h 590114"/>
                <a:gd name="connsiteX53" fmla="*/ 469093 w 1107403"/>
                <a:gd name="connsiteY53" fmla="*/ 420986 h 590114"/>
                <a:gd name="connsiteX54" fmla="*/ 461912 w 1107403"/>
                <a:gd name="connsiteY54" fmla="*/ 438307 h 590114"/>
                <a:gd name="connsiteX55" fmla="*/ 434199 w 1107403"/>
                <a:gd name="connsiteY55" fmla="*/ 420861 h 590114"/>
                <a:gd name="connsiteX56" fmla="*/ 422912 w 1107403"/>
                <a:gd name="connsiteY56" fmla="*/ 410597 h 590114"/>
                <a:gd name="connsiteX57" fmla="*/ 416495 w 1107403"/>
                <a:gd name="connsiteY57" fmla="*/ 412648 h 590114"/>
                <a:gd name="connsiteX58" fmla="*/ 392123 w 1107403"/>
                <a:gd name="connsiteY58" fmla="*/ 405980 h 590114"/>
                <a:gd name="connsiteX59" fmla="*/ 389044 w 1107403"/>
                <a:gd name="connsiteY59" fmla="*/ 407005 h 590114"/>
                <a:gd name="connsiteX60" fmla="*/ 409056 w 1107403"/>
                <a:gd name="connsiteY60" fmla="*/ 428555 h 590114"/>
                <a:gd name="connsiteX61" fmla="*/ 423938 w 1107403"/>
                <a:gd name="connsiteY61" fmla="*/ 436769 h 590114"/>
                <a:gd name="connsiteX62" fmla="*/ 434199 w 1107403"/>
                <a:gd name="connsiteY62" fmla="*/ 442925 h 590114"/>
                <a:gd name="connsiteX63" fmla="*/ 427017 w 1107403"/>
                <a:gd name="connsiteY63" fmla="*/ 451135 h 590114"/>
                <a:gd name="connsiteX64" fmla="*/ 409056 w 1107403"/>
                <a:gd name="connsiteY64" fmla="*/ 460373 h 590114"/>
                <a:gd name="connsiteX65" fmla="*/ 398279 w 1107403"/>
                <a:gd name="connsiteY65" fmla="*/ 452160 h 590114"/>
                <a:gd name="connsiteX66" fmla="*/ 388531 w 1107403"/>
                <a:gd name="connsiteY66" fmla="*/ 456781 h 590114"/>
                <a:gd name="connsiteX67" fmla="*/ 384168 w 1107403"/>
                <a:gd name="connsiteY67" fmla="*/ 460883 h 590114"/>
                <a:gd name="connsiteX68" fmla="*/ 369544 w 1107403"/>
                <a:gd name="connsiteY68" fmla="*/ 451647 h 590114"/>
                <a:gd name="connsiteX69" fmla="*/ 349274 w 1107403"/>
                <a:gd name="connsiteY69" fmla="*/ 456265 h 590114"/>
                <a:gd name="connsiteX70" fmla="*/ 337471 w 1107403"/>
                <a:gd name="connsiteY70" fmla="*/ 455240 h 590114"/>
                <a:gd name="connsiteX71" fmla="*/ 331574 w 1107403"/>
                <a:gd name="connsiteY71" fmla="*/ 455752 h 590114"/>
                <a:gd name="connsiteX72" fmla="*/ 327981 w 1107403"/>
                <a:gd name="connsiteY72" fmla="*/ 466529 h 590114"/>
                <a:gd name="connsiteX73" fmla="*/ 315154 w 1107403"/>
                <a:gd name="connsiteY73" fmla="*/ 469609 h 590114"/>
                <a:gd name="connsiteX74" fmla="*/ 317204 w 1107403"/>
                <a:gd name="connsiteY74" fmla="*/ 478972 h 590114"/>
                <a:gd name="connsiteX75" fmla="*/ 316692 w 1107403"/>
                <a:gd name="connsiteY75" fmla="*/ 480895 h 590114"/>
                <a:gd name="connsiteX76" fmla="*/ 312587 w 1107403"/>
                <a:gd name="connsiteY76" fmla="*/ 480895 h 590114"/>
                <a:gd name="connsiteX77" fmla="*/ 305915 w 1107403"/>
                <a:gd name="connsiteY77" fmla="*/ 478844 h 590114"/>
                <a:gd name="connsiteX78" fmla="*/ 301297 w 1107403"/>
                <a:gd name="connsiteY78" fmla="*/ 478844 h 590114"/>
                <a:gd name="connsiteX79" fmla="*/ 281798 w 1107403"/>
                <a:gd name="connsiteY79" fmla="*/ 495264 h 590114"/>
                <a:gd name="connsiteX80" fmla="*/ 269995 w 1107403"/>
                <a:gd name="connsiteY80" fmla="*/ 498856 h 590114"/>
                <a:gd name="connsiteX81" fmla="*/ 258193 w 1107403"/>
                <a:gd name="connsiteY81" fmla="*/ 495264 h 590114"/>
                <a:gd name="connsiteX82" fmla="*/ 250496 w 1107403"/>
                <a:gd name="connsiteY82" fmla="*/ 510659 h 590114"/>
                <a:gd name="connsiteX83" fmla="*/ 233563 w 1107403"/>
                <a:gd name="connsiteY83" fmla="*/ 515277 h 590114"/>
                <a:gd name="connsiteX84" fmla="*/ 233305 w 1107403"/>
                <a:gd name="connsiteY84" fmla="*/ 526566 h 590114"/>
                <a:gd name="connsiteX85" fmla="*/ 230483 w 1107403"/>
                <a:gd name="connsiteY85" fmla="*/ 527079 h 590114"/>
                <a:gd name="connsiteX86" fmla="*/ 226378 w 1107403"/>
                <a:gd name="connsiteY86" fmla="*/ 525541 h 590114"/>
                <a:gd name="connsiteX87" fmla="*/ 211497 w 1107403"/>
                <a:gd name="connsiteY87" fmla="*/ 534776 h 590114"/>
                <a:gd name="connsiteX88" fmla="*/ 189946 w 1107403"/>
                <a:gd name="connsiteY88" fmla="*/ 546066 h 590114"/>
                <a:gd name="connsiteX89" fmla="*/ 183274 w 1107403"/>
                <a:gd name="connsiteY89" fmla="*/ 552738 h 590114"/>
                <a:gd name="connsiteX90" fmla="*/ 160186 w 1107403"/>
                <a:gd name="connsiteY90" fmla="*/ 559919 h 590114"/>
                <a:gd name="connsiteX91" fmla="*/ 145816 w 1107403"/>
                <a:gd name="connsiteY91" fmla="*/ 570183 h 590114"/>
                <a:gd name="connsiteX92" fmla="*/ 140173 w 1107403"/>
                <a:gd name="connsiteY92" fmla="*/ 575313 h 590114"/>
                <a:gd name="connsiteX93" fmla="*/ 130935 w 1107403"/>
                <a:gd name="connsiteY93" fmla="*/ 568645 h 590114"/>
                <a:gd name="connsiteX94" fmla="*/ 128884 w 1107403"/>
                <a:gd name="connsiteY94" fmla="*/ 557868 h 590114"/>
                <a:gd name="connsiteX95" fmla="*/ 114769 w 1107403"/>
                <a:gd name="connsiteY95" fmla="*/ 551196 h 590114"/>
                <a:gd name="connsiteX96" fmla="*/ 102200 w 1107403"/>
                <a:gd name="connsiteY96" fmla="*/ 558381 h 590114"/>
                <a:gd name="connsiteX97" fmla="*/ 95015 w 1107403"/>
                <a:gd name="connsiteY97" fmla="*/ 554788 h 590114"/>
                <a:gd name="connsiteX98" fmla="*/ 92451 w 1107403"/>
                <a:gd name="connsiteY98" fmla="*/ 550683 h 590114"/>
                <a:gd name="connsiteX99" fmla="*/ 85267 w 1107403"/>
                <a:gd name="connsiteY99" fmla="*/ 553250 h 590114"/>
                <a:gd name="connsiteX100" fmla="*/ 72439 w 1107403"/>
                <a:gd name="connsiteY100" fmla="*/ 555301 h 590114"/>
                <a:gd name="connsiteX101" fmla="*/ 62688 w 1107403"/>
                <a:gd name="connsiteY101" fmla="*/ 577880 h 590114"/>
                <a:gd name="connsiteX102" fmla="*/ 58583 w 1107403"/>
                <a:gd name="connsiteY102" fmla="*/ 579931 h 590114"/>
                <a:gd name="connsiteX103" fmla="*/ 47293 w 1107403"/>
                <a:gd name="connsiteY103" fmla="*/ 584552 h 590114"/>
                <a:gd name="connsiteX104" fmla="*/ 36004 w 1107403"/>
                <a:gd name="connsiteY104" fmla="*/ 580960 h 590114"/>
                <a:gd name="connsiteX105" fmla="*/ 33440 w 1107403"/>
                <a:gd name="connsiteY105" fmla="*/ 573775 h 590114"/>
                <a:gd name="connsiteX106" fmla="*/ 27281 w 1107403"/>
                <a:gd name="connsiteY106" fmla="*/ 570183 h 590114"/>
                <a:gd name="connsiteX107" fmla="*/ 12915 w 1107403"/>
                <a:gd name="connsiteY107" fmla="*/ 559406 h 590114"/>
                <a:gd name="connsiteX108" fmla="*/ 84 w 1107403"/>
                <a:gd name="connsiteY108" fmla="*/ 548120 h 590114"/>
                <a:gd name="connsiteX109" fmla="*/ 10348 w 1107403"/>
                <a:gd name="connsiteY109" fmla="*/ 543499 h 590114"/>
                <a:gd name="connsiteX110" fmla="*/ 17020 w 1107403"/>
                <a:gd name="connsiteY110" fmla="*/ 530671 h 590114"/>
                <a:gd name="connsiteX111" fmla="*/ 26768 w 1107403"/>
                <a:gd name="connsiteY111" fmla="*/ 530671 h 590114"/>
                <a:gd name="connsiteX112" fmla="*/ 22663 w 1107403"/>
                <a:gd name="connsiteY112" fmla="*/ 523486 h 590114"/>
                <a:gd name="connsiteX113" fmla="*/ 25743 w 1107403"/>
                <a:gd name="connsiteY113" fmla="*/ 519894 h 590114"/>
                <a:gd name="connsiteX114" fmla="*/ 30360 w 1107403"/>
                <a:gd name="connsiteY114" fmla="*/ 511684 h 590114"/>
                <a:gd name="connsiteX115" fmla="*/ 40109 w 1107403"/>
                <a:gd name="connsiteY115" fmla="*/ 520407 h 590114"/>
                <a:gd name="connsiteX116" fmla="*/ 45242 w 1107403"/>
                <a:gd name="connsiteY116" fmla="*/ 511684 h 590114"/>
                <a:gd name="connsiteX117" fmla="*/ 51398 w 1107403"/>
                <a:gd name="connsiteY117" fmla="*/ 499369 h 590114"/>
                <a:gd name="connsiteX118" fmla="*/ 62175 w 1107403"/>
                <a:gd name="connsiteY118" fmla="*/ 503987 h 590114"/>
                <a:gd name="connsiteX119" fmla="*/ 68331 w 1107403"/>
                <a:gd name="connsiteY119" fmla="*/ 495264 h 590114"/>
                <a:gd name="connsiteX120" fmla="*/ 80646 w 1107403"/>
                <a:gd name="connsiteY120" fmla="*/ 472172 h 590114"/>
                <a:gd name="connsiteX121" fmla="*/ 85780 w 1107403"/>
                <a:gd name="connsiteY121" fmla="*/ 462424 h 590114"/>
                <a:gd name="connsiteX122" fmla="*/ 81162 w 1107403"/>
                <a:gd name="connsiteY122" fmla="*/ 454727 h 590114"/>
                <a:gd name="connsiteX123" fmla="*/ 89372 w 1107403"/>
                <a:gd name="connsiteY123" fmla="*/ 440358 h 590114"/>
                <a:gd name="connsiteX124" fmla="*/ 96553 w 1107403"/>
                <a:gd name="connsiteY124" fmla="*/ 428043 h 590114"/>
                <a:gd name="connsiteX125" fmla="*/ 106817 w 1107403"/>
                <a:gd name="connsiteY125" fmla="*/ 424450 h 590114"/>
                <a:gd name="connsiteX126" fmla="*/ 108871 w 1107403"/>
                <a:gd name="connsiteY126" fmla="*/ 418295 h 590114"/>
                <a:gd name="connsiteX127" fmla="*/ 119132 w 1107403"/>
                <a:gd name="connsiteY127" fmla="*/ 409572 h 590114"/>
                <a:gd name="connsiteX128" fmla="*/ 131963 w 1107403"/>
                <a:gd name="connsiteY128" fmla="*/ 402900 h 590114"/>
                <a:gd name="connsiteX129" fmla="*/ 138632 w 1107403"/>
                <a:gd name="connsiteY129" fmla="*/ 395970 h 590114"/>
                <a:gd name="connsiteX130" fmla="*/ 125291 w 1107403"/>
                <a:gd name="connsiteY130" fmla="*/ 386480 h 590114"/>
                <a:gd name="connsiteX131" fmla="*/ 165316 w 1107403"/>
                <a:gd name="connsiteY131" fmla="*/ 352611 h 590114"/>
                <a:gd name="connsiteX132" fmla="*/ 166668 w 1107403"/>
                <a:gd name="connsiteY132" fmla="*/ 350577 h 590114"/>
                <a:gd name="connsiteX133" fmla="*/ 166668 w 1107403"/>
                <a:gd name="connsiteY133" fmla="*/ 350577 h 590114"/>
                <a:gd name="connsiteX134" fmla="*/ 183787 w 1107403"/>
                <a:gd name="connsiteY134" fmla="*/ 358254 h 590114"/>
                <a:gd name="connsiteX135" fmla="*/ 200207 w 1107403"/>
                <a:gd name="connsiteY135" fmla="*/ 343885 h 590114"/>
                <a:gd name="connsiteX136" fmla="*/ 274100 w 1107403"/>
                <a:gd name="connsiteY136" fmla="*/ 326440 h 590114"/>
                <a:gd name="connsiteX137" fmla="*/ 295651 w 1107403"/>
                <a:gd name="connsiteY137" fmla="*/ 318230 h 590114"/>
                <a:gd name="connsiteX138" fmla="*/ 335163 w 1107403"/>
                <a:gd name="connsiteY138" fmla="*/ 282310 h 590114"/>
                <a:gd name="connsiteX139" fmla="*/ 354662 w 1107403"/>
                <a:gd name="connsiteY139" fmla="*/ 285390 h 590114"/>
                <a:gd name="connsiteX140" fmla="*/ 374674 w 1107403"/>
                <a:gd name="connsiteY140" fmla="*/ 271021 h 590114"/>
                <a:gd name="connsiteX141" fmla="*/ 389044 w 1107403"/>
                <a:gd name="connsiteY141" fmla="*/ 256655 h 590114"/>
                <a:gd name="connsiteX142" fmla="*/ 397254 w 1107403"/>
                <a:gd name="connsiteY142" fmla="*/ 245365 h 590114"/>
                <a:gd name="connsiteX143" fmla="*/ 421884 w 1107403"/>
                <a:gd name="connsiteY143" fmla="*/ 235101 h 590114"/>
                <a:gd name="connsiteX144" fmla="*/ 440358 w 1107403"/>
                <a:gd name="connsiteY144" fmla="*/ 225866 h 590114"/>
                <a:gd name="connsiteX145" fmla="*/ 480382 w 1107403"/>
                <a:gd name="connsiteY145" fmla="*/ 189946 h 590114"/>
                <a:gd name="connsiteX146" fmla="*/ 505012 w 1107403"/>
                <a:gd name="connsiteY146" fmla="*/ 169421 h 590114"/>
                <a:gd name="connsiteX147" fmla="*/ 524512 w 1107403"/>
                <a:gd name="connsiteY147" fmla="*/ 158131 h 590114"/>
                <a:gd name="connsiteX148" fmla="*/ 543244 w 1107403"/>
                <a:gd name="connsiteY148" fmla="*/ 171472 h 590114"/>
                <a:gd name="connsiteX149" fmla="*/ 554276 w 1107403"/>
                <a:gd name="connsiteY149" fmla="*/ 171472 h 590114"/>
                <a:gd name="connsiteX150" fmla="*/ 556327 w 1107403"/>
                <a:gd name="connsiteY150" fmla="*/ 154026 h 590114"/>
                <a:gd name="connsiteX151" fmla="*/ 585062 w 1107403"/>
                <a:gd name="connsiteY151" fmla="*/ 148896 h 590114"/>
                <a:gd name="connsiteX152" fmla="*/ 602510 w 1107403"/>
                <a:gd name="connsiteY152" fmla="*/ 151972 h 590114"/>
                <a:gd name="connsiteX153" fmla="*/ 651770 w 1107403"/>
                <a:gd name="connsiteY153" fmla="*/ 130422 h 590114"/>
                <a:gd name="connsiteX154" fmla="*/ 659980 w 1107403"/>
                <a:gd name="connsiteY154" fmla="*/ 132473 h 590114"/>
                <a:gd name="connsiteX155" fmla="*/ 685639 w 1107403"/>
                <a:gd name="connsiteY155" fmla="*/ 118107 h 590114"/>
                <a:gd name="connsiteX156" fmla="*/ 697954 w 1107403"/>
                <a:gd name="connsiteY156" fmla="*/ 117081 h 590114"/>
                <a:gd name="connsiteX157" fmla="*/ 711295 w 1107403"/>
                <a:gd name="connsiteY157" fmla="*/ 100661 h 590114"/>
                <a:gd name="connsiteX158" fmla="*/ 743109 w 1107403"/>
                <a:gd name="connsiteY158" fmla="*/ 87318 h 590114"/>
                <a:gd name="connsiteX159" fmla="*/ 758504 w 1107403"/>
                <a:gd name="connsiteY159" fmla="*/ 75003 h 590114"/>
                <a:gd name="connsiteX160" fmla="*/ 774156 w 1107403"/>
                <a:gd name="connsiteY160" fmla="*/ 82187 h 590114"/>
                <a:gd name="connsiteX161" fmla="*/ 786213 w 1107403"/>
                <a:gd name="connsiteY161" fmla="*/ 81162 h 590114"/>
                <a:gd name="connsiteX162" fmla="*/ 789293 w 1107403"/>
                <a:gd name="connsiteY162" fmla="*/ 65764 h 590114"/>
                <a:gd name="connsiteX163" fmla="*/ 806738 w 1107403"/>
                <a:gd name="connsiteY163" fmla="*/ 63713 h 590114"/>
                <a:gd name="connsiteX164" fmla="*/ 825212 w 1107403"/>
                <a:gd name="connsiteY164" fmla="*/ 58583 h 590114"/>
                <a:gd name="connsiteX165" fmla="*/ 858052 w 1107403"/>
                <a:gd name="connsiteY165" fmla="*/ 45242 h 590114"/>
                <a:gd name="connsiteX166" fmla="*/ 887813 w 1107403"/>
                <a:gd name="connsiteY166" fmla="*/ 31899 h 590114"/>
                <a:gd name="connsiteX167" fmla="*/ 914497 w 1107403"/>
                <a:gd name="connsiteY167" fmla="*/ 27793 h 590114"/>
                <a:gd name="connsiteX168" fmla="*/ 937076 w 1107403"/>
                <a:gd name="connsiteY168" fmla="*/ 18558 h 590114"/>
                <a:gd name="connsiteX169" fmla="*/ 964786 w 1107403"/>
                <a:gd name="connsiteY169" fmla="*/ 27793 h 590114"/>
                <a:gd name="connsiteX170" fmla="*/ 976075 w 1107403"/>
                <a:gd name="connsiteY170" fmla="*/ 14453 h 590114"/>
                <a:gd name="connsiteX171" fmla="*/ 1009428 w 1107403"/>
                <a:gd name="connsiteY171" fmla="*/ 84 h 590114"/>
                <a:gd name="connsiteX172" fmla="*/ 1017125 w 1107403"/>
                <a:gd name="connsiteY172" fmla="*/ 17529 h 590114"/>
                <a:gd name="connsiteX173" fmla="*/ 1030466 w 1107403"/>
                <a:gd name="connsiteY173" fmla="*/ 23689 h 590114"/>
                <a:gd name="connsiteX174" fmla="*/ 1068440 w 1107403"/>
                <a:gd name="connsiteY174" fmla="*/ 6243 h 590114"/>
                <a:gd name="connsiteX175" fmla="*/ 1092420 w 1107403"/>
                <a:gd name="connsiteY175" fmla="*/ 3771 h 590114"/>
                <a:gd name="connsiteX176" fmla="*/ 1092420 w 1107403"/>
                <a:gd name="connsiteY176" fmla="*/ 3771 h 590114"/>
                <a:gd name="connsiteX177" fmla="*/ 1107439 w 1107403"/>
                <a:gd name="connsiteY177" fmla="*/ 73977 h 590114"/>
                <a:gd name="connsiteX178" fmla="*/ 1063309 w 1107403"/>
                <a:gd name="connsiteY178" fmla="*/ 107846 h 590114"/>
                <a:gd name="connsiteX179" fmla="*/ 1041755 w 1107403"/>
                <a:gd name="connsiteY179" fmla="*/ 125291 h 590114"/>
                <a:gd name="connsiteX180" fmla="*/ 979318 w 1107403"/>
                <a:gd name="connsiteY180" fmla="*/ 200138 h 590114"/>
                <a:gd name="connsiteX181" fmla="*/ 979318 w 1107403"/>
                <a:gd name="connsiteY181" fmla="*/ 200138 h 590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Lst>
              <a:rect l="l" t="t" r="r" b="b"/>
              <a:pathLst>
                <a:path w="1107403" h="590114">
                  <a:moveTo>
                    <a:pt x="326956" y="529646"/>
                  </a:moveTo>
                  <a:cubicBezTo>
                    <a:pt x="316819" y="529646"/>
                    <a:pt x="314765" y="540165"/>
                    <a:pt x="305915" y="545040"/>
                  </a:cubicBezTo>
                  <a:cubicBezTo>
                    <a:pt x="297705" y="549531"/>
                    <a:pt x="291934" y="549785"/>
                    <a:pt x="284364" y="555301"/>
                  </a:cubicBezTo>
                  <a:cubicBezTo>
                    <a:pt x="270508" y="565438"/>
                    <a:pt x="259222" y="573008"/>
                    <a:pt x="257167" y="590195"/>
                  </a:cubicBezTo>
                  <a:cubicBezTo>
                    <a:pt x="271661" y="589170"/>
                    <a:pt x="278078" y="578393"/>
                    <a:pt x="292574" y="578393"/>
                  </a:cubicBezTo>
                  <a:cubicBezTo>
                    <a:pt x="295527" y="578393"/>
                    <a:pt x="297320" y="579418"/>
                    <a:pt x="300272" y="579418"/>
                  </a:cubicBezTo>
                  <a:cubicBezTo>
                    <a:pt x="307969" y="579418"/>
                    <a:pt x="308994" y="568645"/>
                    <a:pt x="316692" y="568645"/>
                  </a:cubicBezTo>
                  <a:cubicBezTo>
                    <a:pt x="319771" y="568645"/>
                    <a:pt x="321051" y="571208"/>
                    <a:pt x="324131" y="571208"/>
                  </a:cubicBezTo>
                  <a:cubicBezTo>
                    <a:pt x="328879" y="571208"/>
                    <a:pt x="328879" y="565180"/>
                    <a:pt x="331061" y="560948"/>
                  </a:cubicBezTo>
                  <a:cubicBezTo>
                    <a:pt x="332726" y="557613"/>
                    <a:pt x="336962" y="558253"/>
                    <a:pt x="340809" y="558381"/>
                  </a:cubicBezTo>
                  <a:cubicBezTo>
                    <a:pt x="348252" y="558639"/>
                    <a:pt x="355691" y="554021"/>
                    <a:pt x="355691" y="546578"/>
                  </a:cubicBezTo>
                  <a:cubicBezTo>
                    <a:pt x="355691" y="543626"/>
                    <a:pt x="354022" y="540419"/>
                    <a:pt x="351073" y="540419"/>
                  </a:cubicBezTo>
                  <a:cubicBezTo>
                    <a:pt x="347092" y="540419"/>
                    <a:pt x="344787" y="541193"/>
                    <a:pt x="340809" y="540681"/>
                  </a:cubicBezTo>
                  <a:cubicBezTo>
                    <a:pt x="340809" y="534038"/>
                    <a:pt x="332534" y="529646"/>
                    <a:pt x="326956" y="529646"/>
                  </a:cubicBezTo>
                  <a:close/>
                  <a:moveTo>
                    <a:pt x="979318" y="200138"/>
                  </a:moveTo>
                  <a:cubicBezTo>
                    <a:pt x="978753" y="198711"/>
                    <a:pt x="977940" y="197369"/>
                    <a:pt x="976588" y="196105"/>
                  </a:cubicBezTo>
                  <a:cubicBezTo>
                    <a:pt x="968378" y="188408"/>
                    <a:pt x="959783" y="187895"/>
                    <a:pt x="948366" y="187895"/>
                  </a:cubicBezTo>
                  <a:cubicBezTo>
                    <a:pt x="940796" y="187895"/>
                    <a:pt x="936949" y="191230"/>
                    <a:pt x="929379" y="192000"/>
                  </a:cubicBezTo>
                  <a:cubicBezTo>
                    <a:pt x="915526" y="193538"/>
                    <a:pt x="908083" y="196105"/>
                    <a:pt x="894997" y="200723"/>
                  </a:cubicBezTo>
                  <a:cubicBezTo>
                    <a:pt x="886275" y="203803"/>
                    <a:pt x="882810" y="211500"/>
                    <a:pt x="873447" y="211500"/>
                  </a:cubicBezTo>
                  <a:cubicBezTo>
                    <a:pt x="869727" y="211500"/>
                    <a:pt x="867677" y="210086"/>
                    <a:pt x="864212" y="208933"/>
                  </a:cubicBezTo>
                  <a:cubicBezTo>
                    <a:pt x="856387" y="211500"/>
                    <a:pt x="853435" y="215219"/>
                    <a:pt x="845225" y="216117"/>
                  </a:cubicBezTo>
                  <a:cubicBezTo>
                    <a:pt x="838808" y="216885"/>
                    <a:pt x="829830" y="215990"/>
                    <a:pt x="829830" y="222404"/>
                  </a:cubicBezTo>
                  <a:lnTo>
                    <a:pt x="829830" y="239209"/>
                  </a:lnTo>
                  <a:cubicBezTo>
                    <a:pt x="821620" y="239209"/>
                    <a:pt x="817770" y="243954"/>
                    <a:pt x="809818" y="245878"/>
                  </a:cubicBezTo>
                  <a:cubicBezTo>
                    <a:pt x="800582" y="248187"/>
                    <a:pt x="794423" y="246907"/>
                    <a:pt x="785701" y="250499"/>
                  </a:cubicBezTo>
                  <a:cubicBezTo>
                    <a:pt x="780309" y="252677"/>
                    <a:pt x="777745" y="256655"/>
                    <a:pt x="771847" y="256655"/>
                  </a:cubicBezTo>
                  <a:cubicBezTo>
                    <a:pt x="768379" y="256655"/>
                    <a:pt x="766586" y="254091"/>
                    <a:pt x="763121" y="254091"/>
                  </a:cubicBezTo>
                  <a:cubicBezTo>
                    <a:pt x="753628" y="254091"/>
                    <a:pt x="749396" y="262298"/>
                    <a:pt x="739902" y="262298"/>
                  </a:cubicBezTo>
                  <a:lnTo>
                    <a:pt x="729896" y="262298"/>
                  </a:lnTo>
                  <a:cubicBezTo>
                    <a:pt x="722071" y="262298"/>
                    <a:pt x="717581" y="260247"/>
                    <a:pt x="709756" y="260247"/>
                  </a:cubicBezTo>
                  <a:cubicBezTo>
                    <a:pt x="696540" y="260247"/>
                    <a:pt x="689231" y="263199"/>
                    <a:pt x="676400" y="266406"/>
                  </a:cubicBezTo>
                  <a:cubicBezTo>
                    <a:pt x="667038" y="268712"/>
                    <a:pt x="661394" y="270511"/>
                    <a:pt x="653312" y="275642"/>
                  </a:cubicBezTo>
                  <a:cubicBezTo>
                    <a:pt x="648433" y="278721"/>
                    <a:pt x="646767" y="283852"/>
                    <a:pt x="640997" y="283852"/>
                  </a:cubicBezTo>
                  <a:cubicBezTo>
                    <a:pt x="639968" y="283852"/>
                    <a:pt x="639841" y="282568"/>
                    <a:pt x="638943" y="282314"/>
                  </a:cubicBezTo>
                  <a:lnTo>
                    <a:pt x="638943" y="272435"/>
                  </a:lnTo>
                  <a:cubicBezTo>
                    <a:pt x="638943" y="270253"/>
                    <a:pt x="637532" y="269097"/>
                    <a:pt x="636376" y="267432"/>
                  </a:cubicBezTo>
                  <a:cubicBezTo>
                    <a:pt x="627526" y="271024"/>
                    <a:pt x="624701" y="277052"/>
                    <a:pt x="617392" y="283339"/>
                  </a:cubicBezTo>
                  <a:cubicBezTo>
                    <a:pt x="614313" y="286030"/>
                    <a:pt x="611488" y="286673"/>
                    <a:pt x="608669" y="289495"/>
                  </a:cubicBezTo>
                  <a:cubicBezTo>
                    <a:pt x="603790" y="294367"/>
                    <a:pt x="600198" y="298734"/>
                    <a:pt x="593275" y="298734"/>
                  </a:cubicBezTo>
                  <a:cubicBezTo>
                    <a:pt x="588014" y="298734"/>
                    <a:pt x="584938" y="297581"/>
                    <a:pt x="579931" y="296167"/>
                  </a:cubicBezTo>
                  <a:cubicBezTo>
                    <a:pt x="579931" y="304504"/>
                    <a:pt x="575699" y="310408"/>
                    <a:pt x="568129" y="314125"/>
                  </a:cubicBezTo>
                  <a:cubicBezTo>
                    <a:pt x="564151" y="316052"/>
                    <a:pt x="560817" y="315281"/>
                    <a:pt x="556843" y="317204"/>
                  </a:cubicBezTo>
                  <a:cubicBezTo>
                    <a:pt x="549018" y="321051"/>
                    <a:pt x="543241" y="322593"/>
                    <a:pt x="537856" y="329523"/>
                  </a:cubicBezTo>
                  <a:cubicBezTo>
                    <a:pt x="535416" y="332726"/>
                    <a:pt x="533751" y="336191"/>
                    <a:pt x="529646" y="336191"/>
                  </a:cubicBezTo>
                  <a:cubicBezTo>
                    <a:pt x="523999" y="336191"/>
                    <a:pt x="523486" y="327469"/>
                    <a:pt x="517843" y="327469"/>
                  </a:cubicBezTo>
                  <a:cubicBezTo>
                    <a:pt x="507707" y="327469"/>
                    <a:pt x="504627" y="336831"/>
                    <a:pt x="498344" y="344914"/>
                  </a:cubicBezTo>
                  <a:cubicBezTo>
                    <a:pt x="496162" y="347736"/>
                    <a:pt x="493726" y="348248"/>
                    <a:pt x="491159" y="350560"/>
                  </a:cubicBezTo>
                  <a:cubicBezTo>
                    <a:pt x="482949" y="358130"/>
                    <a:pt x="478586" y="363003"/>
                    <a:pt x="471147" y="371598"/>
                  </a:cubicBezTo>
                  <a:cubicBezTo>
                    <a:pt x="468453" y="374678"/>
                    <a:pt x="463450" y="374678"/>
                    <a:pt x="463450" y="378783"/>
                  </a:cubicBezTo>
                  <a:cubicBezTo>
                    <a:pt x="463450" y="383273"/>
                    <a:pt x="464730" y="386993"/>
                    <a:pt x="468580" y="389044"/>
                  </a:cubicBezTo>
                  <a:cubicBezTo>
                    <a:pt x="470507" y="390072"/>
                    <a:pt x="473711" y="389811"/>
                    <a:pt x="473711" y="392123"/>
                  </a:cubicBezTo>
                  <a:cubicBezTo>
                    <a:pt x="473711" y="399180"/>
                    <a:pt x="469093" y="402642"/>
                    <a:pt x="469093" y="409699"/>
                  </a:cubicBezTo>
                  <a:lnTo>
                    <a:pt x="469093" y="420986"/>
                  </a:lnTo>
                  <a:cubicBezTo>
                    <a:pt x="469093" y="428297"/>
                    <a:pt x="469220" y="438307"/>
                    <a:pt x="461912" y="438307"/>
                  </a:cubicBezTo>
                  <a:cubicBezTo>
                    <a:pt x="449208" y="438307"/>
                    <a:pt x="444717" y="428043"/>
                    <a:pt x="434199" y="420861"/>
                  </a:cubicBezTo>
                  <a:cubicBezTo>
                    <a:pt x="429323" y="417524"/>
                    <a:pt x="428810" y="410597"/>
                    <a:pt x="422912" y="410597"/>
                  </a:cubicBezTo>
                  <a:cubicBezTo>
                    <a:pt x="420345" y="410597"/>
                    <a:pt x="419062" y="412648"/>
                    <a:pt x="416495" y="412648"/>
                  </a:cubicBezTo>
                  <a:cubicBezTo>
                    <a:pt x="406744" y="412648"/>
                    <a:pt x="401871" y="405980"/>
                    <a:pt x="392123" y="405980"/>
                  </a:cubicBezTo>
                  <a:cubicBezTo>
                    <a:pt x="390836" y="405980"/>
                    <a:pt x="390196" y="406620"/>
                    <a:pt x="389044" y="407005"/>
                  </a:cubicBezTo>
                  <a:cubicBezTo>
                    <a:pt x="393403" y="417524"/>
                    <a:pt x="398534" y="424323"/>
                    <a:pt x="409056" y="428555"/>
                  </a:cubicBezTo>
                  <a:cubicBezTo>
                    <a:pt x="415088" y="430995"/>
                    <a:pt x="417906" y="434202"/>
                    <a:pt x="423938" y="436769"/>
                  </a:cubicBezTo>
                  <a:cubicBezTo>
                    <a:pt x="428170" y="438562"/>
                    <a:pt x="434199" y="438307"/>
                    <a:pt x="434199" y="442925"/>
                  </a:cubicBezTo>
                  <a:cubicBezTo>
                    <a:pt x="434199" y="447157"/>
                    <a:pt x="430348" y="448568"/>
                    <a:pt x="427017" y="451135"/>
                  </a:cubicBezTo>
                  <a:cubicBezTo>
                    <a:pt x="420858" y="456007"/>
                    <a:pt x="416881" y="459730"/>
                    <a:pt x="409056" y="460373"/>
                  </a:cubicBezTo>
                  <a:cubicBezTo>
                    <a:pt x="403925" y="459087"/>
                    <a:pt x="403540" y="452160"/>
                    <a:pt x="398279" y="452160"/>
                  </a:cubicBezTo>
                  <a:cubicBezTo>
                    <a:pt x="394050" y="452160"/>
                    <a:pt x="390458" y="453189"/>
                    <a:pt x="388531" y="456781"/>
                  </a:cubicBezTo>
                  <a:cubicBezTo>
                    <a:pt x="387505" y="458705"/>
                    <a:pt x="386480" y="460883"/>
                    <a:pt x="384168" y="460883"/>
                  </a:cubicBezTo>
                  <a:cubicBezTo>
                    <a:pt x="377496" y="460883"/>
                    <a:pt x="376216" y="451647"/>
                    <a:pt x="369544" y="451647"/>
                  </a:cubicBezTo>
                  <a:cubicBezTo>
                    <a:pt x="361461" y="451647"/>
                    <a:pt x="357356" y="456265"/>
                    <a:pt x="349274" y="456265"/>
                  </a:cubicBezTo>
                  <a:cubicBezTo>
                    <a:pt x="344656" y="456265"/>
                    <a:pt x="342089" y="455240"/>
                    <a:pt x="337471" y="455240"/>
                  </a:cubicBezTo>
                  <a:cubicBezTo>
                    <a:pt x="335166" y="455240"/>
                    <a:pt x="333366" y="454469"/>
                    <a:pt x="331574" y="455752"/>
                  </a:cubicBezTo>
                  <a:cubicBezTo>
                    <a:pt x="328236" y="458319"/>
                    <a:pt x="331574" y="464217"/>
                    <a:pt x="327981" y="466529"/>
                  </a:cubicBezTo>
                  <a:cubicBezTo>
                    <a:pt x="323749" y="469351"/>
                    <a:pt x="320026" y="468067"/>
                    <a:pt x="315154" y="469609"/>
                  </a:cubicBezTo>
                  <a:cubicBezTo>
                    <a:pt x="316052" y="473201"/>
                    <a:pt x="317204" y="475252"/>
                    <a:pt x="317204" y="478972"/>
                  </a:cubicBezTo>
                  <a:cubicBezTo>
                    <a:pt x="317204" y="479742"/>
                    <a:pt x="316692" y="480124"/>
                    <a:pt x="316692" y="480895"/>
                  </a:cubicBezTo>
                  <a:lnTo>
                    <a:pt x="312587" y="480895"/>
                  </a:lnTo>
                  <a:lnTo>
                    <a:pt x="305915" y="478844"/>
                  </a:lnTo>
                  <a:lnTo>
                    <a:pt x="301297" y="478844"/>
                  </a:lnTo>
                  <a:cubicBezTo>
                    <a:pt x="301297" y="488720"/>
                    <a:pt x="291291" y="492701"/>
                    <a:pt x="281798" y="495264"/>
                  </a:cubicBezTo>
                  <a:cubicBezTo>
                    <a:pt x="277180" y="496544"/>
                    <a:pt x="274740" y="498856"/>
                    <a:pt x="269995" y="498856"/>
                  </a:cubicBezTo>
                  <a:cubicBezTo>
                    <a:pt x="265250" y="498856"/>
                    <a:pt x="262938" y="495264"/>
                    <a:pt x="258193" y="495264"/>
                  </a:cubicBezTo>
                  <a:cubicBezTo>
                    <a:pt x="251524" y="495264"/>
                    <a:pt x="254601" y="505528"/>
                    <a:pt x="250496" y="510659"/>
                  </a:cubicBezTo>
                  <a:cubicBezTo>
                    <a:pt x="246391" y="515917"/>
                    <a:pt x="240362" y="514378"/>
                    <a:pt x="233563" y="515277"/>
                  </a:cubicBezTo>
                  <a:cubicBezTo>
                    <a:pt x="233563" y="519636"/>
                    <a:pt x="233305" y="522203"/>
                    <a:pt x="233305" y="526566"/>
                  </a:cubicBezTo>
                  <a:lnTo>
                    <a:pt x="230483" y="527079"/>
                  </a:lnTo>
                  <a:cubicBezTo>
                    <a:pt x="228945" y="526566"/>
                    <a:pt x="228047" y="525541"/>
                    <a:pt x="226378" y="525541"/>
                  </a:cubicBezTo>
                  <a:cubicBezTo>
                    <a:pt x="219579" y="525541"/>
                    <a:pt x="217143" y="530926"/>
                    <a:pt x="211497" y="534776"/>
                  </a:cubicBezTo>
                  <a:cubicBezTo>
                    <a:pt x="203672" y="540161"/>
                    <a:pt x="196618" y="539394"/>
                    <a:pt x="189946" y="546066"/>
                  </a:cubicBezTo>
                  <a:cubicBezTo>
                    <a:pt x="187507" y="548502"/>
                    <a:pt x="186354" y="551069"/>
                    <a:pt x="183274" y="552738"/>
                  </a:cubicBezTo>
                  <a:cubicBezTo>
                    <a:pt x="175064" y="557355"/>
                    <a:pt x="168908" y="556715"/>
                    <a:pt x="160186" y="559919"/>
                  </a:cubicBezTo>
                  <a:cubicBezTo>
                    <a:pt x="153899" y="562228"/>
                    <a:pt x="150176" y="565053"/>
                    <a:pt x="145816" y="570183"/>
                  </a:cubicBezTo>
                  <a:cubicBezTo>
                    <a:pt x="144020" y="572365"/>
                    <a:pt x="143126" y="575313"/>
                    <a:pt x="140173" y="575313"/>
                  </a:cubicBezTo>
                  <a:cubicBezTo>
                    <a:pt x="135807" y="575313"/>
                    <a:pt x="131963" y="572877"/>
                    <a:pt x="130935" y="568645"/>
                  </a:cubicBezTo>
                  <a:cubicBezTo>
                    <a:pt x="129909" y="564540"/>
                    <a:pt x="130935" y="561460"/>
                    <a:pt x="128884" y="557868"/>
                  </a:cubicBezTo>
                  <a:cubicBezTo>
                    <a:pt x="125932" y="552738"/>
                    <a:pt x="120798" y="551196"/>
                    <a:pt x="114769" y="551196"/>
                  </a:cubicBezTo>
                  <a:cubicBezTo>
                    <a:pt x="109126" y="551196"/>
                    <a:pt x="107843" y="558381"/>
                    <a:pt x="102200" y="558381"/>
                  </a:cubicBezTo>
                  <a:cubicBezTo>
                    <a:pt x="99120" y="558381"/>
                    <a:pt x="96553" y="557355"/>
                    <a:pt x="95015" y="554788"/>
                  </a:cubicBezTo>
                  <a:cubicBezTo>
                    <a:pt x="94244" y="553378"/>
                    <a:pt x="94244" y="550683"/>
                    <a:pt x="92451" y="550683"/>
                  </a:cubicBezTo>
                  <a:cubicBezTo>
                    <a:pt x="89499" y="550683"/>
                    <a:pt x="88085" y="552738"/>
                    <a:pt x="85267" y="553250"/>
                  </a:cubicBezTo>
                  <a:cubicBezTo>
                    <a:pt x="80388" y="554148"/>
                    <a:pt x="75515" y="551581"/>
                    <a:pt x="72439" y="555301"/>
                  </a:cubicBezTo>
                  <a:cubicBezTo>
                    <a:pt x="66407" y="562486"/>
                    <a:pt x="67305" y="569670"/>
                    <a:pt x="62688" y="577880"/>
                  </a:cubicBezTo>
                  <a:cubicBezTo>
                    <a:pt x="61917" y="579418"/>
                    <a:pt x="60121" y="579033"/>
                    <a:pt x="58583" y="579931"/>
                  </a:cubicBezTo>
                  <a:cubicBezTo>
                    <a:pt x="54605" y="582240"/>
                    <a:pt x="52038" y="584552"/>
                    <a:pt x="47293" y="584552"/>
                  </a:cubicBezTo>
                  <a:cubicBezTo>
                    <a:pt x="42675" y="584552"/>
                    <a:pt x="39338" y="583909"/>
                    <a:pt x="36004" y="580960"/>
                  </a:cubicBezTo>
                  <a:cubicBezTo>
                    <a:pt x="33953" y="579160"/>
                    <a:pt x="35105" y="576081"/>
                    <a:pt x="33440" y="573775"/>
                  </a:cubicBezTo>
                  <a:cubicBezTo>
                    <a:pt x="31899" y="571721"/>
                    <a:pt x="29590" y="571336"/>
                    <a:pt x="27281" y="570183"/>
                  </a:cubicBezTo>
                  <a:cubicBezTo>
                    <a:pt x="20998" y="567103"/>
                    <a:pt x="18558" y="563766"/>
                    <a:pt x="12915" y="559406"/>
                  </a:cubicBezTo>
                  <a:cubicBezTo>
                    <a:pt x="7654" y="555428"/>
                    <a:pt x="84" y="554788"/>
                    <a:pt x="84" y="548120"/>
                  </a:cubicBezTo>
                  <a:cubicBezTo>
                    <a:pt x="84" y="543753"/>
                    <a:pt x="6498" y="545426"/>
                    <a:pt x="10348" y="543499"/>
                  </a:cubicBezTo>
                  <a:cubicBezTo>
                    <a:pt x="15351" y="541063"/>
                    <a:pt x="16631" y="536314"/>
                    <a:pt x="17020" y="530671"/>
                  </a:cubicBezTo>
                  <a:cubicBezTo>
                    <a:pt x="20864" y="531184"/>
                    <a:pt x="22918" y="531311"/>
                    <a:pt x="26768" y="530671"/>
                  </a:cubicBezTo>
                  <a:cubicBezTo>
                    <a:pt x="25997" y="527592"/>
                    <a:pt x="22663" y="526693"/>
                    <a:pt x="22663" y="523486"/>
                  </a:cubicBezTo>
                  <a:cubicBezTo>
                    <a:pt x="22663" y="521690"/>
                    <a:pt x="24969" y="521436"/>
                    <a:pt x="25743" y="519894"/>
                  </a:cubicBezTo>
                  <a:cubicBezTo>
                    <a:pt x="27408" y="516691"/>
                    <a:pt x="26768" y="511684"/>
                    <a:pt x="30360" y="511684"/>
                  </a:cubicBezTo>
                  <a:cubicBezTo>
                    <a:pt x="35363" y="511684"/>
                    <a:pt x="36131" y="517585"/>
                    <a:pt x="40109" y="520407"/>
                  </a:cubicBezTo>
                  <a:cubicBezTo>
                    <a:pt x="42290" y="517331"/>
                    <a:pt x="44857" y="515531"/>
                    <a:pt x="45242" y="511684"/>
                  </a:cubicBezTo>
                  <a:cubicBezTo>
                    <a:pt x="45755" y="506296"/>
                    <a:pt x="46010" y="499369"/>
                    <a:pt x="51398" y="499369"/>
                  </a:cubicBezTo>
                  <a:cubicBezTo>
                    <a:pt x="55889" y="499369"/>
                    <a:pt x="57685" y="503987"/>
                    <a:pt x="62175" y="503987"/>
                  </a:cubicBezTo>
                  <a:cubicBezTo>
                    <a:pt x="66280" y="503987"/>
                    <a:pt x="66920" y="499111"/>
                    <a:pt x="68331" y="495264"/>
                  </a:cubicBezTo>
                  <a:cubicBezTo>
                    <a:pt x="71923" y="485643"/>
                    <a:pt x="70385" y="472172"/>
                    <a:pt x="80646" y="472172"/>
                  </a:cubicBezTo>
                  <a:cubicBezTo>
                    <a:pt x="83598" y="469609"/>
                    <a:pt x="85780" y="466529"/>
                    <a:pt x="85780" y="462424"/>
                  </a:cubicBezTo>
                  <a:cubicBezTo>
                    <a:pt x="85780" y="458959"/>
                    <a:pt x="81162" y="458192"/>
                    <a:pt x="81162" y="454727"/>
                  </a:cubicBezTo>
                  <a:cubicBezTo>
                    <a:pt x="81162" y="448310"/>
                    <a:pt x="85780" y="445619"/>
                    <a:pt x="89372" y="440358"/>
                  </a:cubicBezTo>
                  <a:cubicBezTo>
                    <a:pt x="92451" y="435867"/>
                    <a:pt x="92703" y="431890"/>
                    <a:pt x="96553" y="428043"/>
                  </a:cubicBezTo>
                  <a:cubicBezTo>
                    <a:pt x="99505" y="425094"/>
                    <a:pt x="103614" y="427017"/>
                    <a:pt x="106817" y="424450"/>
                  </a:cubicBezTo>
                  <a:cubicBezTo>
                    <a:pt x="108744" y="422912"/>
                    <a:pt x="107970" y="420600"/>
                    <a:pt x="108871" y="418295"/>
                  </a:cubicBezTo>
                  <a:cubicBezTo>
                    <a:pt x="110922" y="413419"/>
                    <a:pt x="113875" y="410085"/>
                    <a:pt x="119132" y="409572"/>
                  </a:cubicBezTo>
                  <a:cubicBezTo>
                    <a:pt x="124779" y="408932"/>
                    <a:pt x="127084" y="405852"/>
                    <a:pt x="131963" y="402900"/>
                  </a:cubicBezTo>
                  <a:cubicBezTo>
                    <a:pt x="135167" y="400973"/>
                    <a:pt x="138632" y="399693"/>
                    <a:pt x="138632" y="395970"/>
                  </a:cubicBezTo>
                  <a:cubicBezTo>
                    <a:pt x="138632" y="389556"/>
                    <a:pt x="131320" y="389432"/>
                    <a:pt x="125291" y="386480"/>
                  </a:cubicBezTo>
                  <a:cubicBezTo>
                    <a:pt x="134912" y="368646"/>
                    <a:pt x="152485" y="368646"/>
                    <a:pt x="165316" y="352611"/>
                  </a:cubicBezTo>
                  <a:cubicBezTo>
                    <a:pt x="165858" y="351935"/>
                    <a:pt x="166302" y="351256"/>
                    <a:pt x="166668" y="350577"/>
                  </a:cubicBezTo>
                  <a:lnTo>
                    <a:pt x="166668" y="350577"/>
                  </a:lnTo>
                  <a:cubicBezTo>
                    <a:pt x="172827" y="352889"/>
                    <a:pt x="177115" y="358254"/>
                    <a:pt x="183787" y="358254"/>
                  </a:cubicBezTo>
                  <a:cubicBezTo>
                    <a:pt x="191997" y="358254"/>
                    <a:pt x="192513" y="347739"/>
                    <a:pt x="200207" y="343885"/>
                  </a:cubicBezTo>
                  <a:cubicBezTo>
                    <a:pt x="228432" y="334650"/>
                    <a:pt x="245623" y="333882"/>
                    <a:pt x="274100" y="326440"/>
                  </a:cubicBezTo>
                  <a:cubicBezTo>
                    <a:pt x="282823" y="324134"/>
                    <a:pt x="289240" y="324647"/>
                    <a:pt x="295651" y="318230"/>
                  </a:cubicBezTo>
                  <a:cubicBezTo>
                    <a:pt x="310533" y="303351"/>
                    <a:pt x="314383" y="282310"/>
                    <a:pt x="335163" y="282310"/>
                  </a:cubicBezTo>
                  <a:cubicBezTo>
                    <a:pt x="342860" y="282310"/>
                    <a:pt x="346965" y="285390"/>
                    <a:pt x="354662" y="285390"/>
                  </a:cubicBezTo>
                  <a:cubicBezTo>
                    <a:pt x="364159" y="285390"/>
                    <a:pt x="368777" y="277950"/>
                    <a:pt x="374674" y="271021"/>
                  </a:cubicBezTo>
                  <a:cubicBezTo>
                    <a:pt x="379805" y="265123"/>
                    <a:pt x="384426" y="263069"/>
                    <a:pt x="389044" y="256655"/>
                  </a:cubicBezTo>
                  <a:cubicBezTo>
                    <a:pt x="392123" y="252295"/>
                    <a:pt x="392636" y="247677"/>
                    <a:pt x="397254" y="245365"/>
                  </a:cubicBezTo>
                  <a:cubicBezTo>
                    <a:pt x="406489" y="240493"/>
                    <a:pt x="411881" y="237926"/>
                    <a:pt x="421884" y="235101"/>
                  </a:cubicBezTo>
                  <a:cubicBezTo>
                    <a:pt x="429326" y="233050"/>
                    <a:pt x="437536" y="233050"/>
                    <a:pt x="440358" y="225866"/>
                  </a:cubicBezTo>
                  <a:cubicBezTo>
                    <a:pt x="448313" y="206366"/>
                    <a:pt x="466787" y="205853"/>
                    <a:pt x="480382" y="189946"/>
                  </a:cubicBezTo>
                  <a:cubicBezTo>
                    <a:pt x="488080" y="180707"/>
                    <a:pt x="495777" y="177376"/>
                    <a:pt x="505012" y="169421"/>
                  </a:cubicBezTo>
                  <a:cubicBezTo>
                    <a:pt x="511430" y="164033"/>
                    <a:pt x="515789" y="158131"/>
                    <a:pt x="524512" y="158131"/>
                  </a:cubicBezTo>
                  <a:cubicBezTo>
                    <a:pt x="533493" y="158131"/>
                    <a:pt x="534260" y="171472"/>
                    <a:pt x="543244" y="171472"/>
                  </a:cubicBezTo>
                  <a:lnTo>
                    <a:pt x="554276" y="171472"/>
                  </a:lnTo>
                  <a:cubicBezTo>
                    <a:pt x="554276" y="164545"/>
                    <a:pt x="552222" y="159415"/>
                    <a:pt x="556327" y="154026"/>
                  </a:cubicBezTo>
                  <a:cubicBezTo>
                    <a:pt x="562998" y="145304"/>
                    <a:pt x="573772" y="148896"/>
                    <a:pt x="585062" y="148896"/>
                  </a:cubicBezTo>
                  <a:cubicBezTo>
                    <a:pt x="591991" y="148896"/>
                    <a:pt x="595584" y="151972"/>
                    <a:pt x="602510" y="151972"/>
                  </a:cubicBezTo>
                  <a:cubicBezTo>
                    <a:pt x="623548" y="151972"/>
                    <a:pt x="630733" y="130422"/>
                    <a:pt x="651770" y="130422"/>
                  </a:cubicBezTo>
                  <a:cubicBezTo>
                    <a:pt x="654850" y="130422"/>
                    <a:pt x="656901" y="132473"/>
                    <a:pt x="659980" y="132473"/>
                  </a:cubicBezTo>
                  <a:cubicBezTo>
                    <a:pt x="671270" y="132473"/>
                    <a:pt x="675120" y="121444"/>
                    <a:pt x="685639" y="118107"/>
                  </a:cubicBezTo>
                  <a:cubicBezTo>
                    <a:pt x="690257" y="116565"/>
                    <a:pt x="693333" y="118107"/>
                    <a:pt x="697954" y="117081"/>
                  </a:cubicBezTo>
                  <a:cubicBezTo>
                    <a:pt x="705909" y="115285"/>
                    <a:pt x="705139" y="105792"/>
                    <a:pt x="711295" y="100661"/>
                  </a:cubicBezTo>
                  <a:cubicBezTo>
                    <a:pt x="721559" y="91935"/>
                    <a:pt x="731565" y="93735"/>
                    <a:pt x="743109" y="87318"/>
                  </a:cubicBezTo>
                  <a:cubicBezTo>
                    <a:pt x="749781" y="83725"/>
                    <a:pt x="750806" y="75003"/>
                    <a:pt x="758504" y="75003"/>
                  </a:cubicBezTo>
                  <a:cubicBezTo>
                    <a:pt x="765176" y="75003"/>
                    <a:pt x="767484" y="82187"/>
                    <a:pt x="774156" y="82187"/>
                  </a:cubicBezTo>
                  <a:cubicBezTo>
                    <a:pt x="778774" y="82187"/>
                    <a:pt x="781595" y="81420"/>
                    <a:pt x="786213" y="81162"/>
                  </a:cubicBezTo>
                  <a:cubicBezTo>
                    <a:pt x="786726" y="75003"/>
                    <a:pt x="784672" y="69618"/>
                    <a:pt x="789293" y="65764"/>
                  </a:cubicBezTo>
                  <a:cubicBezTo>
                    <a:pt x="794423" y="61408"/>
                    <a:pt x="800066" y="65000"/>
                    <a:pt x="806738" y="63713"/>
                  </a:cubicBezTo>
                  <a:cubicBezTo>
                    <a:pt x="813923" y="62433"/>
                    <a:pt x="818286" y="60892"/>
                    <a:pt x="825212" y="58583"/>
                  </a:cubicBezTo>
                  <a:cubicBezTo>
                    <a:pt x="838298" y="54223"/>
                    <a:pt x="844709" y="48831"/>
                    <a:pt x="858052" y="45242"/>
                  </a:cubicBezTo>
                  <a:cubicBezTo>
                    <a:pt x="870367" y="42163"/>
                    <a:pt x="876014" y="36516"/>
                    <a:pt x="887813" y="31899"/>
                  </a:cubicBezTo>
                  <a:cubicBezTo>
                    <a:pt x="897564" y="28051"/>
                    <a:pt x="904494" y="30618"/>
                    <a:pt x="914497" y="27793"/>
                  </a:cubicBezTo>
                  <a:cubicBezTo>
                    <a:pt x="923478" y="25230"/>
                    <a:pt x="927586" y="18558"/>
                    <a:pt x="937076" y="18558"/>
                  </a:cubicBezTo>
                  <a:cubicBezTo>
                    <a:pt x="948366" y="18558"/>
                    <a:pt x="953496" y="27793"/>
                    <a:pt x="964786" y="27793"/>
                  </a:cubicBezTo>
                  <a:cubicBezTo>
                    <a:pt x="971716" y="27793"/>
                    <a:pt x="971203" y="19329"/>
                    <a:pt x="976075" y="14453"/>
                  </a:cubicBezTo>
                  <a:cubicBezTo>
                    <a:pt x="986081" y="4447"/>
                    <a:pt x="995317" y="84"/>
                    <a:pt x="1009428" y="84"/>
                  </a:cubicBezTo>
                  <a:cubicBezTo>
                    <a:pt x="1016871" y="84"/>
                    <a:pt x="1013533" y="11119"/>
                    <a:pt x="1017125" y="17529"/>
                  </a:cubicBezTo>
                  <a:cubicBezTo>
                    <a:pt x="1019692" y="22150"/>
                    <a:pt x="1024823" y="23689"/>
                    <a:pt x="1030466" y="23689"/>
                  </a:cubicBezTo>
                  <a:cubicBezTo>
                    <a:pt x="1046634" y="23689"/>
                    <a:pt x="1052532" y="10093"/>
                    <a:pt x="1068440" y="6243"/>
                  </a:cubicBezTo>
                  <a:cubicBezTo>
                    <a:pt x="1077933" y="3934"/>
                    <a:pt x="1082926" y="6076"/>
                    <a:pt x="1092420" y="3771"/>
                  </a:cubicBezTo>
                  <a:lnTo>
                    <a:pt x="1092420" y="3771"/>
                  </a:lnTo>
                  <a:cubicBezTo>
                    <a:pt x="1104993" y="29172"/>
                    <a:pt x="1107439" y="45755"/>
                    <a:pt x="1107439" y="73977"/>
                  </a:cubicBezTo>
                  <a:cubicBezTo>
                    <a:pt x="1107439" y="95528"/>
                    <a:pt x="1083067" y="99636"/>
                    <a:pt x="1063309" y="107846"/>
                  </a:cubicBezTo>
                  <a:cubicBezTo>
                    <a:pt x="1053558" y="111690"/>
                    <a:pt x="1050227" y="119136"/>
                    <a:pt x="1041755" y="125291"/>
                  </a:cubicBezTo>
                  <a:cubicBezTo>
                    <a:pt x="1011227" y="147609"/>
                    <a:pt x="1012158" y="180639"/>
                    <a:pt x="979318" y="200138"/>
                  </a:cubicBezTo>
                  <a:lnTo>
                    <a:pt x="979318" y="200138"/>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29" name="Freeform: Shape 4628">
              <a:extLst>
                <a:ext uri="{FF2B5EF4-FFF2-40B4-BE49-F238E27FC236}">
                  <a16:creationId xmlns:a16="http://schemas.microsoft.com/office/drawing/2014/main" id="{EF70553B-A801-425E-AC86-2BA2FD368019}"/>
                </a:ext>
              </a:extLst>
            </p:cNvPr>
            <p:cNvSpPr/>
            <p:nvPr/>
          </p:nvSpPr>
          <p:spPr>
            <a:xfrm>
              <a:off x="10578033" y="1110332"/>
              <a:ext cx="246561" cy="171777"/>
            </a:xfrm>
            <a:custGeom>
              <a:avLst/>
              <a:gdLst>
                <a:gd name="connsiteX0" fmla="*/ 206373 w 246561"/>
                <a:gd name="connsiteY0" fmla="*/ 9319 h 171776"/>
                <a:gd name="connsiteX1" fmla="*/ 178918 w 246561"/>
                <a:gd name="connsiteY1" fmla="*/ 10348 h 171776"/>
                <a:gd name="connsiteX2" fmla="*/ 137100 w 246561"/>
                <a:gd name="connsiteY2" fmla="*/ 84 h 171776"/>
                <a:gd name="connsiteX3" fmla="*/ 123499 w 246561"/>
                <a:gd name="connsiteY3" fmla="*/ 3676 h 171776"/>
                <a:gd name="connsiteX4" fmla="*/ 110671 w 246561"/>
                <a:gd name="connsiteY4" fmla="*/ 12912 h 171776"/>
                <a:gd name="connsiteX5" fmla="*/ 116314 w 246561"/>
                <a:gd name="connsiteY5" fmla="*/ 14966 h 171776"/>
                <a:gd name="connsiteX6" fmla="*/ 131967 w 246561"/>
                <a:gd name="connsiteY6" fmla="*/ 13424 h 171776"/>
                <a:gd name="connsiteX7" fmla="*/ 167115 w 246561"/>
                <a:gd name="connsiteY7" fmla="*/ 17529 h 171776"/>
                <a:gd name="connsiteX8" fmla="*/ 184561 w 246561"/>
                <a:gd name="connsiteY8" fmla="*/ 28819 h 171776"/>
                <a:gd name="connsiteX9" fmla="*/ 189182 w 246561"/>
                <a:gd name="connsiteY9" fmla="*/ 37542 h 171776"/>
                <a:gd name="connsiteX10" fmla="*/ 197137 w 246561"/>
                <a:gd name="connsiteY10" fmla="*/ 39596 h 171776"/>
                <a:gd name="connsiteX11" fmla="*/ 221512 w 246561"/>
                <a:gd name="connsiteY11" fmla="*/ 30360 h 171776"/>
                <a:gd name="connsiteX12" fmla="*/ 246655 w 246561"/>
                <a:gd name="connsiteY12" fmla="*/ 18558 h 171776"/>
                <a:gd name="connsiteX13" fmla="*/ 246142 w 246561"/>
                <a:gd name="connsiteY13" fmla="*/ 15991 h 171776"/>
                <a:gd name="connsiteX14" fmla="*/ 231261 w 246561"/>
                <a:gd name="connsiteY14" fmla="*/ 13424 h 171776"/>
                <a:gd name="connsiteX15" fmla="*/ 224076 w 246561"/>
                <a:gd name="connsiteY15" fmla="*/ 8294 h 171776"/>
                <a:gd name="connsiteX16" fmla="*/ 206373 w 246561"/>
                <a:gd name="connsiteY16" fmla="*/ 9319 h 171776"/>
                <a:gd name="connsiteX17" fmla="*/ 189695 w 246561"/>
                <a:gd name="connsiteY17" fmla="*/ 115027 h 171776"/>
                <a:gd name="connsiteX18" fmla="*/ 187131 w 246561"/>
                <a:gd name="connsiteY18" fmla="*/ 114515 h 171776"/>
                <a:gd name="connsiteX19" fmla="*/ 179946 w 246561"/>
                <a:gd name="connsiteY19" fmla="*/ 122725 h 171776"/>
                <a:gd name="connsiteX20" fmla="*/ 167631 w 246561"/>
                <a:gd name="connsiteY20" fmla="*/ 130422 h 171776"/>
                <a:gd name="connsiteX21" fmla="*/ 158905 w 246561"/>
                <a:gd name="connsiteY21" fmla="*/ 125801 h 171776"/>
                <a:gd name="connsiteX22" fmla="*/ 164552 w 246561"/>
                <a:gd name="connsiteY22" fmla="*/ 119645 h 171776"/>
                <a:gd name="connsiteX23" fmla="*/ 170711 w 246561"/>
                <a:gd name="connsiteY23" fmla="*/ 105279 h 171776"/>
                <a:gd name="connsiteX24" fmla="*/ 167119 w 246561"/>
                <a:gd name="connsiteY24" fmla="*/ 101687 h 171776"/>
                <a:gd name="connsiteX25" fmla="*/ 162498 w 246561"/>
                <a:gd name="connsiteY25" fmla="*/ 92961 h 171776"/>
                <a:gd name="connsiteX26" fmla="*/ 158393 w 246561"/>
                <a:gd name="connsiteY26" fmla="*/ 93473 h 171776"/>
                <a:gd name="connsiteX27" fmla="*/ 158393 w 246561"/>
                <a:gd name="connsiteY27" fmla="*/ 101811 h 171776"/>
                <a:gd name="connsiteX28" fmla="*/ 159934 w 246561"/>
                <a:gd name="connsiteY28" fmla="*/ 106817 h 171776"/>
                <a:gd name="connsiteX29" fmla="*/ 150950 w 246561"/>
                <a:gd name="connsiteY29" fmla="*/ 116565 h 171776"/>
                <a:gd name="connsiteX30" fmla="*/ 140435 w 246561"/>
                <a:gd name="connsiteY30" fmla="*/ 112460 h 171776"/>
                <a:gd name="connsiteX31" fmla="*/ 136842 w 246561"/>
                <a:gd name="connsiteY31" fmla="*/ 122725 h 171776"/>
                <a:gd name="connsiteX32" fmla="*/ 128120 w 246561"/>
                <a:gd name="connsiteY32" fmla="*/ 130934 h 171776"/>
                <a:gd name="connsiteX33" fmla="*/ 119394 w 246561"/>
                <a:gd name="connsiteY33" fmla="*/ 146329 h 171776"/>
                <a:gd name="connsiteX34" fmla="*/ 116830 w 246561"/>
                <a:gd name="connsiteY34" fmla="*/ 150434 h 171776"/>
                <a:gd name="connsiteX35" fmla="*/ 119394 w 246561"/>
                <a:gd name="connsiteY35" fmla="*/ 153514 h 171776"/>
                <a:gd name="connsiteX36" fmla="*/ 123502 w 246561"/>
                <a:gd name="connsiteY36" fmla="*/ 162236 h 171776"/>
                <a:gd name="connsiteX37" fmla="*/ 129658 w 246561"/>
                <a:gd name="connsiteY37" fmla="*/ 162749 h 171776"/>
                <a:gd name="connsiteX38" fmla="*/ 137355 w 246561"/>
                <a:gd name="connsiteY38" fmla="*/ 171985 h 171776"/>
                <a:gd name="connsiteX39" fmla="*/ 144540 w 246561"/>
                <a:gd name="connsiteY39" fmla="*/ 167880 h 171776"/>
                <a:gd name="connsiteX40" fmla="*/ 152750 w 246561"/>
                <a:gd name="connsiteY40" fmla="*/ 154539 h 171776"/>
                <a:gd name="connsiteX41" fmla="*/ 151724 w 246561"/>
                <a:gd name="connsiteY41" fmla="*/ 151460 h 171776"/>
                <a:gd name="connsiteX42" fmla="*/ 151724 w 246561"/>
                <a:gd name="connsiteY42" fmla="*/ 147867 h 171776"/>
                <a:gd name="connsiteX43" fmla="*/ 156215 w 246561"/>
                <a:gd name="connsiteY43" fmla="*/ 147867 h 171776"/>
                <a:gd name="connsiteX44" fmla="*/ 168144 w 246561"/>
                <a:gd name="connsiteY44" fmla="*/ 153514 h 171776"/>
                <a:gd name="connsiteX45" fmla="*/ 183539 w 246561"/>
                <a:gd name="connsiteY45" fmla="*/ 137606 h 171776"/>
                <a:gd name="connsiteX46" fmla="*/ 199959 w 246561"/>
                <a:gd name="connsiteY46" fmla="*/ 123623 h 171776"/>
                <a:gd name="connsiteX47" fmla="*/ 199959 w 246561"/>
                <a:gd name="connsiteY47" fmla="*/ 117594 h 171776"/>
                <a:gd name="connsiteX48" fmla="*/ 190207 w 246561"/>
                <a:gd name="connsiteY48" fmla="*/ 115027 h 171776"/>
                <a:gd name="connsiteX49" fmla="*/ 187644 w 246561"/>
                <a:gd name="connsiteY49" fmla="*/ 117078 h 171776"/>
                <a:gd name="connsiteX50" fmla="*/ 189695 w 246561"/>
                <a:gd name="connsiteY50" fmla="*/ 115027 h 171776"/>
                <a:gd name="connsiteX51" fmla="*/ 78089 w 246561"/>
                <a:gd name="connsiteY51" fmla="*/ 98094 h 171776"/>
                <a:gd name="connsiteX52" fmla="*/ 70130 w 246561"/>
                <a:gd name="connsiteY52" fmla="*/ 114260 h 171776"/>
                <a:gd name="connsiteX53" fmla="*/ 75264 w 246561"/>
                <a:gd name="connsiteY53" fmla="*/ 124775 h 171776"/>
                <a:gd name="connsiteX54" fmla="*/ 82452 w 246561"/>
                <a:gd name="connsiteY54" fmla="*/ 131960 h 171776"/>
                <a:gd name="connsiteX55" fmla="*/ 97334 w 246561"/>
                <a:gd name="connsiteY55" fmla="*/ 126830 h 171776"/>
                <a:gd name="connsiteX56" fmla="*/ 107595 w 246561"/>
                <a:gd name="connsiteY56" fmla="*/ 119645 h 171776"/>
                <a:gd name="connsiteX57" fmla="*/ 101439 w 246561"/>
                <a:gd name="connsiteY57" fmla="*/ 116053 h 171776"/>
                <a:gd name="connsiteX58" fmla="*/ 93741 w 246561"/>
                <a:gd name="connsiteY58" fmla="*/ 109894 h 171776"/>
                <a:gd name="connsiteX59" fmla="*/ 87582 w 246561"/>
                <a:gd name="connsiteY59" fmla="*/ 101171 h 171776"/>
                <a:gd name="connsiteX60" fmla="*/ 78089 w 246561"/>
                <a:gd name="connsiteY60" fmla="*/ 98094 h 171776"/>
                <a:gd name="connsiteX61" fmla="*/ 84 w 246561"/>
                <a:gd name="connsiteY61" fmla="*/ 96282 h 171776"/>
                <a:gd name="connsiteX62" fmla="*/ 16230 w 246561"/>
                <a:gd name="connsiteY62" fmla="*/ 117212 h 171776"/>
                <a:gd name="connsiteX63" fmla="*/ 16230 w 246561"/>
                <a:gd name="connsiteY63" fmla="*/ 117212 h 171776"/>
                <a:gd name="connsiteX64" fmla="*/ 23950 w 246561"/>
                <a:gd name="connsiteY64" fmla="*/ 116053 h 171776"/>
                <a:gd name="connsiteX65" fmla="*/ 32163 w 246561"/>
                <a:gd name="connsiteY65" fmla="*/ 108868 h 171776"/>
                <a:gd name="connsiteX66" fmla="*/ 46529 w 246561"/>
                <a:gd name="connsiteY66" fmla="*/ 96553 h 171776"/>
                <a:gd name="connsiteX67" fmla="*/ 59360 w 246561"/>
                <a:gd name="connsiteY67" fmla="*/ 94502 h 171776"/>
                <a:gd name="connsiteX68" fmla="*/ 77831 w 246561"/>
                <a:gd name="connsiteY68" fmla="*/ 82187 h 171776"/>
                <a:gd name="connsiteX69" fmla="*/ 79369 w 246561"/>
                <a:gd name="connsiteY69" fmla="*/ 90910 h 171776"/>
                <a:gd name="connsiteX70" fmla="*/ 85655 w 246561"/>
                <a:gd name="connsiteY70" fmla="*/ 90910 h 171776"/>
                <a:gd name="connsiteX71" fmla="*/ 100410 w 246561"/>
                <a:gd name="connsiteY71" fmla="*/ 84238 h 171776"/>
                <a:gd name="connsiteX72" fmla="*/ 102974 w 246561"/>
                <a:gd name="connsiteY72" fmla="*/ 88343 h 171776"/>
                <a:gd name="connsiteX73" fmla="*/ 109133 w 246561"/>
                <a:gd name="connsiteY73" fmla="*/ 90397 h 171776"/>
                <a:gd name="connsiteX74" fmla="*/ 137868 w 246561"/>
                <a:gd name="connsiteY74" fmla="*/ 78082 h 171776"/>
                <a:gd name="connsiteX75" fmla="*/ 148259 w 246561"/>
                <a:gd name="connsiteY75" fmla="*/ 84238 h 171776"/>
                <a:gd name="connsiteX76" fmla="*/ 159294 w 246561"/>
                <a:gd name="connsiteY76" fmla="*/ 84238 h 171776"/>
                <a:gd name="connsiteX77" fmla="*/ 179946 w 246561"/>
                <a:gd name="connsiteY77" fmla="*/ 80133 h 171776"/>
                <a:gd name="connsiteX78" fmla="*/ 179946 w 246561"/>
                <a:gd name="connsiteY78" fmla="*/ 75515 h 171776"/>
                <a:gd name="connsiteX79" fmla="*/ 166603 w 246561"/>
                <a:gd name="connsiteY79" fmla="*/ 62688 h 171776"/>
                <a:gd name="connsiteX80" fmla="*/ 157880 w 246561"/>
                <a:gd name="connsiteY80" fmla="*/ 58067 h 171776"/>
                <a:gd name="connsiteX81" fmla="*/ 176354 w 246561"/>
                <a:gd name="connsiteY81" fmla="*/ 53449 h 171776"/>
                <a:gd name="connsiteX82" fmla="*/ 181997 w 246561"/>
                <a:gd name="connsiteY82" fmla="*/ 49344 h 171776"/>
                <a:gd name="connsiteX83" fmla="*/ 167631 w 246561"/>
                <a:gd name="connsiteY83" fmla="*/ 33437 h 171776"/>
                <a:gd name="connsiteX84" fmla="*/ 159421 w 246561"/>
                <a:gd name="connsiteY84" fmla="*/ 32924 h 171776"/>
                <a:gd name="connsiteX85" fmla="*/ 150699 w 246561"/>
                <a:gd name="connsiteY85" fmla="*/ 23688 h 171776"/>
                <a:gd name="connsiteX86" fmla="*/ 149157 w 246561"/>
                <a:gd name="connsiteY86" fmla="*/ 25739 h 171776"/>
                <a:gd name="connsiteX87" fmla="*/ 132225 w 246561"/>
                <a:gd name="connsiteY87" fmla="*/ 37542 h 171776"/>
                <a:gd name="connsiteX88" fmla="*/ 127094 w 246561"/>
                <a:gd name="connsiteY88" fmla="*/ 42675 h 171776"/>
                <a:gd name="connsiteX89" fmla="*/ 118368 w 246561"/>
                <a:gd name="connsiteY89" fmla="*/ 30873 h 171776"/>
                <a:gd name="connsiteX90" fmla="*/ 110671 w 246561"/>
                <a:gd name="connsiteY90" fmla="*/ 34978 h 171776"/>
                <a:gd name="connsiteX91" fmla="*/ 107595 w 246561"/>
                <a:gd name="connsiteY91" fmla="*/ 29332 h 171776"/>
                <a:gd name="connsiteX92" fmla="*/ 103486 w 246561"/>
                <a:gd name="connsiteY92" fmla="*/ 19584 h 171776"/>
                <a:gd name="connsiteX93" fmla="*/ 96945 w 246561"/>
                <a:gd name="connsiteY93" fmla="*/ 19584 h 171776"/>
                <a:gd name="connsiteX94" fmla="*/ 75267 w 246561"/>
                <a:gd name="connsiteY94" fmla="*/ 29848 h 171776"/>
                <a:gd name="connsiteX95" fmla="*/ 68595 w 246561"/>
                <a:gd name="connsiteY95" fmla="*/ 32411 h 171776"/>
                <a:gd name="connsiteX96" fmla="*/ 59873 w 246561"/>
                <a:gd name="connsiteY96" fmla="*/ 37029 h 171776"/>
                <a:gd name="connsiteX97" fmla="*/ 67567 w 246561"/>
                <a:gd name="connsiteY97" fmla="*/ 47166 h 171776"/>
                <a:gd name="connsiteX98" fmla="*/ 67054 w 246561"/>
                <a:gd name="connsiteY98" fmla="*/ 51911 h 171776"/>
                <a:gd name="connsiteX99" fmla="*/ 53714 w 246561"/>
                <a:gd name="connsiteY99" fmla="*/ 53962 h 171776"/>
                <a:gd name="connsiteX100" fmla="*/ 46016 w 246561"/>
                <a:gd name="connsiteY100" fmla="*/ 49860 h 171776"/>
                <a:gd name="connsiteX101" fmla="*/ 33188 w 246561"/>
                <a:gd name="connsiteY101" fmla="*/ 57041 h 171776"/>
                <a:gd name="connsiteX102" fmla="*/ 20361 w 246561"/>
                <a:gd name="connsiteY102" fmla="*/ 66280 h 171776"/>
                <a:gd name="connsiteX103" fmla="*/ 26004 w 246561"/>
                <a:gd name="connsiteY103" fmla="*/ 75003 h 171776"/>
                <a:gd name="connsiteX104" fmla="*/ 16769 w 246561"/>
                <a:gd name="connsiteY104" fmla="*/ 82187 h 171776"/>
                <a:gd name="connsiteX105" fmla="*/ 84 w 246561"/>
                <a:gd name="connsiteY105" fmla="*/ 96282 h 171776"/>
                <a:gd name="connsiteX106" fmla="*/ 84 w 246561"/>
                <a:gd name="connsiteY106" fmla="*/ 96282 h 171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246561" h="171776">
                  <a:moveTo>
                    <a:pt x="206373" y="9319"/>
                  </a:moveTo>
                  <a:cubicBezTo>
                    <a:pt x="195723" y="9319"/>
                    <a:pt x="189564" y="9959"/>
                    <a:pt x="178918" y="10348"/>
                  </a:cubicBezTo>
                  <a:cubicBezTo>
                    <a:pt x="162116" y="7654"/>
                    <a:pt x="153906" y="84"/>
                    <a:pt x="137100" y="84"/>
                  </a:cubicBezTo>
                  <a:cubicBezTo>
                    <a:pt x="131581" y="84"/>
                    <a:pt x="128629" y="1877"/>
                    <a:pt x="123499" y="3676"/>
                  </a:cubicBezTo>
                  <a:cubicBezTo>
                    <a:pt x="117725" y="5603"/>
                    <a:pt x="112980" y="7269"/>
                    <a:pt x="110671" y="12912"/>
                  </a:cubicBezTo>
                  <a:cubicBezTo>
                    <a:pt x="112467" y="14198"/>
                    <a:pt x="114008" y="14966"/>
                    <a:pt x="116314" y="14966"/>
                  </a:cubicBezTo>
                  <a:cubicBezTo>
                    <a:pt x="122473" y="14966"/>
                    <a:pt x="125807" y="13424"/>
                    <a:pt x="131967" y="13424"/>
                  </a:cubicBezTo>
                  <a:cubicBezTo>
                    <a:pt x="145696" y="13424"/>
                    <a:pt x="153644" y="14838"/>
                    <a:pt x="167115" y="17529"/>
                  </a:cubicBezTo>
                  <a:cubicBezTo>
                    <a:pt x="175071" y="19071"/>
                    <a:pt x="178790" y="23048"/>
                    <a:pt x="184561" y="28819"/>
                  </a:cubicBezTo>
                  <a:cubicBezTo>
                    <a:pt x="187258" y="31513"/>
                    <a:pt x="187640" y="34080"/>
                    <a:pt x="189182" y="37542"/>
                  </a:cubicBezTo>
                  <a:cubicBezTo>
                    <a:pt x="190465" y="40367"/>
                    <a:pt x="193930" y="39596"/>
                    <a:pt x="197137" y="39596"/>
                  </a:cubicBezTo>
                  <a:cubicBezTo>
                    <a:pt x="207271" y="39596"/>
                    <a:pt x="211761" y="33051"/>
                    <a:pt x="221512" y="30360"/>
                  </a:cubicBezTo>
                  <a:cubicBezTo>
                    <a:pt x="231901" y="27539"/>
                    <a:pt x="239987" y="26895"/>
                    <a:pt x="246655" y="18558"/>
                  </a:cubicBezTo>
                  <a:lnTo>
                    <a:pt x="246142" y="15991"/>
                  </a:lnTo>
                  <a:cubicBezTo>
                    <a:pt x="240238" y="15093"/>
                    <a:pt x="236260" y="16249"/>
                    <a:pt x="231261" y="13424"/>
                  </a:cubicBezTo>
                  <a:cubicBezTo>
                    <a:pt x="228312" y="11759"/>
                    <a:pt x="227538" y="8167"/>
                    <a:pt x="224076" y="8294"/>
                  </a:cubicBezTo>
                  <a:cubicBezTo>
                    <a:pt x="217146" y="8549"/>
                    <a:pt x="213302" y="9319"/>
                    <a:pt x="206373" y="9319"/>
                  </a:cubicBezTo>
                  <a:close/>
                  <a:moveTo>
                    <a:pt x="189695" y="115027"/>
                  </a:moveTo>
                  <a:cubicBezTo>
                    <a:pt x="188669" y="115027"/>
                    <a:pt x="188156" y="114515"/>
                    <a:pt x="187131" y="114515"/>
                  </a:cubicBezTo>
                  <a:cubicBezTo>
                    <a:pt x="182895" y="114515"/>
                    <a:pt x="181870" y="119132"/>
                    <a:pt x="179946" y="122725"/>
                  </a:cubicBezTo>
                  <a:cubicBezTo>
                    <a:pt x="177252" y="127600"/>
                    <a:pt x="173275" y="130422"/>
                    <a:pt x="167631" y="130422"/>
                  </a:cubicBezTo>
                  <a:cubicBezTo>
                    <a:pt x="163781" y="130422"/>
                    <a:pt x="158905" y="129654"/>
                    <a:pt x="158905" y="125801"/>
                  </a:cubicBezTo>
                  <a:cubicBezTo>
                    <a:pt x="158905" y="122597"/>
                    <a:pt x="162625" y="122212"/>
                    <a:pt x="164552" y="119645"/>
                  </a:cubicBezTo>
                  <a:cubicBezTo>
                    <a:pt x="168017" y="114900"/>
                    <a:pt x="170711" y="111308"/>
                    <a:pt x="170711" y="105279"/>
                  </a:cubicBezTo>
                  <a:cubicBezTo>
                    <a:pt x="170711" y="103352"/>
                    <a:pt x="168017" y="103352"/>
                    <a:pt x="167119" y="101687"/>
                  </a:cubicBezTo>
                  <a:cubicBezTo>
                    <a:pt x="165319" y="98349"/>
                    <a:pt x="165832" y="94888"/>
                    <a:pt x="162498" y="92961"/>
                  </a:cubicBezTo>
                  <a:lnTo>
                    <a:pt x="158393" y="93473"/>
                  </a:lnTo>
                  <a:lnTo>
                    <a:pt x="158393" y="101811"/>
                  </a:lnTo>
                  <a:cubicBezTo>
                    <a:pt x="158393" y="103865"/>
                    <a:pt x="159934" y="104763"/>
                    <a:pt x="159934" y="106817"/>
                  </a:cubicBezTo>
                  <a:cubicBezTo>
                    <a:pt x="159934" y="111948"/>
                    <a:pt x="156084" y="116565"/>
                    <a:pt x="150950" y="116565"/>
                  </a:cubicBezTo>
                  <a:cubicBezTo>
                    <a:pt x="146590" y="116565"/>
                    <a:pt x="144794" y="112460"/>
                    <a:pt x="140435" y="112460"/>
                  </a:cubicBezTo>
                  <a:cubicBezTo>
                    <a:pt x="136202" y="112460"/>
                    <a:pt x="137995" y="118747"/>
                    <a:pt x="136842" y="122725"/>
                  </a:cubicBezTo>
                  <a:cubicBezTo>
                    <a:pt x="135690" y="127088"/>
                    <a:pt x="131963" y="128629"/>
                    <a:pt x="128120" y="130934"/>
                  </a:cubicBezTo>
                  <a:cubicBezTo>
                    <a:pt x="122346" y="134527"/>
                    <a:pt x="121575" y="139915"/>
                    <a:pt x="119394" y="146329"/>
                  </a:cubicBezTo>
                  <a:cubicBezTo>
                    <a:pt x="118881" y="147995"/>
                    <a:pt x="116830" y="148638"/>
                    <a:pt x="116830" y="150434"/>
                  </a:cubicBezTo>
                  <a:cubicBezTo>
                    <a:pt x="116830" y="151972"/>
                    <a:pt x="118623" y="152358"/>
                    <a:pt x="119394" y="153514"/>
                  </a:cubicBezTo>
                  <a:cubicBezTo>
                    <a:pt x="121575" y="156463"/>
                    <a:pt x="120295" y="160568"/>
                    <a:pt x="123502" y="162236"/>
                  </a:cubicBezTo>
                  <a:cubicBezTo>
                    <a:pt x="125553" y="163262"/>
                    <a:pt x="127218" y="162749"/>
                    <a:pt x="129658" y="162749"/>
                  </a:cubicBezTo>
                  <a:cubicBezTo>
                    <a:pt x="129658" y="167367"/>
                    <a:pt x="132737" y="171985"/>
                    <a:pt x="137355" y="171985"/>
                  </a:cubicBezTo>
                  <a:cubicBezTo>
                    <a:pt x="140562" y="171985"/>
                    <a:pt x="141845" y="169421"/>
                    <a:pt x="144540" y="167880"/>
                  </a:cubicBezTo>
                  <a:cubicBezTo>
                    <a:pt x="149797" y="164800"/>
                    <a:pt x="152750" y="160698"/>
                    <a:pt x="152750" y="154539"/>
                  </a:cubicBezTo>
                  <a:cubicBezTo>
                    <a:pt x="152750" y="153259"/>
                    <a:pt x="152109" y="152612"/>
                    <a:pt x="151724" y="151460"/>
                  </a:cubicBezTo>
                  <a:lnTo>
                    <a:pt x="151724" y="147867"/>
                  </a:lnTo>
                  <a:lnTo>
                    <a:pt x="156215" y="147867"/>
                  </a:lnTo>
                  <a:cubicBezTo>
                    <a:pt x="161345" y="147867"/>
                    <a:pt x="163014" y="153514"/>
                    <a:pt x="168144" y="153514"/>
                  </a:cubicBezTo>
                  <a:cubicBezTo>
                    <a:pt x="176740" y="153514"/>
                    <a:pt x="176482" y="142351"/>
                    <a:pt x="183539" y="137606"/>
                  </a:cubicBezTo>
                  <a:cubicBezTo>
                    <a:pt x="190469" y="132861"/>
                    <a:pt x="199959" y="132087"/>
                    <a:pt x="199959" y="123623"/>
                  </a:cubicBezTo>
                  <a:lnTo>
                    <a:pt x="199959" y="117594"/>
                  </a:lnTo>
                  <a:cubicBezTo>
                    <a:pt x="196112" y="117078"/>
                    <a:pt x="194061" y="115027"/>
                    <a:pt x="190207" y="115027"/>
                  </a:cubicBezTo>
                  <a:cubicBezTo>
                    <a:pt x="188924" y="115027"/>
                    <a:pt x="188669" y="116311"/>
                    <a:pt x="187644" y="117078"/>
                  </a:cubicBezTo>
                  <a:lnTo>
                    <a:pt x="189695" y="115027"/>
                  </a:lnTo>
                  <a:close/>
                  <a:moveTo>
                    <a:pt x="78089" y="98094"/>
                  </a:moveTo>
                  <a:cubicBezTo>
                    <a:pt x="71032" y="98094"/>
                    <a:pt x="70130" y="107203"/>
                    <a:pt x="70130" y="114260"/>
                  </a:cubicBezTo>
                  <a:cubicBezTo>
                    <a:pt x="70130" y="118747"/>
                    <a:pt x="72828" y="121056"/>
                    <a:pt x="75264" y="124775"/>
                  </a:cubicBezTo>
                  <a:cubicBezTo>
                    <a:pt x="77449" y="127982"/>
                    <a:pt x="78474" y="131960"/>
                    <a:pt x="82452" y="131960"/>
                  </a:cubicBezTo>
                  <a:cubicBezTo>
                    <a:pt x="88611" y="131960"/>
                    <a:pt x="91302" y="127982"/>
                    <a:pt x="97334" y="126830"/>
                  </a:cubicBezTo>
                  <a:cubicBezTo>
                    <a:pt x="102079" y="125931"/>
                    <a:pt x="107595" y="124521"/>
                    <a:pt x="107595" y="119645"/>
                  </a:cubicBezTo>
                  <a:cubicBezTo>
                    <a:pt x="107595" y="116954"/>
                    <a:pt x="103744" y="117205"/>
                    <a:pt x="101439" y="116053"/>
                  </a:cubicBezTo>
                  <a:cubicBezTo>
                    <a:pt x="98101" y="114387"/>
                    <a:pt x="97334" y="111435"/>
                    <a:pt x="93741" y="109894"/>
                  </a:cubicBezTo>
                  <a:cubicBezTo>
                    <a:pt x="90018" y="108355"/>
                    <a:pt x="90276" y="104123"/>
                    <a:pt x="87582" y="101171"/>
                  </a:cubicBezTo>
                  <a:cubicBezTo>
                    <a:pt x="85143" y="98480"/>
                    <a:pt x="81939" y="98094"/>
                    <a:pt x="78089" y="98094"/>
                  </a:cubicBezTo>
                  <a:close/>
                  <a:moveTo>
                    <a:pt x="84" y="96282"/>
                  </a:moveTo>
                  <a:cubicBezTo>
                    <a:pt x="8042" y="103463"/>
                    <a:pt x="8536" y="109515"/>
                    <a:pt x="16230" y="117212"/>
                  </a:cubicBezTo>
                  <a:lnTo>
                    <a:pt x="16230" y="117212"/>
                  </a:lnTo>
                  <a:cubicBezTo>
                    <a:pt x="17944" y="116177"/>
                    <a:pt x="21501" y="116807"/>
                    <a:pt x="23950" y="116053"/>
                  </a:cubicBezTo>
                  <a:cubicBezTo>
                    <a:pt x="27931" y="114900"/>
                    <a:pt x="28826" y="111308"/>
                    <a:pt x="32163" y="108868"/>
                  </a:cubicBezTo>
                  <a:cubicBezTo>
                    <a:pt x="37934" y="104636"/>
                    <a:pt x="39730" y="99120"/>
                    <a:pt x="46529" y="96553"/>
                  </a:cubicBezTo>
                  <a:cubicBezTo>
                    <a:pt x="51147" y="94757"/>
                    <a:pt x="54612" y="95782"/>
                    <a:pt x="59360" y="94502"/>
                  </a:cubicBezTo>
                  <a:cubicBezTo>
                    <a:pt x="67694" y="92063"/>
                    <a:pt x="69748" y="86165"/>
                    <a:pt x="77831" y="82187"/>
                  </a:cubicBezTo>
                  <a:cubicBezTo>
                    <a:pt x="79111" y="85267"/>
                    <a:pt x="79369" y="87445"/>
                    <a:pt x="79369" y="90910"/>
                  </a:cubicBezTo>
                  <a:cubicBezTo>
                    <a:pt x="81808" y="90783"/>
                    <a:pt x="83216" y="90910"/>
                    <a:pt x="85655" y="90910"/>
                  </a:cubicBezTo>
                  <a:cubicBezTo>
                    <a:pt x="91939" y="90910"/>
                    <a:pt x="94123" y="84238"/>
                    <a:pt x="100410" y="84238"/>
                  </a:cubicBezTo>
                  <a:cubicBezTo>
                    <a:pt x="102203" y="84238"/>
                    <a:pt x="102075" y="86932"/>
                    <a:pt x="102974" y="88343"/>
                  </a:cubicBezTo>
                  <a:cubicBezTo>
                    <a:pt x="104257" y="90397"/>
                    <a:pt x="106566" y="90397"/>
                    <a:pt x="109133" y="90397"/>
                  </a:cubicBezTo>
                  <a:cubicBezTo>
                    <a:pt x="121320" y="90397"/>
                    <a:pt x="125680" y="78082"/>
                    <a:pt x="137868" y="78082"/>
                  </a:cubicBezTo>
                  <a:cubicBezTo>
                    <a:pt x="142613" y="78082"/>
                    <a:pt x="143514" y="84238"/>
                    <a:pt x="148259" y="84238"/>
                  </a:cubicBezTo>
                  <a:lnTo>
                    <a:pt x="159294" y="84238"/>
                  </a:lnTo>
                  <a:cubicBezTo>
                    <a:pt x="167504" y="84238"/>
                    <a:pt x="171736" y="80133"/>
                    <a:pt x="179946" y="80133"/>
                  </a:cubicBezTo>
                  <a:lnTo>
                    <a:pt x="179946" y="75515"/>
                  </a:lnTo>
                  <a:cubicBezTo>
                    <a:pt x="174813" y="70382"/>
                    <a:pt x="173275" y="65251"/>
                    <a:pt x="166603" y="62688"/>
                  </a:cubicBezTo>
                  <a:cubicBezTo>
                    <a:pt x="163014" y="61401"/>
                    <a:pt x="160189" y="61146"/>
                    <a:pt x="157880" y="58067"/>
                  </a:cubicBezTo>
                  <a:cubicBezTo>
                    <a:pt x="164294" y="54350"/>
                    <a:pt x="169424" y="55888"/>
                    <a:pt x="176354" y="53449"/>
                  </a:cubicBezTo>
                  <a:cubicBezTo>
                    <a:pt x="178794" y="52678"/>
                    <a:pt x="181997" y="52038"/>
                    <a:pt x="181997" y="49344"/>
                  </a:cubicBezTo>
                  <a:cubicBezTo>
                    <a:pt x="181997" y="41007"/>
                    <a:pt x="175969" y="34338"/>
                    <a:pt x="167631" y="33437"/>
                  </a:cubicBezTo>
                  <a:cubicBezTo>
                    <a:pt x="164425" y="33179"/>
                    <a:pt x="162498" y="33691"/>
                    <a:pt x="159421" y="32924"/>
                  </a:cubicBezTo>
                  <a:cubicBezTo>
                    <a:pt x="154673" y="31771"/>
                    <a:pt x="155702" y="23688"/>
                    <a:pt x="150699" y="23688"/>
                  </a:cubicBezTo>
                  <a:cubicBezTo>
                    <a:pt x="149670" y="23688"/>
                    <a:pt x="150055" y="25354"/>
                    <a:pt x="149157" y="25739"/>
                  </a:cubicBezTo>
                  <a:cubicBezTo>
                    <a:pt x="142100" y="29204"/>
                    <a:pt x="138122" y="32284"/>
                    <a:pt x="132225" y="37542"/>
                  </a:cubicBezTo>
                  <a:cubicBezTo>
                    <a:pt x="130170" y="39338"/>
                    <a:pt x="129912" y="42675"/>
                    <a:pt x="127094" y="42675"/>
                  </a:cubicBezTo>
                  <a:cubicBezTo>
                    <a:pt x="121448" y="42675"/>
                    <a:pt x="122600" y="34593"/>
                    <a:pt x="118368" y="30873"/>
                  </a:cubicBezTo>
                  <a:cubicBezTo>
                    <a:pt x="115543" y="32924"/>
                    <a:pt x="114136" y="34978"/>
                    <a:pt x="110671" y="34978"/>
                  </a:cubicBezTo>
                  <a:cubicBezTo>
                    <a:pt x="108107" y="34978"/>
                    <a:pt x="108362" y="31641"/>
                    <a:pt x="107595" y="29332"/>
                  </a:cubicBezTo>
                  <a:cubicBezTo>
                    <a:pt x="106308" y="25481"/>
                    <a:pt x="103486" y="23688"/>
                    <a:pt x="103486" y="19584"/>
                  </a:cubicBezTo>
                  <a:lnTo>
                    <a:pt x="96945" y="19584"/>
                  </a:lnTo>
                  <a:cubicBezTo>
                    <a:pt x="87582" y="19584"/>
                    <a:pt x="84245" y="27023"/>
                    <a:pt x="75267" y="29848"/>
                  </a:cubicBezTo>
                  <a:cubicBezTo>
                    <a:pt x="72700" y="30612"/>
                    <a:pt x="71159" y="31771"/>
                    <a:pt x="68595" y="32411"/>
                  </a:cubicBezTo>
                  <a:cubicBezTo>
                    <a:pt x="64876" y="33437"/>
                    <a:pt x="59873" y="33179"/>
                    <a:pt x="59873" y="37029"/>
                  </a:cubicBezTo>
                  <a:cubicBezTo>
                    <a:pt x="59873" y="42035"/>
                    <a:pt x="67567" y="42163"/>
                    <a:pt x="67567" y="47166"/>
                  </a:cubicBezTo>
                  <a:cubicBezTo>
                    <a:pt x="67567" y="48959"/>
                    <a:pt x="67181" y="50111"/>
                    <a:pt x="67054" y="51911"/>
                  </a:cubicBezTo>
                  <a:cubicBezTo>
                    <a:pt x="61796" y="51911"/>
                    <a:pt x="58971" y="53962"/>
                    <a:pt x="53714" y="53962"/>
                  </a:cubicBezTo>
                  <a:cubicBezTo>
                    <a:pt x="50249" y="53962"/>
                    <a:pt x="49481" y="49860"/>
                    <a:pt x="46016" y="49860"/>
                  </a:cubicBezTo>
                  <a:cubicBezTo>
                    <a:pt x="40373" y="49860"/>
                    <a:pt x="38319" y="54990"/>
                    <a:pt x="33188" y="57041"/>
                  </a:cubicBezTo>
                  <a:cubicBezTo>
                    <a:pt x="27542" y="59350"/>
                    <a:pt x="20361" y="60121"/>
                    <a:pt x="20361" y="66280"/>
                  </a:cubicBezTo>
                  <a:cubicBezTo>
                    <a:pt x="20361" y="70258"/>
                    <a:pt x="26004" y="71025"/>
                    <a:pt x="26004" y="75003"/>
                  </a:cubicBezTo>
                  <a:cubicBezTo>
                    <a:pt x="26004" y="79493"/>
                    <a:pt x="20233" y="79493"/>
                    <a:pt x="16769" y="82187"/>
                  </a:cubicBezTo>
                  <a:cubicBezTo>
                    <a:pt x="10195" y="87367"/>
                    <a:pt x="5737" y="90185"/>
                    <a:pt x="84" y="96282"/>
                  </a:cubicBezTo>
                  <a:lnTo>
                    <a:pt x="84" y="96282"/>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76" name="Freeform: Shape 4675">
              <a:extLst>
                <a:ext uri="{FF2B5EF4-FFF2-40B4-BE49-F238E27FC236}">
                  <a16:creationId xmlns:a16="http://schemas.microsoft.com/office/drawing/2014/main" id="{A6FCFCB4-75D3-4918-8CF3-009A94F4E6F6}"/>
                </a:ext>
              </a:extLst>
            </p:cNvPr>
            <p:cNvSpPr/>
            <p:nvPr/>
          </p:nvSpPr>
          <p:spPr>
            <a:xfrm>
              <a:off x="10465405" y="2066040"/>
              <a:ext cx="334083" cy="226967"/>
            </a:xfrm>
            <a:custGeom>
              <a:avLst/>
              <a:gdLst>
                <a:gd name="connsiteX0" fmla="*/ 334082 w 334082"/>
                <a:gd name="connsiteY0" fmla="*/ 149853 h 226967"/>
                <a:gd name="connsiteX1" fmla="*/ 324902 w 334082"/>
                <a:gd name="connsiteY1" fmla="*/ 163533 h 226967"/>
                <a:gd name="connsiteX2" fmla="*/ 303348 w 334082"/>
                <a:gd name="connsiteY2" fmla="*/ 169689 h 226967"/>
                <a:gd name="connsiteX3" fmla="*/ 292960 w 334082"/>
                <a:gd name="connsiteY3" fmla="*/ 168151 h 226967"/>
                <a:gd name="connsiteX4" fmla="*/ 287957 w 334082"/>
                <a:gd name="connsiteY4" fmla="*/ 168663 h 226967"/>
                <a:gd name="connsiteX5" fmla="*/ 268457 w 334082"/>
                <a:gd name="connsiteY5" fmla="*/ 177386 h 226967"/>
                <a:gd name="connsiteX6" fmla="*/ 261273 w 334082"/>
                <a:gd name="connsiteY6" fmla="*/ 186109 h 226967"/>
                <a:gd name="connsiteX7" fmla="*/ 259218 w 334082"/>
                <a:gd name="connsiteY7" fmla="*/ 194319 h 226967"/>
                <a:gd name="connsiteX8" fmla="*/ 253063 w 334082"/>
                <a:gd name="connsiteY8" fmla="*/ 192268 h 226967"/>
                <a:gd name="connsiteX9" fmla="*/ 248317 w 334082"/>
                <a:gd name="connsiteY9" fmla="*/ 193293 h 226967"/>
                <a:gd name="connsiteX10" fmla="*/ 225353 w 334082"/>
                <a:gd name="connsiteY10" fmla="*/ 193293 h 226967"/>
                <a:gd name="connsiteX11" fmla="*/ 230483 w 334082"/>
                <a:gd name="connsiteY11" fmla="*/ 208175 h 226967"/>
                <a:gd name="connsiteX12" fmla="*/ 238181 w 334082"/>
                <a:gd name="connsiteY12" fmla="*/ 223309 h 226967"/>
                <a:gd name="connsiteX13" fmla="*/ 237341 w 334082"/>
                <a:gd name="connsiteY13" fmla="*/ 227087 h 226967"/>
                <a:gd name="connsiteX14" fmla="*/ 237341 w 334082"/>
                <a:gd name="connsiteY14" fmla="*/ 227087 h 226967"/>
                <a:gd name="connsiteX15" fmla="*/ 201236 w 334082"/>
                <a:gd name="connsiteY15" fmla="*/ 205096 h 226967"/>
                <a:gd name="connsiteX16" fmla="*/ 187895 w 334082"/>
                <a:gd name="connsiteY16" fmla="*/ 195860 h 226967"/>
                <a:gd name="connsiteX17" fmla="*/ 159157 w 334082"/>
                <a:gd name="connsiteY17" fmla="*/ 202016 h 226967"/>
                <a:gd name="connsiteX18" fmla="*/ 159157 w 334082"/>
                <a:gd name="connsiteY18" fmla="*/ 202016 h 226967"/>
                <a:gd name="connsiteX19" fmla="*/ 120161 w 334082"/>
                <a:gd name="connsiteY19" fmla="*/ 192781 h 226967"/>
                <a:gd name="connsiteX20" fmla="*/ 104766 w 334082"/>
                <a:gd name="connsiteY20" fmla="*/ 221516 h 226967"/>
                <a:gd name="connsiteX21" fmla="*/ 52427 w 334082"/>
                <a:gd name="connsiteY21" fmla="*/ 197911 h 226967"/>
                <a:gd name="connsiteX22" fmla="*/ 42163 w 334082"/>
                <a:gd name="connsiteY22" fmla="*/ 185596 h 226967"/>
                <a:gd name="connsiteX23" fmla="*/ 21638 w 334082"/>
                <a:gd name="connsiteY23" fmla="*/ 184567 h 226967"/>
                <a:gd name="connsiteX24" fmla="*/ 9757 w 334082"/>
                <a:gd name="connsiteY24" fmla="*/ 178288 h 226967"/>
                <a:gd name="connsiteX25" fmla="*/ 9757 w 334082"/>
                <a:gd name="connsiteY25" fmla="*/ 178288 h 226967"/>
                <a:gd name="connsiteX26" fmla="*/ 84 w 334082"/>
                <a:gd name="connsiteY26" fmla="*/ 134282 h 226967"/>
                <a:gd name="connsiteX27" fmla="*/ 8699 w 334082"/>
                <a:gd name="connsiteY27" fmla="*/ 91279 h 226967"/>
                <a:gd name="connsiteX28" fmla="*/ 8705 w 334082"/>
                <a:gd name="connsiteY28" fmla="*/ 91279 h 226967"/>
                <a:gd name="connsiteX29" fmla="*/ 30618 w 334082"/>
                <a:gd name="connsiteY29" fmla="*/ 91178 h 226967"/>
                <a:gd name="connsiteX30" fmla="*/ 44214 w 334082"/>
                <a:gd name="connsiteY30" fmla="*/ 70908 h 226967"/>
                <a:gd name="connsiteX31" fmla="*/ 44214 w 334082"/>
                <a:gd name="connsiteY31" fmla="*/ 58338 h 226967"/>
                <a:gd name="connsiteX32" fmla="*/ 53452 w 334082"/>
                <a:gd name="connsiteY32" fmla="*/ 41918 h 226967"/>
                <a:gd name="connsiteX33" fmla="*/ 56529 w 334082"/>
                <a:gd name="connsiteY33" fmla="*/ 21393 h 226967"/>
                <a:gd name="connsiteX34" fmla="*/ 88941 w 334082"/>
                <a:gd name="connsiteY34" fmla="*/ 84 h 226967"/>
                <a:gd name="connsiteX35" fmla="*/ 88941 w 334082"/>
                <a:gd name="connsiteY35" fmla="*/ 87 h 226967"/>
                <a:gd name="connsiteX36" fmla="*/ 122212 w 334082"/>
                <a:gd name="connsiteY36" fmla="*/ 42943 h 226967"/>
                <a:gd name="connsiteX37" fmla="*/ 160182 w 334082"/>
                <a:gd name="connsiteY37" fmla="*/ 67573 h 226967"/>
                <a:gd name="connsiteX38" fmla="*/ 189179 w 334082"/>
                <a:gd name="connsiteY38" fmla="*/ 83997 h 226967"/>
                <a:gd name="connsiteX39" fmla="*/ 218426 w 334082"/>
                <a:gd name="connsiteY39" fmla="*/ 83997 h 226967"/>
                <a:gd name="connsiteX40" fmla="*/ 292574 w 334082"/>
                <a:gd name="connsiteY40" fmla="*/ 110677 h 226967"/>
                <a:gd name="connsiteX41" fmla="*/ 334082 w 334082"/>
                <a:gd name="connsiteY41" fmla="*/ 149853 h 226967"/>
                <a:gd name="connsiteX42" fmla="*/ 334082 w 334082"/>
                <a:gd name="connsiteY42" fmla="*/ 149853 h 226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34082" h="226967">
                  <a:moveTo>
                    <a:pt x="334082" y="149853"/>
                  </a:moveTo>
                  <a:cubicBezTo>
                    <a:pt x="331247" y="154702"/>
                    <a:pt x="330084" y="159693"/>
                    <a:pt x="324902" y="163533"/>
                  </a:cubicBezTo>
                  <a:cubicBezTo>
                    <a:pt x="317972" y="168663"/>
                    <a:pt x="312074" y="169689"/>
                    <a:pt x="303348" y="169689"/>
                  </a:cubicBezTo>
                  <a:cubicBezTo>
                    <a:pt x="299246" y="169689"/>
                    <a:pt x="297065" y="168151"/>
                    <a:pt x="292960" y="168151"/>
                  </a:cubicBezTo>
                  <a:cubicBezTo>
                    <a:pt x="291033" y="168151"/>
                    <a:pt x="289880" y="168536"/>
                    <a:pt x="287957" y="168663"/>
                  </a:cubicBezTo>
                  <a:cubicBezTo>
                    <a:pt x="281285" y="173667"/>
                    <a:pt x="276409" y="174947"/>
                    <a:pt x="268457" y="177386"/>
                  </a:cubicBezTo>
                  <a:cubicBezTo>
                    <a:pt x="264352" y="178666"/>
                    <a:pt x="261658" y="181746"/>
                    <a:pt x="261273" y="186109"/>
                  </a:cubicBezTo>
                  <a:cubicBezTo>
                    <a:pt x="261015" y="189316"/>
                    <a:pt x="262425" y="194319"/>
                    <a:pt x="259218" y="194319"/>
                  </a:cubicBezTo>
                  <a:cubicBezTo>
                    <a:pt x="256655" y="194319"/>
                    <a:pt x="255626" y="192268"/>
                    <a:pt x="253063" y="192268"/>
                  </a:cubicBezTo>
                  <a:cubicBezTo>
                    <a:pt x="251263" y="192268"/>
                    <a:pt x="250110" y="193293"/>
                    <a:pt x="248317" y="193293"/>
                  </a:cubicBezTo>
                  <a:lnTo>
                    <a:pt x="225353" y="193293"/>
                  </a:lnTo>
                  <a:cubicBezTo>
                    <a:pt x="227018" y="199195"/>
                    <a:pt x="226120" y="203809"/>
                    <a:pt x="230483" y="208175"/>
                  </a:cubicBezTo>
                  <a:cubicBezTo>
                    <a:pt x="235101" y="212793"/>
                    <a:pt x="238181" y="216771"/>
                    <a:pt x="238181" y="223309"/>
                  </a:cubicBezTo>
                  <a:cubicBezTo>
                    <a:pt x="238181" y="224772"/>
                    <a:pt x="237828" y="225977"/>
                    <a:pt x="237341" y="227087"/>
                  </a:cubicBezTo>
                  <a:lnTo>
                    <a:pt x="237341" y="227087"/>
                  </a:lnTo>
                  <a:cubicBezTo>
                    <a:pt x="224001" y="217078"/>
                    <a:pt x="215089" y="214589"/>
                    <a:pt x="201236" y="205096"/>
                  </a:cubicBezTo>
                  <a:cubicBezTo>
                    <a:pt x="196102" y="201758"/>
                    <a:pt x="194309" y="195860"/>
                    <a:pt x="187895" y="195860"/>
                  </a:cubicBezTo>
                  <a:cubicBezTo>
                    <a:pt x="176090" y="195860"/>
                    <a:pt x="170959" y="201245"/>
                    <a:pt x="159157" y="202016"/>
                  </a:cubicBezTo>
                  <a:lnTo>
                    <a:pt x="159157" y="202016"/>
                  </a:lnTo>
                  <a:cubicBezTo>
                    <a:pt x="145042" y="196370"/>
                    <a:pt x="135556" y="192781"/>
                    <a:pt x="120161" y="192781"/>
                  </a:cubicBezTo>
                  <a:cubicBezTo>
                    <a:pt x="107330" y="192781"/>
                    <a:pt x="109384" y="209459"/>
                    <a:pt x="104766" y="221516"/>
                  </a:cubicBezTo>
                  <a:cubicBezTo>
                    <a:pt x="84241" y="213051"/>
                    <a:pt x="71152" y="209713"/>
                    <a:pt x="52427" y="197911"/>
                  </a:cubicBezTo>
                  <a:cubicBezTo>
                    <a:pt x="47296" y="194832"/>
                    <a:pt x="47548" y="188421"/>
                    <a:pt x="42163" y="185596"/>
                  </a:cubicBezTo>
                  <a:cubicBezTo>
                    <a:pt x="35233" y="182004"/>
                    <a:pt x="29335" y="185854"/>
                    <a:pt x="21638" y="184567"/>
                  </a:cubicBezTo>
                  <a:cubicBezTo>
                    <a:pt x="15733" y="183542"/>
                    <a:pt x="14636" y="181880"/>
                    <a:pt x="9757" y="178288"/>
                  </a:cubicBezTo>
                  <a:lnTo>
                    <a:pt x="9757" y="178288"/>
                  </a:lnTo>
                  <a:cubicBezTo>
                    <a:pt x="6932" y="160329"/>
                    <a:pt x="84" y="152243"/>
                    <a:pt x="84" y="134282"/>
                  </a:cubicBezTo>
                  <a:cubicBezTo>
                    <a:pt x="84" y="118375"/>
                    <a:pt x="7412" y="107186"/>
                    <a:pt x="8699" y="91279"/>
                  </a:cubicBezTo>
                  <a:lnTo>
                    <a:pt x="8705" y="91279"/>
                  </a:lnTo>
                  <a:lnTo>
                    <a:pt x="30618" y="91178"/>
                  </a:lnTo>
                  <a:cubicBezTo>
                    <a:pt x="40109" y="91178"/>
                    <a:pt x="44214" y="80404"/>
                    <a:pt x="44214" y="70908"/>
                  </a:cubicBezTo>
                  <a:lnTo>
                    <a:pt x="44214" y="58338"/>
                  </a:lnTo>
                  <a:cubicBezTo>
                    <a:pt x="44214" y="51153"/>
                    <a:pt x="52424" y="48844"/>
                    <a:pt x="53452" y="41918"/>
                  </a:cubicBezTo>
                  <a:cubicBezTo>
                    <a:pt x="54736" y="34221"/>
                    <a:pt x="52936" y="28316"/>
                    <a:pt x="56529" y="21393"/>
                  </a:cubicBezTo>
                  <a:cubicBezTo>
                    <a:pt x="63713" y="7791"/>
                    <a:pt x="75600" y="7781"/>
                    <a:pt x="88941" y="84"/>
                  </a:cubicBezTo>
                  <a:lnTo>
                    <a:pt x="88941" y="87"/>
                  </a:lnTo>
                  <a:cubicBezTo>
                    <a:pt x="95358" y="19845"/>
                    <a:pt x="105279" y="30883"/>
                    <a:pt x="122212" y="42943"/>
                  </a:cubicBezTo>
                  <a:cubicBezTo>
                    <a:pt x="136578" y="53207"/>
                    <a:pt x="142482" y="63723"/>
                    <a:pt x="160182" y="67573"/>
                  </a:cubicBezTo>
                  <a:cubicBezTo>
                    <a:pt x="173013" y="70395"/>
                    <a:pt x="176348" y="83997"/>
                    <a:pt x="189179" y="83997"/>
                  </a:cubicBezTo>
                  <a:lnTo>
                    <a:pt x="218426" y="83997"/>
                  </a:lnTo>
                  <a:cubicBezTo>
                    <a:pt x="249216" y="83997"/>
                    <a:pt x="267174" y="93232"/>
                    <a:pt x="292574" y="110677"/>
                  </a:cubicBezTo>
                  <a:cubicBezTo>
                    <a:pt x="310020" y="122480"/>
                    <a:pt x="314582" y="141898"/>
                    <a:pt x="334082" y="149853"/>
                  </a:cubicBezTo>
                  <a:lnTo>
                    <a:pt x="334082" y="149853"/>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79" name="Freeform: Shape 4678">
              <a:extLst>
                <a:ext uri="{FF2B5EF4-FFF2-40B4-BE49-F238E27FC236}">
                  <a16:creationId xmlns:a16="http://schemas.microsoft.com/office/drawing/2014/main" id="{5FEA19AF-FE2D-4A6C-AA27-0A4E572513EF}"/>
                </a:ext>
              </a:extLst>
            </p:cNvPr>
            <p:cNvSpPr/>
            <p:nvPr/>
          </p:nvSpPr>
          <p:spPr>
            <a:xfrm>
              <a:off x="10475669" y="2261817"/>
              <a:ext cx="973836" cy="707354"/>
            </a:xfrm>
            <a:custGeom>
              <a:avLst/>
              <a:gdLst>
                <a:gd name="connsiteX0" fmla="*/ 148893 w 973835"/>
                <a:gd name="connsiteY0" fmla="*/ 6240 h 707353"/>
                <a:gd name="connsiteX1" fmla="*/ 134527 w 973835"/>
                <a:gd name="connsiteY1" fmla="*/ 32924 h 707353"/>
                <a:gd name="connsiteX2" fmla="*/ 110922 w 973835"/>
                <a:gd name="connsiteY2" fmla="*/ 32924 h 707353"/>
                <a:gd name="connsiteX3" fmla="*/ 107843 w 973835"/>
                <a:gd name="connsiteY3" fmla="*/ 53449 h 707353"/>
                <a:gd name="connsiteX4" fmla="*/ 84519 w 973835"/>
                <a:gd name="connsiteY4" fmla="*/ 78500 h 707353"/>
                <a:gd name="connsiteX5" fmla="*/ 84519 w 973835"/>
                <a:gd name="connsiteY5" fmla="*/ 78500 h 707353"/>
                <a:gd name="connsiteX6" fmla="*/ 99120 w 973835"/>
                <a:gd name="connsiteY6" fmla="*/ 91423 h 707353"/>
                <a:gd name="connsiteX7" fmla="*/ 66280 w 973835"/>
                <a:gd name="connsiteY7" fmla="*/ 104763 h 707353"/>
                <a:gd name="connsiteX8" fmla="*/ 72949 w 973835"/>
                <a:gd name="connsiteY8" fmla="*/ 106814 h 707353"/>
                <a:gd name="connsiteX9" fmla="*/ 82700 w 973835"/>
                <a:gd name="connsiteY9" fmla="*/ 103225 h 707353"/>
                <a:gd name="connsiteX10" fmla="*/ 102324 w 973835"/>
                <a:gd name="connsiteY10" fmla="*/ 99633 h 707353"/>
                <a:gd name="connsiteX11" fmla="*/ 115925 w 973835"/>
                <a:gd name="connsiteY11" fmla="*/ 99633 h 707353"/>
                <a:gd name="connsiteX12" fmla="*/ 130673 w 973835"/>
                <a:gd name="connsiteY12" fmla="*/ 101684 h 707353"/>
                <a:gd name="connsiteX13" fmla="*/ 150049 w 973835"/>
                <a:gd name="connsiteY13" fmla="*/ 96040 h 707353"/>
                <a:gd name="connsiteX14" fmla="*/ 163135 w 973835"/>
                <a:gd name="connsiteY14" fmla="*/ 96040 h 707353"/>
                <a:gd name="connsiteX15" fmla="*/ 221757 w 973835"/>
                <a:gd name="connsiteY15" fmla="*/ 115027 h 707353"/>
                <a:gd name="connsiteX16" fmla="*/ 227917 w 973835"/>
                <a:gd name="connsiteY16" fmla="*/ 105276 h 707353"/>
                <a:gd name="connsiteX17" fmla="*/ 222273 w 973835"/>
                <a:gd name="connsiteY17" fmla="*/ 99120 h 707353"/>
                <a:gd name="connsiteX18" fmla="*/ 209442 w 973835"/>
                <a:gd name="connsiteY18" fmla="*/ 80646 h 707353"/>
                <a:gd name="connsiteX19" fmla="*/ 220219 w 973835"/>
                <a:gd name="connsiteY19" fmla="*/ 63713 h 707353"/>
                <a:gd name="connsiteX20" fmla="*/ 224324 w 973835"/>
                <a:gd name="connsiteY20" fmla="*/ 38567 h 707353"/>
                <a:gd name="connsiteX21" fmla="*/ 227077 w 973835"/>
                <a:gd name="connsiteY21" fmla="*/ 31311 h 707353"/>
                <a:gd name="connsiteX22" fmla="*/ 227077 w 973835"/>
                <a:gd name="connsiteY22" fmla="*/ 31311 h 707353"/>
                <a:gd name="connsiteX23" fmla="*/ 190971 w 973835"/>
                <a:gd name="connsiteY23" fmla="*/ 9319 h 707353"/>
                <a:gd name="connsiteX24" fmla="*/ 177631 w 973835"/>
                <a:gd name="connsiteY24" fmla="*/ 84 h 707353"/>
                <a:gd name="connsiteX25" fmla="*/ 148893 w 973835"/>
                <a:gd name="connsiteY25" fmla="*/ 6240 h 707353"/>
                <a:gd name="connsiteX26" fmla="*/ 148893 w 973835"/>
                <a:gd name="connsiteY26" fmla="*/ 6240 h 707353"/>
                <a:gd name="connsiteX27" fmla="*/ 410307 w 973835"/>
                <a:gd name="connsiteY27" fmla="*/ 596201 h 707353"/>
                <a:gd name="connsiteX28" fmla="*/ 415725 w 973835"/>
                <a:gd name="connsiteY28" fmla="*/ 583520 h 707353"/>
                <a:gd name="connsiteX29" fmla="*/ 419833 w 973835"/>
                <a:gd name="connsiteY29" fmla="*/ 563508 h 707353"/>
                <a:gd name="connsiteX30" fmla="*/ 433173 w 973835"/>
                <a:gd name="connsiteY30" fmla="*/ 559919 h 707353"/>
                <a:gd name="connsiteX31" fmla="*/ 443049 w 973835"/>
                <a:gd name="connsiteY31" fmla="*/ 557352 h 707353"/>
                <a:gd name="connsiteX32" fmla="*/ 452545 w 973835"/>
                <a:gd name="connsiteY32" fmla="*/ 557352 h 707353"/>
                <a:gd name="connsiteX33" fmla="*/ 459854 w 973835"/>
                <a:gd name="connsiteY33" fmla="*/ 548113 h 707353"/>
                <a:gd name="connsiteX34" fmla="*/ 466013 w 973835"/>
                <a:gd name="connsiteY34" fmla="*/ 535926 h 707353"/>
                <a:gd name="connsiteX35" fmla="*/ 465500 w 973835"/>
                <a:gd name="connsiteY35" fmla="*/ 531693 h 707353"/>
                <a:gd name="connsiteX36" fmla="*/ 463446 w 973835"/>
                <a:gd name="connsiteY36" fmla="*/ 531181 h 707353"/>
                <a:gd name="connsiteX37" fmla="*/ 453440 w 973835"/>
                <a:gd name="connsiteY37" fmla="*/ 533747 h 707353"/>
                <a:gd name="connsiteX38" fmla="*/ 431508 w 973835"/>
                <a:gd name="connsiteY38" fmla="*/ 524512 h 707353"/>
                <a:gd name="connsiteX39" fmla="*/ 429068 w 973835"/>
                <a:gd name="connsiteY39" fmla="*/ 525025 h 707353"/>
                <a:gd name="connsiteX40" fmla="*/ 420084 w 973835"/>
                <a:gd name="connsiteY40" fmla="*/ 538365 h 707353"/>
                <a:gd name="connsiteX41" fmla="*/ 408027 w 973835"/>
                <a:gd name="connsiteY41" fmla="*/ 534260 h 707353"/>
                <a:gd name="connsiteX42" fmla="*/ 402897 w 973835"/>
                <a:gd name="connsiteY42" fmla="*/ 525025 h 707353"/>
                <a:gd name="connsiteX43" fmla="*/ 384935 w 973835"/>
                <a:gd name="connsiteY43" fmla="*/ 513735 h 707353"/>
                <a:gd name="connsiteX44" fmla="*/ 378652 w 973835"/>
                <a:gd name="connsiteY44" fmla="*/ 510143 h 707353"/>
                <a:gd name="connsiteX45" fmla="*/ 367617 w 973835"/>
                <a:gd name="connsiteY45" fmla="*/ 510143 h 707353"/>
                <a:gd name="connsiteX46" fmla="*/ 347863 w 973835"/>
                <a:gd name="connsiteY46" fmla="*/ 514761 h 707353"/>
                <a:gd name="connsiteX47" fmla="*/ 334264 w 973835"/>
                <a:gd name="connsiteY47" fmla="*/ 514761 h 707353"/>
                <a:gd name="connsiteX48" fmla="*/ 312583 w 973835"/>
                <a:gd name="connsiteY48" fmla="*/ 530668 h 707353"/>
                <a:gd name="connsiteX49" fmla="*/ 303090 w 973835"/>
                <a:gd name="connsiteY49" fmla="*/ 526050 h 707353"/>
                <a:gd name="connsiteX50" fmla="*/ 292313 w 973835"/>
                <a:gd name="connsiteY50" fmla="*/ 527588 h 707353"/>
                <a:gd name="connsiteX51" fmla="*/ 266788 w 973835"/>
                <a:gd name="connsiteY51" fmla="*/ 517840 h 707353"/>
                <a:gd name="connsiteX52" fmla="*/ 249594 w 973835"/>
                <a:gd name="connsiteY52" fmla="*/ 517840 h 707353"/>
                <a:gd name="connsiteX53" fmla="*/ 238181 w 973835"/>
                <a:gd name="connsiteY53" fmla="*/ 507576 h 707353"/>
                <a:gd name="connsiteX54" fmla="*/ 225350 w 973835"/>
                <a:gd name="connsiteY54" fmla="*/ 479866 h 707353"/>
                <a:gd name="connsiteX55" fmla="*/ 218681 w 973835"/>
                <a:gd name="connsiteY55" fmla="*/ 461908 h 707353"/>
                <a:gd name="connsiteX56" fmla="*/ 203799 w 973835"/>
                <a:gd name="connsiteY56" fmla="*/ 442409 h 707353"/>
                <a:gd name="connsiteX57" fmla="*/ 189430 w 973835"/>
                <a:gd name="connsiteY57" fmla="*/ 432660 h 707353"/>
                <a:gd name="connsiteX58" fmla="*/ 171472 w 973835"/>
                <a:gd name="connsiteY58" fmla="*/ 421883 h 707353"/>
                <a:gd name="connsiteX59" fmla="*/ 166338 w 973835"/>
                <a:gd name="connsiteY59" fmla="*/ 427014 h 707353"/>
                <a:gd name="connsiteX60" fmla="*/ 151972 w 973835"/>
                <a:gd name="connsiteY60" fmla="*/ 438816 h 707353"/>
                <a:gd name="connsiteX61" fmla="*/ 141711 w 973835"/>
                <a:gd name="connsiteY61" fmla="*/ 441383 h 707353"/>
                <a:gd name="connsiteX62" fmla="*/ 138632 w 973835"/>
                <a:gd name="connsiteY62" fmla="*/ 447539 h 707353"/>
                <a:gd name="connsiteX63" fmla="*/ 131702 w 973835"/>
                <a:gd name="connsiteY63" fmla="*/ 448568 h 707353"/>
                <a:gd name="connsiteX64" fmla="*/ 109894 w 973835"/>
                <a:gd name="connsiteY64" fmla="*/ 441383 h 707353"/>
                <a:gd name="connsiteX65" fmla="*/ 84751 w 973835"/>
                <a:gd name="connsiteY65" fmla="*/ 430606 h 707353"/>
                <a:gd name="connsiteX66" fmla="*/ 78592 w 973835"/>
                <a:gd name="connsiteY66" fmla="*/ 416237 h 707353"/>
                <a:gd name="connsiteX67" fmla="*/ 67818 w 973835"/>
                <a:gd name="connsiteY67" fmla="*/ 398279 h 707353"/>
                <a:gd name="connsiteX68" fmla="*/ 69356 w 973835"/>
                <a:gd name="connsiteY68" fmla="*/ 387630 h 707353"/>
                <a:gd name="connsiteX69" fmla="*/ 68844 w 973835"/>
                <a:gd name="connsiteY69" fmla="*/ 382372 h 707353"/>
                <a:gd name="connsiteX70" fmla="*/ 50885 w 973835"/>
                <a:gd name="connsiteY70" fmla="*/ 377241 h 707353"/>
                <a:gd name="connsiteX71" fmla="*/ 47293 w 973835"/>
                <a:gd name="connsiteY71" fmla="*/ 374674 h 707353"/>
                <a:gd name="connsiteX72" fmla="*/ 44726 w 973835"/>
                <a:gd name="connsiteY72" fmla="*/ 364923 h 707353"/>
                <a:gd name="connsiteX73" fmla="*/ 21634 w 973835"/>
                <a:gd name="connsiteY73" fmla="*/ 371595 h 707353"/>
                <a:gd name="connsiteX74" fmla="*/ 13424 w 973835"/>
                <a:gd name="connsiteY74" fmla="*/ 364923 h 707353"/>
                <a:gd name="connsiteX75" fmla="*/ 2135 w 973835"/>
                <a:gd name="connsiteY75" fmla="*/ 350685 h 707353"/>
                <a:gd name="connsiteX76" fmla="*/ 2648 w 973835"/>
                <a:gd name="connsiteY76" fmla="*/ 346965 h 707353"/>
                <a:gd name="connsiteX77" fmla="*/ 4702 w 973835"/>
                <a:gd name="connsiteY77" fmla="*/ 346452 h 707353"/>
                <a:gd name="connsiteX78" fmla="*/ 30612 w 973835"/>
                <a:gd name="connsiteY78" fmla="*/ 356200 h 707353"/>
                <a:gd name="connsiteX79" fmla="*/ 38567 w 973835"/>
                <a:gd name="connsiteY79" fmla="*/ 350557 h 707353"/>
                <a:gd name="connsiteX80" fmla="*/ 28819 w 973835"/>
                <a:gd name="connsiteY80" fmla="*/ 340293 h 707353"/>
                <a:gd name="connsiteX81" fmla="*/ 11886 w 973835"/>
                <a:gd name="connsiteY81" fmla="*/ 331057 h 707353"/>
                <a:gd name="connsiteX82" fmla="*/ 84 w 973835"/>
                <a:gd name="connsiteY82" fmla="*/ 327465 h 707353"/>
                <a:gd name="connsiteX83" fmla="*/ 2135 w 973835"/>
                <a:gd name="connsiteY83" fmla="*/ 326953 h 707353"/>
                <a:gd name="connsiteX84" fmla="*/ 11374 w 973835"/>
                <a:gd name="connsiteY84" fmla="*/ 331057 h 707353"/>
                <a:gd name="connsiteX85" fmla="*/ 17529 w 973835"/>
                <a:gd name="connsiteY85" fmla="*/ 317717 h 707353"/>
                <a:gd name="connsiteX86" fmla="*/ 13424 w 973835"/>
                <a:gd name="connsiteY86" fmla="*/ 307966 h 707353"/>
                <a:gd name="connsiteX87" fmla="*/ 5727 w 973835"/>
                <a:gd name="connsiteY87" fmla="*/ 301810 h 707353"/>
                <a:gd name="connsiteX88" fmla="*/ 24201 w 973835"/>
                <a:gd name="connsiteY88" fmla="*/ 295138 h 707353"/>
                <a:gd name="connsiteX89" fmla="*/ 22660 w 973835"/>
                <a:gd name="connsiteY89" fmla="*/ 285899 h 707353"/>
                <a:gd name="connsiteX90" fmla="*/ 31899 w 973835"/>
                <a:gd name="connsiteY90" fmla="*/ 272046 h 707353"/>
                <a:gd name="connsiteX91" fmla="*/ 34975 w 973835"/>
                <a:gd name="connsiteY91" fmla="*/ 258193 h 707353"/>
                <a:gd name="connsiteX92" fmla="*/ 15475 w 973835"/>
                <a:gd name="connsiteY92" fmla="*/ 231509 h 707353"/>
                <a:gd name="connsiteX93" fmla="*/ 6240 w 973835"/>
                <a:gd name="connsiteY93" fmla="*/ 220219 h 707353"/>
                <a:gd name="connsiteX94" fmla="*/ 7781 w 973835"/>
                <a:gd name="connsiteY94" fmla="*/ 216627 h 707353"/>
                <a:gd name="connsiteX95" fmla="*/ 34462 w 973835"/>
                <a:gd name="connsiteY95" fmla="*/ 242798 h 707353"/>
                <a:gd name="connsiteX96" fmla="*/ 36516 w 973835"/>
                <a:gd name="connsiteY96" fmla="*/ 242285 h 707353"/>
                <a:gd name="connsiteX97" fmla="*/ 36516 w 973835"/>
                <a:gd name="connsiteY97" fmla="*/ 215987 h 707353"/>
                <a:gd name="connsiteX98" fmla="*/ 45752 w 973835"/>
                <a:gd name="connsiteY98" fmla="*/ 205337 h 707353"/>
                <a:gd name="connsiteX99" fmla="*/ 37542 w 973835"/>
                <a:gd name="connsiteY99" fmla="*/ 195076 h 707353"/>
                <a:gd name="connsiteX100" fmla="*/ 47806 w 973835"/>
                <a:gd name="connsiteY100" fmla="*/ 183787 h 707353"/>
                <a:gd name="connsiteX101" fmla="*/ 44214 w 973835"/>
                <a:gd name="connsiteY101" fmla="*/ 174548 h 707353"/>
                <a:gd name="connsiteX102" fmla="*/ 49857 w 973835"/>
                <a:gd name="connsiteY102" fmla="*/ 168905 h 707353"/>
                <a:gd name="connsiteX103" fmla="*/ 58579 w 973835"/>
                <a:gd name="connsiteY103" fmla="*/ 162233 h 707353"/>
                <a:gd name="connsiteX104" fmla="*/ 68331 w 973835"/>
                <a:gd name="connsiteY104" fmla="*/ 154539 h 707353"/>
                <a:gd name="connsiteX105" fmla="*/ 62688 w 973835"/>
                <a:gd name="connsiteY105" fmla="*/ 148380 h 707353"/>
                <a:gd name="connsiteX106" fmla="*/ 51911 w 973835"/>
                <a:gd name="connsiteY106" fmla="*/ 149918 h 707353"/>
                <a:gd name="connsiteX107" fmla="*/ 34975 w 973835"/>
                <a:gd name="connsiteY107" fmla="*/ 142476 h 707353"/>
                <a:gd name="connsiteX108" fmla="*/ 46264 w 973835"/>
                <a:gd name="connsiteY108" fmla="*/ 129393 h 707353"/>
                <a:gd name="connsiteX109" fmla="*/ 60634 w 973835"/>
                <a:gd name="connsiteY109" fmla="*/ 126830 h 707353"/>
                <a:gd name="connsiteX110" fmla="*/ 90394 w 973835"/>
                <a:gd name="connsiteY110" fmla="*/ 113999 h 707353"/>
                <a:gd name="connsiteX111" fmla="*/ 117078 w 973835"/>
                <a:gd name="connsiteY111" fmla="*/ 121183 h 707353"/>
                <a:gd name="connsiteX112" fmla="*/ 133753 w 973835"/>
                <a:gd name="connsiteY112" fmla="*/ 135040 h 707353"/>
                <a:gd name="connsiteX113" fmla="*/ 144788 w 973835"/>
                <a:gd name="connsiteY113" fmla="*/ 126830 h 707353"/>
                <a:gd name="connsiteX114" fmla="*/ 151972 w 973835"/>
                <a:gd name="connsiteY114" fmla="*/ 126830 h 707353"/>
                <a:gd name="connsiteX115" fmla="*/ 151972 w 973835"/>
                <a:gd name="connsiteY115" fmla="*/ 132345 h 707353"/>
                <a:gd name="connsiteX116" fmla="*/ 145300 w 973835"/>
                <a:gd name="connsiteY116" fmla="*/ 143249 h 707353"/>
                <a:gd name="connsiteX117" fmla="*/ 151460 w 973835"/>
                <a:gd name="connsiteY117" fmla="*/ 148893 h 707353"/>
                <a:gd name="connsiteX118" fmla="*/ 167880 w 973835"/>
                <a:gd name="connsiteY118" fmla="*/ 145300 h 707353"/>
                <a:gd name="connsiteX119" fmla="*/ 177115 w 973835"/>
                <a:gd name="connsiteY119" fmla="*/ 152485 h 707353"/>
                <a:gd name="connsiteX120" fmla="*/ 187892 w 973835"/>
                <a:gd name="connsiteY120" fmla="*/ 157103 h 707353"/>
                <a:gd name="connsiteX121" fmla="*/ 191484 w 973835"/>
                <a:gd name="connsiteY121" fmla="*/ 161721 h 707353"/>
                <a:gd name="connsiteX122" fmla="*/ 203286 w 973835"/>
                <a:gd name="connsiteY122" fmla="*/ 155179 h 707353"/>
                <a:gd name="connsiteX123" fmla="*/ 203286 w 973835"/>
                <a:gd name="connsiteY123" fmla="*/ 142221 h 707353"/>
                <a:gd name="connsiteX124" fmla="*/ 210344 w 973835"/>
                <a:gd name="connsiteY124" fmla="*/ 142221 h 707353"/>
                <a:gd name="connsiteX125" fmla="*/ 219194 w 973835"/>
                <a:gd name="connsiteY125" fmla="*/ 145300 h 707353"/>
                <a:gd name="connsiteX126" fmla="*/ 222786 w 973835"/>
                <a:gd name="connsiteY126" fmla="*/ 153511 h 707353"/>
                <a:gd name="connsiteX127" fmla="*/ 233687 w 973835"/>
                <a:gd name="connsiteY127" fmla="*/ 155052 h 707353"/>
                <a:gd name="connsiteX128" fmla="*/ 243696 w 973835"/>
                <a:gd name="connsiteY128" fmla="*/ 155052 h 707353"/>
                <a:gd name="connsiteX129" fmla="*/ 253961 w 973835"/>
                <a:gd name="connsiteY129" fmla="*/ 159157 h 707353"/>
                <a:gd name="connsiteX130" fmla="*/ 259218 w 973835"/>
                <a:gd name="connsiteY130" fmla="*/ 158641 h 707353"/>
                <a:gd name="connsiteX131" fmla="*/ 243311 w 973835"/>
                <a:gd name="connsiteY131" fmla="*/ 138116 h 707353"/>
                <a:gd name="connsiteX132" fmla="*/ 230996 w 973835"/>
                <a:gd name="connsiteY132" fmla="*/ 131447 h 707353"/>
                <a:gd name="connsiteX133" fmla="*/ 224837 w 973835"/>
                <a:gd name="connsiteY133" fmla="*/ 123750 h 707353"/>
                <a:gd name="connsiteX134" fmla="*/ 228942 w 973835"/>
                <a:gd name="connsiteY134" fmla="*/ 118107 h 707353"/>
                <a:gd name="connsiteX135" fmla="*/ 247929 w 973835"/>
                <a:gd name="connsiteY135" fmla="*/ 126830 h 707353"/>
                <a:gd name="connsiteX136" fmla="*/ 263836 w 973835"/>
                <a:gd name="connsiteY136" fmla="*/ 130422 h 707353"/>
                <a:gd name="connsiteX137" fmla="*/ 292571 w 973835"/>
                <a:gd name="connsiteY137" fmla="*/ 142734 h 707353"/>
                <a:gd name="connsiteX138" fmla="*/ 319255 w 973835"/>
                <a:gd name="connsiteY138" fmla="*/ 159670 h 707353"/>
                <a:gd name="connsiteX139" fmla="*/ 346965 w 973835"/>
                <a:gd name="connsiteY139" fmla="*/ 170959 h 707353"/>
                <a:gd name="connsiteX140" fmla="*/ 368515 w 973835"/>
                <a:gd name="connsiteY140" fmla="*/ 163775 h 707353"/>
                <a:gd name="connsiteX141" fmla="*/ 399432 w 973835"/>
                <a:gd name="connsiteY141" fmla="*/ 156590 h 707353"/>
                <a:gd name="connsiteX142" fmla="*/ 410467 w 973835"/>
                <a:gd name="connsiteY142" fmla="*/ 156590 h 707353"/>
                <a:gd name="connsiteX143" fmla="*/ 420345 w 973835"/>
                <a:gd name="connsiteY143" fmla="*/ 158128 h 707353"/>
                <a:gd name="connsiteX144" fmla="*/ 446514 w 973835"/>
                <a:gd name="connsiteY144" fmla="*/ 157103 h 707353"/>
                <a:gd name="connsiteX145" fmla="*/ 499366 w 973835"/>
                <a:gd name="connsiteY145" fmla="*/ 170446 h 707353"/>
                <a:gd name="connsiteX146" fmla="*/ 528617 w 973835"/>
                <a:gd name="connsiteY146" fmla="*/ 183787 h 707353"/>
                <a:gd name="connsiteX147" fmla="*/ 548117 w 973835"/>
                <a:gd name="connsiteY147" fmla="*/ 194048 h 707353"/>
                <a:gd name="connsiteX148" fmla="*/ 555298 w 973835"/>
                <a:gd name="connsiteY148" fmla="*/ 201232 h 707353"/>
                <a:gd name="connsiteX149" fmla="*/ 566587 w 973835"/>
                <a:gd name="connsiteY149" fmla="*/ 186867 h 707353"/>
                <a:gd name="connsiteX150" fmla="*/ 576339 w 973835"/>
                <a:gd name="connsiteY150" fmla="*/ 198153 h 707353"/>
                <a:gd name="connsiteX151" fmla="*/ 567616 w 973835"/>
                <a:gd name="connsiteY151" fmla="*/ 205853 h 707353"/>
                <a:gd name="connsiteX152" fmla="*/ 582495 w 973835"/>
                <a:gd name="connsiteY152" fmla="*/ 224837 h 707353"/>
                <a:gd name="connsiteX153" fmla="*/ 601994 w 973835"/>
                <a:gd name="connsiteY153" fmla="*/ 232534 h 707353"/>
                <a:gd name="connsiteX154" fmla="*/ 604561 w 973835"/>
                <a:gd name="connsiteY154" fmla="*/ 239719 h 707353"/>
                <a:gd name="connsiteX155" fmla="*/ 609692 w 973835"/>
                <a:gd name="connsiteY155" fmla="*/ 243311 h 707353"/>
                <a:gd name="connsiteX156" fmla="*/ 611230 w 973835"/>
                <a:gd name="connsiteY156" fmla="*/ 254601 h 707353"/>
                <a:gd name="connsiteX157" fmla="*/ 619443 w 973835"/>
                <a:gd name="connsiteY157" fmla="*/ 261269 h 707353"/>
                <a:gd name="connsiteX158" fmla="*/ 628166 w 973835"/>
                <a:gd name="connsiteY158" fmla="*/ 268454 h 707353"/>
                <a:gd name="connsiteX159" fmla="*/ 638681 w 973835"/>
                <a:gd name="connsiteY159" fmla="*/ 265378 h 707353"/>
                <a:gd name="connsiteX160" fmla="*/ 649203 w 973835"/>
                <a:gd name="connsiteY160" fmla="*/ 275638 h 707353"/>
                <a:gd name="connsiteX161" fmla="*/ 656388 w 973835"/>
                <a:gd name="connsiteY161" fmla="*/ 286415 h 707353"/>
                <a:gd name="connsiteX162" fmla="*/ 666264 w 973835"/>
                <a:gd name="connsiteY162" fmla="*/ 297189 h 707353"/>
                <a:gd name="connsiteX163" fmla="*/ 676786 w 973835"/>
                <a:gd name="connsiteY163" fmla="*/ 297189 h 707353"/>
                <a:gd name="connsiteX164" fmla="*/ 686661 w 973835"/>
                <a:gd name="connsiteY164" fmla="*/ 306940 h 707353"/>
                <a:gd name="connsiteX165" fmla="*/ 704110 w 973835"/>
                <a:gd name="connsiteY165" fmla="*/ 312071 h 707353"/>
                <a:gd name="connsiteX166" fmla="*/ 738619 w 973835"/>
                <a:gd name="connsiteY166" fmla="*/ 322335 h 707353"/>
                <a:gd name="connsiteX167" fmla="*/ 753243 w 973835"/>
                <a:gd name="connsiteY167" fmla="*/ 322335 h 707353"/>
                <a:gd name="connsiteX168" fmla="*/ 757988 w 973835"/>
                <a:gd name="connsiteY168" fmla="*/ 324898 h 707353"/>
                <a:gd name="connsiteX169" fmla="*/ 773382 w 973835"/>
                <a:gd name="connsiteY169" fmla="*/ 336188 h 707353"/>
                <a:gd name="connsiteX170" fmla="*/ 782232 w 973835"/>
                <a:gd name="connsiteY170" fmla="*/ 342347 h 707353"/>
                <a:gd name="connsiteX171" fmla="*/ 792242 w 973835"/>
                <a:gd name="connsiteY171" fmla="*/ 342347 h 707353"/>
                <a:gd name="connsiteX172" fmla="*/ 823671 w 973835"/>
                <a:gd name="connsiteY172" fmla="*/ 338242 h 707353"/>
                <a:gd name="connsiteX173" fmla="*/ 834063 w 973835"/>
                <a:gd name="connsiteY173" fmla="*/ 335675 h 707353"/>
                <a:gd name="connsiteX174" fmla="*/ 846636 w 973835"/>
                <a:gd name="connsiteY174" fmla="*/ 335675 h 707353"/>
                <a:gd name="connsiteX175" fmla="*/ 868300 w 973835"/>
                <a:gd name="connsiteY175" fmla="*/ 328968 h 707353"/>
                <a:gd name="connsiteX176" fmla="*/ 868300 w 973835"/>
                <a:gd name="connsiteY176" fmla="*/ 328964 h 707353"/>
                <a:gd name="connsiteX177" fmla="*/ 922707 w 973835"/>
                <a:gd name="connsiteY177" fmla="*/ 358254 h 707353"/>
                <a:gd name="connsiteX178" fmla="*/ 932971 w 973835"/>
                <a:gd name="connsiteY178" fmla="*/ 356203 h 707353"/>
                <a:gd name="connsiteX179" fmla="*/ 949391 w 973835"/>
                <a:gd name="connsiteY179" fmla="*/ 376729 h 707353"/>
                <a:gd name="connsiteX180" fmla="*/ 969110 w 973835"/>
                <a:gd name="connsiteY180" fmla="*/ 405140 h 707353"/>
                <a:gd name="connsiteX181" fmla="*/ 969110 w 973835"/>
                <a:gd name="connsiteY181" fmla="*/ 405140 h 707353"/>
                <a:gd name="connsiteX182" fmla="*/ 947337 w 973835"/>
                <a:gd name="connsiteY182" fmla="*/ 440355 h 707353"/>
                <a:gd name="connsiteX183" fmla="*/ 965811 w 973835"/>
                <a:gd name="connsiteY183" fmla="*/ 467039 h 707353"/>
                <a:gd name="connsiteX184" fmla="*/ 973842 w 973835"/>
                <a:gd name="connsiteY184" fmla="*/ 495094 h 707353"/>
                <a:gd name="connsiteX185" fmla="*/ 973842 w 973835"/>
                <a:gd name="connsiteY185" fmla="*/ 495094 h 707353"/>
                <a:gd name="connsiteX186" fmla="*/ 968891 w 973835"/>
                <a:gd name="connsiteY186" fmla="*/ 525537 h 707353"/>
                <a:gd name="connsiteX187" fmla="*/ 964783 w 973835"/>
                <a:gd name="connsiteY187" fmla="*/ 528617 h 707353"/>
                <a:gd name="connsiteX188" fmla="*/ 956314 w 973835"/>
                <a:gd name="connsiteY188" fmla="*/ 523486 h 707353"/>
                <a:gd name="connsiteX189" fmla="*/ 945286 w 973835"/>
                <a:gd name="connsiteY189" fmla="*/ 524512 h 707353"/>
                <a:gd name="connsiteX190" fmla="*/ 944261 w 973835"/>
                <a:gd name="connsiteY190" fmla="*/ 534776 h 707353"/>
                <a:gd name="connsiteX191" fmla="*/ 952467 w 973835"/>
                <a:gd name="connsiteY191" fmla="*/ 551196 h 707353"/>
                <a:gd name="connsiteX192" fmla="*/ 943232 w 973835"/>
                <a:gd name="connsiteY192" fmla="*/ 600456 h 707353"/>
                <a:gd name="connsiteX193" fmla="*/ 938102 w 973835"/>
                <a:gd name="connsiteY193" fmla="*/ 616876 h 707353"/>
                <a:gd name="connsiteX194" fmla="*/ 921682 w 973835"/>
                <a:gd name="connsiteY194" fmla="*/ 633296 h 707353"/>
                <a:gd name="connsiteX195" fmla="*/ 929892 w 973835"/>
                <a:gd name="connsiteY195" fmla="*/ 639455 h 707353"/>
                <a:gd name="connsiteX196" fmla="*/ 933997 w 973835"/>
                <a:gd name="connsiteY196" fmla="*/ 656904 h 707353"/>
                <a:gd name="connsiteX197" fmla="*/ 934509 w 973835"/>
                <a:gd name="connsiteY197" fmla="*/ 677429 h 707353"/>
                <a:gd name="connsiteX198" fmla="*/ 934509 w 973835"/>
                <a:gd name="connsiteY198" fmla="*/ 697954 h 707353"/>
                <a:gd name="connsiteX199" fmla="*/ 930427 w 973835"/>
                <a:gd name="connsiteY199" fmla="*/ 707356 h 707353"/>
                <a:gd name="connsiteX200" fmla="*/ 930430 w 973835"/>
                <a:gd name="connsiteY200" fmla="*/ 707353 h 707353"/>
                <a:gd name="connsiteX201" fmla="*/ 896790 w 973835"/>
                <a:gd name="connsiteY201" fmla="*/ 704619 h 707353"/>
                <a:gd name="connsiteX202" fmla="*/ 883708 w 973835"/>
                <a:gd name="connsiteY202" fmla="*/ 704619 h 707353"/>
                <a:gd name="connsiteX203" fmla="*/ 881657 w 973835"/>
                <a:gd name="connsiteY203" fmla="*/ 701027 h 707353"/>
                <a:gd name="connsiteX204" fmla="*/ 888842 w 973835"/>
                <a:gd name="connsiteY204" fmla="*/ 676655 h 707353"/>
                <a:gd name="connsiteX205" fmla="*/ 887813 w 973835"/>
                <a:gd name="connsiteY205" fmla="*/ 670241 h 707353"/>
                <a:gd name="connsiteX206" fmla="*/ 859078 w 973835"/>
                <a:gd name="connsiteY206" fmla="*/ 667162 h 707353"/>
                <a:gd name="connsiteX207" fmla="*/ 835473 w 973835"/>
                <a:gd name="connsiteY207" fmla="*/ 648687 h 707353"/>
                <a:gd name="connsiteX208" fmla="*/ 804331 w 973835"/>
                <a:gd name="connsiteY208" fmla="*/ 652361 h 707353"/>
                <a:gd name="connsiteX209" fmla="*/ 804331 w 973835"/>
                <a:gd name="connsiteY209" fmla="*/ 652361 h 707353"/>
                <a:gd name="connsiteX210" fmla="*/ 795449 w 973835"/>
                <a:gd name="connsiteY210" fmla="*/ 627137 h 707353"/>
                <a:gd name="connsiteX211" fmla="*/ 732845 w 973835"/>
                <a:gd name="connsiteY211" fmla="*/ 640477 h 707353"/>
                <a:gd name="connsiteX212" fmla="*/ 692566 w 973835"/>
                <a:gd name="connsiteY212" fmla="*/ 623032 h 707353"/>
                <a:gd name="connsiteX213" fmla="*/ 634580 w 973835"/>
                <a:gd name="connsiteY213" fmla="*/ 623032 h 707353"/>
                <a:gd name="connsiteX214" fmla="*/ 567613 w 973835"/>
                <a:gd name="connsiteY214" fmla="*/ 602507 h 707353"/>
                <a:gd name="connsiteX215" fmla="*/ 557352 w 973835"/>
                <a:gd name="connsiteY215" fmla="*/ 591217 h 707353"/>
                <a:gd name="connsiteX216" fmla="*/ 518353 w 973835"/>
                <a:gd name="connsiteY216" fmla="*/ 583007 h 707353"/>
                <a:gd name="connsiteX217" fmla="*/ 485258 w 973835"/>
                <a:gd name="connsiteY217" fmla="*/ 563508 h 707353"/>
                <a:gd name="connsiteX218" fmla="*/ 480379 w 973835"/>
                <a:gd name="connsiteY218" fmla="*/ 564533 h 707353"/>
                <a:gd name="connsiteX219" fmla="*/ 471144 w 973835"/>
                <a:gd name="connsiteY219" fmla="*/ 585058 h 707353"/>
                <a:gd name="connsiteX220" fmla="*/ 458829 w 973835"/>
                <a:gd name="connsiteY220" fmla="*/ 578902 h 707353"/>
                <a:gd name="connsiteX221" fmla="*/ 441383 w 973835"/>
                <a:gd name="connsiteY221" fmla="*/ 615847 h 707353"/>
                <a:gd name="connsiteX222" fmla="*/ 434199 w 973835"/>
                <a:gd name="connsiteY222" fmla="*/ 615847 h 707353"/>
                <a:gd name="connsiteX223" fmla="*/ 410307 w 973835"/>
                <a:gd name="connsiteY223" fmla="*/ 596201 h 707353"/>
                <a:gd name="connsiteX224" fmla="*/ 410307 w 973835"/>
                <a:gd name="connsiteY224" fmla="*/ 596201 h 7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Lst>
              <a:rect l="l" t="t" r="r" b="b"/>
              <a:pathLst>
                <a:path w="973835" h="707353">
                  <a:moveTo>
                    <a:pt x="148893" y="6240"/>
                  </a:moveTo>
                  <a:cubicBezTo>
                    <a:pt x="137090" y="8039"/>
                    <a:pt x="136065" y="21122"/>
                    <a:pt x="134527" y="32924"/>
                  </a:cubicBezTo>
                  <a:cubicBezTo>
                    <a:pt x="125288" y="32924"/>
                    <a:pt x="120158" y="31899"/>
                    <a:pt x="110922" y="32924"/>
                  </a:cubicBezTo>
                  <a:cubicBezTo>
                    <a:pt x="110406" y="40879"/>
                    <a:pt x="111177" y="46526"/>
                    <a:pt x="107843" y="53449"/>
                  </a:cubicBezTo>
                  <a:cubicBezTo>
                    <a:pt x="101938" y="65509"/>
                    <a:pt x="89649" y="66185"/>
                    <a:pt x="84519" y="78500"/>
                  </a:cubicBezTo>
                  <a:lnTo>
                    <a:pt x="84519" y="78500"/>
                  </a:lnTo>
                  <a:cubicBezTo>
                    <a:pt x="90616" y="82608"/>
                    <a:pt x="97324" y="84000"/>
                    <a:pt x="99120" y="91423"/>
                  </a:cubicBezTo>
                  <a:cubicBezTo>
                    <a:pt x="86416" y="96681"/>
                    <a:pt x="75515" y="94372"/>
                    <a:pt x="66280" y="104763"/>
                  </a:cubicBezTo>
                  <a:cubicBezTo>
                    <a:pt x="68586" y="106043"/>
                    <a:pt x="70254" y="106814"/>
                    <a:pt x="72949" y="106814"/>
                  </a:cubicBezTo>
                  <a:cubicBezTo>
                    <a:pt x="76926" y="106814"/>
                    <a:pt x="78980" y="104378"/>
                    <a:pt x="82700" y="103225"/>
                  </a:cubicBezTo>
                  <a:cubicBezTo>
                    <a:pt x="90009" y="100913"/>
                    <a:pt x="94630" y="99633"/>
                    <a:pt x="102324" y="99633"/>
                  </a:cubicBezTo>
                  <a:lnTo>
                    <a:pt x="115925" y="99633"/>
                  </a:lnTo>
                  <a:cubicBezTo>
                    <a:pt x="121696" y="99633"/>
                    <a:pt x="124903" y="101684"/>
                    <a:pt x="130673" y="101684"/>
                  </a:cubicBezTo>
                  <a:cubicBezTo>
                    <a:pt x="138501" y="101684"/>
                    <a:pt x="142224" y="96040"/>
                    <a:pt x="150049" y="96040"/>
                  </a:cubicBezTo>
                  <a:lnTo>
                    <a:pt x="163135" y="96040"/>
                  </a:lnTo>
                  <a:cubicBezTo>
                    <a:pt x="187121" y="96040"/>
                    <a:pt x="197767" y="115027"/>
                    <a:pt x="221757" y="115027"/>
                  </a:cubicBezTo>
                  <a:cubicBezTo>
                    <a:pt x="226251" y="115027"/>
                    <a:pt x="227917" y="109766"/>
                    <a:pt x="227917" y="105276"/>
                  </a:cubicBezTo>
                  <a:cubicBezTo>
                    <a:pt x="227917" y="102069"/>
                    <a:pt x="224837" y="100913"/>
                    <a:pt x="222273" y="99120"/>
                  </a:cubicBezTo>
                  <a:cubicBezTo>
                    <a:pt x="215089" y="93986"/>
                    <a:pt x="209442" y="89369"/>
                    <a:pt x="209442" y="80646"/>
                  </a:cubicBezTo>
                  <a:cubicBezTo>
                    <a:pt x="209442" y="72821"/>
                    <a:pt x="217267" y="70894"/>
                    <a:pt x="220219" y="63713"/>
                  </a:cubicBezTo>
                  <a:cubicBezTo>
                    <a:pt x="223939" y="54602"/>
                    <a:pt x="223811" y="48446"/>
                    <a:pt x="224324" y="38567"/>
                  </a:cubicBezTo>
                  <a:cubicBezTo>
                    <a:pt x="224497" y="35540"/>
                    <a:pt x="226071" y="33620"/>
                    <a:pt x="227077" y="31311"/>
                  </a:cubicBezTo>
                  <a:lnTo>
                    <a:pt x="227077" y="31311"/>
                  </a:lnTo>
                  <a:cubicBezTo>
                    <a:pt x="213737" y="21301"/>
                    <a:pt x="204825" y="18813"/>
                    <a:pt x="190971" y="9319"/>
                  </a:cubicBezTo>
                  <a:cubicBezTo>
                    <a:pt x="185838" y="5982"/>
                    <a:pt x="184045" y="84"/>
                    <a:pt x="177631" y="84"/>
                  </a:cubicBezTo>
                  <a:cubicBezTo>
                    <a:pt x="165825" y="84"/>
                    <a:pt x="160695" y="5469"/>
                    <a:pt x="148893" y="6240"/>
                  </a:cubicBezTo>
                  <a:lnTo>
                    <a:pt x="148893" y="6240"/>
                  </a:lnTo>
                  <a:close/>
                  <a:moveTo>
                    <a:pt x="410307" y="596201"/>
                  </a:moveTo>
                  <a:cubicBezTo>
                    <a:pt x="413056" y="592808"/>
                    <a:pt x="413834" y="588445"/>
                    <a:pt x="415725" y="583520"/>
                  </a:cubicBezTo>
                  <a:cubicBezTo>
                    <a:pt x="418546" y="576211"/>
                    <a:pt x="415212" y="569922"/>
                    <a:pt x="419833" y="563508"/>
                  </a:cubicBezTo>
                  <a:cubicBezTo>
                    <a:pt x="422909" y="559275"/>
                    <a:pt x="427915" y="560559"/>
                    <a:pt x="433173" y="559919"/>
                  </a:cubicBezTo>
                  <a:cubicBezTo>
                    <a:pt x="437017" y="559406"/>
                    <a:pt x="439071" y="557352"/>
                    <a:pt x="443049" y="557352"/>
                  </a:cubicBezTo>
                  <a:lnTo>
                    <a:pt x="452545" y="557352"/>
                  </a:lnTo>
                  <a:cubicBezTo>
                    <a:pt x="457029" y="557352"/>
                    <a:pt x="457676" y="551960"/>
                    <a:pt x="459854" y="548113"/>
                  </a:cubicBezTo>
                  <a:cubicBezTo>
                    <a:pt x="462421" y="543623"/>
                    <a:pt x="466013" y="541187"/>
                    <a:pt x="466013" y="535926"/>
                  </a:cubicBezTo>
                  <a:cubicBezTo>
                    <a:pt x="466013" y="534260"/>
                    <a:pt x="465755" y="533362"/>
                    <a:pt x="465500" y="531693"/>
                  </a:cubicBezTo>
                  <a:lnTo>
                    <a:pt x="463446" y="531181"/>
                  </a:lnTo>
                  <a:cubicBezTo>
                    <a:pt x="459727" y="532333"/>
                    <a:pt x="457418" y="533747"/>
                    <a:pt x="453440" y="533747"/>
                  </a:cubicBezTo>
                  <a:cubicBezTo>
                    <a:pt x="444202" y="533747"/>
                    <a:pt x="440743" y="524512"/>
                    <a:pt x="431508" y="524512"/>
                  </a:cubicBezTo>
                  <a:cubicBezTo>
                    <a:pt x="430606" y="524512"/>
                    <a:pt x="429966" y="525025"/>
                    <a:pt x="429068" y="525025"/>
                  </a:cubicBezTo>
                  <a:cubicBezTo>
                    <a:pt x="429068" y="531308"/>
                    <a:pt x="426374" y="538365"/>
                    <a:pt x="420084" y="538365"/>
                  </a:cubicBezTo>
                  <a:cubicBezTo>
                    <a:pt x="415084" y="538365"/>
                    <a:pt x="411619" y="537852"/>
                    <a:pt x="408027" y="534260"/>
                  </a:cubicBezTo>
                  <a:cubicBezTo>
                    <a:pt x="405206" y="531435"/>
                    <a:pt x="405591" y="528101"/>
                    <a:pt x="402897" y="525025"/>
                  </a:cubicBezTo>
                  <a:cubicBezTo>
                    <a:pt x="397508" y="518866"/>
                    <a:pt x="392247" y="517328"/>
                    <a:pt x="384935" y="513735"/>
                  </a:cubicBezTo>
                  <a:cubicBezTo>
                    <a:pt x="382499" y="512582"/>
                    <a:pt x="381474" y="510143"/>
                    <a:pt x="378652" y="510143"/>
                  </a:cubicBezTo>
                  <a:lnTo>
                    <a:pt x="367617" y="510143"/>
                  </a:lnTo>
                  <a:cubicBezTo>
                    <a:pt x="359665" y="510143"/>
                    <a:pt x="355815" y="514761"/>
                    <a:pt x="347863" y="514761"/>
                  </a:cubicBezTo>
                  <a:lnTo>
                    <a:pt x="334264" y="514761"/>
                  </a:lnTo>
                  <a:cubicBezTo>
                    <a:pt x="323746" y="514761"/>
                    <a:pt x="323102" y="530668"/>
                    <a:pt x="312583" y="530668"/>
                  </a:cubicBezTo>
                  <a:cubicBezTo>
                    <a:pt x="308478" y="530668"/>
                    <a:pt x="307195" y="526050"/>
                    <a:pt x="303090" y="526050"/>
                  </a:cubicBezTo>
                  <a:cubicBezTo>
                    <a:pt x="298858" y="526050"/>
                    <a:pt x="296549" y="527588"/>
                    <a:pt x="292313" y="527588"/>
                  </a:cubicBezTo>
                  <a:cubicBezTo>
                    <a:pt x="281670" y="527588"/>
                    <a:pt x="277431" y="517840"/>
                    <a:pt x="266788" y="517840"/>
                  </a:cubicBezTo>
                  <a:lnTo>
                    <a:pt x="249594" y="517840"/>
                  </a:lnTo>
                  <a:cubicBezTo>
                    <a:pt x="243696" y="517840"/>
                    <a:pt x="241257" y="512582"/>
                    <a:pt x="238181" y="507576"/>
                  </a:cubicBezTo>
                  <a:cubicBezTo>
                    <a:pt x="231764" y="497315"/>
                    <a:pt x="230738" y="490771"/>
                    <a:pt x="225350" y="479866"/>
                  </a:cubicBezTo>
                  <a:cubicBezTo>
                    <a:pt x="222012" y="473070"/>
                    <a:pt x="221633" y="468707"/>
                    <a:pt x="218681" y="461908"/>
                  </a:cubicBezTo>
                  <a:cubicBezTo>
                    <a:pt x="214831" y="453186"/>
                    <a:pt x="207392" y="451131"/>
                    <a:pt x="203799" y="442409"/>
                  </a:cubicBezTo>
                  <a:cubicBezTo>
                    <a:pt x="199054" y="437151"/>
                    <a:pt x="194564" y="437406"/>
                    <a:pt x="189430" y="432660"/>
                  </a:cubicBezTo>
                  <a:cubicBezTo>
                    <a:pt x="183529" y="427269"/>
                    <a:pt x="179682" y="421883"/>
                    <a:pt x="171472" y="421883"/>
                  </a:cubicBezTo>
                  <a:cubicBezTo>
                    <a:pt x="168647" y="421883"/>
                    <a:pt x="167367" y="424447"/>
                    <a:pt x="166338" y="427014"/>
                  </a:cubicBezTo>
                  <a:cubicBezTo>
                    <a:pt x="163517" y="433558"/>
                    <a:pt x="159157" y="438816"/>
                    <a:pt x="151972" y="438816"/>
                  </a:cubicBezTo>
                  <a:cubicBezTo>
                    <a:pt x="147867" y="438816"/>
                    <a:pt x="144275" y="438431"/>
                    <a:pt x="141711" y="441383"/>
                  </a:cubicBezTo>
                  <a:cubicBezTo>
                    <a:pt x="140043" y="443307"/>
                    <a:pt x="140170" y="445488"/>
                    <a:pt x="138632" y="447539"/>
                  </a:cubicBezTo>
                  <a:cubicBezTo>
                    <a:pt x="137090" y="449593"/>
                    <a:pt x="134400" y="448568"/>
                    <a:pt x="131702" y="448568"/>
                  </a:cubicBezTo>
                  <a:cubicBezTo>
                    <a:pt x="122852" y="448568"/>
                    <a:pt x="118620" y="443307"/>
                    <a:pt x="109894" y="441383"/>
                  </a:cubicBezTo>
                  <a:cubicBezTo>
                    <a:pt x="99505" y="439071"/>
                    <a:pt x="91037" y="439071"/>
                    <a:pt x="84751" y="430606"/>
                  </a:cubicBezTo>
                  <a:cubicBezTo>
                    <a:pt x="81286" y="425861"/>
                    <a:pt x="81799" y="421371"/>
                    <a:pt x="78592" y="416237"/>
                  </a:cubicBezTo>
                  <a:cubicBezTo>
                    <a:pt x="74229" y="409180"/>
                    <a:pt x="67818" y="406489"/>
                    <a:pt x="67818" y="398279"/>
                  </a:cubicBezTo>
                  <a:cubicBezTo>
                    <a:pt x="67818" y="394174"/>
                    <a:pt x="69356" y="391735"/>
                    <a:pt x="69356" y="387630"/>
                  </a:cubicBezTo>
                  <a:cubicBezTo>
                    <a:pt x="69356" y="385575"/>
                    <a:pt x="69098" y="384423"/>
                    <a:pt x="68844" y="382372"/>
                  </a:cubicBezTo>
                  <a:cubicBezTo>
                    <a:pt x="61532" y="382372"/>
                    <a:pt x="57427" y="380445"/>
                    <a:pt x="50885" y="377241"/>
                  </a:cubicBezTo>
                  <a:cubicBezTo>
                    <a:pt x="49471" y="376598"/>
                    <a:pt x="47806" y="376213"/>
                    <a:pt x="47293" y="374674"/>
                  </a:cubicBezTo>
                  <a:cubicBezTo>
                    <a:pt x="45879" y="371209"/>
                    <a:pt x="48573" y="364923"/>
                    <a:pt x="44726" y="364923"/>
                  </a:cubicBezTo>
                  <a:cubicBezTo>
                    <a:pt x="35363" y="364923"/>
                    <a:pt x="30997" y="371595"/>
                    <a:pt x="21634" y="371595"/>
                  </a:cubicBezTo>
                  <a:cubicBezTo>
                    <a:pt x="17529" y="371595"/>
                    <a:pt x="15991" y="368003"/>
                    <a:pt x="13424" y="364923"/>
                  </a:cubicBezTo>
                  <a:cubicBezTo>
                    <a:pt x="8934" y="359535"/>
                    <a:pt x="2135" y="357742"/>
                    <a:pt x="2135" y="350685"/>
                  </a:cubicBezTo>
                  <a:cubicBezTo>
                    <a:pt x="2135" y="349270"/>
                    <a:pt x="2520" y="348376"/>
                    <a:pt x="2648" y="346965"/>
                  </a:cubicBezTo>
                  <a:lnTo>
                    <a:pt x="4702" y="346452"/>
                  </a:lnTo>
                  <a:cubicBezTo>
                    <a:pt x="15475" y="348503"/>
                    <a:pt x="19838" y="356200"/>
                    <a:pt x="30612" y="356200"/>
                  </a:cubicBezTo>
                  <a:cubicBezTo>
                    <a:pt x="34462" y="356200"/>
                    <a:pt x="38567" y="354404"/>
                    <a:pt x="38567" y="350557"/>
                  </a:cubicBezTo>
                  <a:cubicBezTo>
                    <a:pt x="38567" y="345041"/>
                    <a:pt x="33691" y="342732"/>
                    <a:pt x="28819" y="340293"/>
                  </a:cubicBezTo>
                  <a:cubicBezTo>
                    <a:pt x="22020" y="336955"/>
                    <a:pt x="19198" y="333236"/>
                    <a:pt x="11886" y="331057"/>
                  </a:cubicBezTo>
                  <a:cubicBezTo>
                    <a:pt x="7269" y="329774"/>
                    <a:pt x="2262" y="331570"/>
                    <a:pt x="84" y="327465"/>
                  </a:cubicBezTo>
                  <a:lnTo>
                    <a:pt x="2135" y="326953"/>
                  </a:lnTo>
                  <a:cubicBezTo>
                    <a:pt x="5854" y="327851"/>
                    <a:pt x="7523" y="331057"/>
                    <a:pt x="11374" y="331057"/>
                  </a:cubicBezTo>
                  <a:cubicBezTo>
                    <a:pt x="17017" y="331057"/>
                    <a:pt x="17529" y="323360"/>
                    <a:pt x="17529" y="317717"/>
                  </a:cubicBezTo>
                  <a:cubicBezTo>
                    <a:pt x="17529" y="313612"/>
                    <a:pt x="16631" y="310533"/>
                    <a:pt x="13424" y="307966"/>
                  </a:cubicBezTo>
                  <a:cubicBezTo>
                    <a:pt x="10472" y="305653"/>
                    <a:pt x="5727" y="305653"/>
                    <a:pt x="5727" y="301810"/>
                  </a:cubicBezTo>
                  <a:cubicBezTo>
                    <a:pt x="5727" y="294112"/>
                    <a:pt x="16504" y="295778"/>
                    <a:pt x="24201" y="295138"/>
                  </a:cubicBezTo>
                  <a:cubicBezTo>
                    <a:pt x="23816" y="291546"/>
                    <a:pt x="22660" y="289492"/>
                    <a:pt x="22660" y="285899"/>
                  </a:cubicBezTo>
                  <a:cubicBezTo>
                    <a:pt x="22660" y="279485"/>
                    <a:pt x="27921" y="277053"/>
                    <a:pt x="31899" y="272046"/>
                  </a:cubicBezTo>
                  <a:cubicBezTo>
                    <a:pt x="35230" y="267814"/>
                    <a:pt x="34975" y="263709"/>
                    <a:pt x="34975" y="258193"/>
                  </a:cubicBezTo>
                  <a:cubicBezTo>
                    <a:pt x="34975" y="245365"/>
                    <a:pt x="25227" y="239974"/>
                    <a:pt x="15475" y="231509"/>
                  </a:cubicBezTo>
                  <a:cubicBezTo>
                    <a:pt x="11246" y="227916"/>
                    <a:pt x="6240" y="225866"/>
                    <a:pt x="6240" y="220219"/>
                  </a:cubicBezTo>
                  <a:cubicBezTo>
                    <a:pt x="6240" y="218681"/>
                    <a:pt x="7269" y="218041"/>
                    <a:pt x="7781" y="216627"/>
                  </a:cubicBezTo>
                  <a:cubicBezTo>
                    <a:pt x="21634" y="221245"/>
                    <a:pt x="25867" y="231251"/>
                    <a:pt x="34462" y="242798"/>
                  </a:cubicBezTo>
                  <a:lnTo>
                    <a:pt x="36516" y="242285"/>
                  </a:lnTo>
                  <a:lnTo>
                    <a:pt x="36516" y="215987"/>
                  </a:lnTo>
                  <a:cubicBezTo>
                    <a:pt x="36516" y="210471"/>
                    <a:pt x="45752" y="210856"/>
                    <a:pt x="45752" y="205337"/>
                  </a:cubicBezTo>
                  <a:cubicBezTo>
                    <a:pt x="45752" y="200207"/>
                    <a:pt x="37542" y="200207"/>
                    <a:pt x="37542" y="195076"/>
                  </a:cubicBezTo>
                  <a:cubicBezTo>
                    <a:pt x="37542" y="189172"/>
                    <a:pt x="47806" y="189685"/>
                    <a:pt x="47806" y="183787"/>
                  </a:cubicBezTo>
                  <a:cubicBezTo>
                    <a:pt x="47806" y="179936"/>
                    <a:pt x="44214" y="178395"/>
                    <a:pt x="44214" y="174548"/>
                  </a:cubicBezTo>
                  <a:cubicBezTo>
                    <a:pt x="44214" y="171472"/>
                    <a:pt x="47293" y="170698"/>
                    <a:pt x="49857" y="168905"/>
                  </a:cubicBezTo>
                  <a:cubicBezTo>
                    <a:pt x="53322" y="166596"/>
                    <a:pt x="55118" y="164542"/>
                    <a:pt x="58579" y="162233"/>
                  </a:cubicBezTo>
                  <a:cubicBezTo>
                    <a:pt x="62426" y="159670"/>
                    <a:pt x="68331" y="159284"/>
                    <a:pt x="68331" y="154539"/>
                  </a:cubicBezTo>
                  <a:cubicBezTo>
                    <a:pt x="68331" y="151332"/>
                    <a:pt x="65891" y="148380"/>
                    <a:pt x="62688" y="148380"/>
                  </a:cubicBezTo>
                  <a:cubicBezTo>
                    <a:pt x="58455" y="148380"/>
                    <a:pt x="56143" y="149918"/>
                    <a:pt x="51911" y="149918"/>
                  </a:cubicBezTo>
                  <a:cubicBezTo>
                    <a:pt x="44726" y="149918"/>
                    <a:pt x="34975" y="149660"/>
                    <a:pt x="34975" y="142476"/>
                  </a:cubicBezTo>
                  <a:cubicBezTo>
                    <a:pt x="34975" y="135807"/>
                    <a:pt x="39596" y="130422"/>
                    <a:pt x="46264" y="129393"/>
                  </a:cubicBezTo>
                  <a:cubicBezTo>
                    <a:pt x="51911" y="128495"/>
                    <a:pt x="55503" y="129135"/>
                    <a:pt x="60634" y="126830"/>
                  </a:cubicBezTo>
                  <a:cubicBezTo>
                    <a:pt x="72050" y="121696"/>
                    <a:pt x="77821" y="113999"/>
                    <a:pt x="90394" y="113999"/>
                  </a:cubicBezTo>
                  <a:cubicBezTo>
                    <a:pt x="101171" y="113999"/>
                    <a:pt x="108741" y="114515"/>
                    <a:pt x="117078" y="121183"/>
                  </a:cubicBezTo>
                  <a:cubicBezTo>
                    <a:pt x="123623" y="126314"/>
                    <a:pt x="125288" y="135040"/>
                    <a:pt x="133753" y="135040"/>
                  </a:cubicBezTo>
                  <a:cubicBezTo>
                    <a:pt x="139145" y="135040"/>
                    <a:pt x="140810" y="130422"/>
                    <a:pt x="144788" y="126830"/>
                  </a:cubicBezTo>
                  <a:lnTo>
                    <a:pt x="151972" y="126830"/>
                  </a:lnTo>
                  <a:lnTo>
                    <a:pt x="151972" y="132345"/>
                  </a:lnTo>
                  <a:cubicBezTo>
                    <a:pt x="151972" y="137345"/>
                    <a:pt x="145300" y="138243"/>
                    <a:pt x="145300" y="143249"/>
                  </a:cubicBezTo>
                  <a:cubicBezTo>
                    <a:pt x="145300" y="146453"/>
                    <a:pt x="148253" y="148893"/>
                    <a:pt x="151460" y="148893"/>
                  </a:cubicBezTo>
                  <a:cubicBezTo>
                    <a:pt x="158001" y="148893"/>
                    <a:pt x="161335" y="145300"/>
                    <a:pt x="167880" y="145300"/>
                  </a:cubicBezTo>
                  <a:cubicBezTo>
                    <a:pt x="172370" y="145300"/>
                    <a:pt x="173399" y="150173"/>
                    <a:pt x="177115" y="152485"/>
                  </a:cubicBezTo>
                  <a:cubicBezTo>
                    <a:pt x="180835" y="154791"/>
                    <a:pt x="184172" y="154791"/>
                    <a:pt x="187892" y="157103"/>
                  </a:cubicBezTo>
                  <a:cubicBezTo>
                    <a:pt x="189819" y="158259"/>
                    <a:pt x="189172" y="161721"/>
                    <a:pt x="191484" y="161721"/>
                  </a:cubicBezTo>
                  <a:cubicBezTo>
                    <a:pt x="196742" y="161721"/>
                    <a:pt x="203286" y="160437"/>
                    <a:pt x="203286" y="155179"/>
                  </a:cubicBezTo>
                  <a:lnTo>
                    <a:pt x="203286" y="142221"/>
                  </a:lnTo>
                  <a:lnTo>
                    <a:pt x="210344" y="142221"/>
                  </a:lnTo>
                  <a:cubicBezTo>
                    <a:pt x="213933" y="142221"/>
                    <a:pt x="217012" y="142609"/>
                    <a:pt x="219194" y="145300"/>
                  </a:cubicBezTo>
                  <a:cubicBezTo>
                    <a:pt x="221245" y="147867"/>
                    <a:pt x="219579" y="152358"/>
                    <a:pt x="222786" y="153511"/>
                  </a:cubicBezTo>
                  <a:cubicBezTo>
                    <a:pt x="226764" y="154924"/>
                    <a:pt x="229458" y="155052"/>
                    <a:pt x="233687" y="155052"/>
                  </a:cubicBezTo>
                  <a:lnTo>
                    <a:pt x="243696" y="155052"/>
                  </a:lnTo>
                  <a:cubicBezTo>
                    <a:pt x="248056" y="155052"/>
                    <a:pt x="249594" y="159157"/>
                    <a:pt x="253961" y="159157"/>
                  </a:cubicBezTo>
                  <a:cubicBezTo>
                    <a:pt x="256011" y="159157"/>
                    <a:pt x="257164" y="158896"/>
                    <a:pt x="259218" y="158641"/>
                  </a:cubicBezTo>
                  <a:cubicBezTo>
                    <a:pt x="257553" y="148507"/>
                    <a:pt x="252419" y="142609"/>
                    <a:pt x="243311" y="138116"/>
                  </a:cubicBezTo>
                  <a:cubicBezTo>
                    <a:pt x="238435" y="135680"/>
                    <a:pt x="235356" y="134651"/>
                    <a:pt x="230996" y="131447"/>
                  </a:cubicBezTo>
                  <a:cubicBezTo>
                    <a:pt x="227917" y="129135"/>
                    <a:pt x="224837" y="127597"/>
                    <a:pt x="224837" y="123750"/>
                  </a:cubicBezTo>
                  <a:cubicBezTo>
                    <a:pt x="224837" y="121056"/>
                    <a:pt x="226251" y="118107"/>
                    <a:pt x="228942" y="118107"/>
                  </a:cubicBezTo>
                  <a:cubicBezTo>
                    <a:pt x="237025" y="118107"/>
                    <a:pt x="240744" y="123237"/>
                    <a:pt x="247929" y="126830"/>
                  </a:cubicBezTo>
                  <a:cubicBezTo>
                    <a:pt x="253575" y="129648"/>
                    <a:pt x="257553" y="129266"/>
                    <a:pt x="263836" y="130422"/>
                  </a:cubicBezTo>
                  <a:cubicBezTo>
                    <a:pt x="275893" y="132727"/>
                    <a:pt x="281922" y="137090"/>
                    <a:pt x="292571" y="142734"/>
                  </a:cubicBezTo>
                  <a:cubicBezTo>
                    <a:pt x="303348" y="148507"/>
                    <a:pt x="307453" y="155819"/>
                    <a:pt x="319255" y="159670"/>
                  </a:cubicBezTo>
                  <a:cubicBezTo>
                    <a:pt x="330672" y="161463"/>
                    <a:pt x="335548" y="170959"/>
                    <a:pt x="346965" y="170959"/>
                  </a:cubicBezTo>
                  <a:cubicBezTo>
                    <a:pt x="355815" y="170959"/>
                    <a:pt x="360433" y="167367"/>
                    <a:pt x="368515" y="163775"/>
                  </a:cubicBezTo>
                  <a:cubicBezTo>
                    <a:pt x="379678" y="158772"/>
                    <a:pt x="387117" y="156590"/>
                    <a:pt x="399432" y="156590"/>
                  </a:cubicBezTo>
                  <a:lnTo>
                    <a:pt x="410467" y="156590"/>
                  </a:lnTo>
                  <a:cubicBezTo>
                    <a:pt x="414314" y="156590"/>
                    <a:pt x="416492" y="158128"/>
                    <a:pt x="420345" y="158128"/>
                  </a:cubicBezTo>
                  <a:cubicBezTo>
                    <a:pt x="430606" y="158128"/>
                    <a:pt x="436253" y="157103"/>
                    <a:pt x="446514" y="157103"/>
                  </a:cubicBezTo>
                  <a:cubicBezTo>
                    <a:pt x="467679" y="157103"/>
                    <a:pt x="481408" y="159284"/>
                    <a:pt x="499366" y="170446"/>
                  </a:cubicBezTo>
                  <a:cubicBezTo>
                    <a:pt x="510015" y="176988"/>
                    <a:pt x="516302" y="180962"/>
                    <a:pt x="528617" y="183787"/>
                  </a:cubicBezTo>
                  <a:cubicBezTo>
                    <a:pt x="537082" y="185714"/>
                    <a:pt x="541699" y="188405"/>
                    <a:pt x="548117" y="194048"/>
                  </a:cubicBezTo>
                  <a:cubicBezTo>
                    <a:pt x="551065" y="196615"/>
                    <a:pt x="551320" y="201232"/>
                    <a:pt x="555298" y="201232"/>
                  </a:cubicBezTo>
                  <a:cubicBezTo>
                    <a:pt x="562355" y="201232"/>
                    <a:pt x="559530" y="186867"/>
                    <a:pt x="566587" y="186867"/>
                  </a:cubicBezTo>
                  <a:cubicBezTo>
                    <a:pt x="572361" y="186867"/>
                    <a:pt x="576339" y="192382"/>
                    <a:pt x="576339" y="198153"/>
                  </a:cubicBezTo>
                  <a:cubicBezTo>
                    <a:pt x="576339" y="202646"/>
                    <a:pt x="572106" y="205210"/>
                    <a:pt x="567616" y="205853"/>
                  </a:cubicBezTo>
                  <a:cubicBezTo>
                    <a:pt x="572361" y="213936"/>
                    <a:pt x="573645" y="221885"/>
                    <a:pt x="582495" y="224837"/>
                  </a:cubicBezTo>
                  <a:cubicBezTo>
                    <a:pt x="590319" y="227404"/>
                    <a:pt x="599431" y="224710"/>
                    <a:pt x="601994" y="232534"/>
                  </a:cubicBezTo>
                  <a:cubicBezTo>
                    <a:pt x="602892" y="235356"/>
                    <a:pt x="602249" y="238181"/>
                    <a:pt x="604561" y="239719"/>
                  </a:cubicBezTo>
                  <a:cubicBezTo>
                    <a:pt x="606485" y="240999"/>
                    <a:pt x="608921" y="240999"/>
                    <a:pt x="609692" y="243311"/>
                  </a:cubicBezTo>
                  <a:cubicBezTo>
                    <a:pt x="611106" y="247416"/>
                    <a:pt x="609179" y="250881"/>
                    <a:pt x="611230" y="254601"/>
                  </a:cubicBezTo>
                  <a:cubicBezTo>
                    <a:pt x="613156" y="258193"/>
                    <a:pt x="616363" y="258578"/>
                    <a:pt x="619443" y="261269"/>
                  </a:cubicBezTo>
                  <a:cubicBezTo>
                    <a:pt x="622647" y="263964"/>
                    <a:pt x="623799" y="268454"/>
                    <a:pt x="628166" y="268454"/>
                  </a:cubicBezTo>
                  <a:cubicBezTo>
                    <a:pt x="632398" y="268454"/>
                    <a:pt x="634449" y="265378"/>
                    <a:pt x="638681" y="265378"/>
                  </a:cubicBezTo>
                  <a:cubicBezTo>
                    <a:pt x="644328" y="265378"/>
                    <a:pt x="646637" y="270763"/>
                    <a:pt x="649203" y="275638"/>
                  </a:cubicBezTo>
                  <a:cubicBezTo>
                    <a:pt x="651512" y="279998"/>
                    <a:pt x="654850" y="281797"/>
                    <a:pt x="656388" y="286415"/>
                  </a:cubicBezTo>
                  <a:cubicBezTo>
                    <a:pt x="658181" y="291673"/>
                    <a:pt x="660620" y="297189"/>
                    <a:pt x="666264" y="297189"/>
                  </a:cubicBezTo>
                  <a:lnTo>
                    <a:pt x="676786" y="297189"/>
                  </a:lnTo>
                  <a:cubicBezTo>
                    <a:pt x="682171" y="297189"/>
                    <a:pt x="682556" y="303603"/>
                    <a:pt x="686661" y="306940"/>
                  </a:cubicBezTo>
                  <a:cubicBezTo>
                    <a:pt x="692050" y="311431"/>
                    <a:pt x="697565" y="309759"/>
                    <a:pt x="704110" y="312071"/>
                  </a:cubicBezTo>
                  <a:cubicBezTo>
                    <a:pt x="717192" y="316688"/>
                    <a:pt x="724635" y="322335"/>
                    <a:pt x="738619" y="322335"/>
                  </a:cubicBezTo>
                  <a:lnTo>
                    <a:pt x="753243" y="322335"/>
                  </a:lnTo>
                  <a:cubicBezTo>
                    <a:pt x="755297" y="322335"/>
                    <a:pt x="756191" y="324128"/>
                    <a:pt x="757988" y="324898"/>
                  </a:cubicBezTo>
                  <a:cubicBezTo>
                    <a:pt x="764787" y="327978"/>
                    <a:pt x="768124" y="330930"/>
                    <a:pt x="773382" y="336188"/>
                  </a:cubicBezTo>
                  <a:cubicBezTo>
                    <a:pt x="776334" y="339140"/>
                    <a:pt x="778000" y="342347"/>
                    <a:pt x="782232" y="342347"/>
                  </a:cubicBezTo>
                  <a:lnTo>
                    <a:pt x="792242" y="342347"/>
                  </a:lnTo>
                  <a:cubicBezTo>
                    <a:pt x="804557" y="342347"/>
                    <a:pt x="811356" y="340420"/>
                    <a:pt x="823671" y="338242"/>
                  </a:cubicBezTo>
                  <a:cubicBezTo>
                    <a:pt x="827776" y="337602"/>
                    <a:pt x="829957" y="335675"/>
                    <a:pt x="834063" y="335675"/>
                  </a:cubicBezTo>
                  <a:lnTo>
                    <a:pt x="846636" y="335675"/>
                  </a:lnTo>
                  <a:cubicBezTo>
                    <a:pt x="855590" y="335675"/>
                    <a:pt x="860756" y="332645"/>
                    <a:pt x="868300" y="328968"/>
                  </a:cubicBezTo>
                  <a:lnTo>
                    <a:pt x="868300" y="328964"/>
                  </a:lnTo>
                  <a:cubicBezTo>
                    <a:pt x="883695" y="346158"/>
                    <a:pt x="899360" y="358254"/>
                    <a:pt x="922707" y="358254"/>
                  </a:cubicBezTo>
                  <a:cubicBezTo>
                    <a:pt x="926812" y="358254"/>
                    <a:pt x="928863" y="356203"/>
                    <a:pt x="932971" y="356203"/>
                  </a:cubicBezTo>
                  <a:cubicBezTo>
                    <a:pt x="943232" y="356203"/>
                    <a:pt x="944515" y="368006"/>
                    <a:pt x="949391" y="376729"/>
                  </a:cubicBezTo>
                  <a:cubicBezTo>
                    <a:pt x="955805" y="388018"/>
                    <a:pt x="958591" y="396930"/>
                    <a:pt x="969110" y="405140"/>
                  </a:cubicBezTo>
                  <a:lnTo>
                    <a:pt x="969110" y="405140"/>
                  </a:lnTo>
                  <a:cubicBezTo>
                    <a:pt x="963463" y="420793"/>
                    <a:pt x="947337" y="423934"/>
                    <a:pt x="947337" y="440355"/>
                  </a:cubicBezTo>
                  <a:cubicBezTo>
                    <a:pt x="947337" y="452931"/>
                    <a:pt x="958627" y="457036"/>
                    <a:pt x="965811" y="467039"/>
                  </a:cubicBezTo>
                  <a:cubicBezTo>
                    <a:pt x="972483" y="476274"/>
                    <a:pt x="970249" y="484066"/>
                    <a:pt x="973842" y="495094"/>
                  </a:cubicBezTo>
                  <a:lnTo>
                    <a:pt x="973842" y="495094"/>
                  </a:lnTo>
                  <a:cubicBezTo>
                    <a:pt x="971275" y="505617"/>
                    <a:pt x="968891" y="515019"/>
                    <a:pt x="968891" y="525537"/>
                  </a:cubicBezTo>
                  <a:cubicBezTo>
                    <a:pt x="967091" y="525792"/>
                    <a:pt x="966837" y="528617"/>
                    <a:pt x="964783" y="528617"/>
                  </a:cubicBezTo>
                  <a:cubicBezTo>
                    <a:pt x="960932" y="528617"/>
                    <a:pt x="960168" y="523486"/>
                    <a:pt x="956314" y="523486"/>
                  </a:cubicBezTo>
                  <a:cubicBezTo>
                    <a:pt x="951955" y="523486"/>
                    <a:pt x="949646" y="524254"/>
                    <a:pt x="945286" y="524512"/>
                  </a:cubicBezTo>
                  <a:cubicBezTo>
                    <a:pt x="945025" y="528617"/>
                    <a:pt x="944261" y="530671"/>
                    <a:pt x="944261" y="534776"/>
                  </a:cubicBezTo>
                  <a:cubicBezTo>
                    <a:pt x="944261" y="541961"/>
                    <a:pt x="952467" y="544012"/>
                    <a:pt x="952467" y="551196"/>
                  </a:cubicBezTo>
                  <a:cubicBezTo>
                    <a:pt x="952467" y="570696"/>
                    <a:pt x="943999" y="580957"/>
                    <a:pt x="943232" y="600456"/>
                  </a:cubicBezTo>
                  <a:cubicBezTo>
                    <a:pt x="942974" y="607128"/>
                    <a:pt x="941949" y="611746"/>
                    <a:pt x="938102" y="616876"/>
                  </a:cubicBezTo>
                  <a:cubicBezTo>
                    <a:pt x="932710" y="623803"/>
                    <a:pt x="921682" y="624315"/>
                    <a:pt x="921682" y="633296"/>
                  </a:cubicBezTo>
                  <a:cubicBezTo>
                    <a:pt x="921682" y="637404"/>
                    <a:pt x="926812" y="636888"/>
                    <a:pt x="929892" y="639455"/>
                  </a:cubicBezTo>
                  <a:cubicBezTo>
                    <a:pt x="935022" y="643560"/>
                    <a:pt x="933997" y="649974"/>
                    <a:pt x="933997" y="656904"/>
                  </a:cubicBezTo>
                  <a:cubicBezTo>
                    <a:pt x="933997" y="664853"/>
                    <a:pt x="934509" y="669474"/>
                    <a:pt x="934509" y="677429"/>
                  </a:cubicBezTo>
                  <a:lnTo>
                    <a:pt x="934509" y="697954"/>
                  </a:lnTo>
                  <a:cubicBezTo>
                    <a:pt x="934509" y="702572"/>
                    <a:pt x="933249" y="704015"/>
                    <a:pt x="930427" y="707356"/>
                  </a:cubicBezTo>
                  <a:lnTo>
                    <a:pt x="930430" y="707353"/>
                  </a:lnTo>
                  <a:cubicBezTo>
                    <a:pt x="917090" y="707353"/>
                    <a:pt x="910134" y="704619"/>
                    <a:pt x="896790" y="704619"/>
                  </a:cubicBezTo>
                  <a:cubicBezTo>
                    <a:pt x="891660" y="704619"/>
                    <a:pt x="888842" y="704877"/>
                    <a:pt x="883708" y="704619"/>
                  </a:cubicBezTo>
                  <a:cubicBezTo>
                    <a:pt x="883450" y="703081"/>
                    <a:pt x="881657" y="702568"/>
                    <a:pt x="881657" y="701027"/>
                  </a:cubicBezTo>
                  <a:cubicBezTo>
                    <a:pt x="881657" y="691024"/>
                    <a:pt x="888842" y="686661"/>
                    <a:pt x="888842" y="676655"/>
                  </a:cubicBezTo>
                  <a:cubicBezTo>
                    <a:pt x="888842" y="674091"/>
                    <a:pt x="888068" y="672805"/>
                    <a:pt x="887813" y="670241"/>
                  </a:cubicBezTo>
                  <a:cubicBezTo>
                    <a:pt x="876523" y="668958"/>
                    <a:pt x="869593" y="671012"/>
                    <a:pt x="859078" y="667162"/>
                  </a:cubicBezTo>
                  <a:cubicBezTo>
                    <a:pt x="848301" y="663315"/>
                    <a:pt x="847018" y="648687"/>
                    <a:pt x="835473" y="648687"/>
                  </a:cubicBezTo>
                  <a:cubicBezTo>
                    <a:pt x="823671" y="648687"/>
                    <a:pt x="815879" y="649798"/>
                    <a:pt x="804331" y="652361"/>
                  </a:cubicBezTo>
                  <a:lnTo>
                    <a:pt x="804331" y="652361"/>
                  </a:lnTo>
                  <a:cubicBezTo>
                    <a:pt x="800484" y="643126"/>
                    <a:pt x="798525" y="636885"/>
                    <a:pt x="795449" y="627137"/>
                  </a:cubicBezTo>
                  <a:lnTo>
                    <a:pt x="732845" y="640477"/>
                  </a:lnTo>
                  <a:cubicBezTo>
                    <a:pt x="715657" y="640477"/>
                    <a:pt x="709753" y="623032"/>
                    <a:pt x="692566" y="623032"/>
                  </a:cubicBezTo>
                  <a:lnTo>
                    <a:pt x="634580" y="623032"/>
                  </a:lnTo>
                  <a:cubicBezTo>
                    <a:pt x="607383" y="623032"/>
                    <a:pt x="590705" y="616873"/>
                    <a:pt x="567613" y="602507"/>
                  </a:cubicBezTo>
                  <a:cubicBezTo>
                    <a:pt x="562740" y="599685"/>
                    <a:pt x="562228" y="594042"/>
                    <a:pt x="557352" y="591217"/>
                  </a:cubicBezTo>
                  <a:cubicBezTo>
                    <a:pt x="544266" y="583520"/>
                    <a:pt x="532980" y="587370"/>
                    <a:pt x="518353" y="583007"/>
                  </a:cubicBezTo>
                  <a:cubicBezTo>
                    <a:pt x="504245" y="578648"/>
                    <a:pt x="500140" y="563508"/>
                    <a:pt x="485258" y="563508"/>
                  </a:cubicBezTo>
                  <a:cubicBezTo>
                    <a:pt x="483459" y="563508"/>
                    <a:pt x="482179" y="564533"/>
                    <a:pt x="480379" y="564533"/>
                  </a:cubicBezTo>
                  <a:cubicBezTo>
                    <a:pt x="480379" y="573259"/>
                    <a:pt x="479866" y="585058"/>
                    <a:pt x="471144" y="585058"/>
                  </a:cubicBezTo>
                  <a:cubicBezTo>
                    <a:pt x="465758" y="585058"/>
                    <a:pt x="464220" y="578902"/>
                    <a:pt x="458829" y="578902"/>
                  </a:cubicBezTo>
                  <a:cubicBezTo>
                    <a:pt x="442921" y="578902"/>
                    <a:pt x="442667" y="599940"/>
                    <a:pt x="441383" y="615847"/>
                  </a:cubicBezTo>
                  <a:lnTo>
                    <a:pt x="434199" y="615847"/>
                  </a:lnTo>
                  <a:cubicBezTo>
                    <a:pt x="423934" y="611742"/>
                    <a:pt x="418262" y="604156"/>
                    <a:pt x="410307" y="596201"/>
                  </a:cubicBezTo>
                  <a:lnTo>
                    <a:pt x="410307" y="596201"/>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80" name="Freeform: Shape 4679">
              <a:extLst>
                <a:ext uri="{FF2B5EF4-FFF2-40B4-BE49-F238E27FC236}">
                  <a16:creationId xmlns:a16="http://schemas.microsoft.com/office/drawing/2014/main" id="{A7E72809-9DD0-48DB-B9BA-9EB736C0B62E}"/>
                </a:ext>
              </a:extLst>
            </p:cNvPr>
            <p:cNvSpPr/>
            <p:nvPr/>
          </p:nvSpPr>
          <p:spPr>
            <a:xfrm>
              <a:off x="10802943" y="2825240"/>
              <a:ext cx="477121" cy="262890"/>
            </a:xfrm>
            <a:custGeom>
              <a:avLst/>
              <a:gdLst>
                <a:gd name="connsiteX0" fmla="*/ 136578 w 477120"/>
                <a:gd name="connsiteY0" fmla="*/ 256110 h 262890"/>
                <a:gd name="connsiteX1" fmla="*/ 339888 w 477120"/>
                <a:gd name="connsiteY1" fmla="*/ 223815 h 262890"/>
                <a:gd name="connsiteX2" fmla="*/ 398387 w 477120"/>
                <a:gd name="connsiteY2" fmla="*/ 118107 h 262890"/>
                <a:gd name="connsiteX3" fmla="*/ 423787 w 477120"/>
                <a:gd name="connsiteY3" fmla="*/ 118107 h 262890"/>
                <a:gd name="connsiteX4" fmla="*/ 445596 w 477120"/>
                <a:gd name="connsiteY4" fmla="*/ 104767 h 262890"/>
                <a:gd name="connsiteX5" fmla="*/ 477058 w 477120"/>
                <a:gd name="connsiteY5" fmla="*/ 88938 h 262890"/>
                <a:gd name="connsiteX6" fmla="*/ 477058 w 477120"/>
                <a:gd name="connsiteY6" fmla="*/ 88938 h 262890"/>
                <a:gd name="connsiteX7" fmla="*/ 468175 w 477120"/>
                <a:gd name="connsiteY7" fmla="*/ 63713 h 262890"/>
                <a:gd name="connsiteX8" fmla="*/ 405571 w 477120"/>
                <a:gd name="connsiteY8" fmla="*/ 77054 h 262890"/>
                <a:gd name="connsiteX9" fmla="*/ 365292 w 477120"/>
                <a:gd name="connsiteY9" fmla="*/ 59608 h 262890"/>
                <a:gd name="connsiteX10" fmla="*/ 307306 w 477120"/>
                <a:gd name="connsiteY10" fmla="*/ 59608 h 262890"/>
                <a:gd name="connsiteX11" fmla="*/ 240339 w 477120"/>
                <a:gd name="connsiteY11" fmla="*/ 39083 h 262890"/>
                <a:gd name="connsiteX12" fmla="*/ 230078 w 477120"/>
                <a:gd name="connsiteY12" fmla="*/ 27794 h 262890"/>
                <a:gd name="connsiteX13" fmla="*/ 191079 w 477120"/>
                <a:gd name="connsiteY13" fmla="*/ 19584 h 262890"/>
                <a:gd name="connsiteX14" fmla="*/ 157985 w 477120"/>
                <a:gd name="connsiteY14" fmla="*/ 84 h 262890"/>
                <a:gd name="connsiteX15" fmla="*/ 153106 w 477120"/>
                <a:gd name="connsiteY15" fmla="*/ 1110 h 262890"/>
                <a:gd name="connsiteX16" fmla="*/ 143870 w 477120"/>
                <a:gd name="connsiteY16" fmla="*/ 21634 h 262890"/>
                <a:gd name="connsiteX17" fmla="*/ 131555 w 477120"/>
                <a:gd name="connsiteY17" fmla="*/ 15479 h 262890"/>
                <a:gd name="connsiteX18" fmla="*/ 114110 w 477120"/>
                <a:gd name="connsiteY18" fmla="*/ 52424 h 262890"/>
                <a:gd name="connsiteX19" fmla="*/ 106925 w 477120"/>
                <a:gd name="connsiteY19" fmla="*/ 52424 h 262890"/>
                <a:gd name="connsiteX20" fmla="*/ 83033 w 477120"/>
                <a:gd name="connsiteY20" fmla="*/ 32777 h 262890"/>
                <a:gd name="connsiteX21" fmla="*/ 83033 w 477120"/>
                <a:gd name="connsiteY21" fmla="*/ 32777 h 262890"/>
                <a:gd name="connsiteX22" fmla="*/ 79215 w 477120"/>
                <a:gd name="connsiteY22" fmla="*/ 36004 h 262890"/>
                <a:gd name="connsiteX23" fmla="*/ 72544 w 477120"/>
                <a:gd name="connsiteY23" fmla="*/ 39596 h 262890"/>
                <a:gd name="connsiteX24" fmla="*/ 70493 w 477120"/>
                <a:gd name="connsiteY24" fmla="*/ 51914 h 262890"/>
                <a:gd name="connsiteX25" fmla="*/ 64846 w 477120"/>
                <a:gd name="connsiteY25" fmla="*/ 52940 h 262890"/>
                <a:gd name="connsiteX26" fmla="*/ 67926 w 477120"/>
                <a:gd name="connsiteY26" fmla="*/ 82187 h 262890"/>
                <a:gd name="connsiteX27" fmla="*/ 66900 w 477120"/>
                <a:gd name="connsiteY27" fmla="*/ 95015 h 262890"/>
                <a:gd name="connsiteX28" fmla="*/ 62668 w 477120"/>
                <a:gd name="connsiteY28" fmla="*/ 102200 h 262890"/>
                <a:gd name="connsiteX29" fmla="*/ 52019 w 477120"/>
                <a:gd name="connsiteY29" fmla="*/ 102200 h 262890"/>
                <a:gd name="connsiteX30" fmla="*/ 37140 w 477120"/>
                <a:gd name="connsiteY30" fmla="*/ 125804 h 262890"/>
                <a:gd name="connsiteX31" fmla="*/ 34485 w 477120"/>
                <a:gd name="connsiteY31" fmla="*/ 127104 h 262890"/>
                <a:gd name="connsiteX32" fmla="*/ 34488 w 477120"/>
                <a:gd name="connsiteY32" fmla="*/ 127104 h 262890"/>
                <a:gd name="connsiteX33" fmla="*/ 37137 w 477120"/>
                <a:gd name="connsiteY33" fmla="*/ 134530 h 262890"/>
                <a:gd name="connsiteX34" fmla="*/ 71002 w 477120"/>
                <a:gd name="connsiteY34" fmla="*/ 144791 h 262890"/>
                <a:gd name="connsiteX35" fmla="*/ 21742 w 477120"/>
                <a:gd name="connsiteY35" fmla="*/ 195080 h 262890"/>
                <a:gd name="connsiteX36" fmla="*/ 84 w 477120"/>
                <a:gd name="connsiteY36" fmla="*/ 211706 h 262890"/>
                <a:gd name="connsiteX37" fmla="*/ 84 w 477120"/>
                <a:gd name="connsiteY37" fmla="*/ 211706 h 262890"/>
                <a:gd name="connsiteX38" fmla="*/ 2243 w 477120"/>
                <a:gd name="connsiteY38" fmla="*/ 215605 h 262890"/>
                <a:gd name="connsiteX39" fmla="*/ 381 w 477120"/>
                <a:gd name="connsiteY39" fmla="*/ 223181 h 262890"/>
                <a:gd name="connsiteX40" fmla="*/ 381 w 477120"/>
                <a:gd name="connsiteY40" fmla="*/ 223185 h 262890"/>
                <a:gd name="connsiteX41" fmla="*/ 44321 w 477120"/>
                <a:gd name="connsiteY41" fmla="*/ 262811 h 262890"/>
                <a:gd name="connsiteX42" fmla="*/ 84346 w 477120"/>
                <a:gd name="connsiteY42" fmla="*/ 255630 h 262890"/>
                <a:gd name="connsiteX43" fmla="*/ 136578 w 477120"/>
                <a:gd name="connsiteY43" fmla="*/ 256110 h 262890"/>
                <a:gd name="connsiteX44" fmla="*/ 136578 w 477120"/>
                <a:gd name="connsiteY44" fmla="*/ 256110 h 262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77120" h="262890">
                  <a:moveTo>
                    <a:pt x="136578" y="256110"/>
                  </a:moveTo>
                  <a:lnTo>
                    <a:pt x="339888" y="223815"/>
                  </a:lnTo>
                  <a:cubicBezTo>
                    <a:pt x="374015" y="189688"/>
                    <a:pt x="380425" y="161211"/>
                    <a:pt x="398387" y="118107"/>
                  </a:cubicBezTo>
                  <a:lnTo>
                    <a:pt x="423787" y="118107"/>
                  </a:lnTo>
                  <a:cubicBezTo>
                    <a:pt x="433794" y="118107"/>
                    <a:pt x="437644" y="110410"/>
                    <a:pt x="445596" y="104767"/>
                  </a:cubicBezTo>
                  <a:cubicBezTo>
                    <a:pt x="456882" y="96556"/>
                    <a:pt x="467819" y="99202"/>
                    <a:pt x="477058" y="88938"/>
                  </a:cubicBezTo>
                  <a:lnTo>
                    <a:pt x="477058" y="88938"/>
                  </a:lnTo>
                  <a:cubicBezTo>
                    <a:pt x="473211" y="79702"/>
                    <a:pt x="471251" y="73461"/>
                    <a:pt x="468175" y="63713"/>
                  </a:cubicBezTo>
                  <a:lnTo>
                    <a:pt x="405571" y="77054"/>
                  </a:lnTo>
                  <a:cubicBezTo>
                    <a:pt x="388384" y="77054"/>
                    <a:pt x="382479" y="59608"/>
                    <a:pt x="365292" y="59608"/>
                  </a:cubicBezTo>
                  <a:lnTo>
                    <a:pt x="307306" y="59608"/>
                  </a:lnTo>
                  <a:cubicBezTo>
                    <a:pt x="280109" y="59608"/>
                    <a:pt x="263431" y="53449"/>
                    <a:pt x="240339" y="39083"/>
                  </a:cubicBezTo>
                  <a:cubicBezTo>
                    <a:pt x="235467" y="36262"/>
                    <a:pt x="234954" y="30618"/>
                    <a:pt x="230078" y="27794"/>
                  </a:cubicBezTo>
                  <a:cubicBezTo>
                    <a:pt x="216993" y="20096"/>
                    <a:pt x="205706" y="23947"/>
                    <a:pt x="191079" y="19584"/>
                  </a:cubicBezTo>
                  <a:cubicBezTo>
                    <a:pt x="176971" y="15224"/>
                    <a:pt x="172866" y="84"/>
                    <a:pt x="157985" y="84"/>
                  </a:cubicBezTo>
                  <a:cubicBezTo>
                    <a:pt x="156185" y="84"/>
                    <a:pt x="154905" y="1110"/>
                    <a:pt x="153106" y="1110"/>
                  </a:cubicBezTo>
                  <a:cubicBezTo>
                    <a:pt x="153106" y="9835"/>
                    <a:pt x="152593" y="21634"/>
                    <a:pt x="143870" y="21634"/>
                  </a:cubicBezTo>
                  <a:cubicBezTo>
                    <a:pt x="138485" y="21634"/>
                    <a:pt x="136947" y="15479"/>
                    <a:pt x="131555" y="15479"/>
                  </a:cubicBezTo>
                  <a:cubicBezTo>
                    <a:pt x="115648" y="15479"/>
                    <a:pt x="115393" y="36516"/>
                    <a:pt x="114110" y="52424"/>
                  </a:cubicBezTo>
                  <a:lnTo>
                    <a:pt x="106925" y="52424"/>
                  </a:lnTo>
                  <a:cubicBezTo>
                    <a:pt x="96661" y="48319"/>
                    <a:pt x="90988" y="40733"/>
                    <a:pt x="83033" y="32777"/>
                  </a:cubicBezTo>
                  <a:lnTo>
                    <a:pt x="83033" y="32777"/>
                  </a:lnTo>
                  <a:cubicBezTo>
                    <a:pt x="82057" y="33982"/>
                    <a:pt x="80829" y="35063"/>
                    <a:pt x="79215" y="36004"/>
                  </a:cubicBezTo>
                  <a:cubicBezTo>
                    <a:pt x="76649" y="37545"/>
                    <a:pt x="73958" y="37160"/>
                    <a:pt x="72544" y="39596"/>
                  </a:cubicBezTo>
                  <a:cubicBezTo>
                    <a:pt x="69980" y="43701"/>
                    <a:pt x="71646" y="47293"/>
                    <a:pt x="70493" y="51914"/>
                  </a:cubicBezTo>
                  <a:cubicBezTo>
                    <a:pt x="69980" y="53965"/>
                    <a:pt x="67028" y="53194"/>
                    <a:pt x="64846" y="52940"/>
                  </a:cubicBezTo>
                  <a:cubicBezTo>
                    <a:pt x="64846" y="64353"/>
                    <a:pt x="67926" y="70770"/>
                    <a:pt x="67926" y="82187"/>
                  </a:cubicBezTo>
                  <a:cubicBezTo>
                    <a:pt x="67926" y="87191"/>
                    <a:pt x="68053" y="90140"/>
                    <a:pt x="66900" y="95015"/>
                  </a:cubicBezTo>
                  <a:cubicBezTo>
                    <a:pt x="66130" y="98095"/>
                    <a:pt x="65875" y="102200"/>
                    <a:pt x="62668" y="102200"/>
                  </a:cubicBezTo>
                  <a:lnTo>
                    <a:pt x="52019" y="102200"/>
                  </a:lnTo>
                  <a:cubicBezTo>
                    <a:pt x="44194" y="110024"/>
                    <a:pt x="46503" y="120288"/>
                    <a:pt x="37140" y="125804"/>
                  </a:cubicBezTo>
                  <a:cubicBezTo>
                    <a:pt x="36213" y="126337"/>
                    <a:pt x="35334" y="126754"/>
                    <a:pt x="34485" y="127104"/>
                  </a:cubicBezTo>
                  <a:lnTo>
                    <a:pt x="34488" y="127104"/>
                  </a:lnTo>
                  <a:lnTo>
                    <a:pt x="37137" y="134530"/>
                  </a:lnTo>
                  <a:cubicBezTo>
                    <a:pt x="50738" y="134530"/>
                    <a:pt x="58687" y="138635"/>
                    <a:pt x="71002" y="144791"/>
                  </a:cubicBezTo>
                  <a:cubicBezTo>
                    <a:pt x="58174" y="170450"/>
                    <a:pt x="43554" y="178915"/>
                    <a:pt x="21742" y="195080"/>
                  </a:cubicBezTo>
                  <a:cubicBezTo>
                    <a:pt x="13532" y="201239"/>
                    <a:pt x="8807" y="206827"/>
                    <a:pt x="84" y="211706"/>
                  </a:cubicBezTo>
                  <a:lnTo>
                    <a:pt x="84" y="211706"/>
                  </a:lnTo>
                  <a:cubicBezTo>
                    <a:pt x="737" y="212806"/>
                    <a:pt x="1704" y="214305"/>
                    <a:pt x="2243" y="215605"/>
                  </a:cubicBezTo>
                  <a:lnTo>
                    <a:pt x="381" y="223181"/>
                  </a:lnTo>
                  <a:lnTo>
                    <a:pt x="381" y="223185"/>
                  </a:lnTo>
                  <a:cubicBezTo>
                    <a:pt x="19626" y="237554"/>
                    <a:pt x="21487" y="254601"/>
                    <a:pt x="44321" y="262811"/>
                  </a:cubicBezTo>
                  <a:lnTo>
                    <a:pt x="84346" y="255630"/>
                  </a:lnTo>
                  <a:lnTo>
                    <a:pt x="136578" y="256110"/>
                  </a:lnTo>
                  <a:lnTo>
                    <a:pt x="136578" y="256110"/>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81" name="Freeform: Shape 4680">
              <a:extLst>
                <a:ext uri="{FF2B5EF4-FFF2-40B4-BE49-F238E27FC236}">
                  <a16:creationId xmlns:a16="http://schemas.microsoft.com/office/drawing/2014/main" id="{0892EAE4-5986-4A83-8967-61CBA0B86587}"/>
                </a:ext>
              </a:extLst>
            </p:cNvPr>
            <p:cNvSpPr/>
            <p:nvPr/>
          </p:nvSpPr>
          <p:spPr>
            <a:xfrm>
              <a:off x="10649937" y="3048338"/>
              <a:ext cx="289669" cy="262237"/>
            </a:xfrm>
            <a:custGeom>
              <a:avLst/>
              <a:gdLst>
                <a:gd name="connsiteX0" fmla="*/ 84 w 289668"/>
                <a:gd name="connsiteY0" fmla="*/ 200318 h 262236"/>
                <a:gd name="connsiteX1" fmla="*/ 6439 w 289668"/>
                <a:gd name="connsiteY1" fmla="*/ 220343 h 262236"/>
                <a:gd name="connsiteX2" fmla="*/ 71094 w 289668"/>
                <a:gd name="connsiteY2" fmla="*/ 262419 h 262236"/>
                <a:gd name="connsiteX3" fmla="*/ 114198 w 289668"/>
                <a:gd name="connsiteY3" fmla="*/ 215210 h 262236"/>
                <a:gd name="connsiteX4" fmla="*/ 126258 w 289668"/>
                <a:gd name="connsiteY4" fmla="*/ 215210 h 262236"/>
                <a:gd name="connsiteX5" fmla="*/ 169617 w 289668"/>
                <a:gd name="connsiteY5" fmla="*/ 195710 h 262236"/>
                <a:gd name="connsiteX6" fmla="*/ 202457 w 289668"/>
                <a:gd name="connsiteY6" fmla="*/ 182369 h 262236"/>
                <a:gd name="connsiteX7" fmla="*/ 169617 w 289668"/>
                <a:gd name="connsiteY7" fmla="*/ 142345 h 262236"/>
                <a:gd name="connsiteX8" fmla="*/ 283666 w 289668"/>
                <a:gd name="connsiteY8" fmla="*/ 140722 h 262236"/>
                <a:gd name="connsiteX9" fmla="*/ 283666 w 289668"/>
                <a:gd name="connsiteY9" fmla="*/ 140722 h 262236"/>
                <a:gd name="connsiteX10" fmla="*/ 289586 w 289668"/>
                <a:gd name="connsiteY10" fmla="*/ 33012 h 262236"/>
                <a:gd name="connsiteX11" fmla="*/ 289583 w 289668"/>
                <a:gd name="connsiteY11" fmla="*/ 33012 h 262236"/>
                <a:gd name="connsiteX12" fmla="*/ 237351 w 289668"/>
                <a:gd name="connsiteY12" fmla="*/ 32532 h 262236"/>
                <a:gd name="connsiteX13" fmla="*/ 197327 w 289668"/>
                <a:gd name="connsiteY13" fmla="*/ 39713 h 262236"/>
                <a:gd name="connsiteX14" fmla="*/ 153386 w 289668"/>
                <a:gd name="connsiteY14" fmla="*/ 87 h 262236"/>
                <a:gd name="connsiteX15" fmla="*/ 153386 w 289668"/>
                <a:gd name="connsiteY15" fmla="*/ 84 h 262236"/>
                <a:gd name="connsiteX16" fmla="*/ 142933 w 289668"/>
                <a:gd name="connsiteY16" fmla="*/ 17137 h 262236"/>
                <a:gd name="connsiteX17" fmla="*/ 117277 w 289668"/>
                <a:gd name="connsiteY17" fmla="*/ 24322 h 262236"/>
                <a:gd name="connsiteX18" fmla="*/ 96752 w 289668"/>
                <a:gd name="connsiteY18" fmla="*/ 61267 h 262236"/>
                <a:gd name="connsiteX19" fmla="*/ 77253 w 289668"/>
                <a:gd name="connsiteY19" fmla="*/ 90002 h 262236"/>
                <a:gd name="connsiteX20" fmla="*/ 80332 w 289668"/>
                <a:gd name="connsiteY20" fmla="*/ 100266 h 262236"/>
                <a:gd name="connsiteX21" fmla="*/ 66989 w 289668"/>
                <a:gd name="connsiteY21" fmla="*/ 114632 h 262236"/>
                <a:gd name="connsiteX22" fmla="*/ 43384 w 289668"/>
                <a:gd name="connsiteY22" fmla="*/ 148501 h 262236"/>
                <a:gd name="connsiteX23" fmla="*/ 936 w 289668"/>
                <a:gd name="connsiteY23" fmla="*/ 198104 h 262236"/>
                <a:gd name="connsiteX24" fmla="*/ 84 w 289668"/>
                <a:gd name="connsiteY24" fmla="*/ 200318 h 26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89668" h="262236">
                  <a:moveTo>
                    <a:pt x="84" y="200318"/>
                  </a:moveTo>
                  <a:cubicBezTo>
                    <a:pt x="4189" y="207502"/>
                    <a:pt x="5159" y="211872"/>
                    <a:pt x="6439" y="220343"/>
                  </a:cubicBezTo>
                  <a:lnTo>
                    <a:pt x="71094" y="262419"/>
                  </a:lnTo>
                  <a:lnTo>
                    <a:pt x="114198" y="215210"/>
                  </a:lnTo>
                  <a:lnTo>
                    <a:pt x="126258" y="215210"/>
                  </a:lnTo>
                  <a:cubicBezTo>
                    <a:pt x="144732" y="215210"/>
                    <a:pt x="154222" y="205716"/>
                    <a:pt x="169617" y="195710"/>
                  </a:cubicBezTo>
                  <a:cubicBezTo>
                    <a:pt x="181165" y="188268"/>
                    <a:pt x="189375" y="186729"/>
                    <a:pt x="202457" y="182369"/>
                  </a:cubicBezTo>
                  <a:cubicBezTo>
                    <a:pt x="190655" y="166462"/>
                    <a:pt x="178598" y="160303"/>
                    <a:pt x="169617" y="142345"/>
                  </a:cubicBezTo>
                  <a:lnTo>
                    <a:pt x="283666" y="140722"/>
                  </a:lnTo>
                  <a:lnTo>
                    <a:pt x="283666" y="140722"/>
                  </a:lnTo>
                  <a:lnTo>
                    <a:pt x="289586" y="33012"/>
                  </a:lnTo>
                  <a:lnTo>
                    <a:pt x="289583" y="33012"/>
                  </a:lnTo>
                  <a:lnTo>
                    <a:pt x="237351" y="32532"/>
                  </a:lnTo>
                  <a:lnTo>
                    <a:pt x="197327" y="39713"/>
                  </a:lnTo>
                  <a:cubicBezTo>
                    <a:pt x="174493" y="31503"/>
                    <a:pt x="172631" y="14456"/>
                    <a:pt x="153386" y="87"/>
                  </a:cubicBezTo>
                  <a:lnTo>
                    <a:pt x="153386" y="84"/>
                  </a:lnTo>
                  <a:cubicBezTo>
                    <a:pt x="151335" y="6501"/>
                    <a:pt x="148837" y="14058"/>
                    <a:pt x="142933" y="17137"/>
                  </a:cubicBezTo>
                  <a:cubicBezTo>
                    <a:pt x="133955" y="21755"/>
                    <a:pt x="125487" y="18421"/>
                    <a:pt x="117277" y="24322"/>
                  </a:cubicBezTo>
                  <a:cubicBezTo>
                    <a:pt x="103937" y="33816"/>
                    <a:pt x="105733" y="47414"/>
                    <a:pt x="96752" y="61267"/>
                  </a:cubicBezTo>
                  <a:cubicBezTo>
                    <a:pt x="89568" y="72557"/>
                    <a:pt x="77253" y="76407"/>
                    <a:pt x="77253" y="90002"/>
                  </a:cubicBezTo>
                  <a:cubicBezTo>
                    <a:pt x="77253" y="94107"/>
                    <a:pt x="80332" y="96161"/>
                    <a:pt x="80332" y="100266"/>
                  </a:cubicBezTo>
                  <a:cubicBezTo>
                    <a:pt x="80332" y="107964"/>
                    <a:pt x="71355" y="108476"/>
                    <a:pt x="66989" y="114632"/>
                  </a:cubicBezTo>
                  <a:cubicBezTo>
                    <a:pt x="57753" y="127460"/>
                    <a:pt x="52110" y="135418"/>
                    <a:pt x="43384" y="148501"/>
                  </a:cubicBezTo>
                  <a:cubicBezTo>
                    <a:pt x="29531" y="169538"/>
                    <a:pt x="25566" y="191945"/>
                    <a:pt x="936" y="198104"/>
                  </a:cubicBezTo>
                  <a:lnTo>
                    <a:pt x="84" y="200318"/>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82" name="Freeform: Shape 4681">
              <a:extLst>
                <a:ext uri="{FF2B5EF4-FFF2-40B4-BE49-F238E27FC236}">
                  <a16:creationId xmlns:a16="http://schemas.microsoft.com/office/drawing/2014/main" id="{E4B53D86-D739-4AC1-9446-BA77B2EFC031}"/>
                </a:ext>
              </a:extLst>
            </p:cNvPr>
            <p:cNvSpPr/>
            <p:nvPr/>
          </p:nvSpPr>
          <p:spPr>
            <a:xfrm>
              <a:off x="10689002" y="2811387"/>
              <a:ext cx="119852" cy="53231"/>
            </a:xfrm>
            <a:custGeom>
              <a:avLst/>
              <a:gdLst>
                <a:gd name="connsiteX0" fmla="*/ 84 w 119851"/>
                <a:gd name="connsiteY0" fmla="*/ 7971 h 53231"/>
                <a:gd name="connsiteX1" fmla="*/ 5463 w 119851"/>
                <a:gd name="connsiteY1" fmla="*/ 13206 h 53231"/>
                <a:gd name="connsiteX2" fmla="*/ 6227 w 119851"/>
                <a:gd name="connsiteY2" fmla="*/ 14352 h 53231"/>
                <a:gd name="connsiteX3" fmla="*/ 13104 w 119851"/>
                <a:gd name="connsiteY3" fmla="*/ 18555 h 53231"/>
                <a:gd name="connsiteX4" fmla="*/ 14251 w 119851"/>
                <a:gd name="connsiteY4" fmla="*/ 18555 h 53231"/>
                <a:gd name="connsiteX5" fmla="*/ 32209 w 119851"/>
                <a:gd name="connsiteY5" fmla="*/ 25815 h 53231"/>
                <a:gd name="connsiteX6" fmla="*/ 32973 w 119851"/>
                <a:gd name="connsiteY6" fmla="*/ 26579 h 53231"/>
                <a:gd name="connsiteX7" fmla="*/ 34119 w 119851"/>
                <a:gd name="connsiteY7" fmla="*/ 26579 h 53231"/>
                <a:gd name="connsiteX8" fmla="*/ 34501 w 119851"/>
                <a:gd name="connsiteY8" fmla="*/ 27343 h 53231"/>
                <a:gd name="connsiteX9" fmla="*/ 36412 w 119851"/>
                <a:gd name="connsiteY9" fmla="*/ 28489 h 53231"/>
                <a:gd name="connsiteX10" fmla="*/ 37176 w 119851"/>
                <a:gd name="connsiteY10" fmla="*/ 28871 h 53231"/>
                <a:gd name="connsiteX11" fmla="*/ 37940 w 119851"/>
                <a:gd name="connsiteY11" fmla="*/ 30018 h 53231"/>
                <a:gd name="connsiteX12" fmla="*/ 40997 w 119851"/>
                <a:gd name="connsiteY12" fmla="*/ 31928 h 53231"/>
                <a:gd name="connsiteX13" fmla="*/ 41379 w 119851"/>
                <a:gd name="connsiteY13" fmla="*/ 32310 h 53231"/>
                <a:gd name="connsiteX14" fmla="*/ 41761 w 119851"/>
                <a:gd name="connsiteY14" fmla="*/ 34221 h 53231"/>
                <a:gd name="connsiteX15" fmla="*/ 44436 w 119851"/>
                <a:gd name="connsiteY15" fmla="*/ 36895 h 53231"/>
                <a:gd name="connsiteX16" fmla="*/ 45200 w 119851"/>
                <a:gd name="connsiteY16" fmla="*/ 37277 h 53231"/>
                <a:gd name="connsiteX17" fmla="*/ 45964 w 119851"/>
                <a:gd name="connsiteY17" fmla="*/ 37277 h 53231"/>
                <a:gd name="connsiteX18" fmla="*/ 46728 w 119851"/>
                <a:gd name="connsiteY18" fmla="*/ 38042 h 53231"/>
                <a:gd name="connsiteX19" fmla="*/ 48639 w 119851"/>
                <a:gd name="connsiteY19" fmla="*/ 38806 h 53231"/>
                <a:gd name="connsiteX20" fmla="*/ 49403 w 119851"/>
                <a:gd name="connsiteY20" fmla="*/ 38806 h 53231"/>
                <a:gd name="connsiteX21" fmla="*/ 50549 w 119851"/>
                <a:gd name="connsiteY21" fmla="*/ 39952 h 53231"/>
                <a:gd name="connsiteX22" fmla="*/ 52842 w 119851"/>
                <a:gd name="connsiteY22" fmla="*/ 41098 h 53231"/>
                <a:gd name="connsiteX23" fmla="*/ 53224 w 119851"/>
                <a:gd name="connsiteY23" fmla="*/ 41862 h 53231"/>
                <a:gd name="connsiteX24" fmla="*/ 56280 w 119851"/>
                <a:gd name="connsiteY24" fmla="*/ 43009 h 53231"/>
                <a:gd name="connsiteX25" fmla="*/ 57045 w 119851"/>
                <a:gd name="connsiteY25" fmla="*/ 44537 h 53231"/>
                <a:gd name="connsiteX26" fmla="*/ 59719 w 119851"/>
                <a:gd name="connsiteY26" fmla="*/ 46448 h 53231"/>
                <a:gd name="connsiteX27" fmla="*/ 63158 w 119851"/>
                <a:gd name="connsiteY27" fmla="*/ 49886 h 53231"/>
                <a:gd name="connsiteX28" fmla="*/ 63922 w 119851"/>
                <a:gd name="connsiteY28" fmla="*/ 49886 h 53231"/>
                <a:gd name="connsiteX29" fmla="*/ 69582 w 119851"/>
                <a:gd name="connsiteY29" fmla="*/ 53149 h 53231"/>
                <a:gd name="connsiteX30" fmla="*/ 69582 w 119851"/>
                <a:gd name="connsiteY30" fmla="*/ 53149 h 53231"/>
                <a:gd name="connsiteX31" fmla="*/ 70003 w 119851"/>
                <a:gd name="connsiteY31" fmla="*/ 51911 h 53231"/>
                <a:gd name="connsiteX32" fmla="*/ 73082 w 119851"/>
                <a:gd name="connsiteY32" fmla="*/ 47806 h 53231"/>
                <a:gd name="connsiteX33" fmla="*/ 75133 w 119851"/>
                <a:gd name="connsiteY33" fmla="*/ 43701 h 53231"/>
                <a:gd name="connsiteX34" fmla="*/ 87448 w 119851"/>
                <a:gd name="connsiteY34" fmla="*/ 40109 h 53231"/>
                <a:gd name="connsiteX35" fmla="*/ 105922 w 119851"/>
                <a:gd name="connsiteY35" fmla="*/ 38055 h 53231"/>
                <a:gd name="connsiteX36" fmla="*/ 107977 w 119851"/>
                <a:gd name="connsiteY36" fmla="*/ 37029 h 53231"/>
                <a:gd name="connsiteX37" fmla="*/ 119776 w 119851"/>
                <a:gd name="connsiteY37" fmla="*/ 33949 h 53231"/>
                <a:gd name="connsiteX38" fmla="*/ 110027 w 119851"/>
                <a:gd name="connsiteY38" fmla="*/ 26256 h 53231"/>
                <a:gd name="connsiteX39" fmla="*/ 97200 w 119851"/>
                <a:gd name="connsiteY39" fmla="*/ 20096 h 53231"/>
                <a:gd name="connsiteX40" fmla="*/ 74621 w 119851"/>
                <a:gd name="connsiteY40" fmla="*/ 15991 h 53231"/>
                <a:gd name="connsiteX41" fmla="*/ 51529 w 119851"/>
                <a:gd name="connsiteY41" fmla="*/ 9835 h 53231"/>
                <a:gd name="connsiteX42" fmla="*/ 41268 w 119851"/>
                <a:gd name="connsiteY42" fmla="*/ 6756 h 53231"/>
                <a:gd name="connsiteX43" fmla="*/ 33058 w 119851"/>
                <a:gd name="connsiteY43" fmla="*/ 84 h 53231"/>
                <a:gd name="connsiteX44" fmla="*/ 28437 w 119851"/>
                <a:gd name="connsiteY44" fmla="*/ 3676 h 53231"/>
                <a:gd name="connsiteX45" fmla="*/ 16125 w 119851"/>
                <a:gd name="connsiteY45" fmla="*/ 8807 h 53231"/>
                <a:gd name="connsiteX46" fmla="*/ 6886 w 119851"/>
                <a:gd name="connsiteY46" fmla="*/ 7269 h 53231"/>
                <a:gd name="connsiteX47" fmla="*/ 84 w 119851"/>
                <a:gd name="connsiteY47" fmla="*/ 7971 h 53231"/>
                <a:gd name="connsiteX48" fmla="*/ 84 w 119851"/>
                <a:gd name="connsiteY48" fmla="*/ 7971 h 53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9851" h="53231">
                  <a:moveTo>
                    <a:pt x="84" y="7971"/>
                  </a:moveTo>
                  <a:cubicBezTo>
                    <a:pt x="1243" y="10107"/>
                    <a:pt x="2883" y="12693"/>
                    <a:pt x="5463" y="13206"/>
                  </a:cubicBezTo>
                  <a:cubicBezTo>
                    <a:pt x="5952" y="13696"/>
                    <a:pt x="6073" y="13728"/>
                    <a:pt x="6227" y="14352"/>
                  </a:cubicBezTo>
                  <a:cubicBezTo>
                    <a:pt x="6511" y="14398"/>
                    <a:pt x="12605" y="18055"/>
                    <a:pt x="13104" y="18555"/>
                  </a:cubicBezTo>
                  <a:lnTo>
                    <a:pt x="14251" y="18555"/>
                  </a:lnTo>
                  <a:cubicBezTo>
                    <a:pt x="15936" y="20518"/>
                    <a:pt x="28881" y="25517"/>
                    <a:pt x="32209" y="25815"/>
                  </a:cubicBezTo>
                  <a:lnTo>
                    <a:pt x="32973" y="26579"/>
                  </a:lnTo>
                  <a:lnTo>
                    <a:pt x="34119" y="26579"/>
                  </a:lnTo>
                  <a:lnTo>
                    <a:pt x="34501" y="27343"/>
                  </a:lnTo>
                  <a:cubicBezTo>
                    <a:pt x="35357" y="27552"/>
                    <a:pt x="35556" y="28280"/>
                    <a:pt x="36412" y="28489"/>
                  </a:cubicBezTo>
                  <a:lnTo>
                    <a:pt x="37176" y="28871"/>
                  </a:lnTo>
                  <a:lnTo>
                    <a:pt x="37940" y="30018"/>
                  </a:lnTo>
                  <a:cubicBezTo>
                    <a:pt x="39939" y="30262"/>
                    <a:pt x="39681" y="31272"/>
                    <a:pt x="40997" y="31928"/>
                  </a:cubicBezTo>
                  <a:lnTo>
                    <a:pt x="41379" y="32310"/>
                  </a:lnTo>
                  <a:cubicBezTo>
                    <a:pt x="41496" y="33159"/>
                    <a:pt x="41761" y="33394"/>
                    <a:pt x="41761" y="34221"/>
                  </a:cubicBezTo>
                  <a:cubicBezTo>
                    <a:pt x="42372" y="34626"/>
                    <a:pt x="44148" y="36317"/>
                    <a:pt x="44436" y="36895"/>
                  </a:cubicBezTo>
                  <a:lnTo>
                    <a:pt x="45200" y="37277"/>
                  </a:lnTo>
                  <a:lnTo>
                    <a:pt x="45964" y="37277"/>
                  </a:lnTo>
                  <a:lnTo>
                    <a:pt x="46728" y="38042"/>
                  </a:lnTo>
                  <a:cubicBezTo>
                    <a:pt x="47652" y="38042"/>
                    <a:pt x="47910" y="38221"/>
                    <a:pt x="48639" y="38806"/>
                  </a:cubicBezTo>
                  <a:lnTo>
                    <a:pt x="49403" y="38806"/>
                  </a:lnTo>
                  <a:cubicBezTo>
                    <a:pt x="49971" y="39259"/>
                    <a:pt x="50275" y="39400"/>
                    <a:pt x="50549" y="39952"/>
                  </a:cubicBezTo>
                  <a:cubicBezTo>
                    <a:pt x="51408" y="40164"/>
                    <a:pt x="51930" y="40873"/>
                    <a:pt x="52842" y="41098"/>
                  </a:cubicBezTo>
                  <a:lnTo>
                    <a:pt x="53224" y="41862"/>
                  </a:lnTo>
                  <a:cubicBezTo>
                    <a:pt x="54514" y="42045"/>
                    <a:pt x="54932" y="42819"/>
                    <a:pt x="56280" y="43009"/>
                  </a:cubicBezTo>
                  <a:cubicBezTo>
                    <a:pt x="56424" y="43590"/>
                    <a:pt x="56705" y="43939"/>
                    <a:pt x="57045" y="44537"/>
                  </a:cubicBezTo>
                  <a:cubicBezTo>
                    <a:pt x="58184" y="44818"/>
                    <a:pt x="58589" y="46170"/>
                    <a:pt x="59719" y="46448"/>
                  </a:cubicBezTo>
                  <a:cubicBezTo>
                    <a:pt x="60457" y="47554"/>
                    <a:pt x="62054" y="48782"/>
                    <a:pt x="63158" y="49886"/>
                  </a:cubicBezTo>
                  <a:lnTo>
                    <a:pt x="63922" y="49886"/>
                  </a:lnTo>
                  <a:lnTo>
                    <a:pt x="69582" y="53149"/>
                  </a:lnTo>
                  <a:lnTo>
                    <a:pt x="69582" y="53149"/>
                  </a:lnTo>
                  <a:cubicBezTo>
                    <a:pt x="69702" y="52750"/>
                    <a:pt x="69843" y="52339"/>
                    <a:pt x="70003" y="51911"/>
                  </a:cubicBezTo>
                  <a:cubicBezTo>
                    <a:pt x="70643" y="49984"/>
                    <a:pt x="72181" y="49605"/>
                    <a:pt x="73082" y="47806"/>
                  </a:cubicBezTo>
                  <a:cubicBezTo>
                    <a:pt x="73853" y="46268"/>
                    <a:pt x="73981" y="44984"/>
                    <a:pt x="75133" y="43701"/>
                  </a:cubicBezTo>
                  <a:cubicBezTo>
                    <a:pt x="78471" y="40109"/>
                    <a:pt x="82445" y="40494"/>
                    <a:pt x="87448" y="40109"/>
                  </a:cubicBezTo>
                  <a:cubicBezTo>
                    <a:pt x="94633" y="39596"/>
                    <a:pt x="98865" y="39341"/>
                    <a:pt x="105922" y="38055"/>
                  </a:cubicBezTo>
                  <a:cubicBezTo>
                    <a:pt x="106693" y="37931"/>
                    <a:pt x="107206" y="37157"/>
                    <a:pt x="107977" y="37029"/>
                  </a:cubicBezTo>
                  <a:cubicBezTo>
                    <a:pt x="112594" y="36262"/>
                    <a:pt x="115671" y="36262"/>
                    <a:pt x="119776" y="33949"/>
                  </a:cubicBezTo>
                  <a:cubicBezTo>
                    <a:pt x="117597" y="29593"/>
                    <a:pt x="114260" y="28306"/>
                    <a:pt x="110027" y="26256"/>
                  </a:cubicBezTo>
                  <a:cubicBezTo>
                    <a:pt x="105155" y="23816"/>
                    <a:pt x="102330" y="21892"/>
                    <a:pt x="97200" y="20096"/>
                  </a:cubicBezTo>
                  <a:cubicBezTo>
                    <a:pt x="88862" y="17278"/>
                    <a:pt x="83343" y="17278"/>
                    <a:pt x="74621" y="15991"/>
                  </a:cubicBezTo>
                  <a:cubicBezTo>
                    <a:pt x="65385" y="14581"/>
                    <a:pt x="60382" y="12785"/>
                    <a:pt x="51529" y="9835"/>
                  </a:cubicBezTo>
                  <a:cubicBezTo>
                    <a:pt x="47682" y="8549"/>
                    <a:pt x="44860" y="8549"/>
                    <a:pt x="41268" y="6756"/>
                  </a:cubicBezTo>
                  <a:cubicBezTo>
                    <a:pt x="37676" y="4956"/>
                    <a:pt x="37163" y="84"/>
                    <a:pt x="33058" y="84"/>
                  </a:cubicBezTo>
                  <a:cubicBezTo>
                    <a:pt x="30749" y="84"/>
                    <a:pt x="29978" y="2135"/>
                    <a:pt x="28437" y="3676"/>
                  </a:cubicBezTo>
                  <a:cubicBezTo>
                    <a:pt x="24721" y="7396"/>
                    <a:pt x="21383" y="8807"/>
                    <a:pt x="16125" y="8807"/>
                  </a:cubicBezTo>
                  <a:cubicBezTo>
                    <a:pt x="12533" y="8807"/>
                    <a:pt x="10479" y="7269"/>
                    <a:pt x="6886" y="7269"/>
                  </a:cubicBezTo>
                  <a:cubicBezTo>
                    <a:pt x="4310" y="7269"/>
                    <a:pt x="2151" y="7586"/>
                    <a:pt x="84" y="7971"/>
                  </a:cubicBezTo>
                  <a:lnTo>
                    <a:pt x="84" y="7971"/>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83" name="Freeform: Shape 4682">
              <a:extLst>
                <a:ext uri="{FF2B5EF4-FFF2-40B4-BE49-F238E27FC236}">
                  <a16:creationId xmlns:a16="http://schemas.microsoft.com/office/drawing/2014/main" id="{2624FC7C-64A4-465E-9DD4-62813D633BF4}"/>
                </a:ext>
              </a:extLst>
            </p:cNvPr>
            <p:cNvSpPr/>
            <p:nvPr/>
          </p:nvSpPr>
          <p:spPr>
            <a:xfrm>
              <a:off x="10657318" y="2816518"/>
              <a:ext cx="101237" cy="59763"/>
            </a:xfrm>
            <a:custGeom>
              <a:avLst/>
              <a:gdLst>
                <a:gd name="connsiteX0" fmla="*/ 31768 w 101237"/>
                <a:gd name="connsiteY0" fmla="*/ 2840 h 59762"/>
                <a:gd name="connsiteX1" fmla="*/ 37147 w 101237"/>
                <a:gd name="connsiteY1" fmla="*/ 8075 h 59762"/>
                <a:gd name="connsiteX2" fmla="*/ 37911 w 101237"/>
                <a:gd name="connsiteY2" fmla="*/ 9222 h 59762"/>
                <a:gd name="connsiteX3" fmla="*/ 44788 w 101237"/>
                <a:gd name="connsiteY3" fmla="*/ 13425 h 59762"/>
                <a:gd name="connsiteX4" fmla="*/ 45935 w 101237"/>
                <a:gd name="connsiteY4" fmla="*/ 13425 h 59762"/>
                <a:gd name="connsiteX5" fmla="*/ 63893 w 101237"/>
                <a:gd name="connsiteY5" fmla="*/ 20684 h 59762"/>
                <a:gd name="connsiteX6" fmla="*/ 64657 w 101237"/>
                <a:gd name="connsiteY6" fmla="*/ 21448 h 59762"/>
                <a:gd name="connsiteX7" fmla="*/ 65803 w 101237"/>
                <a:gd name="connsiteY7" fmla="*/ 21448 h 59762"/>
                <a:gd name="connsiteX8" fmla="*/ 66185 w 101237"/>
                <a:gd name="connsiteY8" fmla="*/ 22213 h 59762"/>
                <a:gd name="connsiteX9" fmla="*/ 68096 w 101237"/>
                <a:gd name="connsiteY9" fmla="*/ 23359 h 59762"/>
                <a:gd name="connsiteX10" fmla="*/ 68860 w 101237"/>
                <a:gd name="connsiteY10" fmla="*/ 23741 h 59762"/>
                <a:gd name="connsiteX11" fmla="*/ 69624 w 101237"/>
                <a:gd name="connsiteY11" fmla="*/ 24887 h 59762"/>
                <a:gd name="connsiteX12" fmla="*/ 72681 w 101237"/>
                <a:gd name="connsiteY12" fmla="*/ 26798 h 59762"/>
                <a:gd name="connsiteX13" fmla="*/ 73063 w 101237"/>
                <a:gd name="connsiteY13" fmla="*/ 27180 h 59762"/>
                <a:gd name="connsiteX14" fmla="*/ 73445 w 101237"/>
                <a:gd name="connsiteY14" fmla="*/ 29090 h 59762"/>
                <a:gd name="connsiteX15" fmla="*/ 76120 w 101237"/>
                <a:gd name="connsiteY15" fmla="*/ 31765 h 59762"/>
                <a:gd name="connsiteX16" fmla="*/ 76884 w 101237"/>
                <a:gd name="connsiteY16" fmla="*/ 32147 h 59762"/>
                <a:gd name="connsiteX17" fmla="*/ 77648 w 101237"/>
                <a:gd name="connsiteY17" fmla="*/ 32147 h 59762"/>
                <a:gd name="connsiteX18" fmla="*/ 78412 w 101237"/>
                <a:gd name="connsiteY18" fmla="*/ 32911 h 59762"/>
                <a:gd name="connsiteX19" fmla="*/ 80323 w 101237"/>
                <a:gd name="connsiteY19" fmla="*/ 33675 h 59762"/>
                <a:gd name="connsiteX20" fmla="*/ 81087 w 101237"/>
                <a:gd name="connsiteY20" fmla="*/ 33675 h 59762"/>
                <a:gd name="connsiteX21" fmla="*/ 82233 w 101237"/>
                <a:gd name="connsiteY21" fmla="*/ 34821 h 59762"/>
                <a:gd name="connsiteX22" fmla="*/ 84526 w 101237"/>
                <a:gd name="connsiteY22" fmla="*/ 35968 h 59762"/>
                <a:gd name="connsiteX23" fmla="*/ 84908 w 101237"/>
                <a:gd name="connsiteY23" fmla="*/ 36732 h 59762"/>
                <a:gd name="connsiteX24" fmla="*/ 87964 w 101237"/>
                <a:gd name="connsiteY24" fmla="*/ 37878 h 59762"/>
                <a:gd name="connsiteX25" fmla="*/ 88729 w 101237"/>
                <a:gd name="connsiteY25" fmla="*/ 39406 h 59762"/>
                <a:gd name="connsiteX26" fmla="*/ 91403 w 101237"/>
                <a:gd name="connsiteY26" fmla="*/ 41317 h 59762"/>
                <a:gd name="connsiteX27" fmla="*/ 94842 w 101237"/>
                <a:gd name="connsiteY27" fmla="*/ 44756 h 59762"/>
                <a:gd name="connsiteX28" fmla="*/ 95606 w 101237"/>
                <a:gd name="connsiteY28" fmla="*/ 44756 h 59762"/>
                <a:gd name="connsiteX29" fmla="*/ 101266 w 101237"/>
                <a:gd name="connsiteY29" fmla="*/ 48018 h 59762"/>
                <a:gd name="connsiteX30" fmla="*/ 101266 w 101237"/>
                <a:gd name="connsiteY30" fmla="*/ 48018 h 59762"/>
                <a:gd name="connsiteX31" fmla="*/ 99120 w 101237"/>
                <a:gd name="connsiteY31" fmla="*/ 54990 h 59762"/>
                <a:gd name="connsiteX32" fmla="*/ 86805 w 101237"/>
                <a:gd name="connsiteY32" fmla="*/ 50886 h 59762"/>
                <a:gd name="connsiteX33" fmla="*/ 75003 w 101237"/>
                <a:gd name="connsiteY33" fmla="*/ 51398 h 59762"/>
                <a:gd name="connsiteX34" fmla="*/ 49860 w 101237"/>
                <a:gd name="connsiteY34" fmla="*/ 46780 h 59762"/>
                <a:gd name="connsiteX35" fmla="*/ 36516 w 101237"/>
                <a:gd name="connsiteY35" fmla="*/ 51398 h 59762"/>
                <a:gd name="connsiteX36" fmla="*/ 31386 w 101237"/>
                <a:gd name="connsiteY36" fmla="*/ 59608 h 59762"/>
                <a:gd name="connsiteX37" fmla="*/ 29335 w 101237"/>
                <a:gd name="connsiteY37" fmla="*/ 59608 h 59762"/>
                <a:gd name="connsiteX38" fmla="*/ 23689 w 101237"/>
                <a:gd name="connsiteY38" fmla="*/ 45239 h 59762"/>
                <a:gd name="connsiteX39" fmla="*/ 9323 w 101237"/>
                <a:gd name="connsiteY39" fmla="*/ 32924 h 59762"/>
                <a:gd name="connsiteX40" fmla="*/ 5218 w 101237"/>
                <a:gd name="connsiteY40" fmla="*/ 18558 h 59762"/>
                <a:gd name="connsiteX41" fmla="*/ 2651 w 101237"/>
                <a:gd name="connsiteY41" fmla="*/ 6243 h 59762"/>
                <a:gd name="connsiteX42" fmla="*/ 84 w 101237"/>
                <a:gd name="connsiteY42" fmla="*/ 2138 h 59762"/>
                <a:gd name="connsiteX43" fmla="*/ 1625 w 101237"/>
                <a:gd name="connsiteY43" fmla="*/ 84 h 59762"/>
                <a:gd name="connsiteX44" fmla="*/ 21638 w 101237"/>
                <a:gd name="connsiteY44" fmla="*/ 4189 h 59762"/>
                <a:gd name="connsiteX45" fmla="*/ 31768 w 101237"/>
                <a:gd name="connsiteY45" fmla="*/ 2840 h 59762"/>
                <a:gd name="connsiteX46" fmla="*/ 31768 w 101237"/>
                <a:gd name="connsiteY46" fmla="*/ 2840 h 59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01237" h="59762">
                  <a:moveTo>
                    <a:pt x="31768" y="2840"/>
                  </a:moveTo>
                  <a:cubicBezTo>
                    <a:pt x="32927" y="4976"/>
                    <a:pt x="34567" y="7563"/>
                    <a:pt x="37147" y="8075"/>
                  </a:cubicBezTo>
                  <a:cubicBezTo>
                    <a:pt x="37636" y="8565"/>
                    <a:pt x="37757" y="8598"/>
                    <a:pt x="37911" y="9222"/>
                  </a:cubicBezTo>
                  <a:cubicBezTo>
                    <a:pt x="38195" y="9267"/>
                    <a:pt x="44289" y="12925"/>
                    <a:pt x="44788" y="13425"/>
                  </a:cubicBezTo>
                  <a:lnTo>
                    <a:pt x="45935" y="13425"/>
                  </a:lnTo>
                  <a:cubicBezTo>
                    <a:pt x="47620" y="15387"/>
                    <a:pt x="60565" y="20387"/>
                    <a:pt x="63893" y="20684"/>
                  </a:cubicBezTo>
                  <a:lnTo>
                    <a:pt x="64657" y="21448"/>
                  </a:lnTo>
                  <a:lnTo>
                    <a:pt x="65803" y="21448"/>
                  </a:lnTo>
                  <a:lnTo>
                    <a:pt x="66185" y="22213"/>
                  </a:lnTo>
                  <a:cubicBezTo>
                    <a:pt x="67041" y="22422"/>
                    <a:pt x="67240" y="23150"/>
                    <a:pt x="68096" y="23359"/>
                  </a:cubicBezTo>
                  <a:lnTo>
                    <a:pt x="68860" y="23741"/>
                  </a:lnTo>
                  <a:lnTo>
                    <a:pt x="69624" y="24887"/>
                  </a:lnTo>
                  <a:cubicBezTo>
                    <a:pt x="71623" y="25132"/>
                    <a:pt x="71365" y="26141"/>
                    <a:pt x="72681" y="26798"/>
                  </a:cubicBezTo>
                  <a:lnTo>
                    <a:pt x="73063" y="27180"/>
                  </a:lnTo>
                  <a:cubicBezTo>
                    <a:pt x="73180" y="28029"/>
                    <a:pt x="73445" y="28264"/>
                    <a:pt x="73445" y="29090"/>
                  </a:cubicBezTo>
                  <a:cubicBezTo>
                    <a:pt x="74056" y="29495"/>
                    <a:pt x="75832" y="31187"/>
                    <a:pt x="76120" y="31765"/>
                  </a:cubicBezTo>
                  <a:lnTo>
                    <a:pt x="76884" y="32147"/>
                  </a:lnTo>
                  <a:lnTo>
                    <a:pt x="77648" y="32147"/>
                  </a:lnTo>
                  <a:lnTo>
                    <a:pt x="78412" y="32911"/>
                  </a:lnTo>
                  <a:cubicBezTo>
                    <a:pt x="79336" y="32911"/>
                    <a:pt x="79594" y="33091"/>
                    <a:pt x="80323" y="33675"/>
                  </a:cubicBezTo>
                  <a:lnTo>
                    <a:pt x="81087" y="33675"/>
                  </a:lnTo>
                  <a:cubicBezTo>
                    <a:pt x="81655" y="34129"/>
                    <a:pt x="81959" y="34270"/>
                    <a:pt x="82233" y="34821"/>
                  </a:cubicBezTo>
                  <a:cubicBezTo>
                    <a:pt x="83092" y="35034"/>
                    <a:pt x="83614" y="35742"/>
                    <a:pt x="84526" y="35968"/>
                  </a:cubicBezTo>
                  <a:lnTo>
                    <a:pt x="84908" y="36732"/>
                  </a:lnTo>
                  <a:cubicBezTo>
                    <a:pt x="86198" y="36915"/>
                    <a:pt x="86616" y="37689"/>
                    <a:pt x="87964" y="37878"/>
                  </a:cubicBezTo>
                  <a:cubicBezTo>
                    <a:pt x="88108" y="38460"/>
                    <a:pt x="88389" y="38809"/>
                    <a:pt x="88729" y="39406"/>
                  </a:cubicBezTo>
                  <a:cubicBezTo>
                    <a:pt x="89868" y="39687"/>
                    <a:pt x="90273" y="41039"/>
                    <a:pt x="91403" y="41317"/>
                  </a:cubicBezTo>
                  <a:cubicBezTo>
                    <a:pt x="92141" y="42424"/>
                    <a:pt x="93738" y="43652"/>
                    <a:pt x="94842" y="44756"/>
                  </a:cubicBezTo>
                  <a:lnTo>
                    <a:pt x="95606" y="44756"/>
                  </a:lnTo>
                  <a:lnTo>
                    <a:pt x="101266" y="48018"/>
                  </a:lnTo>
                  <a:lnTo>
                    <a:pt x="101266" y="48018"/>
                  </a:lnTo>
                  <a:cubicBezTo>
                    <a:pt x="100508" y="50481"/>
                    <a:pt x="100338" y="52450"/>
                    <a:pt x="99120" y="54990"/>
                  </a:cubicBezTo>
                  <a:cubicBezTo>
                    <a:pt x="94502" y="53064"/>
                    <a:pt x="91811" y="51398"/>
                    <a:pt x="86805" y="50886"/>
                  </a:cubicBezTo>
                  <a:cubicBezTo>
                    <a:pt x="82187" y="50373"/>
                    <a:pt x="79620" y="51526"/>
                    <a:pt x="75003" y="51398"/>
                  </a:cubicBezTo>
                  <a:cubicBezTo>
                    <a:pt x="65000" y="51144"/>
                    <a:pt x="59866" y="46780"/>
                    <a:pt x="49860" y="46780"/>
                  </a:cubicBezTo>
                  <a:cubicBezTo>
                    <a:pt x="44341" y="46780"/>
                    <a:pt x="40363" y="47551"/>
                    <a:pt x="36516" y="51398"/>
                  </a:cubicBezTo>
                  <a:cubicBezTo>
                    <a:pt x="33953" y="53965"/>
                    <a:pt x="33695" y="56790"/>
                    <a:pt x="31386" y="59608"/>
                  </a:cubicBezTo>
                  <a:cubicBezTo>
                    <a:pt x="31000" y="60121"/>
                    <a:pt x="29975" y="59353"/>
                    <a:pt x="29335" y="59608"/>
                  </a:cubicBezTo>
                  <a:cubicBezTo>
                    <a:pt x="27408" y="53838"/>
                    <a:pt x="26895" y="50373"/>
                    <a:pt x="23689" y="45239"/>
                  </a:cubicBezTo>
                  <a:cubicBezTo>
                    <a:pt x="19838" y="39083"/>
                    <a:pt x="13428" y="38956"/>
                    <a:pt x="9323" y="32924"/>
                  </a:cubicBezTo>
                  <a:cubicBezTo>
                    <a:pt x="6116" y="28179"/>
                    <a:pt x="5858" y="24329"/>
                    <a:pt x="5218" y="18558"/>
                  </a:cubicBezTo>
                  <a:cubicBezTo>
                    <a:pt x="4705" y="13686"/>
                    <a:pt x="4578" y="10606"/>
                    <a:pt x="2651" y="6243"/>
                  </a:cubicBezTo>
                  <a:cubicBezTo>
                    <a:pt x="2011" y="4705"/>
                    <a:pt x="84" y="3934"/>
                    <a:pt x="84" y="2138"/>
                  </a:cubicBezTo>
                  <a:cubicBezTo>
                    <a:pt x="84" y="1113"/>
                    <a:pt x="1367" y="982"/>
                    <a:pt x="1625" y="84"/>
                  </a:cubicBezTo>
                  <a:cubicBezTo>
                    <a:pt x="9577" y="1368"/>
                    <a:pt x="13682" y="4189"/>
                    <a:pt x="21638" y="4189"/>
                  </a:cubicBezTo>
                  <a:cubicBezTo>
                    <a:pt x="25606" y="4189"/>
                    <a:pt x="28581" y="3435"/>
                    <a:pt x="31768" y="2840"/>
                  </a:cubicBezTo>
                  <a:lnTo>
                    <a:pt x="31768" y="2840"/>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84" name="Freeform: Shape 4683">
              <a:extLst>
                <a:ext uri="{FF2B5EF4-FFF2-40B4-BE49-F238E27FC236}">
                  <a16:creationId xmlns:a16="http://schemas.microsoft.com/office/drawing/2014/main" id="{2EACB4EA-AD5C-43CF-81CE-15822DB42B7D}"/>
                </a:ext>
              </a:extLst>
            </p:cNvPr>
            <p:cNvSpPr/>
            <p:nvPr/>
          </p:nvSpPr>
          <p:spPr>
            <a:xfrm>
              <a:off x="10650137" y="3014169"/>
              <a:ext cx="155121" cy="232192"/>
            </a:xfrm>
            <a:custGeom>
              <a:avLst/>
              <a:gdLst>
                <a:gd name="connsiteX0" fmla="*/ 7393 w 155121"/>
                <a:gd name="connsiteY0" fmla="*/ 96769 h 232192"/>
                <a:gd name="connsiteX1" fmla="*/ 15217 w 155121"/>
                <a:gd name="connsiteY1" fmla="*/ 104159 h 232192"/>
                <a:gd name="connsiteX2" fmla="*/ 38567 w 155121"/>
                <a:gd name="connsiteY2" fmla="*/ 79529 h 232192"/>
                <a:gd name="connsiteX3" fmla="*/ 64739 w 155121"/>
                <a:gd name="connsiteY3" fmla="*/ 52845 h 232192"/>
                <a:gd name="connsiteX4" fmla="*/ 81159 w 155121"/>
                <a:gd name="connsiteY4" fmla="*/ 40530 h 232192"/>
                <a:gd name="connsiteX5" fmla="*/ 91423 w 155121"/>
                <a:gd name="connsiteY5" fmla="*/ 26677 h 232192"/>
                <a:gd name="connsiteX6" fmla="*/ 98607 w 155121"/>
                <a:gd name="connsiteY6" fmla="*/ 17951 h 232192"/>
                <a:gd name="connsiteX7" fmla="*/ 113486 w 155121"/>
                <a:gd name="connsiteY7" fmla="*/ 4098 h 232192"/>
                <a:gd name="connsiteX8" fmla="*/ 118381 w 155121"/>
                <a:gd name="connsiteY8" fmla="*/ 84 h 232192"/>
                <a:gd name="connsiteX9" fmla="*/ 118381 w 155121"/>
                <a:gd name="connsiteY9" fmla="*/ 84 h 232192"/>
                <a:gd name="connsiteX10" fmla="*/ 152890 w 155121"/>
                <a:gd name="connsiteY10" fmla="*/ 22777 h 232192"/>
                <a:gd name="connsiteX11" fmla="*/ 152890 w 155121"/>
                <a:gd name="connsiteY11" fmla="*/ 22777 h 232192"/>
                <a:gd name="connsiteX12" fmla="*/ 155049 w 155121"/>
                <a:gd name="connsiteY12" fmla="*/ 26677 h 232192"/>
                <a:gd name="connsiteX13" fmla="*/ 153187 w 155121"/>
                <a:gd name="connsiteY13" fmla="*/ 34253 h 232192"/>
                <a:gd name="connsiteX14" fmla="*/ 153187 w 155121"/>
                <a:gd name="connsiteY14" fmla="*/ 34253 h 232192"/>
                <a:gd name="connsiteX15" fmla="*/ 142734 w 155121"/>
                <a:gd name="connsiteY15" fmla="*/ 51307 h 232192"/>
                <a:gd name="connsiteX16" fmla="*/ 117078 w 155121"/>
                <a:gd name="connsiteY16" fmla="*/ 58491 h 232192"/>
                <a:gd name="connsiteX17" fmla="*/ 96553 w 155121"/>
                <a:gd name="connsiteY17" fmla="*/ 95436 h 232192"/>
                <a:gd name="connsiteX18" fmla="*/ 77054 w 155121"/>
                <a:gd name="connsiteY18" fmla="*/ 124171 h 232192"/>
                <a:gd name="connsiteX19" fmla="*/ 80133 w 155121"/>
                <a:gd name="connsiteY19" fmla="*/ 134435 h 232192"/>
                <a:gd name="connsiteX20" fmla="*/ 66789 w 155121"/>
                <a:gd name="connsiteY20" fmla="*/ 148801 h 232192"/>
                <a:gd name="connsiteX21" fmla="*/ 43185 w 155121"/>
                <a:gd name="connsiteY21" fmla="*/ 182670 h 232192"/>
                <a:gd name="connsiteX22" fmla="*/ 737 w 155121"/>
                <a:gd name="connsiteY22" fmla="*/ 232273 h 232192"/>
                <a:gd name="connsiteX23" fmla="*/ 737 w 155121"/>
                <a:gd name="connsiteY23" fmla="*/ 232273 h 232192"/>
                <a:gd name="connsiteX24" fmla="*/ 1622 w 155121"/>
                <a:gd name="connsiteY24" fmla="*/ 226287 h 232192"/>
                <a:gd name="connsiteX25" fmla="*/ 597 w 155121"/>
                <a:gd name="connsiteY25" fmla="*/ 224233 h 232192"/>
                <a:gd name="connsiteX26" fmla="*/ 597 w 155121"/>
                <a:gd name="connsiteY26" fmla="*/ 224233 h 232192"/>
                <a:gd name="connsiteX27" fmla="*/ 84 w 155121"/>
                <a:gd name="connsiteY27" fmla="*/ 185492 h 232192"/>
                <a:gd name="connsiteX28" fmla="*/ 5214 w 155121"/>
                <a:gd name="connsiteY28" fmla="*/ 168301 h 232192"/>
                <a:gd name="connsiteX29" fmla="*/ 7269 w 155121"/>
                <a:gd name="connsiteY29" fmla="*/ 124942 h 232192"/>
                <a:gd name="connsiteX30" fmla="*/ 7393 w 155121"/>
                <a:gd name="connsiteY30" fmla="*/ 96769 h 232192"/>
                <a:gd name="connsiteX31" fmla="*/ 7393 w 155121"/>
                <a:gd name="connsiteY31" fmla="*/ 96769 h 232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5121" h="232192">
                  <a:moveTo>
                    <a:pt x="7393" y="96769"/>
                  </a:moveTo>
                  <a:cubicBezTo>
                    <a:pt x="9924" y="100103"/>
                    <a:pt x="10939" y="104159"/>
                    <a:pt x="15217" y="104159"/>
                  </a:cubicBezTo>
                  <a:cubicBezTo>
                    <a:pt x="28434" y="104159"/>
                    <a:pt x="27278" y="86201"/>
                    <a:pt x="38567" y="79529"/>
                  </a:cubicBezTo>
                  <a:cubicBezTo>
                    <a:pt x="51010" y="72217"/>
                    <a:pt x="56143" y="64389"/>
                    <a:pt x="64739" y="52845"/>
                  </a:cubicBezTo>
                  <a:cubicBezTo>
                    <a:pt x="69356" y="46562"/>
                    <a:pt x="75257" y="45664"/>
                    <a:pt x="81159" y="40530"/>
                  </a:cubicBezTo>
                  <a:cubicBezTo>
                    <a:pt x="86162" y="36167"/>
                    <a:pt x="87830" y="32193"/>
                    <a:pt x="91423" y="26677"/>
                  </a:cubicBezTo>
                  <a:cubicBezTo>
                    <a:pt x="93728" y="23084"/>
                    <a:pt x="95015" y="20390"/>
                    <a:pt x="98607" y="17951"/>
                  </a:cubicBezTo>
                  <a:cubicBezTo>
                    <a:pt x="105149" y="13460"/>
                    <a:pt x="113486" y="12049"/>
                    <a:pt x="113486" y="4098"/>
                  </a:cubicBezTo>
                  <a:cubicBezTo>
                    <a:pt x="115501" y="2951"/>
                    <a:pt x="117062" y="1589"/>
                    <a:pt x="118381" y="84"/>
                  </a:cubicBezTo>
                  <a:lnTo>
                    <a:pt x="118381" y="84"/>
                  </a:lnTo>
                  <a:cubicBezTo>
                    <a:pt x="130833" y="9012"/>
                    <a:pt x="145774" y="10825"/>
                    <a:pt x="152890" y="22777"/>
                  </a:cubicBezTo>
                  <a:lnTo>
                    <a:pt x="152890" y="22777"/>
                  </a:lnTo>
                  <a:cubicBezTo>
                    <a:pt x="153543" y="23878"/>
                    <a:pt x="154510" y="25377"/>
                    <a:pt x="155049" y="26677"/>
                  </a:cubicBezTo>
                  <a:lnTo>
                    <a:pt x="153187" y="34253"/>
                  </a:lnTo>
                  <a:lnTo>
                    <a:pt x="153187" y="34253"/>
                  </a:lnTo>
                  <a:cubicBezTo>
                    <a:pt x="151136" y="40670"/>
                    <a:pt x="148638" y="48227"/>
                    <a:pt x="142734" y="51307"/>
                  </a:cubicBezTo>
                  <a:cubicBezTo>
                    <a:pt x="133756" y="55924"/>
                    <a:pt x="125288" y="52590"/>
                    <a:pt x="117078" y="58491"/>
                  </a:cubicBezTo>
                  <a:cubicBezTo>
                    <a:pt x="103738" y="67985"/>
                    <a:pt x="105534" y="81583"/>
                    <a:pt x="96553" y="95436"/>
                  </a:cubicBezTo>
                  <a:cubicBezTo>
                    <a:pt x="89369" y="106726"/>
                    <a:pt x="77054" y="110576"/>
                    <a:pt x="77054" y="124171"/>
                  </a:cubicBezTo>
                  <a:cubicBezTo>
                    <a:pt x="77054" y="128276"/>
                    <a:pt x="80133" y="130330"/>
                    <a:pt x="80133" y="134435"/>
                  </a:cubicBezTo>
                  <a:cubicBezTo>
                    <a:pt x="80133" y="142133"/>
                    <a:pt x="71156" y="142645"/>
                    <a:pt x="66789" y="148801"/>
                  </a:cubicBezTo>
                  <a:cubicBezTo>
                    <a:pt x="57554" y="161629"/>
                    <a:pt x="51911" y="169588"/>
                    <a:pt x="43185" y="182670"/>
                  </a:cubicBezTo>
                  <a:cubicBezTo>
                    <a:pt x="29332" y="203708"/>
                    <a:pt x="25367" y="226114"/>
                    <a:pt x="737" y="232273"/>
                  </a:cubicBezTo>
                  <a:lnTo>
                    <a:pt x="737" y="232273"/>
                  </a:lnTo>
                  <a:cubicBezTo>
                    <a:pt x="1299" y="230480"/>
                    <a:pt x="1622" y="228511"/>
                    <a:pt x="1622" y="226287"/>
                  </a:cubicBezTo>
                  <a:cubicBezTo>
                    <a:pt x="1622" y="225385"/>
                    <a:pt x="724" y="225003"/>
                    <a:pt x="597" y="224233"/>
                  </a:cubicBezTo>
                  <a:lnTo>
                    <a:pt x="597" y="224233"/>
                  </a:lnTo>
                  <a:cubicBezTo>
                    <a:pt x="597" y="208074"/>
                    <a:pt x="84" y="201653"/>
                    <a:pt x="84" y="185492"/>
                  </a:cubicBezTo>
                  <a:cubicBezTo>
                    <a:pt x="84" y="178562"/>
                    <a:pt x="4189" y="174973"/>
                    <a:pt x="5214" y="168301"/>
                  </a:cubicBezTo>
                  <a:cubicBezTo>
                    <a:pt x="7781" y="151626"/>
                    <a:pt x="7269" y="141875"/>
                    <a:pt x="7269" y="124942"/>
                  </a:cubicBezTo>
                  <a:cubicBezTo>
                    <a:pt x="7269" y="112627"/>
                    <a:pt x="9447" y="109084"/>
                    <a:pt x="7393" y="96769"/>
                  </a:cubicBezTo>
                  <a:lnTo>
                    <a:pt x="7393" y="96769"/>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88" name="Freeform: Shape 4687">
              <a:extLst>
                <a:ext uri="{FF2B5EF4-FFF2-40B4-BE49-F238E27FC236}">
                  <a16:creationId xmlns:a16="http://schemas.microsoft.com/office/drawing/2014/main" id="{C5FEF427-E9F3-4ED9-85BC-E7040D5F6C2A}"/>
                </a:ext>
              </a:extLst>
            </p:cNvPr>
            <p:cNvSpPr/>
            <p:nvPr/>
          </p:nvSpPr>
          <p:spPr>
            <a:xfrm>
              <a:off x="10745580" y="4557764"/>
              <a:ext cx="128669" cy="111361"/>
            </a:xfrm>
            <a:custGeom>
              <a:avLst/>
              <a:gdLst>
                <a:gd name="connsiteX0" fmla="*/ 126248 w 128669"/>
                <a:gd name="connsiteY0" fmla="*/ 87 h 111360"/>
                <a:gd name="connsiteX1" fmla="*/ 127342 w 128669"/>
                <a:gd name="connsiteY1" fmla="*/ 6462 h 111360"/>
                <a:gd name="connsiteX2" fmla="*/ 127342 w 128669"/>
                <a:gd name="connsiteY2" fmla="*/ 20570 h 111360"/>
                <a:gd name="connsiteX3" fmla="*/ 128880 w 128669"/>
                <a:gd name="connsiteY3" fmla="*/ 35324 h 111360"/>
                <a:gd name="connsiteX4" fmla="*/ 98859 w 128669"/>
                <a:gd name="connsiteY4" fmla="*/ 56878 h 111360"/>
                <a:gd name="connsiteX5" fmla="*/ 84238 w 128669"/>
                <a:gd name="connsiteY5" fmla="*/ 54824 h 111360"/>
                <a:gd name="connsiteX6" fmla="*/ 69869 w 128669"/>
                <a:gd name="connsiteY6" fmla="*/ 66113 h 111360"/>
                <a:gd name="connsiteX7" fmla="*/ 76668 w 128669"/>
                <a:gd name="connsiteY7" fmla="*/ 70346 h 111360"/>
                <a:gd name="connsiteX8" fmla="*/ 114384 w 128669"/>
                <a:gd name="connsiteY8" fmla="*/ 70218 h 111360"/>
                <a:gd name="connsiteX9" fmla="*/ 122209 w 128669"/>
                <a:gd name="connsiteY9" fmla="*/ 82021 h 111360"/>
                <a:gd name="connsiteX10" fmla="*/ 124733 w 128669"/>
                <a:gd name="connsiteY10" fmla="*/ 86945 h 111360"/>
                <a:gd name="connsiteX11" fmla="*/ 124733 w 128669"/>
                <a:gd name="connsiteY11" fmla="*/ 86945 h 111360"/>
                <a:gd name="connsiteX12" fmla="*/ 73654 w 128669"/>
                <a:gd name="connsiteY12" fmla="*/ 111579 h 111360"/>
                <a:gd name="connsiteX13" fmla="*/ 73654 w 128669"/>
                <a:gd name="connsiteY13" fmla="*/ 111579 h 111360"/>
                <a:gd name="connsiteX14" fmla="*/ 84 w 128669"/>
                <a:gd name="connsiteY14" fmla="*/ 69706 h 111360"/>
                <a:gd name="connsiteX15" fmla="*/ 33819 w 128669"/>
                <a:gd name="connsiteY15" fmla="*/ 397 h 111360"/>
                <a:gd name="connsiteX16" fmla="*/ 33819 w 128669"/>
                <a:gd name="connsiteY16" fmla="*/ 397 h 111360"/>
                <a:gd name="connsiteX17" fmla="*/ 48315 w 128669"/>
                <a:gd name="connsiteY17" fmla="*/ 13261 h 111360"/>
                <a:gd name="connsiteX18" fmla="*/ 126248 w 128669"/>
                <a:gd name="connsiteY18" fmla="*/ 84 h 111360"/>
                <a:gd name="connsiteX19" fmla="*/ 126248 w 128669"/>
                <a:gd name="connsiteY19" fmla="*/ 87 h 111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8669" h="111360">
                  <a:moveTo>
                    <a:pt x="126248" y="87"/>
                  </a:moveTo>
                  <a:cubicBezTo>
                    <a:pt x="126950" y="1952"/>
                    <a:pt x="127342" y="4052"/>
                    <a:pt x="127342" y="6462"/>
                  </a:cubicBezTo>
                  <a:lnTo>
                    <a:pt x="127342" y="20570"/>
                  </a:lnTo>
                  <a:cubicBezTo>
                    <a:pt x="127342" y="26344"/>
                    <a:pt x="128880" y="29554"/>
                    <a:pt x="128880" y="35324"/>
                  </a:cubicBezTo>
                  <a:cubicBezTo>
                    <a:pt x="128880" y="49693"/>
                    <a:pt x="113228" y="56878"/>
                    <a:pt x="98859" y="56878"/>
                  </a:cubicBezTo>
                  <a:cubicBezTo>
                    <a:pt x="93216" y="56878"/>
                    <a:pt x="89881" y="54824"/>
                    <a:pt x="84238" y="54824"/>
                  </a:cubicBezTo>
                  <a:cubicBezTo>
                    <a:pt x="77439" y="56365"/>
                    <a:pt x="69869" y="59056"/>
                    <a:pt x="69869" y="66113"/>
                  </a:cubicBezTo>
                  <a:cubicBezTo>
                    <a:pt x="69869" y="69193"/>
                    <a:pt x="73589" y="70346"/>
                    <a:pt x="76668" y="70346"/>
                  </a:cubicBezTo>
                  <a:cubicBezTo>
                    <a:pt x="91423" y="70346"/>
                    <a:pt x="99633" y="70218"/>
                    <a:pt x="114384" y="70218"/>
                  </a:cubicBezTo>
                  <a:cubicBezTo>
                    <a:pt x="119900" y="70218"/>
                    <a:pt x="119772" y="77018"/>
                    <a:pt x="122209" y="82021"/>
                  </a:cubicBezTo>
                  <a:cubicBezTo>
                    <a:pt x="123087" y="83794"/>
                    <a:pt x="123920" y="85420"/>
                    <a:pt x="124733" y="86945"/>
                  </a:cubicBezTo>
                  <a:lnTo>
                    <a:pt x="124733" y="86945"/>
                  </a:lnTo>
                  <a:lnTo>
                    <a:pt x="73654" y="111579"/>
                  </a:lnTo>
                  <a:lnTo>
                    <a:pt x="73654" y="111579"/>
                  </a:lnTo>
                  <a:lnTo>
                    <a:pt x="84" y="69706"/>
                  </a:lnTo>
                  <a:cubicBezTo>
                    <a:pt x="13424" y="42767"/>
                    <a:pt x="22529" y="28620"/>
                    <a:pt x="33819" y="397"/>
                  </a:cubicBezTo>
                  <a:lnTo>
                    <a:pt x="33819" y="397"/>
                  </a:lnTo>
                  <a:cubicBezTo>
                    <a:pt x="39207" y="5012"/>
                    <a:pt x="42672" y="9156"/>
                    <a:pt x="48315" y="13261"/>
                  </a:cubicBezTo>
                  <a:lnTo>
                    <a:pt x="126248" y="84"/>
                  </a:lnTo>
                  <a:lnTo>
                    <a:pt x="126248" y="87"/>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93" name="Freeform: Shape 4692">
              <a:extLst>
                <a:ext uri="{FF2B5EF4-FFF2-40B4-BE49-F238E27FC236}">
                  <a16:creationId xmlns:a16="http://schemas.microsoft.com/office/drawing/2014/main" id="{F8B0EB90-0A72-42EB-A00A-75CD2296C50D}"/>
                </a:ext>
              </a:extLst>
            </p:cNvPr>
            <p:cNvSpPr/>
            <p:nvPr/>
          </p:nvSpPr>
          <p:spPr>
            <a:xfrm>
              <a:off x="11361265" y="2756827"/>
              <a:ext cx="977102" cy="1223337"/>
            </a:xfrm>
            <a:custGeom>
              <a:avLst/>
              <a:gdLst>
                <a:gd name="connsiteX0" fmla="*/ 454293 w 977101"/>
                <a:gd name="connsiteY0" fmla="*/ 1055266 h 1223336"/>
                <a:gd name="connsiteX1" fmla="*/ 456344 w 977101"/>
                <a:gd name="connsiteY1" fmla="*/ 1056036 h 1223336"/>
                <a:gd name="connsiteX2" fmla="*/ 473665 w 977101"/>
                <a:gd name="connsiteY2" fmla="*/ 1056036 h 1223336"/>
                <a:gd name="connsiteX3" fmla="*/ 478410 w 977101"/>
                <a:gd name="connsiteY3" fmla="*/ 1056804 h 1223336"/>
                <a:gd name="connsiteX4" fmla="*/ 507145 w 977101"/>
                <a:gd name="connsiteY4" fmla="*/ 1038846 h 1223336"/>
                <a:gd name="connsiteX5" fmla="*/ 493805 w 977101"/>
                <a:gd name="connsiteY5" fmla="*/ 1036791 h 1223336"/>
                <a:gd name="connsiteX6" fmla="*/ 472767 w 977101"/>
                <a:gd name="connsiteY6" fmla="*/ 1045514 h 1223336"/>
                <a:gd name="connsiteX7" fmla="*/ 464554 w 977101"/>
                <a:gd name="connsiteY7" fmla="*/ 1046030 h 1223336"/>
                <a:gd name="connsiteX8" fmla="*/ 454293 w 977101"/>
                <a:gd name="connsiteY8" fmla="*/ 1055266 h 1223336"/>
                <a:gd name="connsiteX9" fmla="*/ 88246 w 977101"/>
                <a:gd name="connsiteY9" fmla="*/ 84 h 1223336"/>
                <a:gd name="connsiteX10" fmla="*/ 83295 w 977101"/>
                <a:gd name="connsiteY10" fmla="*/ 30527 h 1223336"/>
                <a:gd name="connsiteX11" fmla="*/ 79187 w 977101"/>
                <a:gd name="connsiteY11" fmla="*/ 33606 h 1223336"/>
                <a:gd name="connsiteX12" fmla="*/ 70718 w 977101"/>
                <a:gd name="connsiteY12" fmla="*/ 28476 h 1223336"/>
                <a:gd name="connsiteX13" fmla="*/ 59690 w 977101"/>
                <a:gd name="connsiteY13" fmla="*/ 29502 h 1223336"/>
                <a:gd name="connsiteX14" fmla="*/ 58665 w 977101"/>
                <a:gd name="connsiteY14" fmla="*/ 39766 h 1223336"/>
                <a:gd name="connsiteX15" fmla="*/ 66871 w 977101"/>
                <a:gd name="connsiteY15" fmla="*/ 56186 h 1223336"/>
                <a:gd name="connsiteX16" fmla="*/ 57636 w 977101"/>
                <a:gd name="connsiteY16" fmla="*/ 105446 h 1223336"/>
                <a:gd name="connsiteX17" fmla="*/ 52506 w 977101"/>
                <a:gd name="connsiteY17" fmla="*/ 121865 h 1223336"/>
                <a:gd name="connsiteX18" fmla="*/ 36086 w 977101"/>
                <a:gd name="connsiteY18" fmla="*/ 138286 h 1223336"/>
                <a:gd name="connsiteX19" fmla="*/ 44296 w 977101"/>
                <a:gd name="connsiteY19" fmla="*/ 144445 h 1223336"/>
                <a:gd name="connsiteX20" fmla="*/ 48401 w 977101"/>
                <a:gd name="connsiteY20" fmla="*/ 161893 h 1223336"/>
                <a:gd name="connsiteX21" fmla="*/ 48913 w 977101"/>
                <a:gd name="connsiteY21" fmla="*/ 182419 h 1223336"/>
                <a:gd name="connsiteX22" fmla="*/ 48913 w 977101"/>
                <a:gd name="connsiteY22" fmla="*/ 202943 h 1223336"/>
                <a:gd name="connsiteX23" fmla="*/ 44831 w 977101"/>
                <a:gd name="connsiteY23" fmla="*/ 212346 h 1223336"/>
                <a:gd name="connsiteX24" fmla="*/ 44834 w 977101"/>
                <a:gd name="connsiteY24" fmla="*/ 212342 h 1223336"/>
                <a:gd name="connsiteX25" fmla="*/ 44296 w 977101"/>
                <a:gd name="connsiteY25" fmla="*/ 217564 h 1223336"/>
                <a:gd name="connsiteX26" fmla="*/ 40191 w 977101"/>
                <a:gd name="connsiteY26" fmla="*/ 238347 h 1223336"/>
                <a:gd name="connsiteX27" fmla="*/ 66875 w 977101"/>
                <a:gd name="connsiteY27" fmla="*/ 279910 h 1223336"/>
                <a:gd name="connsiteX28" fmla="*/ 52506 w 977101"/>
                <a:gd name="connsiteY28" fmla="*/ 285040 h 1223336"/>
                <a:gd name="connsiteX29" fmla="*/ 52506 w 977101"/>
                <a:gd name="connsiteY29" fmla="*/ 294537 h 1223336"/>
                <a:gd name="connsiteX30" fmla="*/ 66875 w 977101"/>
                <a:gd name="connsiteY30" fmla="*/ 326093 h 1223336"/>
                <a:gd name="connsiteX31" fmla="*/ 61741 w 977101"/>
                <a:gd name="connsiteY31" fmla="*/ 329173 h 1223336"/>
                <a:gd name="connsiteX32" fmla="*/ 46350 w 977101"/>
                <a:gd name="connsiteY32" fmla="*/ 336358 h 1223336"/>
                <a:gd name="connsiteX33" fmla="*/ 44296 w 977101"/>
                <a:gd name="connsiteY33" fmla="*/ 352778 h 1223336"/>
                <a:gd name="connsiteX34" fmla="*/ 31981 w 977101"/>
                <a:gd name="connsiteY34" fmla="*/ 355854 h 1223336"/>
                <a:gd name="connsiteX35" fmla="*/ 25821 w 977101"/>
                <a:gd name="connsiteY35" fmla="*/ 373303 h 1223336"/>
                <a:gd name="connsiteX36" fmla="*/ 5296 w 977101"/>
                <a:gd name="connsiteY36" fmla="*/ 383564 h 1223336"/>
                <a:gd name="connsiteX37" fmla="*/ 3246 w 977101"/>
                <a:gd name="connsiteY37" fmla="*/ 402550 h 1223336"/>
                <a:gd name="connsiteX38" fmla="*/ 1191 w 977101"/>
                <a:gd name="connsiteY38" fmla="*/ 414353 h 1223336"/>
                <a:gd name="connsiteX39" fmla="*/ 2217 w 977101"/>
                <a:gd name="connsiteY39" fmla="*/ 435903 h 1223336"/>
                <a:gd name="connsiteX40" fmla="*/ 18637 w 977101"/>
                <a:gd name="connsiteY40" fmla="*/ 449247 h 1223336"/>
                <a:gd name="connsiteX41" fmla="*/ 34035 w 977101"/>
                <a:gd name="connsiteY41" fmla="*/ 476956 h 1223336"/>
                <a:gd name="connsiteX42" fmla="*/ 65849 w 977101"/>
                <a:gd name="connsiteY42" fmla="*/ 498507 h 1223336"/>
                <a:gd name="connsiteX43" fmla="*/ 74056 w 977101"/>
                <a:gd name="connsiteY43" fmla="*/ 528271 h 1223336"/>
                <a:gd name="connsiteX44" fmla="*/ 84320 w 977101"/>
                <a:gd name="connsiteY44" fmla="*/ 538532 h 1223336"/>
                <a:gd name="connsiteX45" fmla="*/ 95610 w 977101"/>
                <a:gd name="connsiteY45" fmla="*/ 583432 h 1223336"/>
                <a:gd name="connsiteX46" fmla="*/ 95610 w 977101"/>
                <a:gd name="connsiteY46" fmla="*/ 610371 h 1223336"/>
                <a:gd name="connsiteX47" fmla="*/ 80728 w 977101"/>
                <a:gd name="connsiteY47" fmla="*/ 626536 h 1223336"/>
                <a:gd name="connsiteX48" fmla="*/ 80728 w 977101"/>
                <a:gd name="connsiteY48" fmla="*/ 655529 h 1223336"/>
                <a:gd name="connsiteX49" fmla="*/ 66875 w 977101"/>
                <a:gd name="connsiteY49" fmla="*/ 676054 h 1223336"/>
                <a:gd name="connsiteX50" fmla="*/ 60095 w 977101"/>
                <a:gd name="connsiteY50" fmla="*/ 692804 h 1223336"/>
                <a:gd name="connsiteX51" fmla="*/ 60095 w 977101"/>
                <a:gd name="connsiteY51" fmla="*/ 692807 h 1223336"/>
                <a:gd name="connsiteX52" fmla="*/ 69438 w 977101"/>
                <a:gd name="connsiteY52" fmla="*/ 707869 h 1223336"/>
                <a:gd name="connsiteX53" fmla="*/ 77903 w 977101"/>
                <a:gd name="connsiteY53" fmla="*/ 717107 h 1223336"/>
                <a:gd name="connsiteX54" fmla="*/ 88425 w 977101"/>
                <a:gd name="connsiteY54" fmla="*/ 709410 h 1223336"/>
                <a:gd name="connsiteX55" fmla="*/ 103820 w 977101"/>
                <a:gd name="connsiteY55" fmla="*/ 703764 h 1223336"/>
                <a:gd name="connsiteX56" fmla="*/ 111514 w 977101"/>
                <a:gd name="connsiteY56" fmla="*/ 700171 h 1223336"/>
                <a:gd name="connsiteX57" fmla="*/ 119727 w 977101"/>
                <a:gd name="connsiteY57" fmla="*/ 688369 h 1223336"/>
                <a:gd name="connsiteX58" fmla="*/ 131529 w 977101"/>
                <a:gd name="connsiteY58" fmla="*/ 691449 h 1223336"/>
                <a:gd name="connsiteX59" fmla="*/ 147437 w 977101"/>
                <a:gd name="connsiteY59" fmla="*/ 695041 h 1223336"/>
                <a:gd name="connsiteX60" fmla="*/ 133580 w 977101"/>
                <a:gd name="connsiteY60" fmla="*/ 705818 h 1223336"/>
                <a:gd name="connsiteX61" fmla="*/ 147949 w 977101"/>
                <a:gd name="connsiteY61" fmla="*/ 716591 h 1223336"/>
                <a:gd name="connsiteX62" fmla="*/ 151026 w 977101"/>
                <a:gd name="connsiteY62" fmla="*/ 726728 h 1223336"/>
                <a:gd name="connsiteX63" fmla="*/ 151026 w 977101"/>
                <a:gd name="connsiteY63" fmla="*/ 730448 h 1223336"/>
                <a:gd name="connsiteX64" fmla="*/ 156032 w 977101"/>
                <a:gd name="connsiteY64" fmla="*/ 730448 h 1223336"/>
                <a:gd name="connsiteX65" fmla="*/ 178739 w 977101"/>
                <a:gd name="connsiteY65" fmla="*/ 726343 h 1223336"/>
                <a:gd name="connsiteX66" fmla="*/ 187461 w 977101"/>
                <a:gd name="connsiteY66" fmla="*/ 736091 h 1223336"/>
                <a:gd name="connsiteX67" fmla="*/ 191054 w 977101"/>
                <a:gd name="connsiteY67" fmla="*/ 743275 h 1223336"/>
                <a:gd name="connsiteX68" fmla="*/ 197209 w 977101"/>
                <a:gd name="connsiteY68" fmla="*/ 752766 h 1223336"/>
                <a:gd name="connsiteX69" fmla="*/ 192592 w 977101"/>
                <a:gd name="connsiteY69" fmla="*/ 768421 h 1223336"/>
                <a:gd name="connsiteX70" fmla="*/ 198751 w 977101"/>
                <a:gd name="connsiteY70" fmla="*/ 793051 h 1223336"/>
                <a:gd name="connsiteX71" fmla="*/ 196697 w 977101"/>
                <a:gd name="connsiteY71" fmla="*/ 798055 h 1223336"/>
                <a:gd name="connsiteX72" fmla="*/ 196697 w 977101"/>
                <a:gd name="connsiteY72" fmla="*/ 802800 h 1223336"/>
                <a:gd name="connsiteX73" fmla="*/ 209012 w 977101"/>
                <a:gd name="connsiteY73" fmla="*/ 809984 h 1223336"/>
                <a:gd name="connsiteX74" fmla="*/ 198751 w 977101"/>
                <a:gd name="connsiteY74" fmla="*/ 823841 h 1223336"/>
                <a:gd name="connsiteX75" fmla="*/ 202340 w 977101"/>
                <a:gd name="connsiteY75" fmla="*/ 828459 h 1223336"/>
                <a:gd name="connsiteX76" fmla="*/ 205419 w 977101"/>
                <a:gd name="connsiteY76" fmla="*/ 835640 h 1223336"/>
                <a:gd name="connsiteX77" fmla="*/ 208499 w 977101"/>
                <a:gd name="connsiteY77" fmla="*/ 850009 h 1223336"/>
                <a:gd name="connsiteX78" fmla="*/ 216196 w 977101"/>
                <a:gd name="connsiteY78" fmla="*/ 866429 h 1223336"/>
                <a:gd name="connsiteX79" fmla="*/ 227998 w 977101"/>
                <a:gd name="connsiteY79" fmla="*/ 894651 h 1223336"/>
                <a:gd name="connsiteX80" fmla="*/ 231078 w 977101"/>
                <a:gd name="connsiteY80" fmla="*/ 905428 h 1223336"/>
                <a:gd name="connsiteX81" fmla="*/ 269561 w 977101"/>
                <a:gd name="connsiteY81" fmla="*/ 917230 h 1223336"/>
                <a:gd name="connsiteX82" fmla="*/ 288036 w 977101"/>
                <a:gd name="connsiteY82" fmla="*/ 928520 h 1223336"/>
                <a:gd name="connsiteX83" fmla="*/ 299838 w 977101"/>
                <a:gd name="connsiteY83" fmla="*/ 949558 h 1223336"/>
                <a:gd name="connsiteX84" fmla="*/ 296245 w 977101"/>
                <a:gd name="connsiteY84" fmla="*/ 958793 h 1223336"/>
                <a:gd name="connsiteX85" fmla="*/ 306510 w 977101"/>
                <a:gd name="connsiteY85" fmla="*/ 970083 h 1223336"/>
                <a:gd name="connsiteX86" fmla="*/ 318825 w 977101"/>
                <a:gd name="connsiteY86" fmla="*/ 981885 h 1223336"/>
                <a:gd name="connsiteX87" fmla="*/ 339862 w 977101"/>
                <a:gd name="connsiteY87" fmla="*/ 996767 h 1223336"/>
                <a:gd name="connsiteX88" fmla="*/ 352690 w 977101"/>
                <a:gd name="connsiteY88" fmla="*/ 1018317 h 1223336"/>
                <a:gd name="connsiteX89" fmla="*/ 382454 w 977101"/>
                <a:gd name="connsiteY89" fmla="*/ 1022938 h 1223336"/>
                <a:gd name="connsiteX90" fmla="*/ 409905 w 977101"/>
                <a:gd name="connsiteY90" fmla="*/ 1041922 h 1223336"/>
                <a:gd name="connsiteX91" fmla="*/ 448647 w 977101"/>
                <a:gd name="connsiteY91" fmla="*/ 1034224 h 1223336"/>
                <a:gd name="connsiteX92" fmla="*/ 480974 w 977101"/>
                <a:gd name="connsiteY92" fmla="*/ 1026531 h 1223336"/>
                <a:gd name="connsiteX93" fmla="*/ 507785 w 977101"/>
                <a:gd name="connsiteY93" fmla="*/ 1020371 h 1223336"/>
                <a:gd name="connsiteX94" fmla="*/ 535240 w 977101"/>
                <a:gd name="connsiteY94" fmla="*/ 1020499 h 1223336"/>
                <a:gd name="connsiteX95" fmla="*/ 549737 w 977101"/>
                <a:gd name="connsiteY95" fmla="*/ 1034224 h 1223336"/>
                <a:gd name="connsiteX96" fmla="*/ 559998 w 977101"/>
                <a:gd name="connsiteY96" fmla="*/ 1060781 h 1223336"/>
                <a:gd name="connsiteX97" fmla="*/ 559998 w 977101"/>
                <a:gd name="connsiteY97" fmla="*/ 1077456 h 1223336"/>
                <a:gd name="connsiteX98" fmla="*/ 563077 w 977101"/>
                <a:gd name="connsiteY98" fmla="*/ 1097214 h 1223336"/>
                <a:gd name="connsiteX99" fmla="*/ 563077 w 977101"/>
                <a:gd name="connsiteY99" fmla="*/ 1109271 h 1223336"/>
                <a:gd name="connsiteX100" fmla="*/ 591812 w 977101"/>
                <a:gd name="connsiteY100" fmla="*/ 1141983 h 1223336"/>
                <a:gd name="connsiteX101" fmla="*/ 620038 w 977101"/>
                <a:gd name="connsiteY101" fmla="*/ 1152760 h 1223336"/>
                <a:gd name="connsiteX102" fmla="*/ 632353 w 977101"/>
                <a:gd name="connsiteY102" fmla="*/ 1156865 h 1223336"/>
                <a:gd name="connsiteX103" fmla="*/ 640177 w 977101"/>
                <a:gd name="connsiteY103" fmla="*/ 1155840 h 1223336"/>
                <a:gd name="connsiteX104" fmla="*/ 651212 w 977101"/>
                <a:gd name="connsiteY104" fmla="*/ 1155840 h 1223336"/>
                <a:gd name="connsiteX105" fmla="*/ 671349 w 977101"/>
                <a:gd name="connsiteY105" fmla="*/ 1167129 h 1223336"/>
                <a:gd name="connsiteX106" fmla="*/ 691877 w 977101"/>
                <a:gd name="connsiteY106" fmla="*/ 1180470 h 1223336"/>
                <a:gd name="connsiteX107" fmla="*/ 700087 w 977101"/>
                <a:gd name="connsiteY107" fmla="*/ 1184575 h 1223336"/>
                <a:gd name="connsiteX108" fmla="*/ 724332 w 977101"/>
                <a:gd name="connsiteY108" fmla="*/ 1195352 h 1223336"/>
                <a:gd name="connsiteX109" fmla="*/ 752299 w 977101"/>
                <a:gd name="connsiteY109" fmla="*/ 1195352 h 1223336"/>
                <a:gd name="connsiteX110" fmla="*/ 774490 w 977101"/>
                <a:gd name="connsiteY110" fmla="*/ 1205616 h 1223336"/>
                <a:gd name="connsiteX111" fmla="*/ 815543 w 977101"/>
                <a:gd name="connsiteY111" fmla="*/ 1223574 h 1223336"/>
                <a:gd name="connsiteX112" fmla="*/ 841711 w 977101"/>
                <a:gd name="connsiteY112" fmla="*/ 1220495 h 1223336"/>
                <a:gd name="connsiteX113" fmla="*/ 841711 w 977101"/>
                <a:gd name="connsiteY113" fmla="*/ 1220495 h 1223336"/>
                <a:gd name="connsiteX114" fmla="*/ 837609 w 977101"/>
                <a:gd name="connsiteY114" fmla="*/ 1194326 h 1223336"/>
                <a:gd name="connsiteX115" fmla="*/ 841711 w 977101"/>
                <a:gd name="connsiteY115" fmla="*/ 1171747 h 1223336"/>
                <a:gd name="connsiteX116" fmla="*/ 862239 w 977101"/>
                <a:gd name="connsiteY116" fmla="*/ 1156356 h 1223336"/>
                <a:gd name="connsiteX117" fmla="*/ 872500 w 977101"/>
                <a:gd name="connsiteY117" fmla="*/ 1143012 h 1223336"/>
                <a:gd name="connsiteX118" fmla="*/ 884815 w 977101"/>
                <a:gd name="connsiteY118" fmla="*/ 1147117 h 1223336"/>
                <a:gd name="connsiteX119" fmla="*/ 907394 w 977101"/>
                <a:gd name="connsiteY119" fmla="*/ 1131723 h 1223336"/>
                <a:gd name="connsiteX120" fmla="*/ 929974 w 977101"/>
                <a:gd name="connsiteY120" fmla="*/ 1143012 h 1223336"/>
                <a:gd name="connsiteX121" fmla="*/ 938184 w 977101"/>
                <a:gd name="connsiteY121" fmla="*/ 1131723 h 1223336"/>
                <a:gd name="connsiteX122" fmla="*/ 953578 w 977101"/>
                <a:gd name="connsiteY122" fmla="*/ 1128646 h 1223336"/>
                <a:gd name="connsiteX123" fmla="*/ 965893 w 977101"/>
                <a:gd name="connsiteY123" fmla="*/ 1113252 h 1223336"/>
                <a:gd name="connsiteX124" fmla="*/ 977183 w 977101"/>
                <a:gd name="connsiteY124" fmla="*/ 1100937 h 1223336"/>
                <a:gd name="connsiteX125" fmla="*/ 955629 w 977101"/>
                <a:gd name="connsiteY125" fmla="*/ 1077332 h 1223336"/>
                <a:gd name="connsiteX126" fmla="*/ 940235 w 977101"/>
                <a:gd name="connsiteY126" fmla="*/ 1039358 h 1223336"/>
                <a:gd name="connsiteX127" fmla="*/ 923815 w 977101"/>
                <a:gd name="connsiteY127" fmla="*/ 1023964 h 1223336"/>
                <a:gd name="connsiteX128" fmla="*/ 903290 w 977101"/>
                <a:gd name="connsiteY128" fmla="*/ 999334 h 1223336"/>
                <a:gd name="connsiteX129" fmla="*/ 882764 w 977101"/>
                <a:gd name="connsiteY129" fmla="*/ 978038 h 1223336"/>
                <a:gd name="connsiteX130" fmla="*/ 882764 w 977101"/>
                <a:gd name="connsiteY130" fmla="*/ 934421 h 1223336"/>
                <a:gd name="connsiteX131" fmla="*/ 863265 w 977101"/>
                <a:gd name="connsiteY131" fmla="*/ 907995 h 1223336"/>
                <a:gd name="connsiteX132" fmla="*/ 851975 w 977101"/>
                <a:gd name="connsiteY132" fmla="*/ 896705 h 1223336"/>
                <a:gd name="connsiteX133" fmla="*/ 861211 w 977101"/>
                <a:gd name="connsiteY133" fmla="*/ 888495 h 1223336"/>
                <a:gd name="connsiteX134" fmla="*/ 861211 w 977101"/>
                <a:gd name="connsiteY134" fmla="*/ 888495 h 1223336"/>
                <a:gd name="connsiteX135" fmla="*/ 859160 w 977101"/>
                <a:gd name="connsiteY135" fmla="*/ 880285 h 1223336"/>
                <a:gd name="connsiteX136" fmla="*/ 877631 w 977101"/>
                <a:gd name="connsiteY136" fmla="*/ 858731 h 1223336"/>
                <a:gd name="connsiteX137" fmla="*/ 884815 w 977101"/>
                <a:gd name="connsiteY137" fmla="*/ 837181 h 1223336"/>
                <a:gd name="connsiteX138" fmla="*/ 895079 w 977101"/>
                <a:gd name="connsiteY138" fmla="*/ 810497 h 1223336"/>
                <a:gd name="connsiteX139" fmla="*/ 860185 w 977101"/>
                <a:gd name="connsiteY139" fmla="*/ 774835 h 1223336"/>
                <a:gd name="connsiteX140" fmla="*/ 860185 w 977101"/>
                <a:gd name="connsiteY140" fmla="*/ 756877 h 1223336"/>
                <a:gd name="connsiteX141" fmla="*/ 857106 w 977101"/>
                <a:gd name="connsiteY141" fmla="*/ 736604 h 1223336"/>
                <a:gd name="connsiteX142" fmla="*/ 862239 w 977101"/>
                <a:gd name="connsiteY142" fmla="*/ 697092 h 1223336"/>
                <a:gd name="connsiteX143" fmla="*/ 859160 w 977101"/>
                <a:gd name="connsiteY143" fmla="*/ 683239 h 1223336"/>
                <a:gd name="connsiteX144" fmla="*/ 879685 w 977101"/>
                <a:gd name="connsiteY144" fmla="*/ 642188 h 1223336"/>
                <a:gd name="connsiteX145" fmla="*/ 871475 w 977101"/>
                <a:gd name="connsiteY145" fmla="*/ 613454 h 1223336"/>
                <a:gd name="connsiteX146" fmla="*/ 877631 w 977101"/>
                <a:gd name="connsiteY146" fmla="*/ 586770 h 1223336"/>
                <a:gd name="connsiteX147" fmla="*/ 907394 w 977101"/>
                <a:gd name="connsiteY147" fmla="*/ 577534 h 1223336"/>
                <a:gd name="connsiteX148" fmla="*/ 932024 w 977101"/>
                <a:gd name="connsiteY148" fmla="*/ 543665 h 1223336"/>
                <a:gd name="connsiteX149" fmla="*/ 932024 w 977101"/>
                <a:gd name="connsiteY149" fmla="*/ 512621 h 1223336"/>
                <a:gd name="connsiteX150" fmla="*/ 937112 w 977101"/>
                <a:gd name="connsiteY150" fmla="*/ 483458 h 1223336"/>
                <a:gd name="connsiteX151" fmla="*/ 937112 w 977101"/>
                <a:gd name="connsiteY151" fmla="*/ 483458 h 1223336"/>
                <a:gd name="connsiteX152" fmla="*/ 943314 w 977101"/>
                <a:gd name="connsiteY152" fmla="*/ 441553 h 1223336"/>
                <a:gd name="connsiteX153" fmla="*/ 910474 w 977101"/>
                <a:gd name="connsiteY153" fmla="*/ 414356 h 1223336"/>
                <a:gd name="connsiteX154" fmla="*/ 903290 w 977101"/>
                <a:gd name="connsiteY154" fmla="*/ 385105 h 1223336"/>
                <a:gd name="connsiteX155" fmla="*/ 886102 w 977101"/>
                <a:gd name="connsiteY155" fmla="*/ 384592 h 1223336"/>
                <a:gd name="connsiteX156" fmla="*/ 851975 w 977101"/>
                <a:gd name="connsiteY156" fmla="*/ 338412 h 1223336"/>
                <a:gd name="connsiteX157" fmla="*/ 831450 w 977101"/>
                <a:gd name="connsiteY157" fmla="*/ 335332 h 1223336"/>
                <a:gd name="connsiteX158" fmla="*/ 806820 w 977101"/>
                <a:gd name="connsiteY158" fmla="*/ 317887 h 1223336"/>
                <a:gd name="connsiteX159" fmla="*/ 794502 w 977101"/>
                <a:gd name="connsiteY159" fmla="*/ 309674 h 1223336"/>
                <a:gd name="connsiteX160" fmla="*/ 778082 w 977101"/>
                <a:gd name="connsiteY160" fmla="*/ 304543 h 1223336"/>
                <a:gd name="connsiteX161" fmla="*/ 775002 w 977101"/>
                <a:gd name="connsiteY161" fmla="*/ 279913 h 1223336"/>
                <a:gd name="connsiteX162" fmla="*/ 762687 w 977101"/>
                <a:gd name="connsiteY162" fmla="*/ 279913 h 1223336"/>
                <a:gd name="connsiteX163" fmla="*/ 750372 w 977101"/>
                <a:gd name="connsiteY163" fmla="*/ 282993 h 1223336"/>
                <a:gd name="connsiteX164" fmla="*/ 730105 w 977101"/>
                <a:gd name="connsiteY164" fmla="*/ 282993 h 1223336"/>
                <a:gd name="connsiteX165" fmla="*/ 703163 w 977101"/>
                <a:gd name="connsiteY165" fmla="*/ 276833 h 1223336"/>
                <a:gd name="connsiteX166" fmla="*/ 678533 w 977101"/>
                <a:gd name="connsiteY166" fmla="*/ 288123 h 1223336"/>
                <a:gd name="connsiteX167" fmla="*/ 652878 w 977101"/>
                <a:gd name="connsiteY167" fmla="*/ 277859 h 1223336"/>
                <a:gd name="connsiteX168" fmla="*/ 630299 w 977101"/>
                <a:gd name="connsiteY168" fmla="*/ 282993 h 1223336"/>
                <a:gd name="connsiteX169" fmla="*/ 620038 w 977101"/>
                <a:gd name="connsiteY169" fmla="*/ 280939 h 1223336"/>
                <a:gd name="connsiteX170" fmla="*/ 594379 w 977101"/>
                <a:gd name="connsiteY170" fmla="*/ 304543 h 1223336"/>
                <a:gd name="connsiteX171" fmla="*/ 584118 w 977101"/>
                <a:gd name="connsiteY171" fmla="*/ 314807 h 1223336"/>
                <a:gd name="connsiteX172" fmla="*/ 542549 w 977101"/>
                <a:gd name="connsiteY172" fmla="*/ 296647 h 1223336"/>
                <a:gd name="connsiteX173" fmla="*/ 542549 w 977101"/>
                <a:gd name="connsiteY173" fmla="*/ 296647 h 1223336"/>
                <a:gd name="connsiteX174" fmla="*/ 543065 w 977101"/>
                <a:gd name="connsiteY174" fmla="*/ 306597 h 1223336"/>
                <a:gd name="connsiteX175" fmla="*/ 548199 w 977101"/>
                <a:gd name="connsiteY175" fmla="*/ 321989 h 1223336"/>
                <a:gd name="connsiteX176" fmla="*/ 555893 w 977101"/>
                <a:gd name="connsiteY176" fmla="*/ 329686 h 1223336"/>
                <a:gd name="connsiteX177" fmla="*/ 554867 w 977101"/>
                <a:gd name="connsiteY177" fmla="*/ 332253 h 1223336"/>
                <a:gd name="connsiteX178" fmla="*/ 535495 w 977101"/>
                <a:gd name="connsiteY178" fmla="*/ 332766 h 1223336"/>
                <a:gd name="connsiteX179" fmla="*/ 524594 w 977101"/>
                <a:gd name="connsiteY179" fmla="*/ 334816 h 1223336"/>
                <a:gd name="connsiteX180" fmla="*/ 521514 w 977101"/>
                <a:gd name="connsiteY180" fmla="*/ 333278 h 1223336"/>
                <a:gd name="connsiteX181" fmla="*/ 532291 w 977101"/>
                <a:gd name="connsiteY181" fmla="*/ 323017 h 1223336"/>
                <a:gd name="connsiteX182" fmla="*/ 526645 w 977101"/>
                <a:gd name="connsiteY182" fmla="*/ 322501 h 1223336"/>
                <a:gd name="connsiteX183" fmla="*/ 480974 w 977101"/>
                <a:gd name="connsiteY183" fmla="*/ 329173 h 1223336"/>
                <a:gd name="connsiteX184" fmla="*/ 445698 w 977101"/>
                <a:gd name="connsiteY184" fmla="*/ 329686 h 1223336"/>
                <a:gd name="connsiteX185" fmla="*/ 420424 w 977101"/>
                <a:gd name="connsiteY185" fmla="*/ 320963 h 1223336"/>
                <a:gd name="connsiteX186" fmla="*/ 369623 w 977101"/>
                <a:gd name="connsiteY186" fmla="*/ 294792 h 1223336"/>
                <a:gd name="connsiteX187" fmla="*/ 335245 w 977101"/>
                <a:gd name="connsiteY187" fmla="*/ 256821 h 1223336"/>
                <a:gd name="connsiteX188" fmla="*/ 303943 w 977101"/>
                <a:gd name="connsiteY188" fmla="*/ 232191 h 1223336"/>
                <a:gd name="connsiteX189" fmla="*/ 294191 w 977101"/>
                <a:gd name="connsiteY189" fmla="*/ 221414 h 1223336"/>
                <a:gd name="connsiteX190" fmla="*/ 289577 w 977101"/>
                <a:gd name="connsiteY190" fmla="*/ 187033 h 1223336"/>
                <a:gd name="connsiteX191" fmla="*/ 289580 w 977101"/>
                <a:gd name="connsiteY191" fmla="*/ 187033 h 1223336"/>
                <a:gd name="connsiteX192" fmla="*/ 271099 w 977101"/>
                <a:gd name="connsiteY192" fmla="*/ 179339 h 1223336"/>
                <a:gd name="connsiteX193" fmla="*/ 271099 w 977101"/>
                <a:gd name="connsiteY193" fmla="*/ 162916 h 1223336"/>
                <a:gd name="connsiteX194" fmla="*/ 250574 w 977101"/>
                <a:gd name="connsiteY194" fmla="*/ 143419 h 1223336"/>
                <a:gd name="connsiteX195" fmla="*/ 257759 w 977101"/>
                <a:gd name="connsiteY195" fmla="*/ 129050 h 1223336"/>
                <a:gd name="connsiteX196" fmla="*/ 253654 w 977101"/>
                <a:gd name="connsiteY196" fmla="*/ 114681 h 1223336"/>
                <a:gd name="connsiteX197" fmla="*/ 263918 w 977101"/>
                <a:gd name="connsiteY197" fmla="*/ 104420 h 1223336"/>
                <a:gd name="connsiteX198" fmla="*/ 269049 w 977101"/>
                <a:gd name="connsiteY198" fmla="*/ 88000 h 1223336"/>
                <a:gd name="connsiteX199" fmla="*/ 258784 w 977101"/>
                <a:gd name="connsiteY199" fmla="*/ 75682 h 1223336"/>
                <a:gd name="connsiteX200" fmla="*/ 219531 w 977101"/>
                <a:gd name="connsiteY200" fmla="*/ 90051 h 1223336"/>
                <a:gd name="connsiteX201" fmla="*/ 208208 w 977101"/>
                <a:gd name="connsiteY201" fmla="*/ 89424 h 1223336"/>
                <a:gd name="connsiteX202" fmla="*/ 208208 w 977101"/>
                <a:gd name="connsiteY202" fmla="*/ 89424 h 1223336"/>
                <a:gd name="connsiteX203" fmla="*/ 178739 w 977101"/>
                <a:gd name="connsiteY203" fmla="*/ 103392 h 1223336"/>
                <a:gd name="connsiteX204" fmla="*/ 120240 w 977101"/>
                <a:gd name="connsiteY204" fmla="*/ 58236 h 1223336"/>
                <a:gd name="connsiteX205" fmla="*/ 88246 w 977101"/>
                <a:gd name="connsiteY205" fmla="*/ 84 h 1223336"/>
                <a:gd name="connsiteX206" fmla="*/ 88246 w 977101"/>
                <a:gd name="connsiteY206" fmla="*/ 84 h 1223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Lst>
              <a:rect l="l" t="t" r="r" b="b"/>
              <a:pathLst>
                <a:path w="977101" h="1223336">
                  <a:moveTo>
                    <a:pt x="454293" y="1055266"/>
                  </a:moveTo>
                  <a:lnTo>
                    <a:pt x="456344" y="1056036"/>
                  </a:lnTo>
                  <a:lnTo>
                    <a:pt x="473665" y="1056036"/>
                  </a:lnTo>
                  <a:cubicBezTo>
                    <a:pt x="475458" y="1056036"/>
                    <a:pt x="476617" y="1056804"/>
                    <a:pt x="478410" y="1056804"/>
                  </a:cubicBezTo>
                  <a:cubicBezTo>
                    <a:pt x="491623" y="1056804"/>
                    <a:pt x="506120" y="1052059"/>
                    <a:pt x="507145" y="1038846"/>
                  </a:cubicBezTo>
                  <a:cubicBezTo>
                    <a:pt x="501887" y="1038457"/>
                    <a:pt x="499063" y="1036791"/>
                    <a:pt x="493805" y="1036791"/>
                  </a:cubicBezTo>
                  <a:cubicBezTo>
                    <a:pt x="484955" y="1036791"/>
                    <a:pt x="480974" y="1042438"/>
                    <a:pt x="472767" y="1045514"/>
                  </a:cubicBezTo>
                  <a:cubicBezTo>
                    <a:pt x="469815" y="1046539"/>
                    <a:pt x="467633" y="1045514"/>
                    <a:pt x="464554" y="1046030"/>
                  </a:cubicBezTo>
                  <a:cubicBezTo>
                    <a:pt x="459296" y="1046928"/>
                    <a:pt x="456729" y="1050645"/>
                    <a:pt x="454293" y="1055266"/>
                  </a:cubicBezTo>
                  <a:close/>
                  <a:moveTo>
                    <a:pt x="88246" y="84"/>
                  </a:moveTo>
                  <a:cubicBezTo>
                    <a:pt x="85679" y="10606"/>
                    <a:pt x="83295" y="20008"/>
                    <a:pt x="83295" y="30527"/>
                  </a:cubicBezTo>
                  <a:cubicBezTo>
                    <a:pt x="81495" y="30782"/>
                    <a:pt x="81241" y="33606"/>
                    <a:pt x="79187" y="33606"/>
                  </a:cubicBezTo>
                  <a:cubicBezTo>
                    <a:pt x="75336" y="33606"/>
                    <a:pt x="74572" y="28476"/>
                    <a:pt x="70718" y="28476"/>
                  </a:cubicBezTo>
                  <a:cubicBezTo>
                    <a:pt x="66359" y="28476"/>
                    <a:pt x="64050" y="29244"/>
                    <a:pt x="59690" y="29502"/>
                  </a:cubicBezTo>
                  <a:cubicBezTo>
                    <a:pt x="59429" y="33606"/>
                    <a:pt x="58665" y="35660"/>
                    <a:pt x="58665" y="39766"/>
                  </a:cubicBezTo>
                  <a:cubicBezTo>
                    <a:pt x="58665" y="46950"/>
                    <a:pt x="66871" y="49001"/>
                    <a:pt x="66871" y="56186"/>
                  </a:cubicBezTo>
                  <a:cubicBezTo>
                    <a:pt x="66871" y="75685"/>
                    <a:pt x="58403" y="85946"/>
                    <a:pt x="57636" y="105446"/>
                  </a:cubicBezTo>
                  <a:cubicBezTo>
                    <a:pt x="57378" y="112117"/>
                    <a:pt x="56353" y="116735"/>
                    <a:pt x="52506" y="121865"/>
                  </a:cubicBezTo>
                  <a:cubicBezTo>
                    <a:pt x="47114" y="128792"/>
                    <a:pt x="36086" y="129305"/>
                    <a:pt x="36086" y="138286"/>
                  </a:cubicBezTo>
                  <a:cubicBezTo>
                    <a:pt x="36086" y="142394"/>
                    <a:pt x="41216" y="141878"/>
                    <a:pt x="44296" y="144445"/>
                  </a:cubicBezTo>
                  <a:cubicBezTo>
                    <a:pt x="49426" y="148550"/>
                    <a:pt x="48401" y="154964"/>
                    <a:pt x="48401" y="161893"/>
                  </a:cubicBezTo>
                  <a:cubicBezTo>
                    <a:pt x="48401" y="169842"/>
                    <a:pt x="48913" y="174463"/>
                    <a:pt x="48913" y="182419"/>
                  </a:cubicBezTo>
                  <a:lnTo>
                    <a:pt x="48913" y="202943"/>
                  </a:lnTo>
                  <a:cubicBezTo>
                    <a:pt x="48913" y="207561"/>
                    <a:pt x="47653" y="209005"/>
                    <a:pt x="44831" y="212346"/>
                  </a:cubicBezTo>
                  <a:lnTo>
                    <a:pt x="44834" y="212342"/>
                  </a:lnTo>
                  <a:cubicBezTo>
                    <a:pt x="44834" y="214142"/>
                    <a:pt x="44296" y="215768"/>
                    <a:pt x="44296" y="217564"/>
                  </a:cubicBezTo>
                  <a:cubicBezTo>
                    <a:pt x="44296" y="225777"/>
                    <a:pt x="40191" y="230137"/>
                    <a:pt x="40191" y="238347"/>
                  </a:cubicBezTo>
                  <a:cubicBezTo>
                    <a:pt x="40191" y="257592"/>
                    <a:pt x="55327" y="264515"/>
                    <a:pt x="66875" y="279910"/>
                  </a:cubicBezTo>
                  <a:cubicBezTo>
                    <a:pt x="63024" y="284273"/>
                    <a:pt x="58403" y="285040"/>
                    <a:pt x="52506" y="285040"/>
                  </a:cubicBezTo>
                  <a:lnTo>
                    <a:pt x="52506" y="294537"/>
                  </a:lnTo>
                  <a:cubicBezTo>
                    <a:pt x="52506" y="308132"/>
                    <a:pt x="66875" y="312495"/>
                    <a:pt x="66875" y="326093"/>
                  </a:cubicBezTo>
                  <a:cubicBezTo>
                    <a:pt x="66875" y="328402"/>
                    <a:pt x="63024" y="327632"/>
                    <a:pt x="61741" y="329173"/>
                  </a:cubicBezTo>
                  <a:cubicBezTo>
                    <a:pt x="57636" y="334049"/>
                    <a:pt x="53018" y="335329"/>
                    <a:pt x="46350" y="336358"/>
                  </a:cubicBezTo>
                  <a:cubicBezTo>
                    <a:pt x="46350" y="342772"/>
                    <a:pt x="48913" y="348669"/>
                    <a:pt x="44296" y="352778"/>
                  </a:cubicBezTo>
                  <a:cubicBezTo>
                    <a:pt x="40958" y="355854"/>
                    <a:pt x="36340" y="354061"/>
                    <a:pt x="31981" y="355854"/>
                  </a:cubicBezTo>
                  <a:cubicBezTo>
                    <a:pt x="25563" y="358679"/>
                    <a:pt x="29930" y="367402"/>
                    <a:pt x="25821" y="373303"/>
                  </a:cubicBezTo>
                  <a:cubicBezTo>
                    <a:pt x="20946" y="380484"/>
                    <a:pt x="11968" y="377666"/>
                    <a:pt x="5296" y="383564"/>
                  </a:cubicBezTo>
                  <a:cubicBezTo>
                    <a:pt x="-92" y="388181"/>
                    <a:pt x="3246" y="395111"/>
                    <a:pt x="3246" y="402550"/>
                  </a:cubicBezTo>
                  <a:cubicBezTo>
                    <a:pt x="3246" y="407168"/>
                    <a:pt x="1191" y="409735"/>
                    <a:pt x="1191" y="414353"/>
                  </a:cubicBezTo>
                  <a:cubicBezTo>
                    <a:pt x="1191" y="422821"/>
                    <a:pt x="-1885" y="428722"/>
                    <a:pt x="2217" y="435903"/>
                  </a:cubicBezTo>
                  <a:cubicBezTo>
                    <a:pt x="6322" y="442833"/>
                    <a:pt x="15561" y="441808"/>
                    <a:pt x="18637" y="449247"/>
                  </a:cubicBezTo>
                  <a:cubicBezTo>
                    <a:pt x="23513" y="460537"/>
                    <a:pt x="25309" y="468746"/>
                    <a:pt x="34035" y="476956"/>
                  </a:cubicBezTo>
                  <a:cubicBezTo>
                    <a:pt x="44808" y="486963"/>
                    <a:pt x="56611" y="487217"/>
                    <a:pt x="65849" y="498507"/>
                  </a:cubicBezTo>
                  <a:cubicBezTo>
                    <a:pt x="73543" y="507742"/>
                    <a:pt x="69954" y="516981"/>
                    <a:pt x="74056" y="528271"/>
                  </a:cubicBezTo>
                  <a:cubicBezTo>
                    <a:pt x="75852" y="533401"/>
                    <a:pt x="81757" y="533659"/>
                    <a:pt x="84320" y="538532"/>
                  </a:cubicBezTo>
                  <a:cubicBezTo>
                    <a:pt x="93043" y="554184"/>
                    <a:pt x="95610" y="565474"/>
                    <a:pt x="95610" y="583432"/>
                  </a:cubicBezTo>
                  <a:lnTo>
                    <a:pt x="95610" y="610371"/>
                  </a:lnTo>
                  <a:cubicBezTo>
                    <a:pt x="88938" y="615250"/>
                    <a:pt x="80728" y="618068"/>
                    <a:pt x="80728" y="626536"/>
                  </a:cubicBezTo>
                  <a:lnTo>
                    <a:pt x="80728" y="655529"/>
                  </a:lnTo>
                  <a:cubicBezTo>
                    <a:pt x="75852" y="663484"/>
                    <a:pt x="67900" y="666564"/>
                    <a:pt x="66875" y="676054"/>
                  </a:cubicBezTo>
                  <a:cubicBezTo>
                    <a:pt x="66362" y="681955"/>
                    <a:pt x="64455" y="688954"/>
                    <a:pt x="60095" y="692804"/>
                  </a:cubicBezTo>
                  <a:lnTo>
                    <a:pt x="60095" y="692807"/>
                  </a:lnTo>
                  <a:cubicBezTo>
                    <a:pt x="61261" y="693996"/>
                    <a:pt x="63913" y="698937"/>
                    <a:pt x="69438" y="707869"/>
                  </a:cubicBezTo>
                  <a:cubicBezTo>
                    <a:pt x="72005" y="711974"/>
                    <a:pt x="73031" y="717107"/>
                    <a:pt x="77903" y="717107"/>
                  </a:cubicBezTo>
                  <a:cubicBezTo>
                    <a:pt x="82906" y="717107"/>
                    <a:pt x="84706" y="712614"/>
                    <a:pt x="88425" y="709410"/>
                  </a:cubicBezTo>
                  <a:cubicBezTo>
                    <a:pt x="93170" y="705305"/>
                    <a:pt x="97661" y="705818"/>
                    <a:pt x="103820" y="703764"/>
                  </a:cubicBezTo>
                  <a:cubicBezTo>
                    <a:pt x="106899" y="702738"/>
                    <a:pt x="109336" y="702611"/>
                    <a:pt x="111514" y="700171"/>
                  </a:cubicBezTo>
                  <a:cubicBezTo>
                    <a:pt x="115233" y="695939"/>
                    <a:pt x="114081" y="688369"/>
                    <a:pt x="119727" y="688369"/>
                  </a:cubicBezTo>
                  <a:cubicBezTo>
                    <a:pt x="124472" y="688369"/>
                    <a:pt x="126908" y="690296"/>
                    <a:pt x="131529" y="691449"/>
                  </a:cubicBezTo>
                  <a:cubicBezTo>
                    <a:pt x="137685" y="692990"/>
                    <a:pt x="141405" y="692729"/>
                    <a:pt x="147437" y="695041"/>
                  </a:cubicBezTo>
                  <a:cubicBezTo>
                    <a:pt x="144870" y="701455"/>
                    <a:pt x="133580" y="699019"/>
                    <a:pt x="133580" y="705818"/>
                  </a:cubicBezTo>
                  <a:cubicBezTo>
                    <a:pt x="133580" y="712875"/>
                    <a:pt x="142303" y="712359"/>
                    <a:pt x="147949" y="716591"/>
                  </a:cubicBezTo>
                  <a:cubicBezTo>
                    <a:pt x="151156" y="719031"/>
                    <a:pt x="151026" y="722623"/>
                    <a:pt x="151026" y="726728"/>
                  </a:cubicBezTo>
                  <a:lnTo>
                    <a:pt x="151026" y="730448"/>
                  </a:lnTo>
                  <a:lnTo>
                    <a:pt x="156032" y="730448"/>
                  </a:lnTo>
                  <a:cubicBezTo>
                    <a:pt x="165009" y="730448"/>
                    <a:pt x="169755" y="726343"/>
                    <a:pt x="178739" y="726343"/>
                  </a:cubicBezTo>
                  <a:cubicBezTo>
                    <a:pt x="183742" y="726343"/>
                    <a:pt x="183996" y="732629"/>
                    <a:pt x="187461" y="736091"/>
                  </a:cubicBezTo>
                  <a:cubicBezTo>
                    <a:pt x="189639" y="738273"/>
                    <a:pt x="190025" y="740451"/>
                    <a:pt x="191054" y="743275"/>
                  </a:cubicBezTo>
                  <a:cubicBezTo>
                    <a:pt x="192592" y="747381"/>
                    <a:pt x="197209" y="748409"/>
                    <a:pt x="197209" y="752766"/>
                  </a:cubicBezTo>
                  <a:cubicBezTo>
                    <a:pt x="197209" y="759183"/>
                    <a:pt x="192592" y="762004"/>
                    <a:pt x="192592" y="768421"/>
                  </a:cubicBezTo>
                  <a:cubicBezTo>
                    <a:pt x="192592" y="778297"/>
                    <a:pt x="198751" y="783173"/>
                    <a:pt x="198751" y="793051"/>
                  </a:cubicBezTo>
                  <a:cubicBezTo>
                    <a:pt x="198751" y="795102"/>
                    <a:pt x="196697" y="796004"/>
                    <a:pt x="196697" y="798055"/>
                  </a:cubicBezTo>
                  <a:lnTo>
                    <a:pt x="196697" y="802800"/>
                  </a:lnTo>
                  <a:cubicBezTo>
                    <a:pt x="202212" y="803185"/>
                    <a:pt x="209012" y="804468"/>
                    <a:pt x="209012" y="809984"/>
                  </a:cubicBezTo>
                  <a:cubicBezTo>
                    <a:pt x="209012" y="816656"/>
                    <a:pt x="198751" y="817169"/>
                    <a:pt x="198751" y="823841"/>
                  </a:cubicBezTo>
                  <a:cubicBezTo>
                    <a:pt x="198751" y="826146"/>
                    <a:pt x="201314" y="826532"/>
                    <a:pt x="202340" y="828459"/>
                  </a:cubicBezTo>
                  <a:cubicBezTo>
                    <a:pt x="203754" y="831022"/>
                    <a:pt x="204136" y="833076"/>
                    <a:pt x="205419" y="835640"/>
                  </a:cubicBezTo>
                  <a:cubicBezTo>
                    <a:pt x="207986" y="840774"/>
                    <a:pt x="207216" y="844493"/>
                    <a:pt x="208499" y="850009"/>
                  </a:cubicBezTo>
                  <a:cubicBezTo>
                    <a:pt x="210037" y="856808"/>
                    <a:pt x="213244" y="860146"/>
                    <a:pt x="216196" y="866429"/>
                  </a:cubicBezTo>
                  <a:cubicBezTo>
                    <a:pt x="221199" y="877206"/>
                    <a:pt x="225174" y="883103"/>
                    <a:pt x="227998" y="894651"/>
                  </a:cubicBezTo>
                  <a:cubicBezTo>
                    <a:pt x="229024" y="898884"/>
                    <a:pt x="228639" y="901836"/>
                    <a:pt x="231078" y="905428"/>
                  </a:cubicBezTo>
                  <a:cubicBezTo>
                    <a:pt x="240056" y="918383"/>
                    <a:pt x="254683" y="911842"/>
                    <a:pt x="269561" y="917230"/>
                  </a:cubicBezTo>
                  <a:cubicBezTo>
                    <a:pt x="277644" y="920052"/>
                    <a:pt x="281752" y="922873"/>
                    <a:pt x="288036" y="928520"/>
                  </a:cubicBezTo>
                  <a:cubicBezTo>
                    <a:pt x="295093" y="934803"/>
                    <a:pt x="299838" y="940195"/>
                    <a:pt x="299838" y="949558"/>
                  </a:cubicBezTo>
                  <a:cubicBezTo>
                    <a:pt x="299838" y="953405"/>
                    <a:pt x="296245" y="954943"/>
                    <a:pt x="296245" y="958793"/>
                  </a:cubicBezTo>
                  <a:cubicBezTo>
                    <a:pt x="296245" y="964952"/>
                    <a:pt x="302917" y="965207"/>
                    <a:pt x="306510" y="970083"/>
                  </a:cubicBezTo>
                  <a:cubicBezTo>
                    <a:pt x="312665" y="972137"/>
                    <a:pt x="313691" y="978035"/>
                    <a:pt x="318825" y="981885"/>
                  </a:cubicBezTo>
                  <a:cubicBezTo>
                    <a:pt x="326773" y="987783"/>
                    <a:pt x="334219" y="988557"/>
                    <a:pt x="339862" y="996767"/>
                  </a:cubicBezTo>
                  <a:cubicBezTo>
                    <a:pt x="345378" y="1004719"/>
                    <a:pt x="344993" y="1012547"/>
                    <a:pt x="352690" y="1018317"/>
                  </a:cubicBezTo>
                  <a:cubicBezTo>
                    <a:pt x="361929" y="1025244"/>
                    <a:pt x="371419" y="1019601"/>
                    <a:pt x="382454" y="1022938"/>
                  </a:cubicBezTo>
                  <a:cubicBezTo>
                    <a:pt x="394769" y="1026782"/>
                    <a:pt x="396947" y="1041922"/>
                    <a:pt x="409905" y="1041922"/>
                  </a:cubicBezTo>
                  <a:cubicBezTo>
                    <a:pt x="425297" y="1041922"/>
                    <a:pt x="433641" y="1037693"/>
                    <a:pt x="448647" y="1034224"/>
                  </a:cubicBezTo>
                  <a:cubicBezTo>
                    <a:pt x="461350" y="1031403"/>
                    <a:pt x="468659" y="1030374"/>
                    <a:pt x="480974" y="1026531"/>
                  </a:cubicBezTo>
                  <a:cubicBezTo>
                    <a:pt x="491111" y="1023451"/>
                    <a:pt x="497136" y="1020371"/>
                    <a:pt x="507785" y="1020371"/>
                  </a:cubicBezTo>
                  <a:cubicBezTo>
                    <a:pt x="518435" y="1020371"/>
                    <a:pt x="524594" y="1020499"/>
                    <a:pt x="535240" y="1020499"/>
                  </a:cubicBezTo>
                  <a:cubicBezTo>
                    <a:pt x="542938" y="1020499"/>
                    <a:pt x="545504" y="1027683"/>
                    <a:pt x="549737" y="1034224"/>
                  </a:cubicBezTo>
                  <a:cubicBezTo>
                    <a:pt x="555765" y="1043591"/>
                    <a:pt x="559998" y="1049746"/>
                    <a:pt x="559998" y="1060781"/>
                  </a:cubicBezTo>
                  <a:lnTo>
                    <a:pt x="559998" y="1077456"/>
                  </a:lnTo>
                  <a:cubicBezTo>
                    <a:pt x="559998" y="1085153"/>
                    <a:pt x="563077" y="1089516"/>
                    <a:pt x="563077" y="1097214"/>
                  </a:cubicBezTo>
                  <a:lnTo>
                    <a:pt x="563077" y="1109271"/>
                  </a:lnTo>
                  <a:cubicBezTo>
                    <a:pt x="563077" y="1126207"/>
                    <a:pt x="575392" y="1137493"/>
                    <a:pt x="591812" y="1141983"/>
                  </a:cubicBezTo>
                  <a:cubicBezTo>
                    <a:pt x="603229" y="1145063"/>
                    <a:pt x="608621" y="1149684"/>
                    <a:pt x="620038" y="1152760"/>
                  </a:cubicBezTo>
                  <a:cubicBezTo>
                    <a:pt x="624783" y="1154040"/>
                    <a:pt x="627346" y="1156865"/>
                    <a:pt x="632353" y="1156865"/>
                  </a:cubicBezTo>
                  <a:cubicBezTo>
                    <a:pt x="635429" y="1156865"/>
                    <a:pt x="637098" y="1155840"/>
                    <a:pt x="640177" y="1155840"/>
                  </a:cubicBezTo>
                  <a:lnTo>
                    <a:pt x="651212" y="1155840"/>
                  </a:lnTo>
                  <a:cubicBezTo>
                    <a:pt x="660190" y="1155840"/>
                    <a:pt x="663139" y="1163537"/>
                    <a:pt x="671349" y="1167129"/>
                  </a:cubicBezTo>
                  <a:cubicBezTo>
                    <a:pt x="680075" y="1170849"/>
                    <a:pt x="683664" y="1175339"/>
                    <a:pt x="691877" y="1180470"/>
                  </a:cubicBezTo>
                  <a:cubicBezTo>
                    <a:pt x="694953" y="1182397"/>
                    <a:pt x="697262" y="1182397"/>
                    <a:pt x="700087" y="1184575"/>
                  </a:cubicBezTo>
                  <a:cubicBezTo>
                    <a:pt x="708170" y="1190989"/>
                    <a:pt x="714068" y="1195352"/>
                    <a:pt x="724332" y="1195352"/>
                  </a:cubicBezTo>
                  <a:lnTo>
                    <a:pt x="752299" y="1195352"/>
                  </a:lnTo>
                  <a:cubicBezTo>
                    <a:pt x="761789" y="1195352"/>
                    <a:pt x="766920" y="1199969"/>
                    <a:pt x="774490" y="1205616"/>
                  </a:cubicBezTo>
                  <a:cubicBezTo>
                    <a:pt x="788346" y="1216004"/>
                    <a:pt x="798094" y="1223574"/>
                    <a:pt x="815543" y="1223574"/>
                  </a:cubicBezTo>
                  <a:cubicBezTo>
                    <a:pt x="825546" y="1223574"/>
                    <a:pt x="831705" y="1220495"/>
                    <a:pt x="841711" y="1220495"/>
                  </a:cubicBezTo>
                  <a:lnTo>
                    <a:pt x="841711" y="1220495"/>
                  </a:lnTo>
                  <a:cubicBezTo>
                    <a:pt x="838374" y="1210485"/>
                    <a:pt x="837609" y="1204845"/>
                    <a:pt x="837609" y="1194326"/>
                  </a:cubicBezTo>
                  <a:cubicBezTo>
                    <a:pt x="837609" y="1185345"/>
                    <a:pt x="836323" y="1178674"/>
                    <a:pt x="841711" y="1171747"/>
                  </a:cubicBezTo>
                  <a:cubicBezTo>
                    <a:pt x="847870" y="1164053"/>
                    <a:pt x="855568" y="1163540"/>
                    <a:pt x="862239" y="1156356"/>
                  </a:cubicBezTo>
                  <a:cubicBezTo>
                    <a:pt x="866599" y="1151735"/>
                    <a:pt x="866087" y="1143012"/>
                    <a:pt x="872500" y="1143012"/>
                  </a:cubicBezTo>
                  <a:cubicBezTo>
                    <a:pt x="877634" y="1143012"/>
                    <a:pt x="879685" y="1147117"/>
                    <a:pt x="884815" y="1147117"/>
                  </a:cubicBezTo>
                  <a:cubicBezTo>
                    <a:pt x="895334" y="1147117"/>
                    <a:pt x="896872" y="1131723"/>
                    <a:pt x="907394" y="1131723"/>
                  </a:cubicBezTo>
                  <a:cubicBezTo>
                    <a:pt x="917143" y="1131723"/>
                    <a:pt x="920222" y="1143012"/>
                    <a:pt x="929974" y="1143012"/>
                  </a:cubicBezTo>
                  <a:cubicBezTo>
                    <a:pt x="935359" y="1143012"/>
                    <a:pt x="934591" y="1135827"/>
                    <a:pt x="938184" y="1131723"/>
                  </a:cubicBezTo>
                  <a:cubicBezTo>
                    <a:pt x="942031" y="1127105"/>
                    <a:pt x="947419" y="1129159"/>
                    <a:pt x="953578" y="1128646"/>
                  </a:cubicBezTo>
                  <a:cubicBezTo>
                    <a:pt x="961276" y="1128130"/>
                    <a:pt x="961530" y="1119408"/>
                    <a:pt x="965893" y="1113252"/>
                  </a:cubicBezTo>
                  <a:cubicBezTo>
                    <a:pt x="969485" y="1108121"/>
                    <a:pt x="977183" y="1107347"/>
                    <a:pt x="977183" y="1100937"/>
                  </a:cubicBezTo>
                  <a:cubicBezTo>
                    <a:pt x="977183" y="1088622"/>
                    <a:pt x="963581" y="1086567"/>
                    <a:pt x="955629" y="1077332"/>
                  </a:cubicBezTo>
                  <a:cubicBezTo>
                    <a:pt x="945110" y="1065272"/>
                    <a:pt x="947161" y="1053469"/>
                    <a:pt x="940235" y="1039358"/>
                  </a:cubicBezTo>
                  <a:cubicBezTo>
                    <a:pt x="936384" y="1031661"/>
                    <a:pt x="929974" y="1030123"/>
                    <a:pt x="923815" y="1023964"/>
                  </a:cubicBezTo>
                  <a:cubicBezTo>
                    <a:pt x="915092" y="1015241"/>
                    <a:pt x="912012" y="1008056"/>
                    <a:pt x="903290" y="999334"/>
                  </a:cubicBezTo>
                  <a:cubicBezTo>
                    <a:pt x="895079" y="991124"/>
                    <a:pt x="882764" y="989586"/>
                    <a:pt x="882764" y="978038"/>
                  </a:cubicBezTo>
                  <a:lnTo>
                    <a:pt x="882764" y="934421"/>
                  </a:lnTo>
                  <a:cubicBezTo>
                    <a:pt x="882764" y="921590"/>
                    <a:pt x="872242" y="916972"/>
                    <a:pt x="863265" y="907995"/>
                  </a:cubicBezTo>
                  <a:cubicBezTo>
                    <a:pt x="858902" y="903632"/>
                    <a:pt x="851975" y="902865"/>
                    <a:pt x="851975" y="896705"/>
                  </a:cubicBezTo>
                  <a:cubicBezTo>
                    <a:pt x="851975" y="892600"/>
                    <a:pt x="858389" y="891320"/>
                    <a:pt x="861211" y="888495"/>
                  </a:cubicBezTo>
                  <a:lnTo>
                    <a:pt x="861211" y="888495"/>
                  </a:lnTo>
                  <a:lnTo>
                    <a:pt x="859160" y="880285"/>
                  </a:lnTo>
                  <a:cubicBezTo>
                    <a:pt x="862491" y="869766"/>
                    <a:pt x="872755" y="868483"/>
                    <a:pt x="877631" y="858731"/>
                  </a:cubicBezTo>
                  <a:cubicBezTo>
                    <a:pt x="881478" y="851034"/>
                    <a:pt x="881739" y="845391"/>
                    <a:pt x="884815" y="837181"/>
                  </a:cubicBezTo>
                  <a:cubicBezTo>
                    <a:pt x="888662" y="826917"/>
                    <a:pt x="895079" y="821532"/>
                    <a:pt x="895079" y="810497"/>
                  </a:cubicBezTo>
                  <a:cubicBezTo>
                    <a:pt x="895079" y="790997"/>
                    <a:pt x="860185" y="794335"/>
                    <a:pt x="860185" y="774835"/>
                  </a:cubicBezTo>
                  <a:lnTo>
                    <a:pt x="860185" y="756877"/>
                  </a:lnTo>
                  <a:cubicBezTo>
                    <a:pt x="860185" y="748922"/>
                    <a:pt x="857106" y="744562"/>
                    <a:pt x="857106" y="736604"/>
                  </a:cubicBezTo>
                  <a:cubicBezTo>
                    <a:pt x="857106" y="721212"/>
                    <a:pt x="862239" y="712490"/>
                    <a:pt x="862239" y="697092"/>
                  </a:cubicBezTo>
                  <a:cubicBezTo>
                    <a:pt x="862239" y="691707"/>
                    <a:pt x="859160" y="688630"/>
                    <a:pt x="859160" y="683239"/>
                  </a:cubicBezTo>
                  <a:cubicBezTo>
                    <a:pt x="859160" y="665538"/>
                    <a:pt x="879685" y="659892"/>
                    <a:pt x="879685" y="642188"/>
                  </a:cubicBezTo>
                  <a:cubicBezTo>
                    <a:pt x="879685" y="630644"/>
                    <a:pt x="871475" y="625001"/>
                    <a:pt x="871475" y="613454"/>
                  </a:cubicBezTo>
                  <a:cubicBezTo>
                    <a:pt x="871475" y="602935"/>
                    <a:pt x="871475" y="595237"/>
                    <a:pt x="877631" y="586770"/>
                  </a:cubicBezTo>
                  <a:cubicBezTo>
                    <a:pt x="884557" y="577018"/>
                    <a:pt x="895334" y="579330"/>
                    <a:pt x="907394" y="577534"/>
                  </a:cubicBezTo>
                  <a:cubicBezTo>
                    <a:pt x="903290" y="561111"/>
                    <a:pt x="916885" y="549821"/>
                    <a:pt x="932024" y="543665"/>
                  </a:cubicBezTo>
                  <a:lnTo>
                    <a:pt x="932024" y="512621"/>
                  </a:lnTo>
                  <a:cubicBezTo>
                    <a:pt x="932024" y="501074"/>
                    <a:pt x="937112" y="495006"/>
                    <a:pt x="937112" y="483458"/>
                  </a:cubicBezTo>
                  <a:lnTo>
                    <a:pt x="937112" y="483458"/>
                  </a:lnTo>
                  <a:lnTo>
                    <a:pt x="943314" y="441553"/>
                  </a:lnTo>
                  <a:cubicBezTo>
                    <a:pt x="941260" y="424872"/>
                    <a:pt x="923302" y="424872"/>
                    <a:pt x="910474" y="414356"/>
                  </a:cubicBezTo>
                  <a:cubicBezTo>
                    <a:pt x="901497" y="407172"/>
                    <a:pt x="904315" y="396907"/>
                    <a:pt x="903290" y="385105"/>
                  </a:cubicBezTo>
                  <a:cubicBezTo>
                    <a:pt x="896618" y="385105"/>
                    <a:pt x="892771" y="384592"/>
                    <a:pt x="886102" y="384592"/>
                  </a:cubicBezTo>
                  <a:cubicBezTo>
                    <a:pt x="863778" y="384592"/>
                    <a:pt x="868908" y="352520"/>
                    <a:pt x="851975" y="338412"/>
                  </a:cubicBezTo>
                  <a:cubicBezTo>
                    <a:pt x="846077" y="333533"/>
                    <a:pt x="838893" y="337638"/>
                    <a:pt x="831450" y="335332"/>
                  </a:cubicBezTo>
                  <a:cubicBezTo>
                    <a:pt x="820419" y="331740"/>
                    <a:pt x="817081" y="323530"/>
                    <a:pt x="806820" y="317887"/>
                  </a:cubicBezTo>
                  <a:cubicBezTo>
                    <a:pt x="801945" y="315320"/>
                    <a:pt x="799636" y="311470"/>
                    <a:pt x="794502" y="309674"/>
                  </a:cubicBezTo>
                  <a:cubicBezTo>
                    <a:pt x="788346" y="307365"/>
                    <a:pt x="782187" y="309416"/>
                    <a:pt x="778082" y="304543"/>
                  </a:cubicBezTo>
                  <a:cubicBezTo>
                    <a:pt x="771926" y="297613"/>
                    <a:pt x="775002" y="289403"/>
                    <a:pt x="775002" y="279913"/>
                  </a:cubicBezTo>
                  <a:lnTo>
                    <a:pt x="762687" y="279913"/>
                  </a:lnTo>
                  <a:lnTo>
                    <a:pt x="750372" y="282993"/>
                  </a:lnTo>
                  <a:lnTo>
                    <a:pt x="730105" y="282993"/>
                  </a:lnTo>
                  <a:cubicBezTo>
                    <a:pt x="719332" y="282993"/>
                    <a:pt x="713940" y="276833"/>
                    <a:pt x="703163" y="276833"/>
                  </a:cubicBezTo>
                  <a:cubicBezTo>
                    <a:pt x="692648" y="276833"/>
                    <a:pt x="689055" y="288123"/>
                    <a:pt x="678533" y="288123"/>
                  </a:cubicBezTo>
                  <a:cubicBezTo>
                    <a:pt x="667756" y="288123"/>
                    <a:pt x="663651" y="277859"/>
                    <a:pt x="652878" y="277859"/>
                  </a:cubicBezTo>
                  <a:cubicBezTo>
                    <a:pt x="643900" y="277859"/>
                    <a:pt x="639283" y="282993"/>
                    <a:pt x="630299" y="282993"/>
                  </a:cubicBezTo>
                  <a:cubicBezTo>
                    <a:pt x="626194" y="282993"/>
                    <a:pt x="624143" y="280939"/>
                    <a:pt x="620038" y="280939"/>
                  </a:cubicBezTo>
                  <a:cubicBezTo>
                    <a:pt x="606439" y="280939"/>
                    <a:pt x="603876" y="295050"/>
                    <a:pt x="594379" y="304543"/>
                  </a:cubicBezTo>
                  <a:cubicBezTo>
                    <a:pt x="590532" y="308390"/>
                    <a:pt x="589761" y="314807"/>
                    <a:pt x="584118" y="314807"/>
                  </a:cubicBezTo>
                  <a:cubicBezTo>
                    <a:pt x="566670" y="314807"/>
                    <a:pt x="559998" y="297675"/>
                    <a:pt x="542549" y="296647"/>
                  </a:cubicBezTo>
                  <a:lnTo>
                    <a:pt x="542549" y="296647"/>
                  </a:lnTo>
                  <a:cubicBezTo>
                    <a:pt x="542725" y="299641"/>
                    <a:pt x="542915" y="302786"/>
                    <a:pt x="543065" y="306597"/>
                  </a:cubicBezTo>
                  <a:cubicBezTo>
                    <a:pt x="543192" y="312880"/>
                    <a:pt x="543578" y="317756"/>
                    <a:pt x="548199" y="321989"/>
                  </a:cubicBezTo>
                  <a:cubicBezTo>
                    <a:pt x="551275" y="324813"/>
                    <a:pt x="555893" y="325453"/>
                    <a:pt x="555893" y="329686"/>
                  </a:cubicBezTo>
                  <a:cubicBezTo>
                    <a:pt x="555893" y="330711"/>
                    <a:pt x="555128" y="331355"/>
                    <a:pt x="554867" y="332253"/>
                  </a:cubicBezTo>
                  <a:cubicBezTo>
                    <a:pt x="547297" y="332380"/>
                    <a:pt x="543065" y="332766"/>
                    <a:pt x="535495" y="332766"/>
                  </a:cubicBezTo>
                  <a:cubicBezTo>
                    <a:pt x="531135" y="332766"/>
                    <a:pt x="528951" y="334816"/>
                    <a:pt x="524594" y="334816"/>
                  </a:cubicBezTo>
                  <a:cubicBezTo>
                    <a:pt x="523307" y="334816"/>
                    <a:pt x="522540" y="333791"/>
                    <a:pt x="521514" y="333278"/>
                  </a:cubicBezTo>
                  <a:cubicBezTo>
                    <a:pt x="524849" y="328660"/>
                    <a:pt x="528699" y="327508"/>
                    <a:pt x="532291" y="323017"/>
                  </a:cubicBezTo>
                  <a:cubicBezTo>
                    <a:pt x="530110" y="322501"/>
                    <a:pt x="528826" y="322501"/>
                    <a:pt x="526645" y="322501"/>
                  </a:cubicBezTo>
                  <a:lnTo>
                    <a:pt x="480974" y="329173"/>
                  </a:lnTo>
                  <a:cubicBezTo>
                    <a:pt x="467248" y="329300"/>
                    <a:pt x="459423" y="329686"/>
                    <a:pt x="445698" y="329686"/>
                  </a:cubicBezTo>
                  <a:cubicBezTo>
                    <a:pt x="435306" y="329686"/>
                    <a:pt x="430176" y="324555"/>
                    <a:pt x="420424" y="320963"/>
                  </a:cubicBezTo>
                  <a:cubicBezTo>
                    <a:pt x="399514" y="313138"/>
                    <a:pt x="388224" y="307110"/>
                    <a:pt x="369623" y="294792"/>
                  </a:cubicBezTo>
                  <a:cubicBezTo>
                    <a:pt x="352945" y="283763"/>
                    <a:pt x="349741" y="271315"/>
                    <a:pt x="335245" y="256821"/>
                  </a:cubicBezTo>
                  <a:cubicBezTo>
                    <a:pt x="323955" y="245532"/>
                    <a:pt x="314974" y="243223"/>
                    <a:pt x="303943" y="232191"/>
                  </a:cubicBezTo>
                  <a:cubicBezTo>
                    <a:pt x="300736" y="227698"/>
                    <a:pt x="296245" y="226417"/>
                    <a:pt x="294191" y="221414"/>
                  </a:cubicBezTo>
                  <a:cubicBezTo>
                    <a:pt x="289142" y="209041"/>
                    <a:pt x="289561" y="200396"/>
                    <a:pt x="289577" y="187033"/>
                  </a:cubicBezTo>
                  <a:lnTo>
                    <a:pt x="289580" y="187033"/>
                  </a:lnTo>
                  <a:cubicBezTo>
                    <a:pt x="282908" y="185491"/>
                    <a:pt x="274437" y="185237"/>
                    <a:pt x="271099" y="179339"/>
                  </a:cubicBezTo>
                  <a:cubicBezTo>
                    <a:pt x="268020" y="173947"/>
                    <a:pt x="273666" y="168562"/>
                    <a:pt x="271099" y="162916"/>
                  </a:cubicBezTo>
                  <a:cubicBezTo>
                    <a:pt x="266740" y="152910"/>
                    <a:pt x="250574" y="154448"/>
                    <a:pt x="250574" y="143419"/>
                  </a:cubicBezTo>
                  <a:cubicBezTo>
                    <a:pt x="250574" y="137260"/>
                    <a:pt x="257759" y="135206"/>
                    <a:pt x="257759" y="129050"/>
                  </a:cubicBezTo>
                  <a:cubicBezTo>
                    <a:pt x="257759" y="123146"/>
                    <a:pt x="253654" y="120582"/>
                    <a:pt x="253654" y="114681"/>
                  </a:cubicBezTo>
                  <a:cubicBezTo>
                    <a:pt x="253654" y="109038"/>
                    <a:pt x="260326" y="108525"/>
                    <a:pt x="263918" y="104420"/>
                  </a:cubicBezTo>
                  <a:cubicBezTo>
                    <a:pt x="268020" y="99541"/>
                    <a:pt x="269049" y="94669"/>
                    <a:pt x="269049" y="88000"/>
                  </a:cubicBezTo>
                  <a:cubicBezTo>
                    <a:pt x="269049" y="81841"/>
                    <a:pt x="264944" y="75682"/>
                    <a:pt x="258784" y="75682"/>
                  </a:cubicBezTo>
                  <a:cubicBezTo>
                    <a:pt x="242622" y="75682"/>
                    <a:pt x="235693" y="90051"/>
                    <a:pt x="219531" y="90051"/>
                  </a:cubicBezTo>
                  <a:cubicBezTo>
                    <a:pt x="214913" y="90051"/>
                    <a:pt x="212823" y="89424"/>
                    <a:pt x="208208" y="89424"/>
                  </a:cubicBezTo>
                  <a:lnTo>
                    <a:pt x="208208" y="89424"/>
                  </a:lnTo>
                  <a:cubicBezTo>
                    <a:pt x="197432" y="96608"/>
                    <a:pt x="191566" y="103392"/>
                    <a:pt x="178739" y="103392"/>
                  </a:cubicBezTo>
                  <a:cubicBezTo>
                    <a:pt x="150004" y="103392"/>
                    <a:pt x="130246" y="85175"/>
                    <a:pt x="120240" y="58236"/>
                  </a:cubicBezTo>
                  <a:cubicBezTo>
                    <a:pt x="111004" y="33603"/>
                    <a:pt x="106716" y="18555"/>
                    <a:pt x="88246" y="84"/>
                  </a:cubicBezTo>
                  <a:lnTo>
                    <a:pt x="88246" y="84"/>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94" name="Freeform: Shape 4693">
              <a:extLst>
                <a:ext uri="{FF2B5EF4-FFF2-40B4-BE49-F238E27FC236}">
                  <a16:creationId xmlns:a16="http://schemas.microsoft.com/office/drawing/2014/main" id="{FC1384A0-3BF2-45A4-8FB3-60BDED514026}"/>
                </a:ext>
              </a:extLst>
            </p:cNvPr>
            <p:cNvSpPr/>
            <p:nvPr/>
          </p:nvSpPr>
          <p:spPr>
            <a:xfrm>
              <a:off x="10933519" y="2910420"/>
              <a:ext cx="523167" cy="581950"/>
            </a:xfrm>
            <a:custGeom>
              <a:avLst/>
              <a:gdLst>
                <a:gd name="connsiteX0" fmla="*/ 487841 w 523167"/>
                <a:gd name="connsiteY0" fmla="*/ 539214 h 581950"/>
                <a:gd name="connsiteX1" fmla="*/ 487204 w 523167"/>
                <a:gd name="connsiteY1" fmla="*/ 543838 h 581950"/>
                <a:gd name="connsiteX2" fmla="*/ 487204 w 523167"/>
                <a:gd name="connsiteY2" fmla="*/ 543838 h 581950"/>
                <a:gd name="connsiteX3" fmla="*/ 450746 w 523167"/>
                <a:gd name="connsiteY3" fmla="*/ 542986 h 581950"/>
                <a:gd name="connsiteX4" fmla="*/ 436122 w 523167"/>
                <a:gd name="connsiteY4" fmla="*/ 554276 h 581950"/>
                <a:gd name="connsiteX5" fmla="*/ 408412 w 523167"/>
                <a:gd name="connsiteY5" fmla="*/ 581985 h 581950"/>
                <a:gd name="connsiteX6" fmla="*/ 408412 w 523167"/>
                <a:gd name="connsiteY6" fmla="*/ 581982 h 581950"/>
                <a:gd name="connsiteX7" fmla="*/ 247285 w 523167"/>
                <a:gd name="connsiteY7" fmla="*/ 523490 h 581950"/>
                <a:gd name="connsiteX8" fmla="*/ 184682 w 523167"/>
                <a:gd name="connsiteY8" fmla="*/ 398282 h 581950"/>
                <a:gd name="connsiteX9" fmla="*/ 75897 w 523167"/>
                <a:gd name="connsiteY9" fmla="*/ 298734 h 581950"/>
                <a:gd name="connsiteX10" fmla="*/ 84 w 523167"/>
                <a:gd name="connsiteY10" fmla="*/ 278640 h 581950"/>
                <a:gd name="connsiteX11" fmla="*/ 84 w 523167"/>
                <a:gd name="connsiteY11" fmla="*/ 278640 h 581950"/>
                <a:gd name="connsiteX12" fmla="*/ 6005 w 523167"/>
                <a:gd name="connsiteY12" fmla="*/ 170930 h 581950"/>
                <a:gd name="connsiteX13" fmla="*/ 6001 w 523167"/>
                <a:gd name="connsiteY13" fmla="*/ 170930 h 581950"/>
                <a:gd name="connsiteX14" fmla="*/ 209312 w 523167"/>
                <a:gd name="connsiteY14" fmla="*/ 138635 h 581950"/>
                <a:gd name="connsiteX15" fmla="*/ 267810 w 523167"/>
                <a:gd name="connsiteY15" fmla="*/ 32927 h 581950"/>
                <a:gd name="connsiteX16" fmla="*/ 293211 w 523167"/>
                <a:gd name="connsiteY16" fmla="*/ 32927 h 581950"/>
                <a:gd name="connsiteX17" fmla="*/ 315020 w 523167"/>
                <a:gd name="connsiteY17" fmla="*/ 19587 h 581950"/>
                <a:gd name="connsiteX18" fmla="*/ 346482 w 523167"/>
                <a:gd name="connsiteY18" fmla="*/ 3758 h 581950"/>
                <a:gd name="connsiteX19" fmla="*/ 346482 w 523167"/>
                <a:gd name="connsiteY19" fmla="*/ 3758 h 581950"/>
                <a:gd name="connsiteX20" fmla="*/ 377623 w 523167"/>
                <a:gd name="connsiteY20" fmla="*/ 84 h 581950"/>
                <a:gd name="connsiteX21" fmla="*/ 401228 w 523167"/>
                <a:gd name="connsiteY21" fmla="*/ 18558 h 581950"/>
                <a:gd name="connsiteX22" fmla="*/ 429963 w 523167"/>
                <a:gd name="connsiteY22" fmla="*/ 21638 h 581950"/>
                <a:gd name="connsiteX23" fmla="*/ 430992 w 523167"/>
                <a:gd name="connsiteY23" fmla="*/ 28052 h 581950"/>
                <a:gd name="connsiteX24" fmla="*/ 423807 w 523167"/>
                <a:gd name="connsiteY24" fmla="*/ 52424 h 581950"/>
                <a:gd name="connsiteX25" fmla="*/ 425858 w 523167"/>
                <a:gd name="connsiteY25" fmla="*/ 56016 h 581950"/>
                <a:gd name="connsiteX26" fmla="*/ 438940 w 523167"/>
                <a:gd name="connsiteY26" fmla="*/ 56016 h 581950"/>
                <a:gd name="connsiteX27" fmla="*/ 472581 w 523167"/>
                <a:gd name="connsiteY27" fmla="*/ 58749 h 581950"/>
                <a:gd name="connsiteX28" fmla="*/ 472581 w 523167"/>
                <a:gd name="connsiteY28" fmla="*/ 58749 h 581950"/>
                <a:gd name="connsiteX29" fmla="*/ 472042 w 523167"/>
                <a:gd name="connsiteY29" fmla="*/ 63971 h 581950"/>
                <a:gd name="connsiteX30" fmla="*/ 467937 w 523167"/>
                <a:gd name="connsiteY30" fmla="*/ 84754 h 581950"/>
                <a:gd name="connsiteX31" fmla="*/ 494621 w 523167"/>
                <a:gd name="connsiteY31" fmla="*/ 126317 h 581950"/>
                <a:gd name="connsiteX32" fmla="*/ 480252 w 523167"/>
                <a:gd name="connsiteY32" fmla="*/ 131447 h 581950"/>
                <a:gd name="connsiteX33" fmla="*/ 480252 w 523167"/>
                <a:gd name="connsiteY33" fmla="*/ 140944 h 581950"/>
                <a:gd name="connsiteX34" fmla="*/ 494621 w 523167"/>
                <a:gd name="connsiteY34" fmla="*/ 172501 h 581950"/>
                <a:gd name="connsiteX35" fmla="*/ 489487 w 523167"/>
                <a:gd name="connsiteY35" fmla="*/ 175580 h 581950"/>
                <a:gd name="connsiteX36" fmla="*/ 474096 w 523167"/>
                <a:gd name="connsiteY36" fmla="*/ 182765 h 581950"/>
                <a:gd name="connsiteX37" fmla="*/ 472042 w 523167"/>
                <a:gd name="connsiteY37" fmla="*/ 199185 h 581950"/>
                <a:gd name="connsiteX38" fmla="*/ 459727 w 523167"/>
                <a:gd name="connsiteY38" fmla="*/ 202261 h 581950"/>
                <a:gd name="connsiteX39" fmla="*/ 453568 w 523167"/>
                <a:gd name="connsiteY39" fmla="*/ 219710 h 581950"/>
                <a:gd name="connsiteX40" fmla="*/ 433042 w 523167"/>
                <a:gd name="connsiteY40" fmla="*/ 229971 h 581950"/>
                <a:gd name="connsiteX41" fmla="*/ 430992 w 523167"/>
                <a:gd name="connsiteY41" fmla="*/ 248958 h 581950"/>
                <a:gd name="connsiteX42" fmla="*/ 428938 w 523167"/>
                <a:gd name="connsiteY42" fmla="*/ 260760 h 581950"/>
                <a:gd name="connsiteX43" fmla="*/ 429963 w 523167"/>
                <a:gd name="connsiteY43" fmla="*/ 282310 h 581950"/>
                <a:gd name="connsiteX44" fmla="*/ 446383 w 523167"/>
                <a:gd name="connsiteY44" fmla="*/ 295654 h 581950"/>
                <a:gd name="connsiteX45" fmla="*/ 461781 w 523167"/>
                <a:gd name="connsiteY45" fmla="*/ 323364 h 581950"/>
                <a:gd name="connsiteX46" fmla="*/ 493595 w 523167"/>
                <a:gd name="connsiteY46" fmla="*/ 344914 h 581950"/>
                <a:gd name="connsiteX47" fmla="*/ 501802 w 523167"/>
                <a:gd name="connsiteY47" fmla="*/ 374678 h 581950"/>
                <a:gd name="connsiteX48" fmla="*/ 512066 w 523167"/>
                <a:gd name="connsiteY48" fmla="*/ 384939 h 581950"/>
                <a:gd name="connsiteX49" fmla="*/ 523356 w 523167"/>
                <a:gd name="connsiteY49" fmla="*/ 429839 h 581950"/>
                <a:gd name="connsiteX50" fmla="*/ 523356 w 523167"/>
                <a:gd name="connsiteY50" fmla="*/ 456778 h 581950"/>
                <a:gd name="connsiteX51" fmla="*/ 508474 w 523167"/>
                <a:gd name="connsiteY51" fmla="*/ 472943 h 581950"/>
                <a:gd name="connsiteX52" fmla="*/ 508474 w 523167"/>
                <a:gd name="connsiteY52" fmla="*/ 501936 h 581950"/>
                <a:gd name="connsiteX53" fmla="*/ 494621 w 523167"/>
                <a:gd name="connsiteY53" fmla="*/ 522461 h 581950"/>
                <a:gd name="connsiteX54" fmla="*/ 487841 w 523167"/>
                <a:gd name="connsiteY54" fmla="*/ 539211 h 581950"/>
                <a:gd name="connsiteX55" fmla="*/ 487841 w 523167"/>
                <a:gd name="connsiteY55" fmla="*/ 539214 h 58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23167" h="581950">
                  <a:moveTo>
                    <a:pt x="487841" y="539214"/>
                  </a:moveTo>
                  <a:cubicBezTo>
                    <a:pt x="486871" y="538231"/>
                    <a:pt x="486924" y="539819"/>
                    <a:pt x="487204" y="543838"/>
                  </a:cubicBezTo>
                  <a:lnTo>
                    <a:pt x="487204" y="543838"/>
                  </a:lnTo>
                  <a:cubicBezTo>
                    <a:pt x="473351" y="545635"/>
                    <a:pt x="464602" y="542986"/>
                    <a:pt x="450746" y="542986"/>
                  </a:cubicBezTo>
                  <a:cubicBezTo>
                    <a:pt x="443565" y="542986"/>
                    <a:pt x="440998" y="549400"/>
                    <a:pt x="436122" y="554276"/>
                  </a:cubicBezTo>
                  <a:cubicBezTo>
                    <a:pt x="425603" y="564795"/>
                    <a:pt x="421498" y="575055"/>
                    <a:pt x="408412" y="581985"/>
                  </a:cubicBezTo>
                  <a:lnTo>
                    <a:pt x="408412" y="581982"/>
                  </a:lnTo>
                  <a:lnTo>
                    <a:pt x="247285" y="523490"/>
                  </a:lnTo>
                  <a:lnTo>
                    <a:pt x="184682" y="398282"/>
                  </a:lnTo>
                  <a:lnTo>
                    <a:pt x="75897" y="298734"/>
                  </a:lnTo>
                  <a:lnTo>
                    <a:pt x="84" y="278640"/>
                  </a:lnTo>
                  <a:lnTo>
                    <a:pt x="84" y="278640"/>
                  </a:lnTo>
                  <a:lnTo>
                    <a:pt x="6005" y="170930"/>
                  </a:lnTo>
                  <a:lnTo>
                    <a:pt x="6001" y="170930"/>
                  </a:lnTo>
                  <a:lnTo>
                    <a:pt x="209312" y="138635"/>
                  </a:lnTo>
                  <a:cubicBezTo>
                    <a:pt x="243438" y="104509"/>
                    <a:pt x="249849" y="76032"/>
                    <a:pt x="267810" y="32927"/>
                  </a:cubicBezTo>
                  <a:lnTo>
                    <a:pt x="293211" y="32927"/>
                  </a:lnTo>
                  <a:cubicBezTo>
                    <a:pt x="303217" y="32927"/>
                    <a:pt x="307068" y="25230"/>
                    <a:pt x="315020" y="19587"/>
                  </a:cubicBezTo>
                  <a:cubicBezTo>
                    <a:pt x="326306" y="11377"/>
                    <a:pt x="337243" y="14022"/>
                    <a:pt x="346482" y="3758"/>
                  </a:cubicBezTo>
                  <a:lnTo>
                    <a:pt x="346482" y="3758"/>
                  </a:lnTo>
                  <a:cubicBezTo>
                    <a:pt x="358029" y="1194"/>
                    <a:pt x="365821" y="84"/>
                    <a:pt x="377623" y="84"/>
                  </a:cubicBezTo>
                  <a:cubicBezTo>
                    <a:pt x="389168" y="84"/>
                    <a:pt x="390451" y="14711"/>
                    <a:pt x="401228" y="18558"/>
                  </a:cubicBezTo>
                  <a:cubicBezTo>
                    <a:pt x="411743" y="22408"/>
                    <a:pt x="418673" y="20354"/>
                    <a:pt x="429963" y="21638"/>
                  </a:cubicBezTo>
                  <a:cubicBezTo>
                    <a:pt x="430218" y="24201"/>
                    <a:pt x="430992" y="25488"/>
                    <a:pt x="430992" y="28052"/>
                  </a:cubicBezTo>
                  <a:cubicBezTo>
                    <a:pt x="430992" y="38058"/>
                    <a:pt x="423807" y="42421"/>
                    <a:pt x="423807" y="52424"/>
                  </a:cubicBezTo>
                  <a:cubicBezTo>
                    <a:pt x="423807" y="53965"/>
                    <a:pt x="425600" y="54478"/>
                    <a:pt x="425858" y="56016"/>
                  </a:cubicBezTo>
                  <a:cubicBezTo>
                    <a:pt x="430992" y="56274"/>
                    <a:pt x="433810" y="56016"/>
                    <a:pt x="438940" y="56016"/>
                  </a:cubicBezTo>
                  <a:cubicBezTo>
                    <a:pt x="452284" y="56016"/>
                    <a:pt x="459240" y="58749"/>
                    <a:pt x="472581" y="58749"/>
                  </a:cubicBezTo>
                  <a:lnTo>
                    <a:pt x="472581" y="58749"/>
                  </a:lnTo>
                  <a:cubicBezTo>
                    <a:pt x="472581" y="60549"/>
                    <a:pt x="472042" y="62175"/>
                    <a:pt x="472042" y="63971"/>
                  </a:cubicBezTo>
                  <a:cubicBezTo>
                    <a:pt x="472042" y="72184"/>
                    <a:pt x="467937" y="76544"/>
                    <a:pt x="467937" y="84754"/>
                  </a:cubicBezTo>
                  <a:cubicBezTo>
                    <a:pt x="467937" y="103999"/>
                    <a:pt x="483073" y="110922"/>
                    <a:pt x="494621" y="126317"/>
                  </a:cubicBezTo>
                  <a:cubicBezTo>
                    <a:pt x="490771" y="130680"/>
                    <a:pt x="486150" y="131447"/>
                    <a:pt x="480252" y="131447"/>
                  </a:cubicBezTo>
                  <a:lnTo>
                    <a:pt x="480252" y="140944"/>
                  </a:lnTo>
                  <a:cubicBezTo>
                    <a:pt x="480252" y="154539"/>
                    <a:pt x="494621" y="158902"/>
                    <a:pt x="494621" y="172501"/>
                  </a:cubicBezTo>
                  <a:cubicBezTo>
                    <a:pt x="494621" y="174810"/>
                    <a:pt x="490771" y="174039"/>
                    <a:pt x="489487" y="175580"/>
                  </a:cubicBezTo>
                  <a:cubicBezTo>
                    <a:pt x="485382" y="180456"/>
                    <a:pt x="480764" y="181736"/>
                    <a:pt x="474096" y="182765"/>
                  </a:cubicBezTo>
                  <a:cubicBezTo>
                    <a:pt x="474096" y="189179"/>
                    <a:pt x="476659" y="195076"/>
                    <a:pt x="472042" y="199185"/>
                  </a:cubicBezTo>
                  <a:cubicBezTo>
                    <a:pt x="468704" y="202261"/>
                    <a:pt x="464086" y="200468"/>
                    <a:pt x="459727" y="202261"/>
                  </a:cubicBezTo>
                  <a:cubicBezTo>
                    <a:pt x="453310" y="205086"/>
                    <a:pt x="457676" y="213809"/>
                    <a:pt x="453568" y="219710"/>
                  </a:cubicBezTo>
                  <a:cubicBezTo>
                    <a:pt x="448692" y="226891"/>
                    <a:pt x="439714" y="224073"/>
                    <a:pt x="433042" y="229971"/>
                  </a:cubicBezTo>
                  <a:cubicBezTo>
                    <a:pt x="427654" y="234588"/>
                    <a:pt x="430992" y="241518"/>
                    <a:pt x="430992" y="248958"/>
                  </a:cubicBezTo>
                  <a:cubicBezTo>
                    <a:pt x="430992" y="253575"/>
                    <a:pt x="428938" y="256142"/>
                    <a:pt x="428938" y="260760"/>
                  </a:cubicBezTo>
                  <a:cubicBezTo>
                    <a:pt x="428938" y="269228"/>
                    <a:pt x="425861" y="275129"/>
                    <a:pt x="429963" y="282310"/>
                  </a:cubicBezTo>
                  <a:cubicBezTo>
                    <a:pt x="434068" y="289240"/>
                    <a:pt x="443307" y="288215"/>
                    <a:pt x="446383" y="295654"/>
                  </a:cubicBezTo>
                  <a:cubicBezTo>
                    <a:pt x="451259" y="306944"/>
                    <a:pt x="453055" y="315154"/>
                    <a:pt x="461781" y="323364"/>
                  </a:cubicBezTo>
                  <a:cubicBezTo>
                    <a:pt x="472554" y="333370"/>
                    <a:pt x="484357" y="333624"/>
                    <a:pt x="493595" y="344914"/>
                  </a:cubicBezTo>
                  <a:cubicBezTo>
                    <a:pt x="501289" y="354150"/>
                    <a:pt x="497700" y="363388"/>
                    <a:pt x="501802" y="374678"/>
                  </a:cubicBezTo>
                  <a:cubicBezTo>
                    <a:pt x="503598" y="379808"/>
                    <a:pt x="509503" y="380066"/>
                    <a:pt x="512066" y="384939"/>
                  </a:cubicBezTo>
                  <a:cubicBezTo>
                    <a:pt x="520789" y="400591"/>
                    <a:pt x="523356" y="411881"/>
                    <a:pt x="523356" y="429839"/>
                  </a:cubicBezTo>
                  <a:lnTo>
                    <a:pt x="523356" y="456778"/>
                  </a:lnTo>
                  <a:cubicBezTo>
                    <a:pt x="516684" y="461657"/>
                    <a:pt x="508474" y="464475"/>
                    <a:pt x="508474" y="472943"/>
                  </a:cubicBezTo>
                  <a:lnTo>
                    <a:pt x="508474" y="501936"/>
                  </a:lnTo>
                  <a:cubicBezTo>
                    <a:pt x="503598" y="509891"/>
                    <a:pt x="495646" y="512971"/>
                    <a:pt x="494621" y="522461"/>
                  </a:cubicBezTo>
                  <a:cubicBezTo>
                    <a:pt x="494108" y="528362"/>
                    <a:pt x="492201" y="535361"/>
                    <a:pt x="487841" y="539211"/>
                  </a:cubicBezTo>
                  <a:lnTo>
                    <a:pt x="487841" y="539214"/>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95" name="Freeform: Shape 4694">
              <a:extLst>
                <a:ext uri="{FF2B5EF4-FFF2-40B4-BE49-F238E27FC236}">
                  <a16:creationId xmlns:a16="http://schemas.microsoft.com/office/drawing/2014/main" id="{934BA32C-4A10-4800-B4B2-B1BC36C3EDE9}"/>
                </a:ext>
              </a:extLst>
            </p:cNvPr>
            <p:cNvSpPr/>
            <p:nvPr/>
          </p:nvSpPr>
          <p:spPr>
            <a:xfrm>
              <a:off x="11341848" y="3453322"/>
              <a:ext cx="79683" cy="92420"/>
            </a:xfrm>
            <a:custGeom>
              <a:avLst/>
              <a:gdLst>
                <a:gd name="connsiteX0" fmla="*/ 84 w 79683"/>
                <a:gd name="connsiteY0" fmla="*/ 39083 h 92419"/>
                <a:gd name="connsiteX1" fmla="*/ 27794 w 79683"/>
                <a:gd name="connsiteY1" fmla="*/ 11373 h 92419"/>
                <a:gd name="connsiteX2" fmla="*/ 42417 w 79683"/>
                <a:gd name="connsiteY2" fmla="*/ 84 h 92419"/>
                <a:gd name="connsiteX3" fmla="*/ 78876 w 79683"/>
                <a:gd name="connsiteY3" fmla="*/ 936 h 92419"/>
                <a:gd name="connsiteX4" fmla="*/ 78876 w 79683"/>
                <a:gd name="connsiteY4" fmla="*/ 936 h 92419"/>
                <a:gd name="connsiteX5" fmla="*/ 79620 w 79683"/>
                <a:gd name="connsiteY5" fmla="*/ 18943 h 92419"/>
                <a:gd name="connsiteX6" fmla="*/ 74487 w 79683"/>
                <a:gd name="connsiteY6" fmla="*/ 38570 h 92419"/>
                <a:gd name="connsiteX7" fmla="*/ 64226 w 79683"/>
                <a:gd name="connsiteY7" fmla="*/ 55503 h 92419"/>
                <a:gd name="connsiteX8" fmla="*/ 71410 w 79683"/>
                <a:gd name="connsiteY8" fmla="*/ 79620 h 92419"/>
                <a:gd name="connsiteX9" fmla="*/ 76541 w 79683"/>
                <a:gd name="connsiteY9" fmla="*/ 87833 h 92419"/>
                <a:gd name="connsiteX10" fmla="*/ 77240 w 79683"/>
                <a:gd name="connsiteY10" fmla="*/ 90283 h 92419"/>
                <a:gd name="connsiteX11" fmla="*/ 77240 w 79683"/>
                <a:gd name="connsiteY11" fmla="*/ 90283 h 92419"/>
                <a:gd name="connsiteX12" fmla="*/ 53449 w 79683"/>
                <a:gd name="connsiteY12" fmla="*/ 92451 h 92419"/>
                <a:gd name="connsiteX13" fmla="*/ 31895 w 79683"/>
                <a:gd name="connsiteY13" fmla="*/ 73977 h 92419"/>
                <a:gd name="connsiteX14" fmla="*/ 22660 w 79683"/>
                <a:gd name="connsiteY14" fmla="*/ 51401 h 92419"/>
                <a:gd name="connsiteX15" fmla="*/ 84 w 79683"/>
                <a:gd name="connsiteY15" fmla="*/ 39083 h 92419"/>
                <a:gd name="connsiteX16" fmla="*/ 84 w 79683"/>
                <a:gd name="connsiteY16" fmla="*/ 39083 h 92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9683" h="92419">
                  <a:moveTo>
                    <a:pt x="84" y="39083"/>
                  </a:moveTo>
                  <a:cubicBezTo>
                    <a:pt x="13170" y="32153"/>
                    <a:pt x="17275" y="21892"/>
                    <a:pt x="27794" y="11373"/>
                  </a:cubicBezTo>
                  <a:cubicBezTo>
                    <a:pt x="32669" y="6498"/>
                    <a:pt x="35236" y="84"/>
                    <a:pt x="42417" y="84"/>
                  </a:cubicBezTo>
                  <a:cubicBezTo>
                    <a:pt x="56274" y="84"/>
                    <a:pt x="65023" y="2732"/>
                    <a:pt x="78876" y="936"/>
                  </a:cubicBezTo>
                  <a:lnTo>
                    <a:pt x="78876" y="936"/>
                  </a:lnTo>
                  <a:cubicBezTo>
                    <a:pt x="79144" y="4770"/>
                    <a:pt x="79620" y="10812"/>
                    <a:pt x="79620" y="18943"/>
                  </a:cubicBezTo>
                  <a:cubicBezTo>
                    <a:pt x="79620" y="26895"/>
                    <a:pt x="77952" y="31513"/>
                    <a:pt x="74487" y="38570"/>
                  </a:cubicBezTo>
                  <a:cubicBezTo>
                    <a:pt x="71022" y="45497"/>
                    <a:pt x="71283" y="52427"/>
                    <a:pt x="64226" y="55503"/>
                  </a:cubicBezTo>
                  <a:cubicBezTo>
                    <a:pt x="67691" y="64102"/>
                    <a:pt x="68586" y="70640"/>
                    <a:pt x="71410" y="79620"/>
                  </a:cubicBezTo>
                  <a:cubicBezTo>
                    <a:pt x="72436" y="83089"/>
                    <a:pt x="75515" y="84369"/>
                    <a:pt x="76541" y="87833"/>
                  </a:cubicBezTo>
                  <a:cubicBezTo>
                    <a:pt x="76792" y="88676"/>
                    <a:pt x="77027" y="89489"/>
                    <a:pt x="77240" y="90283"/>
                  </a:cubicBezTo>
                  <a:lnTo>
                    <a:pt x="77240" y="90283"/>
                  </a:lnTo>
                  <a:cubicBezTo>
                    <a:pt x="69284" y="90796"/>
                    <a:pt x="61404" y="92451"/>
                    <a:pt x="53449" y="92451"/>
                  </a:cubicBezTo>
                  <a:cubicBezTo>
                    <a:pt x="42417" y="92451"/>
                    <a:pt x="35488" y="84241"/>
                    <a:pt x="31895" y="73977"/>
                  </a:cubicBezTo>
                  <a:cubicBezTo>
                    <a:pt x="28816" y="65254"/>
                    <a:pt x="31128" y="55506"/>
                    <a:pt x="22660" y="51401"/>
                  </a:cubicBezTo>
                  <a:cubicBezTo>
                    <a:pt x="14195" y="47296"/>
                    <a:pt x="8039" y="44214"/>
                    <a:pt x="84" y="39083"/>
                  </a:cubicBezTo>
                  <a:lnTo>
                    <a:pt x="84" y="39083"/>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96" name="Freeform: Shape 4695">
              <a:extLst>
                <a:ext uri="{FF2B5EF4-FFF2-40B4-BE49-F238E27FC236}">
                  <a16:creationId xmlns:a16="http://schemas.microsoft.com/office/drawing/2014/main" id="{A3C9AB33-62B4-42AC-8B61-72AD41A018BC}"/>
                </a:ext>
              </a:extLst>
            </p:cNvPr>
            <p:cNvSpPr/>
            <p:nvPr/>
          </p:nvSpPr>
          <p:spPr>
            <a:xfrm>
              <a:off x="11536327" y="3838693"/>
              <a:ext cx="339308" cy="231866"/>
            </a:xfrm>
            <a:custGeom>
              <a:avLst/>
              <a:gdLst>
                <a:gd name="connsiteX0" fmla="*/ 84 w 339307"/>
                <a:gd name="connsiteY0" fmla="*/ 74999 h 231865"/>
                <a:gd name="connsiteX1" fmla="*/ 3160 w 339307"/>
                <a:gd name="connsiteY1" fmla="*/ 75515 h 231865"/>
                <a:gd name="connsiteX2" fmla="*/ 11501 w 339307"/>
                <a:gd name="connsiteY2" fmla="*/ 72949 h 231865"/>
                <a:gd name="connsiteX3" fmla="*/ 16504 w 339307"/>
                <a:gd name="connsiteY3" fmla="*/ 72949 h 231865"/>
                <a:gd name="connsiteX4" fmla="*/ 16504 w 339307"/>
                <a:gd name="connsiteY4" fmla="*/ 87700 h 231865"/>
                <a:gd name="connsiteX5" fmla="*/ 32411 w 339307"/>
                <a:gd name="connsiteY5" fmla="*/ 96037 h 231865"/>
                <a:gd name="connsiteX6" fmla="*/ 52936 w 339307"/>
                <a:gd name="connsiteY6" fmla="*/ 108868 h 231865"/>
                <a:gd name="connsiteX7" fmla="*/ 68331 w 339307"/>
                <a:gd name="connsiteY7" fmla="*/ 100658 h 231865"/>
                <a:gd name="connsiteX8" fmla="*/ 78595 w 339307"/>
                <a:gd name="connsiteY8" fmla="*/ 88343 h 231865"/>
                <a:gd name="connsiteX9" fmla="*/ 106301 w 339307"/>
                <a:gd name="connsiteY9" fmla="*/ 107327 h 231865"/>
                <a:gd name="connsiteX10" fmla="*/ 126830 w 339307"/>
                <a:gd name="connsiteY10" fmla="*/ 117078 h 231865"/>
                <a:gd name="connsiteX11" fmla="*/ 139272 w 339307"/>
                <a:gd name="connsiteY11" fmla="*/ 121696 h 231865"/>
                <a:gd name="connsiteX12" fmla="*/ 152358 w 339307"/>
                <a:gd name="connsiteY12" fmla="*/ 121696 h 231865"/>
                <a:gd name="connsiteX13" fmla="*/ 166596 w 339307"/>
                <a:gd name="connsiteY13" fmla="*/ 119642 h 231865"/>
                <a:gd name="connsiteX14" fmla="*/ 177882 w 339307"/>
                <a:gd name="connsiteY14" fmla="*/ 121696 h 231865"/>
                <a:gd name="connsiteX15" fmla="*/ 187379 w 339307"/>
                <a:gd name="connsiteY15" fmla="*/ 102709 h 231865"/>
                <a:gd name="connsiteX16" fmla="*/ 194048 w 339307"/>
                <a:gd name="connsiteY16" fmla="*/ 90394 h 231865"/>
                <a:gd name="connsiteX17" fmla="*/ 202774 w 339307"/>
                <a:gd name="connsiteY17" fmla="*/ 87314 h 231865"/>
                <a:gd name="connsiteX18" fmla="*/ 224324 w 339307"/>
                <a:gd name="connsiteY18" fmla="*/ 79104 h 231865"/>
                <a:gd name="connsiteX19" fmla="*/ 249467 w 339307"/>
                <a:gd name="connsiteY19" fmla="*/ 60118 h 231865"/>
                <a:gd name="connsiteX20" fmla="*/ 267428 w 339307"/>
                <a:gd name="connsiteY20" fmla="*/ 45239 h 231865"/>
                <a:gd name="connsiteX21" fmla="*/ 271533 w 339307"/>
                <a:gd name="connsiteY21" fmla="*/ 38567 h 231865"/>
                <a:gd name="connsiteX22" fmla="*/ 285387 w 339307"/>
                <a:gd name="connsiteY22" fmla="*/ 34462 h 231865"/>
                <a:gd name="connsiteX23" fmla="*/ 293597 w 339307"/>
                <a:gd name="connsiteY23" fmla="*/ 30357 h 231865"/>
                <a:gd name="connsiteX24" fmla="*/ 314638 w 339307"/>
                <a:gd name="connsiteY24" fmla="*/ 14962 h 231865"/>
                <a:gd name="connsiteX25" fmla="*/ 318743 w 339307"/>
                <a:gd name="connsiteY25" fmla="*/ 8291 h 231865"/>
                <a:gd name="connsiteX26" fmla="*/ 321306 w 339307"/>
                <a:gd name="connsiteY26" fmla="*/ 1109 h 231865"/>
                <a:gd name="connsiteX27" fmla="*/ 331185 w 339307"/>
                <a:gd name="connsiteY27" fmla="*/ 84 h 231865"/>
                <a:gd name="connsiteX28" fmla="*/ 339268 w 339307"/>
                <a:gd name="connsiteY28" fmla="*/ 596 h 231865"/>
                <a:gd name="connsiteX29" fmla="*/ 339268 w 339307"/>
                <a:gd name="connsiteY29" fmla="*/ 7651 h 231865"/>
                <a:gd name="connsiteX30" fmla="*/ 333624 w 339307"/>
                <a:gd name="connsiteY30" fmla="*/ 31895 h 231865"/>
                <a:gd name="connsiteX31" fmla="*/ 326440 w 339307"/>
                <a:gd name="connsiteY31" fmla="*/ 44210 h 231865"/>
                <a:gd name="connsiteX32" fmla="*/ 331570 w 339307"/>
                <a:gd name="connsiteY32" fmla="*/ 62299 h 231865"/>
                <a:gd name="connsiteX33" fmla="*/ 331570 w 339307"/>
                <a:gd name="connsiteY33" fmla="*/ 74856 h 231865"/>
                <a:gd name="connsiteX34" fmla="*/ 331570 w 339307"/>
                <a:gd name="connsiteY34" fmla="*/ 74856 h 231865"/>
                <a:gd name="connsiteX35" fmla="*/ 300268 w 339307"/>
                <a:gd name="connsiteY35" fmla="*/ 93986 h 231865"/>
                <a:gd name="connsiteX36" fmla="*/ 283848 w 339307"/>
                <a:gd name="connsiteY36" fmla="*/ 99117 h 231865"/>
                <a:gd name="connsiteX37" fmla="*/ 267428 w 339307"/>
                <a:gd name="connsiteY37" fmla="*/ 152485 h 231865"/>
                <a:gd name="connsiteX38" fmla="*/ 254085 w 339307"/>
                <a:gd name="connsiteY38" fmla="*/ 212009 h 231865"/>
                <a:gd name="connsiteX39" fmla="*/ 246858 w 339307"/>
                <a:gd name="connsiteY39" fmla="*/ 231803 h 231865"/>
                <a:gd name="connsiteX40" fmla="*/ 246858 w 339307"/>
                <a:gd name="connsiteY40" fmla="*/ 231803 h 231865"/>
                <a:gd name="connsiteX41" fmla="*/ 221245 w 339307"/>
                <a:gd name="connsiteY41" fmla="*/ 220219 h 231865"/>
                <a:gd name="connsiteX42" fmla="*/ 186354 w 339307"/>
                <a:gd name="connsiteY42" fmla="*/ 207904 h 231865"/>
                <a:gd name="connsiteX43" fmla="*/ 151460 w 339307"/>
                <a:gd name="connsiteY43" fmla="*/ 195589 h 231865"/>
                <a:gd name="connsiteX44" fmla="*/ 76541 w 339307"/>
                <a:gd name="connsiteY44" fmla="*/ 169930 h 231865"/>
                <a:gd name="connsiteX45" fmla="*/ 44726 w 339307"/>
                <a:gd name="connsiteY45" fmla="*/ 155564 h 231865"/>
                <a:gd name="connsiteX46" fmla="*/ 18042 w 339307"/>
                <a:gd name="connsiteY46" fmla="*/ 144275 h 231865"/>
                <a:gd name="connsiteX47" fmla="*/ 9832 w 339307"/>
                <a:gd name="connsiteY47" fmla="*/ 112460 h 231865"/>
                <a:gd name="connsiteX48" fmla="*/ 84 w 339307"/>
                <a:gd name="connsiteY48" fmla="*/ 74999 h 231865"/>
                <a:gd name="connsiteX49" fmla="*/ 84 w 339307"/>
                <a:gd name="connsiteY49" fmla="*/ 74999 h 231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39307" h="231865">
                  <a:moveTo>
                    <a:pt x="84" y="74999"/>
                  </a:moveTo>
                  <a:lnTo>
                    <a:pt x="3160" y="75515"/>
                  </a:lnTo>
                  <a:cubicBezTo>
                    <a:pt x="6367" y="74487"/>
                    <a:pt x="8033" y="72949"/>
                    <a:pt x="11501" y="72949"/>
                  </a:cubicBezTo>
                  <a:lnTo>
                    <a:pt x="16504" y="72949"/>
                  </a:lnTo>
                  <a:lnTo>
                    <a:pt x="16504" y="87700"/>
                  </a:lnTo>
                  <a:cubicBezTo>
                    <a:pt x="16504" y="94754"/>
                    <a:pt x="25354" y="95266"/>
                    <a:pt x="32411" y="96037"/>
                  </a:cubicBezTo>
                  <a:cubicBezTo>
                    <a:pt x="41774" y="97066"/>
                    <a:pt x="43573" y="108868"/>
                    <a:pt x="52936" y="108868"/>
                  </a:cubicBezTo>
                  <a:cubicBezTo>
                    <a:pt x="59736" y="108868"/>
                    <a:pt x="64226" y="106043"/>
                    <a:pt x="68331" y="100658"/>
                  </a:cubicBezTo>
                  <a:cubicBezTo>
                    <a:pt x="72051" y="95779"/>
                    <a:pt x="72436" y="88343"/>
                    <a:pt x="78595" y="88343"/>
                  </a:cubicBezTo>
                  <a:cubicBezTo>
                    <a:pt x="91678" y="88343"/>
                    <a:pt x="95913" y="99244"/>
                    <a:pt x="106301" y="107327"/>
                  </a:cubicBezTo>
                  <a:cubicBezTo>
                    <a:pt x="113358" y="112715"/>
                    <a:pt x="118744" y="113741"/>
                    <a:pt x="126830" y="117078"/>
                  </a:cubicBezTo>
                  <a:cubicBezTo>
                    <a:pt x="131575" y="119002"/>
                    <a:pt x="134138" y="121696"/>
                    <a:pt x="139272" y="121696"/>
                  </a:cubicBezTo>
                  <a:lnTo>
                    <a:pt x="152358" y="121696"/>
                  </a:lnTo>
                  <a:cubicBezTo>
                    <a:pt x="158001" y="121696"/>
                    <a:pt x="160950" y="119642"/>
                    <a:pt x="166596" y="119642"/>
                  </a:cubicBezTo>
                  <a:cubicBezTo>
                    <a:pt x="171087" y="119642"/>
                    <a:pt x="173395" y="121696"/>
                    <a:pt x="177882" y="121696"/>
                  </a:cubicBezTo>
                  <a:cubicBezTo>
                    <a:pt x="186093" y="121696"/>
                    <a:pt x="185198" y="110534"/>
                    <a:pt x="187379" y="102709"/>
                  </a:cubicBezTo>
                  <a:cubicBezTo>
                    <a:pt x="188790" y="97451"/>
                    <a:pt x="188917" y="92187"/>
                    <a:pt x="194048" y="90394"/>
                  </a:cubicBezTo>
                  <a:cubicBezTo>
                    <a:pt x="197382" y="89241"/>
                    <a:pt x="199822" y="89110"/>
                    <a:pt x="202774" y="87314"/>
                  </a:cubicBezTo>
                  <a:cubicBezTo>
                    <a:pt x="210344" y="82697"/>
                    <a:pt x="215987" y="82439"/>
                    <a:pt x="224324" y="79104"/>
                  </a:cubicBezTo>
                  <a:cubicBezTo>
                    <a:pt x="235741" y="74487"/>
                    <a:pt x="241130" y="69098"/>
                    <a:pt x="249467" y="60118"/>
                  </a:cubicBezTo>
                  <a:cubicBezTo>
                    <a:pt x="255499" y="53576"/>
                    <a:pt x="261397" y="52165"/>
                    <a:pt x="267428" y="45239"/>
                  </a:cubicBezTo>
                  <a:cubicBezTo>
                    <a:pt x="269352" y="42927"/>
                    <a:pt x="269221" y="40360"/>
                    <a:pt x="271533" y="38567"/>
                  </a:cubicBezTo>
                  <a:cubicBezTo>
                    <a:pt x="275893" y="35102"/>
                    <a:pt x="279998" y="36004"/>
                    <a:pt x="285387" y="34462"/>
                  </a:cubicBezTo>
                  <a:cubicBezTo>
                    <a:pt x="288721" y="33564"/>
                    <a:pt x="290262" y="31637"/>
                    <a:pt x="293597" y="30357"/>
                  </a:cubicBezTo>
                  <a:cubicBezTo>
                    <a:pt x="302963" y="26637"/>
                    <a:pt x="308351" y="22915"/>
                    <a:pt x="314638" y="14962"/>
                  </a:cubicBezTo>
                  <a:cubicBezTo>
                    <a:pt x="316430" y="12654"/>
                    <a:pt x="317717" y="11112"/>
                    <a:pt x="318743" y="8291"/>
                  </a:cubicBezTo>
                  <a:cubicBezTo>
                    <a:pt x="319768" y="5600"/>
                    <a:pt x="318615" y="1877"/>
                    <a:pt x="321306" y="1109"/>
                  </a:cubicBezTo>
                  <a:cubicBezTo>
                    <a:pt x="324898" y="84"/>
                    <a:pt x="327338" y="84"/>
                    <a:pt x="331185" y="84"/>
                  </a:cubicBezTo>
                  <a:cubicBezTo>
                    <a:pt x="334392" y="84"/>
                    <a:pt x="336061" y="596"/>
                    <a:pt x="339268" y="596"/>
                  </a:cubicBezTo>
                  <a:lnTo>
                    <a:pt x="339268" y="7651"/>
                  </a:lnTo>
                  <a:cubicBezTo>
                    <a:pt x="339268" y="17402"/>
                    <a:pt x="337086" y="22787"/>
                    <a:pt x="333624" y="31895"/>
                  </a:cubicBezTo>
                  <a:cubicBezTo>
                    <a:pt x="331698" y="37029"/>
                    <a:pt x="326440" y="38694"/>
                    <a:pt x="326440" y="44210"/>
                  </a:cubicBezTo>
                  <a:cubicBezTo>
                    <a:pt x="326440" y="51522"/>
                    <a:pt x="331570" y="54987"/>
                    <a:pt x="331570" y="62299"/>
                  </a:cubicBezTo>
                  <a:lnTo>
                    <a:pt x="331570" y="74856"/>
                  </a:lnTo>
                  <a:lnTo>
                    <a:pt x="331570" y="74856"/>
                  </a:lnTo>
                  <a:cubicBezTo>
                    <a:pt x="318743" y="82295"/>
                    <a:pt x="314383" y="89881"/>
                    <a:pt x="300268" y="93986"/>
                  </a:cubicBezTo>
                  <a:cubicBezTo>
                    <a:pt x="294113" y="95779"/>
                    <a:pt x="288466" y="94754"/>
                    <a:pt x="283848" y="99117"/>
                  </a:cubicBezTo>
                  <a:cubicBezTo>
                    <a:pt x="268199" y="113741"/>
                    <a:pt x="271021" y="131186"/>
                    <a:pt x="267428" y="152485"/>
                  </a:cubicBezTo>
                  <a:cubicBezTo>
                    <a:pt x="263581" y="175577"/>
                    <a:pt x="263069" y="190455"/>
                    <a:pt x="254085" y="212009"/>
                  </a:cubicBezTo>
                  <a:cubicBezTo>
                    <a:pt x="251008" y="219706"/>
                    <a:pt x="247370" y="223331"/>
                    <a:pt x="246858" y="231803"/>
                  </a:cubicBezTo>
                  <a:lnTo>
                    <a:pt x="246858" y="231803"/>
                  </a:lnTo>
                  <a:cubicBezTo>
                    <a:pt x="239934" y="224873"/>
                    <a:pt x="230735" y="223299"/>
                    <a:pt x="221245" y="220219"/>
                  </a:cubicBezTo>
                  <a:cubicBezTo>
                    <a:pt x="207646" y="215856"/>
                    <a:pt x="200720" y="210984"/>
                    <a:pt x="186354" y="207904"/>
                  </a:cubicBezTo>
                  <a:cubicBezTo>
                    <a:pt x="171985" y="204824"/>
                    <a:pt x="164800" y="200207"/>
                    <a:pt x="151460" y="195589"/>
                  </a:cubicBezTo>
                  <a:cubicBezTo>
                    <a:pt x="122463" y="185580"/>
                    <a:pt x="104251" y="183787"/>
                    <a:pt x="76541" y="169930"/>
                  </a:cubicBezTo>
                  <a:cubicBezTo>
                    <a:pt x="64481" y="164029"/>
                    <a:pt x="57296" y="160695"/>
                    <a:pt x="44726" y="155564"/>
                  </a:cubicBezTo>
                  <a:cubicBezTo>
                    <a:pt x="34462" y="151460"/>
                    <a:pt x="21889" y="154794"/>
                    <a:pt x="18042" y="144275"/>
                  </a:cubicBezTo>
                  <a:cubicBezTo>
                    <a:pt x="13679" y="132215"/>
                    <a:pt x="15475" y="124005"/>
                    <a:pt x="9832" y="112460"/>
                  </a:cubicBezTo>
                  <a:cubicBezTo>
                    <a:pt x="-2996" y="86805"/>
                    <a:pt x="8036" y="102196"/>
                    <a:pt x="84" y="74999"/>
                  </a:cubicBezTo>
                  <a:lnTo>
                    <a:pt x="84" y="74999"/>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97" name="Freeform: Shape 4696">
              <a:extLst>
                <a:ext uri="{FF2B5EF4-FFF2-40B4-BE49-F238E27FC236}">
                  <a16:creationId xmlns:a16="http://schemas.microsoft.com/office/drawing/2014/main" id="{9283525A-89E2-4A90-999F-FDD51FB7045F}"/>
                </a:ext>
              </a:extLst>
            </p:cNvPr>
            <p:cNvSpPr/>
            <p:nvPr/>
          </p:nvSpPr>
          <p:spPr>
            <a:xfrm>
              <a:off x="11509934" y="3776089"/>
              <a:ext cx="54537" cy="112014"/>
            </a:xfrm>
            <a:custGeom>
              <a:avLst/>
              <a:gdLst>
                <a:gd name="connsiteX0" fmla="*/ 87 w 54537"/>
                <a:gd name="connsiteY0" fmla="*/ 82207 h 112014"/>
                <a:gd name="connsiteX1" fmla="*/ 31676 w 54537"/>
                <a:gd name="connsiteY1" fmla="*/ 111971 h 112014"/>
                <a:gd name="connsiteX2" fmla="*/ 31680 w 54537"/>
                <a:gd name="connsiteY2" fmla="*/ 111971 h 112014"/>
                <a:gd name="connsiteX3" fmla="*/ 33146 w 54537"/>
                <a:gd name="connsiteY3" fmla="*/ 106814 h 112014"/>
                <a:gd name="connsiteX4" fmla="*/ 41869 w 54537"/>
                <a:gd name="connsiteY4" fmla="*/ 100146 h 112014"/>
                <a:gd name="connsiteX5" fmla="*/ 47515 w 54537"/>
                <a:gd name="connsiteY5" fmla="*/ 76926 h 112014"/>
                <a:gd name="connsiteX6" fmla="*/ 47515 w 54537"/>
                <a:gd name="connsiteY6" fmla="*/ 56143 h 112014"/>
                <a:gd name="connsiteX7" fmla="*/ 54700 w 54537"/>
                <a:gd name="connsiteY7" fmla="*/ 31637 h 112014"/>
                <a:gd name="connsiteX8" fmla="*/ 49053 w 54537"/>
                <a:gd name="connsiteY8" fmla="*/ 13424 h 112014"/>
                <a:gd name="connsiteX9" fmla="*/ 42897 w 54537"/>
                <a:gd name="connsiteY9" fmla="*/ 7269 h 112014"/>
                <a:gd name="connsiteX10" fmla="*/ 37251 w 54537"/>
                <a:gd name="connsiteY10" fmla="*/ 84 h 112014"/>
                <a:gd name="connsiteX11" fmla="*/ 29041 w 54537"/>
                <a:gd name="connsiteY11" fmla="*/ 19068 h 112014"/>
                <a:gd name="connsiteX12" fmla="*/ 1844 w 54537"/>
                <a:gd name="connsiteY12" fmla="*/ 48831 h 112014"/>
                <a:gd name="connsiteX13" fmla="*/ 1844 w 54537"/>
                <a:gd name="connsiteY13" fmla="*/ 81159 h 112014"/>
                <a:gd name="connsiteX14" fmla="*/ 84 w 54537"/>
                <a:gd name="connsiteY14" fmla="*/ 82207 h 112014"/>
                <a:gd name="connsiteX15" fmla="*/ 87 w 54537"/>
                <a:gd name="connsiteY15" fmla="*/ 82207 h 11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537" h="112014">
                  <a:moveTo>
                    <a:pt x="87" y="82207"/>
                  </a:moveTo>
                  <a:cubicBezTo>
                    <a:pt x="16507" y="86312"/>
                    <a:pt x="19107" y="100681"/>
                    <a:pt x="31676" y="111971"/>
                  </a:cubicBezTo>
                  <a:lnTo>
                    <a:pt x="31680" y="111971"/>
                  </a:lnTo>
                  <a:cubicBezTo>
                    <a:pt x="31846" y="110321"/>
                    <a:pt x="32258" y="108633"/>
                    <a:pt x="33146" y="106814"/>
                  </a:cubicBezTo>
                  <a:cubicBezTo>
                    <a:pt x="34942" y="103098"/>
                    <a:pt x="39178" y="103352"/>
                    <a:pt x="41869" y="100146"/>
                  </a:cubicBezTo>
                  <a:cubicBezTo>
                    <a:pt x="48028" y="92961"/>
                    <a:pt x="47515" y="86289"/>
                    <a:pt x="47515" y="76926"/>
                  </a:cubicBezTo>
                  <a:lnTo>
                    <a:pt x="47515" y="56143"/>
                  </a:lnTo>
                  <a:cubicBezTo>
                    <a:pt x="47515" y="46137"/>
                    <a:pt x="54700" y="41647"/>
                    <a:pt x="54700" y="31637"/>
                  </a:cubicBezTo>
                  <a:cubicBezTo>
                    <a:pt x="54700" y="24201"/>
                    <a:pt x="53544" y="19326"/>
                    <a:pt x="49053" y="13424"/>
                  </a:cubicBezTo>
                  <a:cubicBezTo>
                    <a:pt x="47130" y="10858"/>
                    <a:pt x="44436" y="10087"/>
                    <a:pt x="42897" y="7269"/>
                  </a:cubicBezTo>
                  <a:cubicBezTo>
                    <a:pt x="41229" y="4189"/>
                    <a:pt x="40073" y="2135"/>
                    <a:pt x="37251" y="84"/>
                  </a:cubicBezTo>
                  <a:cubicBezTo>
                    <a:pt x="33659" y="7393"/>
                    <a:pt x="33273" y="12141"/>
                    <a:pt x="29041" y="19068"/>
                  </a:cubicBezTo>
                  <a:cubicBezTo>
                    <a:pt x="20704" y="32539"/>
                    <a:pt x="10570" y="35746"/>
                    <a:pt x="1844" y="48831"/>
                  </a:cubicBezTo>
                  <a:lnTo>
                    <a:pt x="1844" y="81159"/>
                  </a:lnTo>
                  <a:cubicBezTo>
                    <a:pt x="1145" y="81508"/>
                    <a:pt x="626" y="81858"/>
                    <a:pt x="84" y="82207"/>
                  </a:cubicBezTo>
                  <a:lnTo>
                    <a:pt x="87" y="82207"/>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98" name="Freeform: Shape 4697">
              <a:extLst>
                <a:ext uri="{FF2B5EF4-FFF2-40B4-BE49-F238E27FC236}">
                  <a16:creationId xmlns:a16="http://schemas.microsoft.com/office/drawing/2014/main" id="{90579F31-746E-48B0-90AA-FF64494E722C}"/>
                </a:ext>
              </a:extLst>
            </p:cNvPr>
            <p:cNvSpPr/>
            <p:nvPr/>
          </p:nvSpPr>
          <p:spPr>
            <a:xfrm>
              <a:off x="10861549" y="4252795"/>
              <a:ext cx="757319" cy="512064"/>
            </a:xfrm>
            <a:custGeom>
              <a:avLst/>
              <a:gdLst>
                <a:gd name="connsiteX0" fmla="*/ 706161 w 757319"/>
                <a:gd name="connsiteY0" fmla="*/ 478841 h 512064"/>
                <a:gd name="connsiteX1" fmla="*/ 697954 w 757319"/>
                <a:gd name="connsiteY1" fmla="*/ 485513 h 512064"/>
                <a:gd name="connsiteX2" fmla="*/ 692820 w 757319"/>
                <a:gd name="connsiteY2" fmla="*/ 491930 h 512064"/>
                <a:gd name="connsiteX3" fmla="*/ 702568 w 757319"/>
                <a:gd name="connsiteY3" fmla="*/ 500907 h 512064"/>
                <a:gd name="connsiteX4" fmla="*/ 708215 w 757319"/>
                <a:gd name="connsiteY4" fmla="*/ 509117 h 512064"/>
                <a:gd name="connsiteX5" fmla="*/ 721428 w 757319"/>
                <a:gd name="connsiteY5" fmla="*/ 509117 h 512064"/>
                <a:gd name="connsiteX6" fmla="*/ 731565 w 757319"/>
                <a:gd name="connsiteY6" fmla="*/ 512194 h 512064"/>
                <a:gd name="connsiteX7" fmla="*/ 747727 w 757319"/>
                <a:gd name="connsiteY7" fmla="*/ 506038 h 512064"/>
                <a:gd name="connsiteX8" fmla="*/ 757475 w 757319"/>
                <a:gd name="connsiteY8" fmla="*/ 500391 h 512064"/>
                <a:gd name="connsiteX9" fmla="*/ 750806 w 757319"/>
                <a:gd name="connsiteY9" fmla="*/ 494748 h 512064"/>
                <a:gd name="connsiteX10" fmla="*/ 744647 w 757319"/>
                <a:gd name="connsiteY10" fmla="*/ 489618 h 512064"/>
                <a:gd name="connsiteX11" fmla="*/ 732332 w 757319"/>
                <a:gd name="connsiteY11" fmla="*/ 488592 h 512064"/>
                <a:gd name="connsiteX12" fmla="*/ 706161 w 757319"/>
                <a:gd name="connsiteY12" fmla="*/ 478841 h 512064"/>
                <a:gd name="connsiteX13" fmla="*/ 18045 w 757319"/>
                <a:gd name="connsiteY13" fmla="*/ 45399 h 512064"/>
                <a:gd name="connsiteX14" fmla="*/ 43185 w 757319"/>
                <a:gd name="connsiteY14" fmla="*/ 53452 h 512064"/>
                <a:gd name="connsiteX15" fmla="*/ 56529 w 757319"/>
                <a:gd name="connsiteY15" fmla="*/ 39083 h 512064"/>
                <a:gd name="connsiteX16" fmla="*/ 90394 w 757319"/>
                <a:gd name="connsiteY16" fmla="*/ 28819 h 512064"/>
                <a:gd name="connsiteX17" fmla="*/ 100658 w 757319"/>
                <a:gd name="connsiteY17" fmla="*/ 40108 h 512064"/>
                <a:gd name="connsiteX18" fmla="*/ 131189 w 757319"/>
                <a:gd name="connsiteY18" fmla="*/ 40108 h 512064"/>
                <a:gd name="connsiteX19" fmla="*/ 151972 w 757319"/>
                <a:gd name="connsiteY19" fmla="*/ 48318 h 512064"/>
                <a:gd name="connsiteX20" fmla="*/ 208417 w 757319"/>
                <a:gd name="connsiteY20" fmla="*/ 55503 h 512064"/>
                <a:gd name="connsiteX21" fmla="*/ 228942 w 757319"/>
                <a:gd name="connsiteY21" fmla="*/ 56529 h 512064"/>
                <a:gd name="connsiteX22" fmla="*/ 236127 w 757319"/>
                <a:gd name="connsiteY22" fmla="*/ 73977 h 512064"/>
                <a:gd name="connsiteX23" fmla="*/ 261782 w 757319"/>
                <a:gd name="connsiteY23" fmla="*/ 109897 h 512064"/>
                <a:gd name="connsiteX24" fmla="*/ 289492 w 757319"/>
                <a:gd name="connsiteY24" fmla="*/ 105792 h 512064"/>
                <a:gd name="connsiteX25" fmla="*/ 315150 w 757319"/>
                <a:gd name="connsiteY25" fmla="*/ 93477 h 512064"/>
                <a:gd name="connsiteX26" fmla="*/ 327465 w 757319"/>
                <a:gd name="connsiteY26" fmla="*/ 63713 h 512064"/>
                <a:gd name="connsiteX27" fmla="*/ 392120 w 757319"/>
                <a:gd name="connsiteY27" fmla="*/ 18558 h 512064"/>
                <a:gd name="connsiteX28" fmla="*/ 433431 w 757319"/>
                <a:gd name="connsiteY28" fmla="*/ 1112 h 512064"/>
                <a:gd name="connsiteX29" fmla="*/ 520149 w 757319"/>
                <a:gd name="connsiteY29" fmla="*/ 84 h 512064"/>
                <a:gd name="connsiteX30" fmla="*/ 584294 w 757319"/>
                <a:gd name="connsiteY30" fmla="*/ 6243 h 512064"/>
                <a:gd name="connsiteX31" fmla="*/ 612516 w 757319"/>
                <a:gd name="connsiteY31" fmla="*/ 6243 h 512064"/>
                <a:gd name="connsiteX32" fmla="*/ 665111 w 757319"/>
                <a:gd name="connsiteY32" fmla="*/ 14446 h 512064"/>
                <a:gd name="connsiteX33" fmla="*/ 665111 w 757319"/>
                <a:gd name="connsiteY33" fmla="*/ 14450 h 512064"/>
                <a:gd name="connsiteX34" fmla="*/ 709332 w 757319"/>
                <a:gd name="connsiteY34" fmla="*/ 207013 h 512064"/>
                <a:gd name="connsiteX35" fmla="*/ 709332 w 757319"/>
                <a:gd name="connsiteY35" fmla="*/ 207013 h 512064"/>
                <a:gd name="connsiteX36" fmla="*/ 701543 w 757319"/>
                <a:gd name="connsiteY36" fmla="*/ 204312 h 512064"/>
                <a:gd name="connsiteX37" fmla="*/ 686403 w 757319"/>
                <a:gd name="connsiteY37" fmla="*/ 198665 h 512064"/>
                <a:gd name="connsiteX38" fmla="*/ 659980 w 757319"/>
                <a:gd name="connsiteY38" fmla="*/ 208417 h 512064"/>
                <a:gd name="connsiteX39" fmla="*/ 644586 w 757319"/>
                <a:gd name="connsiteY39" fmla="*/ 220219 h 512064"/>
                <a:gd name="connsiteX40" fmla="*/ 637914 w 757319"/>
                <a:gd name="connsiteY40" fmla="*/ 233302 h 512064"/>
                <a:gd name="connsiteX41" fmla="*/ 640993 w 757319"/>
                <a:gd name="connsiteY41" fmla="*/ 253186 h 512064"/>
                <a:gd name="connsiteX42" fmla="*/ 640481 w 757319"/>
                <a:gd name="connsiteY42" fmla="*/ 257164 h 512064"/>
                <a:gd name="connsiteX43" fmla="*/ 616363 w 757319"/>
                <a:gd name="connsiteY43" fmla="*/ 262811 h 512064"/>
                <a:gd name="connsiteX44" fmla="*/ 566075 w 757319"/>
                <a:gd name="connsiteY44" fmla="*/ 271533 h 512064"/>
                <a:gd name="connsiteX45" fmla="*/ 552862 w 757319"/>
                <a:gd name="connsiteY45" fmla="*/ 271533 h 512064"/>
                <a:gd name="connsiteX46" fmla="*/ 538365 w 757319"/>
                <a:gd name="connsiteY46" fmla="*/ 269995 h 512064"/>
                <a:gd name="connsiteX47" fmla="*/ 522458 w 757319"/>
                <a:gd name="connsiteY47" fmla="*/ 275126 h 512064"/>
                <a:gd name="connsiteX48" fmla="*/ 510398 w 757319"/>
                <a:gd name="connsiteY48" fmla="*/ 282823 h 512064"/>
                <a:gd name="connsiteX49" fmla="*/ 500395 w 757319"/>
                <a:gd name="connsiteY49" fmla="*/ 280256 h 512064"/>
                <a:gd name="connsiteX50" fmla="*/ 478328 w 757319"/>
                <a:gd name="connsiteY50" fmla="*/ 274613 h 512064"/>
                <a:gd name="connsiteX51" fmla="*/ 464214 w 757319"/>
                <a:gd name="connsiteY51" fmla="*/ 269482 h 512064"/>
                <a:gd name="connsiteX52" fmla="*/ 447539 w 757319"/>
                <a:gd name="connsiteY52" fmla="*/ 277176 h 512064"/>
                <a:gd name="connsiteX53" fmla="*/ 440870 w 757319"/>
                <a:gd name="connsiteY53" fmla="*/ 283336 h 512064"/>
                <a:gd name="connsiteX54" fmla="*/ 424963 w 757319"/>
                <a:gd name="connsiteY54" fmla="*/ 285903 h 512064"/>
                <a:gd name="connsiteX55" fmla="*/ 410594 w 757319"/>
                <a:gd name="connsiteY55" fmla="*/ 294112 h 512064"/>
                <a:gd name="connsiteX56" fmla="*/ 377754 w 757319"/>
                <a:gd name="connsiteY56" fmla="*/ 310533 h 512064"/>
                <a:gd name="connsiteX57" fmla="*/ 366337 w 757319"/>
                <a:gd name="connsiteY57" fmla="*/ 308991 h 512064"/>
                <a:gd name="connsiteX58" fmla="*/ 354662 w 757319"/>
                <a:gd name="connsiteY58" fmla="*/ 308991 h 512064"/>
                <a:gd name="connsiteX59" fmla="*/ 331825 w 757319"/>
                <a:gd name="connsiteY59" fmla="*/ 307453 h 512064"/>
                <a:gd name="connsiteX60" fmla="*/ 283848 w 757319"/>
                <a:gd name="connsiteY60" fmla="*/ 316688 h 512064"/>
                <a:gd name="connsiteX61" fmla="*/ 265250 w 757319"/>
                <a:gd name="connsiteY61" fmla="*/ 321822 h 512064"/>
                <a:gd name="connsiteX62" fmla="*/ 255753 w 757319"/>
                <a:gd name="connsiteY62" fmla="*/ 321822 h 512064"/>
                <a:gd name="connsiteX63" fmla="*/ 244336 w 757319"/>
                <a:gd name="connsiteY63" fmla="*/ 318230 h 512064"/>
                <a:gd name="connsiteX64" fmla="*/ 238053 w 757319"/>
                <a:gd name="connsiteY64" fmla="*/ 314125 h 512064"/>
                <a:gd name="connsiteX65" fmla="*/ 220347 w 757319"/>
                <a:gd name="connsiteY65" fmla="*/ 314125 h 512064"/>
                <a:gd name="connsiteX66" fmla="*/ 205853 w 757319"/>
                <a:gd name="connsiteY66" fmla="*/ 312071 h 512064"/>
                <a:gd name="connsiteX67" fmla="*/ 193022 w 757319"/>
                <a:gd name="connsiteY67" fmla="*/ 306940 h 512064"/>
                <a:gd name="connsiteX68" fmla="*/ 170959 w 757319"/>
                <a:gd name="connsiteY68" fmla="*/ 317717 h 512064"/>
                <a:gd name="connsiteX69" fmla="*/ 155565 w 757319"/>
                <a:gd name="connsiteY69" fmla="*/ 324898 h 512064"/>
                <a:gd name="connsiteX70" fmla="*/ 132727 w 757319"/>
                <a:gd name="connsiteY70" fmla="*/ 334650 h 512064"/>
                <a:gd name="connsiteX71" fmla="*/ 110282 w 757319"/>
                <a:gd name="connsiteY71" fmla="*/ 330545 h 512064"/>
                <a:gd name="connsiteX72" fmla="*/ 88983 w 757319"/>
                <a:gd name="connsiteY72" fmla="*/ 330545 h 512064"/>
                <a:gd name="connsiteX73" fmla="*/ 56016 w 757319"/>
                <a:gd name="connsiteY73" fmla="*/ 313096 h 512064"/>
                <a:gd name="connsiteX74" fmla="*/ 34465 w 757319"/>
                <a:gd name="connsiteY74" fmla="*/ 306427 h 512064"/>
                <a:gd name="connsiteX75" fmla="*/ 25227 w 757319"/>
                <a:gd name="connsiteY75" fmla="*/ 292571 h 512064"/>
                <a:gd name="connsiteX76" fmla="*/ 15479 w 757319"/>
                <a:gd name="connsiteY76" fmla="*/ 255113 h 512064"/>
                <a:gd name="connsiteX77" fmla="*/ 17017 w 757319"/>
                <a:gd name="connsiteY77" fmla="*/ 238820 h 512064"/>
                <a:gd name="connsiteX78" fmla="*/ 17017 w 757319"/>
                <a:gd name="connsiteY78" fmla="*/ 225222 h 512064"/>
                <a:gd name="connsiteX79" fmla="*/ 9319 w 757319"/>
                <a:gd name="connsiteY79" fmla="*/ 208544 h 512064"/>
                <a:gd name="connsiteX80" fmla="*/ 9319 w 757319"/>
                <a:gd name="connsiteY80" fmla="*/ 168905 h 512064"/>
                <a:gd name="connsiteX81" fmla="*/ 8036 w 757319"/>
                <a:gd name="connsiteY81" fmla="*/ 148893 h 512064"/>
                <a:gd name="connsiteX82" fmla="*/ 8036 w 757319"/>
                <a:gd name="connsiteY82" fmla="*/ 130807 h 512064"/>
                <a:gd name="connsiteX83" fmla="*/ 84 w 757319"/>
                <a:gd name="connsiteY83" fmla="*/ 121696 h 512064"/>
                <a:gd name="connsiteX84" fmla="*/ 6756 w 757319"/>
                <a:gd name="connsiteY84" fmla="*/ 116053 h 512064"/>
                <a:gd name="connsiteX85" fmla="*/ 11374 w 757319"/>
                <a:gd name="connsiteY85" fmla="*/ 101683 h 512064"/>
                <a:gd name="connsiteX86" fmla="*/ 20096 w 757319"/>
                <a:gd name="connsiteY86" fmla="*/ 71923 h 512064"/>
                <a:gd name="connsiteX87" fmla="*/ 18042 w 757319"/>
                <a:gd name="connsiteY87" fmla="*/ 57169 h 512064"/>
                <a:gd name="connsiteX88" fmla="*/ 18042 w 757319"/>
                <a:gd name="connsiteY88" fmla="*/ 45399 h 512064"/>
                <a:gd name="connsiteX89" fmla="*/ 18045 w 757319"/>
                <a:gd name="connsiteY89" fmla="*/ 45399 h 51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757319" h="512064">
                  <a:moveTo>
                    <a:pt x="706161" y="478841"/>
                  </a:moveTo>
                  <a:cubicBezTo>
                    <a:pt x="702056" y="478841"/>
                    <a:pt x="699878" y="481920"/>
                    <a:pt x="697954" y="485513"/>
                  </a:cubicBezTo>
                  <a:cubicBezTo>
                    <a:pt x="696413" y="488338"/>
                    <a:pt x="692820" y="488716"/>
                    <a:pt x="692820" y="491930"/>
                  </a:cubicBezTo>
                  <a:cubicBezTo>
                    <a:pt x="692820" y="497060"/>
                    <a:pt x="699747" y="496675"/>
                    <a:pt x="702568" y="500907"/>
                  </a:cubicBezTo>
                  <a:cubicBezTo>
                    <a:pt x="704623" y="504111"/>
                    <a:pt x="705521" y="506423"/>
                    <a:pt x="708215" y="509117"/>
                  </a:cubicBezTo>
                  <a:lnTo>
                    <a:pt x="721428" y="509117"/>
                  </a:lnTo>
                  <a:cubicBezTo>
                    <a:pt x="725536" y="509117"/>
                    <a:pt x="727460" y="512194"/>
                    <a:pt x="731565" y="512194"/>
                  </a:cubicBezTo>
                  <a:cubicBezTo>
                    <a:pt x="738237" y="512194"/>
                    <a:pt x="741568" y="508604"/>
                    <a:pt x="747727" y="506038"/>
                  </a:cubicBezTo>
                  <a:cubicBezTo>
                    <a:pt x="751704" y="504499"/>
                    <a:pt x="757475" y="504757"/>
                    <a:pt x="757475" y="500391"/>
                  </a:cubicBezTo>
                  <a:cubicBezTo>
                    <a:pt x="757475" y="496930"/>
                    <a:pt x="754010" y="496035"/>
                    <a:pt x="750806" y="494748"/>
                  </a:cubicBezTo>
                  <a:cubicBezTo>
                    <a:pt x="747985" y="493595"/>
                    <a:pt x="747472" y="490388"/>
                    <a:pt x="744647" y="489618"/>
                  </a:cubicBezTo>
                  <a:cubicBezTo>
                    <a:pt x="740157" y="488338"/>
                    <a:pt x="736950" y="489363"/>
                    <a:pt x="732332" y="488592"/>
                  </a:cubicBezTo>
                  <a:cubicBezTo>
                    <a:pt x="721555" y="486666"/>
                    <a:pt x="717065" y="478841"/>
                    <a:pt x="706161" y="478841"/>
                  </a:cubicBezTo>
                  <a:close/>
                  <a:moveTo>
                    <a:pt x="18045" y="45399"/>
                  </a:moveTo>
                  <a:cubicBezTo>
                    <a:pt x="24972" y="52325"/>
                    <a:pt x="33182" y="53452"/>
                    <a:pt x="43185" y="53452"/>
                  </a:cubicBezTo>
                  <a:cubicBezTo>
                    <a:pt x="50882" y="53452"/>
                    <a:pt x="50115" y="42675"/>
                    <a:pt x="56529" y="39083"/>
                  </a:cubicBezTo>
                  <a:cubicBezTo>
                    <a:pt x="68076" y="32411"/>
                    <a:pt x="79878" y="37283"/>
                    <a:pt x="90394" y="28819"/>
                  </a:cubicBezTo>
                  <a:cubicBezTo>
                    <a:pt x="94499" y="32924"/>
                    <a:pt x="96553" y="36003"/>
                    <a:pt x="100658" y="40108"/>
                  </a:cubicBezTo>
                  <a:lnTo>
                    <a:pt x="131189" y="40108"/>
                  </a:lnTo>
                  <a:cubicBezTo>
                    <a:pt x="139915" y="40108"/>
                    <a:pt x="143504" y="46268"/>
                    <a:pt x="151972" y="48318"/>
                  </a:cubicBezTo>
                  <a:cubicBezTo>
                    <a:pt x="173523" y="53704"/>
                    <a:pt x="186351" y="54732"/>
                    <a:pt x="208417" y="55503"/>
                  </a:cubicBezTo>
                  <a:cubicBezTo>
                    <a:pt x="216372" y="55758"/>
                    <a:pt x="223041" y="51911"/>
                    <a:pt x="228942" y="56529"/>
                  </a:cubicBezTo>
                  <a:cubicBezTo>
                    <a:pt x="234334" y="60888"/>
                    <a:pt x="232534" y="68073"/>
                    <a:pt x="236127" y="73977"/>
                  </a:cubicBezTo>
                  <a:cubicBezTo>
                    <a:pt x="245107" y="88343"/>
                    <a:pt x="248954" y="98349"/>
                    <a:pt x="261782" y="109897"/>
                  </a:cubicBezTo>
                  <a:cubicBezTo>
                    <a:pt x="272817" y="109897"/>
                    <a:pt x="278976" y="108355"/>
                    <a:pt x="289492" y="105792"/>
                  </a:cubicBezTo>
                  <a:cubicBezTo>
                    <a:pt x="300014" y="103225"/>
                    <a:pt x="310017" y="102967"/>
                    <a:pt x="315150" y="93477"/>
                  </a:cubicBezTo>
                  <a:cubicBezTo>
                    <a:pt x="321051" y="82700"/>
                    <a:pt x="319255" y="72952"/>
                    <a:pt x="327465" y="63713"/>
                  </a:cubicBezTo>
                  <a:cubicBezTo>
                    <a:pt x="347990" y="40876"/>
                    <a:pt x="363898" y="31386"/>
                    <a:pt x="392120" y="18558"/>
                  </a:cubicBezTo>
                  <a:cubicBezTo>
                    <a:pt x="408027" y="11373"/>
                    <a:pt x="415982" y="1112"/>
                    <a:pt x="433431" y="1112"/>
                  </a:cubicBezTo>
                  <a:cubicBezTo>
                    <a:pt x="467297" y="1112"/>
                    <a:pt x="486284" y="84"/>
                    <a:pt x="520149" y="84"/>
                  </a:cubicBezTo>
                  <a:cubicBezTo>
                    <a:pt x="545295" y="84"/>
                    <a:pt x="559148" y="6243"/>
                    <a:pt x="584294" y="6243"/>
                  </a:cubicBezTo>
                  <a:lnTo>
                    <a:pt x="612516" y="6243"/>
                  </a:lnTo>
                  <a:cubicBezTo>
                    <a:pt x="633296" y="6243"/>
                    <a:pt x="644328" y="12908"/>
                    <a:pt x="665111" y="14446"/>
                  </a:cubicBezTo>
                  <a:lnTo>
                    <a:pt x="665111" y="14450"/>
                  </a:lnTo>
                  <a:lnTo>
                    <a:pt x="709332" y="207013"/>
                  </a:lnTo>
                  <a:lnTo>
                    <a:pt x="709332" y="207013"/>
                  </a:lnTo>
                  <a:cubicBezTo>
                    <a:pt x="706798" y="206604"/>
                    <a:pt x="704286" y="205811"/>
                    <a:pt x="701543" y="204312"/>
                  </a:cubicBezTo>
                  <a:cubicBezTo>
                    <a:pt x="696027" y="201359"/>
                    <a:pt x="692693" y="198665"/>
                    <a:pt x="686403" y="198665"/>
                  </a:cubicBezTo>
                  <a:cubicBezTo>
                    <a:pt x="675502" y="198665"/>
                    <a:pt x="669983" y="204054"/>
                    <a:pt x="659980" y="208417"/>
                  </a:cubicBezTo>
                  <a:cubicBezTo>
                    <a:pt x="653050" y="211496"/>
                    <a:pt x="649204" y="214187"/>
                    <a:pt x="644586" y="220219"/>
                  </a:cubicBezTo>
                  <a:cubicBezTo>
                    <a:pt x="641121" y="224709"/>
                    <a:pt x="637914" y="227658"/>
                    <a:pt x="637914" y="233302"/>
                  </a:cubicBezTo>
                  <a:cubicBezTo>
                    <a:pt x="637914" y="241129"/>
                    <a:pt x="640993" y="245362"/>
                    <a:pt x="640993" y="253186"/>
                  </a:cubicBezTo>
                  <a:cubicBezTo>
                    <a:pt x="640993" y="254728"/>
                    <a:pt x="640608" y="255626"/>
                    <a:pt x="640481" y="257164"/>
                  </a:cubicBezTo>
                  <a:cubicBezTo>
                    <a:pt x="630860" y="257164"/>
                    <a:pt x="625984" y="262040"/>
                    <a:pt x="616363" y="262811"/>
                  </a:cubicBezTo>
                  <a:lnTo>
                    <a:pt x="566075" y="271533"/>
                  </a:lnTo>
                  <a:lnTo>
                    <a:pt x="552862" y="271533"/>
                  </a:lnTo>
                  <a:cubicBezTo>
                    <a:pt x="547215" y="271533"/>
                    <a:pt x="544012" y="269995"/>
                    <a:pt x="538365" y="269995"/>
                  </a:cubicBezTo>
                  <a:cubicBezTo>
                    <a:pt x="531824" y="269995"/>
                    <a:pt x="527592" y="271275"/>
                    <a:pt x="522458" y="275126"/>
                  </a:cubicBezTo>
                  <a:cubicBezTo>
                    <a:pt x="518095" y="278329"/>
                    <a:pt x="515917" y="282823"/>
                    <a:pt x="510398" y="282823"/>
                  </a:cubicBezTo>
                  <a:cubicBezTo>
                    <a:pt x="506423" y="282823"/>
                    <a:pt x="504242" y="281281"/>
                    <a:pt x="500395" y="280256"/>
                  </a:cubicBezTo>
                  <a:cubicBezTo>
                    <a:pt x="491796" y="277944"/>
                    <a:pt x="486280" y="278590"/>
                    <a:pt x="478328" y="274613"/>
                  </a:cubicBezTo>
                  <a:cubicBezTo>
                    <a:pt x="473070" y="272046"/>
                    <a:pt x="470118" y="269482"/>
                    <a:pt x="464214" y="269482"/>
                  </a:cubicBezTo>
                  <a:cubicBezTo>
                    <a:pt x="457032" y="269482"/>
                    <a:pt x="452927" y="272559"/>
                    <a:pt x="447539" y="277176"/>
                  </a:cubicBezTo>
                  <a:cubicBezTo>
                    <a:pt x="444975" y="279358"/>
                    <a:pt x="444077" y="282437"/>
                    <a:pt x="440870" y="283336"/>
                  </a:cubicBezTo>
                  <a:cubicBezTo>
                    <a:pt x="434839" y="285129"/>
                    <a:pt x="430861" y="283848"/>
                    <a:pt x="424963" y="285903"/>
                  </a:cubicBezTo>
                  <a:cubicBezTo>
                    <a:pt x="418931" y="287953"/>
                    <a:pt x="416110" y="291160"/>
                    <a:pt x="410594" y="294112"/>
                  </a:cubicBezTo>
                  <a:cubicBezTo>
                    <a:pt x="398021" y="301036"/>
                    <a:pt x="392120" y="310533"/>
                    <a:pt x="377754" y="310533"/>
                  </a:cubicBezTo>
                  <a:cubicBezTo>
                    <a:pt x="373264" y="310533"/>
                    <a:pt x="370824" y="308991"/>
                    <a:pt x="366337" y="308991"/>
                  </a:cubicBezTo>
                  <a:lnTo>
                    <a:pt x="354662" y="308991"/>
                  </a:lnTo>
                  <a:cubicBezTo>
                    <a:pt x="345812" y="308478"/>
                    <a:pt x="340682" y="307453"/>
                    <a:pt x="331825" y="307453"/>
                  </a:cubicBezTo>
                  <a:cubicBezTo>
                    <a:pt x="312838" y="307453"/>
                    <a:pt x="302450" y="312071"/>
                    <a:pt x="283848" y="316688"/>
                  </a:cubicBezTo>
                  <a:cubicBezTo>
                    <a:pt x="276406" y="318484"/>
                    <a:pt x="272814" y="321822"/>
                    <a:pt x="265250" y="321822"/>
                  </a:cubicBezTo>
                  <a:lnTo>
                    <a:pt x="255753" y="321822"/>
                  </a:lnTo>
                  <a:cubicBezTo>
                    <a:pt x="251136" y="321822"/>
                    <a:pt x="248056" y="320666"/>
                    <a:pt x="244336" y="318230"/>
                  </a:cubicBezTo>
                  <a:cubicBezTo>
                    <a:pt x="241900" y="316561"/>
                    <a:pt x="240999" y="314125"/>
                    <a:pt x="238053" y="314125"/>
                  </a:cubicBezTo>
                  <a:lnTo>
                    <a:pt x="220347" y="314125"/>
                  </a:lnTo>
                  <a:cubicBezTo>
                    <a:pt x="214703" y="314125"/>
                    <a:pt x="211369" y="313351"/>
                    <a:pt x="205853" y="312071"/>
                  </a:cubicBezTo>
                  <a:cubicBezTo>
                    <a:pt x="200592" y="310787"/>
                    <a:pt x="198408" y="306940"/>
                    <a:pt x="193022" y="306940"/>
                  </a:cubicBezTo>
                  <a:cubicBezTo>
                    <a:pt x="183529" y="306940"/>
                    <a:pt x="179169" y="313096"/>
                    <a:pt x="170959" y="317717"/>
                  </a:cubicBezTo>
                  <a:cubicBezTo>
                    <a:pt x="165313" y="320793"/>
                    <a:pt x="161593" y="322335"/>
                    <a:pt x="155565" y="324898"/>
                  </a:cubicBezTo>
                  <a:cubicBezTo>
                    <a:pt x="146715" y="328745"/>
                    <a:pt x="142352" y="334650"/>
                    <a:pt x="132727" y="334650"/>
                  </a:cubicBezTo>
                  <a:cubicBezTo>
                    <a:pt x="123877" y="334650"/>
                    <a:pt x="119132" y="330545"/>
                    <a:pt x="110282" y="330545"/>
                  </a:cubicBezTo>
                  <a:lnTo>
                    <a:pt x="88983" y="330545"/>
                  </a:lnTo>
                  <a:cubicBezTo>
                    <a:pt x="74487" y="330545"/>
                    <a:pt x="68458" y="320793"/>
                    <a:pt x="56016" y="313096"/>
                  </a:cubicBezTo>
                  <a:cubicBezTo>
                    <a:pt x="48573" y="308478"/>
                    <a:pt x="41774" y="311045"/>
                    <a:pt x="34465" y="306427"/>
                  </a:cubicBezTo>
                  <a:cubicBezTo>
                    <a:pt x="29074" y="303090"/>
                    <a:pt x="28179" y="298603"/>
                    <a:pt x="25227" y="292571"/>
                  </a:cubicBezTo>
                  <a:cubicBezTo>
                    <a:pt x="19456" y="278718"/>
                    <a:pt x="15479" y="270247"/>
                    <a:pt x="15479" y="255113"/>
                  </a:cubicBezTo>
                  <a:cubicBezTo>
                    <a:pt x="15479" y="248696"/>
                    <a:pt x="17017" y="245238"/>
                    <a:pt x="17017" y="238820"/>
                  </a:cubicBezTo>
                  <a:lnTo>
                    <a:pt x="17017" y="225222"/>
                  </a:lnTo>
                  <a:cubicBezTo>
                    <a:pt x="17017" y="218041"/>
                    <a:pt x="9319" y="215729"/>
                    <a:pt x="9319" y="208544"/>
                  </a:cubicBezTo>
                  <a:lnTo>
                    <a:pt x="9319" y="168905"/>
                  </a:lnTo>
                  <a:lnTo>
                    <a:pt x="8036" y="148893"/>
                  </a:lnTo>
                  <a:lnTo>
                    <a:pt x="8036" y="130807"/>
                  </a:lnTo>
                  <a:cubicBezTo>
                    <a:pt x="8036" y="126055"/>
                    <a:pt x="84" y="126441"/>
                    <a:pt x="84" y="121696"/>
                  </a:cubicBezTo>
                  <a:cubicBezTo>
                    <a:pt x="84" y="118231"/>
                    <a:pt x="4574" y="118619"/>
                    <a:pt x="6756" y="116053"/>
                  </a:cubicBezTo>
                  <a:cubicBezTo>
                    <a:pt x="10472" y="111690"/>
                    <a:pt x="8549" y="106690"/>
                    <a:pt x="11374" y="101683"/>
                  </a:cubicBezTo>
                  <a:cubicBezTo>
                    <a:pt x="17402" y="91295"/>
                    <a:pt x="20096" y="83977"/>
                    <a:pt x="20096" y="71923"/>
                  </a:cubicBezTo>
                  <a:cubicBezTo>
                    <a:pt x="20096" y="66149"/>
                    <a:pt x="18042" y="62939"/>
                    <a:pt x="18042" y="57169"/>
                  </a:cubicBezTo>
                  <a:lnTo>
                    <a:pt x="18042" y="45399"/>
                  </a:lnTo>
                  <a:lnTo>
                    <a:pt x="18045" y="45399"/>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699" name="Freeform: Shape 4698">
              <a:extLst>
                <a:ext uri="{FF2B5EF4-FFF2-40B4-BE49-F238E27FC236}">
                  <a16:creationId xmlns:a16="http://schemas.microsoft.com/office/drawing/2014/main" id="{13E7B1C2-35EE-4162-A548-140E2FBAD08B}"/>
                </a:ext>
              </a:extLst>
            </p:cNvPr>
            <p:cNvSpPr/>
            <p:nvPr/>
          </p:nvSpPr>
          <p:spPr>
            <a:xfrm>
              <a:off x="11526576" y="3913465"/>
              <a:ext cx="526107" cy="546681"/>
            </a:xfrm>
            <a:custGeom>
              <a:avLst/>
              <a:gdLst>
                <a:gd name="connsiteX0" fmla="*/ 341322 w 526106"/>
                <a:gd name="connsiteY0" fmla="*/ 84 h 546680"/>
                <a:gd name="connsiteX1" fmla="*/ 341322 w 526106"/>
                <a:gd name="connsiteY1" fmla="*/ 3180 h 546680"/>
                <a:gd name="connsiteX2" fmla="*/ 336704 w 526106"/>
                <a:gd name="connsiteY2" fmla="*/ 27937 h 546680"/>
                <a:gd name="connsiteX3" fmla="*/ 353124 w 526106"/>
                <a:gd name="connsiteY3" fmla="*/ 61293 h 546680"/>
                <a:gd name="connsiteX4" fmla="*/ 382888 w 526106"/>
                <a:gd name="connsiteY4" fmla="*/ 93621 h 546680"/>
                <a:gd name="connsiteX5" fmla="*/ 394687 w 526106"/>
                <a:gd name="connsiteY5" fmla="*/ 103881 h 546680"/>
                <a:gd name="connsiteX6" fmla="*/ 424450 w 526106"/>
                <a:gd name="connsiteY6" fmla="*/ 122868 h 546680"/>
                <a:gd name="connsiteX7" fmla="*/ 480382 w 526106"/>
                <a:gd name="connsiteY7" fmla="*/ 156224 h 546680"/>
                <a:gd name="connsiteX8" fmla="*/ 496290 w 526106"/>
                <a:gd name="connsiteY8" fmla="*/ 183421 h 546680"/>
                <a:gd name="connsiteX9" fmla="*/ 505525 w 526106"/>
                <a:gd name="connsiteY9" fmla="*/ 201379 h 546680"/>
                <a:gd name="connsiteX10" fmla="*/ 515917 w 526106"/>
                <a:gd name="connsiteY10" fmla="*/ 214462 h 546680"/>
                <a:gd name="connsiteX11" fmla="*/ 525537 w 526106"/>
                <a:gd name="connsiteY11" fmla="*/ 214462 h 546680"/>
                <a:gd name="connsiteX12" fmla="*/ 526053 w 526106"/>
                <a:gd name="connsiteY12" fmla="*/ 219723 h 546680"/>
                <a:gd name="connsiteX13" fmla="*/ 509630 w 526106"/>
                <a:gd name="connsiteY13" fmla="*/ 258853 h 546680"/>
                <a:gd name="connsiteX14" fmla="*/ 490646 w 526106"/>
                <a:gd name="connsiteY14" fmla="*/ 285021 h 546680"/>
                <a:gd name="connsiteX15" fmla="*/ 456778 w 526106"/>
                <a:gd name="connsiteY15" fmla="*/ 308113 h 546680"/>
                <a:gd name="connsiteX16" fmla="*/ 439332 w 526106"/>
                <a:gd name="connsiteY16" fmla="*/ 321453 h 546680"/>
                <a:gd name="connsiteX17" fmla="*/ 425989 w 526106"/>
                <a:gd name="connsiteY17" fmla="*/ 338386 h 546680"/>
                <a:gd name="connsiteX18" fmla="*/ 416240 w 526106"/>
                <a:gd name="connsiteY18" fmla="*/ 352755 h 546680"/>
                <a:gd name="connsiteX19" fmla="*/ 411110 w 526106"/>
                <a:gd name="connsiteY19" fmla="*/ 347625 h 546680"/>
                <a:gd name="connsiteX20" fmla="*/ 404951 w 526106"/>
                <a:gd name="connsiteY20" fmla="*/ 345058 h 546680"/>
                <a:gd name="connsiteX21" fmla="*/ 402387 w 526106"/>
                <a:gd name="connsiteY21" fmla="*/ 331204 h 546680"/>
                <a:gd name="connsiteX22" fmla="*/ 393661 w 526106"/>
                <a:gd name="connsiteY22" fmla="*/ 338899 h 546680"/>
                <a:gd name="connsiteX23" fmla="*/ 382372 w 526106"/>
                <a:gd name="connsiteY23" fmla="*/ 352755 h 546680"/>
                <a:gd name="connsiteX24" fmla="*/ 370569 w 526106"/>
                <a:gd name="connsiteY24" fmla="*/ 370713 h 546680"/>
                <a:gd name="connsiteX25" fmla="*/ 360821 w 526106"/>
                <a:gd name="connsiteY25" fmla="*/ 378926 h 546680"/>
                <a:gd name="connsiteX26" fmla="*/ 364926 w 526106"/>
                <a:gd name="connsiteY26" fmla="*/ 401502 h 546680"/>
                <a:gd name="connsiteX27" fmla="*/ 369544 w 526106"/>
                <a:gd name="connsiteY27" fmla="*/ 428186 h 546680"/>
                <a:gd name="connsiteX28" fmla="*/ 375703 w 526106"/>
                <a:gd name="connsiteY28" fmla="*/ 442555 h 546680"/>
                <a:gd name="connsiteX29" fmla="*/ 335679 w 526106"/>
                <a:gd name="connsiteY29" fmla="*/ 447173 h 546680"/>
                <a:gd name="connsiteX30" fmla="*/ 308482 w 526106"/>
                <a:gd name="connsiteY30" fmla="*/ 449737 h 546680"/>
                <a:gd name="connsiteX31" fmla="*/ 300784 w 526106"/>
                <a:gd name="connsiteY31" fmla="*/ 460514 h 546680"/>
                <a:gd name="connsiteX32" fmla="*/ 280772 w 526106"/>
                <a:gd name="connsiteY32" fmla="*/ 483093 h 546680"/>
                <a:gd name="connsiteX33" fmla="*/ 255368 w 526106"/>
                <a:gd name="connsiteY33" fmla="*/ 506185 h 546680"/>
                <a:gd name="connsiteX34" fmla="*/ 235617 w 526106"/>
                <a:gd name="connsiteY34" fmla="*/ 500538 h 546680"/>
                <a:gd name="connsiteX35" fmla="*/ 213551 w 526106"/>
                <a:gd name="connsiteY35" fmla="*/ 503618 h 546680"/>
                <a:gd name="connsiteX36" fmla="*/ 197131 w 526106"/>
                <a:gd name="connsiteY36" fmla="*/ 514395 h 546680"/>
                <a:gd name="connsiteX37" fmla="*/ 196618 w 526106"/>
                <a:gd name="connsiteY37" fmla="*/ 526710 h 546680"/>
                <a:gd name="connsiteX38" fmla="*/ 174039 w 526106"/>
                <a:gd name="connsiteY38" fmla="*/ 534920 h 546680"/>
                <a:gd name="connsiteX39" fmla="*/ 162109 w 526106"/>
                <a:gd name="connsiteY39" fmla="*/ 542104 h 546680"/>
                <a:gd name="connsiteX40" fmla="*/ 151074 w 526106"/>
                <a:gd name="connsiteY40" fmla="*/ 542104 h 546680"/>
                <a:gd name="connsiteX41" fmla="*/ 142737 w 526106"/>
                <a:gd name="connsiteY41" fmla="*/ 533382 h 546680"/>
                <a:gd name="connsiteX42" fmla="*/ 122212 w 526106"/>
                <a:gd name="connsiteY42" fmla="*/ 530815 h 546680"/>
                <a:gd name="connsiteX43" fmla="*/ 87830 w 526106"/>
                <a:gd name="connsiteY43" fmla="*/ 535945 h 546680"/>
                <a:gd name="connsiteX44" fmla="*/ 56529 w 526106"/>
                <a:gd name="connsiteY44" fmla="*/ 546722 h 546680"/>
                <a:gd name="connsiteX45" fmla="*/ 44305 w 526106"/>
                <a:gd name="connsiteY45" fmla="*/ 546343 h 546680"/>
                <a:gd name="connsiteX46" fmla="*/ 44305 w 526106"/>
                <a:gd name="connsiteY46" fmla="*/ 546343 h 546680"/>
                <a:gd name="connsiteX47" fmla="*/ 84 w 526106"/>
                <a:gd name="connsiteY47" fmla="*/ 353780 h 546680"/>
                <a:gd name="connsiteX48" fmla="*/ 84 w 526106"/>
                <a:gd name="connsiteY48" fmla="*/ 353777 h 546680"/>
                <a:gd name="connsiteX49" fmla="*/ 47293 w 526106"/>
                <a:gd name="connsiteY49" fmla="*/ 347621 h 546680"/>
                <a:gd name="connsiteX50" fmla="*/ 76286 w 526106"/>
                <a:gd name="connsiteY50" fmla="*/ 341465 h 546680"/>
                <a:gd name="connsiteX51" fmla="*/ 126059 w 526106"/>
                <a:gd name="connsiteY51" fmla="*/ 341465 h 546680"/>
                <a:gd name="connsiteX52" fmla="*/ 200210 w 526106"/>
                <a:gd name="connsiteY52" fmla="*/ 333255 h 546680"/>
                <a:gd name="connsiteX53" fmla="*/ 242286 w 526106"/>
                <a:gd name="connsiteY53" fmla="*/ 316832 h 546680"/>
                <a:gd name="connsiteX54" fmla="*/ 254604 w 526106"/>
                <a:gd name="connsiteY54" fmla="*/ 299387 h 546680"/>
                <a:gd name="connsiteX55" fmla="*/ 290523 w 526106"/>
                <a:gd name="connsiteY55" fmla="*/ 199838 h 546680"/>
                <a:gd name="connsiteX56" fmla="*/ 282310 w 526106"/>
                <a:gd name="connsiteY56" fmla="*/ 186498 h 546680"/>
                <a:gd name="connsiteX57" fmla="*/ 256609 w 526106"/>
                <a:gd name="connsiteY57" fmla="*/ 157031 h 546680"/>
                <a:gd name="connsiteX58" fmla="*/ 256609 w 526106"/>
                <a:gd name="connsiteY58" fmla="*/ 157031 h 546680"/>
                <a:gd name="connsiteX59" fmla="*/ 263836 w 526106"/>
                <a:gd name="connsiteY59" fmla="*/ 137237 h 546680"/>
                <a:gd name="connsiteX60" fmla="*/ 277180 w 526106"/>
                <a:gd name="connsiteY60" fmla="*/ 77713 h 546680"/>
                <a:gd name="connsiteX61" fmla="*/ 293600 w 526106"/>
                <a:gd name="connsiteY61" fmla="*/ 24345 h 546680"/>
                <a:gd name="connsiteX62" fmla="*/ 310020 w 526106"/>
                <a:gd name="connsiteY62" fmla="*/ 19215 h 546680"/>
                <a:gd name="connsiteX63" fmla="*/ 341322 w 526106"/>
                <a:gd name="connsiteY63" fmla="*/ 84 h 546680"/>
                <a:gd name="connsiteX64" fmla="*/ 341322 w 526106"/>
                <a:gd name="connsiteY64" fmla="*/ 84 h 546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526106" h="546680">
                  <a:moveTo>
                    <a:pt x="341322" y="84"/>
                  </a:moveTo>
                  <a:lnTo>
                    <a:pt x="341322" y="3180"/>
                  </a:lnTo>
                  <a:cubicBezTo>
                    <a:pt x="341322" y="12928"/>
                    <a:pt x="341064" y="19215"/>
                    <a:pt x="336704" y="27937"/>
                  </a:cubicBezTo>
                  <a:cubicBezTo>
                    <a:pt x="339010" y="42306"/>
                    <a:pt x="345554" y="49233"/>
                    <a:pt x="353124" y="61293"/>
                  </a:cubicBezTo>
                  <a:cubicBezTo>
                    <a:pt x="362232" y="75659"/>
                    <a:pt x="368646" y="84124"/>
                    <a:pt x="382888" y="93621"/>
                  </a:cubicBezTo>
                  <a:cubicBezTo>
                    <a:pt x="387891" y="96952"/>
                    <a:pt x="389556" y="100805"/>
                    <a:pt x="394687" y="103881"/>
                  </a:cubicBezTo>
                  <a:cubicBezTo>
                    <a:pt x="406616" y="110939"/>
                    <a:pt x="413546" y="114400"/>
                    <a:pt x="424450" y="122868"/>
                  </a:cubicBezTo>
                  <a:cubicBezTo>
                    <a:pt x="444717" y="138517"/>
                    <a:pt x="460370" y="140572"/>
                    <a:pt x="480382" y="156224"/>
                  </a:cubicBezTo>
                  <a:cubicBezTo>
                    <a:pt x="490003" y="163660"/>
                    <a:pt x="488720" y="173670"/>
                    <a:pt x="496290" y="183421"/>
                  </a:cubicBezTo>
                  <a:cubicBezTo>
                    <a:pt x="501035" y="189577"/>
                    <a:pt x="502704" y="194195"/>
                    <a:pt x="505525" y="201379"/>
                  </a:cubicBezTo>
                  <a:cubicBezTo>
                    <a:pt x="507834" y="207408"/>
                    <a:pt x="509372" y="214462"/>
                    <a:pt x="515917" y="214462"/>
                  </a:cubicBezTo>
                  <a:lnTo>
                    <a:pt x="525537" y="214462"/>
                  </a:lnTo>
                  <a:cubicBezTo>
                    <a:pt x="525792" y="216516"/>
                    <a:pt x="526053" y="217672"/>
                    <a:pt x="526053" y="219723"/>
                  </a:cubicBezTo>
                  <a:cubicBezTo>
                    <a:pt x="526053" y="236274"/>
                    <a:pt x="518353" y="244738"/>
                    <a:pt x="509630" y="258853"/>
                  </a:cubicBezTo>
                  <a:cubicBezTo>
                    <a:pt x="503089" y="269499"/>
                    <a:pt x="501547" y="278476"/>
                    <a:pt x="490646" y="285021"/>
                  </a:cubicBezTo>
                  <a:cubicBezTo>
                    <a:pt x="476917" y="293231"/>
                    <a:pt x="468707" y="297591"/>
                    <a:pt x="456778" y="308113"/>
                  </a:cubicBezTo>
                  <a:cubicBezTo>
                    <a:pt x="450361" y="313756"/>
                    <a:pt x="446128" y="316195"/>
                    <a:pt x="439332" y="321453"/>
                  </a:cubicBezTo>
                  <a:cubicBezTo>
                    <a:pt x="432660" y="326584"/>
                    <a:pt x="425989" y="329918"/>
                    <a:pt x="425989" y="338386"/>
                  </a:cubicBezTo>
                  <a:cubicBezTo>
                    <a:pt x="423298" y="343905"/>
                    <a:pt x="421113" y="349163"/>
                    <a:pt x="416240" y="352755"/>
                  </a:cubicBezTo>
                  <a:cubicBezTo>
                    <a:pt x="414314" y="350828"/>
                    <a:pt x="413416" y="348905"/>
                    <a:pt x="411110" y="347625"/>
                  </a:cubicBezTo>
                  <a:cubicBezTo>
                    <a:pt x="408928" y="346338"/>
                    <a:pt x="406231" y="347112"/>
                    <a:pt x="404951" y="345058"/>
                  </a:cubicBezTo>
                  <a:cubicBezTo>
                    <a:pt x="402126" y="340440"/>
                    <a:pt x="407903" y="331204"/>
                    <a:pt x="402387" y="331204"/>
                  </a:cubicBezTo>
                  <a:cubicBezTo>
                    <a:pt x="397894" y="331204"/>
                    <a:pt x="395843" y="335048"/>
                    <a:pt x="393661" y="338899"/>
                  </a:cubicBezTo>
                  <a:cubicBezTo>
                    <a:pt x="390196" y="344930"/>
                    <a:pt x="386349" y="346981"/>
                    <a:pt x="382372" y="352755"/>
                  </a:cubicBezTo>
                  <a:cubicBezTo>
                    <a:pt x="377627" y="359682"/>
                    <a:pt x="376471" y="364812"/>
                    <a:pt x="370569" y="370713"/>
                  </a:cubicBezTo>
                  <a:cubicBezTo>
                    <a:pt x="366980" y="374305"/>
                    <a:pt x="360821" y="373920"/>
                    <a:pt x="360821" y="378926"/>
                  </a:cubicBezTo>
                  <a:cubicBezTo>
                    <a:pt x="360821" y="387777"/>
                    <a:pt x="363773" y="392779"/>
                    <a:pt x="364926" y="401502"/>
                  </a:cubicBezTo>
                  <a:cubicBezTo>
                    <a:pt x="366337" y="411894"/>
                    <a:pt x="366468" y="418177"/>
                    <a:pt x="369544" y="428186"/>
                  </a:cubicBezTo>
                  <a:cubicBezTo>
                    <a:pt x="371337" y="433957"/>
                    <a:pt x="375315" y="436524"/>
                    <a:pt x="375703" y="442555"/>
                  </a:cubicBezTo>
                  <a:cubicBezTo>
                    <a:pt x="360436" y="446275"/>
                    <a:pt x="351325" y="446657"/>
                    <a:pt x="335679" y="447173"/>
                  </a:cubicBezTo>
                  <a:cubicBezTo>
                    <a:pt x="325029" y="447559"/>
                    <a:pt x="316052" y="442167"/>
                    <a:pt x="308482" y="449737"/>
                  </a:cubicBezTo>
                  <a:cubicBezTo>
                    <a:pt x="304889" y="453329"/>
                    <a:pt x="304377" y="456921"/>
                    <a:pt x="300784" y="460514"/>
                  </a:cubicBezTo>
                  <a:cubicBezTo>
                    <a:pt x="292447" y="468851"/>
                    <a:pt x="287313" y="473217"/>
                    <a:pt x="280772" y="483093"/>
                  </a:cubicBezTo>
                  <a:cubicBezTo>
                    <a:pt x="273330" y="494252"/>
                    <a:pt x="268712" y="506185"/>
                    <a:pt x="255368" y="506185"/>
                  </a:cubicBezTo>
                  <a:cubicBezTo>
                    <a:pt x="247416" y="506185"/>
                    <a:pt x="243566" y="500538"/>
                    <a:pt x="235617" y="500538"/>
                  </a:cubicBezTo>
                  <a:cubicBezTo>
                    <a:pt x="227018" y="500538"/>
                    <a:pt x="221888" y="501564"/>
                    <a:pt x="213551" y="503618"/>
                  </a:cubicBezTo>
                  <a:cubicBezTo>
                    <a:pt x="206108" y="505545"/>
                    <a:pt x="198924" y="506952"/>
                    <a:pt x="197131" y="514395"/>
                  </a:cubicBezTo>
                  <a:cubicBezTo>
                    <a:pt x="195975" y="519012"/>
                    <a:pt x="199054" y="522732"/>
                    <a:pt x="196618" y="526710"/>
                  </a:cubicBezTo>
                  <a:cubicBezTo>
                    <a:pt x="191612" y="534662"/>
                    <a:pt x="182249" y="530429"/>
                    <a:pt x="174039" y="534920"/>
                  </a:cubicBezTo>
                  <a:cubicBezTo>
                    <a:pt x="169421" y="537483"/>
                    <a:pt x="167494" y="542104"/>
                    <a:pt x="162109" y="542104"/>
                  </a:cubicBezTo>
                  <a:lnTo>
                    <a:pt x="151074" y="542104"/>
                  </a:lnTo>
                  <a:cubicBezTo>
                    <a:pt x="146329" y="542104"/>
                    <a:pt x="146969" y="535560"/>
                    <a:pt x="142737" y="533382"/>
                  </a:cubicBezTo>
                  <a:cubicBezTo>
                    <a:pt x="135552" y="529659"/>
                    <a:pt x="130294" y="530815"/>
                    <a:pt x="122212" y="530815"/>
                  </a:cubicBezTo>
                  <a:cubicBezTo>
                    <a:pt x="108744" y="530815"/>
                    <a:pt x="100021" y="530302"/>
                    <a:pt x="87830" y="535945"/>
                  </a:cubicBezTo>
                  <a:cubicBezTo>
                    <a:pt x="76155" y="541330"/>
                    <a:pt x="69487" y="546722"/>
                    <a:pt x="56529" y="546722"/>
                  </a:cubicBezTo>
                  <a:cubicBezTo>
                    <a:pt x="51862" y="546722"/>
                    <a:pt x="48057" y="546947"/>
                    <a:pt x="44305" y="546343"/>
                  </a:cubicBezTo>
                  <a:lnTo>
                    <a:pt x="44305" y="546343"/>
                  </a:lnTo>
                  <a:lnTo>
                    <a:pt x="84" y="353780"/>
                  </a:lnTo>
                  <a:lnTo>
                    <a:pt x="84" y="353777"/>
                  </a:lnTo>
                  <a:cubicBezTo>
                    <a:pt x="17529" y="348134"/>
                    <a:pt x="29590" y="351984"/>
                    <a:pt x="47293" y="347621"/>
                  </a:cubicBezTo>
                  <a:cubicBezTo>
                    <a:pt x="58583" y="344803"/>
                    <a:pt x="64742" y="341465"/>
                    <a:pt x="76286" y="341465"/>
                  </a:cubicBezTo>
                  <a:lnTo>
                    <a:pt x="126059" y="341465"/>
                  </a:lnTo>
                  <a:cubicBezTo>
                    <a:pt x="155055" y="341465"/>
                    <a:pt x="171730" y="338899"/>
                    <a:pt x="200210" y="333255"/>
                  </a:cubicBezTo>
                  <a:cubicBezTo>
                    <a:pt x="217656" y="329921"/>
                    <a:pt x="235104" y="333001"/>
                    <a:pt x="242286" y="316832"/>
                  </a:cubicBezTo>
                  <a:cubicBezTo>
                    <a:pt x="245365" y="309396"/>
                    <a:pt x="251524" y="306829"/>
                    <a:pt x="254604" y="299387"/>
                  </a:cubicBezTo>
                  <a:cubicBezTo>
                    <a:pt x="271279" y="261158"/>
                    <a:pt x="290523" y="241146"/>
                    <a:pt x="290523" y="199838"/>
                  </a:cubicBezTo>
                  <a:cubicBezTo>
                    <a:pt x="290523" y="193682"/>
                    <a:pt x="286931" y="190348"/>
                    <a:pt x="282310" y="186498"/>
                  </a:cubicBezTo>
                  <a:cubicBezTo>
                    <a:pt x="270511" y="176491"/>
                    <a:pt x="265332" y="170113"/>
                    <a:pt x="256609" y="157031"/>
                  </a:cubicBezTo>
                  <a:lnTo>
                    <a:pt x="256609" y="157031"/>
                  </a:lnTo>
                  <a:cubicBezTo>
                    <a:pt x="257122" y="148559"/>
                    <a:pt x="260760" y="144935"/>
                    <a:pt x="263836" y="137237"/>
                  </a:cubicBezTo>
                  <a:cubicBezTo>
                    <a:pt x="272820" y="115684"/>
                    <a:pt x="273333" y="100805"/>
                    <a:pt x="277180" y="77713"/>
                  </a:cubicBezTo>
                  <a:cubicBezTo>
                    <a:pt x="280772" y="56414"/>
                    <a:pt x="277950" y="38969"/>
                    <a:pt x="293600" y="24345"/>
                  </a:cubicBezTo>
                  <a:cubicBezTo>
                    <a:pt x="298218" y="19982"/>
                    <a:pt x="303864" y="21007"/>
                    <a:pt x="310020" y="19215"/>
                  </a:cubicBezTo>
                  <a:cubicBezTo>
                    <a:pt x="324134" y="15109"/>
                    <a:pt x="328494" y="7523"/>
                    <a:pt x="341322" y="84"/>
                  </a:cubicBezTo>
                  <a:lnTo>
                    <a:pt x="341322" y="84"/>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00" name="Freeform: Shape 4699">
              <a:extLst>
                <a:ext uri="{FF2B5EF4-FFF2-40B4-BE49-F238E27FC236}">
                  <a16:creationId xmlns:a16="http://schemas.microsoft.com/office/drawing/2014/main" id="{E1A41AB0-E4A1-44CA-869B-274A95F9A58C}"/>
                </a:ext>
              </a:extLst>
            </p:cNvPr>
            <p:cNvSpPr/>
            <p:nvPr/>
          </p:nvSpPr>
          <p:spPr>
            <a:xfrm>
              <a:off x="11330568" y="2450504"/>
              <a:ext cx="278239" cy="262890"/>
            </a:xfrm>
            <a:custGeom>
              <a:avLst/>
              <a:gdLst>
                <a:gd name="connsiteX0" fmla="*/ 196703 w 278238"/>
                <a:gd name="connsiteY0" fmla="*/ 228314 h 262890"/>
                <a:gd name="connsiteX1" fmla="*/ 224827 w 278238"/>
                <a:gd name="connsiteY1" fmla="*/ 243461 h 262890"/>
                <a:gd name="connsiteX2" fmla="*/ 246381 w 278238"/>
                <a:gd name="connsiteY2" fmla="*/ 252696 h 262890"/>
                <a:gd name="connsiteX3" fmla="*/ 258696 w 278238"/>
                <a:gd name="connsiteY3" fmla="*/ 262957 h 262890"/>
                <a:gd name="connsiteX4" fmla="*/ 267931 w 278238"/>
                <a:gd name="connsiteY4" fmla="*/ 255776 h 262890"/>
                <a:gd name="connsiteX5" fmla="*/ 278195 w 278238"/>
                <a:gd name="connsiteY5" fmla="*/ 250642 h 262890"/>
                <a:gd name="connsiteX6" fmla="*/ 272036 w 278238"/>
                <a:gd name="connsiteY6" fmla="*/ 234222 h 262890"/>
                <a:gd name="connsiteX7" fmla="*/ 277170 w 278238"/>
                <a:gd name="connsiteY7" fmla="*/ 221907 h 262890"/>
                <a:gd name="connsiteX8" fmla="*/ 277170 w 278238"/>
                <a:gd name="connsiteY8" fmla="*/ 221907 h 262890"/>
                <a:gd name="connsiteX9" fmla="*/ 250486 w 278238"/>
                <a:gd name="connsiteY9" fmla="*/ 191118 h 262890"/>
                <a:gd name="connsiteX10" fmla="*/ 255616 w 278238"/>
                <a:gd name="connsiteY10" fmla="*/ 168539 h 262890"/>
                <a:gd name="connsiteX11" fmla="*/ 220210 w 278238"/>
                <a:gd name="connsiteY11" fmla="*/ 138778 h 262890"/>
                <a:gd name="connsiteX12" fmla="*/ 186344 w 278238"/>
                <a:gd name="connsiteY12" fmla="*/ 144934 h 262890"/>
                <a:gd name="connsiteX13" fmla="*/ 156068 w 278238"/>
                <a:gd name="connsiteY13" fmla="*/ 119279 h 262890"/>
                <a:gd name="connsiteX14" fmla="*/ 131950 w 278238"/>
                <a:gd name="connsiteY14" fmla="*/ 100805 h 262890"/>
                <a:gd name="connsiteX15" fmla="*/ 131950 w 278238"/>
                <a:gd name="connsiteY15" fmla="*/ 53083 h 262890"/>
                <a:gd name="connsiteX16" fmla="*/ 75251 w 278238"/>
                <a:gd name="connsiteY16" fmla="*/ 53083 h 262890"/>
                <a:gd name="connsiteX17" fmla="*/ 61649 w 278238"/>
                <a:gd name="connsiteY17" fmla="*/ 35125 h 262890"/>
                <a:gd name="connsiteX18" fmla="*/ 49334 w 278238"/>
                <a:gd name="connsiteY18" fmla="*/ 27940 h 262890"/>
                <a:gd name="connsiteX19" fmla="*/ 32914 w 278238"/>
                <a:gd name="connsiteY19" fmla="*/ 14596 h 262890"/>
                <a:gd name="connsiteX20" fmla="*/ 15469 w 278238"/>
                <a:gd name="connsiteY20" fmla="*/ 230 h 262890"/>
                <a:gd name="connsiteX21" fmla="*/ 84 w 278238"/>
                <a:gd name="connsiteY21" fmla="*/ 1478 h 262890"/>
                <a:gd name="connsiteX22" fmla="*/ 84 w 278238"/>
                <a:gd name="connsiteY22" fmla="*/ 1478 h 262890"/>
                <a:gd name="connsiteX23" fmla="*/ 14440 w 278238"/>
                <a:gd name="connsiteY23" fmla="*/ 15112 h 262890"/>
                <a:gd name="connsiteX24" fmla="*/ 33940 w 278238"/>
                <a:gd name="connsiteY24" fmla="*/ 34099 h 262890"/>
                <a:gd name="connsiteX25" fmla="*/ 42153 w 278238"/>
                <a:gd name="connsiteY25" fmla="*/ 75404 h 262890"/>
                <a:gd name="connsiteX26" fmla="*/ 37019 w 278238"/>
                <a:gd name="connsiteY26" fmla="*/ 118253 h 262890"/>
                <a:gd name="connsiteX27" fmla="*/ 15469 w 278238"/>
                <a:gd name="connsiteY27" fmla="*/ 139291 h 262890"/>
                <a:gd name="connsiteX28" fmla="*/ 13402 w 278238"/>
                <a:gd name="connsiteY28" fmla="*/ 140281 h 262890"/>
                <a:gd name="connsiteX29" fmla="*/ 13402 w 278238"/>
                <a:gd name="connsiteY29" fmla="*/ 140277 h 262890"/>
                <a:gd name="connsiteX30" fmla="*/ 67808 w 278238"/>
                <a:gd name="connsiteY30" fmla="*/ 169567 h 262890"/>
                <a:gd name="connsiteX31" fmla="*/ 78072 w 278238"/>
                <a:gd name="connsiteY31" fmla="*/ 167516 h 262890"/>
                <a:gd name="connsiteX32" fmla="*/ 94493 w 278238"/>
                <a:gd name="connsiteY32" fmla="*/ 188042 h 262890"/>
                <a:gd name="connsiteX33" fmla="*/ 114211 w 278238"/>
                <a:gd name="connsiteY33" fmla="*/ 216453 h 262890"/>
                <a:gd name="connsiteX34" fmla="*/ 114214 w 278238"/>
                <a:gd name="connsiteY34" fmla="*/ 216453 h 262890"/>
                <a:gd name="connsiteX35" fmla="*/ 196703 w 278238"/>
                <a:gd name="connsiteY35" fmla="*/ 228314 h 262890"/>
                <a:gd name="connsiteX36" fmla="*/ 196703 w 278238"/>
                <a:gd name="connsiteY36" fmla="*/ 228314 h 262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78238" h="262890">
                  <a:moveTo>
                    <a:pt x="196703" y="228314"/>
                  </a:moveTo>
                  <a:cubicBezTo>
                    <a:pt x="209018" y="231394"/>
                    <a:pt x="214824" y="235505"/>
                    <a:pt x="224827" y="243461"/>
                  </a:cubicBezTo>
                  <a:cubicBezTo>
                    <a:pt x="231757" y="248849"/>
                    <a:pt x="238942" y="248075"/>
                    <a:pt x="246381" y="252696"/>
                  </a:cubicBezTo>
                  <a:cubicBezTo>
                    <a:pt x="251511" y="255776"/>
                    <a:pt x="252537" y="262957"/>
                    <a:pt x="258696" y="262957"/>
                  </a:cubicBezTo>
                  <a:cubicBezTo>
                    <a:pt x="263314" y="262957"/>
                    <a:pt x="263826" y="257314"/>
                    <a:pt x="267931" y="255776"/>
                  </a:cubicBezTo>
                  <a:cubicBezTo>
                    <a:pt x="272036" y="254234"/>
                    <a:pt x="275116" y="253722"/>
                    <a:pt x="278195" y="250642"/>
                  </a:cubicBezTo>
                  <a:lnTo>
                    <a:pt x="272036" y="234222"/>
                  </a:lnTo>
                  <a:cubicBezTo>
                    <a:pt x="272807" y="229092"/>
                    <a:pt x="273578" y="225499"/>
                    <a:pt x="277170" y="221907"/>
                  </a:cubicBezTo>
                  <a:lnTo>
                    <a:pt x="277170" y="221907"/>
                  </a:lnTo>
                  <a:cubicBezTo>
                    <a:pt x="264088" y="212410"/>
                    <a:pt x="250486" y="207283"/>
                    <a:pt x="250486" y="191118"/>
                  </a:cubicBezTo>
                  <a:cubicBezTo>
                    <a:pt x="250486" y="182140"/>
                    <a:pt x="255616" y="177523"/>
                    <a:pt x="255616" y="168539"/>
                  </a:cubicBezTo>
                  <a:cubicBezTo>
                    <a:pt x="255616" y="150581"/>
                    <a:pt x="238171" y="138778"/>
                    <a:pt x="220210" y="138778"/>
                  </a:cubicBezTo>
                  <a:cubicBezTo>
                    <a:pt x="206869" y="138778"/>
                    <a:pt x="199684" y="144934"/>
                    <a:pt x="186344" y="144934"/>
                  </a:cubicBezTo>
                  <a:cubicBezTo>
                    <a:pt x="170949" y="144934"/>
                    <a:pt x="166077" y="130826"/>
                    <a:pt x="156068" y="119279"/>
                  </a:cubicBezTo>
                  <a:cubicBezTo>
                    <a:pt x="148370" y="110301"/>
                    <a:pt x="141960" y="107476"/>
                    <a:pt x="131950" y="100805"/>
                  </a:cubicBezTo>
                  <a:lnTo>
                    <a:pt x="131950" y="53083"/>
                  </a:lnTo>
                  <a:lnTo>
                    <a:pt x="75251" y="53083"/>
                  </a:lnTo>
                  <a:cubicBezTo>
                    <a:pt x="66528" y="53083"/>
                    <a:pt x="67296" y="41538"/>
                    <a:pt x="61649" y="35125"/>
                  </a:cubicBezTo>
                  <a:cubicBezTo>
                    <a:pt x="58318" y="31277"/>
                    <a:pt x="53184" y="31277"/>
                    <a:pt x="49334" y="27940"/>
                  </a:cubicBezTo>
                  <a:cubicBezTo>
                    <a:pt x="43436" y="22555"/>
                    <a:pt x="38561" y="20243"/>
                    <a:pt x="32914" y="14596"/>
                  </a:cubicBezTo>
                  <a:cubicBezTo>
                    <a:pt x="26758" y="8440"/>
                    <a:pt x="24191" y="1256"/>
                    <a:pt x="15469" y="230"/>
                  </a:cubicBezTo>
                  <a:cubicBezTo>
                    <a:pt x="9055" y="-537"/>
                    <a:pt x="6501" y="1991"/>
                    <a:pt x="84" y="1478"/>
                  </a:cubicBezTo>
                  <a:lnTo>
                    <a:pt x="84" y="1478"/>
                  </a:lnTo>
                  <a:cubicBezTo>
                    <a:pt x="5358" y="5883"/>
                    <a:pt x="8493" y="10014"/>
                    <a:pt x="14440" y="15112"/>
                  </a:cubicBezTo>
                  <a:cubicBezTo>
                    <a:pt x="22523" y="22036"/>
                    <a:pt x="28297" y="24988"/>
                    <a:pt x="33940" y="34099"/>
                  </a:cubicBezTo>
                  <a:cubicBezTo>
                    <a:pt x="42666" y="48207"/>
                    <a:pt x="42153" y="58984"/>
                    <a:pt x="42153" y="75404"/>
                  </a:cubicBezTo>
                  <a:cubicBezTo>
                    <a:pt x="42153" y="92209"/>
                    <a:pt x="42277" y="102346"/>
                    <a:pt x="37019" y="118253"/>
                  </a:cubicBezTo>
                  <a:cubicBezTo>
                    <a:pt x="33427" y="129281"/>
                    <a:pt x="25984" y="134415"/>
                    <a:pt x="15469" y="139291"/>
                  </a:cubicBezTo>
                  <a:cubicBezTo>
                    <a:pt x="14757" y="139624"/>
                    <a:pt x="14068" y="139957"/>
                    <a:pt x="13402" y="140281"/>
                  </a:cubicBezTo>
                  <a:lnTo>
                    <a:pt x="13402" y="140277"/>
                  </a:lnTo>
                  <a:cubicBezTo>
                    <a:pt x="28796" y="157471"/>
                    <a:pt x="44462" y="169567"/>
                    <a:pt x="67808" y="169567"/>
                  </a:cubicBezTo>
                  <a:cubicBezTo>
                    <a:pt x="71913" y="169567"/>
                    <a:pt x="73964" y="167516"/>
                    <a:pt x="78072" y="167516"/>
                  </a:cubicBezTo>
                  <a:cubicBezTo>
                    <a:pt x="88333" y="167516"/>
                    <a:pt x="89617" y="179319"/>
                    <a:pt x="94493" y="188042"/>
                  </a:cubicBezTo>
                  <a:cubicBezTo>
                    <a:pt x="100906" y="199331"/>
                    <a:pt x="103692" y="208243"/>
                    <a:pt x="114211" y="216453"/>
                  </a:cubicBezTo>
                  <a:lnTo>
                    <a:pt x="114214" y="216453"/>
                  </a:lnTo>
                  <a:cubicBezTo>
                    <a:pt x="145003" y="226717"/>
                    <a:pt x="164630" y="228314"/>
                    <a:pt x="196703" y="228314"/>
                  </a:cubicBezTo>
                  <a:lnTo>
                    <a:pt x="196703" y="228314"/>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01" name="Freeform: Shape 4700">
              <a:extLst>
                <a:ext uri="{FF2B5EF4-FFF2-40B4-BE49-F238E27FC236}">
                  <a16:creationId xmlns:a16="http://schemas.microsoft.com/office/drawing/2014/main" id="{37CCFBE7-FA46-437B-A254-4314445EDB72}"/>
                </a:ext>
              </a:extLst>
            </p:cNvPr>
            <p:cNvSpPr/>
            <p:nvPr/>
          </p:nvSpPr>
          <p:spPr>
            <a:xfrm>
              <a:off x="11422922" y="2666873"/>
              <a:ext cx="148917" cy="193330"/>
            </a:xfrm>
            <a:custGeom>
              <a:avLst/>
              <a:gdLst>
                <a:gd name="connsiteX0" fmla="*/ 21860 w 148916"/>
                <a:gd name="connsiteY0" fmla="*/ 84 h 193330"/>
                <a:gd name="connsiteX1" fmla="*/ 104348 w 148916"/>
                <a:gd name="connsiteY1" fmla="*/ 11945 h 193330"/>
                <a:gd name="connsiteX2" fmla="*/ 104348 w 148916"/>
                <a:gd name="connsiteY2" fmla="*/ 11945 h 193330"/>
                <a:gd name="connsiteX3" fmla="*/ 102712 w 148916"/>
                <a:gd name="connsiteY3" fmla="*/ 34531 h 193330"/>
                <a:gd name="connsiteX4" fmla="*/ 109897 w 148916"/>
                <a:gd name="connsiteY4" fmla="*/ 72246 h 193330"/>
                <a:gd name="connsiteX5" fmla="*/ 133501 w 148916"/>
                <a:gd name="connsiteY5" fmla="*/ 91746 h 193330"/>
                <a:gd name="connsiteX6" fmla="*/ 127342 w 148916"/>
                <a:gd name="connsiteY6" fmla="*/ 114325 h 193330"/>
                <a:gd name="connsiteX7" fmla="*/ 148896 w 148916"/>
                <a:gd name="connsiteY7" fmla="*/ 143060 h 193330"/>
                <a:gd name="connsiteX8" fmla="*/ 142737 w 148916"/>
                <a:gd name="connsiteY8" fmla="*/ 176929 h 193330"/>
                <a:gd name="connsiteX9" fmla="*/ 146548 w 148916"/>
                <a:gd name="connsiteY9" fmla="*/ 179378 h 193330"/>
                <a:gd name="connsiteX10" fmla="*/ 146551 w 148916"/>
                <a:gd name="connsiteY10" fmla="*/ 179378 h 193330"/>
                <a:gd name="connsiteX11" fmla="*/ 117081 w 148916"/>
                <a:gd name="connsiteY11" fmla="*/ 193346 h 193330"/>
                <a:gd name="connsiteX12" fmla="*/ 58583 w 148916"/>
                <a:gd name="connsiteY12" fmla="*/ 148190 h 193330"/>
                <a:gd name="connsiteX13" fmla="*/ 26588 w 148916"/>
                <a:gd name="connsiteY13" fmla="*/ 90038 h 193330"/>
                <a:gd name="connsiteX14" fmla="*/ 26588 w 148916"/>
                <a:gd name="connsiteY14" fmla="*/ 90038 h 193330"/>
                <a:gd name="connsiteX15" fmla="*/ 18558 w 148916"/>
                <a:gd name="connsiteY15" fmla="*/ 61982 h 193330"/>
                <a:gd name="connsiteX16" fmla="*/ 84 w 148916"/>
                <a:gd name="connsiteY16" fmla="*/ 35298 h 193330"/>
                <a:gd name="connsiteX17" fmla="*/ 21857 w 148916"/>
                <a:gd name="connsiteY17" fmla="*/ 84 h 193330"/>
                <a:gd name="connsiteX18" fmla="*/ 21860 w 148916"/>
                <a:gd name="connsiteY18" fmla="*/ 84 h 19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8916" h="193330">
                  <a:moveTo>
                    <a:pt x="21860" y="84"/>
                  </a:moveTo>
                  <a:cubicBezTo>
                    <a:pt x="52649" y="10348"/>
                    <a:pt x="72276" y="11945"/>
                    <a:pt x="104348" y="11945"/>
                  </a:cubicBezTo>
                  <a:lnTo>
                    <a:pt x="104348" y="11945"/>
                  </a:lnTo>
                  <a:cubicBezTo>
                    <a:pt x="104348" y="20155"/>
                    <a:pt x="102712" y="26317"/>
                    <a:pt x="102712" y="34531"/>
                  </a:cubicBezTo>
                  <a:cubicBezTo>
                    <a:pt x="102712" y="49409"/>
                    <a:pt x="109897" y="57364"/>
                    <a:pt x="109897" y="72246"/>
                  </a:cubicBezTo>
                  <a:cubicBezTo>
                    <a:pt x="121699" y="72246"/>
                    <a:pt x="133501" y="79944"/>
                    <a:pt x="133501" y="91746"/>
                  </a:cubicBezTo>
                  <a:cubicBezTo>
                    <a:pt x="133501" y="100723"/>
                    <a:pt x="127342" y="105341"/>
                    <a:pt x="127342" y="114325"/>
                  </a:cubicBezTo>
                  <a:cubicBezTo>
                    <a:pt x="127342" y="128433"/>
                    <a:pt x="148896" y="128946"/>
                    <a:pt x="148896" y="143060"/>
                  </a:cubicBezTo>
                  <a:cubicBezTo>
                    <a:pt x="148896" y="156401"/>
                    <a:pt x="142737" y="163585"/>
                    <a:pt x="142737" y="176929"/>
                  </a:cubicBezTo>
                  <a:cubicBezTo>
                    <a:pt x="142737" y="179235"/>
                    <a:pt x="145007" y="177840"/>
                    <a:pt x="146548" y="179378"/>
                  </a:cubicBezTo>
                  <a:lnTo>
                    <a:pt x="146551" y="179378"/>
                  </a:lnTo>
                  <a:cubicBezTo>
                    <a:pt x="135774" y="186563"/>
                    <a:pt x="129909" y="193346"/>
                    <a:pt x="117081" y="193346"/>
                  </a:cubicBezTo>
                  <a:cubicBezTo>
                    <a:pt x="88346" y="193346"/>
                    <a:pt x="68589" y="175129"/>
                    <a:pt x="58583" y="148190"/>
                  </a:cubicBezTo>
                  <a:cubicBezTo>
                    <a:pt x="49347" y="123557"/>
                    <a:pt x="45059" y="108509"/>
                    <a:pt x="26588" y="90038"/>
                  </a:cubicBezTo>
                  <a:lnTo>
                    <a:pt x="26588" y="90038"/>
                  </a:lnTo>
                  <a:cubicBezTo>
                    <a:pt x="22996" y="79010"/>
                    <a:pt x="25230" y="71218"/>
                    <a:pt x="18558" y="61982"/>
                  </a:cubicBezTo>
                  <a:cubicBezTo>
                    <a:pt x="11374" y="51979"/>
                    <a:pt x="84" y="47874"/>
                    <a:pt x="84" y="35298"/>
                  </a:cubicBezTo>
                  <a:cubicBezTo>
                    <a:pt x="84" y="18878"/>
                    <a:pt x="16210" y="15736"/>
                    <a:pt x="21857" y="84"/>
                  </a:cubicBezTo>
                  <a:lnTo>
                    <a:pt x="21860" y="84"/>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02" name="Freeform: Shape 4701">
              <a:extLst>
                <a:ext uri="{FF2B5EF4-FFF2-40B4-BE49-F238E27FC236}">
                  <a16:creationId xmlns:a16="http://schemas.microsoft.com/office/drawing/2014/main" id="{E9248334-6733-4997-935A-4AB3B60C375C}"/>
                </a:ext>
              </a:extLst>
            </p:cNvPr>
            <p:cNvSpPr/>
            <p:nvPr/>
          </p:nvSpPr>
          <p:spPr>
            <a:xfrm>
              <a:off x="11525551" y="2672327"/>
              <a:ext cx="236111" cy="271381"/>
            </a:xfrm>
            <a:custGeom>
              <a:avLst/>
              <a:gdLst>
                <a:gd name="connsiteX0" fmla="*/ 43923 w 236111"/>
                <a:gd name="connsiteY0" fmla="*/ 173924 h 271380"/>
                <a:gd name="connsiteX1" fmla="*/ 55245 w 236111"/>
                <a:gd name="connsiteY1" fmla="*/ 174551 h 271380"/>
                <a:gd name="connsiteX2" fmla="*/ 94499 w 236111"/>
                <a:gd name="connsiteY2" fmla="*/ 160182 h 271380"/>
                <a:gd name="connsiteX3" fmla="*/ 104763 w 236111"/>
                <a:gd name="connsiteY3" fmla="*/ 172501 h 271380"/>
                <a:gd name="connsiteX4" fmla="*/ 99633 w 236111"/>
                <a:gd name="connsiteY4" fmla="*/ 188920 h 271380"/>
                <a:gd name="connsiteX5" fmla="*/ 89369 w 236111"/>
                <a:gd name="connsiteY5" fmla="*/ 199181 h 271380"/>
                <a:gd name="connsiteX6" fmla="*/ 93474 w 236111"/>
                <a:gd name="connsiteY6" fmla="*/ 213550 h 271380"/>
                <a:gd name="connsiteX7" fmla="*/ 86289 w 236111"/>
                <a:gd name="connsiteY7" fmla="*/ 227920 h 271380"/>
                <a:gd name="connsiteX8" fmla="*/ 106814 w 236111"/>
                <a:gd name="connsiteY8" fmla="*/ 247416 h 271380"/>
                <a:gd name="connsiteX9" fmla="*/ 106814 w 236111"/>
                <a:gd name="connsiteY9" fmla="*/ 263839 h 271380"/>
                <a:gd name="connsiteX10" fmla="*/ 125295 w 236111"/>
                <a:gd name="connsiteY10" fmla="*/ 271533 h 271380"/>
                <a:gd name="connsiteX11" fmla="*/ 125291 w 236111"/>
                <a:gd name="connsiteY11" fmla="*/ 271533 h 271380"/>
                <a:gd name="connsiteX12" fmla="*/ 125291 w 236111"/>
                <a:gd name="connsiteY12" fmla="*/ 270893 h 271380"/>
                <a:gd name="connsiteX13" fmla="*/ 125291 w 236111"/>
                <a:gd name="connsiteY13" fmla="*/ 258193 h 271380"/>
                <a:gd name="connsiteX14" fmla="*/ 136578 w 236111"/>
                <a:gd name="connsiteY14" fmla="*/ 181223 h 271380"/>
                <a:gd name="connsiteX15" fmla="*/ 148893 w 236111"/>
                <a:gd name="connsiteY15" fmla="*/ 208417 h 271380"/>
                <a:gd name="connsiteX16" fmla="*/ 167880 w 236111"/>
                <a:gd name="connsiteY16" fmla="*/ 188408 h 271380"/>
                <a:gd name="connsiteX17" fmla="*/ 174039 w 236111"/>
                <a:gd name="connsiteY17" fmla="*/ 176602 h 271380"/>
                <a:gd name="connsiteX18" fmla="*/ 171472 w 236111"/>
                <a:gd name="connsiteY18" fmla="*/ 166854 h 271380"/>
                <a:gd name="connsiteX19" fmla="*/ 181736 w 236111"/>
                <a:gd name="connsiteY19" fmla="*/ 155564 h 271380"/>
                <a:gd name="connsiteX20" fmla="*/ 194564 w 236111"/>
                <a:gd name="connsiteY20" fmla="*/ 141195 h 271380"/>
                <a:gd name="connsiteX21" fmla="*/ 205468 w 236111"/>
                <a:gd name="connsiteY21" fmla="*/ 135552 h 271380"/>
                <a:gd name="connsiteX22" fmla="*/ 221633 w 236111"/>
                <a:gd name="connsiteY22" fmla="*/ 135552 h 271380"/>
                <a:gd name="connsiteX23" fmla="*/ 228044 w 236111"/>
                <a:gd name="connsiteY23" fmla="*/ 137603 h 271380"/>
                <a:gd name="connsiteX24" fmla="*/ 235101 w 236111"/>
                <a:gd name="connsiteY24" fmla="*/ 137603 h 271380"/>
                <a:gd name="connsiteX25" fmla="*/ 236127 w 236111"/>
                <a:gd name="connsiteY25" fmla="*/ 135552 h 271380"/>
                <a:gd name="connsiteX26" fmla="*/ 233050 w 236111"/>
                <a:gd name="connsiteY26" fmla="*/ 128368 h 271380"/>
                <a:gd name="connsiteX27" fmla="*/ 224837 w 236111"/>
                <a:gd name="connsiteY27" fmla="*/ 113489 h 271380"/>
                <a:gd name="connsiteX28" fmla="*/ 218681 w 236111"/>
                <a:gd name="connsiteY28" fmla="*/ 107330 h 271380"/>
                <a:gd name="connsiteX29" fmla="*/ 213551 w 236111"/>
                <a:gd name="connsiteY29" fmla="*/ 90397 h 271380"/>
                <a:gd name="connsiteX30" fmla="*/ 202774 w 236111"/>
                <a:gd name="connsiteY30" fmla="*/ 77693 h 271380"/>
                <a:gd name="connsiteX31" fmla="*/ 202774 w 236111"/>
                <a:gd name="connsiteY31" fmla="*/ 56914 h 271380"/>
                <a:gd name="connsiteX32" fmla="*/ 196102 w 236111"/>
                <a:gd name="connsiteY32" fmla="*/ 43701 h 271380"/>
                <a:gd name="connsiteX33" fmla="*/ 193339 w 236111"/>
                <a:gd name="connsiteY33" fmla="*/ 33201 h 271380"/>
                <a:gd name="connsiteX34" fmla="*/ 193339 w 236111"/>
                <a:gd name="connsiteY34" fmla="*/ 33198 h 271380"/>
                <a:gd name="connsiteX35" fmla="*/ 165316 w 236111"/>
                <a:gd name="connsiteY35" fmla="*/ 42163 h 271380"/>
                <a:gd name="connsiteX36" fmla="*/ 150947 w 236111"/>
                <a:gd name="connsiteY36" fmla="*/ 49347 h 271380"/>
                <a:gd name="connsiteX37" fmla="*/ 123237 w 236111"/>
                <a:gd name="connsiteY37" fmla="*/ 31899 h 271380"/>
                <a:gd name="connsiteX38" fmla="*/ 82187 w 236111"/>
                <a:gd name="connsiteY38" fmla="*/ 84 h 271380"/>
                <a:gd name="connsiteX39" fmla="*/ 82187 w 236111"/>
                <a:gd name="connsiteY39" fmla="*/ 84 h 271380"/>
                <a:gd name="connsiteX40" fmla="*/ 77054 w 236111"/>
                <a:gd name="connsiteY40" fmla="*/ 12399 h 271380"/>
                <a:gd name="connsiteX41" fmla="*/ 83213 w 236111"/>
                <a:gd name="connsiteY41" fmla="*/ 28819 h 271380"/>
                <a:gd name="connsiteX42" fmla="*/ 72949 w 236111"/>
                <a:gd name="connsiteY42" fmla="*/ 33953 h 271380"/>
                <a:gd name="connsiteX43" fmla="*/ 63713 w 236111"/>
                <a:gd name="connsiteY43" fmla="*/ 41134 h 271380"/>
                <a:gd name="connsiteX44" fmla="*/ 51398 w 236111"/>
                <a:gd name="connsiteY44" fmla="*/ 30873 h 271380"/>
                <a:gd name="connsiteX45" fmla="*/ 29844 w 236111"/>
                <a:gd name="connsiteY45" fmla="*/ 21638 h 271380"/>
                <a:gd name="connsiteX46" fmla="*/ 1720 w 236111"/>
                <a:gd name="connsiteY46" fmla="*/ 6491 h 271380"/>
                <a:gd name="connsiteX47" fmla="*/ 1720 w 236111"/>
                <a:gd name="connsiteY47" fmla="*/ 6491 h 271380"/>
                <a:gd name="connsiteX48" fmla="*/ 84 w 236111"/>
                <a:gd name="connsiteY48" fmla="*/ 29077 h 271380"/>
                <a:gd name="connsiteX49" fmla="*/ 7269 w 236111"/>
                <a:gd name="connsiteY49" fmla="*/ 66793 h 271380"/>
                <a:gd name="connsiteX50" fmla="*/ 30873 w 236111"/>
                <a:gd name="connsiteY50" fmla="*/ 86292 h 271380"/>
                <a:gd name="connsiteX51" fmla="*/ 24714 w 236111"/>
                <a:gd name="connsiteY51" fmla="*/ 108871 h 271380"/>
                <a:gd name="connsiteX52" fmla="*/ 46268 w 236111"/>
                <a:gd name="connsiteY52" fmla="*/ 137606 h 271380"/>
                <a:gd name="connsiteX53" fmla="*/ 40109 w 236111"/>
                <a:gd name="connsiteY53" fmla="*/ 171475 h 271380"/>
                <a:gd name="connsiteX54" fmla="*/ 43920 w 236111"/>
                <a:gd name="connsiteY54" fmla="*/ 173924 h 271380"/>
                <a:gd name="connsiteX55" fmla="*/ 43923 w 236111"/>
                <a:gd name="connsiteY55" fmla="*/ 173924 h 271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36111" h="271380">
                  <a:moveTo>
                    <a:pt x="43923" y="173924"/>
                  </a:moveTo>
                  <a:cubicBezTo>
                    <a:pt x="48537" y="173924"/>
                    <a:pt x="50627" y="174551"/>
                    <a:pt x="55245" y="174551"/>
                  </a:cubicBezTo>
                  <a:cubicBezTo>
                    <a:pt x="71407" y="174551"/>
                    <a:pt x="78337" y="160182"/>
                    <a:pt x="94499" y="160182"/>
                  </a:cubicBezTo>
                  <a:cubicBezTo>
                    <a:pt x="100658" y="160182"/>
                    <a:pt x="104763" y="166341"/>
                    <a:pt x="104763" y="172501"/>
                  </a:cubicBezTo>
                  <a:cubicBezTo>
                    <a:pt x="104763" y="179169"/>
                    <a:pt x="103735" y="184042"/>
                    <a:pt x="99633" y="188920"/>
                  </a:cubicBezTo>
                  <a:cubicBezTo>
                    <a:pt x="96040" y="193025"/>
                    <a:pt x="89369" y="193538"/>
                    <a:pt x="89369" y="199181"/>
                  </a:cubicBezTo>
                  <a:cubicBezTo>
                    <a:pt x="89369" y="205082"/>
                    <a:pt x="93474" y="207646"/>
                    <a:pt x="93474" y="213550"/>
                  </a:cubicBezTo>
                  <a:cubicBezTo>
                    <a:pt x="93474" y="219706"/>
                    <a:pt x="86289" y="221761"/>
                    <a:pt x="86289" y="227920"/>
                  </a:cubicBezTo>
                  <a:cubicBezTo>
                    <a:pt x="86289" y="238948"/>
                    <a:pt x="102454" y="237410"/>
                    <a:pt x="106814" y="247416"/>
                  </a:cubicBezTo>
                  <a:cubicBezTo>
                    <a:pt x="109381" y="253062"/>
                    <a:pt x="103735" y="258448"/>
                    <a:pt x="106814" y="263839"/>
                  </a:cubicBezTo>
                  <a:cubicBezTo>
                    <a:pt x="110152" y="269737"/>
                    <a:pt x="118623" y="269992"/>
                    <a:pt x="125295" y="271533"/>
                  </a:cubicBezTo>
                  <a:lnTo>
                    <a:pt x="125291" y="271533"/>
                  </a:lnTo>
                  <a:cubicBezTo>
                    <a:pt x="125291" y="271324"/>
                    <a:pt x="125291" y="271109"/>
                    <a:pt x="125291" y="270893"/>
                  </a:cubicBezTo>
                  <a:lnTo>
                    <a:pt x="125291" y="258193"/>
                  </a:lnTo>
                  <a:lnTo>
                    <a:pt x="136578" y="181223"/>
                  </a:lnTo>
                  <a:cubicBezTo>
                    <a:pt x="146584" y="186866"/>
                    <a:pt x="141963" y="199181"/>
                    <a:pt x="148893" y="208417"/>
                  </a:cubicBezTo>
                  <a:cubicBezTo>
                    <a:pt x="159030" y="203414"/>
                    <a:pt x="163004" y="198156"/>
                    <a:pt x="167880" y="188408"/>
                  </a:cubicBezTo>
                  <a:cubicBezTo>
                    <a:pt x="170188" y="183787"/>
                    <a:pt x="174039" y="181736"/>
                    <a:pt x="174039" y="176602"/>
                  </a:cubicBezTo>
                  <a:cubicBezTo>
                    <a:pt x="174039" y="172759"/>
                    <a:pt x="171472" y="170704"/>
                    <a:pt x="171472" y="166854"/>
                  </a:cubicBezTo>
                  <a:cubicBezTo>
                    <a:pt x="171472" y="160953"/>
                    <a:pt x="178911" y="160695"/>
                    <a:pt x="181736" y="155564"/>
                  </a:cubicBezTo>
                  <a:cubicBezTo>
                    <a:pt x="185325" y="149020"/>
                    <a:pt x="188019" y="145042"/>
                    <a:pt x="194564" y="141195"/>
                  </a:cubicBezTo>
                  <a:cubicBezTo>
                    <a:pt x="196869" y="137479"/>
                    <a:pt x="200974" y="135552"/>
                    <a:pt x="205468" y="135552"/>
                  </a:cubicBezTo>
                  <a:lnTo>
                    <a:pt x="221633" y="135552"/>
                  </a:lnTo>
                  <a:cubicBezTo>
                    <a:pt x="224197" y="135552"/>
                    <a:pt x="225480" y="137603"/>
                    <a:pt x="228044" y="137603"/>
                  </a:cubicBezTo>
                  <a:lnTo>
                    <a:pt x="235101" y="137603"/>
                  </a:lnTo>
                  <a:cubicBezTo>
                    <a:pt x="235228" y="136832"/>
                    <a:pt x="236127" y="136450"/>
                    <a:pt x="236127" y="135552"/>
                  </a:cubicBezTo>
                  <a:cubicBezTo>
                    <a:pt x="236127" y="132600"/>
                    <a:pt x="233948" y="131062"/>
                    <a:pt x="233050" y="128368"/>
                  </a:cubicBezTo>
                  <a:cubicBezTo>
                    <a:pt x="230869" y="122212"/>
                    <a:pt x="229582" y="117845"/>
                    <a:pt x="224837" y="113489"/>
                  </a:cubicBezTo>
                  <a:cubicBezTo>
                    <a:pt x="222401" y="111308"/>
                    <a:pt x="219449" y="110537"/>
                    <a:pt x="218681" y="107330"/>
                  </a:cubicBezTo>
                  <a:cubicBezTo>
                    <a:pt x="217012" y="100785"/>
                    <a:pt x="218041" y="95528"/>
                    <a:pt x="213551" y="90397"/>
                  </a:cubicBezTo>
                  <a:cubicBezTo>
                    <a:pt x="209318" y="85518"/>
                    <a:pt x="202774" y="84111"/>
                    <a:pt x="202774" y="77693"/>
                  </a:cubicBezTo>
                  <a:lnTo>
                    <a:pt x="202774" y="56914"/>
                  </a:lnTo>
                  <a:cubicBezTo>
                    <a:pt x="202774" y="51140"/>
                    <a:pt x="197643" y="49220"/>
                    <a:pt x="196102" y="43701"/>
                  </a:cubicBezTo>
                  <a:cubicBezTo>
                    <a:pt x="194985" y="39789"/>
                    <a:pt x="194116" y="36395"/>
                    <a:pt x="193339" y="33201"/>
                  </a:cubicBezTo>
                  <a:lnTo>
                    <a:pt x="193339" y="33198"/>
                  </a:lnTo>
                  <a:cubicBezTo>
                    <a:pt x="182053" y="36790"/>
                    <a:pt x="175832" y="37029"/>
                    <a:pt x="165316" y="42163"/>
                  </a:cubicBezTo>
                  <a:cubicBezTo>
                    <a:pt x="159924" y="44726"/>
                    <a:pt x="157106" y="49347"/>
                    <a:pt x="150947" y="49347"/>
                  </a:cubicBezTo>
                  <a:cubicBezTo>
                    <a:pt x="138119" y="49347"/>
                    <a:pt x="132731" y="40363"/>
                    <a:pt x="123237" y="31899"/>
                  </a:cubicBezTo>
                  <a:cubicBezTo>
                    <a:pt x="107843" y="18300"/>
                    <a:pt x="97069" y="14966"/>
                    <a:pt x="82187" y="84"/>
                  </a:cubicBezTo>
                  <a:lnTo>
                    <a:pt x="82187" y="84"/>
                  </a:lnTo>
                  <a:cubicBezTo>
                    <a:pt x="78595" y="3676"/>
                    <a:pt x="77824" y="7269"/>
                    <a:pt x="77054" y="12399"/>
                  </a:cubicBezTo>
                  <a:lnTo>
                    <a:pt x="83213" y="28819"/>
                  </a:lnTo>
                  <a:cubicBezTo>
                    <a:pt x="80133" y="31899"/>
                    <a:pt x="77054" y="32411"/>
                    <a:pt x="72949" y="33953"/>
                  </a:cubicBezTo>
                  <a:cubicBezTo>
                    <a:pt x="68844" y="35491"/>
                    <a:pt x="68331" y="41134"/>
                    <a:pt x="63713" y="41134"/>
                  </a:cubicBezTo>
                  <a:cubicBezTo>
                    <a:pt x="57554" y="41134"/>
                    <a:pt x="56529" y="33953"/>
                    <a:pt x="51398" y="30873"/>
                  </a:cubicBezTo>
                  <a:cubicBezTo>
                    <a:pt x="43959" y="26252"/>
                    <a:pt x="36774" y="27026"/>
                    <a:pt x="29844" y="21638"/>
                  </a:cubicBezTo>
                  <a:cubicBezTo>
                    <a:pt x="19842" y="13682"/>
                    <a:pt x="14035" y="9571"/>
                    <a:pt x="1720" y="6491"/>
                  </a:cubicBezTo>
                  <a:lnTo>
                    <a:pt x="1720" y="6491"/>
                  </a:lnTo>
                  <a:cubicBezTo>
                    <a:pt x="1720" y="14701"/>
                    <a:pt x="84" y="20864"/>
                    <a:pt x="84" y="29077"/>
                  </a:cubicBezTo>
                  <a:cubicBezTo>
                    <a:pt x="84" y="43956"/>
                    <a:pt x="7269" y="51911"/>
                    <a:pt x="7269" y="66793"/>
                  </a:cubicBezTo>
                  <a:cubicBezTo>
                    <a:pt x="19071" y="66793"/>
                    <a:pt x="30873" y="74490"/>
                    <a:pt x="30873" y="86292"/>
                  </a:cubicBezTo>
                  <a:cubicBezTo>
                    <a:pt x="30873" y="95270"/>
                    <a:pt x="24714" y="99887"/>
                    <a:pt x="24714" y="108871"/>
                  </a:cubicBezTo>
                  <a:cubicBezTo>
                    <a:pt x="24714" y="122979"/>
                    <a:pt x="46268" y="123492"/>
                    <a:pt x="46268" y="137606"/>
                  </a:cubicBezTo>
                  <a:cubicBezTo>
                    <a:pt x="46268" y="150947"/>
                    <a:pt x="40109" y="158131"/>
                    <a:pt x="40109" y="171475"/>
                  </a:cubicBezTo>
                  <a:cubicBezTo>
                    <a:pt x="40109" y="173781"/>
                    <a:pt x="42378" y="172386"/>
                    <a:pt x="43920" y="173924"/>
                  </a:cubicBezTo>
                  <a:lnTo>
                    <a:pt x="43923" y="173924"/>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03" name="Freeform: Shape 4702">
              <a:extLst>
                <a:ext uri="{FF2B5EF4-FFF2-40B4-BE49-F238E27FC236}">
                  <a16:creationId xmlns:a16="http://schemas.microsoft.com/office/drawing/2014/main" id="{6314A7B1-D24E-4F7F-A198-E2200B6E2B8D}"/>
                </a:ext>
              </a:extLst>
            </p:cNvPr>
            <p:cNvSpPr/>
            <p:nvPr/>
          </p:nvSpPr>
          <p:spPr>
            <a:xfrm>
              <a:off x="11795462" y="1941616"/>
              <a:ext cx="1940487" cy="978081"/>
            </a:xfrm>
            <a:custGeom>
              <a:avLst/>
              <a:gdLst>
                <a:gd name="connsiteX0" fmla="*/ 72041 w 1940487"/>
                <a:gd name="connsiteY0" fmla="*/ 432468 h 978081"/>
                <a:gd name="connsiteX1" fmla="*/ 77308 w 1940487"/>
                <a:gd name="connsiteY1" fmla="*/ 433173 h 978081"/>
                <a:gd name="connsiteX2" fmla="*/ 90397 w 1940487"/>
                <a:gd name="connsiteY2" fmla="*/ 431122 h 978081"/>
                <a:gd name="connsiteX3" fmla="*/ 102196 w 1940487"/>
                <a:gd name="connsiteY3" fmla="*/ 439329 h 978081"/>
                <a:gd name="connsiteX4" fmla="*/ 106941 w 1940487"/>
                <a:gd name="connsiteY4" fmla="*/ 437791 h 978081"/>
                <a:gd name="connsiteX5" fmla="*/ 120030 w 1940487"/>
                <a:gd name="connsiteY5" fmla="*/ 437791 h 978081"/>
                <a:gd name="connsiteX6" fmla="*/ 136578 w 1940487"/>
                <a:gd name="connsiteY6" fmla="*/ 433173 h 978081"/>
                <a:gd name="connsiteX7" fmla="*/ 156590 w 1940487"/>
                <a:gd name="connsiteY7" fmla="*/ 424450 h 978081"/>
                <a:gd name="connsiteX8" fmla="*/ 168650 w 1940487"/>
                <a:gd name="connsiteY8" fmla="*/ 415215 h 978081"/>
                <a:gd name="connsiteX9" fmla="*/ 195076 w 1940487"/>
                <a:gd name="connsiteY9" fmla="*/ 423938 h 978081"/>
                <a:gd name="connsiteX10" fmla="*/ 212522 w 1940487"/>
                <a:gd name="connsiteY10" fmla="*/ 434715 h 978081"/>
                <a:gd name="connsiteX11" fmla="*/ 239206 w 1940487"/>
                <a:gd name="connsiteY11" fmla="*/ 446001 h 978081"/>
                <a:gd name="connsiteX12" fmla="*/ 262811 w 1940487"/>
                <a:gd name="connsiteY12" fmla="*/ 457291 h 978081"/>
                <a:gd name="connsiteX13" fmla="*/ 278205 w 1940487"/>
                <a:gd name="connsiteY13" fmla="*/ 470634 h 978081"/>
                <a:gd name="connsiteX14" fmla="*/ 272046 w 1940487"/>
                <a:gd name="connsiteY14" fmla="*/ 478841 h 978081"/>
                <a:gd name="connsiteX15" fmla="*/ 268967 w 1940487"/>
                <a:gd name="connsiteY15" fmla="*/ 491927 h 978081"/>
                <a:gd name="connsiteX16" fmla="*/ 271021 w 1940487"/>
                <a:gd name="connsiteY16" fmla="*/ 507579 h 978081"/>
                <a:gd name="connsiteX17" fmla="*/ 261273 w 1940487"/>
                <a:gd name="connsiteY17" fmla="*/ 526053 h 978081"/>
                <a:gd name="connsiteX18" fmla="*/ 257168 w 1940487"/>
                <a:gd name="connsiteY18" fmla="*/ 542986 h 978081"/>
                <a:gd name="connsiteX19" fmla="*/ 252546 w 1940487"/>
                <a:gd name="connsiteY19" fmla="*/ 546066 h 978081"/>
                <a:gd name="connsiteX20" fmla="*/ 241773 w 1940487"/>
                <a:gd name="connsiteY20" fmla="*/ 562486 h 978081"/>
                <a:gd name="connsiteX21" fmla="*/ 247929 w 1940487"/>
                <a:gd name="connsiteY21" fmla="*/ 579804 h 978081"/>
                <a:gd name="connsiteX22" fmla="*/ 247929 w 1940487"/>
                <a:gd name="connsiteY22" fmla="*/ 587116 h 978081"/>
                <a:gd name="connsiteX23" fmla="*/ 245365 w 1940487"/>
                <a:gd name="connsiteY23" fmla="*/ 587628 h 978081"/>
                <a:gd name="connsiteX24" fmla="*/ 227789 w 1940487"/>
                <a:gd name="connsiteY24" fmla="*/ 564024 h 978081"/>
                <a:gd name="connsiteX25" fmla="*/ 211111 w 1940487"/>
                <a:gd name="connsiteY25" fmla="*/ 564024 h 978081"/>
                <a:gd name="connsiteX26" fmla="*/ 188917 w 1940487"/>
                <a:gd name="connsiteY26" fmla="*/ 560432 h 978081"/>
                <a:gd name="connsiteX27" fmla="*/ 175322 w 1940487"/>
                <a:gd name="connsiteY27" fmla="*/ 545550 h 978081"/>
                <a:gd name="connsiteX28" fmla="*/ 162749 w 1940487"/>
                <a:gd name="connsiteY28" fmla="*/ 548116 h 978081"/>
                <a:gd name="connsiteX29" fmla="*/ 150434 w 1940487"/>
                <a:gd name="connsiteY29" fmla="*/ 551709 h 978081"/>
                <a:gd name="connsiteX30" fmla="*/ 152485 w 1940487"/>
                <a:gd name="connsiteY30" fmla="*/ 560304 h 978081"/>
                <a:gd name="connsiteX31" fmla="*/ 152485 w 1940487"/>
                <a:gd name="connsiteY31" fmla="*/ 571721 h 978081"/>
                <a:gd name="connsiteX32" fmla="*/ 149921 w 1940487"/>
                <a:gd name="connsiteY32" fmla="*/ 573259 h 978081"/>
                <a:gd name="connsiteX33" fmla="*/ 145816 w 1940487"/>
                <a:gd name="connsiteY33" fmla="*/ 570180 h 978081"/>
                <a:gd name="connsiteX34" fmla="*/ 142224 w 1940487"/>
                <a:gd name="connsiteY34" fmla="*/ 570180 h 978081"/>
                <a:gd name="connsiteX35" fmla="*/ 142224 w 1940487"/>
                <a:gd name="connsiteY35" fmla="*/ 578004 h 978081"/>
                <a:gd name="connsiteX36" fmla="*/ 144020 w 1940487"/>
                <a:gd name="connsiteY36" fmla="*/ 581855 h 978081"/>
                <a:gd name="connsiteX37" fmla="*/ 144020 w 1940487"/>
                <a:gd name="connsiteY37" fmla="*/ 599943 h 978081"/>
                <a:gd name="connsiteX38" fmla="*/ 140683 w 1940487"/>
                <a:gd name="connsiteY38" fmla="*/ 600969 h 978081"/>
                <a:gd name="connsiteX39" fmla="*/ 130422 w 1940487"/>
                <a:gd name="connsiteY39" fmla="*/ 598918 h 978081"/>
                <a:gd name="connsiteX40" fmla="*/ 114515 w 1940487"/>
                <a:gd name="connsiteY40" fmla="*/ 586603 h 978081"/>
                <a:gd name="connsiteX41" fmla="*/ 102967 w 1940487"/>
                <a:gd name="connsiteY41" fmla="*/ 588141 h 978081"/>
                <a:gd name="connsiteX42" fmla="*/ 89369 w 1940487"/>
                <a:gd name="connsiteY42" fmla="*/ 587116 h 978081"/>
                <a:gd name="connsiteX43" fmla="*/ 79620 w 1940487"/>
                <a:gd name="connsiteY43" fmla="*/ 591734 h 978081"/>
                <a:gd name="connsiteX44" fmla="*/ 86289 w 1940487"/>
                <a:gd name="connsiteY44" fmla="*/ 599943 h 978081"/>
                <a:gd name="connsiteX45" fmla="*/ 90910 w 1940487"/>
                <a:gd name="connsiteY45" fmla="*/ 611233 h 978081"/>
                <a:gd name="connsiteX46" fmla="*/ 98607 w 1940487"/>
                <a:gd name="connsiteY46" fmla="*/ 615851 h 978081"/>
                <a:gd name="connsiteX47" fmla="*/ 100658 w 1940487"/>
                <a:gd name="connsiteY47" fmla="*/ 625854 h 978081"/>
                <a:gd name="connsiteX48" fmla="*/ 99120 w 1940487"/>
                <a:gd name="connsiteY48" fmla="*/ 636630 h 978081"/>
                <a:gd name="connsiteX49" fmla="*/ 104763 w 1940487"/>
                <a:gd name="connsiteY49" fmla="*/ 649203 h 978081"/>
                <a:gd name="connsiteX50" fmla="*/ 101684 w 1940487"/>
                <a:gd name="connsiteY50" fmla="*/ 658828 h 978081"/>
                <a:gd name="connsiteX51" fmla="*/ 101684 w 1940487"/>
                <a:gd name="connsiteY51" fmla="*/ 679607 h 978081"/>
                <a:gd name="connsiteX52" fmla="*/ 99120 w 1940487"/>
                <a:gd name="connsiteY52" fmla="*/ 689744 h 978081"/>
                <a:gd name="connsiteX53" fmla="*/ 114515 w 1940487"/>
                <a:gd name="connsiteY53" fmla="*/ 696413 h 978081"/>
                <a:gd name="connsiteX54" fmla="*/ 121183 w 1940487"/>
                <a:gd name="connsiteY54" fmla="*/ 712320 h 978081"/>
                <a:gd name="connsiteX55" fmla="*/ 132985 w 1940487"/>
                <a:gd name="connsiteY55" fmla="*/ 718992 h 978081"/>
                <a:gd name="connsiteX56" fmla="*/ 143762 w 1940487"/>
                <a:gd name="connsiteY56" fmla="*/ 728227 h 978081"/>
                <a:gd name="connsiteX57" fmla="*/ 151972 w 1940487"/>
                <a:gd name="connsiteY57" fmla="*/ 732332 h 978081"/>
                <a:gd name="connsiteX58" fmla="*/ 151205 w 1940487"/>
                <a:gd name="connsiteY58" fmla="*/ 737339 h 978081"/>
                <a:gd name="connsiteX59" fmla="*/ 151205 w 1940487"/>
                <a:gd name="connsiteY59" fmla="*/ 755297 h 978081"/>
                <a:gd name="connsiteX60" fmla="*/ 138834 w 1940487"/>
                <a:gd name="connsiteY60" fmla="*/ 774741 h 978081"/>
                <a:gd name="connsiteX61" fmla="*/ 138838 w 1940487"/>
                <a:gd name="connsiteY61" fmla="*/ 774741 h 978081"/>
                <a:gd name="connsiteX62" fmla="*/ 223815 w 1940487"/>
                <a:gd name="connsiteY62" fmla="*/ 770819 h 978081"/>
                <a:gd name="connsiteX63" fmla="*/ 245365 w 1940487"/>
                <a:gd name="connsiteY63" fmla="*/ 823158 h 978081"/>
                <a:gd name="connsiteX64" fmla="*/ 261785 w 1940487"/>
                <a:gd name="connsiteY64" fmla="*/ 857024 h 978081"/>
                <a:gd name="connsiteX65" fmla="*/ 265632 w 1940487"/>
                <a:gd name="connsiteY65" fmla="*/ 858053 h 978081"/>
                <a:gd name="connsiteX66" fmla="*/ 278326 w 1940487"/>
                <a:gd name="connsiteY66" fmla="*/ 853327 h 978081"/>
                <a:gd name="connsiteX67" fmla="*/ 278326 w 1940487"/>
                <a:gd name="connsiteY67" fmla="*/ 853327 h 978081"/>
                <a:gd name="connsiteX68" fmla="*/ 338755 w 1940487"/>
                <a:gd name="connsiteY68" fmla="*/ 624061 h 978081"/>
                <a:gd name="connsiteX69" fmla="*/ 518614 w 1940487"/>
                <a:gd name="connsiteY69" fmla="*/ 600688 h 978081"/>
                <a:gd name="connsiteX70" fmla="*/ 518614 w 1940487"/>
                <a:gd name="connsiteY70" fmla="*/ 600688 h 978081"/>
                <a:gd name="connsiteX71" fmla="*/ 518865 w 1940487"/>
                <a:gd name="connsiteY71" fmla="*/ 599943 h 978081"/>
                <a:gd name="connsiteX72" fmla="*/ 525537 w 1940487"/>
                <a:gd name="connsiteY72" fmla="*/ 591221 h 978081"/>
                <a:gd name="connsiteX73" fmla="*/ 546575 w 1940487"/>
                <a:gd name="connsiteY73" fmla="*/ 601485 h 978081"/>
                <a:gd name="connsiteX74" fmla="*/ 558893 w 1940487"/>
                <a:gd name="connsiteY74" fmla="*/ 582498 h 978081"/>
                <a:gd name="connsiteX75" fmla="*/ 562995 w 1940487"/>
                <a:gd name="connsiteY75" fmla="*/ 571721 h 978081"/>
                <a:gd name="connsiteX76" fmla="*/ 579415 w 1940487"/>
                <a:gd name="connsiteY76" fmla="*/ 584036 h 978081"/>
                <a:gd name="connsiteX77" fmla="*/ 591733 w 1940487"/>
                <a:gd name="connsiteY77" fmla="*/ 581469 h 978081"/>
                <a:gd name="connsiteX78" fmla="*/ 622519 w 1940487"/>
                <a:gd name="connsiteY78" fmla="*/ 578906 h 978081"/>
                <a:gd name="connsiteX79" fmla="*/ 624574 w 1940487"/>
                <a:gd name="connsiteY79" fmla="*/ 583524 h 978081"/>
                <a:gd name="connsiteX80" fmla="*/ 609179 w 1940487"/>
                <a:gd name="connsiteY80" fmla="*/ 600969 h 978081"/>
                <a:gd name="connsiteX81" fmla="*/ 587883 w 1940487"/>
                <a:gd name="connsiteY81" fmla="*/ 615338 h 978081"/>
                <a:gd name="connsiteX82" fmla="*/ 574925 w 1940487"/>
                <a:gd name="connsiteY82" fmla="*/ 613284 h 978081"/>
                <a:gd name="connsiteX83" fmla="*/ 569154 w 1940487"/>
                <a:gd name="connsiteY83" fmla="*/ 613800 h 978081"/>
                <a:gd name="connsiteX84" fmla="*/ 572747 w 1940487"/>
                <a:gd name="connsiteY84" fmla="*/ 628678 h 978081"/>
                <a:gd name="connsiteX85" fmla="*/ 578390 w 1940487"/>
                <a:gd name="connsiteY85" fmla="*/ 642280 h 978081"/>
                <a:gd name="connsiteX86" fmla="*/ 576577 w 1940487"/>
                <a:gd name="connsiteY86" fmla="*/ 651849 h 978081"/>
                <a:gd name="connsiteX87" fmla="*/ 576577 w 1940487"/>
                <a:gd name="connsiteY87" fmla="*/ 651849 h 978081"/>
                <a:gd name="connsiteX88" fmla="*/ 600456 w 1940487"/>
                <a:gd name="connsiteY88" fmla="*/ 678451 h 978081"/>
                <a:gd name="connsiteX89" fmla="*/ 612771 w 1940487"/>
                <a:gd name="connsiteY89" fmla="*/ 709241 h 978081"/>
                <a:gd name="connsiteX90" fmla="*/ 629194 w 1940487"/>
                <a:gd name="connsiteY90" fmla="*/ 737975 h 978081"/>
                <a:gd name="connsiteX91" fmla="*/ 635350 w 1940487"/>
                <a:gd name="connsiteY91" fmla="*/ 755424 h 978081"/>
                <a:gd name="connsiteX92" fmla="*/ 640481 w 1940487"/>
                <a:gd name="connsiteY92" fmla="*/ 765685 h 978081"/>
                <a:gd name="connsiteX93" fmla="*/ 686152 w 1940487"/>
                <a:gd name="connsiteY93" fmla="*/ 756450 h 978081"/>
                <a:gd name="connsiteX94" fmla="*/ 717454 w 1940487"/>
                <a:gd name="connsiteY94" fmla="*/ 769790 h 978081"/>
                <a:gd name="connsiteX95" fmla="*/ 767739 w 1940487"/>
                <a:gd name="connsiteY95" fmla="*/ 783131 h 978081"/>
                <a:gd name="connsiteX96" fmla="*/ 804942 w 1940487"/>
                <a:gd name="connsiteY96" fmla="*/ 775949 h 978081"/>
                <a:gd name="connsiteX97" fmla="*/ 821107 w 1940487"/>
                <a:gd name="connsiteY97" fmla="*/ 775949 h 978081"/>
                <a:gd name="connsiteX98" fmla="*/ 831368 w 1940487"/>
                <a:gd name="connsiteY98" fmla="*/ 822130 h 978081"/>
                <a:gd name="connsiteX99" fmla="*/ 833422 w 1940487"/>
                <a:gd name="connsiteY99" fmla="*/ 846763 h 978081"/>
                <a:gd name="connsiteX100" fmla="*/ 849842 w 1940487"/>
                <a:gd name="connsiteY100" fmla="*/ 860874 h 978081"/>
                <a:gd name="connsiteX101" fmla="*/ 849842 w 1940487"/>
                <a:gd name="connsiteY101" fmla="*/ 873444 h 978081"/>
                <a:gd name="connsiteX102" fmla="*/ 834448 w 1940487"/>
                <a:gd name="connsiteY102" fmla="*/ 880628 h 978081"/>
                <a:gd name="connsiteX103" fmla="*/ 831368 w 1940487"/>
                <a:gd name="connsiteY103" fmla="*/ 911418 h 978081"/>
                <a:gd name="connsiteX104" fmla="*/ 860103 w 1940487"/>
                <a:gd name="connsiteY104" fmla="*/ 920653 h 978081"/>
                <a:gd name="connsiteX105" fmla="*/ 860103 w 1940487"/>
                <a:gd name="connsiteY105" fmla="*/ 938102 h 978081"/>
                <a:gd name="connsiteX106" fmla="*/ 874472 w 1940487"/>
                <a:gd name="connsiteY106" fmla="*/ 963757 h 978081"/>
                <a:gd name="connsiteX107" fmla="*/ 900131 w 1940487"/>
                <a:gd name="connsiteY107" fmla="*/ 966837 h 978081"/>
                <a:gd name="connsiteX108" fmla="*/ 945286 w 1940487"/>
                <a:gd name="connsiteY108" fmla="*/ 978126 h 978081"/>
                <a:gd name="connsiteX109" fmla="*/ 977101 w 1940487"/>
                <a:gd name="connsiteY109" fmla="*/ 948363 h 978081"/>
                <a:gd name="connsiteX110" fmla="*/ 1024310 w 1940487"/>
                <a:gd name="connsiteY110" fmla="*/ 927837 h 978081"/>
                <a:gd name="connsiteX111" fmla="*/ 1060229 w 1940487"/>
                <a:gd name="connsiteY111" fmla="*/ 907312 h 978081"/>
                <a:gd name="connsiteX112" fmla="*/ 1106341 w 1940487"/>
                <a:gd name="connsiteY112" fmla="*/ 881360 h 978081"/>
                <a:gd name="connsiteX113" fmla="*/ 1106341 w 1940487"/>
                <a:gd name="connsiteY113" fmla="*/ 881360 h 978081"/>
                <a:gd name="connsiteX114" fmla="*/ 1131043 w 1940487"/>
                <a:gd name="connsiteY114" fmla="*/ 862158 h 978081"/>
                <a:gd name="connsiteX115" fmla="*/ 1163112 w 1940487"/>
                <a:gd name="connsiteY115" fmla="*/ 869339 h 978081"/>
                <a:gd name="connsiteX116" fmla="*/ 1188255 w 1940487"/>
                <a:gd name="connsiteY116" fmla="*/ 869339 h 978081"/>
                <a:gd name="connsiteX117" fmla="*/ 1224433 w 1940487"/>
                <a:gd name="connsiteY117" fmla="*/ 884733 h 978081"/>
                <a:gd name="connsiteX118" fmla="*/ 1224433 w 1940487"/>
                <a:gd name="connsiteY118" fmla="*/ 864466 h 978081"/>
                <a:gd name="connsiteX119" fmla="*/ 1228538 w 1940487"/>
                <a:gd name="connsiteY119" fmla="*/ 842658 h 978081"/>
                <a:gd name="connsiteX120" fmla="*/ 1263945 w 1940487"/>
                <a:gd name="connsiteY120" fmla="*/ 836499 h 978081"/>
                <a:gd name="connsiteX121" fmla="*/ 1287037 w 1940487"/>
                <a:gd name="connsiteY121" fmla="*/ 837524 h 978081"/>
                <a:gd name="connsiteX122" fmla="*/ 1311667 w 1940487"/>
                <a:gd name="connsiteY122" fmla="*/ 863183 h 978081"/>
                <a:gd name="connsiteX123" fmla="*/ 1361956 w 1940487"/>
                <a:gd name="connsiteY123" fmla="*/ 880628 h 978081"/>
                <a:gd name="connsiteX124" fmla="*/ 1411470 w 1940487"/>
                <a:gd name="connsiteY124" fmla="*/ 866262 h 978081"/>
                <a:gd name="connsiteX125" fmla="*/ 1452008 w 1940487"/>
                <a:gd name="connsiteY125" fmla="*/ 866262 h 978081"/>
                <a:gd name="connsiteX126" fmla="*/ 1480491 w 1940487"/>
                <a:gd name="connsiteY126" fmla="*/ 864208 h 978081"/>
                <a:gd name="connsiteX127" fmla="*/ 1500503 w 1940487"/>
                <a:gd name="connsiteY127" fmla="*/ 864208 h 978081"/>
                <a:gd name="connsiteX128" fmla="*/ 1514099 w 1940487"/>
                <a:gd name="connsiteY128" fmla="*/ 872418 h 978081"/>
                <a:gd name="connsiteX129" fmla="*/ 1545658 w 1940487"/>
                <a:gd name="connsiteY129" fmla="*/ 872418 h 978081"/>
                <a:gd name="connsiteX130" fmla="*/ 1556948 w 1940487"/>
                <a:gd name="connsiteY130" fmla="*/ 893972 h 978081"/>
                <a:gd name="connsiteX131" fmla="*/ 1603830 w 1940487"/>
                <a:gd name="connsiteY131" fmla="*/ 912227 h 978081"/>
                <a:gd name="connsiteX132" fmla="*/ 1603830 w 1940487"/>
                <a:gd name="connsiteY132" fmla="*/ 912227 h 978081"/>
                <a:gd name="connsiteX133" fmla="*/ 1624682 w 1940487"/>
                <a:gd name="connsiteY133" fmla="*/ 871651 h 978081"/>
                <a:gd name="connsiteX134" fmla="*/ 1624682 w 1940487"/>
                <a:gd name="connsiteY134" fmla="*/ 849588 h 978081"/>
                <a:gd name="connsiteX135" fmla="*/ 1636997 w 1940487"/>
                <a:gd name="connsiteY135" fmla="*/ 835473 h 978081"/>
                <a:gd name="connsiteX136" fmla="*/ 1627759 w 1940487"/>
                <a:gd name="connsiteY136" fmla="*/ 815974 h 978081"/>
                <a:gd name="connsiteX137" fmla="*/ 1624682 w 1940487"/>
                <a:gd name="connsiteY137" fmla="*/ 783134 h 978081"/>
                <a:gd name="connsiteX138" fmla="*/ 1627759 w 1940487"/>
                <a:gd name="connsiteY138" fmla="*/ 747214 h 978081"/>
                <a:gd name="connsiteX139" fmla="*/ 1617240 w 1940487"/>
                <a:gd name="connsiteY139" fmla="*/ 739004 h 978081"/>
                <a:gd name="connsiteX140" fmla="*/ 1595944 w 1940487"/>
                <a:gd name="connsiteY140" fmla="*/ 739004 h 978081"/>
                <a:gd name="connsiteX141" fmla="*/ 1590814 w 1940487"/>
                <a:gd name="connsiteY141" fmla="*/ 733874 h 978081"/>
                <a:gd name="connsiteX142" fmla="*/ 1610313 w 1940487"/>
                <a:gd name="connsiteY142" fmla="*/ 725664 h 978081"/>
                <a:gd name="connsiteX143" fmla="*/ 1630838 w 1940487"/>
                <a:gd name="connsiteY143" fmla="*/ 721559 h 978081"/>
                <a:gd name="connsiteX144" fmla="*/ 1664707 w 1940487"/>
                <a:gd name="connsiteY144" fmla="*/ 713349 h 978081"/>
                <a:gd name="connsiteX145" fmla="*/ 1679073 w 1940487"/>
                <a:gd name="connsiteY145" fmla="*/ 706164 h 978081"/>
                <a:gd name="connsiteX146" fmla="*/ 1696521 w 1940487"/>
                <a:gd name="connsiteY146" fmla="*/ 712320 h 978081"/>
                <a:gd name="connsiteX147" fmla="*/ 1718072 w 1940487"/>
                <a:gd name="connsiteY147" fmla="*/ 697954 h 978081"/>
                <a:gd name="connsiteX148" fmla="*/ 1725256 w 1940487"/>
                <a:gd name="connsiteY148" fmla="*/ 703084 h 978081"/>
                <a:gd name="connsiteX149" fmla="*/ 1733466 w 1940487"/>
                <a:gd name="connsiteY149" fmla="*/ 696929 h 978081"/>
                <a:gd name="connsiteX150" fmla="*/ 1733466 w 1940487"/>
                <a:gd name="connsiteY150" fmla="*/ 683585 h 978081"/>
                <a:gd name="connsiteX151" fmla="*/ 1717046 w 1940487"/>
                <a:gd name="connsiteY151" fmla="*/ 676400 h 978081"/>
                <a:gd name="connsiteX152" fmla="*/ 1724231 w 1940487"/>
                <a:gd name="connsiteY152" fmla="*/ 654850 h 978081"/>
                <a:gd name="connsiteX153" fmla="*/ 1729361 w 1940487"/>
                <a:gd name="connsiteY153" fmla="*/ 616876 h 978081"/>
                <a:gd name="connsiteX154" fmla="*/ 1747832 w 1940487"/>
                <a:gd name="connsiteY154" fmla="*/ 616876 h 978081"/>
                <a:gd name="connsiteX155" fmla="*/ 1753991 w 1940487"/>
                <a:gd name="connsiteY155" fmla="*/ 618930 h 978081"/>
                <a:gd name="connsiteX156" fmla="*/ 1782726 w 1940487"/>
                <a:gd name="connsiteY156" fmla="*/ 608666 h 978081"/>
                <a:gd name="connsiteX157" fmla="*/ 1812745 w 1940487"/>
                <a:gd name="connsiteY157" fmla="*/ 622010 h 978081"/>
                <a:gd name="connsiteX158" fmla="*/ 1821725 w 1940487"/>
                <a:gd name="connsiteY158" fmla="*/ 620981 h 978081"/>
                <a:gd name="connsiteX159" fmla="*/ 1825830 w 1940487"/>
                <a:gd name="connsiteY159" fmla="*/ 596351 h 978081"/>
                <a:gd name="connsiteX160" fmla="*/ 1852515 w 1940487"/>
                <a:gd name="connsiteY160" fmla="*/ 572747 h 978081"/>
                <a:gd name="connsiteX161" fmla="*/ 1838145 w 1940487"/>
                <a:gd name="connsiteY161" fmla="*/ 535801 h 978081"/>
                <a:gd name="connsiteX162" fmla="*/ 1843279 w 1940487"/>
                <a:gd name="connsiteY162" fmla="*/ 505013 h 978081"/>
                <a:gd name="connsiteX163" fmla="*/ 1845330 w 1940487"/>
                <a:gd name="connsiteY163" fmla="*/ 490647 h 978081"/>
                <a:gd name="connsiteX164" fmla="*/ 1881250 w 1940487"/>
                <a:gd name="connsiteY164" fmla="*/ 476277 h 978081"/>
                <a:gd name="connsiteX165" fmla="*/ 1901775 w 1940487"/>
                <a:gd name="connsiteY165" fmla="*/ 427014 h 978081"/>
                <a:gd name="connsiteX166" fmla="*/ 1921274 w 1940487"/>
                <a:gd name="connsiteY166" fmla="*/ 427014 h 978081"/>
                <a:gd name="connsiteX167" fmla="*/ 1940526 w 1940487"/>
                <a:gd name="connsiteY167" fmla="*/ 409931 h 978081"/>
                <a:gd name="connsiteX168" fmla="*/ 1940526 w 1940487"/>
                <a:gd name="connsiteY168" fmla="*/ 409931 h 978081"/>
                <a:gd name="connsiteX169" fmla="*/ 1919224 w 1940487"/>
                <a:gd name="connsiteY169" fmla="*/ 394177 h 978081"/>
                <a:gd name="connsiteX170" fmla="*/ 1892539 w 1940487"/>
                <a:gd name="connsiteY170" fmla="*/ 389044 h 978081"/>
                <a:gd name="connsiteX171" fmla="*/ 1881250 w 1940487"/>
                <a:gd name="connsiteY171" fmla="*/ 379808 h 978081"/>
                <a:gd name="connsiteX172" fmla="*/ 1873043 w 1940487"/>
                <a:gd name="connsiteY172" fmla="*/ 390072 h 978081"/>
                <a:gd name="connsiteX173" fmla="*/ 1864830 w 1940487"/>
                <a:gd name="connsiteY173" fmla="*/ 403413 h 978081"/>
                <a:gd name="connsiteX174" fmla="*/ 1859699 w 1940487"/>
                <a:gd name="connsiteY174" fmla="*/ 420862 h 978081"/>
                <a:gd name="connsiteX175" fmla="*/ 1827885 w 1940487"/>
                <a:gd name="connsiteY175" fmla="*/ 428043 h 978081"/>
                <a:gd name="connsiteX176" fmla="*/ 1791965 w 1940487"/>
                <a:gd name="connsiteY176" fmla="*/ 378783 h 978081"/>
                <a:gd name="connsiteX177" fmla="*/ 1772465 w 1940487"/>
                <a:gd name="connsiteY177" fmla="*/ 362363 h 978081"/>
                <a:gd name="connsiteX178" fmla="*/ 1757071 w 1940487"/>
                <a:gd name="connsiteY178" fmla="*/ 342863 h 978081"/>
                <a:gd name="connsiteX179" fmla="*/ 1718072 w 1940487"/>
                <a:gd name="connsiteY179" fmla="*/ 315154 h 978081"/>
                <a:gd name="connsiteX180" fmla="*/ 1682152 w 1940487"/>
                <a:gd name="connsiteY180" fmla="*/ 326443 h 978081"/>
                <a:gd name="connsiteX181" fmla="*/ 1651366 w 1940487"/>
                <a:gd name="connsiteY181" fmla="*/ 318230 h 978081"/>
                <a:gd name="connsiteX182" fmla="*/ 1647261 w 1940487"/>
                <a:gd name="connsiteY182" fmla="*/ 305918 h 978081"/>
                <a:gd name="connsiteX183" fmla="*/ 1623399 w 1940487"/>
                <a:gd name="connsiteY183" fmla="*/ 298734 h 978081"/>
                <a:gd name="connsiteX184" fmla="*/ 1617498 w 1940487"/>
                <a:gd name="connsiteY184" fmla="*/ 299759 h 978081"/>
                <a:gd name="connsiteX185" fmla="*/ 1618010 w 1940487"/>
                <a:gd name="connsiteY185" fmla="*/ 312074 h 978081"/>
                <a:gd name="connsiteX186" fmla="*/ 1590817 w 1940487"/>
                <a:gd name="connsiteY186" fmla="*/ 320284 h 978081"/>
                <a:gd name="connsiteX187" fmla="*/ 1578498 w 1940487"/>
                <a:gd name="connsiteY187" fmla="*/ 300784 h 978081"/>
                <a:gd name="connsiteX188" fmla="*/ 1564133 w 1940487"/>
                <a:gd name="connsiteY188" fmla="*/ 263839 h 978081"/>
                <a:gd name="connsiteX189" fmla="*/ 1521028 w 1940487"/>
                <a:gd name="connsiteY189" fmla="*/ 200210 h 978081"/>
                <a:gd name="connsiteX190" fmla="*/ 1481004 w 1940487"/>
                <a:gd name="connsiteY190" fmla="*/ 138632 h 978081"/>
                <a:gd name="connsiteX191" fmla="*/ 1447135 w 1940487"/>
                <a:gd name="connsiteY191" fmla="*/ 104767 h 978081"/>
                <a:gd name="connsiteX192" fmla="*/ 1429689 w 1940487"/>
                <a:gd name="connsiteY192" fmla="*/ 93477 h 978081"/>
                <a:gd name="connsiteX193" fmla="*/ 1425585 w 1940487"/>
                <a:gd name="connsiteY193" fmla="*/ 91423 h 978081"/>
                <a:gd name="connsiteX194" fmla="*/ 1431740 w 1940487"/>
                <a:gd name="connsiteY194" fmla="*/ 77057 h 978081"/>
                <a:gd name="connsiteX195" fmla="*/ 1430715 w 1940487"/>
                <a:gd name="connsiteY195" fmla="*/ 66793 h 978081"/>
                <a:gd name="connsiteX196" fmla="*/ 1424559 w 1940487"/>
                <a:gd name="connsiteY196" fmla="*/ 65767 h 978081"/>
                <a:gd name="connsiteX197" fmla="*/ 1405059 w 1940487"/>
                <a:gd name="connsiteY197" fmla="*/ 79108 h 978081"/>
                <a:gd name="connsiteX198" fmla="*/ 1382480 w 1940487"/>
                <a:gd name="connsiteY198" fmla="*/ 84241 h 978081"/>
                <a:gd name="connsiteX199" fmla="*/ 1349641 w 1940487"/>
                <a:gd name="connsiteY199" fmla="*/ 117082 h 978081"/>
                <a:gd name="connsiteX200" fmla="*/ 1341430 w 1940487"/>
                <a:gd name="connsiteY200" fmla="*/ 124266 h 978081"/>
                <a:gd name="connsiteX201" fmla="*/ 1310641 w 1940487"/>
                <a:gd name="connsiteY201" fmla="*/ 128371 h 978081"/>
                <a:gd name="connsiteX202" fmla="*/ 1295247 w 1940487"/>
                <a:gd name="connsiteY202" fmla="*/ 141712 h 978081"/>
                <a:gd name="connsiteX203" fmla="*/ 1291142 w 1940487"/>
                <a:gd name="connsiteY203" fmla="*/ 139661 h 978081"/>
                <a:gd name="connsiteX204" fmla="*/ 1291142 w 1940487"/>
                <a:gd name="connsiteY204" fmla="*/ 134527 h 978081"/>
                <a:gd name="connsiteX205" fmla="*/ 1302431 w 1940487"/>
                <a:gd name="connsiteY205" fmla="*/ 105792 h 978081"/>
                <a:gd name="connsiteX206" fmla="*/ 1300380 w 1940487"/>
                <a:gd name="connsiteY206" fmla="*/ 99636 h 978081"/>
                <a:gd name="connsiteX207" fmla="*/ 1259069 w 1940487"/>
                <a:gd name="connsiteY207" fmla="*/ 94502 h 978081"/>
                <a:gd name="connsiteX208" fmla="*/ 1248550 w 1940487"/>
                <a:gd name="connsiteY208" fmla="*/ 95528 h 978081"/>
                <a:gd name="connsiteX209" fmla="*/ 1248550 w 1940487"/>
                <a:gd name="connsiteY209" fmla="*/ 107846 h 978081"/>
                <a:gd name="connsiteX210" fmla="*/ 1239827 w 1940487"/>
                <a:gd name="connsiteY210" fmla="*/ 107846 h 978081"/>
                <a:gd name="connsiteX211" fmla="*/ 1224433 w 1940487"/>
                <a:gd name="connsiteY211" fmla="*/ 92452 h 978081"/>
                <a:gd name="connsiteX212" fmla="*/ 1208013 w 1940487"/>
                <a:gd name="connsiteY212" fmla="*/ 94502 h 978081"/>
                <a:gd name="connsiteX213" fmla="*/ 1196723 w 1940487"/>
                <a:gd name="connsiteY213" fmla="*/ 71665 h 978081"/>
                <a:gd name="connsiteX214" fmla="*/ 1197752 w 1940487"/>
                <a:gd name="connsiteY214" fmla="*/ 54220 h 978081"/>
                <a:gd name="connsiteX215" fmla="*/ 1186462 w 1940487"/>
                <a:gd name="connsiteY215" fmla="*/ 19584 h 978081"/>
                <a:gd name="connsiteX216" fmla="*/ 1180303 w 1940487"/>
                <a:gd name="connsiteY216" fmla="*/ 2138 h 978081"/>
                <a:gd name="connsiteX217" fmla="*/ 1167476 w 1940487"/>
                <a:gd name="connsiteY217" fmla="*/ 5218 h 978081"/>
                <a:gd name="connsiteX218" fmla="*/ 1130018 w 1940487"/>
                <a:gd name="connsiteY218" fmla="*/ 84 h 978081"/>
                <a:gd name="connsiteX219" fmla="*/ 1078704 w 1940487"/>
                <a:gd name="connsiteY219" fmla="*/ 17533 h 978081"/>
                <a:gd name="connsiteX220" fmla="*/ 1070494 w 1940487"/>
                <a:gd name="connsiteY220" fmla="*/ 23689 h 978081"/>
                <a:gd name="connsiteX221" fmla="*/ 986339 w 1940487"/>
                <a:gd name="connsiteY221" fmla="*/ 29848 h 978081"/>
                <a:gd name="connsiteX222" fmla="*/ 950929 w 1940487"/>
                <a:gd name="connsiteY222" fmla="*/ 42163 h 978081"/>
                <a:gd name="connsiteX223" fmla="*/ 929379 w 1940487"/>
                <a:gd name="connsiteY223" fmla="*/ 40112 h 978081"/>
                <a:gd name="connsiteX224" fmla="*/ 891921 w 1940487"/>
                <a:gd name="connsiteY224" fmla="*/ 47293 h 978081"/>
                <a:gd name="connsiteX225" fmla="*/ 867288 w 1940487"/>
                <a:gd name="connsiteY225" fmla="*/ 50373 h 978081"/>
                <a:gd name="connsiteX226" fmla="*/ 848817 w 1940487"/>
                <a:gd name="connsiteY226" fmla="*/ 61662 h 978081"/>
                <a:gd name="connsiteX227" fmla="*/ 828292 w 1940487"/>
                <a:gd name="connsiteY227" fmla="*/ 55503 h 978081"/>
                <a:gd name="connsiteX228" fmla="*/ 801608 w 1940487"/>
                <a:gd name="connsiteY228" fmla="*/ 60637 h 978081"/>
                <a:gd name="connsiteX229" fmla="*/ 781083 w 1940487"/>
                <a:gd name="connsiteY229" fmla="*/ 58583 h 978081"/>
                <a:gd name="connsiteX230" fmla="*/ 759529 w 1940487"/>
                <a:gd name="connsiteY230" fmla="*/ 85780 h 978081"/>
                <a:gd name="connsiteX231" fmla="*/ 772873 w 1940487"/>
                <a:gd name="connsiteY231" fmla="*/ 85780 h 978081"/>
                <a:gd name="connsiteX232" fmla="*/ 770819 w 1940487"/>
                <a:gd name="connsiteY232" fmla="*/ 99636 h 978081"/>
                <a:gd name="connsiteX233" fmla="*/ 763634 w 1940487"/>
                <a:gd name="connsiteY233" fmla="*/ 108871 h 978081"/>
                <a:gd name="connsiteX234" fmla="*/ 795449 w 1940487"/>
                <a:gd name="connsiteY234" fmla="*/ 127342 h 978081"/>
                <a:gd name="connsiteX235" fmla="*/ 780057 w 1940487"/>
                <a:gd name="connsiteY235" fmla="*/ 133501 h 978081"/>
                <a:gd name="connsiteX236" fmla="*/ 766714 w 1940487"/>
                <a:gd name="connsiteY236" fmla="*/ 131447 h 978081"/>
                <a:gd name="connsiteX237" fmla="*/ 744138 w 1940487"/>
                <a:gd name="connsiteY237" fmla="*/ 146842 h 978081"/>
                <a:gd name="connsiteX238" fmla="*/ 724638 w 1940487"/>
                <a:gd name="connsiteY238" fmla="*/ 170446 h 978081"/>
                <a:gd name="connsiteX239" fmla="*/ 736953 w 1940487"/>
                <a:gd name="connsiteY239" fmla="*/ 201236 h 978081"/>
                <a:gd name="connsiteX240" fmla="*/ 705139 w 1940487"/>
                <a:gd name="connsiteY240" fmla="*/ 232025 h 978081"/>
                <a:gd name="connsiteX241" fmla="*/ 731820 w 1940487"/>
                <a:gd name="connsiteY241" fmla="*/ 248445 h 978081"/>
                <a:gd name="connsiteX242" fmla="*/ 767739 w 1940487"/>
                <a:gd name="connsiteY242" fmla="*/ 272049 h 978081"/>
                <a:gd name="connsiteX243" fmla="*/ 767739 w 1940487"/>
                <a:gd name="connsiteY243" fmla="*/ 280001 h 978081"/>
                <a:gd name="connsiteX244" fmla="*/ 743109 w 1940487"/>
                <a:gd name="connsiteY244" fmla="*/ 291549 h 978081"/>
                <a:gd name="connsiteX245" fmla="*/ 727714 w 1940487"/>
                <a:gd name="connsiteY245" fmla="*/ 295654 h 978081"/>
                <a:gd name="connsiteX246" fmla="*/ 705139 w 1940487"/>
                <a:gd name="connsiteY246" fmla="*/ 287444 h 978081"/>
                <a:gd name="connsiteX247" fmla="*/ 691795 w 1940487"/>
                <a:gd name="connsiteY247" fmla="*/ 276155 h 978081"/>
                <a:gd name="connsiteX248" fmla="*/ 665114 w 1940487"/>
                <a:gd name="connsiteY248" fmla="*/ 296679 h 978081"/>
                <a:gd name="connsiteX249" fmla="*/ 641509 w 1940487"/>
                <a:gd name="connsiteY249" fmla="*/ 280259 h 978081"/>
                <a:gd name="connsiteX250" fmla="*/ 627140 w 1940487"/>
                <a:gd name="connsiteY250" fmla="*/ 268970 h 978081"/>
                <a:gd name="connsiteX251" fmla="*/ 616879 w 1940487"/>
                <a:gd name="connsiteY251" fmla="*/ 234076 h 978081"/>
                <a:gd name="connsiteX252" fmla="*/ 592246 w 1940487"/>
                <a:gd name="connsiteY252" fmla="*/ 221761 h 978081"/>
                <a:gd name="connsiteX253" fmla="*/ 576852 w 1940487"/>
                <a:gd name="connsiteY253" fmla="*/ 211500 h 978081"/>
                <a:gd name="connsiteX254" fmla="*/ 563253 w 1940487"/>
                <a:gd name="connsiteY254" fmla="*/ 218684 h 978081"/>
                <a:gd name="connsiteX255" fmla="*/ 512197 w 1940487"/>
                <a:gd name="connsiteY255" fmla="*/ 218423 h 978081"/>
                <a:gd name="connsiteX256" fmla="*/ 478332 w 1940487"/>
                <a:gd name="connsiteY256" fmla="*/ 203286 h 978081"/>
                <a:gd name="connsiteX257" fmla="*/ 457803 w 1940487"/>
                <a:gd name="connsiteY257" fmla="*/ 190975 h 978081"/>
                <a:gd name="connsiteX258" fmla="*/ 446517 w 1940487"/>
                <a:gd name="connsiteY258" fmla="*/ 205341 h 978081"/>
                <a:gd name="connsiteX259" fmla="*/ 437278 w 1940487"/>
                <a:gd name="connsiteY259" fmla="*/ 189946 h 978081"/>
                <a:gd name="connsiteX260" fmla="*/ 424963 w 1940487"/>
                <a:gd name="connsiteY260" fmla="*/ 181736 h 978081"/>
                <a:gd name="connsiteX261" fmla="*/ 412648 w 1940487"/>
                <a:gd name="connsiteY261" fmla="*/ 160186 h 978081"/>
                <a:gd name="connsiteX262" fmla="*/ 399308 w 1940487"/>
                <a:gd name="connsiteY262" fmla="*/ 159160 h 978081"/>
                <a:gd name="connsiteX263" fmla="*/ 381859 w 1940487"/>
                <a:gd name="connsiteY263" fmla="*/ 157106 h 978081"/>
                <a:gd name="connsiteX264" fmla="*/ 348506 w 1940487"/>
                <a:gd name="connsiteY264" fmla="*/ 126317 h 978081"/>
                <a:gd name="connsiteX265" fmla="*/ 318485 w 1940487"/>
                <a:gd name="connsiteY265" fmla="*/ 132476 h 978081"/>
                <a:gd name="connsiteX266" fmla="*/ 312074 w 1940487"/>
                <a:gd name="connsiteY266" fmla="*/ 131447 h 978081"/>
                <a:gd name="connsiteX267" fmla="*/ 316179 w 1940487"/>
                <a:gd name="connsiteY267" fmla="*/ 118107 h 978081"/>
                <a:gd name="connsiteX268" fmla="*/ 303861 w 1940487"/>
                <a:gd name="connsiteY268" fmla="*/ 114002 h 978081"/>
                <a:gd name="connsiteX269" fmla="*/ 269995 w 1940487"/>
                <a:gd name="connsiteY269" fmla="*/ 126317 h 978081"/>
                <a:gd name="connsiteX270" fmla="*/ 236130 w 1940487"/>
                <a:gd name="connsiteY270" fmla="*/ 132476 h 978081"/>
                <a:gd name="connsiteX271" fmla="*/ 203286 w 1940487"/>
                <a:gd name="connsiteY271" fmla="*/ 145816 h 978081"/>
                <a:gd name="connsiteX272" fmla="*/ 186867 w 1940487"/>
                <a:gd name="connsiteY272" fmla="*/ 149922 h 978081"/>
                <a:gd name="connsiteX273" fmla="*/ 182761 w 1940487"/>
                <a:gd name="connsiteY273" fmla="*/ 166342 h 978081"/>
                <a:gd name="connsiteX274" fmla="*/ 177631 w 1940487"/>
                <a:gd name="connsiteY274" fmla="*/ 174552 h 978081"/>
                <a:gd name="connsiteX275" fmla="*/ 180711 w 1940487"/>
                <a:gd name="connsiteY275" fmla="*/ 189946 h 978081"/>
                <a:gd name="connsiteX276" fmla="*/ 167367 w 1940487"/>
                <a:gd name="connsiteY276" fmla="*/ 212525 h 978081"/>
                <a:gd name="connsiteX277" fmla="*/ 144791 w 1940487"/>
                <a:gd name="connsiteY277" fmla="*/ 172501 h 978081"/>
                <a:gd name="connsiteX278" fmla="*/ 131447 w 1940487"/>
                <a:gd name="connsiteY278" fmla="*/ 156081 h 978081"/>
                <a:gd name="connsiteX279" fmla="*/ 119132 w 1940487"/>
                <a:gd name="connsiteY279" fmla="*/ 164291 h 978081"/>
                <a:gd name="connsiteX280" fmla="*/ 101687 w 1940487"/>
                <a:gd name="connsiteY280" fmla="*/ 174552 h 978081"/>
                <a:gd name="connsiteX281" fmla="*/ 90397 w 1940487"/>
                <a:gd name="connsiteY281" fmla="*/ 190975 h 978081"/>
                <a:gd name="connsiteX282" fmla="*/ 64739 w 1940487"/>
                <a:gd name="connsiteY282" fmla="*/ 197131 h 978081"/>
                <a:gd name="connsiteX283" fmla="*/ 67818 w 1940487"/>
                <a:gd name="connsiteY283" fmla="*/ 214579 h 978081"/>
                <a:gd name="connsiteX284" fmla="*/ 59608 w 1940487"/>
                <a:gd name="connsiteY284" fmla="*/ 232025 h 978081"/>
                <a:gd name="connsiteX285" fmla="*/ 84 w 1940487"/>
                <a:gd name="connsiteY285" fmla="*/ 247419 h 978081"/>
                <a:gd name="connsiteX286" fmla="*/ 84 w 1940487"/>
                <a:gd name="connsiteY286" fmla="*/ 256397 h 978081"/>
                <a:gd name="connsiteX287" fmla="*/ 21638 w 1940487"/>
                <a:gd name="connsiteY287" fmla="*/ 314125 h 978081"/>
                <a:gd name="connsiteX288" fmla="*/ 19584 w 1940487"/>
                <a:gd name="connsiteY288" fmla="*/ 324644 h 978081"/>
                <a:gd name="connsiteX289" fmla="*/ 20609 w 1940487"/>
                <a:gd name="connsiteY289" fmla="*/ 328494 h 978081"/>
                <a:gd name="connsiteX290" fmla="*/ 41901 w 1940487"/>
                <a:gd name="connsiteY290" fmla="*/ 328494 h 978081"/>
                <a:gd name="connsiteX291" fmla="*/ 63713 w 1940487"/>
                <a:gd name="connsiteY291" fmla="*/ 351073 h 978081"/>
                <a:gd name="connsiteX292" fmla="*/ 72952 w 1940487"/>
                <a:gd name="connsiteY292" fmla="*/ 386480 h 978081"/>
                <a:gd name="connsiteX293" fmla="*/ 65767 w 1940487"/>
                <a:gd name="connsiteY293" fmla="*/ 401362 h 978081"/>
                <a:gd name="connsiteX294" fmla="*/ 70898 w 1940487"/>
                <a:gd name="connsiteY294" fmla="*/ 409569 h 978081"/>
                <a:gd name="connsiteX295" fmla="*/ 72041 w 1940487"/>
                <a:gd name="connsiteY295" fmla="*/ 432468 h 978081"/>
                <a:gd name="connsiteX296" fmla="*/ 72041 w 1940487"/>
                <a:gd name="connsiteY296" fmla="*/ 432468 h 97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Lst>
              <a:rect l="l" t="t" r="r" b="b"/>
              <a:pathLst>
                <a:path w="1940487" h="978081">
                  <a:moveTo>
                    <a:pt x="72041" y="432468"/>
                  </a:moveTo>
                  <a:cubicBezTo>
                    <a:pt x="73648" y="432948"/>
                    <a:pt x="75254" y="433173"/>
                    <a:pt x="77308" y="433173"/>
                  </a:cubicBezTo>
                  <a:cubicBezTo>
                    <a:pt x="82439" y="433173"/>
                    <a:pt x="85264" y="431122"/>
                    <a:pt x="90397" y="431122"/>
                  </a:cubicBezTo>
                  <a:cubicBezTo>
                    <a:pt x="96040" y="431122"/>
                    <a:pt x="96553" y="439329"/>
                    <a:pt x="102196" y="439329"/>
                  </a:cubicBezTo>
                  <a:cubicBezTo>
                    <a:pt x="104123" y="439329"/>
                    <a:pt x="105018" y="437791"/>
                    <a:pt x="106941" y="437791"/>
                  </a:cubicBezTo>
                  <a:lnTo>
                    <a:pt x="120030" y="437791"/>
                  </a:lnTo>
                  <a:cubicBezTo>
                    <a:pt x="126702" y="437791"/>
                    <a:pt x="130291" y="435227"/>
                    <a:pt x="136578" y="433173"/>
                  </a:cubicBezTo>
                  <a:cubicBezTo>
                    <a:pt x="144660" y="430482"/>
                    <a:pt x="149278" y="428941"/>
                    <a:pt x="156590" y="424450"/>
                  </a:cubicBezTo>
                  <a:cubicBezTo>
                    <a:pt x="161596" y="421371"/>
                    <a:pt x="162749" y="415215"/>
                    <a:pt x="168650" y="415215"/>
                  </a:cubicBezTo>
                  <a:cubicBezTo>
                    <a:pt x="179427" y="415215"/>
                    <a:pt x="184558" y="421626"/>
                    <a:pt x="195076" y="423938"/>
                  </a:cubicBezTo>
                  <a:cubicBezTo>
                    <a:pt x="203672" y="425349"/>
                    <a:pt x="207006" y="428298"/>
                    <a:pt x="212522" y="434715"/>
                  </a:cubicBezTo>
                  <a:cubicBezTo>
                    <a:pt x="219834" y="443176"/>
                    <a:pt x="228429" y="442663"/>
                    <a:pt x="239206" y="446001"/>
                  </a:cubicBezTo>
                  <a:cubicBezTo>
                    <a:pt x="248827" y="448953"/>
                    <a:pt x="253575" y="453440"/>
                    <a:pt x="262811" y="457291"/>
                  </a:cubicBezTo>
                  <a:cubicBezTo>
                    <a:pt x="270123" y="460243"/>
                    <a:pt x="278205" y="462676"/>
                    <a:pt x="278205" y="470634"/>
                  </a:cubicBezTo>
                  <a:cubicBezTo>
                    <a:pt x="278205" y="474609"/>
                    <a:pt x="273712" y="475379"/>
                    <a:pt x="272046" y="478841"/>
                  </a:cubicBezTo>
                  <a:cubicBezTo>
                    <a:pt x="269741" y="483462"/>
                    <a:pt x="269610" y="486666"/>
                    <a:pt x="268967" y="491927"/>
                  </a:cubicBezTo>
                  <a:lnTo>
                    <a:pt x="271021" y="507579"/>
                  </a:lnTo>
                  <a:cubicBezTo>
                    <a:pt x="270508" y="515662"/>
                    <a:pt x="266916" y="520407"/>
                    <a:pt x="261273" y="526053"/>
                  </a:cubicBezTo>
                  <a:cubicBezTo>
                    <a:pt x="256528" y="530799"/>
                    <a:pt x="259989" y="536827"/>
                    <a:pt x="257168" y="542986"/>
                  </a:cubicBezTo>
                  <a:cubicBezTo>
                    <a:pt x="256266" y="544910"/>
                    <a:pt x="254088" y="544524"/>
                    <a:pt x="252546" y="546066"/>
                  </a:cubicBezTo>
                  <a:cubicBezTo>
                    <a:pt x="247031" y="551581"/>
                    <a:pt x="243569" y="555043"/>
                    <a:pt x="241773" y="562486"/>
                  </a:cubicBezTo>
                  <a:cubicBezTo>
                    <a:pt x="248314" y="565177"/>
                    <a:pt x="247929" y="572619"/>
                    <a:pt x="247929" y="579804"/>
                  </a:cubicBezTo>
                  <a:cubicBezTo>
                    <a:pt x="247929" y="582626"/>
                    <a:pt x="248187" y="584291"/>
                    <a:pt x="247929" y="587116"/>
                  </a:cubicBezTo>
                  <a:lnTo>
                    <a:pt x="245365" y="587628"/>
                  </a:lnTo>
                  <a:cubicBezTo>
                    <a:pt x="241773" y="576724"/>
                    <a:pt x="239206" y="564024"/>
                    <a:pt x="227789" y="564024"/>
                  </a:cubicBezTo>
                  <a:lnTo>
                    <a:pt x="211111" y="564024"/>
                  </a:lnTo>
                  <a:cubicBezTo>
                    <a:pt x="202388" y="564024"/>
                    <a:pt x="196742" y="564279"/>
                    <a:pt x="188917" y="560432"/>
                  </a:cubicBezTo>
                  <a:cubicBezTo>
                    <a:pt x="181860" y="556967"/>
                    <a:pt x="183147" y="545550"/>
                    <a:pt x="175322" y="545550"/>
                  </a:cubicBezTo>
                  <a:cubicBezTo>
                    <a:pt x="170319" y="545550"/>
                    <a:pt x="167752" y="547604"/>
                    <a:pt x="162749" y="548116"/>
                  </a:cubicBezTo>
                  <a:cubicBezTo>
                    <a:pt x="157746" y="548629"/>
                    <a:pt x="150434" y="546706"/>
                    <a:pt x="150434" y="551709"/>
                  </a:cubicBezTo>
                  <a:cubicBezTo>
                    <a:pt x="150434" y="555174"/>
                    <a:pt x="152485" y="556839"/>
                    <a:pt x="152485" y="560304"/>
                  </a:cubicBezTo>
                  <a:lnTo>
                    <a:pt x="152485" y="571721"/>
                  </a:lnTo>
                  <a:cubicBezTo>
                    <a:pt x="151460" y="572234"/>
                    <a:pt x="150819" y="572747"/>
                    <a:pt x="149921" y="573259"/>
                  </a:cubicBezTo>
                  <a:cubicBezTo>
                    <a:pt x="148507" y="571849"/>
                    <a:pt x="147740" y="571081"/>
                    <a:pt x="145816" y="570180"/>
                  </a:cubicBezTo>
                  <a:lnTo>
                    <a:pt x="142224" y="570180"/>
                  </a:lnTo>
                  <a:lnTo>
                    <a:pt x="142224" y="578004"/>
                  </a:lnTo>
                  <a:cubicBezTo>
                    <a:pt x="142224" y="579673"/>
                    <a:pt x="144020" y="580186"/>
                    <a:pt x="144020" y="581855"/>
                  </a:cubicBezTo>
                  <a:lnTo>
                    <a:pt x="144020" y="599943"/>
                  </a:lnTo>
                  <a:cubicBezTo>
                    <a:pt x="142737" y="600329"/>
                    <a:pt x="142097" y="600969"/>
                    <a:pt x="140683" y="600969"/>
                  </a:cubicBezTo>
                  <a:cubicBezTo>
                    <a:pt x="136578" y="600969"/>
                    <a:pt x="133759" y="601096"/>
                    <a:pt x="130422" y="598918"/>
                  </a:cubicBezTo>
                  <a:cubicBezTo>
                    <a:pt x="123877" y="594555"/>
                    <a:pt x="122339" y="586603"/>
                    <a:pt x="114515" y="586603"/>
                  </a:cubicBezTo>
                  <a:cubicBezTo>
                    <a:pt x="110021" y="586603"/>
                    <a:pt x="107457" y="588141"/>
                    <a:pt x="102967" y="588141"/>
                  </a:cubicBezTo>
                  <a:cubicBezTo>
                    <a:pt x="97706" y="588141"/>
                    <a:pt x="94630" y="587116"/>
                    <a:pt x="89369" y="587116"/>
                  </a:cubicBezTo>
                  <a:cubicBezTo>
                    <a:pt x="85136" y="587116"/>
                    <a:pt x="79620" y="587501"/>
                    <a:pt x="79620" y="591734"/>
                  </a:cubicBezTo>
                  <a:cubicBezTo>
                    <a:pt x="79620" y="595839"/>
                    <a:pt x="83980" y="596737"/>
                    <a:pt x="86289" y="599943"/>
                  </a:cubicBezTo>
                  <a:cubicBezTo>
                    <a:pt x="88983" y="603663"/>
                    <a:pt x="88598" y="607256"/>
                    <a:pt x="90910" y="611233"/>
                  </a:cubicBezTo>
                  <a:cubicBezTo>
                    <a:pt x="92576" y="614185"/>
                    <a:pt x="96168" y="613672"/>
                    <a:pt x="98607" y="615851"/>
                  </a:cubicBezTo>
                  <a:cubicBezTo>
                    <a:pt x="101426" y="618418"/>
                    <a:pt x="100658" y="621883"/>
                    <a:pt x="100658" y="625854"/>
                  </a:cubicBezTo>
                  <a:cubicBezTo>
                    <a:pt x="100658" y="630093"/>
                    <a:pt x="99120" y="632398"/>
                    <a:pt x="99120" y="636630"/>
                  </a:cubicBezTo>
                  <a:cubicBezTo>
                    <a:pt x="99120" y="642022"/>
                    <a:pt x="104763" y="643815"/>
                    <a:pt x="104763" y="649203"/>
                  </a:cubicBezTo>
                  <a:cubicBezTo>
                    <a:pt x="104763" y="653050"/>
                    <a:pt x="101684" y="654977"/>
                    <a:pt x="101684" y="658828"/>
                  </a:cubicBezTo>
                  <a:lnTo>
                    <a:pt x="101684" y="679607"/>
                  </a:lnTo>
                  <a:cubicBezTo>
                    <a:pt x="101684" y="683712"/>
                    <a:pt x="99120" y="685639"/>
                    <a:pt x="99120" y="689744"/>
                  </a:cubicBezTo>
                  <a:cubicBezTo>
                    <a:pt x="99120" y="696285"/>
                    <a:pt x="108228" y="694747"/>
                    <a:pt x="114515" y="696413"/>
                  </a:cubicBezTo>
                  <a:cubicBezTo>
                    <a:pt x="120932" y="698082"/>
                    <a:pt x="117980" y="706550"/>
                    <a:pt x="121183" y="712320"/>
                  </a:cubicBezTo>
                  <a:cubicBezTo>
                    <a:pt x="123750" y="716810"/>
                    <a:pt x="128626" y="716298"/>
                    <a:pt x="132985" y="718992"/>
                  </a:cubicBezTo>
                  <a:cubicBezTo>
                    <a:pt x="137603" y="721814"/>
                    <a:pt x="138890" y="725791"/>
                    <a:pt x="143762" y="728227"/>
                  </a:cubicBezTo>
                  <a:cubicBezTo>
                    <a:pt x="146969" y="729769"/>
                    <a:pt x="151972" y="728743"/>
                    <a:pt x="151972" y="732332"/>
                  </a:cubicBezTo>
                  <a:cubicBezTo>
                    <a:pt x="151972" y="734259"/>
                    <a:pt x="151205" y="735412"/>
                    <a:pt x="151205" y="737339"/>
                  </a:cubicBezTo>
                  <a:lnTo>
                    <a:pt x="151205" y="755297"/>
                  </a:lnTo>
                  <a:cubicBezTo>
                    <a:pt x="151205" y="764143"/>
                    <a:pt x="143383" y="767808"/>
                    <a:pt x="138834" y="774741"/>
                  </a:cubicBezTo>
                  <a:lnTo>
                    <a:pt x="138838" y="774741"/>
                  </a:lnTo>
                  <a:lnTo>
                    <a:pt x="223815" y="770819"/>
                  </a:lnTo>
                  <a:cubicBezTo>
                    <a:pt x="236897" y="788264"/>
                    <a:pt x="238435" y="802120"/>
                    <a:pt x="245365" y="823158"/>
                  </a:cubicBezTo>
                  <a:cubicBezTo>
                    <a:pt x="249983" y="837012"/>
                    <a:pt x="258448" y="842916"/>
                    <a:pt x="261785" y="857024"/>
                  </a:cubicBezTo>
                  <a:cubicBezTo>
                    <a:pt x="263327" y="857024"/>
                    <a:pt x="264094" y="858053"/>
                    <a:pt x="265632" y="858053"/>
                  </a:cubicBezTo>
                  <a:cubicBezTo>
                    <a:pt x="270763" y="858053"/>
                    <a:pt x="273450" y="854352"/>
                    <a:pt x="278326" y="853327"/>
                  </a:cubicBezTo>
                  <a:lnTo>
                    <a:pt x="278326" y="853327"/>
                  </a:lnTo>
                  <a:lnTo>
                    <a:pt x="338755" y="624061"/>
                  </a:lnTo>
                  <a:lnTo>
                    <a:pt x="518614" y="600688"/>
                  </a:lnTo>
                  <a:lnTo>
                    <a:pt x="518614" y="600688"/>
                  </a:lnTo>
                  <a:cubicBezTo>
                    <a:pt x="518699" y="600446"/>
                    <a:pt x="518784" y="600195"/>
                    <a:pt x="518865" y="599943"/>
                  </a:cubicBezTo>
                  <a:cubicBezTo>
                    <a:pt x="520146" y="595966"/>
                    <a:pt x="521305" y="591221"/>
                    <a:pt x="525537" y="591221"/>
                  </a:cubicBezTo>
                  <a:cubicBezTo>
                    <a:pt x="534649" y="591221"/>
                    <a:pt x="537467" y="601485"/>
                    <a:pt x="546575" y="601485"/>
                  </a:cubicBezTo>
                  <a:cubicBezTo>
                    <a:pt x="555425" y="601485"/>
                    <a:pt x="557607" y="591221"/>
                    <a:pt x="558893" y="582498"/>
                  </a:cubicBezTo>
                  <a:cubicBezTo>
                    <a:pt x="559534" y="578135"/>
                    <a:pt x="558505" y="571721"/>
                    <a:pt x="562995" y="571721"/>
                  </a:cubicBezTo>
                  <a:cubicBezTo>
                    <a:pt x="570947" y="571721"/>
                    <a:pt x="571463" y="584036"/>
                    <a:pt x="579415" y="584036"/>
                  </a:cubicBezTo>
                  <a:cubicBezTo>
                    <a:pt x="584291" y="584036"/>
                    <a:pt x="586855" y="581731"/>
                    <a:pt x="591733" y="581469"/>
                  </a:cubicBezTo>
                  <a:cubicBezTo>
                    <a:pt x="603790" y="580702"/>
                    <a:pt x="611485" y="583396"/>
                    <a:pt x="622519" y="578906"/>
                  </a:cubicBezTo>
                  <a:cubicBezTo>
                    <a:pt x="622908" y="580059"/>
                    <a:pt x="624574" y="582243"/>
                    <a:pt x="624574" y="583524"/>
                  </a:cubicBezTo>
                  <a:cubicBezTo>
                    <a:pt x="624574" y="592632"/>
                    <a:pt x="616363" y="595584"/>
                    <a:pt x="609179" y="600969"/>
                  </a:cubicBezTo>
                  <a:cubicBezTo>
                    <a:pt x="601224" y="606873"/>
                    <a:pt x="597889" y="615338"/>
                    <a:pt x="587883" y="615338"/>
                  </a:cubicBezTo>
                  <a:cubicBezTo>
                    <a:pt x="582749" y="615338"/>
                    <a:pt x="580059" y="613284"/>
                    <a:pt x="574925" y="613284"/>
                  </a:cubicBezTo>
                  <a:cubicBezTo>
                    <a:pt x="572619" y="613284"/>
                    <a:pt x="571463" y="613542"/>
                    <a:pt x="569154" y="613800"/>
                  </a:cubicBezTo>
                  <a:cubicBezTo>
                    <a:pt x="570434" y="619701"/>
                    <a:pt x="570568" y="623293"/>
                    <a:pt x="572747" y="628678"/>
                  </a:cubicBezTo>
                  <a:cubicBezTo>
                    <a:pt x="574801" y="633812"/>
                    <a:pt x="578390" y="636634"/>
                    <a:pt x="578390" y="642280"/>
                  </a:cubicBezTo>
                  <a:cubicBezTo>
                    <a:pt x="578390" y="646000"/>
                    <a:pt x="577678" y="649050"/>
                    <a:pt x="576577" y="651849"/>
                  </a:cubicBezTo>
                  <a:lnTo>
                    <a:pt x="576577" y="651849"/>
                  </a:lnTo>
                  <a:cubicBezTo>
                    <a:pt x="583249" y="665189"/>
                    <a:pt x="591221" y="667423"/>
                    <a:pt x="600456" y="678451"/>
                  </a:cubicBezTo>
                  <a:cubicBezTo>
                    <a:pt x="608666" y="688203"/>
                    <a:pt x="606870" y="697951"/>
                    <a:pt x="612771" y="709241"/>
                  </a:cubicBezTo>
                  <a:cubicBezTo>
                    <a:pt x="618672" y="720530"/>
                    <a:pt x="624316" y="726173"/>
                    <a:pt x="629194" y="737975"/>
                  </a:cubicBezTo>
                  <a:cubicBezTo>
                    <a:pt x="631758" y="744393"/>
                    <a:pt x="634580" y="748240"/>
                    <a:pt x="635350" y="755424"/>
                  </a:cubicBezTo>
                  <a:cubicBezTo>
                    <a:pt x="635863" y="759787"/>
                    <a:pt x="636118" y="765685"/>
                    <a:pt x="640481" y="765685"/>
                  </a:cubicBezTo>
                  <a:cubicBezTo>
                    <a:pt x="658697" y="765685"/>
                    <a:pt x="667932" y="756450"/>
                    <a:pt x="686152" y="756450"/>
                  </a:cubicBezTo>
                  <a:cubicBezTo>
                    <a:pt x="699234" y="756450"/>
                    <a:pt x="705906" y="764147"/>
                    <a:pt x="717454" y="769790"/>
                  </a:cubicBezTo>
                  <a:cubicBezTo>
                    <a:pt x="735666" y="778774"/>
                    <a:pt x="747469" y="783131"/>
                    <a:pt x="767739" y="783131"/>
                  </a:cubicBezTo>
                  <a:cubicBezTo>
                    <a:pt x="782363" y="783131"/>
                    <a:pt x="790318" y="775949"/>
                    <a:pt x="804942" y="775949"/>
                  </a:cubicBezTo>
                  <a:lnTo>
                    <a:pt x="821107" y="775949"/>
                  </a:lnTo>
                  <a:cubicBezTo>
                    <a:pt x="823413" y="794423"/>
                    <a:pt x="829059" y="803659"/>
                    <a:pt x="831368" y="822130"/>
                  </a:cubicBezTo>
                  <a:cubicBezTo>
                    <a:pt x="832397" y="831626"/>
                    <a:pt x="828031" y="839066"/>
                    <a:pt x="833422" y="846763"/>
                  </a:cubicBezTo>
                  <a:cubicBezTo>
                    <a:pt x="838040" y="853693"/>
                    <a:pt x="849842" y="852406"/>
                    <a:pt x="849842" y="860874"/>
                  </a:cubicBezTo>
                  <a:lnTo>
                    <a:pt x="849842" y="873444"/>
                  </a:lnTo>
                  <a:cubicBezTo>
                    <a:pt x="843171" y="874469"/>
                    <a:pt x="837015" y="874731"/>
                    <a:pt x="834448" y="880628"/>
                  </a:cubicBezTo>
                  <a:cubicBezTo>
                    <a:pt x="829572" y="891663"/>
                    <a:pt x="833677" y="899615"/>
                    <a:pt x="831368" y="911418"/>
                  </a:cubicBezTo>
                  <a:cubicBezTo>
                    <a:pt x="842658" y="915010"/>
                    <a:pt x="853689" y="910905"/>
                    <a:pt x="860103" y="920653"/>
                  </a:cubicBezTo>
                  <a:cubicBezTo>
                    <a:pt x="863696" y="926296"/>
                    <a:pt x="859078" y="931430"/>
                    <a:pt x="860103" y="938102"/>
                  </a:cubicBezTo>
                  <a:cubicBezTo>
                    <a:pt x="861899" y="949133"/>
                    <a:pt x="864724" y="958114"/>
                    <a:pt x="874472" y="963757"/>
                  </a:cubicBezTo>
                  <a:cubicBezTo>
                    <a:pt x="882937" y="968633"/>
                    <a:pt x="890122" y="965808"/>
                    <a:pt x="900131" y="966837"/>
                  </a:cubicBezTo>
                  <a:cubicBezTo>
                    <a:pt x="918344" y="968633"/>
                    <a:pt x="927067" y="978126"/>
                    <a:pt x="945286" y="978126"/>
                  </a:cubicBezTo>
                  <a:cubicBezTo>
                    <a:pt x="962219" y="978126"/>
                    <a:pt x="963760" y="958372"/>
                    <a:pt x="977101" y="948363"/>
                  </a:cubicBezTo>
                  <a:cubicBezTo>
                    <a:pt x="993008" y="936560"/>
                    <a:pt x="1004298" y="932713"/>
                    <a:pt x="1024310" y="927837"/>
                  </a:cubicBezTo>
                  <a:cubicBezTo>
                    <a:pt x="1040472" y="923991"/>
                    <a:pt x="1045090" y="912956"/>
                    <a:pt x="1060229" y="907312"/>
                  </a:cubicBezTo>
                  <a:cubicBezTo>
                    <a:pt x="1079984" y="900128"/>
                    <a:pt x="1087867" y="891366"/>
                    <a:pt x="1106341" y="881360"/>
                  </a:cubicBezTo>
                  <a:lnTo>
                    <a:pt x="1106341" y="881360"/>
                  </a:lnTo>
                  <a:cubicBezTo>
                    <a:pt x="1115068" y="872637"/>
                    <a:pt x="1118728" y="862158"/>
                    <a:pt x="1131043" y="862158"/>
                  </a:cubicBezTo>
                  <a:cubicBezTo>
                    <a:pt x="1143871" y="862158"/>
                    <a:pt x="1150285" y="869339"/>
                    <a:pt x="1163112" y="869339"/>
                  </a:cubicBezTo>
                  <a:lnTo>
                    <a:pt x="1188255" y="869339"/>
                  </a:lnTo>
                  <a:cubicBezTo>
                    <a:pt x="1203650" y="869339"/>
                    <a:pt x="1210067" y="877552"/>
                    <a:pt x="1224433" y="884733"/>
                  </a:cubicBezTo>
                  <a:lnTo>
                    <a:pt x="1224433" y="864466"/>
                  </a:lnTo>
                  <a:cubicBezTo>
                    <a:pt x="1224433" y="855744"/>
                    <a:pt x="1223920" y="849839"/>
                    <a:pt x="1228538" y="842658"/>
                  </a:cubicBezTo>
                  <a:cubicBezTo>
                    <a:pt x="1236235" y="830856"/>
                    <a:pt x="1249834" y="836499"/>
                    <a:pt x="1263945" y="836499"/>
                  </a:cubicBezTo>
                  <a:cubicBezTo>
                    <a:pt x="1272922" y="836499"/>
                    <a:pt x="1279081" y="833419"/>
                    <a:pt x="1287037" y="837524"/>
                  </a:cubicBezTo>
                  <a:cubicBezTo>
                    <a:pt x="1299352" y="843941"/>
                    <a:pt x="1300635" y="854973"/>
                    <a:pt x="1311667" y="863183"/>
                  </a:cubicBezTo>
                  <a:cubicBezTo>
                    <a:pt x="1328087" y="875498"/>
                    <a:pt x="1341169" y="880628"/>
                    <a:pt x="1361956" y="880628"/>
                  </a:cubicBezTo>
                  <a:cubicBezTo>
                    <a:pt x="1381968" y="880628"/>
                    <a:pt x="1391458" y="866262"/>
                    <a:pt x="1411470" y="866262"/>
                  </a:cubicBezTo>
                  <a:lnTo>
                    <a:pt x="1452008" y="866262"/>
                  </a:lnTo>
                  <a:cubicBezTo>
                    <a:pt x="1463042" y="866262"/>
                    <a:pt x="1469456" y="864208"/>
                    <a:pt x="1480491" y="864208"/>
                  </a:cubicBezTo>
                  <a:cubicBezTo>
                    <a:pt x="1488188" y="864208"/>
                    <a:pt x="1493061" y="862670"/>
                    <a:pt x="1500503" y="864208"/>
                  </a:cubicBezTo>
                  <a:cubicBezTo>
                    <a:pt x="1506401" y="865495"/>
                    <a:pt x="1507939" y="872418"/>
                    <a:pt x="1514099" y="872418"/>
                  </a:cubicBezTo>
                  <a:lnTo>
                    <a:pt x="1545658" y="872418"/>
                  </a:lnTo>
                  <a:cubicBezTo>
                    <a:pt x="1551044" y="879861"/>
                    <a:pt x="1549505" y="888584"/>
                    <a:pt x="1556948" y="893972"/>
                  </a:cubicBezTo>
                  <a:cubicBezTo>
                    <a:pt x="1572597" y="905520"/>
                    <a:pt x="1585611" y="904788"/>
                    <a:pt x="1603830" y="912227"/>
                  </a:cubicBezTo>
                  <a:lnTo>
                    <a:pt x="1603830" y="912227"/>
                  </a:lnTo>
                  <a:cubicBezTo>
                    <a:pt x="1606655" y="894521"/>
                    <a:pt x="1624682" y="889354"/>
                    <a:pt x="1624682" y="871651"/>
                  </a:cubicBezTo>
                  <a:lnTo>
                    <a:pt x="1624682" y="849588"/>
                  </a:lnTo>
                  <a:cubicBezTo>
                    <a:pt x="1624682" y="842403"/>
                    <a:pt x="1636997" y="842658"/>
                    <a:pt x="1636997" y="835473"/>
                  </a:cubicBezTo>
                  <a:cubicBezTo>
                    <a:pt x="1636997" y="827008"/>
                    <a:pt x="1630580" y="823671"/>
                    <a:pt x="1627759" y="815974"/>
                  </a:cubicBezTo>
                  <a:cubicBezTo>
                    <a:pt x="1623395" y="804175"/>
                    <a:pt x="1624682" y="795962"/>
                    <a:pt x="1624682" y="783134"/>
                  </a:cubicBezTo>
                  <a:cubicBezTo>
                    <a:pt x="1624682" y="769026"/>
                    <a:pt x="1627759" y="761329"/>
                    <a:pt x="1627759" y="747214"/>
                  </a:cubicBezTo>
                  <a:cubicBezTo>
                    <a:pt x="1627759" y="742084"/>
                    <a:pt x="1622370" y="739004"/>
                    <a:pt x="1617240" y="739004"/>
                  </a:cubicBezTo>
                  <a:lnTo>
                    <a:pt x="1595944" y="739004"/>
                  </a:lnTo>
                  <a:cubicBezTo>
                    <a:pt x="1594148" y="737211"/>
                    <a:pt x="1590814" y="736699"/>
                    <a:pt x="1590814" y="733874"/>
                  </a:cubicBezTo>
                  <a:cubicBezTo>
                    <a:pt x="1590814" y="725664"/>
                    <a:pt x="1602103" y="726689"/>
                    <a:pt x="1610313" y="725664"/>
                  </a:cubicBezTo>
                  <a:cubicBezTo>
                    <a:pt x="1618523" y="724635"/>
                    <a:pt x="1623141" y="724122"/>
                    <a:pt x="1630838" y="721559"/>
                  </a:cubicBezTo>
                  <a:cubicBezTo>
                    <a:pt x="1643666" y="716938"/>
                    <a:pt x="1651876" y="717450"/>
                    <a:pt x="1664707" y="713349"/>
                  </a:cubicBezTo>
                  <a:cubicBezTo>
                    <a:pt x="1670604" y="711553"/>
                    <a:pt x="1672917" y="706164"/>
                    <a:pt x="1679073" y="706164"/>
                  </a:cubicBezTo>
                  <a:cubicBezTo>
                    <a:pt x="1686257" y="706164"/>
                    <a:pt x="1689337" y="712320"/>
                    <a:pt x="1696521" y="712320"/>
                  </a:cubicBezTo>
                  <a:cubicBezTo>
                    <a:pt x="1706524" y="712320"/>
                    <a:pt x="1708062" y="697954"/>
                    <a:pt x="1718072" y="697954"/>
                  </a:cubicBezTo>
                  <a:cubicBezTo>
                    <a:pt x="1721406" y="697954"/>
                    <a:pt x="1722431" y="701543"/>
                    <a:pt x="1725256" y="703084"/>
                  </a:cubicBezTo>
                  <a:lnTo>
                    <a:pt x="1733466" y="696929"/>
                  </a:lnTo>
                  <a:lnTo>
                    <a:pt x="1733466" y="683585"/>
                  </a:lnTo>
                  <a:cubicBezTo>
                    <a:pt x="1726536" y="683585"/>
                    <a:pt x="1717046" y="683330"/>
                    <a:pt x="1717046" y="676400"/>
                  </a:cubicBezTo>
                  <a:cubicBezTo>
                    <a:pt x="1717046" y="667678"/>
                    <a:pt x="1721664" y="663060"/>
                    <a:pt x="1724231" y="654850"/>
                  </a:cubicBezTo>
                  <a:cubicBezTo>
                    <a:pt x="1728591" y="640739"/>
                    <a:pt x="1729361" y="631758"/>
                    <a:pt x="1729361" y="616876"/>
                  </a:cubicBezTo>
                  <a:lnTo>
                    <a:pt x="1747832" y="616876"/>
                  </a:lnTo>
                  <a:cubicBezTo>
                    <a:pt x="1750141" y="617650"/>
                    <a:pt x="1751424" y="618930"/>
                    <a:pt x="1753991" y="618930"/>
                  </a:cubicBezTo>
                  <a:cubicBezTo>
                    <a:pt x="1765794" y="618930"/>
                    <a:pt x="1770924" y="608666"/>
                    <a:pt x="1782726" y="608666"/>
                  </a:cubicBezTo>
                  <a:cubicBezTo>
                    <a:pt x="1795557" y="608666"/>
                    <a:pt x="1799914" y="622010"/>
                    <a:pt x="1812745" y="622010"/>
                  </a:cubicBezTo>
                  <a:cubicBezTo>
                    <a:pt x="1816337" y="622010"/>
                    <a:pt x="1818133" y="621243"/>
                    <a:pt x="1821725" y="620981"/>
                  </a:cubicBezTo>
                  <a:cubicBezTo>
                    <a:pt x="1821725" y="611233"/>
                    <a:pt x="1819675" y="603794"/>
                    <a:pt x="1825830" y="596351"/>
                  </a:cubicBezTo>
                  <a:cubicBezTo>
                    <a:pt x="1834556" y="585835"/>
                    <a:pt x="1852515" y="586603"/>
                    <a:pt x="1852515" y="572747"/>
                  </a:cubicBezTo>
                  <a:cubicBezTo>
                    <a:pt x="1852515" y="557352"/>
                    <a:pt x="1838145" y="551196"/>
                    <a:pt x="1838145" y="535801"/>
                  </a:cubicBezTo>
                  <a:cubicBezTo>
                    <a:pt x="1838145" y="523744"/>
                    <a:pt x="1841480" y="516815"/>
                    <a:pt x="1843279" y="505013"/>
                  </a:cubicBezTo>
                  <a:cubicBezTo>
                    <a:pt x="1844047" y="499627"/>
                    <a:pt x="1841738" y="494748"/>
                    <a:pt x="1845330" y="490647"/>
                  </a:cubicBezTo>
                  <a:cubicBezTo>
                    <a:pt x="1855078" y="479357"/>
                    <a:pt x="1869190" y="485258"/>
                    <a:pt x="1881250" y="476277"/>
                  </a:cubicBezTo>
                  <a:cubicBezTo>
                    <a:pt x="1897670" y="463962"/>
                    <a:pt x="1900236" y="447800"/>
                    <a:pt x="1901775" y="427014"/>
                  </a:cubicBezTo>
                  <a:lnTo>
                    <a:pt x="1921274" y="427014"/>
                  </a:lnTo>
                  <a:cubicBezTo>
                    <a:pt x="1928459" y="419833"/>
                    <a:pt x="1933341" y="417116"/>
                    <a:pt x="1940526" y="409931"/>
                  </a:cubicBezTo>
                  <a:lnTo>
                    <a:pt x="1940526" y="409931"/>
                  </a:lnTo>
                  <a:cubicBezTo>
                    <a:pt x="1930007" y="409160"/>
                    <a:pt x="1928972" y="397770"/>
                    <a:pt x="1919224" y="394177"/>
                  </a:cubicBezTo>
                  <a:cubicBezTo>
                    <a:pt x="1909475" y="390585"/>
                    <a:pt x="1902291" y="392123"/>
                    <a:pt x="1892539" y="389044"/>
                  </a:cubicBezTo>
                  <a:cubicBezTo>
                    <a:pt x="1887409" y="387505"/>
                    <a:pt x="1886896" y="379808"/>
                    <a:pt x="1881250" y="379808"/>
                  </a:cubicBezTo>
                  <a:cubicBezTo>
                    <a:pt x="1876119" y="379808"/>
                    <a:pt x="1874581" y="385451"/>
                    <a:pt x="1873043" y="390072"/>
                  </a:cubicBezTo>
                  <a:cubicBezTo>
                    <a:pt x="1871244" y="395716"/>
                    <a:pt x="1867139" y="398024"/>
                    <a:pt x="1864830" y="403413"/>
                  </a:cubicBezTo>
                  <a:cubicBezTo>
                    <a:pt x="1862008" y="409569"/>
                    <a:pt x="1864059" y="415728"/>
                    <a:pt x="1859699" y="420862"/>
                  </a:cubicBezTo>
                  <a:cubicBezTo>
                    <a:pt x="1851489" y="430610"/>
                    <a:pt x="1840712" y="428043"/>
                    <a:pt x="1827885" y="428043"/>
                  </a:cubicBezTo>
                  <a:cubicBezTo>
                    <a:pt x="1804280" y="428043"/>
                    <a:pt x="1804535" y="398537"/>
                    <a:pt x="1791965" y="378783"/>
                  </a:cubicBezTo>
                  <a:cubicBezTo>
                    <a:pt x="1786577" y="370315"/>
                    <a:pt x="1778112" y="370315"/>
                    <a:pt x="1772465" y="362363"/>
                  </a:cubicBezTo>
                  <a:cubicBezTo>
                    <a:pt x="1766822" y="354665"/>
                    <a:pt x="1763743" y="349532"/>
                    <a:pt x="1757071" y="342863"/>
                  </a:cubicBezTo>
                  <a:cubicBezTo>
                    <a:pt x="1742192" y="331061"/>
                    <a:pt x="1737059" y="315154"/>
                    <a:pt x="1718072" y="315154"/>
                  </a:cubicBezTo>
                  <a:cubicBezTo>
                    <a:pt x="1703445" y="315154"/>
                    <a:pt x="1696776" y="326443"/>
                    <a:pt x="1682152" y="326443"/>
                  </a:cubicBezTo>
                  <a:cubicBezTo>
                    <a:pt x="1669837" y="326443"/>
                    <a:pt x="1657777" y="328494"/>
                    <a:pt x="1651366" y="318230"/>
                  </a:cubicBezTo>
                  <a:cubicBezTo>
                    <a:pt x="1648799" y="314125"/>
                    <a:pt x="1650080" y="309762"/>
                    <a:pt x="1647261" y="305918"/>
                  </a:cubicBezTo>
                  <a:cubicBezTo>
                    <a:pt x="1641357" y="298218"/>
                    <a:pt x="1633147" y="298734"/>
                    <a:pt x="1623399" y="298734"/>
                  </a:cubicBezTo>
                  <a:cubicBezTo>
                    <a:pt x="1621090" y="298734"/>
                    <a:pt x="1619806" y="299501"/>
                    <a:pt x="1617498" y="299759"/>
                  </a:cubicBezTo>
                  <a:cubicBezTo>
                    <a:pt x="1618010" y="304631"/>
                    <a:pt x="1618523" y="307195"/>
                    <a:pt x="1618010" y="312074"/>
                  </a:cubicBezTo>
                  <a:cubicBezTo>
                    <a:pt x="1606975" y="312074"/>
                    <a:pt x="1601845" y="320284"/>
                    <a:pt x="1590817" y="320284"/>
                  </a:cubicBezTo>
                  <a:cubicBezTo>
                    <a:pt x="1581833" y="320284"/>
                    <a:pt x="1581320" y="309249"/>
                    <a:pt x="1578498" y="300784"/>
                  </a:cubicBezTo>
                  <a:cubicBezTo>
                    <a:pt x="1573623" y="286419"/>
                    <a:pt x="1571056" y="277693"/>
                    <a:pt x="1564133" y="263839"/>
                  </a:cubicBezTo>
                  <a:cubicBezTo>
                    <a:pt x="1550789" y="236897"/>
                    <a:pt x="1535136" y="226894"/>
                    <a:pt x="1521028" y="200210"/>
                  </a:cubicBezTo>
                  <a:cubicBezTo>
                    <a:pt x="1507685" y="174552"/>
                    <a:pt x="1499217" y="160698"/>
                    <a:pt x="1481004" y="138632"/>
                  </a:cubicBezTo>
                  <a:cubicBezTo>
                    <a:pt x="1469201" y="124266"/>
                    <a:pt x="1463042" y="115027"/>
                    <a:pt x="1447135" y="104767"/>
                  </a:cubicBezTo>
                  <a:cubicBezTo>
                    <a:pt x="1440466" y="100661"/>
                    <a:pt x="1434562" y="99375"/>
                    <a:pt x="1429689" y="93477"/>
                  </a:cubicBezTo>
                  <a:cubicBezTo>
                    <a:pt x="1428664" y="92194"/>
                    <a:pt x="1425585" y="93219"/>
                    <a:pt x="1425585" y="91423"/>
                  </a:cubicBezTo>
                  <a:cubicBezTo>
                    <a:pt x="1425585" y="85522"/>
                    <a:pt x="1431740" y="82955"/>
                    <a:pt x="1431740" y="77057"/>
                  </a:cubicBezTo>
                  <a:cubicBezTo>
                    <a:pt x="1431740" y="72952"/>
                    <a:pt x="1430970" y="70898"/>
                    <a:pt x="1430715" y="66793"/>
                  </a:cubicBezTo>
                  <a:lnTo>
                    <a:pt x="1424559" y="65767"/>
                  </a:lnTo>
                  <a:cubicBezTo>
                    <a:pt x="1416088" y="69102"/>
                    <a:pt x="1413782" y="76286"/>
                    <a:pt x="1405059" y="79108"/>
                  </a:cubicBezTo>
                  <a:cubicBezTo>
                    <a:pt x="1396588" y="81929"/>
                    <a:pt x="1387353" y="76799"/>
                    <a:pt x="1382480" y="84241"/>
                  </a:cubicBezTo>
                  <a:cubicBezTo>
                    <a:pt x="1372471" y="99375"/>
                    <a:pt x="1365548" y="108359"/>
                    <a:pt x="1349641" y="117082"/>
                  </a:cubicBezTo>
                  <a:cubicBezTo>
                    <a:pt x="1346048" y="118874"/>
                    <a:pt x="1345277" y="123241"/>
                    <a:pt x="1341430" y="124266"/>
                  </a:cubicBezTo>
                  <a:cubicBezTo>
                    <a:pt x="1329883" y="127597"/>
                    <a:pt x="1321673" y="124005"/>
                    <a:pt x="1310641" y="128371"/>
                  </a:cubicBezTo>
                  <a:cubicBezTo>
                    <a:pt x="1303457" y="131189"/>
                    <a:pt x="1303199" y="141712"/>
                    <a:pt x="1295247" y="141712"/>
                  </a:cubicBezTo>
                  <a:cubicBezTo>
                    <a:pt x="1293450" y="141712"/>
                    <a:pt x="1292934" y="139661"/>
                    <a:pt x="1291142" y="139661"/>
                  </a:cubicBezTo>
                  <a:lnTo>
                    <a:pt x="1291142" y="134527"/>
                  </a:lnTo>
                  <a:cubicBezTo>
                    <a:pt x="1295501" y="123492"/>
                    <a:pt x="1302431" y="117849"/>
                    <a:pt x="1302431" y="105792"/>
                  </a:cubicBezTo>
                  <a:cubicBezTo>
                    <a:pt x="1302431" y="103228"/>
                    <a:pt x="1301145" y="101942"/>
                    <a:pt x="1300380" y="99636"/>
                  </a:cubicBezTo>
                  <a:cubicBezTo>
                    <a:pt x="1284212" y="102200"/>
                    <a:pt x="1275234" y="94502"/>
                    <a:pt x="1259069" y="94502"/>
                  </a:cubicBezTo>
                  <a:cubicBezTo>
                    <a:pt x="1254964" y="94502"/>
                    <a:pt x="1252655" y="95270"/>
                    <a:pt x="1248550" y="95528"/>
                  </a:cubicBezTo>
                  <a:cubicBezTo>
                    <a:pt x="1248292" y="100403"/>
                    <a:pt x="1248292" y="102967"/>
                    <a:pt x="1248550" y="107846"/>
                  </a:cubicBezTo>
                  <a:lnTo>
                    <a:pt x="1239827" y="107846"/>
                  </a:lnTo>
                  <a:cubicBezTo>
                    <a:pt x="1233672" y="102454"/>
                    <a:pt x="1232898" y="92452"/>
                    <a:pt x="1224433" y="92452"/>
                  </a:cubicBezTo>
                  <a:cubicBezTo>
                    <a:pt x="1218019" y="92452"/>
                    <a:pt x="1214427" y="94502"/>
                    <a:pt x="1208013" y="94502"/>
                  </a:cubicBezTo>
                  <a:cubicBezTo>
                    <a:pt x="1198007" y="94502"/>
                    <a:pt x="1196723" y="81675"/>
                    <a:pt x="1196723" y="71665"/>
                  </a:cubicBezTo>
                  <a:cubicBezTo>
                    <a:pt x="1196723" y="64742"/>
                    <a:pt x="1197752" y="61150"/>
                    <a:pt x="1197752" y="54220"/>
                  </a:cubicBezTo>
                  <a:cubicBezTo>
                    <a:pt x="1197752" y="40112"/>
                    <a:pt x="1190306" y="32927"/>
                    <a:pt x="1186462" y="19584"/>
                  </a:cubicBezTo>
                  <a:cubicBezTo>
                    <a:pt x="1184663" y="12915"/>
                    <a:pt x="1187488" y="2138"/>
                    <a:pt x="1180303" y="2138"/>
                  </a:cubicBezTo>
                  <a:cubicBezTo>
                    <a:pt x="1175173" y="2138"/>
                    <a:pt x="1172606" y="5218"/>
                    <a:pt x="1167476" y="5218"/>
                  </a:cubicBezTo>
                  <a:cubicBezTo>
                    <a:pt x="1152848" y="5218"/>
                    <a:pt x="1144639" y="84"/>
                    <a:pt x="1130018" y="84"/>
                  </a:cubicBezTo>
                  <a:cubicBezTo>
                    <a:pt x="1108977" y="84"/>
                    <a:pt x="1098200" y="9065"/>
                    <a:pt x="1078704" y="17533"/>
                  </a:cubicBezTo>
                  <a:cubicBezTo>
                    <a:pt x="1075111" y="19071"/>
                    <a:pt x="1074337" y="22918"/>
                    <a:pt x="1070494" y="23689"/>
                  </a:cubicBezTo>
                  <a:cubicBezTo>
                    <a:pt x="1038163" y="31641"/>
                    <a:pt x="1019180" y="25743"/>
                    <a:pt x="986339" y="29848"/>
                  </a:cubicBezTo>
                  <a:cubicBezTo>
                    <a:pt x="971712" y="31641"/>
                    <a:pt x="965553" y="42163"/>
                    <a:pt x="950929" y="42163"/>
                  </a:cubicBezTo>
                  <a:cubicBezTo>
                    <a:pt x="942461" y="42163"/>
                    <a:pt x="937844" y="40112"/>
                    <a:pt x="929379" y="40112"/>
                  </a:cubicBezTo>
                  <a:cubicBezTo>
                    <a:pt x="914497" y="40112"/>
                    <a:pt x="906542" y="45242"/>
                    <a:pt x="891921" y="47293"/>
                  </a:cubicBezTo>
                  <a:cubicBezTo>
                    <a:pt x="882682" y="48573"/>
                    <a:pt x="876265" y="47548"/>
                    <a:pt x="867288" y="50373"/>
                  </a:cubicBezTo>
                  <a:cubicBezTo>
                    <a:pt x="859333" y="52940"/>
                    <a:pt x="857282" y="61662"/>
                    <a:pt x="848817" y="61662"/>
                  </a:cubicBezTo>
                  <a:cubicBezTo>
                    <a:pt x="840607" y="61662"/>
                    <a:pt x="836502" y="55503"/>
                    <a:pt x="828292" y="55503"/>
                  </a:cubicBezTo>
                  <a:cubicBezTo>
                    <a:pt x="817770" y="55503"/>
                    <a:pt x="812123" y="60637"/>
                    <a:pt x="801608" y="60637"/>
                  </a:cubicBezTo>
                  <a:cubicBezTo>
                    <a:pt x="793653" y="60637"/>
                    <a:pt x="789035" y="58583"/>
                    <a:pt x="781083" y="58583"/>
                  </a:cubicBezTo>
                  <a:cubicBezTo>
                    <a:pt x="767481" y="58583"/>
                    <a:pt x="761583" y="72178"/>
                    <a:pt x="759529" y="85780"/>
                  </a:cubicBezTo>
                  <a:cubicBezTo>
                    <a:pt x="764663" y="84496"/>
                    <a:pt x="767739" y="84241"/>
                    <a:pt x="772873" y="85780"/>
                  </a:cubicBezTo>
                  <a:cubicBezTo>
                    <a:pt x="772099" y="91165"/>
                    <a:pt x="772615" y="94757"/>
                    <a:pt x="770819" y="99636"/>
                  </a:cubicBezTo>
                  <a:cubicBezTo>
                    <a:pt x="769281" y="103741"/>
                    <a:pt x="763634" y="104254"/>
                    <a:pt x="763634" y="108871"/>
                  </a:cubicBezTo>
                  <a:cubicBezTo>
                    <a:pt x="763634" y="123241"/>
                    <a:pt x="782621" y="120928"/>
                    <a:pt x="795449" y="127342"/>
                  </a:cubicBezTo>
                  <a:cubicBezTo>
                    <a:pt x="790573" y="131189"/>
                    <a:pt x="786468" y="133501"/>
                    <a:pt x="780057" y="133501"/>
                  </a:cubicBezTo>
                  <a:cubicBezTo>
                    <a:pt x="774924" y="133501"/>
                    <a:pt x="771844" y="131447"/>
                    <a:pt x="766714" y="131447"/>
                  </a:cubicBezTo>
                  <a:cubicBezTo>
                    <a:pt x="756192" y="131447"/>
                    <a:pt x="752087" y="139915"/>
                    <a:pt x="744138" y="146842"/>
                  </a:cubicBezTo>
                  <a:cubicBezTo>
                    <a:pt x="735154" y="154539"/>
                    <a:pt x="724638" y="158644"/>
                    <a:pt x="724638" y="170446"/>
                  </a:cubicBezTo>
                  <a:cubicBezTo>
                    <a:pt x="724638" y="183274"/>
                    <a:pt x="736953" y="188408"/>
                    <a:pt x="736953" y="201236"/>
                  </a:cubicBezTo>
                  <a:cubicBezTo>
                    <a:pt x="736953" y="218423"/>
                    <a:pt x="705139" y="214831"/>
                    <a:pt x="705139" y="232025"/>
                  </a:cubicBezTo>
                  <a:cubicBezTo>
                    <a:pt x="705139" y="244340"/>
                    <a:pt x="721813" y="241260"/>
                    <a:pt x="731820" y="248445"/>
                  </a:cubicBezTo>
                  <a:cubicBezTo>
                    <a:pt x="745163" y="257935"/>
                    <a:pt x="751061" y="272049"/>
                    <a:pt x="767739" y="272049"/>
                  </a:cubicBezTo>
                  <a:lnTo>
                    <a:pt x="767739" y="280001"/>
                  </a:lnTo>
                  <a:cubicBezTo>
                    <a:pt x="767739" y="290524"/>
                    <a:pt x="753373" y="289495"/>
                    <a:pt x="743109" y="291549"/>
                  </a:cubicBezTo>
                  <a:cubicBezTo>
                    <a:pt x="737208" y="292574"/>
                    <a:pt x="733874" y="295654"/>
                    <a:pt x="727714" y="295654"/>
                  </a:cubicBezTo>
                  <a:cubicBezTo>
                    <a:pt x="718479" y="295654"/>
                    <a:pt x="713603" y="290775"/>
                    <a:pt x="705139" y="287444"/>
                  </a:cubicBezTo>
                  <a:cubicBezTo>
                    <a:pt x="702314" y="281798"/>
                    <a:pt x="697954" y="276155"/>
                    <a:pt x="691795" y="276155"/>
                  </a:cubicBezTo>
                  <a:cubicBezTo>
                    <a:pt x="678709" y="276155"/>
                    <a:pt x="671525" y="285390"/>
                    <a:pt x="665114" y="296679"/>
                  </a:cubicBezTo>
                  <a:cubicBezTo>
                    <a:pt x="654337" y="293087"/>
                    <a:pt x="651512" y="285132"/>
                    <a:pt x="641509" y="280259"/>
                  </a:cubicBezTo>
                  <a:cubicBezTo>
                    <a:pt x="635092" y="277180"/>
                    <a:pt x="628933" y="275897"/>
                    <a:pt x="627140" y="268970"/>
                  </a:cubicBezTo>
                  <a:cubicBezTo>
                    <a:pt x="623548" y="255371"/>
                    <a:pt x="626882" y="244082"/>
                    <a:pt x="616879" y="234076"/>
                  </a:cubicBezTo>
                  <a:cubicBezTo>
                    <a:pt x="609437" y="226633"/>
                    <a:pt x="601736" y="226378"/>
                    <a:pt x="592246" y="221761"/>
                  </a:cubicBezTo>
                  <a:cubicBezTo>
                    <a:pt x="585829" y="218684"/>
                    <a:pt x="584036" y="211500"/>
                    <a:pt x="576852" y="211500"/>
                  </a:cubicBezTo>
                  <a:cubicBezTo>
                    <a:pt x="570950" y="211500"/>
                    <a:pt x="569154" y="218684"/>
                    <a:pt x="563253" y="218684"/>
                  </a:cubicBezTo>
                  <a:cubicBezTo>
                    <a:pt x="543241" y="218684"/>
                    <a:pt x="532209" y="218423"/>
                    <a:pt x="512197" y="218423"/>
                  </a:cubicBezTo>
                  <a:cubicBezTo>
                    <a:pt x="502700" y="207137"/>
                    <a:pt x="490901" y="210213"/>
                    <a:pt x="478332" y="203286"/>
                  </a:cubicBezTo>
                  <a:cubicBezTo>
                    <a:pt x="470373" y="198924"/>
                    <a:pt x="467042" y="190975"/>
                    <a:pt x="457803" y="190975"/>
                  </a:cubicBezTo>
                  <a:cubicBezTo>
                    <a:pt x="450622" y="190975"/>
                    <a:pt x="450873" y="199698"/>
                    <a:pt x="446517" y="205341"/>
                  </a:cubicBezTo>
                  <a:cubicBezTo>
                    <a:pt x="441383" y="200723"/>
                    <a:pt x="441383" y="195334"/>
                    <a:pt x="437278" y="189946"/>
                  </a:cubicBezTo>
                  <a:cubicBezTo>
                    <a:pt x="433941" y="185583"/>
                    <a:pt x="428043" y="186096"/>
                    <a:pt x="424963" y="181736"/>
                  </a:cubicBezTo>
                  <a:cubicBezTo>
                    <a:pt x="419320" y="174039"/>
                    <a:pt x="421626" y="162753"/>
                    <a:pt x="412648" y="160186"/>
                  </a:cubicBezTo>
                  <a:cubicBezTo>
                    <a:pt x="407772" y="158899"/>
                    <a:pt x="404438" y="159160"/>
                    <a:pt x="399308" y="159160"/>
                  </a:cubicBezTo>
                  <a:cubicBezTo>
                    <a:pt x="392378" y="158899"/>
                    <a:pt x="386219" y="162237"/>
                    <a:pt x="381859" y="157106"/>
                  </a:cubicBezTo>
                  <a:cubicBezTo>
                    <a:pt x="370570" y="143766"/>
                    <a:pt x="366206" y="126317"/>
                    <a:pt x="348506" y="126317"/>
                  </a:cubicBezTo>
                  <a:cubicBezTo>
                    <a:pt x="336704" y="126317"/>
                    <a:pt x="330287" y="132476"/>
                    <a:pt x="318485" y="132476"/>
                  </a:cubicBezTo>
                  <a:cubicBezTo>
                    <a:pt x="315921" y="132476"/>
                    <a:pt x="314638" y="131702"/>
                    <a:pt x="312074" y="131447"/>
                  </a:cubicBezTo>
                  <a:cubicBezTo>
                    <a:pt x="313354" y="126317"/>
                    <a:pt x="316179" y="123492"/>
                    <a:pt x="316179" y="118107"/>
                  </a:cubicBezTo>
                  <a:cubicBezTo>
                    <a:pt x="316179" y="112976"/>
                    <a:pt x="308994" y="114002"/>
                    <a:pt x="303861" y="114002"/>
                  </a:cubicBezTo>
                  <a:cubicBezTo>
                    <a:pt x="289750" y="114002"/>
                    <a:pt x="282823" y="121186"/>
                    <a:pt x="269995" y="126317"/>
                  </a:cubicBezTo>
                  <a:cubicBezTo>
                    <a:pt x="257680" y="131447"/>
                    <a:pt x="249212" y="130677"/>
                    <a:pt x="236130" y="132476"/>
                  </a:cubicBezTo>
                  <a:cubicBezTo>
                    <a:pt x="222528" y="134527"/>
                    <a:pt x="216114" y="140686"/>
                    <a:pt x="203286" y="145816"/>
                  </a:cubicBezTo>
                  <a:cubicBezTo>
                    <a:pt x="197385" y="148125"/>
                    <a:pt x="191487" y="145816"/>
                    <a:pt x="186867" y="149922"/>
                  </a:cubicBezTo>
                  <a:cubicBezTo>
                    <a:pt x="182249" y="154027"/>
                    <a:pt x="185070" y="160440"/>
                    <a:pt x="182761" y="166342"/>
                  </a:cubicBezTo>
                  <a:cubicBezTo>
                    <a:pt x="181478" y="169421"/>
                    <a:pt x="177631" y="170959"/>
                    <a:pt x="177631" y="174552"/>
                  </a:cubicBezTo>
                  <a:cubicBezTo>
                    <a:pt x="177631" y="180711"/>
                    <a:pt x="180711" y="183790"/>
                    <a:pt x="180711" y="189946"/>
                  </a:cubicBezTo>
                  <a:cubicBezTo>
                    <a:pt x="180711" y="200210"/>
                    <a:pt x="171214" y="203286"/>
                    <a:pt x="167367" y="212525"/>
                  </a:cubicBezTo>
                  <a:cubicBezTo>
                    <a:pt x="155307" y="199185"/>
                    <a:pt x="153514" y="188150"/>
                    <a:pt x="144791" y="172501"/>
                  </a:cubicBezTo>
                  <a:cubicBezTo>
                    <a:pt x="140941" y="165316"/>
                    <a:pt x="139657" y="156081"/>
                    <a:pt x="131447" y="156081"/>
                  </a:cubicBezTo>
                  <a:cubicBezTo>
                    <a:pt x="125804" y="156081"/>
                    <a:pt x="123750" y="161211"/>
                    <a:pt x="119132" y="164291"/>
                  </a:cubicBezTo>
                  <a:cubicBezTo>
                    <a:pt x="112976" y="168396"/>
                    <a:pt x="107585" y="169934"/>
                    <a:pt x="101687" y="174552"/>
                  </a:cubicBezTo>
                  <a:cubicBezTo>
                    <a:pt x="95782" y="179173"/>
                    <a:pt x="97069" y="187637"/>
                    <a:pt x="90397" y="190975"/>
                  </a:cubicBezTo>
                  <a:cubicBezTo>
                    <a:pt x="81413" y="195592"/>
                    <a:pt x="74490" y="194051"/>
                    <a:pt x="64739" y="197131"/>
                  </a:cubicBezTo>
                  <a:cubicBezTo>
                    <a:pt x="67305" y="203544"/>
                    <a:pt x="67818" y="207650"/>
                    <a:pt x="67818" y="214579"/>
                  </a:cubicBezTo>
                  <a:cubicBezTo>
                    <a:pt x="67818" y="222015"/>
                    <a:pt x="66022" y="228174"/>
                    <a:pt x="59608" y="232025"/>
                  </a:cubicBezTo>
                  <a:cubicBezTo>
                    <a:pt x="37545" y="243056"/>
                    <a:pt x="24456" y="244340"/>
                    <a:pt x="84" y="247419"/>
                  </a:cubicBezTo>
                  <a:lnTo>
                    <a:pt x="84" y="256397"/>
                  </a:lnTo>
                  <a:cubicBezTo>
                    <a:pt x="84" y="280514"/>
                    <a:pt x="21638" y="290011"/>
                    <a:pt x="21638" y="314125"/>
                  </a:cubicBezTo>
                  <a:cubicBezTo>
                    <a:pt x="21638" y="318230"/>
                    <a:pt x="19584" y="320539"/>
                    <a:pt x="19584" y="324644"/>
                  </a:cubicBezTo>
                  <a:cubicBezTo>
                    <a:pt x="19584" y="326182"/>
                    <a:pt x="20609" y="326956"/>
                    <a:pt x="20609" y="328494"/>
                  </a:cubicBezTo>
                  <a:lnTo>
                    <a:pt x="41901" y="328494"/>
                  </a:lnTo>
                  <a:cubicBezTo>
                    <a:pt x="54220" y="328494"/>
                    <a:pt x="58837" y="340038"/>
                    <a:pt x="63713" y="351073"/>
                  </a:cubicBezTo>
                  <a:cubicBezTo>
                    <a:pt x="69360" y="363901"/>
                    <a:pt x="72952" y="372366"/>
                    <a:pt x="72952" y="386480"/>
                  </a:cubicBezTo>
                  <a:cubicBezTo>
                    <a:pt x="72952" y="392891"/>
                    <a:pt x="65767" y="394945"/>
                    <a:pt x="65767" y="401362"/>
                  </a:cubicBezTo>
                  <a:cubicBezTo>
                    <a:pt x="65767" y="404951"/>
                    <a:pt x="69872" y="406234"/>
                    <a:pt x="70898" y="409569"/>
                  </a:cubicBezTo>
                  <a:cubicBezTo>
                    <a:pt x="73719" y="417782"/>
                    <a:pt x="72041" y="423742"/>
                    <a:pt x="72041" y="432468"/>
                  </a:cubicBezTo>
                  <a:lnTo>
                    <a:pt x="72041" y="432468"/>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04" name="Freeform: Shape 4703">
              <a:extLst>
                <a:ext uri="{FF2B5EF4-FFF2-40B4-BE49-F238E27FC236}">
                  <a16:creationId xmlns:a16="http://schemas.microsoft.com/office/drawing/2014/main" id="{15E09FED-FC2A-4272-A52F-23916396A072}"/>
                </a:ext>
              </a:extLst>
            </p:cNvPr>
            <p:cNvSpPr/>
            <p:nvPr/>
          </p:nvSpPr>
          <p:spPr>
            <a:xfrm>
              <a:off x="11901682" y="2712351"/>
              <a:ext cx="735439" cy="567581"/>
            </a:xfrm>
            <a:custGeom>
              <a:avLst/>
              <a:gdLst>
                <a:gd name="connsiteX0" fmla="*/ 32614 w 735438"/>
                <a:gd name="connsiteY0" fmla="*/ 4006 h 567581"/>
                <a:gd name="connsiteX1" fmla="*/ 30870 w 735438"/>
                <a:gd name="connsiteY1" fmla="*/ 7269 h 567581"/>
                <a:gd name="connsiteX2" fmla="*/ 21122 w 735438"/>
                <a:gd name="connsiteY2" fmla="*/ 22147 h 567581"/>
                <a:gd name="connsiteX3" fmla="*/ 23688 w 735438"/>
                <a:gd name="connsiteY3" fmla="*/ 41647 h 567581"/>
                <a:gd name="connsiteX4" fmla="*/ 24714 w 735438"/>
                <a:gd name="connsiteY4" fmla="*/ 52936 h 567581"/>
                <a:gd name="connsiteX5" fmla="*/ 29332 w 735438"/>
                <a:gd name="connsiteY5" fmla="*/ 59608 h 567581"/>
                <a:gd name="connsiteX6" fmla="*/ 40621 w 735438"/>
                <a:gd name="connsiteY6" fmla="*/ 35491 h 567581"/>
                <a:gd name="connsiteX7" fmla="*/ 48831 w 735438"/>
                <a:gd name="connsiteY7" fmla="*/ 28819 h 567581"/>
                <a:gd name="connsiteX8" fmla="*/ 51908 w 735438"/>
                <a:gd name="connsiteY8" fmla="*/ 18045 h 567581"/>
                <a:gd name="connsiteX9" fmla="*/ 64866 w 735438"/>
                <a:gd name="connsiteY9" fmla="*/ 14453 h 567581"/>
                <a:gd name="connsiteX10" fmla="*/ 77439 w 735438"/>
                <a:gd name="connsiteY10" fmla="*/ 14453 h 567581"/>
                <a:gd name="connsiteX11" fmla="*/ 91935 w 735438"/>
                <a:gd name="connsiteY11" fmla="*/ 22023 h 567581"/>
                <a:gd name="connsiteX12" fmla="*/ 91935 w 735438"/>
                <a:gd name="connsiteY12" fmla="*/ 36131 h 567581"/>
                <a:gd name="connsiteX13" fmla="*/ 90394 w 735438"/>
                <a:gd name="connsiteY13" fmla="*/ 55245 h 567581"/>
                <a:gd name="connsiteX14" fmla="*/ 90394 w 735438"/>
                <a:gd name="connsiteY14" fmla="*/ 63713 h 567581"/>
                <a:gd name="connsiteX15" fmla="*/ 102196 w 735438"/>
                <a:gd name="connsiteY15" fmla="*/ 75516 h 567581"/>
                <a:gd name="connsiteX16" fmla="*/ 112460 w 735438"/>
                <a:gd name="connsiteY16" fmla="*/ 96040 h 567581"/>
                <a:gd name="connsiteX17" fmla="*/ 116053 w 735438"/>
                <a:gd name="connsiteY17" fmla="*/ 104639 h 567581"/>
                <a:gd name="connsiteX18" fmla="*/ 115540 w 735438"/>
                <a:gd name="connsiteY18" fmla="*/ 109897 h 567581"/>
                <a:gd name="connsiteX19" fmla="*/ 103865 w 735438"/>
                <a:gd name="connsiteY19" fmla="*/ 109897 h 567581"/>
                <a:gd name="connsiteX20" fmla="*/ 99633 w 735438"/>
                <a:gd name="connsiteY20" fmla="*/ 121699 h 567581"/>
                <a:gd name="connsiteX21" fmla="*/ 83983 w 735438"/>
                <a:gd name="connsiteY21" fmla="*/ 117078 h 567581"/>
                <a:gd name="connsiteX22" fmla="*/ 75515 w 735438"/>
                <a:gd name="connsiteY22" fmla="*/ 120158 h 567581"/>
                <a:gd name="connsiteX23" fmla="*/ 59092 w 735438"/>
                <a:gd name="connsiteY23" fmla="*/ 106817 h 567581"/>
                <a:gd name="connsiteX24" fmla="*/ 50369 w 735438"/>
                <a:gd name="connsiteY24" fmla="*/ 112973 h 567581"/>
                <a:gd name="connsiteX25" fmla="*/ 35487 w 735438"/>
                <a:gd name="connsiteY25" fmla="*/ 109384 h 567581"/>
                <a:gd name="connsiteX26" fmla="*/ 28819 w 735438"/>
                <a:gd name="connsiteY26" fmla="*/ 82700 h 567581"/>
                <a:gd name="connsiteX27" fmla="*/ 15988 w 735438"/>
                <a:gd name="connsiteY27" fmla="*/ 105792 h 567581"/>
                <a:gd name="connsiteX28" fmla="*/ 5727 w 735438"/>
                <a:gd name="connsiteY28" fmla="*/ 120158 h 567581"/>
                <a:gd name="connsiteX29" fmla="*/ 84 w 735438"/>
                <a:gd name="connsiteY29" fmla="*/ 146842 h 567581"/>
                <a:gd name="connsiteX30" fmla="*/ 84 w 735438"/>
                <a:gd name="connsiteY30" fmla="*/ 158644 h 567581"/>
                <a:gd name="connsiteX31" fmla="*/ 1109 w 735438"/>
                <a:gd name="connsiteY31" fmla="*/ 161211 h 567581"/>
                <a:gd name="connsiteX32" fmla="*/ 12396 w 735438"/>
                <a:gd name="connsiteY32" fmla="*/ 140683 h 567581"/>
                <a:gd name="connsiteX33" fmla="*/ 22147 w 735438"/>
                <a:gd name="connsiteY33" fmla="*/ 148383 h 567581"/>
                <a:gd name="connsiteX34" fmla="*/ 39080 w 735438"/>
                <a:gd name="connsiteY34" fmla="*/ 163262 h 567581"/>
                <a:gd name="connsiteX35" fmla="*/ 38567 w 735438"/>
                <a:gd name="connsiteY35" fmla="*/ 166854 h 567581"/>
                <a:gd name="connsiteX36" fmla="*/ 32411 w 735438"/>
                <a:gd name="connsiteY36" fmla="*/ 166854 h 567581"/>
                <a:gd name="connsiteX37" fmla="*/ 30357 w 735438"/>
                <a:gd name="connsiteY37" fmla="*/ 165829 h 567581"/>
                <a:gd name="connsiteX38" fmla="*/ 26252 w 735438"/>
                <a:gd name="connsiteY38" fmla="*/ 165829 h 567581"/>
                <a:gd name="connsiteX39" fmla="*/ 26252 w 735438"/>
                <a:gd name="connsiteY39" fmla="*/ 173526 h 567581"/>
                <a:gd name="connsiteX40" fmla="*/ 45239 w 735438"/>
                <a:gd name="connsiteY40" fmla="*/ 183787 h 567581"/>
                <a:gd name="connsiteX41" fmla="*/ 31383 w 735438"/>
                <a:gd name="connsiteY41" fmla="*/ 193538 h 567581"/>
                <a:gd name="connsiteX42" fmla="*/ 7781 w 735438"/>
                <a:gd name="connsiteY42" fmla="*/ 177631 h 567581"/>
                <a:gd name="connsiteX43" fmla="*/ 5985 w 735438"/>
                <a:gd name="connsiteY43" fmla="*/ 179169 h 567581"/>
                <a:gd name="connsiteX44" fmla="*/ 5985 w 735438"/>
                <a:gd name="connsiteY44" fmla="*/ 202261 h 567581"/>
                <a:gd name="connsiteX45" fmla="*/ 22918 w 735438"/>
                <a:gd name="connsiteY45" fmla="*/ 200723 h 567581"/>
                <a:gd name="connsiteX46" fmla="*/ 31383 w 735438"/>
                <a:gd name="connsiteY46" fmla="*/ 217143 h 567581"/>
                <a:gd name="connsiteX47" fmla="*/ 34975 w 735438"/>
                <a:gd name="connsiteY47" fmla="*/ 232537 h 567581"/>
                <a:gd name="connsiteX48" fmla="*/ 27281 w 735438"/>
                <a:gd name="connsiteY48" fmla="*/ 248958 h 567581"/>
                <a:gd name="connsiteX49" fmla="*/ 19068 w 735438"/>
                <a:gd name="connsiteY49" fmla="*/ 254601 h 567581"/>
                <a:gd name="connsiteX50" fmla="*/ 15475 w 735438"/>
                <a:gd name="connsiteY50" fmla="*/ 274613 h 567581"/>
                <a:gd name="connsiteX51" fmla="*/ 1622 w 735438"/>
                <a:gd name="connsiteY51" fmla="*/ 326185 h 567581"/>
                <a:gd name="connsiteX52" fmla="*/ 2131 w 735438"/>
                <a:gd name="connsiteY52" fmla="*/ 341122 h 567581"/>
                <a:gd name="connsiteX53" fmla="*/ 2131 w 735438"/>
                <a:gd name="connsiteY53" fmla="*/ 341122 h 567581"/>
                <a:gd name="connsiteX54" fmla="*/ 43701 w 735438"/>
                <a:gd name="connsiteY54" fmla="*/ 359283 h 567581"/>
                <a:gd name="connsiteX55" fmla="*/ 53962 w 735438"/>
                <a:gd name="connsiteY55" fmla="*/ 349019 h 567581"/>
                <a:gd name="connsiteX56" fmla="*/ 79620 w 735438"/>
                <a:gd name="connsiteY56" fmla="*/ 325414 h 567581"/>
                <a:gd name="connsiteX57" fmla="*/ 89881 w 735438"/>
                <a:gd name="connsiteY57" fmla="*/ 327469 h 567581"/>
                <a:gd name="connsiteX58" fmla="*/ 112460 w 735438"/>
                <a:gd name="connsiteY58" fmla="*/ 322335 h 567581"/>
                <a:gd name="connsiteX59" fmla="*/ 138116 w 735438"/>
                <a:gd name="connsiteY59" fmla="*/ 332599 h 567581"/>
                <a:gd name="connsiteX60" fmla="*/ 162746 w 735438"/>
                <a:gd name="connsiteY60" fmla="*/ 321309 h 567581"/>
                <a:gd name="connsiteX61" fmla="*/ 189688 w 735438"/>
                <a:gd name="connsiteY61" fmla="*/ 327469 h 567581"/>
                <a:gd name="connsiteX62" fmla="*/ 209955 w 735438"/>
                <a:gd name="connsiteY62" fmla="*/ 327469 h 567581"/>
                <a:gd name="connsiteX63" fmla="*/ 222270 w 735438"/>
                <a:gd name="connsiteY63" fmla="*/ 324389 h 567581"/>
                <a:gd name="connsiteX64" fmla="*/ 234585 w 735438"/>
                <a:gd name="connsiteY64" fmla="*/ 324389 h 567581"/>
                <a:gd name="connsiteX65" fmla="*/ 237665 w 735438"/>
                <a:gd name="connsiteY65" fmla="*/ 349019 h 567581"/>
                <a:gd name="connsiteX66" fmla="*/ 254085 w 735438"/>
                <a:gd name="connsiteY66" fmla="*/ 354150 h 567581"/>
                <a:gd name="connsiteX67" fmla="*/ 266403 w 735438"/>
                <a:gd name="connsiteY67" fmla="*/ 362363 h 567581"/>
                <a:gd name="connsiteX68" fmla="*/ 291033 w 735438"/>
                <a:gd name="connsiteY68" fmla="*/ 379808 h 567581"/>
                <a:gd name="connsiteX69" fmla="*/ 311558 w 735438"/>
                <a:gd name="connsiteY69" fmla="*/ 382888 h 567581"/>
                <a:gd name="connsiteX70" fmla="*/ 345685 w 735438"/>
                <a:gd name="connsiteY70" fmla="*/ 429068 h 567581"/>
                <a:gd name="connsiteX71" fmla="*/ 362872 w 735438"/>
                <a:gd name="connsiteY71" fmla="*/ 429581 h 567581"/>
                <a:gd name="connsiteX72" fmla="*/ 370057 w 735438"/>
                <a:gd name="connsiteY72" fmla="*/ 458832 h 567581"/>
                <a:gd name="connsiteX73" fmla="*/ 402897 w 735438"/>
                <a:gd name="connsiteY73" fmla="*/ 486029 h 567581"/>
                <a:gd name="connsiteX74" fmla="*/ 396695 w 735438"/>
                <a:gd name="connsiteY74" fmla="*/ 527934 h 567581"/>
                <a:gd name="connsiteX75" fmla="*/ 396692 w 735438"/>
                <a:gd name="connsiteY75" fmla="*/ 527934 h 567581"/>
                <a:gd name="connsiteX76" fmla="*/ 413161 w 735438"/>
                <a:gd name="connsiteY76" fmla="*/ 546062 h 567581"/>
                <a:gd name="connsiteX77" fmla="*/ 433686 w 735438"/>
                <a:gd name="connsiteY77" fmla="*/ 551196 h 567581"/>
                <a:gd name="connsiteX78" fmla="*/ 452160 w 735438"/>
                <a:gd name="connsiteY78" fmla="*/ 565562 h 567581"/>
                <a:gd name="connsiteX79" fmla="*/ 472685 w 735438"/>
                <a:gd name="connsiteY79" fmla="*/ 567616 h 567581"/>
                <a:gd name="connsiteX80" fmla="*/ 498340 w 735438"/>
                <a:gd name="connsiteY80" fmla="*/ 527337 h 567581"/>
                <a:gd name="connsiteX81" fmla="*/ 543750 w 735438"/>
                <a:gd name="connsiteY81" fmla="*/ 527592 h 567581"/>
                <a:gd name="connsiteX82" fmla="*/ 566078 w 735438"/>
                <a:gd name="connsiteY82" fmla="*/ 524512 h 567581"/>
                <a:gd name="connsiteX83" fmla="*/ 586600 w 735438"/>
                <a:gd name="connsiteY83" fmla="*/ 520407 h 567581"/>
                <a:gd name="connsiteX84" fmla="*/ 596864 w 735438"/>
                <a:gd name="connsiteY84" fmla="*/ 500907 h 567581"/>
                <a:gd name="connsiteX85" fmla="*/ 610204 w 735438"/>
                <a:gd name="connsiteY85" fmla="*/ 477048 h 567581"/>
                <a:gd name="connsiteX86" fmla="*/ 610204 w 735438"/>
                <a:gd name="connsiteY86" fmla="*/ 458832 h 567581"/>
                <a:gd name="connsiteX87" fmla="*/ 631500 w 735438"/>
                <a:gd name="connsiteY87" fmla="*/ 458832 h 567581"/>
                <a:gd name="connsiteX88" fmla="*/ 656388 w 735438"/>
                <a:gd name="connsiteY88" fmla="*/ 450619 h 567581"/>
                <a:gd name="connsiteX89" fmla="*/ 671783 w 735438"/>
                <a:gd name="connsiteY89" fmla="*/ 433173 h 567581"/>
                <a:gd name="connsiteX90" fmla="*/ 727303 w 735438"/>
                <a:gd name="connsiteY90" fmla="*/ 456206 h 567581"/>
                <a:gd name="connsiteX91" fmla="*/ 727303 w 735438"/>
                <a:gd name="connsiteY91" fmla="*/ 456210 h 567581"/>
                <a:gd name="connsiteX92" fmla="*/ 735412 w 735438"/>
                <a:gd name="connsiteY92" fmla="*/ 425989 h 567581"/>
                <a:gd name="connsiteX93" fmla="*/ 705648 w 735438"/>
                <a:gd name="connsiteY93" fmla="*/ 393145 h 567581"/>
                <a:gd name="connsiteX94" fmla="*/ 642019 w 735438"/>
                <a:gd name="connsiteY94" fmla="*/ 353121 h 567581"/>
                <a:gd name="connsiteX95" fmla="*/ 595838 w 735438"/>
                <a:gd name="connsiteY95" fmla="*/ 318230 h 567581"/>
                <a:gd name="connsiteX96" fmla="*/ 546578 w 735438"/>
                <a:gd name="connsiteY96" fmla="*/ 273072 h 567581"/>
                <a:gd name="connsiteX97" fmla="*/ 527079 w 735438"/>
                <a:gd name="connsiteY97" fmla="*/ 244336 h 567581"/>
                <a:gd name="connsiteX98" fmla="*/ 522974 w 735438"/>
                <a:gd name="connsiteY98" fmla="*/ 218678 h 567581"/>
                <a:gd name="connsiteX99" fmla="*/ 504500 w 735438"/>
                <a:gd name="connsiteY99" fmla="*/ 168392 h 567581"/>
                <a:gd name="connsiteX100" fmla="*/ 457290 w 735438"/>
                <a:gd name="connsiteY100" fmla="*/ 127339 h 567581"/>
                <a:gd name="connsiteX101" fmla="*/ 422396 w 735438"/>
                <a:gd name="connsiteY101" fmla="*/ 101942 h 567581"/>
                <a:gd name="connsiteX102" fmla="*/ 422396 w 735438"/>
                <a:gd name="connsiteY102" fmla="*/ 79878 h 567581"/>
                <a:gd name="connsiteX103" fmla="*/ 424450 w 735438"/>
                <a:gd name="connsiteY103" fmla="*/ 69356 h 567581"/>
                <a:gd name="connsiteX104" fmla="*/ 392636 w 735438"/>
                <a:gd name="connsiteY104" fmla="*/ 43185 h 567581"/>
                <a:gd name="connsiteX105" fmla="*/ 365952 w 735438"/>
                <a:gd name="connsiteY105" fmla="*/ 23689 h 567581"/>
                <a:gd name="connsiteX106" fmla="*/ 333112 w 735438"/>
                <a:gd name="connsiteY106" fmla="*/ 41134 h 567581"/>
                <a:gd name="connsiteX107" fmla="*/ 317972 w 735438"/>
                <a:gd name="connsiteY107" fmla="*/ 40108 h 567581"/>
                <a:gd name="connsiteX108" fmla="*/ 275638 w 735438"/>
                <a:gd name="connsiteY108" fmla="*/ 51395 h 567581"/>
                <a:gd name="connsiteX109" fmla="*/ 269482 w 735438"/>
                <a:gd name="connsiteY109" fmla="*/ 49344 h 567581"/>
                <a:gd name="connsiteX110" fmla="*/ 256139 w 735438"/>
                <a:gd name="connsiteY110" fmla="*/ 69869 h 567581"/>
                <a:gd name="connsiteX111" fmla="*/ 229458 w 735438"/>
                <a:gd name="connsiteY111" fmla="*/ 98604 h 567581"/>
                <a:gd name="connsiteX112" fmla="*/ 206879 w 735438"/>
                <a:gd name="connsiteY112" fmla="*/ 89369 h 567581"/>
                <a:gd name="connsiteX113" fmla="*/ 172105 w 735438"/>
                <a:gd name="connsiteY113" fmla="*/ 82592 h 567581"/>
                <a:gd name="connsiteX114" fmla="*/ 172105 w 735438"/>
                <a:gd name="connsiteY114" fmla="*/ 82592 h 567581"/>
                <a:gd name="connsiteX115" fmla="*/ 159412 w 735438"/>
                <a:gd name="connsiteY115" fmla="*/ 87318 h 567581"/>
                <a:gd name="connsiteX116" fmla="*/ 155564 w 735438"/>
                <a:gd name="connsiteY116" fmla="*/ 86289 h 567581"/>
                <a:gd name="connsiteX117" fmla="*/ 139145 w 735438"/>
                <a:gd name="connsiteY117" fmla="*/ 52424 h 567581"/>
                <a:gd name="connsiteX118" fmla="*/ 117594 w 735438"/>
                <a:gd name="connsiteY118" fmla="*/ 84 h 567581"/>
                <a:gd name="connsiteX119" fmla="*/ 32617 w 735438"/>
                <a:gd name="connsiteY119" fmla="*/ 4006 h 567581"/>
                <a:gd name="connsiteX120" fmla="*/ 32614 w 735438"/>
                <a:gd name="connsiteY120" fmla="*/ 4006 h 567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735438" h="567581">
                  <a:moveTo>
                    <a:pt x="32614" y="4006"/>
                  </a:moveTo>
                  <a:cubicBezTo>
                    <a:pt x="31954" y="5015"/>
                    <a:pt x="31360" y="6093"/>
                    <a:pt x="30870" y="7269"/>
                  </a:cubicBezTo>
                  <a:cubicBezTo>
                    <a:pt x="24459" y="10472"/>
                    <a:pt x="21122" y="15220"/>
                    <a:pt x="21122" y="22147"/>
                  </a:cubicBezTo>
                  <a:cubicBezTo>
                    <a:pt x="21122" y="29848"/>
                    <a:pt x="22918" y="33953"/>
                    <a:pt x="23688" y="41647"/>
                  </a:cubicBezTo>
                  <a:cubicBezTo>
                    <a:pt x="24071" y="46010"/>
                    <a:pt x="22532" y="49344"/>
                    <a:pt x="24714" y="52936"/>
                  </a:cubicBezTo>
                  <a:cubicBezTo>
                    <a:pt x="26379" y="55630"/>
                    <a:pt x="29332" y="56401"/>
                    <a:pt x="29332" y="59608"/>
                  </a:cubicBezTo>
                  <a:cubicBezTo>
                    <a:pt x="37927" y="53704"/>
                    <a:pt x="37287" y="45239"/>
                    <a:pt x="40621" y="35491"/>
                  </a:cubicBezTo>
                  <a:cubicBezTo>
                    <a:pt x="41905" y="31641"/>
                    <a:pt x="47417" y="32539"/>
                    <a:pt x="48831" y="28819"/>
                  </a:cubicBezTo>
                  <a:cubicBezTo>
                    <a:pt x="50369" y="24841"/>
                    <a:pt x="49217" y="21376"/>
                    <a:pt x="51908" y="18045"/>
                  </a:cubicBezTo>
                  <a:cubicBezTo>
                    <a:pt x="55245" y="14064"/>
                    <a:pt x="59608" y="14453"/>
                    <a:pt x="64866" y="14453"/>
                  </a:cubicBezTo>
                  <a:lnTo>
                    <a:pt x="77439" y="14453"/>
                  </a:lnTo>
                  <a:cubicBezTo>
                    <a:pt x="83853" y="14453"/>
                    <a:pt x="91935" y="15606"/>
                    <a:pt x="91935" y="22023"/>
                  </a:cubicBezTo>
                  <a:lnTo>
                    <a:pt x="91935" y="36131"/>
                  </a:lnTo>
                  <a:cubicBezTo>
                    <a:pt x="91935" y="43573"/>
                    <a:pt x="90394" y="47806"/>
                    <a:pt x="90394" y="55245"/>
                  </a:cubicBezTo>
                  <a:cubicBezTo>
                    <a:pt x="90394" y="58583"/>
                    <a:pt x="89881" y="60376"/>
                    <a:pt x="90394" y="63713"/>
                  </a:cubicBezTo>
                  <a:cubicBezTo>
                    <a:pt x="91419" y="70258"/>
                    <a:pt x="97964" y="70636"/>
                    <a:pt x="102196" y="75516"/>
                  </a:cubicBezTo>
                  <a:cubicBezTo>
                    <a:pt x="107970" y="82060"/>
                    <a:pt x="110151" y="87573"/>
                    <a:pt x="112460" y="96040"/>
                  </a:cubicBezTo>
                  <a:cubicBezTo>
                    <a:pt x="113358" y="99506"/>
                    <a:pt x="116053" y="101047"/>
                    <a:pt x="116053" y="104639"/>
                  </a:cubicBezTo>
                  <a:cubicBezTo>
                    <a:pt x="116053" y="106690"/>
                    <a:pt x="115664" y="107843"/>
                    <a:pt x="115540" y="109897"/>
                  </a:cubicBezTo>
                  <a:lnTo>
                    <a:pt x="103865" y="109897"/>
                  </a:lnTo>
                  <a:cubicBezTo>
                    <a:pt x="98989" y="109897"/>
                    <a:pt x="98865" y="116820"/>
                    <a:pt x="99633" y="121699"/>
                  </a:cubicBezTo>
                  <a:cubicBezTo>
                    <a:pt x="93473" y="119645"/>
                    <a:pt x="90394" y="117078"/>
                    <a:pt x="83983" y="117078"/>
                  </a:cubicBezTo>
                  <a:cubicBezTo>
                    <a:pt x="80518" y="117078"/>
                    <a:pt x="78977" y="120158"/>
                    <a:pt x="75515" y="120158"/>
                  </a:cubicBezTo>
                  <a:cubicBezTo>
                    <a:pt x="67302" y="120158"/>
                    <a:pt x="67051" y="108741"/>
                    <a:pt x="59092" y="106817"/>
                  </a:cubicBezTo>
                  <a:cubicBezTo>
                    <a:pt x="57554" y="110537"/>
                    <a:pt x="54474" y="112973"/>
                    <a:pt x="50369" y="112973"/>
                  </a:cubicBezTo>
                  <a:cubicBezTo>
                    <a:pt x="44472" y="112973"/>
                    <a:pt x="41392" y="109384"/>
                    <a:pt x="35487" y="109384"/>
                  </a:cubicBezTo>
                  <a:cubicBezTo>
                    <a:pt x="34847" y="98735"/>
                    <a:pt x="37414" y="88856"/>
                    <a:pt x="28819" y="82700"/>
                  </a:cubicBezTo>
                  <a:cubicBezTo>
                    <a:pt x="21380" y="90136"/>
                    <a:pt x="20994" y="96808"/>
                    <a:pt x="15988" y="105792"/>
                  </a:cubicBezTo>
                  <a:cubicBezTo>
                    <a:pt x="12396" y="112333"/>
                    <a:pt x="9447" y="113617"/>
                    <a:pt x="5727" y="120158"/>
                  </a:cubicBezTo>
                  <a:lnTo>
                    <a:pt x="84" y="146842"/>
                  </a:lnTo>
                  <a:lnTo>
                    <a:pt x="84" y="158644"/>
                  </a:lnTo>
                  <a:lnTo>
                    <a:pt x="1109" y="161211"/>
                  </a:lnTo>
                  <a:cubicBezTo>
                    <a:pt x="7526" y="154797"/>
                    <a:pt x="9577" y="149406"/>
                    <a:pt x="12396" y="140683"/>
                  </a:cubicBezTo>
                  <a:cubicBezTo>
                    <a:pt x="16889" y="142097"/>
                    <a:pt x="18427" y="145562"/>
                    <a:pt x="22147" y="148383"/>
                  </a:cubicBezTo>
                  <a:cubicBezTo>
                    <a:pt x="29077" y="153772"/>
                    <a:pt x="39080" y="154539"/>
                    <a:pt x="39080" y="163262"/>
                  </a:cubicBezTo>
                  <a:cubicBezTo>
                    <a:pt x="39080" y="164673"/>
                    <a:pt x="38694" y="165443"/>
                    <a:pt x="38567" y="166854"/>
                  </a:cubicBezTo>
                  <a:lnTo>
                    <a:pt x="32411" y="166854"/>
                  </a:lnTo>
                  <a:lnTo>
                    <a:pt x="30357" y="165829"/>
                  </a:lnTo>
                  <a:lnTo>
                    <a:pt x="26252" y="165829"/>
                  </a:lnTo>
                  <a:lnTo>
                    <a:pt x="26252" y="173526"/>
                  </a:lnTo>
                  <a:cubicBezTo>
                    <a:pt x="34720" y="173526"/>
                    <a:pt x="45239" y="175322"/>
                    <a:pt x="45239" y="183787"/>
                  </a:cubicBezTo>
                  <a:cubicBezTo>
                    <a:pt x="45239" y="190331"/>
                    <a:pt x="37927" y="193538"/>
                    <a:pt x="31383" y="193538"/>
                  </a:cubicBezTo>
                  <a:cubicBezTo>
                    <a:pt x="20354" y="193538"/>
                    <a:pt x="15736" y="185586"/>
                    <a:pt x="7781" y="177631"/>
                  </a:cubicBezTo>
                  <a:lnTo>
                    <a:pt x="5985" y="179169"/>
                  </a:lnTo>
                  <a:lnTo>
                    <a:pt x="5985" y="202261"/>
                  </a:lnTo>
                  <a:cubicBezTo>
                    <a:pt x="12526" y="202261"/>
                    <a:pt x="16376" y="200723"/>
                    <a:pt x="22918" y="200723"/>
                  </a:cubicBezTo>
                  <a:cubicBezTo>
                    <a:pt x="30102" y="200723"/>
                    <a:pt x="30615" y="209958"/>
                    <a:pt x="31383" y="217143"/>
                  </a:cubicBezTo>
                  <a:cubicBezTo>
                    <a:pt x="32026" y="223299"/>
                    <a:pt x="34975" y="226379"/>
                    <a:pt x="34975" y="232537"/>
                  </a:cubicBezTo>
                  <a:cubicBezTo>
                    <a:pt x="34975" y="239592"/>
                    <a:pt x="31895" y="243572"/>
                    <a:pt x="27281" y="248958"/>
                  </a:cubicBezTo>
                  <a:cubicBezTo>
                    <a:pt x="24841" y="251910"/>
                    <a:pt x="21249" y="251521"/>
                    <a:pt x="19068" y="254601"/>
                  </a:cubicBezTo>
                  <a:cubicBezTo>
                    <a:pt x="14577" y="261018"/>
                    <a:pt x="16762" y="266661"/>
                    <a:pt x="15475" y="274613"/>
                  </a:cubicBezTo>
                  <a:cubicBezTo>
                    <a:pt x="12014" y="295399"/>
                    <a:pt x="1622" y="305402"/>
                    <a:pt x="1622" y="326185"/>
                  </a:cubicBezTo>
                  <a:cubicBezTo>
                    <a:pt x="1622" y="332129"/>
                    <a:pt x="1860" y="336449"/>
                    <a:pt x="2131" y="341122"/>
                  </a:cubicBezTo>
                  <a:lnTo>
                    <a:pt x="2131" y="341122"/>
                  </a:lnTo>
                  <a:cubicBezTo>
                    <a:pt x="19580" y="342151"/>
                    <a:pt x="26252" y="359283"/>
                    <a:pt x="43701" y="359283"/>
                  </a:cubicBezTo>
                  <a:cubicBezTo>
                    <a:pt x="49344" y="359283"/>
                    <a:pt x="50115" y="352866"/>
                    <a:pt x="53962" y="349019"/>
                  </a:cubicBezTo>
                  <a:cubicBezTo>
                    <a:pt x="63458" y="339526"/>
                    <a:pt x="66022" y="325414"/>
                    <a:pt x="79620" y="325414"/>
                  </a:cubicBezTo>
                  <a:cubicBezTo>
                    <a:pt x="83725" y="325414"/>
                    <a:pt x="85776" y="327469"/>
                    <a:pt x="89881" y="327469"/>
                  </a:cubicBezTo>
                  <a:cubicBezTo>
                    <a:pt x="98865" y="327469"/>
                    <a:pt x="103483" y="322335"/>
                    <a:pt x="112460" y="322335"/>
                  </a:cubicBezTo>
                  <a:cubicBezTo>
                    <a:pt x="123234" y="322335"/>
                    <a:pt x="127339" y="332599"/>
                    <a:pt x="138116" y="332599"/>
                  </a:cubicBezTo>
                  <a:cubicBezTo>
                    <a:pt x="148638" y="332599"/>
                    <a:pt x="152230" y="321309"/>
                    <a:pt x="162746" y="321309"/>
                  </a:cubicBezTo>
                  <a:cubicBezTo>
                    <a:pt x="173523" y="321309"/>
                    <a:pt x="178914" y="327469"/>
                    <a:pt x="189688" y="327469"/>
                  </a:cubicBezTo>
                  <a:lnTo>
                    <a:pt x="209955" y="327469"/>
                  </a:lnTo>
                  <a:lnTo>
                    <a:pt x="222270" y="324389"/>
                  </a:lnTo>
                  <a:lnTo>
                    <a:pt x="234585" y="324389"/>
                  </a:lnTo>
                  <a:cubicBezTo>
                    <a:pt x="234585" y="333879"/>
                    <a:pt x="231509" y="342089"/>
                    <a:pt x="237665" y="349019"/>
                  </a:cubicBezTo>
                  <a:cubicBezTo>
                    <a:pt x="241770" y="353892"/>
                    <a:pt x="247929" y="351841"/>
                    <a:pt x="254085" y="354150"/>
                  </a:cubicBezTo>
                  <a:cubicBezTo>
                    <a:pt x="259218" y="355946"/>
                    <a:pt x="261527" y="359796"/>
                    <a:pt x="266403" y="362363"/>
                  </a:cubicBezTo>
                  <a:cubicBezTo>
                    <a:pt x="276664" y="368006"/>
                    <a:pt x="280001" y="376216"/>
                    <a:pt x="291033" y="379808"/>
                  </a:cubicBezTo>
                  <a:cubicBezTo>
                    <a:pt x="298476" y="382114"/>
                    <a:pt x="305660" y="378009"/>
                    <a:pt x="311558" y="382888"/>
                  </a:cubicBezTo>
                  <a:cubicBezTo>
                    <a:pt x="328491" y="396996"/>
                    <a:pt x="323360" y="429068"/>
                    <a:pt x="345685" y="429068"/>
                  </a:cubicBezTo>
                  <a:cubicBezTo>
                    <a:pt x="352353" y="429068"/>
                    <a:pt x="356200" y="429581"/>
                    <a:pt x="362872" y="429581"/>
                  </a:cubicBezTo>
                  <a:cubicBezTo>
                    <a:pt x="363897" y="441383"/>
                    <a:pt x="361079" y="451647"/>
                    <a:pt x="370057" y="458832"/>
                  </a:cubicBezTo>
                  <a:cubicBezTo>
                    <a:pt x="382884" y="469348"/>
                    <a:pt x="400843" y="469348"/>
                    <a:pt x="402897" y="486029"/>
                  </a:cubicBezTo>
                  <a:lnTo>
                    <a:pt x="396695" y="527934"/>
                  </a:lnTo>
                  <a:lnTo>
                    <a:pt x="396692" y="527934"/>
                  </a:lnTo>
                  <a:cubicBezTo>
                    <a:pt x="405415" y="532814"/>
                    <a:pt x="406744" y="538365"/>
                    <a:pt x="413161" y="546062"/>
                  </a:cubicBezTo>
                  <a:cubicBezTo>
                    <a:pt x="418291" y="552222"/>
                    <a:pt x="426243" y="548116"/>
                    <a:pt x="433686" y="551196"/>
                  </a:cubicBezTo>
                  <a:cubicBezTo>
                    <a:pt x="441896" y="554534"/>
                    <a:pt x="443950" y="562486"/>
                    <a:pt x="452160" y="565562"/>
                  </a:cubicBezTo>
                  <a:cubicBezTo>
                    <a:pt x="459596" y="568129"/>
                    <a:pt x="464730" y="567616"/>
                    <a:pt x="472685" y="567616"/>
                  </a:cubicBezTo>
                  <a:cubicBezTo>
                    <a:pt x="491411" y="567616"/>
                    <a:pt x="495777" y="546062"/>
                    <a:pt x="498340" y="527337"/>
                  </a:cubicBezTo>
                  <a:cubicBezTo>
                    <a:pt x="516044" y="527079"/>
                    <a:pt x="526050" y="527592"/>
                    <a:pt x="543750" y="527592"/>
                  </a:cubicBezTo>
                  <a:cubicBezTo>
                    <a:pt x="552476" y="527592"/>
                    <a:pt x="557352" y="525537"/>
                    <a:pt x="566078" y="524512"/>
                  </a:cubicBezTo>
                  <a:cubicBezTo>
                    <a:pt x="574285" y="523744"/>
                    <a:pt x="580698" y="525795"/>
                    <a:pt x="586600" y="520407"/>
                  </a:cubicBezTo>
                  <a:cubicBezTo>
                    <a:pt x="592759" y="514764"/>
                    <a:pt x="593013" y="508350"/>
                    <a:pt x="596864" y="500907"/>
                  </a:cubicBezTo>
                  <a:cubicBezTo>
                    <a:pt x="601482" y="491672"/>
                    <a:pt x="610204" y="487567"/>
                    <a:pt x="610204" y="477048"/>
                  </a:cubicBezTo>
                  <a:lnTo>
                    <a:pt x="610204" y="458832"/>
                  </a:lnTo>
                  <a:lnTo>
                    <a:pt x="631500" y="458832"/>
                  </a:lnTo>
                  <a:cubicBezTo>
                    <a:pt x="641761" y="458832"/>
                    <a:pt x="648433" y="456778"/>
                    <a:pt x="656388" y="450619"/>
                  </a:cubicBezTo>
                  <a:cubicBezTo>
                    <a:pt x="663314" y="445233"/>
                    <a:pt x="662802" y="433173"/>
                    <a:pt x="671783" y="433173"/>
                  </a:cubicBezTo>
                  <a:cubicBezTo>
                    <a:pt x="696413" y="433173"/>
                    <a:pt x="706011" y="443891"/>
                    <a:pt x="727303" y="456206"/>
                  </a:cubicBezTo>
                  <a:lnTo>
                    <a:pt x="727303" y="456210"/>
                  </a:lnTo>
                  <a:cubicBezTo>
                    <a:pt x="728328" y="443895"/>
                    <a:pt x="735412" y="438304"/>
                    <a:pt x="735412" y="425989"/>
                  </a:cubicBezTo>
                  <a:cubicBezTo>
                    <a:pt x="735412" y="408798"/>
                    <a:pt x="719246" y="403155"/>
                    <a:pt x="705648" y="393145"/>
                  </a:cubicBezTo>
                  <a:cubicBezTo>
                    <a:pt x="682298" y="375700"/>
                    <a:pt x="666394" y="369286"/>
                    <a:pt x="642019" y="353121"/>
                  </a:cubicBezTo>
                  <a:cubicBezTo>
                    <a:pt x="623290" y="340806"/>
                    <a:pt x="616105" y="328236"/>
                    <a:pt x="595838" y="318230"/>
                  </a:cubicBezTo>
                  <a:cubicBezTo>
                    <a:pt x="572488" y="306685"/>
                    <a:pt x="560173" y="295138"/>
                    <a:pt x="546578" y="273072"/>
                  </a:cubicBezTo>
                  <a:cubicBezTo>
                    <a:pt x="539394" y="261527"/>
                    <a:pt x="530155" y="257677"/>
                    <a:pt x="527079" y="244336"/>
                  </a:cubicBezTo>
                  <a:cubicBezTo>
                    <a:pt x="525025" y="234585"/>
                    <a:pt x="527079" y="227662"/>
                    <a:pt x="522974" y="218678"/>
                  </a:cubicBezTo>
                  <a:cubicBezTo>
                    <a:pt x="514503" y="199694"/>
                    <a:pt x="509372" y="188663"/>
                    <a:pt x="504500" y="168392"/>
                  </a:cubicBezTo>
                  <a:cubicBezTo>
                    <a:pt x="498595" y="144533"/>
                    <a:pt x="480382" y="135040"/>
                    <a:pt x="457290" y="127339"/>
                  </a:cubicBezTo>
                  <a:cubicBezTo>
                    <a:pt x="441383" y="122209"/>
                    <a:pt x="422396" y="118878"/>
                    <a:pt x="422396" y="101942"/>
                  </a:cubicBezTo>
                  <a:lnTo>
                    <a:pt x="422396" y="79878"/>
                  </a:lnTo>
                  <a:cubicBezTo>
                    <a:pt x="422396" y="75774"/>
                    <a:pt x="424450" y="73461"/>
                    <a:pt x="424450" y="69356"/>
                  </a:cubicBezTo>
                  <a:cubicBezTo>
                    <a:pt x="424450" y="53449"/>
                    <a:pt x="406489" y="50882"/>
                    <a:pt x="392636" y="43185"/>
                  </a:cubicBezTo>
                  <a:cubicBezTo>
                    <a:pt x="381601" y="37287"/>
                    <a:pt x="378779" y="23689"/>
                    <a:pt x="365952" y="23689"/>
                  </a:cubicBezTo>
                  <a:cubicBezTo>
                    <a:pt x="351582" y="23689"/>
                    <a:pt x="339522" y="28306"/>
                    <a:pt x="333112" y="41134"/>
                  </a:cubicBezTo>
                  <a:cubicBezTo>
                    <a:pt x="327207" y="41134"/>
                    <a:pt x="323876" y="40108"/>
                    <a:pt x="317972" y="40108"/>
                  </a:cubicBezTo>
                  <a:cubicBezTo>
                    <a:pt x="301039" y="40108"/>
                    <a:pt x="292571" y="51395"/>
                    <a:pt x="275638" y="51395"/>
                  </a:cubicBezTo>
                  <a:cubicBezTo>
                    <a:pt x="273072" y="51395"/>
                    <a:pt x="272046" y="49344"/>
                    <a:pt x="269482" y="49344"/>
                  </a:cubicBezTo>
                  <a:cubicBezTo>
                    <a:pt x="259986" y="49344"/>
                    <a:pt x="258706" y="60892"/>
                    <a:pt x="256139" y="69869"/>
                  </a:cubicBezTo>
                  <a:cubicBezTo>
                    <a:pt x="252034" y="84238"/>
                    <a:pt x="244591" y="98604"/>
                    <a:pt x="229458" y="98604"/>
                  </a:cubicBezTo>
                  <a:cubicBezTo>
                    <a:pt x="219961" y="98604"/>
                    <a:pt x="215343" y="93473"/>
                    <a:pt x="206879" y="89369"/>
                  </a:cubicBezTo>
                  <a:cubicBezTo>
                    <a:pt x="194564" y="83213"/>
                    <a:pt x="185191" y="86955"/>
                    <a:pt x="172105" y="82592"/>
                  </a:cubicBezTo>
                  <a:lnTo>
                    <a:pt x="172105" y="82592"/>
                  </a:lnTo>
                  <a:cubicBezTo>
                    <a:pt x="167230" y="83618"/>
                    <a:pt x="164542" y="87318"/>
                    <a:pt x="159412" y="87318"/>
                  </a:cubicBezTo>
                  <a:cubicBezTo>
                    <a:pt x="157873" y="87318"/>
                    <a:pt x="157106" y="86289"/>
                    <a:pt x="155564" y="86289"/>
                  </a:cubicBezTo>
                  <a:cubicBezTo>
                    <a:pt x="152227" y="72181"/>
                    <a:pt x="143762" y="66277"/>
                    <a:pt x="139145" y="52424"/>
                  </a:cubicBezTo>
                  <a:cubicBezTo>
                    <a:pt x="132215" y="31386"/>
                    <a:pt x="130676" y="17529"/>
                    <a:pt x="117594" y="84"/>
                  </a:cubicBezTo>
                  <a:lnTo>
                    <a:pt x="32617" y="4006"/>
                  </a:lnTo>
                  <a:lnTo>
                    <a:pt x="32614" y="4006"/>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05" name="Freeform: Shape 4704">
              <a:extLst>
                <a:ext uri="{FF2B5EF4-FFF2-40B4-BE49-F238E27FC236}">
                  <a16:creationId xmlns:a16="http://schemas.microsoft.com/office/drawing/2014/main" id="{B21D090B-C198-4D7D-B379-6BB689690294}"/>
                </a:ext>
              </a:extLst>
            </p:cNvPr>
            <p:cNvSpPr/>
            <p:nvPr/>
          </p:nvSpPr>
          <p:spPr>
            <a:xfrm>
              <a:off x="12073704" y="2542221"/>
              <a:ext cx="937913" cy="633875"/>
            </a:xfrm>
            <a:custGeom>
              <a:avLst/>
              <a:gdLst>
                <a:gd name="connsiteX0" fmla="*/ 240372 w 937913"/>
                <a:gd name="connsiteY0" fmla="*/ 84 h 633875"/>
                <a:gd name="connsiteX1" fmla="*/ 234468 w 937913"/>
                <a:gd name="connsiteY1" fmla="*/ 10629 h 633875"/>
                <a:gd name="connsiteX2" fmla="*/ 221127 w 937913"/>
                <a:gd name="connsiteY2" fmla="*/ 31154 h 633875"/>
                <a:gd name="connsiteX3" fmla="*/ 208809 w 937913"/>
                <a:gd name="connsiteY3" fmla="*/ 74258 h 633875"/>
                <a:gd name="connsiteX4" fmla="*/ 218047 w 937913"/>
                <a:gd name="connsiteY4" fmla="*/ 59376 h 633875"/>
                <a:gd name="connsiteX5" fmla="*/ 232413 w 937913"/>
                <a:gd name="connsiteY5" fmla="*/ 37313 h 633875"/>
                <a:gd name="connsiteX6" fmla="*/ 241652 w 937913"/>
                <a:gd name="connsiteY6" fmla="*/ 23457 h 633875"/>
                <a:gd name="connsiteX7" fmla="*/ 249862 w 937913"/>
                <a:gd name="connsiteY7" fmla="*/ 14734 h 633875"/>
                <a:gd name="connsiteX8" fmla="*/ 260636 w 937913"/>
                <a:gd name="connsiteY8" fmla="*/ 365 h 633875"/>
                <a:gd name="connsiteX9" fmla="*/ 261664 w 937913"/>
                <a:gd name="connsiteY9" fmla="*/ 4473 h 633875"/>
                <a:gd name="connsiteX10" fmla="*/ 261664 w 937913"/>
                <a:gd name="connsiteY10" fmla="*/ 23584 h 633875"/>
                <a:gd name="connsiteX11" fmla="*/ 265253 w 937913"/>
                <a:gd name="connsiteY11" fmla="*/ 34234 h 633875"/>
                <a:gd name="connsiteX12" fmla="*/ 262177 w 937913"/>
                <a:gd name="connsiteY12" fmla="*/ 47061 h 633875"/>
                <a:gd name="connsiteX13" fmla="*/ 259610 w 937913"/>
                <a:gd name="connsiteY13" fmla="*/ 59889 h 633875"/>
                <a:gd name="connsiteX14" fmla="*/ 247808 w 937913"/>
                <a:gd name="connsiteY14" fmla="*/ 78748 h 633875"/>
                <a:gd name="connsiteX15" fmla="*/ 247808 w 937913"/>
                <a:gd name="connsiteY15" fmla="*/ 82981 h 633875"/>
                <a:gd name="connsiteX16" fmla="*/ 253967 w 937913"/>
                <a:gd name="connsiteY16" fmla="*/ 82981 h 633875"/>
                <a:gd name="connsiteX17" fmla="*/ 258072 w 937913"/>
                <a:gd name="connsiteY17" fmla="*/ 81955 h 633875"/>
                <a:gd name="connsiteX18" fmla="*/ 267307 w 937913"/>
                <a:gd name="connsiteY18" fmla="*/ 88111 h 633875"/>
                <a:gd name="connsiteX19" fmla="*/ 289887 w 937913"/>
                <a:gd name="connsiteY19" fmla="*/ 68099 h 633875"/>
                <a:gd name="connsiteX20" fmla="*/ 298335 w 937913"/>
                <a:gd name="connsiteY20" fmla="*/ 51245 h 633875"/>
                <a:gd name="connsiteX21" fmla="*/ 298335 w 937913"/>
                <a:gd name="connsiteY21" fmla="*/ 51245 h 633875"/>
                <a:gd name="connsiteX22" fmla="*/ 322214 w 937913"/>
                <a:gd name="connsiteY22" fmla="*/ 77847 h 633875"/>
                <a:gd name="connsiteX23" fmla="*/ 334529 w 937913"/>
                <a:gd name="connsiteY23" fmla="*/ 108636 h 633875"/>
                <a:gd name="connsiteX24" fmla="*/ 350952 w 937913"/>
                <a:gd name="connsiteY24" fmla="*/ 137371 h 633875"/>
                <a:gd name="connsiteX25" fmla="*/ 357108 w 937913"/>
                <a:gd name="connsiteY25" fmla="*/ 154820 h 633875"/>
                <a:gd name="connsiteX26" fmla="*/ 362239 w 937913"/>
                <a:gd name="connsiteY26" fmla="*/ 165081 h 633875"/>
                <a:gd name="connsiteX27" fmla="*/ 407909 w 937913"/>
                <a:gd name="connsiteY27" fmla="*/ 155845 h 633875"/>
                <a:gd name="connsiteX28" fmla="*/ 439211 w 937913"/>
                <a:gd name="connsiteY28" fmla="*/ 169186 h 633875"/>
                <a:gd name="connsiteX29" fmla="*/ 489497 w 937913"/>
                <a:gd name="connsiteY29" fmla="*/ 182526 h 633875"/>
                <a:gd name="connsiteX30" fmla="*/ 526700 w 937913"/>
                <a:gd name="connsiteY30" fmla="*/ 175345 h 633875"/>
                <a:gd name="connsiteX31" fmla="*/ 542865 w 937913"/>
                <a:gd name="connsiteY31" fmla="*/ 175345 h 633875"/>
                <a:gd name="connsiteX32" fmla="*/ 553126 w 937913"/>
                <a:gd name="connsiteY32" fmla="*/ 221526 h 633875"/>
                <a:gd name="connsiteX33" fmla="*/ 555180 w 937913"/>
                <a:gd name="connsiteY33" fmla="*/ 246159 h 633875"/>
                <a:gd name="connsiteX34" fmla="*/ 571600 w 937913"/>
                <a:gd name="connsiteY34" fmla="*/ 260270 h 633875"/>
                <a:gd name="connsiteX35" fmla="*/ 571600 w 937913"/>
                <a:gd name="connsiteY35" fmla="*/ 272840 h 633875"/>
                <a:gd name="connsiteX36" fmla="*/ 556206 w 937913"/>
                <a:gd name="connsiteY36" fmla="*/ 280024 h 633875"/>
                <a:gd name="connsiteX37" fmla="*/ 553126 w 937913"/>
                <a:gd name="connsiteY37" fmla="*/ 310813 h 633875"/>
                <a:gd name="connsiteX38" fmla="*/ 581861 w 937913"/>
                <a:gd name="connsiteY38" fmla="*/ 320049 h 633875"/>
                <a:gd name="connsiteX39" fmla="*/ 581861 w 937913"/>
                <a:gd name="connsiteY39" fmla="*/ 337498 h 633875"/>
                <a:gd name="connsiteX40" fmla="*/ 596230 w 937913"/>
                <a:gd name="connsiteY40" fmla="*/ 363153 h 633875"/>
                <a:gd name="connsiteX41" fmla="*/ 621889 w 937913"/>
                <a:gd name="connsiteY41" fmla="*/ 366233 h 633875"/>
                <a:gd name="connsiteX42" fmla="*/ 667044 w 937913"/>
                <a:gd name="connsiteY42" fmla="*/ 377522 h 633875"/>
                <a:gd name="connsiteX43" fmla="*/ 698858 w 937913"/>
                <a:gd name="connsiteY43" fmla="*/ 347758 h 633875"/>
                <a:gd name="connsiteX44" fmla="*/ 746068 w 937913"/>
                <a:gd name="connsiteY44" fmla="*/ 327233 h 633875"/>
                <a:gd name="connsiteX45" fmla="*/ 781987 w 937913"/>
                <a:gd name="connsiteY45" fmla="*/ 306708 h 633875"/>
                <a:gd name="connsiteX46" fmla="*/ 828099 w 937913"/>
                <a:gd name="connsiteY46" fmla="*/ 280756 h 633875"/>
                <a:gd name="connsiteX47" fmla="*/ 828099 w 937913"/>
                <a:gd name="connsiteY47" fmla="*/ 280756 h 633875"/>
                <a:gd name="connsiteX48" fmla="*/ 833298 w 937913"/>
                <a:gd name="connsiteY48" fmla="*/ 302091 h 633875"/>
                <a:gd name="connsiteX49" fmla="*/ 826114 w 937913"/>
                <a:gd name="connsiteY49" fmla="*/ 309791 h 633875"/>
                <a:gd name="connsiteX50" fmla="*/ 814827 w 937913"/>
                <a:gd name="connsiteY50" fmla="*/ 321078 h 633875"/>
                <a:gd name="connsiteX51" fmla="*/ 797379 w 937913"/>
                <a:gd name="connsiteY51" fmla="*/ 338526 h 633875"/>
                <a:gd name="connsiteX52" fmla="*/ 806614 w 937913"/>
                <a:gd name="connsiteY52" fmla="*/ 346736 h 633875"/>
                <a:gd name="connsiteX53" fmla="*/ 819958 w 937913"/>
                <a:gd name="connsiteY53" fmla="*/ 358026 h 633875"/>
                <a:gd name="connsiteX54" fmla="*/ 830219 w 937913"/>
                <a:gd name="connsiteY54" fmla="*/ 350841 h 633875"/>
                <a:gd name="connsiteX55" fmla="*/ 860240 w 937913"/>
                <a:gd name="connsiteY55" fmla="*/ 347762 h 633875"/>
                <a:gd name="connsiteX56" fmla="*/ 865625 w 937913"/>
                <a:gd name="connsiteY56" fmla="*/ 347762 h 633875"/>
                <a:gd name="connsiteX57" fmla="*/ 865625 w 937913"/>
                <a:gd name="connsiteY57" fmla="*/ 361102 h 633875"/>
                <a:gd name="connsiteX58" fmla="*/ 886666 w 937913"/>
                <a:gd name="connsiteY58" fmla="*/ 382656 h 633875"/>
                <a:gd name="connsiteX59" fmla="*/ 898981 w 937913"/>
                <a:gd name="connsiteY59" fmla="*/ 395996 h 633875"/>
                <a:gd name="connsiteX60" fmla="*/ 920790 w 937913"/>
                <a:gd name="connsiteY60" fmla="*/ 392917 h 633875"/>
                <a:gd name="connsiteX61" fmla="*/ 934901 w 937913"/>
                <a:gd name="connsiteY61" fmla="*/ 393429 h 633875"/>
                <a:gd name="connsiteX62" fmla="*/ 937977 w 937913"/>
                <a:gd name="connsiteY62" fmla="*/ 398050 h 633875"/>
                <a:gd name="connsiteX63" fmla="*/ 908217 w 937913"/>
                <a:gd name="connsiteY63" fmla="*/ 417550 h 633875"/>
                <a:gd name="connsiteX64" fmla="*/ 886151 w 937913"/>
                <a:gd name="connsiteY64" fmla="*/ 442180 h 633875"/>
                <a:gd name="connsiteX65" fmla="*/ 857928 w 937913"/>
                <a:gd name="connsiteY65" fmla="*/ 427811 h 633875"/>
                <a:gd name="connsiteX66" fmla="*/ 825088 w 937913"/>
                <a:gd name="connsiteY66" fmla="*/ 456546 h 633875"/>
                <a:gd name="connsiteX67" fmla="*/ 810719 w 937913"/>
                <a:gd name="connsiteY67" fmla="*/ 440126 h 633875"/>
                <a:gd name="connsiteX68" fmla="*/ 806614 w 937913"/>
                <a:gd name="connsiteY68" fmla="*/ 438075 h 633875"/>
                <a:gd name="connsiteX69" fmla="*/ 790194 w 937913"/>
                <a:gd name="connsiteY69" fmla="*/ 454495 h 633875"/>
                <a:gd name="connsiteX70" fmla="*/ 767618 w 937913"/>
                <a:gd name="connsiteY70" fmla="*/ 432941 h 633875"/>
                <a:gd name="connsiteX71" fmla="*/ 767618 w 937913"/>
                <a:gd name="connsiteY71" fmla="*/ 432941 h 633875"/>
                <a:gd name="connsiteX72" fmla="*/ 790197 w 937913"/>
                <a:gd name="connsiteY72" fmla="*/ 395996 h 633875"/>
                <a:gd name="connsiteX73" fmla="*/ 787118 w 937913"/>
                <a:gd name="connsiteY73" fmla="*/ 369312 h 633875"/>
                <a:gd name="connsiteX74" fmla="*/ 774803 w 937913"/>
                <a:gd name="connsiteY74" fmla="*/ 368287 h 633875"/>
                <a:gd name="connsiteX75" fmla="*/ 740934 w 937913"/>
                <a:gd name="connsiteY75" fmla="*/ 390866 h 633875"/>
                <a:gd name="connsiteX76" fmla="*/ 722208 w 937913"/>
                <a:gd name="connsiteY76" fmla="*/ 385732 h 633875"/>
                <a:gd name="connsiteX77" fmla="*/ 706043 w 937913"/>
                <a:gd name="connsiteY77" fmla="*/ 385732 h 633875"/>
                <a:gd name="connsiteX78" fmla="*/ 695779 w 937913"/>
                <a:gd name="connsiteY78" fmla="*/ 425757 h 633875"/>
                <a:gd name="connsiteX79" fmla="*/ 683464 w 937913"/>
                <a:gd name="connsiteY79" fmla="*/ 430887 h 633875"/>
                <a:gd name="connsiteX80" fmla="*/ 662939 w 937913"/>
                <a:gd name="connsiteY80" fmla="*/ 444231 h 633875"/>
                <a:gd name="connsiteX81" fmla="*/ 640873 w 937913"/>
                <a:gd name="connsiteY81" fmla="*/ 465785 h 633875"/>
                <a:gd name="connsiteX82" fmla="*/ 613163 w 937913"/>
                <a:gd name="connsiteY82" fmla="*/ 461676 h 633875"/>
                <a:gd name="connsiteX83" fmla="*/ 599306 w 937913"/>
                <a:gd name="connsiteY83" fmla="*/ 476046 h 633875"/>
                <a:gd name="connsiteX84" fmla="*/ 584941 w 937913"/>
                <a:gd name="connsiteY84" fmla="*/ 501704 h 633875"/>
                <a:gd name="connsiteX85" fmla="*/ 609571 w 937913"/>
                <a:gd name="connsiteY85" fmla="*/ 517096 h 633875"/>
                <a:gd name="connsiteX86" fmla="*/ 621886 w 937913"/>
                <a:gd name="connsiteY86" fmla="*/ 521204 h 633875"/>
                <a:gd name="connsiteX87" fmla="*/ 635226 w 937913"/>
                <a:gd name="connsiteY87" fmla="*/ 563279 h 633875"/>
                <a:gd name="connsiteX88" fmla="*/ 622914 w 937913"/>
                <a:gd name="connsiteY88" fmla="*/ 580725 h 633875"/>
                <a:gd name="connsiteX89" fmla="*/ 593151 w 937913"/>
                <a:gd name="connsiteY89" fmla="*/ 634093 h 633875"/>
                <a:gd name="connsiteX90" fmla="*/ 593154 w 937913"/>
                <a:gd name="connsiteY90" fmla="*/ 634093 h 633875"/>
                <a:gd name="connsiteX91" fmla="*/ 555281 w 937913"/>
                <a:gd name="connsiteY91" fmla="*/ 626340 h 633875"/>
                <a:gd name="connsiteX92" fmla="*/ 555281 w 937913"/>
                <a:gd name="connsiteY92" fmla="*/ 626340 h 633875"/>
                <a:gd name="connsiteX93" fmla="*/ 563390 w 937913"/>
                <a:gd name="connsiteY93" fmla="*/ 596119 h 633875"/>
                <a:gd name="connsiteX94" fmla="*/ 533626 w 937913"/>
                <a:gd name="connsiteY94" fmla="*/ 563276 h 633875"/>
                <a:gd name="connsiteX95" fmla="*/ 469997 w 937913"/>
                <a:gd name="connsiteY95" fmla="*/ 523251 h 633875"/>
                <a:gd name="connsiteX96" fmla="*/ 423817 w 937913"/>
                <a:gd name="connsiteY96" fmla="*/ 488361 h 633875"/>
                <a:gd name="connsiteX97" fmla="*/ 374557 w 937913"/>
                <a:gd name="connsiteY97" fmla="*/ 443202 h 633875"/>
                <a:gd name="connsiteX98" fmla="*/ 355057 w 937913"/>
                <a:gd name="connsiteY98" fmla="*/ 414467 h 633875"/>
                <a:gd name="connsiteX99" fmla="*/ 350952 w 937913"/>
                <a:gd name="connsiteY99" fmla="*/ 388809 h 633875"/>
                <a:gd name="connsiteX100" fmla="*/ 332478 w 937913"/>
                <a:gd name="connsiteY100" fmla="*/ 338523 h 633875"/>
                <a:gd name="connsiteX101" fmla="*/ 285269 w 937913"/>
                <a:gd name="connsiteY101" fmla="*/ 297470 h 633875"/>
                <a:gd name="connsiteX102" fmla="*/ 250375 w 937913"/>
                <a:gd name="connsiteY102" fmla="*/ 272072 h 633875"/>
                <a:gd name="connsiteX103" fmla="*/ 250375 w 937913"/>
                <a:gd name="connsiteY103" fmla="*/ 250009 h 633875"/>
                <a:gd name="connsiteX104" fmla="*/ 252429 w 937913"/>
                <a:gd name="connsiteY104" fmla="*/ 239487 h 633875"/>
                <a:gd name="connsiteX105" fmla="*/ 220614 w 937913"/>
                <a:gd name="connsiteY105" fmla="*/ 213316 h 633875"/>
                <a:gd name="connsiteX106" fmla="*/ 193930 w 937913"/>
                <a:gd name="connsiteY106" fmla="*/ 193819 h 633875"/>
                <a:gd name="connsiteX107" fmla="*/ 161090 w 937913"/>
                <a:gd name="connsiteY107" fmla="*/ 211265 h 633875"/>
                <a:gd name="connsiteX108" fmla="*/ 145950 w 937913"/>
                <a:gd name="connsiteY108" fmla="*/ 210239 h 633875"/>
                <a:gd name="connsiteX109" fmla="*/ 103617 w 937913"/>
                <a:gd name="connsiteY109" fmla="*/ 221526 h 633875"/>
                <a:gd name="connsiteX110" fmla="*/ 97461 w 937913"/>
                <a:gd name="connsiteY110" fmla="*/ 219475 h 633875"/>
                <a:gd name="connsiteX111" fmla="*/ 84117 w 937913"/>
                <a:gd name="connsiteY111" fmla="*/ 240000 h 633875"/>
                <a:gd name="connsiteX112" fmla="*/ 57436 w 937913"/>
                <a:gd name="connsiteY112" fmla="*/ 268735 h 633875"/>
                <a:gd name="connsiteX113" fmla="*/ 34857 w 937913"/>
                <a:gd name="connsiteY113" fmla="*/ 259499 h 633875"/>
                <a:gd name="connsiteX114" fmla="*/ 84 w 937913"/>
                <a:gd name="connsiteY114" fmla="*/ 252723 h 633875"/>
                <a:gd name="connsiteX115" fmla="*/ 84 w 937913"/>
                <a:gd name="connsiteY115" fmla="*/ 252723 h 633875"/>
                <a:gd name="connsiteX116" fmla="*/ 60513 w 937913"/>
                <a:gd name="connsiteY116" fmla="*/ 23457 h 633875"/>
                <a:gd name="connsiteX117" fmla="*/ 240372 w 937913"/>
                <a:gd name="connsiteY117" fmla="*/ 84 h 633875"/>
                <a:gd name="connsiteX118" fmla="*/ 240372 w 937913"/>
                <a:gd name="connsiteY118" fmla="*/ 84 h 63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937913" h="633875">
                  <a:moveTo>
                    <a:pt x="240372" y="84"/>
                  </a:moveTo>
                  <a:cubicBezTo>
                    <a:pt x="238928" y="4284"/>
                    <a:pt x="237498" y="7112"/>
                    <a:pt x="234468" y="10629"/>
                  </a:cubicBezTo>
                  <a:cubicBezTo>
                    <a:pt x="228308" y="17686"/>
                    <a:pt x="224203" y="21919"/>
                    <a:pt x="221127" y="31154"/>
                  </a:cubicBezTo>
                  <a:cubicBezTo>
                    <a:pt x="215481" y="48087"/>
                    <a:pt x="213041" y="57198"/>
                    <a:pt x="208809" y="74258"/>
                  </a:cubicBezTo>
                  <a:cubicBezTo>
                    <a:pt x="215223" y="71691"/>
                    <a:pt x="215993" y="65793"/>
                    <a:pt x="218047" y="59376"/>
                  </a:cubicBezTo>
                  <a:cubicBezTo>
                    <a:pt x="221251" y="49628"/>
                    <a:pt x="225617" y="45007"/>
                    <a:pt x="232413" y="37313"/>
                  </a:cubicBezTo>
                  <a:cubicBezTo>
                    <a:pt x="236518" y="32568"/>
                    <a:pt x="237158" y="27947"/>
                    <a:pt x="241652" y="23457"/>
                  </a:cubicBezTo>
                  <a:cubicBezTo>
                    <a:pt x="244856" y="20250"/>
                    <a:pt x="247423" y="18712"/>
                    <a:pt x="249862" y="14734"/>
                  </a:cubicBezTo>
                  <a:cubicBezTo>
                    <a:pt x="253578" y="8702"/>
                    <a:pt x="254865" y="4473"/>
                    <a:pt x="260636" y="365"/>
                  </a:cubicBezTo>
                  <a:lnTo>
                    <a:pt x="261664" y="4473"/>
                  </a:lnTo>
                  <a:lnTo>
                    <a:pt x="261664" y="23584"/>
                  </a:lnTo>
                  <a:cubicBezTo>
                    <a:pt x="261664" y="27947"/>
                    <a:pt x="265253" y="29874"/>
                    <a:pt x="265253" y="34234"/>
                  </a:cubicBezTo>
                  <a:cubicBezTo>
                    <a:pt x="265253" y="39364"/>
                    <a:pt x="262690" y="41931"/>
                    <a:pt x="262177" y="47061"/>
                  </a:cubicBezTo>
                  <a:cubicBezTo>
                    <a:pt x="261664" y="52067"/>
                    <a:pt x="262562" y="56042"/>
                    <a:pt x="259610" y="59889"/>
                  </a:cubicBezTo>
                  <a:cubicBezTo>
                    <a:pt x="254480" y="66688"/>
                    <a:pt x="247808" y="70153"/>
                    <a:pt x="247808" y="78748"/>
                  </a:cubicBezTo>
                  <a:lnTo>
                    <a:pt x="247808" y="82981"/>
                  </a:lnTo>
                  <a:lnTo>
                    <a:pt x="253967" y="82981"/>
                  </a:lnTo>
                  <a:lnTo>
                    <a:pt x="258072" y="81955"/>
                  </a:lnTo>
                  <a:cubicBezTo>
                    <a:pt x="260763" y="85420"/>
                    <a:pt x="262944" y="88111"/>
                    <a:pt x="267307" y="88111"/>
                  </a:cubicBezTo>
                  <a:cubicBezTo>
                    <a:pt x="279110" y="88111"/>
                    <a:pt x="285654" y="79134"/>
                    <a:pt x="289887" y="68099"/>
                  </a:cubicBezTo>
                  <a:cubicBezTo>
                    <a:pt x="292522" y="61300"/>
                    <a:pt x="296173" y="56750"/>
                    <a:pt x="298335" y="51245"/>
                  </a:cubicBezTo>
                  <a:lnTo>
                    <a:pt x="298335" y="51245"/>
                  </a:lnTo>
                  <a:cubicBezTo>
                    <a:pt x="305007" y="64585"/>
                    <a:pt x="312978" y="66819"/>
                    <a:pt x="322214" y="77847"/>
                  </a:cubicBezTo>
                  <a:cubicBezTo>
                    <a:pt x="330424" y="87599"/>
                    <a:pt x="328628" y="97347"/>
                    <a:pt x="334529" y="108636"/>
                  </a:cubicBezTo>
                  <a:cubicBezTo>
                    <a:pt x="340430" y="119926"/>
                    <a:pt x="346073" y="125569"/>
                    <a:pt x="350952" y="137371"/>
                  </a:cubicBezTo>
                  <a:cubicBezTo>
                    <a:pt x="353516" y="143788"/>
                    <a:pt x="356337" y="147636"/>
                    <a:pt x="357108" y="154820"/>
                  </a:cubicBezTo>
                  <a:cubicBezTo>
                    <a:pt x="357621" y="159183"/>
                    <a:pt x="357875" y="165081"/>
                    <a:pt x="362239" y="165081"/>
                  </a:cubicBezTo>
                  <a:cubicBezTo>
                    <a:pt x="380455" y="165081"/>
                    <a:pt x="389690" y="155845"/>
                    <a:pt x="407909" y="155845"/>
                  </a:cubicBezTo>
                  <a:cubicBezTo>
                    <a:pt x="420992" y="155845"/>
                    <a:pt x="427664" y="163543"/>
                    <a:pt x="439211" y="169186"/>
                  </a:cubicBezTo>
                  <a:cubicBezTo>
                    <a:pt x="457424" y="178170"/>
                    <a:pt x="469227" y="182526"/>
                    <a:pt x="489497" y="182526"/>
                  </a:cubicBezTo>
                  <a:cubicBezTo>
                    <a:pt x="504121" y="182526"/>
                    <a:pt x="512076" y="175345"/>
                    <a:pt x="526700" y="175345"/>
                  </a:cubicBezTo>
                  <a:lnTo>
                    <a:pt x="542865" y="175345"/>
                  </a:lnTo>
                  <a:cubicBezTo>
                    <a:pt x="545171" y="193819"/>
                    <a:pt x="550817" y="203054"/>
                    <a:pt x="553126" y="221526"/>
                  </a:cubicBezTo>
                  <a:cubicBezTo>
                    <a:pt x="554155" y="231022"/>
                    <a:pt x="549789" y="238462"/>
                    <a:pt x="555180" y="246159"/>
                  </a:cubicBezTo>
                  <a:cubicBezTo>
                    <a:pt x="559798" y="253089"/>
                    <a:pt x="571600" y="251802"/>
                    <a:pt x="571600" y="260270"/>
                  </a:cubicBezTo>
                  <a:lnTo>
                    <a:pt x="571600" y="272840"/>
                  </a:lnTo>
                  <a:cubicBezTo>
                    <a:pt x="564928" y="273865"/>
                    <a:pt x="558772" y="274127"/>
                    <a:pt x="556206" y="280024"/>
                  </a:cubicBezTo>
                  <a:cubicBezTo>
                    <a:pt x="551330" y="291059"/>
                    <a:pt x="555435" y="299011"/>
                    <a:pt x="553126" y="310813"/>
                  </a:cubicBezTo>
                  <a:cubicBezTo>
                    <a:pt x="564416" y="314406"/>
                    <a:pt x="575447" y="310301"/>
                    <a:pt x="581861" y="320049"/>
                  </a:cubicBezTo>
                  <a:cubicBezTo>
                    <a:pt x="585453" y="325692"/>
                    <a:pt x="580836" y="330826"/>
                    <a:pt x="581861" y="337498"/>
                  </a:cubicBezTo>
                  <a:cubicBezTo>
                    <a:pt x="583657" y="348529"/>
                    <a:pt x="586482" y="357510"/>
                    <a:pt x="596230" y="363153"/>
                  </a:cubicBezTo>
                  <a:cubicBezTo>
                    <a:pt x="604695" y="368029"/>
                    <a:pt x="611879" y="365204"/>
                    <a:pt x="621889" y="366233"/>
                  </a:cubicBezTo>
                  <a:cubicBezTo>
                    <a:pt x="640102" y="368029"/>
                    <a:pt x="648824" y="377522"/>
                    <a:pt x="667044" y="377522"/>
                  </a:cubicBezTo>
                  <a:cubicBezTo>
                    <a:pt x="683977" y="377522"/>
                    <a:pt x="685518" y="357768"/>
                    <a:pt x="698858" y="347758"/>
                  </a:cubicBezTo>
                  <a:cubicBezTo>
                    <a:pt x="714766" y="335956"/>
                    <a:pt x="726055" y="332109"/>
                    <a:pt x="746068" y="327233"/>
                  </a:cubicBezTo>
                  <a:cubicBezTo>
                    <a:pt x="762230" y="323386"/>
                    <a:pt x="766848" y="312352"/>
                    <a:pt x="781987" y="306708"/>
                  </a:cubicBezTo>
                  <a:cubicBezTo>
                    <a:pt x="801742" y="299524"/>
                    <a:pt x="809625" y="290762"/>
                    <a:pt x="828099" y="280756"/>
                  </a:cubicBezTo>
                  <a:lnTo>
                    <a:pt x="828099" y="280756"/>
                  </a:lnTo>
                  <a:cubicBezTo>
                    <a:pt x="829386" y="289479"/>
                    <a:pt x="833298" y="293368"/>
                    <a:pt x="833298" y="302091"/>
                  </a:cubicBezTo>
                  <a:cubicBezTo>
                    <a:pt x="833298" y="306199"/>
                    <a:pt x="829193" y="307737"/>
                    <a:pt x="826114" y="309791"/>
                  </a:cubicBezTo>
                  <a:cubicBezTo>
                    <a:pt x="821241" y="313122"/>
                    <a:pt x="820216" y="318253"/>
                    <a:pt x="814827" y="321078"/>
                  </a:cubicBezTo>
                  <a:cubicBezTo>
                    <a:pt x="806614" y="325695"/>
                    <a:pt x="797379" y="329029"/>
                    <a:pt x="797379" y="338526"/>
                  </a:cubicBezTo>
                  <a:cubicBezTo>
                    <a:pt x="797379" y="343399"/>
                    <a:pt x="803280" y="343399"/>
                    <a:pt x="806614" y="346736"/>
                  </a:cubicBezTo>
                  <a:cubicBezTo>
                    <a:pt x="811493" y="351609"/>
                    <a:pt x="813031" y="358026"/>
                    <a:pt x="819958" y="358026"/>
                  </a:cubicBezTo>
                  <a:cubicBezTo>
                    <a:pt x="824833" y="358026"/>
                    <a:pt x="825601" y="352122"/>
                    <a:pt x="830219" y="350841"/>
                  </a:cubicBezTo>
                  <a:cubicBezTo>
                    <a:pt x="841508" y="347762"/>
                    <a:pt x="848438" y="347762"/>
                    <a:pt x="860240" y="347762"/>
                  </a:cubicBezTo>
                  <a:lnTo>
                    <a:pt x="865625" y="347762"/>
                  </a:lnTo>
                  <a:cubicBezTo>
                    <a:pt x="865883" y="352892"/>
                    <a:pt x="865625" y="355972"/>
                    <a:pt x="865625" y="361102"/>
                  </a:cubicBezTo>
                  <a:cubicBezTo>
                    <a:pt x="865625" y="372904"/>
                    <a:pt x="880507" y="372904"/>
                    <a:pt x="886666" y="382656"/>
                  </a:cubicBezTo>
                  <a:cubicBezTo>
                    <a:pt x="890259" y="388299"/>
                    <a:pt x="892055" y="395996"/>
                    <a:pt x="898981" y="395996"/>
                  </a:cubicBezTo>
                  <a:cubicBezTo>
                    <a:pt x="907450" y="395996"/>
                    <a:pt x="912322" y="392917"/>
                    <a:pt x="920790" y="392917"/>
                  </a:cubicBezTo>
                  <a:cubicBezTo>
                    <a:pt x="926178" y="392917"/>
                    <a:pt x="929516" y="393684"/>
                    <a:pt x="934901" y="393429"/>
                  </a:cubicBezTo>
                  <a:cubicBezTo>
                    <a:pt x="935927" y="394971"/>
                    <a:pt x="937977" y="395996"/>
                    <a:pt x="937977" y="398050"/>
                  </a:cubicBezTo>
                  <a:cubicBezTo>
                    <a:pt x="937977" y="411904"/>
                    <a:pt x="919252" y="409337"/>
                    <a:pt x="908217" y="417550"/>
                  </a:cubicBezTo>
                  <a:cubicBezTo>
                    <a:pt x="897953" y="425244"/>
                    <a:pt x="898981" y="442180"/>
                    <a:pt x="886151" y="442180"/>
                  </a:cubicBezTo>
                  <a:cubicBezTo>
                    <a:pt x="873835" y="442180"/>
                    <a:pt x="870247" y="427811"/>
                    <a:pt x="857928" y="427811"/>
                  </a:cubicBezTo>
                  <a:cubicBezTo>
                    <a:pt x="840995" y="427811"/>
                    <a:pt x="842021" y="456546"/>
                    <a:pt x="825088" y="456546"/>
                  </a:cubicBezTo>
                  <a:cubicBezTo>
                    <a:pt x="816624" y="456546"/>
                    <a:pt x="815340" y="447052"/>
                    <a:pt x="810719" y="440126"/>
                  </a:cubicBezTo>
                  <a:lnTo>
                    <a:pt x="806614" y="438075"/>
                  </a:lnTo>
                  <a:cubicBezTo>
                    <a:pt x="806614" y="447052"/>
                    <a:pt x="799178" y="454495"/>
                    <a:pt x="790194" y="454495"/>
                  </a:cubicBezTo>
                  <a:cubicBezTo>
                    <a:pt x="778137" y="454495"/>
                    <a:pt x="775573" y="441919"/>
                    <a:pt x="767618" y="432941"/>
                  </a:cubicBezTo>
                  <a:lnTo>
                    <a:pt x="767618" y="432941"/>
                  </a:lnTo>
                  <a:cubicBezTo>
                    <a:pt x="777112" y="418572"/>
                    <a:pt x="790197" y="413184"/>
                    <a:pt x="790197" y="395996"/>
                  </a:cubicBezTo>
                  <a:cubicBezTo>
                    <a:pt x="790197" y="385474"/>
                    <a:pt x="787118" y="379831"/>
                    <a:pt x="787118" y="369312"/>
                  </a:cubicBezTo>
                  <a:lnTo>
                    <a:pt x="774803" y="368287"/>
                  </a:lnTo>
                  <a:cubicBezTo>
                    <a:pt x="765564" y="380856"/>
                    <a:pt x="756841" y="390866"/>
                    <a:pt x="740934" y="390866"/>
                  </a:cubicBezTo>
                  <a:cubicBezTo>
                    <a:pt x="733495" y="390866"/>
                    <a:pt x="729645" y="385732"/>
                    <a:pt x="722208" y="385732"/>
                  </a:cubicBezTo>
                  <a:lnTo>
                    <a:pt x="706043" y="385732"/>
                  </a:lnTo>
                  <a:cubicBezTo>
                    <a:pt x="703476" y="401894"/>
                    <a:pt x="707839" y="414983"/>
                    <a:pt x="695779" y="425757"/>
                  </a:cubicBezTo>
                  <a:cubicBezTo>
                    <a:pt x="691932" y="429091"/>
                    <a:pt x="687827" y="428578"/>
                    <a:pt x="683464" y="430887"/>
                  </a:cubicBezTo>
                  <a:cubicBezTo>
                    <a:pt x="675254" y="435250"/>
                    <a:pt x="668840" y="436788"/>
                    <a:pt x="662939" y="444231"/>
                  </a:cubicBezTo>
                  <a:cubicBezTo>
                    <a:pt x="655754" y="453466"/>
                    <a:pt x="652933" y="465785"/>
                    <a:pt x="640873" y="465785"/>
                  </a:cubicBezTo>
                  <a:cubicBezTo>
                    <a:pt x="629841" y="465785"/>
                    <a:pt x="624198" y="461676"/>
                    <a:pt x="613163" y="461676"/>
                  </a:cubicBezTo>
                  <a:cubicBezTo>
                    <a:pt x="605466" y="461676"/>
                    <a:pt x="603160" y="469373"/>
                    <a:pt x="599306" y="476046"/>
                  </a:cubicBezTo>
                  <a:cubicBezTo>
                    <a:pt x="593663" y="485794"/>
                    <a:pt x="588533" y="490927"/>
                    <a:pt x="584941" y="501704"/>
                  </a:cubicBezTo>
                  <a:cubicBezTo>
                    <a:pt x="594692" y="507347"/>
                    <a:pt x="599306" y="512478"/>
                    <a:pt x="609571" y="517096"/>
                  </a:cubicBezTo>
                  <a:cubicBezTo>
                    <a:pt x="614192" y="519150"/>
                    <a:pt x="618806" y="517350"/>
                    <a:pt x="621886" y="521204"/>
                  </a:cubicBezTo>
                  <a:cubicBezTo>
                    <a:pt x="632663" y="534286"/>
                    <a:pt x="619067" y="555324"/>
                    <a:pt x="635226" y="563279"/>
                  </a:cubicBezTo>
                  <a:cubicBezTo>
                    <a:pt x="633433" y="571231"/>
                    <a:pt x="626249" y="573282"/>
                    <a:pt x="622914" y="580725"/>
                  </a:cubicBezTo>
                  <a:cubicBezTo>
                    <a:pt x="613163" y="602533"/>
                    <a:pt x="604440" y="613307"/>
                    <a:pt x="593151" y="634093"/>
                  </a:cubicBezTo>
                  <a:lnTo>
                    <a:pt x="593154" y="634093"/>
                  </a:lnTo>
                  <a:cubicBezTo>
                    <a:pt x="578527" y="633064"/>
                    <a:pt x="569396" y="629678"/>
                    <a:pt x="555281" y="626340"/>
                  </a:cubicBezTo>
                  <a:lnTo>
                    <a:pt x="555281" y="626340"/>
                  </a:lnTo>
                  <a:cubicBezTo>
                    <a:pt x="556307" y="614025"/>
                    <a:pt x="563390" y="608434"/>
                    <a:pt x="563390" y="596119"/>
                  </a:cubicBezTo>
                  <a:cubicBezTo>
                    <a:pt x="563390" y="578929"/>
                    <a:pt x="547225" y="573285"/>
                    <a:pt x="533626" y="563276"/>
                  </a:cubicBezTo>
                  <a:cubicBezTo>
                    <a:pt x="510277" y="545830"/>
                    <a:pt x="494373" y="539417"/>
                    <a:pt x="469997" y="523251"/>
                  </a:cubicBezTo>
                  <a:cubicBezTo>
                    <a:pt x="451268" y="510936"/>
                    <a:pt x="444084" y="498367"/>
                    <a:pt x="423817" y="488361"/>
                  </a:cubicBezTo>
                  <a:cubicBezTo>
                    <a:pt x="400467" y="476816"/>
                    <a:pt x="388152" y="465269"/>
                    <a:pt x="374557" y="443202"/>
                  </a:cubicBezTo>
                  <a:cubicBezTo>
                    <a:pt x="367372" y="431658"/>
                    <a:pt x="358133" y="427808"/>
                    <a:pt x="355057" y="414467"/>
                  </a:cubicBezTo>
                  <a:cubicBezTo>
                    <a:pt x="353003" y="404716"/>
                    <a:pt x="355057" y="397792"/>
                    <a:pt x="350952" y="388809"/>
                  </a:cubicBezTo>
                  <a:cubicBezTo>
                    <a:pt x="342481" y="369825"/>
                    <a:pt x="337351" y="358793"/>
                    <a:pt x="332478" y="338523"/>
                  </a:cubicBezTo>
                  <a:cubicBezTo>
                    <a:pt x="326574" y="314664"/>
                    <a:pt x="308361" y="305170"/>
                    <a:pt x="285269" y="297470"/>
                  </a:cubicBezTo>
                  <a:cubicBezTo>
                    <a:pt x="269362" y="292339"/>
                    <a:pt x="250375" y="289008"/>
                    <a:pt x="250375" y="272072"/>
                  </a:cubicBezTo>
                  <a:lnTo>
                    <a:pt x="250375" y="250009"/>
                  </a:lnTo>
                  <a:cubicBezTo>
                    <a:pt x="250375" y="245904"/>
                    <a:pt x="252429" y="243592"/>
                    <a:pt x="252429" y="239487"/>
                  </a:cubicBezTo>
                  <a:cubicBezTo>
                    <a:pt x="252429" y="223580"/>
                    <a:pt x="234468" y="221013"/>
                    <a:pt x="220614" y="213316"/>
                  </a:cubicBezTo>
                  <a:cubicBezTo>
                    <a:pt x="209580" y="207418"/>
                    <a:pt x="206758" y="193819"/>
                    <a:pt x="193930" y="193819"/>
                  </a:cubicBezTo>
                  <a:cubicBezTo>
                    <a:pt x="179561" y="193819"/>
                    <a:pt x="167501" y="198437"/>
                    <a:pt x="161090" y="211265"/>
                  </a:cubicBezTo>
                  <a:cubicBezTo>
                    <a:pt x="155186" y="211265"/>
                    <a:pt x="151855" y="210239"/>
                    <a:pt x="145950" y="210239"/>
                  </a:cubicBezTo>
                  <a:cubicBezTo>
                    <a:pt x="129017" y="210239"/>
                    <a:pt x="120550" y="221526"/>
                    <a:pt x="103617" y="221526"/>
                  </a:cubicBezTo>
                  <a:cubicBezTo>
                    <a:pt x="101050" y="221526"/>
                    <a:pt x="100025" y="219475"/>
                    <a:pt x="97461" y="219475"/>
                  </a:cubicBezTo>
                  <a:cubicBezTo>
                    <a:pt x="87964" y="219475"/>
                    <a:pt x="86684" y="231022"/>
                    <a:pt x="84117" y="240000"/>
                  </a:cubicBezTo>
                  <a:cubicBezTo>
                    <a:pt x="80012" y="254369"/>
                    <a:pt x="72570" y="268735"/>
                    <a:pt x="57436" y="268735"/>
                  </a:cubicBezTo>
                  <a:cubicBezTo>
                    <a:pt x="47940" y="268735"/>
                    <a:pt x="43322" y="263604"/>
                    <a:pt x="34857" y="259499"/>
                  </a:cubicBezTo>
                  <a:cubicBezTo>
                    <a:pt x="22542" y="253343"/>
                    <a:pt x="13170" y="257086"/>
                    <a:pt x="84" y="252723"/>
                  </a:cubicBezTo>
                  <a:lnTo>
                    <a:pt x="84" y="252723"/>
                  </a:lnTo>
                  <a:lnTo>
                    <a:pt x="60513" y="23457"/>
                  </a:lnTo>
                  <a:lnTo>
                    <a:pt x="240372" y="84"/>
                  </a:lnTo>
                  <a:lnTo>
                    <a:pt x="240372" y="84"/>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06" name="Freeform: Shape 4705">
              <a:extLst>
                <a:ext uri="{FF2B5EF4-FFF2-40B4-BE49-F238E27FC236}">
                  <a16:creationId xmlns:a16="http://schemas.microsoft.com/office/drawing/2014/main" id="{DA8B46C1-7D19-4360-9CD8-1B44455155FD}"/>
                </a:ext>
              </a:extLst>
            </p:cNvPr>
            <p:cNvSpPr/>
            <p:nvPr/>
          </p:nvSpPr>
          <p:spPr>
            <a:xfrm>
              <a:off x="12658561" y="2910423"/>
              <a:ext cx="429115" cy="322326"/>
            </a:xfrm>
            <a:custGeom>
              <a:avLst/>
              <a:gdLst>
                <a:gd name="connsiteX0" fmla="*/ 182761 w 429114"/>
                <a:gd name="connsiteY0" fmla="*/ 64738 h 322326"/>
                <a:gd name="connsiteX1" fmla="*/ 165313 w 429114"/>
                <a:gd name="connsiteY1" fmla="*/ 68844 h 322326"/>
                <a:gd name="connsiteX2" fmla="*/ 144788 w 429114"/>
                <a:gd name="connsiteY2" fmla="*/ 84238 h 322326"/>
                <a:gd name="connsiteX3" fmla="*/ 166600 w 429114"/>
                <a:gd name="connsiteY3" fmla="*/ 107843 h 322326"/>
                <a:gd name="connsiteX4" fmla="*/ 190717 w 429114"/>
                <a:gd name="connsiteY4" fmla="*/ 107843 h 322326"/>
                <a:gd name="connsiteX5" fmla="*/ 216627 w 429114"/>
                <a:gd name="connsiteY5" fmla="*/ 122212 h 322326"/>
                <a:gd name="connsiteX6" fmla="*/ 239206 w 429114"/>
                <a:gd name="connsiteY6" fmla="*/ 114002 h 322326"/>
                <a:gd name="connsiteX7" fmla="*/ 255626 w 429114"/>
                <a:gd name="connsiteY7" fmla="*/ 115027 h 322326"/>
                <a:gd name="connsiteX8" fmla="*/ 278463 w 429114"/>
                <a:gd name="connsiteY8" fmla="*/ 137606 h 322326"/>
                <a:gd name="connsiteX9" fmla="*/ 319255 w 429114"/>
                <a:gd name="connsiteY9" fmla="*/ 137606 h 322326"/>
                <a:gd name="connsiteX10" fmla="*/ 381859 w 429114"/>
                <a:gd name="connsiteY10" fmla="*/ 148893 h 322326"/>
                <a:gd name="connsiteX11" fmla="*/ 381859 w 429114"/>
                <a:gd name="connsiteY11" fmla="*/ 148893 h 322326"/>
                <a:gd name="connsiteX12" fmla="*/ 388018 w 429114"/>
                <a:gd name="connsiteY12" fmla="*/ 170446 h 322326"/>
                <a:gd name="connsiteX13" fmla="*/ 374674 w 429114"/>
                <a:gd name="connsiteY13" fmla="*/ 199181 h 322326"/>
                <a:gd name="connsiteX14" fmla="*/ 383397 w 429114"/>
                <a:gd name="connsiteY14" fmla="*/ 201235 h 322326"/>
                <a:gd name="connsiteX15" fmla="*/ 394687 w 429114"/>
                <a:gd name="connsiteY15" fmla="*/ 199181 h 322326"/>
                <a:gd name="connsiteX16" fmla="*/ 429068 w 429114"/>
                <a:gd name="connsiteY16" fmla="*/ 238180 h 322326"/>
                <a:gd name="connsiteX17" fmla="*/ 421374 w 429114"/>
                <a:gd name="connsiteY17" fmla="*/ 273078 h 322326"/>
                <a:gd name="connsiteX18" fmla="*/ 421371 w 429114"/>
                <a:gd name="connsiteY18" fmla="*/ 273078 h 322326"/>
                <a:gd name="connsiteX19" fmla="*/ 388531 w 429114"/>
                <a:gd name="connsiteY19" fmla="*/ 277180 h 322326"/>
                <a:gd name="connsiteX20" fmla="*/ 346965 w 429114"/>
                <a:gd name="connsiteY20" fmla="*/ 271024 h 322326"/>
                <a:gd name="connsiteX21" fmla="*/ 328491 w 429114"/>
                <a:gd name="connsiteY21" fmla="*/ 285390 h 322326"/>
                <a:gd name="connsiteX22" fmla="*/ 316179 w 429114"/>
                <a:gd name="connsiteY22" fmla="*/ 285390 h 322326"/>
                <a:gd name="connsiteX23" fmla="*/ 296679 w 429114"/>
                <a:gd name="connsiteY23" fmla="*/ 297705 h 322326"/>
                <a:gd name="connsiteX24" fmla="*/ 284364 w 429114"/>
                <a:gd name="connsiteY24" fmla="*/ 299759 h 322326"/>
                <a:gd name="connsiteX25" fmla="*/ 265890 w 429114"/>
                <a:gd name="connsiteY25" fmla="*/ 322338 h 322326"/>
                <a:gd name="connsiteX26" fmla="*/ 249470 w 429114"/>
                <a:gd name="connsiteY26" fmla="*/ 302838 h 322326"/>
                <a:gd name="connsiteX27" fmla="*/ 255626 w 429114"/>
                <a:gd name="connsiteY27" fmla="*/ 272049 h 322326"/>
                <a:gd name="connsiteX28" fmla="*/ 248957 w 429114"/>
                <a:gd name="connsiteY28" fmla="*/ 224069 h 322326"/>
                <a:gd name="connsiteX29" fmla="*/ 248957 w 429114"/>
                <a:gd name="connsiteY29" fmla="*/ 197131 h 322326"/>
                <a:gd name="connsiteX30" fmla="*/ 221761 w 429114"/>
                <a:gd name="connsiteY30" fmla="*/ 192000 h 322326"/>
                <a:gd name="connsiteX31" fmla="*/ 187892 w 429114"/>
                <a:gd name="connsiteY31" fmla="*/ 211500 h 322326"/>
                <a:gd name="connsiteX32" fmla="*/ 155052 w 429114"/>
                <a:gd name="connsiteY32" fmla="*/ 229970 h 322326"/>
                <a:gd name="connsiteX33" fmla="*/ 141450 w 429114"/>
                <a:gd name="connsiteY33" fmla="*/ 240235 h 322326"/>
                <a:gd name="connsiteX34" fmla="*/ 121186 w 429114"/>
                <a:gd name="connsiteY34" fmla="*/ 240235 h 322326"/>
                <a:gd name="connsiteX35" fmla="*/ 121186 w 429114"/>
                <a:gd name="connsiteY35" fmla="*/ 252550 h 322326"/>
                <a:gd name="connsiteX36" fmla="*/ 129393 w 429114"/>
                <a:gd name="connsiteY36" fmla="*/ 261785 h 322326"/>
                <a:gd name="connsiteX37" fmla="*/ 119132 w 429114"/>
                <a:gd name="connsiteY37" fmla="*/ 269995 h 322326"/>
                <a:gd name="connsiteX38" fmla="*/ 107843 w 429114"/>
                <a:gd name="connsiteY38" fmla="*/ 281285 h 322326"/>
                <a:gd name="connsiteX39" fmla="*/ 89369 w 429114"/>
                <a:gd name="connsiteY39" fmla="*/ 276154 h 322326"/>
                <a:gd name="connsiteX40" fmla="*/ 50369 w 429114"/>
                <a:gd name="connsiteY40" fmla="*/ 283339 h 322326"/>
                <a:gd name="connsiteX41" fmla="*/ 36003 w 429114"/>
                <a:gd name="connsiteY41" fmla="*/ 276154 h 322326"/>
                <a:gd name="connsiteX42" fmla="*/ 8297 w 429114"/>
                <a:gd name="connsiteY42" fmla="*/ 265890 h 322326"/>
                <a:gd name="connsiteX43" fmla="*/ 8294 w 429114"/>
                <a:gd name="connsiteY43" fmla="*/ 265890 h 322326"/>
                <a:gd name="connsiteX44" fmla="*/ 38058 w 429114"/>
                <a:gd name="connsiteY44" fmla="*/ 212522 h 322326"/>
                <a:gd name="connsiteX45" fmla="*/ 50369 w 429114"/>
                <a:gd name="connsiteY45" fmla="*/ 195076 h 322326"/>
                <a:gd name="connsiteX46" fmla="*/ 37029 w 429114"/>
                <a:gd name="connsiteY46" fmla="*/ 153001 h 322326"/>
                <a:gd name="connsiteX47" fmla="*/ 24714 w 429114"/>
                <a:gd name="connsiteY47" fmla="*/ 148893 h 322326"/>
                <a:gd name="connsiteX48" fmla="*/ 84 w 429114"/>
                <a:gd name="connsiteY48" fmla="*/ 133501 h 322326"/>
                <a:gd name="connsiteX49" fmla="*/ 14450 w 429114"/>
                <a:gd name="connsiteY49" fmla="*/ 107843 h 322326"/>
                <a:gd name="connsiteX50" fmla="*/ 28306 w 429114"/>
                <a:gd name="connsiteY50" fmla="*/ 93473 h 322326"/>
                <a:gd name="connsiteX51" fmla="*/ 56016 w 429114"/>
                <a:gd name="connsiteY51" fmla="*/ 97582 h 322326"/>
                <a:gd name="connsiteX52" fmla="*/ 78082 w 429114"/>
                <a:gd name="connsiteY52" fmla="*/ 76028 h 322326"/>
                <a:gd name="connsiteX53" fmla="*/ 98607 w 429114"/>
                <a:gd name="connsiteY53" fmla="*/ 62684 h 322326"/>
                <a:gd name="connsiteX54" fmla="*/ 110922 w 429114"/>
                <a:gd name="connsiteY54" fmla="*/ 57554 h 322326"/>
                <a:gd name="connsiteX55" fmla="*/ 121186 w 429114"/>
                <a:gd name="connsiteY55" fmla="*/ 17529 h 322326"/>
                <a:gd name="connsiteX56" fmla="*/ 137352 w 429114"/>
                <a:gd name="connsiteY56" fmla="*/ 17529 h 322326"/>
                <a:gd name="connsiteX57" fmla="*/ 156077 w 429114"/>
                <a:gd name="connsiteY57" fmla="*/ 22663 h 322326"/>
                <a:gd name="connsiteX58" fmla="*/ 189946 w 429114"/>
                <a:gd name="connsiteY58" fmla="*/ 84 h 322326"/>
                <a:gd name="connsiteX59" fmla="*/ 202261 w 429114"/>
                <a:gd name="connsiteY59" fmla="*/ 1109 h 322326"/>
                <a:gd name="connsiteX60" fmla="*/ 205341 w 429114"/>
                <a:gd name="connsiteY60" fmla="*/ 27793 h 322326"/>
                <a:gd name="connsiteX61" fmla="*/ 182761 w 429114"/>
                <a:gd name="connsiteY61" fmla="*/ 64738 h 322326"/>
                <a:gd name="connsiteX62" fmla="*/ 182761 w 429114"/>
                <a:gd name="connsiteY62" fmla="*/ 64738 h 322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429114" h="322326">
                  <a:moveTo>
                    <a:pt x="182761" y="64738"/>
                  </a:moveTo>
                  <a:cubicBezTo>
                    <a:pt x="176090" y="65251"/>
                    <a:pt x="171469" y="66280"/>
                    <a:pt x="165313" y="68844"/>
                  </a:cubicBezTo>
                  <a:cubicBezTo>
                    <a:pt x="156077" y="72690"/>
                    <a:pt x="144788" y="74232"/>
                    <a:pt x="144788" y="84238"/>
                  </a:cubicBezTo>
                  <a:cubicBezTo>
                    <a:pt x="144788" y="96808"/>
                    <a:pt x="154023" y="107843"/>
                    <a:pt x="166600" y="107843"/>
                  </a:cubicBezTo>
                  <a:lnTo>
                    <a:pt x="190717" y="107843"/>
                  </a:lnTo>
                  <a:cubicBezTo>
                    <a:pt x="202258" y="107843"/>
                    <a:pt x="205083" y="122212"/>
                    <a:pt x="216627" y="122212"/>
                  </a:cubicBezTo>
                  <a:cubicBezTo>
                    <a:pt x="225862" y="122212"/>
                    <a:pt x="229967" y="114002"/>
                    <a:pt x="239206" y="114002"/>
                  </a:cubicBezTo>
                  <a:cubicBezTo>
                    <a:pt x="245620" y="114002"/>
                    <a:pt x="249467" y="113489"/>
                    <a:pt x="255626" y="115027"/>
                  </a:cubicBezTo>
                  <a:cubicBezTo>
                    <a:pt x="267941" y="118107"/>
                    <a:pt x="265887" y="137606"/>
                    <a:pt x="278463" y="137606"/>
                  </a:cubicBezTo>
                  <a:lnTo>
                    <a:pt x="319255" y="137606"/>
                  </a:lnTo>
                  <a:lnTo>
                    <a:pt x="381859" y="148893"/>
                  </a:lnTo>
                  <a:lnTo>
                    <a:pt x="381859" y="148893"/>
                  </a:lnTo>
                  <a:cubicBezTo>
                    <a:pt x="386222" y="156335"/>
                    <a:pt x="388018" y="161724"/>
                    <a:pt x="388018" y="170446"/>
                  </a:cubicBezTo>
                  <a:cubicBezTo>
                    <a:pt x="388018" y="182761"/>
                    <a:pt x="376728" y="186866"/>
                    <a:pt x="374674" y="199181"/>
                  </a:cubicBezTo>
                  <a:cubicBezTo>
                    <a:pt x="377754" y="199952"/>
                    <a:pt x="380060" y="201235"/>
                    <a:pt x="383397" y="201235"/>
                  </a:cubicBezTo>
                  <a:cubicBezTo>
                    <a:pt x="387763" y="201235"/>
                    <a:pt x="390327" y="199181"/>
                    <a:pt x="394687" y="199181"/>
                  </a:cubicBezTo>
                  <a:cubicBezTo>
                    <a:pt x="414960" y="199181"/>
                    <a:pt x="429068" y="217913"/>
                    <a:pt x="429068" y="238180"/>
                  </a:cubicBezTo>
                  <a:cubicBezTo>
                    <a:pt x="429068" y="252034"/>
                    <a:pt x="424705" y="259738"/>
                    <a:pt x="421374" y="273078"/>
                  </a:cubicBezTo>
                  <a:lnTo>
                    <a:pt x="421371" y="273078"/>
                  </a:lnTo>
                  <a:cubicBezTo>
                    <a:pt x="408285" y="274103"/>
                    <a:pt x="401613" y="277180"/>
                    <a:pt x="388531" y="277180"/>
                  </a:cubicBezTo>
                  <a:cubicBezTo>
                    <a:pt x="372111" y="277180"/>
                    <a:pt x="363385" y="271024"/>
                    <a:pt x="346965" y="271024"/>
                  </a:cubicBezTo>
                  <a:cubicBezTo>
                    <a:pt x="337984" y="271024"/>
                    <a:pt x="336704" y="282310"/>
                    <a:pt x="328491" y="285390"/>
                  </a:cubicBezTo>
                  <a:cubicBezTo>
                    <a:pt x="324128" y="286931"/>
                    <a:pt x="320797" y="284619"/>
                    <a:pt x="316179" y="285390"/>
                  </a:cubicBezTo>
                  <a:cubicBezTo>
                    <a:pt x="307453" y="286670"/>
                    <a:pt x="304889" y="294625"/>
                    <a:pt x="296679" y="297705"/>
                  </a:cubicBezTo>
                  <a:cubicBezTo>
                    <a:pt x="292313" y="299246"/>
                    <a:pt x="288469" y="297447"/>
                    <a:pt x="284364" y="299759"/>
                  </a:cubicBezTo>
                  <a:cubicBezTo>
                    <a:pt x="274868" y="305144"/>
                    <a:pt x="274100" y="314892"/>
                    <a:pt x="265890" y="322338"/>
                  </a:cubicBezTo>
                  <a:cubicBezTo>
                    <a:pt x="259218" y="314892"/>
                    <a:pt x="249470" y="312841"/>
                    <a:pt x="249470" y="302838"/>
                  </a:cubicBezTo>
                  <a:cubicBezTo>
                    <a:pt x="249470" y="290523"/>
                    <a:pt x="255626" y="284364"/>
                    <a:pt x="255626" y="272049"/>
                  </a:cubicBezTo>
                  <a:cubicBezTo>
                    <a:pt x="255626" y="253317"/>
                    <a:pt x="248957" y="242798"/>
                    <a:pt x="248957" y="224069"/>
                  </a:cubicBezTo>
                  <a:lnTo>
                    <a:pt x="248957" y="197131"/>
                  </a:lnTo>
                  <a:cubicBezTo>
                    <a:pt x="238181" y="197131"/>
                    <a:pt x="232538" y="192000"/>
                    <a:pt x="221761" y="192000"/>
                  </a:cubicBezTo>
                  <a:cubicBezTo>
                    <a:pt x="206621" y="192000"/>
                    <a:pt x="199181" y="201235"/>
                    <a:pt x="187892" y="211500"/>
                  </a:cubicBezTo>
                  <a:cubicBezTo>
                    <a:pt x="175064" y="218936"/>
                    <a:pt x="167109" y="221248"/>
                    <a:pt x="155052" y="229970"/>
                  </a:cubicBezTo>
                  <a:cubicBezTo>
                    <a:pt x="151714" y="234592"/>
                    <a:pt x="147354" y="240235"/>
                    <a:pt x="141450" y="240235"/>
                  </a:cubicBezTo>
                  <a:lnTo>
                    <a:pt x="121186" y="240235"/>
                  </a:lnTo>
                  <a:lnTo>
                    <a:pt x="121186" y="252550"/>
                  </a:lnTo>
                  <a:cubicBezTo>
                    <a:pt x="124263" y="256142"/>
                    <a:pt x="129393" y="256909"/>
                    <a:pt x="129393" y="261785"/>
                  </a:cubicBezTo>
                  <a:cubicBezTo>
                    <a:pt x="129393" y="266919"/>
                    <a:pt x="123237" y="267431"/>
                    <a:pt x="119132" y="269995"/>
                  </a:cubicBezTo>
                  <a:cubicBezTo>
                    <a:pt x="114002" y="273330"/>
                    <a:pt x="114002" y="281285"/>
                    <a:pt x="107843" y="281285"/>
                  </a:cubicBezTo>
                  <a:cubicBezTo>
                    <a:pt x="100400" y="281285"/>
                    <a:pt x="96808" y="276154"/>
                    <a:pt x="89369" y="276154"/>
                  </a:cubicBezTo>
                  <a:cubicBezTo>
                    <a:pt x="73977" y="276154"/>
                    <a:pt x="65767" y="283339"/>
                    <a:pt x="50369" y="283339"/>
                  </a:cubicBezTo>
                  <a:cubicBezTo>
                    <a:pt x="44214" y="283339"/>
                    <a:pt x="41905" y="277692"/>
                    <a:pt x="36003" y="276154"/>
                  </a:cubicBezTo>
                  <a:cubicBezTo>
                    <a:pt x="24714" y="273075"/>
                    <a:pt x="17020" y="273588"/>
                    <a:pt x="8297" y="265890"/>
                  </a:cubicBezTo>
                  <a:lnTo>
                    <a:pt x="8294" y="265890"/>
                  </a:lnTo>
                  <a:cubicBezTo>
                    <a:pt x="19584" y="245104"/>
                    <a:pt x="28306" y="234330"/>
                    <a:pt x="38058" y="212522"/>
                  </a:cubicBezTo>
                  <a:cubicBezTo>
                    <a:pt x="41392" y="205079"/>
                    <a:pt x="48576" y="203028"/>
                    <a:pt x="50369" y="195076"/>
                  </a:cubicBezTo>
                  <a:cubicBezTo>
                    <a:pt x="34211" y="187121"/>
                    <a:pt x="47806" y="166083"/>
                    <a:pt x="37029" y="153001"/>
                  </a:cubicBezTo>
                  <a:cubicBezTo>
                    <a:pt x="33949" y="149147"/>
                    <a:pt x="29335" y="150947"/>
                    <a:pt x="24714" y="148893"/>
                  </a:cubicBezTo>
                  <a:cubicBezTo>
                    <a:pt x="14450" y="144275"/>
                    <a:pt x="9835" y="139144"/>
                    <a:pt x="84" y="133501"/>
                  </a:cubicBezTo>
                  <a:cubicBezTo>
                    <a:pt x="3676" y="122724"/>
                    <a:pt x="8807" y="117591"/>
                    <a:pt x="14450" y="107843"/>
                  </a:cubicBezTo>
                  <a:cubicBezTo>
                    <a:pt x="18303" y="101171"/>
                    <a:pt x="20609" y="93473"/>
                    <a:pt x="28306" y="93473"/>
                  </a:cubicBezTo>
                  <a:cubicBezTo>
                    <a:pt x="39341" y="93473"/>
                    <a:pt x="44984" y="97582"/>
                    <a:pt x="56016" y="97582"/>
                  </a:cubicBezTo>
                  <a:cubicBezTo>
                    <a:pt x="68076" y="97582"/>
                    <a:pt x="70898" y="85263"/>
                    <a:pt x="78082" y="76028"/>
                  </a:cubicBezTo>
                  <a:cubicBezTo>
                    <a:pt x="83983" y="68586"/>
                    <a:pt x="90397" y="67047"/>
                    <a:pt x="98607" y="62684"/>
                  </a:cubicBezTo>
                  <a:cubicBezTo>
                    <a:pt x="102970" y="60375"/>
                    <a:pt x="107075" y="60888"/>
                    <a:pt x="110922" y="57554"/>
                  </a:cubicBezTo>
                  <a:cubicBezTo>
                    <a:pt x="122982" y="46780"/>
                    <a:pt x="118620" y="33691"/>
                    <a:pt x="121186" y="17529"/>
                  </a:cubicBezTo>
                  <a:lnTo>
                    <a:pt x="137352" y="17529"/>
                  </a:lnTo>
                  <a:cubicBezTo>
                    <a:pt x="144788" y="17529"/>
                    <a:pt x="148638" y="22663"/>
                    <a:pt x="156077" y="22663"/>
                  </a:cubicBezTo>
                  <a:cubicBezTo>
                    <a:pt x="171984" y="22663"/>
                    <a:pt x="180707" y="12653"/>
                    <a:pt x="189946" y="84"/>
                  </a:cubicBezTo>
                  <a:lnTo>
                    <a:pt x="202261" y="1109"/>
                  </a:lnTo>
                  <a:cubicBezTo>
                    <a:pt x="202261" y="11628"/>
                    <a:pt x="205341" y="17271"/>
                    <a:pt x="205341" y="27793"/>
                  </a:cubicBezTo>
                  <a:cubicBezTo>
                    <a:pt x="205341" y="44981"/>
                    <a:pt x="192255" y="50369"/>
                    <a:pt x="182761" y="64738"/>
                  </a:cubicBezTo>
                  <a:lnTo>
                    <a:pt x="182761" y="64738"/>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07" name="Freeform: Shape 4706">
              <a:extLst>
                <a:ext uri="{FF2B5EF4-FFF2-40B4-BE49-F238E27FC236}">
                  <a16:creationId xmlns:a16="http://schemas.microsoft.com/office/drawing/2014/main" id="{6FCCCB6F-E3FD-479F-80C1-46BC19F6A3BA}"/>
                </a:ext>
              </a:extLst>
            </p:cNvPr>
            <p:cNvSpPr/>
            <p:nvPr/>
          </p:nvSpPr>
          <p:spPr>
            <a:xfrm>
              <a:off x="12803265" y="2776683"/>
              <a:ext cx="595993" cy="282484"/>
            </a:xfrm>
            <a:custGeom>
              <a:avLst/>
              <a:gdLst>
                <a:gd name="connsiteX0" fmla="*/ 237155 w 595992"/>
                <a:gd name="connsiteY0" fmla="*/ 282633 h 282484"/>
                <a:gd name="connsiteX1" fmla="*/ 255629 w 595992"/>
                <a:gd name="connsiteY1" fmla="*/ 254666 h 282484"/>
                <a:gd name="connsiteX2" fmla="*/ 255629 w 595992"/>
                <a:gd name="connsiteY2" fmla="*/ 233373 h 282484"/>
                <a:gd name="connsiteX3" fmla="*/ 252550 w 595992"/>
                <a:gd name="connsiteY3" fmla="*/ 220033 h 282484"/>
                <a:gd name="connsiteX4" fmla="*/ 278205 w 595992"/>
                <a:gd name="connsiteY4" fmla="*/ 215924 h 282484"/>
                <a:gd name="connsiteX5" fmla="*/ 294625 w 595992"/>
                <a:gd name="connsiteY5" fmla="*/ 203609 h 282484"/>
                <a:gd name="connsiteX6" fmla="*/ 324389 w 595992"/>
                <a:gd name="connsiteY6" fmla="*/ 181034 h 282484"/>
                <a:gd name="connsiteX7" fmla="*/ 332599 w 595992"/>
                <a:gd name="connsiteY7" fmla="*/ 198479 h 282484"/>
                <a:gd name="connsiteX8" fmla="*/ 351331 w 595992"/>
                <a:gd name="connsiteY8" fmla="*/ 208743 h 282484"/>
                <a:gd name="connsiteX9" fmla="*/ 372369 w 595992"/>
                <a:gd name="connsiteY9" fmla="*/ 208743 h 282484"/>
                <a:gd name="connsiteX10" fmla="*/ 397253 w 595992"/>
                <a:gd name="connsiteY10" fmla="*/ 201559 h 282484"/>
                <a:gd name="connsiteX11" fmla="*/ 406492 w 595992"/>
                <a:gd name="connsiteY11" fmla="*/ 155375 h 282484"/>
                <a:gd name="connsiteX12" fmla="*/ 428301 w 595992"/>
                <a:gd name="connsiteY12" fmla="*/ 165639 h 282484"/>
                <a:gd name="connsiteX13" fmla="*/ 453447 w 595992"/>
                <a:gd name="connsiteY13" fmla="*/ 165639 h 282484"/>
                <a:gd name="connsiteX14" fmla="*/ 470121 w 595992"/>
                <a:gd name="connsiteY14" fmla="*/ 159480 h 282484"/>
                <a:gd name="connsiteX15" fmla="*/ 487567 w 595992"/>
                <a:gd name="connsiteY15" fmla="*/ 151270 h 282484"/>
                <a:gd name="connsiteX16" fmla="*/ 497831 w 595992"/>
                <a:gd name="connsiteY16" fmla="*/ 135875 h 282484"/>
                <a:gd name="connsiteX17" fmla="*/ 526566 w 595992"/>
                <a:gd name="connsiteY17" fmla="*/ 125614 h 282484"/>
                <a:gd name="connsiteX18" fmla="*/ 544011 w 595992"/>
                <a:gd name="connsiteY18" fmla="*/ 119455 h 282484"/>
                <a:gd name="connsiteX19" fmla="*/ 550171 w 595992"/>
                <a:gd name="connsiteY19" fmla="*/ 110220 h 282484"/>
                <a:gd name="connsiteX20" fmla="*/ 596028 w 595992"/>
                <a:gd name="connsiteY20" fmla="*/ 77161 h 282484"/>
                <a:gd name="connsiteX21" fmla="*/ 596028 w 595992"/>
                <a:gd name="connsiteY21" fmla="*/ 77161 h 282484"/>
                <a:gd name="connsiteX22" fmla="*/ 549145 w 595992"/>
                <a:gd name="connsiteY22" fmla="*/ 58906 h 282484"/>
                <a:gd name="connsiteX23" fmla="*/ 537856 w 595992"/>
                <a:gd name="connsiteY23" fmla="*/ 37352 h 282484"/>
                <a:gd name="connsiteX24" fmla="*/ 506296 w 595992"/>
                <a:gd name="connsiteY24" fmla="*/ 37352 h 282484"/>
                <a:gd name="connsiteX25" fmla="*/ 492701 w 595992"/>
                <a:gd name="connsiteY25" fmla="*/ 29142 h 282484"/>
                <a:gd name="connsiteX26" fmla="*/ 472688 w 595992"/>
                <a:gd name="connsiteY26" fmla="*/ 29142 h 282484"/>
                <a:gd name="connsiteX27" fmla="*/ 444205 w 595992"/>
                <a:gd name="connsiteY27" fmla="*/ 31196 h 282484"/>
                <a:gd name="connsiteX28" fmla="*/ 403667 w 595992"/>
                <a:gd name="connsiteY28" fmla="*/ 31196 h 282484"/>
                <a:gd name="connsiteX29" fmla="*/ 354153 w 595992"/>
                <a:gd name="connsiteY29" fmla="*/ 45562 h 282484"/>
                <a:gd name="connsiteX30" fmla="*/ 303864 w 595992"/>
                <a:gd name="connsiteY30" fmla="*/ 28117 h 282484"/>
                <a:gd name="connsiteX31" fmla="*/ 279234 w 595992"/>
                <a:gd name="connsiteY31" fmla="*/ 2458 h 282484"/>
                <a:gd name="connsiteX32" fmla="*/ 256142 w 595992"/>
                <a:gd name="connsiteY32" fmla="*/ 1432 h 282484"/>
                <a:gd name="connsiteX33" fmla="*/ 220735 w 595992"/>
                <a:gd name="connsiteY33" fmla="*/ 7592 h 282484"/>
                <a:gd name="connsiteX34" fmla="*/ 216630 w 595992"/>
                <a:gd name="connsiteY34" fmla="*/ 29400 h 282484"/>
                <a:gd name="connsiteX35" fmla="*/ 216630 w 595992"/>
                <a:gd name="connsiteY35" fmla="*/ 49667 h 282484"/>
                <a:gd name="connsiteX36" fmla="*/ 180452 w 595992"/>
                <a:gd name="connsiteY36" fmla="*/ 34272 h 282484"/>
                <a:gd name="connsiteX37" fmla="*/ 155310 w 595992"/>
                <a:gd name="connsiteY37" fmla="*/ 34272 h 282484"/>
                <a:gd name="connsiteX38" fmla="*/ 123241 w 595992"/>
                <a:gd name="connsiteY38" fmla="*/ 27091 h 282484"/>
                <a:gd name="connsiteX39" fmla="*/ 98539 w 595992"/>
                <a:gd name="connsiteY39" fmla="*/ 46294 h 282484"/>
                <a:gd name="connsiteX40" fmla="*/ 98539 w 595992"/>
                <a:gd name="connsiteY40" fmla="*/ 46294 h 282484"/>
                <a:gd name="connsiteX41" fmla="*/ 103738 w 595992"/>
                <a:gd name="connsiteY41" fmla="*/ 67629 h 282484"/>
                <a:gd name="connsiteX42" fmla="*/ 96553 w 595992"/>
                <a:gd name="connsiteY42" fmla="*/ 75329 h 282484"/>
                <a:gd name="connsiteX43" fmla="*/ 85267 w 595992"/>
                <a:gd name="connsiteY43" fmla="*/ 86615 h 282484"/>
                <a:gd name="connsiteX44" fmla="*/ 67818 w 595992"/>
                <a:gd name="connsiteY44" fmla="*/ 104064 h 282484"/>
                <a:gd name="connsiteX45" fmla="*/ 77053 w 595992"/>
                <a:gd name="connsiteY45" fmla="*/ 112274 h 282484"/>
                <a:gd name="connsiteX46" fmla="*/ 90397 w 595992"/>
                <a:gd name="connsiteY46" fmla="*/ 123563 h 282484"/>
                <a:gd name="connsiteX47" fmla="*/ 100658 w 595992"/>
                <a:gd name="connsiteY47" fmla="*/ 116379 h 282484"/>
                <a:gd name="connsiteX48" fmla="*/ 130680 w 595992"/>
                <a:gd name="connsiteY48" fmla="*/ 113299 h 282484"/>
                <a:gd name="connsiteX49" fmla="*/ 136065 w 595992"/>
                <a:gd name="connsiteY49" fmla="*/ 113299 h 282484"/>
                <a:gd name="connsiteX50" fmla="*/ 136065 w 595992"/>
                <a:gd name="connsiteY50" fmla="*/ 126640 h 282484"/>
                <a:gd name="connsiteX51" fmla="*/ 157106 w 595992"/>
                <a:gd name="connsiteY51" fmla="*/ 148194 h 282484"/>
                <a:gd name="connsiteX52" fmla="*/ 169421 w 595992"/>
                <a:gd name="connsiteY52" fmla="*/ 161534 h 282484"/>
                <a:gd name="connsiteX53" fmla="*/ 191229 w 595992"/>
                <a:gd name="connsiteY53" fmla="*/ 158455 h 282484"/>
                <a:gd name="connsiteX54" fmla="*/ 205340 w 595992"/>
                <a:gd name="connsiteY54" fmla="*/ 158967 h 282484"/>
                <a:gd name="connsiteX55" fmla="*/ 208417 w 595992"/>
                <a:gd name="connsiteY55" fmla="*/ 163588 h 282484"/>
                <a:gd name="connsiteX56" fmla="*/ 178656 w 595992"/>
                <a:gd name="connsiteY56" fmla="*/ 183088 h 282484"/>
                <a:gd name="connsiteX57" fmla="*/ 156590 w 595992"/>
                <a:gd name="connsiteY57" fmla="*/ 207718 h 282484"/>
                <a:gd name="connsiteX58" fmla="*/ 128368 w 595992"/>
                <a:gd name="connsiteY58" fmla="*/ 193349 h 282484"/>
                <a:gd name="connsiteX59" fmla="*/ 95528 w 595992"/>
                <a:gd name="connsiteY59" fmla="*/ 222084 h 282484"/>
                <a:gd name="connsiteX60" fmla="*/ 81158 w 595992"/>
                <a:gd name="connsiteY60" fmla="*/ 205664 h 282484"/>
                <a:gd name="connsiteX61" fmla="*/ 77053 w 595992"/>
                <a:gd name="connsiteY61" fmla="*/ 203613 h 282484"/>
                <a:gd name="connsiteX62" fmla="*/ 60634 w 595992"/>
                <a:gd name="connsiteY62" fmla="*/ 220033 h 282484"/>
                <a:gd name="connsiteX63" fmla="*/ 38057 w 595992"/>
                <a:gd name="connsiteY63" fmla="*/ 198479 h 282484"/>
                <a:gd name="connsiteX64" fmla="*/ 38057 w 595992"/>
                <a:gd name="connsiteY64" fmla="*/ 198479 h 282484"/>
                <a:gd name="connsiteX65" fmla="*/ 20609 w 595992"/>
                <a:gd name="connsiteY65" fmla="*/ 202584 h 282484"/>
                <a:gd name="connsiteX66" fmla="*/ 84 w 595992"/>
                <a:gd name="connsiteY66" fmla="*/ 217979 h 282484"/>
                <a:gd name="connsiteX67" fmla="*/ 21896 w 595992"/>
                <a:gd name="connsiteY67" fmla="*/ 241583 h 282484"/>
                <a:gd name="connsiteX68" fmla="*/ 46013 w 595992"/>
                <a:gd name="connsiteY68" fmla="*/ 241583 h 282484"/>
                <a:gd name="connsiteX69" fmla="*/ 71923 w 595992"/>
                <a:gd name="connsiteY69" fmla="*/ 255952 h 282484"/>
                <a:gd name="connsiteX70" fmla="*/ 94502 w 595992"/>
                <a:gd name="connsiteY70" fmla="*/ 247742 h 282484"/>
                <a:gd name="connsiteX71" fmla="*/ 110922 w 595992"/>
                <a:gd name="connsiteY71" fmla="*/ 248768 h 282484"/>
                <a:gd name="connsiteX72" fmla="*/ 133759 w 595992"/>
                <a:gd name="connsiteY72" fmla="*/ 271347 h 282484"/>
                <a:gd name="connsiteX73" fmla="*/ 174552 w 595992"/>
                <a:gd name="connsiteY73" fmla="*/ 271347 h 282484"/>
                <a:gd name="connsiteX74" fmla="*/ 237155 w 595992"/>
                <a:gd name="connsiteY74" fmla="*/ 282633 h 282484"/>
                <a:gd name="connsiteX75" fmla="*/ 237155 w 595992"/>
                <a:gd name="connsiteY75" fmla="*/ 282633 h 28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595992" h="282484">
                  <a:moveTo>
                    <a:pt x="237155" y="282633"/>
                  </a:moveTo>
                  <a:cubicBezTo>
                    <a:pt x="241260" y="270318"/>
                    <a:pt x="255629" y="267755"/>
                    <a:pt x="255629" y="254666"/>
                  </a:cubicBezTo>
                  <a:lnTo>
                    <a:pt x="255629" y="233373"/>
                  </a:lnTo>
                  <a:lnTo>
                    <a:pt x="252550" y="220033"/>
                  </a:lnTo>
                  <a:cubicBezTo>
                    <a:pt x="261785" y="216179"/>
                    <a:pt x="268970" y="219259"/>
                    <a:pt x="278205" y="215924"/>
                  </a:cubicBezTo>
                  <a:cubicBezTo>
                    <a:pt x="285648" y="213361"/>
                    <a:pt x="287702" y="207457"/>
                    <a:pt x="294625" y="203609"/>
                  </a:cubicBezTo>
                  <a:cubicBezTo>
                    <a:pt x="307201" y="196425"/>
                    <a:pt x="309768" y="181034"/>
                    <a:pt x="324389" y="181034"/>
                  </a:cubicBezTo>
                  <a:cubicBezTo>
                    <a:pt x="331831" y="181034"/>
                    <a:pt x="328752" y="192323"/>
                    <a:pt x="332599" y="198479"/>
                  </a:cubicBezTo>
                  <a:cubicBezTo>
                    <a:pt x="336704" y="205406"/>
                    <a:pt x="343121" y="208743"/>
                    <a:pt x="351331" y="208743"/>
                  </a:cubicBezTo>
                  <a:lnTo>
                    <a:pt x="372369" y="208743"/>
                  </a:lnTo>
                  <a:cubicBezTo>
                    <a:pt x="382375" y="208743"/>
                    <a:pt x="387251" y="202839"/>
                    <a:pt x="397253" y="201559"/>
                  </a:cubicBezTo>
                  <a:cubicBezTo>
                    <a:pt x="397253" y="183339"/>
                    <a:pt x="406492" y="173591"/>
                    <a:pt x="406492" y="155375"/>
                  </a:cubicBezTo>
                  <a:cubicBezTo>
                    <a:pt x="415215" y="158197"/>
                    <a:pt x="419065" y="165639"/>
                    <a:pt x="428301" y="165639"/>
                  </a:cubicBezTo>
                  <a:lnTo>
                    <a:pt x="453447" y="165639"/>
                  </a:lnTo>
                  <a:cubicBezTo>
                    <a:pt x="460370" y="165639"/>
                    <a:pt x="463708" y="161534"/>
                    <a:pt x="470121" y="159480"/>
                  </a:cubicBezTo>
                  <a:cubicBezTo>
                    <a:pt x="477051" y="157171"/>
                    <a:pt x="483720" y="157684"/>
                    <a:pt x="487567" y="151270"/>
                  </a:cubicBezTo>
                  <a:cubicBezTo>
                    <a:pt x="491159" y="145114"/>
                    <a:pt x="491930" y="139468"/>
                    <a:pt x="497831" y="135875"/>
                  </a:cubicBezTo>
                  <a:cubicBezTo>
                    <a:pt x="507579" y="129719"/>
                    <a:pt x="515789" y="130487"/>
                    <a:pt x="526566" y="125614"/>
                  </a:cubicBezTo>
                  <a:cubicBezTo>
                    <a:pt x="532983" y="122790"/>
                    <a:pt x="537601" y="122277"/>
                    <a:pt x="544011" y="119455"/>
                  </a:cubicBezTo>
                  <a:cubicBezTo>
                    <a:pt x="547862" y="117917"/>
                    <a:pt x="546323" y="111758"/>
                    <a:pt x="550171" y="110220"/>
                  </a:cubicBezTo>
                  <a:cubicBezTo>
                    <a:pt x="570441" y="101752"/>
                    <a:pt x="594228" y="98973"/>
                    <a:pt x="596028" y="77161"/>
                  </a:cubicBezTo>
                  <a:lnTo>
                    <a:pt x="596028" y="77161"/>
                  </a:lnTo>
                  <a:cubicBezTo>
                    <a:pt x="577808" y="69722"/>
                    <a:pt x="564795" y="70453"/>
                    <a:pt x="549145" y="58906"/>
                  </a:cubicBezTo>
                  <a:cubicBezTo>
                    <a:pt x="541703" y="53517"/>
                    <a:pt x="543241" y="44795"/>
                    <a:pt x="537856" y="37352"/>
                  </a:cubicBezTo>
                  <a:lnTo>
                    <a:pt x="506296" y="37352"/>
                  </a:lnTo>
                  <a:cubicBezTo>
                    <a:pt x="500137" y="37352"/>
                    <a:pt x="498598" y="30429"/>
                    <a:pt x="492701" y="29142"/>
                  </a:cubicBezTo>
                  <a:cubicBezTo>
                    <a:pt x="485258" y="27604"/>
                    <a:pt x="480386" y="29142"/>
                    <a:pt x="472688" y="29142"/>
                  </a:cubicBezTo>
                  <a:cubicBezTo>
                    <a:pt x="461653" y="29142"/>
                    <a:pt x="455240" y="31196"/>
                    <a:pt x="444205" y="31196"/>
                  </a:cubicBezTo>
                  <a:lnTo>
                    <a:pt x="403667" y="31196"/>
                  </a:lnTo>
                  <a:cubicBezTo>
                    <a:pt x="383655" y="31196"/>
                    <a:pt x="374165" y="45562"/>
                    <a:pt x="354153" y="45562"/>
                  </a:cubicBezTo>
                  <a:cubicBezTo>
                    <a:pt x="333366" y="45562"/>
                    <a:pt x="320284" y="40432"/>
                    <a:pt x="303864" y="28117"/>
                  </a:cubicBezTo>
                  <a:cubicBezTo>
                    <a:pt x="292832" y="19907"/>
                    <a:pt x="291549" y="8875"/>
                    <a:pt x="279234" y="2458"/>
                  </a:cubicBezTo>
                  <a:cubicBezTo>
                    <a:pt x="271279" y="-1647"/>
                    <a:pt x="265119" y="1432"/>
                    <a:pt x="256142" y="1432"/>
                  </a:cubicBezTo>
                  <a:cubicBezTo>
                    <a:pt x="242031" y="1432"/>
                    <a:pt x="228432" y="-4211"/>
                    <a:pt x="220735" y="7592"/>
                  </a:cubicBezTo>
                  <a:cubicBezTo>
                    <a:pt x="216117" y="14773"/>
                    <a:pt x="216630" y="20677"/>
                    <a:pt x="216630" y="29400"/>
                  </a:cubicBezTo>
                  <a:lnTo>
                    <a:pt x="216630" y="49667"/>
                  </a:lnTo>
                  <a:cubicBezTo>
                    <a:pt x="202264" y="42486"/>
                    <a:pt x="195847" y="34272"/>
                    <a:pt x="180452" y="34272"/>
                  </a:cubicBezTo>
                  <a:lnTo>
                    <a:pt x="155310" y="34272"/>
                  </a:lnTo>
                  <a:cubicBezTo>
                    <a:pt x="142482" y="34272"/>
                    <a:pt x="136068" y="27091"/>
                    <a:pt x="123241" y="27091"/>
                  </a:cubicBezTo>
                  <a:cubicBezTo>
                    <a:pt x="110926" y="27091"/>
                    <a:pt x="107265" y="37571"/>
                    <a:pt x="98539" y="46294"/>
                  </a:cubicBezTo>
                  <a:lnTo>
                    <a:pt x="98539" y="46294"/>
                  </a:lnTo>
                  <a:cubicBezTo>
                    <a:pt x="99825" y="55016"/>
                    <a:pt x="103738" y="58906"/>
                    <a:pt x="103738" y="67629"/>
                  </a:cubicBezTo>
                  <a:cubicBezTo>
                    <a:pt x="103738" y="71737"/>
                    <a:pt x="99633" y="73275"/>
                    <a:pt x="96553" y="75329"/>
                  </a:cubicBezTo>
                  <a:cubicBezTo>
                    <a:pt x="91681" y="78660"/>
                    <a:pt x="90655" y="83790"/>
                    <a:pt x="85267" y="86615"/>
                  </a:cubicBezTo>
                  <a:cubicBezTo>
                    <a:pt x="77053" y="91233"/>
                    <a:pt x="67818" y="94567"/>
                    <a:pt x="67818" y="104064"/>
                  </a:cubicBezTo>
                  <a:cubicBezTo>
                    <a:pt x="67818" y="108936"/>
                    <a:pt x="73719" y="108936"/>
                    <a:pt x="77053" y="112274"/>
                  </a:cubicBezTo>
                  <a:cubicBezTo>
                    <a:pt x="81933" y="117146"/>
                    <a:pt x="83471" y="123563"/>
                    <a:pt x="90397" y="123563"/>
                  </a:cubicBezTo>
                  <a:cubicBezTo>
                    <a:pt x="95273" y="123563"/>
                    <a:pt x="96040" y="117659"/>
                    <a:pt x="100658" y="116379"/>
                  </a:cubicBezTo>
                  <a:cubicBezTo>
                    <a:pt x="111948" y="113299"/>
                    <a:pt x="118877" y="113299"/>
                    <a:pt x="130680" y="113299"/>
                  </a:cubicBezTo>
                  <a:lnTo>
                    <a:pt x="136065" y="113299"/>
                  </a:lnTo>
                  <a:cubicBezTo>
                    <a:pt x="136323" y="118430"/>
                    <a:pt x="136065" y="121509"/>
                    <a:pt x="136065" y="126640"/>
                  </a:cubicBezTo>
                  <a:cubicBezTo>
                    <a:pt x="136065" y="138442"/>
                    <a:pt x="150947" y="138442"/>
                    <a:pt x="157106" y="148194"/>
                  </a:cubicBezTo>
                  <a:cubicBezTo>
                    <a:pt x="160698" y="153837"/>
                    <a:pt x="162494" y="161534"/>
                    <a:pt x="169421" y="161534"/>
                  </a:cubicBezTo>
                  <a:cubicBezTo>
                    <a:pt x="177889" y="161534"/>
                    <a:pt x="182761" y="158455"/>
                    <a:pt x="191229" y="158455"/>
                  </a:cubicBezTo>
                  <a:cubicBezTo>
                    <a:pt x="196618" y="158455"/>
                    <a:pt x="199955" y="159222"/>
                    <a:pt x="205340" y="158967"/>
                  </a:cubicBezTo>
                  <a:cubicBezTo>
                    <a:pt x="206366" y="160509"/>
                    <a:pt x="208417" y="161534"/>
                    <a:pt x="208417" y="163588"/>
                  </a:cubicBezTo>
                  <a:cubicBezTo>
                    <a:pt x="208417" y="177441"/>
                    <a:pt x="189691" y="174874"/>
                    <a:pt x="178656" y="183088"/>
                  </a:cubicBezTo>
                  <a:cubicBezTo>
                    <a:pt x="168392" y="190782"/>
                    <a:pt x="169421" y="207718"/>
                    <a:pt x="156590" y="207718"/>
                  </a:cubicBezTo>
                  <a:cubicBezTo>
                    <a:pt x="144275" y="207718"/>
                    <a:pt x="140686" y="193349"/>
                    <a:pt x="128368" y="193349"/>
                  </a:cubicBezTo>
                  <a:cubicBezTo>
                    <a:pt x="111435" y="193349"/>
                    <a:pt x="112460" y="222084"/>
                    <a:pt x="95528" y="222084"/>
                  </a:cubicBezTo>
                  <a:cubicBezTo>
                    <a:pt x="87063" y="222084"/>
                    <a:pt x="85780" y="212590"/>
                    <a:pt x="81158" y="205664"/>
                  </a:cubicBezTo>
                  <a:lnTo>
                    <a:pt x="77053" y="203613"/>
                  </a:lnTo>
                  <a:cubicBezTo>
                    <a:pt x="77053" y="212590"/>
                    <a:pt x="69618" y="220033"/>
                    <a:pt x="60634" y="220033"/>
                  </a:cubicBezTo>
                  <a:cubicBezTo>
                    <a:pt x="48577" y="220033"/>
                    <a:pt x="46013" y="207457"/>
                    <a:pt x="38057" y="198479"/>
                  </a:cubicBezTo>
                  <a:lnTo>
                    <a:pt x="38057" y="198479"/>
                  </a:lnTo>
                  <a:cubicBezTo>
                    <a:pt x="31386" y="198992"/>
                    <a:pt x="26765" y="200020"/>
                    <a:pt x="20609" y="202584"/>
                  </a:cubicBezTo>
                  <a:cubicBezTo>
                    <a:pt x="11373" y="206431"/>
                    <a:pt x="84" y="207973"/>
                    <a:pt x="84" y="217979"/>
                  </a:cubicBezTo>
                  <a:cubicBezTo>
                    <a:pt x="84" y="230548"/>
                    <a:pt x="9319" y="241583"/>
                    <a:pt x="21896" y="241583"/>
                  </a:cubicBezTo>
                  <a:lnTo>
                    <a:pt x="46013" y="241583"/>
                  </a:lnTo>
                  <a:cubicBezTo>
                    <a:pt x="57554" y="241583"/>
                    <a:pt x="60379" y="255952"/>
                    <a:pt x="71923" y="255952"/>
                  </a:cubicBezTo>
                  <a:cubicBezTo>
                    <a:pt x="81158" y="255952"/>
                    <a:pt x="85264" y="247742"/>
                    <a:pt x="94502" y="247742"/>
                  </a:cubicBezTo>
                  <a:cubicBezTo>
                    <a:pt x="100916" y="247742"/>
                    <a:pt x="104763" y="247230"/>
                    <a:pt x="110922" y="248768"/>
                  </a:cubicBezTo>
                  <a:cubicBezTo>
                    <a:pt x="123237" y="251847"/>
                    <a:pt x="121183" y="271347"/>
                    <a:pt x="133759" y="271347"/>
                  </a:cubicBezTo>
                  <a:lnTo>
                    <a:pt x="174552" y="271347"/>
                  </a:lnTo>
                  <a:lnTo>
                    <a:pt x="237155" y="282633"/>
                  </a:lnTo>
                  <a:lnTo>
                    <a:pt x="237155" y="282633"/>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08" name="Freeform: Shape 4707">
              <a:extLst>
                <a:ext uri="{FF2B5EF4-FFF2-40B4-BE49-F238E27FC236}">
                  <a16:creationId xmlns:a16="http://schemas.microsoft.com/office/drawing/2014/main" id="{3C93EDFF-0B9F-4D81-AE4E-0732EE5982F6}"/>
                </a:ext>
              </a:extLst>
            </p:cNvPr>
            <p:cNvSpPr/>
            <p:nvPr/>
          </p:nvSpPr>
          <p:spPr>
            <a:xfrm>
              <a:off x="12218287" y="3102340"/>
              <a:ext cx="861495" cy="595340"/>
            </a:xfrm>
            <a:custGeom>
              <a:avLst/>
              <a:gdLst>
                <a:gd name="connsiteX0" fmla="*/ 854858 w 861495"/>
                <a:gd name="connsiteY0" fmla="*/ 112483 h 595339"/>
                <a:gd name="connsiteX1" fmla="*/ 861645 w 861495"/>
                <a:gd name="connsiteY1" fmla="*/ 81162 h 595339"/>
                <a:gd name="connsiteX2" fmla="*/ 861645 w 861495"/>
                <a:gd name="connsiteY2" fmla="*/ 81162 h 595339"/>
                <a:gd name="connsiteX3" fmla="*/ 828805 w 861495"/>
                <a:gd name="connsiteY3" fmla="*/ 85264 h 595339"/>
                <a:gd name="connsiteX4" fmla="*/ 787239 w 861495"/>
                <a:gd name="connsiteY4" fmla="*/ 79108 h 595339"/>
                <a:gd name="connsiteX5" fmla="*/ 768764 w 861495"/>
                <a:gd name="connsiteY5" fmla="*/ 93473 h 595339"/>
                <a:gd name="connsiteX6" fmla="*/ 756453 w 861495"/>
                <a:gd name="connsiteY6" fmla="*/ 93473 h 595339"/>
                <a:gd name="connsiteX7" fmla="*/ 736953 w 861495"/>
                <a:gd name="connsiteY7" fmla="*/ 105788 h 595339"/>
                <a:gd name="connsiteX8" fmla="*/ 724638 w 861495"/>
                <a:gd name="connsiteY8" fmla="*/ 107843 h 595339"/>
                <a:gd name="connsiteX9" fmla="*/ 706164 w 861495"/>
                <a:gd name="connsiteY9" fmla="*/ 130422 h 595339"/>
                <a:gd name="connsiteX10" fmla="*/ 689744 w 861495"/>
                <a:gd name="connsiteY10" fmla="*/ 110922 h 595339"/>
                <a:gd name="connsiteX11" fmla="*/ 695900 w 861495"/>
                <a:gd name="connsiteY11" fmla="*/ 80133 h 595339"/>
                <a:gd name="connsiteX12" fmla="*/ 689231 w 861495"/>
                <a:gd name="connsiteY12" fmla="*/ 32153 h 595339"/>
                <a:gd name="connsiteX13" fmla="*/ 689231 w 861495"/>
                <a:gd name="connsiteY13" fmla="*/ 5214 h 595339"/>
                <a:gd name="connsiteX14" fmla="*/ 662035 w 861495"/>
                <a:gd name="connsiteY14" fmla="*/ 84 h 595339"/>
                <a:gd name="connsiteX15" fmla="*/ 628166 w 861495"/>
                <a:gd name="connsiteY15" fmla="*/ 19584 h 595339"/>
                <a:gd name="connsiteX16" fmla="*/ 595326 w 861495"/>
                <a:gd name="connsiteY16" fmla="*/ 38054 h 595339"/>
                <a:gd name="connsiteX17" fmla="*/ 581724 w 861495"/>
                <a:gd name="connsiteY17" fmla="*/ 48318 h 595339"/>
                <a:gd name="connsiteX18" fmla="*/ 561460 w 861495"/>
                <a:gd name="connsiteY18" fmla="*/ 48318 h 595339"/>
                <a:gd name="connsiteX19" fmla="*/ 561460 w 861495"/>
                <a:gd name="connsiteY19" fmla="*/ 60633 h 595339"/>
                <a:gd name="connsiteX20" fmla="*/ 569667 w 861495"/>
                <a:gd name="connsiteY20" fmla="*/ 69869 h 595339"/>
                <a:gd name="connsiteX21" fmla="*/ 559406 w 861495"/>
                <a:gd name="connsiteY21" fmla="*/ 78079 h 595339"/>
                <a:gd name="connsiteX22" fmla="*/ 548116 w 861495"/>
                <a:gd name="connsiteY22" fmla="*/ 89368 h 595339"/>
                <a:gd name="connsiteX23" fmla="*/ 529642 w 861495"/>
                <a:gd name="connsiteY23" fmla="*/ 84238 h 595339"/>
                <a:gd name="connsiteX24" fmla="*/ 490643 w 861495"/>
                <a:gd name="connsiteY24" fmla="*/ 91423 h 595339"/>
                <a:gd name="connsiteX25" fmla="*/ 476277 w 861495"/>
                <a:gd name="connsiteY25" fmla="*/ 84238 h 595339"/>
                <a:gd name="connsiteX26" fmla="*/ 448571 w 861495"/>
                <a:gd name="connsiteY26" fmla="*/ 73974 h 595339"/>
                <a:gd name="connsiteX27" fmla="*/ 448571 w 861495"/>
                <a:gd name="connsiteY27" fmla="*/ 73974 h 595339"/>
                <a:gd name="connsiteX28" fmla="*/ 410698 w 861495"/>
                <a:gd name="connsiteY28" fmla="*/ 66221 h 595339"/>
                <a:gd name="connsiteX29" fmla="*/ 410698 w 861495"/>
                <a:gd name="connsiteY29" fmla="*/ 66218 h 595339"/>
                <a:gd name="connsiteX30" fmla="*/ 355178 w 861495"/>
                <a:gd name="connsiteY30" fmla="*/ 43185 h 595339"/>
                <a:gd name="connsiteX31" fmla="*/ 339783 w 861495"/>
                <a:gd name="connsiteY31" fmla="*/ 60630 h 595339"/>
                <a:gd name="connsiteX32" fmla="*/ 314895 w 861495"/>
                <a:gd name="connsiteY32" fmla="*/ 68844 h 595339"/>
                <a:gd name="connsiteX33" fmla="*/ 293600 w 861495"/>
                <a:gd name="connsiteY33" fmla="*/ 68844 h 595339"/>
                <a:gd name="connsiteX34" fmla="*/ 293600 w 861495"/>
                <a:gd name="connsiteY34" fmla="*/ 87060 h 595339"/>
                <a:gd name="connsiteX35" fmla="*/ 280259 w 861495"/>
                <a:gd name="connsiteY35" fmla="*/ 110919 h 595339"/>
                <a:gd name="connsiteX36" fmla="*/ 269995 w 861495"/>
                <a:gd name="connsiteY36" fmla="*/ 130418 h 595339"/>
                <a:gd name="connsiteX37" fmla="*/ 249473 w 861495"/>
                <a:gd name="connsiteY37" fmla="*/ 134524 h 595339"/>
                <a:gd name="connsiteX38" fmla="*/ 227146 w 861495"/>
                <a:gd name="connsiteY38" fmla="*/ 137603 h 595339"/>
                <a:gd name="connsiteX39" fmla="*/ 181736 w 861495"/>
                <a:gd name="connsiteY39" fmla="*/ 137348 h 595339"/>
                <a:gd name="connsiteX40" fmla="*/ 156080 w 861495"/>
                <a:gd name="connsiteY40" fmla="*/ 177628 h 595339"/>
                <a:gd name="connsiteX41" fmla="*/ 135555 w 861495"/>
                <a:gd name="connsiteY41" fmla="*/ 175573 h 595339"/>
                <a:gd name="connsiteX42" fmla="*/ 117081 w 861495"/>
                <a:gd name="connsiteY42" fmla="*/ 161208 h 595339"/>
                <a:gd name="connsiteX43" fmla="*/ 96556 w 861495"/>
                <a:gd name="connsiteY43" fmla="*/ 156074 h 595339"/>
                <a:gd name="connsiteX44" fmla="*/ 80087 w 861495"/>
                <a:gd name="connsiteY44" fmla="*/ 137946 h 595339"/>
                <a:gd name="connsiteX45" fmla="*/ 80091 w 861495"/>
                <a:gd name="connsiteY45" fmla="*/ 137946 h 595339"/>
                <a:gd name="connsiteX46" fmla="*/ 75003 w 861495"/>
                <a:gd name="connsiteY46" fmla="*/ 167109 h 595339"/>
                <a:gd name="connsiteX47" fmla="*/ 75003 w 861495"/>
                <a:gd name="connsiteY47" fmla="*/ 198153 h 595339"/>
                <a:gd name="connsiteX48" fmla="*/ 50373 w 861495"/>
                <a:gd name="connsiteY48" fmla="*/ 232021 h 595339"/>
                <a:gd name="connsiteX49" fmla="*/ 20609 w 861495"/>
                <a:gd name="connsiteY49" fmla="*/ 241257 h 595339"/>
                <a:gd name="connsiteX50" fmla="*/ 14453 w 861495"/>
                <a:gd name="connsiteY50" fmla="*/ 267941 h 595339"/>
                <a:gd name="connsiteX51" fmla="*/ 22663 w 861495"/>
                <a:gd name="connsiteY51" fmla="*/ 296676 h 595339"/>
                <a:gd name="connsiteX52" fmla="*/ 2138 w 861495"/>
                <a:gd name="connsiteY52" fmla="*/ 337726 h 595339"/>
                <a:gd name="connsiteX53" fmla="*/ 5218 w 861495"/>
                <a:gd name="connsiteY53" fmla="*/ 351579 h 595339"/>
                <a:gd name="connsiteX54" fmla="*/ 84 w 861495"/>
                <a:gd name="connsiteY54" fmla="*/ 391091 h 595339"/>
                <a:gd name="connsiteX55" fmla="*/ 3163 w 861495"/>
                <a:gd name="connsiteY55" fmla="*/ 411365 h 595339"/>
                <a:gd name="connsiteX56" fmla="*/ 3163 w 861495"/>
                <a:gd name="connsiteY56" fmla="*/ 429323 h 595339"/>
                <a:gd name="connsiteX57" fmla="*/ 38058 w 861495"/>
                <a:gd name="connsiteY57" fmla="*/ 464985 h 595339"/>
                <a:gd name="connsiteX58" fmla="*/ 27793 w 861495"/>
                <a:gd name="connsiteY58" fmla="*/ 491669 h 595339"/>
                <a:gd name="connsiteX59" fmla="*/ 20609 w 861495"/>
                <a:gd name="connsiteY59" fmla="*/ 513219 h 595339"/>
                <a:gd name="connsiteX60" fmla="*/ 2138 w 861495"/>
                <a:gd name="connsiteY60" fmla="*/ 534773 h 595339"/>
                <a:gd name="connsiteX61" fmla="*/ 4189 w 861495"/>
                <a:gd name="connsiteY61" fmla="*/ 542983 h 595339"/>
                <a:gd name="connsiteX62" fmla="*/ 4189 w 861495"/>
                <a:gd name="connsiteY62" fmla="*/ 542983 h 595339"/>
                <a:gd name="connsiteX63" fmla="*/ 33949 w 861495"/>
                <a:gd name="connsiteY63" fmla="*/ 566584 h 595339"/>
                <a:gd name="connsiteX64" fmla="*/ 68844 w 861495"/>
                <a:gd name="connsiteY64" fmla="*/ 575823 h 595339"/>
                <a:gd name="connsiteX65" fmla="*/ 111180 w 861495"/>
                <a:gd name="connsiteY65" fmla="*/ 589163 h 595339"/>
                <a:gd name="connsiteX66" fmla="*/ 217398 w 861495"/>
                <a:gd name="connsiteY66" fmla="*/ 588138 h 595339"/>
                <a:gd name="connsiteX67" fmla="*/ 275638 w 861495"/>
                <a:gd name="connsiteY67" fmla="*/ 595319 h 595339"/>
                <a:gd name="connsiteX68" fmla="*/ 305915 w 861495"/>
                <a:gd name="connsiteY68" fmla="*/ 584029 h 595339"/>
                <a:gd name="connsiteX69" fmla="*/ 316176 w 861495"/>
                <a:gd name="connsiteY69" fmla="*/ 554269 h 595339"/>
                <a:gd name="connsiteX70" fmla="*/ 342860 w 861495"/>
                <a:gd name="connsiteY70" fmla="*/ 519375 h 595339"/>
                <a:gd name="connsiteX71" fmla="*/ 359280 w 861495"/>
                <a:gd name="connsiteY71" fmla="*/ 495770 h 595339"/>
                <a:gd name="connsiteX72" fmla="*/ 375961 w 861495"/>
                <a:gd name="connsiteY72" fmla="*/ 499875 h 595339"/>
                <a:gd name="connsiteX73" fmla="*/ 427014 w 861495"/>
                <a:gd name="connsiteY73" fmla="*/ 500137 h 595339"/>
                <a:gd name="connsiteX74" fmla="*/ 422909 w 861495"/>
                <a:gd name="connsiteY74" fmla="*/ 492691 h 595339"/>
                <a:gd name="connsiteX75" fmla="*/ 420858 w 861495"/>
                <a:gd name="connsiteY75" fmla="*/ 489615 h 595339"/>
                <a:gd name="connsiteX76" fmla="*/ 415724 w 861495"/>
                <a:gd name="connsiteY76" fmla="*/ 476271 h 595339"/>
                <a:gd name="connsiteX77" fmla="*/ 444463 w 861495"/>
                <a:gd name="connsiteY77" fmla="*/ 468064 h 595339"/>
                <a:gd name="connsiteX78" fmla="*/ 464988 w 861495"/>
                <a:gd name="connsiteY78" fmla="*/ 455746 h 595339"/>
                <a:gd name="connsiteX79" fmla="*/ 471144 w 861495"/>
                <a:gd name="connsiteY79" fmla="*/ 463956 h 595339"/>
                <a:gd name="connsiteX80" fmla="*/ 487564 w 861495"/>
                <a:gd name="connsiteY80" fmla="*/ 464985 h 595339"/>
                <a:gd name="connsiteX81" fmla="*/ 501933 w 861495"/>
                <a:gd name="connsiteY81" fmla="*/ 472166 h 595339"/>
                <a:gd name="connsiteX82" fmla="*/ 511168 w 861495"/>
                <a:gd name="connsiteY82" fmla="*/ 464985 h 595339"/>
                <a:gd name="connsiteX83" fmla="*/ 535801 w 861495"/>
                <a:gd name="connsiteY83" fmla="*/ 419826 h 595339"/>
                <a:gd name="connsiteX84" fmla="*/ 541957 w 861495"/>
                <a:gd name="connsiteY84" fmla="*/ 388012 h 595339"/>
                <a:gd name="connsiteX85" fmla="*/ 573772 w 861495"/>
                <a:gd name="connsiteY85" fmla="*/ 366461 h 595339"/>
                <a:gd name="connsiteX86" fmla="*/ 557352 w 861495"/>
                <a:gd name="connsiteY86" fmla="*/ 334392 h 595339"/>
                <a:gd name="connsiteX87" fmla="*/ 557352 w 861495"/>
                <a:gd name="connsiteY87" fmla="*/ 324382 h 595339"/>
                <a:gd name="connsiteX88" fmla="*/ 570438 w 861495"/>
                <a:gd name="connsiteY88" fmla="*/ 324382 h 595339"/>
                <a:gd name="connsiteX89" fmla="*/ 616876 w 861495"/>
                <a:gd name="connsiteY89" fmla="*/ 333621 h 595339"/>
                <a:gd name="connsiteX90" fmla="*/ 643560 w 861495"/>
                <a:gd name="connsiteY90" fmla="*/ 290517 h 595339"/>
                <a:gd name="connsiteX91" fmla="*/ 648691 w 861495"/>
                <a:gd name="connsiteY91" fmla="*/ 268963 h 595339"/>
                <a:gd name="connsiteX92" fmla="*/ 662031 w 861495"/>
                <a:gd name="connsiteY92" fmla="*/ 243820 h 595339"/>
                <a:gd name="connsiteX93" fmla="*/ 650232 w 861495"/>
                <a:gd name="connsiteY93" fmla="*/ 187121 h 595339"/>
                <a:gd name="connsiteX94" fmla="*/ 650745 w 861495"/>
                <a:gd name="connsiteY94" fmla="*/ 173520 h 595339"/>
                <a:gd name="connsiteX95" fmla="*/ 655875 w 861495"/>
                <a:gd name="connsiteY95" fmla="*/ 171469 h 595339"/>
                <a:gd name="connsiteX96" fmla="*/ 692820 w 861495"/>
                <a:gd name="connsiteY96" fmla="*/ 177624 h 595339"/>
                <a:gd name="connsiteX97" fmla="*/ 712320 w 861495"/>
                <a:gd name="connsiteY97" fmla="*/ 158125 h 595339"/>
                <a:gd name="connsiteX98" fmla="*/ 739004 w 861495"/>
                <a:gd name="connsiteY98" fmla="*/ 143759 h 595339"/>
                <a:gd name="connsiteX99" fmla="*/ 771077 w 861495"/>
                <a:gd name="connsiteY99" fmla="*/ 121180 h 595339"/>
                <a:gd name="connsiteX100" fmla="*/ 799299 w 861495"/>
                <a:gd name="connsiteY100" fmla="*/ 121180 h 595339"/>
                <a:gd name="connsiteX101" fmla="*/ 825209 w 861495"/>
                <a:gd name="connsiteY101" fmla="*/ 111944 h 595339"/>
                <a:gd name="connsiteX102" fmla="*/ 854858 w 861495"/>
                <a:gd name="connsiteY102" fmla="*/ 112483 h 595339"/>
                <a:gd name="connsiteX103" fmla="*/ 854858 w 861495"/>
                <a:gd name="connsiteY103" fmla="*/ 112483 h 595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861495" h="595339">
                  <a:moveTo>
                    <a:pt x="854858" y="112483"/>
                  </a:moveTo>
                  <a:cubicBezTo>
                    <a:pt x="854858" y="99143"/>
                    <a:pt x="859590" y="94502"/>
                    <a:pt x="861645" y="81162"/>
                  </a:cubicBezTo>
                  <a:lnTo>
                    <a:pt x="861645" y="81162"/>
                  </a:lnTo>
                  <a:cubicBezTo>
                    <a:pt x="848559" y="82187"/>
                    <a:pt x="841887" y="85264"/>
                    <a:pt x="828805" y="85264"/>
                  </a:cubicBezTo>
                  <a:cubicBezTo>
                    <a:pt x="812385" y="85264"/>
                    <a:pt x="803659" y="79108"/>
                    <a:pt x="787239" y="79108"/>
                  </a:cubicBezTo>
                  <a:cubicBezTo>
                    <a:pt x="778258" y="79108"/>
                    <a:pt x="776978" y="90394"/>
                    <a:pt x="768764" y="93473"/>
                  </a:cubicBezTo>
                  <a:cubicBezTo>
                    <a:pt x="764402" y="95015"/>
                    <a:pt x="761070" y="92703"/>
                    <a:pt x="756453" y="93473"/>
                  </a:cubicBezTo>
                  <a:cubicBezTo>
                    <a:pt x="747727" y="94754"/>
                    <a:pt x="745163" y="102709"/>
                    <a:pt x="736953" y="105788"/>
                  </a:cubicBezTo>
                  <a:cubicBezTo>
                    <a:pt x="732587" y="107330"/>
                    <a:pt x="728743" y="105530"/>
                    <a:pt x="724638" y="107843"/>
                  </a:cubicBezTo>
                  <a:cubicBezTo>
                    <a:pt x="715141" y="113228"/>
                    <a:pt x="714374" y="122976"/>
                    <a:pt x="706164" y="130422"/>
                  </a:cubicBezTo>
                  <a:cubicBezTo>
                    <a:pt x="699492" y="122976"/>
                    <a:pt x="689744" y="120925"/>
                    <a:pt x="689744" y="110922"/>
                  </a:cubicBezTo>
                  <a:cubicBezTo>
                    <a:pt x="689744" y="98607"/>
                    <a:pt x="695900" y="92448"/>
                    <a:pt x="695900" y="80133"/>
                  </a:cubicBezTo>
                  <a:cubicBezTo>
                    <a:pt x="695900" y="61401"/>
                    <a:pt x="689231" y="50882"/>
                    <a:pt x="689231" y="32153"/>
                  </a:cubicBezTo>
                  <a:lnTo>
                    <a:pt x="689231" y="5214"/>
                  </a:lnTo>
                  <a:cubicBezTo>
                    <a:pt x="678454" y="5214"/>
                    <a:pt x="672811" y="84"/>
                    <a:pt x="662035" y="84"/>
                  </a:cubicBezTo>
                  <a:cubicBezTo>
                    <a:pt x="646895" y="84"/>
                    <a:pt x="639455" y="9319"/>
                    <a:pt x="628166" y="19584"/>
                  </a:cubicBezTo>
                  <a:cubicBezTo>
                    <a:pt x="615338" y="27019"/>
                    <a:pt x="607383" y="29332"/>
                    <a:pt x="595326" y="38054"/>
                  </a:cubicBezTo>
                  <a:cubicBezTo>
                    <a:pt x="591988" y="42675"/>
                    <a:pt x="587628" y="48318"/>
                    <a:pt x="581724" y="48318"/>
                  </a:cubicBezTo>
                  <a:lnTo>
                    <a:pt x="561460" y="48318"/>
                  </a:lnTo>
                  <a:lnTo>
                    <a:pt x="561460" y="60633"/>
                  </a:lnTo>
                  <a:cubicBezTo>
                    <a:pt x="564536" y="64226"/>
                    <a:pt x="569667" y="64993"/>
                    <a:pt x="569667" y="69869"/>
                  </a:cubicBezTo>
                  <a:cubicBezTo>
                    <a:pt x="569667" y="75002"/>
                    <a:pt x="563511" y="75515"/>
                    <a:pt x="559406" y="78079"/>
                  </a:cubicBezTo>
                  <a:cubicBezTo>
                    <a:pt x="554276" y="81413"/>
                    <a:pt x="554276" y="89368"/>
                    <a:pt x="548116" y="89368"/>
                  </a:cubicBezTo>
                  <a:cubicBezTo>
                    <a:pt x="540674" y="89368"/>
                    <a:pt x="537082" y="84238"/>
                    <a:pt x="529642" y="84238"/>
                  </a:cubicBezTo>
                  <a:cubicBezTo>
                    <a:pt x="514251" y="84238"/>
                    <a:pt x="506041" y="91423"/>
                    <a:pt x="490643" y="91423"/>
                  </a:cubicBezTo>
                  <a:cubicBezTo>
                    <a:pt x="484487" y="91423"/>
                    <a:pt x="482178" y="85776"/>
                    <a:pt x="476277" y="84238"/>
                  </a:cubicBezTo>
                  <a:cubicBezTo>
                    <a:pt x="464988" y="81159"/>
                    <a:pt x="457294" y="81671"/>
                    <a:pt x="448571" y="73974"/>
                  </a:cubicBezTo>
                  <a:lnTo>
                    <a:pt x="448571" y="73974"/>
                  </a:lnTo>
                  <a:cubicBezTo>
                    <a:pt x="433944" y="72945"/>
                    <a:pt x="424813" y="69559"/>
                    <a:pt x="410698" y="66221"/>
                  </a:cubicBezTo>
                  <a:lnTo>
                    <a:pt x="410698" y="66218"/>
                  </a:lnTo>
                  <a:cubicBezTo>
                    <a:pt x="389406" y="53903"/>
                    <a:pt x="379808" y="43185"/>
                    <a:pt x="355178" y="43185"/>
                  </a:cubicBezTo>
                  <a:cubicBezTo>
                    <a:pt x="346197" y="43185"/>
                    <a:pt x="346710" y="55245"/>
                    <a:pt x="339783" y="60630"/>
                  </a:cubicBezTo>
                  <a:cubicBezTo>
                    <a:pt x="331828" y="66789"/>
                    <a:pt x="325156" y="68844"/>
                    <a:pt x="314895" y="68844"/>
                  </a:cubicBezTo>
                  <a:lnTo>
                    <a:pt x="293600" y="68844"/>
                  </a:lnTo>
                  <a:lnTo>
                    <a:pt x="293600" y="87060"/>
                  </a:lnTo>
                  <a:cubicBezTo>
                    <a:pt x="293600" y="97579"/>
                    <a:pt x="284877" y="101683"/>
                    <a:pt x="280259" y="110919"/>
                  </a:cubicBezTo>
                  <a:cubicBezTo>
                    <a:pt x="276409" y="118361"/>
                    <a:pt x="276154" y="124775"/>
                    <a:pt x="269995" y="130418"/>
                  </a:cubicBezTo>
                  <a:cubicBezTo>
                    <a:pt x="264094" y="135807"/>
                    <a:pt x="257680" y="133756"/>
                    <a:pt x="249473" y="134524"/>
                  </a:cubicBezTo>
                  <a:cubicBezTo>
                    <a:pt x="240747" y="135549"/>
                    <a:pt x="235872" y="137603"/>
                    <a:pt x="227146" y="137603"/>
                  </a:cubicBezTo>
                  <a:cubicBezTo>
                    <a:pt x="209446" y="137603"/>
                    <a:pt x="199439" y="137090"/>
                    <a:pt x="181736" y="137348"/>
                  </a:cubicBezTo>
                  <a:cubicBezTo>
                    <a:pt x="179172" y="156074"/>
                    <a:pt x="174806" y="177628"/>
                    <a:pt x="156080" y="177628"/>
                  </a:cubicBezTo>
                  <a:cubicBezTo>
                    <a:pt x="148125" y="177628"/>
                    <a:pt x="142991" y="178140"/>
                    <a:pt x="135555" y="175573"/>
                  </a:cubicBezTo>
                  <a:cubicBezTo>
                    <a:pt x="127346" y="172497"/>
                    <a:pt x="125291" y="164545"/>
                    <a:pt x="117081" y="161208"/>
                  </a:cubicBezTo>
                  <a:cubicBezTo>
                    <a:pt x="109639" y="158128"/>
                    <a:pt x="101687" y="162233"/>
                    <a:pt x="96556" y="156074"/>
                  </a:cubicBezTo>
                  <a:cubicBezTo>
                    <a:pt x="90139" y="148377"/>
                    <a:pt x="88810" y="142825"/>
                    <a:pt x="80087" y="137946"/>
                  </a:cubicBezTo>
                  <a:lnTo>
                    <a:pt x="80091" y="137946"/>
                  </a:lnTo>
                  <a:cubicBezTo>
                    <a:pt x="80091" y="149494"/>
                    <a:pt x="75003" y="155561"/>
                    <a:pt x="75003" y="167109"/>
                  </a:cubicBezTo>
                  <a:lnTo>
                    <a:pt x="75003" y="198153"/>
                  </a:lnTo>
                  <a:cubicBezTo>
                    <a:pt x="59863" y="204308"/>
                    <a:pt x="46268" y="215598"/>
                    <a:pt x="50373" y="232021"/>
                  </a:cubicBezTo>
                  <a:cubicBezTo>
                    <a:pt x="38312" y="233818"/>
                    <a:pt x="27535" y="231505"/>
                    <a:pt x="20609" y="241257"/>
                  </a:cubicBezTo>
                  <a:cubicBezTo>
                    <a:pt x="14453" y="249725"/>
                    <a:pt x="14453" y="257422"/>
                    <a:pt x="14453" y="267941"/>
                  </a:cubicBezTo>
                  <a:cubicBezTo>
                    <a:pt x="14453" y="279488"/>
                    <a:pt x="22663" y="285132"/>
                    <a:pt x="22663" y="296676"/>
                  </a:cubicBezTo>
                  <a:cubicBezTo>
                    <a:pt x="22663" y="314379"/>
                    <a:pt x="2138" y="320026"/>
                    <a:pt x="2138" y="337726"/>
                  </a:cubicBezTo>
                  <a:cubicBezTo>
                    <a:pt x="2138" y="343118"/>
                    <a:pt x="5218" y="346194"/>
                    <a:pt x="5218" y="351579"/>
                  </a:cubicBezTo>
                  <a:cubicBezTo>
                    <a:pt x="5218" y="366977"/>
                    <a:pt x="84" y="375700"/>
                    <a:pt x="84" y="391091"/>
                  </a:cubicBezTo>
                  <a:cubicBezTo>
                    <a:pt x="84" y="399050"/>
                    <a:pt x="3163" y="403409"/>
                    <a:pt x="3163" y="411365"/>
                  </a:cubicBezTo>
                  <a:lnTo>
                    <a:pt x="3163" y="429323"/>
                  </a:lnTo>
                  <a:cubicBezTo>
                    <a:pt x="3163" y="448822"/>
                    <a:pt x="38058" y="445485"/>
                    <a:pt x="38058" y="464985"/>
                  </a:cubicBezTo>
                  <a:cubicBezTo>
                    <a:pt x="38058" y="476019"/>
                    <a:pt x="31641" y="481404"/>
                    <a:pt x="27793" y="491669"/>
                  </a:cubicBezTo>
                  <a:cubicBezTo>
                    <a:pt x="24717" y="499879"/>
                    <a:pt x="24456" y="505522"/>
                    <a:pt x="20609" y="513219"/>
                  </a:cubicBezTo>
                  <a:cubicBezTo>
                    <a:pt x="15733" y="522970"/>
                    <a:pt x="5469" y="524254"/>
                    <a:pt x="2138" y="534773"/>
                  </a:cubicBezTo>
                  <a:lnTo>
                    <a:pt x="4189" y="542983"/>
                  </a:lnTo>
                  <a:lnTo>
                    <a:pt x="4189" y="542983"/>
                  </a:lnTo>
                  <a:cubicBezTo>
                    <a:pt x="18816" y="546575"/>
                    <a:pt x="25227" y="554269"/>
                    <a:pt x="33949" y="566584"/>
                  </a:cubicBezTo>
                  <a:cubicBezTo>
                    <a:pt x="42163" y="578132"/>
                    <a:pt x="55503" y="571460"/>
                    <a:pt x="68844" y="575823"/>
                  </a:cubicBezTo>
                  <a:cubicBezTo>
                    <a:pt x="85263" y="581211"/>
                    <a:pt x="93990" y="589163"/>
                    <a:pt x="111180" y="589163"/>
                  </a:cubicBezTo>
                  <a:cubicBezTo>
                    <a:pt x="152485" y="589163"/>
                    <a:pt x="176090" y="588138"/>
                    <a:pt x="217398" y="588138"/>
                  </a:cubicBezTo>
                  <a:cubicBezTo>
                    <a:pt x="240231" y="588138"/>
                    <a:pt x="252804" y="595319"/>
                    <a:pt x="275638" y="595319"/>
                  </a:cubicBezTo>
                  <a:cubicBezTo>
                    <a:pt x="288215" y="595319"/>
                    <a:pt x="297192" y="592756"/>
                    <a:pt x="305915" y="584029"/>
                  </a:cubicBezTo>
                  <a:cubicBezTo>
                    <a:pt x="314637" y="575307"/>
                    <a:pt x="312071" y="565817"/>
                    <a:pt x="316176" y="554269"/>
                  </a:cubicBezTo>
                  <a:cubicBezTo>
                    <a:pt x="322080" y="538107"/>
                    <a:pt x="334137" y="534257"/>
                    <a:pt x="342860" y="519375"/>
                  </a:cubicBezTo>
                  <a:cubicBezTo>
                    <a:pt x="348503" y="509627"/>
                    <a:pt x="347990" y="495770"/>
                    <a:pt x="359280" y="495770"/>
                  </a:cubicBezTo>
                  <a:cubicBezTo>
                    <a:pt x="365952" y="495770"/>
                    <a:pt x="369289" y="499875"/>
                    <a:pt x="375961" y="499875"/>
                  </a:cubicBezTo>
                  <a:cubicBezTo>
                    <a:pt x="395973" y="499875"/>
                    <a:pt x="407002" y="500137"/>
                    <a:pt x="427014" y="500137"/>
                  </a:cubicBezTo>
                  <a:cubicBezTo>
                    <a:pt x="425734" y="497312"/>
                    <a:pt x="424450" y="495515"/>
                    <a:pt x="422909" y="492691"/>
                  </a:cubicBezTo>
                  <a:cubicBezTo>
                    <a:pt x="422909" y="491153"/>
                    <a:pt x="420858" y="491153"/>
                    <a:pt x="420858" y="489615"/>
                  </a:cubicBezTo>
                  <a:cubicBezTo>
                    <a:pt x="420858" y="484229"/>
                    <a:pt x="417266" y="481404"/>
                    <a:pt x="415724" y="476271"/>
                  </a:cubicBezTo>
                  <a:cubicBezTo>
                    <a:pt x="426247" y="471140"/>
                    <a:pt x="433944" y="472427"/>
                    <a:pt x="444463" y="468064"/>
                  </a:cubicBezTo>
                  <a:cubicBezTo>
                    <a:pt x="452931" y="464730"/>
                    <a:pt x="455749" y="455746"/>
                    <a:pt x="464988" y="455746"/>
                  </a:cubicBezTo>
                  <a:cubicBezTo>
                    <a:pt x="469093" y="455746"/>
                    <a:pt x="467300" y="462676"/>
                    <a:pt x="471144" y="463956"/>
                  </a:cubicBezTo>
                  <a:cubicBezTo>
                    <a:pt x="477048" y="465755"/>
                    <a:pt x="481408" y="463188"/>
                    <a:pt x="487564" y="464985"/>
                  </a:cubicBezTo>
                  <a:cubicBezTo>
                    <a:pt x="493468" y="466523"/>
                    <a:pt x="495777" y="472166"/>
                    <a:pt x="501933" y="472166"/>
                  </a:cubicBezTo>
                  <a:cubicBezTo>
                    <a:pt x="506550" y="472166"/>
                    <a:pt x="507324" y="467035"/>
                    <a:pt x="511168" y="464985"/>
                  </a:cubicBezTo>
                  <a:cubicBezTo>
                    <a:pt x="528617" y="455233"/>
                    <a:pt x="532722" y="439587"/>
                    <a:pt x="535801" y="419826"/>
                  </a:cubicBezTo>
                  <a:cubicBezTo>
                    <a:pt x="537852" y="407511"/>
                    <a:pt x="541957" y="400588"/>
                    <a:pt x="541957" y="388012"/>
                  </a:cubicBezTo>
                  <a:cubicBezTo>
                    <a:pt x="556839" y="388012"/>
                    <a:pt x="573772" y="381340"/>
                    <a:pt x="573772" y="366461"/>
                  </a:cubicBezTo>
                  <a:cubicBezTo>
                    <a:pt x="573772" y="352350"/>
                    <a:pt x="557352" y="348500"/>
                    <a:pt x="557352" y="334392"/>
                  </a:cubicBezTo>
                  <a:lnTo>
                    <a:pt x="557352" y="324382"/>
                  </a:lnTo>
                  <a:lnTo>
                    <a:pt x="570438" y="324382"/>
                  </a:lnTo>
                  <a:cubicBezTo>
                    <a:pt x="588912" y="324382"/>
                    <a:pt x="598402" y="333621"/>
                    <a:pt x="616876" y="333621"/>
                  </a:cubicBezTo>
                  <a:cubicBezTo>
                    <a:pt x="636634" y="333621"/>
                    <a:pt x="638427" y="309501"/>
                    <a:pt x="643560" y="290517"/>
                  </a:cubicBezTo>
                  <a:cubicBezTo>
                    <a:pt x="645869" y="282052"/>
                    <a:pt x="645611" y="276918"/>
                    <a:pt x="648691" y="268963"/>
                  </a:cubicBezTo>
                  <a:cubicBezTo>
                    <a:pt x="652541" y="258702"/>
                    <a:pt x="662031" y="254855"/>
                    <a:pt x="662031" y="243820"/>
                  </a:cubicBezTo>
                  <a:cubicBezTo>
                    <a:pt x="662031" y="221241"/>
                    <a:pt x="650232" y="209700"/>
                    <a:pt x="650232" y="187121"/>
                  </a:cubicBezTo>
                  <a:cubicBezTo>
                    <a:pt x="650232" y="181729"/>
                    <a:pt x="650232" y="178911"/>
                    <a:pt x="650745" y="173520"/>
                  </a:cubicBezTo>
                  <a:cubicBezTo>
                    <a:pt x="652541" y="173007"/>
                    <a:pt x="653821" y="171469"/>
                    <a:pt x="655875" y="171469"/>
                  </a:cubicBezTo>
                  <a:cubicBezTo>
                    <a:pt x="669990" y="171469"/>
                    <a:pt x="678712" y="175319"/>
                    <a:pt x="692820" y="177624"/>
                  </a:cubicBezTo>
                  <a:cubicBezTo>
                    <a:pt x="701801" y="171727"/>
                    <a:pt x="704622" y="165309"/>
                    <a:pt x="712320" y="158125"/>
                  </a:cubicBezTo>
                  <a:cubicBezTo>
                    <a:pt x="720788" y="150173"/>
                    <a:pt x="732077" y="152994"/>
                    <a:pt x="739004" y="143759"/>
                  </a:cubicBezTo>
                  <a:cubicBezTo>
                    <a:pt x="748239" y="131702"/>
                    <a:pt x="755937" y="121180"/>
                    <a:pt x="771077" y="121180"/>
                  </a:cubicBezTo>
                  <a:lnTo>
                    <a:pt x="799299" y="121180"/>
                  </a:lnTo>
                  <a:cubicBezTo>
                    <a:pt x="810076" y="121180"/>
                    <a:pt x="815206" y="115282"/>
                    <a:pt x="825209" y="111944"/>
                  </a:cubicBezTo>
                  <a:cubicBezTo>
                    <a:pt x="835731" y="108610"/>
                    <a:pt x="843572" y="112483"/>
                    <a:pt x="854858" y="112483"/>
                  </a:cubicBezTo>
                  <a:lnTo>
                    <a:pt x="854858" y="112483"/>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09" name="Freeform: Shape 4708">
              <a:extLst>
                <a:ext uri="{FF2B5EF4-FFF2-40B4-BE49-F238E27FC236}">
                  <a16:creationId xmlns:a16="http://schemas.microsoft.com/office/drawing/2014/main" id="{9A83D8D8-8C57-4213-AA32-56E19332DA70}"/>
                </a:ext>
              </a:extLst>
            </p:cNvPr>
            <p:cNvSpPr/>
            <p:nvPr/>
          </p:nvSpPr>
          <p:spPr>
            <a:xfrm>
              <a:off x="13033151" y="1746624"/>
              <a:ext cx="2978984" cy="2556075"/>
            </a:xfrm>
            <a:custGeom>
              <a:avLst/>
              <a:gdLst>
                <a:gd name="connsiteX0" fmla="*/ 2343590 w 2978984"/>
                <a:gd name="connsiteY0" fmla="*/ 2397468 h 2556074"/>
                <a:gd name="connsiteX1" fmla="*/ 2336148 w 2978984"/>
                <a:gd name="connsiteY1" fmla="*/ 2410808 h 2556074"/>
                <a:gd name="connsiteX2" fmla="*/ 2331788 w 2978984"/>
                <a:gd name="connsiteY2" fmla="*/ 2409783 h 2556074"/>
                <a:gd name="connsiteX3" fmla="*/ 2310623 w 2978984"/>
                <a:gd name="connsiteY3" fmla="*/ 2424152 h 2556074"/>
                <a:gd name="connsiteX4" fmla="*/ 2300613 w 2978984"/>
                <a:gd name="connsiteY4" fmla="*/ 2424152 h 2556074"/>
                <a:gd name="connsiteX5" fmla="*/ 2292149 w 2978984"/>
                <a:gd name="connsiteY5" fmla="*/ 2428257 h 2556074"/>
                <a:gd name="connsiteX6" fmla="*/ 2281499 w 2978984"/>
                <a:gd name="connsiteY6" fmla="*/ 2428257 h 2556074"/>
                <a:gd name="connsiteX7" fmla="*/ 2277394 w 2978984"/>
                <a:gd name="connsiteY7" fmla="*/ 2440572 h 2556074"/>
                <a:gd name="connsiteX8" fmla="*/ 2265079 w 2978984"/>
                <a:gd name="connsiteY8" fmla="*/ 2440572 h 2556074"/>
                <a:gd name="connsiteX9" fmla="*/ 2264053 w 2978984"/>
                <a:gd name="connsiteY9" fmla="*/ 2452887 h 2556074"/>
                <a:gd name="connsiteX10" fmla="*/ 2246605 w 2978984"/>
                <a:gd name="connsiteY10" fmla="*/ 2472899 h 2556074"/>
                <a:gd name="connsiteX11" fmla="*/ 2239423 w 2978984"/>
                <a:gd name="connsiteY11" fmla="*/ 2481622 h 2556074"/>
                <a:gd name="connsiteX12" fmla="*/ 2240962 w 2978984"/>
                <a:gd name="connsiteY12" fmla="*/ 2498303 h 2556074"/>
                <a:gd name="connsiteX13" fmla="*/ 2237369 w 2978984"/>
                <a:gd name="connsiteY13" fmla="*/ 2522421 h 2556074"/>
                <a:gd name="connsiteX14" fmla="*/ 2247634 w 2978984"/>
                <a:gd name="connsiteY14" fmla="*/ 2529860 h 2556074"/>
                <a:gd name="connsiteX15" fmla="*/ 2259949 w 2978984"/>
                <a:gd name="connsiteY15" fmla="*/ 2537044 h 2556074"/>
                <a:gd name="connsiteX16" fmla="*/ 2268159 w 2978984"/>
                <a:gd name="connsiteY16" fmla="*/ 2545767 h 2556074"/>
                <a:gd name="connsiteX17" fmla="*/ 2286633 w 2978984"/>
                <a:gd name="connsiteY17" fmla="*/ 2549359 h 2556074"/>
                <a:gd name="connsiteX18" fmla="*/ 2302537 w 2978984"/>
                <a:gd name="connsiteY18" fmla="*/ 2556028 h 2556074"/>
                <a:gd name="connsiteX19" fmla="*/ 2312288 w 2978984"/>
                <a:gd name="connsiteY19" fmla="*/ 2536528 h 2556074"/>
                <a:gd name="connsiteX20" fmla="*/ 2325628 w 2978984"/>
                <a:gd name="connsiteY20" fmla="*/ 2531911 h 2556074"/>
                <a:gd name="connsiteX21" fmla="*/ 2336405 w 2978984"/>
                <a:gd name="connsiteY21" fmla="*/ 2527293 h 2556074"/>
                <a:gd name="connsiteX22" fmla="*/ 2336918 w 2978984"/>
                <a:gd name="connsiteY22" fmla="*/ 2516516 h 2556074"/>
                <a:gd name="connsiteX23" fmla="*/ 2344230 w 2978984"/>
                <a:gd name="connsiteY23" fmla="*/ 2509848 h 2556074"/>
                <a:gd name="connsiteX24" fmla="*/ 2356418 w 2978984"/>
                <a:gd name="connsiteY24" fmla="*/ 2509848 h 2556074"/>
                <a:gd name="connsiteX25" fmla="*/ 2365656 w 2978984"/>
                <a:gd name="connsiteY25" fmla="*/ 2499071 h 2556074"/>
                <a:gd name="connsiteX26" fmla="*/ 2358985 w 2978984"/>
                <a:gd name="connsiteY26" fmla="*/ 2490861 h 2556074"/>
                <a:gd name="connsiteX27" fmla="*/ 2354880 w 2978984"/>
                <a:gd name="connsiteY27" fmla="*/ 2471874 h 2556074"/>
                <a:gd name="connsiteX28" fmla="*/ 2361036 w 2978984"/>
                <a:gd name="connsiteY28" fmla="*/ 2466743 h 2556074"/>
                <a:gd name="connsiteX29" fmla="*/ 2362577 w 2978984"/>
                <a:gd name="connsiteY29" fmla="*/ 2446215 h 2556074"/>
                <a:gd name="connsiteX30" fmla="*/ 2369246 w 2978984"/>
                <a:gd name="connsiteY30" fmla="*/ 2441085 h 2556074"/>
                <a:gd name="connsiteX31" fmla="*/ 2378997 w 2978984"/>
                <a:gd name="connsiteY31" fmla="*/ 2431849 h 2556074"/>
                <a:gd name="connsiteX32" fmla="*/ 2385669 w 2978984"/>
                <a:gd name="connsiteY32" fmla="*/ 2425177 h 2556074"/>
                <a:gd name="connsiteX33" fmla="*/ 2380535 w 2978984"/>
                <a:gd name="connsiteY33" fmla="*/ 2416967 h 2556074"/>
                <a:gd name="connsiteX34" fmla="*/ 2372325 w 2978984"/>
                <a:gd name="connsiteY34" fmla="*/ 2404652 h 2556074"/>
                <a:gd name="connsiteX35" fmla="*/ 2357443 w 2978984"/>
                <a:gd name="connsiteY35" fmla="*/ 2402602 h 2556074"/>
                <a:gd name="connsiteX36" fmla="*/ 2343590 w 2978984"/>
                <a:gd name="connsiteY36" fmla="*/ 2397468 h 2556074"/>
                <a:gd name="connsiteX37" fmla="*/ 2006043 w 2978984"/>
                <a:gd name="connsiteY37" fmla="*/ 323331 h 2556074"/>
                <a:gd name="connsiteX38" fmla="*/ 2039297 w 2978984"/>
                <a:gd name="connsiteY38" fmla="*/ 326440 h 2556074"/>
                <a:gd name="connsiteX39" fmla="*/ 2055979 w 2978984"/>
                <a:gd name="connsiteY39" fmla="*/ 332599 h 2556074"/>
                <a:gd name="connsiteX40" fmla="*/ 2063927 w 2978984"/>
                <a:gd name="connsiteY40" fmla="*/ 332599 h 2556074"/>
                <a:gd name="connsiteX41" fmla="*/ 2063927 w 2978984"/>
                <a:gd name="connsiteY41" fmla="*/ 309249 h 2556074"/>
                <a:gd name="connsiteX42" fmla="*/ 2081376 w 2978984"/>
                <a:gd name="connsiteY42" fmla="*/ 277180 h 2556074"/>
                <a:gd name="connsiteX43" fmla="*/ 2088561 w 2978984"/>
                <a:gd name="connsiteY43" fmla="*/ 268970 h 2556074"/>
                <a:gd name="connsiteX44" fmla="*/ 2068036 w 2978984"/>
                <a:gd name="connsiteY44" fmla="*/ 240747 h 2556074"/>
                <a:gd name="connsiteX45" fmla="*/ 2070086 w 2978984"/>
                <a:gd name="connsiteY45" fmla="*/ 223041 h 2556074"/>
                <a:gd name="connsiteX46" fmla="*/ 2070086 w 2978984"/>
                <a:gd name="connsiteY46" fmla="*/ 208420 h 2556074"/>
                <a:gd name="connsiteX47" fmla="*/ 2064956 w 2978984"/>
                <a:gd name="connsiteY47" fmla="*/ 167367 h 2556074"/>
                <a:gd name="connsiteX48" fmla="*/ 2081376 w 2978984"/>
                <a:gd name="connsiteY48" fmla="*/ 138632 h 2556074"/>
                <a:gd name="connsiteX49" fmla="*/ 2069061 w 2978984"/>
                <a:gd name="connsiteY49" fmla="*/ 110922 h 2556074"/>
                <a:gd name="connsiteX50" fmla="*/ 2043402 w 2978984"/>
                <a:gd name="connsiteY50" fmla="*/ 96553 h 2556074"/>
                <a:gd name="connsiteX51" fmla="*/ 2046482 w 2978984"/>
                <a:gd name="connsiteY51" fmla="*/ 88343 h 2556074"/>
                <a:gd name="connsiteX52" fmla="*/ 2042377 w 2978984"/>
                <a:gd name="connsiteY52" fmla="*/ 81159 h 2556074"/>
                <a:gd name="connsiteX53" fmla="*/ 2050587 w 2978984"/>
                <a:gd name="connsiteY53" fmla="*/ 72949 h 2556074"/>
                <a:gd name="connsiteX54" fmla="*/ 2072140 w 2978984"/>
                <a:gd name="connsiteY54" fmla="*/ 52424 h 2556074"/>
                <a:gd name="connsiteX55" fmla="*/ 2100108 w 2978984"/>
                <a:gd name="connsiteY55" fmla="*/ 32924 h 2556074"/>
                <a:gd name="connsiteX56" fmla="*/ 2120121 w 2978984"/>
                <a:gd name="connsiteY56" fmla="*/ 32924 h 2556074"/>
                <a:gd name="connsiteX57" fmla="*/ 2141926 w 2978984"/>
                <a:gd name="connsiteY57" fmla="*/ 21638 h 2556074"/>
                <a:gd name="connsiteX58" fmla="*/ 2170922 w 2978984"/>
                <a:gd name="connsiteY58" fmla="*/ 15479 h 2556074"/>
                <a:gd name="connsiteX59" fmla="*/ 2190934 w 2978984"/>
                <a:gd name="connsiteY59" fmla="*/ 15479 h 2556074"/>
                <a:gd name="connsiteX60" fmla="*/ 2238398 w 2978984"/>
                <a:gd name="connsiteY60" fmla="*/ 84 h 2556074"/>
                <a:gd name="connsiteX61" fmla="*/ 2273547 w 2978984"/>
                <a:gd name="connsiteY61" fmla="*/ 19584 h 2556074"/>
                <a:gd name="connsiteX62" fmla="*/ 2295868 w 2978984"/>
                <a:gd name="connsiteY62" fmla="*/ 19584 h 2556074"/>
                <a:gd name="connsiteX63" fmla="*/ 2322552 w 2978984"/>
                <a:gd name="connsiteY63" fmla="*/ 48319 h 2556074"/>
                <a:gd name="connsiteX64" fmla="*/ 2330762 w 2978984"/>
                <a:gd name="connsiteY64" fmla="*/ 59608 h 2556074"/>
                <a:gd name="connsiteX65" fmla="*/ 2359497 w 2978984"/>
                <a:gd name="connsiteY65" fmla="*/ 65764 h 2556074"/>
                <a:gd name="connsiteX66" fmla="*/ 2399522 w 2978984"/>
                <a:gd name="connsiteY66" fmla="*/ 92448 h 2556074"/>
                <a:gd name="connsiteX67" fmla="*/ 2423127 w 2978984"/>
                <a:gd name="connsiteY67" fmla="*/ 107843 h 2556074"/>
                <a:gd name="connsiteX68" fmla="*/ 2440572 w 2978984"/>
                <a:gd name="connsiteY68" fmla="*/ 130422 h 2556074"/>
                <a:gd name="connsiteX69" fmla="*/ 2469307 w 2978984"/>
                <a:gd name="connsiteY69" fmla="*/ 143762 h 2556074"/>
                <a:gd name="connsiteX70" fmla="*/ 2500096 w 2978984"/>
                <a:gd name="connsiteY70" fmla="*/ 162236 h 2556074"/>
                <a:gd name="connsiteX71" fmla="*/ 2525755 w 2978984"/>
                <a:gd name="connsiteY71" fmla="*/ 154027 h 2556074"/>
                <a:gd name="connsiteX72" fmla="*/ 2546280 w 2978984"/>
                <a:gd name="connsiteY72" fmla="*/ 161211 h 2556074"/>
                <a:gd name="connsiteX73" fmla="*/ 2564754 w 2978984"/>
                <a:gd name="connsiteY73" fmla="*/ 157103 h 2556074"/>
                <a:gd name="connsiteX74" fmla="*/ 2570910 w 2978984"/>
                <a:gd name="connsiteY74" fmla="*/ 150947 h 2556074"/>
                <a:gd name="connsiteX75" fmla="*/ 2583225 w 2978984"/>
                <a:gd name="connsiteY75" fmla="*/ 157103 h 2556074"/>
                <a:gd name="connsiteX76" fmla="*/ 2612988 w 2978984"/>
                <a:gd name="connsiteY76" fmla="*/ 163262 h 2556074"/>
                <a:gd name="connsiteX77" fmla="*/ 2627616 w 2978984"/>
                <a:gd name="connsiteY77" fmla="*/ 158131 h 2556074"/>
                <a:gd name="connsiteX78" fmla="*/ 2637618 w 2978984"/>
                <a:gd name="connsiteY78" fmla="*/ 159157 h 2556074"/>
                <a:gd name="connsiteX79" fmla="*/ 2639670 w 2978984"/>
                <a:gd name="connsiteY79" fmla="*/ 176602 h 2556074"/>
                <a:gd name="connsiteX80" fmla="*/ 2653013 w 2978984"/>
                <a:gd name="connsiteY80" fmla="*/ 182761 h 2556074"/>
                <a:gd name="connsiteX81" fmla="*/ 2692525 w 2978984"/>
                <a:gd name="connsiteY81" fmla="*/ 214576 h 2556074"/>
                <a:gd name="connsiteX82" fmla="*/ 2713563 w 2978984"/>
                <a:gd name="connsiteY82" fmla="*/ 204315 h 2556074"/>
                <a:gd name="connsiteX83" fmla="*/ 2738193 w 2978984"/>
                <a:gd name="connsiteY83" fmla="*/ 201236 h 2556074"/>
                <a:gd name="connsiteX84" fmla="*/ 2748457 w 2978984"/>
                <a:gd name="connsiteY84" fmla="*/ 184816 h 2556074"/>
                <a:gd name="connsiteX85" fmla="*/ 2764877 w 2978984"/>
                <a:gd name="connsiteY85" fmla="*/ 175577 h 2556074"/>
                <a:gd name="connsiteX86" fmla="*/ 2779243 w 2978984"/>
                <a:gd name="connsiteY86" fmla="*/ 148896 h 2556074"/>
                <a:gd name="connsiteX87" fmla="*/ 2805927 w 2978984"/>
                <a:gd name="connsiteY87" fmla="*/ 129396 h 2556074"/>
                <a:gd name="connsiteX88" fmla="*/ 2820296 w 2978984"/>
                <a:gd name="connsiteY88" fmla="*/ 115027 h 2556074"/>
                <a:gd name="connsiteX89" fmla="*/ 2856216 w 2978984"/>
                <a:gd name="connsiteY89" fmla="*/ 131447 h 2556074"/>
                <a:gd name="connsiteX90" fmla="*/ 2856216 w 2978984"/>
                <a:gd name="connsiteY90" fmla="*/ 165571 h 2556074"/>
                <a:gd name="connsiteX91" fmla="*/ 2871611 w 2978984"/>
                <a:gd name="connsiteY91" fmla="*/ 189946 h 2556074"/>
                <a:gd name="connsiteX92" fmla="*/ 2889056 w 2978984"/>
                <a:gd name="connsiteY92" fmla="*/ 267683 h 2556074"/>
                <a:gd name="connsiteX93" fmla="*/ 2889056 w 2978984"/>
                <a:gd name="connsiteY93" fmla="*/ 292829 h 2556074"/>
                <a:gd name="connsiteX94" fmla="*/ 2896241 w 2978984"/>
                <a:gd name="connsiteY94" fmla="*/ 326953 h 2556074"/>
                <a:gd name="connsiteX95" fmla="*/ 2873661 w 2978984"/>
                <a:gd name="connsiteY95" fmla="*/ 343885 h 2556074"/>
                <a:gd name="connsiteX96" fmla="*/ 2848006 w 2978984"/>
                <a:gd name="connsiteY96" fmla="*/ 372624 h 2556074"/>
                <a:gd name="connsiteX97" fmla="*/ 2838767 w 2978984"/>
                <a:gd name="connsiteY97" fmla="*/ 384939 h 2556074"/>
                <a:gd name="connsiteX98" fmla="*/ 2860321 w 2978984"/>
                <a:gd name="connsiteY98" fmla="*/ 405464 h 2556074"/>
                <a:gd name="connsiteX99" fmla="*/ 2888030 w 2978984"/>
                <a:gd name="connsiteY99" fmla="*/ 437278 h 2556074"/>
                <a:gd name="connsiteX100" fmla="*/ 2914714 w 2978984"/>
                <a:gd name="connsiteY100" fmla="*/ 474223 h 2556074"/>
                <a:gd name="connsiteX101" fmla="*/ 2926001 w 2978984"/>
                <a:gd name="connsiteY101" fmla="*/ 494748 h 2556074"/>
                <a:gd name="connsiteX102" fmla="*/ 2901067 w 2978984"/>
                <a:gd name="connsiteY102" fmla="*/ 522716 h 2556074"/>
                <a:gd name="connsiteX103" fmla="*/ 2901067 w 2978984"/>
                <a:gd name="connsiteY103" fmla="*/ 522716 h 2556074"/>
                <a:gd name="connsiteX104" fmla="*/ 2879562 w 2978984"/>
                <a:gd name="connsiteY104" fmla="*/ 526563 h 2556074"/>
                <a:gd name="connsiteX105" fmla="*/ 2879562 w 2978984"/>
                <a:gd name="connsiteY105" fmla="*/ 534900 h 2556074"/>
                <a:gd name="connsiteX106" fmla="*/ 2882126 w 2978984"/>
                <a:gd name="connsiteY106" fmla="*/ 543371 h 2556074"/>
                <a:gd name="connsiteX107" fmla="*/ 2882126 w 2978984"/>
                <a:gd name="connsiteY107" fmla="*/ 578778 h 2556074"/>
                <a:gd name="connsiteX108" fmla="*/ 2859295 w 2978984"/>
                <a:gd name="connsiteY108" fmla="*/ 608153 h 2556074"/>
                <a:gd name="connsiteX109" fmla="*/ 2855187 w 2978984"/>
                <a:gd name="connsiteY109" fmla="*/ 620468 h 2556074"/>
                <a:gd name="connsiteX110" fmla="*/ 2836716 w 2978984"/>
                <a:gd name="connsiteY110" fmla="*/ 629064 h 2556074"/>
                <a:gd name="connsiteX111" fmla="*/ 2836716 w 2978984"/>
                <a:gd name="connsiteY111" fmla="*/ 641121 h 2556074"/>
                <a:gd name="connsiteX112" fmla="*/ 2831073 w 2978984"/>
                <a:gd name="connsiteY112" fmla="*/ 655875 h 2556074"/>
                <a:gd name="connsiteX113" fmla="*/ 2825427 w 2978984"/>
                <a:gd name="connsiteY113" fmla="*/ 666139 h 2556074"/>
                <a:gd name="connsiteX114" fmla="*/ 2819656 w 2978984"/>
                <a:gd name="connsiteY114" fmla="*/ 671655 h 2556074"/>
                <a:gd name="connsiteX115" fmla="*/ 2764491 w 2978984"/>
                <a:gd name="connsiteY115" fmla="*/ 671783 h 2556074"/>
                <a:gd name="connsiteX116" fmla="*/ 2752562 w 2978984"/>
                <a:gd name="connsiteY116" fmla="*/ 683072 h 2556074"/>
                <a:gd name="connsiteX117" fmla="*/ 2755641 w 2978984"/>
                <a:gd name="connsiteY117" fmla="*/ 689231 h 2556074"/>
                <a:gd name="connsiteX118" fmla="*/ 2757180 w 2978984"/>
                <a:gd name="connsiteY118" fmla="*/ 704623 h 2556074"/>
                <a:gd name="connsiteX119" fmla="*/ 2758718 w 2978984"/>
                <a:gd name="connsiteY119" fmla="*/ 725664 h 2556074"/>
                <a:gd name="connsiteX120" fmla="*/ 2753588 w 2978984"/>
                <a:gd name="connsiteY120" fmla="*/ 751319 h 2556074"/>
                <a:gd name="connsiteX121" fmla="*/ 2748457 w 2978984"/>
                <a:gd name="connsiteY121" fmla="*/ 775949 h 2556074"/>
                <a:gd name="connsiteX122" fmla="*/ 2719722 w 2978984"/>
                <a:gd name="connsiteY122" fmla="*/ 822904 h 2556074"/>
                <a:gd name="connsiteX123" fmla="*/ 2720884 w 2978984"/>
                <a:gd name="connsiteY123" fmla="*/ 837224 h 2556074"/>
                <a:gd name="connsiteX124" fmla="*/ 2720884 w 2978984"/>
                <a:gd name="connsiteY124" fmla="*/ 837224 h 2556074"/>
                <a:gd name="connsiteX125" fmla="*/ 2712537 w 2978984"/>
                <a:gd name="connsiteY125" fmla="*/ 833423 h 2556074"/>
                <a:gd name="connsiteX126" fmla="*/ 2686366 w 2978984"/>
                <a:gd name="connsiteY126" fmla="*/ 848817 h 2556074"/>
                <a:gd name="connsiteX127" fmla="*/ 2671997 w 2978984"/>
                <a:gd name="connsiteY127" fmla="*/ 851893 h 2556074"/>
                <a:gd name="connsiteX128" fmla="*/ 2655577 w 2978984"/>
                <a:gd name="connsiteY128" fmla="*/ 866262 h 2556074"/>
                <a:gd name="connsiteX129" fmla="*/ 2639670 w 2978984"/>
                <a:gd name="connsiteY129" fmla="*/ 883708 h 2556074"/>
                <a:gd name="connsiteX130" fmla="*/ 2613501 w 2978984"/>
                <a:gd name="connsiteY130" fmla="*/ 918089 h 2556074"/>
                <a:gd name="connsiteX131" fmla="*/ 2605804 w 2978984"/>
                <a:gd name="connsiteY131" fmla="*/ 935022 h 2556074"/>
                <a:gd name="connsiteX132" fmla="*/ 2590922 w 2978984"/>
                <a:gd name="connsiteY132" fmla="*/ 950929 h 2556074"/>
                <a:gd name="connsiteX133" fmla="*/ 2577581 w 2978984"/>
                <a:gd name="connsiteY133" fmla="*/ 959139 h 2556074"/>
                <a:gd name="connsiteX134" fmla="*/ 2570910 w 2978984"/>
                <a:gd name="connsiteY134" fmla="*/ 949391 h 2556074"/>
                <a:gd name="connsiteX135" fmla="*/ 2567830 w 2978984"/>
                <a:gd name="connsiteY135" fmla="*/ 932458 h 2556074"/>
                <a:gd name="connsiteX136" fmla="*/ 2564754 w 2978984"/>
                <a:gd name="connsiteY136" fmla="*/ 905134 h 2556074"/>
                <a:gd name="connsiteX137" fmla="*/ 2564754 w 2978984"/>
                <a:gd name="connsiteY137" fmla="*/ 893074 h 2556074"/>
                <a:gd name="connsiteX138" fmla="*/ 2567317 w 2978984"/>
                <a:gd name="connsiteY138" fmla="*/ 863695 h 2556074"/>
                <a:gd name="connsiteX139" fmla="*/ 2576553 w 2978984"/>
                <a:gd name="connsiteY139" fmla="*/ 829572 h 2556074"/>
                <a:gd name="connsiteX140" fmla="*/ 2570397 w 2978984"/>
                <a:gd name="connsiteY140" fmla="*/ 820592 h 2556074"/>
                <a:gd name="connsiteX141" fmla="*/ 2564754 w 2978984"/>
                <a:gd name="connsiteY141" fmla="*/ 810331 h 2556074"/>
                <a:gd name="connsiteX142" fmla="*/ 2558082 w 2978984"/>
                <a:gd name="connsiteY142" fmla="*/ 817515 h 2556074"/>
                <a:gd name="connsiteX143" fmla="*/ 2551410 w 2978984"/>
                <a:gd name="connsiteY143" fmla="*/ 818541 h 2556074"/>
                <a:gd name="connsiteX144" fmla="*/ 2526525 w 2978984"/>
                <a:gd name="connsiteY144" fmla="*/ 816490 h 2556074"/>
                <a:gd name="connsiteX145" fmla="*/ 2507281 w 2978984"/>
                <a:gd name="connsiteY145" fmla="*/ 825212 h 2556074"/>
                <a:gd name="connsiteX146" fmla="*/ 2504714 w 2978984"/>
                <a:gd name="connsiteY146" fmla="*/ 832397 h 2556074"/>
                <a:gd name="connsiteX147" fmla="*/ 2499583 w 2978984"/>
                <a:gd name="connsiteY147" fmla="*/ 839578 h 2556074"/>
                <a:gd name="connsiteX148" fmla="*/ 2508306 w 2978984"/>
                <a:gd name="connsiteY148" fmla="*/ 844712 h 2556074"/>
                <a:gd name="connsiteX149" fmla="*/ 2501122 w 2978984"/>
                <a:gd name="connsiteY149" fmla="*/ 853947 h 2556074"/>
                <a:gd name="connsiteX150" fmla="*/ 2488806 w 2978984"/>
                <a:gd name="connsiteY150" fmla="*/ 872934 h 2556074"/>
                <a:gd name="connsiteX151" fmla="*/ 2479058 w 2978984"/>
                <a:gd name="connsiteY151" fmla="*/ 891921 h 2556074"/>
                <a:gd name="connsiteX152" fmla="*/ 2469823 w 2978984"/>
                <a:gd name="connsiteY152" fmla="*/ 903720 h 2556074"/>
                <a:gd name="connsiteX153" fmla="*/ 2458021 w 2978984"/>
                <a:gd name="connsiteY153" fmla="*/ 923736 h 2556074"/>
                <a:gd name="connsiteX154" fmla="*/ 2446218 w 2978984"/>
                <a:gd name="connsiteY154" fmla="*/ 942207 h 2556074"/>
                <a:gd name="connsiteX155" fmla="*/ 2445190 w 2978984"/>
                <a:gd name="connsiteY155" fmla="*/ 956063 h 2556074"/>
                <a:gd name="connsiteX156" fmla="*/ 2439034 w 2978984"/>
                <a:gd name="connsiteY156" fmla="*/ 978126 h 2556074"/>
                <a:gd name="connsiteX157" fmla="*/ 2436980 w 2978984"/>
                <a:gd name="connsiteY157" fmla="*/ 990441 h 2556074"/>
                <a:gd name="connsiteX158" fmla="*/ 2426719 w 2978984"/>
                <a:gd name="connsiteY158" fmla="*/ 993521 h 2556074"/>
                <a:gd name="connsiteX159" fmla="*/ 2417996 w 2978984"/>
                <a:gd name="connsiteY159" fmla="*/ 995059 h 2556074"/>
                <a:gd name="connsiteX160" fmla="*/ 2383102 w 2978984"/>
                <a:gd name="connsiteY160" fmla="*/ 998651 h 2556074"/>
                <a:gd name="connsiteX161" fmla="*/ 2375405 w 2978984"/>
                <a:gd name="connsiteY161" fmla="*/ 1014559 h 2556074"/>
                <a:gd name="connsiteX162" fmla="*/ 2378997 w 2978984"/>
                <a:gd name="connsiteY162" fmla="*/ 1028928 h 2556074"/>
                <a:gd name="connsiteX163" fmla="*/ 2386694 w 2978984"/>
                <a:gd name="connsiteY163" fmla="*/ 1043293 h 2556074"/>
                <a:gd name="connsiteX164" fmla="*/ 2408245 w 2978984"/>
                <a:gd name="connsiteY164" fmla="*/ 1051507 h 2556074"/>
                <a:gd name="connsiteX165" fmla="*/ 2439805 w 2978984"/>
                <a:gd name="connsiteY165" fmla="*/ 1057663 h 2556074"/>
                <a:gd name="connsiteX166" fmla="*/ 2470848 w 2978984"/>
                <a:gd name="connsiteY166" fmla="*/ 1050991 h 2556074"/>
                <a:gd name="connsiteX167" fmla="*/ 2483163 w 2978984"/>
                <a:gd name="connsiteY167" fmla="*/ 1064335 h 2556074"/>
                <a:gd name="connsiteX168" fmla="*/ 2487269 w 2978984"/>
                <a:gd name="connsiteY168" fmla="*/ 1081267 h 2556074"/>
                <a:gd name="connsiteX169" fmla="*/ 2502151 w 2978984"/>
                <a:gd name="connsiteY169" fmla="*/ 1092557 h 2556074"/>
                <a:gd name="connsiteX170" fmla="*/ 2516004 w 2978984"/>
                <a:gd name="connsiteY170" fmla="*/ 1100254 h 2556074"/>
                <a:gd name="connsiteX171" fmla="*/ 2520236 w 2978984"/>
                <a:gd name="connsiteY171" fmla="*/ 1102818 h 2556074"/>
                <a:gd name="connsiteX172" fmla="*/ 2530758 w 2978984"/>
                <a:gd name="connsiteY172" fmla="*/ 1102818 h 2556074"/>
                <a:gd name="connsiteX173" fmla="*/ 2534990 w 2978984"/>
                <a:gd name="connsiteY173" fmla="*/ 1099226 h 2556074"/>
                <a:gd name="connsiteX174" fmla="*/ 2540634 w 2978984"/>
                <a:gd name="connsiteY174" fmla="*/ 1094095 h 2556074"/>
                <a:gd name="connsiteX175" fmla="*/ 2545767 w 2978984"/>
                <a:gd name="connsiteY175" fmla="*/ 1080242 h 2556074"/>
                <a:gd name="connsiteX176" fmla="*/ 2561162 w 2978984"/>
                <a:gd name="connsiteY176" fmla="*/ 1057023 h 2556074"/>
                <a:gd name="connsiteX177" fmla="*/ 2561162 w 2978984"/>
                <a:gd name="connsiteY177" fmla="*/ 1047402 h 2556074"/>
                <a:gd name="connsiteX178" fmla="*/ 2584766 w 2978984"/>
                <a:gd name="connsiteY178" fmla="*/ 1034571 h 2556074"/>
                <a:gd name="connsiteX179" fmla="*/ 2595027 w 2978984"/>
                <a:gd name="connsiteY179" fmla="*/ 1028928 h 2556074"/>
                <a:gd name="connsiteX180" fmla="*/ 2605931 w 2978984"/>
                <a:gd name="connsiteY180" fmla="*/ 1030978 h 2556074"/>
                <a:gd name="connsiteX181" fmla="*/ 2619145 w 2978984"/>
                <a:gd name="connsiteY181" fmla="*/ 1030978 h 2556074"/>
                <a:gd name="connsiteX182" fmla="*/ 2623249 w 2978984"/>
                <a:gd name="connsiteY182" fmla="*/ 1029953 h 2556074"/>
                <a:gd name="connsiteX183" fmla="*/ 2633514 w 2978984"/>
                <a:gd name="connsiteY183" fmla="*/ 1029953 h 2556074"/>
                <a:gd name="connsiteX184" fmla="*/ 2634539 w 2978984"/>
                <a:gd name="connsiteY184" fmla="*/ 1032007 h 2556074"/>
                <a:gd name="connsiteX185" fmla="*/ 2633514 w 2978984"/>
                <a:gd name="connsiteY185" fmla="*/ 1037138 h 2556074"/>
                <a:gd name="connsiteX186" fmla="*/ 2649934 w 2978984"/>
                <a:gd name="connsiteY186" fmla="*/ 1037138 h 2556074"/>
                <a:gd name="connsiteX187" fmla="*/ 2654039 w 2978984"/>
                <a:gd name="connsiteY187" fmla="*/ 1036112 h 2556074"/>
                <a:gd name="connsiteX188" fmla="*/ 2663790 w 2978984"/>
                <a:gd name="connsiteY188" fmla="*/ 1036112 h 2556074"/>
                <a:gd name="connsiteX189" fmla="*/ 2666866 w 2978984"/>
                <a:gd name="connsiteY189" fmla="*/ 1028800 h 2556074"/>
                <a:gd name="connsiteX190" fmla="*/ 2681621 w 2978984"/>
                <a:gd name="connsiteY190" fmla="*/ 1028928 h 2556074"/>
                <a:gd name="connsiteX191" fmla="*/ 2704324 w 2978984"/>
                <a:gd name="connsiteY191" fmla="*/ 1024310 h 2556074"/>
                <a:gd name="connsiteX192" fmla="*/ 2704840 w 2978984"/>
                <a:gd name="connsiteY192" fmla="*/ 1026361 h 2556074"/>
                <a:gd name="connsiteX193" fmla="*/ 2701248 w 2978984"/>
                <a:gd name="connsiteY193" fmla="*/ 1034058 h 2556074"/>
                <a:gd name="connsiteX194" fmla="*/ 2709458 w 2978984"/>
                <a:gd name="connsiteY194" fmla="*/ 1065360 h 2556074"/>
                <a:gd name="connsiteX195" fmla="*/ 2704840 w 2978984"/>
                <a:gd name="connsiteY195" fmla="*/ 1070490 h 2556074"/>
                <a:gd name="connsiteX196" fmla="*/ 2702786 w 2978984"/>
                <a:gd name="connsiteY196" fmla="*/ 1071519 h 2556074"/>
                <a:gd name="connsiteX197" fmla="*/ 2681748 w 2978984"/>
                <a:gd name="connsiteY197" fmla="*/ 1065360 h 2556074"/>
                <a:gd name="connsiteX198" fmla="*/ 2669946 w 2978984"/>
                <a:gd name="connsiteY198" fmla="*/ 1070490 h 2556074"/>
                <a:gd name="connsiteX199" fmla="*/ 2669433 w 2978984"/>
                <a:gd name="connsiteY199" fmla="*/ 1084860 h 2556074"/>
                <a:gd name="connsiteX200" fmla="*/ 2656089 w 2978984"/>
                <a:gd name="connsiteY200" fmla="*/ 1084860 h 2556074"/>
                <a:gd name="connsiteX201" fmla="*/ 2646341 w 2978984"/>
                <a:gd name="connsiteY201" fmla="*/ 1102305 h 2556074"/>
                <a:gd name="connsiteX202" fmla="*/ 2632485 w 2978984"/>
                <a:gd name="connsiteY202" fmla="*/ 1111283 h 2556074"/>
                <a:gd name="connsiteX203" fmla="*/ 2643262 w 2978984"/>
                <a:gd name="connsiteY203" fmla="*/ 1111283 h 2556074"/>
                <a:gd name="connsiteX204" fmla="*/ 2638131 w 2978984"/>
                <a:gd name="connsiteY204" fmla="*/ 1128218 h 2556074"/>
                <a:gd name="connsiteX205" fmla="*/ 2630947 w 2978984"/>
                <a:gd name="connsiteY205" fmla="*/ 1128218 h 2556074"/>
                <a:gd name="connsiteX206" fmla="*/ 2630947 w 2978984"/>
                <a:gd name="connsiteY206" fmla="*/ 1140919 h 2556074"/>
                <a:gd name="connsiteX207" fmla="*/ 2621199 w 2978984"/>
                <a:gd name="connsiteY207" fmla="*/ 1155673 h 2556074"/>
                <a:gd name="connsiteX208" fmla="*/ 2604266 w 2978984"/>
                <a:gd name="connsiteY208" fmla="*/ 1151568 h 2556074"/>
                <a:gd name="connsiteX209" fmla="*/ 2598619 w 2978984"/>
                <a:gd name="connsiteY209" fmla="*/ 1157724 h 2556074"/>
                <a:gd name="connsiteX210" fmla="*/ 2608371 w 2978984"/>
                <a:gd name="connsiteY210" fmla="*/ 1165422 h 2556074"/>
                <a:gd name="connsiteX211" fmla="*/ 2608884 w 2978984"/>
                <a:gd name="connsiteY211" fmla="*/ 1170552 h 2556074"/>
                <a:gd name="connsiteX212" fmla="*/ 2601699 w 2978984"/>
                <a:gd name="connsiteY212" fmla="*/ 1181841 h 2556074"/>
                <a:gd name="connsiteX213" fmla="*/ 2597594 w 2978984"/>
                <a:gd name="connsiteY213" fmla="*/ 1194156 h 2556074"/>
                <a:gd name="connsiteX214" fmla="*/ 2590922 w 2978984"/>
                <a:gd name="connsiteY214" fmla="*/ 1199290 h 2556074"/>
                <a:gd name="connsiteX215" fmla="*/ 2593489 w 2978984"/>
                <a:gd name="connsiteY215" fmla="*/ 1225331 h 2556074"/>
                <a:gd name="connsiteX216" fmla="*/ 2593489 w 2978984"/>
                <a:gd name="connsiteY216" fmla="*/ 1245598 h 2556074"/>
                <a:gd name="connsiteX217" fmla="*/ 2601699 w 2978984"/>
                <a:gd name="connsiteY217" fmla="*/ 1258814 h 2556074"/>
                <a:gd name="connsiteX218" fmla="*/ 2619657 w 2978984"/>
                <a:gd name="connsiteY218" fmla="*/ 1261894 h 2556074"/>
                <a:gd name="connsiteX219" fmla="*/ 2631459 w 2978984"/>
                <a:gd name="connsiteY219" fmla="*/ 1270104 h 2556074"/>
                <a:gd name="connsiteX220" fmla="*/ 2648908 w 2978984"/>
                <a:gd name="connsiteY220" fmla="*/ 1272155 h 2556074"/>
                <a:gd name="connsiteX221" fmla="*/ 2670971 w 2978984"/>
                <a:gd name="connsiteY221" fmla="*/ 1285495 h 2556074"/>
                <a:gd name="connsiteX222" fmla="*/ 2675589 w 2978984"/>
                <a:gd name="connsiteY222" fmla="*/ 1287549 h 2556074"/>
                <a:gd name="connsiteX223" fmla="*/ 2690471 w 2978984"/>
                <a:gd name="connsiteY223" fmla="*/ 1303457 h 2556074"/>
                <a:gd name="connsiteX224" fmla="*/ 2702273 w 2978984"/>
                <a:gd name="connsiteY224" fmla="*/ 1320389 h 2556074"/>
                <a:gd name="connsiteX225" fmla="*/ 2729983 w 2978984"/>
                <a:gd name="connsiteY225" fmla="*/ 1345535 h 2556074"/>
                <a:gd name="connsiteX226" fmla="*/ 2743324 w 2978984"/>
                <a:gd name="connsiteY226" fmla="*/ 1355284 h 2556074"/>
                <a:gd name="connsiteX227" fmla="*/ 2758205 w 2978984"/>
                <a:gd name="connsiteY227" fmla="*/ 1369653 h 2556074"/>
                <a:gd name="connsiteX228" fmla="*/ 2774625 w 2978984"/>
                <a:gd name="connsiteY228" fmla="*/ 1371191 h 2556074"/>
                <a:gd name="connsiteX229" fmla="*/ 2796692 w 2978984"/>
                <a:gd name="connsiteY229" fmla="*/ 1384018 h 2556074"/>
                <a:gd name="connsiteX230" fmla="*/ 2818754 w 2978984"/>
                <a:gd name="connsiteY230" fmla="*/ 1397875 h 2556074"/>
                <a:gd name="connsiteX231" fmla="*/ 2798230 w 2978984"/>
                <a:gd name="connsiteY231" fmla="*/ 1403006 h 2556074"/>
                <a:gd name="connsiteX232" fmla="*/ 2779119 w 2978984"/>
                <a:gd name="connsiteY232" fmla="*/ 1407623 h 2556074"/>
                <a:gd name="connsiteX233" fmla="*/ 2769109 w 2978984"/>
                <a:gd name="connsiteY233" fmla="*/ 1407623 h 2556074"/>
                <a:gd name="connsiteX234" fmla="*/ 2761285 w 2978984"/>
                <a:gd name="connsiteY234" fmla="*/ 1410703 h 2556074"/>
                <a:gd name="connsiteX235" fmla="*/ 2745377 w 2978984"/>
                <a:gd name="connsiteY235" fmla="*/ 1417887 h 2556074"/>
                <a:gd name="connsiteX236" fmla="*/ 2784376 w 2978984"/>
                <a:gd name="connsiteY236" fmla="*/ 1426610 h 2556074"/>
                <a:gd name="connsiteX237" fmla="*/ 2804647 w 2978984"/>
                <a:gd name="connsiteY237" fmla="*/ 1425585 h 2556074"/>
                <a:gd name="connsiteX238" fmla="*/ 2826452 w 2978984"/>
                <a:gd name="connsiteY238" fmla="*/ 1434820 h 2556074"/>
                <a:gd name="connsiteX239" fmla="*/ 2846981 w 2978984"/>
                <a:gd name="connsiteY239" fmla="*/ 1450982 h 2556074"/>
                <a:gd name="connsiteX240" fmla="*/ 2835175 w 2978984"/>
                <a:gd name="connsiteY240" fmla="*/ 1458425 h 2556074"/>
                <a:gd name="connsiteX241" fmla="*/ 2826452 w 2978984"/>
                <a:gd name="connsiteY241" fmla="*/ 1464071 h 2556074"/>
                <a:gd name="connsiteX242" fmla="*/ 2808494 w 2978984"/>
                <a:gd name="connsiteY242" fmla="*/ 1484080 h 2556074"/>
                <a:gd name="connsiteX243" fmla="*/ 2795663 w 2978984"/>
                <a:gd name="connsiteY243" fmla="*/ 1511277 h 2556074"/>
                <a:gd name="connsiteX244" fmla="*/ 2781297 w 2978984"/>
                <a:gd name="connsiteY244" fmla="*/ 1531289 h 2556074"/>
                <a:gd name="connsiteX245" fmla="*/ 2783224 w 2978984"/>
                <a:gd name="connsiteY245" fmla="*/ 1531802 h 2556074"/>
                <a:gd name="connsiteX246" fmla="*/ 2792844 w 2978984"/>
                <a:gd name="connsiteY246" fmla="*/ 1530264 h 2556074"/>
                <a:gd name="connsiteX247" fmla="*/ 2805927 w 2978984"/>
                <a:gd name="connsiteY247" fmla="*/ 1531289 h 2556074"/>
                <a:gd name="connsiteX248" fmla="*/ 2812599 w 2978984"/>
                <a:gd name="connsiteY248" fmla="*/ 1535910 h 2556074"/>
                <a:gd name="connsiteX249" fmla="*/ 2819783 w 2978984"/>
                <a:gd name="connsiteY249" fmla="*/ 1528213 h 2556074"/>
                <a:gd name="connsiteX250" fmla="*/ 2839283 w 2978984"/>
                <a:gd name="connsiteY250" fmla="*/ 1514869 h 2556074"/>
                <a:gd name="connsiteX251" fmla="*/ 2862372 w 2978984"/>
                <a:gd name="connsiteY251" fmla="*/ 1525133 h 2556074"/>
                <a:gd name="connsiteX252" fmla="*/ 2886492 w 2978984"/>
                <a:gd name="connsiteY252" fmla="*/ 1528726 h 2556074"/>
                <a:gd name="connsiteX253" fmla="*/ 2886492 w 2978984"/>
                <a:gd name="connsiteY253" fmla="*/ 1532958 h 2556074"/>
                <a:gd name="connsiteX254" fmla="*/ 2882387 w 2978984"/>
                <a:gd name="connsiteY254" fmla="*/ 1536936 h 2556074"/>
                <a:gd name="connsiteX255" fmla="*/ 2871095 w 2978984"/>
                <a:gd name="connsiteY255" fmla="*/ 1548738 h 2556074"/>
                <a:gd name="connsiteX256" fmla="*/ 2873148 w 2978984"/>
                <a:gd name="connsiteY256" fmla="*/ 1550276 h 2556074"/>
                <a:gd name="connsiteX257" fmla="*/ 2881871 w 2978984"/>
                <a:gd name="connsiteY257" fmla="*/ 1544117 h 2556074"/>
                <a:gd name="connsiteX258" fmla="*/ 2885976 w 2978984"/>
                <a:gd name="connsiteY258" fmla="*/ 1547197 h 2556074"/>
                <a:gd name="connsiteX259" fmla="*/ 2896241 w 2978984"/>
                <a:gd name="connsiteY259" fmla="*/ 1557461 h 2556074"/>
                <a:gd name="connsiteX260" fmla="*/ 2897266 w 2978984"/>
                <a:gd name="connsiteY260" fmla="*/ 1574393 h 2556074"/>
                <a:gd name="connsiteX261" fmla="*/ 2894699 w 2978984"/>
                <a:gd name="connsiteY261" fmla="*/ 1575422 h 2556074"/>
                <a:gd name="connsiteX262" fmla="*/ 2877254 w 2978984"/>
                <a:gd name="connsiteY262" fmla="*/ 1572343 h 2556074"/>
                <a:gd name="connsiteX263" fmla="*/ 2876741 w 2978984"/>
                <a:gd name="connsiteY263" fmla="*/ 1574393 h 2556074"/>
                <a:gd name="connsiteX264" fmla="*/ 2885976 w 2978984"/>
                <a:gd name="connsiteY264" fmla="*/ 1592355 h 2556074"/>
                <a:gd name="connsiteX265" fmla="*/ 2881871 w 2978984"/>
                <a:gd name="connsiteY265" fmla="*/ 1612106 h 2556074"/>
                <a:gd name="connsiteX266" fmla="*/ 2888030 w 2978984"/>
                <a:gd name="connsiteY266" fmla="*/ 1631093 h 2556074"/>
                <a:gd name="connsiteX267" fmla="*/ 2878279 w 2978984"/>
                <a:gd name="connsiteY267" fmla="*/ 1644182 h 2556074"/>
                <a:gd name="connsiteX268" fmla="*/ 2870582 w 2978984"/>
                <a:gd name="connsiteY268" fmla="*/ 1631354 h 2556074"/>
                <a:gd name="connsiteX269" fmla="*/ 2857754 w 2978984"/>
                <a:gd name="connsiteY269" fmla="*/ 1639048 h 2556074"/>
                <a:gd name="connsiteX270" fmla="*/ 2857754 w 2978984"/>
                <a:gd name="connsiteY270" fmla="*/ 1644182 h 2556074"/>
                <a:gd name="connsiteX271" fmla="*/ 2861346 w 2978984"/>
                <a:gd name="connsiteY271" fmla="*/ 1652646 h 2556074"/>
                <a:gd name="connsiteX272" fmla="*/ 2857754 w 2978984"/>
                <a:gd name="connsiteY272" fmla="*/ 1663168 h 2556074"/>
                <a:gd name="connsiteX273" fmla="*/ 2848006 w 2978984"/>
                <a:gd name="connsiteY273" fmla="*/ 1674968 h 2556074"/>
                <a:gd name="connsiteX274" fmla="*/ 2847493 w 2978984"/>
                <a:gd name="connsiteY274" fmla="*/ 1677022 h 2556074"/>
                <a:gd name="connsiteX275" fmla="*/ 2853649 w 2978984"/>
                <a:gd name="connsiteY275" fmla="*/ 1689849 h 2556074"/>
                <a:gd name="connsiteX276" fmla="*/ 2851085 w 2978984"/>
                <a:gd name="connsiteY276" fmla="*/ 1717046 h 2556074"/>
                <a:gd name="connsiteX277" fmla="*/ 2842359 w 2978984"/>
                <a:gd name="connsiteY277" fmla="*/ 1749374 h 2556074"/>
                <a:gd name="connsiteX278" fmla="*/ 2832611 w 2978984"/>
                <a:gd name="connsiteY278" fmla="*/ 1776570 h 2556074"/>
                <a:gd name="connsiteX279" fmla="*/ 2821835 w 2978984"/>
                <a:gd name="connsiteY279" fmla="*/ 1782214 h 2556074"/>
                <a:gd name="connsiteX280" fmla="*/ 2816191 w 2978984"/>
                <a:gd name="connsiteY280" fmla="*/ 1793758 h 2556074"/>
                <a:gd name="connsiteX281" fmla="*/ 2824401 w 2978984"/>
                <a:gd name="connsiteY281" fmla="*/ 1814796 h 2556074"/>
                <a:gd name="connsiteX282" fmla="*/ 2823376 w 2978984"/>
                <a:gd name="connsiteY282" fmla="*/ 1826346 h 2556074"/>
                <a:gd name="connsiteX283" fmla="*/ 2818242 w 2978984"/>
                <a:gd name="connsiteY283" fmla="*/ 1831477 h 2556074"/>
                <a:gd name="connsiteX284" fmla="*/ 2822860 w 2978984"/>
                <a:gd name="connsiteY284" fmla="*/ 1838146 h 2556074"/>
                <a:gd name="connsiteX285" fmla="*/ 2823376 w 2978984"/>
                <a:gd name="connsiteY285" fmla="*/ 1858158 h 2556074"/>
                <a:gd name="connsiteX286" fmla="*/ 2831586 w 2978984"/>
                <a:gd name="connsiteY286" fmla="*/ 1872400 h 2556074"/>
                <a:gd name="connsiteX287" fmla="*/ 2831586 w 2978984"/>
                <a:gd name="connsiteY287" fmla="*/ 1878686 h 2556074"/>
                <a:gd name="connsiteX288" fmla="*/ 2827608 w 2978984"/>
                <a:gd name="connsiteY288" fmla="*/ 1878686 h 2556074"/>
                <a:gd name="connsiteX289" fmla="*/ 2818242 w 2978984"/>
                <a:gd name="connsiteY289" fmla="*/ 1874581 h 2556074"/>
                <a:gd name="connsiteX290" fmla="*/ 2803876 w 2978984"/>
                <a:gd name="connsiteY290" fmla="*/ 1886384 h 2556074"/>
                <a:gd name="connsiteX291" fmla="*/ 2811061 w 2978984"/>
                <a:gd name="connsiteY291" fmla="*/ 1893052 h 2556074"/>
                <a:gd name="connsiteX292" fmla="*/ 2803876 w 2978984"/>
                <a:gd name="connsiteY292" fmla="*/ 1897670 h 2556074"/>
                <a:gd name="connsiteX293" fmla="*/ 2798742 w 2978984"/>
                <a:gd name="connsiteY293" fmla="*/ 1906908 h 2556074"/>
                <a:gd name="connsiteX294" fmla="*/ 2813112 w 2978984"/>
                <a:gd name="connsiteY294" fmla="*/ 1915118 h 2556074"/>
                <a:gd name="connsiteX295" fmla="*/ 2809006 w 2978984"/>
                <a:gd name="connsiteY295" fmla="*/ 1918198 h 2556074"/>
                <a:gd name="connsiteX296" fmla="*/ 2796179 w 2978984"/>
                <a:gd name="connsiteY296" fmla="*/ 1924867 h 2556074"/>
                <a:gd name="connsiteX297" fmla="*/ 2785915 w 2978984"/>
                <a:gd name="connsiteY297" fmla="*/ 1942315 h 2556074"/>
                <a:gd name="connsiteX298" fmla="*/ 2787456 w 2978984"/>
                <a:gd name="connsiteY298" fmla="*/ 1949497 h 2556074"/>
                <a:gd name="connsiteX299" fmla="*/ 2786940 w 2978984"/>
                <a:gd name="connsiteY299" fmla="*/ 1951551 h 2556074"/>
                <a:gd name="connsiteX300" fmla="*/ 2767957 w 2978984"/>
                <a:gd name="connsiteY300" fmla="*/ 1951551 h 2556074"/>
                <a:gd name="connsiteX301" fmla="*/ 2759230 w 2978984"/>
                <a:gd name="connsiteY301" fmla="*/ 1966945 h 2556074"/>
                <a:gd name="connsiteX302" fmla="*/ 2753075 w 2978984"/>
                <a:gd name="connsiteY302" fmla="*/ 1971563 h 2556074"/>
                <a:gd name="connsiteX303" fmla="*/ 2762310 w 2978984"/>
                <a:gd name="connsiteY303" fmla="*/ 1978748 h 2556074"/>
                <a:gd name="connsiteX304" fmla="*/ 2748970 w 2978984"/>
                <a:gd name="connsiteY304" fmla="*/ 1996709 h 2556074"/>
                <a:gd name="connsiteX305" fmla="*/ 2752562 w 2978984"/>
                <a:gd name="connsiteY305" fmla="*/ 2003890 h 2556074"/>
                <a:gd name="connsiteX306" fmla="*/ 2746403 w 2978984"/>
                <a:gd name="connsiteY306" fmla="*/ 2012613 h 2556074"/>
                <a:gd name="connsiteX307" fmla="*/ 2738706 w 2978984"/>
                <a:gd name="connsiteY307" fmla="*/ 2018772 h 2556074"/>
                <a:gd name="connsiteX308" fmla="*/ 2731008 w 2978984"/>
                <a:gd name="connsiteY308" fmla="*/ 2016721 h 2556074"/>
                <a:gd name="connsiteX309" fmla="*/ 2727932 w 2978984"/>
                <a:gd name="connsiteY309" fmla="*/ 2021852 h 2556074"/>
                <a:gd name="connsiteX310" fmla="*/ 2729470 w 2978984"/>
                <a:gd name="connsiteY310" fmla="*/ 2025957 h 2556074"/>
                <a:gd name="connsiteX311" fmla="*/ 2717668 w 2978984"/>
                <a:gd name="connsiteY311" fmla="*/ 2038785 h 2556074"/>
                <a:gd name="connsiteX312" fmla="*/ 2712283 w 2978984"/>
                <a:gd name="connsiteY312" fmla="*/ 2050074 h 2556074"/>
                <a:gd name="connsiteX313" fmla="*/ 2704840 w 2978984"/>
                <a:gd name="connsiteY313" fmla="*/ 2043915 h 2556074"/>
                <a:gd name="connsiteX314" fmla="*/ 2695601 w 2978984"/>
                <a:gd name="connsiteY314" fmla="*/ 2056233 h 2556074"/>
                <a:gd name="connsiteX315" fmla="*/ 2684828 w 2978984"/>
                <a:gd name="connsiteY315" fmla="*/ 2071112 h 2556074"/>
                <a:gd name="connsiteX316" fmla="*/ 2693551 w 2978984"/>
                <a:gd name="connsiteY316" fmla="*/ 2082401 h 2556074"/>
                <a:gd name="connsiteX317" fmla="*/ 2690471 w 2978984"/>
                <a:gd name="connsiteY317" fmla="*/ 2093691 h 2556074"/>
                <a:gd name="connsiteX318" fmla="*/ 2686879 w 2978984"/>
                <a:gd name="connsiteY318" fmla="*/ 2106519 h 2556074"/>
                <a:gd name="connsiteX319" fmla="*/ 2680210 w 2978984"/>
                <a:gd name="connsiteY319" fmla="*/ 2108060 h 2556074"/>
                <a:gd name="connsiteX320" fmla="*/ 2667892 w 2978984"/>
                <a:gd name="connsiteY320" fmla="*/ 2115754 h 2556074"/>
                <a:gd name="connsiteX321" fmla="*/ 2658144 w 2978984"/>
                <a:gd name="connsiteY321" fmla="*/ 2126531 h 2556074"/>
                <a:gd name="connsiteX322" fmla="*/ 2653653 w 2978984"/>
                <a:gd name="connsiteY322" fmla="*/ 2127044 h 2556074"/>
                <a:gd name="connsiteX323" fmla="*/ 2647239 w 2978984"/>
                <a:gd name="connsiteY323" fmla="*/ 2126018 h 2556074"/>
                <a:gd name="connsiteX324" fmla="*/ 2635310 w 2978984"/>
                <a:gd name="connsiteY324" fmla="*/ 2126018 h 2556074"/>
                <a:gd name="connsiteX325" fmla="*/ 2635310 w 2978984"/>
                <a:gd name="connsiteY325" fmla="*/ 2138333 h 2556074"/>
                <a:gd name="connsiteX326" fmla="*/ 2618504 w 2978984"/>
                <a:gd name="connsiteY326" fmla="*/ 2138333 h 2556074"/>
                <a:gd name="connsiteX327" fmla="*/ 2607855 w 2978984"/>
                <a:gd name="connsiteY327" fmla="*/ 2133716 h 2556074"/>
                <a:gd name="connsiteX328" fmla="*/ 2601186 w 2978984"/>
                <a:gd name="connsiteY328" fmla="*/ 2138333 h 2556074"/>
                <a:gd name="connsiteX329" fmla="*/ 2591435 w 2978984"/>
                <a:gd name="connsiteY329" fmla="*/ 2147056 h 2556074"/>
                <a:gd name="connsiteX330" fmla="*/ 2579633 w 2978984"/>
                <a:gd name="connsiteY330" fmla="*/ 2155779 h 2556074"/>
                <a:gd name="connsiteX331" fmla="*/ 2573477 w 2978984"/>
                <a:gd name="connsiteY331" fmla="*/ 2153215 h 2556074"/>
                <a:gd name="connsiteX332" fmla="*/ 2565267 w 2978984"/>
                <a:gd name="connsiteY332" fmla="*/ 2170148 h 2556074"/>
                <a:gd name="connsiteX333" fmla="*/ 2552439 w 2978984"/>
                <a:gd name="connsiteY333" fmla="*/ 2170148 h 2556074"/>
                <a:gd name="connsiteX334" fmla="*/ 2548846 w 2978984"/>
                <a:gd name="connsiteY334" fmla="*/ 2177845 h 2556074"/>
                <a:gd name="connsiteX335" fmla="*/ 2550385 w 2978984"/>
                <a:gd name="connsiteY335" fmla="*/ 2181950 h 2556074"/>
                <a:gd name="connsiteX336" fmla="*/ 2544739 w 2978984"/>
                <a:gd name="connsiteY336" fmla="*/ 2189648 h 2556074"/>
                <a:gd name="connsiteX337" fmla="*/ 2540121 w 2978984"/>
                <a:gd name="connsiteY337" fmla="*/ 2195807 h 2556074"/>
                <a:gd name="connsiteX338" fmla="*/ 2494966 w 2978984"/>
                <a:gd name="connsiteY338" fmla="*/ 2160400 h 2556074"/>
                <a:gd name="connsiteX339" fmla="*/ 2494453 w 2978984"/>
                <a:gd name="connsiteY339" fmla="*/ 2162451 h 2556074"/>
                <a:gd name="connsiteX340" fmla="*/ 2504201 w 2978984"/>
                <a:gd name="connsiteY340" fmla="*/ 2181950 h 2556074"/>
                <a:gd name="connsiteX341" fmla="*/ 2509847 w 2978984"/>
                <a:gd name="connsiteY341" fmla="*/ 2205555 h 2556074"/>
                <a:gd name="connsiteX342" fmla="*/ 2493686 w 2978984"/>
                <a:gd name="connsiteY342" fmla="*/ 2213765 h 2556074"/>
                <a:gd name="connsiteX343" fmla="*/ 2483163 w 2978984"/>
                <a:gd name="connsiteY343" fmla="*/ 2212227 h 2556074"/>
                <a:gd name="connsiteX344" fmla="*/ 2468794 w 2978984"/>
                <a:gd name="connsiteY344" fmla="*/ 2220949 h 2556074"/>
                <a:gd name="connsiteX345" fmla="*/ 2466231 w 2978984"/>
                <a:gd name="connsiteY345" fmla="*/ 2229672 h 2556074"/>
                <a:gd name="connsiteX346" fmla="*/ 2446731 w 2978984"/>
                <a:gd name="connsiteY346" fmla="*/ 2244041 h 2556074"/>
                <a:gd name="connsiteX347" fmla="*/ 2440572 w 2978984"/>
                <a:gd name="connsiteY347" fmla="*/ 2254302 h 2556074"/>
                <a:gd name="connsiteX348" fmla="*/ 2424664 w 2978984"/>
                <a:gd name="connsiteY348" fmla="*/ 2257894 h 2556074"/>
                <a:gd name="connsiteX349" fmla="*/ 2417480 w 2978984"/>
                <a:gd name="connsiteY349" fmla="*/ 2264566 h 2556074"/>
                <a:gd name="connsiteX350" fmla="*/ 2408245 w 2978984"/>
                <a:gd name="connsiteY350" fmla="*/ 2271751 h 2556074"/>
                <a:gd name="connsiteX351" fmla="*/ 2394392 w 2978984"/>
                <a:gd name="connsiteY351" fmla="*/ 2271751 h 2556074"/>
                <a:gd name="connsiteX352" fmla="*/ 2394904 w 2978984"/>
                <a:gd name="connsiteY352" fmla="*/ 2275983 h 2556074"/>
                <a:gd name="connsiteX353" fmla="*/ 2382077 w 2978984"/>
                <a:gd name="connsiteY353" fmla="*/ 2285091 h 2556074"/>
                <a:gd name="connsiteX354" fmla="*/ 2370274 w 2978984"/>
                <a:gd name="connsiteY354" fmla="*/ 2291763 h 2556074"/>
                <a:gd name="connsiteX355" fmla="*/ 2357443 w 2978984"/>
                <a:gd name="connsiteY355" fmla="*/ 2303050 h 2556074"/>
                <a:gd name="connsiteX356" fmla="*/ 2330250 w 2978984"/>
                <a:gd name="connsiteY356" fmla="*/ 2316906 h 2556074"/>
                <a:gd name="connsiteX357" fmla="*/ 2322036 w 2978984"/>
                <a:gd name="connsiteY357" fmla="*/ 2335377 h 2556074"/>
                <a:gd name="connsiteX358" fmla="*/ 2317931 w 2978984"/>
                <a:gd name="connsiteY358" fmla="*/ 2342049 h 2556074"/>
                <a:gd name="connsiteX359" fmla="*/ 2316393 w 2978984"/>
                <a:gd name="connsiteY359" fmla="*/ 2352313 h 2556074"/>
                <a:gd name="connsiteX360" fmla="*/ 2312801 w 2978984"/>
                <a:gd name="connsiteY360" fmla="*/ 2360523 h 2556074"/>
                <a:gd name="connsiteX361" fmla="*/ 2320498 w 2978984"/>
                <a:gd name="connsiteY361" fmla="*/ 2366682 h 2556074"/>
                <a:gd name="connsiteX362" fmla="*/ 2331275 w 2978984"/>
                <a:gd name="connsiteY362" fmla="*/ 2374376 h 2556074"/>
                <a:gd name="connsiteX363" fmla="*/ 2337431 w 2978984"/>
                <a:gd name="connsiteY363" fmla="*/ 2382844 h 2556074"/>
                <a:gd name="connsiteX364" fmla="*/ 2325116 w 2978984"/>
                <a:gd name="connsiteY364" fmla="*/ 2394388 h 2556074"/>
                <a:gd name="connsiteX365" fmla="*/ 2318444 w 2978984"/>
                <a:gd name="connsiteY365" fmla="*/ 2399009 h 2556074"/>
                <a:gd name="connsiteX366" fmla="*/ 2300998 w 2978984"/>
                <a:gd name="connsiteY366" fmla="*/ 2402602 h 2556074"/>
                <a:gd name="connsiteX367" fmla="*/ 2297406 w 2978984"/>
                <a:gd name="connsiteY367" fmla="*/ 2402086 h 2556074"/>
                <a:gd name="connsiteX368" fmla="*/ 2296894 w 2978984"/>
                <a:gd name="connsiteY368" fmla="*/ 2398108 h 2556074"/>
                <a:gd name="connsiteX369" fmla="*/ 2298432 w 2978984"/>
                <a:gd name="connsiteY369" fmla="*/ 2390283 h 2556074"/>
                <a:gd name="connsiteX370" fmla="*/ 2286117 w 2978984"/>
                <a:gd name="connsiteY370" fmla="*/ 2380535 h 2556074"/>
                <a:gd name="connsiteX371" fmla="*/ 2281114 w 2978984"/>
                <a:gd name="connsiteY371" fmla="*/ 2365781 h 2556074"/>
                <a:gd name="connsiteX372" fmla="*/ 2281114 w 2978984"/>
                <a:gd name="connsiteY372" fmla="*/ 2336918 h 2556074"/>
                <a:gd name="connsiteX373" fmla="*/ 2283041 w 2978984"/>
                <a:gd name="connsiteY373" fmla="*/ 2329734 h 2556074"/>
                <a:gd name="connsiteX374" fmla="*/ 2283041 w 2978984"/>
                <a:gd name="connsiteY374" fmla="*/ 2316906 h 2556074"/>
                <a:gd name="connsiteX375" fmla="*/ 2280986 w 2978984"/>
                <a:gd name="connsiteY375" fmla="*/ 2316393 h 2556074"/>
                <a:gd name="connsiteX376" fmla="*/ 2274318 w 2978984"/>
                <a:gd name="connsiteY376" fmla="*/ 2323065 h 2556074"/>
                <a:gd name="connsiteX377" fmla="*/ 2269697 w 2978984"/>
                <a:gd name="connsiteY377" fmla="*/ 2316393 h 2556074"/>
                <a:gd name="connsiteX378" fmla="*/ 2259309 w 2978984"/>
                <a:gd name="connsiteY378" fmla="*/ 2330501 h 2556074"/>
                <a:gd name="connsiteX379" fmla="*/ 2241987 w 2978984"/>
                <a:gd name="connsiteY379" fmla="*/ 2330501 h 2556074"/>
                <a:gd name="connsiteX380" fmla="*/ 2246092 w 2978984"/>
                <a:gd name="connsiteY380" fmla="*/ 2318833 h 2556074"/>
                <a:gd name="connsiteX381" fmla="*/ 2246092 w 2978984"/>
                <a:gd name="connsiteY381" fmla="*/ 2316393 h 2556074"/>
                <a:gd name="connsiteX382" fmla="*/ 2244041 w 2978984"/>
                <a:gd name="connsiteY382" fmla="*/ 2315881 h 2556074"/>
                <a:gd name="connsiteX383" fmla="*/ 2235831 w 2978984"/>
                <a:gd name="connsiteY383" fmla="*/ 2321523 h 2556074"/>
                <a:gd name="connsiteX384" fmla="*/ 2215819 w 2978984"/>
                <a:gd name="connsiteY384" fmla="*/ 2314855 h 2556074"/>
                <a:gd name="connsiteX385" fmla="*/ 2207609 w 2978984"/>
                <a:gd name="connsiteY385" fmla="*/ 2303566 h 2556074"/>
                <a:gd name="connsiteX386" fmla="*/ 2202479 w 2978984"/>
                <a:gd name="connsiteY386" fmla="*/ 2307670 h 2556074"/>
                <a:gd name="connsiteX387" fmla="*/ 2207609 w 2978984"/>
                <a:gd name="connsiteY387" fmla="*/ 2318699 h 2556074"/>
                <a:gd name="connsiteX388" fmla="*/ 2187593 w 2978984"/>
                <a:gd name="connsiteY388" fmla="*/ 2328196 h 2556074"/>
                <a:gd name="connsiteX389" fmla="*/ 2171173 w 2978984"/>
                <a:gd name="connsiteY389" fmla="*/ 2326654 h 2556074"/>
                <a:gd name="connsiteX390" fmla="*/ 2165997 w 2978984"/>
                <a:gd name="connsiteY390" fmla="*/ 2331664 h 2556074"/>
                <a:gd name="connsiteX391" fmla="*/ 2165997 w 2978984"/>
                <a:gd name="connsiteY391" fmla="*/ 2331664 h 2556074"/>
                <a:gd name="connsiteX392" fmla="*/ 2151935 w 2978984"/>
                <a:gd name="connsiteY392" fmla="*/ 2334864 h 2556074"/>
                <a:gd name="connsiteX393" fmla="*/ 2130636 w 2978984"/>
                <a:gd name="connsiteY393" fmla="*/ 2334864 h 2556074"/>
                <a:gd name="connsiteX394" fmla="*/ 2115242 w 2978984"/>
                <a:gd name="connsiteY394" fmla="*/ 2338969 h 2556074"/>
                <a:gd name="connsiteX395" fmla="*/ 2094717 w 2978984"/>
                <a:gd name="connsiteY395" fmla="*/ 2325629 h 2556074"/>
                <a:gd name="connsiteX396" fmla="*/ 2083427 w 2978984"/>
                <a:gd name="connsiteY396" fmla="*/ 2317419 h 2556074"/>
                <a:gd name="connsiteX397" fmla="*/ 2104981 w 2978984"/>
                <a:gd name="connsiteY397" fmla="*/ 2282524 h 2556074"/>
                <a:gd name="connsiteX398" fmla="*/ 2093691 w 2978984"/>
                <a:gd name="connsiteY398" fmla="*/ 2278420 h 2556074"/>
                <a:gd name="connsiteX399" fmla="*/ 2085481 w 2978984"/>
                <a:gd name="connsiteY399" fmla="*/ 2278420 h 2556074"/>
                <a:gd name="connsiteX400" fmla="*/ 2078296 w 2978984"/>
                <a:gd name="connsiteY400" fmla="*/ 2288684 h 2556074"/>
                <a:gd name="connsiteX401" fmla="*/ 2060851 w 2978984"/>
                <a:gd name="connsiteY401" fmla="*/ 2278420 h 2556074"/>
                <a:gd name="connsiteX402" fmla="*/ 2038785 w 2978984"/>
                <a:gd name="connsiteY402" fmla="*/ 2280474 h 2556074"/>
                <a:gd name="connsiteX403" fmla="*/ 2012616 w 2978984"/>
                <a:gd name="connsiteY403" fmla="*/ 2278420 h 2556074"/>
                <a:gd name="connsiteX404" fmla="*/ 1987219 w 2978984"/>
                <a:gd name="connsiteY404" fmla="*/ 2261999 h 2556074"/>
                <a:gd name="connsiteX405" fmla="*/ 1973617 w 2978984"/>
                <a:gd name="connsiteY405" fmla="*/ 2263025 h 2556074"/>
                <a:gd name="connsiteX406" fmla="*/ 1977722 w 2978984"/>
                <a:gd name="connsiteY406" fmla="*/ 2280474 h 2556074"/>
                <a:gd name="connsiteX407" fmla="*/ 1964382 w 2978984"/>
                <a:gd name="connsiteY407" fmla="*/ 2290735 h 2556074"/>
                <a:gd name="connsiteX408" fmla="*/ 1953092 w 2978984"/>
                <a:gd name="connsiteY408" fmla="*/ 2303050 h 2556074"/>
                <a:gd name="connsiteX409" fmla="*/ 1941803 w 2978984"/>
                <a:gd name="connsiteY409" fmla="*/ 2302024 h 2556074"/>
                <a:gd name="connsiteX410" fmla="*/ 1930513 w 2978984"/>
                <a:gd name="connsiteY410" fmla="*/ 2314339 h 2556074"/>
                <a:gd name="connsiteX411" fmla="*/ 1900749 w 2978984"/>
                <a:gd name="connsiteY411" fmla="*/ 2318444 h 2556074"/>
                <a:gd name="connsiteX412" fmla="*/ 1878174 w 2978984"/>
                <a:gd name="connsiteY412" fmla="*/ 2322549 h 2556074"/>
                <a:gd name="connsiteX413" fmla="*/ 1873040 w 2978984"/>
                <a:gd name="connsiteY413" fmla="*/ 2347182 h 2556074"/>
                <a:gd name="connsiteX414" fmla="*/ 1860725 w 2978984"/>
                <a:gd name="connsiteY414" fmla="*/ 2347182 h 2556074"/>
                <a:gd name="connsiteX415" fmla="*/ 1847384 w 2978984"/>
                <a:gd name="connsiteY415" fmla="*/ 2336918 h 2556074"/>
                <a:gd name="connsiteX416" fmla="*/ 1837120 w 2978984"/>
                <a:gd name="connsiteY416" fmla="*/ 2343077 h 2556074"/>
                <a:gd name="connsiteX417" fmla="*/ 1827885 w 2978984"/>
                <a:gd name="connsiteY417" fmla="*/ 2333838 h 2556074"/>
                <a:gd name="connsiteX418" fmla="*/ 1807579 w 2978984"/>
                <a:gd name="connsiteY418" fmla="*/ 2371372 h 2556074"/>
                <a:gd name="connsiteX419" fmla="*/ 1807579 w 2978984"/>
                <a:gd name="connsiteY419" fmla="*/ 2371372 h 2556074"/>
                <a:gd name="connsiteX420" fmla="*/ 1785809 w 2978984"/>
                <a:gd name="connsiteY420" fmla="*/ 2375917 h 2556074"/>
                <a:gd name="connsiteX421" fmla="*/ 1777599 w 2978984"/>
                <a:gd name="connsiteY421" fmla="*/ 2386181 h 2556074"/>
                <a:gd name="connsiteX422" fmla="*/ 1762205 w 2978984"/>
                <a:gd name="connsiteY422" fmla="*/ 2376943 h 2556074"/>
                <a:gd name="connsiteX423" fmla="*/ 1756045 w 2978984"/>
                <a:gd name="connsiteY423" fmla="*/ 2400547 h 2556074"/>
                <a:gd name="connsiteX424" fmla="*/ 1760151 w 2978984"/>
                <a:gd name="connsiteY424" fmla="*/ 2414917 h 2556074"/>
                <a:gd name="connsiteX425" fmla="*/ 1753995 w 2978984"/>
                <a:gd name="connsiteY425" fmla="*/ 2431337 h 2556074"/>
                <a:gd name="connsiteX426" fmla="*/ 1771440 w 2978984"/>
                <a:gd name="connsiteY426" fmla="*/ 2450836 h 2556074"/>
                <a:gd name="connsiteX427" fmla="*/ 1769389 w 2978984"/>
                <a:gd name="connsiteY427" fmla="*/ 2454941 h 2556074"/>
                <a:gd name="connsiteX428" fmla="*/ 1761434 w 2978984"/>
                <a:gd name="connsiteY428" fmla="*/ 2454941 h 2556074"/>
                <a:gd name="connsiteX429" fmla="*/ 1752969 w 2978984"/>
                <a:gd name="connsiteY429" fmla="*/ 2451861 h 2556074"/>
                <a:gd name="connsiteX430" fmla="*/ 1747836 w 2978984"/>
                <a:gd name="connsiteY430" fmla="*/ 2455967 h 2556074"/>
                <a:gd name="connsiteX431" fmla="*/ 1736549 w 2978984"/>
                <a:gd name="connsiteY431" fmla="*/ 2440572 h 2556074"/>
                <a:gd name="connsiteX432" fmla="*/ 1719097 w 2978984"/>
                <a:gd name="connsiteY432" fmla="*/ 2439543 h 2556074"/>
                <a:gd name="connsiteX433" fmla="*/ 1719097 w 2978984"/>
                <a:gd name="connsiteY433" fmla="*/ 2439543 h 2556074"/>
                <a:gd name="connsiteX434" fmla="*/ 1714992 w 2978984"/>
                <a:gd name="connsiteY434" fmla="*/ 2442623 h 2556074"/>
                <a:gd name="connsiteX435" fmla="*/ 1689337 w 2978984"/>
                <a:gd name="connsiteY435" fmla="*/ 2438518 h 2556074"/>
                <a:gd name="connsiteX436" fmla="*/ 1671891 w 2978984"/>
                <a:gd name="connsiteY436" fmla="*/ 2438518 h 2556074"/>
                <a:gd name="connsiteX437" fmla="*/ 1660602 w 2978984"/>
                <a:gd name="connsiteY437" fmla="*/ 2445702 h 2556074"/>
                <a:gd name="connsiteX438" fmla="*/ 1639048 w 2978984"/>
                <a:gd name="connsiteY438" fmla="*/ 2420044 h 2556074"/>
                <a:gd name="connsiteX439" fmla="*/ 1621603 w 2978984"/>
                <a:gd name="connsiteY439" fmla="*/ 2426203 h 2556074"/>
                <a:gd name="connsiteX440" fmla="*/ 1612367 w 2978984"/>
                <a:gd name="connsiteY440" fmla="*/ 2412862 h 2556074"/>
                <a:gd name="connsiteX441" fmla="*/ 1606208 w 2978984"/>
                <a:gd name="connsiteY441" fmla="*/ 2381561 h 2556074"/>
                <a:gd name="connsiteX442" fmla="*/ 1605183 w 2978984"/>
                <a:gd name="connsiteY442" fmla="*/ 2348204 h 2556074"/>
                <a:gd name="connsiteX443" fmla="*/ 1584658 w 2978984"/>
                <a:gd name="connsiteY443" fmla="*/ 2334864 h 2556074"/>
                <a:gd name="connsiteX444" fmla="*/ 1566183 w 2978984"/>
                <a:gd name="connsiteY444" fmla="*/ 2310234 h 2556074"/>
                <a:gd name="connsiteX445" fmla="*/ 1517949 w 2978984"/>
                <a:gd name="connsiteY445" fmla="*/ 2293814 h 2556074"/>
                <a:gd name="connsiteX446" fmla="*/ 1507685 w 2978984"/>
                <a:gd name="connsiteY446" fmla="*/ 2269184 h 2556074"/>
                <a:gd name="connsiteX447" fmla="*/ 1504608 w 2978984"/>
                <a:gd name="connsiteY447" fmla="*/ 2256866 h 2556074"/>
                <a:gd name="connsiteX448" fmla="*/ 1517949 w 2978984"/>
                <a:gd name="connsiteY448" fmla="*/ 2215816 h 2556074"/>
                <a:gd name="connsiteX449" fmla="*/ 1527184 w 2978984"/>
                <a:gd name="connsiteY449" fmla="*/ 2185026 h 2556074"/>
                <a:gd name="connsiteX450" fmla="*/ 1539499 w 2978984"/>
                <a:gd name="connsiteY450" fmla="*/ 2131919 h 2556074"/>
                <a:gd name="connsiteX451" fmla="*/ 1539499 w 2978984"/>
                <a:gd name="connsiteY451" fmla="*/ 2110882 h 2556074"/>
                <a:gd name="connsiteX452" fmla="*/ 1507685 w 2978984"/>
                <a:gd name="connsiteY452" fmla="*/ 2055717 h 2556074"/>
                <a:gd name="connsiteX453" fmla="*/ 1497424 w 2978984"/>
                <a:gd name="connsiteY453" fmla="*/ 2025954 h 2556074"/>
                <a:gd name="connsiteX454" fmla="*/ 1479975 w 2978984"/>
                <a:gd name="connsiteY454" fmla="*/ 2000298 h 2556074"/>
                <a:gd name="connsiteX455" fmla="*/ 1438928 w 2978984"/>
                <a:gd name="connsiteY455" fmla="*/ 2031084 h 2556074"/>
                <a:gd name="connsiteX456" fmla="*/ 1438925 w 2978984"/>
                <a:gd name="connsiteY456" fmla="*/ 2031087 h 2556074"/>
                <a:gd name="connsiteX457" fmla="*/ 1413270 w 2978984"/>
                <a:gd name="connsiteY457" fmla="*/ 2019798 h 2556074"/>
                <a:gd name="connsiteX458" fmla="*/ 1387098 w 2978984"/>
                <a:gd name="connsiteY458" fmla="*/ 2009537 h 2556074"/>
                <a:gd name="connsiteX459" fmla="*/ 1387611 w 2978984"/>
                <a:gd name="connsiteY459" fmla="*/ 1991063 h 2556074"/>
                <a:gd name="connsiteX460" fmla="*/ 1365035 w 2978984"/>
                <a:gd name="connsiteY460" fmla="*/ 1975668 h 2556074"/>
                <a:gd name="connsiteX461" fmla="*/ 1348615 w 2978984"/>
                <a:gd name="connsiteY461" fmla="*/ 1943853 h 2556074"/>
                <a:gd name="connsiteX462" fmla="*/ 1323982 w 2978984"/>
                <a:gd name="connsiteY462" fmla="*/ 1955143 h 2556074"/>
                <a:gd name="connsiteX463" fmla="*/ 1276521 w 2978984"/>
                <a:gd name="connsiteY463" fmla="*/ 1970538 h 2556074"/>
                <a:gd name="connsiteX464" fmla="*/ 1255480 w 2978984"/>
                <a:gd name="connsiteY464" fmla="*/ 1970538 h 2556074"/>
                <a:gd name="connsiteX465" fmla="*/ 1221357 w 2978984"/>
                <a:gd name="connsiteY465" fmla="*/ 2007483 h 2556074"/>
                <a:gd name="connsiteX466" fmla="*/ 1198777 w 2978984"/>
                <a:gd name="connsiteY466" fmla="*/ 2040323 h 2556074"/>
                <a:gd name="connsiteX467" fmla="*/ 1166963 w 2978984"/>
                <a:gd name="connsiteY467" fmla="*/ 2071112 h 2556074"/>
                <a:gd name="connsiteX468" fmla="*/ 1154648 w 2978984"/>
                <a:gd name="connsiteY468" fmla="*/ 2073166 h 2556074"/>
                <a:gd name="connsiteX469" fmla="*/ 1128477 w 2978984"/>
                <a:gd name="connsiteY469" fmla="*/ 2098309 h 2556074"/>
                <a:gd name="connsiteX470" fmla="*/ 1097720 w 2978984"/>
                <a:gd name="connsiteY470" fmla="*/ 2099011 h 2556074"/>
                <a:gd name="connsiteX471" fmla="*/ 1097720 w 2978984"/>
                <a:gd name="connsiteY471" fmla="*/ 2099011 h 2556074"/>
                <a:gd name="connsiteX472" fmla="*/ 1065873 w 2978984"/>
                <a:gd name="connsiteY472" fmla="*/ 2088561 h 2556074"/>
                <a:gd name="connsiteX473" fmla="*/ 1043806 w 2978984"/>
                <a:gd name="connsiteY473" fmla="*/ 2090615 h 2556074"/>
                <a:gd name="connsiteX474" fmla="*/ 988387 w 2978984"/>
                <a:gd name="connsiteY474" fmla="*/ 2083430 h 2556074"/>
                <a:gd name="connsiteX475" fmla="*/ 967862 w 2978984"/>
                <a:gd name="connsiteY475" fmla="*/ 2071115 h 2556074"/>
                <a:gd name="connsiteX476" fmla="*/ 956576 w 2978984"/>
                <a:gd name="connsiteY476" fmla="*/ 2080350 h 2556074"/>
                <a:gd name="connsiteX477" fmla="*/ 944261 w 2978984"/>
                <a:gd name="connsiteY477" fmla="*/ 2081376 h 2556074"/>
                <a:gd name="connsiteX478" fmla="*/ 936048 w 2978984"/>
                <a:gd name="connsiteY478" fmla="*/ 2103955 h 2556074"/>
                <a:gd name="connsiteX479" fmla="*/ 921215 w 2978984"/>
                <a:gd name="connsiteY479" fmla="*/ 2130473 h 2556074"/>
                <a:gd name="connsiteX480" fmla="*/ 921218 w 2978984"/>
                <a:gd name="connsiteY480" fmla="*/ 2130473 h 2556074"/>
                <a:gd name="connsiteX481" fmla="*/ 901157 w 2978984"/>
                <a:gd name="connsiteY481" fmla="*/ 2129611 h 2556074"/>
                <a:gd name="connsiteX482" fmla="*/ 901157 w 2978984"/>
                <a:gd name="connsiteY482" fmla="*/ 2102672 h 2556074"/>
                <a:gd name="connsiteX483" fmla="*/ 896026 w 2978984"/>
                <a:gd name="connsiteY483" fmla="*/ 2096767 h 2556074"/>
                <a:gd name="connsiteX484" fmla="*/ 849820 w 2978984"/>
                <a:gd name="connsiteY484" fmla="*/ 2117988 h 2556074"/>
                <a:gd name="connsiteX485" fmla="*/ 849820 w 2978984"/>
                <a:gd name="connsiteY485" fmla="*/ 2117988 h 2556074"/>
                <a:gd name="connsiteX486" fmla="*/ 796477 w 2978984"/>
                <a:gd name="connsiteY486" fmla="*/ 2111137 h 2556074"/>
                <a:gd name="connsiteX487" fmla="*/ 778003 w 2978984"/>
                <a:gd name="connsiteY487" fmla="*/ 2104981 h 2556074"/>
                <a:gd name="connsiteX488" fmla="*/ 739004 w 2978984"/>
                <a:gd name="connsiteY488" fmla="*/ 2112162 h 2556074"/>
                <a:gd name="connsiteX489" fmla="*/ 713349 w 2978984"/>
                <a:gd name="connsiteY489" fmla="*/ 2101901 h 2556074"/>
                <a:gd name="connsiteX490" fmla="*/ 700005 w 2978984"/>
                <a:gd name="connsiteY490" fmla="*/ 2107031 h 2556074"/>
                <a:gd name="connsiteX491" fmla="*/ 643560 w 2978984"/>
                <a:gd name="connsiteY491" fmla="*/ 2071112 h 2556074"/>
                <a:gd name="connsiteX492" fmla="*/ 595326 w 2978984"/>
                <a:gd name="connsiteY492" fmla="*/ 2049561 h 2556074"/>
                <a:gd name="connsiteX493" fmla="*/ 575826 w 2978984"/>
                <a:gd name="connsiteY493" fmla="*/ 2032113 h 2556074"/>
                <a:gd name="connsiteX494" fmla="*/ 534776 w 2978984"/>
                <a:gd name="connsiteY494" fmla="*/ 2015693 h 2556074"/>
                <a:gd name="connsiteX495" fmla="*/ 508092 w 2978984"/>
                <a:gd name="connsiteY495" fmla="*/ 1981827 h 2556074"/>
                <a:gd name="connsiteX496" fmla="*/ 475252 w 2978984"/>
                <a:gd name="connsiteY496" fmla="*/ 1975668 h 2556074"/>
                <a:gd name="connsiteX497" fmla="*/ 452673 w 2978984"/>
                <a:gd name="connsiteY497" fmla="*/ 1970538 h 2556074"/>
                <a:gd name="connsiteX498" fmla="*/ 438304 w 2978984"/>
                <a:gd name="connsiteY498" fmla="*/ 1978748 h 2556074"/>
                <a:gd name="connsiteX499" fmla="*/ 414268 w 2978984"/>
                <a:gd name="connsiteY499" fmla="*/ 1968745 h 2556074"/>
                <a:gd name="connsiteX500" fmla="*/ 414268 w 2978984"/>
                <a:gd name="connsiteY500" fmla="*/ 1968745 h 2556074"/>
                <a:gd name="connsiteX501" fmla="*/ 365439 w 2978984"/>
                <a:gd name="connsiteY501" fmla="*/ 1927433 h 2556074"/>
                <a:gd name="connsiteX502" fmla="*/ 330545 w 2978984"/>
                <a:gd name="connsiteY502" fmla="*/ 1918198 h 2556074"/>
                <a:gd name="connsiteX503" fmla="*/ 308994 w 2978984"/>
                <a:gd name="connsiteY503" fmla="*/ 1902803 h 2556074"/>
                <a:gd name="connsiteX504" fmla="*/ 296676 w 2978984"/>
                <a:gd name="connsiteY504" fmla="*/ 1913064 h 2556074"/>
                <a:gd name="connsiteX505" fmla="*/ 273075 w 2978984"/>
                <a:gd name="connsiteY505" fmla="*/ 1891772 h 2556074"/>
                <a:gd name="connsiteX506" fmla="*/ 273075 w 2978984"/>
                <a:gd name="connsiteY506" fmla="*/ 1869709 h 2556074"/>
                <a:gd name="connsiteX507" fmla="*/ 267941 w 2978984"/>
                <a:gd name="connsiteY507" fmla="*/ 1839432 h 2556074"/>
                <a:gd name="connsiteX508" fmla="*/ 267941 w 2978984"/>
                <a:gd name="connsiteY508" fmla="*/ 1819675 h 2556074"/>
                <a:gd name="connsiteX509" fmla="*/ 296676 w 2978984"/>
                <a:gd name="connsiteY509" fmla="*/ 1801200 h 2556074"/>
                <a:gd name="connsiteX510" fmla="*/ 304886 w 2978984"/>
                <a:gd name="connsiteY510" fmla="*/ 1770411 h 2556074"/>
                <a:gd name="connsiteX511" fmla="*/ 287441 w 2978984"/>
                <a:gd name="connsiteY511" fmla="*/ 1743731 h 2556074"/>
                <a:gd name="connsiteX512" fmla="*/ 271021 w 2978984"/>
                <a:gd name="connsiteY512" fmla="*/ 1735521 h 2556074"/>
                <a:gd name="connsiteX513" fmla="*/ 248442 w 2978984"/>
                <a:gd name="connsiteY513" fmla="*/ 1692416 h 2556074"/>
                <a:gd name="connsiteX514" fmla="*/ 204857 w 2978984"/>
                <a:gd name="connsiteY514" fmla="*/ 1599294 h 2556074"/>
                <a:gd name="connsiteX515" fmla="*/ 204857 w 2978984"/>
                <a:gd name="connsiteY515" fmla="*/ 1599294 h 2556074"/>
                <a:gd name="connsiteX516" fmla="*/ 182761 w 2978984"/>
                <a:gd name="connsiteY516" fmla="*/ 1571314 h 2556074"/>
                <a:gd name="connsiteX517" fmla="*/ 157615 w 2978984"/>
                <a:gd name="connsiteY517" fmla="*/ 1575419 h 2556074"/>
                <a:gd name="connsiteX518" fmla="*/ 130422 w 2978984"/>
                <a:gd name="connsiteY518" fmla="*/ 1555919 h 2556074"/>
                <a:gd name="connsiteX519" fmla="*/ 106817 w 2978984"/>
                <a:gd name="connsiteY519" fmla="*/ 1538474 h 2556074"/>
                <a:gd name="connsiteX520" fmla="*/ 83213 w 2978984"/>
                <a:gd name="connsiteY520" fmla="*/ 1526159 h 2556074"/>
                <a:gd name="connsiteX521" fmla="*/ 81159 w 2978984"/>
                <a:gd name="connsiteY521" fmla="*/ 1496395 h 2556074"/>
                <a:gd name="connsiteX522" fmla="*/ 58583 w 2978984"/>
                <a:gd name="connsiteY522" fmla="*/ 1482029 h 2556074"/>
                <a:gd name="connsiteX523" fmla="*/ 39994 w 2978984"/>
                <a:gd name="connsiteY523" fmla="*/ 1468199 h 2556074"/>
                <a:gd name="connsiteX524" fmla="*/ 39994 w 2978984"/>
                <a:gd name="connsiteY524" fmla="*/ 1468199 h 2556074"/>
                <a:gd name="connsiteX525" fmla="*/ 46780 w 2978984"/>
                <a:gd name="connsiteY525" fmla="*/ 1436877 h 2556074"/>
                <a:gd name="connsiteX526" fmla="*/ 46784 w 2978984"/>
                <a:gd name="connsiteY526" fmla="*/ 1436877 h 2556074"/>
                <a:gd name="connsiteX527" fmla="*/ 54478 w 2978984"/>
                <a:gd name="connsiteY527" fmla="*/ 1401980 h 2556074"/>
                <a:gd name="connsiteX528" fmla="*/ 20096 w 2978984"/>
                <a:gd name="connsiteY528" fmla="*/ 1362981 h 2556074"/>
                <a:gd name="connsiteX529" fmla="*/ 8807 w 2978984"/>
                <a:gd name="connsiteY529" fmla="*/ 1365035 h 2556074"/>
                <a:gd name="connsiteX530" fmla="*/ 84 w 2978984"/>
                <a:gd name="connsiteY530" fmla="*/ 1362981 h 2556074"/>
                <a:gd name="connsiteX531" fmla="*/ 13428 w 2978984"/>
                <a:gd name="connsiteY531" fmla="*/ 1334246 h 2556074"/>
                <a:gd name="connsiteX532" fmla="*/ 7269 w 2978984"/>
                <a:gd name="connsiteY532" fmla="*/ 1312692 h 2556074"/>
                <a:gd name="connsiteX533" fmla="*/ 7269 w 2978984"/>
                <a:gd name="connsiteY533" fmla="*/ 1312692 h 2556074"/>
                <a:gd name="connsiteX534" fmla="*/ 25743 w 2978984"/>
                <a:gd name="connsiteY534" fmla="*/ 1284724 h 2556074"/>
                <a:gd name="connsiteX535" fmla="*/ 25743 w 2978984"/>
                <a:gd name="connsiteY535" fmla="*/ 1263432 h 2556074"/>
                <a:gd name="connsiteX536" fmla="*/ 22663 w 2978984"/>
                <a:gd name="connsiteY536" fmla="*/ 1250092 h 2556074"/>
                <a:gd name="connsiteX537" fmla="*/ 48319 w 2978984"/>
                <a:gd name="connsiteY537" fmla="*/ 1245983 h 2556074"/>
                <a:gd name="connsiteX538" fmla="*/ 64739 w 2978984"/>
                <a:gd name="connsiteY538" fmla="*/ 1233668 h 2556074"/>
                <a:gd name="connsiteX539" fmla="*/ 94502 w 2978984"/>
                <a:gd name="connsiteY539" fmla="*/ 1211093 h 2556074"/>
                <a:gd name="connsiteX540" fmla="*/ 102713 w 2978984"/>
                <a:gd name="connsiteY540" fmla="*/ 1228538 h 2556074"/>
                <a:gd name="connsiteX541" fmla="*/ 121444 w 2978984"/>
                <a:gd name="connsiteY541" fmla="*/ 1238802 h 2556074"/>
                <a:gd name="connsiteX542" fmla="*/ 142482 w 2978984"/>
                <a:gd name="connsiteY542" fmla="*/ 1238802 h 2556074"/>
                <a:gd name="connsiteX543" fmla="*/ 167367 w 2978984"/>
                <a:gd name="connsiteY543" fmla="*/ 1231617 h 2556074"/>
                <a:gd name="connsiteX544" fmla="*/ 176606 w 2978984"/>
                <a:gd name="connsiteY544" fmla="*/ 1185434 h 2556074"/>
                <a:gd name="connsiteX545" fmla="*/ 198414 w 2978984"/>
                <a:gd name="connsiteY545" fmla="*/ 1195698 h 2556074"/>
                <a:gd name="connsiteX546" fmla="*/ 223560 w 2978984"/>
                <a:gd name="connsiteY546" fmla="*/ 1195698 h 2556074"/>
                <a:gd name="connsiteX547" fmla="*/ 240235 w 2978984"/>
                <a:gd name="connsiteY547" fmla="*/ 1189539 h 2556074"/>
                <a:gd name="connsiteX548" fmla="*/ 257680 w 2978984"/>
                <a:gd name="connsiteY548" fmla="*/ 1181329 h 2556074"/>
                <a:gd name="connsiteX549" fmla="*/ 267945 w 2978984"/>
                <a:gd name="connsiteY549" fmla="*/ 1165934 h 2556074"/>
                <a:gd name="connsiteX550" fmla="*/ 296679 w 2978984"/>
                <a:gd name="connsiteY550" fmla="*/ 1155673 h 2556074"/>
                <a:gd name="connsiteX551" fmla="*/ 314125 w 2978984"/>
                <a:gd name="connsiteY551" fmla="*/ 1149514 h 2556074"/>
                <a:gd name="connsiteX552" fmla="*/ 320284 w 2978984"/>
                <a:gd name="connsiteY552" fmla="*/ 1140279 h 2556074"/>
                <a:gd name="connsiteX553" fmla="*/ 366141 w 2978984"/>
                <a:gd name="connsiteY553" fmla="*/ 1107220 h 2556074"/>
                <a:gd name="connsiteX554" fmla="*/ 366141 w 2978984"/>
                <a:gd name="connsiteY554" fmla="*/ 1107220 h 2556074"/>
                <a:gd name="connsiteX555" fmla="*/ 386993 w 2978984"/>
                <a:gd name="connsiteY555" fmla="*/ 1066643 h 2556074"/>
                <a:gd name="connsiteX556" fmla="*/ 386993 w 2978984"/>
                <a:gd name="connsiteY556" fmla="*/ 1044580 h 2556074"/>
                <a:gd name="connsiteX557" fmla="*/ 399308 w 2978984"/>
                <a:gd name="connsiteY557" fmla="*/ 1030466 h 2556074"/>
                <a:gd name="connsiteX558" fmla="*/ 390069 w 2978984"/>
                <a:gd name="connsiteY558" fmla="*/ 1010966 h 2556074"/>
                <a:gd name="connsiteX559" fmla="*/ 386993 w 2978984"/>
                <a:gd name="connsiteY559" fmla="*/ 978126 h 2556074"/>
                <a:gd name="connsiteX560" fmla="*/ 390069 w 2978984"/>
                <a:gd name="connsiteY560" fmla="*/ 942207 h 2556074"/>
                <a:gd name="connsiteX561" fmla="*/ 379550 w 2978984"/>
                <a:gd name="connsiteY561" fmla="*/ 933997 h 2556074"/>
                <a:gd name="connsiteX562" fmla="*/ 358255 w 2978984"/>
                <a:gd name="connsiteY562" fmla="*/ 933997 h 2556074"/>
                <a:gd name="connsiteX563" fmla="*/ 353124 w 2978984"/>
                <a:gd name="connsiteY563" fmla="*/ 928866 h 2556074"/>
                <a:gd name="connsiteX564" fmla="*/ 372624 w 2978984"/>
                <a:gd name="connsiteY564" fmla="*/ 920656 h 2556074"/>
                <a:gd name="connsiteX565" fmla="*/ 393149 w 2978984"/>
                <a:gd name="connsiteY565" fmla="*/ 916551 h 2556074"/>
                <a:gd name="connsiteX566" fmla="*/ 427017 w 2978984"/>
                <a:gd name="connsiteY566" fmla="*/ 908341 h 2556074"/>
                <a:gd name="connsiteX567" fmla="*/ 441383 w 2978984"/>
                <a:gd name="connsiteY567" fmla="*/ 901157 h 2556074"/>
                <a:gd name="connsiteX568" fmla="*/ 458832 w 2978984"/>
                <a:gd name="connsiteY568" fmla="*/ 907312 h 2556074"/>
                <a:gd name="connsiteX569" fmla="*/ 480382 w 2978984"/>
                <a:gd name="connsiteY569" fmla="*/ 892947 h 2556074"/>
                <a:gd name="connsiteX570" fmla="*/ 487567 w 2978984"/>
                <a:gd name="connsiteY570" fmla="*/ 898077 h 2556074"/>
                <a:gd name="connsiteX571" fmla="*/ 495777 w 2978984"/>
                <a:gd name="connsiteY571" fmla="*/ 891921 h 2556074"/>
                <a:gd name="connsiteX572" fmla="*/ 495777 w 2978984"/>
                <a:gd name="connsiteY572" fmla="*/ 878577 h 2556074"/>
                <a:gd name="connsiteX573" fmla="*/ 479357 w 2978984"/>
                <a:gd name="connsiteY573" fmla="*/ 871393 h 2556074"/>
                <a:gd name="connsiteX574" fmla="*/ 486541 w 2978984"/>
                <a:gd name="connsiteY574" fmla="*/ 849842 h 2556074"/>
                <a:gd name="connsiteX575" fmla="*/ 491672 w 2978984"/>
                <a:gd name="connsiteY575" fmla="*/ 811869 h 2556074"/>
                <a:gd name="connsiteX576" fmla="*/ 510143 w 2978984"/>
                <a:gd name="connsiteY576" fmla="*/ 811869 h 2556074"/>
                <a:gd name="connsiteX577" fmla="*/ 516302 w 2978984"/>
                <a:gd name="connsiteY577" fmla="*/ 813923 h 2556074"/>
                <a:gd name="connsiteX578" fmla="*/ 545037 w 2978984"/>
                <a:gd name="connsiteY578" fmla="*/ 803659 h 2556074"/>
                <a:gd name="connsiteX579" fmla="*/ 575055 w 2978984"/>
                <a:gd name="connsiteY579" fmla="*/ 817002 h 2556074"/>
                <a:gd name="connsiteX580" fmla="*/ 584036 w 2978984"/>
                <a:gd name="connsiteY580" fmla="*/ 815974 h 2556074"/>
                <a:gd name="connsiteX581" fmla="*/ 588141 w 2978984"/>
                <a:gd name="connsiteY581" fmla="*/ 791344 h 2556074"/>
                <a:gd name="connsiteX582" fmla="*/ 614825 w 2978984"/>
                <a:gd name="connsiteY582" fmla="*/ 767739 h 2556074"/>
                <a:gd name="connsiteX583" fmla="*/ 600456 w 2978984"/>
                <a:gd name="connsiteY583" fmla="*/ 730794 h 2556074"/>
                <a:gd name="connsiteX584" fmla="*/ 605590 w 2978984"/>
                <a:gd name="connsiteY584" fmla="*/ 700005 h 2556074"/>
                <a:gd name="connsiteX585" fmla="*/ 607641 w 2978984"/>
                <a:gd name="connsiteY585" fmla="*/ 685639 h 2556074"/>
                <a:gd name="connsiteX586" fmla="*/ 643560 w 2978984"/>
                <a:gd name="connsiteY586" fmla="*/ 671270 h 2556074"/>
                <a:gd name="connsiteX587" fmla="*/ 664085 w 2978984"/>
                <a:gd name="connsiteY587" fmla="*/ 622007 h 2556074"/>
                <a:gd name="connsiteX588" fmla="*/ 683585 w 2978984"/>
                <a:gd name="connsiteY588" fmla="*/ 622007 h 2556074"/>
                <a:gd name="connsiteX589" fmla="*/ 702836 w 2978984"/>
                <a:gd name="connsiteY589" fmla="*/ 604924 h 2556074"/>
                <a:gd name="connsiteX590" fmla="*/ 702836 w 2978984"/>
                <a:gd name="connsiteY590" fmla="*/ 604924 h 2556074"/>
                <a:gd name="connsiteX591" fmla="*/ 728743 w 2978984"/>
                <a:gd name="connsiteY591" fmla="*/ 635350 h 2556074"/>
                <a:gd name="connsiteX592" fmla="*/ 773898 w 2978984"/>
                <a:gd name="connsiteY592" fmla="*/ 685639 h 2556074"/>
                <a:gd name="connsiteX593" fmla="*/ 790318 w 2978984"/>
                <a:gd name="connsiteY593" fmla="*/ 671270 h 2556074"/>
                <a:gd name="connsiteX594" fmla="*/ 810847 w 2978984"/>
                <a:gd name="connsiteY594" fmla="*/ 680509 h 2556074"/>
                <a:gd name="connsiteX595" fmla="*/ 823162 w 2978984"/>
                <a:gd name="connsiteY595" fmla="*/ 675378 h 2556074"/>
                <a:gd name="connsiteX596" fmla="*/ 840607 w 2978984"/>
                <a:gd name="connsiteY596" fmla="*/ 702059 h 2556074"/>
                <a:gd name="connsiteX597" fmla="*/ 856002 w 2978984"/>
                <a:gd name="connsiteY597" fmla="*/ 727718 h 2556074"/>
                <a:gd name="connsiteX598" fmla="*/ 868317 w 2978984"/>
                <a:gd name="connsiteY598" fmla="*/ 751322 h 2556074"/>
                <a:gd name="connsiteX599" fmla="*/ 886791 w 2978984"/>
                <a:gd name="connsiteY599" fmla="*/ 779032 h 2556074"/>
                <a:gd name="connsiteX600" fmla="*/ 900131 w 2978984"/>
                <a:gd name="connsiteY600" fmla="*/ 837015 h 2556074"/>
                <a:gd name="connsiteX601" fmla="*/ 896026 w 2978984"/>
                <a:gd name="connsiteY601" fmla="*/ 894743 h 2556074"/>
                <a:gd name="connsiteX602" fmla="*/ 915526 w 2978984"/>
                <a:gd name="connsiteY602" fmla="*/ 895001 h 2556074"/>
                <a:gd name="connsiteX603" fmla="*/ 950420 w 2978984"/>
                <a:gd name="connsiteY603" fmla="*/ 884737 h 2556074"/>
                <a:gd name="connsiteX604" fmla="*/ 966840 w 2978984"/>
                <a:gd name="connsiteY604" fmla="*/ 887816 h 2556074"/>
                <a:gd name="connsiteX605" fmla="*/ 1001734 w 2978984"/>
                <a:gd name="connsiteY605" fmla="*/ 883711 h 2556074"/>
                <a:gd name="connsiteX606" fmla="*/ 1037654 w 2978984"/>
                <a:gd name="connsiteY606" fmla="*/ 900131 h 2556074"/>
                <a:gd name="connsiteX607" fmla="*/ 1085888 w 2978984"/>
                <a:gd name="connsiteY607" fmla="*/ 916551 h 2556074"/>
                <a:gd name="connsiteX608" fmla="*/ 1097178 w 2978984"/>
                <a:gd name="connsiteY608" fmla="*/ 930920 h 2556074"/>
                <a:gd name="connsiteX609" fmla="*/ 1114623 w 2978984"/>
                <a:gd name="connsiteY609" fmla="*/ 931946 h 2556074"/>
                <a:gd name="connsiteX610" fmla="*/ 1127964 w 2978984"/>
                <a:gd name="connsiteY610" fmla="*/ 937076 h 2556074"/>
                <a:gd name="connsiteX611" fmla="*/ 1142333 w 2978984"/>
                <a:gd name="connsiteY611" fmla="*/ 969919 h 2556074"/>
                <a:gd name="connsiteX612" fmla="*/ 1161832 w 2978984"/>
                <a:gd name="connsiteY612" fmla="*/ 999680 h 2556074"/>
                <a:gd name="connsiteX613" fmla="*/ 1205962 w 2978984"/>
                <a:gd name="connsiteY613" fmla="*/ 1033545 h 2556074"/>
                <a:gd name="connsiteX614" fmla="*/ 1257276 w 2978984"/>
                <a:gd name="connsiteY614" fmla="*/ 1021230 h 2556074"/>
                <a:gd name="connsiteX615" fmla="*/ 1276776 w 2978984"/>
                <a:gd name="connsiteY615" fmla="*/ 1002759 h 2556074"/>
                <a:gd name="connsiteX616" fmla="*/ 1325265 w 2978984"/>
                <a:gd name="connsiteY616" fmla="*/ 982234 h 2556074"/>
                <a:gd name="connsiteX617" fmla="*/ 1408907 w 2978984"/>
                <a:gd name="connsiteY617" fmla="*/ 981206 h 2556074"/>
                <a:gd name="connsiteX618" fmla="*/ 1429948 w 2978984"/>
                <a:gd name="connsiteY618" fmla="*/ 979155 h 2556074"/>
                <a:gd name="connsiteX619" fmla="*/ 1450985 w 2978984"/>
                <a:gd name="connsiteY619" fmla="*/ 979155 h 2556074"/>
                <a:gd name="connsiteX620" fmla="*/ 1466638 w 2978984"/>
                <a:gd name="connsiteY620" fmla="*/ 991470 h 2556074"/>
                <a:gd name="connsiteX621" fmla="*/ 1523083 w 2978984"/>
                <a:gd name="connsiteY621" fmla="*/ 1011995 h 2556074"/>
                <a:gd name="connsiteX622" fmla="*/ 1562594 w 2978984"/>
                <a:gd name="connsiteY622" fmla="*/ 1024310 h 2556074"/>
                <a:gd name="connsiteX623" fmla="*/ 1600052 w 2978984"/>
                <a:gd name="connsiteY623" fmla="*/ 1018154 h 2556074"/>
                <a:gd name="connsiteX624" fmla="*/ 1613396 w 2978984"/>
                <a:gd name="connsiteY624" fmla="*/ 1037654 h 2556074"/>
                <a:gd name="connsiteX625" fmla="*/ 1634946 w 2978984"/>
                <a:gd name="connsiteY625" fmla="*/ 1044838 h 2556074"/>
                <a:gd name="connsiteX626" fmla="*/ 1663681 w 2978984"/>
                <a:gd name="connsiteY626" fmla="*/ 1021230 h 2556074"/>
                <a:gd name="connsiteX627" fmla="*/ 1733470 w 2978984"/>
                <a:gd name="connsiteY627" fmla="*/ 967865 h 2556074"/>
                <a:gd name="connsiteX628" fmla="*/ 1814544 w 2978984"/>
                <a:gd name="connsiteY628" fmla="*/ 940156 h 2556074"/>
                <a:gd name="connsiteX629" fmla="*/ 1840203 w 2978984"/>
                <a:gd name="connsiteY629" fmla="*/ 925787 h 2556074"/>
                <a:gd name="connsiteX630" fmla="*/ 1850206 w 2978984"/>
                <a:gd name="connsiteY630" fmla="*/ 926815 h 2556074"/>
                <a:gd name="connsiteX631" fmla="*/ 1884333 w 2978984"/>
                <a:gd name="connsiteY631" fmla="*/ 910395 h 2556074"/>
                <a:gd name="connsiteX632" fmla="*/ 1905883 w 2978984"/>
                <a:gd name="connsiteY632" fmla="*/ 897052 h 2556074"/>
                <a:gd name="connsiteX633" fmla="*/ 1917173 w 2978984"/>
                <a:gd name="connsiteY633" fmla="*/ 869342 h 2556074"/>
                <a:gd name="connsiteX634" fmla="*/ 1946936 w 2978984"/>
                <a:gd name="connsiteY634" fmla="*/ 825212 h 2556074"/>
                <a:gd name="connsiteX635" fmla="*/ 1968487 w 2978984"/>
                <a:gd name="connsiteY635" fmla="*/ 793911 h 2556074"/>
                <a:gd name="connsiteX636" fmla="*/ 1958223 w 2978984"/>
                <a:gd name="connsiteY636" fmla="*/ 751322 h 2556074"/>
                <a:gd name="connsiteX637" fmla="*/ 1977722 w 2978984"/>
                <a:gd name="connsiteY637" fmla="*/ 725664 h 2556074"/>
                <a:gd name="connsiteX638" fmla="*/ 2012616 w 2978984"/>
                <a:gd name="connsiteY638" fmla="*/ 743109 h 2556074"/>
                <a:gd name="connsiteX639" fmla="*/ 2041351 w 2978984"/>
                <a:gd name="connsiteY639" fmla="*/ 724638 h 2556074"/>
                <a:gd name="connsiteX640" fmla="*/ 2059825 w 2978984"/>
                <a:gd name="connsiteY640" fmla="*/ 714374 h 2556074"/>
                <a:gd name="connsiteX641" fmla="*/ 2073166 w 2978984"/>
                <a:gd name="connsiteY641" fmla="*/ 670245 h 2556074"/>
                <a:gd name="connsiteX642" fmla="*/ 2108060 w 2978984"/>
                <a:gd name="connsiteY642" fmla="*/ 640484 h 2556074"/>
                <a:gd name="connsiteX643" fmla="*/ 2143980 w 2978984"/>
                <a:gd name="connsiteY643" fmla="*/ 608408 h 2556074"/>
                <a:gd name="connsiteX644" fmla="*/ 2143980 w 2978984"/>
                <a:gd name="connsiteY644" fmla="*/ 581214 h 2556074"/>
                <a:gd name="connsiteX645" fmla="*/ 2151164 w 2978984"/>
                <a:gd name="connsiteY645" fmla="*/ 540423 h 2556074"/>
                <a:gd name="connsiteX646" fmla="*/ 2145005 w 2978984"/>
                <a:gd name="connsiteY646" fmla="*/ 513222 h 2556074"/>
                <a:gd name="connsiteX647" fmla="*/ 2173743 w 2978984"/>
                <a:gd name="connsiteY647" fmla="*/ 505016 h 2556074"/>
                <a:gd name="connsiteX648" fmla="*/ 2185030 w 2978984"/>
                <a:gd name="connsiteY648" fmla="*/ 492701 h 2556074"/>
                <a:gd name="connsiteX649" fmla="*/ 2210688 w 2978984"/>
                <a:gd name="connsiteY649" fmla="*/ 503987 h 2556074"/>
                <a:gd name="connsiteX650" fmla="*/ 2223003 w 2978984"/>
                <a:gd name="connsiteY650" fmla="*/ 482437 h 2556074"/>
                <a:gd name="connsiteX651" fmla="*/ 2239423 w 2978984"/>
                <a:gd name="connsiteY651" fmla="*/ 449596 h 2556074"/>
                <a:gd name="connsiteX652" fmla="*/ 2228134 w 2978984"/>
                <a:gd name="connsiteY652" fmla="*/ 439332 h 2556074"/>
                <a:gd name="connsiteX653" fmla="*/ 2199399 w 2978984"/>
                <a:gd name="connsiteY653" fmla="*/ 427017 h 2556074"/>
                <a:gd name="connsiteX654" fmla="*/ 2178874 w 2978984"/>
                <a:gd name="connsiteY654" fmla="*/ 425992 h 2556074"/>
                <a:gd name="connsiteX655" fmla="*/ 2160400 w 2978984"/>
                <a:gd name="connsiteY655" fmla="*/ 415728 h 2556074"/>
                <a:gd name="connsiteX656" fmla="*/ 2129614 w 2978984"/>
                <a:gd name="connsiteY656" fmla="*/ 439332 h 2556074"/>
                <a:gd name="connsiteX657" fmla="*/ 2064956 w 2978984"/>
                <a:gd name="connsiteY657" fmla="*/ 459857 h 2556074"/>
                <a:gd name="connsiteX658" fmla="*/ 2040326 w 2978984"/>
                <a:gd name="connsiteY658" fmla="*/ 448568 h 2556074"/>
                <a:gd name="connsiteX659" fmla="*/ 2026986 w 2978984"/>
                <a:gd name="connsiteY659" fmla="*/ 431122 h 2556074"/>
                <a:gd name="connsiteX660" fmla="*/ 2029036 w 2978984"/>
                <a:gd name="connsiteY660" fmla="*/ 420858 h 2556074"/>
                <a:gd name="connsiteX661" fmla="*/ 2010562 w 2978984"/>
                <a:gd name="connsiteY661" fmla="*/ 376729 h 2556074"/>
                <a:gd name="connsiteX662" fmla="*/ 1998247 w 2978984"/>
                <a:gd name="connsiteY662" fmla="*/ 354153 h 2556074"/>
                <a:gd name="connsiteX663" fmla="*/ 2006043 w 2978984"/>
                <a:gd name="connsiteY663" fmla="*/ 323331 h 2556074"/>
                <a:gd name="connsiteX664" fmla="*/ 2006043 w 2978984"/>
                <a:gd name="connsiteY664" fmla="*/ 323331 h 2556074"/>
                <a:gd name="connsiteX665" fmla="*/ 2914714 w 2978984"/>
                <a:gd name="connsiteY665" fmla="*/ 2019285 h 2556074"/>
                <a:gd name="connsiteX666" fmla="*/ 2921896 w 2978984"/>
                <a:gd name="connsiteY666" fmla="*/ 2028008 h 2556074"/>
                <a:gd name="connsiteX667" fmla="*/ 2922412 w 2978984"/>
                <a:gd name="connsiteY667" fmla="*/ 2038272 h 2556074"/>
                <a:gd name="connsiteX668" fmla="*/ 2935752 w 2978984"/>
                <a:gd name="connsiteY668" fmla="*/ 2047507 h 2556074"/>
                <a:gd name="connsiteX669" fmla="*/ 2952685 w 2978984"/>
                <a:gd name="connsiteY669" fmla="*/ 2078937 h 2556074"/>
                <a:gd name="connsiteX670" fmla="*/ 2971672 w 2978984"/>
                <a:gd name="connsiteY670" fmla="*/ 2078937 h 2556074"/>
                <a:gd name="connsiteX671" fmla="*/ 2967567 w 2978984"/>
                <a:gd name="connsiteY671" fmla="*/ 2069574 h 2556074"/>
                <a:gd name="connsiteX672" fmla="*/ 2965513 w 2978984"/>
                <a:gd name="connsiteY672" fmla="*/ 2047253 h 2556074"/>
                <a:gd name="connsiteX673" fmla="*/ 2966025 w 2978984"/>
                <a:gd name="connsiteY673" fmla="*/ 2034680 h 2556074"/>
                <a:gd name="connsiteX674" fmla="*/ 2970647 w 2978984"/>
                <a:gd name="connsiteY674" fmla="*/ 2030062 h 2556074"/>
                <a:gd name="connsiteX675" fmla="*/ 2974752 w 2978984"/>
                <a:gd name="connsiteY675" fmla="*/ 2015053 h 2556074"/>
                <a:gd name="connsiteX676" fmla="*/ 2974752 w 2978984"/>
                <a:gd name="connsiteY676" fmla="*/ 1957197 h 2556074"/>
                <a:gd name="connsiteX677" fmla="*/ 2979114 w 2978984"/>
                <a:gd name="connsiteY677" fmla="*/ 1909985 h 2556074"/>
                <a:gd name="connsiteX678" fmla="*/ 2979114 w 2978984"/>
                <a:gd name="connsiteY678" fmla="*/ 1873167 h 2556074"/>
                <a:gd name="connsiteX679" fmla="*/ 2972697 w 2978984"/>
                <a:gd name="connsiteY679" fmla="*/ 1856492 h 2556074"/>
                <a:gd name="connsiteX680" fmla="*/ 2972697 w 2978984"/>
                <a:gd name="connsiteY680" fmla="*/ 1843919 h 2556074"/>
                <a:gd name="connsiteX681" fmla="*/ 2961408 w 2978984"/>
                <a:gd name="connsiteY681" fmla="*/ 1834044 h 2556074"/>
                <a:gd name="connsiteX682" fmla="*/ 2946526 w 2978984"/>
                <a:gd name="connsiteY682" fmla="*/ 1833401 h 2556074"/>
                <a:gd name="connsiteX683" fmla="*/ 2938832 w 2978984"/>
                <a:gd name="connsiteY683" fmla="*/ 1851489 h 2556074"/>
                <a:gd name="connsiteX684" fmla="*/ 2921896 w 2978984"/>
                <a:gd name="connsiteY684" fmla="*/ 1859187 h 2556074"/>
                <a:gd name="connsiteX685" fmla="*/ 2920358 w 2978984"/>
                <a:gd name="connsiteY685" fmla="*/ 1875094 h 2556074"/>
                <a:gd name="connsiteX686" fmla="*/ 2914714 w 2978984"/>
                <a:gd name="connsiteY686" fmla="*/ 1897157 h 2556074"/>
                <a:gd name="connsiteX687" fmla="*/ 2912148 w 2978984"/>
                <a:gd name="connsiteY687" fmla="*/ 1903189 h 2556074"/>
                <a:gd name="connsiteX688" fmla="*/ 2912148 w 2978984"/>
                <a:gd name="connsiteY688" fmla="*/ 1923456 h 2556074"/>
                <a:gd name="connsiteX689" fmla="*/ 2908042 w 2978984"/>
                <a:gd name="connsiteY689" fmla="*/ 1934618 h 2556074"/>
                <a:gd name="connsiteX690" fmla="*/ 2897266 w 2978984"/>
                <a:gd name="connsiteY690" fmla="*/ 1975028 h 2556074"/>
                <a:gd name="connsiteX691" fmla="*/ 2897266 w 2978984"/>
                <a:gd name="connsiteY691" fmla="*/ 1990677 h 2556074"/>
                <a:gd name="connsiteX692" fmla="*/ 2914714 w 2978984"/>
                <a:gd name="connsiteY692" fmla="*/ 2019285 h 2556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Lst>
              <a:rect l="l" t="t" r="r" b="b"/>
              <a:pathLst>
                <a:path w="2978984" h="2556074">
                  <a:moveTo>
                    <a:pt x="2343590" y="2397468"/>
                  </a:moveTo>
                  <a:cubicBezTo>
                    <a:pt x="2342689" y="2403372"/>
                    <a:pt x="2342049" y="2410808"/>
                    <a:pt x="2336148" y="2410808"/>
                  </a:cubicBezTo>
                  <a:cubicBezTo>
                    <a:pt x="2334482" y="2410808"/>
                    <a:pt x="2333453" y="2409783"/>
                    <a:pt x="2331788" y="2409783"/>
                  </a:cubicBezTo>
                  <a:cubicBezTo>
                    <a:pt x="2321778" y="2409783"/>
                    <a:pt x="2320626" y="2424152"/>
                    <a:pt x="2310623" y="2424152"/>
                  </a:cubicBezTo>
                  <a:lnTo>
                    <a:pt x="2300613" y="2424152"/>
                  </a:lnTo>
                  <a:cubicBezTo>
                    <a:pt x="2297021" y="2424152"/>
                    <a:pt x="2295741" y="2428257"/>
                    <a:pt x="2292149" y="2428257"/>
                  </a:cubicBezTo>
                  <a:lnTo>
                    <a:pt x="2281499" y="2428257"/>
                  </a:lnTo>
                  <a:cubicBezTo>
                    <a:pt x="2281499" y="2433260"/>
                    <a:pt x="2279703" y="2435954"/>
                    <a:pt x="2277394" y="2440572"/>
                  </a:cubicBezTo>
                  <a:lnTo>
                    <a:pt x="2265079" y="2440572"/>
                  </a:lnTo>
                  <a:cubicBezTo>
                    <a:pt x="2264694" y="2445317"/>
                    <a:pt x="2265592" y="2448527"/>
                    <a:pt x="2264053" y="2452887"/>
                  </a:cubicBezTo>
                  <a:cubicBezTo>
                    <a:pt x="2260461" y="2462511"/>
                    <a:pt x="2252506" y="2464562"/>
                    <a:pt x="2246605" y="2472899"/>
                  </a:cubicBezTo>
                  <a:cubicBezTo>
                    <a:pt x="2244041" y="2476491"/>
                    <a:pt x="2239423" y="2477262"/>
                    <a:pt x="2239423" y="2481622"/>
                  </a:cubicBezTo>
                  <a:cubicBezTo>
                    <a:pt x="2239423" y="2488166"/>
                    <a:pt x="2240962" y="2491759"/>
                    <a:pt x="2240962" y="2498303"/>
                  </a:cubicBezTo>
                  <a:cubicBezTo>
                    <a:pt x="2240962" y="2507794"/>
                    <a:pt x="2237369" y="2512924"/>
                    <a:pt x="2237369" y="2522421"/>
                  </a:cubicBezTo>
                  <a:cubicBezTo>
                    <a:pt x="2237369" y="2527293"/>
                    <a:pt x="2244809" y="2526013"/>
                    <a:pt x="2247634" y="2529860"/>
                  </a:cubicBezTo>
                  <a:cubicBezTo>
                    <a:pt x="2250837" y="2534223"/>
                    <a:pt x="2254560" y="2535761"/>
                    <a:pt x="2259949" y="2537044"/>
                  </a:cubicBezTo>
                  <a:cubicBezTo>
                    <a:pt x="2264439" y="2538066"/>
                    <a:pt x="2264694" y="2542946"/>
                    <a:pt x="2268159" y="2545767"/>
                  </a:cubicBezTo>
                  <a:cubicBezTo>
                    <a:pt x="2273674" y="2550385"/>
                    <a:pt x="2279321" y="2548589"/>
                    <a:pt x="2286633" y="2549359"/>
                  </a:cubicBezTo>
                  <a:cubicBezTo>
                    <a:pt x="2293301" y="2549999"/>
                    <a:pt x="2295868" y="2556028"/>
                    <a:pt x="2302537" y="2556028"/>
                  </a:cubicBezTo>
                  <a:cubicBezTo>
                    <a:pt x="2311002" y="2556028"/>
                    <a:pt x="2309209" y="2544353"/>
                    <a:pt x="2312288" y="2536528"/>
                  </a:cubicBezTo>
                  <a:cubicBezTo>
                    <a:pt x="2314342" y="2531398"/>
                    <a:pt x="2320240" y="2532809"/>
                    <a:pt x="2325628" y="2531911"/>
                  </a:cubicBezTo>
                  <a:cubicBezTo>
                    <a:pt x="2329988" y="2531143"/>
                    <a:pt x="2333581" y="2530758"/>
                    <a:pt x="2336405" y="2527293"/>
                  </a:cubicBezTo>
                  <a:cubicBezTo>
                    <a:pt x="2338972" y="2524086"/>
                    <a:pt x="2335635" y="2520494"/>
                    <a:pt x="2336918" y="2516516"/>
                  </a:cubicBezTo>
                  <a:cubicBezTo>
                    <a:pt x="2338074" y="2512924"/>
                    <a:pt x="2340383" y="2509848"/>
                    <a:pt x="2344230" y="2509848"/>
                  </a:cubicBezTo>
                  <a:lnTo>
                    <a:pt x="2356418" y="2509848"/>
                  </a:lnTo>
                  <a:cubicBezTo>
                    <a:pt x="2360523" y="2506128"/>
                    <a:pt x="2365656" y="2504587"/>
                    <a:pt x="2365656" y="2499071"/>
                  </a:cubicBezTo>
                  <a:cubicBezTo>
                    <a:pt x="2365656" y="2494966"/>
                    <a:pt x="2360650" y="2494580"/>
                    <a:pt x="2358985" y="2490861"/>
                  </a:cubicBezTo>
                  <a:cubicBezTo>
                    <a:pt x="2355905" y="2484061"/>
                    <a:pt x="2354880" y="2479444"/>
                    <a:pt x="2354880" y="2471874"/>
                  </a:cubicBezTo>
                  <a:cubicBezTo>
                    <a:pt x="2354880" y="2468794"/>
                    <a:pt x="2359243" y="2469180"/>
                    <a:pt x="2361036" y="2466743"/>
                  </a:cubicBezTo>
                  <a:cubicBezTo>
                    <a:pt x="2365656" y="2460329"/>
                    <a:pt x="2361163" y="2454040"/>
                    <a:pt x="2362577" y="2446215"/>
                  </a:cubicBezTo>
                  <a:cubicBezTo>
                    <a:pt x="2363090" y="2443139"/>
                    <a:pt x="2366554" y="2442754"/>
                    <a:pt x="2369246" y="2441085"/>
                  </a:cubicBezTo>
                  <a:cubicBezTo>
                    <a:pt x="2373739" y="2438390"/>
                    <a:pt x="2375663" y="2435827"/>
                    <a:pt x="2378997" y="2431849"/>
                  </a:cubicBezTo>
                  <a:cubicBezTo>
                    <a:pt x="2381306" y="2429155"/>
                    <a:pt x="2385669" y="2428770"/>
                    <a:pt x="2385669" y="2425177"/>
                  </a:cubicBezTo>
                  <a:cubicBezTo>
                    <a:pt x="2385669" y="2421458"/>
                    <a:pt x="2381949" y="2420305"/>
                    <a:pt x="2380535" y="2416967"/>
                  </a:cubicBezTo>
                  <a:cubicBezTo>
                    <a:pt x="2378229" y="2411709"/>
                    <a:pt x="2377713" y="2406579"/>
                    <a:pt x="2372325" y="2404652"/>
                  </a:cubicBezTo>
                  <a:cubicBezTo>
                    <a:pt x="2366809" y="2402726"/>
                    <a:pt x="2362835" y="2405038"/>
                    <a:pt x="2357443" y="2402602"/>
                  </a:cubicBezTo>
                  <a:cubicBezTo>
                    <a:pt x="2352185" y="2400293"/>
                    <a:pt x="2349361" y="2397856"/>
                    <a:pt x="2343590" y="2397468"/>
                  </a:cubicBezTo>
                  <a:close/>
                  <a:moveTo>
                    <a:pt x="2006043" y="323331"/>
                  </a:moveTo>
                  <a:cubicBezTo>
                    <a:pt x="2019128" y="323331"/>
                    <a:pt x="2026728" y="323873"/>
                    <a:pt x="2039297" y="326440"/>
                  </a:cubicBezTo>
                  <a:cubicBezTo>
                    <a:pt x="2045969" y="327723"/>
                    <a:pt x="2049049" y="332599"/>
                    <a:pt x="2055979" y="332599"/>
                  </a:cubicBezTo>
                  <a:lnTo>
                    <a:pt x="2063927" y="332599"/>
                  </a:lnTo>
                  <a:lnTo>
                    <a:pt x="2063927" y="309249"/>
                  </a:lnTo>
                  <a:cubicBezTo>
                    <a:pt x="2063927" y="295138"/>
                    <a:pt x="2073679" y="288982"/>
                    <a:pt x="2081376" y="277180"/>
                  </a:cubicBezTo>
                  <a:cubicBezTo>
                    <a:pt x="2083427" y="273842"/>
                    <a:pt x="2088561" y="273075"/>
                    <a:pt x="2088561" y="268970"/>
                  </a:cubicBezTo>
                  <a:cubicBezTo>
                    <a:pt x="2088561" y="255368"/>
                    <a:pt x="2068036" y="254343"/>
                    <a:pt x="2068036" y="240747"/>
                  </a:cubicBezTo>
                  <a:cubicBezTo>
                    <a:pt x="2068036" y="233818"/>
                    <a:pt x="2070086" y="229971"/>
                    <a:pt x="2070086" y="223041"/>
                  </a:cubicBezTo>
                  <a:lnTo>
                    <a:pt x="2070086" y="208420"/>
                  </a:lnTo>
                  <a:cubicBezTo>
                    <a:pt x="2070086" y="192252"/>
                    <a:pt x="2064956" y="183529"/>
                    <a:pt x="2064956" y="167367"/>
                  </a:cubicBezTo>
                  <a:cubicBezTo>
                    <a:pt x="2064956" y="154539"/>
                    <a:pt x="2081376" y="151460"/>
                    <a:pt x="2081376" y="138632"/>
                  </a:cubicBezTo>
                  <a:cubicBezTo>
                    <a:pt x="2081376" y="126830"/>
                    <a:pt x="2079070" y="116820"/>
                    <a:pt x="2069061" y="110922"/>
                  </a:cubicBezTo>
                  <a:cubicBezTo>
                    <a:pt x="2059571" y="105534"/>
                    <a:pt x="2043402" y="107843"/>
                    <a:pt x="2043402" y="96553"/>
                  </a:cubicBezTo>
                  <a:cubicBezTo>
                    <a:pt x="2043402" y="93219"/>
                    <a:pt x="2046482" y="91677"/>
                    <a:pt x="2046482" y="88343"/>
                  </a:cubicBezTo>
                  <a:cubicBezTo>
                    <a:pt x="2046482" y="85264"/>
                    <a:pt x="2042377" y="84238"/>
                    <a:pt x="2042377" y="81159"/>
                  </a:cubicBezTo>
                  <a:cubicBezTo>
                    <a:pt x="2042377" y="76541"/>
                    <a:pt x="2047507" y="76028"/>
                    <a:pt x="2050587" y="72949"/>
                  </a:cubicBezTo>
                  <a:cubicBezTo>
                    <a:pt x="2058797" y="64739"/>
                    <a:pt x="2061364" y="56016"/>
                    <a:pt x="2072140" y="52424"/>
                  </a:cubicBezTo>
                  <a:cubicBezTo>
                    <a:pt x="2084455" y="48319"/>
                    <a:pt x="2087019" y="32924"/>
                    <a:pt x="2100108" y="32924"/>
                  </a:cubicBezTo>
                  <a:lnTo>
                    <a:pt x="2120121" y="32924"/>
                  </a:lnTo>
                  <a:cubicBezTo>
                    <a:pt x="2129611" y="32924"/>
                    <a:pt x="2133203" y="25227"/>
                    <a:pt x="2141926" y="21638"/>
                  </a:cubicBezTo>
                  <a:cubicBezTo>
                    <a:pt x="2152448" y="17271"/>
                    <a:pt x="2159374" y="15479"/>
                    <a:pt x="2170922" y="15479"/>
                  </a:cubicBezTo>
                  <a:lnTo>
                    <a:pt x="2190934" y="15479"/>
                  </a:lnTo>
                  <a:cubicBezTo>
                    <a:pt x="2210430" y="15479"/>
                    <a:pt x="2218899" y="84"/>
                    <a:pt x="2238398" y="84"/>
                  </a:cubicBezTo>
                  <a:cubicBezTo>
                    <a:pt x="2254047" y="84"/>
                    <a:pt x="2257895" y="19584"/>
                    <a:pt x="2273547" y="19584"/>
                  </a:cubicBezTo>
                  <a:lnTo>
                    <a:pt x="2295868" y="19584"/>
                  </a:lnTo>
                  <a:cubicBezTo>
                    <a:pt x="2306645" y="30360"/>
                    <a:pt x="2314342" y="35491"/>
                    <a:pt x="2322552" y="48319"/>
                  </a:cubicBezTo>
                  <a:cubicBezTo>
                    <a:pt x="2325116" y="52678"/>
                    <a:pt x="2326144" y="57041"/>
                    <a:pt x="2330762" y="59608"/>
                  </a:cubicBezTo>
                  <a:cubicBezTo>
                    <a:pt x="2340256" y="65251"/>
                    <a:pt x="2348978" y="62430"/>
                    <a:pt x="2359497" y="65764"/>
                  </a:cubicBezTo>
                  <a:cubicBezTo>
                    <a:pt x="2377201" y="71665"/>
                    <a:pt x="2387207" y="78334"/>
                    <a:pt x="2399522" y="92448"/>
                  </a:cubicBezTo>
                  <a:cubicBezTo>
                    <a:pt x="2406707" y="100658"/>
                    <a:pt x="2414662" y="101171"/>
                    <a:pt x="2423127" y="107843"/>
                  </a:cubicBezTo>
                  <a:cubicBezTo>
                    <a:pt x="2431595" y="114515"/>
                    <a:pt x="2431595" y="124517"/>
                    <a:pt x="2440572" y="130422"/>
                  </a:cubicBezTo>
                  <a:cubicBezTo>
                    <a:pt x="2450836" y="137090"/>
                    <a:pt x="2459304" y="136832"/>
                    <a:pt x="2469307" y="143762"/>
                  </a:cubicBezTo>
                  <a:cubicBezTo>
                    <a:pt x="2480600" y="151714"/>
                    <a:pt x="2486243" y="162236"/>
                    <a:pt x="2500096" y="162236"/>
                  </a:cubicBezTo>
                  <a:cubicBezTo>
                    <a:pt x="2510618" y="162236"/>
                    <a:pt x="2515236" y="154027"/>
                    <a:pt x="2525755" y="154027"/>
                  </a:cubicBezTo>
                  <a:cubicBezTo>
                    <a:pt x="2534223" y="154027"/>
                    <a:pt x="2537815" y="161211"/>
                    <a:pt x="2546280" y="161211"/>
                  </a:cubicBezTo>
                  <a:cubicBezTo>
                    <a:pt x="2553464" y="161211"/>
                    <a:pt x="2559108" y="161211"/>
                    <a:pt x="2564754" y="157103"/>
                  </a:cubicBezTo>
                  <a:cubicBezTo>
                    <a:pt x="2567317" y="155307"/>
                    <a:pt x="2567576" y="150947"/>
                    <a:pt x="2570910" y="150947"/>
                  </a:cubicBezTo>
                  <a:cubicBezTo>
                    <a:pt x="2576301" y="150947"/>
                    <a:pt x="2578607" y="154539"/>
                    <a:pt x="2583225" y="157103"/>
                  </a:cubicBezTo>
                  <a:cubicBezTo>
                    <a:pt x="2593489" y="163262"/>
                    <a:pt x="2601186" y="163262"/>
                    <a:pt x="2612988" y="163262"/>
                  </a:cubicBezTo>
                  <a:cubicBezTo>
                    <a:pt x="2618890" y="163262"/>
                    <a:pt x="2621711" y="158131"/>
                    <a:pt x="2627616" y="158131"/>
                  </a:cubicBezTo>
                  <a:cubicBezTo>
                    <a:pt x="2631459" y="158131"/>
                    <a:pt x="2633772" y="158899"/>
                    <a:pt x="2637618" y="159157"/>
                  </a:cubicBezTo>
                  <a:cubicBezTo>
                    <a:pt x="2637618" y="166084"/>
                    <a:pt x="2634797" y="171727"/>
                    <a:pt x="2639670" y="176602"/>
                  </a:cubicBezTo>
                  <a:cubicBezTo>
                    <a:pt x="2643520" y="180449"/>
                    <a:pt x="2649679" y="178398"/>
                    <a:pt x="2653013" y="182761"/>
                  </a:cubicBezTo>
                  <a:cubicBezTo>
                    <a:pt x="2665328" y="198156"/>
                    <a:pt x="2672771" y="214576"/>
                    <a:pt x="2692525" y="214576"/>
                  </a:cubicBezTo>
                  <a:cubicBezTo>
                    <a:pt x="2701506" y="214576"/>
                    <a:pt x="2706124" y="208933"/>
                    <a:pt x="2713563" y="204315"/>
                  </a:cubicBezTo>
                  <a:cubicBezTo>
                    <a:pt x="2721518" y="199182"/>
                    <a:pt x="2730754" y="206879"/>
                    <a:pt x="2738193" y="201236"/>
                  </a:cubicBezTo>
                  <a:cubicBezTo>
                    <a:pt x="2743836" y="196869"/>
                    <a:pt x="2742298" y="188659"/>
                    <a:pt x="2748457" y="184816"/>
                  </a:cubicBezTo>
                  <a:cubicBezTo>
                    <a:pt x="2754358" y="181223"/>
                    <a:pt x="2758979" y="179169"/>
                    <a:pt x="2764877" y="175577"/>
                  </a:cubicBezTo>
                  <a:cubicBezTo>
                    <a:pt x="2774886" y="169421"/>
                    <a:pt x="2771807" y="157873"/>
                    <a:pt x="2779243" y="148896"/>
                  </a:cubicBezTo>
                  <a:cubicBezTo>
                    <a:pt x="2787456" y="139145"/>
                    <a:pt x="2797204" y="138632"/>
                    <a:pt x="2805927" y="129396"/>
                  </a:cubicBezTo>
                  <a:cubicBezTo>
                    <a:pt x="2811061" y="123750"/>
                    <a:pt x="2812344" y="115027"/>
                    <a:pt x="2820296" y="115027"/>
                  </a:cubicBezTo>
                  <a:cubicBezTo>
                    <a:pt x="2835691" y="115027"/>
                    <a:pt x="2842875" y="124263"/>
                    <a:pt x="2856216" y="131447"/>
                  </a:cubicBezTo>
                  <a:lnTo>
                    <a:pt x="2856216" y="165571"/>
                  </a:lnTo>
                  <a:cubicBezTo>
                    <a:pt x="2856216" y="176857"/>
                    <a:pt x="2867763" y="179424"/>
                    <a:pt x="2871611" y="189946"/>
                  </a:cubicBezTo>
                  <a:cubicBezTo>
                    <a:pt x="2882387" y="218936"/>
                    <a:pt x="2889056" y="236643"/>
                    <a:pt x="2889056" y="267683"/>
                  </a:cubicBezTo>
                  <a:lnTo>
                    <a:pt x="2889056" y="292829"/>
                  </a:lnTo>
                  <a:cubicBezTo>
                    <a:pt x="2889056" y="306428"/>
                    <a:pt x="2896241" y="313354"/>
                    <a:pt x="2896241" y="326953"/>
                  </a:cubicBezTo>
                  <a:cubicBezTo>
                    <a:pt x="2896241" y="337987"/>
                    <a:pt x="2883671" y="339529"/>
                    <a:pt x="2873661" y="343885"/>
                  </a:cubicBezTo>
                  <a:cubicBezTo>
                    <a:pt x="2859808" y="349790"/>
                    <a:pt x="2852369" y="358254"/>
                    <a:pt x="2848006" y="372624"/>
                  </a:cubicBezTo>
                  <a:cubicBezTo>
                    <a:pt x="2846465" y="378012"/>
                    <a:pt x="2838767" y="379041"/>
                    <a:pt x="2838767" y="384939"/>
                  </a:cubicBezTo>
                  <a:cubicBezTo>
                    <a:pt x="2838767" y="396486"/>
                    <a:pt x="2851343" y="398540"/>
                    <a:pt x="2860321" y="405464"/>
                  </a:cubicBezTo>
                  <a:cubicBezTo>
                    <a:pt x="2873148" y="415473"/>
                    <a:pt x="2879053" y="423683"/>
                    <a:pt x="2888030" y="437278"/>
                  </a:cubicBezTo>
                  <a:cubicBezTo>
                    <a:pt x="2897778" y="451905"/>
                    <a:pt x="2905476" y="458829"/>
                    <a:pt x="2914714" y="474223"/>
                  </a:cubicBezTo>
                  <a:cubicBezTo>
                    <a:pt x="2919332" y="481920"/>
                    <a:pt x="2926001" y="485771"/>
                    <a:pt x="2926001" y="494748"/>
                  </a:cubicBezTo>
                  <a:cubicBezTo>
                    <a:pt x="2926001" y="509891"/>
                    <a:pt x="2907997" y="509633"/>
                    <a:pt x="2901067" y="522716"/>
                  </a:cubicBezTo>
                  <a:lnTo>
                    <a:pt x="2901067" y="522716"/>
                  </a:lnTo>
                  <a:cubicBezTo>
                    <a:pt x="2895035" y="528744"/>
                    <a:pt x="2888158" y="526563"/>
                    <a:pt x="2879562" y="526563"/>
                  </a:cubicBezTo>
                  <a:cubicBezTo>
                    <a:pt x="2879820" y="529770"/>
                    <a:pt x="2879562" y="531697"/>
                    <a:pt x="2879562" y="534900"/>
                  </a:cubicBezTo>
                  <a:cubicBezTo>
                    <a:pt x="2879562" y="538368"/>
                    <a:pt x="2882126" y="539907"/>
                    <a:pt x="2882126" y="543371"/>
                  </a:cubicBezTo>
                  <a:lnTo>
                    <a:pt x="2882126" y="578778"/>
                  </a:lnTo>
                  <a:cubicBezTo>
                    <a:pt x="2882126" y="593272"/>
                    <a:pt x="2862114" y="594045"/>
                    <a:pt x="2859295" y="608153"/>
                  </a:cubicBezTo>
                  <a:cubicBezTo>
                    <a:pt x="2858394" y="613029"/>
                    <a:pt x="2859038" y="617262"/>
                    <a:pt x="2855187" y="620468"/>
                  </a:cubicBezTo>
                  <a:cubicBezTo>
                    <a:pt x="2849031" y="625599"/>
                    <a:pt x="2836716" y="621109"/>
                    <a:pt x="2836716" y="629064"/>
                  </a:cubicBezTo>
                  <a:lnTo>
                    <a:pt x="2836716" y="641121"/>
                  </a:lnTo>
                  <a:cubicBezTo>
                    <a:pt x="2836716" y="647280"/>
                    <a:pt x="2833636" y="650359"/>
                    <a:pt x="2831073" y="655875"/>
                  </a:cubicBezTo>
                  <a:cubicBezTo>
                    <a:pt x="2829274" y="659853"/>
                    <a:pt x="2828248" y="662805"/>
                    <a:pt x="2825427" y="666139"/>
                  </a:cubicBezTo>
                  <a:cubicBezTo>
                    <a:pt x="2823500" y="668448"/>
                    <a:pt x="2822736" y="671655"/>
                    <a:pt x="2819656" y="671655"/>
                  </a:cubicBezTo>
                  <a:cubicBezTo>
                    <a:pt x="2798102" y="671655"/>
                    <a:pt x="2786042" y="671783"/>
                    <a:pt x="2764491" y="671783"/>
                  </a:cubicBezTo>
                  <a:cubicBezTo>
                    <a:pt x="2758078" y="671783"/>
                    <a:pt x="2752562" y="676658"/>
                    <a:pt x="2752562" y="683072"/>
                  </a:cubicBezTo>
                  <a:cubicBezTo>
                    <a:pt x="2752562" y="685763"/>
                    <a:pt x="2754998" y="686664"/>
                    <a:pt x="2755641" y="689231"/>
                  </a:cubicBezTo>
                  <a:cubicBezTo>
                    <a:pt x="2757307" y="695002"/>
                    <a:pt x="2755769" y="698852"/>
                    <a:pt x="2757180" y="704623"/>
                  </a:cubicBezTo>
                  <a:cubicBezTo>
                    <a:pt x="2758973" y="711807"/>
                    <a:pt x="2759874" y="718224"/>
                    <a:pt x="2758718" y="725664"/>
                  </a:cubicBezTo>
                  <a:cubicBezTo>
                    <a:pt x="2758718" y="735670"/>
                    <a:pt x="2754613" y="741316"/>
                    <a:pt x="2753588" y="751319"/>
                  </a:cubicBezTo>
                  <a:cubicBezTo>
                    <a:pt x="2752562" y="761070"/>
                    <a:pt x="2752816" y="767226"/>
                    <a:pt x="2748457" y="775949"/>
                  </a:cubicBezTo>
                  <a:cubicBezTo>
                    <a:pt x="2738960" y="794936"/>
                    <a:pt x="2719722" y="801608"/>
                    <a:pt x="2719722" y="822904"/>
                  </a:cubicBezTo>
                  <a:cubicBezTo>
                    <a:pt x="2719722" y="830088"/>
                    <a:pt x="2720884" y="830039"/>
                    <a:pt x="2720884" y="837224"/>
                  </a:cubicBezTo>
                  <a:lnTo>
                    <a:pt x="2720884" y="837224"/>
                  </a:lnTo>
                  <a:cubicBezTo>
                    <a:pt x="2718582" y="835095"/>
                    <a:pt x="2716247" y="833423"/>
                    <a:pt x="2712537" y="833423"/>
                  </a:cubicBezTo>
                  <a:cubicBezTo>
                    <a:pt x="2700735" y="833423"/>
                    <a:pt x="2696630" y="843171"/>
                    <a:pt x="2686366" y="848817"/>
                  </a:cubicBezTo>
                  <a:cubicBezTo>
                    <a:pt x="2681494" y="851508"/>
                    <a:pt x="2677516" y="850995"/>
                    <a:pt x="2671997" y="851893"/>
                  </a:cubicBezTo>
                  <a:cubicBezTo>
                    <a:pt x="2663659" y="853435"/>
                    <a:pt x="2661223" y="860103"/>
                    <a:pt x="2655577" y="866262"/>
                  </a:cubicBezTo>
                  <a:cubicBezTo>
                    <a:pt x="2649293" y="873062"/>
                    <a:pt x="2645316" y="876523"/>
                    <a:pt x="2639670" y="883708"/>
                  </a:cubicBezTo>
                  <a:cubicBezTo>
                    <a:pt x="2629154" y="896924"/>
                    <a:pt x="2624918" y="905774"/>
                    <a:pt x="2613501" y="918089"/>
                  </a:cubicBezTo>
                  <a:cubicBezTo>
                    <a:pt x="2608629" y="923347"/>
                    <a:pt x="2608371" y="928353"/>
                    <a:pt x="2605804" y="935022"/>
                  </a:cubicBezTo>
                  <a:cubicBezTo>
                    <a:pt x="2602852" y="942974"/>
                    <a:pt x="2598365" y="946697"/>
                    <a:pt x="2590922" y="950929"/>
                  </a:cubicBezTo>
                  <a:cubicBezTo>
                    <a:pt x="2587588" y="956063"/>
                    <a:pt x="2583738" y="959139"/>
                    <a:pt x="2577581" y="959139"/>
                  </a:cubicBezTo>
                  <a:cubicBezTo>
                    <a:pt x="2572964" y="959139"/>
                    <a:pt x="2572063" y="953751"/>
                    <a:pt x="2570910" y="949391"/>
                  </a:cubicBezTo>
                  <a:cubicBezTo>
                    <a:pt x="2569117" y="942974"/>
                    <a:pt x="2568343" y="939127"/>
                    <a:pt x="2567830" y="932458"/>
                  </a:cubicBezTo>
                  <a:cubicBezTo>
                    <a:pt x="2567063" y="921809"/>
                    <a:pt x="2564754" y="915777"/>
                    <a:pt x="2564754" y="905134"/>
                  </a:cubicBezTo>
                  <a:lnTo>
                    <a:pt x="2564754" y="893074"/>
                  </a:lnTo>
                  <a:cubicBezTo>
                    <a:pt x="2564754" y="881657"/>
                    <a:pt x="2563598" y="874472"/>
                    <a:pt x="2567317" y="863695"/>
                  </a:cubicBezTo>
                  <a:cubicBezTo>
                    <a:pt x="2571681" y="850740"/>
                    <a:pt x="2576553" y="843298"/>
                    <a:pt x="2576553" y="829572"/>
                  </a:cubicBezTo>
                  <a:cubicBezTo>
                    <a:pt x="2576553" y="825340"/>
                    <a:pt x="2573091" y="823798"/>
                    <a:pt x="2570397" y="820592"/>
                  </a:cubicBezTo>
                  <a:cubicBezTo>
                    <a:pt x="2567576" y="817254"/>
                    <a:pt x="2569244" y="810331"/>
                    <a:pt x="2564754" y="810331"/>
                  </a:cubicBezTo>
                  <a:cubicBezTo>
                    <a:pt x="2560907" y="810331"/>
                    <a:pt x="2561547" y="815846"/>
                    <a:pt x="2558082" y="817515"/>
                  </a:cubicBezTo>
                  <a:cubicBezTo>
                    <a:pt x="2555773" y="818668"/>
                    <a:pt x="2553977" y="818541"/>
                    <a:pt x="2551410" y="818541"/>
                  </a:cubicBezTo>
                  <a:cubicBezTo>
                    <a:pt x="2541662" y="818541"/>
                    <a:pt x="2536277" y="816490"/>
                    <a:pt x="2526525" y="816490"/>
                  </a:cubicBezTo>
                  <a:cubicBezTo>
                    <a:pt x="2518316" y="816490"/>
                    <a:pt x="2511771" y="818283"/>
                    <a:pt x="2507281" y="825212"/>
                  </a:cubicBezTo>
                  <a:cubicBezTo>
                    <a:pt x="2505743" y="827649"/>
                    <a:pt x="2506768" y="830343"/>
                    <a:pt x="2504714" y="832397"/>
                  </a:cubicBezTo>
                  <a:cubicBezTo>
                    <a:pt x="2502277" y="834833"/>
                    <a:pt x="2500358" y="836241"/>
                    <a:pt x="2499583" y="839578"/>
                  </a:cubicBezTo>
                  <a:cubicBezTo>
                    <a:pt x="2503176" y="840734"/>
                    <a:pt x="2508306" y="840858"/>
                    <a:pt x="2508306" y="844712"/>
                  </a:cubicBezTo>
                  <a:cubicBezTo>
                    <a:pt x="2508306" y="849202"/>
                    <a:pt x="2504074" y="850610"/>
                    <a:pt x="2501122" y="853947"/>
                  </a:cubicBezTo>
                  <a:cubicBezTo>
                    <a:pt x="2495224" y="860616"/>
                    <a:pt x="2493813" y="865622"/>
                    <a:pt x="2488806" y="872934"/>
                  </a:cubicBezTo>
                  <a:cubicBezTo>
                    <a:pt x="2484062" y="879858"/>
                    <a:pt x="2482778" y="884479"/>
                    <a:pt x="2479058" y="891921"/>
                  </a:cubicBezTo>
                  <a:cubicBezTo>
                    <a:pt x="2476492" y="897052"/>
                    <a:pt x="2472899" y="898845"/>
                    <a:pt x="2469823" y="903720"/>
                  </a:cubicBezTo>
                  <a:cubicBezTo>
                    <a:pt x="2464951" y="911421"/>
                    <a:pt x="2462639" y="915911"/>
                    <a:pt x="2458021" y="923736"/>
                  </a:cubicBezTo>
                  <a:cubicBezTo>
                    <a:pt x="2453661" y="931044"/>
                    <a:pt x="2447757" y="933997"/>
                    <a:pt x="2446218" y="942207"/>
                  </a:cubicBezTo>
                  <a:cubicBezTo>
                    <a:pt x="2445317" y="947465"/>
                    <a:pt x="2446346" y="950802"/>
                    <a:pt x="2445190" y="956063"/>
                  </a:cubicBezTo>
                  <a:cubicBezTo>
                    <a:pt x="2443139" y="964658"/>
                    <a:pt x="2440700" y="969403"/>
                    <a:pt x="2439034" y="978126"/>
                  </a:cubicBezTo>
                  <a:cubicBezTo>
                    <a:pt x="2438135" y="982871"/>
                    <a:pt x="2438779" y="985951"/>
                    <a:pt x="2436980" y="990441"/>
                  </a:cubicBezTo>
                  <a:cubicBezTo>
                    <a:pt x="2435569" y="994161"/>
                    <a:pt x="2430824" y="993393"/>
                    <a:pt x="2426719" y="993521"/>
                  </a:cubicBezTo>
                  <a:cubicBezTo>
                    <a:pt x="2423254" y="993648"/>
                    <a:pt x="2421458" y="994935"/>
                    <a:pt x="2417996" y="995059"/>
                  </a:cubicBezTo>
                  <a:cubicBezTo>
                    <a:pt x="2404398" y="995830"/>
                    <a:pt x="2395162" y="992368"/>
                    <a:pt x="2383102" y="998651"/>
                  </a:cubicBezTo>
                  <a:cubicBezTo>
                    <a:pt x="2377070" y="1001731"/>
                    <a:pt x="2375405" y="1007763"/>
                    <a:pt x="2375405" y="1014559"/>
                  </a:cubicBezTo>
                  <a:cubicBezTo>
                    <a:pt x="2375405" y="1020332"/>
                    <a:pt x="2377331" y="1023412"/>
                    <a:pt x="2378997" y="1028928"/>
                  </a:cubicBezTo>
                  <a:cubicBezTo>
                    <a:pt x="2380920" y="1035087"/>
                    <a:pt x="2381822" y="1039192"/>
                    <a:pt x="2386694" y="1043293"/>
                  </a:cubicBezTo>
                  <a:cubicBezTo>
                    <a:pt x="2393490" y="1049067"/>
                    <a:pt x="2399522" y="1049325"/>
                    <a:pt x="2408245" y="1051507"/>
                  </a:cubicBezTo>
                  <a:cubicBezTo>
                    <a:pt x="2420432" y="1054583"/>
                    <a:pt x="2427232" y="1057663"/>
                    <a:pt x="2439805" y="1057663"/>
                  </a:cubicBezTo>
                  <a:cubicBezTo>
                    <a:pt x="2452119" y="1057663"/>
                    <a:pt x="2458533" y="1050991"/>
                    <a:pt x="2470848" y="1050991"/>
                  </a:cubicBezTo>
                  <a:cubicBezTo>
                    <a:pt x="2477906" y="1050991"/>
                    <a:pt x="2481370" y="1057535"/>
                    <a:pt x="2483163" y="1064335"/>
                  </a:cubicBezTo>
                  <a:cubicBezTo>
                    <a:pt x="2484829" y="1070879"/>
                    <a:pt x="2486501" y="1074468"/>
                    <a:pt x="2487269" y="1081267"/>
                  </a:cubicBezTo>
                  <a:cubicBezTo>
                    <a:pt x="2488039" y="1088579"/>
                    <a:pt x="2495991" y="1088707"/>
                    <a:pt x="2502151" y="1092557"/>
                  </a:cubicBezTo>
                  <a:cubicBezTo>
                    <a:pt x="2507281" y="1095764"/>
                    <a:pt x="2510873" y="1096917"/>
                    <a:pt x="2516004" y="1100254"/>
                  </a:cubicBezTo>
                  <a:cubicBezTo>
                    <a:pt x="2517545" y="1101280"/>
                    <a:pt x="2518316" y="1102818"/>
                    <a:pt x="2520236" y="1102818"/>
                  </a:cubicBezTo>
                  <a:lnTo>
                    <a:pt x="2530758" y="1102818"/>
                  </a:lnTo>
                  <a:cubicBezTo>
                    <a:pt x="2532939" y="1102818"/>
                    <a:pt x="2533452" y="1100509"/>
                    <a:pt x="2534990" y="1099226"/>
                  </a:cubicBezTo>
                  <a:cubicBezTo>
                    <a:pt x="2537171" y="1097429"/>
                    <a:pt x="2539223" y="1096535"/>
                    <a:pt x="2540634" y="1094095"/>
                  </a:cubicBezTo>
                  <a:cubicBezTo>
                    <a:pt x="2543586" y="1089219"/>
                    <a:pt x="2541146" y="1083576"/>
                    <a:pt x="2545767" y="1080242"/>
                  </a:cubicBezTo>
                  <a:cubicBezTo>
                    <a:pt x="2554490" y="1073955"/>
                    <a:pt x="2561162" y="1067927"/>
                    <a:pt x="2561162" y="1057023"/>
                  </a:cubicBezTo>
                  <a:lnTo>
                    <a:pt x="2561162" y="1047402"/>
                  </a:lnTo>
                  <a:cubicBezTo>
                    <a:pt x="2571681" y="1047402"/>
                    <a:pt x="2576429" y="1040985"/>
                    <a:pt x="2584766" y="1034571"/>
                  </a:cubicBezTo>
                  <a:cubicBezTo>
                    <a:pt x="2588358" y="1031880"/>
                    <a:pt x="2590537" y="1028928"/>
                    <a:pt x="2595027" y="1028928"/>
                  </a:cubicBezTo>
                  <a:cubicBezTo>
                    <a:pt x="2599390" y="1028928"/>
                    <a:pt x="2601572" y="1030978"/>
                    <a:pt x="2605931" y="1030978"/>
                  </a:cubicBezTo>
                  <a:lnTo>
                    <a:pt x="2619145" y="1030978"/>
                  </a:lnTo>
                  <a:lnTo>
                    <a:pt x="2623249" y="1029953"/>
                  </a:lnTo>
                  <a:lnTo>
                    <a:pt x="2633514" y="1029953"/>
                  </a:lnTo>
                  <a:cubicBezTo>
                    <a:pt x="2633899" y="1030720"/>
                    <a:pt x="2634539" y="1031106"/>
                    <a:pt x="2634539" y="1032007"/>
                  </a:cubicBezTo>
                  <a:cubicBezTo>
                    <a:pt x="2634539" y="1034058"/>
                    <a:pt x="2633514" y="1035087"/>
                    <a:pt x="2633514" y="1037138"/>
                  </a:cubicBezTo>
                  <a:lnTo>
                    <a:pt x="2649934" y="1037138"/>
                  </a:lnTo>
                  <a:lnTo>
                    <a:pt x="2654039" y="1036112"/>
                  </a:lnTo>
                  <a:lnTo>
                    <a:pt x="2663790" y="1036112"/>
                  </a:lnTo>
                  <a:cubicBezTo>
                    <a:pt x="2665968" y="1033931"/>
                    <a:pt x="2666866" y="1031880"/>
                    <a:pt x="2666866" y="1028800"/>
                  </a:cubicBezTo>
                  <a:cubicBezTo>
                    <a:pt x="2672640" y="1028800"/>
                    <a:pt x="2675850" y="1028928"/>
                    <a:pt x="2681621" y="1028928"/>
                  </a:cubicBezTo>
                  <a:cubicBezTo>
                    <a:pt x="2690598" y="1028928"/>
                    <a:pt x="2695347" y="1025590"/>
                    <a:pt x="2704324" y="1024310"/>
                  </a:cubicBezTo>
                  <a:lnTo>
                    <a:pt x="2704840" y="1026361"/>
                  </a:lnTo>
                  <a:cubicBezTo>
                    <a:pt x="2703171" y="1029182"/>
                    <a:pt x="2701248" y="1030720"/>
                    <a:pt x="2701248" y="1034058"/>
                  </a:cubicBezTo>
                  <a:cubicBezTo>
                    <a:pt x="2701248" y="1046628"/>
                    <a:pt x="2709458" y="1052787"/>
                    <a:pt x="2709458" y="1065360"/>
                  </a:cubicBezTo>
                  <a:cubicBezTo>
                    <a:pt x="2709458" y="1068054"/>
                    <a:pt x="2707404" y="1069465"/>
                    <a:pt x="2704840" y="1070490"/>
                  </a:cubicBezTo>
                  <a:lnTo>
                    <a:pt x="2702786" y="1071519"/>
                  </a:lnTo>
                  <a:cubicBezTo>
                    <a:pt x="2696758" y="1065487"/>
                    <a:pt x="2690216" y="1065360"/>
                    <a:pt x="2681748" y="1065360"/>
                  </a:cubicBezTo>
                  <a:cubicBezTo>
                    <a:pt x="2676745" y="1065360"/>
                    <a:pt x="2672771" y="1066513"/>
                    <a:pt x="2669946" y="1070490"/>
                  </a:cubicBezTo>
                  <a:cubicBezTo>
                    <a:pt x="2666739" y="1074981"/>
                    <a:pt x="2669433" y="1079213"/>
                    <a:pt x="2669433" y="1084860"/>
                  </a:cubicBezTo>
                  <a:lnTo>
                    <a:pt x="2656089" y="1084860"/>
                  </a:lnTo>
                  <a:cubicBezTo>
                    <a:pt x="2655064" y="1092557"/>
                    <a:pt x="2652246" y="1097302"/>
                    <a:pt x="2646341" y="1102305"/>
                  </a:cubicBezTo>
                  <a:cubicBezTo>
                    <a:pt x="2641469" y="1106410"/>
                    <a:pt x="2633899" y="1104872"/>
                    <a:pt x="2632485" y="1111283"/>
                  </a:cubicBezTo>
                  <a:lnTo>
                    <a:pt x="2643262" y="1111283"/>
                  </a:lnTo>
                  <a:cubicBezTo>
                    <a:pt x="2642109" y="1118085"/>
                    <a:pt x="2638131" y="1121419"/>
                    <a:pt x="2638131" y="1128218"/>
                  </a:cubicBezTo>
                  <a:cubicBezTo>
                    <a:pt x="2635310" y="1128091"/>
                    <a:pt x="2633772" y="1128091"/>
                    <a:pt x="2630947" y="1128218"/>
                  </a:cubicBezTo>
                  <a:cubicBezTo>
                    <a:pt x="2630561" y="1133221"/>
                    <a:pt x="2630947" y="1135916"/>
                    <a:pt x="2630947" y="1140919"/>
                  </a:cubicBezTo>
                  <a:cubicBezTo>
                    <a:pt x="2630947" y="1147718"/>
                    <a:pt x="2627995" y="1155673"/>
                    <a:pt x="2621199" y="1155673"/>
                  </a:cubicBezTo>
                  <a:cubicBezTo>
                    <a:pt x="2614399" y="1155673"/>
                    <a:pt x="2611062" y="1151568"/>
                    <a:pt x="2604266" y="1151568"/>
                  </a:cubicBezTo>
                  <a:cubicBezTo>
                    <a:pt x="2601059" y="1151568"/>
                    <a:pt x="2598619" y="1154520"/>
                    <a:pt x="2598619" y="1157724"/>
                  </a:cubicBezTo>
                  <a:cubicBezTo>
                    <a:pt x="2598619" y="1162469"/>
                    <a:pt x="2603626" y="1164651"/>
                    <a:pt x="2608371" y="1165422"/>
                  </a:cubicBezTo>
                  <a:cubicBezTo>
                    <a:pt x="2608495" y="1167476"/>
                    <a:pt x="2608884" y="1168501"/>
                    <a:pt x="2608884" y="1170552"/>
                  </a:cubicBezTo>
                  <a:cubicBezTo>
                    <a:pt x="2608884" y="1175813"/>
                    <a:pt x="2604135" y="1177351"/>
                    <a:pt x="2601699" y="1181841"/>
                  </a:cubicBezTo>
                  <a:cubicBezTo>
                    <a:pt x="2599260" y="1186201"/>
                    <a:pt x="2599005" y="1189412"/>
                    <a:pt x="2597594" y="1194156"/>
                  </a:cubicBezTo>
                  <a:cubicBezTo>
                    <a:pt x="2596827" y="1196978"/>
                    <a:pt x="2593104" y="1197109"/>
                    <a:pt x="2590922" y="1199290"/>
                  </a:cubicBezTo>
                  <a:cubicBezTo>
                    <a:pt x="2590922" y="1209424"/>
                    <a:pt x="2593489" y="1215198"/>
                    <a:pt x="2593489" y="1225331"/>
                  </a:cubicBezTo>
                  <a:lnTo>
                    <a:pt x="2593489" y="1245598"/>
                  </a:lnTo>
                  <a:cubicBezTo>
                    <a:pt x="2593489" y="1251630"/>
                    <a:pt x="2596053" y="1256760"/>
                    <a:pt x="2601699" y="1258814"/>
                  </a:cubicBezTo>
                  <a:cubicBezTo>
                    <a:pt x="2608371" y="1261251"/>
                    <a:pt x="2612988" y="1259840"/>
                    <a:pt x="2619657" y="1261894"/>
                  </a:cubicBezTo>
                  <a:cubicBezTo>
                    <a:pt x="2625049" y="1263432"/>
                    <a:pt x="2626074" y="1268690"/>
                    <a:pt x="2631459" y="1270104"/>
                  </a:cubicBezTo>
                  <a:cubicBezTo>
                    <a:pt x="2638004" y="1271769"/>
                    <a:pt x="2642236" y="1270617"/>
                    <a:pt x="2648908" y="1272155"/>
                  </a:cubicBezTo>
                  <a:cubicBezTo>
                    <a:pt x="2658656" y="1274336"/>
                    <a:pt x="2664816" y="1277671"/>
                    <a:pt x="2670971" y="1285495"/>
                  </a:cubicBezTo>
                  <a:cubicBezTo>
                    <a:pt x="2671997" y="1286909"/>
                    <a:pt x="2674051" y="1286651"/>
                    <a:pt x="2675589" y="1287549"/>
                  </a:cubicBezTo>
                  <a:cubicBezTo>
                    <a:pt x="2682901" y="1292040"/>
                    <a:pt x="2684573" y="1297552"/>
                    <a:pt x="2690471" y="1303457"/>
                  </a:cubicBezTo>
                  <a:cubicBezTo>
                    <a:pt x="2695990" y="1308976"/>
                    <a:pt x="2699967" y="1312820"/>
                    <a:pt x="2702273" y="1320389"/>
                  </a:cubicBezTo>
                  <a:cubicBezTo>
                    <a:pt x="2706506" y="1334246"/>
                    <a:pt x="2718820" y="1336039"/>
                    <a:pt x="2729983" y="1345535"/>
                  </a:cubicBezTo>
                  <a:cubicBezTo>
                    <a:pt x="2734859" y="1349640"/>
                    <a:pt x="2738451" y="1351051"/>
                    <a:pt x="2743324" y="1355284"/>
                  </a:cubicBezTo>
                  <a:cubicBezTo>
                    <a:pt x="2749482" y="1360669"/>
                    <a:pt x="2750508" y="1367213"/>
                    <a:pt x="2758205" y="1369653"/>
                  </a:cubicBezTo>
                  <a:cubicBezTo>
                    <a:pt x="2764364" y="1371576"/>
                    <a:pt x="2768470" y="1369391"/>
                    <a:pt x="2774625" y="1371191"/>
                  </a:cubicBezTo>
                  <a:cubicBezTo>
                    <a:pt x="2784122" y="1373885"/>
                    <a:pt x="2787841" y="1379914"/>
                    <a:pt x="2796692" y="1384018"/>
                  </a:cubicBezTo>
                  <a:cubicBezTo>
                    <a:pt x="2805799" y="1388251"/>
                    <a:pt x="2814010" y="1389022"/>
                    <a:pt x="2818754" y="1397875"/>
                  </a:cubicBezTo>
                  <a:cubicBezTo>
                    <a:pt x="2811446" y="1401467"/>
                    <a:pt x="2806440" y="1401722"/>
                    <a:pt x="2798230" y="1403006"/>
                  </a:cubicBezTo>
                  <a:cubicBezTo>
                    <a:pt x="2790532" y="1404158"/>
                    <a:pt x="2786816" y="1407623"/>
                    <a:pt x="2779119" y="1407623"/>
                  </a:cubicBezTo>
                  <a:lnTo>
                    <a:pt x="2769109" y="1407623"/>
                  </a:lnTo>
                  <a:cubicBezTo>
                    <a:pt x="2765902" y="1407623"/>
                    <a:pt x="2764364" y="1410063"/>
                    <a:pt x="2761285" y="1410703"/>
                  </a:cubicBezTo>
                  <a:cubicBezTo>
                    <a:pt x="2754613" y="1412241"/>
                    <a:pt x="2749482" y="1412630"/>
                    <a:pt x="2745377" y="1417887"/>
                  </a:cubicBezTo>
                  <a:cubicBezTo>
                    <a:pt x="2760259" y="1422378"/>
                    <a:pt x="2768855" y="1426610"/>
                    <a:pt x="2784376" y="1426610"/>
                  </a:cubicBezTo>
                  <a:cubicBezTo>
                    <a:pt x="2792332" y="1426610"/>
                    <a:pt x="2796692" y="1425585"/>
                    <a:pt x="2804647" y="1425585"/>
                  </a:cubicBezTo>
                  <a:cubicBezTo>
                    <a:pt x="2813882" y="1425585"/>
                    <a:pt x="2818242" y="1430588"/>
                    <a:pt x="2826452" y="1434820"/>
                  </a:cubicBezTo>
                  <a:cubicBezTo>
                    <a:pt x="2835436" y="1439565"/>
                    <a:pt x="2846981" y="1440849"/>
                    <a:pt x="2846981" y="1450982"/>
                  </a:cubicBezTo>
                  <a:cubicBezTo>
                    <a:pt x="2846981" y="1456371"/>
                    <a:pt x="2840054" y="1456247"/>
                    <a:pt x="2835175" y="1458425"/>
                  </a:cubicBezTo>
                  <a:cubicBezTo>
                    <a:pt x="2831586" y="1459963"/>
                    <a:pt x="2829531" y="1461759"/>
                    <a:pt x="2826452" y="1464071"/>
                  </a:cubicBezTo>
                  <a:cubicBezTo>
                    <a:pt x="2818115" y="1470227"/>
                    <a:pt x="2812471" y="1474459"/>
                    <a:pt x="2808494" y="1484080"/>
                  </a:cubicBezTo>
                  <a:cubicBezTo>
                    <a:pt x="2804003" y="1494857"/>
                    <a:pt x="2802207" y="1501656"/>
                    <a:pt x="2795663" y="1511277"/>
                  </a:cubicBezTo>
                  <a:cubicBezTo>
                    <a:pt x="2790278" y="1519229"/>
                    <a:pt x="2784504" y="1522181"/>
                    <a:pt x="2781297" y="1531289"/>
                  </a:cubicBezTo>
                  <a:cubicBezTo>
                    <a:pt x="2782068" y="1531289"/>
                    <a:pt x="2782450" y="1531802"/>
                    <a:pt x="2783224" y="1531802"/>
                  </a:cubicBezTo>
                  <a:cubicBezTo>
                    <a:pt x="2786940" y="1531802"/>
                    <a:pt x="2789121" y="1530264"/>
                    <a:pt x="2792844" y="1530264"/>
                  </a:cubicBezTo>
                  <a:cubicBezTo>
                    <a:pt x="2797975" y="1530264"/>
                    <a:pt x="2801437" y="1528850"/>
                    <a:pt x="2805927" y="1531289"/>
                  </a:cubicBezTo>
                  <a:cubicBezTo>
                    <a:pt x="2808621" y="1532703"/>
                    <a:pt x="2809392" y="1535910"/>
                    <a:pt x="2812599" y="1535910"/>
                  </a:cubicBezTo>
                  <a:cubicBezTo>
                    <a:pt x="2816704" y="1535910"/>
                    <a:pt x="2817344" y="1531417"/>
                    <a:pt x="2819783" y="1528213"/>
                  </a:cubicBezTo>
                  <a:cubicBezTo>
                    <a:pt x="2825427" y="1520901"/>
                    <a:pt x="2830044" y="1514869"/>
                    <a:pt x="2839283" y="1514869"/>
                  </a:cubicBezTo>
                  <a:cubicBezTo>
                    <a:pt x="2849031" y="1514869"/>
                    <a:pt x="2853522" y="1520767"/>
                    <a:pt x="2862372" y="1525133"/>
                  </a:cubicBezTo>
                  <a:cubicBezTo>
                    <a:pt x="2870970" y="1529366"/>
                    <a:pt x="2876999" y="1528726"/>
                    <a:pt x="2886492" y="1528726"/>
                  </a:cubicBezTo>
                  <a:lnTo>
                    <a:pt x="2886492" y="1532958"/>
                  </a:lnTo>
                  <a:cubicBezTo>
                    <a:pt x="2886492" y="1535136"/>
                    <a:pt x="2883925" y="1535649"/>
                    <a:pt x="2882387" y="1536936"/>
                  </a:cubicBezTo>
                  <a:cubicBezTo>
                    <a:pt x="2877639" y="1541041"/>
                    <a:pt x="2874301" y="1543219"/>
                    <a:pt x="2871095" y="1548738"/>
                  </a:cubicBezTo>
                  <a:lnTo>
                    <a:pt x="2873148" y="1550276"/>
                  </a:lnTo>
                  <a:cubicBezTo>
                    <a:pt x="2876355" y="1547709"/>
                    <a:pt x="2877766" y="1544117"/>
                    <a:pt x="2881871" y="1544117"/>
                  </a:cubicBezTo>
                  <a:cubicBezTo>
                    <a:pt x="2883925" y="1544117"/>
                    <a:pt x="2884184" y="1546299"/>
                    <a:pt x="2885976" y="1547197"/>
                  </a:cubicBezTo>
                  <a:cubicBezTo>
                    <a:pt x="2890725" y="1549763"/>
                    <a:pt x="2893419" y="1552716"/>
                    <a:pt x="2896241" y="1557461"/>
                  </a:cubicBezTo>
                  <a:lnTo>
                    <a:pt x="2897266" y="1574393"/>
                  </a:lnTo>
                  <a:cubicBezTo>
                    <a:pt x="2896367" y="1574648"/>
                    <a:pt x="2895728" y="1575422"/>
                    <a:pt x="2894699" y="1575422"/>
                  </a:cubicBezTo>
                  <a:cubicBezTo>
                    <a:pt x="2887776" y="1575422"/>
                    <a:pt x="2884184" y="1573368"/>
                    <a:pt x="2877254" y="1572343"/>
                  </a:cubicBezTo>
                  <a:lnTo>
                    <a:pt x="2876741" y="1574393"/>
                  </a:lnTo>
                  <a:cubicBezTo>
                    <a:pt x="2880591" y="1581193"/>
                    <a:pt x="2885976" y="1584530"/>
                    <a:pt x="2885976" y="1592355"/>
                  </a:cubicBezTo>
                  <a:cubicBezTo>
                    <a:pt x="2885976" y="1600179"/>
                    <a:pt x="2881871" y="1604281"/>
                    <a:pt x="2881871" y="1612106"/>
                  </a:cubicBezTo>
                  <a:cubicBezTo>
                    <a:pt x="2881871" y="1619803"/>
                    <a:pt x="2888030" y="1623395"/>
                    <a:pt x="2888030" y="1631093"/>
                  </a:cubicBezTo>
                  <a:cubicBezTo>
                    <a:pt x="2888030" y="1637510"/>
                    <a:pt x="2884566" y="1642768"/>
                    <a:pt x="2878279" y="1644182"/>
                  </a:cubicBezTo>
                  <a:cubicBezTo>
                    <a:pt x="2875715" y="1638924"/>
                    <a:pt x="2875588" y="1634303"/>
                    <a:pt x="2870582" y="1631354"/>
                  </a:cubicBezTo>
                  <a:cubicBezTo>
                    <a:pt x="2866480" y="1635456"/>
                    <a:pt x="2863528" y="1638408"/>
                    <a:pt x="2857754" y="1639048"/>
                  </a:cubicBezTo>
                  <a:lnTo>
                    <a:pt x="2857754" y="1644182"/>
                  </a:lnTo>
                  <a:cubicBezTo>
                    <a:pt x="2860321" y="1646745"/>
                    <a:pt x="2861346" y="1649054"/>
                    <a:pt x="2861346" y="1652646"/>
                  </a:cubicBezTo>
                  <a:cubicBezTo>
                    <a:pt x="2861346" y="1657010"/>
                    <a:pt x="2859168" y="1659060"/>
                    <a:pt x="2857754" y="1663168"/>
                  </a:cubicBezTo>
                  <a:cubicBezTo>
                    <a:pt x="2855961" y="1668684"/>
                    <a:pt x="2853910" y="1674070"/>
                    <a:pt x="2848006" y="1674968"/>
                  </a:cubicBezTo>
                  <a:lnTo>
                    <a:pt x="2847493" y="1677022"/>
                  </a:lnTo>
                  <a:cubicBezTo>
                    <a:pt x="2850318" y="1681767"/>
                    <a:pt x="2853649" y="1684334"/>
                    <a:pt x="2853649" y="1689849"/>
                  </a:cubicBezTo>
                  <a:cubicBezTo>
                    <a:pt x="2853649" y="1700499"/>
                    <a:pt x="2854289" y="1706913"/>
                    <a:pt x="2851085" y="1717046"/>
                  </a:cubicBezTo>
                  <a:cubicBezTo>
                    <a:pt x="2847104" y="1729616"/>
                    <a:pt x="2842748" y="1736288"/>
                    <a:pt x="2842359" y="1749374"/>
                  </a:cubicBezTo>
                  <a:cubicBezTo>
                    <a:pt x="2841974" y="1760663"/>
                    <a:pt x="2836843" y="1766182"/>
                    <a:pt x="2832611" y="1776570"/>
                  </a:cubicBezTo>
                  <a:cubicBezTo>
                    <a:pt x="2830818" y="1780930"/>
                    <a:pt x="2826325" y="1780803"/>
                    <a:pt x="2821835" y="1782214"/>
                  </a:cubicBezTo>
                  <a:cubicBezTo>
                    <a:pt x="2817089" y="1783755"/>
                    <a:pt x="2816191" y="1788758"/>
                    <a:pt x="2816191" y="1793758"/>
                  </a:cubicBezTo>
                  <a:cubicBezTo>
                    <a:pt x="2816191" y="1802614"/>
                    <a:pt x="2824401" y="1805946"/>
                    <a:pt x="2824401" y="1814796"/>
                  </a:cubicBezTo>
                  <a:cubicBezTo>
                    <a:pt x="2824401" y="1819289"/>
                    <a:pt x="2824659" y="1822114"/>
                    <a:pt x="2823376" y="1826346"/>
                  </a:cubicBezTo>
                  <a:cubicBezTo>
                    <a:pt x="2822605" y="1829037"/>
                    <a:pt x="2818242" y="1828652"/>
                    <a:pt x="2818242" y="1831477"/>
                  </a:cubicBezTo>
                  <a:cubicBezTo>
                    <a:pt x="2818242" y="1834684"/>
                    <a:pt x="2821835" y="1835197"/>
                    <a:pt x="2822860" y="1838146"/>
                  </a:cubicBezTo>
                  <a:cubicBezTo>
                    <a:pt x="2825427" y="1845458"/>
                    <a:pt x="2823376" y="1850337"/>
                    <a:pt x="2823376" y="1858158"/>
                  </a:cubicBezTo>
                  <a:cubicBezTo>
                    <a:pt x="2823376" y="1864572"/>
                    <a:pt x="2831586" y="1865982"/>
                    <a:pt x="2831586" y="1872400"/>
                  </a:cubicBezTo>
                  <a:lnTo>
                    <a:pt x="2831586" y="1878686"/>
                  </a:lnTo>
                  <a:lnTo>
                    <a:pt x="2827608" y="1878686"/>
                  </a:lnTo>
                  <a:cubicBezTo>
                    <a:pt x="2823634" y="1878686"/>
                    <a:pt x="2822220" y="1874581"/>
                    <a:pt x="2818242" y="1874581"/>
                  </a:cubicBezTo>
                  <a:cubicBezTo>
                    <a:pt x="2811061" y="1874581"/>
                    <a:pt x="2807213" y="1880097"/>
                    <a:pt x="2803876" y="1886384"/>
                  </a:cubicBezTo>
                  <a:cubicBezTo>
                    <a:pt x="2807469" y="1887409"/>
                    <a:pt x="2811061" y="1889202"/>
                    <a:pt x="2811061" y="1893052"/>
                  </a:cubicBezTo>
                  <a:cubicBezTo>
                    <a:pt x="2811061" y="1896386"/>
                    <a:pt x="2806953" y="1896644"/>
                    <a:pt x="2803876" y="1897670"/>
                  </a:cubicBezTo>
                  <a:cubicBezTo>
                    <a:pt x="2800029" y="1898953"/>
                    <a:pt x="2798742" y="1902803"/>
                    <a:pt x="2798742" y="1906908"/>
                  </a:cubicBezTo>
                  <a:cubicBezTo>
                    <a:pt x="2798742" y="1913319"/>
                    <a:pt x="2813112" y="1908701"/>
                    <a:pt x="2813112" y="1915118"/>
                  </a:cubicBezTo>
                  <a:cubicBezTo>
                    <a:pt x="2813112" y="1917169"/>
                    <a:pt x="2810806" y="1917297"/>
                    <a:pt x="2809006" y="1918198"/>
                  </a:cubicBezTo>
                  <a:cubicBezTo>
                    <a:pt x="2804003" y="1920634"/>
                    <a:pt x="2799516" y="1920504"/>
                    <a:pt x="2796179" y="1924867"/>
                  </a:cubicBezTo>
                  <a:cubicBezTo>
                    <a:pt x="2791561" y="1930768"/>
                    <a:pt x="2789252" y="1935516"/>
                    <a:pt x="2785915" y="1942315"/>
                  </a:cubicBezTo>
                  <a:cubicBezTo>
                    <a:pt x="2785915" y="1945134"/>
                    <a:pt x="2786685" y="1946806"/>
                    <a:pt x="2787456" y="1949497"/>
                  </a:cubicBezTo>
                  <a:lnTo>
                    <a:pt x="2786940" y="1951551"/>
                  </a:lnTo>
                  <a:cubicBezTo>
                    <a:pt x="2779504" y="1952064"/>
                    <a:pt x="2775265" y="1950267"/>
                    <a:pt x="2767957" y="1951551"/>
                  </a:cubicBezTo>
                  <a:cubicBezTo>
                    <a:pt x="2761285" y="1952704"/>
                    <a:pt x="2760899" y="1960274"/>
                    <a:pt x="2759230" y="1966945"/>
                  </a:cubicBezTo>
                  <a:cubicBezTo>
                    <a:pt x="2758591" y="1969767"/>
                    <a:pt x="2754871" y="1969251"/>
                    <a:pt x="2753075" y="1971563"/>
                  </a:cubicBezTo>
                  <a:cubicBezTo>
                    <a:pt x="2755769" y="1975155"/>
                    <a:pt x="2762310" y="1974257"/>
                    <a:pt x="2762310" y="1978748"/>
                  </a:cubicBezTo>
                  <a:cubicBezTo>
                    <a:pt x="2762310" y="1987470"/>
                    <a:pt x="2748970" y="1987983"/>
                    <a:pt x="2748970" y="1996709"/>
                  </a:cubicBezTo>
                  <a:cubicBezTo>
                    <a:pt x="2748970" y="1999785"/>
                    <a:pt x="2752562" y="2000814"/>
                    <a:pt x="2752562" y="2003890"/>
                  </a:cubicBezTo>
                  <a:cubicBezTo>
                    <a:pt x="2752562" y="2007995"/>
                    <a:pt x="2749355" y="2009922"/>
                    <a:pt x="2746403" y="2012613"/>
                  </a:cubicBezTo>
                  <a:cubicBezTo>
                    <a:pt x="2743712" y="2015053"/>
                    <a:pt x="2742559" y="2018772"/>
                    <a:pt x="2738706" y="2018772"/>
                  </a:cubicBezTo>
                  <a:cubicBezTo>
                    <a:pt x="2735629" y="2018772"/>
                    <a:pt x="2734088" y="2016721"/>
                    <a:pt x="2731008" y="2016721"/>
                  </a:cubicBezTo>
                  <a:cubicBezTo>
                    <a:pt x="2728702" y="2016721"/>
                    <a:pt x="2727932" y="2019540"/>
                    <a:pt x="2727932" y="2021852"/>
                  </a:cubicBezTo>
                  <a:cubicBezTo>
                    <a:pt x="2727932" y="2023517"/>
                    <a:pt x="2729470" y="2024288"/>
                    <a:pt x="2729470" y="2025957"/>
                  </a:cubicBezTo>
                  <a:cubicBezTo>
                    <a:pt x="2729470" y="2032753"/>
                    <a:pt x="2719722" y="2032367"/>
                    <a:pt x="2717668" y="2038785"/>
                  </a:cubicBezTo>
                  <a:cubicBezTo>
                    <a:pt x="2716129" y="2043402"/>
                    <a:pt x="2717155" y="2050074"/>
                    <a:pt x="2712283" y="2050074"/>
                  </a:cubicBezTo>
                  <a:cubicBezTo>
                    <a:pt x="2708560" y="2050074"/>
                    <a:pt x="2708560" y="2043915"/>
                    <a:pt x="2704840" y="2043915"/>
                  </a:cubicBezTo>
                  <a:cubicBezTo>
                    <a:pt x="2698808" y="2043915"/>
                    <a:pt x="2697528" y="2050587"/>
                    <a:pt x="2695601" y="2056233"/>
                  </a:cubicBezTo>
                  <a:cubicBezTo>
                    <a:pt x="2693296" y="2062902"/>
                    <a:pt x="2690856" y="2067134"/>
                    <a:pt x="2684828" y="2071112"/>
                  </a:cubicBezTo>
                  <a:cubicBezTo>
                    <a:pt x="2686624" y="2076370"/>
                    <a:pt x="2693551" y="2076886"/>
                    <a:pt x="2693551" y="2082401"/>
                  </a:cubicBezTo>
                  <a:cubicBezTo>
                    <a:pt x="2693551" y="2086892"/>
                    <a:pt x="2691496" y="2089325"/>
                    <a:pt x="2690471" y="2093691"/>
                  </a:cubicBezTo>
                  <a:cubicBezTo>
                    <a:pt x="2689318" y="2098694"/>
                    <a:pt x="2690729" y="2103181"/>
                    <a:pt x="2686879" y="2106519"/>
                  </a:cubicBezTo>
                  <a:cubicBezTo>
                    <a:pt x="2684955" y="2108184"/>
                    <a:pt x="2682646" y="2107286"/>
                    <a:pt x="2680210" y="2108060"/>
                  </a:cubicBezTo>
                  <a:cubicBezTo>
                    <a:pt x="2674949" y="2109853"/>
                    <a:pt x="2672898" y="2113318"/>
                    <a:pt x="2667892" y="2115754"/>
                  </a:cubicBezTo>
                  <a:cubicBezTo>
                    <a:pt x="2662889" y="2118194"/>
                    <a:pt x="2658656" y="2120888"/>
                    <a:pt x="2658144" y="2126531"/>
                  </a:cubicBezTo>
                  <a:cubicBezTo>
                    <a:pt x="2656351" y="2126659"/>
                    <a:pt x="2655450" y="2127044"/>
                    <a:pt x="2653653" y="2127044"/>
                  </a:cubicBezTo>
                  <a:cubicBezTo>
                    <a:pt x="2651086" y="2127044"/>
                    <a:pt x="2649806" y="2126018"/>
                    <a:pt x="2647239" y="2126018"/>
                  </a:cubicBezTo>
                  <a:lnTo>
                    <a:pt x="2635310" y="2126018"/>
                  </a:lnTo>
                  <a:cubicBezTo>
                    <a:pt x="2634666" y="2130763"/>
                    <a:pt x="2635179" y="2133588"/>
                    <a:pt x="2635310" y="2138333"/>
                  </a:cubicBezTo>
                  <a:cubicBezTo>
                    <a:pt x="2628768" y="2138075"/>
                    <a:pt x="2625049" y="2138333"/>
                    <a:pt x="2618504" y="2138333"/>
                  </a:cubicBezTo>
                  <a:cubicBezTo>
                    <a:pt x="2614014" y="2138333"/>
                    <a:pt x="2612349" y="2133716"/>
                    <a:pt x="2607855" y="2133716"/>
                  </a:cubicBezTo>
                  <a:cubicBezTo>
                    <a:pt x="2604648" y="2133716"/>
                    <a:pt x="2603626" y="2136279"/>
                    <a:pt x="2601186" y="2138333"/>
                  </a:cubicBezTo>
                  <a:cubicBezTo>
                    <a:pt x="2597467" y="2141413"/>
                    <a:pt x="2594260" y="2143078"/>
                    <a:pt x="2591435" y="2147056"/>
                  </a:cubicBezTo>
                  <a:cubicBezTo>
                    <a:pt x="2588228" y="2151547"/>
                    <a:pt x="2585279" y="2155779"/>
                    <a:pt x="2579633" y="2155779"/>
                  </a:cubicBezTo>
                  <a:cubicBezTo>
                    <a:pt x="2577065" y="2155779"/>
                    <a:pt x="2576040" y="2153215"/>
                    <a:pt x="2573477" y="2153215"/>
                  </a:cubicBezTo>
                  <a:cubicBezTo>
                    <a:pt x="2566165" y="2153215"/>
                    <a:pt x="2566165" y="2162836"/>
                    <a:pt x="2565267" y="2170148"/>
                  </a:cubicBezTo>
                  <a:lnTo>
                    <a:pt x="2552439" y="2170148"/>
                  </a:lnTo>
                  <a:cubicBezTo>
                    <a:pt x="2550130" y="2172457"/>
                    <a:pt x="2548846" y="2174508"/>
                    <a:pt x="2548846" y="2177845"/>
                  </a:cubicBezTo>
                  <a:cubicBezTo>
                    <a:pt x="2548846" y="2179511"/>
                    <a:pt x="2550385" y="2180285"/>
                    <a:pt x="2550385" y="2181950"/>
                  </a:cubicBezTo>
                  <a:cubicBezTo>
                    <a:pt x="2550385" y="2185670"/>
                    <a:pt x="2546665" y="2186568"/>
                    <a:pt x="2544739" y="2189648"/>
                  </a:cubicBezTo>
                  <a:cubicBezTo>
                    <a:pt x="2543328" y="2192087"/>
                    <a:pt x="2543073" y="2195807"/>
                    <a:pt x="2540121" y="2195807"/>
                  </a:cubicBezTo>
                  <a:cubicBezTo>
                    <a:pt x="2517803" y="2195807"/>
                    <a:pt x="2517290" y="2163731"/>
                    <a:pt x="2494966" y="2160400"/>
                  </a:cubicBezTo>
                  <a:lnTo>
                    <a:pt x="2494453" y="2162451"/>
                  </a:lnTo>
                  <a:cubicBezTo>
                    <a:pt x="2499968" y="2168995"/>
                    <a:pt x="2501510" y="2173995"/>
                    <a:pt x="2504201" y="2181950"/>
                  </a:cubicBezTo>
                  <a:cubicBezTo>
                    <a:pt x="2507281" y="2190928"/>
                    <a:pt x="2509847" y="2196061"/>
                    <a:pt x="2509847" y="2205555"/>
                  </a:cubicBezTo>
                  <a:cubicBezTo>
                    <a:pt x="2509847" y="2212612"/>
                    <a:pt x="2500736" y="2213765"/>
                    <a:pt x="2493686" y="2213765"/>
                  </a:cubicBezTo>
                  <a:cubicBezTo>
                    <a:pt x="2489581" y="2213765"/>
                    <a:pt x="2487269" y="2212227"/>
                    <a:pt x="2483163" y="2212227"/>
                  </a:cubicBezTo>
                  <a:cubicBezTo>
                    <a:pt x="2476619" y="2212227"/>
                    <a:pt x="2471361" y="2215045"/>
                    <a:pt x="2468794" y="2220949"/>
                  </a:cubicBezTo>
                  <a:cubicBezTo>
                    <a:pt x="2467514" y="2224026"/>
                    <a:pt x="2468667" y="2227233"/>
                    <a:pt x="2466231" y="2229672"/>
                  </a:cubicBezTo>
                  <a:cubicBezTo>
                    <a:pt x="2459686" y="2236217"/>
                    <a:pt x="2453789" y="2238010"/>
                    <a:pt x="2446731" y="2244041"/>
                  </a:cubicBezTo>
                  <a:cubicBezTo>
                    <a:pt x="2443266" y="2246993"/>
                    <a:pt x="2443779" y="2251099"/>
                    <a:pt x="2440572" y="2254302"/>
                  </a:cubicBezTo>
                  <a:cubicBezTo>
                    <a:pt x="2436082" y="2258792"/>
                    <a:pt x="2431082" y="2256996"/>
                    <a:pt x="2424664" y="2257894"/>
                  </a:cubicBezTo>
                  <a:cubicBezTo>
                    <a:pt x="2420818" y="2258407"/>
                    <a:pt x="2419920" y="2261741"/>
                    <a:pt x="2417480" y="2264566"/>
                  </a:cubicBezTo>
                  <a:cubicBezTo>
                    <a:pt x="2414531" y="2267901"/>
                    <a:pt x="2411452" y="2268544"/>
                    <a:pt x="2408245" y="2271751"/>
                  </a:cubicBezTo>
                  <a:lnTo>
                    <a:pt x="2394392" y="2271751"/>
                  </a:lnTo>
                  <a:cubicBezTo>
                    <a:pt x="2394519" y="2273416"/>
                    <a:pt x="2394904" y="2274314"/>
                    <a:pt x="2394904" y="2275983"/>
                  </a:cubicBezTo>
                  <a:cubicBezTo>
                    <a:pt x="2394904" y="2282139"/>
                    <a:pt x="2388105" y="2283680"/>
                    <a:pt x="2382077" y="2285091"/>
                  </a:cubicBezTo>
                  <a:cubicBezTo>
                    <a:pt x="2376688" y="2286371"/>
                    <a:pt x="2374637" y="2288556"/>
                    <a:pt x="2370274" y="2291763"/>
                  </a:cubicBezTo>
                  <a:cubicBezTo>
                    <a:pt x="2368733" y="2298174"/>
                    <a:pt x="2363217" y="2299712"/>
                    <a:pt x="2357443" y="2303050"/>
                  </a:cubicBezTo>
                  <a:cubicBezTo>
                    <a:pt x="2347182" y="2309081"/>
                    <a:pt x="2340510" y="2311132"/>
                    <a:pt x="2330250" y="2316906"/>
                  </a:cubicBezTo>
                  <a:cubicBezTo>
                    <a:pt x="2323450" y="2320625"/>
                    <a:pt x="2324730" y="2328068"/>
                    <a:pt x="2322036" y="2335377"/>
                  </a:cubicBezTo>
                  <a:cubicBezTo>
                    <a:pt x="2321011" y="2338198"/>
                    <a:pt x="2318705" y="2339100"/>
                    <a:pt x="2317931" y="2342049"/>
                  </a:cubicBezTo>
                  <a:cubicBezTo>
                    <a:pt x="2316906" y="2345896"/>
                    <a:pt x="2317680" y="2348593"/>
                    <a:pt x="2316393" y="2352313"/>
                  </a:cubicBezTo>
                  <a:cubicBezTo>
                    <a:pt x="2315240" y="2355520"/>
                    <a:pt x="2312801" y="2357058"/>
                    <a:pt x="2312801" y="2360523"/>
                  </a:cubicBezTo>
                  <a:cubicBezTo>
                    <a:pt x="2312801" y="2364370"/>
                    <a:pt x="2317033" y="2365013"/>
                    <a:pt x="2320498" y="2366682"/>
                  </a:cubicBezTo>
                  <a:cubicBezTo>
                    <a:pt x="2325116" y="2368988"/>
                    <a:pt x="2328068" y="2370526"/>
                    <a:pt x="2331275" y="2374376"/>
                  </a:cubicBezTo>
                  <a:cubicBezTo>
                    <a:pt x="2333842" y="2377456"/>
                    <a:pt x="2337431" y="2378736"/>
                    <a:pt x="2337431" y="2382844"/>
                  </a:cubicBezTo>
                  <a:cubicBezTo>
                    <a:pt x="2337431" y="2389385"/>
                    <a:pt x="2330762" y="2391312"/>
                    <a:pt x="2325116" y="2394388"/>
                  </a:cubicBezTo>
                  <a:cubicBezTo>
                    <a:pt x="2322425" y="2395802"/>
                    <a:pt x="2321524" y="2398108"/>
                    <a:pt x="2318444" y="2399009"/>
                  </a:cubicBezTo>
                  <a:cubicBezTo>
                    <a:pt x="2311903" y="2400802"/>
                    <a:pt x="2306769" y="2398751"/>
                    <a:pt x="2300998" y="2402602"/>
                  </a:cubicBezTo>
                  <a:lnTo>
                    <a:pt x="2297406" y="2402086"/>
                  </a:lnTo>
                  <a:cubicBezTo>
                    <a:pt x="2297279" y="2400547"/>
                    <a:pt x="2296894" y="2399649"/>
                    <a:pt x="2296894" y="2398108"/>
                  </a:cubicBezTo>
                  <a:cubicBezTo>
                    <a:pt x="2296894" y="2395032"/>
                    <a:pt x="2298432" y="2393363"/>
                    <a:pt x="2298432" y="2390283"/>
                  </a:cubicBezTo>
                  <a:cubicBezTo>
                    <a:pt x="2298432" y="2384127"/>
                    <a:pt x="2290996" y="2384127"/>
                    <a:pt x="2286117" y="2380535"/>
                  </a:cubicBezTo>
                  <a:cubicBezTo>
                    <a:pt x="2281372" y="2377070"/>
                    <a:pt x="2281114" y="2371812"/>
                    <a:pt x="2281114" y="2365781"/>
                  </a:cubicBezTo>
                  <a:lnTo>
                    <a:pt x="2281114" y="2336918"/>
                  </a:lnTo>
                  <a:lnTo>
                    <a:pt x="2283041" y="2329734"/>
                  </a:lnTo>
                  <a:lnTo>
                    <a:pt x="2283041" y="2316906"/>
                  </a:lnTo>
                  <a:lnTo>
                    <a:pt x="2280986" y="2316393"/>
                  </a:lnTo>
                  <a:cubicBezTo>
                    <a:pt x="2277910" y="2318186"/>
                    <a:pt x="2277267" y="2321011"/>
                    <a:pt x="2274318" y="2323065"/>
                  </a:cubicBezTo>
                  <a:cubicBezTo>
                    <a:pt x="2272136" y="2320883"/>
                    <a:pt x="2271751" y="2318699"/>
                    <a:pt x="2269697" y="2316393"/>
                  </a:cubicBezTo>
                  <a:cubicBezTo>
                    <a:pt x="2266617" y="2322549"/>
                    <a:pt x="2266104" y="2330501"/>
                    <a:pt x="2259309" y="2330501"/>
                  </a:cubicBezTo>
                  <a:lnTo>
                    <a:pt x="2241987" y="2330501"/>
                  </a:lnTo>
                  <a:cubicBezTo>
                    <a:pt x="2243274" y="2326014"/>
                    <a:pt x="2246092" y="2323578"/>
                    <a:pt x="2246092" y="2318833"/>
                  </a:cubicBezTo>
                  <a:lnTo>
                    <a:pt x="2246092" y="2316393"/>
                  </a:lnTo>
                  <a:lnTo>
                    <a:pt x="2244041" y="2315881"/>
                  </a:lnTo>
                  <a:cubicBezTo>
                    <a:pt x="2241089" y="2318186"/>
                    <a:pt x="2239681" y="2321523"/>
                    <a:pt x="2235831" y="2321523"/>
                  </a:cubicBezTo>
                  <a:cubicBezTo>
                    <a:pt x="2227621" y="2321523"/>
                    <a:pt x="2224029" y="2314855"/>
                    <a:pt x="2215819" y="2314855"/>
                  </a:cubicBezTo>
                  <a:cubicBezTo>
                    <a:pt x="2215819" y="2309463"/>
                    <a:pt x="2212997" y="2303566"/>
                    <a:pt x="2207609" y="2303566"/>
                  </a:cubicBezTo>
                  <a:cubicBezTo>
                    <a:pt x="2205042" y="2303566"/>
                    <a:pt x="2202479" y="2305104"/>
                    <a:pt x="2202479" y="2307670"/>
                  </a:cubicBezTo>
                  <a:cubicBezTo>
                    <a:pt x="2202479" y="2312415"/>
                    <a:pt x="2207609" y="2313954"/>
                    <a:pt x="2207609" y="2318699"/>
                  </a:cubicBezTo>
                  <a:cubicBezTo>
                    <a:pt x="2207609" y="2327294"/>
                    <a:pt x="2196192" y="2328196"/>
                    <a:pt x="2187593" y="2328196"/>
                  </a:cubicBezTo>
                  <a:cubicBezTo>
                    <a:pt x="2181183" y="2328196"/>
                    <a:pt x="2177591" y="2326654"/>
                    <a:pt x="2171173" y="2326654"/>
                  </a:cubicBezTo>
                  <a:cubicBezTo>
                    <a:pt x="2168244" y="2326654"/>
                    <a:pt x="2166889" y="2328884"/>
                    <a:pt x="2165997" y="2331664"/>
                  </a:cubicBezTo>
                  <a:lnTo>
                    <a:pt x="2165997" y="2331664"/>
                  </a:lnTo>
                  <a:cubicBezTo>
                    <a:pt x="2160867" y="2332431"/>
                    <a:pt x="2157066" y="2334864"/>
                    <a:pt x="2151935" y="2334864"/>
                  </a:cubicBezTo>
                  <a:lnTo>
                    <a:pt x="2130636" y="2334864"/>
                  </a:lnTo>
                  <a:lnTo>
                    <a:pt x="2115242" y="2338969"/>
                  </a:lnTo>
                  <a:cubicBezTo>
                    <a:pt x="2105751" y="2337944"/>
                    <a:pt x="2102159" y="2331014"/>
                    <a:pt x="2094717" y="2325629"/>
                  </a:cubicBezTo>
                  <a:cubicBezTo>
                    <a:pt x="2090611" y="2322549"/>
                    <a:pt x="2083427" y="2322804"/>
                    <a:pt x="2083427" y="2317419"/>
                  </a:cubicBezTo>
                  <a:cubicBezTo>
                    <a:pt x="2083427" y="2301511"/>
                    <a:pt x="2097796" y="2296893"/>
                    <a:pt x="2104981" y="2282524"/>
                  </a:cubicBezTo>
                  <a:cubicBezTo>
                    <a:pt x="2101388" y="2279700"/>
                    <a:pt x="2098309" y="2278420"/>
                    <a:pt x="2093691" y="2278420"/>
                  </a:cubicBezTo>
                  <a:cubicBezTo>
                    <a:pt x="2090611" y="2278420"/>
                    <a:pt x="2088306" y="2277907"/>
                    <a:pt x="2085481" y="2278420"/>
                  </a:cubicBezTo>
                  <a:cubicBezTo>
                    <a:pt x="2080863" y="2279445"/>
                    <a:pt x="2083172" y="2288684"/>
                    <a:pt x="2078296" y="2288684"/>
                  </a:cubicBezTo>
                  <a:cubicBezTo>
                    <a:pt x="2070599" y="2288684"/>
                    <a:pt x="2068548" y="2278420"/>
                    <a:pt x="2060851" y="2278420"/>
                  </a:cubicBezTo>
                  <a:cubicBezTo>
                    <a:pt x="2052128" y="2278420"/>
                    <a:pt x="2047507" y="2280474"/>
                    <a:pt x="2038785" y="2280474"/>
                  </a:cubicBezTo>
                  <a:cubicBezTo>
                    <a:pt x="2028524" y="2280474"/>
                    <a:pt x="2021597" y="2282779"/>
                    <a:pt x="2012616" y="2278420"/>
                  </a:cubicBezTo>
                  <a:cubicBezTo>
                    <a:pt x="2002098" y="2273289"/>
                    <a:pt x="1999018" y="2261999"/>
                    <a:pt x="1987219" y="2261999"/>
                  </a:cubicBezTo>
                  <a:cubicBezTo>
                    <a:pt x="1981827" y="2261999"/>
                    <a:pt x="1979006" y="2262767"/>
                    <a:pt x="1973617" y="2263025"/>
                  </a:cubicBezTo>
                  <a:cubicBezTo>
                    <a:pt x="1974388" y="2269951"/>
                    <a:pt x="1977722" y="2273544"/>
                    <a:pt x="1977722" y="2280474"/>
                  </a:cubicBezTo>
                  <a:cubicBezTo>
                    <a:pt x="1977722" y="2286884"/>
                    <a:pt x="1969512" y="2286884"/>
                    <a:pt x="1964382" y="2290735"/>
                  </a:cubicBezTo>
                  <a:cubicBezTo>
                    <a:pt x="1959248" y="2294581"/>
                    <a:pt x="1959248" y="2301766"/>
                    <a:pt x="1953092" y="2303050"/>
                  </a:cubicBezTo>
                  <a:cubicBezTo>
                    <a:pt x="1948984" y="2303820"/>
                    <a:pt x="1946165" y="2301766"/>
                    <a:pt x="1941803" y="2302024"/>
                  </a:cubicBezTo>
                  <a:cubicBezTo>
                    <a:pt x="1935389" y="2302279"/>
                    <a:pt x="1934618" y="2309721"/>
                    <a:pt x="1930513" y="2314339"/>
                  </a:cubicBezTo>
                  <a:cubicBezTo>
                    <a:pt x="1922816" y="2322804"/>
                    <a:pt x="1912300" y="2316648"/>
                    <a:pt x="1900749" y="2318444"/>
                  </a:cubicBezTo>
                  <a:cubicBezTo>
                    <a:pt x="1892027" y="2319727"/>
                    <a:pt x="1885358" y="2317161"/>
                    <a:pt x="1878174" y="2322549"/>
                  </a:cubicBezTo>
                  <a:cubicBezTo>
                    <a:pt x="1870476" y="2328196"/>
                    <a:pt x="1873040" y="2337431"/>
                    <a:pt x="1873040" y="2347182"/>
                  </a:cubicBezTo>
                  <a:lnTo>
                    <a:pt x="1860725" y="2347182"/>
                  </a:lnTo>
                  <a:lnTo>
                    <a:pt x="1847384" y="2336918"/>
                  </a:lnTo>
                  <a:cubicBezTo>
                    <a:pt x="1843279" y="2338456"/>
                    <a:pt x="1841741" y="2343077"/>
                    <a:pt x="1837120" y="2343077"/>
                  </a:cubicBezTo>
                  <a:cubicBezTo>
                    <a:pt x="1831990" y="2343077"/>
                    <a:pt x="1830197" y="2338198"/>
                    <a:pt x="1827885" y="2333838"/>
                  </a:cubicBezTo>
                  <a:cubicBezTo>
                    <a:pt x="1811723" y="2339224"/>
                    <a:pt x="1813996" y="2355977"/>
                    <a:pt x="1807579" y="2371372"/>
                  </a:cubicBezTo>
                  <a:lnTo>
                    <a:pt x="1807579" y="2371372"/>
                  </a:lnTo>
                  <a:cubicBezTo>
                    <a:pt x="1799368" y="2372655"/>
                    <a:pt x="1791707" y="2370526"/>
                    <a:pt x="1785809" y="2375917"/>
                  </a:cubicBezTo>
                  <a:cubicBezTo>
                    <a:pt x="1782217" y="2379252"/>
                    <a:pt x="1782730" y="2386181"/>
                    <a:pt x="1777599" y="2386181"/>
                  </a:cubicBezTo>
                  <a:cubicBezTo>
                    <a:pt x="1770669" y="2386181"/>
                    <a:pt x="1768360" y="2380022"/>
                    <a:pt x="1762205" y="2376943"/>
                  </a:cubicBezTo>
                  <a:cubicBezTo>
                    <a:pt x="1756300" y="2384382"/>
                    <a:pt x="1756045" y="2391051"/>
                    <a:pt x="1756045" y="2400547"/>
                  </a:cubicBezTo>
                  <a:cubicBezTo>
                    <a:pt x="1756045" y="2406445"/>
                    <a:pt x="1760151" y="2409012"/>
                    <a:pt x="1760151" y="2414917"/>
                  </a:cubicBezTo>
                  <a:cubicBezTo>
                    <a:pt x="1760151" y="2421840"/>
                    <a:pt x="1753995" y="2424407"/>
                    <a:pt x="1753995" y="2431337"/>
                  </a:cubicBezTo>
                  <a:cubicBezTo>
                    <a:pt x="1753995" y="2441339"/>
                    <a:pt x="1771440" y="2440827"/>
                    <a:pt x="1771440" y="2450836"/>
                  </a:cubicBezTo>
                  <a:cubicBezTo>
                    <a:pt x="1771440" y="2452629"/>
                    <a:pt x="1769389" y="2453142"/>
                    <a:pt x="1769389" y="2454941"/>
                  </a:cubicBezTo>
                  <a:lnTo>
                    <a:pt x="1761434" y="2454941"/>
                  </a:lnTo>
                  <a:cubicBezTo>
                    <a:pt x="1757842" y="2454941"/>
                    <a:pt x="1756558" y="2451861"/>
                    <a:pt x="1752969" y="2451861"/>
                  </a:cubicBezTo>
                  <a:cubicBezTo>
                    <a:pt x="1750403" y="2451861"/>
                    <a:pt x="1750403" y="2455967"/>
                    <a:pt x="1747836" y="2455967"/>
                  </a:cubicBezTo>
                  <a:cubicBezTo>
                    <a:pt x="1740393" y="2455967"/>
                    <a:pt x="1736549" y="2448011"/>
                    <a:pt x="1736549" y="2440572"/>
                  </a:cubicBezTo>
                  <a:cubicBezTo>
                    <a:pt x="1728591" y="2439801"/>
                    <a:pt x="1726543" y="2441855"/>
                    <a:pt x="1719097" y="2439543"/>
                  </a:cubicBezTo>
                  <a:lnTo>
                    <a:pt x="1719097" y="2439543"/>
                  </a:lnTo>
                  <a:cubicBezTo>
                    <a:pt x="1717304" y="2440056"/>
                    <a:pt x="1717046" y="2442623"/>
                    <a:pt x="1714992" y="2442623"/>
                  </a:cubicBezTo>
                  <a:cubicBezTo>
                    <a:pt x="1704989" y="2442623"/>
                    <a:pt x="1699346" y="2438518"/>
                    <a:pt x="1689337" y="2438518"/>
                  </a:cubicBezTo>
                  <a:cubicBezTo>
                    <a:pt x="1682410" y="2438518"/>
                    <a:pt x="1677792" y="2435438"/>
                    <a:pt x="1671891" y="2438518"/>
                  </a:cubicBezTo>
                  <a:cubicBezTo>
                    <a:pt x="1667532" y="2440830"/>
                    <a:pt x="1665732" y="2445702"/>
                    <a:pt x="1660602" y="2445702"/>
                  </a:cubicBezTo>
                  <a:cubicBezTo>
                    <a:pt x="1647519" y="2445702"/>
                    <a:pt x="1642128" y="2433133"/>
                    <a:pt x="1639048" y="2420044"/>
                  </a:cubicBezTo>
                  <a:cubicBezTo>
                    <a:pt x="1631867" y="2420556"/>
                    <a:pt x="1628787" y="2426203"/>
                    <a:pt x="1621603" y="2426203"/>
                  </a:cubicBezTo>
                  <a:cubicBezTo>
                    <a:pt x="1615189" y="2426203"/>
                    <a:pt x="1614676" y="2418764"/>
                    <a:pt x="1612367" y="2412862"/>
                  </a:cubicBezTo>
                  <a:cubicBezTo>
                    <a:pt x="1607746" y="2401573"/>
                    <a:pt x="1606208" y="2393876"/>
                    <a:pt x="1606208" y="2381561"/>
                  </a:cubicBezTo>
                  <a:cubicBezTo>
                    <a:pt x="1606208" y="2368475"/>
                    <a:pt x="1613393" y="2358469"/>
                    <a:pt x="1605183" y="2348204"/>
                  </a:cubicBezTo>
                  <a:cubicBezTo>
                    <a:pt x="1599285" y="2340769"/>
                    <a:pt x="1591839" y="2341023"/>
                    <a:pt x="1584658" y="2334864"/>
                  </a:cubicBezTo>
                  <a:cubicBezTo>
                    <a:pt x="1575677" y="2327167"/>
                    <a:pt x="1574906" y="2318444"/>
                    <a:pt x="1566183" y="2310234"/>
                  </a:cubicBezTo>
                  <a:cubicBezTo>
                    <a:pt x="1551814" y="2296635"/>
                    <a:pt x="1536168" y="2301769"/>
                    <a:pt x="1517949" y="2293814"/>
                  </a:cubicBezTo>
                  <a:cubicBezTo>
                    <a:pt x="1508459" y="2289706"/>
                    <a:pt x="1509739" y="2279445"/>
                    <a:pt x="1507685" y="2269184"/>
                  </a:cubicBezTo>
                  <a:cubicBezTo>
                    <a:pt x="1506917" y="2264563"/>
                    <a:pt x="1504608" y="2261745"/>
                    <a:pt x="1504608" y="2256866"/>
                  </a:cubicBezTo>
                  <a:cubicBezTo>
                    <a:pt x="1504608" y="2239933"/>
                    <a:pt x="1511022" y="2231210"/>
                    <a:pt x="1517949" y="2215816"/>
                  </a:cubicBezTo>
                  <a:cubicBezTo>
                    <a:pt x="1523079" y="2204526"/>
                    <a:pt x="1523337" y="2197090"/>
                    <a:pt x="1527184" y="2185026"/>
                  </a:cubicBezTo>
                  <a:cubicBezTo>
                    <a:pt x="1533602" y="2164763"/>
                    <a:pt x="1539499" y="2153212"/>
                    <a:pt x="1539499" y="2131919"/>
                  </a:cubicBezTo>
                  <a:lnTo>
                    <a:pt x="1539499" y="2110882"/>
                  </a:lnTo>
                  <a:cubicBezTo>
                    <a:pt x="1539499" y="2085994"/>
                    <a:pt x="1521541" y="2076500"/>
                    <a:pt x="1507685" y="2055717"/>
                  </a:cubicBezTo>
                  <a:cubicBezTo>
                    <a:pt x="1501016" y="2045453"/>
                    <a:pt x="1498449" y="2038269"/>
                    <a:pt x="1497424" y="2025954"/>
                  </a:cubicBezTo>
                  <a:cubicBezTo>
                    <a:pt x="1496657" y="2013897"/>
                    <a:pt x="1492039" y="2000298"/>
                    <a:pt x="1479975" y="2000298"/>
                  </a:cubicBezTo>
                  <a:cubicBezTo>
                    <a:pt x="1459963" y="2000298"/>
                    <a:pt x="1456377" y="2021078"/>
                    <a:pt x="1438928" y="2031084"/>
                  </a:cubicBezTo>
                  <a:lnTo>
                    <a:pt x="1438925" y="2031087"/>
                  </a:lnTo>
                  <a:cubicBezTo>
                    <a:pt x="1429435" y="2025699"/>
                    <a:pt x="1424046" y="2022365"/>
                    <a:pt x="1413270" y="2019798"/>
                  </a:cubicBezTo>
                  <a:cubicBezTo>
                    <a:pt x="1402493" y="2017234"/>
                    <a:pt x="1387098" y="2020565"/>
                    <a:pt x="1387098" y="2009537"/>
                  </a:cubicBezTo>
                  <a:cubicBezTo>
                    <a:pt x="1387098" y="2002352"/>
                    <a:pt x="1387611" y="1998247"/>
                    <a:pt x="1387611" y="1991063"/>
                  </a:cubicBezTo>
                  <a:cubicBezTo>
                    <a:pt x="1387611" y="1980540"/>
                    <a:pt x="1375557" y="1976436"/>
                    <a:pt x="1365035" y="1975668"/>
                  </a:cubicBezTo>
                  <a:cubicBezTo>
                    <a:pt x="1365035" y="1961815"/>
                    <a:pt x="1362468" y="1943853"/>
                    <a:pt x="1348615" y="1943853"/>
                  </a:cubicBezTo>
                  <a:cubicBezTo>
                    <a:pt x="1338096" y="1943853"/>
                    <a:pt x="1333991" y="1952064"/>
                    <a:pt x="1323982" y="1955143"/>
                  </a:cubicBezTo>
                  <a:cubicBezTo>
                    <a:pt x="1305511" y="1960786"/>
                    <a:pt x="1296018" y="1970538"/>
                    <a:pt x="1276521" y="1970538"/>
                  </a:cubicBezTo>
                  <a:lnTo>
                    <a:pt x="1255480" y="1970538"/>
                  </a:lnTo>
                  <a:cubicBezTo>
                    <a:pt x="1235980" y="1970538"/>
                    <a:pt x="1228538" y="1989525"/>
                    <a:pt x="1221357" y="2007483"/>
                  </a:cubicBezTo>
                  <a:cubicBezTo>
                    <a:pt x="1215710" y="2021594"/>
                    <a:pt x="1207758" y="2028008"/>
                    <a:pt x="1198777" y="2040323"/>
                  </a:cubicBezTo>
                  <a:cubicBezTo>
                    <a:pt x="1188775" y="2054179"/>
                    <a:pt x="1183641" y="2067774"/>
                    <a:pt x="1166963" y="2071112"/>
                  </a:cubicBezTo>
                  <a:cubicBezTo>
                    <a:pt x="1162345" y="2071879"/>
                    <a:pt x="1158498" y="2070341"/>
                    <a:pt x="1154648" y="2073166"/>
                  </a:cubicBezTo>
                  <a:cubicBezTo>
                    <a:pt x="1143358" y="2081631"/>
                    <a:pt x="1142591" y="2098309"/>
                    <a:pt x="1128477" y="2098309"/>
                  </a:cubicBezTo>
                  <a:cubicBezTo>
                    <a:pt x="1116162" y="2098309"/>
                    <a:pt x="1110038" y="2099011"/>
                    <a:pt x="1097720" y="2099011"/>
                  </a:cubicBezTo>
                  <a:lnTo>
                    <a:pt x="1097720" y="2099011"/>
                  </a:lnTo>
                  <a:cubicBezTo>
                    <a:pt x="1085405" y="2094906"/>
                    <a:pt x="1078701" y="2088561"/>
                    <a:pt x="1065873" y="2088561"/>
                  </a:cubicBezTo>
                  <a:cubicBezTo>
                    <a:pt x="1057150" y="2088561"/>
                    <a:pt x="1052532" y="2090615"/>
                    <a:pt x="1043806" y="2090615"/>
                  </a:cubicBezTo>
                  <a:cubicBezTo>
                    <a:pt x="1022001" y="2090615"/>
                    <a:pt x="1008145" y="2092408"/>
                    <a:pt x="988387" y="2083430"/>
                  </a:cubicBezTo>
                  <a:cubicBezTo>
                    <a:pt x="980180" y="2079838"/>
                    <a:pt x="977101" y="2071115"/>
                    <a:pt x="967862" y="2071115"/>
                  </a:cubicBezTo>
                  <a:cubicBezTo>
                    <a:pt x="962219" y="2071115"/>
                    <a:pt x="961706" y="2078039"/>
                    <a:pt x="956576" y="2080350"/>
                  </a:cubicBezTo>
                  <a:cubicBezTo>
                    <a:pt x="952213" y="2082143"/>
                    <a:pt x="948624" y="2079577"/>
                    <a:pt x="944261" y="2081376"/>
                  </a:cubicBezTo>
                  <a:cubicBezTo>
                    <a:pt x="936048" y="2084968"/>
                    <a:pt x="938360" y="2095232"/>
                    <a:pt x="936048" y="2103955"/>
                  </a:cubicBezTo>
                  <a:cubicBezTo>
                    <a:pt x="932968" y="2116270"/>
                    <a:pt x="928909" y="2120212"/>
                    <a:pt x="921215" y="2130473"/>
                  </a:cubicBezTo>
                  <a:lnTo>
                    <a:pt x="921218" y="2130473"/>
                  </a:lnTo>
                  <a:cubicBezTo>
                    <a:pt x="913775" y="2128164"/>
                    <a:pt x="909109" y="2129611"/>
                    <a:pt x="901157" y="2129611"/>
                  </a:cubicBezTo>
                  <a:lnTo>
                    <a:pt x="901157" y="2102672"/>
                  </a:lnTo>
                  <a:cubicBezTo>
                    <a:pt x="901157" y="2099592"/>
                    <a:pt x="898332" y="2098309"/>
                    <a:pt x="896026" y="2096767"/>
                  </a:cubicBezTo>
                  <a:cubicBezTo>
                    <a:pt x="884737" y="2112420"/>
                    <a:pt x="869319" y="2114908"/>
                    <a:pt x="849820" y="2117988"/>
                  </a:cubicBezTo>
                  <a:lnTo>
                    <a:pt x="849820" y="2117988"/>
                  </a:lnTo>
                  <a:cubicBezTo>
                    <a:pt x="828011" y="2116450"/>
                    <a:pt x="818028" y="2114729"/>
                    <a:pt x="796477" y="2111137"/>
                  </a:cubicBezTo>
                  <a:cubicBezTo>
                    <a:pt x="789293" y="2110111"/>
                    <a:pt x="785446" y="2104981"/>
                    <a:pt x="778003" y="2104981"/>
                  </a:cubicBezTo>
                  <a:cubicBezTo>
                    <a:pt x="762609" y="2104981"/>
                    <a:pt x="754399" y="2112162"/>
                    <a:pt x="739004" y="2112162"/>
                  </a:cubicBezTo>
                  <a:cubicBezTo>
                    <a:pt x="728227" y="2112162"/>
                    <a:pt x="724126" y="2101901"/>
                    <a:pt x="713349" y="2101901"/>
                  </a:cubicBezTo>
                  <a:cubicBezTo>
                    <a:pt x="707964" y="2101901"/>
                    <a:pt x="705397" y="2107031"/>
                    <a:pt x="700005" y="2107031"/>
                  </a:cubicBezTo>
                  <a:cubicBezTo>
                    <a:pt x="674095" y="2107031"/>
                    <a:pt x="665627" y="2084714"/>
                    <a:pt x="643560" y="2071112"/>
                  </a:cubicBezTo>
                  <a:cubicBezTo>
                    <a:pt x="626115" y="2060335"/>
                    <a:pt x="615083" y="2054950"/>
                    <a:pt x="595326" y="2049561"/>
                  </a:cubicBezTo>
                  <a:cubicBezTo>
                    <a:pt x="585836" y="2046995"/>
                    <a:pt x="584294" y="2036992"/>
                    <a:pt x="575826" y="2032113"/>
                  </a:cubicBezTo>
                  <a:cubicBezTo>
                    <a:pt x="561206" y="2023648"/>
                    <a:pt x="549655" y="2023903"/>
                    <a:pt x="534776" y="2015693"/>
                  </a:cubicBezTo>
                  <a:cubicBezTo>
                    <a:pt x="520152" y="2007741"/>
                    <a:pt x="522719" y="1990550"/>
                    <a:pt x="508092" y="1981827"/>
                  </a:cubicBezTo>
                  <a:cubicBezTo>
                    <a:pt x="496803" y="1975155"/>
                    <a:pt x="488080" y="1977722"/>
                    <a:pt x="475252" y="1975668"/>
                  </a:cubicBezTo>
                  <a:cubicBezTo>
                    <a:pt x="466529" y="1974388"/>
                    <a:pt x="461653" y="1970538"/>
                    <a:pt x="452673" y="1970538"/>
                  </a:cubicBezTo>
                  <a:cubicBezTo>
                    <a:pt x="446262" y="1970538"/>
                    <a:pt x="444721" y="1978748"/>
                    <a:pt x="438304" y="1978748"/>
                  </a:cubicBezTo>
                  <a:cubicBezTo>
                    <a:pt x="427788" y="1978748"/>
                    <a:pt x="423765" y="1972595"/>
                    <a:pt x="414268" y="1968745"/>
                  </a:cubicBezTo>
                  <a:lnTo>
                    <a:pt x="414268" y="1968745"/>
                  </a:lnTo>
                  <a:cubicBezTo>
                    <a:pt x="402720" y="1945395"/>
                    <a:pt x="385709" y="1942060"/>
                    <a:pt x="365439" y="1927433"/>
                  </a:cubicBezTo>
                  <a:cubicBezTo>
                    <a:pt x="354150" y="1919223"/>
                    <a:pt x="343373" y="1923841"/>
                    <a:pt x="330545" y="1918198"/>
                  </a:cubicBezTo>
                  <a:cubicBezTo>
                    <a:pt x="321309" y="1914093"/>
                    <a:pt x="319255" y="1902803"/>
                    <a:pt x="308994" y="1902803"/>
                  </a:cubicBezTo>
                  <a:cubicBezTo>
                    <a:pt x="302835" y="1902803"/>
                    <a:pt x="301039" y="1908705"/>
                    <a:pt x="296676" y="1913064"/>
                  </a:cubicBezTo>
                  <a:cubicBezTo>
                    <a:pt x="286161" y="1906908"/>
                    <a:pt x="273075" y="1904087"/>
                    <a:pt x="273075" y="1891772"/>
                  </a:cubicBezTo>
                  <a:lnTo>
                    <a:pt x="273075" y="1869709"/>
                  </a:lnTo>
                  <a:cubicBezTo>
                    <a:pt x="273075" y="1857906"/>
                    <a:pt x="267941" y="1851235"/>
                    <a:pt x="267941" y="1839432"/>
                  </a:cubicBezTo>
                  <a:lnTo>
                    <a:pt x="267941" y="1819675"/>
                  </a:lnTo>
                  <a:cubicBezTo>
                    <a:pt x="276664" y="1809923"/>
                    <a:pt x="285648" y="1808385"/>
                    <a:pt x="296676" y="1801200"/>
                  </a:cubicBezTo>
                  <a:cubicBezTo>
                    <a:pt x="306940" y="1794532"/>
                    <a:pt x="304886" y="1782726"/>
                    <a:pt x="304886" y="1770411"/>
                  </a:cubicBezTo>
                  <a:cubicBezTo>
                    <a:pt x="304886" y="1758100"/>
                    <a:pt x="297963" y="1749886"/>
                    <a:pt x="287441" y="1743731"/>
                  </a:cubicBezTo>
                  <a:cubicBezTo>
                    <a:pt x="281282" y="1740138"/>
                    <a:pt x="275126" y="1741422"/>
                    <a:pt x="271021" y="1735521"/>
                  </a:cubicBezTo>
                  <a:cubicBezTo>
                    <a:pt x="260244" y="1720126"/>
                    <a:pt x="254346" y="1710375"/>
                    <a:pt x="248442" y="1692416"/>
                  </a:cubicBezTo>
                  <a:cubicBezTo>
                    <a:pt x="235872" y="1654443"/>
                    <a:pt x="237446" y="1622899"/>
                    <a:pt x="204857" y="1599294"/>
                  </a:cubicBezTo>
                  <a:lnTo>
                    <a:pt x="204857" y="1599294"/>
                  </a:lnTo>
                  <a:cubicBezTo>
                    <a:pt x="198702" y="1586979"/>
                    <a:pt x="196360" y="1571314"/>
                    <a:pt x="182761" y="1571314"/>
                  </a:cubicBezTo>
                  <a:cubicBezTo>
                    <a:pt x="172759" y="1571314"/>
                    <a:pt x="167625" y="1575419"/>
                    <a:pt x="157615" y="1575419"/>
                  </a:cubicBezTo>
                  <a:cubicBezTo>
                    <a:pt x="144533" y="1575419"/>
                    <a:pt x="141708" y="1562078"/>
                    <a:pt x="130422" y="1555919"/>
                  </a:cubicBezTo>
                  <a:cubicBezTo>
                    <a:pt x="120670" y="1550534"/>
                    <a:pt x="116053" y="1544891"/>
                    <a:pt x="106817" y="1538474"/>
                  </a:cubicBezTo>
                  <a:cubicBezTo>
                    <a:pt x="98604" y="1532831"/>
                    <a:pt x="88856" y="1534627"/>
                    <a:pt x="83213" y="1526159"/>
                  </a:cubicBezTo>
                  <a:cubicBezTo>
                    <a:pt x="77054" y="1516669"/>
                    <a:pt x="86550" y="1506405"/>
                    <a:pt x="81159" y="1496395"/>
                  </a:cubicBezTo>
                  <a:cubicBezTo>
                    <a:pt x="76286" y="1487160"/>
                    <a:pt x="67818" y="1486905"/>
                    <a:pt x="58583" y="1482029"/>
                  </a:cubicBezTo>
                  <a:cubicBezTo>
                    <a:pt x="50631" y="1477924"/>
                    <a:pt x="48462" y="1471536"/>
                    <a:pt x="39994" y="1468199"/>
                  </a:cubicBezTo>
                  <a:lnTo>
                    <a:pt x="39994" y="1468199"/>
                  </a:lnTo>
                  <a:cubicBezTo>
                    <a:pt x="39994" y="1454859"/>
                    <a:pt x="44726" y="1450218"/>
                    <a:pt x="46780" y="1436877"/>
                  </a:cubicBezTo>
                  <a:lnTo>
                    <a:pt x="46784" y="1436877"/>
                  </a:lnTo>
                  <a:cubicBezTo>
                    <a:pt x="50115" y="1423537"/>
                    <a:pt x="54478" y="1415833"/>
                    <a:pt x="54478" y="1401980"/>
                  </a:cubicBezTo>
                  <a:cubicBezTo>
                    <a:pt x="54478" y="1381713"/>
                    <a:pt x="40370" y="1362981"/>
                    <a:pt x="20096" y="1362981"/>
                  </a:cubicBezTo>
                  <a:cubicBezTo>
                    <a:pt x="15737" y="1362981"/>
                    <a:pt x="13173" y="1365035"/>
                    <a:pt x="8807" y="1365035"/>
                  </a:cubicBezTo>
                  <a:cubicBezTo>
                    <a:pt x="5469" y="1365035"/>
                    <a:pt x="3164" y="1363752"/>
                    <a:pt x="84" y="1362981"/>
                  </a:cubicBezTo>
                  <a:cubicBezTo>
                    <a:pt x="2138" y="1350666"/>
                    <a:pt x="13428" y="1346561"/>
                    <a:pt x="13428" y="1334246"/>
                  </a:cubicBezTo>
                  <a:cubicBezTo>
                    <a:pt x="13428" y="1325523"/>
                    <a:pt x="11632" y="1320135"/>
                    <a:pt x="7269" y="1312692"/>
                  </a:cubicBezTo>
                  <a:lnTo>
                    <a:pt x="7269" y="1312692"/>
                  </a:lnTo>
                  <a:cubicBezTo>
                    <a:pt x="11374" y="1300377"/>
                    <a:pt x="25743" y="1297813"/>
                    <a:pt x="25743" y="1284724"/>
                  </a:cubicBezTo>
                  <a:lnTo>
                    <a:pt x="25743" y="1263432"/>
                  </a:lnTo>
                  <a:lnTo>
                    <a:pt x="22663" y="1250092"/>
                  </a:lnTo>
                  <a:cubicBezTo>
                    <a:pt x="31899" y="1246238"/>
                    <a:pt x="39083" y="1249318"/>
                    <a:pt x="48319" y="1245983"/>
                  </a:cubicBezTo>
                  <a:cubicBezTo>
                    <a:pt x="55761" y="1243420"/>
                    <a:pt x="57815" y="1237515"/>
                    <a:pt x="64739" y="1233668"/>
                  </a:cubicBezTo>
                  <a:cubicBezTo>
                    <a:pt x="77315" y="1226484"/>
                    <a:pt x="79882" y="1211093"/>
                    <a:pt x="94502" y="1211093"/>
                  </a:cubicBezTo>
                  <a:cubicBezTo>
                    <a:pt x="101945" y="1211093"/>
                    <a:pt x="98865" y="1222382"/>
                    <a:pt x="102713" y="1228538"/>
                  </a:cubicBezTo>
                  <a:cubicBezTo>
                    <a:pt x="106817" y="1235465"/>
                    <a:pt x="113235" y="1238802"/>
                    <a:pt x="121444" y="1238802"/>
                  </a:cubicBezTo>
                  <a:lnTo>
                    <a:pt x="142482" y="1238802"/>
                  </a:lnTo>
                  <a:cubicBezTo>
                    <a:pt x="152489" y="1238802"/>
                    <a:pt x="157364" y="1232898"/>
                    <a:pt x="167367" y="1231617"/>
                  </a:cubicBezTo>
                  <a:cubicBezTo>
                    <a:pt x="167367" y="1213398"/>
                    <a:pt x="176606" y="1203650"/>
                    <a:pt x="176606" y="1185434"/>
                  </a:cubicBezTo>
                  <a:cubicBezTo>
                    <a:pt x="185328" y="1188255"/>
                    <a:pt x="189179" y="1195698"/>
                    <a:pt x="198414" y="1195698"/>
                  </a:cubicBezTo>
                  <a:lnTo>
                    <a:pt x="223560" y="1195698"/>
                  </a:lnTo>
                  <a:cubicBezTo>
                    <a:pt x="230484" y="1195698"/>
                    <a:pt x="233821" y="1191593"/>
                    <a:pt x="240235" y="1189539"/>
                  </a:cubicBezTo>
                  <a:cubicBezTo>
                    <a:pt x="247165" y="1187230"/>
                    <a:pt x="253833" y="1187743"/>
                    <a:pt x="257680" y="1181329"/>
                  </a:cubicBezTo>
                  <a:cubicBezTo>
                    <a:pt x="261273" y="1175173"/>
                    <a:pt x="262043" y="1169526"/>
                    <a:pt x="267945" y="1165934"/>
                  </a:cubicBezTo>
                  <a:cubicBezTo>
                    <a:pt x="277693" y="1159778"/>
                    <a:pt x="285903" y="1160546"/>
                    <a:pt x="296679" y="1155673"/>
                  </a:cubicBezTo>
                  <a:cubicBezTo>
                    <a:pt x="303097" y="1152849"/>
                    <a:pt x="307714" y="1152336"/>
                    <a:pt x="314125" y="1149514"/>
                  </a:cubicBezTo>
                  <a:cubicBezTo>
                    <a:pt x="317975" y="1147976"/>
                    <a:pt x="316437" y="1141817"/>
                    <a:pt x="320284" y="1140279"/>
                  </a:cubicBezTo>
                  <a:cubicBezTo>
                    <a:pt x="340554" y="1131811"/>
                    <a:pt x="364342" y="1129032"/>
                    <a:pt x="366141" y="1107220"/>
                  </a:cubicBezTo>
                  <a:lnTo>
                    <a:pt x="366141" y="1107220"/>
                  </a:lnTo>
                  <a:cubicBezTo>
                    <a:pt x="368966" y="1089513"/>
                    <a:pt x="386993" y="1084347"/>
                    <a:pt x="386993" y="1066643"/>
                  </a:cubicBezTo>
                  <a:lnTo>
                    <a:pt x="386993" y="1044580"/>
                  </a:lnTo>
                  <a:cubicBezTo>
                    <a:pt x="386993" y="1037396"/>
                    <a:pt x="399308" y="1037651"/>
                    <a:pt x="399308" y="1030466"/>
                  </a:cubicBezTo>
                  <a:cubicBezTo>
                    <a:pt x="399308" y="1022001"/>
                    <a:pt x="392891" y="1018663"/>
                    <a:pt x="390069" y="1010966"/>
                  </a:cubicBezTo>
                  <a:cubicBezTo>
                    <a:pt x="385706" y="999167"/>
                    <a:pt x="386993" y="990954"/>
                    <a:pt x="386993" y="978126"/>
                  </a:cubicBezTo>
                  <a:cubicBezTo>
                    <a:pt x="386993" y="964018"/>
                    <a:pt x="390069" y="956321"/>
                    <a:pt x="390069" y="942207"/>
                  </a:cubicBezTo>
                  <a:cubicBezTo>
                    <a:pt x="390069" y="937076"/>
                    <a:pt x="384681" y="933997"/>
                    <a:pt x="379550" y="933997"/>
                  </a:cubicBezTo>
                  <a:lnTo>
                    <a:pt x="358255" y="933997"/>
                  </a:lnTo>
                  <a:cubicBezTo>
                    <a:pt x="356459" y="932204"/>
                    <a:pt x="353124" y="931691"/>
                    <a:pt x="353124" y="928866"/>
                  </a:cubicBezTo>
                  <a:cubicBezTo>
                    <a:pt x="353124" y="920656"/>
                    <a:pt x="364414" y="921682"/>
                    <a:pt x="372624" y="920656"/>
                  </a:cubicBezTo>
                  <a:cubicBezTo>
                    <a:pt x="380834" y="919627"/>
                    <a:pt x="385451" y="919115"/>
                    <a:pt x="393149" y="916551"/>
                  </a:cubicBezTo>
                  <a:cubicBezTo>
                    <a:pt x="405977" y="911930"/>
                    <a:pt x="414186" y="912443"/>
                    <a:pt x="427017" y="908341"/>
                  </a:cubicBezTo>
                  <a:cubicBezTo>
                    <a:pt x="432915" y="906545"/>
                    <a:pt x="435227" y="901157"/>
                    <a:pt x="441383" y="901157"/>
                  </a:cubicBezTo>
                  <a:cubicBezTo>
                    <a:pt x="448568" y="901157"/>
                    <a:pt x="451647" y="907312"/>
                    <a:pt x="458832" y="907312"/>
                  </a:cubicBezTo>
                  <a:cubicBezTo>
                    <a:pt x="468835" y="907312"/>
                    <a:pt x="470373" y="892947"/>
                    <a:pt x="480382" y="892947"/>
                  </a:cubicBezTo>
                  <a:cubicBezTo>
                    <a:pt x="483717" y="892947"/>
                    <a:pt x="484742" y="896536"/>
                    <a:pt x="487567" y="898077"/>
                  </a:cubicBezTo>
                  <a:lnTo>
                    <a:pt x="495777" y="891921"/>
                  </a:lnTo>
                  <a:lnTo>
                    <a:pt x="495777" y="878577"/>
                  </a:lnTo>
                  <a:cubicBezTo>
                    <a:pt x="488847" y="878577"/>
                    <a:pt x="479357" y="878323"/>
                    <a:pt x="479357" y="871393"/>
                  </a:cubicBezTo>
                  <a:cubicBezTo>
                    <a:pt x="479357" y="862670"/>
                    <a:pt x="483975" y="858053"/>
                    <a:pt x="486541" y="849842"/>
                  </a:cubicBezTo>
                  <a:cubicBezTo>
                    <a:pt x="490901" y="835731"/>
                    <a:pt x="491672" y="826750"/>
                    <a:pt x="491672" y="811869"/>
                  </a:cubicBezTo>
                  <a:lnTo>
                    <a:pt x="510143" y="811869"/>
                  </a:lnTo>
                  <a:cubicBezTo>
                    <a:pt x="512452" y="812643"/>
                    <a:pt x="513735" y="813923"/>
                    <a:pt x="516302" y="813923"/>
                  </a:cubicBezTo>
                  <a:cubicBezTo>
                    <a:pt x="528104" y="813923"/>
                    <a:pt x="533235" y="803659"/>
                    <a:pt x="545037" y="803659"/>
                  </a:cubicBezTo>
                  <a:cubicBezTo>
                    <a:pt x="557868" y="803659"/>
                    <a:pt x="562224" y="817002"/>
                    <a:pt x="575055" y="817002"/>
                  </a:cubicBezTo>
                  <a:cubicBezTo>
                    <a:pt x="578648" y="817002"/>
                    <a:pt x="580444" y="816235"/>
                    <a:pt x="584036" y="815974"/>
                  </a:cubicBezTo>
                  <a:cubicBezTo>
                    <a:pt x="584036" y="806226"/>
                    <a:pt x="581985" y="798786"/>
                    <a:pt x="588141" y="791344"/>
                  </a:cubicBezTo>
                  <a:cubicBezTo>
                    <a:pt x="596867" y="780828"/>
                    <a:pt x="614825" y="781596"/>
                    <a:pt x="614825" y="767739"/>
                  </a:cubicBezTo>
                  <a:cubicBezTo>
                    <a:pt x="614825" y="752344"/>
                    <a:pt x="600456" y="746189"/>
                    <a:pt x="600456" y="730794"/>
                  </a:cubicBezTo>
                  <a:cubicBezTo>
                    <a:pt x="600456" y="718737"/>
                    <a:pt x="603790" y="711807"/>
                    <a:pt x="605590" y="700005"/>
                  </a:cubicBezTo>
                  <a:cubicBezTo>
                    <a:pt x="606357" y="694620"/>
                    <a:pt x="604048" y="689741"/>
                    <a:pt x="607641" y="685639"/>
                  </a:cubicBezTo>
                  <a:cubicBezTo>
                    <a:pt x="617389" y="674349"/>
                    <a:pt x="631500" y="680251"/>
                    <a:pt x="643560" y="671270"/>
                  </a:cubicBezTo>
                  <a:cubicBezTo>
                    <a:pt x="659981" y="658955"/>
                    <a:pt x="662547" y="642793"/>
                    <a:pt x="664085" y="622007"/>
                  </a:cubicBezTo>
                  <a:lnTo>
                    <a:pt x="683585" y="622007"/>
                  </a:lnTo>
                  <a:cubicBezTo>
                    <a:pt x="690769" y="614825"/>
                    <a:pt x="695652" y="612108"/>
                    <a:pt x="702836" y="604924"/>
                  </a:cubicBezTo>
                  <a:lnTo>
                    <a:pt x="702836" y="604924"/>
                  </a:lnTo>
                  <a:cubicBezTo>
                    <a:pt x="715925" y="612366"/>
                    <a:pt x="719763" y="623290"/>
                    <a:pt x="728743" y="635350"/>
                  </a:cubicBezTo>
                  <a:cubicBezTo>
                    <a:pt x="744393" y="656391"/>
                    <a:pt x="756195" y="666139"/>
                    <a:pt x="773898" y="685639"/>
                  </a:cubicBezTo>
                  <a:cubicBezTo>
                    <a:pt x="780570" y="680509"/>
                    <a:pt x="781850" y="671270"/>
                    <a:pt x="790318" y="671270"/>
                  </a:cubicBezTo>
                  <a:cubicBezTo>
                    <a:pt x="799044" y="671270"/>
                    <a:pt x="802124" y="680509"/>
                    <a:pt x="810847" y="680509"/>
                  </a:cubicBezTo>
                  <a:cubicBezTo>
                    <a:pt x="815977" y="680509"/>
                    <a:pt x="818031" y="675378"/>
                    <a:pt x="823162" y="675378"/>
                  </a:cubicBezTo>
                  <a:cubicBezTo>
                    <a:pt x="835477" y="675378"/>
                    <a:pt x="838556" y="689744"/>
                    <a:pt x="840607" y="702059"/>
                  </a:cubicBezTo>
                  <a:cubicBezTo>
                    <a:pt x="842400" y="713603"/>
                    <a:pt x="848559" y="719247"/>
                    <a:pt x="856002" y="727718"/>
                  </a:cubicBezTo>
                  <a:cubicBezTo>
                    <a:pt x="862674" y="735412"/>
                    <a:pt x="858568" y="748497"/>
                    <a:pt x="868317" y="751322"/>
                  </a:cubicBezTo>
                  <a:cubicBezTo>
                    <a:pt x="880631" y="754911"/>
                    <a:pt x="883453" y="766717"/>
                    <a:pt x="886791" y="779032"/>
                  </a:cubicBezTo>
                  <a:cubicBezTo>
                    <a:pt x="892947" y="801350"/>
                    <a:pt x="900131" y="813923"/>
                    <a:pt x="900131" y="837015"/>
                  </a:cubicBezTo>
                  <a:cubicBezTo>
                    <a:pt x="900131" y="859594"/>
                    <a:pt x="896026" y="872164"/>
                    <a:pt x="896026" y="894743"/>
                  </a:cubicBezTo>
                  <a:cubicBezTo>
                    <a:pt x="903466" y="892947"/>
                    <a:pt x="907828" y="895001"/>
                    <a:pt x="915526" y="895001"/>
                  </a:cubicBezTo>
                  <a:cubicBezTo>
                    <a:pt x="929637" y="895001"/>
                    <a:pt x="936306" y="884737"/>
                    <a:pt x="950420" y="884737"/>
                  </a:cubicBezTo>
                  <a:cubicBezTo>
                    <a:pt x="956830" y="884737"/>
                    <a:pt x="960423" y="887816"/>
                    <a:pt x="966840" y="887816"/>
                  </a:cubicBezTo>
                  <a:cubicBezTo>
                    <a:pt x="980435" y="887816"/>
                    <a:pt x="988132" y="883711"/>
                    <a:pt x="1001734" y="883711"/>
                  </a:cubicBezTo>
                  <a:cubicBezTo>
                    <a:pt x="1017129" y="883711"/>
                    <a:pt x="1023285" y="894743"/>
                    <a:pt x="1037654" y="900131"/>
                  </a:cubicBezTo>
                  <a:cubicBezTo>
                    <a:pt x="1056125" y="907058"/>
                    <a:pt x="1067414" y="909367"/>
                    <a:pt x="1085888" y="916551"/>
                  </a:cubicBezTo>
                  <a:cubicBezTo>
                    <a:pt x="1092560" y="919118"/>
                    <a:pt x="1091786" y="926303"/>
                    <a:pt x="1097178" y="930920"/>
                  </a:cubicBezTo>
                  <a:cubicBezTo>
                    <a:pt x="1102308" y="935280"/>
                    <a:pt x="1107951" y="930408"/>
                    <a:pt x="1114623" y="931946"/>
                  </a:cubicBezTo>
                  <a:cubicBezTo>
                    <a:pt x="1119757" y="932971"/>
                    <a:pt x="1123088" y="935025"/>
                    <a:pt x="1127964" y="937076"/>
                  </a:cubicBezTo>
                  <a:cubicBezTo>
                    <a:pt x="1140534" y="942465"/>
                    <a:pt x="1133352" y="959397"/>
                    <a:pt x="1142333" y="969919"/>
                  </a:cubicBezTo>
                  <a:cubicBezTo>
                    <a:pt x="1151310" y="980435"/>
                    <a:pt x="1157982" y="986594"/>
                    <a:pt x="1161832" y="999680"/>
                  </a:cubicBezTo>
                  <a:cubicBezTo>
                    <a:pt x="1168247" y="1020205"/>
                    <a:pt x="1184412" y="1033545"/>
                    <a:pt x="1205962" y="1033545"/>
                  </a:cubicBezTo>
                  <a:cubicBezTo>
                    <a:pt x="1226487" y="1033545"/>
                    <a:pt x="1239315" y="1031236"/>
                    <a:pt x="1257276" y="1021230"/>
                  </a:cubicBezTo>
                  <a:cubicBezTo>
                    <a:pt x="1266254" y="1016355"/>
                    <a:pt x="1268053" y="1008657"/>
                    <a:pt x="1276776" y="1002759"/>
                  </a:cubicBezTo>
                  <a:cubicBezTo>
                    <a:pt x="1293709" y="991212"/>
                    <a:pt x="1304740" y="982234"/>
                    <a:pt x="1325265" y="982234"/>
                  </a:cubicBezTo>
                  <a:cubicBezTo>
                    <a:pt x="1357851" y="982234"/>
                    <a:pt x="1376325" y="981206"/>
                    <a:pt x="1408907" y="981206"/>
                  </a:cubicBezTo>
                  <a:cubicBezTo>
                    <a:pt x="1417117" y="981206"/>
                    <a:pt x="1421735" y="979155"/>
                    <a:pt x="1429948" y="979155"/>
                  </a:cubicBezTo>
                  <a:lnTo>
                    <a:pt x="1450985" y="979155"/>
                  </a:lnTo>
                  <a:cubicBezTo>
                    <a:pt x="1458683" y="979155"/>
                    <a:pt x="1459966" y="988132"/>
                    <a:pt x="1466638" y="991470"/>
                  </a:cubicBezTo>
                  <a:cubicBezTo>
                    <a:pt x="1487418" y="1001734"/>
                    <a:pt x="1500245" y="1006352"/>
                    <a:pt x="1523083" y="1011995"/>
                  </a:cubicBezTo>
                  <a:cubicBezTo>
                    <a:pt x="1538732" y="1015842"/>
                    <a:pt x="1546429" y="1024310"/>
                    <a:pt x="1562594" y="1024310"/>
                  </a:cubicBezTo>
                  <a:cubicBezTo>
                    <a:pt x="1577218" y="1024310"/>
                    <a:pt x="1585425" y="1018154"/>
                    <a:pt x="1600052" y="1018154"/>
                  </a:cubicBezTo>
                  <a:cubicBezTo>
                    <a:pt x="1609291" y="1018154"/>
                    <a:pt x="1607237" y="1030724"/>
                    <a:pt x="1613396" y="1037654"/>
                  </a:cubicBezTo>
                  <a:cubicBezTo>
                    <a:pt x="1619039" y="1044064"/>
                    <a:pt x="1626224" y="1044838"/>
                    <a:pt x="1634946" y="1044838"/>
                  </a:cubicBezTo>
                  <a:cubicBezTo>
                    <a:pt x="1649316" y="1044838"/>
                    <a:pt x="1651879" y="1028931"/>
                    <a:pt x="1663681" y="1021230"/>
                  </a:cubicBezTo>
                  <a:cubicBezTo>
                    <a:pt x="1691907" y="1002501"/>
                    <a:pt x="1702935" y="983002"/>
                    <a:pt x="1733470" y="967865"/>
                  </a:cubicBezTo>
                  <a:cubicBezTo>
                    <a:pt x="1763485" y="952983"/>
                    <a:pt x="1782730" y="949907"/>
                    <a:pt x="1814544" y="940156"/>
                  </a:cubicBezTo>
                  <a:cubicBezTo>
                    <a:pt x="1825576" y="936818"/>
                    <a:pt x="1829168" y="930150"/>
                    <a:pt x="1840203" y="925787"/>
                  </a:cubicBezTo>
                  <a:cubicBezTo>
                    <a:pt x="1844047" y="926303"/>
                    <a:pt x="1846359" y="926815"/>
                    <a:pt x="1850206" y="926815"/>
                  </a:cubicBezTo>
                  <a:cubicBezTo>
                    <a:pt x="1864833" y="926815"/>
                    <a:pt x="1871760" y="917580"/>
                    <a:pt x="1884333" y="910395"/>
                  </a:cubicBezTo>
                  <a:cubicBezTo>
                    <a:pt x="1892797" y="905516"/>
                    <a:pt x="1900240" y="904749"/>
                    <a:pt x="1905883" y="897052"/>
                  </a:cubicBezTo>
                  <a:cubicBezTo>
                    <a:pt x="1912810" y="887816"/>
                    <a:pt x="1911781" y="879348"/>
                    <a:pt x="1917173" y="869342"/>
                  </a:cubicBezTo>
                  <a:cubicBezTo>
                    <a:pt x="1927179" y="851126"/>
                    <a:pt x="1933334" y="840862"/>
                    <a:pt x="1946936" y="825212"/>
                  </a:cubicBezTo>
                  <a:cubicBezTo>
                    <a:pt x="1956684" y="813923"/>
                    <a:pt x="1968487" y="808793"/>
                    <a:pt x="1968487" y="793911"/>
                  </a:cubicBezTo>
                  <a:cubicBezTo>
                    <a:pt x="1968487" y="776978"/>
                    <a:pt x="1958223" y="768255"/>
                    <a:pt x="1958223" y="751322"/>
                  </a:cubicBezTo>
                  <a:cubicBezTo>
                    <a:pt x="1958223" y="738746"/>
                    <a:pt x="1965149" y="725664"/>
                    <a:pt x="1977722" y="725664"/>
                  </a:cubicBezTo>
                  <a:cubicBezTo>
                    <a:pt x="1992859" y="725664"/>
                    <a:pt x="1997476" y="743109"/>
                    <a:pt x="2012616" y="743109"/>
                  </a:cubicBezTo>
                  <a:cubicBezTo>
                    <a:pt x="2025960" y="743109"/>
                    <a:pt x="2029804" y="731310"/>
                    <a:pt x="2041351" y="724638"/>
                  </a:cubicBezTo>
                  <a:cubicBezTo>
                    <a:pt x="2048278" y="720788"/>
                    <a:pt x="2058029" y="722326"/>
                    <a:pt x="2059825" y="714374"/>
                  </a:cubicBezTo>
                  <a:cubicBezTo>
                    <a:pt x="2064185" y="696929"/>
                    <a:pt x="2060080" y="682302"/>
                    <a:pt x="2073166" y="670245"/>
                  </a:cubicBezTo>
                  <a:cubicBezTo>
                    <a:pt x="2085994" y="658442"/>
                    <a:pt x="2092666" y="649461"/>
                    <a:pt x="2108060" y="640484"/>
                  </a:cubicBezTo>
                  <a:cubicBezTo>
                    <a:pt x="2124222" y="630987"/>
                    <a:pt x="2143980" y="627140"/>
                    <a:pt x="2143980" y="608408"/>
                  </a:cubicBezTo>
                  <a:lnTo>
                    <a:pt x="2143980" y="581214"/>
                  </a:lnTo>
                  <a:cubicBezTo>
                    <a:pt x="2143980" y="565053"/>
                    <a:pt x="2151164" y="556581"/>
                    <a:pt x="2151164" y="540423"/>
                  </a:cubicBezTo>
                  <a:cubicBezTo>
                    <a:pt x="2151164" y="529646"/>
                    <a:pt x="2148339" y="523486"/>
                    <a:pt x="2145005" y="513222"/>
                  </a:cubicBezTo>
                  <a:cubicBezTo>
                    <a:pt x="2156550" y="511426"/>
                    <a:pt x="2166559" y="513738"/>
                    <a:pt x="2173743" y="505016"/>
                  </a:cubicBezTo>
                  <a:cubicBezTo>
                    <a:pt x="2177587" y="500137"/>
                    <a:pt x="2178616" y="492701"/>
                    <a:pt x="2185030" y="492701"/>
                  </a:cubicBezTo>
                  <a:cubicBezTo>
                    <a:pt x="2196061" y="492701"/>
                    <a:pt x="2199654" y="503987"/>
                    <a:pt x="2210688" y="503987"/>
                  </a:cubicBezTo>
                  <a:cubicBezTo>
                    <a:pt x="2220179" y="503987"/>
                    <a:pt x="2217873" y="490134"/>
                    <a:pt x="2223003" y="482437"/>
                  </a:cubicBezTo>
                  <a:cubicBezTo>
                    <a:pt x="2230701" y="470634"/>
                    <a:pt x="2239423" y="463962"/>
                    <a:pt x="2239423" y="449596"/>
                  </a:cubicBezTo>
                  <a:cubicBezTo>
                    <a:pt x="2239423" y="443692"/>
                    <a:pt x="2232494" y="442925"/>
                    <a:pt x="2228134" y="439332"/>
                  </a:cubicBezTo>
                  <a:cubicBezTo>
                    <a:pt x="2219153" y="431635"/>
                    <a:pt x="2211456" y="426247"/>
                    <a:pt x="2199399" y="427017"/>
                  </a:cubicBezTo>
                  <a:cubicBezTo>
                    <a:pt x="2191444" y="427530"/>
                    <a:pt x="2186571" y="428043"/>
                    <a:pt x="2178874" y="425992"/>
                  </a:cubicBezTo>
                  <a:cubicBezTo>
                    <a:pt x="2170919" y="423680"/>
                    <a:pt x="2168610" y="415728"/>
                    <a:pt x="2160400" y="415728"/>
                  </a:cubicBezTo>
                  <a:cubicBezTo>
                    <a:pt x="2145260" y="415728"/>
                    <a:pt x="2142184" y="431122"/>
                    <a:pt x="2129614" y="439332"/>
                  </a:cubicBezTo>
                  <a:cubicBezTo>
                    <a:pt x="2107802" y="453701"/>
                    <a:pt x="2091382" y="459857"/>
                    <a:pt x="2064956" y="459857"/>
                  </a:cubicBezTo>
                  <a:cubicBezTo>
                    <a:pt x="2054437" y="459857"/>
                    <a:pt x="2046736" y="456520"/>
                    <a:pt x="2040326" y="448568"/>
                  </a:cubicBezTo>
                  <a:cubicBezTo>
                    <a:pt x="2035195" y="442154"/>
                    <a:pt x="2026986" y="439587"/>
                    <a:pt x="2026986" y="431122"/>
                  </a:cubicBezTo>
                  <a:cubicBezTo>
                    <a:pt x="2026986" y="427017"/>
                    <a:pt x="2029036" y="424963"/>
                    <a:pt x="2029036" y="420858"/>
                  </a:cubicBezTo>
                  <a:cubicBezTo>
                    <a:pt x="2029036" y="402129"/>
                    <a:pt x="2020314" y="392636"/>
                    <a:pt x="2010562" y="376729"/>
                  </a:cubicBezTo>
                  <a:cubicBezTo>
                    <a:pt x="2005432" y="368261"/>
                    <a:pt x="1998247" y="364156"/>
                    <a:pt x="1998247" y="354153"/>
                  </a:cubicBezTo>
                  <a:cubicBezTo>
                    <a:pt x="1998247" y="341838"/>
                    <a:pt x="2006043" y="335646"/>
                    <a:pt x="2006043" y="323331"/>
                  </a:cubicBezTo>
                  <a:lnTo>
                    <a:pt x="2006043" y="323331"/>
                  </a:lnTo>
                  <a:close/>
                  <a:moveTo>
                    <a:pt x="2914714" y="2019285"/>
                  </a:moveTo>
                  <a:cubicBezTo>
                    <a:pt x="2918180" y="2021724"/>
                    <a:pt x="2920743" y="2023775"/>
                    <a:pt x="2921896" y="2028008"/>
                  </a:cubicBezTo>
                  <a:cubicBezTo>
                    <a:pt x="2922924" y="2031858"/>
                    <a:pt x="2920743" y="2034807"/>
                    <a:pt x="2922412" y="2038272"/>
                  </a:cubicBezTo>
                  <a:cubicBezTo>
                    <a:pt x="2925103" y="2043787"/>
                    <a:pt x="2930363" y="2044428"/>
                    <a:pt x="2935752" y="2047507"/>
                  </a:cubicBezTo>
                  <a:cubicBezTo>
                    <a:pt x="2947682" y="2054437"/>
                    <a:pt x="2950507" y="2065080"/>
                    <a:pt x="2952685" y="2078937"/>
                  </a:cubicBezTo>
                  <a:lnTo>
                    <a:pt x="2971672" y="2078937"/>
                  </a:lnTo>
                  <a:cubicBezTo>
                    <a:pt x="2971672" y="2074962"/>
                    <a:pt x="2968592" y="2073424"/>
                    <a:pt x="2967567" y="2069574"/>
                  </a:cubicBezTo>
                  <a:cubicBezTo>
                    <a:pt x="2965261" y="2061109"/>
                    <a:pt x="2965513" y="2055978"/>
                    <a:pt x="2965513" y="2047253"/>
                  </a:cubicBezTo>
                  <a:cubicBezTo>
                    <a:pt x="2965513" y="2042377"/>
                    <a:pt x="2964102" y="2039170"/>
                    <a:pt x="2966025" y="2034680"/>
                  </a:cubicBezTo>
                  <a:cubicBezTo>
                    <a:pt x="2966927" y="2032371"/>
                    <a:pt x="2969745" y="2032371"/>
                    <a:pt x="2970647" y="2030062"/>
                  </a:cubicBezTo>
                  <a:cubicBezTo>
                    <a:pt x="2972697" y="2024543"/>
                    <a:pt x="2974752" y="2021084"/>
                    <a:pt x="2974752" y="2015053"/>
                  </a:cubicBezTo>
                  <a:lnTo>
                    <a:pt x="2974752" y="1957197"/>
                  </a:lnTo>
                  <a:lnTo>
                    <a:pt x="2979114" y="1909985"/>
                  </a:lnTo>
                  <a:lnTo>
                    <a:pt x="2979114" y="1873167"/>
                  </a:lnTo>
                  <a:cubicBezTo>
                    <a:pt x="2979114" y="1866240"/>
                    <a:pt x="2972697" y="1863419"/>
                    <a:pt x="2972697" y="1856492"/>
                  </a:cubicBezTo>
                  <a:lnTo>
                    <a:pt x="2972697" y="1843919"/>
                  </a:lnTo>
                  <a:cubicBezTo>
                    <a:pt x="2972697" y="1838146"/>
                    <a:pt x="2964360" y="1839047"/>
                    <a:pt x="2961408" y="1834044"/>
                  </a:cubicBezTo>
                  <a:lnTo>
                    <a:pt x="2946526" y="1833401"/>
                  </a:lnTo>
                  <a:cubicBezTo>
                    <a:pt x="2942810" y="1840072"/>
                    <a:pt x="2944988" y="1846872"/>
                    <a:pt x="2938832" y="1851489"/>
                  </a:cubicBezTo>
                  <a:cubicBezTo>
                    <a:pt x="2933185" y="1855722"/>
                    <a:pt x="2925749" y="1853282"/>
                    <a:pt x="2921896" y="1859187"/>
                  </a:cubicBezTo>
                  <a:cubicBezTo>
                    <a:pt x="2918565" y="1864317"/>
                    <a:pt x="2921383" y="1869062"/>
                    <a:pt x="2920358" y="1875094"/>
                  </a:cubicBezTo>
                  <a:cubicBezTo>
                    <a:pt x="2918819" y="1883689"/>
                    <a:pt x="2916638" y="1888434"/>
                    <a:pt x="2914714" y="1897157"/>
                  </a:cubicBezTo>
                  <a:cubicBezTo>
                    <a:pt x="2914198" y="1899597"/>
                    <a:pt x="2912148" y="1900622"/>
                    <a:pt x="2912148" y="1903189"/>
                  </a:cubicBezTo>
                  <a:lnTo>
                    <a:pt x="2912148" y="1923456"/>
                  </a:lnTo>
                  <a:cubicBezTo>
                    <a:pt x="2912148" y="1928073"/>
                    <a:pt x="2909323" y="1930255"/>
                    <a:pt x="2908042" y="1934618"/>
                  </a:cubicBezTo>
                  <a:cubicBezTo>
                    <a:pt x="2903164" y="1950267"/>
                    <a:pt x="2897266" y="1958735"/>
                    <a:pt x="2897266" y="1975028"/>
                  </a:cubicBezTo>
                  <a:lnTo>
                    <a:pt x="2897266" y="1990677"/>
                  </a:lnTo>
                  <a:cubicBezTo>
                    <a:pt x="2897266" y="2003763"/>
                    <a:pt x="2902138" y="2015435"/>
                    <a:pt x="2914714" y="2019285"/>
                  </a:cubicBez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10" name="Freeform: Shape 4709">
              <a:extLst>
                <a:ext uri="{FF2B5EF4-FFF2-40B4-BE49-F238E27FC236}">
                  <a16:creationId xmlns:a16="http://schemas.microsoft.com/office/drawing/2014/main" id="{6759B108-9FE0-4FAB-A2A5-684AD131F627}"/>
                </a:ext>
              </a:extLst>
            </p:cNvPr>
            <p:cNvSpPr/>
            <p:nvPr/>
          </p:nvSpPr>
          <p:spPr>
            <a:xfrm>
              <a:off x="13735903" y="2049375"/>
              <a:ext cx="1536519" cy="741970"/>
            </a:xfrm>
            <a:custGeom>
              <a:avLst/>
              <a:gdLst>
                <a:gd name="connsiteX0" fmla="*/ 84 w 1536518"/>
                <a:gd name="connsiteY0" fmla="*/ 302172 h 741970"/>
                <a:gd name="connsiteX1" fmla="*/ 25991 w 1536518"/>
                <a:gd name="connsiteY1" fmla="*/ 332599 h 741970"/>
                <a:gd name="connsiteX2" fmla="*/ 71146 w 1536518"/>
                <a:gd name="connsiteY2" fmla="*/ 382888 h 741970"/>
                <a:gd name="connsiteX3" fmla="*/ 87566 w 1536518"/>
                <a:gd name="connsiteY3" fmla="*/ 368519 h 741970"/>
                <a:gd name="connsiteX4" fmla="*/ 108094 w 1536518"/>
                <a:gd name="connsiteY4" fmla="*/ 377757 h 741970"/>
                <a:gd name="connsiteX5" fmla="*/ 120409 w 1536518"/>
                <a:gd name="connsiteY5" fmla="*/ 372627 h 741970"/>
                <a:gd name="connsiteX6" fmla="*/ 137855 w 1536518"/>
                <a:gd name="connsiteY6" fmla="*/ 399308 h 741970"/>
                <a:gd name="connsiteX7" fmla="*/ 153249 w 1536518"/>
                <a:gd name="connsiteY7" fmla="*/ 424966 h 741970"/>
                <a:gd name="connsiteX8" fmla="*/ 165564 w 1536518"/>
                <a:gd name="connsiteY8" fmla="*/ 448571 h 741970"/>
                <a:gd name="connsiteX9" fmla="*/ 184038 w 1536518"/>
                <a:gd name="connsiteY9" fmla="*/ 476280 h 741970"/>
                <a:gd name="connsiteX10" fmla="*/ 197379 w 1536518"/>
                <a:gd name="connsiteY10" fmla="*/ 534263 h 741970"/>
                <a:gd name="connsiteX11" fmla="*/ 193274 w 1536518"/>
                <a:gd name="connsiteY11" fmla="*/ 591991 h 741970"/>
                <a:gd name="connsiteX12" fmla="*/ 212773 w 1536518"/>
                <a:gd name="connsiteY12" fmla="*/ 592249 h 741970"/>
                <a:gd name="connsiteX13" fmla="*/ 247668 w 1536518"/>
                <a:gd name="connsiteY13" fmla="*/ 581985 h 741970"/>
                <a:gd name="connsiteX14" fmla="*/ 264088 w 1536518"/>
                <a:gd name="connsiteY14" fmla="*/ 585065 h 741970"/>
                <a:gd name="connsiteX15" fmla="*/ 298982 w 1536518"/>
                <a:gd name="connsiteY15" fmla="*/ 580960 h 741970"/>
                <a:gd name="connsiteX16" fmla="*/ 334901 w 1536518"/>
                <a:gd name="connsiteY16" fmla="*/ 597380 h 741970"/>
                <a:gd name="connsiteX17" fmla="*/ 383136 w 1536518"/>
                <a:gd name="connsiteY17" fmla="*/ 613800 h 741970"/>
                <a:gd name="connsiteX18" fmla="*/ 394426 w 1536518"/>
                <a:gd name="connsiteY18" fmla="*/ 628169 h 741970"/>
                <a:gd name="connsiteX19" fmla="*/ 411871 w 1536518"/>
                <a:gd name="connsiteY19" fmla="*/ 629194 h 741970"/>
                <a:gd name="connsiteX20" fmla="*/ 425211 w 1536518"/>
                <a:gd name="connsiteY20" fmla="*/ 634325 h 741970"/>
                <a:gd name="connsiteX21" fmla="*/ 439581 w 1536518"/>
                <a:gd name="connsiteY21" fmla="*/ 667168 h 741970"/>
                <a:gd name="connsiteX22" fmla="*/ 459080 w 1536518"/>
                <a:gd name="connsiteY22" fmla="*/ 696929 h 741970"/>
                <a:gd name="connsiteX23" fmla="*/ 503210 w 1536518"/>
                <a:gd name="connsiteY23" fmla="*/ 730794 h 741970"/>
                <a:gd name="connsiteX24" fmla="*/ 554524 w 1536518"/>
                <a:gd name="connsiteY24" fmla="*/ 718479 h 741970"/>
                <a:gd name="connsiteX25" fmla="*/ 574023 w 1536518"/>
                <a:gd name="connsiteY25" fmla="*/ 700008 h 741970"/>
                <a:gd name="connsiteX26" fmla="*/ 622513 w 1536518"/>
                <a:gd name="connsiteY26" fmla="*/ 679483 h 741970"/>
                <a:gd name="connsiteX27" fmla="*/ 706154 w 1536518"/>
                <a:gd name="connsiteY27" fmla="*/ 678454 h 741970"/>
                <a:gd name="connsiteX28" fmla="*/ 727195 w 1536518"/>
                <a:gd name="connsiteY28" fmla="*/ 676404 h 741970"/>
                <a:gd name="connsiteX29" fmla="*/ 748233 w 1536518"/>
                <a:gd name="connsiteY29" fmla="*/ 676404 h 741970"/>
                <a:gd name="connsiteX30" fmla="*/ 763886 w 1536518"/>
                <a:gd name="connsiteY30" fmla="*/ 688719 h 741970"/>
                <a:gd name="connsiteX31" fmla="*/ 820330 w 1536518"/>
                <a:gd name="connsiteY31" fmla="*/ 709244 h 741970"/>
                <a:gd name="connsiteX32" fmla="*/ 859842 w 1536518"/>
                <a:gd name="connsiteY32" fmla="*/ 721559 h 741970"/>
                <a:gd name="connsiteX33" fmla="*/ 897300 w 1536518"/>
                <a:gd name="connsiteY33" fmla="*/ 715403 h 741970"/>
                <a:gd name="connsiteX34" fmla="*/ 910644 w 1536518"/>
                <a:gd name="connsiteY34" fmla="*/ 734902 h 741970"/>
                <a:gd name="connsiteX35" fmla="*/ 932194 w 1536518"/>
                <a:gd name="connsiteY35" fmla="*/ 742087 h 741970"/>
                <a:gd name="connsiteX36" fmla="*/ 960929 w 1536518"/>
                <a:gd name="connsiteY36" fmla="*/ 718479 h 741970"/>
                <a:gd name="connsiteX37" fmla="*/ 1030717 w 1536518"/>
                <a:gd name="connsiteY37" fmla="*/ 665114 h 741970"/>
                <a:gd name="connsiteX38" fmla="*/ 1111792 w 1536518"/>
                <a:gd name="connsiteY38" fmla="*/ 637405 h 741970"/>
                <a:gd name="connsiteX39" fmla="*/ 1137451 w 1536518"/>
                <a:gd name="connsiteY39" fmla="*/ 623035 h 741970"/>
                <a:gd name="connsiteX40" fmla="*/ 1147453 w 1536518"/>
                <a:gd name="connsiteY40" fmla="*/ 624064 h 741970"/>
                <a:gd name="connsiteX41" fmla="*/ 1181580 w 1536518"/>
                <a:gd name="connsiteY41" fmla="*/ 607644 h 741970"/>
                <a:gd name="connsiteX42" fmla="*/ 1203131 w 1536518"/>
                <a:gd name="connsiteY42" fmla="*/ 594300 h 741970"/>
                <a:gd name="connsiteX43" fmla="*/ 1214420 w 1536518"/>
                <a:gd name="connsiteY43" fmla="*/ 566591 h 741970"/>
                <a:gd name="connsiteX44" fmla="*/ 1244184 w 1536518"/>
                <a:gd name="connsiteY44" fmla="*/ 522461 h 741970"/>
                <a:gd name="connsiteX45" fmla="*/ 1265734 w 1536518"/>
                <a:gd name="connsiteY45" fmla="*/ 491159 h 741970"/>
                <a:gd name="connsiteX46" fmla="*/ 1255470 w 1536518"/>
                <a:gd name="connsiteY46" fmla="*/ 448571 h 741970"/>
                <a:gd name="connsiteX47" fmla="*/ 1274970 w 1536518"/>
                <a:gd name="connsiteY47" fmla="*/ 422912 h 741970"/>
                <a:gd name="connsiteX48" fmla="*/ 1309864 w 1536518"/>
                <a:gd name="connsiteY48" fmla="*/ 440358 h 741970"/>
                <a:gd name="connsiteX49" fmla="*/ 1338599 w 1536518"/>
                <a:gd name="connsiteY49" fmla="*/ 421887 h 741970"/>
                <a:gd name="connsiteX50" fmla="*/ 1357073 w 1536518"/>
                <a:gd name="connsiteY50" fmla="*/ 411623 h 741970"/>
                <a:gd name="connsiteX51" fmla="*/ 1370414 w 1536518"/>
                <a:gd name="connsiteY51" fmla="*/ 367493 h 741970"/>
                <a:gd name="connsiteX52" fmla="*/ 1405308 w 1536518"/>
                <a:gd name="connsiteY52" fmla="*/ 337733 h 741970"/>
                <a:gd name="connsiteX53" fmla="*/ 1441227 w 1536518"/>
                <a:gd name="connsiteY53" fmla="*/ 305657 h 741970"/>
                <a:gd name="connsiteX54" fmla="*/ 1441227 w 1536518"/>
                <a:gd name="connsiteY54" fmla="*/ 278463 h 741970"/>
                <a:gd name="connsiteX55" fmla="*/ 1448412 w 1536518"/>
                <a:gd name="connsiteY55" fmla="*/ 237671 h 741970"/>
                <a:gd name="connsiteX56" fmla="*/ 1442253 w 1536518"/>
                <a:gd name="connsiteY56" fmla="*/ 210471 h 741970"/>
                <a:gd name="connsiteX57" fmla="*/ 1470991 w 1536518"/>
                <a:gd name="connsiteY57" fmla="*/ 202264 h 741970"/>
                <a:gd name="connsiteX58" fmla="*/ 1482277 w 1536518"/>
                <a:gd name="connsiteY58" fmla="*/ 189949 h 741970"/>
                <a:gd name="connsiteX59" fmla="*/ 1507936 w 1536518"/>
                <a:gd name="connsiteY59" fmla="*/ 201236 h 741970"/>
                <a:gd name="connsiteX60" fmla="*/ 1520251 w 1536518"/>
                <a:gd name="connsiteY60" fmla="*/ 179685 h 741970"/>
                <a:gd name="connsiteX61" fmla="*/ 1536671 w 1536518"/>
                <a:gd name="connsiteY61" fmla="*/ 146845 h 741970"/>
                <a:gd name="connsiteX62" fmla="*/ 1525382 w 1536518"/>
                <a:gd name="connsiteY62" fmla="*/ 136581 h 741970"/>
                <a:gd name="connsiteX63" fmla="*/ 1496647 w 1536518"/>
                <a:gd name="connsiteY63" fmla="*/ 124266 h 741970"/>
                <a:gd name="connsiteX64" fmla="*/ 1476121 w 1536518"/>
                <a:gd name="connsiteY64" fmla="*/ 123241 h 741970"/>
                <a:gd name="connsiteX65" fmla="*/ 1457648 w 1536518"/>
                <a:gd name="connsiteY65" fmla="*/ 112976 h 741970"/>
                <a:gd name="connsiteX66" fmla="*/ 1426861 w 1536518"/>
                <a:gd name="connsiteY66" fmla="*/ 136581 h 741970"/>
                <a:gd name="connsiteX67" fmla="*/ 1362203 w 1536518"/>
                <a:gd name="connsiteY67" fmla="*/ 157106 h 741970"/>
                <a:gd name="connsiteX68" fmla="*/ 1337574 w 1536518"/>
                <a:gd name="connsiteY68" fmla="*/ 145816 h 741970"/>
                <a:gd name="connsiteX69" fmla="*/ 1324233 w 1536518"/>
                <a:gd name="connsiteY69" fmla="*/ 128371 h 741970"/>
                <a:gd name="connsiteX70" fmla="*/ 1326284 w 1536518"/>
                <a:gd name="connsiteY70" fmla="*/ 118107 h 741970"/>
                <a:gd name="connsiteX71" fmla="*/ 1307810 w 1536518"/>
                <a:gd name="connsiteY71" fmla="*/ 73977 h 741970"/>
                <a:gd name="connsiteX72" fmla="*/ 1295495 w 1536518"/>
                <a:gd name="connsiteY72" fmla="*/ 51401 h 741970"/>
                <a:gd name="connsiteX73" fmla="*/ 1303290 w 1536518"/>
                <a:gd name="connsiteY73" fmla="*/ 20579 h 741970"/>
                <a:gd name="connsiteX74" fmla="*/ 1303290 w 1536518"/>
                <a:gd name="connsiteY74" fmla="*/ 20579 h 741970"/>
                <a:gd name="connsiteX75" fmla="*/ 1285231 w 1536518"/>
                <a:gd name="connsiteY75" fmla="*/ 84 h 741970"/>
                <a:gd name="connsiteX76" fmla="*/ 1273941 w 1536518"/>
                <a:gd name="connsiteY76" fmla="*/ 9319 h 741970"/>
                <a:gd name="connsiteX77" fmla="*/ 1262655 w 1536518"/>
                <a:gd name="connsiteY77" fmla="*/ 20609 h 741970"/>
                <a:gd name="connsiteX78" fmla="*/ 1254442 w 1536518"/>
                <a:gd name="connsiteY78" fmla="*/ 29844 h 741970"/>
                <a:gd name="connsiteX79" fmla="*/ 1216471 w 1536518"/>
                <a:gd name="connsiteY79" fmla="*/ 23688 h 741970"/>
                <a:gd name="connsiteX80" fmla="*/ 1204156 w 1536518"/>
                <a:gd name="connsiteY80" fmla="*/ 17529 h 741970"/>
                <a:gd name="connsiteX81" fmla="*/ 1186707 w 1536518"/>
                <a:gd name="connsiteY81" fmla="*/ 32924 h 741970"/>
                <a:gd name="connsiteX82" fmla="*/ 1147711 w 1536518"/>
                <a:gd name="connsiteY82" fmla="*/ 61659 h 741970"/>
                <a:gd name="connsiteX83" fmla="*/ 1121027 w 1536518"/>
                <a:gd name="connsiteY83" fmla="*/ 91423 h 741970"/>
                <a:gd name="connsiteX84" fmla="*/ 1087929 w 1536518"/>
                <a:gd name="connsiteY84" fmla="*/ 120158 h 741970"/>
                <a:gd name="connsiteX85" fmla="*/ 1066892 w 1536518"/>
                <a:gd name="connsiteY85" fmla="*/ 120158 h 741970"/>
                <a:gd name="connsiteX86" fmla="*/ 1005829 w 1536518"/>
                <a:gd name="connsiteY86" fmla="*/ 136578 h 741970"/>
                <a:gd name="connsiteX87" fmla="*/ 981454 w 1536518"/>
                <a:gd name="connsiteY87" fmla="*/ 136578 h 741970"/>
                <a:gd name="connsiteX88" fmla="*/ 969652 w 1536518"/>
                <a:gd name="connsiteY88" fmla="*/ 138632 h 741970"/>
                <a:gd name="connsiteX89" fmla="*/ 943480 w 1536518"/>
                <a:gd name="connsiteY89" fmla="*/ 134527 h 741970"/>
                <a:gd name="connsiteX90" fmla="*/ 918850 w 1536518"/>
                <a:gd name="connsiteY90" fmla="*/ 128368 h 741970"/>
                <a:gd name="connsiteX91" fmla="*/ 901402 w 1536518"/>
                <a:gd name="connsiteY91" fmla="*/ 113999 h 741970"/>
                <a:gd name="connsiteX92" fmla="*/ 878826 w 1536518"/>
                <a:gd name="connsiteY92" fmla="*/ 116053 h 741970"/>
                <a:gd name="connsiteX93" fmla="*/ 838801 w 1536518"/>
                <a:gd name="connsiteY93" fmla="*/ 100658 h 741970"/>
                <a:gd name="connsiteX94" fmla="*/ 812630 w 1536518"/>
                <a:gd name="connsiteY94" fmla="*/ 100658 h 741970"/>
                <a:gd name="connsiteX95" fmla="*/ 786462 w 1536518"/>
                <a:gd name="connsiteY95" fmla="*/ 100658 h 741970"/>
                <a:gd name="connsiteX96" fmla="*/ 764908 w 1536518"/>
                <a:gd name="connsiteY96" fmla="*/ 115027 h 741970"/>
                <a:gd name="connsiteX97" fmla="*/ 733093 w 1536518"/>
                <a:gd name="connsiteY97" fmla="*/ 122209 h 741970"/>
                <a:gd name="connsiteX98" fmla="*/ 716673 w 1536518"/>
                <a:gd name="connsiteY98" fmla="*/ 151972 h 741970"/>
                <a:gd name="connsiteX99" fmla="*/ 694355 w 1536518"/>
                <a:gd name="connsiteY99" fmla="*/ 151972 h 741970"/>
                <a:gd name="connsiteX100" fmla="*/ 633545 w 1536518"/>
                <a:gd name="connsiteY100" fmla="*/ 99633 h 741970"/>
                <a:gd name="connsiteX101" fmla="*/ 603784 w 1536518"/>
                <a:gd name="connsiteY101" fmla="*/ 75003 h 741970"/>
                <a:gd name="connsiteX102" fmla="*/ 565810 w 1536518"/>
                <a:gd name="connsiteY102" fmla="*/ 63713 h 741970"/>
                <a:gd name="connsiteX103" fmla="*/ 533996 w 1536518"/>
                <a:gd name="connsiteY103" fmla="*/ 66789 h 741970"/>
                <a:gd name="connsiteX104" fmla="*/ 523480 w 1536518"/>
                <a:gd name="connsiteY104" fmla="*/ 64739 h 741970"/>
                <a:gd name="connsiteX105" fmla="*/ 499359 w 1536518"/>
                <a:gd name="connsiteY105" fmla="*/ 64739 h 741970"/>
                <a:gd name="connsiteX106" fmla="*/ 482682 w 1536518"/>
                <a:gd name="connsiteY106" fmla="*/ 55503 h 741970"/>
                <a:gd name="connsiteX107" fmla="*/ 466261 w 1536518"/>
                <a:gd name="connsiteY107" fmla="*/ 55503 h 741970"/>
                <a:gd name="connsiteX108" fmla="*/ 460618 w 1536518"/>
                <a:gd name="connsiteY108" fmla="*/ 51398 h 741970"/>
                <a:gd name="connsiteX109" fmla="*/ 453946 w 1536518"/>
                <a:gd name="connsiteY109" fmla="*/ 54474 h 741970"/>
                <a:gd name="connsiteX110" fmla="*/ 453946 w 1536518"/>
                <a:gd name="connsiteY110" fmla="*/ 74748 h 741970"/>
                <a:gd name="connsiteX111" fmla="*/ 438552 w 1536518"/>
                <a:gd name="connsiteY111" fmla="*/ 101945 h 741970"/>
                <a:gd name="connsiteX112" fmla="*/ 438552 w 1536518"/>
                <a:gd name="connsiteY112" fmla="*/ 126059 h 741970"/>
                <a:gd name="connsiteX113" fmla="*/ 462156 w 1536518"/>
                <a:gd name="connsiteY113" fmla="*/ 160182 h 741970"/>
                <a:gd name="connsiteX114" fmla="*/ 459077 w 1536518"/>
                <a:gd name="connsiteY114" fmla="*/ 177628 h 741970"/>
                <a:gd name="connsiteX115" fmla="*/ 468316 w 1536518"/>
                <a:gd name="connsiteY115" fmla="*/ 200720 h 741970"/>
                <a:gd name="connsiteX116" fmla="*/ 439065 w 1536518"/>
                <a:gd name="connsiteY116" fmla="*/ 222786 h 741970"/>
                <a:gd name="connsiteX117" fmla="*/ 373897 w 1536518"/>
                <a:gd name="connsiteY117" fmla="*/ 215601 h 741970"/>
                <a:gd name="connsiteX118" fmla="*/ 336952 w 1536518"/>
                <a:gd name="connsiteY118" fmla="*/ 229971 h 741970"/>
                <a:gd name="connsiteX119" fmla="*/ 321558 w 1536518"/>
                <a:gd name="connsiteY119" fmla="*/ 221757 h 741970"/>
                <a:gd name="connsiteX120" fmla="*/ 305138 w 1536518"/>
                <a:gd name="connsiteY120" fmla="*/ 213547 h 741970"/>
                <a:gd name="connsiteX121" fmla="*/ 275374 w 1536518"/>
                <a:gd name="connsiteY121" fmla="*/ 186866 h 741970"/>
                <a:gd name="connsiteX122" fmla="*/ 252543 w 1536518"/>
                <a:gd name="connsiteY122" fmla="*/ 190971 h 741970"/>
                <a:gd name="connsiteX123" fmla="*/ 221238 w 1536518"/>
                <a:gd name="connsiteY123" fmla="*/ 190971 h 741970"/>
                <a:gd name="connsiteX124" fmla="*/ 194299 w 1536518"/>
                <a:gd name="connsiteY124" fmla="*/ 187892 h 741970"/>
                <a:gd name="connsiteX125" fmla="*/ 159405 w 1536518"/>
                <a:gd name="connsiteY125" fmla="*/ 204312 h 741970"/>
                <a:gd name="connsiteX126" fmla="*/ 129641 w 1536518"/>
                <a:gd name="connsiteY126" fmla="*/ 210471 h 741970"/>
                <a:gd name="connsiteX127" fmla="*/ 125536 w 1536518"/>
                <a:gd name="connsiteY127" fmla="*/ 218681 h 741970"/>
                <a:gd name="connsiteX128" fmla="*/ 109116 w 1536518"/>
                <a:gd name="connsiteY128" fmla="*/ 222786 h 741970"/>
                <a:gd name="connsiteX129" fmla="*/ 95776 w 1536518"/>
                <a:gd name="connsiteY129" fmla="*/ 238181 h 741970"/>
                <a:gd name="connsiteX130" fmla="*/ 76277 w 1536518"/>
                <a:gd name="connsiteY130" fmla="*/ 249470 h 741970"/>
                <a:gd name="connsiteX131" fmla="*/ 73197 w 1536518"/>
                <a:gd name="connsiteY131" fmla="*/ 272046 h 741970"/>
                <a:gd name="connsiteX132" fmla="*/ 60882 w 1536518"/>
                <a:gd name="connsiteY132" fmla="*/ 277176 h 741970"/>
                <a:gd name="connsiteX133" fmla="*/ 34198 w 1536518"/>
                <a:gd name="connsiteY133" fmla="*/ 282310 h 741970"/>
                <a:gd name="connsiteX134" fmla="*/ 9568 w 1536518"/>
                <a:gd name="connsiteY134" fmla="*/ 303861 h 741970"/>
                <a:gd name="connsiteX135" fmla="*/ 84 w 1536518"/>
                <a:gd name="connsiteY135" fmla="*/ 302172 h 741970"/>
                <a:gd name="connsiteX136" fmla="*/ 84 w 1536518"/>
                <a:gd name="connsiteY136" fmla="*/ 302172 h 741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1536518" h="741970">
                  <a:moveTo>
                    <a:pt x="84" y="302172"/>
                  </a:moveTo>
                  <a:cubicBezTo>
                    <a:pt x="13173" y="309615"/>
                    <a:pt x="17010" y="320539"/>
                    <a:pt x="25991" y="332599"/>
                  </a:cubicBezTo>
                  <a:cubicBezTo>
                    <a:pt x="41640" y="353640"/>
                    <a:pt x="53443" y="363388"/>
                    <a:pt x="71146" y="382888"/>
                  </a:cubicBezTo>
                  <a:cubicBezTo>
                    <a:pt x="77818" y="377757"/>
                    <a:pt x="79098" y="368519"/>
                    <a:pt x="87566" y="368519"/>
                  </a:cubicBezTo>
                  <a:cubicBezTo>
                    <a:pt x="96292" y="368519"/>
                    <a:pt x="99372" y="377757"/>
                    <a:pt x="108094" y="377757"/>
                  </a:cubicBezTo>
                  <a:cubicBezTo>
                    <a:pt x="113225" y="377757"/>
                    <a:pt x="115279" y="372627"/>
                    <a:pt x="120409" y="372627"/>
                  </a:cubicBezTo>
                  <a:cubicBezTo>
                    <a:pt x="132724" y="372627"/>
                    <a:pt x="135804" y="386993"/>
                    <a:pt x="137855" y="399308"/>
                  </a:cubicBezTo>
                  <a:cubicBezTo>
                    <a:pt x="139648" y="410852"/>
                    <a:pt x="145807" y="416495"/>
                    <a:pt x="153249" y="424966"/>
                  </a:cubicBezTo>
                  <a:cubicBezTo>
                    <a:pt x="159921" y="432661"/>
                    <a:pt x="155816" y="445746"/>
                    <a:pt x="165564" y="448571"/>
                  </a:cubicBezTo>
                  <a:cubicBezTo>
                    <a:pt x="177879" y="452160"/>
                    <a:pt x="180701" y="463965"/>
                    <a:pt x="184038" y="476280"/>
                  </a:cubicBezTo>
                  <a:cubicBezTo>
                    <a:pt x="190194" y="498599"/>
                    <a:pt x="197379" y="511172"/>
                    <a:pt x="197379" y="534263"/>
                  </a:cubicBezTo>
                  <a:cubicBezTo>
                    <a:pt x="197379" y="556843"/>
                    <a:pt x="193274" y="569412"/>
                    <a:pt x="193274" y="591991"/>
                  </a:cubicBezTo>
                  <a:cubicBezTo>
                    <a:pt x="200713" y="590195"/>
                    <a:pt x="205076" y="592249"/>
                    <a:pt x="212773" y="592249"/>
                  </a:cubicBezTo>
                  <a:cubicBezTo>
                    <a:pt x="226885" y="592249"/>
                    <a:pt x="233553" y="581985"/>
                    <a:pt x="247668" y="581985"/>
                  </a:cubicBezTo>
                  <a:cubicBezTo>
                    <a:pt x="254078" y="581985"/>
                    <a:pt x="257670" y="585065"/>
                    <a:pt x="264088" y="585065"/>
                  </a:cubicBezTo>
                  <a:cubicBezTo>
                    <a:pt x="277683" y="585065"/>
                    <a:pt x="285380" y="580960"/>
                    <a:pt x="298982" y="580960"/>
                  </a:cubicBezTo>
                  <a:cubicBezTo>
                    <a:pt x="314376" y="580960"/>
                    <a:pt x="320532" y="591991"/>
                    <a:pt x="334901" y="597380"/>
                  </a:cubicBezTo>
                  <a:cubicBezTo>
                    <a:pt x="353372" y="604306"/>
                    <a:pt x="364662" y="606615"/>
                    <a:pt x="383136" y="613800"/>
                  </a:cubicBezTo>
                  <a:cubicBezTo>
                    <a:pt x="389808" y="616367"/>
                    <a:pt x="389034" y="623551"/>
                    <a:pt x="394426" y="628169"/>
                  </a:cubicBezTo>
                  <a:cubicBezTo>
                    <a:pt x="399556" y="632529"/>
                    <a:pt x="405199" y="627656"/>
                    <a:pt x="411871" y="629194"/>
                  </a:cubicBezTo>
                  <a:cubicBezTo>
                    <a:pt x="417005" y="630220"/>
                    <a:pt x="420336" y="632274"/>
                    <a:pt x="425211" y="634325"/>
                  </a:cubicBezTo>
                  <a:cubicBezTo>
                    <a:pt x="437781" y="639713"/>
                    <a:pt x="430600" y="656646"/>
                    <a:pt x="439581" y="667168"/>
                  </a:cubicBezTo>
                  <a:cubicBezTo>
                    <a:pt x="448558" y="677684"/>
                    <a:pt x="455230" y="683843"/>
                    <a:pt x="459080" y="696929"/>
                  </a:cubicBezTo>
                  <a:cubicBezTo>
                    <a:pt x="465494" y="717453"/>
                    <a:pt x="481659" y="730794"/>
                    <a:pt x="503210" y="730794"/>
                  </a:cubicBezTo>
                  <a:cubicBezTo>
                    <a:pt x="523735" y="730794"/>
                    <a:pt x="536562" y="728485"/>
                    <a:pt x="554524" y="718479"/>
                  </a:cubicBezTo>
                  <a:cubicBezTo>
                    <a:pt x="563501" y="713603"/>
                    <a:pt x="565301" y="705906"/>
                    <a:pt x="574023" y="700008"/>
                  </a:cubicBezTo>
                  <a:cubicBezTo>
                    <a:pt x="590956" y="688461"/>
                    <a:pt x="601988" y="679483"/>
                    <a:pt x="622513" y="679483"/>
                  </a:cubicBezTo>
                  <a:cubicBezTo>
                    <a:pt x="655098" y="679483"/>
                    <a:pt x="673572" y="678454"/>
                    <a:pt x="706154" y="678454"/>
                  </a:cubicBezTo>
                  <a:cubicBezTo>
                    <a:pt x="714364" y="678454"/>
                    <a:pt x="718982" y="676404"/>
                    <a:pt x="727195" y="676404"/>
                  </a:cubicBezTo>
                  <a:lnTo>
                    <a:pt x="748233" y="676404"/>
                  </a:lnTo>
                  <a:cubicBezTo>
                    <a:pt x="755930" y="676404"/>
                    <a:pt x="757214" y="685381"/>
                    <a:pt x="763886" y="688719"/>
                  </a:cubicBezTo>
                  <a:cubicBezTo>
                    <a:pt x="784665" y="698983"/>
                    <a:pt x="797493" y="703600"/>
                    <a:pt x="820330" y="709244"/>
                  </a:cubicBezTo>
                  <a:cubicBezTo>
                    <a:pt x="835980" y="713091"/>
                    <a:pt x="843677" y="721559"/>
                    <a:pt x="859842" y="721559"/>
                  </a:cubicBezTo>
                  <a:cubicBezTo>
                    <a:pt x="874466" y="721559"/>
                    <a:pt x="882673" y="715403"/>
                    <a:pt x="897300" y="715403"/>
                  </a:cubicBezTo>
                  <a:cubicBezTo>
                    <a:pt x="906538" y="715403"/>
                    <a:pt x="904484" y="727973"/>
                    <a:pt x="910644" y="734902"/>
                  </a:cubicBezTo>
                  <a:cubicBezTo>
                    <a:pt x="916287" y="741313"/>
                    <a:pt x="923471" y="742087"/>
                    <a:pt x="932194" y="742087"/>
                  </a:cubicBezTo>
                  <a:cubicBezTo>
                    <a:pt x="946563" y="742087"/>
                    <a:pt x="949127" y="726180"/>
                    <a:pt x="960929" y="718479"/>
                  </a:cubicBezTo>
                  <a:cubicBezTo>
                    <a:pt x="989155" y="699750"/>
                    <a:pt x="1000183" y="680250"/>
                    <a:pt x="1030717" y="665114"/>
                  </a:cubicBezTo>
                  <a:cubicBezTo>
                    <a:pt x="1060732" y="650232"/>
                    <a:pt x="1079977" y="647156"/>
                    <a:pt x="1111792" y="637405"/>
                  </a:cubicBezTo>
                  <a:cubicBezTo>
                    <a:pt x="1122823" y="634067"/>
                    <a:pt x="1126416" y="627398"/>
                    <a:pt x="1137451" y="623035"/>
                  </a:cubicBezTo>
                  <a:cubicBezTo>
                    <a:pt x="1141295" y="623551"/>
                    <a:pt x="1143607" y="624064"/>
                    <a:pt x="1147453" y="624064"/>
                  </a:cubicBezTo>
                  <a:cubicBezTo>
                    <a:pt x="1162081" y="624064"/>
                    <a:pt x="1169007" y="614828"/>
                    <a:pt x="1181580" y="607644"/>
                  </a:cubicBezTo>
                  <a:cubicBezTo>
                    <a:pt x="1190045" y="602765"/>
                    <a:pt x="1197487" y="601998"/>
                    <a:pt x="1203131" y="594300"/>
                  </a:cubicBezTo>
                  <a:cubicBezTo>
                    <a:pt x="1210057" y="585065"/>
                    <a:pt x="1209028" y="576597"/>
                    <a:pt x="1214420" y="566591"/>
                  </a:cubicBezTo>
                  <a:cubicBezTo>
                    <a:pt x="1224426" y="548375"/>
                    <a:pt x="1230582" y="538110"/>
                    <a:pt x="1244184" y="522461"/>
                  </a:cubicBezTo>
                  <a:cubicBezTo>
                    <a:pt x="1253932" y="511172"/>
                    <a:pt x="1265734" y="506041"/>
                    <a:pt x="1265734" y="491159"/>
                  </a:cubicBezTo>
                  <a:cubicBezTo>
                    <a:pt x="1265734" y="474227"/>
                    <a:pt x="1255470" y="465504"/>
                    <a:pt x="1255470" y="448571"/>
                  </a:cubicBezTo>
                  <a:cubicBezTo>
                    <a:pt x="1255470" y="435995"/>
                    <a:pt x="1262397" y="422912"/>
                    <a:pt x="1274970" y="422912"/>
                  </a:cubicBezTo>
                  <a:cubicBezTo>
                    <a:pt x="1290106" y="422912"/>
                    <a:pt x="1294724" y="440358"/>
                    <a:pt x="1309864" y="440358"/>
                  </a:cubicBezTo>
                  <a:cubicBezTo>
                    <a:pt x="1323208" y="440358"/>
                    <a:pt x="1327051" y="428559"/>
                    <a:pt x="1338599" y="421887"/>
                  </a:cubicBezTo>
                  <a:cubicBezTo>
                    <a:pt x="1345526" y="418037"/>
                    <a:pt x="1355277" y="419575"/>
                    <a:pt x="1357073" y="411623"/>
                  </a:cubicBezTo>
                  <a:cubicBezTo>
                    <a:pt x="1361433" y="394177"/>
                    <a:pt x="1357328" y="379550"/>
                    <a:pt x="1370414" y="367493"/>
                  </a:cubicBezTo>
                  <a:cubicBezTo>
                    <a:pt x="1383242" y="355691"/>
                    <a:pt x="1389913" y="346710"/>
                    <a:pt x="1405308" y="337733"/>
                  </a:cubicBezTo>
                  <a:cubicBezTo>
                    <a:pt x="1421470" y="328236"/>
                    <a:pt x="1441227" y="324389"/>
                    <a:pt x="1441227" y="305657"/>
                  </a:cubicBezTo>
                  <a:lnTo>
                    <a:pt x="1441227" y="278463"/>
                  </a:lnTo>
                  <a:cubicBezTo>
                    <a:pt x="1441227" y="262301"/>
                    <a:pt x="1448412" y="253830"/>
                    <a:pt x="1448412" y="237671"/>
                  </a:cubicBezTo>
                  <a:cubicBezTo>
                    <a:pt x="1448412" y="226894"/>
                    <a:pt x="1445587" y="220735"/>
                    <a:pt x="1442253" y="210471"/>
                  </a:cubicBezTo>
                  <a:cubicBezTo>
                    <a:pt x="1453797" y="208675"/>
                    <a:pt x="1463806" y="210987"/>
                    <a:pt x="1470991" y="202264"/>
                  </a:cubicBezTo>
                  <a:cubicBezTo>
                    <a:pt x="1474835" y="197385"/>
                    <a:pt x="1475863" y="189949"/>
                    <a:pt x="1482277" y="189949"/>
                  </a:cubicBezTo>
                  <a:cubicBezTo>
                    <a:pt x="1493309" y="189949"/>
                    <a:pt x="1496901" y="201236"/>
                    <a:pt x="1507936" y="201236"/>
                  </a:cubicBezTo>
                  <a:cubicBezTo>
                    <a:pt x="1517426" y="201236"/>
                    <a:pt x="1515121" y="187382"/>
                    <a:pt x="1520251" y="179685"/>
                  </a:cubicBezTo>
                  <a:cubicBezTo>
                    <a:pt x="1527948" y="167883"/>
                    <a:pt x="1536671" y="161211"/>
                    <a:pt x="1536671" y="146845"/>
                  </a:cubicBezTo>
                  <a:cubicBezTo>
                    <a:pt x="1536671" y="140941"/>
                    <a:pt x="1529741" y="140173"/>
                    <a:pt x="1525382" y="136581"/>
                  </a:cubicBezTo>
                  <a:cubicBezTo>
                    <a:pt x="1516401" y="128884"/>
                    <a:pt x="1508704" y="123495"/>
                    <a:pt x="1496647" y="124266"/>
                  </a:cubicBezTo>
                  <a:cubicBezTo>
                    <a:pt x="1488691" y="124779"/>
                    <a:pt x="1483819" y="125291"/>
                    <a:pt x="1476121" y="123241"/>
                  </a:cubicBezTo>
                  <a:cubicBezTo>
                    <a:pt x="1468166" y="120928"/>
                    <a:pt x="1465857" y="112976"/>
                    <a:pt x="1457648" y="112976"/>
                  </a:cubicBezTo>
                  <a:cubicBezTo>
                    <a:pt x="1442508" y="112976"/>
                    <a:pt x="1439431" y="128371"/>
                    <a:pt x="1426861" y="136581"/>
                  </a:cubicBezTo>
                  <a:cubicBezTo>
                    <a:pt x="1405050" y="150950"/>
                    <a:pt x="1388630" y="157106"/>
                    <a:pt x="1362203" y="157106"/>
                  </a:cubicBezTo>
                  <a:cubicBezTo>
                    <a:pt x="1351685" y="157106"/>
                    <a:pt x="1343984" y="153769"/>
                    <a:pt x="1337574" y="145816"/>
                  </a:cubicBezTo>
                  <a:cubicBezTo>
                    <a:pt x="1332443" y="139403"/>
                    <a:pt x="1324233" y="136836"/>
                    <a:pt x="1324233" y="128371"/>
                  </a:cubicBezTo>
                  <a:cubicBezTo>
                    <a:pt x="1324233" y="124266"/>
                    <a:pt x="1326284" y="122212"/>
                    <a:pt x="1326284" y="118107"/>
                  </a:cubicBezTo>
                  <a:cubicBezTo>
                    <a:pt x="1326284" y="99378"/>
                    <a:pt x="1317561" y="89885"/>
                    <a:pt x="1307810" y="73977"/>
                  </a:cubicBezTo>
                  <a:cubicBezTo>
                    <a:pt x="1302679" y="65509"/>
                    <a:pt x="1295495" y="61404"/>
                    <a:pt x="1295495" y="51401"/>
                  </a:cubicBezTo>
                  <a:cubicBezTo>
                    <a:pt x="1295495" y="39086"/>
                    <a:pt x="1303290" y="32894"/>
                    <a:pt x="1303290" y="20579"/>
                  </a:cubicBezTo>
                  <a:lnTo>
                    <a:pt x="1303290" y="20579"/>
                  </a:lnTo>
                  <a:cubicBezTo>
                    <a:pt x="1297386" y="11599"/>
                    <a:pt x="1296008" y="84"/>
                    <a:pt x="1285231" y="84"/>
                  </a:cubicBezTo>
                  <a:cubicBezTo>
                    <a:pt x="1279588" y="84"/>
                    <a:pt x="1278046" y="5727"/>
                    <a:pt x="1273941" y="9319"/>
                  </a:cubicBezTo>
                  <a:cubicBezTo>
                    <a:pt x="1269582" y="13170"/>
                    <a:pt x="1265218" y="15221"/>
                    <a:pt x="1262655" y="20609"/>
                  </a:cubicBezTo>
                  <a:cubicBezTo>
                    <a:pt x="1260601" y="24972"/>
                    <a:pt x="1259320" y="29844"/>
                    <a:pt x="1254442" y="29844"/>
                  </a:cubicBezTo>
                  <a:cubicBezTo>
                    <a:pt x="1239563" y="29844"/>
                    <a:pt x="1230586" y="28052"/>
                    <a:pt x="1216471" y="23688"/>
                  </a:cubicBezTo>
                  <a:cubicBezTo>
                    <a:pt x="1211341" y="22147"/>
                    <a:pt x="1209544" y="17529"/>
                    <a:pt x="1204156" y="17529"/>
                  </a:cubicBezTo>
                  <a:cubicBezTo>
                    <a:pt x="1195179" y="17529"/>
                    <a:pt x="1192354" y="26252"/>
                    <a:pt x="1186707" y="32924"/>
                  </a:cubicBezTo>
                  <a:cubicBezTo>
                    <a:pt x="1174654" y="47038"/>
                    <a:pt x="1166441" y="61659"/>
                    <a:pt x="1147711" y="61659"/>
                  </a:cubicBezTo>
                  <a:cubicBezTo>
                    <a:pt x="1145657" y="77054"/>
                    <a:pt x="1134880" y="85009"/>
                    <a:pt x="1121027" y="91423"/>
                  </a:cubicBezTo>
                  <a:cubicBezTo>
                    <a:pt x="1105891" y="98607"/>
                    <a:pt x="1104865" y="120158"/>
                    <a:pt x="1087929" y="120158"/>
                  </a:cubicBezTo>
                  <a:lnTo>
                    <a:pt x="1066892" y="120158"/>
                  </a:lnTo>
                  <a:cubicBezTo>
                    <a:pt x="1042262" y="120158"/>
                    <a:pt x="1030459" y="136578"/>
                    <a:pt x="1005829" y="136578"/>
                  </a:cubicBezTo>
                  <a:lnTo>
                    <a:pt x="981454" y="136578"/>
                  </a:lnTo>
                  <a:cubicBezTo>
                    <a:pt x="976833" y="138377"/>
                    <a:pt x="974782" y="138632"/>
                    <a:pt x="969652" y="138632"/>
                  </a:cubicBezTo>
                  <a:cubicBezTo>
                    <a:pt x="959388" y="138632"/>
                    <a:pt x="953744" y="135298"/>
                    <a:pt x="943480" y="134527"/>
                  </a:cubicBezTo>
                  <a:cubicBezTo>
                    <a:pt x="933732" y="133756"/>
                    <a:pt x="926293" y="134527"/>
                    <a:pt x="918850" y="128368"/>
                  </a:cubicBezTo>
                  <a:cubicBezTo>
                    <a:pt x="912178" y="122983"/>
                    <a:pt x="910128" y="113999"/>
                    <a:pt x="901402" y="113999"/>
                  </a:cubicBezTo>
                  <a:cubicBezTo>
                    <a:pt x="892679" y="113999"/>
                    <a:pt x="887548" y="116053"/>
                    <a:pt x="878826" y="116053"/>
                  </a:cubicBezTo>
                  <a:cubicBezTo>
                    <a:pt x="862151" y="116053"/>
                    <a:pt x="854966" y="104508"/>
                    <a:pt x="838801" y="100658"/>
                  </a:cubicBezTo>
                  <a:cubicBezTo>
                    <a:pt x="828795" y="98352"/>
                    <a:pt x="822894" y="100658"/>
                    <a:pt x="812630" y="100658"/>
                  </a:cubicBezTo>
                  <a:cubicBezTo>
                    <a:pt x="802369" y="100658"/>
                    <a:pt x="796722" y="99120"/>
                    <a:pt x="786462" y="100658"/>
                  </a:cubicBezTo>
                  <a:cubicBezTo>
                    <a:pt x="776455" y="102200"/>
                    <a:pt x="773631" y="110668"/>
                    <a:pt x="764908" y="115027"/>
                  </a:cubicBezTo>
                  <a:cubicBezTo>
                    <a:pt x="753618" y="120670"/>
                    <a:pt x="740790" y="111948"/>
                    <a:pt x="733093" y="122209"/>
                  </a:cubicBezTo>
                  <a:cubicBezTo>
                    <a:pt x="725396" y="132473"/>
                    <a:pt x="723858" y="141196"/>
                    <a:pt x="716673" y="151972"/>
                  </a:cubicBezTo>
                  <a:lnTo>
                    <a:pt x="694355" y="151972"/>
                  </a:lnTo>
                  <a:cubicBezTo>
                    <a:pt x="663053" y="151972"/>
                    <a:pt x="639703" y="130164"/>
                    <a:pt x="633545" y="99633"/>
                  </a:cubicBezTo>
                  <a:cubicBezTo>
                    <a:pt x="630726" y="85009"/>
                    <a:pt x="618150" y="79620"/>
                    <a:pt x="603784" y="75003"/>
                  </a:cubicBezTo>
                  <a:cubicBezTo>
                    <a:pt x="589160" y="70130"/>
                    <a:pt x="581205" y="63713"/>
                    <a:pt x="565810" y="63713"/>
                  </a:cubicBezTo>
                  <a:cubicBezTo>
                    <a:pt x="553495" y="63713"/>
                    <a:pt x="546311" y="66789"/>
                    <a:pt x="533996" y="66789"/>
                  </a:cubicBezTo>
                  <a:cubicBezTo>
                    <a:pt x="529891" y="66789"/>
                    <a:pt x="527585" y="64739"/>
                    <a:pt x="523480" y="64739"/>
                  </a:cubicBezTo>
                  <a:lnTo>
                    <a:pt x="499359" y="64739"/>
                  </a:lnTo>
                  <a:cubicBezTo>
                    <a:pt x="491917" y="64739"/>
                    <a:pt x="489611" y="57299"/>
                    <a:pt x="482682" y="55503"/>
                  </a:cubicBezTo>
                  <a:cubicBezTo>
                    <a:pt x="476526" y="53707"/>
                    <a:pt x="472679" y="55503"/>
                    <a:pt x="466261" y="55503"/>
                  </a:cubicBezTo>
                  <a:cubicBezTo>
                    <a:pt x="463695" y="54474"/>
                    <a:pt x="463440" y="51398"/>
                    <a:pt x="460618" y="51398"/>
                  </a:cubicBezTo>
                  <a:cubicBezTo>
                    <a:pt x="457797" y="51398"/>
                    <a:pt x="456259" y="53194"/>
                    <a:pt x="453946" y="54474"/>
                  </a:cubicBezTo>
                  <a:lnTo>
                    <a:pt x="453946" y="74748"/>
                  </a:lnTo>
                  <a:cubicBezTo>
                    <a:pt x="453946" y="86802"/>
                    <a:pt x="438552" y="89881"/>
                    <a:pt x="438552" y="101945"/>
                  </a:cubicBezTo>
                  <a:lnTo>
                    <a:pt x="438552" y="126059"/>
                  </a:lnTo>
                  <a:cubicBezTo>
                    <a:pt x="438552" y="142221"/>
                    <a:pt x="462156" y="144020"/>
                    <a:pt x="462156" y="160182"/>
                  </a:cubicBezTo>
                  <a:cubicBezTo>
                    <a:pt x="462156" y="167112"/>
                    <a:pt x="459077" y="170704"/>
                    <a:pt x="459077" y="177628"/>
                  </a:cubicBezTo>
                  <a:cubicBezTo>
                    <a:pt x="459077" y="187124"/>
                    <a:pt x="468316" y="191230"/>
                    <a:pt x="468316" y="200720"/>
                  </a:cubicBezTo>
                  <a:cubicBezTo>
                    <a:pt x="468316" y="214834"/>
                    <a:pt x="453179" y="222786"/>
                    <a:pt x="439065" y="222786"/>
                  </a:cubicBezTo>
                  <a:cubicBezTo>
                    <a:pt x="413667" y="222786"/>
                    <a:pt x="399298" y="215601"/>
                    <a:pt x="373897" y="215601"/>
                  </a:cubicBezTo>
                  <a:cubicBezTo>
                    <a:pt x="358503" y="215601"/>
                    <a:pt x="352344" y="229971"/>
                    <a:pt x="336952" y="229971"/>
                  </a:cubicBezTo>
                  <a:cubicBezTo>
                    <a:pt x="330026" y="229971"/>
                    <a:pt x="328226" y="223557"/>
                    <a:pt x="321558" y="221757"/>
                  </a:cubicBezTo>
                  <a:cubicBezTo>
                    <a:pt x="314631" y="219964"/>
                    <a:pt x="308727" y="219706"/>
                    <a:pt x="305138" y="213547"/>
                  </a:cubicBezTo>
                  <a:cubicBezTo>
                    <a:pt x="297186" y="200465"/>
                    <a:pt x="290769" y="186866"/>
                    <a:pt x="275374" y="186866"/>
                  </a:cubicBezTo>
                  <a:cubicBezTo>
                    <a:pt x="266397" y="186866"/>
                    <a:pt x="261521" y="190971"/>
                    <a:pt x="252543" y="190971"/>
                  </a:cubicBezTo>
                  <a:lnTo>
                    <a:pt x="221238" y="190971"/>
                  </a:lnTo>
                  <a:cubicBezTo>
                    <a:pt x="210719" y="190971"/>
                    <a:pt x="204818" y="187892"/>
                    <a:pt x="194299" y="187892"/>
                  </a:cubicBezTo>
                  <a:cubicBezTo>
                    <a:pt x="179163" y="187892"/>
                    <a:pt x="173520" y="198669"/>
                    <a:pt x="159405" y="204312"/>
                  </a:cubicBezTo>
                  <a:cubicBezTo>
                    <a:pt x="148628" y="208417"/>
                    <a:pt x="138113" y="202519"/>
                    <a:pt x="129641" y="210471"/>
                  </a:cubicBezTo>
                  <a:cubicBezTo>
                    <a:pt x="127078" y="212780"/>
                    <a:pt x="128103" y="216627"/>
                    <a:pt x="125536" y="218681"/>
                  </a:cubicBezTo>
                  <a:cubicBezTo>
                    <a:pt x="120664" y="222786"/>
                    <a:pt x="114250" y="219194"/>
                    <a:pt x="109116" y="222786"/>
                  </a:cubicBezTo>
                  <a:cubicBezTo>
                    <a:pt x="102706" y="227149"/>
                    <a:pt x="102193" y="234072"/>
                    <a:pt x="95776" y="238181"/>
                  </a:cubicBezTo>
                  <a:cubicBezTo>
                    <a:pt x="88592" y="242798"/>
                    <a:pt x="81152" y="242286"/>
                    <a:pt x="76277" y="249470"/>
                  </a:cubicBezTo>
                  <a:cubicBezTo>
                    <a:pt x="71404" y="256652"/>
                    <a:pt x="80639" y="267941"/>
                    <a:pt x="73197" y="272046"/>
                  </a:cubicBezTo>
                  <a:cubicBezTo>
                    <a:pt x="68837" y="274358"/>
                    <a:pt x="65245" y="275126"/>
                    <a:pt x="60882" y="277176"/>
                  </a:cubicBezTo>
                  <a:cubicBezTo>
                    <a:pt x="51647" y="281798"/>
                    <a:pt x="43181" y="277176"/>
                    <a:pt x="34198" y="282310"/>
                  </a:cubicBezTo>
                  <a:cubicBezTo>
                    <a:pt x="23169" y="288727"/>
                    <a:pt x="22395" y="303861"/>
                    <a:pt x="9568" y="303861"/>
                  </a:cubicBezTo>
                  <a:cubicBezTo>
                    <a:pt x="6233" y="303861"/>
                    <a:pt x="2909" y="303459"/>
                    <a:pt x="84" y="302172"/>
                  </a:cubicBezTo>
                  <a:lnTo>
                    <a:pt x="84" y="302172"/>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11" name="Freeform: Shape 4710">
              <a:extLst>
                <a:ext uri="{FF2B5EF4-FFF2-40B4-BE49-F238E27FC236}">
                  <a16:creationId xmlns:a16="http://schemas.microsoft.com/office/drawing/2014/main" id="{FC301372-454F-4C26-874E-B13DE744B653}"/>
                </a:ext>
              </a:extLst>
            </p:cNvPr>
            <p:cNvSpPr/>
            <p:nvPr/>
          </p:nvSpPr>
          <p:spPr>
            <a:xfrm>
              <a:off x="14197976" y="3746838"/>
              <a:ext cx="554192" cy="1265464"/>
            </a:xfrm>
            <a:custGeom>
              <a:avLst/>
              <a:gdLst>
                <a:gd name="connsiteX0" fmla="*/ 9323 w 554191"/>
                <a:gd name="connsiteY0" fmla="*/ 494752 h 1265464"/>
                <a:gd name="connsiteX1" fmla="*/ 17529 w 554191"/>
                <a:gd name="connsiteY1" fmla="*/ 535289 h 1265464"/>
                <a:gd name="connsiteX2" fmla="*/ 84 w 554191"/>
                <a:gd name="connsiteY2" fmla="*/ 560435 h 1265464"/>
                <a:gd name="connsiteX3" fmla="*/ 16485 w 554191"/>
                <a:gd name="connsiteY3" fmla="*/ 605868 h 1265464"/>
                <a:gd name="connsiteX4" fmla="*/ 16481 w 554191"/>
                <a:gd name="connsiteY4" fmla="*/ 605868 h 1265464"/>
                <a:gd name="connsiteX5" fmla="*/ 57557 w 554191"/>
                <a:gd name="connsiteY5" fmla="*/ 623036 h 1265464"/>
                <a:gd name="connsiteX6" fmla="*/ 76032 w 554191"/>
                <a:gd name="connsiteY6" fmla="*/ 630733 h 1265464"/>
                <a:gd name="connsiteX7" fmla="*/ 81675 w 554191"/>
                <a:gd name="connsiteY7" fmla="*/ 636892 h 1265464"/>
                <a:gd name="connsiteX8" fmla="*/ 100658 w 554191"/>
                <a:gd name="connsiteY8" fmla="*/ 657417 h 1265464"/>
                <a:gd name="connsiteX9" fmla="*/ 107330 w 554191"/>
                <a:gd name="connsiteY9" fmla="*/ 669219 h 1265464"/>
                <a:gd name="connsiteX10" fmla="*/ 102200 w 554191"/>
                <a:gd name="connsiteY10" fmla="*/ 682047 h 1265464"/>
                <a:gd name="connsiteX11" fmla="*/ 87318 w 554191"/>
                <a:gd name="connsiteY11" fmla="*/ 692308 h 1265464"/>
                <a:gd name="connsiteX12" fmla="*/ 92451 w 554191"/>
                <a:gd name="connsiteY12" fmla="*/ 697954 h 1265464"/>
                <a:gd name="connsiteX13" fmla="*/ 101687 w 554191"/>
                <a:gd name="connsiteY13" fmla="*/ 695900 h 1265464"/>
                <a:gd name="connsiteX14" fmla="*/ 119132 w 554191"/>
                <a:gd name="connsiteY14" fmla="*/ 713349 h 1265464"/>
                <a:gd name="connsiteX15" fmla="*/ 133501 w 554191"/>
                <a:gd name="connsiteY15" fmla="*/ 726689 h 1265464"/>
                <a:gd name="connsiteX16" fmla="*/ 135040 w 554191"/>
                <a:gd name="connsiteY16" fmla="*/ 739004 h 1265464"/>
                <a:gd name="connsiteX17" fmla="*/ 146329 w 554191"/>
                <a:gd name="connsiteY17" fmla="*/ 748756 h 1265464"/>
                <a:gd name="connsiteX18" fmla="*/ 151463 w 554191"/>
                <a:gd name="connsiteY18" fmla="*/ 764147 h 1265464"/>
                <a:gd name="connsiteX19" fmla="*/ 154539 w 554191"/>
                <a:gd name="connsiteY19" fmla="*/ 781083 h 1265464"/>
                <a:gd name="connsiteX20" fmla="*/ 146842 w 554191"/>
                <a:gd name="connsiteY20" fmla="*/ 818028 h 1265464"/>
                <a:gd name="connsiteX21" fmla="*/ 141199 w 554191"/>
                <a:gd name="connsiteY21" fmla="*/ 838942 h 1265464"/>
                <a:gd name="connsiteX22" fmla="*/ 141199 w 554191"/>
                <a:gd name="connsiteY22" fmla="*/ 850355 h 1265464"/>
                <a:gd name="connsiteX23" fmla="*/ 138119 w 554191"/>
                <a:gd name="connsiteY23" fmla="*/ 875501 h 1265464"/>
                <a:gd name="connsiteX24" fmla="*/ 138119 w 554191"/>
                <a:gd name="connsiteY24" fmla="*/ 888329 h 1265464"/>
                <a:gd name="connsiteX25" fmla="*/ 139145 w 554191"/>
                <a:gd name="connsiteY25" fmla="*/ 890380 h 1265464"/>
                <a:gd name="connsiteX26" fmla="*/ 154539 w 554191"/>
                <a:gd name="connsiteY26" fmla="*/ 878578 h 1265464"/>
                <a:gd name="connsiteX27" fmla="*/ 167883 w 554191"/>
                <a:gd name="connsiteY27" fmla="*/ 858053 h 1265464"/>
                <a:gd name="connsiteX28" fmla="*/ 174552 w 554191"/>
                <a:gd name="connsiteY28" fmla="*/ 892947 h 1265464"/>
                <a:gd name="connsiteX29" fmla="*/ 181096 w 554191"/>
                <a:gd name="connsiteY29" fmla="*/ 892947 h 1265464"/>
                <a:gd name="connsiteX30" fmla="*/ 193538 w 554191"/>
                <a:gd name="connsiteY30" fmla="*/ 882170 h 1265464"/>
                <a:gd name="connsiteX31" fmla="*/ 199182 w 554191"/>
                <a:gd name="connsiteY31" fmla="*/ 868829 h 1265464"/>
                <a:gd name="connsiteX32" fmla="*/ 207907 w 554191"/>
                <a:gd name="connsiteY32" fmla="*/ 875501 h 1265464"/>
                <a:gd name="connsiteX33" fmla="*/ 218681 w 554191"/>
                <a:gd name="connsiteY33" fmla="*/ 887816 h 1265464"/>
                <a:gd name="connsiteX34" fmla="*/ 223815 w 554191"/>
                <a:gd name="connsiteY34" fmla="*/ 894997 h 1265464"/>
                <a:gd name="connsiteX35" fmla="*/ 232025 w 554191"/>
                <a:gd name="connsiteY35" fmla="*/ 883711 h 1265464"/>
                <a:gd name="connsiteX36" fmla="*/ 245365 w 554191"/>
                <a:gd name="connsiteY36" fmla="*/ 866778 h 1265464"/>
                <a:gd name="connsiteX37" fmla="*/ 267945 w 554191"/>
                <a:gd name="connsiteY37" fmla="*/ 845225 h 1265464"/>
                <a:gd name="connsiteX38" fmla="*/ 278205 w 554191"/>
                <a:gd name="connsiteY38" fmla="*/ 833423 h 1265464"/>
                <a:gd name="connsiteX39" fmla="*/ 282310 w 554191"/>
                <a:gd name="connsiteY39" fmla="*/ 826751 h 1265464"/>
                <a:gd name="connsiteX40" fmla="*/ 290520 w 554191"/>
                <a:gd name="connsiteY40" fmla="*/ 825725 h 1265464"/>
                <a:gd name="connsiteX41" fmla="*/ 303606 w 554191"/>
                <a:gd name="connsiteY41" fmla="*/ 799943 h 1265464"/>
                <a:gd name="connsiteX42" fmla="*/ 303606 w 554191"/>
                <a:gd name="connsiteY42" fmla="*/ 785701 h 1265464"/>
                <a:gd name="connsiteX43" fmla="*/ 311561 w 554191"/>
                <a:gd name="connsiteY43" fmla="*/ 794423 h 1265464"/>
                <a:gd name="connsiteX44" fmla="*/ 322335 w 554191"/>
                <a:gd name="connsiteY44" fmla="*/ 813410 h 1265464"/>
                <a:gd name="connsiteX45" fmla="*/ 336191 w 554191"/>
                <a:gd name="connsiteY45" fmla="*/ 834448 h 1265464"/>
                <a:gd name="connsiteX46" fmla="*/ 357356 w 554191"/>
                <a:gd name="connsiteY46" fmla="*/ 847279 h 1265464"/>
                <a:gd name="connsiteX47" fmla="*/ 362359 w 554191"/>
                <a:gd name="connsiteY47" fmla="*/ 846763 h 1265464"/>
                <a:gd name="connsiteX48" fmla="*/ 372623 w 554191"/>
                <a:gd name="connsiteY48" fmla="*/ 904236 h 1265464"/>
                <a:gd name="connsiteX49" fmla="*/ 382888 w 554191"/>
                <a:gd name="connsiteY49" fmla="*/ 933997 h 1265464"/>
                <a:gd name="connsiteX50" fmla="*/ 396228 w 554191"/>
                <a:gd name="connsiteY50" fmla="*/ 949391 h 1265464"/>
                <a:gd name="connsiteX51" fmla="*/ 395716 w 554191"/>
                <a:gd name="connsiteY51" fmla="*/ 958369 h 1265464"/>
                <a:gd name="connsiteX52" fmla="*/ 410085 w 554191"/>
                <a:gd name="connsiteY52" fmla="*/ 980693 h 1265464"/>
                <a:gd name="connsiteX53" fmla="*/ 426505 w 554191"/>
                <a:gd name="connsiteY53" fmla="*/ 1009428 h 1265464"/>
                <a:gd name="connsiteX54" fmla="*/ 441899 w 554191"/>
                <a:gd name="connsiteY54" fmla="*/ 1033033 h 1265464"/>
                <a:gd name="connsiteX55" fmla="*/ 449080 w 554191"/>
                <a:gd name="connsiteY55" fmla="*/ 1049453 h 1265464"/>
                <a:gd name="connsiteX56" fmla="*/ 457803 w 554191"/>
                <a:gd name="connsiteY56" fmla="*/ 1066389 h 1265464"/>
                <a:gd name="connsiteX57" fmla="*/ 471660 w 554191"/>
                <a:gd name="connsiteY57" fmla="*/ 1112569 h 1265464"/>
                <a:gd name="connsiteX58" fmla="*/ 474099 w 554191"/>
                <a:gd name="connsiteY58" fmla="*/ 1124757 h 1265464"/>
                <a:gd name="connsiteX59" fmla="*/ 474099 w 554191"/>
                <a:gd name="connsiteY59" fmla="*/ 1143486 h 1265464"/>
                <a:gd name="connsiteX60" fmla="*/ 472685 w 554191"/>
                <a:gd name="connsiteY60" fmla="*/ 1149769 h 1265464"/>
                <a:gd name="connsiteX61" fmla="*/ 474739 w 554191"/>
                <a:gd name="connsiteY61" fmla="*/ 1168501 h 1265464"/>
                <a:gd name="connsiteX62" fmla="*/ 469093 w 554191"/>
                <a:gd name="connsiteY62" fmla="*/ 1212631 h 1265464"/>
                <a:gd name="connsiteX63" fmla="*/ 464475 w 554191"/>
                <a:gd name="connsiteY63" fmla="*/ 1224946 h 1265464"/>
                <a:gd name="connsiteX64" fmla="*/ 460370 w 554191"/>
                <a:gd name="connsiteY64" fmla="*/ 1250604 h 1265464"/>
                <a:gd name="connsiteX65" fmla="*/ 462424 w 554191"/>
                <a:gd name="connsiteY65" fmla="*/ 1257789 h 1265464"/>
                <a:gd name="connsiteX66" fmla="*/ 468068 w 554191"/>
                <a:gd name="connsiteY66" fmla="*/ 1262661 h 1265464"/>
                <a:gd name="connsiteX67" fmla="*/ 468009 w 554191"/>
                <a:gd name="connsiteY67" fmla="*/ 1265571 h 1265464"/>
                <a:gd name="connsiteX68" fmla="*/ 468009 w 554191"/>
                <a:gd name="connsiteY68" fmla="*/ 1265568 h 1265464"/>
                <a:gd name="connsiteX69" fmla="*/ 486541 w 554191"/>
                <a:gd name="connsiteY69" fmla="*/ 1252143 h 1265464"/>
                <a:gd name="connsiteX70" fmla="*/ 493726 w 554191"/>
                <a:gd name="connsiteY70" fmla="*/ 1227513 h 1265464"/>
                <a:gd name="connsiteX71" fmla="*/ 510146 w 554191"/>
                <a:gd name="connsiteY71" fmla="*/ 1180304 h 1265464"/>
                <a:gd name="connsiteX72" fmla="*/ 528620 w 554191"/>
                <a:gd name="connsiteY72" fmla="*/ 1143871 h 1265464"/>
                <a:gd name="connsiteX73" fmla="*/ 514251 w 554191"/>
                <a:gd name="connsiteY73" fmla="*/ 1094095 h 1265464"/>
                <a:gd name="connsiteX74" fmla="*/ 492701 w 554191"/>
                <a:gd name="connsiteY74" fmla="*/ 1021230 h 1265464"/>
                <a:gd name="connsiteX75" fmla="*/ 467042 w 554191"/>
                <a:gd name="connsiteY75" fmla="*/ 989416 h 1265464"/>
                <a:gd name="connsiteX76" fmla="*/ 455753 w 554191"/>
                <a:gd name="connsiteY76" fmla="*/ 965811 h 1265464"/>
                <a:gd name="connsiteX77" fmla="*/ 431123 w 554191"/>
                <a:gd name="connsiteY77" fmla="*/ 950417 h 1265464"/>
                <a:gd name="connsiteX78" fmla="*/ 427017 w 554191"/>
                <a:gd name="connsiteY78" fmla="*/ 926812 h 1265464"/>
                <a:gd name="connsiteX79" fmla="*/ 413677 w 554191"/>
                <a:gd name="connsiteY79" fmla="*/ 911421 h 1265464"/>
                <a:gd name="connsiteX80" fmla="*/ 443438 w 554191"/>
                <a:gd name="connsiteY80" fmla="*/ 886791 h 1265464"/>
                <a:gd name="connsiteX81" fmla="*/ 454727 w 554191"/>
                <a:gd name="connsiteY81" fmla="*/ 867291 h 1265464"/>
                <a:gd name="connsiteX82" fmla="*/ 440358 w 554191"/>
                <a:gd name="connsiteY82" fmla="*/ 810843 h 1265464"/>
                <a:gd name="connsiteX83" fmla="*/ 424963 w 554191"/>
                <a:gd name="connsiteY83" fmla="*/ 798528 h 1265464"/>
                <a:gd name="connsiteX84" fmla="*/ 420862 w 554191"/>
                <a:gd name="connsiteY84" fmla="*/ 780054 h 1265464"/>
                <a:gd name="connsiteX85" fmla="*/ 404438 w 554191"/>
                <a:gd name="connsiteY85" fmla="*/ 754399 h 1265464"/>
                <a:gd name="connsiteX86" fmla="*/ 359283 w 554191"/>
                <a:gd name="connsiteY86" fmla="*/ 700008 h 1265464"/>
                <a:gd name="connsiteX87" fmla="*/ 371598 w 554191"/>
                <a:gd name="connsiteY87" fmla="*/ 698980 h 1265464"/>
                <a:gd name="connsiteX88" fmla="*/ 373649 w 554191"/>
                <a:gd name="connsiteY88" fmla="*/ 676916 h 1265464"/>
                <a:gd name="connsiteX89" fmla="*/ 366468 w 554191"/>
                <a:gd name="connsiteY89" fmla="*/ 636376 h 1265464"/>
                <a:gd name="connsiteX90" fmla="*/ 374678 w 554191"/>
                <a:gd name="connsiteY90" fmla="*/ 618930 h 1265464"/>
                <a:gd name="connsiteX91" fmla="*/ 374678 w 554191"/>
                <a:gd name="connsiteY91" fmla="*/ 602510 h 1265464"/>
                <a:gd name="connsiteX92" fmla="*/ 421887 w 554191"/>
                <a:gd name="connsiteY92" fmla="*/ 594300 h 1265464"/>
                <a:gd name="connsiteX93" fmla="*/ 440358 w 554191"/>
                <a:gd name="connsiteY93" fmla="*/ 558381 h 1265464"/>
                <a:gd name="connsiteX94" fmla="*/ 450364 w 554191"/>
                <a:gd name="connsiteY94" fmla="*/ 557352 h 1265464"/>
                <a:gd name="connsiteX95" fmla="*/ 462937 w 554191"/>
                <a:gd name="connsiteY95" fmla="*/ 563511 h 1265464"/>
                <a:gd name="connsiteX96" fmla="*/ 476277 w 554191"/>
                <a:gd name="connsiteY96" fmla="*/ 546066 h 1265464"/>
                <a:gd name="connsiteX97" fmla="*/ 485516 w 554191"/>
                <a:gd name="connsiteY97" fmla="*/ 545037 h 1265464"/>
                <a:gd name="connsiteX98" fmla="*/ 501936 w 554191"/>
                <a:gd name="connsiteY98" fmla="*/ 537852 h 1265464"/>
                <a:gd name="connsiteX99" fmla="*/ 501936 w 554191"/>
                <a:gd name="connsiteY99" fmla="*/ 537852 h 1265464"/>
                <a:gd name="connsiteX100" fmla="*/ 498856 w 554191"/>
                <a:gd name="connsiteY100" fmla="*/ 518356 h 1265464"/>
                <a:gd name="connsiteX101" fmla="*/ 526566 w 554191"/>
                <a:gd name="connsiteY101" fmla="*/ 486541 h 1265464"/>
                <a:gd name="connsiteX102" fmla="*/ 535805 w 554191"/>
                <a:gd name="connsiteY102" fmla="*/ 456778 h 1265464"/>
                <a:gd name="connsiteX103" fmla="*/ 541961 w 554191"/>
                <a:gd name="connsiteY103" fmla="*/ 458832 h 1265464"/>
                <a:gd name="connsiteX104" fmla="*/ 554272 w 554191"/>
                <a:gd name="connsiteY104" fmla="*/ 439329 h 1265464"/>
                <a:gd name="connsiteX105" fmla="*/ 554272 w 554191"/>
                <a:gd name="connsiteY105" fmla="*/ 439329 h 1265464"/>
                <a:gd name="connsiteX106" fmla="*/ 550167 w 554191"/>
                <a:gd name="connsiteY106" fmla="*/ 442409 h 1265464"/>
                <a:gd name="connsiteX107" fmla="*/ 524512 w 554191"/>
                <a:gd name="connsiteY107" fmla="*/ 438304 h 1265464"/>
                <a:gd name="connsiteX108" fmla="*/ 507067 w 554191"/>
                <a:gd name="connsiteY108" fmla="*/ 438304 h 1265464"/>
                <a:gd name="connsiteX109" fmla="*/ 495777 w 554191"/>
                <a:gd name="connsiteY109" fmla="*/ 445488 h 1265464"/>
                <a:gd name="connsiteX110" fmla="*/ 474223 w 554191"/>
                <a:gd name="connsiteY110" fmla="*/ 419830 h 1265464"/>
                <a:gd name="connsiteX111" fmla="*/ 456778 w 554191"/>
                <a:gd name="connsiteY111" fmla="*/ 425989 h 1265464"/>
                <a:gd name="connsiteX112" fmla="*/ 447542 w 554191"/>
                <a:gd name="connsiteY112" fmla="*/ 412648 h 1265464"/>
                <a:gd name="connsiteX113" fmla="*/ 441383 w 554191"/>
                <a:gd name="connsiteY113" fmla="*/ 381347 h 1265464"/>
                <a:gd name="connsiteX114" fmla="*/ 440358 w 554191"/>
                <a:gd name="connsiteY114" fmla="*/ 347990 h 1265464"/>
                <a:gd name="connsiteX115" fmla="*/ 419833 w 554191"/>
                <a:gd name="connsiteY115" fmla="*/ 334650 h 1265464"/>
                <a:gd name="connsiteX116" fmla="*/ 401359 w 554191"/>
                <a:gd name="connsiteY116" fmla="*/ 310020 h 1265464"/>
                <a:gd name="connsiteX117" fmla="*/ 353124 w 554191"/>
                <a:gd name="connsiteY117" fmla="*/ 293600 h 1265464"/>
                <a:gd name="connsiteX118" fmla="*/ 342860 w 554191"/>
                <a:gd name="connsiteY118" fmla="*/ 268970 h 1265464"/>
                <a:gd name="connsiteX119" fmla="*/ 339784 w 554191"/>
                <a:gd name="connsiteY119" fmla="*/ 256652 h 1265464"/>
                <a:gd name="connsiteX120" fmla="*/ 353124 w 554191"/>
                <a:gd name="connsiteY120" fmla="*/ 215602 h 1265464"/>
                <a:gd name="connsiteX121" fmla="*/ 362359 w 554191"/>
                <a:gd name="connsiteY121" fmla="*/ 184812 h 1265464"/>
                <a:gd name="connsiteX122" fmla="*/ 374674 w 554191"/>
                <a:gd name="connsiteY122" fmla="*/ 131705 h 1265464"/>
                <a:gd name="connsiteX123" fmla="*/ 374674 w 554191"/>
                <a:gd name="connsiteY123" fmla="*/ 110668 h 1265464"/>
                <a:gd name="connsiteX124" fmla="*/ 342860 w 554191"/>
                <a:gd name="connsiteY124" fmla="*/ 55503 h 1265464"/>
                <a:gd name="connsiteX125" fmla="*/ 332599 w 554191"/>
                <a:gd name="connsiteY125" fmla="*/ 25740 h 1265464"/>
                <a:gd name="connsiteX126" fmla="*/ 315150 w 554191"/>
                <a:gd name="connsiteY126" fmla="*/ 84 h 1265464"/>
                <a:gd name="connsiteX127" fmla="*/ 274104 w 554191"/>
                <a:gd name="connsiteY127" fmla="*/ 30870 h 1265464"/>
                <a:gd name="connsiteX128" fmla="*/ 274100 w 554191"/>
                <a:gd name="connsiteY128" fmla="*/ 30873 h 1265464"/>
                <a:gd name="connsiteX129" fmla="*/ 256655 w 554191"/>
                <a:gd name="connsiteY129" fmla="*/ 58583 h 1265464"/>
                <a:gd name="connsiteX130" fmla="*/ 239209 w 554191"/>
                <a:gd name="connsiteY130" fmla="*/ 67818 h 1265464"/>
                <a:gd name="connsiteX131" fmla="*/ 261785 w 554191"/>
                <a:gd name="connsiteY131" fmla="*/ 91423 h 1265464"/>
                <a:gd name="connsiteX132" fmla="*/ 268970 w 554191"/>
                <a:gd name="connsiteY132" fmla="*/ 97582 h 1265464"/>
                <a:gd name="connsiteX133" fmla="*/ 267945 w 554191"/>
                <a:gd name="connsiteY133" fmla="*/ 104767 h 1265464"/>
                <a:gd name="connsiteX134" fmla="*/ 243572 w 554191"/>
                <a:gd name="connsiteY134" fmla="*/ 104767 h 1265464"/>
                <a:gd name="connsiteX135" fmla="*/ 225353 w 554191"/>
                <a:gd name="connsiteY135" fmla="*/ 101687 h 1265464"/>
                <a:gd name="connsiteX136" fmla="*/ 177631 w 554191"/>
                <a:gd name="connsiteY136" fmla="*/ 122212 h 1265464"/>
                <a:gd name="connsiteX137" fmla="*/ 174552 w 554191"/>
                <a:gd name="connsiteY137" fmla="*/ 144791 h 1265464"/>
                <a:gd name="connsiteX138" fmla="*/ 150947 w 554191"/>
                <a:gd name="connsiteY138" fmla="*/ 162237 h 1265464"/>
                <a:gd name="connsiteX139" fmla="*/ 131447 w 554191"/>
                <a:gd name="connsiteY139" fmla="*/ 169421 h 1265464"/>
                <a:gd name="connsiteX140" fmla="*/ 123237 w 554191"/>
                <a:gd name="connsiteY140" fmla="*/ 197131 h 1265464"/>
                <a:gd name="connsiteX141" fmla="*/ 116056 w 554191"/>
                <a:gd name="connsiteY141" fmla="*/ 214576 h 1265464"/>
                <a:gd name="connsiteX142" fmla="*/ 106817 w 554191"/>
                <a:gd name="connsiteY142" fmla="*/ 215605 h 1265464"/>
                <a:gd name="connsiteX143" fmla="*/ 99633 w 554191"/>
                <a:gd name="connsiteY143" fmla="*/ 238435 h 1265464"/>
                <a:gd name="connsiteX144" fmla="*/ 99633 w 554191"/>
                <a:gd name="connsiteY144" fmla="*/ 258448 h 1265464"/>
                <a:gd name="connsiteX145" fmla="*/ 104766 w 554191"/>
                <a:gd name="connsiteY145" fmla="*/ 266916 h 1265464"/>
                <a:gd name="connsiteX146" fmla="*/ 99633 w 554191"/>
                <a:gd name="connsiteY146" fmla="*/ 313099 h 1265464"/>
                <a:gd name="connsiteX147" fmla="*/ 93477 w 554191"/>
                <a:gd name="connsiteY147" fmla="*/ 342863 h 1265464"/>
                <a:gd name="connsiteX148" fmla="*/ 82187 w 554191"/>
                <a:gd name="connsiteY148" fmla="*/ 361334 h 1265464"/>
                <a:gd name="connsiteX149" fmla="*/ 62688 w 554191"/>
                <a:gd name="connsiteY149" fmla="*/ 352099 h 1265464"/>
                <a:gd name="connsiteX150" fmla="*/ 44214 w 554191"/>
                <a:gd name="connsiteY150" fmla="*/ 389556 h 1265464"/>
                <a:gd name="connsiteX151" fmla="*/ 47293 w 554191"/>
                <a:gd name="connsiteY151" fmla="*/ 416241 h 1265464"/>
                <a:gd name="connsiteX152" fmla="*/ 39083 w 554191"/>
                <a:gd name="connsiteY152" fmla="*/ 439587 h 1265464"/>
                <a:gd name="connsiteX153" fmla="*/ 39083 w 554191"/>
                <a:gd name="connsiteY153" fmla="*/ 460625 h 1265464"/>
                <a:gd name="connsiteX154" fmla="*/ 42163 w 554191"/>
                <a:gd name="connsiteY154" fmla="*/ 469093 h 1265464"/>
                <a:gd name="connsiteX155" fmla="*/ 38058 w 554191"/>
                <a:gd name="connsiteY155" fmla="*/ 490647 h 1265464"/>
                <a:gd name="connsiteX156" fmla="*/ 17278 w 554191"/>
                <a:gd name="connsiteY156" fmla="*/ 494752 h 1265464"/>
                <a:gd name="connsiteX157" fmla="*/ 9323 w 554191"/>
                <a:gd name="connsiteY157" fmla="*/ 494752 h 1265464"/>
                <a:gd name="connsiteX158" fmla="*/ 9323 w 554191"/>
                <a:gd name="connsiteY158" fmla="*/ 494752 h 126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554191" h="1265464">
                  <a:moveTo>
                    <a:pt x="9323" y="494752"/>
                  </a:moveTo>
                  <a:cubicBezTo>
                    <a:pt x="9323" y="510146"/>
                    <a:pt x="17529" y="519894"/>
                    <a:pt x="17529" y="535289"/>
                  </a:cubicBezTo>
                  <a:cubicBezTo>
                    <a:pt x="17529" y="547091"/>
                    <a:pt x="4447" y="549400"/>
                    <a:pt x="84" y="560435"/>
                  </a:cubicBezTo>
                  <a:cubicBezTo>
                    <a:pt x="15737" y="570696"/>
                    <a:pt x="14943" y="586881"/>
                    <a:pt x="16485" y="605868"/>
                  </a:cubicBezTo>
                  <a:lnTo>
                    <a:pt x="16481" y="605868"/>
                  </a:lnTo>
                  <a:cubicBezTo>
                    <a:pt x="29188" y="616997"/>
                    <a:pt x="40131" y="621693"/>
                    <a:pt x="57557" y="623036"/>
                  </a:cubicBezTo>
                  <a:cubicBezTo>
                    <a:pt x="65382" y="623548"/>
                    <a:pt x="70512" y="625217"/>
                    <a:pt x="76032" y="630733"/>
                  </a:cubicBezTo>
                  <a:cubicBezTo>
                    <a:pt x="78210" y="632914"/>
                    <a:pt x="78980" y="635478"/>
                    <a:pt x="81675" y="636892"/>
                  </a:cubicBezTo>
                  <a:cubicBezTo>
                    <a:pt x="91165" y="642150"/>
                    <a:pt x="94888" y="648178"/>
                    <a:pt x="100658" y="657417"/>
                  </a:cubicBezTo>
                  <a:cubicBezTo>
                    <a:pt x="103353" y="661777"/>
                    <a:pt x="107330" y="663958"/>
                    <a:pt x="107330" y="669219"/>
                  </a:cubicBezTo>
                  <a:cubicBezTo>
                    <a:pt x="107330" y="674604"/>
                    <a:pt x="106177" y="678582"/>
                    <a:pt x="102200" y="682047"/>
                  </a:cubicBezTo>
                  <a:cubicBezTo>
                    <a:pt x="96942" y="686665"/>
                    <a:pt x="87318" y="685254"/>
                    <a:pt x="87318" y="692308"/>
                  </a:cubicBezTo>
                  <a:cubicBezTo>
                    <a:pt x="87318" y="695260"/>
                    <a:pt x="89499" y="697954"/>
                    <a:pt x="92451" y="697954"/>
                  </a:cubicBezTo>
                  <a:cubicBezTo>
                    <a:pt x="96044" y="697954"/>
                    <a:pt x="98095" y="695900"/>
                    <a:pt x="101687" y="695900"/>
                  </a:cubicBezTo>
                  <a:cubicBezTo>
                    <a:pt x="111308" y="695900"/>
                    <a:pt x="110922" y="708215"/>
                    <a:pt x="119132" y="713349"/>
                  </a:cubicBezTo>
                  <a:cubicBezTo>
                    <a:pt x="125546" y="717326"/>
                    <a:pt x="132989" y="719119"/>
                    <a:pt x="133501" y="726689"/>
                  </a:cubicBezTo>
                  <a:cubicBezTo>
                    <a:pt x="133756" y="731434"/>
                    <a:pt x="132989" y="734772"/>
                    <a:pt x="135040" y="739004"/>
                  </a:cubicBezTo>
                  <a:cubicBezTo>
                    <a:pt x="137607" y="744135"/>
                    <a:pt x="141839" y="745163"/>
                    <a:pt x="146329" y="748756"/>
                  </a:cubicBezTo>
                  <a:cubicBezTo>
                    <a:pt x="151332" y="752733"/>
                    <a:pt x="151463" y="757733"/>
                    <a:pt x="151463" y="764147"/>
                  </a:cubicBezTo>
                  <a:cubicBezTo>
                    <a:pt x="154027" y="770306"/>
                    <a:pt x="154539" y="774411"/>
                    <a:pt x="154539" y="781083"/>
                  </a:cubicBezTo>
                  <a:cubicBezTo>
                    <a:pt x="154539" y="795837"/>
                    <a:pt x="150689" y="803786"/>
                    <a:pt x="146842" y="818028"/>
                  </a:cubicBezTo>
                  <a:cubicBezTo>
                    <a:pt x="144664" y="826238"/>
                    <a:pt x="141199" y="830470"/>
                    <a:pt x="141199" y="838942"/>
                  </a:cubicBezTo>
                  <a:lnTo>
                    <a:pt x="141199" y="850355"/>
                  </a:lnTo>
                  <a:lnTo>
                    <a:pt x="138119" y="875501"/>
                  </a:lnTo>
                  <a:lnTo>
                    <a:pt x="138119" y="888329"/>
                  </a:lnTo>
                  <a:lnTo>
                    <a:pt x="139145" y="890380"/>
                  </a:lnTo>
                  <a:cubicBezTo>
                    <a:pt x="145944" y="887042"/>
                    <a:pt x="150562" y="885122"/>
                    <a:pt x="154539" y="878578"/>
                  </a:cubicBezTo>
                  <a:cubicBezTo>
                    <a:pt x="159670" y="870367"/>
                    <a:pt x="159797" y="863441"/>
                    <a:pt x="167883" y="858053"/>
                  </a:cubicBezTo>
                  <a:cubicBezTo>
                    <a:pt x="173013" y="871135"/>
                    <a:pt x="172239" y="879090"/>
                    <a:pt x="174552" y="892947"/>
                  </a:cubicBezTo>
                  <a:lnTo>
                    <a:pt x="181096" y="892947"/>
                  </a:lnTo>
                  <a:cubicBezTo>
                    <a:pt x="187507" y="892947"/>
                    <a:pt x="190714" y="887944"/>
                    <a:pt x="193538" y="882170"/>
                  </a:cubicBezTo>
                  <a:cubicBezTo>
                    <a:pt x="195978" y="877167"/>
                    <a:pt x="193538" y="868829"/>
                    <a:pt x="199182" y="868829"/>
                  </a:cubicBezTo>
                  <a:cubicBezTo>
                    <a:pt x="203414" y="868829"/>
                    <a:pt x="204443" y="873189"/>
                    <a:pt x="207907" y="875501"/>
                  </a:cubicBezTo>
                  <a:cubicBezTo>
                    <a:pt x="213165" y="878966"/>
                    <a:pt x="216372" y="881912"/>
                    <a:pt x="218681" y="887816"/>
                  </a:cubicBezTo>
                  <a:cubicBezTo>
                    <a:pt x="219964" y="891023"/>
                    <a:pt x="220350" y="894997"/>
                    <a:pt x="223815" y="894997"/>
                  </a:cubicBezTo>
                  <a:cubicBezTo>
                    <a:pt x="229200" y="894997"/>
                    <a:pt x="229843" y="888584"/>
                    <a:pt x="232025" y="883711"/>
                  </a:cubicBezTo>
                  <a:cubicBezTo>
                    <a:pt x="235490" y="876014"/>
                    <a:pt x="240235" y="873320"/>
                    <a:pt x="245365" y="866778"/>
                  </a:cubicBezTo>
                  <a:cubicBezTo>
                    <a:pt x="252935" y="857282"/>
                    <a:pt x="257680" y="851636"/>
                    <a:pt x="267945" y="845225"/>
                  </a:cubicBezTo>
                  <a:cubicBezTo>
                    <a:pt x="272947" y="842145"/>
                    <a:pt x="275514" y="838808"/>
                    <a:pt x="278205" y="833423"/>
                  </a:cubicBezTo>
                  <a:cubicBezTo>
                    <a:pt x="279486" y="830728"/>
                    <a:pt x="279358" y="827391"/>
                    <a:pt x="282310" y="826751"/>
                  </a:cubicBezTo>
                  <a:cubicBezTo>
                    <a:pt x="285390" y="826111"/>
                    <a:pt x="287829" y="827391"/>
                    <a:pt x="290520" y="825725"/>
                  </a:cubicBezTo>
                  <a:cubicBezTo>
                    <a:pt x="300014" y="819697"/>
                    <a:pt x="303606" y="811229"/>
                    <a:pt x="303606" y="799943"/>
                  </a:cubicBezTo>
                  <a:lnTo>
                    <a:pt x="303606" y="785701"/>
                  </a:lnTo>
                  <a:cubicBezTo>
                    <a:pt x="308096" y="786726"/>
                    <a:pt x="308994" y="790573"/>
                    <a:pt x="311561" y="794423"/>
                  </a:cubicBezTo>
                  <a:cubicBezTo>
                    <a:pt x="316179" y="801481"/>
                    <a:pt x="319510" y="805327"/>
                    <a:pt x="322335" y="813410"/>
                  </a:cubicBezTo>
                  <a:cubicBezTo>
                    <a:pt x="325669" y="822646"/>
                    <a:pt x="330032" y="826878"/>
                    <a:pt x="336191" y="834448"/>
                  </a:cubicBezTo>
                  <a:cubicBezTo>
                    <a:pt x="342220" y="841887"/>
                    <a:pt x="347736" y="847279"/>
                    <a:pt x="357356" y="847279"/>
                  </a:cubicBezTo>
                  <a:cubicBezTo>
                    <a:pt x="359283" y="847279"/>
                    <a:pt x="360436" y="846890"/>
                    <a:pt x="362359" y="846763"/>
                  </a:cubicBezTo>
                  <a:cubicBezTo>
                    <a:pt x="362359" y="869469"/>
                    <a:pt x="367105" y="882170"/>
                    <a:pt x="372623" y="904236"/>
                  </a:cubicBezTo>
                  <a:cubicBezTo>
                    <a:pt x="375576" y="916166"/>
                    <a:pt x="375703" y="923991"/>
                    <a:pt x="382888" y="933997"/>
                  </a:cubicBezTo>
                  <a:cubicBezTo>
                    <a:pt x="387505" y="940411"/>
                    <a:pt x="394429" y="941694"/>
                    <a:pt x="396228" y="949391"/>
                  </a:cubicBezTo>
                  <a:cubicBezTo>
                    <a:pt x="396996" y="952726"/>
                    <a:pt x="395716" y="954907"/>
                    <a:pt x="395716" y="958369"/>
                  </a:cubicBezTo>
                  <a:cubicBezTo>
                    <a:pt x="395716" y="968633"/>
                    <a:pt x="404438" y="972225"/>
                    <a:pt x="410085" y="980693"/>
                  </a:cubicBezTo>
                  <a:cubicBezTo>
                    <a:pt x="417139" y="991343"/>
                    <a:pt x="418808" y="999167"/>
                    <a:pt x="426505" y="1009428"/>
                  </a:cubicBezTo>
                  <a:cubicBezTo>
                    <a:pt x="433046" y="1018151"/>
                    <a:pt x="439332" y="1022386"/>
                    <a:pt x="441899" y="1033033"/>
                  </a:cubicBezTo>
                  <a:cubicBezTo>
                    <a:pt x="443565" y="1039832"/>
                    <a:pt x="446768" y="1042908"/>
                    <a:pt x="449080" y="1049453"/>
                  </a:cubicBezTo>
                  <a:cubicBezTo>
                    <a:pt x="451647" y="1056510"/>
                    <a:pt x="454342" y="1059972"/>
                    <a:pt x="457803" y="1066389"/>
                  </a:cubicBezTo>
                  <a:cubicBezTo>
                    <a:pt x="466915" y="1082936"/>
                    <a:pt x="471660" y="1093582"/>
                    <a:pt x="471660" y="1112569"/>
                  </a:cubicBezTo>
                  <a:cubicBezTo>
                    <a:pt x="473710" y="1116802"/>
                    <a:pt x="474099" y="1120008"/>
                    <a:pt x="474099" y="1124757"/>
                  </a:cubicBezTo>
                  <a:lnTo>
                    <a:pt x="474099" y="1143486"/>
                  </a:lnTo>
                  <a:cubicBezTo>
                    <a:pt x="474099" y="1146052"/>
                    <a:pt x="472685" y="1147205"/>
                    <a:pt x="472685" y="1149769"/>
                  </a:cubicBezTo>
                  <a:cubicBezTo>
                    <a:pt x="472685" y="1157087"/>
                    <a:pt x="474739" y="1161189"/>
                    <a:pt x="474739" y="1168501"/>
                  </a:cubicBezTo>
                  <a:cubicBezTo>
                    <a:pt x="474739" y="1185822"/>
                    <a:pt x="471660" y="1195313"/>
                    <a:pt x="469093" y="1212631"/>
                  </a:cubicBezTo>
                  <a:cubicBezTo>
                    <a:pt x="468322" y="1217765"/>
                    <a:pt x="465755" y="1219943"/>
                    <a:pt x="464475" y="1224946"/>
                  </a:cubicBezTo>
                  <a:cubicBezTo>
                    <a:pt x="461781" y="1234824"/>
                    <a:pt x="460370" y="1240468"/>
                    <a:pt x="460370" y="1250604"/>
                  </a:cubicBezTo>
                  <a:cubicBezTo>
                    <a:pt x="460370" y="1253557"/>
                    <a:pt x="461137" y="1255222"/>
                    <a:pt x="462424" y="1257789"/>
                  </a:cubicBezTo>
                  <a:cubicBezTo>
                    <a:pt x="463704" y="1260352"/>
                    <a:pt x="468068" y="1259712"/>
                    <a:pt x="468068" y="1262661"/>
                  </a:cubicBezTo>
                  <a:cubicBezTo>
                    <a:pt x="468068" y="1263661"/>
                    <a:pt x="468045" y="1264631"/>
                    <a:pt x="468009" y="1265571"/>
                  </a:cubicBezTo>
                  <a:lnTo>
                    <a:pt x="468009" y="1265568"/>
                  </a:lnTo>
                  <a:cubicBezTo>
                    <a:pt x="472884" y="1258638"/>
                    <a:pt x="480382" y="1258302"/>
                    <a:pt x="486541" y="1252143"/>
                  </a:cubicBezTo>
                  <a:cubicBezTo>
                    <a:pt x="493468" y="1245216"/>
                    <a:pt x="492185" y="1237515"/>
                    <a:pt x="493726" y="1227513"/>
                  </a:cubicBezTo>
                  <a:cubicBezTo>
                    <a:pt x="499111" y="1209296"/>
                    <a:pt x="501936" y="1197491"/>
                    <a:pt x="510146" y="1180304"/>
                  </a:cubicBezTo>
                  <a:cubicBezTo>
                    <a:pt x="516818" y="1165938"/>
                    <a:pt x="528620" y="1159778"/>
                    <a:pt x="528620" y="1143871"/>
                  </a:cubicBezTo>
                  <a:cubicBezTo>
                    <a:pt x="528620" y="1123859"/>
                    <a:pt x="521436" y="1112569"/>
                    <a:pt x="514251" y="1094095"/>
                  </a:cubicBezTo>
                  <a:cubicBezTo>
                    <a:pt x="503729" y="1066644"/>
                    <a:pt x="498086" y="1050220"/>
                    <a:pt x="492701" y="1021230"/>
                  </a:cubicBezTo>
                  <a:cubicBezTo>
                    <a:pt x="489876" y="1005578"/>
                    <a:pt x="479357" y="999935"/>
                    <a:pt x="467042" y="989416"/>
                  </a:cubicBezTo>
                  <a:cubicBezTo>
                    <a:pt x="459345" y="982999"/>
                    <a:pt x="460373" y="974537"/>
                    <a:pt x="455753" y="965811"/>
                  </a:cubicBezTo>
                  <a:cubicBezTo>
                    <a:pt x="450364" y="956063"/>
                    <a:pt x="438307" y="958881"/>
                    <a:pt x="431123" y="950417"/>
                  </a:cubicBezTo>
                  <a:cubicBezTo>
                    <a:pt x="425218" y="943487"/>
                    <a:pt x="430097" y="935280"/>
                    <a:pt x="427017" y="926812"/>
                  </a:cubicBezTo>
                  <a:cubicBezTo>
                    <a:pt x="424192" y="919373"/>
                    <a:pt x="419320" y="917064"/>
                    <a:pt x="413677" y="911421"/>
                  </a:cubicBezTo>
                  <a:cubicBezTo>
                    <a:pt x="428298" y="907828"/>
                    <a:pt x="436253" y="899873"/>
                    <a:pt x="443438" y="886791"/>
                  </a:cubicBezTo>
                  <a:cubicBezTo>
                    <a:pt x="447542" y="879348"/>
                    <a:pt x="454727" y="876014"/>
                    <a:pt x="454727" y="867291"/>
                  </a:cubicBezTo>
                  <a:cubicBezTo>
                    <a:pt x="454727" y="844454"/>
                    <a:pt x="448310" y="832136"/>
                    <a:pt x="440358" y="810843"/>
                  </a:cubicBezTo>
                  <a:cubicBezTo>
                    <a:pt x="437794" y="803659"/>
                    <a:pt x="429839" y="804429"/>
                    <a:pt x="424963" y="798528"/>
                  </a:cubicBezTo>
                  <a:cubicBezTo>
                    <a:pt x="420600" y="793140"/>
                    <a:pt x="423167" y="786726"/>
                    <a:pt x="420862" y="780054"/>
                  </a:cubicBezTo>
                  <a:cubicBezTo>
                    <a:pt x="417269" y="769023"/>
                    <a:pt x="414190" y="760813"/>
                    <a:pt x="404438" y="754399"/>
                  </a:cubicBezTo>
                  <a:cubicBezTo>
                    <a:pt x="381604" y="739259"/>
                    <a:pt x="365955" y="726689"/>
                    <a:pt x="359283" y="700008"/>
                  </a:cubicBezTo>
                  <a:cubicBezTo>
                    <a:pt x="364156" y="700772"/>
                    <a:pt x="367493" y="701546"/>
                    <a:pt x="371598" y="698980"/>
                  </a:cubicBezTo>
                  <a:cubicBezTo>
                    <a:pt x="378783" y="694362"/>
                    <a:pt x="373649" y="685639"/>
                    <a:pt x="373649" y="676916"/>
                  </a:cubicBezTo>
                  <a:cubicBezTo>
                    <a:pt x="373649" y="661009"/>
                    <a:pt x="366468" y="652283"/>
                    <a:pt x="366468" y="636376"/>
                  </a:cubicBezTo>
                  <a:cubicBezTo>
                    <a:pt x="366468" y="628933"/>
                    <a:pt x="372878" y="625854"/>
                    <a:pt x="374678" y="618930"/>
                  </a:cubicBezTo>
                  <a:cubicBezTo>
                    <a:pt x="376471" y="612771"/>
                    <a:pt x="371085" y="607383"/>
                    <a:pt x="374678" y="602510"/>
                  </a:cubicBezTo>
                  <a:cubicBezTo>
                    <a:pt x="385967" y="587883"/>
                    <a:pt x="403668" y="597635"/>
                    <a:pt x="421887" y="594300"/>
                  </a:cubicBezTo>
                  <a:cubicBezTo>
                    <a:pt x="437281" y="591475"/>
                    <a:pt x="440358" y="574030"/>
                    <a:pt x="440358" y="558381"/>
                  </a:cubicBezTo>
                  <a:cubicBezTo>
                    <a:pt x="444205" y="558123"/>
                    <a:pt x="446517" y="557352"/>
                    <a:pt x="450364" y="557352"/>
                  </a:cubicBezTo>
                  <a:cubicBezTo>
                    <a:pt x="455753" y="557352"/>
                    <a:pt x="457545" y="563511"/>
                    <a:pt x="462937" y="563511"/>
                  </a:cubicBezTo>
                  <a:cubicBezTo>
                    <a:pt x="471402" y="563511"/>
                    <a:pt x="469351" y="550938"/>
                    <a:pt x="476277" y="546066"/>
                  </a:cubicBezTo>
                  <a:cubicBezTo>
                    <a:pt x="479099" y="544266"/>
                    <a:pt x="482179" y="546066"/>
                    <a:pt x="485516" y="545037"/>
                  </a:cubicBezTo>
                  <a:cubicBezTo>
                    <a:pt x="491927" y="542986"/>
                    <a:pt x="495010" y="538365"/>
                    <a:pt x="501936" y="537852"/>
                  </a:cubicBezTo>
                  <a:lnTo>
                    <a:pt x="501936" y="537852"/>
                  </a:lnTo>
                  <a:cubicBezTo>
                    <a:pt x="500398" y="530413"/>
                    <a:pt x="498856" y="526053"/>
                    <a:pt x="498856" y="518356"/>
                  </a:cubicBezTo>
                  <a:cubicBezTo>
                    <a:pt x="498856" y="501933"/>
                    <a:pt x="517073" y="499624"/>
                    <a:pt x="526566" y="486541"/>
                  </a:cubicBezTo>
                  <a:cubicBezTo>
                    <a:pt x="533493" y="476790"/>
                    <a:pt x="531439" y="467810"/>
                    <a:pt x="535805" y="456778"/>
                  </a:cubicBezTo>
                  <a:cubicBezTo>
                    <a:pt x="538110" y="457545"/>
                    <a:pt x="539397" y="458832"/>
                    <a:pt x="541961" y="458832"/>
                  </a:cubicBezTo>
                  <a:cubicBezTo>
                    <a:pt x="550683" y="458832"/>
                    <a:pt x="552989" y="448052"/>
                    <a:pt x="554272" y="439329"/>
                  </a:cubicBezTo>
                  <a:lnTo>
                    <a:pt x="554272" y="439329"/>
                  </a:lnTo>
                  <a:cubicBezTo>
                    <a:pt x="552480" y="439842"/>
                    <a:pt x="552222" y="442409"/>
                    <a:pt x="550167" y="442409"/>
                  </a:cubicBezTo>
                  <a:cubicBezTo>
                    <a:pt x="540165" y="442409"/>
                    <a:pt x="534521" y="438304"/>
                    <a:pt x="524512" y="438304"/>
                  </a:cubicBezTo>
                  <a:cubicBezTo>
                    <a:pt x="517585" y="438304"/>
                    <a:pt x="512968" y="435224"/>
                    <a:pt x="507067" y="438304"/>
                  </a:cubicBezTo>
                  <a:cubicBezTo>
                    <a:pt x="502707" y="440616"/>
                    <a:pt x="500907" y="445488"/>
                    <a:pt x="495777" y="445488"/>
                  </a:cubicBezTo>
                  <a:cubicBezTo>
                    <a:pt x="482695" y="445488"/>
                    <a:pt x="477303" y="432919"/>
                    <a:pt x="474223" y="419830"/>
                  </a:cubicBezTo>
                  <a:cubicBezTo>
                    <a:pt x="467042" y="420342"/>
                    <a:pt x="463962" y="425989"/>
                    <a:pt x="456778" y="425989"/>
                  </a:cubicBezTo>
                  <a:cubicBezTo>
                    <a:pt x="450364" y="425989"/>
                    <a:pt x="449851" y="418550"/>
                    <a:pt x="447542" y="412648"/>
                  </a:cubicBezTo>
                  <a:cubicBezTo>
                    <a:pt x="442922" y="401359"/>
                    <a:pt x="441383" y="393662"/>
                    <a:pt x="441383" y="381347"/>
                  </a:cubicBezTo>
                  <a:cubicBezTo>
                    <a:pt x="441383" y="368261"/>
                    <a:pt x="448568" y="358255"/>
                    <a:pt x="440358" y="347990"/>
                  </a:cubicBezTo>
                  <a:cubicBezTo>
                    <a:pt x="434460" y="340554"/>
                    <a:pt x="427014" y="340809"/>
                    <a:pt x="419833" y="334650"/>
                  </a:cubicBezTo>
                  <a:cubicBezTo>
                    <a:pt x="410852" y="326953"/>
                    <a:pt x="410081" y="318230"/>
                    <a:pt x="401359" y="310020"/>
                  </a:cubicBezTo>
                  <a:cubicBezTo>
                    <a:pt x="386989" y="296421"/>
                    <a:pt x="371343" y="301555"/>
                    <a:pt x="353124" y="293600"/>
                  </a:cubicBezTo>
                  <a:cubicBezTo>
                    <a:pt x="343634" y="289492"/>
                    <a:pt x="344914" y="279231"/>
                    <a:pt x="342860" y="268970"/>
                  </a:cubicBezTo>
                  <a:cubicBezTo>
                    <a:pt x="342093" y="264349"/>
                    <a:pt x="339784" y="261531"/>
                    <a:pt x="339784" y="256652"/>
                  </a:cubicBezTo>
                  <a:cubicBezTo>
                    <a:pt x="339784" y="239719"/>
                    <a:pt x="346197" y="230996"/>
                    <a:pt x="353124" y="215602"/>
                  </a:cubicBezTo>
                  <a:cubicBezTo>
                    <a:pt x="358254" y="204312"/>
                    <a:pt x="358512" y="196876"/>
                    <a:pt x="362359" y="184812"/>
                  </a:cubicBezTo>
                  <a:cubicBezTo>
                    <a:pt x="368777" y="164549"/>
                    <a:pt x="374674" y="152998"/>
                    <a:pt x="374674" y="131705"/>
                  </a:cubicBezTo>
                  <a:lnTo>
                    <a:pt x="374674" y="110668"/>
                  </a:lnTo>
                  <a:cubicBezTo>
                    <a:pt x="374674" y="85780"/>
                    <a:pt x="356716" y="76286"/>
                    <a:pt x="342860" y="55503"/>
                  </a:cubicBezTo>
                  <a:cubicBezTo>
                    <a:pt x="336191" y="45239"/>
                    <a:pt x="333624" y="38055"/>
                    <a:pt x="332599" y="25740"/>
                  </a:cubicBezTo>
                  <a:cubicBezTo>
                    <a:pt x="331832" y="13683"/>
                    <a:pt x="327214" y="84"/>
                    <a:pt x="315150" y="84"/>
                  </a:cubicBezTo>
                  <a:cubicBezTo>
                    <a:pt x="295138" y="84"/>
                    <a:pt x="291552" y="20864"/>
                    <a:pt x="274104" y="30870"/>
                  </a:cubicBezTo>
                  <a:lnTo>
                    <a:pt x="274100" y="30873"/>
                  </a:lnTo>
                  <a:cubicBezTo>
                    <a:pt x="269479" y="42163"/>
                    <a:pt x="265890" y="50628"/>
                    <a:pt x="256655" y="58583"/>
                  </a:cubicBezTo>
                  <a:cubicBezTo>
                    <a:pt x="251008" y="63455"/>
                    <a:pt x="244598" y="62430"/>
                    <a:pt x="239209" y="67818"/>
                  </a:cubicBezTo>
                  <a:cubicBezTo>
                    <a:pt x="246652" y="78082"/>
                    <a:pt x="252808" y="82442"/>
                    <a:pt x="261785" y="91423"/>
                  </a:cubicBezTo>
                  <a:cubicBezTo>
                    <a:pt x="264098" y="93732"/>
                    <a:pt x="268970" y="93990"/>
                    <a:pt x="268970" y="97582"/>
                  </a:cubicBezTo>
                  <a:cubicBezTo>
                    <a:pt x="268970" y="100400"/>
                    <a:pt x="268202" y="101942"/>
                    <a:pt x="267945" y="104767"/>
                  </a:cubicBezTo>
                  <a:lnTo>
                    <a:pt x="243572" y="104767"/>
                  </a:lnTo>
                  <a:cubicBezTo>
                    <a:pt x="236388" y="104767"/>
                    <a:pt x="232537" y="101687"/>
                    <a:pt x="225353" y="101687"/>
                  </a:cubicBezTo>
                  <a:cubicBezTo>
                    <a:pt x="205086" y="101687"/>
                    <a:pt x="186099" y="103993"/>
                    <a:pt x="177631" y="122212"/>
                  </a:cubicBezTo>
                  <a:cubicBezTo>
                    <a:pt x="174039" y="129909"/>
                    <a:pt x="175064" y="136065"/>
                    <a:pt x="174552" y="144791"/>
                  </a:cubicBezTo>
                  <a:cubicBezTo>
                    <a:pt x="163262" y="144791"/>
                    <a:pt x="154027" y="151460"/>
                    <a:pt x="150947" y="162237"/>
                  </a:cubicBezTo>
                  <a:cubicBezTo>
                    <a:pt x="142995" y="160953"/>
                    <a:pt x="137352" y="164291"/>
                    <a:pt x="131447" y="169421"/>
                  </a:cubicBezTo>
                  <a:cubicBezTo>
                    <a:pt x="127343" y="179424"/>
                    <a:pt x="127343" y="186867"/>
                    <a:pt x="123237" y="197131"/>
                  </a:cubicBezTo>
                  <a:cubicBezTo>
                    <a:pt x="120674" y="203803"/>
                    <a:pt x="122725" y="212013"/>
                    <a:pt x="116056" y="214576"/>
                  </a:cubicBezTo>
                  <a:cubicBezTo>
                    <a:pt x="112722" y="215860"/>
                    <a:pt x="110155" y="214576"/>
                    <a:pt x="106817" y="215605"/>
                  </a:cubicBezTo>
                  <a:cubicBezTo>
                    <a:pt x="98095" y="218169"/>
                    <a:pt x="99633" y="229200"/>
                    <a:pt x="99633" y="238435"/>
                  </a:cubicBezTo>
                  <a:lnTo>
                    <a:pt x="99633" y="258448"/>
                  </a:lnTo>
                  <a:cubicBezTo>
                    <a:pt x="99633" y="262298"/>
                    <a:pt x="104766" y="263065"/>
                    <a:pt x="104766" y="266916"/>
                  </a:cubicBezTo>
                  <a:cubicBezTo>
                    <a:pt x="104766" y="285132"/>
                    <a:pt x="103483" y="295393"/>
                    <a:pt x="99633" y="313099"/>
                  </a:cubicBezTo>
                  <a:cubicBezTo>
                    <a:pt x="97069" y="324644"/>
                    <a:pt x="96302" y="331313"/>
                    <a:pt x="93477" y="342863"/>
                  </a:cubicBezTo>
                  <a:cubicBezTo>
                    <a:pt x="91423" y="351073"/>
                    <a:pt x="90655" y="361334"/>
                    <a:pt x="82187" y="361334"/>
                  </a:cubicBezTo>
                  <a:cubicBezTo>
                    <a:pt x="73723" y="361334"/>
                    <a:pt x="71156" y="352099"/>
                    <a:pt x="62688" y="352099"/>
                  </a:cubicBezTo>
                  <a:cubicBezTo>
                    <a:pt x="46526" y="352099"/>
                    <a:pt x="44214" y="373391"/>
                    <a:pt x="44214" y="389556"/>
                  </a:cubicBezTo>
                  <a:cubicBezTo>
                    <a:pt x="44214" y="400075"/>
                    <a:pt x="47293" y="405719"/>
                    <a:pt x="47293" y="416241"/>
                  </a:cubicBezTo>
                  <a:cubicBezTo>
                    <a:pt x="47293" y="425731"/>
                    <a:pt x="39083" y="430094"/>
                    <a:pt x="39083" y="439587"/>
                  </a:cubicBezTo>
                  <a:lnTo>
                    <a:pt x="39083" y="460625"/>
                  </a:lnTo>
                  <a:cubicBezTo>
                    <a:pt x="39083" y="464217"/>
                    <a:pt x="42163" y="465501"/>
                    <a:pt x="42163" y="469093"/>
                  </a:cubicBezTo>
                  <a:cubicBezTo>
                    <a:pt x="42163" y="477558"/>
                    <a:pt x="38571" y="482175"/>
                    <a:pt x="38058" y="490647"/>
                  </a:cubicBezTo>
                  <a:cubicBezTo>
                    <a:pt x="29848" y="491672"/>
                    <a:pt x="25488" y="494752"/>
                    <a:pt x="17278" y="494752"/>
                  </a:cubicBezTo>
                  <a:lnTo>
                    <a:pt x="9323" y="494752"/>
                  </a:lnTo>
                  <a:lnTo>
                    <a:pt x="9323" y="494752"/>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12" name="Freeform: Shape 4711">
              <a:extLst>
                <a:ext uri="{FF2B5EF4-FFF2-40B4-BE49-F238E27FC236}">
                  <a16:creationId xmlns:a16="http://schemas.microsoft.com/office/drawing/2014/main" id="{88A8D30E-38A7-40DD-B381-116D10A36AD8}"/>
                </a:ext>
              </a:extLst>
            </p:cNvPr>
            <p:cNvSpPr/>
            <p:nvPr/>
          </p:nvSpPr>
          <p:spPr>
            <a:xfrm>
              <a:off x="13893174" y="3926436"/>
              <a:ext cx="322326" cy="426176"/>
            </a:xfrm>
            <a:custGeom>
              <a:avLst/>
              <a:gdLst>
                <a:gd name="connsiteX0" fmla="*/ 321283 w 322325"/>
                <a:gd name="connsiteY0" fmla="*/ 426270 h 426175"/>
                <a:gd name="connsiteX1" fmla="*/ 319255 w 322325"/>
                <a:gd name="connsiteY1" fmla="*/ 424450 h 426175"/>
                <a:gd name="connsiteX2" fmla="*/ 302835 w 322325"/>
                <a:gd name="connsiteY2" fmla="*/ 411110 h 426175"/>
                <a:gd name="connsiteX3" fmla="*/ 291033 w 322325"/>
                <a:gd name="connsiteY3" fmla="*/ 388018 h 426175"/>
                <a:gd name="connsiteX4" fmla="*/ 273584 w 322325"/>
                <a:gd name="connsiteY4" fmla="*/ 344914 h 426175"/>
                <a:gd name="connsiteX5" fmla="*/ 259218 w 322325"/>
                <a:gd name="connsiteY5" fmla="*/ 314641 h 426175"/>
                <a:gd name="connsiteX6" fmla="*/ 250496 w 322325"/>
                <a:gd name="connsiteY6" fmla="*/ 295654 h 426175"/>
                <a:gd name="connsiteX7" fmla="*/ 242798 w 322325"/>
                <a:gd name="connsiteY7" fmla="*/ 279747 h 426175"/>
                <a:gd name="connsiteX8" fmla="*/ 230483 w 322325"/>
                <a:gd name="connsiteY8" fmla="*/ 269995 h 426175"/>
                <a:gd name="connsiteX9" fmla="*/ 210984 w 322325"/>
                <a:gd name="connsiteY9" fmla="*/ 262814 h 426175"/>
                <a:gd name="connsiteX10" fmla="*/ 188405 w 322325"/>
                <a:gd name="connsiteY10" fmla="*/ 257680 h 426175"/>
                <a:gd name="connsiteX11" fmla="*/ 182758 w 322325"/>
                <a:gd name="connsiteY11" fmla="*/ 268584 h 426175"/>
                <a:gd name="connsiteX12" fmla="*/ 182758 w 322325"/>
                <a:gd name="connsiteY12" fmla="*/ 280132 h 426175"/>
                <a:gd name="connsiteX13" fmla="*/ 186867 w 322325"/>
                <a:gd name="connsiteY13" fmla="*/ 292574 h 426175"/>
                <a:gd name="connsiteX14" fmla="*/ 171472 w 322325"/>
                <a:gd name="connsiteY14" fmla="*/ 306431 h 426175"/>
                <a:gd name="connsiteX15" fmla="*/ 166851 w 322325"/>
                <a:gd name="connsiteY15" fmla="*/ 312587 h 426175"/>
                <a:gd name="connsiteX16" fmla="*/ 156590 w 322325"/>
                <a:gd name="connsiteY16" fmla="*/ 302323 h 426175"/>
                <a:gd name="connsiteX17" fmla="*/ 154023 w 322325"/>
                <a:gd name="connsiteY17" fmla="*/ 302323 h 426175"/>
                <a:gd name="connsiteX18" fmla="*/ 143762 w 322325"/>
                <a:gd name="connsiteY18" fmla="*/ 331061 h 426175"/>
                <a:gd name="connsiteX19" fmla="*/ 130418 w 322325"/>
                <a:gd name="connsiteY19" fmla="*/ 321309 h 426175"/>
                <a:gd name="connsiteX20" fmla="*/ 128368 w 322325"/>
                <a:gd name="connsiteY20" fmla="*/ 321822 h 426175"/>
                <a:gd name="connsiteX21" fmla="*/ 110919 w 322325"/>
                <a:gd name="connsiteY21" fmla="*/ 332086 h 426175"/>
                <a:gd name="connsiteX22" fmla="*/ 104959 w 322325"/>
                <a:gd name="connsiteY22" fmla="*/ 336969 h 426175"/>
                <a:gd name="connsiteX23" fmla="*/ 104959 w 322325"/>
                <a:gd name="connsiteY23" fmla="*/ 336969 h 426175"/>
                <a:gd name="connsiteX24" fmla="*/ 79104 w 322325"/>
                <a:gd name="connsiteY24" fmla="*/ 260760 h 426175"/>
                <a:gd name="connsiteX25" fmla="*/ 52424 w 322325"/>
                <a:gd name="connsiteY25" fmla="*/ 232025 h 426175"/>
                <a:gd name="connsiteX26" fmla="*/ 28819 w 322325"/>
                <a:gd name="connsiteY26" fmla="*/ 180711 h 426175"/>
                <a:gd name="connsiteX27" fmla="*/ 6240 w 322325"/>
                <a:gd name="connsiteY27" fmla="*/ 146842 h 426175"/>
                <a:gd name="connsiteX28" fmla="*/ 84 w 322325"/>
                <a:gd name="connsiteY28" fmla="*/ 130167 h 426175"/>
                <a:gd name="connsiteX29" fmla="*/ 84 w 322325"/>
                <a:gd name="connsiteY29" fmla="*/ 123237 h 426175"/>
                <a:gd name="connsiteX30" fmla="*/ 28819 w 322325"/>
                <a:gd name="connsiteY30" fmla="*/ 101687 h 426175"/>
                <a:gd name="connsiteX31" fmla="*/ 7265 w 322325"/>
                <a:gd name="connsiteY31" fmla="*/ 49344 h 426175"/>
                <a:gd name="connsiteX32" fmla="*/ 12396 w 322325"/>
                <a:gd name="connsiteY32" fmla="*/ 46268 h 426175"/>
                <a:gd name="connsiteX33" fmla="*/ 17529 w 322325"/>
                <a:gd name="connsiteY33" fmla="*/ 28822 h 426175"/>
                <a:gd name="connsiteX34" fmla="*/ 24714 w 322325"/>
                <a:gd name="connsiteY34" fmla="*/ 24717 h 426175"/>
                <a:gd name="connsiteX35" fmla="*/ 32924 w 322325"/>
                <a:gd name="connsiteY35" fmla="*/ 84 h 426175"/>
                <a:gd name="connsiteX36" fmla="*/ 40109 w 322325"/>
                <a:gd name="connsiteY36" fmla="*/ 7269 h 426175"/>
                <a:gd name="connsiteX37" fmla="*/ 66789 w 322325"/>
                <a:gd name="connsiteY37" fmla="*/ 24717 h 426175"/>
                <a:gd name="connsiteX38" fmla="*/ 84238 w 322325"/>
                <a:gd name="connsiteY38" fmla="*/ 39083 h 426175"/>
                <a:gd name="connsiteX39" fmla="*/ 104763 w 322325"/>
                <a:gd name="connsiteY39" fmla="*/ 24717 h 426175"/>
                <a:gd name="connsiteX40" fmla="*/ 111948 w 322325"/>
                <a:gd name="connsiteY40" fmla="*/ 38058 h 426175"/>
                <a:gd name="connsiteX41" fmla="*/ 117078 w 322325"/>
                <a:gd name="connsiteY41" fmla="*/ 54478 h 426175"/>
                <a:gd name="connsiteX42" fmla="*/ 131447 w 322325"/>
                <a:gd name="connsiteY42" fmla="*/ 76028 h 426175"/>
                <a:gd name="connsiteX43" fmla="*/ 124263 w 322325"/>
                <a:gd name="connsiteY43" fmla="*/ 98607 h 426175"/>
                <a:gd name="connsiteX44" fmla="*/ 160182 w 322325"/>
                <a:gd name="connsiteY44" fmla="*/ 110922 h 426175"/>
                <a:gd name="connsiteX45" fmla="*/ 211497 w 322325"/>
                <a:gd name="connsiteY45" fmla="*/ 103741 h 426175"/>
                <a:gd name="connsiteX46" fmla="*/ 227917 w 322325"/>
                <a:gd name="connsiteY46" fmla="*/ 93477 h 426175"/>
                <a:gd name="connsiteX47" fmla="*/ 247416 w 322325"/>
                <a:gd name="connsiteY47" fmla="*/ 92448 h 426175"/>
                <a:gd name="connsiteX48" fmla="*/ 283336 w 322325"/>
                <a:gd name="connsiteY48" fmla="*/ 80133 h 426175"/>
                <a:gd name="connsiteX49" fmla="*/ 292571 w 322325"/>
                <a:gd name="connsiteY49" fmla="*/ 94502 h 426175"/>
                <a:gd name="connsiteX50" fmla="*/ 283336 w 322325"/>
                <a:gd name="connsiteY50" fmla="*/ 112977 h 426175"/>
                <a:gd name="connsiteX51" fmla="*/ 245362 w 322325"/>
                <a:gd name="connsiteY51" fmla="*/ 155052 h 426175"/>
                <a:gd name="connsiteX52" fmla="*/ 233047 w 322325"/>
                <a:gd name="connsiteY52" fmla="*/ 206366 h 426175"/>
                <a:gd name="connsiteX53" fmla="*/ 233047 w 322325"/>
                <a:gd name="connsiteY53" fmla="*/ 229971 h 426175"/>
                <a:gd name="connsiteX54" fmla="*/ 239206 w 322325"/>
                <a:gd name="connsiteY54" fmla="*/ 247419 h 426175"/>
                <a:gd name="connsiteX55" fmla="*/ 247161 w 322325"/>
                <a:gd name="connsiteY55" fmla="*/ 248445 h 426175"/>
                <a:gd name="connsiteX56" fmla="*/ 266913 w 322325"/>
                <a:gd name="connsiteY56" fmla="*/ 224840 h 426175"/>
                <a:gd name="connsiteX57" fmla="*/ 277177 w 322325"/>
                <a:gd name="connsiteY57" fmla="*/ 197131 h 426175"/>
                <a:gd name="connsiteX58" fmla="*/ 275126 w 322325"/>
                <a:gd name="connsiteY58" fmla="*/ 193026 h 426175"/>
                <a:gd name="connsiteX59" fmla="*/ 275126 w 322325"/>
                <a:gd name="connsiteY59" fmla="*/ 180711 h 426175"/>
                <a:gd name="connsiteX60" fmla="*/ 285132 w 322325"/>
                <a:gd name="connsiteY60" fmla="*/ 181736 h 426175"/>
                <a:gd name="connsiteX61" fmla="*/ 291546 w 322325"/>
                <a:gd name="connsiteY61" fmla="*/ 174552 h 426175"/>
                <a:gd name="connsiteX62" fmla="*/ 301810 w 322325"/>
                <a:gd name="connsiteY62" fmla="*/ 218426 h 426175"/>
                <a:gd name="connsiteX63" fmla="*/ 301810 w 322325"/>
                <a:gd name="connsiteY63" fmla="*/ 239206 h 426175"/>
                <a:gd name="connsiteX64" fmla="*/ 303861 w 322325"/>
                <a:gd name="connsiteY64" fmla="*/ 243311 h 426175"/>
                <a:gd name="connsiteX65" fmla="*/ 303861 w 322325"/>
                <a:gd name="connsiteY65" fmla="*/ 264098 h 426175"/>
                <a:gd name="connsiteX66" fmla="*/ 314125 w 322325"/>
                <a:gd name="connsiteY66" fmla="*/ 315154 h 426175"/>
                <a:gd name="connsiteX67" fmla="*/ 314125 w 322325"/>
                <a:gd name="connsiteY67" fmla="*/ 315154 h 426175"/>
                <a:gd name="connsiteX68" fmla="*/ 322331 w 322325"/>
                <a:gd name="connsiteY68" fmla="*/ 355691 h 426175"/>
                <a:gd name="connsiteX69" fmla="*/ 304886 w 322325"/>
                <a:gd name="connsiteY69" fmla="*/ 380837 h 426175"/>
                <a:gd name="connsiteX70" fmla="*/ 321287 w 322325"/>
                <a:gd name="connsiteY70" fmla="*/ 426270 h 426175"/>
                <a:gd name="connsiteX71" fmla="*/ 321283 w 322325"/>
                <a:gd name="connsiteY71" fmla="*/ 426270 h 426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22325" h="426175">
                  <a:moveTo>
                    <a:pt x="321283" y="426270"/>
                  </a:moveTo>
                  <a:cubicBezTo>
                    <a:pt x="320614" y="425682"/>
                    <a:pt x="319938" y="425074"/>
                    <a:pt x="319255" y="424450"/>
                  </a:cubicBezTo>
                  <a:cubicBezTo>
                    <a:pt x="313224" y="418935"/>
                    <a:pt x="308220" y="417266"/>
                    <a:pt x="302835" y="411110"/>
                  </a:cubicBezTo>
                  <a:cubicBezTo>
                    <a:pt x="296163" y="403413"/>
                    <a:pt x="295138" y="397254"/>
                    <a:pt x="291033" y="388018"/>
                  </a:cubicBezTo>
                  <a:cubicBezTo>
                    <a:pt x="283721" y="371340"/>
                    <a:pt x="277304" y="362748"/>
                    <a:pt x="273584" y="344914"/>
                  </a:cubicBezTo>
                  <a:cubicBezTo>
                    <a:pt x="270893" y="332086"/>
                    <a:pt x="264349" y="326571"/>
                    <a:pt x="259218" y="314641"/>
                  </a:cubicBezTo>
                  <a:cubicBezTo>
                    <a:pt x="256011" y="307329"/>
                    <a:pt x="252801" y="303351"/>
                    <a:pt x="250496" y="295654"/>
                  </a:cubicBezTo>
                  <a:cubicBezTo>
                    <a:pt x="248569" y="289110"/>
                    <a:pt x="248184" y="283979"/>
                    <a:pt x="242798" y="279747"/>
                  </a:cubicBezTo>
                  <a:cubicBezTo>
                    <a:pt x="240617" y="273715"/>
                    <a:pt x="236512" y="272177"/>
                    <a:pt x="230483" y="269995"/>
                  </a:cubicBezTo>
                  <a:cubicBezTo>
                    <a:pt x="222913" y="267174"/>
                    <a:pt x="218932" y="263840"/>
                    <a:pt x="210984" y="262814"/>
                  </a:cubicBezTo>
                  <a:cubicBezTo>
                    <a:pt x="202134" y="261658"/>
                    <a:pt x="195717" y="262687"/>
                    <a:pt x="188405" y="257680"/>
                  </a:cubicBezTo>
                  <a:cubicBezTo>
                    <a:pt x="168415" y="234360"/>
                    <a:pt x="182758" y="243687"/>
                    <a:pt x="182758" y="268584"/>
                  </a:cubicBezTo>
                  <a:lnTo>
                    <a:pt x="182758" y="280132"/>
                  </a:lnTo>
                  <a:cubicBezTo>
                    <a:pt x="182758" y="285262"/>
                    <a:pt x="186867" y="287444"/>
                    <a:pt x="186867" y="292574"/>
                  </a:cubicBezTo>
                  <a:cubicBezTo>
                    <a:pt x="186867" y="300657"/>
                    <a:pt x="177755" y="301425"/>
                    <a:pt x="171472" y="306431"/>
                  </a:cubicBezTo>
                  <a:cubicBezTo>
                    <a:pt x="169290" y="308096"/>
                    <a:pt x="169803" y="312587"/>
                    <a:pt x="166851" y="312587"/>
                  </a:cubicBezTo>
                  <a:cubicBezTo>
                    <a:pt x="161208" y="312587"/>
                    <a:pt x="160310" y="306558"/>
                    <a:pt x="156590" y="302323"/>
                  </a:cubicBezTo>
                  <a:lnTo>
                    <a:pt x="154023" y="302323"/>
                  </a:lnTo>
                  <a:cubicBezTo>
                    <a:pt x="149660" y="313488"/>
                    <a:pt x="149020" y="320411"/>
                    <a:pt x="143762" y="331061"/>
                  </a:cubicBezTo>
                  <a:cubicBezTo>
                    <a:pt x="138116" y="327981"/>
                    <a:pt x="136833" y="321309"/>
                    <a:pt x="130418" y="321309"/>
                  </a:cubicBezTo>
                  <a:cubicBezTo>
                    <a:pt x="129648" y="321309"/>
                    <a:pt x="129135" y="321822"/>
                    <a:pt x="128368" y="321822"/>
                  </a:cubicBezTo>
                  <a:cubicBezTo>
                    <a:pt x="121696" y="326182"/>
                    <a:pt x="116951" y="327083"/>
                    <a:pt x="110919" y="332086"/>
                  </a:cubicBezTo>
                  <a:cubicBezTo>
                    <a:pt x="108809" y="333847"/>
                    <a:pt x="106853" y="335473"/>
                    <a:pt x="104959" y="336969"/>
                  </a:cubicBezTo>
                  <a:lnTo>
                    <a:pt x="104959" y="336969"/>
                  </a:lnTo>
                  <a:cubicBezTo>
                    <a:pt x="89307" y="309772"/>
                    <a:pt x="92961" y="288728"/>
                    <a:pt x="79104" y="260760"/>
                  </a:cubicBezTo>
                  <a:cubicBezTo>
                    <a:pt x="72436" y="247419"/>
                    <a:pt x="61404" y="243827"/>
                    <a:pt x="52424" y="232025"/>
                  </a:cubicBezTo>
                  <a:cubicBezTo>
                    <a:pt x="39080" y="214576"/>
                    <a:pt x="46010" y="194309"/>
                    <a:pt x="28819" y="180711"/>
                  </a:cubicBezTo>
                  <a:cubicBezTo>
                    <a:pt x="16504" y="170959"/>
                    <a:pt x="14450" y="160182"/>
                    <a:pt x="6240" y="146842"/>
                  </a:cubicBezTo>
                  <a:cubicBezTo>
                    <a:pt x="2647" y="140944"/>
                    <a:pt x="84" y="137094"/>
                    <a:pt x="84" y="130167"/>
                  </a:cubicBezTo>
                  <a:lnTo>
                    <a:pt x="84" y="123237"/>
                  </a:lnTo>
                  <a:cubicBezTo>
                    <a:pt x="14195" y="122212"/>
                    <a:pt x="28819" y="115798"/>
                    <a:pt x="28819" y="101687"/>
                  </a:cubicBezTo>
                  <a:cubicBezTo>
                    <a:pt x="28819" y="79620"/>
                    <a:pt x="7265" y="71410"/>
                    <a:pt x="7265" y="49344"/>
                  </a:cubicBezTo>
                  <a:cubicBezTo>
                    <a:pt x="7265" y="47038"/>
                    <a:pt x="11119" y="48067"/>
                    <a:pt x="12396" y="46268"/>
                  </a:cubicBezTo>
                  <a:cubicBezTo>
                    <a:pt x="16249" y="40882"/>
                    <a:pt x="13682" y="34465"/>
                    <a:pt x="17529" y="28822"/>
                  </a:cubicBezTo>
                  <a:cubicBezTo>
                    <a:pt x="19068" y="26513"/>
                    <a:pt x="23434" y="27281"/>
                    <a:pt x="24714" y="24717"/>
                  </a:cubicBezTo>
                  <a:cubicBezTo>
                    <a:pt x="29332" y="15991"/>
                    <a:pt x="22918" y="84"/>
                    <a:pt x="32924" y="84"/>
                  </a:cubicBezTo>
                  <a:cubicBezTo>
                    <a:pt x="36774" y="84"/>
                    <a:pt x="37287" y="5218"/>
                    <a:pt x="40109" y="7269"/>
                  </a:cubicBezTo>
                  <a:cubicBezTo>
                    <a:pt x="49602" y="14711"/>
                    <a:pt x="57041" y="17533"/>
                    <a:pt x="66789" y="24717"/>
                  </a:cubicBezTo>
                  <a:cubicBezTo>
                    <a:pt x="73719" y="29593"/>
                    <a:pt x="75516" y="39083"/>
                    <a:pt x="84238" y="39083"/>
                  </a:cubicBezTo>
                  <a:cubicBezTo>
                    <a:pt x="93986" y="39083"/>
                    <a:pt x="95012" y="24717"/>
                    <a:pt x="104763" y="24717"/>
                  </a:cubicBezTo>
                  <a:cubicBezTo>
                    <a:pt x="110664" y="24717"/>
                    <a:pt x="110664" y="32411"/>
                    <a:pt x="111948" y="38058"/>
                  </a:cubicBezTo>
                  <a:cubicBezTo>
                    <a:pt x="113486" y="44475"/>
                    <a:pt x="114257" y="48580"/>
                    <a:pt x="117078" y="54478"/>
                  </a:cubicBezTo>
                  <a:cubicBezTo>
                    <a:pt x="121441" y="63459"/>
                    <a:pt x="131447" y="66025"/>
                    <a:pt x="131447" y="76028"/>
                  </a:cubicBezTo>
                  <a:cubicBezTo>
                    <a:pt x="131447" y="85267"/>
                    <a:pt x="124263" y="89372"/>
                    <a:pt x="124263" y="98607"/>
                  </a:cubicBezTo>
                  <a:cubicBezTo>
                    <a:pt x="124263" y="113489"/>
                    <a:pt x="145300" y="110922"/>
                    <a:pt x="160182" y="110922"/>
                  </a:cubicBezTo>
                  <a:cubicBezTo>
                    <a:pt x="180195" y="110922"/>
                    <a:pt x="192510" y="109897"/>
                    <a:pt x="211497" y="103741"/>
                  </a:cubicBezTo>
                  <a:cubicBezTo>
                    <a:pt x="218423" y="101432"/>
                    <a:pt x="220732" y="95015"/>
                    <a:pt x="227917" y="93477"/>
                  </a:cubicBezTo>
                  <a:cubicBezTo>
                    <a:pt x="235359" y="91935"/>
                    <a:pt x="239977" y="94248"/>
                    <a:pt x="247416" y="92448"/>
                  </a:cubicBezTo>
                  <a:cubicBezTo>
                    <a:pt x="261782" y="88856"/>
                    <a:pt x="268454" y="80133"/>
                    <a:pt x="283336" y="80133"/>
                  </a:cubicBezTo>
                  <a:cubicBezTo>
                    <a:pt x="290004" y="80133"/>
                    <a:pt x="292571" y="87831"/>
                    <a:pt x="292571" y="94502"/>
                  </a:cubicBezTo>
                  <a:cubicBezTo>
                    <a:pt x="292571" y="102458"/>
                    <a:pt x="287186" y="106305"/>
                    <a:pt x="283336" y="112977"/>
                  </a:cubicBezTo>
                  <a:cubicBezTo>
                    <a:pt x="272046" y="131960"/>
                    <a:pt x="259731" y="138377"/>
                    <a:pt x="245362" y="155052"/>
                  </a:cubicBezTo>
                  <a:cubicBezTo>
                    <a:pt x="232021" y="170446"/>
                    <a:pt x="233047" y="185841"/>
                    <a:pt x="233047" y="206366"/>
                  </a:cubicBezTo>
                  <a:cubicBezTo>
                    <a:pt x="233047" y="215602"/>
                    <a:pt x="230993" y="220993"/>
                    <a:pt x="233047" y="229971"/>
                  </a:cubicBezTo>
                  <a:cubicBezTo>
                    <a:pt x="234585" y="236901"/>
                    <a:pt x="239206" y="240235"/>
                    <a:pt x="239206" y="247419"/>
                  </a:cubicBezTo>
                  <a:cubicBezTo>
                    <a:pt x="242282" y="247677"/>
                    <a:pt x="244082" y="248445"/>
                    <a:pt x="247161" y="248445"/>
                  </a:cubicBezTo>
                  <a:cubicBezTo>
                    <a:pt x="258964" y="248445"/>
                    <a:pt x="262811" y="235875"/>
                    <a:pt x="266913" y="224840"/>
                  </a:cubicBezTo>
                  <a:cubicBezTo>
                    <a:pt x="270766" y="214064"/>
                    <a:pt x="277177" y="208678"/>
                    <a:pt x="277177" y="197131"/>
                  </a:cubicBezTo>
                  <a:cubicBezTo>
                    <a:pt x="277177" y="195338"/>
                    <a:pt x="275384" y="194564"/>
                    <a:pt x="275126" y="193026"/>
                  </a:cubicBezTo>
                  <a:lnTo>
                    <a:pt x="275126" y="180711"/>
                  </a:lnTo>
                  <a:cubicBezTo>
                    <a:pt x="278976" y="180711"/>
                    <a:pt x="281282" y="181736"/>
                    <a:pt x="285132" y="181736"/>
                  </a:cubicBezTo>
                  <a:cubicBezTo>
                    <a:pt x="288724" y="181736"/>
                    <a:pt x="289753" y="177631"/>
                    <a:pt x="291546" y="174552"/>
                  </a:cubicBezTo>
                  <a:cubicBezTo>
                    <a:pt x="307711" y="180968"/>
                    <a:pt x="301810" y="200981"/>
                    <a:pt x="301810" y="218426"/>
                  </a:cubicBezTo>
                  <a:lnTo>
                    <a:pt x="301810" y="239206"/>
                  </a:lnTo>
                  <a:lnTo>
                    <a:pt x="303861" y="243311"/>
                  </a:lnTo>
                  <a:lnTo>
                    <a:pt x="303861" y="264098"/>
                  </a:lnTo>
                  <a:cubicBezTo>
                    <a:pt x="303861" y="283852"/>
                    <a:pt x="314125" y="295399"/>
                    <a:pt x="314125" y="315154"/>
                  </a:cubicBezTo>
                  <a:lnTo>
                    <a:pt x="314125" y="315154"/>
                  </a:lnTo>
                  <a:cubicBezTo>
                    <a:pt x="314125" y="330548"/>
                    <a:pt x="322331" y="340296"/>
                    <a:pt x="322331" y="355691"/>
                  </a:cubicBezTo>
                  <a:cubicBezTo>
                    <a:pt x="322331" y="367493"/>
                    <a:pt x="309249" y="369802"/>
                    <a:pt x="304886" y="380837"/>
                  </a:cubicBezTo>
                  <a:cubicBezTo>
                    <a:pt x="320539" y="391098"/>
                    <a:pt x="319745" y="407283"/>
                    <a:pt x="321287" y="426270"/>
                  </a:cubicBezTo>
                  <a:lnTo>
                    <a:pt x="321283" y="426270"/>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13" name="Freeform: Shape 4712">
              <a:extLst>
                <a:ext uri="{FF2B5EF4-FFF2-40B4-BE49-F238E27FC236}">
                  <a16:creationId xmlns:a16="http://schemas.microsoft.com/office/drawing/2014/main" id="{0556C8F3-B9EC-4E81-B425-F2D9D099C70F}"/>
                </a:ext>
              </a:extLst>
            </p:cNvPr>
            <p:cNvSpPr/>
            <p:nvPr/>
          </p:nvSpPr>
          <p:spPr>
            <a:xfrm>
              <a:off x="13954282" y="3817655"/>
              <a:ext cx="186146" cy="107769"/>
            </a:xfrm>
            <a:custGeom>
              <a:avLst/>
              <a:gdLst>
                <a:gd name="connsiteX0" fmla="*/ 84 w 186145"/>
                <a:gd name="connsiteY0" fmla="*/ 59442 h 107768"/>
                <a:gd name="connsiteX1" fmla="*/ 7732 w 186145"/>
                <a:gd name="connsiteY1" fmla="*/ 86289 h 107768"/>
                <a:gd name="connsiteX2" fmla="*/ 35445 w 186145"/>
                <a:gd name="connsiteY2" fmla="*/ 93473 h 107768"/>
                <a:gd name="connsiteX3" fmla="*/ 63151 w 186145"/>
                <a:gd name="connsiteY3" fmla="*/ 107839 h 107768"/>
                <a:gd name="connsiteX4" fmla="*/ 83938 w 186145"/>
                <a:gd name="connsiteY4" fmla="*/ 93473 h 107768"/>
                <a:gd name="connsiteX5" fmla="*/ 118319 w 186145"/>
                <a:gd name="connsiteY5" fmla="*/ 93473 h 107768"/>
                <a:gd name="connsiteX6" fmla="*/ 153465 w 186145"/>
                <a:gd name="connsiteY6" fmla="*/ 87314 h 107768"/>
                <a:gd name="connsiteX7" fmla="*/ 186308 w 186145"/>
                <a:gd name="connsiteY7" fmla="*/ 72949 h 107768"/>
                <a:gd name="connsiteX8" fmla="*/ 164754 w 186145"/>
                <a:gd name="connsiteY8" fmla="*/ 51395 h 107768"/>
                <a:gd name="connsiteX9" fmla="*/ 176589 w 186145"/>
                <a:gd name="connsiteY9" fmla="*/ 27980 h 107768"/>
                <a:gd name="connsiteX10" fmla="*/ 176589 w 186145"/>
                <a:gd name="connsiteY10" fmla="*/ 27980 h 107768"/>
                <a:gd name="connsiteX11" fmla="*/ 144742 w 186145"/>
                <a:gd name="connsiteY11" fmla="*/ 17529 h 107768"/>
                <a:gd name="connsiteX12" fmla="*/ 122675 w 186145"/>
                <a:gd name="connsiteY12" fmla="*/ 19584 h 107768"/>
                <a:gd name="connsiteX13" fmla="*/ 67257 w 186145"/>
                <a:gd name="connsiteY13" fmla="*/ 12399 h 107768"/>
                <a:gd name="connsiteX14" fmla="*/ 46731 w 186145"/>
                <a:gd name="connsiteY14" fmla="*/ 84 h 107768"/>
                <a:gd name="connsiteX15" fmla="*/ 35445 w 186145"/>
                <a:gd name="connsiteY15" fmla="*/ 9319 h 107768"/>
                <a:gd name="connsiteX16" fmla="*/ 23130 w 186145"/>
                <a:gd name="connsiteY16" fmla="*/ 10345 h 107768"/>
                <a:gd name="connsiteX17" fmla="*/ 14917 w 186145"/>
                <a:gd name="connsiteY17" fmla="*/ 32924 h 107768"/>
                <a:gd name="connsiteX18" fmla="*/ 84 w 186145"/>
                <a:gd name="connsiteY18" fmla="*/ 59442 h 107768"/>
                <a:gd name="connsiteX19" fmla="*/ 84 w 186145"/>
                <a:gd name="connsiteY19" fmla="*/ 59442 h 107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6145" h="107768">
                  <a:moveTo>
                    <a:pt x="84" y="59442"/>
                  </a:moveTo>
                  <a:cubicBezTo>
                    <a:pt x="84" y="69448"/>
                    <a:pt x="2089" y="78337"/>
                    <a:pt x="7732" y="86289"/>
                  </a:cubicBezTo>
                  <a:cubicBezTo>
                    <a:pt x="13891" y="95012"/>
                    <a:pt x="24668" y="91165"/>
                    <a:pt x="35445" y="93473"/>
                  </a:cubicBezTo>
                  <a:cubicBezTo>
                    <a:pt x="47244" y="96037"/>
                    <a:pt x="51094" y="107839"/>
                    <a:pt x="63151" y="107839"/>
                  </a:cubicBezTo>
                  <a:cubicBezTo>
                    <a:pt x="72903" y="107839"/>
                    <a:pt x="74186" y="93473"/>
                    <a:pt x="83938" y="93473"/>
                  </a:cubicBezTo>
                  <a:lnTo>
                    <a:pt x="118319" y="93473"/>
                  </a:lnTo>
                  <a:cubicBezTo>
                    <a:pt x="132172" y="93473"/>
                    <a:pt x="139612" y="88340"/>
                    <a:pt x="153465" y="87314"/>
                  </a:cubicBezTo>
                  <a:cubicBezTo>
                    <a:pt x="167321" y="86289"/>
                    <a:pt x="186308" y="86802"/>
                    <a:pt x="186308" y="72949"/>
                  </a:cubicBezTo>
                  <a:cubicBezTo>
                    <a:pt x="186308" y="61143"/>
                    <a:pt x="164754" y="63197"/>
                    <a:pt x="164754" y="51395"/>
                  </a:cubicBezTo>
                  <a:cubicBezTo>
                    <a:pt x="164754" y="42417"/>
                    <a:pt x="175303" y="36964"/>
                    <a:pt x="176589" y="27980"/>
                  </a:cubicBezTo>
                  <a:lnTo>
                    <a:pt x="176589" y="27980"/>
                  </a:lnTo>
                  <a:cubicBezTo>
                    <a:pt x="164274" y="23875"/>
                    <a:pt x="157570" y="17529"/>
                    <a:pt x="144742" y="17529"/>
                  </a:cubicBezTo>
                  <a:cubicBezTo>
                    <a:pt x="136019" y="17529"/>
                    <a:pt x="131402" y="19584"/>
                    <a:pt x="122675" y="19584"/>
                  </a:cubicBezTo>
                  <a:cubicBezTo>
                    <a:pt x="100870" y="19584"/>
                    <a:pt x="87014" y="21376"/>
                    <a:pt x="67257" y="12399"/>
                  </a:cubicBezTo>
                  <a:cubicBezTo>
                    <a:pt x="59050" y="8807"/>
                    <a:pt x="55970" y="84"/>
                    <a:pt x="46731" y="84"/>
                  </a:cubicBezTo>
                  <a:cubicBezTo>
                    <a:pt x="41088" y="84"/>
                    <a:pt x="40576" y="7007"/>
                    <a:pt x="35445" y="9319"/>
                  </a:cubicBezTo>
                  <a:cubicBezTo>
                    <a:pt x="31082" y="11112"/>
                    <a:pt x="27493" y="8545"/>
                    <a:pt x="23130" y="10345"/>
                  </a:cubicBezTo>
                  <a:cubicBezTo>
                    <a:pt x="14917" y="13937"/>
                    <a:pt x="17229" y="24201"/>
                    <a:pt x="14917" y="32924"/>
                  </a:cubicBezTo>
                  <a:cubicBezTo>
                    <a:pt x="11837" y="45239"/>
                    <a:pt x="7778" y="49181"/>
                    <a:pt x="84" y="59442"/>
                  </a:cubicBezTo>
                  <a:lnTo>
                    <a:pt x="84" y="59442"/>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14" name="Freeform: Shape 4713">
              <a:extLst>
                <a:ext uri="{FF2B5EF4-FFF2-40B4-BE49-F238E27FC236}">
                  <a16:creationId xmlns:a16="http://schemas.microsoft.com/office/drawing/2014/main" id="{2C07C441-3453-4383-90A1-42B58FDDDA7E}"/>
                </a:ext>
              </a:extLst>
            </p:cNvPr>
            <p:cNvSpPr/>
            <p:nvPr/>
          </p:nvSpPr>
          <p:spPr>
            <a:xfrm>
              <a:off x="13400557" y="3715285"/>
              <a:ext cx="488551" cy="241989"/>
            </a:xfrm>
            <a:custGeom>
              <a:avLst/>
              <a:gdLst>
                <a:gd name="connsiteX0" fmla="*/ 46862 w 488550"/>
                <a:gd name="connsiteY0" fmla="*/ 84 h 241989"/>
                <a:gd name="connsiteX1" fmla="*/ 70898 w 488550"/>
                <a:gd name="connsiteY1" fmla="*/ 10087 h 241989"/>
                <a:gd name="connsiteX2" fmla="*/ 85267 w 488550"/>
                <a:gd name="connsiteY2" fmla="*/ 1877 h 241989"/>
                <a:gd name="connsiteX3" fmla="*/ 107846 w 488550"/>
                <a:gd name="connsiteY3" fmla="*/ 7007 h 241989"/>
                <a:gd name="connsiteX4" fmla="*/ 140686 w 488550"/>
                <a:gd name="connsiteY4" fmla="*/ 13167 h 241989"/>
                <a:gd name="connsiteX5" fmla="*/ 167370 w 488550"/>
                <a:gd name="connsiteY5" fmla="*/ 47032 h 241989"/>
                <a:gd name="connsiteX6" fmla="*/ 208420 w 488550"/>
                <a:gd name="connsiteY6" fmla="*/ 63452 h 241989"/>
                <a:gd name="connsiteX7" fmla="*/ 227920 w 488550"/>
                <a:gd name="connsiteY7" fmla="*/ 80901 h 241989"/>
                <a:gd name="connsiteX8" fmla="*/ 276154 w 488550"/>
                <a:gd name="connsiteY8" fmla="*/ 102451 h 241989"/>
                <a:gd name="connsiteX9" fmla="*/ 332599 w 488550"/>
                <a:gd name="connsiteY9" fmla="*/ 138371 h 241989"/>
                <a:gd name="connsiteX10" fmla="*/ 345943 w 488550"/>
                <a:gd name="connsiteY10" fmla="*/ 133240 h 241989"/>
                <a:gd name="connsiteX11" fmla="*/ 371598 w 488550"/>
                <a:gd name="connsiteY11" fmla="*/ 143501 h 241989"/>
                <a:gd name="connsiteX12" fmla="*/ 410597 w 488550"/>
                <a:gd name="connsiteY12" fmla="*/ 136320 h 241989"/>
                <a:gd name="connsiteX13" fmla="*/ 429072 w 488550"/>
                <a:gd name="connsiteY13" fmla="*/ 142476 h 241989"/>
                <a:gd name="connsiteX14" fmla="*/ 482414 w 488550"/>
                <a:gd name="connsiteY14" fmla="*/ 149327 h 241989"/>
                <a:gd name="connsiteX15" fmla="*/ 482414 w 488550"/>
                <a:gd name="connsiteY15" fmla="*/ 149327 h 241989"/>
                <a:gd name="connsiteX16" fmla="*/ 481408 w 488550"/>
                <a:gd name="connsiteY16" fmla="*/ 191481 h 241989"/>
                <a:gd name="connsiteX17" fmla="*/ 488592 w 488550"/>
                <a:gd name="connsiteY17" fmla="*/ 215340 h 241989"/>
                <a:gd name="connsiteX18" fmla="*/ 475252 w 488550"/>
                <a:gd name="connsiteY18" fmla="*/ 242025 h 241989"/>
                <a:gd name="connsiteX19" fmla="*/ 464733 w 488550"/>
                <a:gd name="connsiteY19" fmla="*/ 237919 h 241989"/>
                <a:gd name="connsiteX20" fmla="*/ 458832 w 488550"/>
                <a:gd name="connsiteY20" fmla="*/ 238945 h 241989"/>
                <a:gd name="connsiteX21" fmla="*/ 417779 w 488550"/>
                <a:gd name="connsiteY21" fmla="*/ 237919 h 241989"/>
                <a:gd name="connsiteX22" fmla="*/ 391869 w 488550"/>
                <a:gd name="connsiteY22" fmla="*/ 227655 h 241989"/>
                <a:gd name="connsiteX23" fmla="*/ 343121 w 488550"/>
                <a:gd name="connsiteY23" fmla="*/ 227655 h 241989"/>
                <a:gd name="connsiteX24" fmla="*/ 301555 w 488550"/>
                <a:gd name="connsiteY24" fmla="*/ 209184 h 241989"/>
                <a:gd name="connsiteX25" fmla="*/ 280518 w 488550"/>
                <a:gd name="connsiteY25" fmla="*/ 209184 h 241989"/>
                <a:gd name="connsiteX26" fmla="*/ 233050 w 488550"/>
                <a:gd name="connsiteY26" fmla="*/ 181475 h 241989"/>
                <a:gd name="connsiteX27" fmla="*/ 202261 w 488550"/>
                <a:gd name="connsiteY27" fmla="*/ 187631 h 241989"/>
                <a:gd name="connsiteX28" fmla="*/ 202261 w 488550"/>
                <a:gd name="connsiteY28" fmla="*/ 183526 h 241989"/>
                <a:gd name="connsiteX29" fmla="*/ 178657 w 488550"/>
                <a:gd name="connsiteY29" fmla="*/ 181475 h 241989"/>
                <a:gd name="connsiteX30" fmla="*/ 166342 w 488550"/>
                <a:gd name="connsiteY30" fmla="*/ 184551 h 241989"/>
                <a:gd name="connsiteX31" fmla="*/ 140686 w 488550"/>
                <a:gd name="connsiteY31" fmla="*/ 167106 h 241989"/>
                <a:gd name="connsiteX32" fmla="*/ 115028 w 488550"/>
                <a:gd name="connsiteY32" fmla="*/ 159921 h 241989"/>
                <a:gd name="connsiteX33" fmla="*/ 98607 w 488550"/>
                <a:gd name="connsiteY33" fmla="*/ 146581 h 241989"/>
                <a:gd name="connsiteX34" fmla="*/ 82187 w 488550"/>
                <a:gd name="connsiteY34" fmla="*/ 141447 h 241989"/>
                <a:gd name="connsiteX35" fmla="*/ 42163 w 488550"/>
                <a:gd name="connsiteY35" fmla="*/ 111687 h 241989"/>
                <a:gd name="connsiteX36" fmla="*/ 10348 w 488550"/>
                <a:gd name="connsiteY36" fmla="*/ 91162 h 241989"/>
                <a:gd name="connsiteX37" fmla="*/ 84 w 488550"/>
                <a:gd name="connsiteY37" fmla="*/ 79872 h 241989"/>
                <a:gd name="connsiteX38" fmla="*/ 13428 w 488550"/>
                <a:gd name="connsiteY38" fmla="*/ 29583 h 241989"/>
                <a:gd name="connsiteX39" fmla="*/ 46862 w 488550"/>
                <a:gd name="connsiteY39" fmla="*/ 84 h 241989"/>
                <a:gd name="connsiteX40" fmla="*/ 46862 w 488550"/>
                <a:gd name="connsiteY40" fmla="*/ 84 h 241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88550" h="241989">
                  <a:moveTo>
                    <a:pt x="46862" y="84"/>
                  </a:moveTo>
                  <a:cubicBezTo>
                    <a:pt x="56359" y="3934"/>
                    <a:pt x="60382" y="10087"/>
                    <a:pt x="70898" y="10087"/>
                  </a:cubicBezTo>
                  <a:cubicBezTo>
                    <a:pt x="77315" y="10087"/>
                    <a:pt x="78856" y="1877"/>
                    <a:pt x="85267" y="1877"/>
                  </a:cubicBezTo>
                  <a:cubicBezTo>
                    <a:pt x="94248" y="1877"/>
                    <a:pt x="99123" y="5727"/>
                    <a:pt x="107846" y="7007"/>
                  </a:cubicBezTo>
                  <a:cubicBezTo>
                    <a:pt x="120674" y="9061"/>
                    <a:pt x="129397" y="6495"/>
                    <a:pt x="140686" y="13167"/>
                  </a:cubicBezTo>
                  <a:cubicBezTo>
                    <a:pt x="155313" y="21889"/>
                    <a:pt x="152747" y="39080"/>
                    <a:pt x="167370" y="47032"/>
                  </a:cubicBezTo>
                  <a:cubicBezTo>
                    <a:pt x="182249" y="55242"/>
                    <a:pt x="193800" y="54987"/>
                    <a:pt x="208420" y="63452"/>
                  </a:cubicBezTo>
                  <a:cubicBezTo>
                    <a:pt x="216888" y="68331"/>
                    <a:pt x="218430" y="78334"/>
                    <a:pt x="227920" y="80901"/>
                  </a:cubicBezTo>
                  <a:cubicBezTo>
                    <a:pt x="247677" y="86289"/>
                    <a:pt x="258709" y="91674"/>
                    <a:pt x="276154" y="102451"/>
                  </a:cubicBezTo>
                  <a:cubicBezTo>
                    <a:pt x="298221" y="116053"/>
                    <a:pt x="306689" y="138371"/>
                    <a:pt x="332599" y="138371"/>
                  </a:cubicBezTo>
                  <a:cubicBezTo>
                    <a:pt x="337991" y="138371"/>
                    <a:pt x="340558" y="133240"/>
                    <a:pt x="345943" y="133240"/>
                  </a:cubicBezTo>
                  <a:cubicBezTo>
                    <a:pt x="356720" y="133240"/>
                    <a:pt x="360821" y="143501"/>
                    <a:pt x="371598" y="143501"/>
                  </a:cubicBezTo>
                  <a:cubicBezTo>
                    <a:pt x="386993" y="143501"/>
                    <a:pt x="395203" y="136320"/>
                    <a:pt x="410597" y="136320"/>
                  </a:cubicBezTo>
                  <a:cubicBezTo>
                    <a:pt x="418040" y="136320"/>
                    <a:pt x="421887" y="141450"/>
                    <a:pt x="429072" y="142476"/>
                  </a:cubicBezTo>
                  <a:cubicBezTo>
                    <a:pt x="450622" y="146068"/>
                    <a:pt x="460605" y="147789"/>
                    <a:pt x="482414" y="149327"/>
                  </a:cubicBezTo>
                  <a:lnTo>
                    <a:pt x="482414" y="149327"/>
                  </a:lnTo>
                  <a:cubicBezTo>
                    <a:pt x="482159" y="166005"/>
                    <a:pt x="481408" y="174803"/>
                    <a:pt x="481408" y="191481"/>
                  </a:cubicBezTo>
                  <a:cubicBezTo>
                    <a:pt x="481408" y="201233"/>
                    <a:pt x="488592" y="205592"/>
                    <a:pt x="488592" y="215340"/>
                  </a:cubicBezTo>
                  <a:cubicBezTo>
                    <a:pt x="488592" y="226888"/>
                    <a:pt x="486799" y="242025"/>
                    <a:pt x="475252" y="242025"/>
                  </a:cubicBezTo>
                  <a:cubicBezTo>
                    <a:pt x="470892" y="242025"/>
                    <a:pt x="469093" y="237919"/>
                    <a:pt x="464733" y="237919"/>
                  </a:cubicBezTo>
                  <a:cubicBezTo>
                    <a:pt x="462424" y="237919"/>
                    <a:pt x="461141" y="238690"/>
                    <a:pt x="458832" y="238945"/>
                  </a:cubicBezTo>
                  <a:cubicBezTo>
                    <a:pt x="443183" y="237919"/>
                    <a:pt x="432919" y="241512"/>
                    <a:pt x="417779" y="237919"/>
                  </a:cubicBezTo>
                  <a:cubicBezTo>
                    <a:pt x="407263" y="235353"/>
                    <a:pt x="402645" y="227655"/>
                    <a:pt x="391869" y="227655"/>
                  </a:cubicBezTo>
                  <a:lnTo>
                    <a:pt x="343121" y="227655"/>
                  </a:lnTo>
                  <a:cubicBezTo>
                    <a:pt x="325414" y="227655"/>
                    <a:pt x="319259" y="209184"/>
                    <a:pt x="301555" y="209184"/>
                  </a:cubicBezTo>
                  <a:lnTo>
                    <a:pt x="280518" y="209184"/>
                  </a:lnTo>
                  <a:cubicBezTo>
                    <a:pt x="259222" y="209184"/>
                    <a:pt x="254346" y="181475"/>
                    <a:pt x="233050" y="181475"/>
                  </a:cubicBezTo>
                  <a:cubicBezTo>
                    <a:pt x="220735" y="181475"/>
                    <a:pt x="214576" y="187631"/>
                    <a:pt x="202261" y="187631"/>
                  </a:cubicBezTo>
                  <a:cubicBezTo>
                    <a:pt x="200723" y="187631"/>
                    <a:pt x="203548" y="183784"/>
                    <a:pt x="202261" y="183526"/>
                  </a:cubicBezTo>
                  <a:cubicBezTo>
                    <a:pt x="193538" y="180446"/>
                    <a:pt x="187895" y="181475"/>
                    <a:pt x="178657" y="181475"/>
                  </a:cubicBezTo>
                  <a:cubicBezTo>
                    <a:pt x="173784" y="181475"/>
                    <a:pt x="171220" y="184551"/>
                    <a:pt x="166342" y="184551"/>
                  </a:cubicBezTo>
                  <a:cubicBezTo>
                    <a:pt x="154285" y="184551"/>
                    <a:pt x="151460" y="172236"/>
                    <a:pt x="140686" y="167106"/>
                  </a:cubicBezTo>
                  <a:cubicBezTo>
                    <a:pt x="131447" y="162746"/>
                    <a:pt x="124524" y="163259"/>
                    <a:pt x="115028" y="159921"/>
                  </a:cubicBezTo>
                  <a:cubicBezTo>
                    <a:pt x="107330" y="157354"/>
                    <a:pt x="105792" y="150173"/>
                    <a:pt x="98607" y="146581"/>
                  </a:cubicBezTo>
                  <a:cubicBezTo>
                    <a:pt x="92709" y="143759"/>
                    <a:pt x="88343" y="144014"/>
                    <a:pt x="82187" y="141447"/>
                  </a:cubicBezTo>
                  <a:cubicBezTo>
                    <a:pt x="64226" y="133753"/>
                    <a:pt x="60382" y="118355"/>
                    <a:pt x="42163" y="111687"/>
                  </a:cubicBezTo>
                  <a:cubicBezTo>
                    <a:pt x="28568" y="106814"/>
                    <a:pt x="20358" y="101684"/>
                    <a:pt x="10348" y="91162"/>
                  </a:cubicBezTo>
                  <a:cubicBezTo>
                    <a:pt x="6501" y="87057"/>
                    <a:pt x="84" y="85773"/>
                    <a:pt x="84" y="79872"/>
                  </a:cubicBezTo>
                  <a:cubicBezTo>
                    <a:pt x="84" y="59605"/>
                    <a:pt x="858" y="45490"/>
                    <a:pt x="13428" y="29583"/>
                  </a:cubicBezTo>
                  <a:cubicBezTo>
                    <a:pt x="23176" y="17268"/>
                    <a:pt x="37627" y="12657"/>
                    <a:pt x="46862" y="84"/>
                  </a:cubicBezTo>
                  <a:lnTo>
                    <a:pt x="46862" y="84"/>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15" name="Freeform: Shape 4714">
              <a:extLst>
                <a:ext uri="{FF2B5EF4-FFF2-40B4-BE49-F238E27FC236}">
                  <a16:creationId xmlns:a16="http://schemas.microsoft.com/office/drawing/2014/main" id="{2DC8B436-4AA1-4DD3-8EC4-84DAA27B9563}"/>
                </a:ext>
              </a:extLst>
            </p:cNvPr>
            <p:cNvSpPr/>
            <p:nvPr/>
          </p:nvSpPr>
          <p:spPr>
            <a:xfrm>
              <a:off x="13353864" y="5149247"/>
              <a:ext cx="150876" cy="248847"/>
            </a:xfrm>
            <a:custGeom>
              <a:avLst/>
              <a:gdLst>
                <a:gd name="connsiteX0" fmla="*/ 25612 w 150875"/>
                <a:gd name="connsiteY0" fmla="*/ 84 h 248847"/>
                <a:gd name="connsiteX1" fmla="*/ 22275 w 150875"/>
                <a:gd name="connsiteY1" fmla="*/ 84 h 248847"/>
                <a:gd name="connsiteX2" fmla="*/ 22275 w 150875"/>
                <a:gd name="connsiteY2" fmla="*/ 23816 h 248847"/>
                <a:gd name="connsiteX3" fmla="*/ 10858 w 150875"/>
                <a:gd name="connsiteY3" fmla="*/ 62175 h 248847"/>
                <a:gd name="connsiteX4" fmla="*/ 6753 w 150875"/>
                <a:gd name="connsiteY4" fmla="*/ 81159 h 248847"/>
                <a:gd name="connsiteX5" fmla="*/ 84 w 150875"/>
                <a:gd name="connsiteY5" fmla="*/ 117594 h 248847"/>
                <a:gd name="connsiteX6" fmla="*/ 7265 w 150875"/>
                <a:gd name="connsiteY6" fmla="*/ 178144 h 248847"/>
                <a:gd name="connsiteX7" fmla="*/ 11886 w 150875"/>
                <a:gd name="connsiteY7" fmla="*/ 199694 h 248847"/>
                <a:gd name="connsiteX8" fmla="*/ 20096 w 150875"/>
                <a:gd name="connsiteY8" fmla="*/ 220735 h 248847"/>
                <a:gd name="connsiteX9" fmla="*/ 28306 w 150875"/>
                <a:gd name="connsiteY9" fmla="*/ 235101 h 248847"/>
                <a:gd name="connsiteX10" fmla="*/ 61277 w 150875"/>
                <a:gd name="connsiteY10" fmla="*/ 248958 h 248847"/>
                <a:gd name="connsiteX11" fmla="*/ 73334 w 150875"/>
                <a:gd name="connsiteY11" fmla="*/ 248958 h 248847"/>
                <a:gd name="connsiteX12" fmla="*/ 93473 w 150875"/>
                <a:gd name="connsiteY12" fmla="*/ 241260 h 248847"/>
                <a:gd name="connsiteX13" fmla="*/ 135036 w 150875"/>
                <a:gd name="connsiteY13" fmla="*/ 221248 h 248847"/>
                <a:gd name="connsiteX14" fmla="*/ 145813 w 150875"/>
                <a:gd name="connsiteY14" fmla="*/ 201748 h 248847"/>
                <a:gd name="connsiteX15" fmla="*/ 150947 w 150875"/>
                <a:gd name="connsiteY15" fmla="*/ 167883 h 248847"/>
                <a:gd name="connsiteX16" fmla="*/ 136578 w 150875"/>
                <a:gd name="connsiteY16" fmla="*/ 128371 h 248847"/>
                <a:gd name="connsiteX17" fmla="*/ 130422 w 150875"/>
                <a:gd name="connsiteY17" fmla="*/ 117081 h 248847"/>
                <a:gd name="connsiteX18" fmla="*/ 130934 w 150875"/>
                <a:gd name="connsiteY18" fmla="*/ 102712 h 248847"/>
                <a:gd name="connsiteX19" fmla="*/ 110922 w 150875"/>
                <a:gd name="connsiteY19" fmla="*/ 65255 h 248847"/>
                <a:gd name="connsiteX20" fmla="*/ 88856 w 150875"/>
                <a:gd name="connsiteY20" fmla="*/ 34978 h 248847"/>
                <a:gd name="connsiteX21" fmla="*/ 79620 w 150875"/>
                <a:gd name="connsiteY21" fmla="*/ 21634 h 248847"/>
                <a:gd name="connsiteX22" fmla="*/ 39596 w 150875"/>
                <a:gd name="connsiteY22" fmla="*/ 5215 h 248847"/>
                <a:gd name="connsiteX23" fmla="*/ 25612 w 150875"/>
                <a:gd name="connsiteY23" fmla="*/ 84 h 24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0875" h="248847">
                  <a:moveTo>
                    <a:pt x="25612" y="84"/>
                  </a:moveTo>
                  <a:lnTo>
                    <a:pt x="22275" y="84"/>
                  </a:lnTo>
                  <a:cubicBezTo>
                    <a:pt x="21122" y="9320"/>
                    <a:pt x="22275" y="14581"/>
                    <a:pt x="22275" y="23816"/>
                  </a:cubicBezTo>
                  <a:cubicBezTo>
                    <a:pt x="22275" y="39341"/>
                    <a:pt x="17144" y="47806"/>
                    <a:pt x="10858" y="62175"/>
                  </a:cubicBezTo>
                  <a:cubicBezTo>
                    <a:pt x="7909" y="69105"/>
                    <a:pt x="8934" y="73850"/>
                    <a:pt x="6753" y="81159"/>
                  </a:cubicBezTo>
                  <a:cubicBezTo>
                    <a:pt x="2647" y="95142"/>
                    <a:pt x="84" y="103225"/>
                    <a:pt x="84" y="117594"/>
                  </a:cubicBezTo>
                  <a:cubicBezTo>
                    <a:pt x="84" y="141326"/>
                    <a:pt x="3033" y="154666"/>
                    <a:pt x="7265" y="178144"/>
                  </a:cubicBezTo>
                  <a:cubicBezTo>
                    <a:pt x="8807" y="186612"/>
                    <a:pt x="10988" y="191099"/>
                    <a:pt x="11886" y="199694"/>
                  </a:cubicBezTo>
                  <a:cubicBezTo>
                    <a:pt x="12784" y="208548"/>
                    <a:pt x="15478" y="213296"/>
                    <a:pt x="20096" y="220735"/>
                  </a:cubicBezTo>
                  <a:cubicBezTo>
                    <a:pt x="23434" y="226124"/>
                    <a:pt x="24201" y="230229"/>
                    <a:pt x="28306" y="235101"/>
                  </a:cubicBezTo>
                  <a:cubicBezTo>
                    <a:pt x="37287" y="245624"/>
                    <a:pt x="47424" y="248958"/>
                    <a:pt x="61277" y="248958"/>
                  </a:cubicBezTo>
                  <a:lnTo>
                    <a:pt x="73334" y="248958"/>
                  </a:lnTo>
                  <a:cubicBezTo>
                    <a:pt x="81802" y="248958"/>
                    <a:pt x="85522" y="244213"/>
                    <a:pt x="93473" y="241260"/>
                  </a:cubicBezTo>
                  <a:cubicBezTo>
                    <a:pt x="110279" y="234977"/>
                    <a:pt x="121183" y="233051"/>
                    <a:pt x="135036" y="221248"/>
                  </a:cubicBezTo>
                  <a:cubicBezTo>
                    <a:pt x="141708" y="215602"/>
                    <a:pt x="143507" y="210086"/>
                    <a:pt x="145813" y="201748"/>
                  </a:cubicBezTo>
                  <a:cubicBezTo>
                    <a:pt x="149406" y="188793"/>
                    <a:pt x="150947" y="181223"/>
                    <a:pt x="150947" y="167883"/>
                  </a:cubicBezTo>
                  <a:cubicBezTo>
                    <a:pt x="150947" y="151460"/>
                    <a:pt x="143380" y="143250"/>
                    <a:pt x="136578" y="128371"/>
                  </a:cubicBezTo>
                  <a:cubicBezTo>
                    <a:pt x="134524" y="123877"/>
                    <a:pt x="131065" y="121958"/>
                    <a:pt x="130422" y="117081"/>
                  </a:cubicBezTo>
                  <a:cubicBezTo>
                    <a:pt x="129651" y="111563"/>
                    <a:pt x="131447" y="108359"/>
                    <a:pt x="130934" y="102712"/>
                  </a:cubicBezTo>
                  <a:cubicBezTo>
                    <a:pt x="129266" y="86165"/>
                    <a:pt x="120416" y="78723"/>
                    <a:pt x="110922" y="65255"/>
                  </a:cubicBezTo>
                  <a:cubicBezTo>
                    <a:pt x="102585" y="53325"/>
                    <a:pt x="97837" y="46653"/>
                    <a:pt x="88856" y="34978"/>
                  </a:cubicBezTo>
                  <a:cubicBezTo>
                    <a:pt x="85009" y="29972"/>
                    <a:pt x="84882" y="24975"/>
                    <a:pt x="79620" y="21634"/>
                  </a:cubicBezTo>
                  <a:cubicBezTo>
                    <a:pt x="65382" y="12526"/>
                    <a:pt x="56401" y="8552"/>
                    <a:pt x="39596" y="5215"/>
                  </a:cubicBezTo>
                  <a:cubicBezTo>
                    <a:pt x="33822" y="4061"/>
                    <a:pt x="31386" y="84"/>
                    <a:pt x="25612" y="84"/>
                  </a:cubicBez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16" name="Freeform: Shape 4715">
              <a:extLst>
                <a:ext uri="{FF2B5EF4-FFF2-40B4-BE49-F238E27FC236}">
                  <a16:creationId xmlns:a16="http://schemas.microsoft.com/office/drawing/2014/main" id="{C1123EE3-2E9F-441A-97BC-9A2FE482BB63}"/>
                </a:ext>
              </a:extLst>
            </p:cNvPr>
            <p:cNvSpPr/>
            <p:nvPr/>
          </p:nvSpPr>
          <p:spPr>
            <a:xfrm>
              <a:off x="14557175" y="4276400"/>
              <a:ext cx="548967" cy="1016943"/>
            </a:xfrm>
            <a:custGeom>
              <a:avLst/>
              <a:gdLst>
                <a:gd name="connsiteX0" fmla="*/ 142737 w 548966"/>
                <a:gd name="connsiteY0" fmla="*/ 8291 h 1016943"/>
                <a:gd name="connsiteX1" fmla="*/ 150692 w 548966"/>
                <a:gd name="connsiteY1" fmla="*/ 9319 h 1016943"/>
                <a:gd name="connsiteX2" fmla="*/ 162237 w 548966"/>
                <a:gd name="connsiteY2" fmla="*/ 84 h 1016943"/>
                <a:gd name="connsiteX3" fmla="*/ 177628 w 548966"/>
                <a:gd name="connsiteY3" fmla="*/ 11374 h 1016943"/>
                <a:gd name="connsiteX4" fmla="*/ 178657 w 548966"/>
                <a:gd name="connsiteY4" fmla="*/ 15730 h 1016943"/>
                <a:gd name="connsiteX5" fmla="*/ 173523 w 548966"/>
                <a:gd name="connsiteY5" fmla="*/ 43188 h 1016943"/>
                <a:gd name="connsiteX6" fmla="*/ 191997 w 548966"/>
                <a:gd name="connsiteY6" fmla="*/ 52424 h 1016943"/>
                <a:gd name="connsiteX7" fmla="*/ 198156 w 548966"/>
                <a:gd name="connsiteY7" fmla="*/ 57554 h 1016943"/>
                <a:gd name="connsiteX8" fmla="*/ 213547 w 548966"/>
                <a:gd name="connsiteY8" fmla="*/ 44214 h 1016943"/>
                <a:gd name="connsiteX9" fmla="*/ 226378 w 548966"/>
                <a:gd name="connsiteY9" fmla="*/ 44214 h 1016943"/>
                <a:gd name="connsiteX10" fmla="*/ 226378 w 548966"/>
                <a:gd name="connsiteY10" fmla="*/ 72178 h 1016943"/>
                <a:gd name="connsiteX11" fmla="*/ 221757 w 548966"/>
                <a:gd name="connsiteY11" fmla="*/ 100658 h 1016943"/>
                <a:gd name="connsiteX12" fmla="*/ 225862 w 548966"/>
                <a:gd name="connsiteY12" fmla="*/ 121183 h 1016943"/>
                <a:gd name="connsiteX13" fmla="*/ 219706 w 548966"/>
                <a:gd name="connsiteY13" fmla="*/ 136065 h 1016943"/>
                <a:gd name="connsiteX14" fmla="*/ 249467 w 548966"/>
                <a:gd name="connsiteY14" fmla="*/ 203287 h 1016943"/>
                <a:gd name="connsiteX15" fmla="*/ 259731 w 548966"/>
                <a:gd name="connsiteY15" fmla="*/ 170446 h 1016943"/>
                <a:gd name="connsiteX16" fmla="*/ 274097 w 548966"/>
                <a:gd name="connsiteY16" fmla="*/ 137091 h 1016943"/>
                <a:gd name="connsiteX17" fmla="*/ 286161 w 548966"/>
                <a:gd name="connsiteY17" fmla="*/ 137091 h 1016943"/>
                <a:gd name="connsiteX18" fmla="*/ 294625 w 548966"/>
                <a:gd name="connsiteY18" fmla="*/ 133498 h 1016943"/>
                <a:gd name="connsiteX19" fmla="*/ 299756 w 548966"/>
                <a:gd name="connsiteY19" fmla="*/ 140683 h 1016943"/>
                <a:gd name="connsiteX20" fmla="*/ 316176 w 548966"/>
                <a:gd name="connsiteY20" fmla="*/ 144788 h 1016943"/>
                <a:gd name="connsiteX21" fmla="*/ 334650 w 548966"/>
                <a:gd name="connsiteY21" fmla="*/ 159157 h 1016943"/>
                <a:gd name="connsiteX22" fmla="*/ 342860 w 548966"/>
                <a:gd name="connsiteY22" fmla="*/ 134527 h 1016943"/>
                <a:gd name="connsiteX23" fmla="*/ 355175 w 548966"/>
                <a:gd name="connsiteY23" fmla="*/ 130422 h 1016943"/>
                <a:gd name="connsiteX24" fmla="*/ 369544 w 548966"/>
                <a:gd name="connsiteY24" fmla="*/ 102712 h 1016943"/>
                <a:gd name="connsiteX25" fmla="*/ 383655 w 548966"/>
                <a:gd name="connsiteY25" fmla="*/ 102712 h 1016943"/>
                <a:gd name="connsiteX26" fmla="*/ 418804 w 548966"/>
                <a:gd name="connsiteY26" fmla="*/ 126317 h 1016943"/>
                <a:gd name="connsiteX27" fmla="*/ 443434 w 548966"/>
                <a:gd name="connsiteY27" fmla="*/ 137603 h 1016943"/>
                <a:gd name="connsiteX28" fmla="*/ 458829 w 548966"/>
                <a:gd name="connsiteY28" fmla="*/ 152998 h 1016943"/>
                <a:gd name="connsiteX29" fmla="*/ 473198 w 548966"/>
                <a:gd name="connsiteY29" fmla="*/ 165316 h 1016943"/>
                <a:gd name="connsiteX30" fmla="*/ 472172 w 548966"/>
                <a:gd name="connsiteY30" fmla="*/ 191484 h 1016943"/>
                <a:gd name="connsiteX31" fmla="*/ 476277 w 548966"/>
                <a:gd name="connsiteY31" fmla="*/ 219706 h 1016943"/>
                <a:gd name="connsiteX32" fmla="*/ 496802 w 548966"/>
                <a:gd name="connsiteY32" fmla="*/ 227917 h 1016943"/>
                <a:gd name="connsiteX33" fmla="*/ 507063 w 548966"/>
                <a:gd name="connsiteY33" fmla="*/ 235101 h 1016943"/>
                <a:gd name="connsiteX34" fmla="*/ 521432 w 548966"/>
                <a:gd name="connsiteY34" fmla="*/ 249470 h 1016943"/>
                <a:gd name="connsiteX35" fmla="*/ 549142 w 548966"/>
                <a:gd name="connsiteY35" fmla="*/ 261785 h 1016943"/>
                <a:gd name="connsiteX36" fmla="*/ 528617 w 548966"/>
                <a:gd name="connsiteY36" fmla="*/ 286415 h 1016943"/>
                <a:gd name="connsiteX37" fmla="*/ 542983 w 548966"/>
                <a:gd name="connsiteY37" fmla="*/ 307966 h 1016943"/>
                <a:gd name="connsiteX38" fmla="*/ 517977 w 548966"/>
                <a:gd name="connsiteY38" fmla="*/ 372725 h 1016943"/>
                <a:gd name="connsiteX39" fmla="*/ 517981 w 548966"/>
                <a:gd name="connsiteY39" fmla="*/ 372725 h 1016943"/>
                <a:gd name="connsiteX40" fmla="*/ 440355 w 548966"/>
                <a:gd name="connsiteY40" fmla="*/ 385964 h 1016943"/>
                <a:gd name="connsiteX41" fmla="*/ 412132 w 548966"/>
                <a:gd name="connsiteY41" fmla="*/ 379808 h 1016943"/>
                <a:gd name="connsiteX42" fmla="*/ 384935 w 548966"/>
                <a:gd name="connsiteY42" fmla="*/ 398279 h 1016943"/>
                <a:gd name="connsiteX43" fmla="*/ 360305 w 548966"/>
                <a:gd name="connsiteY43" fmla="*/ 421884 h 1016943"/>
                <a:gd name="connsiteX44" fmla="*/ 359280 w 548966"/>
                <a:gd name="connsiteY44" fmla="*/ 426756 h 1016943"/>
                <a:gd name="connsiteX45" fmla="*/ 369544 w 548966"/>
                <a:gd name="connsiteY45" fmla="*/ 460883 h 1016943"/>
                <a:gd name="connsiteX46" fmla="*/ 364410 w 548966"/>
                <a:gd name="connsiteY46" fmla="*/ 475252 h 1016943"/>
                <a:gd name="connsiteX47" fmla="*/ 377751 w 548966"/>
                <a:gd name="connsiteY47" fmla="*/ 493723 h 1016943"/>
                <a:gd name="connsiteX48" fmla="*/ 388015 w 548966"/>
                <a:gd name="connsiteY48" fmla="*/ 522716 h 1016943"/>
                <a:gd name="connsiteX49" fmla="*/ 388015 w 548966"/>
                <a:gd name="connsiteY49" fmla="*/ 543754 h 1016943"/>
                <a:gd name="connsiteX50" fmla="*/ 401460 w 548966"/>
                <a:gd name="connsiteY50" fmla="*/ 585476 h 1016943"/>
                <a:gd name="connsiteX51" fmla="*/ 401460 w 548966"/>
                <a:gd name="connsiteY51" fmla="*/ 585476 h 1016943"/>
                <a:gd name="connsiteX52" fmla="*/ 395712 w 548966"/>
                <a:gd name="connsiteY52" fmla="*/ 584033 h 1016943"/>
                <a:gd name="connsiteX53" fmla="*/ 390069 w 548966"/>
                <a:gd name="connsiteY53" fmla="*/ 576339 h 1016943"/>
                <a:gd name="connsiteX54" fmla="*/ 354662 w 548966"/>
                <a:gd name="connsiteY54" fmla="*/ 543496 h 1016943"/>
                <a:gd name="connsiteX55" fmla="*/ 343373 w 548966"/>
                <a:gd name="connsiteY55" fmla="*/ 543368 h 1016943"/>
                <a:gd name="connsiteX56" fmla="*/ 341322 w 548966"/>
                <a:gd name="connsiteY56" fmla="*/ 532722 h 1016943"/>
                <a:gd name="connsiteX57" fmla="*/ 335933 w 548966"/>
                <a:gd name="connsiteY57" fmla="*/ 533748 h 1016943"/>
                <a:gd name="connsiteX58" fmla="*/ 303861 w 548966"/>
                <a:gd name="connsiteY58" fmla="*/ 516299 h 1016943"/>
                <a:gd name="connsiteX59" fmla="*/ 295138 w 548966"/>
                <a:gd name="connsiteY59" fmla="*/ 525021 h 1016943"/>
                <a:gd name="connsiteX60" fmla="*/ 287826 w 548966"/>
                <a:gd name="connsiteY60" fmla="*/ 526050 h 1016943"/>
                <a:gd name="connsiteX61" fmla="*/ 278205 w 548966"/>
                <a:gd name="connsiteY61" fmla="*/ 526050 h 1016943"/>
                <a:gd name="connsiteX62" fmla="*/ 250241 w 548966"/>
                <a:gd name="connsiteY62" fmla="*/ 528614 h 1016943"/>
                <a:gd name="connsiteX63" fmla="*/ 245878 w 548966"/>
                <a:gd name="connsiteY63" fmla="*/ 523483 h 1016943"/>
                <a:gd name="connsiteX64" fmla="*/ 241770 w 548966"/>
                <a:gd name="connsiteY64" fmla="*/ 510143 h 1016943"/>
                <a:gd name="connsiteX65" fmla="*/ 246903 w 548966"/>
                <a:gd name="connsiteY65" fmla="*/ 474096 h 1016943"/>
                <a:gd name="connsiteX66" fmla="*/ 246903 w 548966"/>
                <a:gd name="connsiteY66" fmla="*/ 468064 h 1016943"/>
                <a:gd name="connsiteX67" fmla="*/ 244976 w 548966"/>
                <a:gd name="connsiteY67" fmla="*/ 467552 h 1016943"/>
                <a:gd name="connsiteX68" fmla="*/ 225862 w 548966"/>
                <a:gd name="connsiteY68" fmla="*/ 469606 h 1016943"/>
                <a:gd name="connsiteX69" fmla="*/ 208417 w 548966"/>
                <a:gd name="connsiteY69" fmla="*/ 467039 h 1016943"/>
                <a:gd name="connsiteX70" fmla="*/ 194949 w 548966"/>
                <a:gd name="connsiteY70" fmla="*/ 461395 h 1016943"/>
                <a:gd name="connsiteX71" fmla="*/ 190714 w 548966"/>
                <a:gd name="connsiteY71" fmla="*/ 461395 h 1016943"/>
                <a:gd name="connsiteX72" fmla="*/ 190714 w 548966"/>
                <a:gd name="connsiteY72" fmla="*/ 480507 h 1016943"/>
                <a:gd name="connsiteX73" fmla="*/ 188918 w 548966"/>
                <a:gd name="connsiteY73" fmla="*/ 493723 h 1016943"/>
                <a:gd name="connsiteX74" fmla="*/ 197127 w 548966"/>
                <a:gd name="connsiteY74" fmla="*/ 502958 h 1016943"/>
                <a:gd name="connsiteX75" fmla="*/ 199182 w 548966"/>
                <a:gd name="connsiteY75" fmla="*/ 511168 h 1016943"/>
                <a:gd name="connsiteX76" fmla="*/ 191484 w 548966"/>
                <a:gd name="connsiteY76" fmla="*/ 537725 h 1016943"/>
                <a:gd name="connsiteX77" fmla="*/ 191484 w 548966"/>
                <a:gd name="connsiteY77" fmla="*/ 548757 h 1016943"/>
                <a:gd name="connsiteX78" fmla="*/ 195076 w 548966"/>
                <a:gd name="connsiteY78" fmla="*/ 558890 h 1016943"/>
                <a:gd name="connsiteX79" fmla="*/ 197643 w 548966"/>
                <a:gd name="connsiteY79" fmla="*/ 581211 h 1016943"/>
                <a:gd name="connsiteX80" fmla="*/ 186867 w 548966"/>
                <a:gd name="connsiteY80" fmla="*/ 607125 h 1016943"/>
                <a:gd name="connsiteX81" fmla="*/ 182245 w 548966"/>
                <a:gd name="connsiteY81" fmla="*/ 610204 h 1016943"/>
                <a:gd name="connsiteX82" fmla="*/ 179682 w 548966"/>
                <a:gd name="connsiteY82" fmla="*/ 627650 h 1016943"/>
                <a:gd name="connsiteX83" fmla="*/ 174036 w 548966"/>
                <a:gd name="connsiteY83" fmla="*/ 644073 h 1016943"/>
                <a:gd name="connsiteX84" fmla="*/ 171472 w 548966"/>
                <a:gd name="connsiteY84" fmla="*/ 669729 h 1016943"/>
                <a:gd name="connsiteX85" fmla="*/ 160695 w 548966"/>
                <a:gd name="connsiteY85" fmla="*/ 688715 h 1016943"/>
                <a:gd name="connsiteX86" fmla="*/ 159670 w 548966"/>
                <a:gd name="connsiteY86" fmla="*/ 716167 h 1016943"/>
                <a:gd name="connsiteX87" fmla="*/ 165826 w 548966"/>
                <a:gd name="connsiteY87" fmla="*/ 773255 h 1016943"/>
                <a:gd name="connsiteX88" fmla="*/ 165826 w 548966"/>
                <a:gd name="connsiteY88" fmla="*/ 783647 h 1016943"/>
                <a:gd name="connsiteX89" fmla="*/ 170959 w 548966"/>
                <a:gd name="connsiteY89" fmla="*/ 786723 h 1016943"/>
                <a:gd name="connsiteX90" fmla="*/ 176090 w 548966"/>
                <a:gd name="connsiteY90" fmla="*/ 783134 h 1016943"/>
                <a:gd name="connsiteX91" fmla="*/ 186351 w 548966"/>
                <a:gd name="connsiteY91" fmla="*/ 782621 h 1016943"/>
                <a:gd name="connsiteX92" fmla="*/ 203799 w 548966"/>
                <a:gd name="connsiteY92" fmla="*/ 785185 h 1016943"/>
                <a:gd name="connsiteX93" fmla="*/ 214064 w 548966"/>
                <a:gd name="connsiteY93" fmla="*/ 815974 h 1016943"/>
                <a:gd name="connsiteX94" fmla="*/ 214064 w 548966"/>
                <a:gd name="connsiteY94" fmla="*/ 826878 h 1016943"/>
                <a:gd name="connsiteX95" fmla="*/ 233563 w 548966"/>
                <a:gd name="connsiteY95" fmla="*/ 859078 h 1016943"/>
                <a:gd name="connsiteX96" fmla="*/ 242286 w 548966"/>
                <a:gd name="connsiteY96" fmla="*/ 895510 h 1016943"/>
                <a:gd name="connsiteX97" fmla="*/ 269482 w 548966"/>
                <a:gd name="connsiteY97" fmla="*/ 926812 h 1016943"/>
                <a:gd name="connsiteX98" fmla="*/ 296163 w 548966"/>
                <a:gd name="connsiteY98" fmla="*/ 937586 h 1016943"/>
                <a:gd name="connsiteX99" fmla="*/ 308994 w 548966"/>
                <a:gd name="connsiteY99" fmla="*/ 931943 h 1016943"/>
                <a:gd name="connsiteX100" fmla="*/ 321309 w 548966"/>
                <a:gd name="connsiteY100" fmla="*/ 940665 h 1016943"/>
                <a:gd name="connsiteX101" fmla="*/ 332596 w 548966"/>
                <a:gd name="connsiteY101" fmla="*/ 954006 h 1016943"/>
                <a:gd name="connsiteX102" fmla="*/ 366465 w 548966"/>
                <a:gd name="connsiteY102" fmla="*/ 970429 h 1016943"/>
                <a:gd name="connsiteX103" fmla="*/ 370439 w 548966"/>
                <a:gd name="connsiteY103" fmla="*/ 973065 h 1016943"/>
                <a:gd name="connsiteX104" fmla="*/ 370439 w 548966"/>
                <a:gd name="connsiteY104" fmla="*/ 973065 h 1016943"/>
                <a:gd name="connsiteX105" fmla="*/ 358254 w 548966"/>
                <a:gd name="connsiteY105" fmla="*/ 986594 h 1016943"/>
                <a:gd name="connsiteX106" fmla="*/ 358254 w 548966"/>
                <a:gd name="connsiteY106" fmla="*/ 1006862 h 1016943"/>
                <a:gd name="connsiteX107" fmla="*/ 352095 w 548966"/>
                <a:gd name="connsiteY107" fmla="*/ 1009941 h 1016943"/>
                <a:gd name="connsiteX108" fmla="*/ 332596 w 548966"/>
                <a:gd name="connsiteY108" fmla="*/ 998651 h 1016943"/>
                <a:gd name="connsiteX109" fmla="*/ 310020 w 548966"/>
                <a:gd name="connsiteY109" fmla="*/ 1017126 h 1016943"/>
                <a:gd name="connsiteX110" fmla="*/ 297702 w 548966"/>
                <a:gd name="connsiteY110" fmla="*/ 995572 h 1016943"/>
                <a:gd name="connsiteX111" fmla="*/ 285390 w 548966"/>
                <a:gd name="connsiteY111" fmla="*/ 991467 h 1016943"/>
                <a:gd name="connsiteX112" fmla="*/ 262811 w 548966"/>
                <a:gd name="connsiteY112" fmla="*/ 984282 h 1016943"/>
                <a:gd name="connsiteX113" fmla="*/ 241257 w 548966"/>
                <a:gd name="connsiteY113" fmla="*/ 971967 h 1016943"/>
                <a:gd name="connsiteX114" fmla="*/ 225947 w 548966"/>
                <a:gd name="connsiteY114" fmla="*/ 979296 h 1016943"/>
                <a:gd name="connsiteX115" fmla="*/ 225947 w 548966"/>
                <a:gd name="connsiteY115" fmla="*/ 979296 h 1016943"/>
                <a:gd name="connsiteX116" fmla="*/ 223299 w 548966"/>
                <a:gd name="connsiteY116" fmla="*/ 970942 h 1016943"/>
                <a:gd name="connsiteX117" fmla="*/ 207391 w 548966"/>
                <a:gd name="connsiteY117" fmla="*/ 958627 h 1016943"/>
                <a:gd name="connsiteX118" fmla="*/ 183274 w 548966"/>
                <a:gd name="connsiteY118" fmla="*/ 937073 h 1016943"/>
                <a:gd name="connsiteX119" fmla="*/ 168392 w 548966"/>
                <a:gd name="connsiteY119" fmla="*/ 922194 h 1016943"/>
                <a:gd name="connsiteX120" fmla="*/ 159670 w 548966"/>
                <a:gd name="connsiteY120" fmla="*/ 899615 h 1016943"/>
                <a:gd name="connsiteX121" fmla="*/ 152485 w 548966"/>
                <a:gd name="connsiteY121" fmla="*/ 889351 h 1016943"/>
                <a:gd name="connsiteX122" fmla="*/ 138116 w 548966"/>
                <a:gd name="connsiteY122" fmla="*/ 878062 h 1016943"/>
                <a:gd name="connsiteX123" fmla="*/ 124776 w 548966"/>
                <a:gd name="connsiteY123" fmla="*/ 867288 h 1016943"/>
                <a:gd name="connsiteX124" fmla="*/ 105276 w 548966"/>
                <a:gd name="connsiteY124" fmla="*/ 869851 h 1016943"/>
                <a:gd name="connsiteX125" fmla="*/ 92961 w 548966"/>
                <a:gd name="connsiteY125" fmla="*/ 854973 h 1016943"/>
                <a:gd name="connsiteX126" fmla="*/ 87057 w 548966"/>
                <a:gd name="connsiteY126" fmla="*/ 831241 h 1016943"/>
                <a:gd name="connsiteX127" fmla="*/ 87057 w 548966"/>
                <a:gd name="connsiteY127" fmla="*/ 813280 h 1016943"/>
                <a:gd name="connsiteX128" fmla="*/ 97579 w 548966"/>
                <a:gd name="connsiteY128" fmla="*/ 788264 h 1016943"/>
                <a:gd name="connsiteX129" fmla="*/ 101171 w 548966"/>
                <a:gd name="connsiteY129" fmla="*/ 770816 h 1016943"/>
                <a:gd name="connsiteX130" fmla="*/ 108809 w 548966"/>
                <a:gd name="connsiteY130" fmla="*/ 736010 h 1016943"/>
                <a:gd name="connsiteX131" fmla="*/ 108809 w 548966"/>
                <a:gd name="connsiteY131" fmla="*/ 736006 h 1016943"/>
                <a:gd name="connsiteX132" fmla="*/ 127342 w 548966"/>
                <a:gd name="connsiteY132" fmla="*/ 722581 h 1016943"/>
                <a:gd name="connsiteX133" fmla="*/ 134527 w 548966"/>
                <a:gd name="connsiteY133" fmla="*/ 697951 h 1016943"/>
                <a:gd name="connsiteX134" fmla="*/ 150947 w 548966"/>
                <a:gd name="connsiteY134" fmla="*/ 650742 h 1016943"/>
                <a:gd name="connsiteX135" fmla="*/ 169421 w 548966"/>
                <a:gd name="connsiteY135" fmla="*/ 614309 h 1016943"/>
                <a:gd name="connsiteX136" fmla="*/ 155052 w 548966"/>
                <a:gd name="connsiteY136" fmla="*/ 564533 h 1016943"/>
                <a:gd name="connsiteX137" fmla="*/ 133501 w 548966"/>
                <a:gd name="connsiteY137" fmla="*/ 491669 h 1016943"/>
                <a:gd name="connsiteX138" fmla="*/ 107843 w 548966"/>
                <a:gd name="connsiteY138" fmla="*/ 459854 h 1016943"/>
                <a:gd name="connsiteX139" fmla="*/ 96553 w 548966"/>
                <a:gd name="connsiteY139" fmla="*/ 436249 h 1016943"/>
                <a:gd name="connsiteX140" fmla="*/ 71923 w 548966"/>
                <a:gd name="connsiteY140" fmla="*/ 420855 h 1016943"/>
                <a:gd name="connsiteX141" fmla="*/ 67818 w 548966"/>
                <a:gd name="connsiteY141" fmla="*/ 397250 h 1016943"/>
                <a:gd name="connsiteX142" fmla="*/ 54478 w 548966"/>
                <a:gd name="connsiteY142" fmla="*/ 381859 h 1016943"/>
                <a:gd name="connsiteX143" fmla="*/ 84238 w 548966"/>
                <a:gd name="connsiteY143" fmla="*/ 357229 h 1016943"/>
                <a:gd name="connsiteX144" fmla="*/ 95528 w 548966"/>
                <a:gd name="connsiteY144" fmla="*/ 337729 h 1016943"/>
                <a:gd name="connsiteX145" fmla="*/ 81158 w 548966"/>
                <a:gd name="connsiteY145" fmla="*/ 281282 h 1016943"/>
                <a:gd name="connsiteX146" fmla="*/ 65764 w 548966"/>
                <a:gd name="connsiteY146" fmla="*/ 268967 h 1016943"/>
                <a:gd name="connsiteX147" fmla="*/ 61662 w 548966"/>
                <a:gd name="connsiteY147" fmla="*/ 250492 h 1016943"/>
                <a:gd name="connsiteX148" fmla="*/ 45239 w 548966"/>
                <a:gd name="connsiteY148" fmla="*/ 224837 h 1016943"/>
                <a:gd name="connsiteX149" fmla="*/ 84 w 548966"/>
                <a:gd name="connsiteY149" fmla="*/ 170446 h 1016943"/>
                <a:gd name="connsiteX150" fmla="*/ 12399 w 548966"/>
                <a:gd name="connsiteY150" fmla="*/ 169418 h 1016943"/>
                <a:gd name="connsiteX151" fmla="*/ 14450 w 548966"/>
                <a:gd name="connsiteY151" fmla="*/ 147355 h 1016943"/>
                <a:gd name="connsiteX152" fmla="*/ 7269 w 548966"/>
                <a:gd name="connsiteY152" fmla="*/ 106814 h 1016943"/>
                <a:gd name="connsiteX153" fmla="*/ 15478 w 548966"/>
                <a:gd name="connsiteY153" fmla="*/ 89369 h 1016943"/>
                <a:gd name="connsiteX154" fmla="*/ 15478 w 548966"/>
                <a:gd name="connsiteY154" fmla="*/ 72949 h 1016943"/>
                <a:gd name="connsiteX155" fmla="*/ 62688 w 548966"/>
                <a:gd name="connsiteY155" fmla="*/ 64739 h 1016943"/>
                <a:gd name="connsiteX156" fmla="*/ 81158 w 548966"/>
                <a:gd name="connsiteY156" fmla="*/ 28819 h 1016943"/>
                <a:gd name="connsiteX157" fmla="*/ 91165 w 548966"/>
                <a:gd name="connsiteY157" fmla="*/ 27790 h 1016943"/>
                <a:gd name="connsiteX158" fmla="*/ 103738 w 548966"/>
                <a:gd name="connsiteY158" fmla="*/ 33949 h 1016943"/>
                <a:gd name="connsiteX159" fmla="*/ 117078 w 548966"/>
                <a:gd name="connsiteY159" fmla="*/ 16504 h 1016943"/>
                <a:gd name="connsiteX160" fmla="*/ 126317 w 548966"/>
                <a:gd name="connsiteY160" fmla="*/ 15475 h 1016943"/>
                <a:gd name="connsiteX161" fmla="*/ 142737 w 548966"/>
                <a:gd name="connsiteY161" fmla="*/ 8291 h 1016943"/>
                <a:gd name="connsiteX162" fmla="*/ 142737 w 548966"/>
                <a:gd name="connsiteY162" fmla="*/ 8291 h 1016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548966" h="1016943">
                  <a:moveTo>
                    <a:pt x="142737" y="8291"/>
                  </a:moveTo>
                  <a:cubicBezTo>
                    <a:pt x="145816" y="8291"/>
                    <a:pt x="147613" y="9319"/>
                    <a:pt x="150692" y="9319"/>
                  </a:cubicBezTo>
                  <a:cubicBezTo>
                    <a:pt x="156335" y="9319"/>
                    <a:pt x="156590" y="84"/>
                    <a:pt x="162237" y="84"/>
                  </a:cubicBezTo>
                  <a:cubicBezTo>
                    <a:pt x="169676" y="84"/>
                    <a:pt x="170188" y="10345"/>
                    <a:pt x="177628" y="11374"/>
                  </a:cubicBezTo>
                  <a:cubicBezTo>
                    <a:pt x="177628" y="13167"/>
                    <a:pt x="178657" y="13937"/>
                    <a:pt x="178657" y="15730"/>
                  </a:cubicBezTo>
                  <a:cubicBezTo>
                    <a:pt x="178657" y="26507"/>
                    <a:pt x="173523" y="32411"/>
                    <a:pt x="173523" y="43188"/>
                  </a:cubicBezTo>
                  <a:cubicBezTo>
                    <a:pt x="173523" y="51140"/>
                    <a:pt x="184812" y="49344"/>
                    <a:pt x="191997" y="52424"/>
                  </a:cubicBezTo>
                  <a:cubicBezTo>
                    <a:pt x="194822" y="53449"/>
                    <a:pt x="195076" y="57554"/>
                    <a:pt x="198156" y="57554"/>
                  </a:cubicBezTo>
                  <a:cubicBezTo>
                    <a:pt x="206108" y="57554"/>
                    <a:pt x="209955" y="51653"/>
                    <a:pt x="213547" y="44214"/>
                  </a:cubicBezTo>
                  <a:lnTo>
                    <a:pt x="226378" y="44214"/>
                  </a:lnTo>
                  <a:lnTo>
                    <a:pt x="226378" y="72178"/>
                  </a:lnTo>
                  <a:cubicBezTo>
                    <a:pt x="226378" y="83467"/>
                    <a:pt x="221757" y="89369"/>
                    <a:pt x="221757" y="100658"/>
                  </a:cubicBezTo>
                  <a:cubicBezTo>
                    <a:pt x="221757" y="108868"/>
                    <a:pt x="225862" y="112973"/>
                    <a:pt x="225862" y="121183"/>
                  </a:cubicBezTo>
                  <a:cubicBezTo>
                    <a:pt x="225862" y="127343"/>
                    <a:pt x="219706" y="129909"/>
                    <a:pt x="219706" y="136065"/>
                  </a:cubicBezTo>
                  <a:cubicBezTo>
                    <a:pt x="219706" y="164800"/>
                    <a:pt x="232534" y="180449"/>
                    <a:pt x="249467" y="203287"/>
                  </a:cubicBezTo>
                  <a:cubicBezTo>
                    <a:pt x="258964" y="193790"/>
                    <a:pt x="253575" y="181987"/>
                    <a:pt x="259731" y="170446"/>
                  </a:cubicBezTo>
                  <a:cubicBezTo>
                    <a:pt x="266403" y="158131"/>
                    <a:pt x="273075" y="151202"/>
                    <a:pt x="274097" y="137091"/>
                  </a:cubicBezTo>
                  <a:cubicBezTo>
                    <a:pt x="278718" y="136833"/>
                    <a:pt x="281539" y="137091"/>
                    <a:pt x="286161" y="137091"/>
                  </a:cubicBezTo>
                  <a:cubicBezTo>
                    <a:pt x="289753" y="137091"/>
                    <a:pt x="291033" y="133498"/>
                    <a:pt x="294625" y="133498"/>
                  </a:cubicBezTo>
                  <a:cubicBezTo>
                    <a:pt x="297963" y="133498"/>
                    <a:pt x="297189" y="139145"/>
                    <a:pt x="299756" y="140683"/>
                  </a:cubicBezTo>
                  <a:cubicBezTo>
                    <a:pt x="304886" y="144017"/>
                    <a:pt x="310533" y="141708"/>
                    <a:pt x="316176" y="144788"/>
                  </a:cubicBezTo>
                  <a:cubicBezTo>
                    <a:pt x="323873" y="148893"/>
                    <a:pt x="326440" y="155052"/>
                    <a:pt x="334650" y="159157"/>
                  </a:cubicBezTo>
                  <a:cubicBezTo>
                    <a:pt x="339526" y="150431"/>
                    <a:pt x="335421" y="140938"/>
                    <a:pt x="342860" y="134527"/>
                  </a:cubicBezTo>
                  <a:cubicBezTo>
                    <a:pt x="346710" y="131189"/>
                    <a:pt x="351328" y="133498"/>
                    <a:pt x="355175" y="130422"/>
                  </a:cubicBezTo>
                  <a:cubicBezTo>
                    <a:pt x="364410" y="122725"/>
                    <a:pt x="369544" y="114766"/>
                    <a:pt x="369544" y="102712"/>
                  </a:cubicBezTo>
                  <a:lnTo>
                    <a:pt x="383655" y="102712"/>
                  </a:lnTo>
                  <a:cubicBezTo>
                    <a:pt x="400075" y="102712"/>
                    <a:pt x="407260" y="114766"/>
                    <a:pt x="418804" y="126317"/>
                  </a:cubicBezTo>
                  <a:cubicBezTo>
                    <a:pt x="426247" y="133753"/>
                    <a:pt x="433944" y="133240"/>
                    <a:pt x="443434" y="137603"/>
                  </a:cubicBezTo>
                  <a:cubicBezTo>
                    <a:pt x="451131" y="141196"/>
                    <a:pt x="452157" y="148122"/>
                    <a:pt x="458829" y="152998"/>
                  </a:cubicBezTo>
                  <a:cubicBezTo>
                    <a:pt x="464472" y="157103"/>
                    <a:pt x="471144" y="158644"/>
                    <a:pt x="473198" y="165316"/>
                  </a:cubicBezTo>
                  <a:cubicBezTo>
                    <a:pt x="476277" y="175064"/>
                    <a:pt x="472172" y="181220"/>
                    <a:pt x="472172" y="191484"/>
                  </a:cubicBezTo>
                  <a:cubicBezTo>
                    <a:pt x="472172" y="202513"/>
                    <a:pt x="470889" y="210213"/>
                    <a:pt x="476277" y="219706"/>
                  </a:cubicBezTo>
                  <a:cubicBezTo>
                    <a:pt x="480641" y="227146"/>
                    <a:pt x="489618" y="223041"/>
                    <a:pt x="496802" y="227917"/>
                  </a:cubicBezTo>
                  <a:cubicBezTo>
                    <a:pt x="500653" y="230483"/>
                    <a:pt x="502446" y="234330"/>
                    <a:pt x="507063" y="235101"/>
                  </a:cubicBezTo>
                  <a:cubicBezTo>
                    <a:pt x="514761" y="236381"/>
                    <a:pt x="515786" y="244337"/>
                    <a:pt x="521432" y="249470"/>
                  </a:cubicBezTo>
                  <a:cubicBezTo>
                    <a:pt x="529900" y="257168"/>
                    <a:pt x="549142" y="249983"/>
                    <a:pt x="549142" y="261785"/>
                  </a:cubicBezTo>
                  <a:cubicBezTo>
                    <a:pt x="549142" y="274100"/>
                    <a:pt x="528617" y="274100"/>
                    <a:pt x="528617" y="286415"/>
                  </a:cubicBezTo>
                  <a:cubicBezTo>
                    <a:pt x="528617" y="296418"/>
                    <a:pt x="542983" y="297960"/>
                    <a:pt x="542983" y="307966"/>
                  </a:cubicBezTo>
                  <a:cubicBezTo>
                    <a:pt x="542983" y="333879"/>
                    <a:pt x="530292" y="350146"/>
                    <a:pt x="517977" y="372725"/>
                  </a:cubicBezTo>
                  <a:lnTo>
                    <a:pt x="517981" y="372725"/>
                  </a:lnTo>
                  <a:cubicBezTo>
                    <a:pt x="487191" y="370158"/>
                    <a:pt x="471144" y="385964"/>
                    <a:pt x="440355" y="385964"/>
                  </a:cubicBezTo>
                  <a:cubicBezTo>
                    <a:pt x="429065" y="385964"/>
                    <a:pt x="423422" y="379808"/>
                    <a:pt x="412132" y="379808"/>
                  </a:cubicBezTo>
                  <a:cubicBezTo>
                    <a:pt x="399304" y="379808"/>
                    <a:pt x="395199" y="390837"/>
                    <a:pt x="384935" y="398279"/>
                  </a:cubicBezTo>
                  <a:cubicBezTo>
                    <a:pt x="374420" y="405977"/>
                    <a:pt x="363385" y="409311"/>
                    <a:pt x="360305" y="421884"/>
                  </a:cubicBezTo>
                  <a:cubicBezTo>
                    <a:pt x="360050" y="424192"/>
                    <a:pt x="359280" y="424450"/>
                    <a:pt x="359280" y="426756"/>
                  </a:cubicBezTo>
                  <a:cubicBezTo>
                    <a:pt x="359280" y="440613"/>
                    <a:pt x="369544" y="447026"/>
                    <a:pt x="369544" y="460883"/>
                  </a:cubicBezTo>
                  <a:cubicBezTo>
                    <a:pt x="369544" y="466781"/>
                    <a:pt x="364410" y="469348"/>
                    <a:pt x="364410" y="475252"/>
                  </a:cubicBezTo>
                  <a:cubicBezTo>
                    <a:pt x="364410" y="483975"/>
                    <a:pt x="372878" y="486796"/>
                    <a:pt x="377751" y="493723"/>
                  </a:cubicBezTo>
                  <a:cubicBezTo>
                    <a:pt x="384680" y="503216"/>
                    <a:pt x="388015" y="510910"/>
                    <a:pt x="388015" y="522716"/>
                  </a:cubicBezTo>
                  <a:lnTo>
                    <a:pt x="388015" y="543754"/>
                  </a:lnTo>
                  <a:cubicBezTo>
                    <a:pt x="388015" y="561457"/>
                    <a:pt x="401460" y="567770"/>
                    <a:pt x="401460" y="585476"/>
                  </a:cubicBezTo>
                  <a:lnTo>
                    <a:pt x="401460" y="585476"/>
                  </a:lnTo>
                  <a:cubicBezTo>
                    <a:pt x="399703" y="584944"/>
                    <a:pt x="397616" y="584872"/>
                    <a:pt x="395712" y="584033"/>
                  </a:cubicBezTo>
                  <a:cubicBezTo>
                    <a:pt x="392378" y="582622"/>
                    <a:pt x="391607" y="579670"/>
                    <a:pt x="390069" y="576339"/>
                  </a:cubicBezTo>
                  <a:cubicBezTo>
                    <a:pt x="382117" y="559276"/>
                    <a:pt x="373522" y="546317"/>
                    <a:pt x="354662" y="543496"/>
                  </a:cubicBezTo>
                  <a:lnTo>
                    <a:pt x="343373" y="543368"/>
                  </a:lnTo>
                  <a:cubicBezTo>
                    <a:pt x="343373" y="539133"/>
                    <a:pt x="345554" y="532722"/>
                    <a:pt x="341322" y="532722"/>
                  </a:cubicBezTo>
                  <a:cubicBezTo>
                    <a:pt x="339268" y="532722"/>
                    <a:pt x="337987" y="533748"/>
                    <a:pt x="335933" y="533748"/>
                  </a:cubicBezTo>
                  <a:cubicBezTo>
                    <a:pt x="321695" y="533748"/>
                    <a:pt x="318103" y="516299"/>
                    <a:pt x="303861" y="516299"/>
                  </a:cubicBezTo>
                  <a:cubicBezTo>
                    <a:pt x="299116" y="516299"/>
                    <a:pt x="299116" y="522713"/>
                    <a:pt x="295138" y="525021"/>
                  </a:cubicBezTo>
                  <a:cubicBezTo>
                    <a:pt x="292832" y="526305"/>
                    <a:pt x="290648" y="526050"/>
                    <a:pt x="287826" y="526050"/>
                  </a:cubicBezTo>
                  <a:lnTo>
                    <a:pt x="278205" y="526050"/>
                  </a:lnTo>
                  <a:cubicBezTo>
                    <a:pt x="267301" y="526948"/>
                    <a:pt x="261142" y="528614"/>
                    <a:pt x="250241" y="528614"/>
                  </a:cubicBezTo>
                  <a:cubicBezTo>
                    <a:pt x="247674" y="528614"/>
                    <a:pt x="246776" y="525792"/>
                    <a:pt x="245878" y="523483"/>
                  </a:cubicBezTo>
                  <a:cubicBezTo>
                    <a:pt x="243951" y="518608"/>
                    <a:pt x="241770" y="515528"/>
                    <a:pt x="241770" y="510143"/>
                  </a:cubicBezTo>
                  <a:cubicBezTo>
                    <a:pt x="241770" y="496029"/>
                    <a:pt x="246903" y="488204"/>
                    <a:pt x="246903" y="474096"/>
                  </a:cubicBezTo>
                  <a:lnTo>
                    <a:pt x="246903" y="468064"/>
                  </a:lnTo>
                  <a:cubicBezTo>
                    <a:pt x="246136" y="468064"/>
                    <a:pt x="245750" y="467552"/>
                    <a:pt x="244976" y="467552"/>
                  </a:cubicBezTo>
                  <a:cubicBezTo>
                    <a:pt x="237537" y="467552"/>
                    <a:pt x="233308" y="469606"/>
                    <a:pt x="225862" y="469606"/>
                  </a:cubicBezTo>
                  <a:cubicBezTo>
                    <a:pt x="219066" y="469606"/>
                    <a:pt x="215089" y="468580"/>
                    <a:pt x="208417" y="467039"/>
                  </a:cubicBezTo>
                  <a:cubicBezTo>
                    <a:pt x="202901" y="465752"/>
                    <a:pt x="200592" y="461395"/>
                    <a:pt x="194949" y="461395"/>
                  </a:cubicBezTo>
                  <a:lnTo>
                    <a:pt x="190714" y="461395"/>
                  </a:lnTo>
                  <a:lnTo>
                    <a:pt x="190714" y="480507"/>
                  </a:lnTo>
                  <a:cubicBezTo>
                    <a:pt x="190714" y="485640"/>
                    <a:pt x="188918" y="488589"/>
                    <a:pt x="188918" y="493723"/>
                  </a:cubicBezTo>
                  <a:cubicBezTo>
                    <a:pt x="188918" y="498468"/>
                    <a:pt x="194306" y="499108"/>
                    <a:pt x="197127" y="502958"/>
                  </a:cubicBezTo>
                  <a:cubicBezTo>
                    <a:pt x="198920" y="505525"/>
                    <a:pt x="199182" y="507962"/>
                    <a:pt x="199182" y="511168"/>
                  </a:cubicBezTo>
                  <a:cubicBezTo>
                    <a:pt x="199182" y="521945"/>
                    <a:pt x="191484" y="526948"/>
                    <a:pt x="191484" y="537725"/>
                  </a:cubicBezTo>
                  <a:lnTo>
                    <a:pt x="191484" y="548757"/>
                  </a:lnTo>
                  <a:cubicBezTo>
                    <a:pt x="191484" y="552858"/>
                    <a:pt x="193535" y="555171"/>
                    <a:pt x="195076" y="558890"/>
                  </a:cubicBezTo>
                  <a:cubicBezTo>
                    <a:pt x="198541" y="566842"/>
                    <a:pt x="197643" y="572489"/>
                    <a:pt x="197643" y="581211"/>
                  </a:cubicBezTo>
                  <a:cubicBezTo>
                    <a:pt x="197643" y="592116"/>
                    <a:pt x="190459" y="596864"/>
                    <a:pt x="186867" y="607125"/>
                  </a:cubicBezTo>
                  <a:cubicBezTo>
                    <a:pt x="186226" y="609179"/>
                    <a:pt x="183402" y="608408"/>
                    <a:pt x="182245" y="610204"/>
                  </a:cubicBezTo>
                  <a:cubicBezTo>
                    <a:pt x="178529" y="615851"/>
                    <a:pt x="179682" y="620854"/>
                    <a:pt x="179682" y="627650"/>
                  </a:cubicBezTo>
                  <a:cubicBezTo>
                    <a:pt x="179682" y="634449"/>
                    <a:pt x="175962" y="637656"/>
                    <a:pt x="174036" y="644073"/>
                  </a:cubicBezTo>
                  <a:cubicBezTo>
                    <a:pt x="171083" y="653563"/>
                    <a:pt x="174937" y="660366"/>
                    <a:pt x="171472" y="669729"/>
                  </a:cubicBezTo>
                  <a:cubicBezTo>
                    <a:pt x="168520" y="677680"/>
                    <a:pt x="162877" y="680505"/>
                    <a:pt x="160695" y="688715"/>
                  </a:cubicBezTo>
                  <a:cubicBezTo>
                    <a:pt x="157870" y="698976"/>
                    <a:pt x="159670" y="705521"/>
                    <a:pt x="159670" y="716167"/>
                  </a:cubicBezTo>
                  <a:cubicBezTo>
                    <a:pt x="159670" y="738488"/>
                    <a:pt x="165826" y="750934"/>
                    <a:pt x="165826" y="773255"/>
                  </a:cubicBezTo>
                  <a:lnTo>
                    <a:pt x="165826" y="783647"/>
                  </a:lnTo>
                  <a:cubicBezTo>
                    <a:pt x="167622" y="784927"/>
                    <a:pt x="168647" y="786723"/>
                    <a:pt x="170959" y="786723"/>
                  </a:cubicBezTo>
                  <a:cubicBezTo>
                    <a:pt x="173399" y="786723"/>
                    <a:pt x="173650" y="783385"/>
                    <a:pt x="176090" y="783134"/>
                  </a:cubicBezTo>
                  <a:cubicBezTo>
                    <a:pt x="180067" y="782745"/>
                    <a:pt x="182376" y="782621"/>
                    <a:pt x="186351" y="782621"/>
                  </a:cubicBezTo>
                  <a:cubicBezTo>
                    <a:pt x="193150" y="782621"/>
                    <a:pt x="197000" y="784287"/>
                    <a:pt x="203799" y="785185"/>
                  </a:cubicBezTo>
                  <a:cubicBezTo>
                    <a:pt x="204697" y="797885"/>
                    <a:pt x="210984" y="803659"/>
                    <a:pt x="214064" y="815974"/>
                  </a:cubicBezTo>
                  <a:lnTo>
                    <a:pt x="214064" y="826878"/>
                  </a:lnTo>
                  <a:cubicBezTo>
                    <a:pt x="214064" y="841502"/>
                    <a:pt x="228815" y="845349"/>
                    <a:pt x="233563" y="859078"/>
                  </a:cubicBezTo>
                  <a:cubicBezTo>
                    <a:pt x="238308" y="872804"/>
                    <a:pt x="238177" y="881399"/>
                    <a:pt x="242286" y="895510"/>
                  </a:cubicBezTo>
                  <a:cubicBezTo>
                    <a:pt x="246776" y="911163"/>
                    <a:pt x="255371" y="919242"/>
                    <a:pt x="269482" y="926812"/>
                  </a:cubicBezTo>
                  <a:cubicBezTo>
                    <a:pt x="279231" y="932070"/>
                    <a:pt x="285001" y="937586"/>
                    <a:pt x="296163" y="937586"/>
                  </a:cubicBezTo>
                  <a:cubicBezTo>
                    <a:pt x="301683" y="937586"/>
                    <a:pt x="303476" y="931943"/>
                    <a:pt x="308994" y="931943"/>
                  </a:cubicBezTo>
                  <a:cubicBezTo>
                    <a:pt x="314896" y="931943"/>
                    <a:pt x="316561" y="937331"/>
                    <a:pt x="321309" y="940665"/>
                  </a:cubicBezTo>
                  <a:cubicBezTo>
                    <a:pt x="326825" y="944643"/>
                    <a:pt x="332083" y="947210"/>
                    <a:pt x="332596" y="954006"/>
                  </a:cubicBezTo>
                  <a:cubicBezTo>
                    <a:pt x="344914" y="962219"/>
                    <a:pt x="353382" y="963502"/>
                    <a:pt x="366465" y="970429"/>
                  </a:cubicBezTo>
                  <a:cubicBezTo>
                    <a:pt x="368019" y="971223"/>
                    <a:pt x="369293" y="972127"/>
                    <a:pt x="370439" y="973065"/>
                  </a:cubicBezTo>
                  <a:lnTo>
                    <a:pt x="370439" y="973065"/>
                  </a:lnTo>
                  <a:cubicBezTo>
                    <a:pt x="364283" y="976399"/>
                    <a:pt x="358254" y="979410"/>
                    <a:pt x="358254" y="986594"/>
                  </a:cubicBezTo>
                  <a:lnTo>
                    <a:pt x="358254" y="1006862"/>
                  </a:lnTo>
                  <a:cubicBezTo>
                    <a:pt x="355946" y="1007887"/>
                    <a:pt x="354662" y="1009941"/>
                    <a:pt x="352095" y="1009941"/>
                  </a:cubicBezTo>
                  <a:cubicBezTo>
                    <a:pt x="343373" y="1009941"/>
                    <a:pt x="341322" y="998651"/>
                    <a:pt x="332596" y="998651"/>
                  </a:cubicBezTo>
                  <a:cubicBezTo>
                    <a:pt x="321309" y="998651"/>
                    <a:pt x="321309" y="1017126"/>
                    <a:pt x="310020" y="1017126"/>
                  </a:cubicBezTo>
                  <a:cubicBezTo>
                    <a:pt x="300526" y="1017126"/>
                    <a:pt x="303606" y="1002756"/>
                    <a:pt x="297702" y="995572"/>
                  </a:cubicBezTo>
                  <a:cubicBezTo>
                    <a:pt x="294625" y="991725"/>
                    <a:pt x="290266" y="992237"/>
                    <a:pt x="285390" y="991467"/>
                  </a:cubicBezTo>
                  <a:cubicBezTo>
                    <a:pt x="276409" y="989674"/>
                    <a:pt x="269995" y="989674"/>
                    <a:pt x="262811" y="984282"/>
                  </a:cubicBezTo>
                  <a:cubicBezTo>
                    <a:pt x="255371" y="978894"/>
                    <a:pt x="250754" y="971967"/>
                    <a:pt x="241257" y="971967"/>
                  </a:cubicBezTo>
                  <a:cubicBezTo>
                    <a:pt x="234588" y="971967"/>
                    <a:pt x="232619" y="978267"/>
                    <a:pt x="225947" y="979296"/>
                  </a:cubicBezTo>
                  <a:lnTo>
                    <a:pt x="225947" y="979296"/>
                  </a:lnTo>
                  <a:cubicBezTo>
                    <a:pt x="225137" y="976774"/>
                    <a:pt x="224367" y="974139"/>
                    <a:pt x="223299" y="970942"/>
                  </a:cubicBezTo>
                  <a:cubicBezTo>
                    <a:pt x="218041" y="965044"/>
                    <a:pt x="213675" y="963630"/>
                    <a:pt x="207391" y="958627"/>
                  </a:cubicBezTo>
                  <a:cubicBezTo>
                    <a:pt x="197643" y="950929"/>
                    <a:pt x="193277" y="944770"/>
                    <a:pt x="183274" y="937073"/>
                  </a:cubicBezTo>
                  <a:cubicBezTo>
                    <a:pt x="176730" y="932070"/>
                    <a:pt x="170446" y="930150"/>
                    <a:pt x="168392" y="922194"/>
                  </a:cubicBezTo>
                  <a:cubicBezTo>
                    <a:pt x="166080" y="913083"/>
                    <a:pt x="165440" y="907058"/>
                    <a:pt x="159670" y="899615"/>
                  </a:cubicBezTo>
                  <a:cubicBezTo>
                    <a:pt x="156717" y="895768"/>
                    <a:pt x="156463" y="891918"/>
                    <a:pt x="152485" y="889351"/>
                  </a:cubicBezTo>
                  <a:cubicBezTo>
                    <a:pt x="146715" y="885504"/>
                    <a:pt x="142093" y="883835"/>
                    <a:pt x="138116" y="878062"/>
                  </a:cubicBezTo>
                  <a:cubicBezTo>
                    <a:pt x="134266" y="872546"/>
                    <a:pt x="131447" y="867288"/>
                    <a:pt x="124776" y="867288"/>
                  </a:cubicBezTo>
                  <a:cubicBezTo>
                    <a:pt x="117078" y="867288"/>
                    <a:pt x="112973" y="869851"/>
                    <a:pt x="105276" y="869851"/>
                  </a:cubicBezTo>
                  <a:cubicBezTo>
                    <a:pt x="97706" y="869851"/>
                    <a:pt x="95528" y="862030"/>
                    <a:pt x="92961" y="854973"/>
                  </a:cubicBezTo>
                  <a:cubicBezTo>
                    <a:pt x="89754" y="846123"/>
                    <a:pt x="87057" y="840731"/>
                    <a:pt x="87057" y="831241"/>
                  </a:cubicBezTo>
                  <a:lnTo>
                    <a:pt x="87057" y="813280"/>
                  </a:lnTo>
                  <a:cubicBezTo>
                    <a:pt x="87057" y="802761"/>
                    <a:pt x="93986" y="798267"/>
                    <a:pt x="97579" y="788264"/>
                  </a:cubicBezTo>
                  <a:cubicBezTo>
                    <a:pt x="99888" y="781720"/>
                    <a:pt x="99633" y="777487"/>
                    <a:pt x="101171" y="770816"/>
                  </a:cubicBezTo>
                  <a:cubicBezTo>
                    <a:pt x="104283" y="757165"/>
                    <a:pt x="108290" y="749216"/>
                    <a:pt x="108809" y="736010"/>
                  </a:cubicBezTo>
                  <a:lnTo>
                    <a:pt x="108809" y="736006"/>
                  </a:lnTo>
                  <a:cubicBezTo>
                    <a:pt x="113685" y="729076"/>
                    <a:pt x="121183" y="728740"/>
                    <a:pt x="127342" y="722581"/>
                  </a:cubicBezTo>
                  <a:cubicBezTo>
                    <a:pt x="134269" y="715654"/>
                    <a:pt x="132985" y="707954"/>
                    <a:pt x="134527" y="697951"/>
                  </a:cubicBezTo>
                  <a:cubicBezTo>
                    <a:pt x="139912" y="679735"/>
                    <a:pt x="142737" y="667929"/>
                    <a:pt x="150947" y="650742"/>
                  </a:cubicBezTo>
                  <a:cubicBezTo>
                    <a:pt x="157619" y="636376"/>
                    <a:pt x="169421" y="630217"/>
                    <a:pt x="169421" y="614309"/>
                  </a:cubicBezTo>
                  <a:cubicBezTo>
                    <a:pt x="169421" y="594297"/>
                    <a:pt x="162237" y="583008"/>
                    <a:pt x="155052" y="564533"/>
                  </a:cubicBezTo>
                  <a:cubicBezTo>
                    <a:pt x="144530" y="537082"/>
                    <a:pt x="138887" y="520659"/>
                    <a:pt x="133501" y="491669"/>
                  </a:cubicBezTo>
                  <a:cubicBezTo>
                    <a:pt x="130676" y="476016"/>
                    <a:pt x="120158" y="470373"/>
                    <a:pt x="107843" y="459854"/>
                  </a:cubicBezTo>
                  <a:cubicBezTo>
                    <a:pt x="100146" y="453437"/>
                    <a:pt x="101174" y="444976"/>
                    <a:pt x="96553" y="436249"/>
                  </a:cubicBezTo>
                  <a:cubicBezTo>
                    <a:pt x="91165" y="426501"/>
                    <a:pt x="79108" y="429320"/>
                    <a:pt x="71923" y="420855"/>
                  </a:cubicBezTo>
                  <a:cubicBezTo>
                    <a:pt x="66019" y="413925"/>
                    <a:pt x="70898" y="405719"/>
                    <a:pt x="67818" y="397250"/>
                  </a:cubicBezTo>
                  <a:cubicBezTo>
                    <a:pt x="64993" y="389811"/>
                    <a:pt x="60121" y="387502"/>
                    <a:pt x="54478" y="381859"/>
                  </a:cubicBezTo>
                  <a:cubicBezTo>
                    <a:pt x="69098" y="378267"/>
                    <a:pt x="77054" y="370312"/>
                    <a:pt x="84238" y="357229"/>
                  </a:cubicBezTo>
                  <a:cubicBezTo>
                    <a:pt x="88343" y="349786"/>
                    <a:pt x="95528" y="346452"/>
                    <a:pt x="95528" y="337729"/>
                  </a:cubicBezTo>
                  <a:cubicBezTo>
                    <a:pt x="95528" y="314892"/>
                    <a:pt x="89111" y="302574"/>
                    <a:pt x="81158" y="281282"/>
                  </a:cubicBezTo>
                  <a:cubicBezTo>
                    <a:pt x="78595" y="274097"/>
                    <a:pt x="70640" y="274868"/>
                    <a:pt x="65764" y="268967"/>
                  </a:cubicBezTo>
                  <a:cubicBezTo>
                    <a:pt x="61401" y="263578"/>
                    <a:pt x="63968" y="257164"/>
                    <a:pt x="61662" y="250492"/>
                  </a:cubicBezTo>
                  <a:cubicBezTo>
                    <a:pt x="58070" y="239461"/>
                    <a:pt x="54990" y="231251"/>
                    <a:pt x="45239" y="224837"/>
                  </a:cubicBezTo>
                  <a:cubicBezTo>
                    <a:pt x="22405" y="209697"/>
                    <a:pt x="6756" y="197127"/>
                    <a:pt x="84" y="170446"/>
                  </a:cubicBezTo>
                  <a:cubicBezTo>
                    <a:pt x="4956" y="171211"/>
                    <a:pt x="8294" y="171985"/>
                    <a:pt x="12399" y="169418"/>
                  </a:cubicBezTo>
                  <a:cubicBezTo>
                    <a:pt x="19584" y="164800"/>
                    <a:pt x="14450" y="156077"/>
                    <a:pt x="14450" y="147355"/>
                  </a:cubicBezTo>
                  <a:cubicBezTo>
                    <a:pt x="14450" y="131447"/>
                    <a:pt x="7269" y="122721"/>
                    <a:pt x="7269" y="106814"/>
                  </a:cubicBezTo>
                  <a:cubicBezTo>
                    <a:pt x="7269" y="99372"/>
                    <a:pt x="13679" y="96292"/>
                    <a:pt x="15478" y="89369"/>
                  </a:cubicBezTo>
                  <a:cubicBezTo>
                    <a:pt x="17271" y="83209"/>
                    <a:pt x="11886" y="77821"/>
                    <a:pt x="15478" y="72949"/>
                  </a:cubicBezTo>
                  <a:cubicBezTo>
                    <a:pt x="26768" y="58321"/>
                    <a:pt x="44468" y="68073"/>
                    <a:pt x="62688" y="64739"/>
                  </a:cubicBezTo>
                  <a:cubicBezTo>
                    <a:pt x="78082" y="61914"/>
                    <a:pt x="81158" y="44468"/>
                    <a:pt x="81158" y="28819"/>
                  </a:cubicBezTo>
                  <a:cubicBezTo>
                    <a:pt x="85006" y="28561"/>
                    <a:pt x="87318" y="27790"/>
                    <a:pt x="91165" y="27790"/>
                  </a:cubicBezTo>
                  <a:cubicBezTo>
                    <a:pt x="96553" y="27790"/>
                    <a:pt x="98346" y="33949"/>
                    <a:pt x="103738" y="33949"/>
                  </a:cubicBezTo>
                  <a:cubicBezTo>
                    <a:pt x="112203" y="33949"/>
                    <a:pt x="110152" y="21376"/>
                    <a:pt x="117078" y="16504"/>
                  </a:cubicBezTo>
                  <a:cubicBezTo>
                    <a:pt x="119900" y="14705"/>
                    <a:pt x="122979" y="16504"/>
                    <a:pt x="126317" y="15475"/>
                  </a:cubicBezTo>
                  <a:cubicBezTo>
                    <a:pt x="132727" y="13425"/>
                    <a:pt x="135810" y="8803"/>
                    <a:pt x="142737" y="8291"/>
                  </a:cubicBezTo>
                  <a:lnTo>
                    <a:pt x="142737" y="8291"/>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17" name="Freeform: Shape 4716">
              <a:extLst>
                <a:ext uri="{FF2B5EF4-FFF2-40B4-BE49-F238E27FC236}">
                  <a16:creationId xmlns:a16="http://schemas.microsoft.com/office/drawing/2014/main" id="{E2A2B1CB-139B-4DBA-86FD-292448F88535}"/>
                </a:ext>
              </a:extLst>
            </p:cNvPr>
            <p:cNvSpPr/>
            <p:nvPr/>
          </p:nvSpPr>
          <p:spPr>
            <a:xfrm>
              <a:off x="14916371" y="4643806"/>
              <a:ext cx="348778" cy="289342"/>
            </a:xfrm>
            <a:custGeom>
              <a:avLst/>
              <a:gdLst>
                <a:gd name="connsiteX0" fmla="*/ 42264 w 348778"/>
                <a:gd name="connsiteY0" fmla="*/ 218070 h 289342"/>
                <a:gd name="connsiteX1" fmla="*/ 28819 w 348778"/>
                <a:gd name="connsiteY1" fmla="*/ 176348 h 289342"/>
                <a:gd name="connsiteX2" fmla="*/ 28819 w 348778"/>
                <a:gd name="connsiteY2" fmla="*/ 155310 h 289342"/>
                <a:gd name="connsiteX3" fmla="*/ 18555 w 348778"/>
                <a:gd name="connsiteY3" fmla="*/ 126317 h 289342"/>
                <a:gd name="connsiteX4" fmla="*/ 5214 w 348778"/>
                <a:gd name="connsiteY4" fmla="*/ 107846 h 289342"/>
                <a:gd name="connsiteX5" fmla="*/ 10348 w 348778"/>
                <a:gd name="connsiteY5" fmla="*/ 93477 h 289342"/>
                <a:gd name="connsiteX6" fmla="*/ 84 w 348778"/>
                <a:gd name="connsiteY6" fmla="*/ 59350 h 289342"/>
                <a:gd name="connsiteX7" fmla="*/ 1109 w 348778"/>
                <a:gd name="connsiteY7" fmla="*/ 54478 h 289342"/>
                <a:gd name="connsiteX8" fmla="*/ 25739 w 348778"/>
                <a:gd name="connsiteY8" fmla="*/ 30873 h 289342"/>
                <a:gd name="connsiteX9" fmla="*/ 52936 w 348778"/>
                <a:gd name="connsiteY9" fmla="*/ 12402 h 289342"/>
                <a:gd name="connsiteX10" fmla="*/ 81158 w 348778"/>
                <a:gd name="connsiteY10" fmla="*/ 18558 h 289342"/>
                <a:gd name="connsiteX11" fmla="*/ 158785 w 348778"/>
                <a:gd name="connsiteY11" fmla="*/ 5319 h 289342"/>
                <a:gd name="connsiteX12" fmla="*/ 158785 w 348778"/>
                <a:gd name="connsiteY12" fmla="*/ 5319 h 289342"/>
                <a:gd name="connsiteX13" fmla="*/ 176602 w 348778"/>
                <a:gd name="connsiteY13" fmla="*/ 26768 h 289342"/>
                <a:gd name="connsiteX14" fmla="*/ 199182 w 348778"/>
                <a:gd name="connsiteY14" fmla="*/ 30873 h 289342"/>
                <a:gd name="connsiteX15" fmla="*/ 211497 w 348778"/>
                <a:gd name="connsiteY15" fmla="*/ 28822 h 289342"/>
                <a:gd name="connsiteX16" fmla="*/ 235101 w 348778"/>
                <a:gd name="connsiteY16" fmla="*/ 39083 h 289342"/>
                <a:gd name="connsiteX17" fmla="*/ 242282 w 348778"/>
                <a:gd name="connsiteY17" fmla="*/ 30873 h 289342"/>
                <a:gd name="connsiteX18" fmla="*/ 248442 w 348778"/>
                <a:gd name="connsiteY18" fmla="*/ 14453 h 289342"/>
                <a:gd name="connsiteX19" fmla="*/ 245362 w 348778"/>
                <a:gd name="connsiteY19" fmla="*/ 6243 h 289342"/>
                <a:gd name="connsiteX20" fmla="*/ 265887 w 348778"/>
                <a:gd name="connsiteY20" fmla="*/ 84 h 289342"/>
                <a:gd name="connsiteX21" fmla="*/ 289491 w 348778"/>
                <a:gd name="connsiteY21" fmla="*/ 21638 h 289342"/>
                <a:gd name="connsiteX22" fmla="*/ 301807 w 348778"/>
                <a:gd name="connsiteY22" fmla="*/ 15482 h 289342"/>
                <a:gd name="connsiteX23" fmla="*/ 315424 w 348778"/>
                <a:gd name="connsiteY23" fmla="*/ 21380 h 289342"/>
                <a:gd name="connsiteX24" fmla="*/ 315424 w 348778"/>
                <a:gd name="connsiteY24" fmla="*/ 21380 h 289342"/>
                <a:gd name="connsiteX25" fmla="*/ 335679 w 348778"/>
                <a:gd name="connsiteY25" fmla="*/ 45239 h 289342"/>
                <a:gd name="connsiteX26" fmla="*/ 349019 w 348778"/>
                <a:gd name="connsiteY26" fmla="*/ 65764 h 289342"/>
                <a:gd name="connsiteX27" fmla="*/ 334653 w 348778"/>
                <a:gd name="connsiteY27" fmla="*/ 82955 h 289342"/>
                <a:gd name="connsiteX28" fmla="*/ 334653 w 348778"/>
                <a:gd name="connsiteY28" fmla="*/ 106559 h 289342"/>
                <a:gd name="connsiteX29" fmla="*/ 323364 w 348778"/>
                <a:gd name="connsiteY29" fmla="*/ 119129 h 289342"/>
                <a:gd name="connsiteX30" fmla="*/ 313099 w 348778"/>
                <a:gd name="connsiteY30" fmla="*/ 139658 h 289342"/>
                <a:gd name="connsiteX31" fmla="*/ 304889 w 348778"/>
                <a:gd name="connsiteY31" fmla="*/ 139658 h 289342"/>
                <a:gd name="connsiteX32" fmla="*/ 300784 w 348778"/>
                <a:gd name="connsiteY32" fmla="*/ 137603 h 289342"/>
                <a:gd name="connsiteX33" fmla="*/ 292061 w 348778"/>
                <a:gd name="connsiteY33" fmla="*/ 137603 h 289342"/>
                <a:gd name="connsiteX34" fmla="*/ 292061 w 348778"/>
                <a:gd name="connsiteY34" fmla="*/ 158128 h 289342"/>
                <a:gd name="connsiteX35" fmla="*/ 255629 w 348778"/>
                <a:gd name="connsiteY35" fmla="*/ 173523 h 289342"/>
                <a:gd name="connsiteX36" fmla="*/ 258709 w 348778"/>
                <a:gd name="connsiteY36" fmla="*/ 183784 h 289342"/>
                <a:gd name="connsiteX37" fmla="*/ 253575 w 348778"/>
                <a:gd name="connsiteY37" fmla="*/ 188918 h 289342"/>
                <a:gd name="connsiteX38" fmla="*/ 268970 w 348778"/>
                <a:gd name="connsiteY38" fmla="*/ 210984 h 289342"/>
                <a:gd name="connsiteX39" fmla="*/ 252550 w 348778"/>
                <a:gd name="connsiteY39" fmla="*/ 223812 h 289342"/>
                <a:gd name="connsiteX40" fmla="*/ 229970 w 348778"/>
                <a:gd name="connsiteY40" fmla="*/ 212522 h 289342"/>
                <a:gd name="connsiteX41" fmla="*/ 209446 w 348778"/>
                <a:gd name="connsiteY41" fmla="*/ 238177 h 289342"/>
                <a:gd name="connsiteX42" fmla="*/ 192000 w 348778"/>
                <a:gd name="connsiteY42" fmla="*/ 233047 h 289342"/>
                <a:gd name="connsiteX43" fmla="*/ 177631 w 348778"/>
                <a:gd name="connsiteY43" fmla="*/ 261782 h 289342"/>
                <a:gd name="connsiteX44" fmla="*/ 157103 w 348778"/>
                <a:gd name="connsiteY44" fmla="*/ 289495 h 289342"/>
                <a:gd name="connsiteX45" fmla="*/ 157103 w 348778"/>
                <a:gd name="connsiteY45" fmla="*/ 289495 h 289342"/>
                <a:gd name="connsiteX46" fmla="*/ 130807 w 348778"/>
                <a:gd name="connsiteY46" fmla="*/ 281798 h 289342"/>
                <a:gd name="connsiteX47" fmla="*/ 122339 w 348778"/>
                <a:gd name="connsiteY47" fmla="*/ 282310 h 289342"/>
                <a:gd name="connsiteX48" fmla="*/ 107843 w 348778"/>
                <a:gd name="connsiteY48" fmla="*/ 276667 h 289342"/>
                <a:gd name="connsiteX49" fmla="*/ 92448 w 348778"/>
                <a:gd name="connsiteY49" fmla="*/ 284877 h 289342"/>
                <a:gd name="connsiteX50" fmla="*/ 84751 w 348778"/>
                <a:gd name="connsiteY50" fmla="*/ 277180 h 289342"/>
                <a:gd name="connsiteX51" fmla="*/ 79620 w 348778"/>
                <a:gd name="connsiteY51" fmla="*/ 272046 h 289342"/>
                <a:gd name="connsiteX52" fmla="*/ 88343 w 348778"/>
                <a:gd name="connsiteY52" fmla="*/ 264865 h 289342"/>
                <a:gd name="connsiteX53" fmla="*/ 90397 w 348778"/>
                <a:gd name="connsiteY53" fmla="*/ 254088 h 289342"/>
                <a:gd name="connsiteX54" fmla="*/ 88856 w 348778"/>
                <a:gd name="connsiteY54" fmla="*/ 247416 h 289342"/>
                <a:gd name="connsiteX55" fmla="*/ 83213 w 348778"/>
                <a:gd name="connsiteY55" fmla="*/ 234076 h 289342"/>
                <a:gd name="connsiteX56" fmla="*/ 75515 w 348778"/>
                <a:gd name="connsiteY56" fmla="*/ 251521 h 289342"/>
                <a:gd name="connsiteX57" fmla="*/ 62815 w 348778"/>
                <a:gd name="connsiteY57" fmla="*/ 257167 h 289342"/>
                <a:gd name="connsiteX58" fmla="*/ 52423 w 348778"/>
                <a:gd name="connsiteY58" fmla="*/ 256910 h 289342"/>
                <a:gd name="connsiteX59" fmla="*/ 51398 w 348778"/>
                <a:gd name="connsiteY59" fmla="*/ 254601 h 289342"/>
                <a:gd name="connsiteX60" fmla="*/ 52423 w 348778"/>
                <a:gd name="connsiteY60" fmla="*/ 250496 h 289342"/>
                <a:gd name="connsiteX61" fmla="*/ 46780 w 348778"/>
                <a:gd name="connsiteY61" fmla="*/ 232534 h 289342"/>
                <a:gd name="connsiteX62" fmla="*/ 45239 w 348778"/>
                <a:gd name="connsiteY62" fmla="*/ 220219 h 289342"/>
                <a:gd name="connsiteX63" fmla="*/ 42264 w 348778"/>
                <a:gd name="connsiteY63" fmla="*/ 218070 h 289342"/>
                <a:gd name="connsiteX64" fmla="*/ 42264 w 348778"/>
                <a:gd name="connsiteY64" fmla="*/ 218070 h 289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48778" h="289342">
                  <a:moveTo>
                    <a:pt x="42264" y="218070"/>
                  </a:moveTo>
                  <a:cubicBezTo>
                    <a:pt x="42264" y="200364"/>
                    <a:pt x="28819" y="194051"/>
                    <a:pt x="28819" y="176348"/>
                  </a:cubicBezTo>
                  <a:lnTo>
                    <a:pt x="28819" y="155310"/>
                  </a:lnTo>
                  <a:cubicBezTo>
                    <a:pt x="28819" y="143504"/>
                    <a:pt x="25484" y="135810"/>
                    <a:pt x="18555" y="126317"/>
                  </a:cubicBezTo>
                  <a:cubicBezTo>
                    <a:pt x="13682" y="119390"/>
                    <a:pt x="5214" y="116569"/>
                    <a:pt x="5214" y="107846"/>
                  </a:cubicBezTo>
                  <a:cubicBezTo>
                    <a:pt x="5214" y="101942"/>
                    <a:pt x="10348" y="99375"/>
                    <a:pt x="10348" y="93477"/>
                  </a:cubicBezTo>
                  <a:cubicBezTo>
                    <a:pt x="10348" y="79620"/>
                    <a:pt x="84" y="73207"/>
                    <a:pt x="84" y="59350"/>
                  </a:cubicBezTo>
                  <a:cubicBezTo>
                    <a:pt x="84" y="57045"/>
                    <a:pt x="854" y="56787"/>
                    <a:pt x="1109" y="54478"/>
                  </a:cubicBezTo>
                  <a:cubicBezTo>
                    <a:pt x="4189" y="41905"/>
                    <a:pt x="15224" y="38571"/>
                    <a:pt x="25739" y="30873"/>
                  </a:cubicBezTo>
                  <a:cubicBezTo>
                    <a:pt x="36003" y="23431"/>
                    <a:pt x="40108" y="12402"/>
                    <a:pt x="52936" y="12402"/>
                  </a:cubicBezTo>
                  <a:cubicBezTo>
                    <a:pt x="64226" y="12402"/>
                    <a:pt x="69869" y="18558"/>
                    <a:pt x="81158" y="18558"/>
                  </a:cubicBezTo>
                  <a:cubicBezTo>
                    <a:pt x="111948" y="18558"/>
                    <a:pt x="127995" y="2752"/>
                    <a:pt x="158785" y="5319"/>
                  </a:cubicBezTo>
                  <a:lnTo>
                    <a:pt x="158785" y="5319"/>
                  </a:lnTo>
                  <a:cubicBezTo>
                    <a:pt x="168278" y="9937"/>
                    <a:pt x="168392" y="20351"/>
                    <a:pt x="176602" y="26768"/>
                  </a:cubicBezTo>
                  <a:cubicBezTo>
                    <a:pt x="183532" y="32153"/>
                    <a:pt x="190201" y="30873"/>
                    <a:pt x="199182" y="30873"/>
                  </a:cubicBezTo>
                  <a:cubicBezTo>
                    <a:pt x="204057" y="30873"/>
                    <a:pt x="206624" y="28822"/>
                    <a:pt x="211497" y="28822"/>
                  </a:cubicBezTo>
                  <a:cubicBezTo>
                    <a:pt x="221503" y="28822"/>
                    <a:pt x="225095" y="39083"/>
                    <a:pt x="235101" y="39083"/>
                  </a:cubicBezTo>
                  <a:cubicBezTo>
                    <a:pt x="239206" y="39083"/>
                    <a:pt x="240231" y="34207"/>
                    <a:pt x="242282" y="30873"/>
                  </a:cubicBezTo>
                  <a:cubicBezTo>
                    <a:pt x="246133" y="25230"/>
                    <a:pt x="248442" y="21380"/>
                    <a:pt x="248442" y="14453"/>
                  </a:cubicBezTo>
                  <a:cubicBezTo>
                    <a:pt x="248442" y="11116"/>
                    <a:pt x="246903" y="9065"/>
                    <a:pt x="245362" y="6243"/>
                  </a:cubicBezTo>
                  <a:cubicBezTo>
                    <a:pt x="253572" y="6243"/>
                    <a:pt x="258964" y="4189"/>
                    <a:pt x="265887" y="84"/>
                  </a:cubicBezTo>
                  <a:cubicBezTo>
                    <a:pt x="274613" y="8810"/>
                    <a:pt x="277689" y="18300"/>
                    <a:pt x="289491" y="21638"/>
                  </a:cubicBezTo>
                  <a:lnTo>
                    <a:pt x="301807" y="15482"/>
                  </a:lnTo>
                  <a:cubicBezTo>
                    <a:pt x="306427" y="18045"/>
                    <a:pt x="310549" y="19584"/>
                    <a:pt x="315424" y="21380"/>
                  </a:cubicBezTo>
                  <a:lnTo>
                    <a:pt x="315424" y="21380"/>
                  </a:lnTo>
                  <a:cubicBezTo>
                    <a:pt x="322867" y="31386"/>
                    <a:pt x="328236" y="35233"/>
                    <a:pt x="335679" y="45239"/>
                  </a:cubicBezTo>
                  <a:cubicBezTo>
                    <a:pt x="341064" y="52682"/>
                    <a:pt x="349019" y="56271"/>
                    <a:pt x="349019" y="65764"/>
                  </a:cubicBezTo>
                  <a:cubicBezTo>
                    <a:pt x="349019" y="74487"/>
                    <a:pt x="334653" y="74232"/>
                    <a:pt x="334653" y="82955"/>
                  </a:cubicBezTo>
                  <a:lnTo>
                    <a:pt x="334653" y="106559"/>
                  </a:lnTo>
                  <a:cubicBezTo>
                    <a:pt x="334653" y="112973"/>
                    <a:pt x="328749" y="116311"/>
                    <a:pt x="323364" y="119129"/>
                  </a:cubicBezTo>
                  <a:cubicBezTo>
                    <a:pt x="315666" y="123237"/>
                    <a:pt x="315153" y="130931"/>
                    <a:pt x="313099" y="139658"/>
                  </a:cubicBezTo>
                  <a:lnTo>
                    <a:pt x="304889" y="139658"/>
                  </a:lnTo>
                  <a:lnTo>
                    <a:pt x="300784" y="137603"/>
                  </a:lnTo>
                  <a:lnTo>
                    <a:pt x="292061" y="137603"/>
                  </a:lnTo>
                  <a:lnTo>
                    <a:pt x="292061" y="158128"/>
                  </a:lnTo>
                  <a:cubicBezTo>
                    <a:pt x="276667" y="159415"/>
                    <a:pt x="255629" y="158128"/>
                    <a:pt x="255629" y="173523"/>
                  </a:cubicBezTo>
                  <a:cubicBezTo>
                    <a:pt x="255629" y="177628"/>
                    <a:pt x="258709" y="179682"/>
                    <a:pt x="258709" y="183784"/>
                  </a:cubicBezTo>
                  <a:cubicBezTo>
                    <a:pt x="258709" y="186609"/>
                    <a:pt x="255371" y="187121"/>
                    <a:pt x="253575" y="188918"/>
                  </a:cubicBezTo>
                  <a:cubicBezTo>
                    <a:pt x="261015" y="196360"/>
                    <a:pt x="268970" y="200465"/>
                    <a:pt x="268970" y="210984"/>
                  </a:cubicBezTo>
                  <a:cubicBezTo>
                    <a:pt x="268970" y="219191"/>
                    <a:pt x="260760" y="223812"/>
                    <a:pt x="252550" y="223812"/>
                  </a:cubicBezTo>
                  <a:cubicBezTo>
                    <a:pt x="242801" y="223812"/>
                    <a:pt x="239722" y="212522"/>
                    <a:pt x="229970" y="212522"/>
                  </a:cubicBezTo>
                  <a:cubicBezTo>
                    <a:pt x="217143" y="212522"/>
                    <a:pt x="222273" y="238177"/>
                    <a:pt x="209446" y="238177"/>
                  </a:cubicBezTo>
                  <a:cubicBezTo>
                    <a:pt x="202516" y="238177"/>
                    <a:pt x="198924" y="234072"/>
                    <a:pt x="192000" y="233047"/>
                  </a:cubicBezTo>
                  <a:cubicBezTo>
                    <a:pt x="188150" y="245107"/>
                    <a:pt x="188662" y="256139"/>
                    <a:pt x="177631" y="261782"/>
                  </a:cubicBezTo>
                  <a:cubicBezTo>
                    <a:pt x="166083" y="267941"/>
                    <a:pt x="158128" y="276151"/>
                    <a:pt x="157103" y="289495"/>
                  </a:cubicBezTo>
                  <a:lnTo>
                    <a:pt x="157103" y="289495"/>
                  </a:lnTo>
                  <a:cubicBezTo>
                    <a:pt x="146457" y="288855"/>
                    <a:pt x="141457" y="281798"/>
                    <a:pt x="130807" y="281798"/>
                  </a:cubicBezTo>
                  <a:cubicBezTo>
                    <a:pt x="127469" y="281798"/>
                    <a:pt x="125677" y="282310"/>
                    <a:pt x="122339" y="282310"/>
                  </a:cubicBezTo>
                  <a:cubicBezTo>
                    <a:pt x="116311" y="282310"/>
                    <a:pt x="113874" y="276667"/>
                    <a:pt x="107843" y="276667"/>
                  </a:cubicBezTo>
                  <a:cubicBezTo>
                    <a:pt x="101047" y="276667"/>
                    <a:pt x="99247" y="284877"/>
                    <a:pt x="92448" y="284877"/>
                  </a:cubicBezTo>
                  <a:cubicBezTo>
                    <a:pt x="88216" y="284877"/>
                    <a:pt x="86805" y="280772"/>
                    <a:pt x="84751" y="277180"/>
                  </a:cubicBezTo>
                  <a:cubicBezTo>
                    <a:pt x="83471" y="274740"/>
                    <a:pt x="79620" y="274868"/>
                    <a:pt x="79620" y="272046"/>
                  </a:cubicBezTo>
                  <a:cubicBezTo>
                    <a:pt x="79620" y="267683"/>
                    <a:pt x="86292" y="268709"/>
                    <a:pt x="88343" y="264865"/>
                  </a:cubicBezTo>
                  <a:cubicBezTo>
                    <a:pt x="90270" y="261145"/>
                    <a:pt x="90397" y="258320"/>
                    <a:pt x="90397" y="254088"/>
                  </a:cubicBezTo>
                  <a:cubicBezTo>
                    <a:pt x="90397" y="251394"/>
                    <a:pt x="89244" y="249983"/>
                    <a:pt x="88856" y="247416"/>
                  </a:cubicBezTo>
                  <a:cubicBezTo>
                    <a:pt x="87830" y="241900"/>
                    <a:pt x="88856" y="234076"/>
                    <a:pt x="83213" y="234076"/>
                  </a:cubicBezTo>
                  <a:cubicBezTo>
                    <a:pt x="75773" y="234076"/>
                    <a:pt x="77439" y="244340"/>
                    <a:pt x="75515" y="251521"/>
                  </a:cubicBezTo>
                  <a:cubicBezTo>
                    <a:pt x="74105" y="256655"/>
                    <a:pt x="68203" y="257167"/>
                    <a:pt x="62815" y="257167"/>
                  </a:cubicBezTo>
                  <a:cubicBezTo>
                    <a:pt x="58710" y="257167"/>
                    <a:pt x="56529" y="256655"/>
                    <a:pt x="52423" y="256910"/>
                  </a:cubicBezTo>
                  <a:cubicBezTo>
                    <a:pt x="52296" y="256015"/>
                    <a:pt x="51398" y="255499"/>
                    <a:pt x="51398" y="254601"/>
                  </a:cubicBezTo>
                  <a:cubicBezTo>
                    <a:pt x="51398" y="253063"/>
                    <a:pt x="52423" y="252034"/>
                    <a:pt x="52423" y="250496"/>
                  </a:cubicBezTo>
                  <a:cubicBezTo>
                    <a:pt x="52423" y="243184"/>
                    <a:pt x="49089" y="239461"/>
                    <a:pt x="46780" y="232534"/>
                  </a:cubicBezTo>
                  <a:cubicBezTo>
                    <a:pt x="45366" y="228044"/>
                    <a:pt x="47806" y="224200"/>
                    <a:pt x="45239" y="220219"/>
                  </a:cubicBezTo>
                  <a:cubicBezTo>
                    <a:pt x="44511" y="219021"/>
                    <a:pt x="43462" y="218436"/>
                    <a:pt x="42264" y="218070"/>
                  </a:cubicBezTo>
                  <a:lnTo>
                    <a:pt x="42264" y="218070"/>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18" name="Freeform: Shape 4717">
              <a:extLst>
                <a:ext uri="{FF2B5EF4-FFF2-40B4-BE49-F238E27FC236}">
                  <a16:creationId xmlns:a16="http://schemas.microsoft.com/office/drawing/2014/main" id="{6409148A-93CF-4DAA-9DE4-E250F6FD6E8C}"/>
                </a:ext>
              </a:extLst>
            </p:cNvPr>
            <p:cNvSpPr/>
            <p:nvPr/>
          </p:nvSpPr>
          <p:spPr>
            <a:xfrm>
              <a:off x="14696748" y="4117911"/>
              <a:ext cx="546027" cy="564969"/>
            </a:xfrm>
            <a:custGeom>
              <a:avLst/>
              <a:gdLst>
                <a:gd name="connsiteX0" fmla="*/ 55500 w 546027"/>
                <a:gd name="connsiteY0" fmla="*/ 68256 h 564968"/>
                <a:gd name="connsiteX1" fmla="*/ 72952 w 546027"/>
                <a:gd name="connsiteY1" fmla="*/ 69284 h 564968"/>
                <a:gd name="connsiteX2" fmla="*/ 84238 w 546027"/>
                <a:gd name="connsiteY2" fmla="*/ 84679 h 564968"/>
                <a:gd name="connsiteX3" fmla="*/ 89372 w 546027"/>
                <a:gd name="connsiteY3" fmla="*/ 80574 h 564968"/>
                <a:gd name="connsiteX4" fmla="*/ 97837 w 546027"/>
                <a:gd name="connsiteY4" fmla="*/ 83653 h 564968"/>
                <a:gd name="connsiteX5" fmla="*/ 105792 w 546027"/>
                <a:gd name="connsiteY5" fmla="*/ 83653 h 564968"/>
                <a:gd name="connsiteX6" fmla="*/ 107843 w 546027"/>
                <a:gd name="connsiteY6" fmla="*/ 79549 h 564968"/>
                <a:gd name="connsiteX7" fmla="*/ 90398 w 546027"/>
                <a:gd name="connsiteY7" fmla="*/ 60049 h 564968"/>
                <a:gd name="connsiteX8" fmla="*/ 96553 w 546027"/>
                <a:gd name="connsiteY8" fmla="*/ 43629 h 564968"/>
                <a:gd name="connsiteX9" fmla="*/ 92448 w 546027"/>
                <a:gd name="connsiteY9" fmla="*/ 29260 h 564968"/>
                <a:gd name="connsiteX10" fmla="*/ 98607 w 546027"/>
                <a:gd name="connsiteY10" fmla="*/ 5655 h 564968"/>
                <a:gd name="connsiteX11" fmla="*/ 114002 w 546027"/>
                <a:gd name="connsiteY11" fmla="*/ 14894 h 564968"/>
                <a:gd name="connsiteX12" fmla="*/ 122212 w 546027"/>
                <a:gd name="connsiteY12" fmla="*/ 4630 h 564968"/>
                <a:gd name="connsiteX13" fmla="*/ 143981 w 546027"/>
                <a:gd name="connsiteY13" fmla="*/ 84 h 564968"/>
                <a:gd name="connsiteX14" fmla="*/ 143981 w 546027"/>
                <a:gd name="connsiteY14" fmla="*/ 84 h 564968"/>
                <a:gd name="connsiteX15" fmla="*/ 163265 w 546027"/>
                <a:gd name="connsiteY15" fmla="*/ 38499 h 564968"/>
                <a:gd name="connsiteX16" fmla="*/ 178657 w 546027"/>
                <a:gd name="connsiteY16" fmla="*/ 57995 h 564968"/>
                <a:gd name="connsiteX17" fmla="*/ 190972 w 546027"/>
                <a:gd name="connsiteY17" fmla="*/ 65179 h 564968"/>
                <a:gd name="connsiteX18" fmla="*/ 193026 w 546027"/>
                <a:gd name="connsiteY18" fmla="*/ 89813 h 564968"/>
                <a:gd name="connsiteX19" fmla="*/ 211500 w 546027"/>
                <a:gd name="connsiteY19" fmla="*/ 105207 h 564968"/>
                <a:gd name="connsiteX20" fmla="*/ 228945 w 546027"/>
                <a:gd name="connsiteY20" fmla="*/ 117522 h 564968"/>
                <a:gd name="connsiteX21" fmla="*/ 254604 w 546027"/>
                <a:gd name="connsiteY21" fmla="*/ 105207 h 564968"/>
                <a:gd name="connsiteX22" fmla="*/ 271024 w 546027"/>
                <a:gd name="connsiteY22" fmla="*/ 119573 h 564968"/>
                <a:gd name="connsiteX23" fmla="*/ 287444 w 546027"/>
                <a:gd name="connsiteY23" fmla="*/ 144203 h 564968"/>
                <a:gd name="connsiteX24" fmla="*/ 261785 w 546027"/>
                <a:gd name="connsiteY24" fmla="*/ 179097 h 564968"/>
                <a:gd name="connsiteX25" fmla="*/ 307969 w 546027"/>
                <a:gd name="connsiteY25" fmla="*/ 203727 h 564968"/>
                <a:gd name="connsiteX26" fmla="*/ 357229 w 546027"/>
                <a:gd name="connsiteY26" fmla="*/ 232466 h 564968"/>
                <a:gd name="connsiteX27" fmla="*/ 397254 w 546027"/>
                <a:gd name="connsiteY27" fmla="*/ 276595 h 564968"/>
                <a:gd name="connsiteX28" fmla="*/ 423938 w 546027"/>
                <a:gd name="connsiteY28" fmla="*/ 302251 h 564968"/>
                <a:gd name="connsiteX29" fmla="*/ 449593 w 546027"/>
                <a:gd name="connsiteY29" fmla="*/ 307381 h 564968"/>
                <a:gd name="connsiteX30" fmla="*/ 463962 w 546027"/>
                <a:gd name="connsiteY30" fmla="*/ 325855 h 564968"/>
                <a:gd name="connsiteX31" fmla="*/ 491672 w 546027"/>
                <a:gd name="connsiteY31" fmla="*/ 346380 h 564968"/>
                <a:gd name="connsiteX32" fmla="*/ 496806 w 546027"/>
                <a:gd name="connsiteY32" fmla="*/ 363829 h 564968"/>
                <a:gd name="connsiteX33" fmla="*/ 526566 w 546027"/>
                <a:gd name="connsiteY33" fmla="*/ 373064 h 564968"/>
                <a:gd name="connsiteX34" fmla="*/ 529646 w 546027"/>
                <a:gd name="connsiteY34" fmla="*/ 378195 h 564968"/>
                <a:gd name="connsiteX35" fmla="*/ 521433 w 546027"/>
                <a:gd name="connsiteY35" fmla="*/ 386405 h 564968"/>
                <a:gd name="connsiteX36" fmla="*/ 515277 w 546027"/>
                <a:gd name="connsiteY36" fmla="*/ 407959 h 564968"/>
                <a:gd name="connsiteX37" fmla="*/ 522461 w 546027"/>
                <a:gd name="connsiteY37" fmla="*/ 429509 h 564968"/>
                <a:gd name="connsiteX38" fmla="*/ 546066 w 546027"/>
                <a:gd name="connsiteY38" fmla="*/ 441824 h 564968"/>
                <a:gd name="connsiteX39" fmla="*/ 522461 w 546027"/>
                <a:gd name="connsiteY39" fmla="*/ 463374 h 564968"/>
                <a:gd name="connsiteX40" fmla="*/ 541961 w 546027"/>
                <a:gd name="connsiteY40" fmla="*/ 525978 h 564968"/>
                <a:gd name="connsiteX41" fmla="*/ 535047 w 546027"/>
                <a:gd name="connsiteY41" fmla="*/ 547274 h 564968"/>
                <a:gd name="connsiteX42" fmla="*/ 535047 w 546027"/>
                <a:gd name="connsiteY42" fmla="*/ 547274 h 564968"/>
                <a:gd name="connsiteX43" fmla="*/ 521429 w 546027"/>
                <a:gd name="connsiteY43" fmla="*/ 541376 h 564968"/>
                <a:gd name="connsiteX44" fmla="*/ 509114 w 546027"/>
                <a:gd name="connsiteY44" fmla="*/ 547532 h 564968"/>
                <a:gd name="connsiteX45" fmla="*/ 485510 w 546027"/>
                <a:gd name="connsiteY45" fmla="*/ 525978 h 564968"/>
                <a:gd name="connsiteX46" fmla="*/ 464985 w 546027"/>
                <a:gd name="connsiteY46" fmla="*/ 532137 h 564968"/>
                <a:gd name="connsiteX47" fmla="*/ 468064 w 546027"/>
                <a:gd name="connsiteY47" fmla="*/ 540347 h 564968"/>
                <a:gd name="connsiteX48" fmla="*/ 461905 w 546027"/>
                <a:gd name="connsiteY48" fmla="*/ 556767 h 564968"/>
                <a:gd name="connsiteX49" fmla="*/ 454724 w 546027"/>
                <a:gd name="connsiteY49" fmla="*/ 564977 h 564968"/>
                <a:gd name="connsiteX50" fmla="*/ 431119 w 546027"/>
                <a:gd name="connsiteY50" fmla="*/ 554716 h 564968"/>
                <a:gd name="connsiteX51" fmla="*/ 418804 w 546027"/>
                <a:gd name="connsiteY51" fmla="*/ 556767 h 564968"/>
                <a:gd name="connsiteX52" fmla="*/ 396225 w 546027"/>
                <a:gd name="connsiteY52" fmla="*/ 552662 h 564968"/>
                <a:gd name="connsiteX53" fmla="*/ 378407 w 546027"/>
                <a:gd name="connsiteY53" fmla="*/ 531213 h 564968"/>
                <a:gd name="connsiteX54" fmla="*/ 378404 w 546027"/>
                <a:gd name="connsiteY54" fmla="*/ 531213 h 564968"/>
                <a:gd name="connsiteX55" fmla="*/ 403410 w 546027"/>
                <a:gd name="connsiteY55" fmla="*/ 466454 h 564968"/>
                <a:gd name="connsiteX56" fmla="*/ 389044 w 546027"/>
                <a:gd name="connsiteY56" fmla="*/ 444904 h 564968"/>
                <a:gd name="connsiteX57" fmla="*/ 409569 w 546027"/>
                <a:gd name="connsiteY57" fmla="*/ 420274 h 564968"/>
                <a:gd name="connsiteX58" fmla="*/ 381859 w 546027"/>
                <a:gd name="connsiteY58" fmla="*/ 407959 h 564968"/>
                <a:gd name="connsiteX59" fmla="*/ 367490 w 546027"/>
                <a:gd name="connsiteY59" fmla="*/ 393589 h 564968"/>
                <a:gd name="connsiteX60" fmla="*/ 357229 w 546027"/>
                <a:gd name="connsiteY60" fmla="*/ 386405 h 564968"/>
                <a:gd name="connsiteX61" fmla="*/ 336704 w 546027"/>
                <a:gd name="connsiteY61" fmla="*/ 378195 h 564968"/>
                <a:gd name="connsiteX62" fmla="*/ 332599 w 546027"/>
                <a:gd name="connsiteY62" fmla="*/ 349972 h 564968"/>
                <a:gd name="connsiteX63" fmla="*/ 333625 w 546027"/>
                <a:gd name="connsiteY63" fmla="*/ 323804 h 564968"/>
                <a:gd name="connsiteX64" fmla="*/ 319256 w 546027"/>
                <a:gd name="connsiteY64" fmla="*/ 311486 h 564968"/>
                <a:gd name="connsiteX65" fmla="*/ 303861 w 546027"/>
                <a:gd name="connsiteY65" fmla="*/ 296092 h 564968"/>
                <a:gd name="connsiteX66" fmla="*/ 279231 w 546027"/>
                <a:gd name="connsiteY66" fmla="*/ 284805 h 564968"/>
                <a:gd name="connsiteX67" fmla="*/ 244082 w 546027"/>
                <a:gd name="connsiteY67" fmla="*/ 261200 h 564968"/>
                <a:gd name="connsiteX68" fmla="*/ 229971 w 546027"/>
                <a:gd name="connsiteY68" fmla="*/ 261200 h 564968"/>
                <a:gd name="connsiteX69" fmla="*/ 215602 w 546027"/>
                <a:gd name="connsiteY69" fmla="*/ 288910 h 564968"/>
                <a:gd name="connsiteX70" fmla="*/ 203287 w 546027"/>
                <a:gd name="connsiteY70" fmla="*/ 293015 h 564968"/>
                <a:gd name="connsiteX71" fmla="*/ 195077 w 546027"/>
                <a:gd name="connsiteY71" fmla="*/ 317645 h 564968"/>
                <a:gd name="connsiteX72" fmla="*/ 176603 w 546027"/>
                <a:gd name="connsiteY72" fmla="*/ 303276 h 564968"/>
                <a:gd name="connsiteX73" fmla="*/ 160182 w 546027"/>
                <a:gd name="connsiteY73" fmla="*/ 299171 h 564968"/>
                <a:gd name="connsiteX74" fmla="*/ 155052 w 546027"/>
                <a:gd name="connsiteY74" fmla="*/ 291987 h 564968"/>
                <a:gd name="connsiteX75" fmla="*/ 146587 w 546027"/>
                <a:gd name="connsiteY75" fmla="*/ 295579 h 564968"/>
                <a:gd name="connsiteX76" fmla="*/ 134524 w 546027"/>
                <a:gd name="connsiteY76" fmla="*/ 295579 h 564968"/>
                <a:gd name="connsiteX77" fmla="*/ 120158 w 546027"/>
                <a:gd name="connsiteY77" fmla="*/ 328935 h 564968"/>
                <a:gd name="connsiteX78" fmla="*/ 109894 w 546027"/>
                <a:gd name="connsiteY78" fmla="*/ 361775 h 564968"/>
                <a:gd name="connsiteX79" fmla="*/ 80133 w 546027"/>
                <a:gd name="connsiteY79" fmla="*/ 294553 h 564968"/>
                <a:gd name="connsiteX80" fmla="*/ 86289 w 546027"/>
                <a:gd name="connsiteY80" fmla="*/ 279672 h 564968"/>
                <a:gd name="connsiteX81" fmla="*/ 82184 w 546027"/>
                <a:gd name="connsiteY81" fmla="*/ 259147 h 564968"/>
                <a:gd name="connsiteX82" fmla="*/ 86805 w 546027"/>
                <a:gd name="connsiteY82" fmla="*/ 230666 h 564968"/>
                <a:gd name="connsiteX83" fmla="*/ 86805 w 546027"/>
                <a:gd name="connsiteY83" fmla="*/ 202702 h 564968"/>
                <a:gd name="connsiteX84" fmla="*/ 73974 w 546027"/>
                <a:gd name="connsiteY84" fmla="*/ 202702 h 564968"/>
                <a:gd name="connsiteX85" fmla="*/ 58583 w 546027"/>
                <a:gd name="connsiteY85" fmla="*/ 216042 h 564968"/>
                <a:gd name="connsiteX86" fmla="*/ 52424 w 546027"/>
                <a:gd name="connsiteY86" fmla="*/ 210912 h 564968"/>
                <a:gd name="connsiteX87" fmla="*/ 33949 w 546027"/>
                <a:gd name="connsiteY87" fmla="*/ 201676 h 564968"/>
                <a:gd name="connsiteX88" fmla="*/ 39083 w 546027"/>
                <a:gd name="connsiteY88" fmla="*/ 174218 h 564968"/>
                <a:gd name="connsiteX89" fmla="*/ 38055 w 546027"/>
                <a:gd name="connsiteY89" fmla="*/ 169862 h 564968"/>
                <a:gd name="connsiteX90" fmla="*/ 22663 w 546027"/>
                <a:gd name="connsiteY90" fmla="*/ 158572 h 564968"/>
                <a:gd name="connsiteX91" fmla="*/ 11119 w 546027"/>
                <a:gd name="connsiteY91" fmla="*/ 167808 h 564968"/>
                <a:gd name="connsiteX92" fmla="*/ 3164 w 546027"/>
                <a:gd name="connsiteY92" fmla="*/ 166779 h 564968"/>
                <a:gd name="connsiteX93" fmla="*/ 3164 w 546027"/>
                <a:gd name="connsiteY93" fmla="*/ 166779 h 564968"/>
                <a:gd name="connsiteX94" fmla="*/ 84 w 546027"/>
                <a:gd name="connsiteY94" fmla="*/ 147283 h 564968"/>
                <a:gd name="connsiteX95" fmla="*/ 27794 w 546027"/>
                <a:gd name="connsiteY95" fmla="*/ 115468 h 564968"/>
                <a:gd name="connsiteX96" fmla="*/ 37032 w 546027"/>
                <a:gd name="connsiteY96" fmla="*/ 85704 h 564968"/>
                <a:gd name="connsiteX97" fmla="*/ 43188 w 546027"/>
                <a:gd name="connsiteY97" fmla="*/ 87758 h 564968"/>
                <a:gd name="connsiteX98" fmla="*/ 55500 w 546027"/>
                <a:gd name="connsiteY98" fmla="*/ 68256 h 564968"/>
                <a:gd name="connsiteX99" fmla="*/ 55500 w 546027"/>
                <a:gd name="connsiteY99" fmla="*/ 68256 h 564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546027" h="564968">
                  <a:moveTo>
                    <a:pt x="55500" y="68256"/>
                  </a:moveTo>
                  <a:cubicBezTo>
                    <a:pt x="62946" y="70568"/>
                    <a:pt x="64994" y="68514"/>
                    <a:pt x="72952" y="69284"/>
                  </a:cubicBezTo>
                  <a:cubicBezTo>
                    <a:pt x="72952" y="76724"/>
                    <a:pt x="76796" y="84679"/>
                    <a:pt x="84238" y="84679"/>
                  </a:cubicBezTo>
                  <a:cubicBezTo>
                    <a:pt x="86805" y="84679"/>
                    <a:pt x="86805" y="80574"/>
                    <a:pt x="89372" y="80574"/>
                  </a:cubicBezTo>
                  <a:cubicBezTo>
                    <a:pt x="92961" y="80574"/>
                    <a:pt x="94244" y="83653"/>
                    <a:pt x="97837" y="83653"/>
                  </a:cubicBezTo>
                  <a:lnTo>
                    <a:pt x="105792" y="83653"/>
                  </a:lnTo>
                  <a:cubicBezTo>
                    <a:pt x="105792" y="81854"/>
                    <a:pt x="107843" y="81341"/>
                    <a:pt x="107843" y="79549"/>
                  </a:cubicBezTo>
                  <a:cubicBezTo>
                    <a:pt x="107843" y="69539"/>
                    <a:pt x="90398" y="70052"/>
                    <a:pt x="90398" y="60049"/>
                  </a:cubicBezTo>
                  <a:cubicBezTo>
                    <a:pt x="90398" y="53119"/>
                    <a:pt x="96553" y="50552"/>
                    <a:pt x="96553" y="43629"/>
                  </a:cubicBezTo>
                  <a:cubicBezTo>
                    <a:pt x="96553" y="37725"/>
                    <a:pt x="92448" y="35158"/>
                    <a:pt x="92448" y="29260"/>
                  </a:cubicBezTo>
                  <a:cubicBezTo>
                    <a:pt x="92448" y="19763"/>
                    <a:pt x="92703" y="13095"/>
                    <a:pt x="98607" y="5655"/>
                  </a:cubicBezTo>
                  <a:cubicBezTo>
                    <a:pt x="104763" y="8735"/>
                    <a:pt x="107072" y="14894"/>
                    <a:pt x="114002" y="14894"/>
                  </a:cubicBezTo>
                  <a:cubicBezTo>
                    <a:pt x="119132" y="14894"/>
                    <a:pt x="118620" y="7964"/>
                    <a:pt x="122212" y="4630"/>
                  </a:cubicBezTo>
                  <a:cubicBezTo>
                    <a:pt x="128110" y="-762"/>
                    <a:pt x="135771" y="1367"/>
                    <a:pt x="143981" y="84"/>
                  </a:cubicBezTo>
                  <a:lnTo>
                    <a:pt x="143981" y="84"/>
                  </a:lnTo>
                  <a:cubicBezTo>
                    <a:pt x="145010" y="17529"/>
                    <a:pt x="152489" y="24642"/>
                    <a:pt x="163265" y="38499"/>
                  </a:cubicBezTo>
                  <a:cubicBezTo>
                    <a:pt x="168908" y="45938"/>
                    <a:pt x="170701" y="53119"/>
                    <a:pt x="178657" y="57995"/>
                  </a:cubicBezTo>
                  <a:cubicBezTo>
                    <a:pt x="183016" y="60562"/>
                    <a:pt x="189176" y="60304"/>
                    <a:pt x="190972" y="65179"/>
                  </a:cubicBezTo>
                  <a:cubicBezTo>
                    <a:pt x="194306" y="73905"/>
                    <a:pt x="189946" y="81087"/>
                    <a:pt x="193026" y="89813"/>
                  </a:cubicBezTo>
                  <a:cubicBezTo>
                    <a:pt x="196105" y="98277"/>
                    <a:pt x="204828" y="99048"/>
                    <a:pt x="211500" y="105207"/>
                  </a:cubicBezTo>
                  <a:cubicBezTo>
                    <a:pt x="217398" y="110592"/>
                    <a:pt x="220735" y="117522"/>
                    <a:pt x="228945" y="117522"/>
                  </a:cubicBezTo>
                  <a:cubicBezTo>
                    <a:pt x="239977" y="117522"/>
                    <a:pt x="243569" y="105207"/>
                    <a:pt x="254604" y="105207"/>
                  </a:cubicBezTo>
                  <a:cubicBezTo>
                    <a:pt x="263065" y="105207"/>
                    <a:pt x="264607" y="114185"/>
                    <a:pt x="271024" y="119573"/>
                  </a:cubicBezTo>
                  <a:cubicBezTo>
                    <a:pt x="279747" y="127012"/>
                    <a:pt x="287444" y="132656"/>
                    <a:pt x="287444" y="144203"/>
                  </a:cubicBezTo>
                  <a:cubicBezTo>
                    <a:pt x="287444" y="161139"/>
                    <a:pt x="267945" y="163190"/>
                    <a:pt x="261785" y="179097"/>
                  </a:cubicBezTo>
                  <a:cubicBezTo>
                    <a:pt x="280514" y="186794"/>
                    <a:pt x="289750" y="194747"/>
                    <a:pt x="307969" y="203727"/>
                  </a:cubicBezTo>
                  <a:cubicBezTo>
                    <a:pt x="327981" y="213733"/>
                    <a:pt x="341577" y="216813"/>
                    <a:pt x="357229" y="232466"/>
                  </a:cubicBezTo>
                  <a:cubicBezTo>
                    <a:pt x="373391" y="248627"/>
                    <a:pt x="378783" y="262739"/>
                    <a:pt x="397254" y="276595"/>
                  </a:cubicBezTo>
                  <a:cubicBezTo>
                    <a:pt x="408543" y="285060"/>
                    <a:pt x="412648" y="293528"/>
                    <a:pt x="423938" y="302251"/>
                  </a:cubicBezTo>
                  <a:cubicBezTo>
                    <a:pt x="431635" y="308152"/>
                    <a:pt x="440358" y="303789"/>
                    <a:pt x="449593" y="307381"/>
                  </a:cubicBezTo>
                  <a:cubicBezTo>
                    <a:pt x="457807" y="310461"/>
                    <a:pt x="459858" y="318158"/>
                    <a:pt x="463962" y="325855"/>
                  </a:cubicBezTo>
                  <a:cubicBezTo>
                    <a:pt x="470376" y="337399"/>
                    <a:pt x="480382" y="339450"/>
                    <a:pt x="491672" y="346380"/>
                  </a:cubicBezTo>
                  <a:cubicBezTo>
                    <a:pt x="497570" y="349972"/>
                    <a:pt x="494239" y="357412"/>
                    <a:pt x="496806" y="363829"/>
                  </a:cubicBezTo>
                  <a:cubicBezTo>
                    <a:pt x="501162" y="375115"/>
                    <a:pt x="514506" y="373064"/>
                    <a:pt x="526566" y="373064"/>
                  </a:cubicBezTo>
                  <a:cubicBezTo>
                    <a:pt x="527592" y="375115"/>
                    <a:pt x="529646" y="375886"/>
                    <a:pt x="529646" y="378195"/>
                  </a:cubicBezTo>
                  <a:cubicBezTo>
                    <a:pt x="529646" y="382813"/>
                    <a:pt x="523741" y="382555"/>
                    <a:pt x="521433" y="386405"/>
                  </a:cubicBezTo>
                  <a:cubicBezTo>
                    <a:pt x="517069" y="393844"/>
                    <a:pt x="515277" y="399236"/>
                    <a:pt x="515277" y="407959"/>
                  </a:cubicBezTo>
                  <a:cubicBezTo>
                    <a:pt x="515277" y="416681"/>
                    <a:pt x="515789" y="424121"/>
                    <a:pt x="522461" y="429509"/>
                  </a:cubicBezTo>
                  <a:cubicBezTo>
                    <a:pt x="530159" y="435923"/>
                    <a:pt x="546066" y="431563"/>
                    <a:pt x="546066" y="441824"/>
                  </a:cubicBezTo>
                  <a:cubicBezTo>
                    <a:pt x="546066" y="454139"/>
                    <a:pt x="533238" y="457731"/>
                    <a:pt x="522461" y="463374"/>
                  </a:cubicBezTo>
                  <a:cubicBezTo>
                    <a:pt x="531951" y="486721"/>
                    <a:pt x="541961" y="500577"/>
                    <a:pt x="541961" y="525978"/>
                  </a:cubicBezTo>
                  <a:cubicBezTo>
                    <a:pt x="541961" y="534704"/>
                    <a:pt x="540178" y="540344"/>
                    <a:pt x="535047" y="547274"/>
                  </a:cubicBezTo>
                  <a:lnTo>
                    <a:pt x="535047" y="547274"/>
                  </a:lnTo>
                  <a:cubicBezTo>
                    <a:pt x="530172" y="545478"/>
                    <a:pt x="526050" y="543940"/>
                    <a:pt x="521429" y="541376"/>
                  </a:cubicBezTo>
                  <a:lnTo>
                    <a:pt x="509114" y="547532"/>
                  </a:lnTo>
                  <a:cubicBezTo>
                    <a:pt x="497312" y="544194"/>
                    <a:pt x="494236" y="534704"/>
                    <a:pt x="485510" y="525978"/>
                  </a:cubicBezTo>
                  <a:cubicBezTo>
                    <a:pt x="478586" y="530083"/>
                    <a:pt x="473195" y="532137"/>
                    <a:pt x="464985" y="532137"/>
                  </a:cubicBezTo>
                  <a:cubicBezTo>
                    <a:pt x="466526" y="534959"/>
                    <a:pt x="468064" y="537010"/>
                    <a:pt x="468064" y="540347"/>
                  </a:cubicBezTo>
                  <a:cubicBezTo>
                    <a:pt x="468064" y="547274"/>
                    <a:pt x="465755" y="551124"/>
                    <a:pt x="461905" y="556767"/>
                  </a:cubicBezTo>
                  <a:cubicBezTo>
                    <a:pt x="459854" y="560102"/>
                    <a:pt x="458829" y="564977"/>
                    <a:pt x="454724" y="564977"/>
                  </a:cubicBezTo>
                  <a:cubicBezTo>
                    <a:pt x="444718" y="564977"/>
                    <a:pt x="441125" y="554716"/>
                    <a:pt x="431119" y="554716"/>
                  </a:cubicBezTo>
                  <a:cubicBezTo>
                    <a:pt x="426247" y="554716"/>
                    <a:pt x="423680" y="556767"/>
                    <a:pt x="418804" y="556767"/>
                  </a:cubicBezTo>
                  <a:cubicBezTo>
                    <a:pt x="409824" y="556767"/>
                    <a:pt x="403155" y="558048"/>
                    <a:pt x="396225" y="552662"/>
                  </a:cubicBezTo>
                  <a:cubicBezTo>
                    <a:pt x="388015" y="546245"/>
                    <a:pt x="387901" y="535831"/>
                    <a:pt x="378407" y="531213"/>
                  </a:cubicBezTo>
                  <a:lnTo>
                    <a:pt x="378404" y="531213"/>
                  </a:lnTo>
                  <a:cubicBezTo>
                    <a:pt x="390719" y="508634"/>
                    <a:pt x="403410" y="492367"/>
                    <a:pt x="403410" y="466454"/>
                  </a:cubicBezTo>
                  <a:cubicBezTo>
                    <a:pt x="403410" y="456448"/>
                    <a:pt x="389044" y="454906"/>
                    <a:pt x="389044" y="444904"/>
                  </a:cubicBezTo>
                  <a:cubicBezTo>
                    <a:pt x="389044" y="432589"/>
                    <a:pt x="409569" y="432589"/>
                    <a:pt x="409569" y="420274"/>
                  </a:cubicBezTo>
                  <a:cubicBezTo>
                    <a:pt x="409569" y="408471"/>
                    <a:pt x="390327" y="415656"/>
                    <a:pt x="381859" y="407959"/>
                  </a:cubicBezTo>
                  <a:cubicBezTo>
                    <a:pt x="376213" y="402825"/>
                    <a:pt x="375187" y="394870"/>
                    <a:pt x="367490" y="393589"/>
                  </a:cubicBezTo>
                  <a:cubicBezTo>
                    <a:pt x="362872" y="392819"/>
                    <a:pt x="361079" y="388972"/>
                    <a:pt x="357229" y="386405"/>
                  </a:cubicBezTo>
                  <a:cubicBezTo>
                    <a:pt x="350044" y="381529"/>
                    <a:pt x="341067" y="385634"/>
                    <a:pt x="336704" y="378195"/>
                  </a:cubicBezTo>
                  <a:cubicBezTo>
                    <a:pt x="331316" y="368701"/>
                    <a:pt x="332599" y="361001"/>
                    <a:pt x="332599" y="349972"/>
                  </a:cubicBezTo>
                  <a:cubicBezTo>
                    <a:pt x="332599" y="339708"/>
                    <a:pt x="336704" y="333553"/>
                    <a:pt x="333625" y="323804"/>
                  </a:cubicBezTo>
                  <a:cubicBezTo>
                    <a:pt x="331571" y="317133"/>
                    <a:pt x="324898" y="315591"/>
                    <a:pt x="319256" y="311486"/>
                  </a:cubicBezTo>
                  <a:cubicBezTo>
                    <a:pt x="312583" y="306610"/>
                    <a:pt x="311558" y="299684"/>
                    <a:pt x="303861" y="296092"/>
                  </a:cubicBezTo>
                  <a:cubicBezTo>
                    <a:pt x="294371" y="291729"/>
                    <a:pt x="286673" y="292241"/>
                    <a:pt x="279231" y="284805"/>
                  </a:cubicBezTo>
                  <a:cubicBezTo>
                    <a:pt x="267687" y="273254"/>
                    <a:pt x="260502" y="261200"/>
                    <a:pt x="244082" y="261200"/>
                  </a:cubicBezTo>
                  <a:lnTo>
                    <a:pt x="229971" y="261200"/>
                  </a:lnTo>
                  <a:cubicBezTo>
                    <a:pt x="229971" y="273254"/>
                    <a:pt x="224837" y="281213"/>
                    <a:pt x="215602" y="288910"/>
                  </a:cubicBezTo>
                  <a:cubicBezTo>
                    <a:pt x="211755" y="291987"/>
                    <a:pt x="207137" y="289678"/>
                    <a:pt x="203287" y="293015"/>
                  </a:cubicBezTo>
                  <a:cubicBezTo>
                    <a:pt x="195847" y="299426"/>
                    <a:pt x="199952" y="308919"/>
                    <a:pt x="195077" y="317645"/>
                  </a:cubicBezTo>
                  <a:cubicBezTo>
                    <a:pt x="186867" y="313540"/>
                    <a:pt x="184300" y="307381"/>
                    <a:pt x="176603" y="303276"/>
                  </a:cubicBezTo>
                  <a:cubicBezTo>
                    <a:pt x="170959" y="300196"/>
                    <a:pt x="165313" y="302505"/>
                    <a:pt x="160182" y="299171"/>
                  </a:cubicBezTo>
                  <a:cubicBezTo>
                    <a:pt x="157616" y="297633"/>
                    <a:pt x="158389" y="291987"/>
                    <a:pt x="155052" y="291987"/>
                  </a:cubicBezTo>
                  <a:cubicBezTo>
                    <a:pt x="151460" y="291987"/>
                    <a:pt x="150180" y="295579"/>
                    <a:pt x="146587" y="295579"/>
                  </a:cubicBezTo>
                  <a:cubicBezTo>
                    <a:pt x="141966" y="295579"/>
                    <a:pt x="139145" y="295321"/>
                    <a:pt x="134524" y="295579"/>
                  </a:cubicBezTo>
                  <a:cubicBezTo>
                    <a:pt x="133501" y="309690"/>
                    <a:pt x="126830" y="316620"/>
                    <a:pt x="120158" y="328935"/>
                  </a:cubicBezTo>
                  <a:cubicBezTo>
                    <a:pt x="114002" y="340476"/>
                    <a:pt x="119390" y="352278"/>
                    <a:pt x="109894" y="361775"/>
                  </a:cubicBezTo>
                  <a:cubicBezTo>
                    <a:pt x="92961" y="338938"/>
                    <a:pt x="80133" y="323288"/>
                    <a:pt x="80133" y="294553"/>
                  </a:cubicBezTo>
                  <a:cubicBezTo>
                    <a:pt x="80133" y="288397"/>
                    <a:pt x="86289" y="285831"/>
                    <a:pt x="86289" y="279672"/>
                  </a:cubicBezTo>
                  <a:cubicBezTo>
                    <a:pt x="86289" y="271462"/>
                    <a:pt x="82184" y="267357"/>
                    <a:pt x="82184" y="259147"/>
                  </a:cubicBezTo>
                  <a:cubicBezTo>
                    <a:pt x="82184" y="247857"/>
                    <a:pt x="86805" y="241956"/>
                    <a:pt x="86805" y="230666"/>
                  </a:cubicBezTo>
                  <a:lnTo>
                    <a:pt x="86805" y="202702"/>
                  </a:lnTo>
                  <a:lnTo>
                    <a:pt x="73974" y="202702"/>
                  </a:lnTo>
                  <a:cubicBezTo>
                    <a:pt x="70382" y="210141"/>
                    <a:pt x="66535" y="216042"/>
                    <a:pt x="58583" y="216042"/>
                  </a:cubicBezTo>
                  <a:cubicBezTo>
                    <a:pt x="55503" y="216042"/>
                    <a:pt x="55249" y="211937"/>
                    <a:pt x="52424" y="210912"/>
                  </a:cubicBezTo>
                  <a:cubicBezTo>
                    <a:pt x="45239" y="207832"/>
                    <a:pt x="33949" y="209628"/>
                    <a:pt x="33949" y="201676"/>
                  </a:cubicBezTo>
                  <a:cubicBezTo>
                    <a:pt x="33949" y="190900"/>
                    <a:pt x="39083" y="184995"/>
                    <a:pt x="39083" y="174218"/>
                  </a:cubicBezTo>
                  <a:cubicBezTo>
                    <a:pt x="39083" y="172425"/>
                    <a:pt x="38055" y="171655"/>
                    <a:pt x="38055" y="169862"/>
                  </a:cubicBezTo>
                  <a:cubicBezTo>
                    <a:pt x="30615" y="168833"/>
                    <a:pt x="30103" y="158572"/>
                    <a:pt x="22663" y="158572"/>
                  </a:cubicBezTo>
                  <a:cubicBezTo>
                    <a:pt x="17017" y="158572"/>
                    <a:pt x="16762" y="167808"/>
                    <a:pt x="11119" y="167808"/>
                  </a:cubicBezTo>
                  <a:cubicBezTo>
                    <a:pt x="8039" y="167808"/>
                    <a:pt x="6243" y="166779"/>
                    <a:pt x="3164" y="166779"/>
                  </a:cubicBezTo>
                  <a:lnTo>
                    <a:pt x="3164" y="166779"/>
                  </a:lnTo>
                  <a:cubicBezTo>
                    <a:pt x="1626" y="159340"/>
                    <a:pt x="84" y="154980"/>
                    <a:pt x="84" y="147283"/>
                  </a:cubicBezTo>
                  <a:cubicBezTo>
                    <a:pt x="84" y="130860"/>
                    <a:pt x="18300" y="128551"/>
                    <a:pt x="27794" y="115468"/>
                  </a:cubicBezTo>
                  <a:cubicBezTo>
                    <a:pt x="34720" y="105717"/>
                    <a:pt x="32666" y="96736"/>
                    <a:pt x="37032" y="85704"/>
                  </a:cubicBezTo>
                  <a:cubicBezTo>
                    <a:pt x="39338" y="86472"/>
                    <a:pt x="40625" y="87758"/>
                    <a:pt x="43188" y="87758"/>
                  </a:cubicBezTo>
                  <a:cubicBezTo>
                    <a:pt x="51911" y="87758"/>
                    <a:pt x="54217" y="76978"/>
                    <a:pt x="55500" y="68256"/>
                  </a:cubicBezTo>
                  <a:lnTo>
                    <a:pt x="55500" y="68256"/>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19" name="Freeform: Shape 4718">
              <a:extLst>
                <a:ext uri="{FF2B5EF4-FFF2-40B4-BE49-F238E27FC236}">
                  <a16:creationId xmlns:a16="http://schemas.microsoft.com/office/drawing/2014/main" id="{F3ED8424-8691-4ECC-AC05-4F81F151DE46}"/>
                </a:ext>
              </a:extLst>
            </p:cNvPr>
            <p:cNvSpPr/>
            <p:nvPr/>
          </p:nvSpPr>
          <p:spPr>
            <a:xfrm>
              <a:off x="14840646" y="4008539"/>
              <a:ext cx="539169" cy="1032945"/>
            </a:xfrm>
            <a:custGeom>
              <a:avLst/>
              <a:gdLst>
                <a:gd name="connsiteX0" fmla="*/ 84 w 539169"/>
                <a:gd name="connsiteY0" fmla="*/ 109456 h 1032945"/>
                <a:gd name="connsiteX1" fmla="*/ 20390 w 539169"/>
                <a:gd name="connsiteY1" fmla="*/ 71923 h 1032945"/>
                <a:gd name="connsiteX2" fmla="*/ 29626 w 539169"/>
                <a:gd name="connsiteY2" fmla="*/ 81162 h 1032945"/>
                <a:gd name="connsiteX3" fmla="*/ 39890 w 539169"/>
                <a:gd name="connsiteY3" fmla="*/ 75003 h 1032945"/>
                <a:gd name="connsiteX4" fmla="*/ 53230 w 539169"/>
                <a:gd name="connsiteY4" fmla="*/ 85267 h 1032945"/>
                <a:gd name="connsiteX5" fmla="*/ 65545 w 539169"/>
                <a:gd name="connsiteY5" fmla="*/ 85267 h 1032945"/>
                <a:gd name="connsiteX6" fmla="*/ 70679 w 539169"/>
                <a:gd name="connsiteY6" fmla="*/ 60634 h 1032945"/>
                <a:gd name="connsiteX7" fmla="*/ 93255 w 539169"/>
                <a:gd name="connsiteY7" fmla="*/ 56529 h 1032945"/>
                <a:gd name="connsiteX8" fmla="*/ 123018 w 539169"/>
                <a:gd name="connsiteY8" fmla="*/ 52423 h 1032945"/>
                <a:gd name="connsiteX9" fmla="*/ 134308 w 539169"/>
                <a:gd name="connsiteY9" fmla="*/ 40108 h 1032945"/>
                <a:gd name="connsiteX10" fmla="*/ 145597 w 539169"/>
                <a:gd name="connsiteY10" fmla="*/ 41134 h 1032945"/>
                <a:gd name="connsiteX11" fmla="*/ 156887 w 539169"/>
                <a:gd name="connsiteY11" fmla="*/ 28819 h 1032945"/>
                <a:gd name="connsiteX12" fmla="*/ 170228 w 539169"/>
                <a:gd name="connsiteY12" fmla="*/ 18558 h 1032945"/>
                <a:gd name="connsiteX13" fmla="*/ 166123 w 539169"/>
                <a:gd name="connsiteY13" fmla="*/ 1109 h 1032945"/>
                <a:gd name="connsiteX14" fmla="*/ 179724 w 539169"/>
                <a:gd name="connsiteY14" fmla="*/ 84 h 1032945"/>
                <a:gd name="connsiteX15" fmla="*/ 205122 w 539169"/>
                <a:gd name="connsiteY15" fmla="*/ 16504 h 1032945"/>
                <a:gd name="connsiteX16" fmla="*/ 231290 w 539169"/>
                <a:gd name="connsiteY16" fmla="*/ 18558 h 1032945"/>
                <a:gd name="connsiteX17" fmla="*/ 253356 w 539169"/>
                <a:gd name="connsiteY17" fmla="*/ 16504 h 1032945"/>
                <a:gd name="connsiteX18" fmla="*/ 270802 w 539169"/>
                <a:gd name="connsiteY18" fmla="*/ 26768 h 1032945"/>
                <a:gd name="connsiteX19" fmla="*/ 277986 w 539169"/>
                <a:gd name="connsiteY19" fmla="*/ 16504 h 1032945"/>
                <a:gd name="connsiteX20" fmla="*/ 286196 w 539169"/>
                <a:gd name="connsiteY20" fmla="*/ 16504 h 1032945"/>
                <a:gd name="connsiteX21" fmla="*/ 297486 w 539169"/>
                <a:gd name="connsiteY21" fmla="*/ 20609 h 1032945"/>
                <a:gd name="connsiteX22" fmla="*/ 275932 w 539169"/>
                <a:gd name="connsiteY22" fmla="*/ 55503 h 1032945"/>
                <a:gd name="connsiteX23" fmla="*/ 287222 w 539169"/>
                <a:gd name="connsiteY23" fmla="*/ 63713 h 1032945"/>
                <a:gd name="connsiteX24" fmla="*/ 307747 w 539169"/>
                <a:gd name="connsiteY24" fmla="*/ 77054 h 1032945"/>
                <a:gd name="connsiteX25" fmla="*/ 323141 w 539169"/>
                <a:gd name="connsiteY25" fmla="*/ 72949 h 1032945"/>
                <a:gd name="connsiteX26" fmla="*/ 344440 w 539169"/>
                <a:gd name="connsiteY26" fmla="*/ 72949 h 1032945"/>
                <a:gd name="connsiteX27" fmla="*/ 358502 w 539169"/>
                <a:gd name="connsiteY27" fmla="*/ 69748 h 1032945"/>
                <a:gd name="connsiteX28" fmla="*/ 358502 w 539169"/>
                <a:gd name="connsiteY28" fmla="*/ 69748 h 1032945"/>
                <a:gd name="connsiteX29" fmla="*/ 357010 w 539169"/>
                <a:gd name="connsiteY29" fmla="*/ 75515 h 1032945"/>
                <a:gd name="connsiteX30" fmla="*/ 353418 w 539169"/>
                <a:gd name="connsiteY30" fmla="*/ 83725 h 1032945"/>
                <a:gd name="connsiteX31" fmla="*/ 346233 w 539169"/>
                <a:gd name="connsiteY31" fmla="*/ 106305 h 1032945"/>
                <a:gd name="connsiteX32" fmla="*/ 305183 w 539169"/>
                <a:gd name="connsiteY32" fmla="*/ 133501 h 1032945"/>
                <a:gd name="connsiteX33" fmla="*/ 305183 w 539169"/>
                <a:gd name="connsiteY33" fmla="*/ 137094 h 1032945"/>
                <a:gd name="connsiteX34" fmla="*/ 307234 w 539169"/>
                <a:gd name="connsiteY34" fmla="*/ 145816 h 1032945"/>
                <a:gd name="connsiteX35" fmla="*/ 307234 w 539169"/>
                <a:gd name="connsiteY35" fmla="*/ 156205 h 1032945"/>
                <a:gd name="connsiteX36" fmla="*/ 291327 w 539169"/>
                <a:gd name="connsiteY36" fmla="*/ 177118 h 1032945"/>
                <a:gd name="connsiteX37" fmla="*/ 284145 w 539169"/>
                <a:gd name="connsiteY37" fmla="*/ 200723 h 1032945"/>
                <a:gd name="connsiteX38" fmla="*/ 263104 w 539169"/>
                <a:gd name="connsiteY38" fmla="*/ 223299 h 1032945"/>
                <a:gd name="connsiteX39" fmla="*/ 248226 w 539169"/>
                <a:gd name="connsiteY39" fmla="*/ 240620 h 1032945"/>
                <a:gd name="connsiteX40" fmla="*/ 248226 w 539169"/>
                <a:gd name="connsiteY40" fmla="*/ 292447 h 1032945"/>
                <a:gd name="connsiteX41" fmla="*/ 264646 w 539169"/>
                <a:gd name="connsiteY41" fmla="*/ 311049 h 1032945"/>
                <a:gd name="connsiteX42" fmla="*/ 281579 w 539169"/>
                <a:gd name="connsiteY42" fmla="*/ 329007 h 1032945"/>
                <a:gd name="connsiteX43" fmla="*/ 305696 w 539169"/>
                <a:gd name="connsiteY43" fmla="*/ 344914 h 1032945"/>
                <a:gd name="connsiteX44" fmla="*/ 311339 w 539169"/>
                <a:gd name="connsiteY44" fmla="*/ 361847 h 1032945"/>
                <a:gd name="connsiteX45" fmla="*/ 320065 w 539169"/>
                <a:gd name="connsiteY45" fmla="*/ 380834 h 1032945"/>
                <a:gd name="connsiteX46" fmla="*/ 332380 w 539169"/>
                <a:gd name="connsiteY46" fmla="*/ 383400 h 1032945"/>
                <a:gd name="connsiteX47" fmla="*/ 339565 w 539169"/>
                <a:gd name="connsiteY47" fmla="*/ 390582 h 1032945"/>
                <a:gd name="connsiteX48" fmla="*/ 356497 w 539169"/>
                <a:gd name="connsiteY48" fmla="*/ 401359 h 1032945"/>
                <a:gd name="connsiteX49" fmla="*/ 363166 w 539169"/>
                <a:gd name="connsiteY49" fmla="*/ 409569 h 1032945"/>
                <a:gd name="connsiteX50" fmla="*/ 389850 w 539169"/>
                <a:gd name="connsiteY50" fmla="*/ 417266 h 1032945"/>
                <a:gd name="connsiteX51" fmla="*/ 412942 w 539169"/>
                <a:gd name="connsiteY51" fmla="*/ 427530 h 1032945"/>
                <a:gd name="connsiteX52" fmla="*/ 419611 w 539169"/>
                <a:gd name="connsiteY52" fmla="*/ 433686 h 1032945"/>
                <a:gd name="connsiteX53" fmla="*/ 448862 w 539169"/>
                <a:gd name="connsiteY53" fmla="*/ 457803 h 1032945"/>
                <a:gd name="connsiteX54" fmla="*/ 456559 w 539169"/>
                <a:gd name="connsiteY54" fmla="*/ 463962 h 1032945"/>
                <a:gd name="connsiteX55" fmla="*/ 465794 w 539169"/>
                <a:gd name="connsiteY55" fmla="*/ 476277 h 1032945"/>
                <a:gd name="connsiteX56" fmla="*/ 485294 w 539169"/>
                <a:gd name="connsiteY56" fmla="*/ 502962 h 1032945"/>
                <a:gd name="connsiteX57" fmla="*/ 497096 w 539169"/>
                <a:gd name="connsiteY57" fmla="*/ 541958 h 1032945"/>
                <a:gd name="connsiteX58" fmla="*/ 510437 w 539169"/>
                <a:gd name="connsiteY58" fmla="*/ 568129 h 1032945"/>
                <a:gd name="connsiteX59" fmla="*/ 517108 w 539169"/>
                <a:gd name="connsiteY59" fmla="*/ 586988 h 1032945"/>
                <a:gd name="connsiteX60" fmla="*/ 516596 w 539169"/>
                <a:gd name="connsiteY60" fmla="*/ 597504 h 1032945"/>
                <a:gd name="connsiteX61" fmla="*/ 516596 w 539169"/>
                <a:gd name="connsiteY61" fmla="*/ 604434 h 1032945"/>
                <a:gd name="connsiteX62" fmla="*/ 524293 w 539169"/>
                <a:gd name="connsiteY62" fmla="*/ 624573 h 1032945"/>
                <a:gd name="connsiteX63" fmla="*/ 532503 w 539169"/>
                <a:gd name="connsiteY63" fmla="*/ 649719 h 1032945"/>
                <a:gd name="connsiteX64" fmla="*/ 539175 w 539169"/>
                <a:gd name="connsiteY64" fmla="*/ 658955 h 1032945"/>
                <a:gd name="connsiteX65" fmla="*/ 532503 w 539169"/>
                <a:gd name="connsiteY65" fmla="*/ 666652 h 1032945"/>
                <a:gd name="connsiteX66" fmla="*/ 525831 w 539169"/>
                <a:gd name="connsiteY66" fmla="*/ 679222 h 1032945"/>
                <a:gd name="connsiteX67" fmla="*/ 533529 w 539169"/>
                <a:gd name="connsiteY67" fmla="*/ 693849 h 1032945"/>
                <a:gd name="connsiteX68" fmla="*/ 524806 w 539169"/>
                <a:gd name="connsiteY68" fmla="*/ 699492 h 1032945"/>
                <a:gd name="connsiteX69" fmla="*/ 524293 w 539169"/>
                <a:gd name="connsiteY69" fmla="*/ 702699 h 1032945"/>
                <a:gd name="connsiteX70" fmla="*/ 530449 w 539169"/>
                <a:gd name="connsiteY70" fmla="*/ 733613 h 1032945"/>
                <a:gd name="connsiteX71" fmla="*/ 528398 w 539169"/>
                <a:gd name="connsiteY71" fmla="*/ 742084 h 1032945"/>
                <a:gd name="connsiteX72" fmla="*/ 530449 w 539169"/>
                <a:gd name="connsiteY72" fmla="*/ 752348 h 1032945"/>
                <a:gd name="connsiteX73" fmla="*/ 522755 w 539169"/>
                <a:gd name="connsiteY73" fmla="*/ 765688 h 1032945"/>
                <a:gd name="connsiteX74" fmla="*/ 521213 w 539169"/>
                <a:gd name="connsiteY74" fmla="*/ 776462 h 1032945"/>
                <a:gd name="connsiteX75" fmla="*/ 498634 w 539169"/>
                <a:gd name="connsiteY75" fmla="*/ 793398 h 1032945"/>
                <a:gd name="connsiteX76" fmla="*/ 477596 w 539169"/>
                <a:gd name="connsiteY76" fmla="*/ 814948 h 1032945"/>
                <a:gd name="connsiteX77" fmla="*/ 470925 w 539169"/>
                <a:gd name="connsiteY77" fmla="*/ 820595 h 1032945"/>
                <a:gd name="connsiteX78" fmla="*/ 467848 w 539169"/>
                <a:gd name="connsiteY78" fmla="*/ 838040 h 1032945"/>
                <a:gd name="connsiteX79" fmla="*/ 456559 w 539169"/>
                <a:gd name="connsiteY79" fmla="*/ 840094 h 1032945"/>
                <a:gd name="connsiteX80" fmla="*/ 444244 w 539169"/>
                <a:gd name="connsiteY80" fmla="*/ 847788 h 1032945"/>
                <a:gd name="connsiteX81" fmla="*/ 424744 w 539169"/>
                <a:gd name="connsiteY81" fmla="*/ 865237 h 1032945"/>
                <a:gd name="connsiteX82" fmla="*/ 401652 w 539169"/>
                <a:gd name="connsiteY82" fmla="*/ 870880 h 1032945"/>
                <a:gd name="connsiteX83" fmla="*/ 388312 w 539169"/>
                <a:gd name="connsiteY83" fmla="*/ 873447 h 1032945"/>
                <a:gd name="connsiteX84" fmla="*/ 379586 w 539169"/>
                <a:gd name="connsiteY84" fmla="*/ 878319 h 1032945"/>
                <a:gd name="connsiteX85" fmla="*/ 383178 w 539169"/>
                <a:gd name="connsiteY85" fmla="*/ 891405 h 1032945"/>
                <a:gd name="connsiteX86" fmla="*/ 377022 w 539169"/>
                <a:gd name="connsiteY86" fmla="*/ 904749 h 1032945"/>
                <a:gd name="connsiteX87" fmla="*/ 371376 w 539169"/>
                <a:gd name="connsiteY87" fmla="*/ 909367 h 1032945"/>
                <a:gd name="connsiteX88" fmla="*/ 366245 w 539169"/>
                <a:gd name="connsiteY88" fmla="*/ 907312 h 1032945"/>
                <a:gd name="connsiteX89" fmla="*/ 363166 w 539169"/>
                <a:gd name="connsiteY89" fmla="*/ 913344 h 1032945"/>
                <a:gd name="connsiteX90" fmla="*/ 363679 w 539169"/>
                <a:gd name="connsiteY90" fmla="*/ 919882 h 1032945"/>
                <a:gd name="connsiteX91" fmla="*/ 371892 w 539169"/>
                <a:gd name="connsiteY91" fmla="*/ 919882 h 1032945"/>
                <a:gd name="connsiteX92" fmla="*/ 371892 w 539169"/>
                <a:gd name="connsiteY92" fmla="*/ 928481 h 1032945"/>
                <a:gd name="connsiteX93" fmla="*/ 365733 w 539169"/>
                <a:gd name="connsiteY93" fmla="*/ 935538 h 1032945"/>
                <a:gd name="connsiteX94" fmla="*/ 349313 w 539169"/>
                <a:gd name="connsiteY94" fmla="*/ 940156 h 1032945"/>
                <a:gd name="connsiteX95" fmla="*/ 339565 w 539169"/>
                <a:gd name="connsiteY95" fmla="*/ 944773 h 1032945"/>
                <a:gd name="connsiteX96" fmla="*/ 341615 w 539169"/>
                <a:gd name="connsiteY96" fmla="*/ 948879 h 1032945"/>
                <a:gd name="connsiteX97" fmla="*/ 327246 w 539169"/>
                <a:gd name="connsiteY97" fmla="*/ 964273 h 1032945"/>
                <a:gd name="connsiteX98" fmla="*/ 294919 w 539169"/>
                <a:gd name="connsiteY98" fmla="*/ 998651 h 1032945"/>
                <a:gd name="connsiteX99" fmla="*/ 277986 w 539169"/>
                <a:gd name="connsiteY99" fmla="*/ 1020718 h 1032945"/>
                <a:gd name="connsiteX100" fmla="*/ 266184 w 539169"/>
                <a:gd name="connsiteY100" fmla="*/ 1028928 h 1032945"/>
                <a:gd name="connsiteX101" fmla="*/ 243605 w 539169"/>
                <a:gd name="connsiteY101" fmla="*/ 1033033 h 1032945"/>
                <a:gd name="connsiteX102" fmla="*/ 243092 w 539169"/>
                <a:gd name="connsiteY102" fmla="*/ 1031109 h 1032945"/>
                <a:gd name="connsiteX103" fmla="*/ 257461 w 539169"/>
                <a:gd name="connsiteY103" fmla="*/ 1007890 h 1032945"/>
                <a:gd name="connsiteX104" fmla="*/ 252840 w 539169"/>
                <a:gd name="connsiteY104" fmla="*/ 998651 h 1032945"/>
                <a:gd name="connsiteX105" fmla="*/ 249764 w 539169"/>
                <a:gd name="connsiteY105" fmla="*/ 969145 h 1032945"/>
                <a:gd name="connsiteX106" fmla="*/ 250277 w 539169"/>
                <a:gd name="connsiteY106" fmla="*/ 950417 h 1032945"/>
                <a:gd name="connsiteX107" fmla="*/ 257974 w 539169"/>
                <a:gd name="connsiteY107" fmla="*/ 933484 h 1032945"/>
                <a:gd name="connsiteX108" fmla="*/ 232828 w 539169"/>
                <a:gd name="connsiteY108" fmla="*/ 924761 h 1032945"/>
                <a:gd name="connsiteX109" fmla="*/ 232828 w 539169"/>
                <a:gd name="connsiteY109" fmla="*/ 924761 h 1032945"/>
                <a:gd name="connsiteX110" fmla="*/ 253356 w 539169"/>
                <a:gd name="connsiteY110" fmla="*/ 897048 h 1032945"/>
                <a:gd name="connsiteX111" fmla="*/ 267726 w 539169"/>
                <a:gd name="connsiteY111" fmla="*/ 868313 h 1032945"/>
                <a:gd name="connsiteX112" fmla="*/ 285171 w 539169"/>
                <a:gd name="connsiteY112" fmla="*/ 873444 h 1032945"/>
                <a:gd name="connsiteX113" fmla="*/ 305696 w 539169"/>
                <a:gd name="connsiteY113" fmla="*/ 847788 h 1032945"/>
                <a:gd name="connsiteX114" fmla="*/ 328275 w 539169"/>
                <a:gd name="connsiteY114" fmla="*/ 859078 h 1032945"/>
                <a:gd name="connsiteX115" fmla="*/ 344695 w 539169"/>
                <a:gd name="connsiteY115" fmla="*/ 846250 h 1032945"/>
                <a:gd name="connsiteX116" fmla="*/ 329300 w 539169"/>
                <a:gd name="connsiteY116" fmla="*/ 824184 h 1032945"/>
                <a:gd name="connsiteX117" fmla="*/ 334434 w 539169"/>
                <a:gd name="connsiteY117" fmla="*/ 819050 h 1032945"/>
                <a:gd name="connsiteX118" fmla="*/ 331355 w 539169"/>
                <a:gd name="connsiteY118" fmla="*/ 808789 h 1032945"/>
                <a:gd name="connsiteX119" fmla="*/ 367787 w 539169"/>
                <a:gd name="connsiteY119" fmla="*/ 793395 h 1032945"/>
                <a:gd name="connsiteX120" fmla="*/ 367787 w 539169"/>
                <a:gd name="connsiteY120" fmla="*/ 772870 h 1032945"/>
                <a:gd name="connsiteX121" fmla="*/ 376510 w 539169"/>
                <a:gd name="connsiteY121" fmla="*/ 772870 h 1032945"/>
                <a:gd name="connsiteX122" fmla="*/ 380615 w 539169"/>
                <a:gd name="connsiteY122" fmla="*/ 774924 h 1032945"/>
                <a:gd name="connsiteX123" fmla="*/ 388825 w 539169"/>
                <a:gd name="connsiteY123" fmla="*/ 774924 h 1032945"/>
                <a:gd name="connsiteX124" fmla="*/ 399089 w 539169"/>
                <a:gd name="connsiteY124" fmla="*/ 754395 h 1032945"/>
                <a:gd name="connsiteX125" fmla="*/ 410378 w 539169"/>
                <a:gd name="connsiteY125" fmla="*/ 741826 h 1032945"/>
                <a:gd name="connsiteX126" fmla="*/ 410378 w 539169"/>
                <a:gd name="connsiteY126" fmla="*/ 718221 h 1032945"/>
                <a:gd name="connsiteX127" fmla="*/ 424744 w 539169"/>
                <a:gd name="connsiteY127" fmla="*/ 701030 h 1032945"/>
                <a:gd name="connsiteX128" fmla="*/ 411404 w 539169"/>
                <a:gd name="connsiteY128" fmla="*/ 680505 h 1032945"/>
                <a:gd name="connsiteX129" fmla="*/ 391150 w 539169"/>
                <a:gd name="connsiteY129" fmla="*/ 656646 h 1032945"/>
                <a:gd name="connsiteX130" fmla="*/ 391150 w 539169"/>
                <a:gd name="connsiteY130" fmla="*/ 656646 h 1032945"/>
                <a:gd name="connsiteX131" fmla="*/ 398063 w 539169"/>
                <a:gd name="connsiteY131" fmla="*/ 635350 h 1032945"/>
                <a:gd name="connsiteX132" fmla="*/ 378564 w 539169"/>
                <a:gd name="connsiteY132" fmla="*/ 572746 h 1032945"/>
                <a:gd name="connsiteX133" fmla="*/ 402168 w 539169"/>
                <a:gd name="connsiteY133" fmla="*/ 551196 h 1032945"/>
                <a:gd name="connsiteX134" fmla="*/ 378564 w 539169"/>
                <a:gd name="connsiteY134" fmla="*/ 538881 h 1032945"/>
                <a:gd name="connsiteX135" fmla="*/ 371379 w 539169"/>
                <a:gd name="connsiteY135" fmla="*/ 517331 h 1032945"/>
                <a:gd name="connsiteX136" fmla="*/ 377535 w 539169"/>
                <a:gd name="connsiteY136" fmla="*/ 495777 h 1032945"/>
                <a:gd name="connsiteX137" fmla="*/ 385748 w 539169"/>
                <a:gd name="connsiteY137" fmla="*/ 487567 h 1032945"/>
                <a:gd name="connsiteX138" fmla="*/ 382669 w 539169"/>
                <a:gd name="connsiteY138" fmla="*/ 482436 h 1032945"/>
                <a:gd name="connsiteX139" fmla="*/ 352908 w 539169"/>
                <a:gd name="connsiteY139" fmla="*/ 473201 h 1032945"/>
                <a:gd name="connsiteX140" fmla="*/ 347775 w 539169"/>
                <a:gd name="connsiteY140" fmla="*/ 455752 h 1032945"/>
                <a:gd name="connsiteX141" fmla="*/ 320065 w 539169"/>
                <a:gd name="connsiteY141" fmla="*/ 435227 h 1032945"/>
                <a:gd name="connsiteX142" fmla="*/ 305696 w 539169"/>
                <a:gd name="connsiteY142" fmla="*/ 416753 h 1032945"/>
                <a:gd name="connsiteX143" fmla="*/ 280041 w 539169"/>
                <a:gd name="connsiteY143" fmla="*/ 411623 h 1032945"/>
                <a:gd name="connsiteX144" fmla="*/ 253356 w 539169"/>
                <a:gd name="connsiteY144" fmla="*/ 385967 h 1032945"/>
                <a:gd name="connsiteX145" fmla="*/ 213332 w 539169"/>
                <a:gd name="connsiteY145" fmla="*/ 341838 h 1032945"/>
                <a:gd name="connsiteX146" fmla="*/ 164072 w 539169"/>
                <a:gd name="connsiteY146" fmla="*/ 313099 h 1032945"/>
                <a:gd name="connsiteX147" fmla="*/ 117888 w 539169"/>
                <a:gd name="connsiteY147" fmla="*/ 288470 h 1032945"/>
                <a:gd name="connsiteX148" fmla="*/ 143547 w 539169"/>
                <a:gd name="connsiteY148" fmla="*/ 253575 h 1032945"/>
                <a:gd name="connsiteX149" fmla="*/ 127127 w 539169"/>
                <a:gd name="connsiteY149" fmla="*/ 228945 h 1032945"/>
                <a:gd name="connsiteX150" fmla="*/ 110707 w 539169"/>
                <a:gd name="connsiteY150" fmla="*/ 214579 h 1032945"/>
                <a:gd name="connsiteX151" fmla="*/ 85048 w 539169"/>
                <a:gd name="connsiteY151" fmla="*/ 226894 h 1032945"/>
                <a:gd name="connsiteX152" fmla="*/ 67603 w 539169"/>
                <a:gd name="connsiteY152" fmla="*/ 214579 h 1032945"/>
                <a:gd name="connsiteX153" fmla="*/ 49128 w 539169"/>
                <a:gd name="connsiteY153" fmla="*/ 199185 h 1032945"/>
                <a:gd name="connsiteX154" fmla="*/ 47074 w 539169"/>
                <a:gd name="connsiteY154" fmla="*/ 174552 h 1032945"/>
                <a:gd name="connsiteX155" fmla="*/ 34759 w 539169"/>
                <a:gd name="connsiteY155" fmla="*/ 167367 h 1032945"/>
                <a:gd name="connsiteX156" fmla="*/ 19368 w 539169"/>
                <a:gd name="connsiteY156" fmla="*/ 147871 h 1032945"/>
                <a:gd name="connsiteX157" fmla="*/ 84 w 539169"/>
                <a:gd name="connsiteY157" fmla="*/ 109456 h 1032945"/>
                <a:gd name="connsiteX158" fmla="*/ 84 w 539169"/>
                <a:gd name="connsiteY158" fmla="*/ 109456 h 103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539169" h="1032945">
                  <a:moveTo>
                    <a:pt x="84" y="109456"/>
                  </a:moveTo>
                  <a:cubicBezTo>
                    <a:pt x="6501" y="94061"/>
                    <a:pt x="4228" y="77308"/>
                    <a:pt x="20390" y="71923"/>
                  </a:cubicBezTo>
                  <a:cubicBezTo>
                    <a:pt x="22702" y="76283"/>
                    <a:pt x="24495" y="81162"/>
                    <a:pt x="29626" y="81162"/>
                  </a:cubicBezTo>
                  <a:cubicBezTo>
                    <a:pt x="34246" y="81162"/>
                    <a:pt x="35785" y="76541"/>
                    <a:pt x="39890" y="75003"/>
                  </a:cubicBezTo>
                  <a:lnTo>
                    <a:pt x="53230" y="85267"/>
                  </a:lnTo>
                  <a:lnTo>
                    <a:pt x="65545" y="85267"/>
                  </a:lnTo>
                  <a:cubicBezTo>
                    <a:pt x="65545" y="75515"/>
                    <a:pt x="62981" y="66280"/>
                    <a:pt x="70679" y="60634"/>
                  </a:cubicBezTo>
                  <a:cubicBezTo>
                    <a:pt x="77863" y="55245"/>
                    <a:pt x="84532" y="57812"/>
                    <a:pt x="93255" y="56529"/>
                  </a:cubicBezTo>
                  <a:cubicBezTo>
                    <a:pt x="104806" y="54732"/>
                    <a:pt x="115321" y="60888"/>
                    <a:pt x="123018" y="52423"/>
                  </a:cubicBezTo>
                  <a:cubicBezTo>
                    <a:pt x="127123" y="47806"/>
                    <a:pt x="127894" y="40363"/>
                    <a:pt x="134308" y="40108"/>
                  </a:cubicBezTo>
                  <a:cubicBezTo>
                    <a:pt x="138671" y="39850"/>
                    <a:pt x="141489" y="41905"/>
                    <a:pt x="145597" y="41134"/>
                  </a:cubicBezTo>
                  <a:cubicBezTo>
                    <a:pt x="151753" y="39850"/>
                    <a:pt x="151753" y="32666"/>
                    <a:pt x="156887" y="28819"/>
                  </a:cubicBezTo>
                  <a:cubicBezTo>
                    <a:pt x="162017" y="24969"/>
                    <a:pt x="170228" y="24969"/>
                    <a:pt x="170228" y="18558"/>
                  </a:cubicBezTo>
                  <a:cubicBezTo>
                    <a:pt x="170228" y="11628"/>
                    <a:pt x="166893" y="8036"/>
                    <a:pt x="166123" y="1109"/>
                  </a:cubicBezTo>
                  <a:cubicBezTo>
                    <a:pt x="171511" y="851"/>
                    <a:pt x="174332" y="84"/>
                    <a:pt x="179724" y="84"/>
                  </a:cubicBezTo>
                  <a:cubicBezTo>
                    <a:pt x="191523" y="84"/>
                    <a:pt x="194603" y="11374"/>
                    <a:pt x="205122" y="16504"/>
                  </a:cubicBezTo>
                  <a:cubicBezTo>
                    <a:pt x="214102" y="20864"/>
                    <a:pt x="221029" y="18558"/>
                    <a:pt x="231290" y="18558"/>
                  </a:cubicBezTo>
                  <a:cubicBezTo>
                    <a:pt x="240013" y="18558"/>
                    <a:pt x="244634" y="16504"/>
                    <a:pt x="253356" y="16504"/>
                  </a:cubicBezTo>
                  <a:cubicBezTo>
                    <a:pt x="261053" y="16504"/>
                    <a:pt x="263104" y="26768"/>
                    <a:pt x="270802" y="26768"/>
                  </a:cubicBezTo>
                  <a:cubicBezTo>
                    <a:pt x="275677" y="26768"/>
                    <a:pt x="273368" y="17529"/>
                    <a:pt x="277986" y="16504"/>
                  </a:cubicBezTo>
                  <a:cubicBezTo>
                    <a:pt x="280811" y="15991"/>
                    <a:pt x="283117" y="16504"/>
                    <a:pt x="286196" y="16504"/>
                  </a:cubicBezTo>
                  <a:cubicBezTo>
                    <a:pt x="290814" y="16504"/>
                    <a:pt x="293894" y="17784"/>
                    <a:pt x="297486" y="20609"/>
                  </a:cubicBezTo>
                  <a:cubicBezTo>
                    <a:pt x="290301" y="34978"/>
                    <a:pt x="275932" y="39596"/>
                    <a:pt x="275932" y="55503"/>
                  </a:cubicBezTo>
                  <a:cubicBezTo>
                    <a:pt x="275932" y="60888"/>
                    <a:pt x="283117" y="60634"/>
                    <a:pt x="287222" y="63713"/>
                  </a:cubicBezTo>
                  <a:cubicBezTo>
                    <a:pt x="294664" y="69098"/>
                    <a:pt x="298257" y="76028"/>
                    <a:pt x="307747" y="77054"/>
                  </a:cubicBezTo>
                  <a:lnTo>
                    <a:pt x="323141" y="72949"/>
                  </a:lnTo>
                  <a:lnTo>
                    <a:pt x="344440" y="72949"/>
                  </a:lnTo>
                  <a:cubicBezTo>
                    <a:pt x="349571" y="72949"/>
                    <a:pt x="353372" y="70516"/>
                    <a:pt x="358502" y="69748"/>
                  </a:cubicBezTo>
                  <a:lnTo>
                    <a:pt x="358502" y="69748"/>
                  </a:lnTo>
                  <a:cubicBezTo>
                    <a:pt x="357912" y="71593"/>
                    <a:pt x="357523" y="73677"/>
                    <a:pt x="357010" y="75515"/>
                  </a:cubicBezTo>
                  <a:cubicBezTo>
                    <a:pt x="356109" y="78722"/>
                    <a:pt x="354829" y="80646"/>
                    <a:pt x="353418" y="83725"/>
                  </a:cubicBezTo>
                  <a:cubicBezTo>
                    <a:pt x="349698" y="92063"/>
                    <a:pt x="348673" y="97455"/>
                    <a:pt x="346233" y="106305"/>
                  </a:cubicBezTo>
                  <a:cubicBezTo>
                    <a:pt x="341103" y="124779"/>
                    <a:pt x="324297" y="133501"/>
                    <a:pt x="305183" y="133501"/>
                  </a:cubicBezTo>
                  <a:lnTo>
                    <a:pt x="305183" y="137094"/>
                  </a:lnTo>
                  <a:lnTo>
                    <a:pt x="307234" y="145816"/>
                  </a:lnTo>
                  <a:lnTo>
                    <a:pt x="307234" y="156205"/>
                  </a:lnTo>
                  <a:cubicBezTo>
                    <a:pt x="307234" y="166469"/>
                    <a:pt x="294534" y="167367"/>
                    <a:pt x="291327" y="177118"/>
                  </a:cubicBezTo>
                  <a:cubicBezTo>
                    <a:pt x="288378" y="186226"/>
                    <a:pt x="288247" y="191997"/>
                    <a:pt x="284145" y="200723"/>
                  </a:cubicBezTo>
                  <a:cubicBezTo>
                    <a:pt x="279012" y="211624"/>
                    <a:pt x="271955" y="215089"/>
                    <a:pt x="263104" y="223299"/>
                  </a:cubicBezTo>
                  <a:cubicBezTo>
                    <a:pt x="256694" y="229200"/>
                    <a:pt x="248226" y="231763"/>
                    <a:pt x="248226" y="240620"/>
                  </a:cubicBezTo>
                  <a:lnTo>
                    <a:pt x="248226" y="292447"/>
                  </a:lnTo>
                  <a:cubicBezTo>
                    <a:pt x="248226" y="302065"/>
                    <a:pt x="257847" y="304249"/>
                    <a:pt x="264646" y="311049"/>
                  </a:cubicBezTo>
                  <a:cubicBezTo>
                    <a:pt x="271442" y="317844"/>
                    <a:pt x="272340" y="325927"/>
                    <a:pt x="281579" y="329007"/>
                  </a:cubicBezTo>
                  <a:cubicBezTo>
                    <a:pt x="289148" y="337344"/>
                    <a:pt x="295820" y="339656"/>
                    <a:pt x="305696" y="344914"/>
                  </a:cubicBezTo>
                  <a:cubicBezTo>
                    <a:pt x="311728" y="348121"/>
                    <a:pt x="309161" y="355305"/>
                    <a:pt x="311339" y="361847"/>
                  </a:cubicBezTo>
                  <a:cubicBezTo>
                    <a:pt x="313778" y="369417"/>
                    <a:pt x="313778" y="375958"/>
                    <a:pt x="320065" y="380834"/>
                  </a:cubicBezTo>
                  <a:cubicBezTo>
                    <a:pt x="323915" y="383786"/>
                    <a:pt x="327890" y="381474"/>
                    <a:pt x="332380" y="383400"/>
                  </a:cubicBezTo>
                  <a:cubicBezTo>
                    <a:pt x="335972" y="384939"/>
                    <a:pt x="336485" y="388273"/>
                    <a:pt x="339565" y="390582"/>
                  </a:cubicBezTo>
                  <a:cubicBezTo>
                    <a:pt x="345721" y="395327"/>
                    <a:pt x="350083" y="397126"/>
                    <a:pt x="356497" y="401359"/>
                  </a:cubicBezTo>
                  <a:cubicBezTo>
                    <a:pt x="359835" y="403540"/>
                    <a:pt x="359962" y="407132"/>
                    <a:pt x="363166" y="409569"/>
                  </a:cubicBezTo>
                  <a:cubicBezTo>
                    <a:pt x="371637" y="416113"/>
                    <a:pt x="379459" y="414441"/>
                    <a:pt x="389850" y="417266"/>
                  </a:cubicBezTo>
                  <a:cubicBezTo>
                    <a:pt x="399213" y="419833"/>
                    <a:pt x="404477" y="422785"/>
                    <a:pt x="412942" y="427530"/>
                  </a:cubicBezTo>
                  <a:cubicBezTo>
                    <a:pt x="415894" y="429068"/>
                    <a:pt x="416662" y="432148"/>
                    <a:pt x="419611" y="433686"/>
                  </a:cubicBezTo>
                  <a:cubicBezTo>
                    <a:pt x="432442" y="440871"/>
                    <a:pt x="437317" y="448822"/>
                    <a:pt x="448862" y="457803"/>
                  </a:cubicBezTo>
                  <a:cubicBezTo>
                    <a:pt x="451814" y="460112"/>
                    <a:pt x="454253" y="460883"/>
                    <a:pt x="456559" y="463962"/>
                  </a:cubicBezTo>
                  <a:cubicBezTo>
                    <a:pt x="460024" y="468707"/>
                    <a:pt x="462329" y="471532"/>
                    <a:pt x="465794" y="476277"/>
                  </a:cubicBezTo>
                  <a:cubicBezTo>
                    <a:pt x="473492" y="486541"/>
                    <a:pt x="483501" y="490258"/>
                    <a:pt x="485294" y="502962"/>
                  </a:cubicBezTo>
                  <a:cubicBezTo>
                    <a:pt x="487606" y="518608"/>
                    <a:pt x="489399" y="528104"/>
                    <a:pt x="497096" y="541958"/>
                  </a:cubicBezTo>
                  <a:cubicBezTo>
                    <a:pt x="502612" y="551964"/>
                    <a:pt x="506204" y="557607"/>
                    <a:pt x="510437" y="568129"/>
                  </a:cubicBezTo>
                  <a:cubicBezTo>
                    <a:pt x="513261" y="575186"/>
                    <a:pt x="517108" y="579291"/>
                    <a:pt x="517108" y="586988"/>
                  </a:cubicBezTo>
                  <a:cubicBezTo>
                    <a:pt x="517108" y="591093"/>
                    <a:pt x="516596" y="593402"/>
                    <a:pt x="516596" y="597504"/>
                  </a:cubicBezTo>
                  <a:lnTo>
                    <a:pt x="516596" y="604434"/>
                  </a:lnTo>
                  <a:cubicBezTo>
                    <a:pt x="516596" y="612898"/>
                    <a:pt x="520446" y="616876"/>
                    <a:pt x="524293" y="624573"/>
                  </a:cubicBezTo>
                  <a:cubicBezTo>
                    <a:pt x="528911" y="633812"/>
                    <a:pt x="529169" y="640095"/>
                    <a:pt x="532503" y="649719"/>
                  </a:cubicBezTo>
                  <a:cubicBezTo>
                    <a:pt x="533914" y="653824"/>
                    <a:pt x="539175" y="654592"/>
                    <a:pt x="539175" y="658955"/>
                  </a:cubicBezTo>
                  <a:cubicBezTo>
                    <a:pt x="539175" y="662932"/>
                    <a:pt x="534943" y="663573"/>
                    <a:pt x="532503" y="666652"/>
                  </a:cubicBezTo>
                  <a:cubicBezTo>
                    <a:pt x="529169" y="670885"/>
                    <a:pt x="525831" y="673709"/>
                    <a:pt x="525831" y="679222"/>
                  </a:cubicBezTo>
                  <a:cubicBezTo>
                    <a:pt x="525831" y="685639"/>
                    <a:pt x="533529" y="687432"/>
                    <a:pt x="533529" y="693849"/>
                  </a:cubicBezTo>
                  <a:cubicBezTo>
                    <a:pt x="533529" y="697954"/>
                    <a:pt x="527630" y="696667"/>
                    <a:pt x="524806" y="699492"/>
                  </a:cubicBezTo>
                  <a:cubicBezTo>
                    <a:pt x="524678" y="700772"/>
                    <a:pt x="524293" y="701419"/>
                    <a:pt x="524293" y="702699"/>
                  </a:cubicBezTo>
                  <a:cubicBezTo>
                    <a:pt x="524293" y="715014"/>
                    <a:pt x="530449" y="721298"/>
                    <a:pt x="530449" y="733613"/>
                  </a:cubicBezTo>
                  <a:cubicBezTo>
                    <a:pt x="530449" y="736950"/>
                    <a:pt x="528398" y="738746"/>
                    <a:pt x="528398" y="742084"/>
                  </a:cubicBezTo>
                  <a:cubicBezTo>
                    <a:pt x="528398" y="746189"/>
                    <a:pt x="530449" y="748240"/>
                    <a:pt x="530449" y="752348"/>
                  </a:cubicBezTo>
                  <a:cubicBezTo>
                    <a:pt x="530449" y="758376"/>
                    <a:pt x="524551" y="760042"/>
                    <a:pt x="522755" y="765688"/>
                  </a:cubicBezTo>
                  <a:cubicBezTo>
                    <a:pt x="521471" y="769666"/>
                    <a:pt x="523908" y="773258"/>
                    <a:pt x="521213" y="776462"/>
                  </a:cubicBezTo>
                  <a:cubicBezTo>
                    <a:pt x="514156" y="784799"/>
                    <a:pt x="507233" y="786468"/>
                    <a:pt x="498634" y="793398"/>
                  </a:cubicBezTo>
                  <a:cubicBezTo>
                    <a:pt x="489526" y="800706"/>
                    <a:pt x="486835" y="808019"/>
                    <a:pt x="477596" y="814948"/>
                  </a:cubicBezTo>
                  <a:cubicBezTo>
                    <a:pt x="474906" y="816875"/>
                    <a:pt x="472212" y="817388"/>
                    <a:pt x="470925" y="820595"/>
                  </a:cubicBezTo>
                  <a:cubicBezTo>
                    <a:pt x="468234" y="827005"/>
                    <a:pt x="472724" y="833165"/>
                    <a:pt x="467848" y="838040"/>
                  </a:cubicBezTo>
                  <a:cubicBezTo>
                    <a:pt x="464769" y="841120"/>
                    <a:pt x="460664" y="838295"/>
                    <a:pt x="456559" y="840094"/>
                  </a:cubicBezTo>
                  <a:cubicBezTo>
                    <a:pt x="451428" y="842400"/>
                    <a:pt x="449247" y="845225"/>
                    <a:pt x="444244" y="847788"/>
                  </a:cubicBezTo>
                  <a:cubicBezTo>
                    <a:pt x="435266" y="852537"/>
                    <a:pt x="434238" y="861899"/>
                    <a:pt x="424744" y="865237"/>
                  </a:cubicBezTo>
                  <a:cubicBezTo>
                    <a:pt x="416018" y="868313"/>
                    <a:pt x="410761" y="869597"/>
                    <a:pt x="401652" y="870880"/>
                  </a:cubicBezTo>
                  <a:cubicBezTo>
                    <a:pt x="396522" y="871524"/>
                    <a:pt x="393442" y="872160"/>
                    <a:pt x="388312" y="873447"/>
                  </a:cubicBezTo>
                  <a:cubicBezTo>
                    <a:pt x="384592" y="874345"/>
                    <a:pt x="379586" y="874472"/>
                    <a:pt x="379586" y="878319"/>
                  </a:cubicBezTo>
                  <a:cubicBezTo>
                    <a:pt x="379586" y="883581"/>
                    <a:pt x="383178" y="886147"/>
                    <a:pt x="383178" y="891405"/>
                  </a:cubicBezTo>
                  <a:cubicBezTo>
                    <a:pt x="383178" y="897052"/>
                    <a:pt x="379975" y="900004"/>
                    <a:pt x="377022" y="904749"/>
                  </a:cubicBezTo>
                  <a:cubicBezTo>
                    <a:pt x="375608" y="907054"/>
                    <a:pt x="374201" y="909367"/>
                    <a:pt x="371376" y="909367"/>
                  </a:cubicBezTo>
                  <a:cubicBezTo>
                    <a:pt x="369198" y="909367"/>
                    <a:pt x="367911" y="908469"/>
                    <a:pt x="366245" y="907312"/>
                  </a:cubicBezTo>
                  <a:cubicBezTo>
                    <a:pt x="364965" y="909367"/>
                    <a:pt x="363166" y="910778"/>
                    <a:pt x="363166" y="913344"/>
                  </a:cubicBezTo>
                  <a:cubicBezTo>
                    <a:pt x="363166" y="915911"/>
                    <a:pt x="363554" y="917319"/>
                    <a:pt x="363679" y="919882"/>
                  </a:cubicBezTo>
                  <a:cubicBezTo>
                    <a:pt x="366886" y="919631"/>
                    <a:pt x="368685" y="919758"/>
                    <a:pt x="371892" y="919882"/>
                  </a:cubicBezTo>
                  <a:lnTo>
                    <a:pt x="371892" y="928481"/>
                  </a:lnTo>
                  <a:cubicBezTo>
                    <a:pt x="371892" y="932070"/>
                    <a:pt x="368685" y="933611"/>
                    <a:pt x="365733" y="935538"/>
                  </a:cubicBezTo>
                  <a:cubicBezTo>
                    <a:pt x="360348" y="939130"/>
                    <a:pt x="355596" y="938614"/>
                    <a:pt x="349313" y="940156"/>
                  </a:cubicBezTo>
                  <a:cubicBezTo>
                    <a:pt x="345208" y="941181"/>
                    <a:pt x="339565" y="940541"/>
                    <a:pt x="339565" y="944773"/>
                  </a:cubicBezTo>
                  <a:cubicBezTo>
                    <a:pt x="339565" y="946566"/>
                    <a:pt x="341615" y="947079"/>
                    <a:pt x="341615" y="948879"/>
                  </a:cubicBezTo>
                  <a:cubicBezTo>
                    <a:pt x="341615" y="957088"/>
                    <a:pt x="333151" y="958881"/>
                    <a:pt x="327246" y="964273"/>
                  </a:cubicBezTo>
                  <a:cubicBezTo>
                    <a:pt x="313906" y="976715"/>
                    <a:pt x="302616" y="982104"/>
                    <a:pt x="294919" y="998651"/>
                  </a:cubicBezTo>
                  <a:cubicBezTo>
                    <a:pt x="290429" y="1008403"/>
                    <a:pt x="286324" y="1014046"/>
                    <a:pt x="277986" y="1020718"/>
                  </a:cubicBezTo>
                  <a:cubicBezTo>
                    <a:pt x="273626" y="1024183"/>
                    <a:pt x="271576" y="1027262"/>
                    <a:pt x="266184" y="1028928"/>
                  </a:cubicBezTo>
                  <a:cubicBezTo>
                    <a:pt x="257719" y="1031494"/>
                    <a:pt x="252203" y="1030982"/>
                    <a:pt x="243605" y="1033033"/>
                  </a:cubicBezTo>
                  <a:cubicBezTo>
                    <a:pt x="243605" y="1032262"/>
                    <a:pt x="243092" y="1031880"/>
                    <a:pt x="243092" y="1031109"/>
                  </a:cubicBezTo>
                  <a:cubicBezTo>
                    <a:pt x="243092" y="1020460"/>
                    <a:pt x="257461" y="1018539"/>
                    <a:pt x="257461" y="1007890"/>
                  </a:cubicBezTo>
                  <a:cubicBezTo>
                    <a:pt x="257461" y="1003912"/>
                    <a:pt x="253869" y="1002498"/>
                    <a:pt x="252840" y="998651"/>
                  </a:cubicBezTo>
                  <a:cubicBezTo>
                    <a:pt x="249637" y="987489"/>
                    <a:pt x="249764" y="980693"/>
                    <a:pt x="249764" y="969145"/>
                  </a:cubicBezTo>
                  <a:cubicBezTo>
                    <a:pt x="249764" y="961834"/>
                    <a:pt x="248226" y="957474"/>
                    <a:pt x="250277" y="950417"/>
                  </a:cubicBezTo>
                  <a:cubicBezTo>
                    <a:pt x="252203" y="943487"/>
                    <a:pt x="257974" y="940668"/>
                    <a:pt x="257974" y="933484"/>
                  </a:cubicBezTo>
                  <a:cubicBezTo>
                    <a:pt x="257974" y="923093"/>
                    <a:pt x="243220" y="925401"/>
                    <a:pt x="232828" y="924761"/>
                  </a:cubicBezTo>
                  <a:lnTo>
                    <a:pt x="232828" y="924761"/>
                  </a:lnTo>
                  <a:cubicBezTo>
                    <a:pt x="233853" y="911418"/>
                    <a:pt x="241809" y="903207"/>
                    <a:pt x="253356" y="897048"/>
                  </a:cubicBezTo>
                  <a:cubicBezTo>
                    <a:pt x="264388" y="891405"/>
                    <a:pt x="263875" y="880374"/>
                    <a:pt x="267726" y="868313"/>
                  </a:cubicBezTo>
                  <a:cubicBezTo>
                    <a:pt x="274649" y="869339"/>
                    <a:pt x="278241" y="873444"/>
                    <a:pt x="285171" y="873444"/>
                  </a:cubicBezTo>
                  <a:cubicBezTo>
                    <a:pt x="297999" y="873444"/>
                    <a:pt x="292868" y="847788"/>
                    <a:pt x="305696" y="847788"/>
                  </a:cubicBezTo>
                  <a:cubicBezTo>
                    <a:pt x="315447" y="847788"/>
                    <a:pt x="318527" y="859078"/>
                    <a:pt x="328275" y="859078"/>
                  </a:cubicBezTo>
                  <a:cubicBezTo>
                    <a:pt x="336485" y="859078"/>
                    <a:pt x="344695" y="854457"/>
                    <a:pt x="344695" y="846250"/>
                  </a:cubicBezTo>
                  <a:cubicBezTo>
                    <a:pt x="344695" y="835731"/>
                    <a:pt x="336740" y="831626"/>
                    <a:pt x="329300" y="824184"/>
                  </a:cubicBezTo>
                  <a:cubicBezTo>
                    <a:pt x="331097" y="822388"/>
                    <a:pt x="334434" y="821875"/>
                    <a:pt x="334434" y="819050"/>
                  </a:cubicBezTo>
                  <a:cubicBezTo>
                    <a:pt x="334434" y="814948"/>
                    <a:pt x="331355" y="812894"/>
                    <a:pt x="331355" y="808789"/>
                  </a:cubicBezTo>
                  <a:cubicBezTo>
                    <a:pt x="331355" y="793395"/>
                    <a:pt x="352392" y="794681"/>
                    <a:pt x="367787" y="793395"/>
                  </a:cubicBezTo>
                  <a:lnTo>
                    <a:pt x="367787" y="772870"/>
                  </a:lnTo>
                  <a:lnTo>
                    <a:pt x="376510" y="772870"/>
                  </a:lnTo>
                  <a:lnTo>
                    <a:pt x="380615" y="774924"/>
                  </a:lnTo>
                  <a:lnTo>
                    <a:pt x="388825" y="774924"/>
                  </a:lnTo>
                  <a:cubicBezTo>
                    <a:pt x="390879" y="766198"/>
                    <a:pt x="391391" y="758504"/>
                    <a:pt x="399089" y="754395"/>
                  </a:cubicBezTo>
                  <a:cubicBezTo>
                    <a:pt x="404474" y="751577"/>
                    <a:pt x="410378" y="748240"/>
                    <a:pt x="410378" y="741826"/>
                  </a:cubicBezTo>
                  <a:lnTo>
                    <a:pt x="410378" y="718221"/>
                  </a:lnTo>
                  <a:cubicBezTo>
                    <a:pt x="410378" y="709498"/>
                    <a:pt x="424744" y="709753"/>
                    <a:pt x="424744" y="701030"/>
                  </a:cubicBezTo>
                  <a:cubicBezTo>
                    <a:pt x="424744" y="691537"/>
                    <a:pt x="416789" y="687948"/>
                    <a:pt x="411404" y="680505"/>
                  </a:cubicBezTo>
                  <a:cubicBezTo>
                    <a:pt x="403961" y="670499"/>
                    <a:pt x="398592" y="666652"/>
                    <a:pt x="391150" y="656646"/>
                  </a:cubicBezTo>
                  <a:lnTo>
                    <a:pt x="391150" y="656646"/>
                  </a:lnTo>
                  <a:cubicBezTo>
                    <a:pt x="396280" y="649716"/>
                    <a:pt x="398063" y="644076"/>
                    <a:pt x="398063" y="635350"/>
                  </a:cubicBezTo>
                  <a:cubicBezTo>
                    <a:pt x="398063" y="609949"/>
                    <a:pt x="388054" y="596093"/>
                    <a:pt x="378564" y="572746"/>
                  </a:cubicBezTo>
                  <a:cubicBezTo>
                    <a:pt x="389341" y="567104"/>
                    <a:pt x="402168" y="563511"/>
                    <a:pt x="402168" y="551196"/>
                  </a:cubicBezTo>
                  <a:cubicBezTo>
                    <a:pt x="402168" y="540935"/>
                    <a:pt x="386261" y="545295"/>
                    <a:pt x="378564" y="538881"/>
                  </a:cubicBezTo>
                  <a:cubicBezTo>
                    <a:pt x="371892" y="533493"/>
                    <a:pt x="371379" y="526053"/>
                    <a:pt x="371379" y="517331"/>
                  </a:cubicBezTo>
                  <a:cubicBezTo>
                    <a:pt x="371379" y="508608"/>
                    <a:pt x="373172" y="503216"/>
                    <a:pt x="377535" y="495777"/>
                  </a:cubicBezTo>
                  <a:cubicBezTo>
                    <a:pt x="379844" y="491927"/>
                    <a:pt x="385748" y="492185"/>
                    <a:pt x="385748" y="487567"/>
                  </a:cubicBezTo>
                  <a:cubicBezTo>
                    <a:pt x="385748" y="485258"/>
                    <a:pt x="383694" y="484487"/>
                    <a:pt x="382669" y="482436"/>
                  </a:cubicBezTo>
                  <a:cubicBezTo>
                    <a:pt x="370609" y="482436"/>
                    <a:pt x="357265" y="484487"/>
                    <a:pt x="352908" y="473201"/>
                  </a:cubicBezTo>
                  <a:cubicBezTo>
                    <a:pt x="350341" y="466784"/>
                    <a:pt x="353672" y="459344"/>
                    <a:pt x="347775" y="455752"/>
                  </a:cubicBezTo>
                  <a:cubicBezTo>
                    <a:pt x="336485" y="448822"/>
                    <a:pt x="326479" y="446771"/>
                    <a:pt x="320065" y="435227"/>
                  </a:cubicBezTo>
                  <a:cubicBezTo>
                    <a:pt x="315960" y="427530"/>
                    <a:pt x="313909" y="419833"/>
                    <a:pt x="305696" y="416753"/>
                  </a:cubicBezTo>
                  <a:cubicBezTo>
                    <a:pt x="296461" y="413161"/>
                    <a:pt x="287738" y="417524"/>
                    <a:pt x="280041" y="411623"/>
                  </a:cubicBezTo>
                  <a:cubicBezTo>
                    <a:pt x="268751" y="402900"/>
                    <a:pt x="264646" y="394432"/>
                    <a:pt x="253356" y="385967"/>
                  </a:cubicBezTo>
                  <a:cubicBezTo>
                    <a:pt x="234885" y="372111"/>
                    <a:pt x="229494" y="358000"/>
                    <a:pt x="213332" y="341838"/>
                  </a:cubicBezTo>
                  <a:cubicBezTo>
                    <a:pt x="197679" y="326185"/>
                    <a:pt x="184084" y="323106"/>
                    <a:pt x="164072" y="313099"/>
                  </a:cubicBezTo>
                  <a:cubicBezTo>
                    <a:pt x="145852" y="304119"/>
                    <a:pt x="136617" y="296167"/>
                    <a:pt x="117888" y="288470"/>
                  </a:cubicBezTo>
                  <a:cubicBezTo>
                    <a:pt x="124047" y="272562"/>
                    <a:pt x="143547" y="270511"/>
                    <a:pt x="143547" y="253575"/>
                  </a:cubicBezTo>
                  <a:cubicBezTo>
                    <a:pt x="143547" y="242028"/>
                    <a:pt x="135849" y="236385"/>
                    <a:pt x="127127" y="228945"/>
                  </a:cubicBezTo>
                  <a:cubicBezTo>
                    <a:pt x="120709" y="223557"/>
                    <a:pt x="119168" y="214579"/>
                    <a:pt x="110707" y="214579"/>
                  </a:cubicBezTo>
                  <a:cubicBezTo>
                    <a:pt x="99672" y="214579"/>
                    <a:pt x="96079" y="226894"/>
                    <a:pt x="85048" y="226894"/>
                  </a:cubicBezTo>
                  <a:cubicBezTo>
                    <a:pt x="76838" y="226894"/>
                    <a:pt x="73500" y="219964"/>
                    <a:pt x="67603" y="214579"/>
                  </a:cubicBezTo>
                  <a:cubicBezTo>
                    <a:pt x="60931" y="208420"/>
                    <a:pt x="52208" y="207649"/>
                    <a:pt x="49128" y="199185"/>
                  </a:cubicBezTo>
                  <a:cubicBezTo>
                    <a:pt x="46049" y="190459"/>
                    <a:pt x="50408" y="183277"/>
                    <a:pt x="47074" y="174552"/>
                  </a:cubicBezTo>
                  <a:cubicBezTo>
                    <a:pt x="45278" y="169676"/>
                    <a:pt x="39119" y="169934"/>
                    <a:pt x="34759" y="167367"/>
                  </a:cubicBezTo>
                  <a:cubicBezTo>
                    <a:pt x="26804" y="162491"/>
                    <a:pt x="25011" y="155310"/>
                    <a:pt x="19368" y="147871"/>
                  </a:cubicBezTo>
                  <a:cubicBezTo>
                    <a:pt x="8591" y="134014"/>
                    <a:pt x="1112" y="126901"/>
                    <a:pt x="84" y="109456"/>
                  </a:cubicBezTo>
                  <a:lnTo>
                    <a:pt x="84" y="109456"/>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20" name="Freeform: Shape 4719">
              <a:extLst>
                <a:ext uri="{FF2B5EF4-FFF2-40B4-BE49-F238E27FC236}">
                  <a16:creationId xmlns:a16="http://schemas.microsoft.com/office/drawing/2014/main" id="{843CDA64-08A0-4DF5-9B87-F44D8038DD0A}"/>
                </a:ext>
              </a:extLst>
            </p:cNvPr>
            <p:cNvSpPr/>
            <p:nvPr/>
          </p:nvSpPr>
          <p:spPr>
            <a:xfrm>
              <a:off x="15752789" y="2269256"/>
              <a:ext cx="243949" cy="418011"/>
            </a:xfrm>
            <a:custGeom>
              <a:avLst/>
              <a:gdLst>
                <a:gd name="connsiteX0" fmla="*/ 181429 w 243948"/>
                <a:gd name="connsiteY0" fmla="*/ 84 h 418011"/>
                <a:gd name="connsiteX1" fmla="*/ 202196 w 243948"/>
                <a:gd name="connsiteY1" fmla="*/ 23986 h 418011"/>
                <a:gd name="connsiteX2" fmla="*/ 202196 w 243948"/>
                <a:gd name="connsiteY2" fmla="*/ 23986 h 418011"/>
                <a:gd name="connsiteX3" fmla="*/ 201745 w 243948"/>
                <a:gd name="connsiteY3" fmla="*/ 29590 h 418011"/>
                <a:gd name="connsiteX4" fmla="*/ 188918 w 243948"/>
                <a:gd name="connsiteY4" fmla="*/ 40367 h 418011"/>
                <a:gd name="connsiteX5" fmla="*/ 188405 w 243948"/>
                <a:gd name="connsiteY5" fmla="*/ 54220 h 418011"/>
                <a:gd name="connsiteX6" fmla="*/ 186478 w 243948"/>
                <a:gd name="connsiteY6" fmla="*/ 61277 h 418011"/>
                <a:gd name="connsiteX7" fmla="*/ 186354 w 243948"/>
                <a:gd name="connsiteY7" fmla="*/ 102967 h 418011"/>
                <a:gd name="connsiteX8" fmla="*/ 201233 w 243948"/>
                <a:gd name="connsiteY8" fmla="*/ 115671 h 418011"/>
                <a:gd name="connsiteX9" fmla="*/ 201233 w 243948"/>
                <a:gd name="connsiteY9" fmla="*/ 135425 h 418011"/>
                <a:gd name="connsiteX10" fmla="*/ 204312 w 243948"/>
                <a:gd name="connsiteY10" fmla="*/ 144020 h 418011"/>
                <a:gd name="connsiteX11" fmla="*/ 199694 w 243948"/>
                <a:gd name="connsiteY11" fmla="*/ 154794 h 418011"/>
                <a:gd name="connsiteX12" fmla="*/ 192510 w 243948"/>
                <a:gd name="connsiteY12" fmla="*/ 158386 h 418011"/>
                <a:gd name="connsiteX13" fmla="*/ 188918 w 243948"/>
                <a:gd name="connsiteY13" fmla="*/ 169163 h 418011"/>
                <a:gd name="connsiteX14" fmla="*/ 172498 w 243948"/>
                <a:gd name="connsiteY14" fmla="*/ 201490 h 418011"/>
                <a:gd name="connsiteX15" fmla="*/ 161208 w 243948"/>
                <a:gd name="connsiteY15" fmla="*/ 220477 h 418011"/>
                <a:gd name="connsiteX16" fmla="*/ 152485 w 243948"/>
                <a:gd name="connsiteY16" fmla="*/ 258964 h 418011"/>
                <a:gd name="connsiteX17" fmla="*/ 160182 w 243948"/>
                <a:gd name="connsiteY17" fmla="*/ 268712 h 418011"/>
                <a:gd name="connsiteX18" fmla="*/ 157103 w 243948"/>
                <a:gd name="connsiteY18" fmla="*/ 277947 h 418011"/>
                <a:gd name="connsiteX19" fmla="*/ 166854 w 243948"/>
                <a:gd name="connsiteY19" fmla="*/ 284107 h 418011"/>
                <a:gd name="connsiteX20" fmla="*/ 189430 w 243948"/>
                <a:gd name="connsiteY20" fmla="*/ 290778 h 418011"/>
                <a:gd name="connsiteX21" fmla="*/ 221758 w 243948"/>
                <a:gd name="connsiteY21" fmla="*/ 301552 h 418011"/>
                <a:gd name="connsiteX22" fmla="*/ 238693 w 243948"/>
                <a:gd name="connsiteY22" fmla="*/ 312329 h 418011"/>
                <a:gd name="connsiteX23" fmla="*/ 243883 w 243948"/>
                <a:gd name="connsiteY23" fmla="*/ 315522 h 418011"/>
                <a:gd name="connsiteX24" fmla="*/ 243883 w 243948"/>
                <a:gd name="connsiteY24" fmla="*/ 315522 h 418011"/>
                <a:gd name="connsiteX25" fmla="*/ 215347 w 243948"/>
                <a:gd name="connsiteY25" fmla="*/ 341580 h 418011"/>
                <a:gd name="connsiteX26" fmla="*/ 195335 w 243948"/>
                <a:gd name="connsiteY26" fmla="*/ 341580 h 418011"/>
                <a:gd name="connsiteX27" fmla="*/ 184812 w 243948"/>
                <a:gd name="connsiteY27" fmla="*/ 355946 h 418011"/>
                <a:gd name="connsiteX28" fmla="*/ 175574 w 243948"/>
                <a:gd name="connsiteY28" fmla="*/ 380579 h 418011"/>
                <a:gd name="connsiteX29" fmla="*/ 178898 w 243948"/>
                <a:gd name="connsiteY29" fmla="*/ 389145 h 418011"/>
                <a:gd name="connsiteX30" fmla="*/ 178895 w 243948"/>
                <a:gd name="connsiteY30" fmla="*/ 389148 h 418011"/>
                <a:gd name="connsiteX31" fmla="*/ 159670 w 243948"/>
                <a:gd name="connsiteY31" fmla="*/ 400588 h 418011"/>
                <a:gd name="connsiteX32" fmla="*/ 144661 w 243948"/>
                <a:gd name="connsiteY32" fmla="*/ 396996 h 418011"/>
                <a:gd name="connsiteX33" fmla="*/ 130419 w 243948"/>
                <a:gd name="connsiteY33" fmla="*/ 396996 h 418011"/>
                <a:gd name="connsiteX34" fmla="*/ 125801 w 243948"/>
                <a:gd name="connsiteY34" fmla="*/ 391352 h 418011"/>
                <a:gd name="connsiteX35" fmla="*/ 112974 w 243948"/>
                <a:gd name="connsiteY35" fmla="*/ 418037 h 418011"/>
                <a:gd name="connsiteX36" fmla="*/ 106301 w 243948"/>
                <a:gd name="connsiteY36" fmla="*/ 413932 h 418011"/>
                <a:gd name="connsiteX37" fmla="*/ 81417 w 243948"/>
                <a:gd name="connsiteY37" fmla="*/ 401104 h 418011"/>
                <a:gd name="connsiteX38" fmla="*/ 68331 w 243948"/>
                <a:gd name="connsiteY38" fmla="*/ 402642 h 418011"/>
                <a:gd name="connsiteX39" fmla="*/ 61659 w 243948"/>
                <a:gd name="connsiteY39" fmla="*/ 395970 h 418011"/>
                <a:gd name="connsiteX40" fmla="*/ 64226 w 243948"/>
                <a:gd name="connsiteY40" fmla="*/ 390327 h 418011"/>
                <a:gd name="connsiteX41" fmla="*/ 70382 w 243948"/>
                <a:gd name="connsiteY41" fmla="*/ 375445 h 418011"/>
                <a:gd name="connsiteX42" fmla="*/ 73462 w 243948"/>
                <a:gd name="connsiteY42" fmla="*/ 362617 h 418011"/>
                <a:gd name="connsiteX43" fmla="*/ 82697 w 243948"/>
                <a:gd name="connsiteY43" fmla="*/ 358000 h 418011"/>
                <a:gd name="connsiteX44" fmla="*/ 89369 w 243948"/>
                <a:gd name="connsiteY44" fmla="*/ 340551 h 418011"/>
                <a:gd name="connsiteX45" fmla="*/ 75003 w 243948"/>
                <a:gd name="connsiteY45" fmla="*/ 318488 h 418011"/>
                <a:gd name="connsiteX46" fmla="*/ 57300 w 243948"/>
                <a:gd name="connsiteY46" fmla="*/ 311303 h 418011"/>
                <a:gd name="connsiteX47" fmla="*/ 19068 w 243948"/>
                <a:gd name="connsiteY47" fmla="*/ 326185 h 418011"/>
                <a:gd name="connsiteX48" fmla="*/ 14963 w 243948"/>
                <a:gd name="connsiteY48" fmla="*/ 322593 h 418011"/>
                <a:gd name="connsiteX49" fmla="*/ 6753 w 243948"/>
                <a:gd name="connsiteY49" fmla="*/ 319513 h 418011"/>
                <a:gd name="connsiteX50" fmla="*/ 1247 w 243948"/>
                <a:gd name="connsiteY50" fmla="*/ 314592 h 418011"/>
                <a:gd name="connsiteX51" fmla="*/ 1247 w 243948"/>
                <a:gd name="connsiteY51" fmla="*/ 314592 h 418011"/>
                <a:gd name="connsiteX52" fmla="*/ 84 w 243948"/>
                <a:gd name="connsiteY52" fmla="*/ 300272 h 418011"/>
                <a:gd name="connsiteX53" fmla="*/ 28819 w 243948"/>
                <a:gd name="connsiteY53" fmla="*/ 253317 h 418011"/>
                <a:gd name="connsiteX54" fmla="*/ 33950 w 243948"/>
                <a:gd name="connsiteY54" fmla="*/ 228687 h 418011"/>
                <a:gd name="connsiteX55" fmla="*/ 39080 w 243948"/>
                <a:gd name="connsiteY55" fmla="*/ 203032 h 418011"/>
                <a:gd name="connsiteX56" fmla="*/ 37542 w 243948"/>
                <a:gd name="connsiteY56" fmla="*/ 181991 h 418011"/>
                <a:gd name="connsiteX57" fmla="*/ 36004 w 243948"/>
                <a:gd name="connsiteY57" fmla="*/ 166600 h 418011"/>
                <a:gd name="connsiteX58" fmla="*/ 32924 w 243948"/>
                <a:gd name="connsiteY58" fmla="*/ 160440 h 418011"/>
                <a:gd name="connsiteX59" fmla="*/ 44854 w 243948"/>
                <a:gd name="connsiteY59" fmla="*/ 149151 h 418011"/>
                <a:gd name="connsiteX60" fmla="*/ 100018 w 243948"/>
                <a:gd name="connsiteY60" fmla="*/ 149023 h 418011"/>
                <a:gd name="connsiteX61" fmla="*/ 105789 w 243948"/>
                <a:gd name="connsiteY61" fmla="*/ 143508 h 418011"/>
                <a:gd name="connsiteX62" fmla="*/ 111435 w 243948"/>
                <a:gd name="connsiteY62" fmla="*/ 133243 h 418011"/>
                <a:gd name="connsiteX63" fmla="*/ 117078 w 243948"/>
                <a:gd name="connsiteY63" fmla="*/ 118489 h 418011"/>
                <a:gd name="connsiteX64" fmla="*/ 117078 w 243948"/>
                <a:gd name="connsiteY64" fmla="*/ 106432 h 418011"/>
                <a:gd name="connsiteX65" fmla="*/ 135549 w 243948"/>
                <a:gd name="connsiteY65" fmla="*/ 97837 h 418011"/>
                <a:gd name="connsiteX66" fmla="*/ 139658 w 243948"/>
                <a:gd name="connsiteY66" fmla="*/ 85522 h 418011"/>
                <a:gd name="connsiteX67" fmla="*/ 162488 w 243948"/>
                <a:gd name="connsiteY67" fmla="*/ 56146 h 418011"/>
                <a:gd name="connsiteX68" fmla="*/ 162488 w 243948"/>
                <a:gd name="connsiteY68" fmla="*/ 20740 h 418011"/>
                <a:gd name="connsiteX69" fmla="*/ 159925 w 243948"/>
                <a:gd name="connsiteY69" fmla="*/ 12268 h 418011"/>
                <a:gd name="connsiteX70" fmla="*/ 159925 w 243948"/>
                <a:gd name="connsiteY70" fmla="*/ 3931 h 418011"/>
                <a:gd name="connsiteX71" fmla="*/ 181429 w 243948"/>
                <a:gd name="connsiteY71" fmla="*/ 84 h 418011"/>
                <a:gd name="connsiteX72" fmla="*/ 181429 w 243948"/>
                <a:gd name="connsiteY72" fmla="*/ 84 h 418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243948" h="418011">
                  <a:moveTo>
                    <a:pt x="181429" y="84"/>
                  </a:moveTo>
                  <a:cubicBezTo>
                    <a:pt x="187334" y="10345"/>
                    <a:pt x="192833" y="17056"/>
                    <a:pt x="202196" y="23986"/>
                  </a:cubicBezTo>
                  <a:lnTo>
                    <a:pt x="202196" y="23986"/>
                  </a:lnTo>
                  <a:cubicBezTo>
                    <a:pt x="202346" y="25821"/>
                    <a:pt x="202627" y="27487"/>
                    <a:pt x="201745" y="29590"/>
                  </a:cubicBezTo>
                  <a:cubicBezTo>
                    <a:pt x="199440" y="35618"/>
                    <a:pt x="190328" y="33949"/>
                    <a:pt x="188918" y="40367"/>
                  </a:cubicBezTo>
                  <a:cubicBezTo>
                    <a:pt x="187765" y="45624"/>
                    <a:pt x="188790" y="48831"/>
                    <a:pt x="188405" y="54220"/>
                  </a:cubicBezTo>
                  <a:cubicBezTo>
                    <a:pt x="188278" y="57041"/>
                    <a:pt x="186478" y="58452"/>
                    <a:pt x="186478" y="61277"/>
                  </a:cubicBezTo>
                  <a:cubicBezTo>
                    <a:pt x="186478" y="77566"/>
                    <a:pt x="186354" y="86674"/>
                    <a:pt x="186354" y="102967"/>
                  </a:cubicBezTo>
                  <a:cubicBezTo>
                    <a:pt x="193921" y="103868"/>
                    <a:pt x="201233" y="108101"/>
                    <a:pt x="201233" y="115671"/>
                  </a:cubicBezTo>
                  <a:lnTo>
                    <a:pt x="201233" y="135425"/>
                  </a:lnTo>
                  <a:cubicBezTo>
                    <a:pt x="201233" y="139014"/>
                    <a:pt x="204312" y="140428"/>
                    <a:pt x="204312" y="144020"/>
                  </a:cubicBezTo>
                  <a:cubicBezTo>
                    <a:pt x="204312" y="148511"/>
                    <a:pt x="203287" y="152103"/>
                    <a:pt x="199694" y="154794"/>
                  </a:cubicBezTo>
                  <a:cubicBezTo>
                    <a:pt x="197255" y="156590"/>
                    <a:pt x="194175" y="155823"/>
                    <a:pt x="192510" y="158386"/>
                  </a:cubicBezTo>
                  <a:cubicBezTo>
                    <a:pt x="190204" y="161978"/>
                    <a:pt x="190204" y="165058"/>
                    <a:pt x="188918" y="169163"/>
                  </a:cubicBezTo>
                  <a:cubicBezTo>
                    <a:pt x="184558" y="182507"/>
                    <a:pt x="176988" y="188022"/>
                    <a:pt x="172498" y="201490"/>
                  </a:cubicBezTo>
                  <a:cubicBezTo>
                    <a:pt x="169804" y="209700"/>
                    <a:pt x="164800" y="212780"/>
                    <a:pt x="161208" y="220477"/>
                  </a:cubicBezTo>
                  <a:cubicBezTo>
                    <a:pt x="154797" y="234334"/>
                    <a:pt x="152485" y="243569"/>
                    <a:pt x="152485" y="258964"/>
                  </a:cubicBezTo>
                  <a:cubicBezTo>
                    <a:pt x="152485" y="263709"/>
                    <a:pt x="160182" y="263967"/>
                    <a:pt x="160182" y="268712"/>
                  </a:cubicBezTo>
                  <a:cubicBezTo>
                    <a:pt x="160182" y="272432"/>
                    <a:pt x="157103" y="274228"/>
                    <a:pt x="157103" y="277947"/>
                  </a:cubicBezTo>
                  <a:cubicBezTo>
                    <a:pt x="157103" y="282441"/>
                    <a:pt x="162619" y="282823"/>
                    <a:pt x="166854" y="284107"/>
                  </a:cubicBezTo>
                  <a:cubicBezTo>
                    <a:pt x="175450" y="286673"/>
                    <a:pt x="180707" y="288211"/>
                    <a:pt x="189430" y="290778"/>
                  </a:cubicBezTo>
                  <a:cubicBezTo>
                    <a:pt x="202258" y="294498"/>
                    <a:pt x="208803" y="299501"/>
                    <a:pt x="221758" y="301552"/>
                  </a:cubicBezTo>
                  <a:cubicBezTo>
                    <a:pt x="229455" y="302708"/>
                    <a:pt x="232407" y="307838"/>
                    <a:pt x="238693" y="312329"/>
                  </a:cubicBezTo>
                  <a:cubicBezTo>
                    <a:pt x="240516" y="313628"/>
                    <a:pt x="242218" y="314657"/>
                    <a:pt x="243883" y="315522"/>
                  </a:cubicBezTo>
                  <a:lnTo>
                    <a:pt x="243883" y="315522"/>
                  </a:lnTo>
                  <a:cubicBezTo>
                    <a:pt x="236702" y="328866"/>
                    <a:pt x="230742" y="341580"/>
                    <a:pt x="215347" y="341580"/>
                  </a:cubicBezTo>
                  <a:lnTo>
                    <a:pt x="195335" y="341580"/>
                  </a:lnTo>
                  <a:cubicBezTo>
                    <a:pt x="188405" y="341580"/>
                    <a:pt x="187121" y="349532"/>
                    <a:pt x="184812" y="355946"/>
                  </a:cubicBezTo>
                  <a:cubicBezTo>
                    <a:pt x="181478" y="365439"/>
                    <a:pt x="175574" y="370315"/>
                    <a:pt x="175574" y="380579"/>
                  </a:cubicBezTo>
                  <a:cubicBezTo>
                    <a:pt x="175574" y="383910"/>
                    <a:pt x="177612" y="386320"/>
                    <a:pt x="178898" y="389145"/>
                  </a:cubicBezTo>
                  <a:lnTo>
                    <a:pt x="178895" y="389148"/>
                  </a:lnTo>
                  <a:cubicBezTo>
                    <a:pt x="171371" y="391124"/>
                    <a:pt x="168399" y="400588"/>
                    <a:pt x="159670" y="400588"/>
                  </a:cubicBezTo>
                  <a:cubicBezTo>
                    <a:pt x="153638" y="400588"/>
                    <a:pt x="150693" y="396996"/>
                    <a:pt x="144661" y="396996"/>
                  </a:cubicBezTo>
                  <a:lnTo>
                    <a:pt x="130419" y="396996"/>
                  </a:lnTo>
                  <a:cubicBezTo>
                    <a:pt x="129008" y="394559"/>
                    <a:pt x="127983" y="393018"/>
                    <a:pt x="125801" y="391352"/>
                  </a:cubicBezTo>
                  <a:cubicBezTo>
                    <a:pt x="123874" y="402897"/>
                    <a:pt x="124521" y="418037"/>
                    <a:pt x="112974" y="418037"/>
                  </a:cubicBezTo>
                  <a:cubicBezTo>
                    <a:pt x="109894" y="418037"/>
                    <a:pt x="108869" y="415342"/>
                    <a:pt x="106301" y="413932"/>
                  </a:cubicBezTo>
                  <a:cubicBezTo>
                    <a:pt x="96812" y="408413"/>
                    <a:pt x="92321" y="401104"/>
                    <a:pt x="81417" y="401104"/>
                  </a:cubicBezTo>
                  <a:cubicBezTo>
                    <a:pt x="76286" y="401104"/>
                    <a:pt x="73462" y="402642"/>
                    <a:pt x="68331" y="402642"/>
                  </a:cubicBezTo>
                  <a:cubicBezTo>
                    <a:pt x="64739" y="402642"/>
                    <a:pt x="61659" y="399563"/>
                    <a:pt x="61659" y="395970"/>
                  </a:cubicBezTo>
                  <a:cubicBezTo>
                    <a:pt x="61659" y="393534"/>
                    <a:pt x="63328" y="392505"/>
                    <a:pt x="64226" y="390327"/>
                  </a:cubicBezTo>
                  <a:cubicBezTo>
                    <a:pt x="66662" y="384553"/>
                    <a:pt x="67178" y="380703"/>
                    <a:pt x="70382" y="375445"/>
                  </a:cubicBezTo>
                  <a:cubicBezTo>
                    <a:pt x="73076" y="371082"/>
                    <a:pt x="71669" y="367362"/>
                    <a:pt x="73462" y="362617"/>
                  </a:cubicBezTo>
                  <a:cubicBezTo>
                    <a:pt x="74872" y="358898"/>
                    <a:pt x="79878" y="360563"/>
                    <a:pt x="82697" y="358000"/>
                  </a:cubicBezTo>
                  <a:cubicBezTo>
                    <a:pt x="88089" y="352993"/>
                    <a:pt x="89369" y="347863"/>
                    <a:pt x="89369" y="340551"/>
                  </a:cubicBezTo>
                  <a:cubicBezTo>
                    <a:pt x="89369" y="330290"/>
                    <a:pt x="83726" y="324131"/>
                    <a:pt x="75003" y="318488"/>
                  </a:cubicBezTo>
                  <a:cubicBezTo>
                    <a:pt x="68716" y="314510"/>
                    <a:pt x="64739" y="311303"/>
                    <a:pt x="57300" y="311303"/>
                  </a:cubicBezTo>
                  <a:cubicBezTo>
                    <a:pt x="41392" y="311303"/>
                    <a:pt x="34975" y="326185"/>
                    <a:pt x="19068" y="326185"/>
                  </a:cubicBezTo>
                  <a:cubicBezTo>
                    <a:pt x="17017" y="326185"/>
                    <a:pt x="16762" y="323618"/>
                    <a:pt x="14963" y="322593"/>
                  </a:cubicBezTo>
                  <a:cubicBezTo>
                    <a:pt x="12011" y="320924"/>
                    <a:pt x="9577" y="321564"/>
                    <a:pt x="6753" y="319513"/>
                  </a:cubicBezTo>
                  <a:cubicBezTo>
                    <a:pt x="4588" y="317946"/>
                    <a:pt x="2929" y="316146"/>
                    <a:pt x="1247" y="314592"/>
                  </a:cubicBezTo>
                  <a:lnTo>
                    <a:pt x="1247" y="314592"/>
                  </a:lnTo>
                  <a:cubicBezTo>
                    <a:pt x="1247" y="307407"/>
                    <a:pt x="84" y="307456"/>
                    <a:pt x="84" y="300272"/>
                  </a:cubicBezTo>
                  <a:cubicBezTo>
                    <a:pt x="84" y="278976"/>
                    <a:pt x="19322" y="272304"/>
                    <a:pt x="28819" y="253317"/>
                  </a:cubicBezTo>
                  <a:cubicBezTo>
                    <a:pt x="33179" y="244595"/>
                    <a:pt x="32924" y="238439"/>
                    <a:pt x="33950" y="228687"/>
                  </a:cubicBezTo>
                  <a:cubicBezTo>
                    <a:pt x="34975" y="218684"/>
                    <a:pt x="39080" y="213038"/>
                    <a:pt x="39080" y="203032"/>
                  </a:cubicBezTo>
                  <a:cubicBezTo>
                    <a:pt x="40236" y="195593"/>
                    <a:pt x="39335" y="189175"/>
                    <a:pt x="37542" y="181991"/>
                  </a:cubicBezTo>
                  <a:cubicBezTo>
                    <a:pt x="36131" y="176220"/>
                    <a:pt x="37669" y="172370"/>
                    <a:pt x="36004" y="166600"/>
                  </a:cubicBezTo>
                  <a:cubicBezTo>
                    <a:pt x="35361" y="164033"/>
                    <a:pt x="32924" y="163131"/>
                    <a:pt x="32924" y="160440"/>
                  </a:cubicBezTo>
                  <a:cubicBezTo>
                    <a:pt x="32924" y="154027"/>
                    <a:pt x="38440" y="149151"/>
                    <a:pt x="44854" y="149151"/>
                  </a:cubicBezTo>
                  <a:cubicBezTo>
                    <a:pt x="66404" y="149151"/>
                    <a:pt x="78464" y="149023"/>
                    <a:pt x="100018" y="149023"/>
                  </a:cubicBezTo>
                  <a:cubicBezTo>
                    <a:pt x="103098" y="149023"/>
                    <a:pt x="103862" y="145816"/>
                    <a:pt x="105789" y="143508"/>
                  </a:cubicBezTo>
                  <a:cubicBezTo>
                    <a:pt x="108610" y="140173"/>
                    <a:pt x="109636" y="137221"/>
                    <a:pt x="111435" y="133243"/>
                  </a:cubicBezTo>
                  <a:cubicBezTo>
                    <a:pt x="113999" y="127728"/>
                    <a:pt x="117078" y="124648"/>
                    <a:pt x="117078" y="118489"/>
                  </a:cubicBezTo>
                  <a:lnTo>
                    <a:pt x="117078" y="106432"/>
                  </a:lnTo>
                  <a:cubicBezTo>
                    <a:pt x="117078" y="98477"/>
                    <a:pt x="129393" y="102967"/>
                    <a:pt x="135549" y="97837"/>
                  </a:cubicBezTo>
                  <a:cubicBezTo>
                    <a:pt x="139400" y="94630"/>
                    <a:pt x="138756" y="90397"/>
                    <a:pt x="139658" y="85522"/>
                  </a:cubicBezTo>
                  <a:cubicBezTo>
                    <a:pt x="142476" y="71414"/>
                    <a:pt x="162488" y="70640"/>
                    <a:pt x="162488" y="56146"/>
                  </a:cubicBezTo>
                  <a:lnTo>
                    <a:pt x="162488" y="20740"/>
                  </a:lnTo>
                  <a:cubicBezTo>
                    <a:pt x="162488" y="17275"/>
                    <a:pt x="159925" y="15737"/>
                    <a:pt x="159925" y="12268"/>
                  </a:cubicBezTo>
                  <a:cubicBezTo>
                    <a:pt x="159925" y="9065"/>
                    <a:pt x="160182" y="7138"/>
                    <a:pt x="159925" y="3931"/>
                  </a:cubicBezTo>
                  <a:cubicBezTo>
                    <a:pt x="168520" y="3931"/>
                    <a:pt x="175397" y="6112"/>
                    <a:pt x="181429" y="84"/>
                  </a:cubicBezTo>
                  <a:lnTo>
                    <a:pt x="181429" y="84"/>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21" name="Freeform: Shape 4720">
              <a:extLst>
                <a:ext uri="{FF2B5EF4-FFF2-40B4-BE49-F238E27FC236}">
                  <a16:creationId xmlns:a16="http://schemas.microsoft.com/office/drawing/2014/main" id="{C49A669F-495E-4060-865B-C33069B01BF1}"/>
                </a:ext>
              </a:extLst>
            </p:cNvPr>
            <p:cNvSpPr/>
            <p:nvPr/>
          </p:nvSpPr>
          <p:spPr>
            <a:xfrm>
              <a:off x="15928279" y="2584694"/>
              <a:ext cx="212925" cy="369352"/>
            </a:xfrm>
            <a:custGeom>
              <a:avLst/>
              <a:gdLst>
                <a:gd name="connsiteX0" fmla="*/ 113489 w 212924"/>
                <a:gd name="connsiteY0" fmla="*/ 360194 h 369352"/>
                <a:gd name="connsiteX1" fmla="*/ 120419 w 212924"/>
                <a:gd name="connsiteY1" fmla="*/ 369430 h 369352"/>
                <a:gd name="connsiteX2" fmla="*/ 131963 w 212924"/>
                <a:gd name="connsiteY2" fmla="*/ 366350 h 369352"/>
                <a:gd name="connsiteX3" fmla="*/ 146845 w 212924"/>
                <a:gd name="connsiteY3" fmla="*/ 354035 h 369352"/>
                <a:gd name="connsiteX4" fmla="*/ 140686 w 212924"/>
                <a:gd name="connsiteY4" fmla="*/ 341208 h 369352"/>
                <a:gd name="connsiteX5" fmla="*/ 135043 w 212924"/>
                <a:gd name="connsiteY5" fmla="*/ 344287 h 369352"/>
                <a:gd name="connsiteX6" fmla="*/ 125804 w 212924"/>
                <a:gd name="connsiteY6" fmla="*/ 351468 h 369352"/>
                <a:gd name="connsiteX7" fmla="*/ 113489 w 212924"/>
                <a:gd name="connsiteY7" fmla="*/ 360194 h 369352"/>
                <a:gd name="connsiteX8" fmla="*/ 3408 w 212924"/>
                <a:gd name="connsiteY8" fmla="*/ 73706 h 369352"/>
                <a:gd name="connsiteX9" fmla="*/ 84 w 212924"/>
                <a:gd name="connsiteY9" fmla="*/ 65140 h 369352"/>
                <a:gd name="connsiteX10" fmla="*/ 9322 w 212924"/>
                <a:gd name="connsiteY10" fmla="*/ 40507 h 369352"/>
                <a:gd name="connsiteX11" fmla="*/ 19845 w 212924"/>
                <a:gd name="connsiteY11" fmla="*/ 26141 h 369352"/>
                <a:gd name="connsiteX12" fmla="*/ 39857 w 212924"/>
                <a:gd name="connsiteY12" fmla="*/ 26141 h 369352"/>
                <a:gd name="connsiteX13" fmla="*/ 68393 w 212924"/>
                <a:gd name="connsiteY13" fmla="*/ 84 h 369352"/>
                <a:gd name="connsiteX14" fmla="*/ 68393 w 212924"/>
                <a:gd name="connsiteY14" fmla="*/ 84 h 369352"/>
                <a:gd name="connsiteX15" fmla="*/ 82703 w 212924"/>
                <a:gd name="connsiteY15" fmla="*/ 5613 h 369352"/>
                <a:gd name="connsiteX16" fmla="*/ 105792 w 212924"/>
                <a:gd name="connsiteY16" fmla="*/ 26654 h 369352"/>
                <a:gd name="connsiteX17" fmla="*/ 114515 w 212924"/>
                <a:gd name="connsiteY17" fmla="*/ 34864 h 369352"/>
                <a:gd name="connsiteX18" fmla="*/ 149922 w 212924"/>
                <a:gd name="connsiteY18" fmla="*/ 54363 h 369352"/>
                <a:gd name="connsiteX19" fmla="*/ 161211 w 212924"/>
                <a:gd name="connsiteY19" fmla="*/ 72322 h 369352"/>
                <a:gd name="connsiteX20" fmla="*/ 177118 w 212924"/>
                <a:gd name="connsiteY20" fmla="*/ 104136 h 369352"/>
                <a:gd name="connsiteX21" fmla="*/ 180710 w 212924"/>
                <a:gd name="connsiteY21" fmla="*/ 119018 h 369352"/>
                <a:gd name="connsiteX22" fmla="*/ 185328 w 212924"/>
                <a:gd name="connsiteY22" fmla="*/ 131846 h 369352"/>
                <a:gd name="connsiteX23" fmla="*/ 186869 w 212924"/>
                <a:gd name="connsiteY23" fmla="*/ 122610 h 369352"/>
                <a:gd name="connsiteX24" fmla="*/ 195080 w 212924"/>
                <a:gd name="connsiteY24" fmla="*/ 122610 h 369352"/>
                <a:gd name="connsiteX25" fmla="*/ 200723 w 212924"/>
                <a:gd name="connsiteY25" fmla="*/ 136976 h 369352"/>
                <a:gd name="connsiteX26" fmla="*/ 213038 w 212924"/>
                <a:gd name="connsiteY26" fmla="*/ 181109 h 369352"/>
                <a:gd name="connsiteX27" fmla="*/ 202261 w 212924"/>
                <a:gd name="connsiteY27" fmla="*/ 190857 h 369352"/>
                <a:gd name="connsiteX28" fmla="*/ 197003 w 212924"/>
                <a:gd name="connsiteY28" fmla="*/ 189832 h 369352"/>
                <a:gd name="connsiteX29" fmla="*/ 186869 w 212924"/>
                <a:gd name="connsiteY29" fmla="*/ 189832 h 369352"/>
                <a:gd name="connsiteX30" fmla="*/ 186869 w 212924"/>
                <a:gd name="connsiteY30" fmla="*/ 200733 h 369352"/>
                <a:gd name="connsiteX31" fmla="*/ 179685 w 212924"/>
                <a:gd name="connsiteY31" fmla="*/ 208303 h 369352"/>
                <a:gd name="connsiteX32" fmla="*/ 171987 w 212924"/>
                <a:gd name="connsiteY32" fmla="*/ 214975 h 369352"/>
                <a:gd name="connsiteX33" fmla="*/ 156080 w 212924"/>
                <a:gd name="connsiteY33" fmla="*/ 219080 h 369352"/>
                <a:gd name="connsiteX34" fmla="*/ 147357 w 212924"/>
                <a:gd name="connsiteY34" fmla="*/ 236528 h 369352"/>
                <a:gd name="connsiteX35" fmla="*/ 137606 w 212924"/>
                <a:gd name="connsiteY35" fmla="*/ 243710 h 369352"/>
                <a:gd name="connsiteX36" fmla="*/ 128884 w 212924"/>
                <a:gd name="connsiteY36" fmla="*/ 251407 h 369352"/>
                <a:gd name="connsiteX37" fmla="*/ 114515 w 212924"/>
                <a:gd name="connsiteY37" fmla="*/ 256025 h 369352"/>
                <a:gd name="connsiteX38" fmla="*/ 114002 w 212924"/>
                <a:gd name="connsiteY38" fmla="*/ 262184 h 369352"/>
                <a:gd name="connsiteX39" fmla="*/ 103741 w 212924"/>
                <a:gd name="connsiteY39" fmla="*/ 273473 h 369352"/>
                <a:gd name="connsiteX40" fmla="*/ 90910 w 212924"/>
                <a:gd name="connsiteY40" fmla="*/ 280655 h 369352"/>
                <a:gd name="connsiteX41" fmla="*/ 85780 w 212924"/>
                <a:gd name="connsiteY41" fmla="*/ 278091 h 369352"/>
                <a:gd name="connsiteX42" fmla="*/ 79624 w 212924"/>
                <a:gd name="connsiteY42" fmla="*/ 274499 h 369352"/>
                <a:gd name="connsiteX43" fmla="*/ 74490 w 212924"/>
                <a:gd name="connsiteY43" fmla="*/ 263722 h 369352"/>
                <a:gd name="connsiteX44" fmla="*/ 61150 w 212924"/>
                <a:gd name="connsiteY44" fmla="*/ 246789 h 369352"/>
                <a:gd name="connsiteX45" fmla="*/ 63716 w 212924"/>
                <a:gd name="connsiteY45" fmla="*/ 238579 h 369352"/>
                <a:gd name="connsiteX46" fmla="*/ 58070 w 212924"/>
                <a:gd name="connsiteY46" fmla="*/ 216000 h 369352"/>
                <a:gd name="connsiteX47" fmla="*/ 61150 w 212924"/>
                <a:gd name="connsiteY47" fmla="*/ 211895 h 369352"/>
                <a:gd name="connsiteX48" fmla="*/ 67305 w 212924"/>
                <a:gd name="connsiteY48" fmla="*/ 198555 h 369352"/>
                <a:gd name="connsiteX49" fmla="*/ 61662 w 212924"/>
                <a:gd name="connsiteY49" fmla="*/ 188803 h 369352"/>
                <a:gd name="connsiteX50" fmla="*/ 56019 w 212924"/>
                <a:gd name="connsiteY50" fmla="*/ 180593 h 369352"/>
                <a:gd name="connsiteX51" fmla="*/ 47809 w 212924"/>
                <a:gd name="connsiteY51" fmla="*/ 182647 h 369352"/>
                <a:gd name="connsiteX52" fmla="*/ 38057 w 212924"/>
                <a:gd name="connsiteY52" fmla="*/ 165711 h 369352"/>
                <a:gd name="connsiteX53" fmla="*/ 28309 w 212924"/>
                <a:gd name="connsiteY53" fmla="*/ 148779 h 369352"/>
                <a:gd name="connsiteX54" fmla="*/ 22277 w 212924"/>
                <a:gd name="connsiteY54" fmla="*/ 148779 h 369352"/>
                <a:gd name="connsiteX55" fmla="*/ 18045 w 212924"/>
                <a:gd name="connsiteY55" fmla="*/ 157504 h 369352"/>
                <a:gd name="connsiteX56" fmla="*/ 6243 w 212924"/>
                <a:gd name="connsiteY56" fmla="*/ 149291 h 369352"/>
                <a:gd name="connsiteX57" fmla="*/ 10864 w 212924"/>
                <a:gd name="connsiteY57" fmla="*/ 140569 h 369352"/>
                <a:gd name="connsiteX58" fmla="*/ 17533 w 212924"/>
                <a:gd name="connsiteY58" fmla="*/ 128254 h 369352"/>
                <a:gd name="connsiteX59" fmla="*/ 29335 w 212924"/>
                <a:gd name="connsiteY59" fmla="*/ 119531 h 369352"/>
                <a:gd name="connsiteX60" fmla="*/ 39083 w 212924"/>
                <a:gd name="connsiteY60" fmla="*/ 121585 h 369352"/>
                <a:gd name="connsiteX61" fmla="*/ 39083 w 212924"/>
                <a:gd name="connsiteY61" fmla="*/ 117477 h 369352"/>
                <a:gd name="connsiteX62" fmla="*/ 23691 w 212924"/>
                <a:gd name="connsiteY62" fmla="*/ 93872 h 369352"/>
                <a:gd name="connsiteX63" fmla="*/ 17020 w 212924"/>
                <a:gd name="connsiteY63" fmla="*/ 83611 h 369352"/>
                <a:gd name="connsiteX64" fmla="*/ 6243 w 212924"/>
                <a:gd name="connsiteY64" fmla="*/ 73350 h 369352"/>
                <a:gd name="connsiteX65" fmla="*/ 3405 w 212924"/>
                <a:gd name="connsiteY65" fmla="*/ 73710 h 369352"/>
                <a:gd name="connsiteX66" fmla="*/ 3408 w 212924"/>
                <a:gd name="connsiteY66" fmla="*/ 73706 h 369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12924" h="369352">
                  <a:moveTo>
                    <a:pt x="113489" y="360194"/>
                  </a:moveTo>
                  <a:cubicBezTo>
                    <a:pt x="113489" y="364685"/>
                    <a:pt x="115929" y="369430"/>
                    <a:pt x="120419" y="369430"/>
                  </a:cubicBezTo>
                  <a:cubicBezTo>
                    <a:pt x="125036" y="369430"/>
                    <a:pt x="127604" y="367892"/>
                    <a:pt x="131963" y="366350"/>
                  </a:cubicBezTo>
                  <a:cubicBezTo>
                    <a:pt x="139020" y="363911"/>
                    <a:pt x="146845" y="361605"/>
                    <a:pt x="146845" y="354035"/>
                  </a:cubicBezTo>
                  <a:cubicBezTo>
                    <a:pt x="146845" y="348519"/>
                    <a:pt x="145561" y="343513"/>
                    <a:pt x="140686" y="341208"/>
                  </a:cubicBezTo>
                  <a:cubicBezTo>
                    <a:pt x="138381" y="340179"/>
                    <a:pt x="136966" y="342746"/>
                    <a:pt x="135043" y="344287"/>
                  </a:cubicBezTo>
                  <a:cubicBezTo>
                    <a:pt x="131578" y="346978"/>
                    <a:pt x="129396" y="348905"/>
                    <a:pt x="125804" y="351468"/>
                  </a:cubicBezTo>
                  <a:cubicBezTo>
                    <a:pt x="121059" y="354803"/>
                    <a:pt x="113489" y="354290"/>
                    <a:pt x="113489" y="360194"/>
                  </a:cubicBezTo>
                  <a:close/>
                  <a:moveTo>
                    <a:pt x="3408" y="73706"/>
                  </a:moveTo>
                  <a:cubicBezTo>
                    <a:pt x="2122" y="70881"/>
                    <a:pt x="84" y="68471"/>
                    <a:pt x="84" y="65140"/>
                  </a:cubicBezTo>
                  <a:cubicBezTo>
                    <a:pt x="84" y="54876"/>
                    <a:pt x="5988" y="50001"/>
                    <a:pt x="9322" y="40507"/>
                  </a:cubicBezTo>
                  <a:cubicBezTo>
                    <a:pt x="11631" y="34093"/>
                    <a:pt x="12915" y="26141"/>
                    <a:pt x="19845" y="26141"/>
                  </a:cubicBezTo>
                  <a:lnTo>
                    <a:pt x="39857" y="26141"/>
                  </a:lnTo>
                  <a:cubicBezTo>
                    <a:pt x="55252" y="26141"/>
                    <a:pt x="61211" y="13428"/>
                    <a:pt x="68393" y="84"/>
                  </a:cubicBezTo>
                  <a:lnTo>
                    <a:pt x="68393" y="84"/>
                  </a:lnTo>
                  <a:cubicBezTo>
                    <a:pt x="72818" y="2393"/>
                    <a:pt x="77018" y="3562"/>
                    <a:pt x="82703" y="5613"/>
                  </a:cubicBezTo>
                  <a:cubicBezTo>
                    <a:pt x="94378" y="9973"/>
                    <a:pt x="97455" y="17288"/>
                    <a:pt x="105792" y="26654"/>
                  </a:cubicBezTo>
                  <a:cubicBezTo>
                    <a:pt x="109384" y="29345"/>
                    <a:pt x="110926" y="32170"/>
                    <a:pt x="114515" y="34864"/>
                  </a:cubicBezTo>
                  <a:cubicBezTo>
                    <a:pt x="127091" y="44227"/>
                    <a:pt x="137865" y="44099"/>
                    <a:pt x="149922" y="54363"/>
                  </a:cubicBezTo>
                  <a:cubicBezTo>
                    <a:pt x="156208" y="59749"/>
                    <a:pt x="156851" y="65265"/>
                    <a:pt x="161211" y="72322"/>
                  </a:cubicBezTo>
                  <a:cubicBezTo>
                    <a:pt x="168653" y="84251"/>
                    <a:pt x="174042" y="90669"/>
                    <a:pt x="177118" y="104136"/>
                  </a:cubicBezTo>
                  <a:cubicBezTo>
                    <a:pt x="178405" y="109910"/>
                    <a:pt x="179812" y="113244"/>
                    <a:pt x="180710" y="119018"/>
                  </a:cubicBezTo>
                  <a:cubicBezTo>
                    <a:pt x="181484" y="124149"/>
                    <a:pt x="180198" y="130562"/>
                    <a:pt x="185328" y="131846"/>
                  </a:cubicBezTo>
                  <a:cubicBezTo>
                    <a:pt x="186357" y="128508"/>
                    <a:pt x="186869" y="126203"/>
                    <a:pt x="186869" y="122610"/>
                  </a:cubicBezTo>
                  <a:lnTo>
                    <a:pt x="195080" y="122610"/>
                  </a:lnTo>
                  <a:cubicBezTo>
                    <a:pt x="199312" y="126843"/>
                    <a:pt x="197905" y="131718"/>
                    <a:pt x="200723" y="136976"/>
                  </a:cubicBezTo>
                  <a:cubicBezTo>
                    <a:pt x="209191" y="152626"/>
                    <a:pt x="213038" y="163275"/>
                    <a:pt x="213038" y="181109"/>
                  </a:cubicBezTo>
                  <a:cubicBezTo>
                    <a:pt x="213038" y="186752"/>
                    <a:pt x="207907" y="190857"/>
                    <a:pt x="202261" y="190857"/>
                  </a:cubicBezTo>
                  <a:cubicBezTo>
                    <a:pt x="200210" y="190857"/>
                    <a:pt x="199057" y="189832"/>
                    <a:pt x="197003" y="189832"/>
                  </a:cubicBezTo>
                  <a:lnTo>
                    <a:pt x="186869" y="189832"/>
                  </a:lnTo>
                  <a:lnTo>
                    <a:pt x="186869" y="200733"/>
                  </a:lnTo>
                  <a:cubicBezTo>
                    <a:pt x="186869" y="204838"/>
                    <a:pt x="182892" y="205994"/>
                    <a:pt x="179685" y="208303"/>
                  </a:cubicBezTo>
                  <a:cubicBezTo>
                    <a:pt x="176605" y="210612"/>
                    <a:pt x="175325" y="213048"/>
                    <a:pt x="171987" y="214975"/>
                  </a:cubicBezTo>
                  <a:cubicBezTo>
                    <a:pt x="166603" y="218182"/>
                    <a:pt x="161723" y="216128"/>
                    <a:pt x="156080" y="219080"/>
                  </a:cubicBezTo>
                  <a:cubicBezTo>
                    <a:pt x="149409" y="222544"/>
                    <a:pt x="148256" y="228955"/>
                    <a:pt x="147357" y="236528"/>
                  </a:cubicBezTo>
                  <a:cubicBezTo>
                    <a:pt x="146845" y="241274"/>
                    <a:pt x="141326" y="241019"/>
                    <a:pt x="137606" y="243710"/>
                  </a:cubicBezTo>
                  <a:cubicBezTo>
                    <a:pt x="134014" y="246404"/>
                    <a:pt x="132988" y="249741"/>
                    <a:pt x="128884" y="251407"/>
                  </a:cubicBezTo>
                  <a:cubicBezTo>
                    <a:pt x="123499" y="253589"/>
                    <a:pt x="117852" y="251280"/>
                    <a:pt x="114515" y="256025"/>
                  </a:cubicBezTo>
                  <a:cubicBezTo>
                    <a:pt x="113235" y="257951"/>
                    <a:pt x="114129" y="259744"/>
                    <a:pt x="114002" y="262184"/>
                  </a:cubicBezTo>
                  <a:cubicBezTo>
                    <a:pt x="113617" y="268082"/>
                    <a:pt x="108486" y="270136"/>
                    <a:pt x="103741" y="273473"/>
                  </a:cubicBezTo>
                  <a:cubicBezTo>
                    <a:pt x="99123" y="276677"/>
                    <a:pt x="96556" y="280655"/>
                    <a:pt x="90910" y="280655"/>
                  </a:cubicBezTo>
                  <a:cubicBezTo>
                    <a:pt x="88732" y="280655"/>
                    <a:pt x="87833" y="278859"/>
                    <a:pt x="85780" y="278091"/>
                  </a:cubicBezTo>
                  <a:cubicBezTo>
                    <a:pt x="83343" y="277193"/>
                    <a:pt x="80649" y="276938"/>
                    <a:pt x="79624" y="274499"/>
                  </a:cubicBezTo>
                  <a:cubicBezTo>
                    <a:pt x="77697" y="270394"/>
                    <a:pt x="77697" y="266929"/>
                    <a:pt x="74490" y="263722"/>
                  </a:cubicBezTo>
                  <a:cubicBezTo>
                    <a:pt x="68592" y="257821"/>
                    <a:pt x="61150" y="255254"/>
                    <a:pt x="61150" y="246789"/>
                  </a:cubicBezTo>
                  <a:cubicBezTo>
                    <a:pt x="61150" y="243452"/>
                    <a:pt x="63716" y="241914"/>
                    <a:pt x="63716" y="238579"/>
                  </a:cubicBezTo>
                  <a:cubicBezTo>
                    <a:pt x="63716" y="229468"/>
                    <a:pt x="58070" y="225111"/>
                    <a:pt x="58070" y="216000"/>
                  </a:cubicBezTo>
                  <a:cubicBezTo>
                    <a:pt x="58070" y="213949"/>
                    <a:pt x="60124" y="213561"/>
                    <a:pt x="61150" y="211895"/>
                  </a:cubicBezTo>
                  <a:cubicBezTo>
                    <a:pt x="64229" y="207277"/>
                    <a:pt x="67305" y="204198"/>
                    <a:pt x="67305" y="198555"/>
                  </a:cubicBezTo>
                  <a:cubicBezTo>
                    <a:pt x="67305" y="194192"/>
                    <a:pt x="63716" y="192523"/>
                    <a:pt x="61662" y="188803"/>
                  </a:cubicBezTo>
                  <a:cubicBezTo>
                    <a:pt x="59869" y="185466"/>
                    <a:pt x="59869" y="180593"/>
                    <a:pt x="56019" y="180593"/>
                  </a:cubicBezTo>
                  <a:cubicBezTo>
                    <a:pt x="52812" y="180593"/>
                    <a:pt x="51016" y="182647"/>
                    <a:pt x="47809" y="182647"/>
                  </a:cubicBezTo>
                  <a:cubicBezTo>
                    <a:pt x="40239" y="182647"/>
                    <a:pt x="42035" y="172125"/>
                    <a:pt x="38057" y="165711"/>
                  </a:cubicBezTo>
                  <a:cubicBezTo>
                    <a:pt x="34080" y="159297"/>
                    <a:pt x="28309" y="156348"/>
                    <a:pt x="28309" y="148779"/>
                  </a:cubicBezTo>
                  <a:lnTo>
                    <a:pt x="22277" y="148779"/>
                  </a:lnTo>
                  <a:cubicBezTo>
                    <a:pt x="18558" y="148779"/>
                    <a:pt x="18558" y="153785"/>
                    <a:pt x="18045" y="157504"/>
                  </a:cubicBezTo>
                  <a:cubicBezTo>
                    <a:pt x="12660" y="155705"/>
                    <a:pt x="6243" y="154938"/>
                    <a:pt x="6243" y="149291"/>
                  </a:cubicBezTo>
                  <a:cubicBezTo>
                    <a:pt x="6243" y="145441"/>
                    <a:pt x="10733" y="144415"/>
                    <a:pt x="10864" y="140569"/>
                  </a:cubicBezTo>
                  <a:cubicBezTo>
                    <a:pt x="11122" y="135053"/>
                    <a:pt x="13427" y="131846"/>
                    <a:pt x="17533" y="128254"/>
                  </a:cubicBezTo>
                  <a:cubicBezTo>
                    <a:pt x="21765" y="124661"/>
                    <a:pt x="23691" y="119531"/>
                    <a:pt x="29335" y="119531"/>
                  </a:cubicBezTo>
                  <a:cubicBezTo>
                    <a:pt x="33185" y="119531"/>
                    <a:pt x="35236" y="121324"/>
                    <a:pt x="39083" y="121585"/>
                  </a:cubicBezTo>
                  <a:cubicBezTo>
                    <a:pt x="39472" y="120171"/>
                    <a:pt x="38828" y="119018"/>
                    <a:pt x="39083" y="117477"/>
                  </a:cubicBezTo>
                  <a:cubicBezTo>
                    <a:pt x="33567" y="107983"/>
                    <a:pt x="29462" y="103111"/>
                    <a:pt x="23691" y="93872"/>
                  </a:cubicBezTo>
                  <a:cubicBezTo>
                    <a:pt x="21252" y="89895"/>
                    <a:pt x="19459" y="87589"/>
                    <a:pt x="17020" y="83611"/>
                  </a:cubicBezTo>
                  <a:cubicBezTo>
                    <a:pt x="14068" y="78736"/>
                    <a:pt x="12017" y="73350"/>
                    <a:pt x="6243" y="73350"/>
                  </a:cubicBezTo>
                  <a:cubicBezTo>
                    <a:pt x="5224" y="73350"/>
                    <a:pt x="4283" y="73478"/>
                    <a:pt x="3405" y="73710"/>
                  </a:cubicBezTo>
                  <a:lnTo>
                    <a:pt x="3408" y="73706"/>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22" name="Freeform: Shape 4721">
              <a:extLst>
                <a:ext uri="{FF2B5EF4-FFF2-40B4-BE49-F238E27FC236}">
                  <a16:creationId xmlns:a16="http://schemas.microsoft.com/office/drawing/2014/main" id="{CA3CE56D-4C85-4622-930B-2D650E1CA167}"/>
                </a:ext>
              </a:extLst>
            </p:cNvPr>
            <p:cNvSpPr/>
            <p:nvPr/>
          </p:nvSpPr>
          <p:spPr>
            <a:xfrm>
              <a:off x="16162270" y="1816925"/>
              <a:ext cx="569541" cy="1560032"/>
            </a:xfrm>
            <a:custGeom>
              <a:avLst/>
              <a:gdLst>
                <a:gd name="connsiteX0" fmla="*/ 15482 w 569540"/>
                <a:gd name="connsiteY0" fmla="*/ 996084 h 1560031"/>
                <a:gd name="connsiteX1" fmla="*/ 15995 w 569540"/>
                <a:gd name="connsiteY1" fmla="*/ 989929 h 1560031"/>
                <a:gd name="connsiteX2" fmla="*/ 4705 w 569540"/>
                <a:gd name="connsiteY2" fmla="*/ 969916 h 1560031"/>
                <a:gd name="connsiteX3" fmla="*/ 84 w 569540"/>
                <a:gd name="connsiteY3" fmla="*/ 980690 h 1560031"/>
                <a:gd name="connsiteX4" fmla="*/ 5730 w 569540"/>
                <a:gd name="connsiteY4" fmla="*/ 992492 h 1560031"/>
                <a:gd name="connsiteX5" fmla="*/ 10348 w 569540"/>
                <a:gd name="connsiteY5" fmla="*/ 1003782 h 1560031"/>
                <a:gd name="connsiteX6" fmla="*/ 15482 w 569540"/>
                <a:gd name="connsiteY6" fmla="*/ 996084 h 1560031"/>
                <a:gd name="connsiteX7" fmla="*/ 184303 w 569540"/>
                <a:gd name="connsiteY7" fmla="*/ 1513328 h 1560031"/>
                <a:gd name="connsiteX8" fmla="*/ 181223 w 569540"/>
                <a:gd name="connsiteY8" fmla="*/ 1510252 h 1560031"/>
                <a:gd name="connsiteX9" fmla="*/ 176093 w 569540"/>
                <a:gd name="connsiteY9" fmla="*/ 1513844 h 1560031"/>
                <a:gd name="connsiteX10" fmla="*/ 157619 w 569540"/>
                <a:gd name="connsiteY10" fmla="*/ 1515895 h 1560031"/>
                <a:gd name="connsiteX11" fmla="*/ 157619 w 569540"/>
                <a:gd name="connsiteY11" fmla="*/ 1521028 h 1560031"/>
                <a:gd name="connsiteX12" fmla="*/ 166341 w 569540"/>
                <a:gd name="connsiteY12" fmla="*/ 1526672 h 1560031"/>
                <a:gd name="connsiteX13" fmla="*/ 177118 w 569540"/>
                <a:gd name="connsiteY13" fmla="*/ 1537961 h 1560031"/>
                <a:gd name="connsiteX14" fmla="*/ 184303 w 569540"/>
                <a:gd name="connsiteY14" fmla="*/ 1513328 h 1560031"/>
                <a:gd name="connsiteX15" fmla="*/ 171475 w 569540"/>
                <a:gd name="connsiteY15" fmla="*/ 1547967 h 1560031"/>
                <a:gd name="connsiteX16" fmla="*/ 159673 w 569540"/>
                <a:gd name="connsiteY16" fmla="*/ 1538471 h 1560031"/>
                <a:gd name="connsiteX17" fmla="*/ 164291 w 569540"/>
                <a:gd name="connsiteY17" fmla="*/ 1552330 h 1560031"/>
                <a:gd name="connsiteX18" fmla="*/ 169934 w 569540"/>
                <a:gd name="connsiteY18" fmla="*/ 1560028 h 1560031"/>
                <a:gd name="connsiteX19" fmla="*/ 171475 w 569540"/>
                <a:gd name="connsiteY19" fmla="*/ 1547967 h 1560031"/>
                <a:gd name="connsiteX20" fmla="*/ 189946 w 569540"/>
                <a:gd name="connsiteY20" fmla="*/ 1385044 h 1560031"/>
                <a:gd name="connsiteX21" fmla="*/ 193538 w 569540"/>
                <a:gd name="connsiteY21" fmla="*/ 1391203 h 1560031"/>
                <a:gd name="connsiteX22" fmla="*/ 199442 w 569540"/>
                <a:gd name="connsiteY22" fmla="*/ 1397872 h 1560031"/>
                <a:gd name="connsiteX23" fmla="*/ 207907 w 569540"/>
                <a:gd name="connsiteY23" fmla="*/ 1389149 h 1560031"/>
                <a:gd name="connsiteX24" fmla="*/ 215092 w 569540"/>
                <a:gd name="connsiteY24" fmla="*/ 1367599 h 1560031"/>
                <a:gd name="connsiteX25" fmla="*/ 210471 w 569540"/>
                <a:gd name="connsiteY25" fmla="*/ 1363494 h 1560031"/>
                <a:gd name="connsiteX26" fmla="*/ 206366 w 569540"/>
                <a:gd name="connsiteY26" fmla="*/ 1367086 h 1560031"/>
                <a:gd name="connsiteX27" fmla="*/ 199698 w 569540"/>
                <a:gd name="connsiteY27" fmla="*/ 1376321 h 1560031"/>
                <a:gd name="connsiteX28" fmla="*/ 189946 w 569540"/>
                <a:gd name="connsiteY28" fmla="*/ 1385044 h 1560031"/>
                <a:gd name="connsiteX29" fmla="*/ 307969 w 569540"/>
                <a:gd name="connsiteY29" fmla="*/ 854715 h 1560031"/>
                <a:gd name="connsiteX30" fmla="*/ 310023 w 569540"/>
                <a:gd name="connsiteY30" fmla="*/ 847403 h 1560031"/>
                <a:gd name="connsiteX31" fmla="*/ 307969 w 569540"/>
                <a:gd name="connsiteY31" fmla="*/ 844196 h 1560031"/>
                <a:gd name="connsiteX32" fmla="*/ 297959 w 569540"/>
                <a:gd name="connsiteY32" fmla="*/ 852791 h 1560031"/>
                <a:gd name="connsiteX33" fmla="*/ 299759 w 569540"/>
                <a:gd name="connsiteY33" fmla="*/ 860169 h 1560031"/>
                <a:gd name="connsiteX34" fmla="*/ 299759 w 569540"/>
                <a:gd name="connsiteY34" fmla="*/ 865684 h 1560031"/>
                <a:gd name="connsiteX35" fmla="*/ 303093 w 569540"/>
                <a:gd name="connsiteY35" fmla="*/ 869084 h 1560031"/>
                <a:gd name="connsiteX36" fmla="*/ 305402 w 569540"/>
                <a:gd name="connsiteY36" fmla="*/ 867804 h 1560031"/>
                <a:gd name="connsiteX37" fmla="*/ 311561 w 569540"/>
                <a:gd name="connsiteY37" fmla="*/ 867546 h 1560031"/>
                <a:gd name="connsiteX38" fmla="*/ 311561 w 569540"/>
                <a:gd name="connsiteY38" fmla="*/ 864531 h 1560031"/>
                <a:gd name="connsiteX39" fmla="*/ 307969 w 569540"/>
                <a:gd name="connsiteY39" fmla="*/ 854715 h 1560031"/>
                <a:gd name="connsiteX40" fmla="*/ 302326 w 569540"/>
                <a:gd name="connsiteY40" fmla="*/ 879090 h 1560031"/>
                <a:gd name="connsiteX41" fmla="*/ 287059 w 569540"/>
                <a:gd name="connsiteY41" fmla="*/ 879218 h 1560031"/>
                <a:gd name="connsiteX42" fmla="*/ 279234 w 569540"/>
                <a:gd name="connsiteY42" fmla="*/ 875498 h 1560031"/>
                <a:gd name="connsiteX43" fmla="*/ 275641 w 569540"/>
                <a:gd name="connsiteY43" fmla="*/ 879090 h 1560031"/>
                <a:gd name="connsiteX44" fmla="*/ 268970 w 569540"/>
                <a:gd name="connsiteY44" fmla="*/ 886787 h 1560031"/>
                <a:gd name="connsiteX45" fmla="*/ 251524 w 569540"/>
                <a:gd name="connsiteY45" fmla="*/ 896023 h 1560031"/>
                <a:gd name="connsiteX46" fmla="*/ 253575 w 569540"/>
                <a:gd name="connsiteY46" fmla="*/ 904233 h 1560031"/>
                <a:gd name="connsiteX47" fmla="*/ 241773 w 569540"/>
                <a:gd name="connsiteY47" fmla="*/ 924758 h 1560031"/>
                <a:gd name="connsiteX48" fmla="*/ 234592 w 569540"/>
                <a:gd name="connsiteY48" fmla="*/ 931430 h 1560031"/>
                <a:gd name="connsiteX49" fmla="*/ 219197 w 569540"/>
                <a:gd name="connsiteY49" fmla="*/ 925787 h 1560031"/>
                <a:gd name="connsiteX50" fmla="*/ 217656 w 569540"/>
                <a:gd name="connsiteY50" fmla="*/ 929124 h 1560031"/>
                <a:gd name="connsiteX51" fmla="*/ 220222 w 569540"/>
                <a:gd name="connsiteY51" fmla="*/ 939512 h 1560031"/>
                <a:gd name="connsiteX52" fmla="*/ 220222 w 569540"/>
                <a:gd name="connsiteY52" fmla="*/ 950031 h 1560031"/>
                <a:gd name="connsiteX53" fmla="*/ 204828 w 569540"/>
                <a:gd name="connsiteY53" fmla="*/ 973254 h 1560031"/>
                <a:gd name="connsiteX54" fmla="*/ 212267 w 569540"/>
                <a:gd name="connsiteY54" fmla="*/ 972992 h 1560031"/>
                <a:gd name="connsiteX55" fmla="*/ 220735 w 569540"/>
                <a:gd name="connsiteY55" fmla="*/ 978126 h 1560031"/>
                <a:gd name="connsiteX56" fmla="*/ 225353 w 569540"/>
                <a:gd name="connsiteY56" fmla="*/ 980177 h 1560031"/>
                <a:gd name="connsiteX57" fmla="*/ 224840 w 569540"/>
                <a:gd name="connsiteY57" fmla="*/ 991728 h 1560031"/>
                <a:gd name="connsiteX58" fmla="*/ 227407 w 569540"/>
                <a:gd name="connsiteY58" fmla="*/ 1001731 h 1560031"/>
                <a:gd name="connsiteX59" fmla="*/ 238184 w 569540"/>
                <a:gd name="connsiteY59" fmla="*/ 1002756 h 1560031"/>
                <a:gd name="connsiteX60" fmla="*/ 249470 w 569540"/>
                <a:gd name="connsiteY60" fmla="*/ 1009941 h 1560031"/>
                <a:gd name="connsiteX61" fmla="*/ 266406 w 569540"/>
                <a:gd name="connsiteY61" fmla="*/ 998651 h 1560031"/>
                <a:gd name="connsiteX62" fmla="*/ 262298 w 569540"/>
                <a:gd name="connsiteY62" fmla="*/ 988390 h 1560031"/>
                <a:gd name="connsiteX63" fmla="*/ 260247 w 569540"/>
                <a:gd name="connsiteY63" fmla="*/ 973254 h 1560031"/>
                <a:gd name="connsiteX64" fmla="*/ 266919 w 569540"/>
                <a:gd name="connsiteY64" fmla="*/ 953493 h 1560031"/>
                <a:gd name="connsiteX65" fmla="*/ 274104 w 569540"/>
                <a:gd name="connsiteY65" fmla="*/ 938614 h 1560031"/>
                <a:gd name="connsiteX66" fmla="*/ 284492 w 569540"/>
                <a:gd name="connsiteY66" fmla="*/ 942207 h 1560031"/>
                <a:gd name="connsiteX67" fmla="*/ 302064 w 569540"/>
                <a:gd name="connsiteY67" fmla="*/ 942207 h 1560031"/>
                <a:gd name="connsiteX68" fmla="*/ 302064 w 569540"/>
                <a:gd name="connsiteY68" fmla="*/ 927452 h 1560031"/>
                <a:gd name="connsiteX69" fmla="*/ 313099 w 569540"/>
                <a:gd name="connsiteY69" fmla="*/ 908338 h 1560031"/>
                <a:gd name="connsiteX70" fmla="*/ 317205 w 569540"/>
                <a:gd name="connsiteY70" fmla="*/ 902695 h 1560031"/>
                <a:gd name="connsiteX71" fmla="*/ 308482 w 569540"/>
                <a:gd name="connsiteY71" fmla="*/ 891918 h 1560031"/>
                <a:gd name="connsiteX72" fmla="*/ 302326 w 569540"/>
                <a:gd name="connsiteY72" fmla="*/ 879090 h 1560031"/>
                <a:gd name="connsiteX73" fmla="*/ 178144 w 569540"/>
                <a:gd name="connsiteY73" fmla="*/ 994546 h 1560031"/>
                <a:gd name="connsiteX74" fmla="*/ 162491 w 569540"/>
                <a:gd name="connsiteY74" fmla="*/ 988390 h 1560031"/>
                <a:gd name="connsiteX75" fmla="*/ 154539 w 569540"/>
                <a:gd name="connsiteY75" fmla="*/ 995572 h 1560031"/>
                <a:gd name="connsiteX76" fmla="*/ 139915 w 569540"/>
                <a:gd name="connsiteY76" fmla="*/ 997113 h 1560031"/>
                <a:gd name="connsiteX77" fmla="*/ 113231 w 569540"/>
                <a:gd name="connsiteY77" fmla="*/ 994546 h 1560031"/>
                <a:gd name="connsiteX78" fmla="*/ 101174 w 569540"/>
                <a:gd name="connsiteY78" fmla="*/ 1001218 h 1560031"/>
                <a:gd name="connsiteX79" fmla="*/ 99636 w 569540"/>
                <a:gd name="connsiteY79" fmla="*/ 1007374 h 1560031"/>
                <a:gd name="connsiteX80" fmla="*/ 80136 w 569540"/>
                <a:gd name="connsiteY80" fmla="*/ 1017125 h 1560031"/>
                <a:gd name="connsiteX81" fmla="*/ 80136 w 569540"/>
                <a:gd name="connsiteY81" fmla="*/ 1032004 h 1560031"/>
                <a:gd name="connsiteX82" fmla="*/ 66793 w 569540"/>
                <a:gd name="connsiteY82" fmla="*/ 1042268 h 1560031"/>
                <a:gd name="connsiteX83" fmla="*/ 68847 w 569540"/>
                <a:gd name="connsiteY83" fmla="*/ 1049453 h 1560031"/>
                <a:gd name="connsiteX84" fmla="*/ 66793 w 569540"/>
                <a:gd name="connsiteY84" fmla="*/ 1058175 h 1560031"/>
                <a:gd name="connsiteX85" fmla="*/ 75516 w 569540"/>
                <a:gd name="connsiteY85" fmla="*/ 1060229 h 1560031"/>
                <a:gd name="connsiteX86" fmla="*/ 82700 w 569540"/>
                <a:gd name="connsiteY86" fmla="*/ 1059201 h 1560031"/>
                <a:gd name="connsiteX87" fmla="*/ 91935 w 569540"/>
                <a:gd name="connsiteY87" fmla="*/ 1075366 h 1560031"/>
                <a:gd name="connsiteX88" fmla="*/ 89372 w 569540"/>
                <a:gd name="connsiteY88" fmla="*/ 1079213 h 1560031"/>
                <a:gd name="connsiteX89" fmla="*/ 91426 w 569540"/>
                <a:gd name="connsiteY89" fmla="*/ 1084344 h 1560031"/>
                <a:gd name="connsiteX90" fmla="*/ 95015 w 569540"/>
                <a:gd name="connsiteY90" fmla="*/ 1094608 h 1560031"/>
                <a:gd name="connsiteX91" fmla="*/ 97069 w 569540"/>
                <a:gd name="connsiteY91" fmla="*/ 1094095 h 1560031"/>
                <a:gd name="connsiteX92" fmla="*/ 99120 w 569540"/>
                <a:gd name="connsiteY92" fmla="*/ 1084859 h 1560031"/>
                <a:gd name="connsiteX93" fmla="*/ 103353 w 569540"/>
                <a:gd name="connsiteY93" fmla="*/ 1079213 h 1560031"/>
                <a:gd name="connsiteX94" fmla="*/ 112849 w 569540"/>
                <a:gd name="connsiteY94" fmla="*/ 1079213 h 1560031"/>
                <a:gd name="connsiteX95" fmla="*/ 118107 w 569540"/>
                <a:gd name="connsiteY95" fmla="*/ 1073570 h 1560031"/>
                <a:gd name="connsiteX96" fmla="*/ 110410 w 569540"/>
                <a:gd name="connsiteY96" fmla="*/ 1054329 h 1560031"/>
                <a:gd name="connsiteX97" fmla="*/ 112463 w 569540"/>
                <a:gd name="connsiteY97" fmla="*/ 1051504 h 1560031"/>
                <a:gd name="connsiteX98" fmla="*/ 124266 w 569540"/>
                <a:gd name="connsiteY98" fmla="*/ 1056121 h 1560031"/>
                <a:gd name="connsiteX99" fmla="*/ 136581 w 569540"/>
                <a:gd name="connsiteY99" fmla="*/ 1065487 h 1560031"/>
                <a:gd name="connsiteX100" fmla="*/ 136581 w 569540"/>
                <a:gd name="connsiteY100" fmla="*/ 1072029 h 1560031"/>
                <a:gd name="connsiteX101" fmla="*/ 141199 w 569540"/>
                <a:gd name="connsiteY101" fmla="*/ 1072544 h 1560031"/>
                <a:gd name="connsiteX102" fmla="*/ 141199 w 569540"/>
                <a:gd name="connsiteY102" fmla="*/ 1090630 h 1560031"/>
                <a:gd name="connsiteX103" fmla="*/ 138119 w 569540"/>
                <a:gd name="connsiteY103" fmla="*/ 1098200 h 1560031"/>
                <a:gd name="connsiteX104" fmla="*/ 135556 w 569540"/>
                <a:gd name="connsiteY104" fmla="*/ 1117445 h 1560031"/>
                <a:gd name="connsiteX105" fmla="*/ 143766 w 569540"/>
                <a:gd name="connsiteY105" fmla="*/ 1128476 h 1560031"/>
                <a:gd name="connsiteX106" fmla="*/ 149409 w 569540"/>
                <a:gd name="connsiteY106" fmla="*/ 1139250 h 1560031"/>
                <a:gd name="connsiteX107" fmla="*/ 155055 w 569540"/>
                <a:gd name="connsiteY107" fmla="*/ 1137712 h 1560031"/>
                <a:gd name="connsiteX108" fmla="*/ 157619 w 569540"/>
                <a:gd name="connsiteY108" fmla="*/ 1164396 h 1560031"/>
                <a:gd name="connsiteX109" fmla="*/ 178144 w 569540"/>
                <a:gd name="connsiteY109" fmla="*/ 1164396 h 1560031"/>
                <a:gd name="connsiteX110" fmla="*/ 178144 w 569540"/>
                <a:gd name="connsiteY110" fmla="*/ 1158877 h 1560031"/>
                <a:gd name="connsiteX111" fmla="*/ 170446 w 569540"/>
                <a:gd name="connsiteY111" fmla="*/ 1141304 h 1560031"/>
                <a:gd name="connsiteX112" fmla="*/ 176605 w 569540"/>
                <a:gd name="connsiteY112" fmla="*/ 1133094 h 1560031"/>
                <a:gd name="connsiteX113" fmla="*/ 182889 w 569540"/>
                <a:gd name="connsiteY113" fmla="*/ 1125910 h 1560031"/>
                <a:gd name="connsiteX114" fmla="*/ 186102 w 569540"/>
                <a:gd name="connsiteY114" fmla="*/ 1125910 h 1560031"/>
                <a:gd name="connsiteX115" fmla="*/ 186102 w 569540"/>
                <a:gd name="connsiteY115" fmla="*/ 1140919 h 1560031"/>
                <a:gd name="connsiteX116" fmla="*/ 194564 w 569540"/>
                <a:gd name="connsiteY116" fmla="*/ 1156183 h 1560031"/>
                <a:gd name="connsiteX117" fmla="*/ 200723 w 569540"/>
                <a:gd name="connsiteY117" fmla="*/ 1171065 h 1560031"/>
                <a:gd name="connsiteX118" fmla="*/ 210987 w 569540"/>
                <a:gd name="connsiteY118" fmla="*/ 1159651 h 1560031"/>
                <a:gd name="connsiteX119" fmla="*/ 210987 w 569540"/>
                <a:gd name="connsiteY119" fmla="*/ 1150154 h 1560031"/>
                <a:gd name="connsiteX120" fmla="*/ 201748 w 569540"/>
                <a:gd name="connsiteY120" fmla="*/ 1134632 h 1560031"/>
                <a:gd name="connsiteX121" fmla="*/ 213551 w 569540"/>
                <a:gd name="connsiteY121" fmla="*/ 1131040 h 1560031"/>
                <a:gd name="connsiteX122" fmla="*/ 216117 w 569540"/>
                <a:gd name="connsiteY122" fmla="*/ 1132582 h 1560031"/>
                <a:gd name="connsiteX123" fmla="*/ 220735 w 569540"/>
                <a:gd name="connsiteY123" fmla="*/ 1132582 h 1560031"/>
                <a:gd name="connsiteX124" fmla="*/ 221248 w 569540"/>
                <a:gd name="connsiteY124" fmla="*/ 1127324 h 1560031"/>
                <a:gd name="connsiteX125" fmla="*/ 215605 w 569540"/>
                <a:gd name="connsiteY125" fmla="*/ 1105897 h 1560031"/>
                <a:gd name="connsiteX126" fmla="*/ 210987 w 569540"/>
                <a:gd name="connsiteY126" fmla="*/ 1094481 h 1560031"/>
                <a:gd name="connsiteX127" fmla="*/ 210987 w 569540"/>
                <a:gd name="connsiteY127" fmla="*/ 1076261 h 1560031"/>
                <a:gd name="connsiteX128" fmla="*/ 208933 w 569540"/>
                <a:gd name="connsiteY128" fmla="*/ 1063819 h 1560031"/>
                <a:gd name="connsiteX129" fmla="*/ 203290 w 569540"/>
                <a:gd name="connsiteY129" fmla="*/ 1056121 h 1560031"/>
                <a:gd name="connsiteX130" fmla="*/ 206366 w 569540"/>
                <a:gd name="connsiteY130" fmla="*/ 1037523 h 1560031"/>
                <a:gd name="connsiteX131" fmla="*/ 206366 w 569540"/>
                <a:gd name="connsiteY131" fmla="*/ 1024950 h 1560031"/>
                <a:gd name="connsiteX132" fmla="*/ 195592 w 569540"/>
                <a:gd name="connsiteY132" fmla="*/ 1016613 h 1560031"/>
                <a:gd name="connsiteX133" fmla="*/ 185841 w 569540"/>
                <a:gd name="connsiteY133" fmla="*/ 1007374 h 1560031"/>
                <a:gd name="connsiteX134" fmla="*/ 168908 w 569540"/>
                <a:gd name="connsiteY134" fmla="*/ 1016097 h 1560031"/>
                <a:gd name="connsiteX135" fmla="*/ 167367 w 569540"/>
                <a:gd name="connsiteY135" fmla="*/ 1013533 h 1560031"/>
                <a:gd name="connsiteX136" fmla="*/ 171475 w 569540"/>
                <a:gd name="connsiteY136" fmla="*/ 1004810 h 1560031"/>
                <a:gd name="connsiteX137" fmla="*/ 178144 w 569540"/>
                <a:gd name="connsiteY137" fmla="*/ 994546 h 1560031"/>
                <a:gd name="connsiteX138" fmla="*/ 238442 w 569540"/>
                <a:gd name="connsiteY138" fmla="*/ 1193771 h 1560031"/>
                <a:gd name="connsiteX139" fmla="*/ 229331 w 569540"/>
                <a:gd name="connsiteY139" fmla="*/ 1174144 h 1560031"/>
                <a:gd name="connsiteX140" fmla="*/ 224840 w 569540"/>
                <a:gd name="connsiteY140" fmla="*/ 1174144 h 1560031"/>
                <a:gd name="connsiteX141" fmla="*/ 224328 w 569540"/>
                <a:gd name="connsiteY141" fmla="*/ 1177609 h 1560031"/>
                <a:gd name="connsiteX142" fmla="*/ 225865 w 569540"/>
                <a:gd name="connsiteY142" fmla="*/ 1183896 h 1560031"/>
                <a:gd name="connsiteX143" fmla="*/ 229458 w 569540"/>
                <a:gd name="connsiteY143" fmla="*/ 1201341 h 1560031"/>
                <a:gd name="connsiteX144" fmla="*/ 238442 w 569540"/>
                <a:gd name="connsiteY144" fmla="*/ 1193771 h 1560031"/>
                <a:gd name="connsiteX145" fmla="*/ 505528 w 569540"/>
                <a:gd name="connsiteY145" fmla="*/ 693846 h 1560031"/>
                <a:gd name="connsiteX146" fmla="*/ 514251 w 569540"/>
                <a:gd name="connsiteY146" fmla="*/ 724122 h 1560031"/>
                <a:gd name="connsiteX147" fmla="*/ 503987 w 569540"/>
                <a:gd name="connsiteY147" fmla="*/ 737463 h 1560031"/>
                <a:gd name="connsiteX148" fmla="*/ 491159 w 569540"/>
                <a:gd name="connsiteY148" fmla="*/ 722068 h 1560031"/>
                <a:gd name="connsiteX149" fmla="*/ 484488 w 569540"/>
                <a:gd name="connsiteY149" fmla="*/ 700518 h 1560031"/>
                <a:gd name="connsiteX150" fmla="*/ 476793 w 569540"/>
                <a:gd name="connsiteY150" fmla="*/ 721555 h 1560031"/>
                <a:gd name="connsiteX151" fmla="*/ 470122 w 569540"/>
                <a:gd name="connsiteY151" fmla="*/ 732972 h 1560031"/>
                <a:gd name="connsiteX152" fmla="*/ 470122 w 569540"/>
                <a:gd name="connsiteY152" fmla="*/ 753243 h 1560031"/>
                <a:gd name="connsiteX153" fmla="*/ 454727 w 569540"/>
                <a:gd name="connsiteY153" fmla="*/ 765688 h 1560031"/>
                <a:gd name="connsiteX154" fmla="*/ 441899 w 569540"/>
                <a:gd name="connsiteY154" fmla="*/ 773382 h 1560031"/>
                <a:gd name="connsiteX155" fmla="*/ 435227 w 569540"/>
                <a:gd name="connsiteY155" fmla="*/ 779029 h 1560031"/>
                <a:gd name="connsiteX156" fmla="*/ 431123 w 569540"/>
                <a:gd name="connsiteY156" fmla="*/ 774284 h 1560031"/>
                <a:gd name="connsiteX157" fmla="*/ 423938 w 569540"/>
                <a:gd name="connsiteY157" fmla="*/ 774411 h 1560031"/>
                <a:gd name="connsiteX158" fmla="*/ 412648 w 569540"/>
                <a:gd name="connsiteY158" fmla="*/ 769790 h 1560031"/>
                <a:gd name="connsiteX159" fmla="*/ 404693 w 569540"/>
                <a:gd name="connsiteY159" fmla="*/ 757988 h 1560031"/>
                <a:gd name="connsiteX160" fmla="*/ 404693 w 569540"/>
                <a:gd name="connsiteY160" fmla="*/ 778389 h 1560031"/>
                <a:gd name="connsiteX161" fmla="*/ 403412 w 569540"/>
                <a:gd name="connsiteY161" fmla="*/ 782621 h 1560031"/>
                <a:gd name="connsiteX162" fmla="*/ 394690 w 569540"/>
                <a:gd name="connsiteY162" fmla="*/ 777487 h 1560031"/>
                <a:gd name="connsiteX163" fmla="*/ 393148 w 569540"/>
                <a:gd name="connsiteY163" fmla="*/ 765688 h 1560031"/>
                <a:gd name="connsiteX164" fmla="*/ 388018 w 569540"/>
                <a:gd name="connsiteY164" fmla="*/ 760555 h 1560031"/>
                <a:gd name="connsiteX165" fmla="*/ 381350 w 569540"/>
                <a:gd name="connsiteY165" fmla="*/ 752857 h 1560031"/>
                <a:gd name="connsiteX166" fmla="*/ 377241 w 569540"/>
                <a:gd name="connsiteY166" fmla="*/ 760169 h 1560031"/>
                <a:gd name="connsiteX167" fmla="*/ 377241 w 569540"/>
                <a:gd name="connsiteY167" fmla="*/ 789290 h 1560031"/>
                <a:gd name="connsiteX168" fmla="*/ 393148 w 569540"/>
                <a:gd name="connsiteY168" fmla="*/ 791344 h 1560031"/>
                <a:gd name="connsiteX169" fmla="*/ 401875 w 569540"/>
                <a:gd name="connsiteY169" fmla="*/ 797499 h 1560031"/>
                <a:gd name="connsiteX170" fmla="*/ 422912 w 569540"/>
                <a:gd name="connsiteY170" fmla="*/ 802633 h 1560031"/>
                <a:gd name="connsiteX171" fmla="*/ 412135 w 569540"/>
                <a:gd name="connsiteY171" fmla="*/ 820079 h 1560031"/>
                <a:gd name="connsiteX172" fmla="*/ 399308 w 569540"/>
                <a:gd name="connsiteY172" fmla="*/ 825209 h 1560031"/>
                <a:gd name="connsiteX173" fmla="*/ 390585 w 569540"/>
                <a:gd name="connsiteY173" fmla="*/ 851381 h 1560031"/>
                <a:gd name="connsiteX174" fmla="*/ 385967 w 569540"/>
                <a:gd name="connsiteY174" fmla="*/ 863310 h 1560031"/>
                <a:gd name="connsiteX175" fmla="*/ 385967 w 569540"/>
                <a:gd name="connsiteY175" fmla="*/ 879476 h 1560031"/>
                <a:gd name="connsiteX176" fmla="*/ 372878 w 569540"/>
                <a:gd name="connsiteY176" fmla="*/ 890380 h 1560031"/>
                <a:gd name="connsiteX177" fmla="*/ 355563 w 569540"/>
                <a:gd name="connsiteY177" fmla="*/ 886787 h 1560031"/>
                <a:gd name="connsiteX178" fmla="*/ 344529 w 569540"/>
                <a:gd name="connsiteY178" fmla="*/ 886787 h 1560031"/>
                <a:gd name="connsiteX179" fmla="*/ 330035 w 569540"/>
                <a:gd name="connsiteY179" fmla="*/ 883708 h 1560031"/>
                <a:gd name="connsiteX180" fmla="*/ 330035 w 569540"/>
                <a:gd name="connsiteY180" fmla="*/ 868826 h 1560031"/>
                <a:gd name="connsiteX181" fmla="*/ 327469 w 569540"/>
                <a:gd name="connsiteY181" fmla="*/ 850868 h 1560031"/>
                <a:gd name="connsiteX182" fmla="*/ 331574 w 569540"/>
                <a:gd name="connsiteY182" fmla="*/ 824696 h 1560031"/>
                <a:gd name="connsiteX183" fmla="*/ 314640 w 569540"/>
                <a:gd name="connsiteY183" fmla="*/ 830856 h 1560031"/>
                <a:gd name="connsiteX184" fmla="*/ 295014 w 569540"/>
                <a:gd name="connsiteY184" fmla="*/ 841117 h 1560031"/>
                <a:gd name="connsiteX185" fmla="*/ 282441 w 569540"/>
                <a:gd name="connsiteY185" fmla="*/ 841117 h 1560031"/>
                <a:gd name="connsiteX186" fmla="*/ 267432 w 569540"/>
                <a:gd name="connsiteY186" fmla="*/ 854460 h 1560031"/>
                <a:gd name="connsiteX187" fmla="*/ 257168 w 569540"/>
                <a:gd name="connsiteY187" fmla="*/ 863183 h 1560031"/>
                <a:gd name="connsiteX188" fmla="*/ 251011 w 569540"/>
                <a:gd name="connsiteY188" fmla="*/ 867288 h 1560031"/>
                <a:gd name="connsiteX189" fmla="*/ 256142 w 569540"/>
                <a:gd name="connsiteY189" fmla="*/ 878062 h 1560031"/>
                <a:gd name="connsiteX190" fmla="*/ 250499 w 569540"/>
                <a:gd name="connsiteY190" fmla="*/ 881654 h 1560031"/>
                <a:gd name="connsiteX191" fmla="*/ 243315 w 569540"/>
                <a:gd name="connsiteY191" fmla="*/ 884733 h 1560031"/>
                <a:gd name="connsiteX192" fmla="*/ 233050 w 569540"/>
                <a:gd name="connsiteY192" fmla="*/ 887813 h 1560031"/>
                <a:gd name="connsiteX193" fmla="*/ 228945 w 569540"/>
                <a:gd name="connsiteY193" fmla="*/ 899102 h 1560031"/>
                <a:gd name="connsiteX194" fmla="*/ 220222 w 569540"/>
                <a:gd name="connsiteY194" fmla="*/ 911930 h 1560031"/>
                <a:gd name="connsiteX195" fmla="*/ 202261 w 569540"/>
                <a:gd name="connsiteY195" fmla="*/ 927838 h 1560031"/>
                <a:gd name="connsiteX196" fmla="*/ 185328 w 569540"/>
                <a:gd name="connsiteY196" fmla="*/ 937073 h 1560031"/>
                <a:gd name="connsiteX197" fmla="*/ 178660 w 569540"/>
                <a:gd name="connsiteY197" fmla="*/ 947337 h 1560031"/>
                <a:gd name="connsiteX198" fmla="*/ 181736 w 569540"/>
                <a:gd name="connsiteY198" fmla="*/ 962477 h 1560031"/>
                <a:gd name="connsiteX199" fmla="*/ 180710 w 569540"/>
                <a:gd name="connsiteY199" fmla="*/ 966837 h 1560031"/>
                <a:gd name="connsiteX200" fmla="*/ 170446 w 569540"/>
                <a:gd name="connsiteY200" fmla="*/ 965299 h 1560031"/>
                <a:gd name="connsiteX201" fmla="*/ 161723 w 569540"/>
                <a:gd name="connsiteY201" fmla="*/ 961193 h 1560031"/>
                <a:gd name="connsiteX202" fmla="*/ 143253 w 569540"/>
                <a:gd name="connsiteY202" fmla="*/ 970942 h 1560031"/>
                <a:gd name="connsiteX203" fmla="*/ 128371 w 569540"/>
                <a:gd name="connsiteY203" fmla="*/ 976072 h 1560031"/>
                <a:gd name="connsiteX204" fmla="*/ 118361 w 569540"/>
                <a:gd name="connsiteY204" fmla="*/ 982744 h 1560031"/>
                <a:gd name="connsiteX205" fmla="*/ 112463 w 569540"/>
                <a:gd name="connsiteY205" fmla="*/ 975559 h 1560031"/>
                <a:gd name="connsiteX206" fmla="*/ 103741 w 569540"/>
                <a:gd name="connsiteY206" fmla="*/ 966324 h 1560031"/>
                <a:gd name="connsiteX207" fmla="*/ 112976 w 569540"/>
                <a:gd name="connsiteY207" fmla="*/ 952468 h 1560031"/>
                <a:gd name="connsiteX208" fmla="*/ 129397 w 569540"/>
                <a:gd name="connsiteY208" fmla="*/ 928866 h 1560031"/>
                <a:gd name="connsiteX209" fmla="*/ 143253 w 569540"/>
                <a:gd name="connsiteY209" fmla="*/ 909366 h 1560031"/>
                <a:gd name="connsiteX210" fmla="*/ 163265 w 569540"/>
                <a:gd name="connsiteY210" fmla="*/ 857540 h 1560031"/>
                <a:gd name="connsiteX211" fmla="*/ 174552 w 569540"/>
                <a:gd name="connsiteY211" fmla="*/ 832394 h 1560031"/>
                <a:gd name="connsiteX212" fmla="*/ 176093 w 569540"/>
                <a:gd name="connsiteY212" fmla="*/ 834448 h 1560031"/>
                <a:gd name="connsiteX213" fmla="*/ 178144 w 569540"/>
                <a:gd name="connsiteY213" fmla="*/ 847788 h 1560031"/>
                <a:gd name="connsiteX214" fmla="*/ 199698 w 569540"/>
                <a:gd name="connsiteY214" fmla="*/ 822645 h 1560031"/>
                <a:gd name="connsiteX215" fmla="*/ 226894 w 569540"/>
                <a:gd name="connsiteY215" fmla="*/ 803146 h 1560031"/>
                <a:gd name="connsiteX216" fmla="*/ 242286 w 569540"/>
                <a:gd name="connsiteY216" fmla="*/ 793907 h 1560031"/>
                <a:gd name="connsiteX217" fmla="*/ 253063 w 569540"/>
                <a:gd name="connsiteY217" fmla="*/ 784672 h 1560031"/>
                <a:gd name="connsiteX218" fmla="*/ 268457 w 569540"/>
                <a:gd name="connsiteY218" fmla="*/ 768764 h 1560031"/>
                <a:gd name="connsiteX219" fmla="*/ 278721 w 569540"/>
                <a:gd name="connsiteY219" fmla="*/ 757475 h 1560031"/>
                <a:gd name="connsiteX220" fmla="*/ 297959 w 569540"/>
                <a:gd name="connsiteY220" fmla="*/ 763121 h 1560031"/>
                <a:gd name="connsiteX221" fmla="*/ 313099 w 569540"/>
                <a:gd name="connsiteY221" fmla="*/ 751319 h 1560031"/>
                <a:gd name="connsiteX222" fmla="*/ 321949 w 569540"/>
                <a:gd name="connsiteY222" fmla="*/ 739004 h 1560031"/>
                <a:gd name="connsiteX223" fmla="*/ 329006 w 569540"/>
                <a:gd name="connsiteY223" fmla="*/ 739262 h 1560031"/>
                <a:gd name="connsiteX224" fmla="*/ 320797 w 569540"/>
                <a:gd name="connsiteY224" fmla="*/ 728227 h 1560031"/>
                <a:gd name="connsiteX225" fmla="*/ 314124 w 569540"/>
                <a:gd name="connsiteY225" fmla="*/ 704623 h 1560031"/>
                <a:gd name="connsiteX226" fmla="*/ 318746 w 569540"/>
                <a:gd name="connsiteY226" fmla="*/ 683196 h 1560031"/>
                <a:gd name="connsiteX227" fmla="*/ 318746 w 569540"/>
                <a:gd name="connsiteY227" fmla="*/ 670626 h 1560031"/>
                <a:gd name="connsiteX228" fmla="*/ 314640 w 569540"/>
                <a:gd name="connsiteY228" fmla="*/ 662159 h 1560031"/>
                <a:gd name="connsiteX229" fmla="*/ 314640 w 569540"/>
                <a:gd name="connsiteY229" fmla="*/ 647025 h 1560031"/>
                <a:gd name="connsiteX230" fmla="*/ 297192 w 569540"/>
                <a:gd name="connsiteY230" fmla="*/ 620468 h 1560031"/>
                <a:gd name="connsiteX231" fmla="*/ 305918 w 569540"/>
                <a:gd name="connsiteY231" fmla="*/ 599431 h 1560031"/>
                <a:gd name="connsiteX232" fmla="*/ 318233 w 569540"/>
                <a:gd name="connsiteY232" fmla="*/ 586600 h 1560031"/>
                <a:gd name="connsiteX233" fmla="*/ 323364 w 569540"/>
                <a:gd name="connsiteY233" fmla="*/ 578902 h 1560031"/>
                <a:gd name="connsiteX234" fmla="*/ 326443 w 569540"/>
                <a:gd name="connsiteY234" fmla="*/ 579418 h 1560031"/>
                <a:gd name="connsiteX235" fmla="*/ 326443 w 569540"/>
                <a:gd name="connsiteY235" fmla="*/ 585960 h 1560031"/>
                <a:gd name="connsiteX236" fmla="*/ 319258 w 569540"/>
                <a:gd name="connsiteY236" fmla="*/ 620981 h 1560031"/>
                <a:gd name="connsiteX237" fmla="*/ 330548 w 569540"/>
                <a:gd name="connsiteY237" fmla="*/ 631245 h 1560031"/>
                <a:gd name="connsiteX238" fmla="*/ 333112 w 569540"/>
                <a:gd name="connsiteY238" fmla="*/ 640481 h 1560031"/>
                <a:gd name="connsiteX239" fmla="*/ 342351 w 569540"/>
                <a:gd name="connsiteY239" fmla="*/ 641506 h 1560031"/>
                <a:gd name="connsiteX240" fmla="*/ 357742 w 569540"/>
                <a:gd name="connsiteY240" fmla="*/ 625086 h 1560031"/>
                <a:gd name="connsiteX241" fmla="*/ 381863 w 569540"/>
                <a:gd name="connsiteY241" fmla="*/ 599944 h 1560031"/>
                <a:gd name="connsiteX242" fmla="*/ 389556 w 569540"/>
                <a:gd name="connsiteY242" fmla="*/ 564537 h 1560031"/>
                <a:gd name="connsiteX243" fmla="*/ 391611 w 569540"/>
                <a:gd name="connsiteY243" fmla="*/ 542725 h 1560031"/>
                <a:gd name="connsiteX244" fmla="*/ 386993 w 569540"/>
                <a:gd name="connsiteY244" fmla="*/ 499882 h 1560031"/>
                <a:gd name="connsiteX245" fmla="*/ 377757 w 569540"/>
                <a:gd name="connsiteY245" fmla="*/ 455236 h 1560031"/>
                <a:gd name="connsiteX246" fmla="*/ 365442 w 569540"/>
                <a:gd name="connsiteY246" fmla="*/ 412648 h 1560031"/>
                <a:gd name="connsiteX247" fmla="*/ 353124 w 569540"/>
                <a:gd name="connsiteY247" fmla="*/ 383397 h 1560031"/>
                <a:gd name="connsiteX248" fmla="*/ 346455 w 569540"/>
                <a:gd name="connsiteY248" fmla="*/ 374674 h 1560031"/>
                <a:gd name="connsiteX249" fmla="*/ 341838 w 569540"/>
                <a:gd name="connsiteY249" fmla="*/ 370057 h 1560031"/>
                <a:gd name="connsiteX250" fmla="*/ 337217 w 569540"/>
                <a:gd name="connsiteY250" fmla="*/ 379805 h 1560031"/>
                <a:gd name="connsiteX251" fmla="*/ 336704 w 569540"/>
                <a:gd name="connsiteY251" fmla="*/ 391607 h 1560031"/>
                <a:gd name="connsiteX252" fmla="*/ 334137 w 569540"/>
                <a:gd name="connsiteY252" fmla="*/ 398792 h 1560031"/>
                <a:gd name="connsiteX253" fmla="*/ 330035 w 569540"/>
                <a:gd name="connsiteY253" fmla="*/ 389044 h 1560031"/>
                <a:gd name="connsiteX254" fmla="*/ 327981 w 569540"/>
                <a:gd name="connsiteY254" fmla="*/ 382499 h 1560031"/>
                <a:gd name="connsiteX255" fmla="*/ 327981 w 569540"/>
                <a:gd name="connsiteY255" fmla="*/ 370955 h 1560031"/>
                <a:gd name="connsiteX256" fmla="*/ 326443 w 569540"/>
                <a:gd name="connsiteY256" fmla="*/ 356716 h 1560031"/>
                <a:gd name="connsiteX257" fmla="*/ 318233 w 569540"/>
                <a:gd name="connsiteY257" fmla="*/ 351583 h 1560031"/>
                <a:gd name="connsiteX258" fmla="*/ 304119 w 569540"/>
                <a:gd name="connsiteY258" fmla="*/ 347990 h 1560031"/>
                <a:gd name="connsiteX259" fmla="*/ 304119 w 569540"/>
                <a:gd name="connsiteY259" fmla="*/ 341449 h 1560031"/>
                <a:gd name="connsiteX260" fmla="*/ 315666 w 569540"/>
                <a:gd name="connsiteY260" fmla="*/ 333112 h 1560031"/>
                <a:gd name="connsiteX261" fmla="*/ 310536 w 569540"/>
                <a:gd name="connsiteY261" fmla="*/ 311558 h 1560031"/>
                <a:gd name="connsiteX262" fmla="*/ 297705 w 569540"/>
                <a:gd name="connsiteY262" fmla="*/ 309504 h 1560031"/>
                <a:gd name="connsiteX263" fmla="*/ 311048 w 569540"/>
                <a:gd name="connsiteY263" fmla="*/ 300781 h 1560031"/>
                <a:gd name="connsiteX264" fmla="*/ 332599 w 569540"/>
                <a:gd name="connsiteY264" fmla="*/ 314637 h 1560031"/>
                <a:gd name="connsiteX265" fmla="*/ 337217 w 569540"/>
                <a:gd name="connsiteY265" fmla="*/ 298218 h 1560031"/>
                <a:gd name="connsiteX266" fmla="*/ 354152 w 569540"/>
                <a:gd name="connsiteY266" fmla="*/ 293600 h 1560031"/>
                <a:gd name="connsiteX267" fmla="*/ 346455 w 569540"/>
                <a:gd name="connsiteY267" fmla="*/ 283848 h 1560031"/>
                <a:gd name="connsiteX268" fmla="*/ 330548 w 569540"/>
                <a:gd name="connsiteY268" fmla="*/ 272559 h 1560031"/>
                <a:gd name="connsiteX269" fmla="*/ 321822 w 569540"/>
                <a:gd name="connsiteY269" fmla="*/ 287441 h 1560031"/>
                <a:gd name="connsiteX270" fmla="*/ 307969 w 569540"/>
                <a:gd name="connsiteY270" fmla="*/ 272046 h 1560031"/>
                <a:gd name="connsiteX271" fmla="*/ 320797 w 569540"/>
                <a:gd name="connsiteY271" fmla="*/ 266403 h 1560031"/>
                <a:gd name="connsiteX272" fmla="*/ 338245 w 569540"/>
                <a:gd name="connsiteY272" fmla="*/ 255113 h 1560031"/>
                <a:gd name="connsiteX273" fmla="*/ 350560 w 569540"/>
                <a:gd name="connsiteY273" fmla="*/ 277176 h 1560031"/>
                <a:gd name="connsiteX274" fmla="*/ 368006 w 569540"/>
                <a:gd name="connsiteY274" fmla="*/ 288979 h 1560031"/>
                <a:gd name="connsiteX275" fmla="*/ 386480 w 569540"/>
                <a:gd name="connsiteY275" fmla="*/ 304373 h 1560031"/>
                <a:gd name="connsiteX276" fmla="*/ 409569 w 569540"/>
                <a:gd name="connsiteY276" fmla="*/ 311558 h 1560031"/>
                <a:gd name="connsiteX277" fmla="*/ 418294 w 569540"/>
                <a:gd name="connsiteY277" fmla="*/ 318230 h 1560031"/>
                <a:gd name="connsiteX278" fmla="*/ 429068 w 569540"/>
                <a:gd name="connsiteY278" fmla="*/ 332596 h 1560031"/>
                <a:gd name="connsiteX279" fmla="*/ 439332 w 569540"/>
                <a:gd name="connsiteY279" fmla="*/ 336188 h 1560031"/>
                <a:gd name="connsiteX280" fmla="*/ 456265 w 569540"/>
                <a:gd name="connsiteY280" fmla="*/ 356716 h 1560031"/>
                <a:gd name="connsiteX281" fmla="*/ 468580 w 569540"/>
                <a:gd name="connsiteY281" fmla="*/ 382757 h 1560031"/>
                <a:gd name="connsiteX282" fmla="*/ 468580 w 569540"/>
                <a:gd name="connsiteY282" fmla="*/ 413288 h 1560031"/>
                <a:gd name="connsiteX283" fmla="*/ 474226 w 569540"/>
                <a:gd name="connsiteY283" fmla="*/ 436249 h 1560031"/>
                <a:gd name="connsiteX284" fmla="*/ 487054 w 569540"/>
                <a:gd name="connsiteY284" fmla="*/ 449080 h 1560031"/>
                <a:gd name="connsiteX285" fmla="*/ 473714 w 569540"/>
                <a:gd name="connsiteY285" fmla="*/ 455236 h 1560031"/>
                <a:gd name="connsiteX286" fmla="*/ 473201 w 569540"/>
                <a:gd name="connsiteY286" fmla="*/ 465755 h 1560031"/>
                <a:gd name="connsiteX287" fmla="*/ 474739 w 569540"/>
                <a:gd name="connsiteY287" fmla="*/ 477816 h 1560031"/>
                <a:gd name="connsiteX288" fmla="*/ 485000 w 569540"/>
                <a:gd name="connsiteY288" fmla="*/ 479866 h 1560031"/>
                <a:gd name="connsiteX289" fmla="*/ 496805 w 569540"/>
                <a:gd name="connsiteY289" fmla="*/ 489618 h 1560031"/>
                <a:gd name="connsiteX290" fmla="*/ 516302 w 569540"/>
                <a:gd name="connsiteY290" fmla="*/ 521432 h 1560031"/>
                <a:gd name="connsiteX291" fmla="*/ 532212 w 569540"/>
                <a:gd name="connsiteY291" fmla="*/ 566587 h 1560031"/>
                <a:gd name="connsiteX292" fmla="*/ 541448 w 569540"/>
                <a:gd name="connsiteY292" fmla="*/ 585062 h 1560031"/>
                <a:gd name="connsiteX293" fmla="*/ 550683 w 569540"/>
                <a:gd name="connsiteY293" fmla="*/ 601482 h 1560031"/>
                <a:gd name="connsiteX294" fmla="*/ 558894 w 569540"/>
                <a:gd name="connsiteY294" fmla="*/ 610717 h 1560031"/>
                <a:gd name="connsiteX295" fmla="*/ 569670 w 569540"/>
                <a:gd name="connsiteY295" fmla="*/ 613797 h 1560031"/>
                <a:gd name="connsiteX296" fmla="*/ 561973 w 569540"/>
                <a:gd name="connsiteY296" fmla="*/ 627653 h 1560031"/>
                <a:gd name="connsiteX297" fmla="*/ 565565 w 569540"/>
                <a:gd name="connsiteY297" fmla="*/ 646124 h 1560031"/>
                <a:gd name="connsiteX298" fmla="*/ 556842 w 569540"/>
                <a:gd name="connsiteY298" fmla="*/ 663060 h 1560031"/>
                <a:gd name="connsiteX299" fmla="*/ 548633 w 569540"/>
                <a:gd name="connsiteY299" fmla="*/ 677426 h 1560031"/>
                <a:gd name="connsiteX300" fmla="*/ 537856 w 569540"/>
                <a:gd name="connsiteY300" fmla="*/ 658952 h 1560031"/>
                <a:gd name="connsiteX301" fmla="*/ 527079 w 569540"/>
                <a:gd name="connsiteY301" fmla="*/ 638427 h 1560031"/>
                <a:gd name="connsiteX302" fmla="*/ 517843 w 569540"/>
                <a:gd name="connsiteY302" fmla="*/ 632783 h 1560031"/>
                <a:gd name="connsiteX303" fmla="*/ 513738 w 569540"/>
                <a:gd name="connsiteY303" fmla="*/ 648178 h 1560031"/>
                <a:gd name="connsiteX304" fmla="*/ 512197 w 569540"/>
                <a:gd name="connsiteY304" fmla="*/ 656901 h 1560031"/>
                <a:gd name="connsiteX305" fmla="*/ 507066 w 569540"/>
                <a:gd name="connsiteY305" fmla="*/ 661519 h 1560031"/>
                <a:gd name="connsiteX306" fmla="*/ 515789 w 569540"/>
                <a:gd name="connsiteY306" fmla="*/ 678451 h 1560031"/>
                <a:gd name="connsiteX307" fmla="*/ 512713 w 569540"/>
                <a:gd name="connsiteY307" fmla="*/ 679992 h 1560031"/>
                <a:gd name="connsiteX308" fmla="*/ 505016 w 569540"/>
                <a:gd name="connsiteY308" fmla="*/ 677939 h 1560031"/>
                <a:gd name="connsiteX309" fmla="*/ 502449 w 569540"/>
                <a:gd name="connsiteY309" fmla="*/ 686149 h 1560031"/>
                <a:gd name="connsiteX310" fmla="*/ 505528 w 569540"/>
                <a:gd name="connsiteY310" fmla="*/ 693846 h 1560031"/>
                <a:gd name="connsiteX311" fmla="*/ 366981 w 569540"/>
                <a:gd name="connsiteY311" fmla="*/ 84 h 1560031"/>
                <a:gd name="connsiteX312" fmla="*/ 364926 w 569540"/>
                <a:gd name="connsiteY312" fmla="*/ 2648 h 1560031"/>
                <a:gd name="connsiteX313" fmla="*/ 366468 w 569540"/>
                <a:gd name="connsiteY313" fmla="*/ 21380 h 1560031"/>
                <a:gd name="connsiteX314" fmla="*/ 359283 w 569540"/>
                <a:gd name="connsiteY314" fmla="*/ 39596 h 1560031"/>
                <a:gd name="connsiteX315" fmla="*/ 344914 w 569540"/>
                <a:gd name="connsiteY315" fmla="*/ 39596 h 1560031"/>
                <a:gd name="connsiteX316" fmla="*/ 337984 w 569540"/>
                <a:gd name="connsiteY316" fmla="*/ 45752 h 1560031"/>
                <a:gd name="connsiteX317" fmla="*/ 327981 w 569540"/>
                <a:gd name="connsiteY317" fmla="*/ 42675 h 1560031"/>
                <a:gd name="connsiteX318" fmla="*/ 320284 w 569540"/>
                <a:gd name="connsiteY318" fmla="*/ 48831 h 1560031"/>
                <a:gd name="connsiteX319" fmla="*/ 303351 w 569540"/>
                <a:gd name="connsiteY319" fmla="*/ 56529 h 1560031"/>
                <a:gd name="connsiteX320" fmla="*/ 277434 w 569540"/>
                <a:gd name="connsiteY320" fmla="*/ 59095 h 1560031"/>
                <a:gd name="connsiteX321" fmla="*/ 206366 w 569540"/>
                <a:gd name="connsiteY321" fmla="*/ 40109 h 1560031"/>
                <a:gd name="connsiteX322" fmla="*/ 190335 w 569540"/>
                <a:gd name="connsiteY322" fmla="*/ 36516 h 1560031"/>
                <a:gd name="connsiteX323" fmla="*/ 177118 w 569540"/>
                <a:gd name="connsiteY323" fmla="*/ 36516 h 1560031"/>
                <a:gd name="connsiteX324" fmla="*/ 173013 w 569540"/>
                <a:gd name="connsiteY324" fmla="*/ 35491 h 1560031"/>
                <a:gd name="connsiteX325" fmla="*/ 167367 w 569540"/>
                <a:gd name="connsiteY325" fmla="*/ 35491 h 1560031"/>
                <a:gd name="connsiteX326" fmla="*/ 163778 w 569540"/>
                <a:gd name="connsiteY326" fmla="*/ 53449 h 1560031"/>
                <a:gd name="connsiteX327" fmla="*/ 184303 w 569540"/>
                <a:gd name="connsiteY327" fmla="*/ 63713 h 1560031"/>
                <a:gd name="connsiteX328" fmla="*/ 194564 w 569540"/>
                <a:gd name="connsiteY328" fmla="*/ 72949 h 1560031"/>
                <a:gd name="connsiteX329" fmla="*/ 208933 w 569540"/>
                <a:gd name="connsiteY329" fmla="*/ 86289 h 1560031"/>
                <a:gd name="connsiteX330" fmla="*/ 215605 w 569540"/>
                <a:gd name="connsiteY330" fmla="*/ 105789 h 1560031"/>
                <a:gd name="connsiteX331" fmla="*/ 233050 w 569540"/>
                <a:gd name="connsiteY331" fmla="*/ 126702 h 1560031"/>
                <a:gd name="connsiteX332" fmla="*/ 233050 w 569540"/>
                <a:gd name="connsiteY332" fmla="*/ 141836 h 1560031"/>
                <a:gd name="connsiteX333" fmla="*/ 247419 w 569540"/>
                <a:gd name="connsiteY333" fmla="*/ 165825 h 1560031"/>
                <a:gd name="connsiteX334" fmla="*/ 240620 w 569540"/>
                <a:gd name="connsiteY334" fmla="*/ 175064 h 1560031"/>
                <a:gd name="connsiteX335" fmla="*/ 227022 w 569540"/>
                <a:gd name="connsiteY335" fmla="*/ 175064 h 1560031"/>
                <a:gd name="connsiteX336" fmla="*/ 215605 w 569540"/>
                <a:gd name="connsiteY336" fmla="*/ 178140 h 1560031"/>
                <a:gd name="connsiteX337" fmla="*/ 203290 w 569540"/>
                <a:gd name="connsiteY337" fmla="*/ 187379 h 1560031"/>
                <a:gd name="connsiteX338" fmla="*/ 227407 w 569540"/>
                <a:gd name="connsiteY338" fmla="*/ 202774 h 1560031"/>
                <a:gd name="connsiteX339" fmla="*/ 222786 w 569540"/>
                <a:gd name="connsiteY339" fmla="*/ 208930 h 1560031"/>
                <a:gd name="connsiteX340" fmla="*/ 219197 w 569540"/>
                <a:gd name="connsiteY340" fmla="*/ 223812 h 1560031"/>
                <a:gd name="connsiteX341" fmla="*/ 207907 w 569540"/>
                <a:gd name="connsiteY341" fmla="*/ 228429 h 1560031"/>
                <a:gd name="connsiteX342" fmla="*/ 214580 w 569540"/>
                <a:gd name="connsiteY342" fmla="*/ 241773 h 1560031"/>
                <a:gd name="connsiteX343" fmla="*/ 220735 w 569540"/>
                <a:gd name="connsiteY343" fmla="*/ 244849 h 1560031"/>
                <a:gd name="connsiteX344" fmla="*/ 221248 w 569540"/>
                <a:gd name="connsiteY344" fmla="*/ 252034 h 1560031"/>
                <a:gd name="connsiteX345" fmla="*/ 229200 w 569540"/>
                <a:gd name="connsiteY345" fmla="*/ 258706 h 1560031"/>
                <a:gd name="connsiteX346" fmla="*/ 244852 w 569540"/>
                <a:gd name="connsiteY346" fmla="*/ 256652 h 1560031"/>
                <a:gd name="connsiteX347" fmla="*/ 265120 w 569540"/>
                <a:gd name="connsiteY347" fmla="*/ 259218 h 1560031"/>
                <a:gd name="connsiteX348" fmla="*/ 263839 w 569540"/>
                <a:gd name="connsiteY348" fmla="*/ 276664 h 1560031"/>
                <a:gd name="connsiteX349" fmla="*/ 270123 w 569540"/>
                <a:gd name="connsiteY349" fmla="*/ 286928 h 1560031"/>
                <a:gd name="connsiteX350" fmla="*/ 288469 w 569540"/>
                <a:gd name="connsiteY350" fmla="*/ 287055 h 1560031"/>
                <a:gd name="connsiteX351" fmla="*/ 284619 w 569540"/>
                <a:gd name="connsiteY351" fmla="*/ 263709 h 1560031"/>
                <a:gd name="connsiteX352" fmla="*/ 284619 w 569540"/>
                <a:gd name="connsiteY352" fmla="*/ 250496 h 1560031"/>
                <a:gd name="connsiteX353" fmla="*/ 296552 w 569540"/>
                <a:gd name="connsiteY353" fmla="*/ 250496 h 1560031"/>
                <a:gd name="connsiteX354" fmla="*/ 303093 w 569540"/>
                <a:gd name="connsiteY354" fmla="*/ 252034 h 1560031"/>
                <a:gd name="connsiteX355" fmla="*/ 317717 w 569540"/>
                <a:gd name="connsiteY355" fmla="*/ 242286 h 1560031"/>
                <a:gd name="connsiteX356" fmla="*/ 306300 w 569540"/>
                <a:gd name="connsiteY356" fmla="*/ 234072 h 1560031"/>
                <a:gd name="connsiteX357" fmla="*/ 295781 w 569540"/>
                <a:gd name="connsiteY357" fmla="*/ 234072 h 1560031"/>
                <a:gd name="connsiteX358" fmla="*/ 282826 w 569540"/>
                <a:gd name="connsiteY358" fmla="*/ 229458 h 1560031"/>
                <a:gd name="connsiteX359" fmla="*/ 264864 w 569540"/>
                <a:gd name="connsiteY359" fmla="*/ 235614 h 1560031"/>
                <a:gd name="connsiteX360" fmla="*/ 244852 w 569540"/>
                <a:gd name="connsiteY360" fmla="*/ 237665 h 1560031"/>
                <a:gd name="connsiteX361" fmla="*/ 243315 w 569540"/>
                <a:gd name="connsiteY361" fmla="*/ 235614 h 1560031"/>
                <a:gd name="connsiteX362" fmla="*/ 246907 w 569540"/>
                <a:gd name="connsiteY362" fmla="*/ 214576 h 1560031"/>
                <a:gd name="connsiteX363" fmla="*/ 256655 w 569540"/>
                <a:gd name="connsiteY363" fmla="*/ 204825 h 1560031"/>
                <a:gd name="connsiteX364" fmla="*/ 264352 w 569540"/>
                <a:gd name="connsiteY364" fmla="*/ 208930 h 1560031"/>
                <a:gd name="connsiteX365" fmla="*/ 277180 w 569540"/>
                <a:gd name="connsiteY365" fmla="*/ 216114 h 1560031"/>
                <a:gd name="connsiteX366" fmla="*/ 286418 w 569540"/>
                <a:gd name="connsiteY366" fmla="*/ 198153 h 1560031"/>
                <a:gd name="connsiteX367" fmla="*/ 303351 w 569540"/>
                <a:gd name="connsiteY367" fmla="*/ 183787 h 1560031"/>
                <a:gd name="connsiteX368" fmla="*/ 323618 w 569540"/>
                <a:gd name="connsiteY368" fmla="*/ 187892 h 1560031"/>
                <a:gd name="connsiteX369" fmla="*/ 345042 w 569540"/>
                <a:gd name="connsiteY369" fmla="*/ 185325 h 1560031"/>
                <a:gd name="connsiteX370" fmla="*/ 355178 w 569540"/>
                <a:gd name="connsiteY370" fmla="*/ 185325 h 1560031"/>
                <a:gd name="connsiteX371" fmla="*/ 407005 w 569540"/>
                <a:gd name="connsiteY371" fmla="*/ 177628 h 1560031"/>
                <a:gd name="connsiteX372" fmla="*/ 399308 w 569540"/>
                <a:gd name="connsiteY372" fmla="*/ 167367 h 1560031"/>
                <a:gd name="connsiteX373" fmla="*/ 388018 w 569540"/>
                <a:gd name="connsiteY373" fmla="*/ 145173 h 1560031"/>
                <a:gd name="connsiteX374" fmla="*/ 388018 w 569540"/>
                <a:gd name="connsiteY374" fmla="*/ 133498 h 1560031"/>
                <a:gd name="connsiteX375" fmla="*/ 384942 w 569540"/>
                <a:gd name="connsiteY375" fmla="*/ 109381 h 1560031"/>
                <a:gd name="connsiteX376" fmla="*/ 402387 w 569540"/>
                <a:gd name="connsiteY376" fmla="*/ 97066 h 1560031"/>
                <a:gd name="connsiteX377" fmla="*/ 413161 w 569540"/>
                <a:gd name="connsiteY377" fmla="*/ 77054 h 1560031"/>
                <a:gd name="connsiteX378" fmla="*/ 422399 w 569540"/>
                <a:gd name="connsiteY378" fmla="*/ 68331 h 1560031"/>
                <a:gd name="connsiteX379" fmla="*/ 433176 w 569540"/>
                <a:gd name="connsiteY379" fmla="*/ 42159 h 1560031"/>
                <a:gd name="connsiteX380" fmla="*/ 433176 w 569540"/>
                <a:gd name="connsiteY380" fmla="*/ 39596 h 1560031"/>
                <a:gd name="connsiteX381" fmla="*/ 426505 w 569540"/>
                <a:gd name="connsiteY381" fmla="*/ 45239 h 1560031"/>
                <a:gd name="connsiteX382" fmla="*/ 409056 w 569540"/>
                <a:gd name="connsiteY382" fmla="*/ 50882 h 1560031"/>
                <a:gd name="connsiteX383" fmla="*/ 407005 w 569540"/>
                <a:gd name="connsiteY383" fmla="*/ 38567 h 1560031"/>
                <a:gd name="connsiteX384" fmla="*/ 396741 w 569540"/>
                <a:gd name="connsiteY384" fmla="*/ 36003 h 1560031"/>
                <a:gd name="connsiteX385" fmla="*/ 389043 w 569540"/>
                <a:gd name="connsiteY385" fmla="*/ 28819 h 1560031"/>
                <a:gd name="connsiteX386" fmla="*/ 372111 w 569540"/>
                <a:gd name="connsiteY386" fmla="*/ 9319 h 1560031"/>
                <a:gd name="connsiteX387" fmla="*/ 366981 w 569540"/>
                <a:gd name="connsiteY387" fmla="*/ 84 h 15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Lst>
              <a:rect l="l" t="t" r="r" b="b"/>
              <a:pathLst>
                <a:path w="569540" h="1560031">
                  <a:moveTo>
                    <a:pt x="15482" y="996084"/>
                  </a:moveTo>
                  <a:cubicBezTo>
                    <a:pt x="16252" y="993776"/>
                    <a:pt x="15995" y="992365"/>
                    <a:pt x="15995" y="989929"/>
                  </a:cubicBezTo>
                  <a:cubicBezTo>
                    <a:pt x="15995" y="980948"/>
                    <a:pt x="10090" y="977101"/>
                    <a:pt x="4705" y="969916"/>
                  </a:cubicBezTo>
                  <a:cubicBezTo>
                    <a:pt x="1240" y="972607"/>
                    <a:pt x="84" y="976199"/>
                    <a:pt x="84" y="980690"/>
                  </a:cubicBezTo>
                  <a:cubicBezTo>
                    <a:pt x="84" y="985696"/>
                    <a:pt x="4577" y="987616"/>
                    <a:pt x="5730" y="992492"/>
                  </a:cubicBezTo>
                  <a:cubicBezTo>
                    <a:pt x="6883" y="997113"/>
                    <a:pt x="6883" y="1000705"/>
                    <a:pt x="10348" y="1003782"/>
                  </a:cubicBezTo>
                  <a:cubicBezTo>
                    <a:pt x="12654" y="1001731"/>
                    <a:pt x="14838" y="999036"/>
                    <a:pt x="15482" y="996084"/>
                  </a:cubicBezTo>
                  <a:close/>
                  <a:moveTo>
                    <a:pt x="184303" y="1513328"/>
                  </a:moveTo>
                  <a:cubicBezTo>
                    <a:pt x="184303" y="1511662"/>
                    <a:pt x="182889" y="1510252"/>
                    <a:pt x="181223" y="1510252"/>
                  </a:cubicBezTo>
                  <a:cubicBezTo>
                    <a:pt x="178784" y="1510252"/>
                    <a:pt x="178398" y="1513328"/>
                    <a:pt x="176093" y="1513844"/>
                  </a:cubicBezTo>
                  <a:cubicBezTo>
                    <a:pt x="169036" y="1515382"/>
                    <a:pt x="164804" y="1515895"/>
                    <a:pt x="157619" y="1515895"/>
                  </a:cubicBezTo>
                  <a:lnTo>
                    <a:pt x="157619" y="1521028"/>
                  </a:lnTo>
                  <a:cubicBezTo>
                    <a:pt x="160440" y="1523850"/>
                    <a:pt x="163265" y="1524232"/>
                    <a:pt x="166341" y="1526672"/>
                  </a:cubicBezTo>
                  <a:cubicBezTo>
                    <a:pt x="171090" y="1530391"/>
                    <a:pt x="171730" y="1535267"/>
                    <a:pt x="177118" y="1537961"/>
                  </a:cubicBezTo>
                  <a:cubicBezTo>
                    <a:pt x="180838" y="1528471"/>
                    <a:pt x="184303" y="1523337"/>
                    <a:pt x="184303" y="1513328"/>
                  </a:cubicBezTo>
                  <a:close/>
                  <a:moveTo>
                    <a:pt x="171475" y="1547967"/>
                  </a:moveTo>
                  <a:cubicBezTo>
                    <a:pt x="171475" y="1542063"/>
                    <a:pt x="165571" y="1539372"/>
                    <a:pt x="159673" y="1538471"/>
                  </a:cubicBezTo>
                  <a:cubicBezTo>
                    <a:pt x="159673" y="1544117"/>
                    <a:pt x="160186" y="1548607"/>
                    <a:pt x="164291" y="1552330"/>
                  </a:cubicBezTo>
                  <a:cubicBezTo>
                    <a:pt x="166985" y="1554763"/>
                    <a:pt x="166469" y="1558741"/>
                    <a:pt x="169934" y="1560028"/>
                  </a:cubicBezTo>
                  <a:cubicBezTo>
                    <a:pt x="171348" y="1555537"/>
                    <a:pt x="171475" y="1552712"/>
                    <a:pt x="171475" y="1547967"/>
                  </a:cubicBezTo>
                  <a:close/>
                  <a:moveTo>
                    <a:pt x="189946" y="1385044"/>
                  </a:moveTo>
                  <a:cubicBezTo>
                    <a:pt x="189946" y="1387738"/>
                    <a:pt x="192640" y="1388764"/>
                    <a:pt x="193538" y="1391203"/>
                  </a:cubicBezTo>
                  <a:cubicBezTo>
                    <a:pt x="194825" y="1394410"/>
                    <a:pt x="195978" y="1397872"/>
                    <a:pt x="199442" y="1397872"/>
                  </a:cubicBezTo>
                  <a:cubicBezTo>
                    <a:pt x="204188" y="1397872"/>
                    <a:pt x="205602" y="1393254"/>
                    <a:pt x="207907" y="1389149"/>
                  </a:cubicBezTo>
                  <a:cubicBezTo>
                    <a:pt x="212140" y="1381452"/>
                    <a:pt x="215092" y="1376449"/>
                    <a:pt x="215092" y="1367599"/>
                  </a:cubicBezTo>
                  <a:cubicBezTo>
                    <a:pt x="215092" y="1365159"/>
                    <a:pt x="212910" y="1363366"/>
                    <a:pt x="210471" y="1363494"/>
                  </a:cubicBezTo>
                  <a:cubicBezTo>
                    <a:pt x="208420" y="1363621"/>
                    <a:pt x="208035" y="1366057"/>
                    <a:pt x="206366" y="1367086"/>
                  </a:cubicBezTo>
                  <a:cubicBezTo>
                    <a:pt x="202774" y="1369391"/>
                    <a:pt x="201235" y="1372344"/>
                    <a:pt x="199698" y="1376321"/>
                  </a:cubicBezTo>
                  <a:cubicBezTo>
                    <a:pt x="197901" y="1380939"/>
                    <a:pt x="189946" y="1380041"/>
                    <a:pt x="189946" y="1385044"/>
                  </a:cubicBezTo>
                  <a:close/>
                  <a:moveTo>
                    <a:pt x="307969" y="854715"/>
                  </a:moveTo>
                  <a:cubicBezTo>
                    <a:pt x="307969" y="851766"/>
                    <a:pt x="310023" y="850352"/>
                    <a:pt x="310023" y="847403"/>
                  </a:cubicBezTo>
                  <a:cubicBezTo>
                    <a:pt x="310023" y="845927"/>
                    <a:pt x="309441" y="844196"/>
                    <a:pt x="307969" y="844196"/>
                  </a:cubicBezTo>
                  <a:cubicBezTo>
                    <a:pt x="302839" y="844196"/>
                    <a:pt x="297959" y="847658"/>
                    <a:pt x="297959" y="852791"/>
                  </a:cubicBezTo>
                  <a:cubicBezTo>
                    <a:pt x="297959" y="855740"/>
                    <a:pt x="299759" y="857216"/>
                    <a:pt x="299759" y="860169"/>
                  </a:cubicBezTo>
                  <a:lnTo>
                    <a:pt x="299759" y="865684"/>
                  </a:lnTo>
                  <a:cubicBezTo>
                    <a:pt x="299759" y="867546"/>
                    <a:pt x="301232" y="869084"/>
                    <a:pt x="303093" y="869084"/>
                  </a:cubicBezTo>
                  <a:cubicBezTo>
                    <a:pt x="304119" y="869084"/>
                    <a:pt x="304376" y="867990"/>
                    <a:pt x="305402" y="867804"/>
                  </a:cubicBezTo>
                  <a:cubicBezTo>
                    <a:pt x="307776" y="867353"/>
                    <a:pt x="309190" y="867546"/>
                    <a:pt x="311561" y="867546"/>
                  </a:cubicBezTo>
                  <a:lnTo>
                    <a:pt x="311561" y="864531"/>
                  </a:lnTo>
                  <a:cubicBezTo>
                    <a:pt x="311561" y="860489"/>
                    <a:pt x="309059" y="858565"/>
                    <a:pt x="307969" y="854715"/>
                  </a:cubicBezTo>
                  <a:close/>
                  <a:moveTo>
                    <a:pt x="302326" y="879090"/>
                  </a:moveTo>
                  <a:cubicBezTo>
                    <a:pt x="296421" y="879476"/>
                    <a:pt x="292960" y="879218"/>
                    <a:pt x="287059" y="879218"/>
                  </a:cubicBezTo>
                  <a:cubicBezTo>
                    <a:pt x="283724" y="879218"/>
                    <a:pt x="282568" y="875498"/>
                    <a:pt x="279234" y="875498"/>
                  </a:cubicBezTo>
                  <a:cubicBezTo>
                    <a:pt x="277307" y="875498"/>
                    <a:pt x="276795" y="877552"/>
                    <a:pt x="275641" y="879090"/>
                  </a:cubicBezTo>
                  <a:cubicBezTo>
                    <a:pt x="273329" y="882170"/>
                    <a:pt x="271275" y="883708"/>
                    <a:pt x="268970" y="886787"/>
                  </a:cubicBezTo>
                  <a:cubicBezTo>
                    <a:pt x="264352" y="892816"/>
                    <a:pt x="258193" y="892176"/>
                    <a:pt x="251524" y="896023"/>
                  </a:cubicBezTo>
                  <a:cubicBezTo>
                    <a:pt x="252550" y="898975"/>
                    <a:pt x="253575" y="901029"/>
                    <a:pt x="253575" y="904233"/>
                  </a:cubicBezTo>
                  <a:cubicBezTo>
                    <a:pt x="253575" y="913472"/>
                    <a:pt x="248699" y="918860"/>
                    <a:pt x="241773" y="924758"/>
                  </a:cubicBezTo>
                  <a:cubicBezTo>
                    <a:pt x="238948" y="927197"/>
                    <a:pt x="238435" y="931430"/>
                    <a:pt x="234592" y="931430"/>
                  </a:cubicBezTo>
                  <a:cubicBezTo>
                    <a:pt x="228174" y="931430"/>
                    <a:pt x="224328" y="929637"/>
                    <a:pt x="219197" y="925787"/>
                  </a:cubicBezTo>
                  <a:cubicBezTo>
                    <a:pt x="218554" y="926939"/>
                    <a:pt x="217656" y="927710"/>
                    <a:pt x="217656" y="929124"/>
                  </a:cubicBezTo>
                  <a:cubicBezTo>
                    <a:pt x="217656" y="933229"/>
                    <a:pt x="220222" y="935407"/>
                    <a:pt x="220222" y="939512"/>
                  </a:cubicBezTo>
                  <a:lnTo>
                    <a:pt x="220222" y="950031"/>
                  </a:lnTo>
                  <a:cubicBezTo>
                    <a:pt x="220222" y="960939"/>
                    <a:pt x="209318" y="963372"/>
                    <a:pt x="204828" y="973254"/>
                  </a:cubicBezTo>
                  <a:cubicBezTo>
                    <a:pt x="207780" y="973381"/>
                    <a:pt x="209318" y="972992"/>
                    <a:pt x="212267" y="972992"/>
                  </a:cubicBezTo>
                  <a:cubicBezTo>
                    <a:pt x="216117" y="972992"/>
                    <a:pt x="217656" y="975817"/>
                    <a:pt x="220735" y="978126"/>
                  </a:cubicBezTo>
                  <a:cubicBezTo>
                    <a:pt x="222273" y="979279"/>
                    <a:pt x="224967" y="978384"/>
                    <a:pt x="225353" y="980177"/>
                  </a:cubicBezTo>
                  <a:cubicBezTo>
                    <a:pt x="226254" y="984543"/>
                    <a:pt x="224840" y="987234"/>
                    <a:pt x="224840" y="991728"/>
                  </a:cubicBezTo>
                  <a:cubicBezTo>
                    <a:pt x="224840" y="995699"/>
                    <a:pt x="223815" y="1000189"/>
                    <a:pt x="227407" y="1001731"/>
                  </a:cubicBezTo>
                  <a:cubicBezTo>
                    <a:pt x="231254" y="1003269"/>
                    <a:pt x="234203" y="1001603"/>
                    <a:pt x="238184" y="1002756"/>
                  </a:cubicBezTo>
                  <a:cubicBezTo>
                    <a:pt x="243187" y="1004298"/>
                    <a:pt x="244213" y="1009941"/>
                    <a:pt x="249470" y="1009941"/>
                  </a:cubicBezTo>
                  <a:cubicBezTo>
                    <a:pt x="257422" y="1009941"/>
                    <a:pt x="266406" y="1006607"/>
                    <a:pt x="266406" y="998651"/>
                  </a:cubicBezTo>
                  <a:cubicBezTo>
                    <a:pt x="266406" y="994292"/>
                    <a:pt x="263839" y="992492"/>
                    <a:pt x="262298" y="988390"/>
                  </a:cubicBezTo>
                  <a:cubicBezTo>
                    <a:pt x="260247" y="982871"/>
                    <a:pt x="260247" y="979152"/>
                    <a:pt x="260247" y="973254"/>
                  </a:cubicBezTo>
                  <a:cubicBezTo>
                    <a:pt x="260247" y="965168"/>
                    <a:pt x="264992" y="961317"/>
                    <a:pt x="266919" y="953493"/>
                  </a:cubicBezTo>
                  <a:cubicBezTo>
                    <a:pt x="268457" y="947337"/>
                    <a:pt x="267686" y="938614"/>
                    <a:pt x="274104" y="938614"/>
                  </a:cubicBezTo>
                  <a:cubicBezTo>
                    <a:pt x="278336" y="938614"/>
                    <a:pt x="280259" y="942207"/>
                    <a:pt x="284492" y="942207"/>
                  </a:cubicBezTo>
                  <a:lnTo>
                    <a:pt x="302064" y="942207"/>
                  </a:lnTo>
                  <a:lnTo>
                    <a:pt x="302064" y="927452"/>
                  </a:lnTo>
                  <a:cubicBezTo>
                    <a:pt x="302064" y="918860"/>
                    <a:pt x="308227" y="915395"/>
                    <a:pt x="313099" y="908338"/>
                  </a:cubicBezTo>
                  <a:cubicBezTo>
                    <a:pt x="314514" y="906160"/>
                    <a:pt x="317205" y="905386"/>
                    <a:pt x="317205" y="902695"/>
                  </a:cubicBezTo>
                  <a:cubicBezTo>
                    <a:pt x="317205" y="897309"/>
                    <a:pt x="310536" y="896797"/>
                    <a:pt x="308482" y="891918"/>
                  </a:cubicBezTo>
                  <a:cubicBezTo>
                    <a:pt x="306558" y="887300"/>
                    <a:pt x="306558" y="881530"/>
                    <a:pt x="302326" y="879090"/>
                  </a:cubicBezTo>
                  <a:close/>
                  <a:moveTo>
                    <a:pt x="178144" y="994546"/>
                  </a:moveTo>
                  <a:cubicBezTo>
                    <a:pt x="172500" y="991339"/>
                    <a:pt x="169036" y="988390"/>
                    <a:pt x="162491" y="988390"/>
                  </a:cubicBezTo>
                  <a:cubicBezTo>
                    <a:pt x="158386" y="988390"/>
                    <a:pt x="158007" y="993648"/>
                    <a:pt x="154539" y="995572"/>
                  </a:cubicBezTo>
                  <a:cubicBezTo>
                    <a:pt x="149663" y="998396"/>
                    <a:pt x="145558" y="997113"/>
                    <a:pt x="139915" y="997113"/>
                  </a:cubicBezTo>
                  <a:cubicBezTo>
                    <a:pt x="129524" y="997113"/>
                    <a:pt x="123626" y="994546"/>
                    <a:pt x="113231" y="994546"/>
                  </a:cubicBezTo>
                  <a:cubicBezTo>
                    <a:pt x="107846" y="994546"/>
                    <a:pt x="102967" y="996212"/>
                    <a:pt x="101174" y="1001218"/>
                  </a:cubicBezTo>
                  <a:cubicBezTo>
                    <a:pt x="100403" y="1003396"/>
                    <a:pt x="100789" y="1005323"/>
                    <a:pt x="99636" y="1007374"/>
                  </a:cubicBezTo>
                  <a:cubicBezTo>
                    <a:pt x="95270" y="1014559"/>
                    <a:pt x="88601" y="1017125"/>
                    <a:pt x="80136" y="1017125"/>
                  </a:cubicBezTo>
                  <a:cubicBezTo>
                    <a:pt x="79751" y="1022896"/>
                    <a:pt x="82827" y="1027001"/>
                    <a:pt x="80136" y="1032004"/>
                  </a:cubicBezTo>
                  <a:cubicBezTo>
                    <a:pt x="77057" y="1037650"/>
                    <a:pt x="71152" y="1037396"/>
                    <a:pt x="66793" y="1042268"/>
                  </a:cubicBezTo>
                  <a:lnTo>
                    <a:pt x="68847" y="1049453"/>
                  </a:lnTo>
                  <a:cubicBezTo>
                    <a:pt x="68207" y="1052790"/>
                    <a:pt x="67309" y="1054711"/>
                    <a:pt x="66793" y="1058175"/>
                  </a:cubicBezTo>
                  <a:lnTo>
                    <a:pt x="75516" y="1060229"/>
                  </a:lnTo>
                  <a:cubicBezTo>
                    <a:pt x="78337" y="1059713"/>
                    <a:pt x="79878" y="1059201"/>
                    <a:pt x="82700" y="1059201"/>
                  </a:cubicBezTo>
                  <a:cubicBezTo>
                    <a:pt x="90012" y="1059201"/>
                    <a:pt x="91935" y="1068054"/>
                    <a:pt x="91935" y="1075366"/>
                  </a:cubicBezTo>
                  <a:cubicBezTo>
                    <a:pt x="91935" y="1077162"/>
                    <a:pt x="91165" y="1079213"/>
                    <a:pt x="89372" y="1079213"/>
                  </a:cubicBezTo>
                  <a:cubicBezTo>
                    <a:pt x="81639" y="1075546"/>
                    <a:pt x="74931" y="1072136"/>
                    <a:pt x="91426" y="1084344"/>
                  </a:cubicBezTo>
                  <a:cubicBezTo>
                    <a:pt x="93349" y="1088066"/>
                    <a:pt x="93731" y="1090630"/>
                    <a:pt x="95015" y="1094608"/>
                  </a:cubicBezTo>
                  <a:lnTo>
                    <a:pt x="97069" y="1094095"/>
                  </a:lnTo>
                  <a:cubicBezTo>
                    <a:pt x="97069" y="1090503"/>
                    <a:pt x="98222" y="1088324"/>
                    <a:pt x="99120" y="1084859"/>
                  </a:cubicBezTo>
                  <a:cubicBezTo>
                    <a:pt x="99760" y="1082293"/>
                    <a:pt x="100662" y="1079213"/>
                    <a:pt x="103353" y="1079213"/>
                  </a:cubicBezTo>
                  <a:lnTo>
                    <a:pt x="112849" y="1079213"/>
                  </a:lnTo>
                  <a:cubicBezTo>
                    <a:pt x="115798" y="1079213"/>
                    <a:pt x="118107" y="1076522"/>
                    <a:pt x="118107" y="1073570"/>
                  </a:cubicBezTo>
                  <a:cubicBezTo>
                    <a:pt x="118107" y="1065487"/>
                    <a:pt x="110410" y="1062408"/>
                    <a:pt x="110410" y="1054329"/>
                  </a:cubicBezTo>
                  <a:cubicBezTo>
                    <a:pt x="110410" y="1052918"/>
                    <a:pt x="111049" y="1051504"/>
                    <a:pt x="112463" y="1051504"/>
                  </a:cubicBezTo>
                  <a:cubicBezTo>
                    <a:pt x="117336" y="1051504"/>
                    <a:pt x="119772" y="1054583"/>
                    <a:pt x="124266" y="1056121"/>
                  </a:cubicBezTo>
                  <a:cubicBezTo>
                    <a:pt x="129909" y="1058048"/>
                    <a:pt x="136581" y="1059459"/>
                    <a:pt x="136581" y="1065487"/>
                  </a:cubicBezTo>
                  <a:lnTo>
                    <a:pt x="136581" y="1072029"/>
                  </a:lnTo>
                  <a:cubicBezTo>
                    <a:pt x="138374" y="1072290"/>
                    <a:pt x="139402" y="1072544"/>
                    <a:pt x="141199" y="1072544"/>
                  </a:cubicBezTo>
                  <a:lnTo>
                    <a:pt x="141199" y="1090630"/>
                  </a:lnTo>
                  <a:cubicBezTo>
                    <a:pt x="141199" y="1093840"/>
                    <a:pt x="138886" y="1095121"/>
                    <a:pt x="138119" y="1098200"/>
                  </a:cubicBezTo>
                  <a:cubicBezTo>
                    <a:pt x="136195" y="1105512"/>
                    <a:pt x="135556" y="1109875"/>
                    <a:pt x="135556" y="1117445"/>
                  </a:cubicBezTo>
                  <a:cubicBezTo>
                    <a:pt x="135556" y="1122830"/>
                    <a:pt x="142352" y="1123343"/>
                    <a:pt x="143766" y="1128476"/>
                  </a:cubicBezTo>
                  <a:cubicBezTo>
                    <a:pt x="144918" y="1132967"/>
                    <a:pt x="144664" y="1139250"/>
                    <a:pt x="149409" y="1139250"/>
                  </a:cubicBezTo>
                  <a:cubicBezTo>
                    <a:pt x="151718" y="1139250"/>
                    <a:pt x="153001" y="1138737"/>
                    <a:pt x="155055" y="1137712"/>
                  </a:cubicBezTo>
                  <a:cubicBezTo>
                    <a:pt x="157106" y="1147849"/>
                    <a:pt x="157619" y="1154005"/>
                    <a:pt x="157619" y="1164396"/>
                  </a:cubicBezTo>
                  <a:cubicBezTo>
                    <a:pt x="165571" y="1163243"/>
                    <a:pt x="170188" y="1163495"/>
                    <a:pt x="178144" y="1164396"/>
                  </a:cubicBezTo>
                  <a:lnTo>
                    <a:pt x="178144" y="1158877"/>
                  </a:lnTo>
                  <a:cubicBezTo>
                    <a:pt x="178144" y="1151438"/>
                    <a:pt x="170446" y="1148747"/>
                    <a:pt x="170446" y="1141304"/>
                  </a:cubicBezTo>
                  <a:cubicBezTo>
                    <a:pt x="170446" y="1137326"/>
                    <a:pt x="174806" y="1136686"/>
                    <a:pt x="176605" y="1133094"/>
                  </a:cubicBezTo>
                  <a:cubicBezTo>
                    <a:pt x="178271" y="1129760"/>
                    <a:pt x="179173" y="1125910"/>
                    <a:pt x="182889" y="1125910"/>
                  </a:cubicBezTo>
                  <a:lnTo>
                    <a:pt x="186102" y="1125910"/>
                  </a:lnTo>
                  <a:lnTo>
                    <a:pt x="186102" y="1140919"/>
                  </a:lnTo>
                  <a:cubicBezTo>
                    <a:pt x="186102" y="1147721"/>
                    <a:pt x="193411" y="1149514"/>
                    <a:pt x="194564" y="1156183"/>
                  </a:cubicBezTo>
                  <a:cubicBezTo>
                    <a:pt x="195592" y="1162342"/>
                    <a:pt x="194440" y="1171065"/>
                    <a:pt x="200723" y="1171065"/>
                  </a:cubicBezTo>
                  <a:cubicBezTo>
                    <a:pt x="206627" y="1171065"/>
                    <a:pt x="210987" y="1165549"/>
                    <a:pt x="210987" y="1159651"/>
                  </a:cubicBezTo>
                  <a:lnTo>
                    <a:pt x="210987" y="1150154"/>
                  </a:lnTo>
                  <a:cubicBezTo>
                    <a:pt x="210987" y="1143100"/>
                    <a:pt x="202905" y="1141690"/>
                    <a:pt x="201748" y="1134632"/>
                  </a:cubicBezTo>
                  <a:cubicBezTo>
                    <a:pt x="206115" y="1132840"/>
                    <a:pt x="208805" y="1131040"/>
                    <a:pt x="213551" y="1131040"/>
                  </a:cubicBezTo>
                  <a:cubicBezTo>
                    <a:pt x="214703" y="1131040"/>
                    <a:pt x="215219" y="1132069"/>
                    <a:pt x="216117" y="1132582"/>
                  </a:cubicBezTo>
                  <a:lnTo>
                    <a:pt x="220735" y="1132582"/>
                  </a:lnTo>
                  <a:cubicBezTo>
                    <a:pt x="220993" y="1130527"/>
                    <a:pt x="221248" y="1129375"/>
                    <a:pt x="221248" y="1127324"/>
                  </a:cubicBezTo>
                  <a:cubicBezTo>
                    <a:pt x="221248" y="1118725"/>
                    <a:pt x="218812" y="1113853"/>
                    <a:pt x="215605" y="1105897"/>
                  </a:cubicBezTo>
                  <a:cubicBezTo>
                    <a:pt x="213808" y="1101538"/>
                    <a:pt x="210987" y="1099225"/>
                    <a:pt x="210987" y="1094481"/>
                  </a:cubicBezTo>
                  <a:lnTo>
                    <a:pt x="210987" y="1076261"/>
                  </a:lnTo>
                  <a:cubicBezTo>
                    <a:pt x="210987" y="1071388"/>
                    <a:pt x="212397" y="1067284"/>
                    <a:pt x="208933" y="1063819"/>
                  </a:cubicBezTo>
                  <a:cubicBezTo>
                    <a:pt x="206366" y="1061255"/>
                    <a:pt x="203290" y="1059841"/>
                    <a:pt x="203290" y="1056121"/>
                  </a:cubicBezTo>
                  <a:cubicBezTo>
                    <a:pt x="203290" y="1048813"/>
                    <a:pt x="206366" y="1044832"/>
                    <a:pt x="206366" y="1037523"/>
                  </a:cubicBezTo>
                  <a:lnTo>
                    <a:pt x="206366" y="1024950"/>
                  </a:lnTo>
                  <a:cubicBezTo>
                    <a:pt x="206366" y="1019689"/>
                    <a:pt x="200723" y="1017896"/>
                    <a:pt x="195592" y="1016613"/>
                  </a:cubicBezTo>
                  <a:cubicBezTo>
                    <a:pt x="190459" y="1015329"/>
                    <a:pt x="191099" y="1007374"/>
                    <a:pt x="185841" y="1007374"/>
                  </a:cubicBezTo>
                  <a:cubicBezTo>
                    <a:pt x="178405" y="1007374"/>
                    <a:pt x="176348" y="1016097"/>
                    <a:pt x="168908" y="1016097"/>
                  </a:cubicBezTo>
                  <a:cubicBezTo>
                    <a:pt x="167755" y="1016097"/>
                    <a:pt x="167883" y="1014431"/>
                    <a:pt x="167367" y="1013533"/>
                  </a:cubicBezTo>
                  <a:cubicBezTo>
                    <a:pt x="170061" y="1010839"/>
                    <a:pt x="169548" y="1008014"/>
                    <a:pt x="171475" y="1004810"/>
                  </a:cubicBezTo>
                  <a:cubicBezTo>
                    <a:pt x="173911" y="1000705"/>
                    <a:pt x="175966" y="998909"/>
                    <a:pt x="178144" y="994546"/>
                  </a:cubicBezTo>
                  <a:close/>
                  <a:moveTo>
                    <a:pt x="238442" y="1193771"/>
                  </a:moveTo>
                  <a:cubicBezTo>
                    <a:pt x="238442" y="1185306"/>
                    <a:pt x="237795" y="1174144"/>
                    <a:pt x="229331" y="1174144"/>
                  </a:cubicBezTo>
                  <a:lnTo>
                    <a:pt x="224840" y="1174144"/>
                  </a:lnTo>
                  <a:cubicBezTo>
                    <a:pt x="224582" y="1175558"/>
                    <a:pt x="224328" y="1176198"/>
                    <a:pt x="224328" y="1177609"/>
                  </a:cubicBezTo>
                  <a:cubicBezTo>
                    <a:pt x="224328" y="1180176"/>
                    <a:pt x="225353" y="1181329"/>
                    <a:pt x="225865" y="1183896"/>
                  </a:cubicBezTo>
                  <a:cubicBezTo>
                    <a:pt x="227407" y="1190819"/>
                    <a:pt x="224200" y="1196851"/>
                    <a:pt x="229458" y="1201341"/>
                  </a:cubicBezTo>
                  <a:cubicBezTo>
                    <a:pt x="239820" y="1209816"/>
                    <a:pt x="238442" y="1202945"/>
                    <a:pt x="238442" y="1193771"/>
                  </a:cubicBezTo>
                  <a:close/>
                  <a:moveTo>
                    <a:pt x="505528" y="693846"/>
                  </a:moveTo>
                  <a:cubicBezTo>
                    <a:pt x="507579" y="706161"/>
                    <a:pt x="514251" y="711807"/>
                    <a:pt x="514251" y="724122"/>
                  </a:cubicBezTo>
                  <a:cubicBezTo>
                    <a:pt x="514251" y="730667"/>
                    <a:pt x="510532" y="737463"/>
                    <a:pt x="503987" y="737463"/>
                  </a:cubicBezTo>
                  <a:cubicBezTo>
                    <a:pt x="496163" y="737463"/>
                    <a:pt x="493854" y="729380"/>
                    <a:pt x="491159" y="722068"/>
                  </a:cubicBezTo>
                  <a:cubicBezTo>
                    <a:pt x="488080" y="713858"/>
                    <a:pt x="485901" y="709240"/>
                    <a:pt x="484488" y="700518"/>
                  </a:cubicBezTo>
                  <a:cubicBezTo>
                    <a:pt x="478716" y="707062"/>
                    <a:pt x="480895" y="713986"/>
                    <a:pt x="476793" y="721555"/>
                  </a:cubicBezTo>
                  <a:cubicBezTo>
                    <a:pt x="474354" y="726046"/>
                    <a:pt x="470122" y="727842"/>
                    <a:pt x="470122" y="732972"/>
                  </a:cubicBezTo>
                  <a:lnTo>
                    <a:pt x="470122" y="753243"/>
                  </a:lnTo>
                  <a:cubicBezTo>
                    <a:pt x="470122" y="760940"/>
                    <a:pt x="462297" y="764532"/>
                    <a:pt x="454727" y="765688"/>
                  </a:cubicBezTo>
                  <a:cubicBezTo>
                    <a:pt x="449080" y="766586"/>
                    <a:pt x="445488" y="768764"/>
                    <a:pt x="441899" y="773382"/>
                  </a:cubicBezTo>
                  <a:cubicBezTo>
                    <a:pt x="439845" y="776077"/>
                    <a:pt x="438692" y="779029"/>
                    <a:pt x="435227" y="779029"/>
                  </a:cubicBezTo>
                  <a:cubicBezTo>
                    <a:pt x="432788" y="779029"/>
                    <a:pt x="432148" y="776462"/>
                    <a:pt x="431123" y="774284"/>
                  </a:cubicBezTo>
                  <a:cubicBezTo>
                    <a:pt x="428298" y="774022"/>
                    <a:pt x="426759" y="774411"/>
                    <a:pt x="423938" y="774411"/>
                  </a:cubicBezTo>
                  <a:cubicBezTo>
                    <a:pt x="419192" y="774411"/>
                    <a:pt x="415342" y="773510"/>
                    <a:pt x="412648" y="769790"/>
                  </a:cubicBezTo>
                  <a:cubicBezTo>
                    <a:pt x="409444" y="765430"/>
                    <a:pt x="409310" y="761067"/>
                    <a:pt x="404693" y="757988"/>
                  </a:cubicBezTo>
                  <a:lnTo>
                    <a:pt x="404693" y="778389"/>
                  </a:lnTo>
                  <a:cubicBezTo>
                    <a:pt x="404693" y="780054"/>
                    <a:pt x="403925" y="781079"/>
                    <a:pt x="403412" y="782621"/>
                  </a:cubicBezTo>
                  <a:cubicBezTo>
                    <a:pt x="399562" y="782108"/>
                    <a:pt x="395843" y="781079"/>
                    <a:pt x="394690" y="777487"/>
                  </a:cubicBezTo>
                  <a:cubicBezTo>
                    <a:pt x="393148" y="773128"/>
                    <a:pt x="394562" y="770051"/>
                    <a:pt x="393148" y="765688"/>
                  </a:cubicBezTo>
                  <a:cubicBezTo>
                    <a:pt x="392378" y="763121"/>
                    <a:pt x="389298" y="762994"/>
                    <a:pt x="388018" y="760555"/>
                  </a:cubicBezTo>
                  <a:cubicBezTo>
                    <a:pt x="386219" y="757089"/>
                    <a:pt x="385324" y="752857"/>
                    <a:pt x="381350" y="752857"/>
                  </a:cubicBezTo>
                  <a:cubicBezTo>
                    <a:pt x="378143" y="752857"/>
                    <a:pt x="377241" y="756962"/>
                    <a:pt x="377241" y="760169"/>
                  </a:cubicBezTo>
                  <a:lnTo>
                    <a:pt x="377241" y="789290"/>
                  </a:lnTo>
                  <a:cubicBezTo>
                    <a:pt x="383528" y="789290"/>
                    <a:pt x="387247" y="789162"/>
                    <a:pt x="393148" y="791344"/>
                  </a:cubicBezTo>
                  <a:cubicBezTo>
                    <a:pt x="396996" y="792754"/>
                    <a:pt x="398024" y="796219"/>
                    <a:pt x="401875" y="797499"/>
                  </a:cubicBezTo>
                  <a:cubicBezTo>
                    <a:pt x="409826" y="800194"/>
                    <a:pt x="414830" y="799939"/>
                    <a:pt x="422912" y="802633"/>
                  </a:cubicBezTo>
                  <a:cubicBezTo>
                    <a:pt x="420473" y="810203"/>
                    <a:pt x="418550" y="815461"/>
                    <a:pt x="412135" y="820079"/>
                  </a:cubicBezTo>
                  <a:cubicBezTo>
                    <a:pt x="407773" y="823158"/>
                    <a:pt x="402002" y="820591"/>
                    <a:pt x="399308" y="825209"/>
                  </a:cubicBezTo>
                  <a:cubicBezTo>
                    <a:pt x="393789" y="834575"/>
                    <a:pt x="394302" y="841244"/>
                    <a:pt x="390585" y="851381"/>
                  </a:cubicBezTo>
                  <a:cubicBezTo>
                    <a:pt x="388916" y="855998"/>
                    <a:pt x="385967" y="858310"/>
                    <a:pt x="385967" y="863310"/>
                  </a:cubicBezTo>
                  <a:lnTo>
                    <a:pt x="385967" y="879476"/>
                  </a:lnTo>
                  <a:cubicBezTo>
                    <a:pt x="385967" y="886020"/>
                    <a:pt x="379423" y="890380"/>
                    <a:pt x="372878" y="890380"/>
                  </a:cubicBezTo>
                  <a:cubicBezTo>
                    <a:pt x="366083" y="890380"/>
                    <a:pt x="362363" y="886787"/>
                    <a:pt x="355563" y="886787"/>
                  </a:cubicBezTo>
                  <a:lnTo>
                    <a:pt x="344529" y="886787"/>
                  </a:lnTo>
                  <a:cubicBezTo>
                    <a:pt x="338758" y="886787"/>
                    <a:pt x="335806" y="884220"/>
                    <a:pt x="330035" y="883708"/>
                  </a:cubicBezTo>
                  <a:lnTo>
                    <a:pt x="330035" y="868826"/>
                  </a:lnTo>
                  <a:lnTo>
                    <a:pt x="327469" y="850868"/>
                  </a:lnTo>
                  <a:cubicBezTo>
                    <a:pt x="328236" y="840604"/>
                    <a:pt x="331574" y="834960"/>
                    <a:pt x="331574" y="824696"/>
                  </a:cubicBezTo>
                  <a:cubicBezTo>
                    <a:pt x="324774" y="826365"/>
                    <a:pt x="320797" y="827521"/>
                    <a:pt x="314640" y="830856"/>
                  </a:cubicBezTo>
                  <a:cubicBezTo>
                    <a:pt x="307198" y="834960"/>
                    <a:pt x="303606" y="841117"/>
                    <a:pt x="295014" y="841117"/>
                  </a:cubicBezTo>
                  <a:lnTo>
                    <a:pt x="282441" y="841117"/>
                  </a:lnTo>
                  <a:cubicBezTo>
                    <a:pt x="274616" y="841117"/>
                    <a:pt x="272562" y="848559"/>
                    <a:pt x="267432" y="854460"/>
                  </a:cubicBezTo>
                  <a:cubicBezTo>
                    <a:pt x="263966" y="858438"/>
                    <a:pt x="261913" y="860877"/>
                    <a:pt x="257168" y="863183"/>
                  </a:cubicBezTo>
                  <a:cubicBezTo>
                    <a:pt x="254604" y="864466"/>
                    <a:pt x="251011" y="864466"/>
                    <a:pt x="251011" y="867288"/>
                  </a:cubicBezTo>
                  <a:cubicBezTo>
                    <a:pt x="251011" y="871905"/>
                    <a:pt x="256142" y="873447"/>
                    <a:pt x="256142" y="878062"/>
                  </a:cubicBezTo>
                  <a:cubicBezTo>
                    <a:pt x="256142" y="880628"/>
                    <a:pt x="252935" y="881014"/>
                    <a:pt x="250499" y="881654"/>
                  </a:cubicBezTo>
                  <a:cubicBezTo>
                    <a:pt x="247674" y="882428"/>
                    <a:pt x="246267" y="884478"/>
                    <a:pt x="243315" y="884733"/>
                  </a:cubicBezTo>
                  <a:cubicBezTo>
                    <a:pt x="239209" y="885122"/>
                    <a:pt x="235232" y="884348"/>
                    <a:pt x="233050" y="887813"/>
                  </a:cubicBezTo>
                  <a:cubicBezTo>
                    <a:pt x="230611" y="891663"/>
                    <a:pt x="230872" y="894997"/>
                    <a:pt x="228945" y="899102"/>
                  </a:cubicBezTo>
                  <a:cubicBezTo>
                    <a:pt x="226509" y="904491"/>
                    <a:pt x="223174" y="906672"/>
                    <a:pt x="220222" y="911930"/>
                  </a:cubicBezTo>
                  <a:cubicBezTo>
                    <a:pt x="215605" y="920013"/>
                    <a:pt x="211242" y="925532"/>
                    <a:pt x="202261" y="927838"/>
                  </a:cubicBezTo>
                  <a:cubicBezTo>
                    <a:pt x="194952" y="929764"/>
                    <a:pt x="190975" y="932200"/>
                    <a:pt x="185328" y="937073"/>
                  </a:cubicBezTo>
                  <a:cubicBezTo>
                    <a:pt x="181736" y="940153"/>
                    <a:pt x="178660" y="942592"/>
                    <a:pt x="178660" y="947337"/>
                  </a:cubicBezTo>
                  <a:cubicBezTo>
                    <a:pt x="178660" y="953369"/>
                    <a:pt x="181736" y="956445"/>
                    <a:pt x="181736" y="962477"/>
                  </a:cubicBezTo>
                  <a:cubicBezTo>
                    <a:pt x="181736" y="964142"/>
                    <a:pt x="181096" y="965299"/>
                    <a:pt x="180710" y="966837"/>
                  </a:cubicBezTo>
                  <a:cubicBezTo>
                    <a:pt x="177118" y="965426"/>
                    <a:pt x="174293" y="965939"/>
                    <a:pt x="170446" y="965299"/>
                  </a:cubicBezTo>
                  <a:cubicBezTo>
                    <a:pt x="166854" y="964655"/>
                    <a:pt x="165443" y="961193"/>
                    <a:pt x="161723" y="961193"/>
                  </a:cubicBezTo>
                  <a:cubicBezTo>
                    <a:pt x="153641" y="961193"/>
                    <a:pt x="150689" y="967990"/>
                    <a:pt x="143253" y="970942"/>
                  </a:cubicBezTo>
                  <a:cubicBezTo>
                    <a:pt x="137606" y="973254"/>
                    <a:pt x="134142" y="974279"/>
                    <a:pt x="128371" y="976072"/>
                  </a:cubicBezTo>
                  <a:cubicBezTo>
                    <a:pt x="124004" y="977359"/>
                    <a:pt x="122979" y="982744"/>
                    <a:pt x="118361" y="982744"/>
                  </a:cubicBezTo>
                  <a:cubicBezTo>
                    <a:pt x="114769" y="982744"/>
                    <a:pt x="114642" y="978254"/>
                    <a:pt x="112463" y="975559"/>
                  </a:cubicBezTo>
                  <a:cubicBezTo>
                    <a:pt x="109384" y="971840"/>
                    <a:pt x="103741" y="971327"/>
                    <a:pt x="103741" y="966324"/>
                  </a:cubicBezTo>
                  <a:cubicBezTo>
                    <a:pt x="103741" y="959910"/>
                    <a:pt x="107457" y="955675"/>
                    <a:pt x="112976" y="952468"/>
                  </a:cubicBezTo>
                  <a:cubicBezTo>
                    <a:pt x="122085" y="945671"/>
                    <a:pt x="123110" y="938360"/>
                    <a:pt x="129397" y="928866"/>
                  </a:cubicBezTo>
                  <a:cubicBezTo>
                    <a:pt x="134527" y="921041"/>
                    <a:pt x="139148" y="917704"/>
                    <a:pt x="143253" y="909366"/>
                  </a:cubicBezTo>
                  <a:cubicBezTo>
                    <a:pt x="152873" y="889994"/>
                    <a:pt x="156080" y="877937"/>
                    <a:pt x="163265" y="857540"/>
                  </a:cubicBezTo>
                  <a:cubicBezTo>
                    <a:pt x="166730" y="847533"/>
                    <a:pt x="170701" y="842403"/>
                    <a:pt x="174552" y="832394"/>
                  </a:cubicBezTo>
                  <a:cubicBezTo>
                    <a:pt x="174940" y="833295"/>
                    <a:pt x="175322" y="833935"/>
                    <a:pt x="176093" y="834448"/>
                  </a:cubicBezTo>
                  <a:cubicBezTo>
                    <a:pt x="176605" y="839706"/>
                    <a:pt x="175835" y="843043"/>
                    <a:pt x="178144" y="847788"/>
                  </a:cubicBezTo>
                  <a:cubicBezTo>
                    <a:pt x="188280" y="839706"/>
                    <a:pt x="189946" y="831113"/>
                    <a:pt x="199698" y="822645"/>
                  </a:cubicBezTo>
                  <a:cubicBezTo>
                    <a:pt x="209446" y="814181"/>
                    <a:pt x="220608" y="814436"/>
                    <a:pt x="226894" y="803146"/>
                  </a:cubicBezTo>
                  <a:cubicBezTo>
                    <a:pt x="230226" y="797114"/>
                    <a:pt x="235490" y="795449"/>
                    <a:pt x="242286" y="793907"/>
                  </a:cubicBezTo>
                  <a:cubicBezTo>
                    <a:pt x="247674" y="792754"/>
                    <a:pt x="249470" y="788650"/>
                    <a:pt x="253063" y="784672"/>
                  </a:cubicBezTo>
                  <a:cubicBezTo>
                    <a:pt x="258836" y="778389"/>
                    <a:pt x="263199" y="775564"/>
                    <a:pt x="268457" y="768764"/>
                  </a:cubicBezTo>
                  <a:cubicBezTo>
                    <a:pt x="272049" y="764147"/>
                    <a:pt x="272817" y="757475"/>
                    <a:pt x="278721" y="757475"/>
                  </a:cubicBezTo>
                  <a:cubicBezTo>
                    <a:pt x="286543" y="757475"/>
                    <a:pt x="290135" y="763121"/>
                    <a:pt x="297959" y="763121"/>
                  </a:cubicBezTo>
                  <a:cubicBezTo>
                    <a:pt x="305402" y="763121"/>
                    <a:pt x="310536" y="758249"/>
                    <a:pt x="313099" y="751319"/>
                  </a:cubicBezTo>
                  <a:cubicBezTo>
                    <a:pt x="315153" y="745800"/>
                    <a:pt x="316051" y="739004"/>
                    <a:pt x="321949" y="739004"/>
                  </a:cubicBezTo>
                  <a:cubicBezTo>
                    <a:pt x="324644" y="739004"/>
                    <a:pt x="326315" y="739390"/>
                    <a:pt x="329006" y="739262"/>
                  </a:cubicBezTo>
                  <a:cubicBezTo>
                    <a:pt x="328621" y="733870"/>
                    <a:pt x="323618" y="732717"/>
                    <a:pt x="320797" y="728227"/>
                  </a:cubicBezTo>
                  <a:cubicBezTo>
                    <a:pt x="315666" y="720275"/>
                    <a:pt x="314124" y="714119"/>
                    <a:pt x="314124" y="704623"/>
                  </a:cubicBezTo>
                  <a:cubicBezTo>
                    <a:pt x="314124" y="696158"/>
                    <a:pt x="318746" y="691667"/>
                    <a:pt x="318746" y="683196"/>
                  </a:cubicBezTo>
                  <a:lnTo>
                    <a:pt x="318746" y="670626"/>
                  </a:lnTo>
                  <a:cubicBezTo>
                    <a:pt x="318746" y="667037"/>
                    <a:pt x="314640" y="665751"/>
                    <a:pt x="314640" y="662159"/>
                  </a:cubicBezTo>
                  <a:lnTo>
                    <a:pt x="314640" y="647025"/>
                  </a:lnTo>
                  <a:cubicBezTo>
                    <a:pt x="314640" y="634707"/>
                    <a:pt x="297192" y="632783"/>
                    <a:pt x="297192" y="620468"/>
                  </a:cubicBezTo>
                  <a:cubicBezTo>
                    <a:pt x="297192" y="611618"/>
                    <a:pt x="299632" y="605714"/>
                    <a:pt x="305918" y="599431"/>
                  </a:cubicBezTo>
                  <a:cubicBezTo>
                    <a:pt x="310787" y="594552"/>
                    <a:pt x="314514" y="592374"/>
                    <a:pt x="318233" y="586600"/>
                  </a:cubicBezTo>
                  <a:cubicBezTo>
                    <a:pt x="320026" y="583651"/>
                    <a:pt x="319771" y="578902"/>
                    <a:pt x="323364" y="578902"/>
                  </a:cubicBezTo>
                  <a:cubicBezTo>
                    <a:pt x="324516" y="578902"/>
                    <a:pt x="325287" y="579288"/>
                    <a:pt x="326443" y="579418"/>
                  </a:cubicBezTo>
                  <a:lnTo>
                    <a:pt x="326443" y="585960"/>
                  </a:lnTo>
                  <a:cubicBezTo>
                    <a:pt x="326443" y="599816"/>
                    <a:pt x="319258" y="607125"/>
                    <a:pt x="319258" y="620981"/>
                  </a:cubicBezTo>
                  <a:cubicBezTo>
                    <a:pt x="319258" y="626879"/>
                    <a:pt x="326055" y="627526"/>
                    <a:pt x="330548" y="631245"/>
                  </a:cubicBezTo>
                  <a:cubicBezTo>
                    <a:pt x="333367" y="633551"/>
                    <a:pt x="333112" y="636761"/>
                    <a:pt x="333112" y="640481"/>
                  </a:cubicBezTo>
                  <a:cubicBezTo>
                    <a:pt x="336704" y="640481"/>
                    <a:pt x="338758" y="641506"/>
                    <a:pt x="342351" y="641506"/>
                  </a:cubicBezTo>
                  <a:cubicBezTo>
                    <a:pt x="351073" y="641506"/>
                    <a:pt x="351971" y="631500"/>
                    <a:pt x="357742" y="625086"/>
                  </a:cubicBezTo>
                  <a:cubicBezTo>
                    <a:pt x="367748" y="615077"/>
                    <a:pt x="375190" y="612001"/>
                    <a:pt x="381863" y="599944"/>
                  </a:cubicBezTo>
                  <a:cubicBezTo>
                    <a:pt x="388786" y="587625"/>
                    <a:pt x="388018" y="578644"/>
                    <a:pt x="389556" y="564537"/>
                  </a:cubicBezTo>
                  <a:cubicBezTo>
                    <a:pt x="390457" y="556068"/>
                    <a:pt x="391611" y="551193"/>
                    <a:pt x="391611" y="542725"/>
                  </a:cubicBezTo>
                  <a:cubicBezTo>
                    <a:pt x="391611" y="525923"/>
                    <a:pt x="389043" y="516687"/>
                    <a:pt x="386993" y="499882"/>
                  </a:cubicBezTo>
                  <a:cubicBezTo>
                    <a:pt x="384811" y="482175"/>
                    <a:pt x="385455" y="471271"/>
                    <a:pt x="377757" y="455236"/>
                  </a:cubicBezTo>
                  <a:cubicBezTo>
                    <a:pt x="370315" y="439584"/>
                    <a:pt x="366595" y="429966"/>
                    <a:pt x="365442" y="412648"/>
                  </a:cubicBezTo>
                  <a:cubicBezTo>
                    <a:pt x="364668" y="400330"/>
                    <a:pt x="360309" y="393661"/>
                    <a:pt x="353124" y="383397"/>
                  </a:cubicBezTo>
                  <a:cubicBezTo>
                    <a:pt x="350815" y="379932"/>
                    <a:pt x="348634" y="378267"/>
                    <a:pt x="346455" y="374674"/>
                  </a:cubicBezTo>
                  <a:cubicBezTo>
                    <a:pt x="345169" y="372493"/>
                    <a:pt x="344401" y="370057"/>
                    <a:pt x="341838" y="370057"/>
                  </a:cubicBezTo>
                  <a:cubicBezTo>
                    <a:pt x="337605" y="370057"/>
                    <a:pt x="337217" y="375573"/>
                    <a:pt x="337217" y="379805"/>
                  </a:cubicBezTo>
                  <a:cubicBezTo>
                    <a:pt x="337217" y="384423"/>
                    <a:pt x="336704" y="386989"/>
                    <a:pt x="336704" y="391607"/>
                  </a:cubicBezTo>
                  <a:cubicBezTo>
                    <a:pt x="336704" y="394559"/>
                    <a:pt x="337089" y="398792"/>
                    <a:pt x="334137" y="398792"/>
                  </a:cubicBezTo>
                  <a:cubicBezTo>
                    <a:pt x="330035" y="398792"/>
                    <a:pt x="330933" y="393021"/>
                    <a:pt x="330035" y="389044"/>
                  </a:cubicBezTo>
                  <a:cubicBezTo>
                    <a:pt x="329522" y="386477"/>
                    <a:pt x="327981" y="385193"/>
                    <a:pt x="327981" y="382499"/>
                  </a:cubicBezTo>
                  <a:lnTo>
                    <a:pt x="327981" y="370955"/>
                  </a:lnTo>
                  <a:cubicBezTo>
                    <a:pt x="327981" y="365439"/>
                    <a:pt x="328880" y="361589"/>
                    <a:pt x="326443" y="356716"/>
                  </a:cubicBezTo>
                  <a:cubicBezTo>
                    <a:pt x="324774" y="353379"/>
                    <a:pt x="321698" y="352735"/>
                    <a:pt x="318233" y="351583"/>
                  </a:cubicBezTo>
                  <a:cubicBezTo>
                    <a:pt x="312972" y="349786"/>
                    <a:pt x="309762" y="348245"/>
                    <a:pt x="304119" y="347990"/>
                  </a:cubicBezTo>
                  <a:cubicBezTo>
                    <a:pt x="303991" y="345427"/>
                    <a:pt x="304119" y="344013"/>
                    <a:pt x="304119" y="341449"/>
                  </a:cubicBezTo>
                  <a:cubicBezTo>
                    <a:pt x="304119" y="335930"/>
                    <a:pt x="310408" y="334777"/>
                    <a:pt x="315666" y="333112"/>
                  </a:cubicBezTo>
                  <a:cubicBezTo>
                    <a:pt x="312459" y="325029"/>
                    <a:pt x="318106" y="315536"/>
                    <a:pt x="310536" y="311558"/>
                  </a:cubicBezTo>
                  <a:cubicBezTo>
                    <a:pt x="306173" y="309246"/>
                    <a:pt x="302450" y="311045"/>
                    <a:pt x="297705" y="309504"/>
                  </a:cubicBezTo>
                  <a:cubicBezTo>
                    <a:pt x="300526" y="303733"/>
                    <a:pt x="304889" y="300781"/>
                    <a:pt x="311048" y="300781"/>
                  </a:cubicBezTo>
                  <a:cubicBezTo>
                    <a:pt x="321051" y="300781"/>
                    <a:pt x="322593" y="314637"/>
                    <a:pt x="332599" y="314637"/>
                  </a:cubicBezTo>
                  <a:cubicBezTo>
                    <a:pt x="339144" y="314637"/>
                    <a:pt x="336831" y="304759"/>
                    <a:pt x="337217" y="298218"/>
                  </a:cubicBezTo>
                  <a:cubicBezTo>
                    <a:pt x="344016" y="298218"/>
                    <a:pt x="354152" y="300396"/>
                    <a:pt x="354152" y="293600"/>
                  </a:cubicBezTo>
                  <a:cubicBezTo>
                    <a:pt x="354152" y="288851"/>
                    <a:pt x="348506" y="288081"/>
                    <a:pt x="346455" y="283848"/>
                  </a:cubicBezTo>
                  <a:cubicBezTo>
                    <a:pt x="343118" y="277052"/>
                    <a:pt x="338118" y="272559"/>
                    <a:pt x="330548" y="272559"/>
                  </a:cubicBezTo>
                  <a:cubicBezTo>
                    <a:pt x="323876" y="272559"/>
                    <a:pt x="324516" y="281409"/>
                    <a:pt x="321822" y="287441"/>
                  </a:cubicBezTo>
                  <a:cubicBezTo>
                    <a:pt x="316051" y="281670"/>
                    <a:pt x="315539" y="275766"/>
                    <a:pt x="307969" y="272046"/>
                  </a:cubicBezTo>
                  <a:cubicBezTo>
                    <a:pt x="310536" y="267301"/>
                    <a:pt x="315539" y="267814"/>
                    <a:pt x="320797" y="266403"/>
                  </a:cubicBezTo>
                  <a:cubicBezTo>
                    <a:pt x="328236" y="264349"/>
                    <a:pt x="334653" y="261909"/>
                    <a:pt x="338245" y="255113"/>
                  </a:cubicBezTo>
                  <a:cubicBezTo>
                    <a:pt x="344656" y="262425"/>
                    <a:pt x="345169" y="269094"/>
                    <a:pt x="350560" y="277176"/>
                  </a:cubicBezTo>
                  <a:cubicBezTo>
                    <a:pt x="355051" y="283976"/>
                    <a:pt x="360949" y="284746"/>
                    <a:pt x="368006" y="288979"/>
                  </a:cubicBezTo>
                  <a:cubicBezTo>
                    <a:pt x="376088" y="293724"/>
                    <a:pt x="377630" y="301421"/>
                    <a:pt x="386480" y="304373"/>
                  </a:cubicBezTo>
                  <a:cubicBezTo>
                    <a:pt x="395330" y="307326"/>
                    <a:pt x="402126" y="305788"/>
                    <a:pt x="409569" y="311558"/>
                  </a:cubicBezTo>
                  <a:cubicBezTo>
                    <a:pt x="412903" y="314125"/>
                    <a:pt x="415982" y="314637"/>
                    <a:pt x="418294" y="318230"/>
                  </a:cubicBezTo>
                  <a:cubicBezTo>
                    <a:pt x="422014" y="324128"/>
                    <a:pt x="423040" y="329134"/>
                    <a:pt x="429068" y="332596"/>
                  </a:cubicBezTo>
                  <a:cubicBezTo>
                    <a:pt x="432660" y="334650"/>
                    <a:pt x="435613" y="334264"/>
                    <a:pt x="439332" y="336188"/>
                  </a:cubicBezTo>
                  <a:cubicBezTo>
                    <a:pt x="448568" y="341060"/>
                    <a:pt x="451262" y="347605"/>
                    <a:pt x="456265" y="356716"/>
                  </a:cubicBezTo>
                  <a:cubicBezTo>
                    <a:pt x="461650" y="366464"/>
                    <a:pt x="468580" y="371595"/>
                    <a:pt x="468580" y="382757"/>
                  </a:cubicBezTo>
                  <a:lnTo>
                    <a:pt x="468580" y="413288"/>
                  </a:lnTo>
                  <a:cubicBezTo>
                    <a:pt x="468580" y="422524"/>
                    <a:pt x="469096" y="428555"/>
                    <a:pt x="474226" y="436249"/>
                  </a:cubicBezTo>
                  <a:cubicBezTo>
                    <a:pt x="478074" y="442151"/>
                    <a:pt x="483716" y="442921"/>
                    <a:pt x="487054" y="449080"/>
                  </a:cubicBezTo>
                  <a:cubicBezTo>
                    <a:pt x="482051" y="451517"/>
                    <a:pt x="475507" y="449848"/>
                    <a:pt x="473714" y="455236"/>
                  </a:cubicBezTo>
                  <a:cubicBezTo>
                    <a:pt x="472427" y="459083"/>
                    <a:pt x="473201" y="461650"/>
                    <a:pt x="473201" y="465755"/>
                  </a:cubicBezTo>
                  <a:cubicBezTo>
                    <a:pt x="473201" y="470504"/>
                    <a:pt x="471659" y="474478"/>
                    <a:pt x="474739" y="477816"/>
                  </a:cubicBezTo>
                  <a:cubicBezTo>
                    <a:pt x="477433" y="480768"/>
                    <a:pt x="481150" y="478583"/>
                    <a:pt x="485000" y="479866"/>
                  </a:cubicBezTo>
                  <a:cubicBezTo>
                    <a:pt x="490519" y="481662"/>
                    <a:pt x="492952" y="485255"/>
                    <a:pt x="496805" y="489618"/>
                  </a:cubicBezTo>
                  <a:cubicBezTo>
                    <a:pt x="506553" y="500519"/>
                    <a:pt x="511684" y="507579"/>
                    <a:pt x="516302" y="521432"/>
                  </a:cubicBezTo>
                  <a:cubicBezTo>
                    <a:pt x="522207" y="539133"/>
                    <a:pt x="525152" y="549527"/>
                    <a:pt x="532212" y="566587"/>
                  </a:cubicBezTo>
                  <a:cubicBezTo>
                    <a:pt x="535416" y="574285"/>
                    <a:pt x="538881" y="577106"/>
                    <a:pt x="541448" y="585062"/>
                  </a:cubicBezTo>
                  <a:cubicBezTo>
                    <a:pt x="542601" y="592374"/>
                    <a:pt x="546451" y="595711"/>
                    <a:pt x="550683" y="601482"/>
                  </a:cubicBezTo>
                  <a:cubicBezTo>
                    <a:pt x="553378" y="605201"/>
                    <a:pt x="554533" y="609179"/>
                    <a:pt x="558894" y="610717"/>
                  </a:cubicBezTo>
                  <a:cubicBezTo>
                    <a:pt x="562998" y="612131"/>
                    <a:pt x="565692" y="612259"/>
                    <a:pt x="569670" y="613797"/>
                  </a:cubicBezTo>
                  <a:cubicBezTo>
                    <a:pt x="567103" y="619440"/>
                    <a:pt x="561973" y="621494"/>
                    <a:pt x="561973" y="627653"/>
                  </a:cubicBezTo>
                  <a:cubicBezTo>
                    <a:pt x="561973" y="634962"/>
                    <a:pt x="565565" y="638812"/>
                    <a:pt x="565565" y="646124"/>
                  </a:cubicBezTo>
                  <a:cubicBezTo>
                    <a:pt x="565565" y="653563"/>
                    <a:pt x="559021" y="656003"/>
                    <a:pt x="556842" y="663060"/>
                  </a:cubicBezTo>
                  <a:cubicBezTo>
                    <a:pt x="554915" y="669216"/>
                    <a:pt x="555046" y="677426"/>
                    <a:pt x="548633" y="677426"/>
                  </a:cubicBezTo>
                  <a:cubicBezTo>
                    <a:pt x="540295" y="677426"/>
                    <a:pt x="539139" y="667165"/>
                    <a:pt x="537856" y="658952"/>
                  </a:cubicBezTo>
                  <a:cubicBezTo>
                    <a:pt x="536445" y="650102"/>
                    <a:pt x="535416" y="641506"/>
                    <a:pt x="527079" y="638427"/>
                  </a:cubicBezTo>
                  <a:cubicBezTo>
                    <a:pt x="523101" y="637016"/>
                    <a:pt x="522076" y="632783"/>
                    <a:pt x="517843" y="632783"/>
                  </a:cubicBezTo>
                  <a:cubicBezTo>
                    <a:pt x="511684" y="632783"/>
                    <a:pt x="514124" y="642019"/>
                    <a:pt x="513738" y="648178"/>
                  </a:cubicBezTo>
                  <a:cubicBezTo>
                    <a:pt x="513484" y="651643"/>
                    <a:pt x="513738" y="653948"/>
                    <a:pt x="512197" y="656901"/>
                  </a:cubicBezTo>
                  <a:cubicBezTo>
                    <a:pt x="511044" y="659206"/>
                    <a:pt x="507066" y="658828"/>
                    <a:pt x="507066" y="661519"/>
                  </a:cubicBezTo>
                  <a:cubicBezTo>
                    <a:pt x="507066" y="668958"/>
                    <a:pt x="513484" y="671397"/>
                    <a:pt x="515789" y="678451"/>
                  </a:cubicBezTo>
                  <a:cubicBezTo>
                    <a:pt x="514764" y="678964"/>
                    <a:pt x="513996" y="679992"/>
                    <a:pt x="512713" y="679992"/>
                  </a:cubicBezTo>
                  <a:cubicBezTo>
                    <a:pt x="509634" y="679992"/>
                    <a:pt x="508092" y="677939"/>
                    <a:pt x="505016" y="677939"/>
                  </a:cubicBezTo>
                  <a:cubicBezTo>
                    <a:pt x="501678" y="677939"/>
                    <a:pt x="502449" y="682811"/>
                    <a:pt x="502449" y="686149"/>
                  </a:cubicBezTo>
                  <a:cubicBezTo>
                    <a:pt x="502449" y="689614"/>
                    <a:pt x="502961" y="691534"/>
                    <a:pt x="505528" y="693846"/>
                  </a:cubicBezTo>
                  <a:close/>
                  <a:moveTo>
                    <a:pt x="366981" y="84"/>
                  </a:moveTo>
                  <a:cubicBezTo>
                    <a:pt x="366083" y="982"/>
                    <a:pt x="364926" y="1367"/>
                    <a:pt x="364926" y="2648"/>
                  </a:cubicBezTo>
                  <a:cubicBezTo>
                    <a:pt x="364926" y="9959"/>
                    <a:pt x="366468" y="14064"/>
                    <a:pt x="366468" y="21380"/>
                  </a:cubicBezTo>
                  <a:cubicBezTo>
                    <a:pt x="366468" y="28946"/>
                    <a:pt x="364413" y="33949"/>
                    <a:pt x="359283" y="39596"/>
                  </a:cubicBezTo>
                  <a:lnTo>
                    <a:pt x="344914" y="39596"/>
                  </a:lnTo>
                  <a:cubicBezTo>
                    <a:pt x="342863" y="42421"/>
                    <a:pt x="341576" y="45752"/>
                    <a:pt x="337984" y="45752"/>
                  </a:cubicBezTo>
                  <a:cubicBezTo>
                    <a:pt x="333879" y="45752"/>
                    <a:pt x="332086" y="42675"/>
                    <a:pt x="327981" y="42675"/>
                  </a:cubicBezTo>
                  <a:cubicBezTo>
                    <a:pt x="324131" y="42675"/>
                    <a:pt x="322978" y="46137"/>
                    <a:pt x="320284" y="48831"/>
                  </a:cubicBezTo>
                  <a:cubicBezTo>
                    <a:pt x="315153" y="53962"/>
                    <a:pt x="310408" y="55114"/>
                    <a:pt x="303351" y="56529"/>
                  </a:cubicBezTo>
                  <a:cubicBezTo>
                    <a:pt x="293342" y="58455"/>
                    <a:pt x="287571" y="59095"/>
                    <a:pt x="277434" y="59095"/>
                  </a:cubicBezTo>
                  <a:cubicBezTo>
                    <a:pt x="248830" y="59095"/>
                    <a:pt x="234977" y="41774"/>
                    <a:pt x="206366" y="40109"/>
                  </a:cubicBezTo>
                  <a:cubicBezTo>
                    <a:pt x="199952" y="39854"/>
                    <a:pt x="196745" y="36516"/>
                    <a:pt x="190335" y="36516"/>
                  </a:cubicBezTo>
                  <a:lnTo>
                    <a:pt x="177118" y="36516"/>
                  </a:lnTo>
                  <a:lnTo>
                    <a:pt x="173013" y="35491"/>
                  </a:lnTo>
                  <a:lnTo>
                    <a:pt x="167367" y="35491"/>
                  </a:lnTo>
                  <a:cubicBezTo>
                    <a:pt x="167367" y="42545"/>
                    <a:pt x="165443" y="46650"/>
                    <a:pt x="163778" y="53449"/>
                  </a:cubicBezTo>
                  <a:cubicBezTo>
                    <a:pt x="171730" y="57041"/>
                    <a:pt x="176733" y="59095"/>
                    <a:pt x="184303" y="63713"/>
                  </a:cubicBezTo>
                  <a:cubicBezTo>
                    <a:pt x="188921" y="66538"/>
                    <a:pt x="190073" y="70258"/>
                    <a:pt x="194564" y="72949"/>
                  </a:cubicBezTo>
                  <a:cubicBezTo>
                    <a:pt x="200978" y="76926"/>
                    <a:pt x="205468" y="79748"/>
                    <a:pt x="208933" y="86289"/>
                  </a:cubicBezTo>
                  <a:cubicBezTo>
                    <a:pt x="212653" y="93219"/>
                    <a:pt x="209958" y="100145"/>
                    <a:pt x="215605" y="105789"/>
                  </a:cubicBezTo>
                  <a:cubicBezTo>
                    <a:pt x="223174" y="113358"/>
                    <a:pt x="233050" y="116053"/>
                    <a:pt x="233050" y="126702"/>
                  </a:cubicBezTo>
                  <a:lnTo>
                    <a:pt x="233050" y="141836"/>
                  </a:lnTo>
                  <a:cubicBezTo>
                    <a:pt x="233050" y="152743"/>
                    <a:pt x="247419" y="154925"/>
                    <a:pt x="247419" y="165825"/>
                  </a:cubicBezTo>
                  <a:cubicBezTo>
                    <a:pt x="247419" y="170316"/>
                    <a:pt x="245107" y="175064"/>
                    <a:pt x="240620" y="175064"/>
                  </a:cubicBezTo>
                  <a:lnTo>
                    <a:pt x="227022" y="175064"/>
                  </a:lnTo>
                  <a:cubicBezTo>
                    <a:pt x="222401" y="175064"/>
                    <a:pt x="220095" y="177242"/>
                    <a:pt x="215605" y="178140"/>
                  </a:cubicBezTo>
                  <a:cubicBezTo>
                    <a:pt x="209700" y="179297"/>
                    <a:pt x="203290" y="181347"/>
                    <a:pt x="203290" y="187379"/>
                  </a:cubicBezTo>
                  <a:cubicBezTo>
                    <a:pt x="203290" y="198541"/>
                    <a:pt x="227407" y="191612"/>
                    <a:pt x="227407" y="202774"/>
                  </a:cubicBezTo>
                  <a:cubicBezTo>
                    <a:pt x="227407" y="205726"/>
                    <a:pt x="224200" y="206366"/>
                    <a:pt x="222786" y="208930"/>
                  </a:cubicBezTo>
                  <a:cubicBezTo>
                    <a:pt x="219965" y="214060"/>
                    <a:pt x="219197" y="217914"/>
                    <a:pt x="219197" y="223812"/>
                  </a:cubicBezTo>
                  <a:cubicBezTo>
                    <a:pt x="214449" y="223812"/>
                    <a:pt x="207907" y="223684"/>
                    <a:pt x="207907" y="228429"/>
                  </a:cubicBezTo>
                  <a:cubicBezTo>
                    <a:pt x="207907" y="234203"/>
                    <a:pt x="210471" y="237926"/>
                    <a:pt x="214580" y="241773"/>
                  </a:cubicBezTo>
                  <a:cubicBezTo>
                    <a:pt x="216503" y="243569"/>
                    <a:pt x="219324" y="242671"/>
                    <a:pt x="220735" y="244849"/>
                  </a:cubicBezTo>
                  <a:cubicBezTo>
                    <a:pt x="222146" y="247161"/>
                    <a:pt x="220863" y="249340"/>
                    <a:pt x="221248" y="252034"/>
                  </a:cubicBezTo>
                  <a:cubicBezTo>
                    <a:pt x="221888" y="255884"/>
                    <a:pt x="225226" y="258451"/>
                    <a:pt x="229200" y="258706"/>
                  </a:cubicBezTo>
                  <a:lnTo>
                    <a:pt x="244852" y="256652"/>
                  </a:lnTo>
                  <a:cubicBezTo>
                    <a:pt x="252804" y="257164"/>
                    <a:pt x="257168" y="259218"/>
                    <a:pt x="265120" y="259218"/>
                  </a:cubicBezTo>
                  <a:cubicBezTo>
                    <a:pt x="265120" y="266018"/>
                    <a:pt x="263839" y="269868"/>
                    <a:pt x="263839" y="276664"/>
                  </a:cubicBezTo>
                  <a:cubicBezTo>
                    <a:pt x="263839" y="281285"/>
                    <a:pt x="265505" y="286928"/>
                    <a:pt x="270123" y="286928"/>
                  </a:cubicBezTo>
                  <a:cubicBezTo>
                    <a:pt x="277307" y="286928"/>
                    <a:pt x="281285" y="287055"/>
                    <a:pt x="288469" y="287055"/>
                  </a:cubicBezTo>
                  <a:cubicBezTo>
                    <a:pt x="286418" y="278078"/>
                    <a:pt x="284619" y="272944"/>
                    <a:pt x="284619" y="263709"/>
                  </a:cubicBezTo>
                  <a:lnTo>
                    <a:pt x="284619" y="250496"/>
                  </a:lnTo>
                  <a:lnTo>
                    <a:pt x="296552" y="250496"/>
                  </a:lnTo>
                  <a:cubicBezTo>
                    <a:pt x="299119" y="250496"/>
                    <a:pt x="300526" y="252034"/>
                    <a:pt x="303093" y="252034"/>
                  </a:cubicBezTo>
                  <a:cubicBezTo>
                    <a:pt x="309892" y="252034"/>
                    <a:pt x="317717" y="249082"/>
                    <a:pt x="317717" y="242286"/>
                  </a:cubicBezTo>
                  <a:cubicBezTo>
                    <a:pt x="317717" y="236767"/>
                    <a:pt x="311816" y="234072"/>
                    <a:pt x="306300" y="234072"/>
                  </a:cubicBezTo>
                  <a:lnTo>
                    <a:pt x="295781" y="234072"/>
                  </a:lnTo>
                  <a:cubicBezTo>
                    <a:pt x="290396" y="234072"/>
                    <a:pt x="288211" y="229458"/>
                    <a:pt x="282826" y="229458"/>
                  </a:cubicBezTo>
                  <a:cubicBezTo>
                    <a:pt x="275384" y="229458"/>
                    <a:pt x="272177" y="234334"/>
                    <a:pt x="264864" y="235614"/>
                  </a:cubicBezTo>
                  <a:cubicBezTo>
                    <a:pt x="257168" y="236897"/>
                    <a:pt x="252037" y="234716"/>
                    <a:pt x="244852" y="237665"/>
                  </a:cubicBezTo>
                  <a:cubicBezTo>
                    <a:pt x="244340" y="236897"/>
                    <a:pt x="243315" y="236639"/>
                    <a:pt x="243315" y="235614"/>
                  </a:cubicBezTo>
                  <a:cubicBezTo>
                    <a:pt x="243315" y="227276"/>
                    <a:pt x="244595" y="222531"/>
                    <a:pt x="246907" y="214576"/>
                  </a:cubicBezTo>
                  <a:cubicBezTo>
                    <a:pt x="248317" y="209446"/>
                    <a:pt x="251266" y="204825"/>
                    <a:pt x="256655" y="204825"/>
                  </a:cubicBezTo>
                  <a:cubicBezTo>
                    <a:pt x="260120" y="204825"/>
                    <a:pt x="261272" y="207391"/>
                    <a:pt x="264352" y="208930"/>
                  </a:cubicBezTo>
                  <a:cubicBezTo>
                    <a:pt x="269355" y="211369"/>
                    <a:pt x="273075" y="212009"/>
                    <a:pt x="277180" y="216114"/>
                  </a:cubicBezTo>
                  <a:cubicBezTo>
                    <a:pt x="281157" y="209315"/>
                    <a:pt x="283212" y="205213"/>
                    <a:pt x="286418" y="198153"/>
                  </a:cubicBezTo>
                  <a:cubicBezTo>
                    <a:pt x="290010" y="190459"/>
                    <a:pt x="294756" y="183787"/>
                    <a:pt x="303351" y="183787"/>
                  </a:cubicBezTo>
                  <a:cubicBezTo>
                    <a:pt x="311434" y="183787"/>
                    <a:pt x="315539" y="187892"/>
                    <a:pt x="323618" y="187892"/>
                  </a:cubicBezTo>
                  <a:cubicBezTo>
                    <a:pt x="332086" y="187892"/>
                    <a:pt x="336576" y="185325"/>
                    <a:pt x="345042" y="185325"/>
                  </a:cubicBezTo>
                  <a:lnTo>
                    <a:pt x="355178" y="185325"/>
                  </a:lnTo>
                  <a:lnTo>
                    <a:pt x="407005" y="177628"/>
                  </a:lnTo>
                  <a:cubicBezTo>
                    <a:pt x="405852" y="172755"/>
                    <a:pt x="402900" y="170959"/>
                    <a:pt x="399308" y="167367"/>
                  </a:cubicBezTo>
                  <a:cubicBezTo>
                    <a:pt x="392381" y="160440"/>
                    <a:pt x="388018" y="154925"/>
                    <a:pt x="388018" y="145173"/>
                  </a:cubicBezTo>
                  <a:lnTo>
                    <a:pt x="388018" y="133498"/>
                  </a:lnTo>
                  <a:lnTo>
                    <a:pt x="384942" y="109381"/>
                  </a:lnTo>
                  <a:cubicBezTo>
                    <a:pt x="386225" y="101043"/>
                    <a:pt x="396741" y="103225"/>
                    <a:pt x="402387" y="97066"/>
                  </a:cubicBezTo>
                  <a:cubicBezTo>
                    <a:pt x="408416" y="90525"/>
                    <a:pt x="408543" y="84624"/>
                    <a:pt x="413161" y="77054"/>
                  </a:cubicBezTo>
                  <a:cubicBezTo>
                    <a:pt x="415728" y="72821"/>
                    <a:pt x="419960" y="72563"/>
                    <a:pt x="422399" y="68331"/>
                  </a:cubicBezTo>
                  <a:cubicBezTo>
                    <a:pt x="427915" y="58841"/>
                    <a:pt x="429712" y="52682"/>
                    <a:pt x="433176" y="42159"/>
                  </a:cubicBezTo>
                  <a:lnTo>
                    <a:pt x="433176" y="39596"/>
                  </a:lnTo>
                  <a:cubicBezTo>
                    <a:pt x="429969" y="40621"/>
                    <a:pt x="429199" y="43188"/>
                    <a:pt x="426505" y="45239"/>
                  </a:cubicBezTo>
                  <a:cubicBezTo>
                    <a:pt x="420985" y="49602"/>
                    <a:pt x="416113" y="49857"/>
                    <a:pt x="409056" y="50882"/>
                  </a:cubicBezTo>
                  <a:cubicBezTo>
                    <a:pt x="407518" y="46268"/>
                    <a:pt x="409699" y="42421"/>
                    <a:pt x="407005" y="38567"/>
                  </a:cubicBezTo>
                  <a:cubicBezTo>
                    <a:pt x="404700" y="35236"/>
                    <a:pt x="400718" y="36902"/>
                    <a:pt x="396741" y="36003"/>
                  </a:cubicBezTo>
                  <a:cubicBezTo>
                    <a:pt x="392763" y="35105"/>
                    <a:pt x="392123" y="31383"/>
                    <a:pt x="389043" y="28819"/>
                  </a:cubicBezTo>
                  <a:cubicBezTo>
                    <a:pt x="381473" y="22274"/>
                    <a:pt x="375576" y="18682"/>
                    <a:pt x="372111" y="9319"/>
                  </a:cubicBezTo>
                  <a:cubicBezTo>
                    <a:pt x="370700" y="5472"/>
                    <a:pt x="370445" y="2135"/>
                    <a:pt x="366981" y="84"/>
                  </a:cubicBez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23" name="Freeform: Shape 4722">
              <a:extLst>
                <a:ext uri="{FF2B5EF4-FFF2-40B4-BE49-F238E27FC236}">
                  <a16:creationId xmlns:a16="http://schemas.microsoft.com/office/drawing/2014/main" id="{15C07A8F-06CB-4E1E-907F-6579E00057FB}"/>
                </a:ext>
              </a:extLst>
            </p:cNvPr>
            <p:cNvSpPr/>
            <p:nvPr/>
          </p:nvSpPr>
          <p:spPr>
            <a:xfrm>
              <a:off x="14447362" y="4991507"/>
              <a:ext cx="3111572" cy="1185781"/>
            </a:xfrm>
            <a:custGeom>
              <a:avLst/>
              <a:gdLst>
                <a:gd name="connsiteX0" fmla="*/ 1028415 w 3111572"/>
                <a:gd name="connsiteY0" fmla="*/ 1163063 h 1185780"/>
                <a:gd name="connsiteX1" fmla="*/ 1043297 w 3111572"/>
                <a:gd name="connsiteY1" fmla="*/ 1170247 h 1185780"/>
                <a:gd name="connsiteX2" fmla="*/ 1054070 w 3111572"/>
                <a:gd name="connsiteY2" fmla="*/ 1173327 h 1185780"/>
                <a:gd name="connsiteX3" fmla="*/ 1066000 w 3111572"/>
                <a:gd name="connsiteY3" fmla="*/ 1177432 h 1185780"/>
                <a:gd name="connsiteX4" fmla="*/ 1077548 w 3111572"/>
                <a:gd name="connsiteY4" fmla="*/ 1177432 h 1185780"/>
                <a:gd name="connsiteX5" fmla="*/ 1083834 w 3111572"/>
                <a:gd name="connsiteY5" fmla="*/ 1173840 h 1185780"/>
                <a:gd name="connsiteX6" fmla="*/ 1110130 w 3111572"/>
                <a:gd name="connsiteY6" fmla="*/ 1168193 h 1185780"/>
                <a:gd name="connsiteX7" fmla="*/ 1125269 w 3111572"/>
                <a:gd name="connsiteY7" fmla="*/ 1168193 h 1185780"/>
                <a:gd name="connsiteX8" fmla="*/ 1174660 w 3111572"/>
                <a:gd name="connsiteY8" fmla="*/ 1162037 h 1185780"/>
                <a:gd name="connsiteX9" fmla="*/ 1199803 w 3111572"/>
                <a:gd name="connsiteY9" fmla="*/ 1163063 h 1185780"/>
                <a:gd name="connsiteX10" fmla="*/ 1238929 w 3111572"/>
                <a:gd name="connsiteY10" fmla="*/ 1151260 h 1185780"/>
                <a:gd name="connsiteX11" fmla="*/ 1252015 w 3111572"/>
                <a:gd name="connsiteY11" fmla="*/ 1151260 h 1185780"/>
                <a:gd name="connsiteX12" fmla="*/ 1257273 w 3111572"/>
                <a:gd name="connsiteY12" fmla="*/ 1153315 h 1185780"/>
                <a:gd name="connsiteX13" fmla="*/ 1283445 w 3111572"/>
                <a:gd name="connsiteY13" fmla="*/ 1156394 h 1185780"/>
                <a:gd name="connsiteX14" fmla="*/ 1286524 w 3111572"/>
                <a:gd name="connsiteY14" fmla="*/ 1155365 h 1185780"/>
                <a:gd name="connsiteX15" fmla="*/ 1316284 w 3111572"/>
                <a:gd name="connsiteY15" fmla="*/ 1165629 h 1185780"/>
                <a:gd name="connsiteX16" fmla="*/ 1325010 w 3111572"/>
                <a:gd name="connsiteY16" fmla="*/ 1163063 h 1185780"/>
                <a:gd name="connsiteX17" fmla="*/ 1313205 w 3111572"/>
                <a:gd name="connsiteY17" fmla="*/ 1156394 h 1185780"/>
                <a:gd name="connsiteX18" fmla="*/ 1307049 w 3111572"/>
                <a:gd name="connsiteY18" fmla="*/ 1134840 h 1185780"/>
                <a:gd name="connsiteX19" fmla="*/ 1304998 w 3111572"/>
                <a:gd name="connsiteY19" fmla="*/ 1126503 h 1185780"/>
                <a:gd name="connsiteX20" fmla="*/ 1304998 w 3111572"/>
                <a:gd name="connsiteY20" fmla="*/ 1104691 h 1185780"/>
                <a:gd name="connsiteX21" fmla="*/ 1300890 w 3111572"/>
                <a:gd name="connsiteY21" fmla="*/ 1086606 h 1185780"/>
                <a:gd name="connsiteX22" fmla="*/ 1272668 w 3111572"/>
                <a:gd name="connsiteY22" fmla="*/ 1091223 h 1185780"/>
                <a:gd name="connsiteX23" fmla="*/ 1246499 w 3111572"/>
                <a:gd name="connsiteY23" fmla="*/ 1100975 h 1185780"/>
                <a:gd name="connsiteX24" fmla="*/ 1212118 w 3111572"/>
                <a:gd name="connsiteY24" fmla="*/ 1104564 h 1185780"/>
                <a:gd name="connsiteX25" fmla="*/ 1198777 w 3111572"/>
                <a:gd name="connsiteY25" fmla="*/ 1072750 h 1185780"/>
                <a:gd name="connsiteX26" fmla="*/ 1188513 w 3111572"/>
                <a:gd name="connsiteY26" fmla="*/ 1067106 h 1185780"/>
                <a:gd name="connsiteX27" fmla="*/ 1176838 w 3111572"/>
                <a:gd name="connsiteY27" fmla="*/ 1049145 h 1185780"/>
                <a:gd name="connsiteX28" fmla="*/ 1175558 w 3111572"/>
                <a:gd name="connsiteY28" fmla="*/ 1049145 h 1185780"/>
                <a:gd name="connsiteX29" fmla="*/ 1167475 w 3111572"/>
                <a:gd name="connsiteY29" fmla="*/ 1055816 h 1185780"/>
                <a:gd name="connsiteX30" fmla="*/ 1124884 w 3111572"/>
                <a:gd name="connsiteY30" fmla="*/ 1060950 h 1185780"/>
                <a:gd name="connsiteX31" fmla="*/ 1073057 w 3111572"/>
                <a:gd name="connsiteY31" fmla="*/ 1048632 h 1185780"/>
                <a:gd name="connsiteX32" fmla="*/ 1065360 w 3111572"/>
                <a:gd name="connsiteY32" fmla="*/ 1060950 h 1185780"/>
                <a:gd name="connsiteX33" fmla="*/ 1060229 w 3111572"/>
                <a:gd name="connsiteY33" fmla="*/ 1072237 h 1185780"/>
                <a:gd name="connsiteX34" fmla="*/ 1059204 w 3111572"/>
                <a:gd name="connsiteY34" fmla="*/ 1079421 h 1185780"/>
                <a:gd name="connsiteX35" fmla="*/ 1039704 w 3111572"/>
                <a:gd name="connsiteY35" fmla="*/ 1089686 h 1185780"/>
                <a:gd name="connsiteX36" fmla="*/ 1020205 w 3111572"/>
                <a:gd name="connsiteY36" fmla="*/ 1095328 h 1185780"/>
                <a:gd name="connsiteX37" fmla="*/ 986209 w 3111572"/>
                <a:gd name="connsiteY37" fmla="*/ 1104051 h 1185780"/>
                <a:gd name="connsiteX38" fmla="*/ 973123 w 3111572"/>
                <a:gd name="connsiteY38" fmla="*/ 1104051 h 1185780"/>
                <a:gd name="connsiteX39" fmla="*/ 947337 w 3111572"/>
                <a:gd name="connsiteY39" fmla="*/ 1109182 h 1185780"/>
                <a:gd name="connsiteX40" fmla="*/ 917064 w 3111572"/>
                <a:gd name="connsiteY40" fmla="*/ 1094816 h 1185780"/>
                <a:gd name="connsiteX41" fmla="*/ 902695 w 3111572"/>
                <a:gd name="connsiteY41" fmla="*/ 1077883 h 1185780"/>
                <a:gd name="connsiteX42" fmla="*/ 897437 w 3111572"/>
                <a:gd name="connsiteY42" fmla="*/ 1074546 h 1185780"/>
                <a:gd name="connsiteX43" fmla="*/ 879730 w 3111572"/>
                <a:gd name="connsiteY43" fmla="*/ 1074546 h 1185780"/>
                <a:gd name="connsiteX44" fmla="*/ 863183 w 3111572"/>
                <a:gd name="connsiteY44" fmla="*/ 1078909 h 1185780"/>
                <a:gd name="connsiteX45" fmla="*/ 842145 w 3111572"/>
                <a:gd name="connsiteY45" fmla="*/ 1072237 h 1185780"/>
                <a:gd name="connsiteX46" fmla="*/ 831368 w 3111572"/>
                <a:gd name="connsiteY46" fmla="*/ 1068132 h 1185780"/>
                <a:gd name="connsiteX47" fmla="*/ 817900 w 3111572"/>
                <a:gd name="connsiteY47" fmla="*/ 1071724 h 1185780"/>
                <a:gd name="connsiteX48" fmla="*/ 785828 w 3111572"/>
                <a:gd name="connsiteY48" fmla="*/ 1071724 h 1185780"/>
                <a:gd name="connsiteX49" fmla="*/ 772869 w 3111572"/>
                <a:gd name="connsiteY49" fmla="*/ 1079934 h 1185780"/>
                <a:gd name="connsiteX50" fmla="*/ 754911 w 3111572"/>
                <a:gd name="connsiteY50" fmla="*/ 1087119 h 1185780"/>
                <a:gd name="connsiteX51" fmla="*/ 738233 w 3111572"/>
                <a:gd name="connsiteY51" fmla="*/ 1075316 h 1185780"/>
                <a:gd name="connsiteX52" fmla="*/ 738233 w 3111572"/>
                <a:gd name="connsiteY52" fmla="*/ 1090198 h 1185780"/>
                <a:gd name="connsiteX53" fmla="*/ 733874 w 3111572"/>
                <a:gd name="connsiteY53" fmla="*/ 1098921 h 1185780"/>
                <a:gd name="connsiteX54" fmla="*/ 733874 w 3111572"/>
                <a:gd name="connsiteY54" fmla="*/ 1112901 h 1185780"/>
                <a:gd name="connsiteX55" fmla="*/ 724122 w 3111572"/>
                <a:gd name="connsiteY55" fmla="*/ 1123551 h 1185780"/>
                <a:gd name="connsiteX56" fmla="*/ 715399 w 3111572"/>
                <a:gd name="connsiteY56" fmla="*/ 1124576 h 1185780"/>
                <a:gd name="connsiteX57" fmla="*/ 713348 w 3111572"/>
                <a:gd name="connsiteY57" fmla="*/ 1130735 h 1185780"/>
                <a:gd name="connsiteX58" fmla="*/ 704110 w 3111572"/>
                <a:gd name="connsiteY58" fmla="*/ 1147156 h 1185780"/>
                <a:gd name="connsiteX59" fmla="*/ 693336 w 3111572"/>
                <a:gd name="connsiteY59" fmla="*/ 1147668 h 1185780"/>
                <a:gd name="connsiteX60" fmla="*/ 693336 w 3111572"/>
                <a:gd name="connsiteY60" fmla="*/ 1162037 h 1185780"/>
                <a:gd name="connsiteX61" fmla="*/ 714887 w 3111572"/>
                <a:gd name="connsiteY61" fmla="*/ 1150235 h 1185780"/>
                <a:gd name="connsiteX62" fmla="*/ 728995 w 3111572"/>
                <a:gd name="connsiteY62" fmla="*/ 1148694 h 1185780"/>
                <a:gd name="connsiteX63" fmla="*/ 735924 w 3111572"/>
                <a:gd name="connsiteY63" fmla="*/ 1152286 h 1185780"/>
                <a:gd name="connsiteX64" fmla="*/ 748755 w 3111572"/>
                <a:gd name="connsiteY64" fmla="*/ 1153315 h 1185780"/>
                <a:gd name="connsiteX65" fmla="*/ 759529 w 3111572"/>
                <a:gd name="connsiteY65" fmla="*/ 1155878 h 1185780"/>
                <a:gd name="connsiteX66" fmla="*/ 759529 w 3111572"/>
                <a:gd name="connsiteY66" fmla="*/ 1164216 h 1185780"/>
                <a:gd name="connsiteX67" fmla="*/ 757478 w 3111572"/>
                <a:gd name="connsiteY67" fmla="*/ 1173200 h 1185780"/>
                <a:gd name="connsiteX68" fmla="*/ 757478 w 3111572"/>
                <a:gd name="connsiteY68" fmla="*/ 1176916 h 1185780"/>
                <a:gd name="connsiteX69" fmla="*/ 767099 w 3111572"/>
                <a:gd name="connsiteY69" fmla="*/ 1176916 h 1185780"/>
                <a:gd name="connsiteX70" fmla="*/ 794936 w 3111572"/>
                <a:gd name="connsiteY70" fmla="*/ 1172559 h 1185780"/>
                <a:gd name="connsiteX71" fmla="*/ 838553 w 3111572"/>
                <a:gd name="connsiteY71" fmla="*/ 1173327 h 1185780"/>
                <a:gd name="connsiteX72" fmla="*/ 857540 w 3111572"/>
                <a:gd name="connsiteY72" fmla="*/ 1179995 h 1185780"/>
                <a:gd name="connsiteX73" fmla="*/ 899870 w 3111572"/>
                <a:gd name="connsiteY73" fmla="*/ 1185642 h 1185780"/>
                <a:gd name="connsiteX74" fmla="*/ 909879 w 3111572"/>
                <a:gd name="connsiteY74" fmla="*/ 1185642 h 1185780"/>
                <a:gd name="connsiteX75" fmla="*/ 916038 w 3111572"/>
                <a:gd name="connsiteY75" fmla="*/ 1174865 h 1185780"/>
                <a:gd name="connsiteX76" fmla="*/ 942206 w 3111572"/>
                <a:gd name="connsiteY76" fmla="*/ 1172814 h 1185780"/>
                <a:gd name="connsiteX77" fmla="*/ 963244 w 3111572"/>
                <a:gd name="connsiteY77" fmla="*/ 1159983 h 1185780"/>
                <a:gd name="connsiteX78" fmla="*/ 972483 w 3111572"/>
                <a:gd name="connsiteY78" fmla="*/ 1164601 h 1185780"/>
                <a:gd name="connsiteX79" fmla="*/ 982999 w 3111572"/>
                <a:gd name="connsiteY79" fmla="*/ 1165629 h 1185780"/>
                <a:gd name="connsiteX80" fmla="*/ 1007501 w 3111572"/>
                <a:gd name="connsiteY80" fmla="*/ 1162037 h 1185780"/>
                <a:gd name="connsiteX81" fmla="*/ 1028415 w 3111572"/>
                <a:gd name="connsiteY81" fmla="*/ 1163063 h 1185780"/>
                <a:gd name="connsiteX82" fmla="*/ 740029 w 3111572"/>
                <a:gd name="connsiteY82" fmla="*/ 763842 h 1185780"/>
                <a:gd name="connsiteX83" fmla="*/ 739004 w 3111572"/>
                <a:gd name="connsiteY83" fmla="*/ 767947 h 1185780"/>
                <a:gd name="connsiteX84" fmla="*/ 739004 w 3111572"/>
                <a:gd name="connsiteY84" fmla="*/ 786934 h 1185780"/>
                <a:gd name="connsiteX85" fmla="*/ 724377 w 3111572"/>
                <a:gd name="connsiteY85" fmla="*/ 773078 h 1185780"/>
                <a:gd name="connsiteX86" fmla="*/ 713861 w 3111572"/>
                <a:gd name="connsiteY86" fmla="*/ 781801 h 1185780"/>
                <a:gd name="connsiteX87" fmla="*/ 715399 w 3111572"/>
                <a:gd name="connsiteY87" fmla="*/ 792835 h 1185780"/>
                <a:gd name="connsiteX88" fmla="*/ 705651 w 3111572"/>
                <a:gd name="connsiteY88" fmla="*/ 810663 h 1185780"/>
                <a:gd name="connsiteX89" fmla="*/ 725023 w 3111572"/>
                <a:gd name="connsiteY89" fmla="*/ 810663 h 1185780"/>
                <a:gd name="connsiteX90" fmla="*/ 731307 w 3111572"/>
                <a:gd name="connsiteY90" fmla="*/ 817208 h 1185780"/>
                <a:gd name="connsiteX91" fmla="*/ 734386 w 3111572"/>
                <a:gd name="connsiteY91" fmla="*/ 833627 h 1185780"/>
                <a:gd name="connsiteX92" fmla="*/ 749268 w 3111572"/>
                <a:gd name="connsiteY92" fmla="*/ 850047 h 1185780"/>
                <a:gd name="connsiteX93" fmla="*/ 758504 w 3111572"/>
                <a:gd name="connsiteY93" fmla="*/ 855181 h 1185780"/>
                <a:gd name="connsiteX94" fmla="*/ 778003 w 3111572"/>
                <a:gd name="connsiteY94" fmla="*/ 857232 h 1185780"/>
                <a:gd name="connsiteX95" fmla="*/ 791729 w 3111572"/>
                <a:gd name="connsiteY95" fmla="*/ 863903 h 1185780"/>
                <a:gd name="connsiteX96" fmla="*/ 796990 w 3111572"/>
                <a:gd name="connsiteY96" fmla="*/ 863391 h 1185780"/>
                <a:gd name="connsiteX97" fmla="*/ 790318 w 3111572"/>
                <a:gd name="connsiteY97" fmla="*/ 845687 h 1185780"/>
                <a:gd name="connsiteX98" fmla="*/ 802633 w 3111572"/>
                <a:gd name="connsiteY98" fmla="*/ 828370 h 1185780"/>
                <a:gd name="connsiteX99" fmla="*/ 802633 w 3111572"/>
                <a:gd name="connsiteY99" fmla="*/ 824392 h 1185780"/>
                <a:gd name="connsiteX100" fmla="*/ 798143 w 3111572"/>
                <a:gd name="connsiteY100" fmla="*/ 824392 h 1185780"/>
                <a:gd name="connsiteX101" fmla="*/ 781854 w 3111572"/>
                <a:gd name="connsiteY101" fmla="*/ 828497 h 1185780"/>
                <a:gd name="connsiteX102" fmla="*/ 767739 w 3111572"/>
                <a:gd name="connsiteY102" fmla="*/ 811048 h 1185780"/>
                <a:gd name="connsiteX103" fmla="*/ 761067 w 3111572"/>
                <a:gd name="connsiteY103" fmla="*/ 783855 h 1185780"/>
                <a:gd name="connsiteX104" fmla="*/ 754399 w 3111572"/>
                <a:gd name="connsiteY104" fmla="*/ 774616 h 1185780"/>
                <a:gd name="connsiteX105" fmla="*/ 740029 w 3111572"/>
                <a:gd name="connsiteY105" fmla="*/ 763842 h 1185780"/>
                <a:gd name="connsiteX106" fmla="*/ 861132 w 3111572"/>
                <a:gd name="connsiteY106" fmla="*/ 822338 h 1185780"/>
                <a:gd name="connsiteX107" fmla="*/ 861132 w 3111572"/>
                <a:gd name="connsiteY107" fmla="*/ 854668 h 1185780"/>
                <a:gd name="connsiteX108" fmla="*/ 877552 w 3111572"/>
                <a:gd name="connsiteY108" fmla="*/ 860311 h 1185780"/>
                <a:gd name="connsiteX109" fmla="*/ 882682 w 3111572"/>
                <a:gd name="connsiteY109" fmla="*/ 857232 h 1185780"/>
                <a:gd name="connsiteX110" fmla="*/ 894485 w 3111572"/>
                <a:gd name="connsiteY110" fmla="*/ 846455 h 1185780"/>
                <a:gd name="connsiteX111" fmla="*/ 905261 w 3111572"/>
                <a:gd name="connsiteY111" fmla="*/ 833627 h 1185780"/>
                <a:gd name="connsiteX112" fmla="*/ 900131 w 3111572"/>
                <a:gd name="connsiteY112" fmla="*/ 827984 h 1185780"/>
                <a:gd name="connsiteX113" fmla="*/ 889867 w 3111572"/>
                <a:gd name="connsiteY113" fmla="*/ 822854 h 1185780"/>
                <a:gd name="connsiteX114" fmla="*/ 884221 w 3111572"/>
                <a:gd name="connsiteY114" fmla="*/ 819261 h 1185780"/>
                <a:gd name="connsiteX115" fmla="*/ 861132 w 3111572"/>
                <a:gd name="connsiteY115" fmla="*/ 822338 h 1185780"/>
                <a:gd name="connsiteX116" fmla="*/ 727714 w 3111572"/>
                <a:gd name="connsiteY116" fmla="*/ 1054279 h 1185780"/>
                <a:gd name="connsiteX117" fmla="*/ 724122 w 3111572"/>
                <a:gd name="connsiteY117" fmla="*/ 1067619 h 1185780"/>
                <a:gd name="connsiteX118" fmla="*/ 718992 w 3111572"/>
                <a:gd name="connsiteY118" fmla="*/ 1063514 h 1185780"/>
                <a:gd name="connsiteX119" fmla="*/ 705524 w 3111572"/>
                <a:gd name="connsiteY119" fmla="*/ 1058384 h 1185780"/>
                <a:gd name="connsiteX120" fmla="*/ 698467 w 3111572"/>
                <a:gd name="connsiteY120" fmla="*/ 1058384 h 1185780"/>
                <a:gd name="connsiteX121" fmla="*/ 685123 w 3111572"/>
                <a:gd name="connsiteY121" fmla="*/ 1073262 h 1185780"/>
                <a:gd name="connsiteX122" fmla="*/ 662031 w 3111572"/>
                <a:gd name="connsiteY122" fmla="*/ 1062489 h 1185780"/>
                <a:gd name="connsiteX123" fmla="*/ 653824 w 3111572"/>
                <a:gd name="connsiteY123" fmla="*/ 1067364 h 1185780"/>
                <a:gd name="connsiteX124" fmla="*/ 660493 w 3111572"/>
                <a:gd name="connsiteY124" fmla="*/ 1081348 h 1185780"/>
                <a:gd name="connsiteX125" fmla="*/ 659980 w 3111572"/>
                <a:gd name="connsiteY125" fmla="*/ 1084552 h 1185780"/>
                <a:gd name="connsiteX126" fmla="*/ 656003 w 3111572"/>
                <a:gd name="connsiteY126" fmla="*/ 1084552 h 1185780"/>
                <a:gd name="connsiteX127" fmla="*/ 637401 w 3111572"/>
                <a:gd name="connsiteY127" fmla="*/ 1072237 h 1185780"/>
                <a:gd name="connsiteX128" fmla="*/ 622522 w 3111572"/>
                <a:gd name="connsiteY128" fmla="*/ 1057871 h 1185780"/>
                <a:gd name="connsiteX129" fmla="*/ 610720 w 3111572"/>
                <a:gd name="connsiteY129" fmla="*/ 1049145 h 1185780"/>
                <a:gd name="connsiteX130" fmla="*/ 607128 w 3111572"/>
                <a:gd name="connsiteY130" fmla="*/ 1043502 h 1185780"/>
                <a:gd name="connsiteX131" fmla="*/ 585577 w 3111572"/>
                <a:gd name="connsiteY131" fmla="*/ 1029645 h 1185780"/>
                <a:gd name="connsiteX132" fmla="*/ 561457 w 3111572"/>
                <a:gd name="connsiteY132" fmla="*/ 1015792 h 1185780"/>
                <a:gd name="connsiteX133" fmla="*/ 499369 w 3111572"/>
                <a:gd name="connsiteY133" fmla="*/ 977818 h 1185780"/>
                <a:gd name="connsiteX134" fmla="*/ 487054 w 3111572"/>
                <a:gd name="connsiteY134" fmla="*/ 969612 h 1185780"/>
                <a:gd name="connsiteX135" fmla="*/ 485000 w 3111572"/>
                <a:gd name="connsiteY135" fmla="*/ 959860 h 1185780"/>
                <a:gd name="connsiteX136" fmla="*/ 471147 w 3111572"/>
                <a:gd name="connsiteY136" fmla="*/ 949596 h 1185780"/>
                <a:gd name="connsiteX137" fmla="*/ 446001 w 3111572"/>
                <a:gd name="connsiteY137" fmla="*/ 938822 h 1185780"/>
                <a:gd name="connsiteX138" fmla="*/ 431635 w 3111572"/>
                <a:gd name="connsiteY138" fmla="*/ 931638 h 1185780"/>
                <a:gd name="connsiteX139" fmla="*/ 409056 w 3111572"/>
                <a:gd name="connsiteY139" fmla="*/ 891101 h 1185780"/>
                <a:gd name="connsiteX140" fmla="*/ 388531 w 3111572"/>
                <a:gd name="connsiteY140" fmla="*/ 869034 h 1185780"/>
                <a:gd name="connsiteX141" fmla="*/ 385964 w 3111572"/>
                <a:gd name="connsiteY141" fmla="*/ 851716 h 1185780"/>
                <a:gd name="connsiteX142" fmla="*/ 385964 w 3111572"/>
                <a:gd name="connsiteY142" fmla="*/ 839659 h 1185780"/>
                <a:gd name="connsiteX143" fmla="*/ 369544 w 3111572"/>
                <a:gd name="connsiteY143" fmla="*/ 811564 h 1185780"/>
                <a:gd name="connsiteX144" fmla="*/ 355691 w 3111572"/>
                <a:gd name="connsiteY144" fmla="*/ 783342 h 1185780"/>
                <a:gd name="connsiteX145" fmla="*/ 330032 w 3111572"/>
                <a:gd name="connsiteY145" fmla="*/ 747935 h 1185780"/>
                <a:gd name="connsiteX146" fmla="*/ 318230 w 3111572"/>
                <a:gd name="connsiteY146" fmla="*/ 726381 h 1185780"/>
                <a:gd name="connsiteX147" fmla="*/ 301297 w 3111572"/>
                <a:gd name="connsiteY147" fmla="*/ 717146 h 1185780"/>
                <a:gd name="connsiteX148" fmla="*/ 282823 w 3111572"/>
                <a:gd name="connsiteY148" fmla="*/ 714579 h 1185780"/>
                <a:gd name="connsiteX149" fmla="*/ 274613 w 3111572"/>
                <a:gd name="connsiteY149" fmla="*/ 699697 h 1185780"/>
                <a:gd name="connsiteX150" fmla="*/ 254600 w 3111572"/>
                <a:gd name="connsiteY150" fmla="*/ 649925 h 1185780"/>
                <a:gd name="connsiteX151" fmla="*/ 241773 w 3111572"/>
                <a:gd name="connsiteY151" fmla="*/ 631450 h 1185780"/>
                <a:gd name="connsiteX152" fmla="*/ 236639 w 3111572"/>
                <a:gd name="connsiteY152" fmla="*/ 621702 h 1185780"/>
                <a:gd name="connsiteX153" fmla="*/ 228432 w 3111572"/>
                <a:gd name="connsiteY153" fmla="*/ 619651 h 1185780"/>
                <a:gd name="connsiteX154" fmla="*/ 214063 w 3111572"/>
                <a:gd name="connsiteY154" fmla="*/ 608874 h 1185780"/>
                <a:gd name="connsiteX155" fmla="*/ 186867 w 3111572"/>
                <a:gd name="connsiteY155" fmla="*/ 595018 h 1185780"/>
                <a:gd name="connsiteX156" fmla="*/ 171985 w 3111572"/>
                <a:gd name="connsiteY156" fmla="*/ 571540 h 1185780"/>
                <a:gd name="connsiteX157" fmla="*/ 171985 w 3111572"/>
                <a:gd name="connsiteY157" fmla="*/ 558971 h 1185780"/>
                <a:gd name="connsiteX158" fmla="*/ 149409 w 3111572"/>
                <a:gd name="connsiteY158" fmla="*/ 538060 h 1185780"/>
                <a:gd name="connsiteX159" fmla="*/ 143762 w 3111572"/>
                <a:gd name="connsiteY159" fmla="*/ 527796 h 1185780"/>
                <a:gd name="connsiteX160" fmla="*/ 128368 w 3111572"/>
                <a:gd name="connsiteY160" fmla="*/ 514969 h 1185780"/>
                <a:gd name="connsiteX161" fmla="*/ 117594 w 3111572"/>
                <a:gd name="connsiteY161" fmla="*/ 506759 h 1185780"/>
                <a:gd name="connsiteX162" fmla="*/ 104250 w 3111572"/>
                <a:gd name="connsiteY162" fmla="*/ 490851 h 1185780"/>
                <a:gd name="connsiteX163" fmla="*/ 75515 w 3111572"/>
                <a:gd name="connsiteY163" fmla="*/ 477508 h 1185780"/>
                <a:gd name="connsiteX164" fmla="*/ 49860 w 3111572"/>
                <a:gd name="connsiteY164" fmla="*/ 460575 h 1185780"/>
                <a:gd name="connsiteX165" fmla="*/ 37029 w 3111572"/>
                <a:gd name="connsiteY165" fmla="*/ 449801 h 1185780"/>
                <a:gd name="connsiteX166" fmla="*/ 31899 w 3111572"/>
                <a:gd name="connsiteY166" fmla="*/ 442617 h 1185780"/>
                <a:gd name="connsiteX167" fmla="*/ 19584 w 3111572"/>
                <a:gd name="connsiteY167" fmla="*/ 433381 h 1185780"/>
                <a:gd name="connsiteX168" fmla="*/ 15478 w 3111572"/>
                <a:gd name="connsiteY168" fmla="*/ 426197 h 1185780"/>
                <a:gd name="connsiteX169" fmla="*/ 7269 w 3111572"/>
                <a:gd name="connsiteY169" fmla="*/ 406697 h 1185780"/>
                <a:gd name="connsiteX170" fmla="*/ 84 w 3111572"/>
                <a:gd name="connsiteY170" fmla="*/ 378214 h 1185780"/>
                <a:gd name="connsiteX171" fmla="*/ 18173 w 3111572"/>
                <a:gd name="connsiteY171" fmla="*/ 367185 h 1185780"/>
                <a:gd name="connsiteX172" fmla="*/ 32924 w 3111572"/>
                <a:gd name="connsiteY172" fmla="*/ 368211 h 1185780"/>
                <a:gd name="connsiteX173" fmla="*/ 34978 w 3111572"/>
                <a:gd name="connsiteY173" fmla="*/ 367698 h 1185780"/>
                <a:gd name="connsiteX174" fmla="*/ 41134 w 3111572"/>
                <a:gd name="connsiteY174" fmla="*/ 374882 h 1185780"/>
                <a:gd name="connsiteX175" fmla="*/ 58197 w 3111572"/>
                <a:gd name="connsiteY175" fmla="*/ 386685 h 1185780"/>
                <a:gd name="connsiteX176" fmla="*/ 71410 w 3111572"/>
                <a:gd name="connsiteY176" fmla="*/ 386685 h 1185780"/>
                <a:gd name="connsiteX177" fmla="*/ 77569 w 3111572"/>
                <a:gd name="connsiteY177" fmla="*/ 388223 h 1185780"/>
                <a:gd name="connsiteX178" fmla="*/ 90782 w 3111572"/>
                <a:gd name="connsiteY178" fmla="*/ 388223 h 1185780"/>
                <a:gd name="connsiteX179" fmla="*/ 99120 w 3111572"/>
                <a:gd name="connsiteY179" fmla="*/ 382580 h 1185780"/>
                <a:gd name="connsiteX180" fmla="*/ 114769 w 3111572"/>
                <a:gd name="connsiteY180" fmla="*/ 380013 h 1185780"/>
                <a:gd name="connsiteX181" fmla="*/ 134014 w 3111572"/>
                <a:gd name="connsiteY181" fmla="*/ 382064 h 1185780"/>
                <a:gd name="connsiteX182" fmla="*/ 141711 w 3111572"/>
                <a:gd name="connsiteY182" fmla="*/ 386685 h 1185780"/>
                <a:gd name="connsiteX183" fmla="*/ 155052 w 3111572"/>
                <a:gd name="connsiteY183" fmla="*/ 381041 h 1185780"/>
                <a:gd name="connsiteX184" fmla="*/ 167367 w 3111572"/>
                <a:gd name="connsiteY184" fmla="*/ 390790 h 1185780"/>
                <a:gd name="connsiteX185" fmla="*/ 187892 w 3111572"/>
                <a:gd name="connsiteY185" fmla="*/ 406184 h 1185780"/>
                <a:gd name="connsiteX186" fmla="*/ 195076 w 3111572"/>
                <a:gd name="connsiteY186" fmla="*/ 423630 h 1185780"/>
                <a:gd name="connsiteX187" fmla="*/ 207391 w 3111572"/>
                <a:gd name="connsiteY187" fmla="*/ 436974 h 1185780"/>
                <a:gd name="connsiteX188" fmla="*/ 199694 w 3111572"/>
                <a:gd name="connsiteY188" fmla="*/ 449288 h 1185780"/>
                <a:gd name="connsiteX189" fmla="*/ 211497 w 3111572"/>
                <a:gd name="connsiteY189" fmla="*/ 460575 h 1185780"/>
                <a:gd name="connsiteX190" fmla="*/ 240231 w 3111572"/>
                <a:gd name="connsiteY190" fmla="*/ 466734 h 1185780"/>
                <a:gd name="connsiteX191" fmla="*/ 265890 w 3111572"/>
                <a:gd name="connsiteY191" fmla="*/ 478024 h 1185780"/>
                <a:gd name="connsiteX192" fmla="*/ 285390 w 3111572"/>
                <a:gd name="connsiteY192" fmla="*/ 485721 h 1185780"/>
                <a:gd name="connsiteX193" fmla="*/ 297192 w 3111572"/>
                <a:gd name="connsiteY193" fmla="*/ 488800 h 1185780"/>
                <a:gd name="connsiteX194" fmla="*/ 321309 w 3111572"/>
                <a:gd name="connsiteY194" fmla="*/ 504192 h 1185780"/>
                <a:gd name="connsiteX195" fmla="*/ 333624 w 3111572"/>
                <a:gd name="connsiteY195" fmla="*/ 512402 h 1185780"/>
                <a:gd name="connsiteX196" fmla="*/ 359280 w 3111572"/>
                <a:gd name="connsiteY196" fmla="*/ 545245 h 1185780"/>
                <a:gd name="connsiteX197" fmla="*/ 362872 w 3111572"/>
                <a:gd name="connsiteY197" fmla="*/ 541653 h 1185780"/>
                <a:gd name="connsiteX198" fmla="*/ 373649 w 3111572"/>
                <a:gd name="connsiteY198" fmla="*/ 553455 h 1185780"/>
                <a:gd name="connsiteX199" fmla="*/ 386989 w 3111572"/>
                <a:gd name="connsiteY199" fmla="*/ 570388 h 1185780"/>
                <a:gd name="connsiteX200" fmla="*/ 399308 w 3111572"/>
                <a:gd name="connsiteY200" fmla="*/ 586808 h 1185780"/>
                <a:gd name="connsiteX201" fmla="*/ 400333 w 3111572"/>
                <a:gd name="connsiteY201" fmla="*/ 583728 h 1185780"/>
                <a:gd name="connsiteX202" fmla="*/ 395203 w 3111572"/>
                <a:gd name="connsiteY202" fmla="*/ 567821 h 1185780"/>
                <a:gd name="connsiteX203" fmla="*/ 395203 w 3111572"/>
                <a:gd name="connsiteY203" fmla="*/ 562690 h 1185780"/>
                <a:gd name="connsiteX204" fmla="*/ 399693 w 3111572"/>
                <a:gd name="connsiteY204" fmla="*/ 562690 h 1185780"/>
                <a:gd name="connsiteX205" fmla="*/ 406489 w 3111572"/>
                <a:gd name="connsiteY205" fmla="*/ 565770 h 1185780"/>
                <a:gd name="connsiteX206" fmla="*/ 433686 w 3111572"/>
                <a:gd name="connsiteY206" fmla="*/ 587320 h 1185780"/>
                <a:gd name="connsiteX207" fmla="*/ 481920 w 3111572"/>
                <a:gd name="connsiteY207" fmla="*/ 608358 h 1185780"/>
                <a:gd name="connsiteX208" fmla="*/ 496289 w 3111572"/>
                <a:gd name="connsiteY208" fmla="*/ 619651 h 1185780"/>
                <a:gd name="connsiteX209" fmla="*/ 519509 w 3111572"/>
                <a:gd name="connsiteY209" fmla="*/ 644794 h 1185780"/>
                <a:gd name="connsiteX210" fmla="*/ 534649 w 3111572"/>
                <a:gd name="connsiteY210" fmla="*/ 644794 h 1185780"/>
                <a:gd name="connsiteX211" fmla="*/ 542986 w 3111572"/>
                <a:gd name="connsiteY211" fmla="*/ 649412 h 1185780"/>
                <a:gd name="connsiteX212" fmla="*/ 549142 w 3111572"/>
                <a:gd name="connsiteY212" fmla="*/ 658134 h 1185780"/>
                <a:gd name="connsiteX213" fmla="*/ 544524 w 3111572"/>
                <a:gd name="connsiteY213" fmla="*/ 667370 h 1185780"/>
                <a:gd name="connsiteX214" fmla="*/ 539907 w 3111572"/>
                <a:gd name="connsiteY214" fmla="*/ 679172 h 1185780"/>
                <a:gd name="connsiteX215" fmla="*/ 551709 w 3111572"/>
                <a:gd name="connsiteY215" fmla="*/ 665831 h 1185780"/>
                <a:gd name="connsiteX216" fmla="*/ 564024 w 3111572"/>
                <a:gd name="connsiteY216" fmla="*/ 655055 h 1185780"/>
                <a:gd name="connsiteX217" fmla="*/ 573259 w 3111572"/>
                <a:gd name="connsiteY217" fmla="*/ 647870 h 1185780"/>
                <a:gd name="connsiteX218" fmla="*/ 592246 w 3111572"/>
                <a:gd name="connsiteY218" fmla="*/ 663778 h 1185780"/>
                <a:gd name="connsiteX219" fmla="*/ 606099 w 3111572"/>
                <a:gd name="connsiteY219" fmla="*/ 678147 h 1185780"/>
                <a:gd name="connsiteX220" fmla="*/ 599943 w 3111572"/>
                <a:gd name="connsiteY220" fmla="*/ 687898 h 1185780"/>
                <a:gd name="connsiteX221" fmla="*/ 591221 w 3111572"/>
                <a:gd name="connsiteY221" fmla="*/ 689436 h 1185780"/>
                <a:gd name="connsiteX222" fmla="*/ 579931 w 3111572"/>
                <a:gd name="connsiteY222" fmla="*/ 702264 h 1185780"/>
                <a:gd name="connsiteX223" fmla="*/ 583778 w 3111572"/>
                <a:gd name="connsiteY223" fmla="*/ 702777 h 1185780"/>
                <a:gd name="connsiteX224" fmla="*/ 590708 w 3111572"/>
                <a:gd name="connsiteY224" fmla="*/ 701751 h 1185780"/>
                <a:gd name="connsiteX225" fmla="*/ 600969 w 3111572"/>
                <a:gd name="connsiteY225" fmla="*/ 701751 h 1185780"/>
                <a:gd name="connsiteX226" fmla="*/ 603023 w 3111572"/>
                <a:gd name="connsiteY226" fmla="*/ 703290 h 1185780"/>
                <a:gd name="connsiteX227" fmla="*/ 581985 w 3111572"/>
                <a:gd name="connsiteY227" fmla="*/ 728174 h 1185780"/>
                <a:gd name="connsiteX228" fmla="*/ 587116 w 3111572"/>
                <a:gd name="connsiteY228" fmla="*/ 735616 h 1185780"/>
                <a:gd name="connsiteX229" fmla="*/ 610204 w 3111572"/>
                <a:gd name="connsiteY229" fmla="*/ 747935 h 1185780"/>
                <a:gd name="connsiteX230" fmla="*/ 626242 w 3111572"/>
                <a:gd name="connsiteY230" fmla="*/ 740750 h 1185780"/>
                <a:gd name="connsiteX231" fmla="*/ 636761 w 3111572"/>
                <a:gd name="connsiteY231" fmla="*/ 740750 h 1185780"/>
                <a:gd name="connsiteX232" fmla="*/ 645098 w 3111572"/>
                <a:gd name="connsiteY232" fmla="*/ 747291 h 1185780"/>
                <a:gd name="connsiteX233" fmla="*/ 645098 w 3111572"/>
                <a:gd name="connsiteY233" fmla="*/ 760377 h 1185780"/>
                <a:gd name="connsiteX234" fmla="*/ 649716 w 3111572"/>
                <a:gd name="connsiteY234" fmla="*/ 785393 h 1185780"/>
                <a:gd name="connsiteX235" fmla="*/ 655875 w 3111572"/>
                <a:gd name="connsiteY235" fmla="*/ 796170 h 1185780"/>
                <a:gd name="connsiteX236" fmla="*/ 665111 w 3111572"/>
                <a:gd name="connsiteY236" fmla="*/ 812590 h 1185780"/>
                <a:gd name="connsiteX237" fmla="*/ 675375 w 3111572"/>
                <a:gd name="connsiteY237" fmla="*/ 814127 h 1185780"/>
                <a:gd name="connsiteX238" fmla="*/ 678967 w 3111572"/>
                <a:gd name="connsiteY238" fmla="*/ 822338 h 1185780"/>
                <a:gd name="connsiteX239" fmla="*/ 675887 w 3111572"/>
                <a:gd name="connsiteY239" fmla="*/ 835681 h 1185780"/>
                <a:gd name="connsiteX240" fmla="*/ 680247 w 3111572"/>
                <a:gd name="connsiteY240" fmla="*/ 837220 h 1185780"/>
                <a:gd name="connsiteX241" fmla="*/ 688715 w 3111572"/>
                <a:gd name="connsiteY241" fmla="*/ 834140 h 1185780"/>
                <a:gd name="connsiteX242" fmla="*/ 698979 w 3111572"/>
                <a:gd name="connsiteY242" fmla="*/ 834653 h 1185780"/>
                <a:gd name="connsiteX243" fmla="*/ 717450 w 3111572"/>
                <a:gd name="connsiteY243" fmla="*/ 831064 h 1185780"/>
                <a:gd name="connsiteX244" fmla="*/ 725147 w 3111572"/>
                <a:gd name="connsiteY244" fmla="*/ 842354 h 1185780"/>
                <a:gd name="connsiteX245" fmla="*/ 737978 w 3111572"/>
                <a:gd name="connsiteY245" fmla="*/ 848509 h 1185780"/>
                <a:gd name="connsiteX246" fmla="*/ 737978 w 3111572"/>
                <a:gd name="connsiteY246" fmla="*/ 859799 h 1185780"/>
                <a:gd name="connsiteX247" fmla="*/ 745676 w 3111572"/>
                <a:gd name="connsiteY247" fmla="*/ 865955 h 1185780"/>
                <a:gd name="connsiteX248" fmla="*/ 752860 w 3111572"/>
                <a:gd name="connsiteY248" fmla="*/ 871474 h 1185780"/>
                <a:gd name="connsiteX249" fmla="*/ 752860 w 3111572"/>
                <a:gd name="connsiteY249" fmla="*/ 881989 h 1185780"/>
                <a:gd name="connsiteX250" fmla="*/ 749268 w 3111572"/>
                <a:gd name="connsiteY250" fmla="*/ 888021 h 1185780"/>
                <a:gd name="connsiteX251" fmla="*/ 743622 w 3111572"/>
                <a:gd name="connsiteY251" fmla="*/ 897256 h 1185780"/>
                <a:gd name="connsiteX252" fmla="*/ 737978 w 3111572"/>
                <a:gd name="connsiteY252" fmla="*/ 915090 h 1185780"/>
                <a:gd name="connsiteX253" fmla="*/ 737978 w 3111572"/>
                <a:gd name="connsiteY253" fmla="*/ 926762 h 1185780"/>
                <a:gd name="connsiteX254" fmla="*/ 744647 w 3111572"/>
                <a:gd name="connsiteY254" fmla="*/ 927020 h 1185780"/>
                <a:gd name="connsiteX255" fmla="*/ 745163 w 3111572"/>
                <a:gd name="connsiteY255" fmla="*/ 930740 h 1185780"/>
                <a:gd name="connsiteX256" fmla="*/ 734899 w 3111572"/>
                <a:gd name="connsiteY256" fmla="*/ 956141 h 1185780"/>
                <a:gd name="connsiteX257" fmla="*/ 734899 w 3111572"/>
                <a:gd name="connsiteY257" fmla="*/ 1011302 h 1185780"/>
                <a:gd name="connsiteX258" fmla="*/ 731307 w 3111572"/>
                <a:gd name="connsiteY258" fmla="*/ 1029133 h 1185780"/>
                <a:gd name="connsiteX259" fmla="*/ 727714 w 3111572"/>
                <a:gd name="connsiteY259" fmla="*/ 1054279 h 1185780"/>
                <a:gd name="connsiteX260" fmla="*/ 41134 w 3111572"/>
                <a:gd name="connsiteY260" fmla="*/ 567821 h 1185780"/>
                <a:gd name="connsiteX261" fmla="*/ 30746 w 3111572"/>
                <a:gd name="connsiteY261" fmla="*/ 566795 h 1185780"/>
                <a:gd name="connsiteX262" fmla="*/ 24714 w 3111572"/>
                <a:gd name="connsiteY262" fmla="*/ 567050 h 1185780"/>
                <a:gd name="connsiteX263" fmla="*/ 38570 w 3111572"/>
                <a:gd name="connsiteY263" fmla="*/ 588346 h 1185780"/>
                <a:gd name="connsiteX264" fmla="*/ 49347 w 3111572"/>
                <a:gd name="connsiteY264" fmla="*/ 590913 h 1185780"/>
                <a:gd name="connsiteX265" fmla="*/ 63713 w 3111572"/>
                <a:gd name="connsiteY265" fmla="*/ 594505 h 1185780"/>
                <a:gd name="connsiteX266" fmla="*/ 71923 w 3111572"/>
                <a:gd name="connsiteY266" fmla="*/ 601177 h 1185780"/>
                <a:gd name="connsiteX267" fmla="*/ 82700 w 3111572"/>
                <a:gd name="connsiteY267" fmla="*/ 592327 h 1185780"/>
                <a:gd name="connsiteX268" fmla="*/ 82700 w 3111572"/>
                <a:gd name="connsiteY268" fmla="*/ 588346 h 1185780"/>
                <a:gd name="connsiteX269" fmla="*/ 69869 w 3111572"/>
                <a:gd name="connsiteY269" fmla="*/ 587833 h 1185780"/>
                <a:gd name="connsiteX270" fmla="*/ 57554 w 3111572"/>
                <a:gd name="connsiteY270" fmla="*/ 578598 h 1185780"/>
                <a:gd name="connsiteX271" fmla="*/ 41134 w 3111572"/>
                <a:gd name="connsiteY271" fmla="*/ 567821 h 1185780"/>
                <a:gd name="connsiteX272" fmla="*/ 153001 w 3111572"/>
                <a:gd name="connsiteY272" fmla="*/ 646845 h 1185780"/>
                <a:gd name="connsiteX273" fmla="*/ 131447 w 3111572"/>
                <a:gd name="connsiteY273" fmla="*/ 658647 h 1185780"/>
                <a:gd name="connsiteX274" fmla="*/ 138632 w 3111572"/>
                <a:gd name="connsiteY274" fmla="*/ 664294 h 1185780"/>
                <a:gd name="connsiteX275" fmla="*/ 156077 w 3111572"/>
                <a:gd name="connsiteY275" fmla="*/ 683277 h 1185780"/>
                <a:gd name="connsiteX276" fmla="*/ 163775 w 3111572"/>
                <a:gd name="connsiteY276" fmla="*/ 697133 h 1185780"/>
                <a:gd name="connsiteX277" fmla="*/ 171985 w 3111572"/>
                <a:gd name="connsiteY277" fmla="*/ 699697 h 1185780"/>
                <a:gd name="connsiteX278" fmla="*/ 178144 w 3111572"/>
                <a:gd name="connsiteY278" fmla="*/ 702264 h 1185780"/>
                <a:gd name="connsiteX279" fmla="*/ 184300 w 3111572"/>
                <a:gd name="connsiteY279" fmla="*/ 695595 h 1185780"/>
                <a:gd name="connsiteX280" fmla="*/ 186867 w 3111572"/>
                <a:gd name="connsiteY280" fmla="*/ 678660 h 1185780"/>
                <a:gd name="connsiteX281" fmla="*/ 170959 w 3111572"/>
                <a:gd name="connsiteY281" fmla="*/ 662239 h 1185780"/>
                <a:gd name="connsiteX282" fmla="*/ 160698 w 3111572"/>
                <a:gd name="connsiteY282" fmla="*/ 653517 h 1185780"/>
                <a:gd name="connsiteX283" fmla="*/ 153001 w 3111572"/>
                <a:gd name="connsiteY283" fmla="*/ 646845 h 1185780"/>
                <a:gd name="connsiteX284" fmla="*/ 262298 w 3111572"/>
                <a:gd name="connsiteY284" fmla="*/ 804379 h 1185780"/>
                <a:gd name="connsiteX285" fmla="*/ 258193 w 3111572"/>
                <a:gd name="connsiteY285" fmla="*/ 807456 h 1185780"/>
                <a:gd name="connsiteX286" fmla="*/ 246903 w 3111572"/>
                <a:gd name="connsiteY286" fmla="*/ 810535 h 1185780"/>
                <a:gd name="connsiteX287" fmla="*/ 246903 w 3111572"/>
                <a:gd name="connsiteY287" fmla="*/ 819389 h 1185780"/>
                <a:gd name="connsiteX288" fmla="*/ 258193 w 3111572"/>
                <a:gd name="connsiteY288" fmla="*/ 840812 h 1185780"/>
                <a:gd name="connsiteX289" fmla="*/ 265890 w 3111572"/>
                <a:gd name="connsiteY289" fmla="*/ 850047 h 1185780"/>
                <a:gd name="connsiteX290" fmla="*/ 271533 w 3111572"/>
                <a:gd name="connsiteY290" fmla="*/ 856719 h 1185780"/>
                <a:gd name="connsiteX291" fmla="*/ 278718 w 3111572"/>
                <a:gd name="connsiteY291" fmla="*/ 851589 h 1185780"/>
                <a:gd name="connsiteX292" fmla="*/ 285903 w 3111572"/>
                <a:gd name="connsiteY292" fmla="*/ 844662 h 1185780"/>
                <a:gd name="connsiteX293" fmla="*/ 281285 w 3111572"/>
                <a:gd name="connsiteY293" fmla="*/ 837220 h 1185780"/>
                <a:gd name="connsiteX294" fmla="*/ 273075 w 3111572"/>
                <a:gd name="connsiteY294" fmla="*/ 822854 h 1185780"/>
                <a:gd name="connsiteX295" fmla="*/ 267428 w 3111572"/>
                <a:gd name="connsiteY295" fmla="*/ 810023 h 1185780"/>
                <a:gd name="connsiteX296" fmla="*/ 262298 w 3111572"/>
                <a:gd name="connsiteY296" fmla="*/ 804379 h 1185780"/>
                <a:gd name="connsiteX297" fmla="*/ 2940111 w 3111572"/>
                <a:gd name="connsiteY297" fmla="*/ 497007 h 1185780"/>
                <a:gd name="connsiteX298" fmla="*/ 2930876 w 3111572"/>
                <a:gd name="connsiteY298" fmla="*/ 501373 h 1185780"/>
                <a:gd name="connsiteX299" fmla="*/ 2923946 w 3111572"/>
                <a:gd name="connsiteY299" fmla="*/ 507784 h 1185780"/>
                <a:gd name="connsiteX300" fmla="*/ 2913944 w 3111572"/>
                <a:gd name="connsiteY300" fmla="*/ 527029 h 1185780"/>
                <a:gd name="connsiteX301" fmla="*/ 2911119 w 3111572"/>
                <a:gd name="connsiteY301" fmla="*/ 534981 h 1185780"/>
                <a:gd name="connsiteX302" fmla="*/ 2904960 w 3111572"/>
                <a:gd name="connsiteY302" fmla="*/ 546016 h 1185780"/>
                <a:gd name="connsiteX303" fmla="*/ 2903680 w 3111572"/>
                <a:gd name="connsiteY303" fmla="*/ 550633 h 1185780"/>
                <a:gd name="connsiteX304" fmla="*/ 2899829 w 3111572"/>
                <a:gd name="connsiteY304" fmla="*/ 562949 h 1185780"/>
                <a:gd name="connsiteX305" fmla="*/ 2910606 w 3111572"/>
                <a:gd name="connsiteY305" fmla="*/ 571413 h 1185780"/>
                <a:gd name="connsiteX306" fmla="*/ 2923692 w 3111572"/>
                <a:gd name="connsiteY306" fmla="*/ 564490 h 1185780"/>
                <a:gd name="connsiteX307" fmla="*/ 2939854 w 3111572"/>
                <a:gd name="connsiteY307" fmla="*/ 555506 h 1185780"/>
                <a:gd name="connsiteX308" fmla="*/ 2955252 w 3111572"/>
                <a:gd name="connsiteY308" fmla="*/ 546528 h 1185780"/>
                <a:gd name="connsiteX309" fmla="*/ 2958073 w 3111572"/>
                <a:gd name="connsiteY309" fmla="*/ 535621 h 1185780"/>
                <a:gd name="connsiteX310" fmla="*/ 2954993 w 3111572"/>
                <a:gd name="connsiteY310" fmla="*/ 510864 h 1185780"/>
                <a:gd name="connsiteX311" fmla="*/ 2951914 w 3111572"/>
                <a:gd name="connsiteY311" fmla="*/ 501373 h 1185780"/>
                <a:gd name="connsiteX312" fmla="*/ 2939341 w 3111572"/>
                <a:gd name="connsiteY312" fmla="*/ 497007 h 1185780"/>
                <a:gd name="connsiteX313" fmla="*/ 2940111 w 3111572"/>
                <a:gd name="connsiteY313" fmla="*/ 497007 h 1185780"/>
                <a:gd name="connsiteX314" fmla="*/ 2777192 w 3111572"/>
                <a:gd name="connsiteY314" fmla="*/ 42368 h 1185780"/>
                <a:gd name="connsiteX315" fmla="*/ 2765389 w 3111572"/>
                <a:gd name="connsiteY315" fmla="*/ 58533 h 1185780"/>
                <a:gd name="connsiteX316" fmla="*/ 2772058 w 3111572"/>
                <a:gd name="connsiteY316" fmla="*/ 81879 h 1185780"/>
                <a:gd name="connsiteX317" fmla="*/ 2776039 w 3111572"/>
                <a:gd name="connsiteY317" fmla="*/ 81879 h 1185780"/>
                <a:gd name="connsiteX318" fmla="*/ 2786427 w 3111572"/>
                <a:gd name="connsiteY318" fmla="*/ 77775 h 1185780"/>
                <a:gd name="connsiteX319" fmla="*/ 2803876 w 3111572"/>
                <a:gd name="connsiteY319" fmla="*/ 68539 h 1185780"/>
                <a:gd name="connsiteX320" fmla="*/ 2796179 w 3111572"/>
                <a:gd name="connsiteY320" fmla="*/ 58275 h 1185780"/>
                <a:gd name="connsiteX321" fmla="*/ 2790019 w 3111572"/>
                <a:gd name="connsiteY321" fmla="*/ 45447 h 1185780"/>
                <a:gd name="connsiteX322" fmla="*/ 2777192 w 3111572"/>
                <a:gd name="connsiteY322" fmla="*/ 42368 h 1185780"/>
                <a:gd name="connsiteX323" fmla="*/ 2831582 w 3111572"/>
                <a:gd name="connsiteY323" fmla="*/ 90602 h 1185780"/>
                <a:gd name="connsiteX324" fmla="*/ 2819783 w 3111572"/>
                <a:gd name="connsiteY324" fmla="*/ 88035 h 1185780"/>
                <a:gd name="connsiteX325" fmla="*/ 2804385 w 3111572"/>
                <a:gd name="connsiteY325" fmla="*/ 97274 h 1185780"/>
                <a:gd name="connsiteX326" fmla="*/ 2774112 w 3111572"/>
                <a:gd name="connsiteY326" fmla="*/ 104458 h 1185780"/>
                <a:gd name="connsiteX327" fmla="*/ 2758718 w 3111572"/>
                <a:gd name="connsiteY327" fmla="*/ 117286 h 1185780"/>
                <a:gd name="connsiteX328" fmla="*/ 2754613 w 3111572"/>
                <a:gd name="connsiteY328" fmla="*/ 122417 h 1185780"/>
                <a:gd name="connsiteX329" fmla="*/ 2747428 w 3111572"/>
                <a:gd name="connsiteY329" fmla="*/ 141916 h 1185780"/>
                <a:gd name="connsiteX330" fmla="*/ 2749482 w 3111572"/>
                <a:gd name="connsiteY330" fmla="*/ 142941 h 1185780"/>
                <a:gd name="connsiteX331" fmla="*/ 2762310 w 3111572"/>
                <a:gd name="connsiteY331" fmla="*/ 134732 h 1185780"/>
                <a:gd name="connsiteX332" fmla="*/ 2791045 w 3111572"/>
                <a:gd name="connsiteY332" fmla="*/ 122933 h 1185780"/>
                <a:gd name="connsiteX333" fmla="*/ 2805414 w 3111572"/>
                <a:gd name="connsiteY333" fmla="*/ 112156 h 1185780"/>
                <a:gd name="connsiteX334" fmla="*/ 2831582 w 3111572"/>
                <a:gd name="connsiteY334" fmla="*/ 90602 h 1185780"/>
                <a:gd name="connsiteX335" fmla="*/ 2734600 w 3111572"/>
                <a:gd name="connsiteY335" fmla="*/ 50578 h 1185780"/>
                <a:gd name="connsiteX336" fmla="*/ 2734088 w 3111572"/>
                <a:gd name="connsiteY336" fmla="*/ 54297 h 1185780"/>
                <a:gd name="connsiteX337" fmla="*/ 2737680 w 3111572"/>
                <a:gd name="connsiteY337" fmla="*/ 59816 h 1185780"/>
                <a:gd name="connsiteX338" fmla="*/ 2745377 w 3111572"/>
                <a:gd name="connsiteY338" fmla="*/ 70077 h 1185780"/>
                <a:gd name="connsiteX339" fmla="*/ 2752559 w 3111572"/>
                <a:gd name="connsiteY339" fmla="*/ 50578 h 1185780"/>
                <a:gd name="connsiteX340" fmla="*/ 2734600 w 3111572"/>
                <a:gd name="connsiteY340" fmla="*/ 50578 h 1185780"/>
                <a:gd name="connsiteX341" fmla="*/ 2465202 w 3111572"/>
                <a:gd name="connsiteY341" fmla="*/ 143454 h 1185780"/>
                <a:gd name="connsiteX342" fmla="*/ 2445189 w 3111572"/>
                <a:gd name="connsiteY342" fmla="*/ 159878 h 1185780"/>
                <a:gd name="connsiteX343" fmla="*/ 2439801 w 3111572"/>
                <a:gd name="connsiteY343" fmla="*/ 158852 h 1185780"/>
                <a:gd name="connsiteX344" fmla="*/ 2415942 w 3111572"/>
                <a:gd name="connsiteY344" fmla="*/ 174244 h 1185780"/>
                <a:gd name="connsiteX345" fmla="*/ 2419148 w 3111572"/>
                <a:gd name="connsiteY345" fmla="*/ 174760 h 1185780"/>
                <a:gd name="connsiteX346" fmla="*/ 2437492 w 3111572"/>
                <a:gd name="connsiteY346" fmla="*/ 172193 h 1185780"/>
                <a:gd name="connsiteX347" fmla="*/ 2449810 w 3111572"/>
                <a:gd name="connsiteY347" fmla="*/ 176298 h 1185780"/>
                <a:gd name="connsiteX348" fmla="*/ 2448269 w 3111572"/>
                <a:gd name="connsiteY348" fmla="*/ 169626 h 1185780"/>
                <a:gd name="connsiteX349" fmla="*/ 2460584 w 3111572"/>
                <a:gd name="connsiteY349" fmla="*/ 163467 h 1185780"/>
                <a:gd name="connsiteX350" fmla="*/ 2472899 w 3111572"/>
                <a:gd name="connsiteY350" fmla="*/ 153206 h 1185780"/>
                <a:gd name="connsiteX351" fmla="*/ 2465202 w 3111572"/>
                <a:gd name="connsiteY351" fmla="*/ 143454 h 1185780"/>
                <a:gd name="connsiteX352" fmla="*/ 2456992 w 3111572"/>
                <a:gd name="connsiteY352" fmla="*/ 208625 h 1185780"/>
                <a:gd name="connsiteX353" fmla="*/ 2451603 w 3111572"/>
                <a:gd name="connsiteY353" fmla="*/ 205033 h 1185780"/>
                <a:gd name="connsiteX354" fmla="*/ 2446218 w 3111572"/>
                <a:gd name="connsiteY354" fmla="*/ 208112 h 1185780"/>
                <a:gd name="connsiteX355" fmla="*/ 2427231 w 3111572"/>
                <a:gd name="connsiteY355" fmla="*/ 219915 h 1185780"/>
                <a:gd name="connsiteX356" fmla="*/ 2442626 w 3111572"/>
                <a:gd name="connsiteY356" fmla="*/ 230692 h 1185780"/>
                <a:gd name="connsiteX357" fmla="*/ 2451861 w 3111572"/>
                <a:gd name="connsiteY357" fmla="*/ 237873 h 1185780"/>
                <a:gd name="connsiteX358" fmla="*/ 2454425 w 3111572"/>
                <a:gd name="connsiteY358" fmla="*/ 228124 h 1185780"/>
                <a:gd name="connsiteX359" fmla="*/ 2456992 w 3111572"/>
                <a:gd name="connsiteY359" fmla="*/ 208625 h 1185780"/>
                <a:gd name="connsiteX360" fmla="*/ 2274827 w 3111572"/>
                <a:gd name="connsiteY360" fmla="*/ 15171 h 1185780"/>
                <a:gd name="connsiteX361" fmla="*/ 2278932 w 3111572"/>
                <a:gd name="connsiteY361" fmla="*/ 42753 h 1185780"/>
                <a:gd name="connsiteX362" fmla="*/ 2278932 w 3111572"/>
                <a:gd name="connsiteY362" fmla="*/ 61354 h 1185780"/>
                <a:gd name="connsiteX363" fmla="*/ 2279961 w 3111572"/>
                <a:gd name="connsiteY363" fmla="*/ 63409 h 1185780"/>
                <a:gd name="connsiteX364" fmla="*/ 2282524 w 3111572"/>
                <a:gd name="connsiteY364" fmla="*/ 63409 h 1185780"/>
                <a:gd name="connsiteX365" fmla="*/ 2294840 w 3111572"/>
                <a:gd name="connsiteY365" fmla="*/ 50578 h 1185780"/>
                <a:gd name="connsiteX366" fmla="*/ 2304078 w 3111572"/>
                <a:gd name="connsiteY366" fmla="*/ 43266 h 1185780"/>
                <a:gd name="connsiteX367" fmla="*/ 2304078 w 3111572"/>
                <a:gd name="connsiteY367" fmla="*/ 32747 h 1185780"/>
                <a:gd name="connsiteX368" fmla="*/ 2289196 w 3111572"/>
                <a:gd name="connsiteY368" fmla="*/ 9527 h 1185780"/>
                <a:gd name="connsiteX369" fmla="*/ 2283553 w 3111572"/>
                <a:gd name="connsiteY369" fmla="*/ 3881 h 1185780"/>
                <a:gd name="connsiteX370" fmla="*/ 2278932 w 3111572"/>
                <a:gd name="connsiteY370" fmla="*/ 289 h 1185780"/>
                <a:gd name="connsiteX371" fmla="*/ 2274827 w 3111572"/>
                <a:gd name="connsiteY371" fmla="*/ 15171 h 1185780"/>
                <a:gd name="connsiteX372" fmla="*/ 2250197 w 3111572"/>
                <a:gd name="connsiteY372" fmla="*/ 64434 h 1185780"/>
                <a:gd name="connsiteX373" fmla="*/ 2246092 w 3111572"/>
                <a:gd name="connsiteY373" fmla="*/ 51090 h 1185780"/>
                <a:gd name="connsiteX374" fmla="*/ 2242499 w 3111572"/>
                <a:gd name="connsiteY374" fmla="*/ 51090 h 1185780"/>
                <a:gd name="connsiteX375" fmla="*/ 2242499 w 3111572"/>
                <a:gd name="connsiteY375" fmla="*/ 72771 h 1185780"/>
                <a:gd name="connsiteX376" fmla="*/ 2235828 w 3111572"/>
                <a:gd name="connsiteY376" fmla="*/ 83933 h 1185780"/>
                <a:gd name="connsiteX377" fmla="*/ 2221462 w 3111572"/>
                <a:gd name="connsiteY377" fmla="*/ 118570 h 1185780"/>
                <a:gd name="connsiteX378" fmla="*/ 2224029 w 3111572"/>
                <a:gd name="connsiteY378" fmla="*/ 140891 h 1185780"/>
                <a:gd name="connsiteX379" fmla="*/ 2240449 w 3111572"/>
                <a:gd name="connsiteY379" fmla="*/ 153464 h 1185780"/>
                <a:gd name="connsiteX380" fmla="*/ 2237882 w 3111572"/>
                <a:gd name="connsiteY380" fmla="*/ 174244 h 1185780"/>
                <a:gd name="connsiteX381" fmla="*/ 2247633 w 3111572"/>
                <a:gd name="connsiteY381" fmla="*/ 205546 h 1185780"/>
                <a:gd name="connsiteX382" fmla="*/ 2249684 w 3111572"/>
                <a:gd name="connsiteY382" fmla="*/ 224532 h 1185780"/>
                <a:gd name="connsiteX383" fmla="*/ 2264566 w 3111572"/>
                <a:gd name="connsiteY383" fmla="*/ 243006 h 1185780"/>
                <a:gd name="connsiteX384" fmla="*/ 2287273 w 3111572"/>
                <a:gd name="connsiteY384" fmla="*/ 256347 h 1185780"/>
                <a:gd name="connsiteX385" fmla="*/ 2293301 w 3111572"/>
                <a:gd name="connsiteY385" fmla="*/ 256347 h 1185780"/>
                <a:gd name="connsiteX386" fmla="*/ 2284066 w 3111572"/>
                <a:gd name="connsiteY386" fmla="*/ 248137 h 1185780"/>
                <a:gd name="connsiteX387" fmla="*/ 2265592 w 3111572"/>
                <a:gd name="connsiteY387" fmla="*/ 227099 h 1185780"/>
                <a:gd name="connsiteX388" fmla="*/ 2259436 w 3111572"/>
                <a:gd name="connsiteY388" fmla="*/ 217733 h 1185780"/>
                <a:gd name="connsiteX389" fmla="*/ 2259436 w 3111572"/>
                <a:gd name="connsiteY389" fmla="*/ 194896 h 1185780"/>
                <a:gd name="connsiteX390" fmla="*/ 2256356 w 3111572"/>
                <a:gd name="connsiteY390" fmla="*/ 185406 h 1185780"/>
                <a:gd name="connsiteX391" fmla="*/ 2256356 w 3111572"/>
                <a:gd name="connsiteY391" fmla="*/ 175912 h 1185780"/>
                <a:gd name="connsiteX392" fmla="*/ 2304976 w 3111572"/>
                <a:gd name="connsiteY392" fmla="*/ 175785 h 1185780"/>
                <a:gd name="connsiteX393" fmla="*/ 2316905 w 3111572"/>
                <a:gd name="connsiteY393" fmla="*/ 168087 h 1185780"/>
                <a:gd name="connsiteX394" fmla="*/ 2307670 w 3111572"/>
                <a:gd name="connsiteY394" fmla="*/ 159878 h 1185780"/>
                <a:gd name="connsiteX395" fmla="*/ 2292275 w 3111572"/>
                <a:gd name="connsiteY395" fmla="*/ 154231 h 1185780"/>
                <a:gd name="connsiteX396" fmla="*/ 2283553 w 3111572"/>
                <a:gd name="connsiteY396" fmla="*/ 155773 h 1185780"/>
                <a:gd name="connsiteX397" fmla="*/ 2277906 w 3111572"/>
                <a:gd name="connsiteY397" fmla="*/ 149614 h 1185780"/>
                <a:gd name="connsiteX398" fmla="*/ 2289196 w 3111572"/>
                <a:gd name="connsiteY398" fmla="*/ 132681 h 1185780"/>
                <a:gd name="connsiteX399" fmla="*/ 2294327 w 3111572"/>
                <a:gd name="connsiteY399" fmla="*/ 116774 h 1185780"/>
                <a:gd name="connsiteX400" fmla="*/ 2304591 w 3111572"/>
                <a:gd name="connsiteY400" fmla="*/ 96634 h 1185780"/>
                <a:gd name="connsiteX401" fmla="*/ 2304591 w 3111572"/>
                <a:gd name="connsiteY401" fmla="*/ 83421 h 1185780"/>
                <a:gd name="connsiteX402" fmla="*/ 2302536 w 3111572"/>
                <a:gd name="connsiteY402" fmla="*/ 82905 h 1185780"/>
                <a:gd name="connsiteX403" fmla="*/ 2275856 w 3111572"/>
                <a:gd name="connsiteY403" fmla="*/ 110102 h 1185780"/>
                <a:gd name="connsiteX404" fmla="*/ 2269697 w 3111572"/>
                <a:gd name="connsiteY404" fmla="*/ 124471 h 1185780"/>
                <a:gd name="connsiteX405" fmla="*/ 2258920 w 3111572"/>
                <a:gd name="connsiteY405" fmla="*/ 139353 h 1185780"/>
                <a:gd name="connsiteX406" fmla="*/ 2258920 w 3111572"/>
                <a:gd name="connsiteY406" fmla="*/ 118824 h 1185780"/>
                <a:gd name="connsiteX407" fmla="*/ 2247633 w 3111572"/>
                <a:gd name="connsiteY407" fmla="*/ 75720 h 1185780"/>
                <a:gd name="connsiteX408" fmla="*/ 2250197 w 3111572"/>
                <a:gd name="connsiteY408" fmla="*/ 64434 h 1185780"/>
                <a:gd name="connsiteX409" fmla="*/ 2254815 w 3111572"/>
                <a:gd name="connsiteY409" fmla="*/ 259940 h 1185780"/>
                <a:gd name="connsiteX410" fmla="*/ 2234032 w 3111572"/>
                <a:gd name="connsiteY410" fmla="*/ 245570 h 1185780"/>
                <a:gd name="connsiteX411" fmla="*/ 2229672 w 3111572"/>
                <a:gd name="connsiteY411" fmla="*/ 251729 h 1185780"/>
                <a:gd name="connsiteX412" fmla="*/ 2226080 w 3111572"/>
                <a:gd name="connsiteY412" fmla="*/ 257372 h 1185780"/>
                <a:gd name="connsiteX413" fmla="*/ 2232751 w 3111572"/>
                <a:gd name="connsiteY413" fmla="*/ 264044 h 1185780"/>
                <a:gd name="connsiteX414" fmla="*/ 2246092 w 3111572"/>
                <a:gd name="connsiteY414" fmla="*/ 271229 h 1185780"/>
                <a:gd name="connsiteX415" fmla="*/ 2252251 w 3111572"/>
                <a:gd name="connsiteY415" fmla="*/ 268662 h 1185780"/>
                <a:gd name="connsiteX416" fmla="*/ 2267133 w 3111572"/>
                <a:gd name="connsiteY416" fmla="*/ 263532 h 1185780"/>
                <a:gd name="connsiteX417" fmla="*/ 2262512 w 3111572"/>
                <a:gd name="connsiteY417" fmla="*/ 259427 h 1185780"/>
                <a:gd name="connsiteX418" fmla="*/ 2254815 w 3111572"/>
                <a:gd name="connsiteY418" fmla="*/ 259940 h 1185780"/>
                <a:gd name="connsiteX419" fmla="*/ 2407732 w 3111572"/>
                <a:gd name="connsiteY419" fmla="*/ 292266 h 1185780"/>
                <a:gd name="connsiteX420" fmla="*/ 2399006 w 3111572"/>
                <a:gd name="connsiteY420" fmla="*/ 297397 h 1185780"/>
                <a:gd name="connsiteX421" fmla="*/ 2388232 w 3111572"/>
                <a:gd name="connsiteY421" fmla="*/ 305094 h 1185780"/>
                <a:gd name="connsiteX422" fmla="*/ 2374379 w 3111572"/>
                <a:gd name="connsiteY422" fmla="*/ 316769 h 1185780"/>
                <a:gd name="connsiteX423" fmla="*/ 2374892 w 3111572"/>
                <a:gd name="connsiteY423" fmla="*/ 322030 h 1185780"/>
                <a:gd name="connsiteX424" fmla="*/ 2379895 w 3111572"/>
                <a:gd name="connsiteY424" fmla="*/ 322543 h 1185780"/>
                <a:gd name="connsiteX425" fmla="*/ 2392465 w 3111572"/>
                <a:gd name="connsiteY425" fmla="*/ 315871 h 1185780"/>
                <a:gd name="connsiteX426" fmla="*/ 2402598 w 3111572"/>
                <a:gd name="connsiteY426" fmla="*/ 315871 h 1185780"/>
                <a:gd name="connsiteX427" fmla="*/ 2406706 w 3111572"/>
                <a:gd name="connsiteY427" fmla="*/ 314846 h 1185780"/>
                <a:gd name="connsiteX428" fmla="*/ 2411837 w 3111572"/>
                <a:gd name="connsiteY428" fmla="*/ 315871 h 1185780"/>
                <a:gd name="connsiteX429" fmla="*/ 2414916 w 3111572"/>
                <a:gd name="connsiteY429" fmla="*/ 309326 h 1185780"/>
                <a:gd name="connsiteX430" fmla="*/ 2414916 w 3111572"/>
                <a:gd name="connsiteY430" fmla="*/ 294834 h 1185780"/>
                <a:gd name="connsiteX431" fmla="*/ 2407732 w 3111572"/>
                <a:gd name="connsiteY431" fmla="*/ 292266 h 1185780"/>
                <a:gd name="connsiteX432" fmla="*/ 2251735 w 3111572"/>
                <a:gd name="connsiteY432" fmla="*/ 333830 h 1185780"/>
                <a:gd name="connsiteX433" fmla="*/ 2247121 w 3111572"/>
                <a:gd name="connsiteY433" fmla="*/ 332291 h 1185780"/>
                <a:gd name="connsiteX434" fmla="*/ 2234803 w 3111572"/>
                <a:gd name="connsiteY434" fmla="*/ 338963 h 1185780"/>
                <a:gd name="connsiteX435" fmla="*/ 2223000 w 3111572"/>
                <a:gd name="connsiteY435" fmla="*/ 347686 h 1185780"/>
                <a:gd name="connsiteX436" fmla="*/ 2231978 w 3111572"/>
                <a:gd name="connsiteY436" fmla="*/ 352816 h 1185780"/>
                <a:gd name="connsiteX437" fmla="*/ 2253789 w 3111572"/>
                <a:gd name="connsiteY437" fmla="*/ 348711 h 1185780"/>
                <a:gd name="connsiteX438" fmla="*/ 2267133 w 3111572"/>
                <a:gd name="connsiteY438" fmla="*/ 342555 h 1185780"/>
                <a:gd name="connsiteX439" fmla="*/ 2249684 w 3111572"/>
                <a:gd name="connsiteY439" fmla="*/ 333830 h 1185780"/>
                <a:gd name="connsiteX440" fmla="*/ 2251735 w 3111572"/>
                <a:gd name="connsiteY440" fmla="*/ 333830 h 1185780"/>
                <a:gd name="connsiteX441" fmla="*/ 2416967 w 3111572"/>
                <a:gd name="connsiteY441" fmla="*/ 392841 h 1185780"/>
                <a:gd name="connsiteX442" fmla="*/ 2395417 w 3111572"/>
                <a:gd name="connsiteY442" fmla="*/ 391815 h 1185780"/>
                <a:gd name="connsiteX443" fmla="*/ 2370147 w 3111572"/>
                <a:gd name="connsiteY443" fmla="*/ 402076 h 1185780"/>
                <a:gd name="connsiteX444" fmla="*/ 2349873 w 3111572"/>
                <a:gd name="connsiteY444" fmla="*/ 402076 h 1185780"/>
                <a:gd name="connsiteX445" fmla="*/ 2344103 w 3111572"/>
                <a:gd name="connsiteY445" fmla="*/ 406697 h 1185780"/>
                <a:gd name="connsiteX446" fmla="*/ 2318960 w 3111572"/>
                <a:gd name="connsiteY446" fmla="*/ 417474 h 1185780"/>
                <a:gd name="connsiteX447" fmla="*/ 2309209 w 3111572"/>
                <a:gd name="connsiteY447" fmla="*/ 415420 h 1185780"/>
                <a:gd name="connsiteX448" fmla="*/ 2301511 w 3111572"/>
                <a:gd name="connsiteY448" fmla="*/ 419525 h 1185780"/>
                <a:gd name="connsiteX449" fmla="*/ 2270210 w 3111572"/>
                <a:gd name="connsiteY449" fmla="*/ 434919 h 1185780"/>
                <a:gd name="connsiteX450" fmla="*/ 2259949 w 3111572"/>
                <a:gd name="connsiteY450" fmla="*/ 439024 h 1185780"/>
                <a:gd name="connsiteX451" fmla="*/ 2256356 w 3111572"/>
                <a:gd name="connsiteY451" fmla="*/ 451340 h 1185780"/>
                <a:gd name="connsiteX452" fmla="*/ 2249939 w 3111572"/>
                <a:gd name="connsiteY452" fmla="*/ 464556 h 1185780"/>
                <a:gd name="connsiteX453" fmla="*/ 2249939 w 3111572"/>
                <a:gd name="connsiteY453" fmla="*/ 486234 h 1185780"/>
                <a:gd name="connsiteX454" fmla="*/ 2258920 w 3111572"/>
                <a:gd name="connsiteY454" fmla="*/ 473918 h 1185780"/>
                <a:gd name="connsiteX455" fmla="*/ 2269184 w 3111572"/>
                <a:gd name="connsiteY455" fmla="*/ 464680 h 1185780"/>
                <a:gd name="connsiteX456" fmla="*/ 2274827 w 3111572"/>
                <a:gd name="connsiteY456" fmla="*/ 460575 h 1185780"/>
                <a:gd name="connsiteX457" fmla="*/ 2289324 w 3111572"/>
                <a:gd name="connsiteY457" fmla="*/ 467760 h 1185780"/>
                <a:gd name="connsiteX458" fmla="*/ 2293301 w 3111572"/>
                <a:gd name="connsiteY458" fmla="*/ 467760 h 1185780"/>
                <a:gd name="connsiteX459" fmla="*/ 2293814 w 3111572"/>
                <a:gd name="connsiteY459" fmla="*/ 463269 h 1185780"/>
                <a:gd name="connsiteX460" fmla="*/ 2291763 w 3111572"/>
                <a:gd name="connsiteY460" fmla="*/ 458011 h 1185780"/>
                <a:gd name="connsiteX461" fmla="*/ 2291763 w 3111572"/>
                <a:gd name="connsiteY461" fmla="*/ 455444 h 1185780"/>
                <a:gd name="connsiteX462" fmla="*/ 2313313 w 3111572"/>
                <a:gd name="connsiteY462" fmla="*/ 440050 h 1185780"/>
                <a:gd name="connsiteX463" fmla="*/ 2321011 w 3111572"/>
                <a:gd name="connsiteY463" fmla="*/ 448772 h 1185780"/>
                <a:gd name="connsiteX464" fmla="*/ 2344103 w 3111572"/>
                <a:gd name="connsiteY464" fmla="*/ 444155 h 1185780"/>
                <a:gd name="connsiteX465" fmla="*/ 2356417 w 3111572"/>
                <a:gd name="connsiteY465" fmla="*/ 444667 h 1185780"/>
                <a:gd name="connsiteX466" fmla="*/ 2360010 w 3111572"/>
                <a:gd name="connsiteY466" fmla="*/ 436974 h 1185780"/>
                <a:gd name="connsiteX467" fmla="*/ 2364115 w 3111572"/>
                <a:gd name="connsiteY467" fmla="*/ 436974 h 1185780"/>
                <a:gd name="connsiteX468" fmla="*/ 2366678 w 3111572"/>
                <a:gd name="connsiteY468" fmla="*/ 438512 h 1185780"/>
                <a:gd name="connsiteX469" fmla="*/ 2407604 w 3111572"/>
                <a:gd name="connsiteY469" fmla="*/ 438512 h 1185780"/>
                <a:gd name="connsiteX470" fmla="*/ 2436980 w 3111572"/>
                <a:gd name="connsiteY470" fmla="*/ 417474 h 1185780"/>
                <a:gd name="connsiteX471" fmla="*/ 2424152 w 3111572"/>
                <a:gd name="connsiteY471" fmla="*/ 410289 h 1185780"/>
                <a:gd name="connsiteX472" fmla="*/ 2423639 w 3111572"/>
                <a:gd name="connsiteY472" fmla="*/ 402592 h 1185780"/>
                <a:gd name="connsiteX473" fmla="*/ 2416967 w 3111572"/>
                <a:gd name="connsiteY473" fmla="*/ 392841 h 1185780"/>
                <a:gd name="connsiteX474" fmla="*/ 2151674 w 3111572"/>
                <a:gd name="connsiteY474" fmla="*/ 504192 h 1185780"/>
                <a:gd name="connsiteX475" fmla="*/ 2139871 w 3111572"/>
                <a:gd name="connsiteY475" fmla="*/ 507784 h 1185780"/>
                <a:gd name="connsiteX476" fmla="*/ 2117296 w 3111572"/>
                <a:gd name="connsiteY476" fmla="*/ 519586 h 1185780"/>
                <a:gd name="connsiteX477" fmla="*/ 2110111 w 3111572"/>
                <a:gd name="connsiteY477" fmla="*/ 525233 h 1185780"/>
                <a:gd name="connsiteX478" fmla="*/ 2116270 w 3111572"/>
                <a:gd name="connsiteY478" fmla="*/ 529338 h 1185780"/>
                <a:gd name="connsiteX479" fmla="*/ 2124993 w 3111572"/>
                <a:gd name="connsiteY479" fmla="*/ 536519 h 1185780"/>
                <a:gd name="connsiteX480" fmla="*/ 2137821 w 3111572"/>
                <a:gd name="connsiteY480" fmla="*/ 547808 h 1185780"/>
                <a:gd name="connsiteX481" fmla="*/ 2151674 w 3111572"/>
                <a:gd name="connsiteY481" fmla="*/ 541140 h 1185780"/>
                <a:gd name="connsiteX482" fmla="*/ 2168097 w 3111572"/>
                <a:gd name="connsiteY482" fmla="*/ 534981 h 1185780"/>
                <a:gd name="connsiteX483" fmla="*/ 2181438 w 3111572"/>
                <a:gd name="connsiteY483" fmla="*/ 524720 h 1185780"/>
                <a:gd name="connsiteX484" fmla="*/ 2196319 w 3111572"/>
                <a:gd name="connsiteY484" fmla="*/ 509198 h 1185780"/>
                <a:gd name="connsiteX485" fmla="*/ 2196319 w 3111572"/>
                <a:gd name="connsiteY485" fmla="*/ 501116 h 1185780"/>
                <a:gd name="connsiteX486" fmla="*/ 2180925 w 3111572"/>
                <a:gd name="connsiteY486" fmla="*/ 501116 h 1185780"/>
                <a:gd name="connsiteX487" fmla="*/ 2180925 w 3111572"/>
                <a:gd name="connsiteY487" fmla="*/ 494443 h 1185780"/>
                <a:gd name="connsiteX488" fmla="*/ 2181950 w 3111572"/>
                <a:gd name="connsiteY488" fmla="*/ 492393 h 1185780"/>
                <a:gd name="connsiteX489" fmla="*/ 2151674 w 3111572"/>
                <a:gd name="connsiteY489" fmla="*/ 504192 h 1185780"/>
                <a:gd name="connsiteX490" fmla="*/ 2102414 w 3111572"/>
                <a:gd name="connsiteY490" fmla="*/ 413369 h 1185780"/>
                <a:gd name="connsiteX491" fmla="*/ 2090098 w 3111572"/>
                <a:gd name="connsiteY491" fmla="*/ 425684 h 1185780"/>
                <a:gd name="connsiteX492" fmla="*/ 2112678 w 3111572"/>
                <a:gd name="connsiteY492" fmla="*/ 414907 h 1185780"/>
                <a:gd name="connsiteX493" fmla="*/ 2132178 w 3111572"/>
                <a:gd name="connsiteY493" fmla="*/ 402337 h 1185780"/>
                <a:gd name="connsiteX494" fmla="*/ 2102414 w 3111572"/>
                <a:gd name="connsiteY494" fmla="*/ 413369 h 1185780"/>
                <a:gd name="connsiteX495" fmla="*/ 2010562 w 3111572"/>
                <a:gd name="connsiteY495" fmla="*/ 445696 h 1185780"/>
                <a:gd name="connsiteX496" fmla="*/ 2014155 w 3111572"/>
                <a:gd name="connsiteY496" fmla="*/ 455957 h 1185780"/>
                <a:gd name="connsiteX497" fmla="*/ 2022877 w 3111572"/>
                <a:gd name="connsiteY497" fmla="*/ 450827 h 1185780"/>
                <a:gd name="connsiteX498" fmla="*/ 2046482 w 3111572"/>
                <a:gd name="connsiteY498" fmla="*/ 439537 h 1185780"/>
                <a:gd name="connsiteX499" fmla="*/ 2061876 w 3111572"/>
                <a:gd name="connsiteY499" fmla="*/ 434919 h 1185780"/>
                <a:gd name="connsiteX500" fmla="*/ 2074704 w 3111572"/>
                <a:gd name="connsiteY500" fmla="*/ 425168 h 1185780"/>
                <a:gd name="connsiteX501" fmla="*/ 2067520 w 3111572"/>
                <a:gd name="connsiteY501" fmla="*/ 422605 h 1185780"/>
                <a:gd name="connsiteX502" fmla="*/ 2058797 w 3111572"/>
                <a:gd name="connsiteY502" fmla="*/ 426710 h 1185780"/>
                <a:gd name="connsiteX503" fmla="*/ 2041351 w 3111572"/>
                <a:gd name="connsiteY503" fmla="*/ 429273 h 1185780"/>
                <a:gd name="connsiteX504" fmla="*/ 2031600 w 3111572"/>
                <a:gd name="connsiteY504" fmla="*/ 433381 h 1185780"/>
                <a:gd name="connsiteX505" fmla="*/ 2015180 w 3111572"/>
                <a:gd name="connsiteY505" fmla="*/ 434919 h 1185780"/>
                <a:gd name="connsiteX506" fmla="*/ 2010562 w 3111572"/>
                <a:gd name="connsiteY506" fmla="*/ 445696 h 1185780"/>
                <a:gd name="connsiteX507" fmla="*/ 1952063 w 3111572"/>
                <a:gd name="connsiteY507" fmla="*/ 432865 h 1185780"/>
                <a:gd name="connsiteX508" fmla="*/ 1952576 w 3111572"/>
                <a:gd name="connsiteY508" fmla="*/ 434919 h 1185780"/>
                <a:gd name="connsiteX509" fmla="*/ 1954631 w 3111572"/>
                <a:gd name="connsiteY509" fmla="*/ 435945 h 1185780"/>
                <a:gd name="connsiteX510" fmla="*/ 1956942 w 3111572"/>
                <a:gd name="connsiteY510" fmla="*/ 428636 h 1185780"/>
                <a:gd name="connsiteX511" fmla="*/ 1956942 w 3111572"/>
                <a:gd name="connsiteY511" fmla="*/ 421576 h 1185780"/>
                <a:gd name="connsiteX512" fmla="*/ 1952704 w 3111572"/>
                <a:gd name="connsiteY512" fmla="*/ 421576 h 1185780"/>
                <a:gd name="connsiteX513" fmla="*/ 1941286 w 3111572"/>
                <a:gd name="connsiteY513" fmla="*/ 430302 h 1185780"/>
                <a:gd name="connsiteX514" fmla="*/ 1937181 w 3111572"/>
                <a:gd name="connsiteY514" fmla="*/ 424655 h 1185780"/>
                <a:gd name="connsiteX515" fmla="*/ 1919736 w 3111572"/>
                <a:gd name="connsiteY515" fmla="*/ 434919 h 1185780"/>
                <a:gd name="connsiteX516" fmla="*/ 1904854 w 3111572"/>
                <a:gd name="connsiteY516" fmla="*/ 442104 h 1185780"/>
                <a:gd name="connsiteX517" fmla="*/ 1909988 w 3111572"/>
                <a:gd name="connsiteY517" fmla="*/ 451852 h 1185780"/>
                <a:gd name="connsiteX518" fmla="*/ 1913580 w 3111572"/>
                <a:gd name="connsiteY518" fmla="*/ 455444 h 1185780"/>
                <a:gd name="connsiteX519" fmla="*/ 1926408 w 3111572"/>
                <a:gd name="connsiteY519" fmla="*/ 442617 h 1185780"/>
                <a:gd name="connsiteX520" fmla="*/ 1934105 w 3111572"/>
                <a:gd name="connsiteY520" fmla="*/ 449288 h 1185780"/>
                <a:gd name="connsiteX521" fmla="*/ 1937181 w 3111572"/>
                <a:gd name="connsiteY521" fmla="*/ 448260 h 1185780"/>
                <a:gd name="connsiteX522" fmla="*/ 1937181 w 3111572"/>
                <a:gd name="connsiteY522" fmla="*/ 440050 h 1185780"/>
                <a:gd name="connsiteX523" fmla="*/ 1952063 w 3111572"/>
                <a:gd name="connsiteY523" fmla="*/ 432865 h 1185780"/>
                <a:gd name="connsiteX524" fmla="*/ 2056746 w 3111572"/>
                <a:gd name="connsiteY524" fmla="*/ 161929 h 1185780"/>
                <a:gd name="connsiteX525" fmla="*/ 2058797 w 3111572"/>
                <a:gd name="connsiteY525" fmla="*/ 162954 h 1185780"/>
                <a:gd name="connsiteX526" fmla="*/ 2068934 w 3111572"/>
                <a:gd name="connsiteY526" fmla="*/ 162954 h 1185780"/>
                <a:gd name="connsiteX527" fmla="*/ 2073679 w 3111572"/>
                <a:gd name="connsiteY527" fmla="*/ 171425 h 1185780"/>
                <a:gd name="connsiteX528" fmla="*/ 2065468 w 3111572"/>
                <a:gd name="connsiteY528" fmla="*/ 198874 h 1185780"/>
                <a:gd name="connsiteX529" fmla="*/ 2036730 w 3111572"/>
                <a:gd name="connsiteY529" fmla="*/ 247111 h 1185780"/>
                <a:gd name="connsiteX530" fmla="*/ 2007995 w 3111572"/>
                <a:gd name="connsiteY530" fmla="*/ 277897 h 1185780"/>
                <a:gd name="connsiteX531" fmla="*/ 1974002 w 3111572"/>
                <a:gd name="connsiteY531" fmla="*/ 303556 h 1185780"/>
                <a:gd name="connsiteX532" fmla="*/ 1957837 w 3111572"/>
                <a:gd name="connsiteY532" fmla="*/ 303556 h 1185780"/>
                <a:gd name="connsiteX533" fmla="*/ 1929873 w 3111572"/>
                <a:gd name="connsiteY533" fmla="*/ 308174 h 1185780"/>
                <a:gd name="connsiteX534" fmla="*/ 1917682 w 3111572"/>
                <a:gd name="connsiteY534" fmla="*/ 308174 h 1185780"/>
                <a:gd name="connsiteX535" fmla="*/ 1906396 w 3111572"/>
                <a:gd name="connsiteY535" fmla="*/ 303556 h 1185780"/>
                <a:gd name="connsiteX536" fmla="*/ 1894593 w 3111572"/>
                <a:gd name="connsiteY536" fmla="*/ 303556 h 1185780"/>
                <a:gd name="connsiteX537" fmla="*/ 1851489 w 3111572"/>
                <a:gd name="connsiteY537" fmla="*/ 327161 h 1185780"/>
                <a:gd name="connsiteX538" fmla="*/ 1836095 w 3111572"/>
                <a:gd name="connsiteY538" fmla="*/ 322030 h 1185780"/>
                <a:gd name="connsiteX539" fmla="*/ 1811465 w 3111572"/>
                <a:gd name="connsiteY539" fmla="*/ 333830 h 1185780"/>
                <a:gd name="connsiteX540" fmla="*/ 1792478 w 3111572"/>
                <a:gd name="connsiteY540" fmla="*/ 349736 h 1185780"/>
                <a:gd name="connsiteX541" fmla="*/ 1784267 w 3111572"/>
                <a:gd name="connsiteY541" fmla="*/ 348711 h 1185780"/>
                <a:gd name="connsiteX542" fmla="*/ 1764255 w 3111572"/>
                <a:gd name="connsiteY542" fmla="*/ 358976 h 1185780"/>
                <a:gd name="connsiteX543" fmla="*/ 1756045 w 3111572"/>
                <a:gd name="connsiteY543" fmla="*/ 366157 h 1185780"/>
                <a:gd name="connsiteX544" fmla="*/ 1747836 w 3111572"/>
                <a:gd name="connsiteY544" fmla="*/ 391815 h 1185780"/>
                <a:gd name="connsiteX545" fmla="*/ 1743218 w 3111572"/>
                <a:gd name="connsiteY545" fmla="*/ 424655 h 1185780"/>
                <a:gd name="connsiteX546" fmla="*/ 1739368 w 3111572"/>
                <a:gd name="connsiteY546" fmla="*/ 453521 h 1185780"/>
                <a:gd name="connsiteX547" fmla="*/ 1739368 w 3111572"/>
                <a:gd name="connsiteY547" fmla="*/ 463654 h 1185780"/>
                <a:gd name="connsiteX548" fmla="*/ 1758609 w 3111572"/>
                <a:gd name="connsiteY548" fmla="*/ 467760 h 1185780"/>
                <a:gd name="connsiteX549" fmla="*/ 1776571 w 3111572"/>
                <a:gd name="connsiteY549" fmla="*/ 477508 h 1185780"/>
                <a:gd name="connsiteX550" fmla="*/ 1787347 w 3111572"/>
                <a:gd name="connsiteY550" fmla="*/ 462117 h 1185780"/>
                <a:gd name="connsiteX551" fmla="*/ 1802742 w 3111572"/>
                <a:gd name="connsiteY551" fmla="*/ 444667 h 1185780"/>
                <a:gd name="connsiteX552" fmla="*/ 1814028 w 3111572"/>
                <a:gd name="connsiteY552" fmla="*/ 431327 h 1185780"/>
                <a:gd name="connsiteX553" fmla="*/ 1827372 w 3111572"/>
                <a:gd name="connsiteY553" fmla="*/ 437999 h 1185780"/>
                <a:gd name="connsiteX554" fmla="*/ 1833528 w 3111572"/>
                <a:gd name="connsiteY554" fmla="*/ 433894 h 1185780"/>
                <a:gd name="connsiteX555" fmla="*/ 1842766 w 3111572"/>
                <a:gd name="connsiteY555" fmla="*/ 428760 h 1185780"/>
                <a:gd name="connsiteX556" fmla="*/ 1870989 w 3111572"/>
                <a:gd name="connsiteY556" fmla="*/ 415933 h 1185780"/>
                <a:gd name="connsiteX557" fmla="*/ 1894593 w 3111572"/>
                <a:gd name="connsiteY557" fmla="*/ 406184 h 1185780"/>
                <a:gd name="connsiteX558" fmla="*/ 1913064 w 3111572"/>
                <a:gd name="connsiteY558" fmla="*/ 396946 h 1185780"/>
                <a:gd name="connsiteX559" fmla="*/ 1908959 w 3111572"/>
                <a:gd name="connsiteY559" fmla="*/ 391303 h 1185780"/>
                <a:gd name="connsiteX560" fmla="*/ 1935131 w 3111572"/>
                <a:gd name="connsiteY560" fmla="*/ 383093 h 1185780"/>
                <a:gd name="connsiteX561" fmla="*/ 1946420 w 3111572"/>
                <a:gd name="connsiteY561" fmla="*/ 389764 h 1185780"/>
                <a:gd name="connsiteX562" fmla="*/ 1955143 w 3111572"/>
                <a:gd name="connsiteY562" fmla="*/ 402592 h 1185780"/>
                <a:gd name="connsiteX563" fmla="*/ 1948984 w 3111572"/>
                <a:gd name="connsiteY563" fmla="*/ 409260 h 1185780"/>
                <a:gd name="connsiteX564" fmla="*/ 1938465 w 3111572"/>
                <a:gd name="connsiteY564" fmla="*/ 406184 h 1185780"/>
                <a:gd name="connsiteX565" fmla="*/ 1892026 w 3111572"/>
                <a:gd name="connsiteY565" fmla="*/ 437999 h 1185780"/>
                <a:gd name="connsiteX566" fmla="*/ 1875094 w 3111572"/>
                <a:gd name="connsiteY566" fmla="*/ 466221 h 1185780"/>
                <a:gd name="connsiteX567" fmla="*/ 1860725 w 3111572"/>
                <a:gd name="connsiteY567" fmla="*/ 488800 h 1185780"/>
                <a:gd name="connsiteX568" fmla="*/ 1848409 w 3111572"/>
                <a:gd name="connsiteY568" fmla="*/ 494443 h 1185780"/>
                <a:gd name="connsiteX569" fmla="*/ 1825831 w 3111572"/>
                <a:gd name="connsiteY569" fmla="*/ 515994 h 1185780"/>
                <a:gd name="connsiteX570" fmla="*/ 1813258 w 3111572"/>
                <a:gd name="connsiteY570" fmla="*/ 525746 h 1185780"/>
                <a:gd name="connsiteX571" fmla="*/ 1801713 w 3111572"/>
                <a:gd name="connsiteY571" fmla="*/ 523178 h 1185780"/>
                <a:gd name="connsiteX572" fmla="*/ 1800175 w 3111572"/>
                <a:gd name="connsiteY572" fmla="*/ 535494 h 1185780"/>
                <a:gd name="connsiteX573" fmla="*/ 1821729 w 3111572"/>
                <a:gd name="connsiteY573" fmla="*/ 540112 h 1185780"/>
                <a:gd name="connsiteX574" fmla="*/ 1848922 w 3111572"/>
                <a:gd name="connsiteY574" fmla="*/ 558073 h 1185780"/>
                <a:gd name="connsiteX575" fmla="*/ 1864830 w 3111572"/>
                <a:gd name="connsiteY575" fmla="*/ 575519 h 1185780"/>
                <a:gd name="connsiteX576" fmla="*/ 1869447 w 3111572"/>
                <a:gd name="connsiteY576" fmla="*/ 588346 h 1185780"/>
                <a:gd name="connsiteX577" fmla="*/ 1878173 w 3111572"/>
                <a:gd name="connsiteY577" fmla="*/ 601177 h 1185780"/>
                <a:gd name="connsiteX578" fmla="*/ 1863291 w 3111572"/>
                <a:gd name="connsiteY578" fmla="*/ 613750 h 1185780"/>
                <a:gd name="connsiteX579" fmla="*/ 1867396 w 3111572"/>
                <a:gd name="connsiteY579" fmla="*/ 625934 h 1185780"/>
                <a:gd name="connsiteX580" fmla="*/ 1867396 w 3111572"/>
                <a:gd name="connsiteY580" fmla="*/ 644794 h 1185780"/>
                <a:gd name="connsiteX581" fmla="*/ 1882791 w 3111572"/>
                <a:gd name="connsiteY581" fmla="*/ 650950 h 1185780"/>
                <a:gd name="connsiteX582" fmla="*/ 1885867 w 3111572"/>
                <a:gd name="connsiteY582" fmla="*/ 663778 h 1185780"/>
                <a:gd name="connsiteX583" fmla="*/ 1895619 w 3111572"/>
                <a:gd name="connsiteY583" fmla="*/ 650437 h 1185780"/>
                <a:gd name="connsiteX584" fmla="*/ 1898698 w 3111572"/>
                <a:gd name="connsiteY584" fmla="*/ 652491 h 1185780"/>
                <a:gd name="connsiteX585" fmla="*/ 1898698 w 3111572"/>
                <a:gd name="connsiteY585" fmla="*/ 665192 h 1185780"/>
                <a:gd name="connsiteX586" fmla="*/ 1900749 w 3111572"/>
                <a:gd name="connsiteY586" fmla="*/ 672631 h 1185780"/>
                <a:gd name="connsiteX587" fmla="*/ 1900749 w 3111572"/>
                <a:gd name="connsiteY587" fmla="*/ 677121 h 1185780"/>
                <a:gd name="connsiteX588" fmla="*/ 1886383 w 3111572"/>
                <a:gd name="connsiteY588" fmla="*/ 680197 h 1185780"/>
                <a:gd name="connsiteX589" fmla="*/ 1870989 w 3111572"/>
                <a:gd name="connsiteY589" fmla="*/ 692003 h 1185780"/>
                <a:gd name="connsiteX590" fmla="*/ 1852002 w 3111572"/>
                <a:gd name="connsiteY590" fmla="*/ 699697 h 1185780"/>
                <a:gd name="connsiteX591" fmla="*/ 1842254 w 3111572"/>
                <a:gd name="connsiteY591" fmla="*/ 708936 h 1185780"/>
                <a:gd name="connsiteX592" fmla="*/ 1849435 w 3111572"/>
                <a:gd name="connsiteY592" fmla="*/ 725355 h 1185780"/>
                <a:gd name="connsiteX593" fmla="*/ 1841225 w 3111572"/>
                <a:gd name="connsiteY593" fmla="*/ 729973 h 1185780"/>
                <a:gd name="connsiteX594" fmla="*/ 1831862 w 3111572"/>
                <a:gd name="connsiteY594" fmla="*/ 732028 h 1185780"/>
                <a:gd name="connsiteX595" fmla="*/ 1817235 w 3111572"/>
                <a:gd name="connsiteY595" fmla="*/ 732028 h 1185780"/>
                <a:gd name="connsiteX596" fmla="*/ 1812363 w 3111572"/>
                <a:gd name="connsiteY596" fmla="*/ 733566 h 1185780"/>
                <a:gd name="connsiteX597" fmla="*/ 1807360 w 3111572"/>
                <a:gd name="connsiteY597" fmla="*/ 733566 h 1185780"/>
                <a:gd name="connsiteX598" fmla="*/ 1805306 w 3111572"/>
                <a:gd name="connsiteY598" fmla="*/ 705089 h 1185780"/>
                <a:gd name="connsiteX599" fmla="*/ 1810952 w 3111572"/>
                <a:gd name="connsiteY599" fmla="*/ 690461 h 1185780"/>
                <a:gd name="connsiteX600" fmla="*/ 1806334 w 3111572"/>
                <a:gd name="connsiteY600" fmla="*/ 681226 h 1185780"/>
                <a:gd name="connsiteX601" fmla="*/ 1803254 w 3111572"/>
                <a:gd name="connsiteY601" fmla="*/ 675067 h 1185780"/>
                <a:gd name="connsiteX602" fmla="*/ 1786835 w 3111572"/>
                <a:gd name="connsiteY602" fmla="*/ 670449 h 1185780"/>
                <a:gd name="connsiteX603" fmla="*/ 1776058 w 3111572"/>
                <a:gd name="connsiteY603" fmla="*/ 659673 h 1185780"/>
                <a:gd name="connsiteX604" fmla="*/ 1769898 w 3111572"/>
                <a:gd name="connsiteY604" fmla="*/ 653517 h 1185780"/>
                <a:gd name="connsiteX605" fmla="*/ 1779137 w 3111572"/>
                <a:gd name="connsiteY605" fmla="*/ 632479 h 1185780"/>
                <a:gd name="connsiteX606" fmla="*/ 1782217 w 3111572"/>
                <a:gd name="connsiteY606" fmla="*/ 611950 h 1185780"/>
                <a:gd name="connsiteX607" fmla="*/ 1784780 w 3111572"/>
                <a:gd name="connsiteY607" fmla="*/ 602330 h 1185780"/>
                <a:gd name="connsiteX608" fmla="*/ 1784780 w 3111572"/>
                <a:gd name="connsiteY608" fmla="*/ 597072 h 1185780"/>
                <a:gd name="connsiteX609" fmla="*/ 1774647 w 3111572"/>
                <a:gd name="connsiteY609" fmla="*/ 597072 h 1185780"/>
                <a:gd name="connsiteX610" fmla="*/ 1747836 w 3111572"/>
                <a:gd name="connsiteY610" fmla="*/ 603228 h 1185780"/>
                <a:gd name="connsiteX611" fmla="*/ 1730903 w 3111572"/>
                <a:gd name="connsiteY611" fmla="*/ 620164 h 1185780"/>
                <a:gd name="connsiteX612" fmla="*/ 1735520 w 3111572"/>
                <a:gd name="connsiteY612" fmla="*/ 635555 h 1185780"/>
                <a:gd name="connsiteX613" fmla="*/ 1739625 w 3111572"/>
                <a:gd name="connsiteY613" fmla="*/ 647357 h 1185780"/>
                <a:gd name="connsiteX614" fmla="*/ 1745781 w 3111572"/>
                <a:gd name="connsiteY614" fmla="*/ 651462 h 1185780"/>
                <a:gd name="connsiteX615" fmla="*/ 1742189 w 3111572"/>
                <a:gd name="connsiteY615" fmla="*/ 661214 h 1185780"/>
                <a:gd name="connsiteX616" fmla="*/ 1736546 w 3111572"/>
                <a:gd name="connsiteY616" fmla="*/ 679172 h 1185780"/>
                <a:gd name="connsiteX617" fmla="*/ 1727311 w 3111572"/>
                <a:gd name="connsiteY617" fmla="*/ 706882 h 1185780"/>
                <a:gd name="connsiteX618" fmla="*/ 1733466 w 3111572"/>
                <a:gd name="connsiteY618" fmla="*/ 745368 h 1185780"/>
                <a:gd name="connsiteX619" fmla="*/ 1738597 w 3111572"/>
                <a:gd name="connsiteY619" fmla="*/ 756916 h 1185780"/>
                <a:gd name="connsiteX620" fmla="*/ 1727823 w 3111572"/>
                <a:gd name="connsiteY620" fmla="*/ 792578 h 1185780"/>
                <a:gd name="connsiteX621" fmla="*/ 1735004 w 3111572"/>
                <a:gd name="connsiteY621" fmla="*/ 812590 h 1185780"/>
                <a:gd name="connsiteX622" fmla="*/ 1716534 w 3111572"/>
                <a:gd name="connsiteY622" fmla="*/ 825417 h 1185780"/>
                <a:gd name="connsiteX623" fmla="*/ 1709091 w 3111572"/>
                <a:gd name="connsiteY623" fmla="*/ 824392 h 1185780"/>
                <a:gd name="connsiteX624" fmla="*/ 1689849 w 3111572"/>
                <a:gd name="connsiteY624" fmla="*/ 827984 h 1185780"/>
                <a:gd name="connsiteX625" fmla="*/ 1678047 w 3111572"/>
                <a:gd name="connsiteY625" fmla="*/ 837220 h 1185780"/>
                <a:gd name="connsiteX626" fmla="*/ 1671121 w 3111572"/>
                <a:gd name="connsiteY626" fmla="*/ 842866 h 1185780"/>
                <a:gd name="connsiteX627" fmla="*/ 1655984 w 3111572"/>
                <a:gd name="connsiteY627" fmla="*/ 830548 h 1185780"/>
                <a:gd name="connsiteX628" fmla="*/ 1664707 w 3111572"/>
                <a:gd name="connsiteY628" fmla="*/ 812077 h 1185780"/>
                <a:gd name="connsiteX629" fmla="*/ 1668812 w 3111572"/>
                <a:gd name="connsiteY629" fmla="*/ 796170 h 1185780"/>
                <a:gd name="connsiteX630" fmla="*/ 1677535 w 3111572"/>
                <a:gd name="connsiteY630" fmla="*/ 765508 h 1185780"/>
                <a:gd name="connsiteX631" fmla="*/ 1677535 w 3111572"/>
                <a:gd name="connsiteY631" fmla="*/ 750884 h 1185780"/>
                <a:gd name="connsiteX632" fmla="*/ 1672404 w 3111572"/>
                <a:gd name="connsiteY632" fmla="*/ 723302 h 1185780"/>
                <a:gd name="connsiteX633" fmla="*/ 1665732 w 3111572"/>
                <a:gd name="connsiteY633" fmla="*/ 711114 h 1185780"/>
                <a:gd name="connsiteX634" fmla="*/ 1665732 w 3111572"/>
                <a:gd name="connsiteY634" fmla="*/ 699057 h 1185780"/>
                <a:gd name="connsiteX635" fmla="*/ 1666758 w 3111572"/>
                <a:gd name="connsiteY635" fmla="*/ 694567 h 1185780"/>
                <a:gd name="connsiteX636" fmla="*/ 1665732 w 3111572"/>
                <a:gd name="connsiteY636" fmla="*/ 696621 h 1185780"/>
                <a:gd name="connsiteX637" fmla="*/ 1646745 w 3111572"/>
                <a:gd name="connsiteY637" fmla="*/ 699184 h 1185780"/>
                <a:gd name="connsiteX638" fmla="*/ 1639564 w 3111572"/>
                <a:gd name="connsiteY638" fmla="*/ 703290 h 1185780"/>
                <a:gd name="connsiteX639" fmla="*/ 1632379 w 3111572"/>
                <a:gd name="connsiteY639" fmla="*/ 693029 h 1185780"/>
                <a:gd name="connsiteX640" fmla="*/ 1628274 w 3111572"/>
                <a:gd name="connsiteY640" fmla="*/ 677121 h 1185780"/>
                <a:gd name="connsiteX641" fmla="*/ 1625195 w 3111572"/>
                <a:gd name="connsiteY641" fmla="*/ 665831 h 1185780"/>
                <a:gd name="connsiteX642" fmla="*/ 1631354 w 3111572"/>
                <a:gd name="connsiteY642" fmla="*/ 650437 h 1185780"/>
                <a:gd name="connsiteX643" fmla="*/ 1624170 w 3111572"/>
                <a:gd name="connsiteY643" fmla="*/ 645819 h 1185780"/>
                <a:gd name="connsiteX644" fmla="*/ 1626733 w 3111572"/>
                <a:gd name="connsiteY644" fmla="*/ 635043 h 1185780"/>
                <a:gd name="connsiteX645" fmla="*/ 1630325 w 3111572"/>
                <a:gd name="connsiteY645" fmla="*/ 629399 h 1185780"/>
                <a:gd name="connsiteX646" fmla="*/ 1641102 w 3111572"/>
                <a:gd name="connsiteY646" fmla="*/ 635555 h 1185780"/>
                <a:gd name="connsiteX647" fmla="*/ 1649312 w 3111572"/>
                <a:gd name="connsiteY647" fmla="*/ 629912 h 1185780"/>
                <a:gd name="connsiteX648" fmla="*/ 1657522 w 3111572"/>
                <a:gd name="connsiteY648" fmla="*/ 617212 h 1185780"/>
                <a:gd name="connsiteX649" fmla="*/ 1657522 w 3111572"/>
                <a:gd name="connsiteY649" fmla="*/ 602715 h 1185780"/>
                <a:gd name="connsiteX650" fmla="*/ 1658551 w 3111572"/>
                <a:gd name="connsiteY650" fmla="*/ 600665 h 1185780"/>
                <a:gd name="connsiteX651" fmla="*/ 1658551 w 3111572"/>
                <a:gd name="connsiteY651" fmla="*/ 586681 h 1185780"/>
                <a:gd name="connsiteX652" fmla="*/ 1661627 w 3111572"/>
                <a:gd name="connsiteY652" fmla="*/ 572954 h 1185780"/>
                <a:gd name="connsiteX653" fmla="*/ 1672917 w 3111572"/>
                <a:gd name="connsiteY653" fmla="*/ 569875 h 1185780"/>
                <a:gd name="connsiteX654" fmla="*/ 1672917 w 3111572"/>
                <a:gd name="connsiteY654" fmla="*/ 559483 h 1185780"/>
                <a:gd name="connsiteX655" fmla="*/ 1667786 w 3111572"/>
                <a:gd name="connsiteY655" fmla="*/ 525233 h 1185780"/>
                <a:gd name="connsiteX656" fmla="*/ 1671378 w 3111572"/>
                <a:gd name="connsiteY656" fmla="*/ 508297 h 1185780"/>
                <a:gd name="connsiteX657" fmla="*/ 1683694 w 3111572"/>
                <a:gd name="connsiteY657" fmla="*/ 486747 h 1185780"/>
                <a:gd name="connsiteX658" fmla="*/ 1688824 w 3111572"/>
                <a:gd name="connsiteY658" fmla="*/ 478024 h 1185780"/>
                <a:gd name="connsiteX659" fmla="*/ 1702677 w 3111572"/>
                <a:gd name="connsiteY659" fmla="*/ 486234 h 1185780"/>
                <a:gd name="connsiteX660" fmla="*/ 1705244 w 3111572"/>
                <a:gd name="connsiteY660" fmla="*/ 488800 h 1185780"/>
                <a:gd name="connsiteX661" fmla="*/ 1707298 w 3111572"/>
                <a:gd name="connsiteY661" fmla="*/ 487772 h 1185780"/>
                <a:gd name="connsiteX662" fmla="*/ 1704731 w 3111572"/>
                <a:gd name="connsiteY662" fmla="*/ 475457 h 1185780"/>
                <a:gd name="connsiteX663" fmla="*/ 1706269 w 3111572"/>
                <a:gd name="connsiteY663" fmla="*/ 458524 h 1185780"/>
                <a:gd name="connsiteX664" fmla="*/ 1702677 w 3111572"/>
                <a:gd name="connsiteY664" fmla="*/ 439024 h 1185780"/>
                <a:gd name="connsiteX665" fmla="*/ 1697034 w 3111572"/>
                <a:gd name="connsiteY665" fmla="*/ 430429 h 1185780"/>
                <a:gd name="connsiteX666" fmla="*/ 1697034 w 3111572"/>
                <a:gd name="connsiteY666" fmla="*/ 416831 h 1185780"/>
                <a:gd name="connsiteX667" fmla="*/ 1693954 w 3111572"/>
                <a:gd name="connsiteY667" fmla="*/ 408875 h 1185780"/>
                <a:gd name="connsiteX668" fmla="*/ 1694470 w 3111572"/>
                <a:gd name="connsiteY668" fmla="*/ 404130 h 1185780"/>
                <a:gd name="connsiteX669" fmla="*/ 1704731 w 3111572"/>
                <a:gd name="connsiteY669" fmla="*/ 403105 h 1185780"/>
                <a:gd name="connsiteX670" fmla="*/ 1709349 w 3111572"/>
                <a:gd name="connsiteY670" fmla="*/ 390401 h 1185780"/>
                <a:gd name="connsiteX671" fmla="*/ 1709349 w 3111572"/>
                <a:gd name="connsiteY671" fmla="*/ 379373 h 1185780"/>
                <a:gd name="connsiteX672" fmla="*/ 1721151 w 3111572"/>
                <a:gd name="connsiteY672" fmla="*/ 361026 h 1185780"/>
                <a:gd name="connsiteX673" fmla="*/ 1729874 w 3111572"/>
                <a:gd name="connsiteY673" fmla="*/ 352303 h 1185780"/>
                <a:gd name="connsiteX674" fmla="*/ 1736033 w 3111572"/>
                <a:gd name="connsiteY674" fmla="*/ 343068 h 1185780"/>
                <a:gd name="connsiteX675" fmla="*/ 1746297 w 3111572"/>
                <a:gd name="connsiteY675" fmla="*/ 346660 h 1185780"/>
                <a:gd name="connsiteX676" fmla="*/ 1755020 w 3111572"/>
                <a:gd name="connsiteY676" fmla="*/ 334858 h 1185780"/>
                <a:gd name="connsiteX677" fmla="*/ 1764768 w 3111572"/>
                <a:gd name="connsiteY677" fmla="*/ 321001 h 1185780"/>
                <a:gd name="connsiteX678" fmla="*/ 1762201 w 3111572"/>
                <a:gd name="connsiteY678" fmla="*/ 311253 h 1185780"/>
                <a:gd name="connsiteX679" fmla="*/ 1764768 w 3111572"/>
                <a:gd name="connsiteY679" fmla="*/ 304069 h 1185780"/>
                <a:gd name="connsiteX680" fmla="*/ 1770542 w 3111572"/>
                <a:gd name="connsiteY680" fmla="*/ 291754 h 1185780"/>
                <a:gd name="connsiteX681" fmla="*/ 1792350 w 3111572"/>
                <a:gd name="connsiteY681" fmla="*/ 291754 h 1185780"/>
                <a:gd name="connsiteX682" fmla="*/ 1807872 w 3111572"/>
                <a:gd name="connsiteY682" fmla="*/ 283544 h 1185780"/>
                <a:gd name="connsiteX683" fmla="*/ 1819675 w 3111572"/>
                <a:gd name="connsiteY683" fmla="*/ 291241 h 1185780"/>
                <a:gd name="connsiteX684" fmla="*/ 1822242 w 3111572"/>
                <a:gd name="connsiteY684" fmla="*/ 295346 h 1185780"/>
                <a:gd name="connsiteX685" fmla="*/ 1835069 w 3111572"/>
                <a:gd name="connsiteY685" fmla="*/ 291241 h 1185780"/>
                <a:gd name="connsiteX686" fmla="*/ 1892667 w 3111572"/>
                <a:gd name="connsiteY686" fmla="*/ 282518 h 1185780"/>
                <a:gd name="connsiteX687" fmla="*/ 1903701 w 3111572"/>
                <a:gd name="connsiteY687" fmla="*/ 282518 h 1185780"/>
                <a:gd name="connsiteX688" fmla="*/ 1939749 w 3111572"/>
                <a:gd name="connsiteY688" fmla="*/ 271741 h 1185780"/>
                <a:gd name="connsiteX689" fmla="*/ 1967458 w 3111572"/>
                <a:gd name="connsiteY689" fmla="*/ 259427 h 1185780"/>
                <a:gd name="connsiteX690" fmla="*/ 1998760 w 3111572"/>
                <a:gd name="connsiteY690" fmla="*/ 242490 h 1185780"/>
                <a:gd name="connsiteX691" fmla="*/ 2010049 w 3111572"/>
                <a:gd name="connsiteY691" fmla="*/ 228637 h 1185780"/>
                <a:gd name="connsiteX692" fmla="*/ 2019797 w 3111572"/>
                <a:gd name="connsiteY692" fmla="*/ 219915 h 1185780"/>
                <a:gd name="connsiteX693" fmla="*/ 2023903 w 3111572"/>
                <a:gd name="connsiteY693" fmla="*/ 216835 h 1185780"/>
                <a:gd name="connsiteX694" fmla="*/ 2022877 w 3111572"/>
                <a:gd name="connsiteY694" fmla="*/ 211705 h 1185780"/>
                <a:gd name="connsiteX695" fmla="*/ 2041351 w 3111572"/>
                <a:gd name="connsiteY695" fmla="*/ 188613 h 1185780"/>
                <a:gd name="connsiteX696" fmla="*/ 2049561 w 3111572"/>
                <a:gd name="connsiteY696" fmla="*/ 170652 h 1185780"/>
                <a:gd name="connsiteX697" fmla="*/ 2056746 w 3111572"/>
                <a:gd name="connsiteY697" fmla="*/ 161929 h 1185780"/>
                <a:gd name="connsiteX698" fmla="*/ 1873039 w 3111572"/>
                <a:gd name="connsiteY698" fmla="*/ 715604 h 1185780"/>
                <a:gd name="connsiteX699" fmla="*/ 1862778 w 3111572"/>
                <a:gd name="connsiteY699" fmla="*/ 724588 h 1185780"/>
                <a:gd name="connsiteX700" fmla="*/ 1868422 w 3111572"/>
                <a:gd name="connsiteY700" fmla="*/ 733053 h 1185780"/>
                <a:gd name="connsiteX701" fmla="*/ 1862778 w 3111572"/>
                <a:gd name="connsiteY701" fmla="*/ 742161 h 1185780"/>
                <a:gd name="connsiteX702" fmla="*/ 1862778 w 3111572"/>
                <a:gd name="connsiteY702" fmla="*/ 755629 h 1185780"/>
                <a:gd name="connsiteX703" fmla="*/ 1865343 w 3111572"/>
                <a:gd name="connsiteY703" fmla="*/ 756145 h 1185780"/>
                <a:gd name="connsiteX704" fmla="*/ 1872014 w 3111572"/>
                <a:gd name="connsiteY704" fmla="*/ 748960 h 1185780"/>
                <a:gd name="connsiteX705" fmla="*/ 1876119 w 3111572"/>
                <a:gd name="connsiteY705" fmla="*/ 745881 h 1185780"/>
                <a:gd name="connsiteX706" fmla="*/ 1878173 w 3111572"/>
                <a:gd name="connsiteY706" fmla="*/ 734079 h 1185780"/>
                <a:gd name="connsiteX707" fmla="*/ 1881762 w 3111572"/>
                <a:gd name="connsiteY707" fmla="*/ 721251 h 1185780"/>
                <a:gd name="connsiteX708" fmla="*/ 1873039 w 3111572"/>
                <a:gd name="connsiteY708" fmla="*/ 715604 h 1185780"/>
                <a:gd name="connsiteX709" fmla="*/ 1915631 w 3111572"/>
                <a:gd name="connsiteY709" fmla="*/ 699184 h 1185780"/>
                <a:gd name="connsiteX710" fmla="*/ 1913064 w 3111572"/>
                <a:gd name="connsiteY710" fmla="*/ 688411 h 1185780"/>
                <a:gd name="connsiteX711" fmla="*/ 1907676 w 3111572"/>
                <a:gd name="connsiteY711" fmla="*/ 681226 h 1185780"/>
                <a:gd name="connsiteX712" fmla="*/ 1899211 w 3111572"/>
                <a:gd name="connsiteY712" fmla="*/ 695595 h 1185780"/>
                <a:gd name="connsiteX713" fmla="*/ 1896259 w 3111572"/>
                <a:gd name="connsiteY713" fmla="*/ 708808 h 1185780"/>
                <a:gd name="connsiteX714" fmla="*/ 1896259 w 3111572"/>
                <a:gd name="connsiteY714" fmla="*/ 737286 h 1185780"/>
                <a:gd name="connsiteX715" fmla="*/ 1886383 w 3111572"/>
                <a:gd name="connsiteY715" fmla="*/ 759097 h 1185780"/>
                <a:gd name="connsiteX716" fmla="*/ 1886383 w 3111572"/>
                <a:gd name="connsiteY716" fmla="*/ 773078 h 1185780"/>
                <a:gd name="connsiteX717" fmla="*/ 1890489 w 3111572"/>
                <a:gd name="connsiteY717" fmla="*/ 775644 h 1185780"/>
                <a:gd name="connsiteX718" fmla="*/ 1898698 w 3111572"/>
                <a:gd name="connsiteY718" fmla="*/ 752553 h 1185780"/>
                <a:gd name="connsiteX719" fmla="*/ 1912038 w 3111572"/>
                <a:gd name="connsiteY719" fmla="*/ 729461 h 1185780"/>
                <a:gd name="connsiteX720" fmla="*/ 1905883 w 3111572"/>
                <a:gd name="connsiteY720" fmla="*/ 721251 h 1185780"/>
                <a:gd name="connsiteX721" fmla="*/ 1908959 w 3111572"/>
                <a:gd name="connsiteY721" fmla="*/ 712015 h 1185780"/>
                <a:gd name="connsiteX722" fmla="*/ 1908959 w 3111572"/>
                <a:gd name="connsiteY722" fmla="*/ 703290 h 1185780"/>
                <a:gd name="connsiteX723" fmla="*/ 1915631 w 3111572"/>
                <a:gd name="connsiteY723" fmla="*/ 699184 h 1185780"/>
                <a:gd name="connsiteX724" fmla="*/ 2141926 w 3111572"/>
                <a:gd name="connsiteY724" fmla="*/ 835681 h 1185780"/>
                <a:gd name="connsiteX725" fmla="*/ 2122939 w 3111572"/>
                <a:gd name="connsiteY725" fmla="*/ 846455 h 1185780"/>
                <a:gd name="connsiteX726" fmla="*/ 2101643 w 3111572"/>
                <a:gd name="connsiteY726" fmla="*/ 850560 h 1185780"/>
                <a:gd name="connsiteX727" fmla="*/ 2091637 w 3111572"/>
                <a:gd name="connsiteY727" fmla="*/ 847996 h 1185780"/>
                <a:gd name="connsiteX728" fmla="*/ 2087274 w 3111572"/>
                <a:gd name="connsiteY728" fmla="*/ 847996 h 1185780"/>
                <a:gd name="connsiteX729" fmla="*/ 2087274 w 3111572"/>
                <a:gd name="connsiteY729" fmla="*/ 855566 h 1185780"/>
                <a:gd name="connsiteX730" fmla="*/ 2092150 w 3111572"/>
                <a:gd name="connsiteY730" fmla="*/ 874164 h 1185780"/>
                <a:gd name="connsiteX731" fmla="*/ 2109598 w 3111572"/>
                <a:gd name="connsiteY731" fmla="*/ 863903 h 1185780"/>
                <a:gd name="connsiteX732" fmla="*/ 2128069 w 3111572"/>
                <a:gd name="connsiteY732" fmla="*/ 860824 h 1185780"/>
                <a:gd name="connsiteX733" fmla="*/ 2141413 w 3111572"/>
                <a:gd name="connsiteY733" fmla="*/ 846968 h 1185780"/>
                <a:gd name="connsiteX734" fmla="*/ 2151674 w 3111572"/>
                <a:gd name="connsiteY734" fmla="*/ 838761 h 1185780"/>
                <a:gd name="connsiteX735" fmla="*/ 2151674 w 3111572"/>
                <a:gd name="connsiteY735" fmla="*/ 835169 h 1185780"/>
                <a:gd name="connsiteX736" fmla="*/ 2147569 w 3111572"/>
                <a:gd name="connsiteY736" fmla="*/ 834653 h 1185780"/>
                <a:gd name="connsiteX737" fmla="*/ 2139358 w 3111572"/>
                <a:gd name="connsiteY737" fmla="*/ 837732 h 1185780"/>
                <a:gd name="connsiteX738" fmla="*/ 2141926 w 3111572"/>
                <a:gd name="connsiteY738" fmla="*/ 835681 h 1185780"/>
                <a:gd name="connsiteX739" fmla="*/ 2664816 w 3111572"/>
                <a:gd name="connsiteY739" fmla="*/ 494571 h 1185780"/>
                <a:gd name="connsiteX740" fmla="*/ 2693038 w 3111572"/>
                <a:gd name="connsiteY740" fmla="*/ 494443 h 1185780"/>
                <a:gd name="connsiteX741" fmla="*/ 2693550 w 3111572"/>
                <a:gd name="connsiteY741" fmla="*/ 488540 h 1185780"/>
                <a:gd name="connsiteX742" fmla="*/ 2689446 w 3111572"/>
                <a:gd name="connsiteY742" fmla="*/ 479049 h 1185780"/>
                <a:gd name="connsiteX743" fmla="*/ 2680207 w 3111572"/>
                <a:gd name="connsiteY743" fmla="*/ 479562 h 1185780"/>
                <a:gd name="connsiteX744" fmla="*/ 2664816 w 3111572"/>
                <a:gd name="connsiteY744" fmla="*/ 494571 h 1185780"/>
                <a:gd name="connsiteX745" fmla="*/ 2688933 w 3111572"/>
                <a:gd name="connsiteY745" fmla="*/ 503679 h 1185780"/>
                <a:gd name="connsiteX746" fmla="*/ 2674051 w 3111572"/>
                <a:gd name="connsiteY746" fmla="*/ 507271 h 1185780"/>
                <a:gd name="connsiteX747" fmla="*/ 2658656 w 3111572"/>
                <a:gd name="connsiteY747" fmla="*/ 511377 h 1185780"/>
                <a:gd name="connsiteX748" fmla="*/ 2676101 w 3111572"/>
                <a:gd name="connsiteY748" fmla="*/ 519074 h 1185780"/>
                <a:gd name="connsiteX749" fmla="*/ 2686878 w 3111572"/>
                <a:gd name="connsiteY749" fmla="*/ 523691 h 1185780"/>
                <a:gd name="connsiteX750" fmla="*/ 2693038 w 3111572"/>
                <a:gd name="connsiteY750" fmla="*/ 512402 h 1185780"/>
                <a:gd name="connsiteX751" fmla="*/ 2688933 w 3111572"/>
                <a:gd name="connsiteY751" fmla="*/ 503679 h 1185780"/>
                <a:gd name="connsiteX752" fmla="*/ 2648392 w 3111572"/>
                <a:gd name="connsiteY752" fmla="*/ 532414 h 1185780"/>
                <a:gd name="connsiteX753" fmla="*/ 2646341 w 3111572"/>
                <a:gd name="connsiteY753" fmla="*/ 532927 h 1185780"/>
                <a:gd name="connsiteX754" fmla="*/ 2646341 w 3111572"/>
                <a:gd name="connsiteY754" fmla="*/ 537159 h 1185780"/>
                <a:gd name="connsiteX755" fmla="*/ 2657631 w 3111572"/>
                <a:gd name="connsiteY755" fmla="*/ 555506 h 1185780"/>
                <a:gd name="connsiteX756" fmla="*/ 2650959 w 3111572"/>
                <a:gd name="connsiteY756" fmla="*/ 566795 h 1185780"/>
                <a:gd name="connsiteX757" fmla="*/ 2658656 w 3111572"/>
                <a:gd name="connsiteY757" fmla="*/ 579623 h 1185780"/>
                <a:gd name="connsiteX758" fmla="*/ 2662761 w 3111572"/>
                <a:gd name="connsiteY758" fmla="*/ 576031 h 1185780"/>
                <a:gd name="connsiteX759" fmla="*/ 2669433 w 3111572"/>
                <a:gd name="connsiteY759" fmla="*/ 566283 h 1185780"/>
                <a:gd name="connsiteX760" fmla="*/ 2674051 w 3111572"/>
                <a:gd name="connsiteY760" fmla="*/ 556531 h 1185780"/>
                <a:gd name="connsiteX761" fmla="*/ 2668920 w 3111572"/>
                <a:gd name="connsiteY761" fmla="*/ 546783 h 1185780"/>
                <a:gd name="connsiteX762" fmla="*/ 2648392 w 3111572"/>
                <a:gd name="connsiteY762" fmla="*/ 532414 h 1185780"/>
                <a:gd name="connsiteX763" fmla="*/ 2459046 w 3111572"/>
                <a:gd name="connsiteY763" fmla="*/ 704191 h 1185780"/>
                <a:gd name="connsiteX764" fmla="*/ 2459046 w 3111572"/>
                <a:gd name="connsiteY764" fmla="*/ 715735 h 1185780"/>
                <a:gd name="connsiteX765" fmla="*/ 2455966 w 3111572"/>
                <a:gd name="connsiteY765" fmla="*/ 721251 h 1185780"/>
                <a:gd name="connsiteX766" fmla="*/ 2451861 w 3111572"/>
                <a:gd name="connsiteY766" fmla="*/ 739209 h 1185780"/>
                <a:gd name="connsiteX767" fmla="*/ 2454941 w 3111572"/>
                <a:gd name="connsiteY767" fmla="*/ 739725 h 1185780"/>
                <a:gd name="connsiteX768" fmla="*/ 2467256 w 3111572"/>
                <a:gd name="connsiteY768" fmla="*/ 730486 h 1185780"/>
                <a:gd name="connsiteX769" fmla="*/ 2470848 w 3111572"/>
                <a:gd name="connsiteY769" fmla="*/ 715604 h 1185780"/>
                <a:gd name="connsiteX770" fmla="*/ 2481109 w 3111572"/>
                <a:gd name="connsiteY770" fmla="*/ 684819 h 1185780"/>
                <a:gd name="connsiteX771" fmla="*/ 2477004 w 3111572"/>
                <a:gd name="connsiteY771" fmla="*/ 675583 h 1185780"/>
                <a:gd name="connsiteX772" fmla="*/ 2459046 w 3111572"/>
                <a:gd name="connsiteY772" fmla="*/ 704191 h 1185780"/>
                <a:gd name="connsiteX773" fmla="*/ 2334351 w 3111572"/>
                <a:gd name="connsiteY773" fmla="*/ 753578 h 1185780"/>
                <a:gd name="connsiteX774" fmla="*/ 2333839 w 3111572"/>
                <a:gd name="connsiteY774" fmla="*/ 757170 h 1185780"/>
                <a:gd name="connsiteX775" fmla="*/ 2339998 w 3111572"/>
                <a:gd name="connsiteY775" fmla="*/ 763842 h 1185780"/>
                <a:gd name="connsiteX776" fmla="*/ 2351800 w 3111572"/>
                <a:gd name="connsiteY776" fmla="*/ 769998 h 1185780"/>
                <a:gd name="connsiteX777" fmla="*/ 2359497 w 3111572"/>
                <a:gd name="connsiteY777" fmla="*/ 757683 h 1185780"/>
                <a:gd name="connsiteX778" fmla="*/ 2353338 w 3111572"/>
                <a:gd name="connsiteY778" fmla="*/ 754091 h 1185780"/>
                <a:gd name="connsiteX779" fmla="*/ 2334351 w 3111572"/>
                <a:gd name="connsiteY779" fmla="*/ 753578 h 1185780"/>
                <a:gd name="connsiteX780" fmla="*/ 2010817 w 3111572"/>
                <a:gd name="connsiteY780" fmla="*/ 920349 h 1185780"/>
                <a:gd name="connsiteX781" fmla="*/ 2001196 w 3111572"/>
                <a:gd name="connsiteY781" fmla="*/ 918807 h 1185780"/>
                <a:gd name="connsiteX782" fmla="*/ 1990680 w 3111572"/>
                <a:gd name="connsiteY782" fmla="*/ 918807 h 1185780"/>
                <a:gd name="connsiteX783" fmla="*/ 1983878 w 3111572"/>
                <a:gd name="connsiteY783" fmla="*/ 922915 h 1185780"/>
                <a:gd name="connsiteX784" fmla="*/ 1991575 w 3111572"/>
                <a:gd name="connsiteY784" fmla="*/ 931638 h 1185780"/>
                <a:gd name="connsiteX785" fmla="*/ 1985416 w 3111572"/>
                <a:gd name="connsiteY785" fmla="*/ 937794 h 1185780"/>
                <a:gd name="connsiteX786" fmla="*/ 1991575 w 3111572"/>
                <a:gd name="connsiteY786" fmla="*/ 944979 h 1185780"/>
                <a:gd name="connsiteX787" fmla="*/ 2009533 w 3111572"/>
                <a:gd name="connsiteY787" fmla="*/ 936256 h 1185780"/>
                <a:gd name="connsiteX788" fmla="*/ 2038788 w 3111572"/>
                <a:gd name="connsiteY788" fmla="*/ 913164 h 1185780"/>
                <a:gd name="connsiteX789" fmla="*/ 2010817 w 3111572"/>
                <a:gd name="connsiteY789" fmla="*/ 920349 h 1185780"/>
                <a:gd name="connsiteX790" fmla="*/ 1916656 w 3111572"/>
                <a:gd name="connsiteY790" fmla="*/ 959348 h 1185780"/>
                <a:gd name="connsiteX791" fmla="*/ 1914093 w 3111572"/>
                <a:gd name="connsiteY791" fmla="*/ 974102 h 1185780"/>
                <a:gd name="connsiteX792" fmla="*/ 1914093 w 3111572"/>
                <a:gd name="connsiteY792" fmla="*/ 980385 h 1185780"/>
                <a:gd name="connsiteX793" fmla="*/ 1919223 w 3111572"/>
                <a:gd name="connsiteY793" fmla="*/ 980385 h 1185780"/>
                <a:gd name="connsiteX794" fmla="*/ 1925895 w 3111572"/>
                <a:gd name="connsiteY794" fmla="*/ 971150 h 1185780"/>
                <a:gd name="connsiteX795" fmla="*/ 1942315 w 3111572"/>
                <a:gd name="connsiteY795" fmla="*/ 956268 h 1185780"/>
                <a:gd name="connsiteX796" fmla="*/ 1934105 w 3111572"/>
                <a:gd name="connsiteY796" fmla="*/ 955243 h 1185780"/>
                <a:gd name="connsiteX797" fmla="*/ 1916656 w 3111572"/>
                <a:gd name="connsiteY797" fmla="*/ 959348 h 1185780"/>
                <a:gd name="connsiteX798" fmla="*/ 1874581 w 3111572"/>
                <a:gd name="connsiteY798" fmla="*/ 949596 h 1185780"/>
                <a:gd name="connsiteX799" fmla="*/ 1859186 w 3111572"/>
                <a:gd name="connsiteY799" fmla="*/ 960373 h 1185780"/>
                <a:gd name="connsiteX800" fmla="*/ 1862262 w 3111572"/>
                <a:gd name="connsiteY800" fmla="*/ 961911 h 1185780"/>
                <a:gd name="connsiteX801" fmla="*/ 1869447 w 3111572"/>
                <a:gd name="connsiteY801" fmla="*/ 960373 h 1185780"/>
                <a:gd name="connsiteX802" fmla="*/ 1869963 w 3111572"/>
                <a:gd name="connsiteY802" fmla="*/ 963067 h 1185780"/>
                <a:gd name="connsiteX803" fmla="*/ 1862778 w 3111572"/>
                <a:gd name="connsiteY803" fmla="*/ 975255 h 1185780"/>
                <a:gd name="connsiteX804" fmla="*/ 1831477 w 3111572"/>
                <a:gd name="connsiteY804" fmla="*/ 1002964 h 1185780"/>
                <a:gd name="connsiteX805" fmla="*/ 1821729 w 3111572"/>
                <a:gd name="connsiteY805" fmla="*/ 1008608 h 1185780"/>
                <a:gd name="connsiteX806" fmla="*/ 1808898 w 3111572"/>
                <a:gd name="connsiteY806" fmla="*/ 1010146 h 1185780"/>
                <a:gd name="connsiteX807" fmla="*/ 1788372 w 3111572"/>
                <a:gd name="connsiteY807" fmla="*/ 1015792 h 1185780"/>
                <a:gd name="connsiteX808" fmla="*/ 1781188 w 3111572"/>
                <a:gd name="connsiteY808" fmla="*/ 1020922 h 1185780"/>
                <a:gd name="connsiteX809" fmla="*/ 1772978 w 3111572"/>
                <a:gd name="connsiteY809" fmla="*/ 1018872 h 1185780"/>
                <a:gd name="connsiteX810" fmla="*/ 1757584 w 3111572"/>
                <a:gd name="connsiteY810" fmla="*/ 1017330 h 1185780"/>
                <a:gd name="connsiteX811" fmla="*/ 1746036 w 3111572"/>
                <a:gd name="connsiteY811" fmla="*/ 1012712 h 1185780"/>
                <a:gd name="connsiteX812" fmla="*/ 1723206 w 3111572"/>
                <a:gd name="connsiteY812" fmla="*/ 1018359 h 1185780"/>
                <a:gd name="connsiteX813" fmla="*/ 1707298 w 3111572"/>
                <a:gd name="connsiteY813" fmla="*/ 1024002 h 1185780"/>
                <a:gd name="connsiteX814" fmla="*/ 1693442 w 3111572"/>
                <a:gd name="connsiteY814" fmla="*/ 1038884 h 1185780"/>
                <a:gd name="connsiteX815" fmla="*/ 1678560 w 3111572"/>
                <a:gd name="connsiteY815" fmla="*/ 1049145 h 1185780"/>
                <a:gd name="connsiteX816" fmla="*/ 1687799 w 3111572"/>
                <a:gd name="connsiteY816" fmla="*/ 1059409 h 1185780"/>
                <a:gd name="connsiteX817" fmla="*/ 1708836 w 3111572"/>
                <a:gd name="connsiteY817" fmla="*/ 1053766 h 1185780"/>
                <a:gd name="connsiteX818" fmla="*/ 1742189 w 3111572"/>
                <a:gd name="connsiteY818" fmla="*/ 1049145 h 1185780"/>
                <a:gd name="connsiteX819" fmla="*/ 1749886 w 3111572"/>
                <a:gd name="connsiteY819" fmla="*/ 1055816 h 1185780"/>
                <a:gd name="connsiteX820" fmla="*/ 1758351 w 3111572"/>
                <a:gd name="connsiteY820" fmla="*/ 1057358 h 1185780"/>
                <a:gd name="connsiteX821" fmla="*/ 1768360 w 3111572"/>
                <a:gd name="connsiteY821" fmla="*/ 1045556 h 1185780"/>
                <a:gd name="connsiteX822" fmla="*/ 1794016 w 3111572"/>
                <a:gd name="connsiteY822" fmla="*/ 1035804 h 1185780"/>
                <a:gd name="connsiteX823" fmla="*/ 1808385 w 3111572"/>
                <a:gd name="connsiteY823" fmla="*/ 1028620 h 1185780"/>
                <a:gd name="connsiteX824" fmla="*/ 1835582 w 3111572"/>
                <a:gd name="connsiteY824" fmla="*/ 1017330 h 1185780"/>
                <a:gd name="connsiteX825" fmla="*/ 1857648 w 3111572"/>
                <a:gd name="connsiteY825" fmla="*/ 1008095 h 1185780"/>
                <a:gd name="connsiteX826" fmla="*/ 1864317 w 3111572"/>
                <a:gd name="connsiteY826" fmla="*/ 1003990 h 1185780"/>
                <a:gd name="connsiteX827" fmla="*/ 1872527 w 3111572"/>
                <a:gd name="connsiteY827" fmla="*/ 988595 h 1185780"/>
                <a:gd name="connsiteX828" fmla="*/ 1874068 w 3111572"/>
                <a:gd name="connsiteY828" fmla="*/ 975255 h 1185780"/>
                <a:gd name="connsiteX829" fmla="*/ 1880737 w 3111572"/>
                <a:gd name="connsiteY829" fmla="*/ 956141 h 1185780"/>
                <a:gd name="connsiteX830" fmla="*/ 1880224 w 3111572"/>
                <a:gd name="connsiteY830" fmla="*/ 951138 h 1185780"/>
                <a:gd name="connsiteX831" fmla="*/ 1874581 w 3111572"/>
                <a:gd name="connsiteY831" fmla="*/ 949596 h 1185780"/>
                <a:gd name="connsiteX832" fmla="*/ 1879453 w 3111572"/>
                <a:gd name="connsiteY832" fmla="*/ 1143436 h 1185780"/>
                <a:gd name="connsiteX833" fmla="*/ 1879453 w 3111572"/>
                <a:gd name="connsiteY833" fmla="*/ 1150748 h 1185780"/>
                <a:gd name="connsiteX834" fmla="*/ 1881766 w 3111572"/>
                <a:gd name="connsiteY834" fmla="*/ 1151773 h 1185780"/>
                <a:gd name="connsiteX835" fmla="*/ 1894593 w 3111572"/>
                <a:gd name="connsiteY835" fmla="*/ 1143563 h 1185780"/>
                <a:gd name="connsiteX836" fmla="*/ 1910501 w 3111572"/>
                <a:gd name="connsiteY836" fmla="*/ 1126888 h 1185780"/>
                <a:gd name="connsiteX837" fmla="*/ 1902803 w 3111572"/>
                <a:gd name="connsiteY837" fmla="*/ 1118933 h 1185780"/>
                <a:gd name="connsiteX838" fmla="*/ 1891517 w 3111572"/>
                <a:gd name="connsiteY838" fmla="*/ 1129706 h 1185780"/>
                <a:gd name="connsiteX839" fmla="*/ 1888437 w 3111572"/>
                <a:gd name="connsiteY839" fmla="*/ 1135866 h 1185780"/>
                <a:gd name="connsiteX840" fmla="*/ 1879453 w 3111572"/>
                <a:gd name="connsiteY840" fmla="*/ 1143436 h 1185780"/>
                <a:gd name="connsiteX841" fmla="*/ 1690878 w 3111572"/>
                <a:gd name="connsiteY841" fmla="*/ 1100975 h 1185780"/>
                <a:gd name="connsiteX842" fmla="*/ 1674455 w 3111572"/>
                <a:gd name="connsiteY842" fmla="*/ 1096870 h 1185780"/>
                <a:gd name="connsiteX843" fmla="*/ 1659060 w 3111572"/>
                <a:gd name="connsiteY843" fmla="*/ 1108669 h 1185780"/>
                <a:gd name="connsiteX844" fmla="*/ 1651879 w 3111572"/>
                <a:gd name="connsiteY844" fmla="*/ 1107131 h 1185780"/>
                <a:gd name="connsiteX845" fmla="*/ 1639564 w 3111572"/>
                <a:gd name="connsiteY845" fmla="*/ 1117395 h 1185780"/>
                <a:gd name="connsiteX846" fmla="*/ 1627762 w 3111572"/>
                <a:gd name="connsiteY846" fmla="*/ 1134840 h 1185780"/>
                <a:gd name="connsiteX847" fmla="*/ 1636739 w 3111572"/>
                <a:gd name="connsiteY847" fmla="*/ 1145617 h 1185780"/>
                <a:gd name="connsiteX848" fmla="*/ 1662394 w 3111572"/>
                <a:gd name="connsiteY848" fmla="*/ 1137920 h 1185780"/>
                <a:gd name="connsiteX849" fmla="*/ 1682665 w 3111572"/>
                <a:gd name="connsiteY849" fmla="*/ 1143563 h 1185780"/>
                <a:gd name="connsiteX850" fmla="*/ 1690878 w 3111572"/>
                <a:gd name="connsiteY850" fmla="*/ 1140483 h 1185780"/>
                <a:gd name="connsiteX851" fmla="*/ 1705244 w 3111572"/>
                <a:gd name="connsiteY851" fmla="*/ 1146130 h 1185780"/>
                <a:gd name="connsiteX852" fmla="*/ 1720126 w 3111572"/>
                <a:gd name="connsiteY852" fmla="*/ 1138945 h 1185780"/>
                <a:gd name="connsiteX853" fmla="*/ 1728336 w 3111572"/>
                <a:gd name="connsiteY853" fmla="*/ 1138945 h 1185780"/>
                <a:gd name="connsiteX854" fmla="*/ 1745781 w 3111572"/>
                <a:gd name="connsiteY854" fmla="*/ 1130222 h 1185780"/>
                <a:gd name="connsiteX855" fmla="*/ 1714479 w 3111572"/>
                <a:gd name="connsiteY855" fmla="*/ 1110723 h 1185780"/>
                <a:gd name="connsiteX856" fmla="*/ 1705757 w 3111572"/>
                <a:gd name="connsiteY856" fmla="*/ 1112774 h 1185780"/>
                <a:gd name="connsiteX857" fmla="*/ 1690878 w 3111572"/>
                <a:gd name="connsiteY857" fmla="*/ 1100975 h 1185780"/>
                <a:gd name="connsiteX858" fmla="*/ 1586069 w 3111572"/>
                <a:gd name="connsiteY858" fmla="*/ 1063514 h 1185780"/>
                <a:gd name="connsiteX859" fmla="*/ 1573496 w 3111572"/>
                <a:gd name="connsiteY859" fmla="*/ 1063514 h 1185780"/>
                <a:gd name="connsiteX860" fmla="*/ 1563617 w 3111572"/>
                <a:gd name="connsiteY860" fmla="*/ 1066081 h 1185780"/>
                <a:gd name="connsiteX861" fmla="*/ 1553352 w 3111572"/>
                <a:gd name="connsiteY861" fmla="*/ 1061976 h 1185780"/>
                <a:gd name="connsiteX862" fmla="*/ 1546683 w 3111572"/>
                <a:gd name="connsiteY862" fmla="*/ 1067106 h 1185780"/>
                <a:gd name="connsiteX863" fmla="*/ 1537445 w 3111572"/>
                <a:gd name="connsiteY863" fmla="*/ 1074804 h 1185780"/>
                <a:gd name="connsiteX864" fmla="*/ 1547709 w 3111572"/>
                <a:gd name="connsiteY864" fmla="*/ 1078396 h 1185780"/>
                <a:gd name="connsiteX865" fmla="*/ 1562078 w 3111572"/>
                <a:gd name="connsiteY865" fmla="*/ 1083527 h 1185780"/>
                <a:gd name="connsiteX866" fmla="*/ 1552330 w 3111572"/>
                <a:gd name="connsiteY866" fmla="*/ 1093791 h 1185780"/>
                <a:gd name="connsiteX867" fmla="*/ 1541553 w 3111572"/>
                <a:gd name="connsiteY867" fmla="*/ 1102513 h 1185780"/>
                <a:gd name="connsiteX868" fmla="*/ 1524105 w 3111572"/>
                <a:gd name="connsiteY868" fmla="*/ 1090198 h 1185780"/>
                <a:gd name="connsiteX869" fmla="*/ 1493831 w 3111572"/>
                <a:gd name="connsiteY869" fmla="*/ 1101488 h 1185780"/>
                <a:gd name="connsiteX870" fmla="*/ 1470740 w 3111572"/>
                <a:gd name="connsiteY870" fmla="*/ 1127656 h 1185780"/>
                <a:gd name="connsiteX871" fmla="*/ 1472790 w 3111572"/>
                <a:gd name="connsiteY871" fmla="*/ 1138945 h 1185780"/>
                <a:gd name="connsiteX872" fmla="*/ 1483054 w 3111572"/>
                <a:gd name="connsiteY872" fmla="*/ 1133815 h 1185780"/>
                <a:gd name="connsiteX873" fmla="*/ 1512302 w 3111572"/>
                <a:gd name="connsiteY873" fmla="*/ 1122526 h 1185780"/>
                <a:gd name="connsiteX874" fmla="*/ 1535394 w 3111572"/>
                <a:gd name="connsiteY874" fmla="*/ 1108157 h 1185780"/>
                <a:gd name="connsiteX875" fmla="*/ 1552330 w 3111572"/>
                <a:gd name="connsiteY875" fmla="*/ 1111236 h 1185780"/>
                <a:gd name="connsiteX876" fmla="*/ 1565671 w 3111572"/>
                <a:gd name="connsiteY876" fmla="*/ 1100975 h 1185780"/>
                <a:gd name="connsiteX877" fmla="*/ 1580037 w 3111572"/>
                <a:gd name="connsiteY877" fmla="*/ 1084039 h 1185780"/>
                <a:gd name="connsiteX878" fmla="*/ 1587221 w 3111572"/>
                <a:gd name="connsiteY878" fmla="*/ 1090711 h 1185780"/>
                <a:gd name="connsiteX879" fmla="*/ 1600049 w 3111572"/>
                <a:gd name="connsiteY879" fmla="*/ 1081734 h 1185780"/>
                <a:gd name="connsiteX880" fmla="*/ 1599024 w 3111572"/>
                <a:gd name="connsiteY880" fmla="*/ 1078396 h 1185780"/>
                <a:gd name="connsiteX881" fmla="*/ 1611851 w 3111572"/>
                <a:gd name="connsiteY881" fmla="*/ 1076854 h 1185780"/>
                <a:gd name="connsiteX882" fmla="*/ 1619036 w 3111572"/>
                <a:gd name="connsiteY882" fmla="*/ 1072237 h 1185780"/>
                <a:gd name="connsiteX883" fmla="*/ 1611338 w 3111572"/>
                <a:gd name="connsiteY883" fmla="*/ 1065568 h 1185780"/>
                <a:gd name="connsiteX884" fmla="*/ 1607233 w 3111572"/>
                <a:gd name="connsiteY884" fmla="*/ 1058897 h 1185780"/>
                <a:gd name="connsiteX885" fmla="*/ 1586069 w 3111572"/>
                <a:gd name="connsiteY885" fmla="*/ 1063514 h 1185780"/>
                <a:gd name="connsiteX886" fmla="*/ 1458937 w 3111572"/>
                <a:gd name="connsiteY886" fmla="*/ 1092762 h 1185780"/>
                <a:gd name="connsiteX887" fmla="*/ 1429689 w 3111572"/>
                <a:gd name="connsiteY887" fmla="*/ 1099434 h 1185780"/>
                <a:gd name="connsiteX888" fmla="*/ 1419938 w 3111572"/>
                <a:gd name="connsiteY888" fmla="*/ 1108029 h 1185780"/>
                <a:gd name="connsiteX889" fmla="*/ 1419938 w 3111572"/>
                <a:gd name="connsiteY889" fmla="*/ 1122140 h 1185780"/>
                <a:gd name="connsiteX890" fmla="*/ 1404543 w 3111572"/>
                <a:gd name="connsiteY890" fmla="*/ 1144588 h 1185780"/>
                <a:gd name="connsiteX891" fmla="*/ 1410062 w 3111572"/>
                <a:gd name="connsiteY891" fmla="*/ 1145104 h 1185780"/>
                <a:gd name="connsiteX892" fmla="*/ 1418912 w 3111572"/>
                <a:gd name="connsiteY892" fmla="*/ 1143563 h 1185780"/>
                <a:gd name="connsiteX893" fmla="*/ 1428148 w 3111572"/>
                <a:gd name="connsiteY893" fmla="*/ 1147156 h 1185780"/>
                <a:gd name="connsiteX894" fmla="*/ 1450727 w 3111572"/>
                <a:gd name="connsiteY894" fmla="*/ 1128681 h 1185780"/>
                <a:gd name="connsiteX895" fmla="*/ 1460992 w 3111572"/>
                <a:gd name="connsiteY895" fmla="*/ 1098921 h 1185780"/>
                <a:gd name="connsiteX896" fmla="*/ 1458937 w 3111572"/>
                <a:gd name="connsiteY896" fmla="*/ 1092762 h 1185780"/>
                <a:gd name="connsiteX897" fmla="*/ 1328087 w 3111572"/>
                <a:gd name="connsiteY897" fmla="*/ 1118421 h 1185780"/>
                <a:gd name="connsiteX898" fmla="*/ 1322316 w 3111572"/>
                <a:gd name="connsiteY898" fmla="*/ 1117395 h 1185780"/>
                <a:gd name="connsiteX899" fmla="*/ 1316284 w 3111572"/>
                <a:gd name="connsiteY899" fmla="*/ 1117395 h 1185780"/>
                <a:gd name="connsiteX900" fmla="*/ 1315771 w 3111572"/>
                <a:gd name="connsiteY900" fmla="*/ 1122271 h 1185780"/>
                <a:gd name="connsiteX901" fmla="*/ 1319876 w 3111572"/>
                <a:gd name="connsiteY901" fmla="*/ 1126630 h 1185780"/>
                <a:gd name="connsiteX902" fmla="*/ 1338351 w 3111572"/>
                <a:gd name="connsiteY902" fmla="*/ 1134328 h 1185780"/>
                <a:gd name="connsiteX903" fmla="*/ 1356309 w 3111572"/>
                <a:gd name="connsiteY903" fmla="*/ 1153315 h 1185780"/>
                <a:gd name="connsiteX904" fmla="*/ 1369136 w 3111572"/>
                <a:gd name="connsiteY904" fmla="*/ 1133303 h 1185780"/>
                <a:gd name="connsiteX905" fmla="*/ 1380942 w 3111572"/>
                <a:gd name="connsiteY905" fmla="*/ 1127656 h 1185780"/>
                <a:gd name="connsiteX906" fmla="*/ 1388636 w 3111572"/>
                <a:gd name="connsiteY906" fmla="*/ 1116366 h 1185780"/>
                <a:gd name="connsiteX907" fmla="*/ 1376837 w 3111572"/>
                <a:gd name="connsiteY907" fmla="*/ 1109698 h 1185780"/>
                <a:gd name="connsiteX908" fmla="*/ 1359901 w 3111572"/>
                <a:gd name="connsiteY908" fmla="*/ 1106618 h 1185780"/>
                <a:gd name="connsiteX909" fmla="*/ 1328087 w 3111572"/>
                <a:gd name="connsiteY909" fmla="*/ 1118421 h 1185780"/>
                <a:gd name="connsiteX910" fmla="*/ 1278827 w 3111572"/>
                <a:gd name="connsiteY910" fmla="*/ 1037343 h 1185780"/>
                <a:gd name="connsiteX911" fmla="*/ 1268050 w 3111572"/>
                <a:gd name="connsiteY911" fmla="*/ 1042476 h 1185780"/>
                <a:gd name="connsiteX912" fmla="*/ 1243933 w 3111572"/>
                <a:gd name="connsiteY912" fmla="*/ 1048632 h 1185780"/>
                <a:gd name="connsiteX913" fmla="*/ 1215198 w 3111572"/>
                <a:gd name="connsiteY913" fmla="*/ 1064027 h 1185780"/>
                <a:gd name="connsiteX914" fmla="*/ 1223920 w 3111572"/>
                <a:gd name="connsiteY914" fmla="*/ 1069157 h 1185780"/>
                <a:gd name="connsiteX915" fmla="*/ 1260865 w 3111572"/>
                <a:gd name="connsiteY915" fmla="*/ 1057358 h 1185780"/>
                <a:gd name="connsiteX916" fmla="*/ 1273693 w 3111572"/>
                <a:gd name="connsiteY916" fmla="*/ 1051199 h 1185780"/>
                <a:gd name="connsiteX917" fmla="*/ 1289091 w 3111572"/>
                <a:gd name="connsiteY917" fmla="*/ 1040935 h 1185780"/>
                <a:gd name="connsiteX918" fmla="*/ 1278827 w 3111572"/>
                <a:gd name="connsiteY918" fmla="*/ 1037343 h 1185780"/>
                <a:gd name="connsiteX919" fmla="*/ 1439950 w 3111572"/>
                <a:gd name="connsiteY919" fmla="*/ 761530 h 1185780"/>
                <a:gd name="connsiteX920" fmla="*/ 1444055 w 3111572"/>
                <a:gd name="connsiteY920" fmla="*/ 778594 h 1185780"/>
                <a:gd name="connsiteX921" fmla="*/ 1444055 w 3111572"/>
                <a:gd name="connsiteY921" fmla="*/ 788603 h 1185780"/>
                <a:gd name="connsiteX922" fmla="*/ 1446623 w 3111572"/>
                <a:gd name="connsiteY922" fmla="*/ 792065 h 1185780"/>
                <a:gd name="connsiteX923" fmla="*/ 1456883 w 3111572"/>
                <a:gd name="connsiteY923" fmla="*/ 785908 h 1185780"/>
                <a:gd name="connsiteX924" fmla="*/ 1463555 w 3111572"/>
                <a:gd name="connsiteY924" fmla="*/ 778979 h 1185780"/>
                <a:gd name="connsiteX925" fmla="*/ 1462017 w 3111572"/>
                <a:gd name="connsiteY925" fmla="*/ 771922 h 1185780"/>
                <a:gd name="connsiteX926" fmla="*/ 1462017 w 3111572"/>
                <a:gd name="connsiteY926" fmla="*/ 761406 h 1185780"/>
                <a:gd name="connsiteX927" fmla="*/ 1463555 w 3111572"/>
                <a:gd name="connsiteY927" fmla="*/ 757040 h 1185780"/>
                <a:gd name="connsiteX928" fmla="*/ 1463555 w 3111572"/>
                <a:gd name="connsiteY928" fmla="*/ 746906 h 1185780"/>
                <a:gd name="connsiteX929" fmla="*/ 1456371 w 3111572"/>
                <a:gd name="connsiteY929" fmla="*/ 731512 h 1185780"/>
                <a:gd name="connsiteX930" fmla="*/ 1456371 w 3111572"/>
                <a:gd name="connsiteY930" fmla="*/ 733566 h 1185780"/>
                <a:gd name="connsiteX931" fmla="*/ 1452781 w 3111572"/>
                <a:gd name="connsiteY931" fmla="*/ 738180 h 1185780"/>
                <a:gd name="connsiteX932" fmla="*/ 1439950 w 3111572"/>
                <a:gd name="connsiteY932" fmla="*/ 761530 h 1185780"/>
                <a:gd name="connsiteX933" fmla="*/ 2021757 w 3111572"/>
                <a:gd name="connsiteY933" fmla="*/ 966088 h 1185780"/>
                <a:gd name="connsiteX934" fmla="*/ 2022877 w 3111572"/>
                <a:gd name="connsiteY934" fmla="*/ 979360 h 1185780"/>
                <a:gd name="connsiteX935" fmla="*/ 2032883 w 3111572"/>
                <a:gd name="connsiteY935" fmla="*/ 979360 h 1185780"/>
                <a:gd name="connsiteX936" fmla="*/ 2050586 w 3111572"/>
                <a:gd name="connsiteY936" fmla="*/ 968070 h 1185780"/>
                <a:gd name="connsiteX937" fmla="*/ 2052641 w 3111572"/>
                <a:gd name="connsiteY937" fmla="*/ 976280 h 1185780"/>
                <a:gd name="connsiteX938" fmla="*/ 2047510 w 3111572"/>
                <a:gd name="connsiteY938" fmla="*/ 996551 h 1185780"/>
                <a:gd name="connsiteX939" fmla="*/ 2048888 w 3111572"/>
                <a:gd name="connsiteY939" fmla="*/ 1001302 h 1185780"/>
                <a:gd name="connsiteX940" fmla="*/ 2048888 w 3111572"/>
                <a:gd name="connsiteY940" fmla="*/ 1001302 h 1185780"/>
                <a:gd name="connsiteX941" fmla="*/ 2040838 w 3111572"/>
                <a:gd name="connsiteY941" fmla="*/ 1009636 h 1185780"/>
                <a:gd name="connsiteX942" fmla="*/ 2005944 w 3111572"/>
                <a:gd name="connsiteY942" fmla="*/ 1061976 h 1185780"/>
                <a:gd name="connsiteX943" fmla="*/ 1996706 w 3111572"/>
                <a:gd name="connsiteY943" fmla="*/ 1070698 h 1185780"/>
                <a:gd name="connsiteX944" fmla="*/ 1984391 w 3111572"/>
                <a:gd name="connsiteY944" fmla="*/ 1071724 h 1185780"/>
                <a:gd name="connsiteX945" fmla="*/ 1968484 w 3111572"/>
                <a:gd name="connsiteY945" fmla="*/ 1077883 h 1185780"/>
                <a:gd name="connsiteX946" fmla="*/ 1943854 w 3111572"/>
                <a:gd name="connsiteY946" fmla="*/ 1092762 h 1185780"/>
                <a:gd name="connsiteX947" fmla="*/ 1933462 w 3111572"/>
                <a:gd name="connsiteY947" fmla="*/ 1104564 h 1185780"/>
                <a:gd name="connsiteX948" fmla="*/ 1929488 w 3111572"/>
                <a:gd name="connsiteY948" fmla="*/ 1104564 h 1185780"/>
                <a:gd name="connsiteX949" fmla="*/ 1929488 w 3111572"/>
                <a:gd name="connsiteY949" fmla="*/ 1098794 h 1185780"/>
                <a:gd name="connsiteX950" fmla="*/ 1939236 w 3111572"/>
                <a:gd name="connsiteY950" fmla="*/ 1083527 h 1185780"/>
                <a:gd name="connsiteX951" fmla="*/ 1930000 w 3111572"/>
                <a:gd name="connsiteY951" fmla="*/ 1078396 h 1185780"/>
                <a:gd name="connsiteX952" fmla="*/ 1930000 w 3111572"/>
                <a:gd name="connsiteY952" fmla="*/ 1069800 h 1185780"/>
                <a:gd name="connsiteX953" fmla="*/ 1936156 w 3111572"/>
                <a:gd name="connsiteY953" fmla="*/ 1039909 h 1185780"/>
                <a:gd name="connsiteX954" fmla="*/ 1941802 w 3111572"/>
                <a:gd name="connsiteY954" fmla="*/ 1035292 h 1185780"/>
                <a:gd name="connsiteX955" fmla="*/ 1975155 w 3111572"/>
                <a:gd name="connsiteY955" fmla="*/ 1009636 h 1185780"/>
                <a:gd name="connsiteX956" fmla="*/ 2012613 w 3111572"/>
                <a:gd name="connsiteY956" fmla="*/ 980898 h 1185780"/>
                <a:gd name="connsiteX957" fmla="*/ 2021757 w 3111572"/>
                <a:gd name="connsiteY957" fmla="*/ 966088 h 1185780"/>
                <a:gd name="connsiteX958" fmla="*/ 2021757 w 3111572"/>
                <a:gd name="connsiteY958" fmla="*/ 966088 h 1185780"/>
                <a:gd name="connsiteX959" fmla="*/ 3111745 w 3111572"/>
                <a:gd name="connsiteY959" fmla="*/ 26757 h 1185780"/>
                <a:gd name="connsiteX960" fmla="*/ 3103548 w 3111572"/>
                <a:gd name="connsiteY960" fmla="*/ 315358 h 1185780"/>
                <a:gd name="connsiteX961" fmla="*/ 3105598 w 3111572"/>
                <a:gd name="connsiteY961" fmla="*/ 319464 h 1185780"/>
                <a:gd name="connsiteX962" fmla="*/ 3096363 w 3111572"/>
                <a:gd name="connsiteY962" fmla="*/ 330753 h 1185780"/>
                <a:gd name="connsiteX963" fmla="*/ 3086099 w 3111572"/>
                <a:gd name="connsiteY963" fmla="*/ 353329 h 1185780"/>
                <a:gd name="connsiteX964" fmla="*/ 3101493 w 3111572"/>
                <a:gd name="connsiteY964" fmla="*/ 387198 h 1185780"/>
                <a:gd name="connsiteX965" fmla="*/ 3101526 w 3111572"/>
                <a:gd name="connsiteY965" fmla="*/ 545484 h 1185780"/>
                <a:gd name="connsiteX966" fmla="*/ 3101526 w 3111572"/>
                <a:gd name="connsiteY966" fmla="*/ 545484 h 1185780"/>
                <a:gd name="connsiteX967" fmla="*/ 3090207 w 3111572"/>
                <a:gd name="connsiteY967" fmla="*/ 548834 h 1185780"/>
                <a:gd name="connsiteX968" fmla="*/ 3083536 w 3111572"/>
                <a:gd name="connsiteY968" fmla="*/ 551401 h 1185780"/>
                <a:gd name="connsiteX969" fmla="*/ 3069167 w 3111572"/>
                <a:gd name="connsiteY969" fmla="*/ 540628 h 1185780"/>
                <a:gd name="connsiteX970" fmla="*/ 3041456 w 3111572"/>
                <a:gd name="connsiteY970" fmla="*/ 516507 h 1185780"/>
                <a:gd name="connsiteX971" fmla="*/ 3028629 w 3111572"/>
                <a:gd name="connsiteY971" fmla="*/ 510864 h 1185780"/>
                <a:gd name="connsiteX972" fmla="*/ 3014776 w 3111572"/>
                <a:gd name="connsiteY972" fmla="*/ 517536 h 1185780"/>
                <a:gd name="connsiteX973" fmla="*/ 3000919 w 3111572"/>
                <a:gd name="connsiteY973" fmla="*/ 519074 h 1185780"/>
                <a:gd name="connsiteX974" fmla="*/ 2985012 w 3111572"/>
                <a:gd name="connsiteY974" fmla="*/ 531901 h 1185780"/>
                <a:gd name="connsiteX975" fmla="*/ 2971672 w 3111572"/>
                <a:gd name="connsiteY975" fmla="*/ 536395 h 1185780"/>
                <a:gd name="connsiteX976" fmla="*/ 2969618 w 3111572"/>
                <a:gd name="connsiteY976" fmla="*/ 525873 h 1185780"/>
                <a:gd name="connsiteX977" fmla="*/ 2969618 w 3111572"/>
                <a:gd name="connsiteY977" fmla="*/ 514841 h 1185780"/>
                <a:gd name="connsiteX978" fmla="*/ 2973722 w 3111572"/>
                <a:gd name="connsiteY978" fmla="*/ 499061 h 1185780"/>
                <a:gd name="connsiteX979" fmla="*/ 2967563 w 3111572"/>
                <a:gd name="connsiteY979" fmla="*/ 485208 h 1185780"/>
                <a:gd name="connsiteX980" fmla="*/ 2967050 w 3111572"/>
                <a:gd name="connsiteY980" fmla="*/ 474431 h 1185780"/>
                <a:gd name="connsiteX981" fmla="*/ 2958328 w 3111572"/>
                <a:gd name="connsiteY981" fmla="*/ 446722 h 1185780"/>
                <a:gd name="connsiteX982" fmla="*/ 2951659 w 3111572"/>
                <a:gd name="connsiteY982" fmla="*/ 420550 h 1185780"/>
                <a:gd name="connsiteX983" fmla="*/ 2940370 w 3111572"/>
                <a:gd name="connsiteY983" fmla="*/ 407723 h 1185780"/>
                <a:gd name="connsiteX984" fmla="*/ 2931131 w 3111572"/>
                <a:gd name="connsiteY984" fmla="*/ 402076 h 1185780"/>
                <a:gd name="connsiteX985" fmla="*/ 2923950 w 3111572"/>
                <a:gd name="connsiteY985" fmla="*/ 376421 h 1185780"/>
                <a:gd name="connsiteX986" fmla="*/ 2874174 w 3111572"/>
                <a:gd name="connsiteY986" fmla="*/ 349224 h 1185780"/>
                <a:gd name="connsiteX987" fmla="*/ 2831582 w 3111572"/>
                <a:gd name="connsiteY987" fmla="*/ 340501 h 1185780"/>
                <a:gd name="connsiteX988" fmla="*/ 2822347 w 3111572"/>
                <a:gd name="connsiteY988" fmla="*/ 337422 h 1185780"/>
                <a:gd name="connsiteX989" fmla="*/ 2815162 w 3111572"/>
                <a:gd name="connsiteY989" fmla="*/ 342042 h 1185780"/>
                <a:gd name="connsiteX990" fmla="*/ 2806952 w 3111572"/>
                <a:gd name="connsiteY990" fmla="*/ 348711 h 1185780"/>
                <a:gd name="connsiteX991" fmla="*/ 2802848 w 3111572"/>
                <a:gd name="connsiteY991" fmla="*/ 354870 h 1185780"/>
                <a:gd name="connsiteX992" fmla="*/ 2791558 w 3111572"/>
                <a:gd name="connsiteY992" fmla="*/ 347173 h 1185780"/>
                <a:gd name="connsiteX993" fmla="*/ 2774112 w 3111572"/>
                <a:gd name="connsiteY993" fmla="*/ 340501 h 1185780"/>
                <a:gd name="connsiteX994" fmla="*/ 2761797 w 3111572"/>
                <a:gd name="connsiteY994" fmla="*/ 338963 h 1185780"/>
                <a:gd name="connsiteX995" fmla="*/ 2740759 w 3111572"/>
                <a:gd name="connsiteY995" fmla="*/ 349224 h 1185780"/>
                <a:gd name="connsiteX996" fmla="*/ 2725361 w 3111572"/>
                <a:gd name="connsiteY996" fmla="*/ 360001 h 1185780"/>
                <a:gd name="connsiteX997" fmla="*/ 2709458 w 3111572"/>
                <a:gd name="connsiteY997" fmla="*/ 353842 h 1185780"/>
                <a:gd name="connsiteX998" fmla="*/ 2693550 w 3111572"/>
                <a:gd name="connsiteY998" fmla="*/ 350252 h 1185780"/>
                <a:gd name="connsiteX999" fmla="*/ 2688930 w 3111572"/>
                <a:gd name="connsiteY999" fmla="*/ 334858 h 1185780"/>
                <a:gd name="connsiteX1000" fmla="*/ 2673022 w 3111572"/>
                <a:gd name="connsiteY1000" fmla="*/ 349736 h 1185780"/>
                <a:gd name="connsiteX1001" fmla="*/ 2661736 w 3111572"/>
                <a:gd name="connsiteY1001" fmla="*/ 333830 h 1185780"/>
                <a:gd name="connsiteX1002" fmla="*/ 2656217 w 3111572"/>
                <a:gd name="connsiteY1002" fmla="*/ 333317 h 1185780"/>
                <a:gd name="connsiteX1003" fmla="*/ 2634284 w 3111572"/>
                <a:gd name="connsiteY1003" fmla="*/ 344094 h 1185780"/>
                <a:gd name="connsiteX1004" fmla="*/ 2628380 w 3111572"/>
                <a:gd name="connsiteY1004" fmla="*/ 333317 h 1185780"/>
                <a:gd name="connsiteX1005" fmla="*/ 2632485 w 3111572"/>
                <a:gd name="connsiteY1005" fmla="*/ 301629 h 1185780"/>
                <a:gd name="connsiteX1006" fmla="*/ 2632485 w 3111572"/>
                <a:gd name="connsiteY1006" fmla="*/ 294834 h 1185780"/>
                <a:gd name="connsiteX1007" fmla="*/ 2619144 w 3111572"/>
                <a:gd name="connsiteY1007" fmla="*/ 327161 h 1185780"/>
                <a:gd name="connsiteX1008" fmla="*/ 2610422 w 3111572"/>
                <a:gd name="connsiteY1008" fmla="*/ 348711 h 1185780"/>
                <a:gd name="connsiteX1009" fmla="*/ 2603750 w 3111572"/>
                <a:gd name="connsiteY1009" fmla="*/ 360256 h 1185780"/>
                <a:gd name="connsiteX1010" fmla="*/ 2607855 w 3111572"/>
                <a:gd name="connsiteY1010" fmla="*/ 371803 h 1185780"/>
                <a:gd name="connsiteX1011" fmla="*/ 2612472 w 3111572"/>
                <a:gd name="connsiteY1011" fmla="*/ 377962 h 1185780"/>
                <a:gd name="connsiteX1012" fmla="*/ 2606829 w 3111572"/>
                <a:gd name="connsiteY1012" fmla="*/ 383605 h 1185780"/>
                <a:gd name="connsiteX1013" fmla="*/ 2597590 w 3111572"/>
                <a:gd name="connsiteY1013" fmla="*/ 389764 h 1185780"/>
                <a:gd name="connsiteX1014" fmla="*/ 2588355 w 3111572"/>
                <a:gd name="connsiteY1014" fmla="*/ 395407 h 1185780"/>
                <a:gd name="connsiteX1015" fmla="*/ 2581171 w 3111572"/>
                <a:gd name="connsiteY1015" fmla="*/ 402592 h 1185780"/>
                <a:gd name="connsiteX1016" fmla="*/ 2574502 w 3111572"/>
                <a:gd name="connsiteY1016" fmla="*/ 391815 h 1185780"/>
                <a:gd name="connsiteX1017" fmla="*/ 2563725 w 3111572"/>
                <a:gd name="connsiteY1017" fmla="*/ 377962 h 1185780"/>
                <a:gd name="connsiteX1018" fmla="*/ 2573989 w 3111572"/>
                <a:gd name="connsiteY1018" fmla="*/ 373857 h 1185780"/>
                <a:gd name="connsiteX1019" fmla="*/ 2574502 w 3111572"/>
                <a:gd name="connsiteY1019" fmla="*/ 349097 h 1185780"/>
                <a:gd name="connsiteX1020" fmla="*/ 2563212 w 3111572"/>
                <a:gd name="connsiteY1020" fmla="*/ 340501 h 1185780"/>
                <a:gd name="connsiteX1021" fmla="*/ 2549356 w 3111572"/>
                <a:gd name="connsiteY1021" fmla="*/ 326648 h 1185780"/>
                <a:gd name="connsiteX1022" fmla="*/ 2532936 w 3111572"/>
                <a:gd name="connsiteY1022" fmla="*/ 323569 h 1185780"/>
                <a:gd name="connsiteX1023" fmla="*/ 2525752 w 3111572"/>
                <a:gd name="connsiteY1023" fmla="*/ 307661 h 1185780"/>
                <a:gd name="connsiteX1024" fmla="*/ 2534990 w 3111572"/>
                <a:gd name="connsiteY1024" fmla="*/ 299451 h 1185780"/>
                <a:gd name="connsiteX1025" fmla="*/ 2563212 w 3111572"/>
                <a:gd name="connsiteY1025" fmla="*/ 293805 h 1185780"/>
                <a:gd name="connsiteX1026" fmla="*/ 2581683 w 3111572"/>
                <a:gd name="connsiteY1026" fmla="*/ 275846 h 1185780"/>
                <a:gd name="connsiteX1027" fmla="*/ 2584250 w 3111572"/>
                <a:gd name="connsiteY1027" fmla="*/ 266611 h 1185780"/>
                <a:gd name="connsiteX1028" fmla="*/ 2595154 w 3111572"/>
                <a:gd name="connsiteY1028" fmla="*/ 260452 h 1185780"/>
                <a:gd name="connsiteX1029" fmla="*/ 2605164 w 3111572"/>
                <a:gd name="connsiteY1029" fmla="*/ 260452 h 1185780"/>
                <a:gd name="connsiteX1030" fmla="*/ 2609396 w 3111572"/>
                <a:gd name="connsiteY1030" fmla="*/ 261990 h 1185780"/>
                <a:gd name="connsiteX1031" fmla="*/ 2626329 w 3111572"/>
                <a:gd name="connsiteY1031" fmla="*/ 254806 h 1185780"/>
                <a:gd name="connsiteX1032" fmla="*/ 2633510 w 3111572"/>
                <a:gd name="connsiteY1032" fmla="*/ 250704 h 1185780"/>
                <a:gd name="connsiteX1033" fmla="*/ 2644287 w 3111572"/>
                <a:gd name="connsiteY1033" fmla="*/ 246599 h 1185780"/>
                <a:gd name="connsiteX1034" fmla="*/ 2631972 w 3111572"/>
                <a:gd name="connsiteY1034" fmla="*/ 236335 h 1185780"/>
                <a:gd name="connsiteX1035" fmla="*/ 2624275 w 3111572"/>
                <a:gd name="connsiteY1035" fmla="*/ 228124 h 1185780"/>
                <a:gd name="connsiteX1036" fmla="*/ 2596053 w 3111572"/>
                <a:gd name="connsiteY1036" fmla="*/ 236847 h 1185780"/>
                <a:gd name="connsiteX1037" fmla="*/ 2561671 w 3111572"/>
                <a:gd name="connsiteY1037" fmla="*/ 251729 h 1185780"/>
                <a:gd name="connsiteX1038" fmla="*/ 2536273 w 3111572"/>
                <a:gd name="connsiteY1038" fmla="*/ 263532 h 1185780"/>
                <a:gd name="connsiteX1039" fmla="*/ 2523700 w 3111572"/>
                <a:gd name="connsiteY1039" fmla="*/ 259940 h 1185780"/>
                <a:gd name="connsiteX1040" fmla="*/ 2519083 w 3111572"/>
                <a:gd name="connsiteY1040" fmla="*/ 243006 h 1185780"/>
                <a:gd name="connsiteX1041" fmla="*/ 2508818 w 3111572"/>
                <a:gd name="connsiteY1041" fmla="*/ 240952 h 1185780"/>
                <a:gd name="connsiteX1042" fmla="*/ 2499583 w 3111572"/>
                <a:gd name="connsiteY1042" fmla="*/ 230692 h 1185780"/>
                <a:gd name="connsiteX1043" fmla="*/ 2487781 w 3111572"/>
                <a:gd name="connsiteY1043" fmla="*/ 238386 h 1185780"/>
                <a:gd name="connsiteX1044" fmla="*/ 2473412 w 3111572"/>
                <a:gd name="connsiteY1044" fmla="*/ 244032 h 1185780"/>
                <a:gd name="connsiteX1045" fmla="*/ 2469307 w 3111572"/>
                <a:gd name="connsiteY1045" fmla="*/ 248137 h 1185780"/>
                <a:gd name="connsiteX1046" fmla="*/ 2464176 w 3111572"/>
                <a:gd name="connsiteY1046" fmla="*/ 239927 h 1185780"/>
                <a:gd name="connsiteX1047" fmla="*/ 2469307 w 3111572"/>
                <a:gd name="connsiteY1047" fmla="*/ 222994 h 1185780"/>
                <a:gd name="connsiteX1048" fmla="*/ 2473412 w 3111572"/>
                <a:gd name="connsiteY1048" fmla="*/ 216449 h 1185780"/>
                <a:gd name="connsiteX1049" fmla="*/ 2473412 w 3111572"/>
                <a:gd name="connsiteY1049" fmla="*/ 205418 h 1185780"/>
                <a:gd name="connsiteX1050" fmla="*/ 2464689 w 3111572"/>
                <a:gd name="connsiteY1050" fmla="*/ 190664 h 1185780"/>
                <a:gd name="connsiteX1051" fmla="*/ 2508306 w 3111572"/>
                <a:gd name="connsiteY1051" fmla="*/ 171168 h 1185780"/>
                <a:gd name="connsiteX1052" fmla="*/ 2524213 w 3111572"/>
                <a:gd name="connsiteY1052" fmla="*/ 152181 h 1185780"/>
                <a:gd name="connsiteX1053" fmla="*/ 2528318 w 3111572"/>
                <a:gd name="connsiteY1053" fmla="*/ 139865 h 1185780"/>
                <a:gd name="connsiteX1054" fmla="*/ 2538582 w 3111572"/>
                <a:gd name="connsiteY1054" fmla="*/ 133193 h 1185780"/>
                <a:gd name="connsiteX1055" fmla="*/ 2545764 w 3111572"/>
                <a:gd name="connsiteY1055" fmla="*/ 124984 h 1185780"/>
                <a:gd name="connsiteX1056" fmla="*/ 2575528 w 3111572"/>
                <a:gd name="connsiteY1056" fmla="*/ 118824 h 1185780"/>
                <a:gd name="connsiteX1057" fmla="*/ 2616577 w 3111572"/>
                <a:gd name="connsiteY1057" fmla="*/ 123955 h 1185780"/>
                <a:gd name="connsiteX1058" fmla="*/ 2644287 w 3111572"/>
                <a:gd name="connsiteY1058" fmla="*/ 113181 h 1185780"/>
                <a:gd name="connsiteX1059" fmla="*/ 2655064 w 3111572"/>
                <a:gd name="connsiteY1059" fmla="*/ 120879 h 1185780"/>
                <a:gd name="connsiteX1060" fmla="*/ 2654551 w 3111572"/>
                <a:gd name="connsiteY1060" fmla="*/ 132168 h 1185780"/>
                <a:gd name="connsiteX1061" fmla="*/ 2666866 w 3111572"/>
                <a:gd name="connsiteY1061" fmla="*/ 152948 h 1185780"/>
                <a:gd name="connsiteX1062" fmla="*/ 2657115 w 3111572"/>
                <a:gd name="connsiteY1062" fmla="*/ 199128 h 1185780"/>
                <a:gd name="connsiteX1063" fmla="*/ 2661223 w 3111572"/>
                <a:gd name="connsiteY1063" fmla="*/ 225558 h 1185780"/>
                <a:gd name="connsiteX1064" fmla="*/ 2670971 w 3111572"/>
                <a:gd name="connsiteY1064" fmla="*/ 249163 h 1185780"/>
                <a:gd name="connsiteX1065" fmla="*/ 2676614 w 3111572"/>
                <a:gd name="connsiteY1065" fmla="*/ 258398 h 1185780"/>
                <a:gd name="connsiteX1066" fmla="*/ 2679694 w 3111572"/>
                <a:gd name="connsiteY1066" fmla="*/ 256859 h 1185780"/>
                <a:gd name="connsiteX1067" fmla="*/ 2679694 w 3111572"/>
                <a:gd name="connsiteY1067" fmla="*/ 240440 h 1185780"/>
                <a:gd name="connsiteX1068" fmla="*/ 2682773 w 3111572"/>
                <a:gd name="connsiteY1068" fmla="*/ 237873 h 1185780"/>
                <a:gd name="connsiteX1069" fmla="*/ 2689442 w 3111572"/>
                <a:gd name="connsiteY1069" fmla="*/ 249675 h 1185780"/>
                <a:gd name="connsiteX1070" fmla="*/ 2698681 w 3111572"/>
                <a:gd name="connsiteY1070" fmla="*/ 265582 h 1185780"/>
                <a:gd name="connsiteX1071" fmla="*/ 2703811 w 3111572"/>
                <a:gd name="connsiteY1071" fmla="*/ 273793 h 1185780"/>
                <a:gd name="connsiteX1072" fmla="*/ 2719976 w 3111572"/>
                <a:gd name="connsiteY1072" fmla="*/ 275334 h 1185780"/>
                <a:gd name="connsiteX1073" fmla="*/ 2759743 w 3111572"/>
                <a:gd name="connsiteY1073" fmla="*/ 249675 h 1185780"/>
                <a:gd name="connsiteX1074" fmla="*/ 2760768 w 3111572"/>
                <a:gd name="connsiteY1074" fmla="*/ 240952 h 1185780"/>
                <a:gd name="connsiteX1075" fmla="*/ 2776679 w 3111572"/>
                <a:gd name="connsiteY1075" fmla="*/ 214784 h 1185780"/>
                <a:gd name="connsiteX1076" fmla="*/ 2780781 w 3111572"/>
                <a:gd name="connsiteY1076" fmla="*/ 201441 h 1185780"/>
                <a:gd name="connsiteX1077" fmla="*/ 2793099 w 3111572"/>
                <a:gd name="connsiteY1077" fmla="*/ 189638 h 1185780"/>
                <a:gd name="connsiteX1078" fmla="*/ 2803873 w 3111572"/>
                <a:gd name="connsiteY1078" fmla="*/ 177323 h 1185780"/>
                <a:gd name="connsiteX1079" fmla="*/ 2818242 w 3111572"/>
                <a:gd name="connsiteY1079" fmla="*/ 159878 h 1185780"/>
                <a:gd name="connsiteX1080" fmla="*/ 2836200 w 3111572"/>
                <a:gd name="connsiteY1080" fmla="*/ 144483 h 1185780"/>
                <a:gd name="connsiteX1081" fmla="*/ 2845566 w 3111572"/>
                <a:gd name="connsiteY1081" fmla="*/ 147047 h 1185780"/>
                <a:gd name="connsiteX1082" fmla="*/ 2848776 w 3111572"/>
                <a:gd name="connsiteY1082" fmla="*/ 146534 h 1185780"/>
                <a:gd name="connsiteX1083" fmla="*/ 2848776 w 3111572"/>
                <a:gd name="connsiteY1083" fmla="*/ 112028 h 1185780"/>
                <a:gd name="connsiteX1084" fmla="*/ 2856728 w 3111572"/>
                <a:gd name="connsiteY1084" fmla="*/ 94194 h 1185780"/>
                <a:gd name="connsiteX1085" fmla="*/ 2875199 w 3111572"/>
                <a:gd name="connsiteY1085" fmla="*/ 72131 h 1185780"/>
                <a:gd name="connsiteX1086" fmla="*/ 2892648 w 3111572"/>
                <a:gd name="connsiteY1086" fmla="*/ 56737 h 1185780"/>
                <a:gd name="connsiteX1087" fmla="*/ 2898291 w 3111572"/>
                <a:gd name="connsiteY1087" fmla="*/ 49552 h 1185780"/>
                <a:gd name="connsiteX1088" fmla="*/ 2906501 w 3111572"/>
                <a:gd name="connsiteY1088" fmla="*/ 51090 h 1185780"/>
                <a:gd name="connsiteX1089" fmla="*/ 2918816 w 3111572"/>
                <a:gd name="connsiteY1089" fmla="*/ 60329 h 1185780"/>
                <a:gd name="connsiteX1090" fmla="*/ 2980139 w 3111572"/>
                <a:gd name="connsiteY1090" fmla="*/ 70077 h 1185780"/>
                <a:gd name="connsiteX1091" fmla="*/ 3009642 w 3111572"/>
                <a:gd name="connsiteY1091" fmla="*/ 57249 h 1185780"/>
                <a:gd name="connsiteX1092" fmla="*/ 3025037 w 3111572"/>
                <a:gd name="connsiteY1092" fmla="*/ 58787 h 1185780"/>
                <a:gd name="connsiteX1093" fmla="*/ 3048641 w 3111572"/>
                <a:gd name="connsiteY1093" fmla="*/ 50065 h 1185780"/>
                <a:gd name="connsiteX1094" fmla="*/ 3078915 w 3111572"/>
                <a:gd name="connsiteY1094" fmla="*/ 35183 h 1185780"/>
                <a:gd name="connsiteX1095" fmla="*/ 3095850 w 3111572"/>
                <a:gd name="connsiteY1095" fmla="*/ 28514 h 1185780"/>
                <a:gd name="connsiteX1096" fmla="*/ 3111745 w 3111572"/>
                <a:gd name="connsiteY1096" fmla="*/ 26757 h 1185780"/>
                <a:gd name="connsiteX1097" fmla="*/ 3111745 w 3111572"/>
                <a:gd name="connsiteY1097" fmla="*/ 26757 h 1185780"/>
                <a:gd name="connsiteX1098" fmla="*/ 1001283 w 3111572"/>
                <a:gd name="connsiteY1098" fmla="*/ 454723 h 1185780"/>
                <a:gd name="connsiteX1099" fmla="*/ 1011995 w 3111572"/>
                <a:gd name="connsiteY1099" fmla="*/ 484692 h 1185780"/>
                <a:gd name="connsiteX1100" fmla="*/ 1048940 w 3111572"/>
                <a:gd name="connsiteY1100" fmla="*/ 501113 h 1185780"/>
                <a:gd name="connsiteX1101" fmla="*/ 1074598 w 3111572"/>
                <a:gd name="connsiteY1101" fmla="*/ 518561 h 1185780"/>
                <a:gd name="connsiteX1102" fmla="*/ 1093073 w 3111572"/>
                <a:gd name="connsiteY1102" fmla="*/ 519586 h 1185780"/>
                <a:gd name="connsiteX1103" fmla="*/ 1107439 w 3111572"/>
                <a:gd name="connsiteY1103" fmla="*/ 526771 h 1185780"/>
                <a:gd name="connsiteX1104" fmla="*/ 1118728 w 3111572"/>
                <a:gd name="connsiteY1104" fmla="*/ 515482 h 1185780"/>
                <a:gd name="connsiteX1105" fmla="*/ 1158753 w 3111572"/>
                <a:gd name="connsiteY1105" fmla="*/ 503166 h 1185780"/>
                <a:gd name="connsiteX1106" fmla="*/ 1175173 w 3111572"/>
                <a:gd name="connsiteY1106" fmla="*/ 502138 h 1185780"/>
                <a:gd name="connsiteX1107" fmla="*/ 1193647 w 3111572"/>
                <a:gd name="connsiteY1107" fmla="*/ 478536 h 1185780"/>
                <a:gd name="connsiteX1108" fmla="*/ 1208013 w 3111572"/>
                <a:gd name="connsiteY1108" fmla="*/ 464167 h 1185780"/>
                <a:gd name="connsiteX1109" fmla="*/ 1212118 w 3111572"/>
                <a:gd name="connsiteY1109" fmla="*/ 438512 h 1185780"/>
                <a:gd name="connsiteX1110" fmla="*/ 1241881 w 3111572"/>
                <a:gd name="connsiteY1110" fmla="*/ 431327 h 1185780"/>
                <a:gd name="connsiteX1111" fmla="*/ 1263432 w 3111572"/>
                <a:gd name="connsiteY1111" fmla="*/ 416958 h 1185780"/>
                <a:gd name="connsiteX1112" fmla="*/ 1276775 w 3111572"/>
                <a:gd name="connsiteY1112" fmla="*/ 427222 h 1185780"/>
                <a:gd name="connsiteX1113" fmla="*/ 1307565 w 3111572"/>
                <a:gd name="connsiteY1113" fmla="*/ 415933 h 1185780"/>
                <a:gd name="connsiteX1114" fmla="*/ 1319880 w 3111572"/>
                <a:gd name="connsiteY1114" fmla="*/ 409773 h 1185780"/>
                <a:gd name="connsiteX1115" fmla="*/ 1326036 w 3111572"/>
                <a:gd name="connsiteY1115" fmla="*/ 392328 h 1185780"/>
                <a:gd name="connsiteX1116" fmla="*/ 1360930 w 3111572"/>
                <a:gd name="connsiteY1116" fmla="*/ 373854 h 1185780"/>
                <a:gd name="connsiteX1117" fmla="*/ 1365035 w 3111572"/>
                <a:gd name="connsiteY1117" fmla="*/ 344094 h 1185780"/>
                <a:gd name="connsiteX1118" fmla="*/ 1377350 w 3111572"/>
                <a:gd name="connsiteY1118" fmla="*/ 328699 h 1185780"/>
                <a:gd name="connsiteX1119" fmla="*/ 1388640 w 3111572"/>
                <a:gd name="connsiteY1119" fmla="*/ 303040 h 1185780"/>
                <a:gd name="connsiteX1120" fmla="*/ 1407114 w 3111572"/>
                <a:gd name="connsiteY1120" fmla="*/ 287649 h 1185780"/>
                <a:gd name="connsiteX1121" fmla="*/ 1397875 w 3111572"/>
                <a:gd name="connsiteY1121" fmla="*/ 267120 h 1185780"/>
                <a:gd name="connsiteX1122" fmla="*/ 1422508 w 3111572"/>
                <a:gd name="connsiteY1122" fmla="*/ 213755 h 1185780"/>
                <a:gd name="connsiteX1123" fmla="*/ 1446110 w 3111572"/>
                <a:gd name="connsiteY1123" fmla="*/ 187071 h 1185780"/>
                <a:gd name="connsiteX1124" fmla="*/ 1459453 w 3111572"/>
                <a:gd name="connsiteY1124" fmla="*/ 165521 h 1185780"/>
                <a:gd name="connsiteX1125" fmla="*/ 1493318 w 3111572"/>
                <a:gd name="connsiteY1125" fmla="*/ 161416 h 1185780"/>
                <a:gd name="connsiteX1126" fmla="*/ 1531472 w 3111572"/>
                <a:gd name="connsiteY1126" fmla="*/ 152092 h 1185780"/>
                <a:gd name="connsiteX1127" fmla="*/ 1531472 w 3111572"/>
                <a:gd name="connsiteY1127" fmla="*/ 152096 h 1185780"/>
                <a:gd name="connsiteX1128" fmla="*/ 1544120 w 3111572"/>
                <a:gd name="connsiteY1128" fmla="*/ 157311 h 1185780"/>
                <a:gd name="connsiteX1129" fmla="*/ 1555919 w 3111572"/>
                <a:gd name="connsiteY1129" fmla="*/ 177323 h 1185780"/>
                <a:gd name="connsiteX1130" fmla="*/ 1558486 w 3111572"/>
                <a:gd name="connsiteY1130" fmla="*/ 181043 h 1185780"/>
                <a:gd name="connsiteX1131" fmla="*/ 1558486 w 3111572"/>
                <a:gd name="connsiteY1131" fmla="*/ 186304 h 1185780"/>
                <a:gd name="connsiteX1132" fmla="*/ 1544760 w 3111572"/>
                <a:gd name="connsiteY1132" fmla="*/ 186304 h 1185780"/>
                <a:gd name="connsiteX1133" fmla="*/ 1527439 w 3111572"/>
                <a:gd name="connsiteY1133" fmla="*/ 190151 h 1185780"/>
                <a:gd name="connsiteX1134" fmla="*/ 1505121 w 3111572"/>
                <a:gd name="connsiteY1134" fmla="*/ 187587 h 1185780"/>
                <a:gd name="connsiteX1135" fmla="*/ 1502041 w 3111572"/>
                <a:gd name="connsiteY1135" fmla="*/ 189125 h 1185780"/>
                <a:gd name="connsiteX1136" fmla="*/ 1509739 w 3111572"/>
                <a:gd name="connsiteY1136" fmla="*/ 199386 h 1185780"/>
                <a:gd name="connsiteX1137" fmla="*/ 1525133 w 3111572"/>
                <a:gd name="connsiteY1137" fmla="*/ 214784 h 1185780"/>
                <a:gd name="connsiteX1138" fmla="*/ 1511277 w 3111572"/>
                <a:gd name="connsiteY1138" fmla="*/ 227099 h 1185780"/>
                <a:gd name="connsiteX1139" fmla="*/ 1512302 w 3111572"/>
                <a:gd name="connsiteY1139" fmla="*/ 229150 h 1185780"/>
                <a:gd name="connsiteX1140" fmla="*/ 1516283 w 3111572"/>
                <a:gd name="connsiteY1140" fmla="*/ 229150 h 1185780"/>
                <a:gd name="connsiteX1141" fmla="*/ 1535136 w 3111572"/>
                <a:gd name="connsiteY1141" fmla="*/ 222478 h 1185780"/>
                <a:gd name="connsiteX1142" fmla="*/ 1550276 w 3111572"/>
                <a:gd name="connsiteY1142" fmla="*/ 232742 h 1185780"/>
                <a:gd name="connsiteX1143" fmla="*/ 1566696 w 3111572"/>
                <a:gd name="connsiteY1143" fmla="*/ 250704 h 1185780"/>
                <a:gd name="connsiteX1144" fmla="*/ 1582090 w 3111572"/>
                <a:gd name="connsiteY1144" fmla="*/ 274305 h 1185780"/>
                <a:gd name="connsiteX1145" fmla="*/ 1588763 w 3111572"/>
                <a:gd name="connsiteY1145" fmla="*/ 284570 h 1185780"/>
                <a:gd name="connsiteX1146" fmla="*/ 1575935 w 3111572"/>
                <a:gd name="connsiteY1146" fmla="*/ 293805 h 1185780"/>
                <a:gd name="connsiteX1147" fmla="*/ 1606208 w 3111572"/>
                <a:gd name="connsiteY1147" fmla="*/ 325622 h 1185780"/>
                <a:gd name="connsiteX1148" fmla="*/ 1630325 w 3111572"/>
                <a:gd name="connsiteY1148" fmla="*/ 345631 h 1185780"/>
                <a:gd name="connsiteX1149" fmla="*/ 1642640 w 3111572"/>
                <a:gd name="connsiteY1149" fmla="*/ 359488 h 1185780"/>
                <a:gd name="connsiteX1150" fmla="*/ 1620577 w 3111572"/>
                <a:gd name="connsiteY1150" fmla="*/ 373341 h 1185780"/>
                <a:gd name="connsiteX1151" fmla="*/ 1605695 w 3111572"/>
                <a:gd name="connsiteY1151" fmla="*/ 374370 h 1185780"/>
                <a:gd name="connsiteX1152" fmla="*/ 1592867 w 3111572"/>
                <a:gd name="connsiteY1152" fmla="*/ 379500 h 1185780"/>
                <a:gd name="connsiteX1153" fmla="*/ 1580040 w 3111572"/>
                <a:gd name="connsiteY1153" fmla="*/ 376421 h 1185780"/>
                <a:gd name="connsiteX1154" fmla="*/ 1577473 w 3111572"/>
                <a:gd name="connsiteY1154" fmla="*/ 377962 h 1185780"/>
                <a:gd name="connsiteX1155" fmla="*/ 1581065 w 3111572"/>
                <a:gd name="connsiteY1155" fmla="*/ 387711 h 1185780"/>
                <a:gd name="connsiteX1156" fmla="*/ 1562591 w 3111572"/>
                <a:gd name="connsiteY1156" fmla="*/ 394895 h 1185780"/>
                <a:gd name="connsiteX1157" fmla="*/ 1552843 w 3111572"/>
                <a:gd name="connsiteY1157" fmla="*/ 417987 h 1185780"/>
                <a:gd name="connsiteX1158" fmla="*/ 1541041 w 3111572"/>
                <a:gd name="connsiteY1158" fmla="*/ 459036 h 1185780"/>
                <a:gd name="connsiteX1159" fmla="*/ 1536935 w 3111572"/>
                <a:gd name="connsiteY1159" fmla="*/ 491364 h 1185780"/>
                <a:gd name="connsiteX1160" fmla="*/ 1541553 w 3111572"/>
                <a:gd name="connsiteY1160" fmla="*/ 499574 h 1185780"/>
                <a:gd name="connsiteX1161" fmla="*/ 1545658 w 3111572"/>
                <a:gd name="connsiteY1161" fmla="*/ 499061 h 1185780"/>
                <a:gd name="connsiteX1162" fmla="*/ 1538474 w 3111572"/>
                <a:gd name="connsiteY1162" fmla="*/ 515096 h 1185780"/>
                <a:gd name="connsiteX1163" fmla="*/ 1538474 w 3111572"/>
                <a:gd name="connsiteY1163" fmla="*/ 528825 h 1185780"/>
                <a:gd name="connsiteX1164" fmla="*/ 1522566 w 3111572"/>
                <a:gd name="connsiteY1164" fmla="*/ 530363 h 1185780"/>
                <a:gd name="connsiteX1165" fmla="*/ 1516411 w 3111572"/>
                <a:gd name="connsiteY1165" fmla="*/ 549350 h 1185780"/>
                <a:gd name="connsiteX1166" fmla="*/ 1499987 w 3111572"/>
                <a:gd name="connsiteY1166" fmla="*/ 567821 h 1185780"/>
                <a:gd name="connsiteX1167" fmla="*/ 1490239 w 3111572"/>
                <a:gd name="connsiteY1167" fmla="*/ 579111 h 1185780"/>
                <a:gd name="connsiteX1168" fmla="*/ 1478949 w 3111572"/>
                <a:gd name="connsiteY1168" fmla="*/ 587833 h 1185780"/>
                <a:gd name="connsiteX1169" fmla="*/ 1473306 w 3111572"/>
                <a:gd name="connsiteY1169" fmla="*/ 598610 h 1185780"/>
                <a:gd name="connsiteX1170" fmla="*/ 1466762 w 3111572"/>
                <a:gd name="connsiteY1170" fmla="*/ 611438 h 1185780"/>
                <a:gd name="connsiteX1171" fmla="*/ 1455345 w 3111572"/>
                <a:gd name="connsiteY1171" fmla="*/ 611565 h 1185780"/>
                <a:gd name="connsiteX1172" fmla="*/ 1455472 w 3111572"/>
                <a:gd name="connsiteY1172" fmla="*/ 618368 h 1185780"/>
                <a:gd name="connsiteX1173" fmla="*/ 1468176 w 3111572"/>
                <a:gd name="connsiteY1173" fmla="*/ 618110 h 1185780"/>
                <a:gd name="connsiteX1174" fmla="*/ 1476383 w 3111572"/>
                <a:gd name="connsiteY1174" fmla="*/ 642227 h 1185780"/>
                <a:gd name="connsiteX1175" fmla="*/ 1484080 w 3111572"/>
                <a:gd name="connsiteY1175" fmla="*/ 639148 h 1185780"/>
                <a:gd name="connsiteX1176" fmla="*/ 1484080 w 3111572"/>
                <a:gd name="connsiteY1176" fmla="*/ 643125 h 1185780"/>
                <a:gd name="connsiteX1177" fmla="*/ 1479975 w 3111572"/>
                <a:gd name="connsiteY1177" fmla="*/ 659160 h 1185780"/>
                <a:gd name="connsiteX1178" fmla="*/ 1473306 w 3111572"/>
                <a:gd name="connsiteY1178" fmla="*/ 668399 h 1185780"/>
                <a:gd name="connsiteX1179" fmla="*/ 1466122 w 3111572"/>
                <a:gd name="connsiteY1179" fmla="*/ 664806 h 1185780"/>
                <a:gd name="connsiteX1180" fmla="*/ 1463555 w 3111572"/>
                <a:gd name="connsiteY1180" fmla="*/ 666344 h 1185780"/>
                <a:gd name="connsiteX1181" fmla="*/ 1463555 w 3111572"/>
                <a:gd name="connsiteY1181" fmla="*/ 689822 h 1185780"/>
                <a:gd name="connsiteX1182" fmla="*/ 1460476 w 3111572"/>
                <a:gd name="connsiteY1182" fmla="*/ 696621 h 1185780"/>
                <a:gd name="connsiteX1183" fmla="*/ 1447135 w 3111572"/>
                <a:gd name="connsiteY1183" fmla="*/ 701751 h 1185780"/>
                <a:gd name="connsiteX1184" fmla="*/ 1449189 w 3111572"/>
                <a:gd name="connsiteY1184" fmla="*/ 713299 h 1185780"/>
                <a:gd name="connsiteX1185" fmla="*/ 1433794 w 3111572"/>
                <a:gd name="connsiteY1185" fmla="*/ 746906 h 1185780"/>
                <a:gd name="connsiteX1186" fmla="*/ 1408136 w 3111572"/>
                <a:gd name="connsiteY1186" fmla="*/ 778208 h 1185780"/>
                <a:gd name="connsiteX1187" fmla="*/ 1378888 w 3111572"/>
                <a:gd name="connsiteY1187" fmla="*/ 804892 h 1185780"/>
                <a:gd name="connsiteX1188" fmla="*/ 1355283 w 3111572"/>
                <a:gd name="connsiteY1188" fmla="*/ 820287 h 1185780"/>
                <a:gd name="connsiteX1189" fmla="*/ 1345532 w 3111572"/>
                <a:gd name="connsiteY1189" fmla="*/ 826956 h 1185780"/>
                <a:gd name="connsiteX1190" fmla="*/ 1343481 w 3111572"/>
                <a:gd name="connsiteY1190" fmla="*/ 825930 h 1185780"/>
                <a:gd name="connsiteX1191" fmla="*/ 1340401 w 3111572"/>
                <a:gd name="connsiteY1191" fmla="*/ 805918 h 1185780"/>
                <a:gd name="connsiteX1192" fmla="*/ 1336297 w 3111572"/>
                <a:gd name="connsiteY1192" fmla="*/ 785393 h 1185780"/>
                <a:gd name="connsiteX1193" fmla="*/ 1321418 w 3111572"/>
                <a:gd name="connsiteY1193" fmla="*/ 779749 h 1185780"/>
                <a:gd name="connsiteX1194" fmla="*/ 1323982 w 3111572"/>
                <a:gd name="connsiteY1194" fmla="*/ 778208 h 1185780"/>
                <a:gd name="connsiteX1195" fmla="*/ 1321931 w 3111572"/>
                <a:gd name="connsiteY1195" fmla="*/ 777183 h 1185780"/>
                <a:gd name="connsiteX1196" fmla="*/ 1311667 w 3111572"/>
                <a:gd name="connsiteY1196" fmla="*/ 778721 h 1185780"/>
                <a:gd name="connsiteX1197" fmla="*/ 1303457 w 3111572"/>
                <a:gd name="connsiteY1197" fmla="*/ 777183 h 1185780"/>
                <a:gd name="connsiteX1198" fmla="*/ 1287037 w 3111572"/>
                <a:gd name="connsiteY1198" fmla="*/ 781288 h 1185780"/>
                <a:gd name="connsiteX1199" fmla="*/ 1283957 w 3111572"/>
                <a:gd name="connsiteY1199" fmla="*/ 780262 h 1185780"/>
                <a:gd name="connsiteX1200" fmla="*/ 1279852 w 3111572"/>
                <a:gd name="connsiteY1200" fmla="*/ 768973 h 1185780"/>
                <a:gd name="connsiteX1201" fmla="*/ 1257527 w 3111572"/>
                <a:gd name="connsiteY1201" fmla="*/ 775644 h 1185780"/>
                <a:gd name="connsiteX1202" fmla="*/ 1241878 w 3111572"/>
                <a:gd name="connsiteY1202" fmla="*/ 764355 h 1185780"/>
                <a:gd name="connsiteX1203" fmla="*/ 1237260 w 3111572"/>
                <a:gd name="connsiteY1203" fmla="*/ 770511 h 1185780"/>
                <a:gd name="connsiteX1204" fmla="*/ 1234181 w 3111572"/>
                <a:gd name="connsiteY1204" fmla="*/ 778979 h 1185780"/>
                <a:gd name="connsiteX1205" fmla="*/ 1221866 w 3111572"/>
                <a:gd name="connsiteY1205" fmla="*/ 794115 h 1185780"/>
                <a:gd name="connsiteX1206" fmla="*/ 1205959 w 3111572"/>
                <a:gd name="connsiteY1206" fmla="*/ 801300 h 1185780"/>
                <a:gd name="connsiteX1207" fmla="*/ 1194673 w 3111572"/>
                <a:gd name="connsiteY1207" fmla="*/ 794628 h 1185780"/>
                <a:gd name="connsiteX1208" fmla="*/ 1183383 w 3111572"/>
                <a:gd name="connsiteY1208" fmla="*/ 802326 h 1185780"/>
                <a:gd name="connsiteX1209" fmla="*/ 1167475 w 3111572"/>
                <a:gd name="connsiteY1209" fmla="*/ 811564 h 1185780"/>
                <a:gd name="connsiteX1210" fmla="*/ 1158753 w 3111572"/>
                <a:gd name="connsiteY1210" fmla="*/ 816695 h 1185780"/>
                <a:gd name="connsiteX1211" fmla="*/ 1154648 w 3111572"/>
                <a:gd name="connsiteY1211" fmla="*/ 804892 h 1185780"/>
                <a:gd name="connsiteX1212" fmla="*/ 1167475 w 3111572"/>
                <a:gd name="connsiteY1212" fmla="*/ 771667 h 1185780"/>
                <a:gd name="connsiteX1213" fmla="*/ 1166963 w 3111572"/>
                <a:gd name="connsiteY1213" fmla="*/ 769485 h 1185780"/>
                <a:gd name="connsiteX1214" fmla="*/ 1146310 w 3111572"/>
                <a:gd name="connsiteY1214" fmla="*/ 779237 h 1185780"/>
                <a:gd name="connsiteX1215" fmla="*/ 1135788 w 3111572"/>
                <a:gd name="connsiteY1215" fmla="*/ 779237 h 1185780"/>
                <a:gd name="connsiteX1216" fmla="*/ 1123346 w 3111572"/>
                <a:gd name="connsiteY1216" fmla="*/ 782313 h 1185780"/>
                <a:gd name="connsiteX1217" fmla="*/ 1115649 w 3111572"/>
                <a:gd name="connsiteY1217" fmla="*/ 792578 h 1185780"/>
                <a:gd name="connsiteX1218" fmla="*/ 1097175 w 3111572"/>
                <a:gd name="connsiteY1218" fmla="*/ 785393 h 1185780"/>
                <a:gd name="connsiteX1219" fmla="*/ 1085372 w 3111572"/>
                <a:gd name="connsiteY1219" fmla="*/ 790010 h 1185780"/>
                <a:gd name="connsiteX1220" fmla="*/ 1080242 w 3111572"/>
                <a:gd name="connsiteY1220" fmla="*/ 788985 h 1185780"/>
                <a:gd name="connsiteX1221" fmla="*/ 1080242 w 3111572"/>
                <a:gd name="connsiteY1221" fmla="*/ 776157 h 1185780"/>
                <a:gd name="connsiteX1222" fmla="*/ 1072159 w 3111572"/>
                <a:gd name="connsiteY1222" fmla="*/ 776157 h 1185780"/>
                <a:gd name="connsiteX1223" fmla="*/ 1058175 w 3111572"/>
                <a:gd name="connsiteY1223" fmla="*/ 788985 h 1185780"/>
                <a:gd name="connsiteX1224" fmla="*/ 1054583 w 3111572"/>
                <a:gd name="connsiteY1224" fmla="*/ 787960 h 1185780"/>
                <a:gd name="connsiteX1225" fmla="*/ 1049452 w 3111572"/>
                <a:gd name="connsiteY1225" fmla="*/ 749473 h 1185780"/>
                <a:gd name="connsiteX1226" fmla="*/ 1038163 w 3111572"/>
                <a:gd name="connsiteY1226" fmla="*/ 725355 h 1185780"/>
                <a:gd name="connsiteX1227" fmla="*/ 1033033 w 3111572"/>
                <a:gd name="connsiteY1227" fmla="*/ 716120 h 1185780"/>
                <a:gd name="connsiteX1228" fmla="*/ 1040730 w 3111572"/>
                <a:gd name="connsiteY1228" fmla="*/ 694567 h 1185780"/>
                <a:gd name="connsiteX1229" fmla="*/ 1038163 w 3111572"/>
                <a:gd name="connsiteY1229" fmla="*/ 683277 h 1185780"/>
                <a:gd name="connsiteX1230" fmla="*/ 1026361 w 3111572"/>
                <a:gd name="connsiteY1230" fmla="*/ 679172 h 1185780"/>
                <a:gd name="connsiteX1231" fmla="*/ 1007377 w 3111572"/>
                <a:gd name="connsiteY1231" fmla="*/ 692516 h 1185780"/>
                <a:gd name="connsiteX1232" fmla="*/ 1005836 w 3111572"/>
                <a:gd name="connsiteY1232" fmla="*/ 686997 h 1185780"/>
                <a:gd name="connsiteX1233" fmla="*/ 1005836 w 3111572"/>
                <a:gd name="connsiteY1233" fmla="*/ 674555 h 1185780"/>
                <a:gd name="connsiteX1234" fmla="*/ 989928 w 3111572"/>
                <a:gd name="connsiteY1234" fmla="*/ 666857 h 1185780"/>
                <a:gd name="connsiteX1235" fmla="*/ 987878 w 3111572"/>
                <a:gd name="connsiteY1235" fmla="*/ 648899 h 1185780"/>
                <a:gd name="connsiteX1236" fmla="*/ 981206 w 3111572"/>
                <a:gd name="connsiteY1236" fmla="*/ 628374 h 1185780"/>
                <a:gd name="connsiteX1237" fmla="*/ 970429 w 3111572"/>
                <a:gd name="connsiteY1237" fmla="*/ 596559 h 1185780"/>
                <a:gd name="connsiteX1238" fmla="*/ 958114 w 3111572"/>
                <a:gd name="connsiteY1238" fmla="*/ 589375 h 1185780"/>
                <a:gd name="connsiteX1239" fmla="*/ 954521 w 3111572"/>
                <a:gd name="connsiteY1239" fmla="*/ 572438 h 1185780"/>
                <a:gd name="connsiteX1240" fmla="*/ 950929 w 3111572"/>
                <a:gd name="connsiteY1240" fmla="*/ 551401 h 1185780"/>
                <a:gd name="connsiteX1241" fmla="*/ 948366 w 3111572"/>
                <a:gd name="connsiteY1241" fmla="*/ 542424 h 1185780"/>
                <a:gd name="connsiteX1242" fmla="*/ 954521 w 3111572"/>
                <a:gd name="connsiteY1242" fmla="*/ 526771 h 1185780"/>
                <a:gd name="connsiteX1243" fmla="*/ 968378 w 3111572"/>
                <a:gd name="connsiteY1243" fmla="*/ 501628 h 1185780"/>
                <a:gd name="connsiteX1244" fmla="*/ 978639 w 3111572"/>
                <a:gd name="connsiteY1244" fmla="*/ 484820 h 1185780"/>
                <a:gd name="connsiteX1245" fmla="*/ 978639 w 3111572"/>
                <a:gd name="connsiteY1245" fmla="*/ 473279 h 1185780"/>
                <a:gd name="connsiteX1246" fmla="*/ 975559 w 3111572"/>
                <a:gd name="connsiteY1246" fmla="*/ 468272 h 1185780"/>
                <a:gd name="connsiteX1247" fmla="*/ 989416 w 3111572"/>
                <a:gd name="connsiteY1247" fmla="*/ 460062 h 1185780"/>
                <a:gd name="connsiteX1248" fmla="*/ 1001283 w 3111572"/>
                <a:gd name="connsiteY1248" fmla="*/ 454723 h 1185780"/>
                <a:gd name="connsiteX1249" fmla="*/ 1001283 w 3111572"/>
                <a:gd name="connsiteY1249" fmla="*/ 454723 h 118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Lst>
              <a:rect l="l" t="t" r="r" b="b"/>
              <a:pathLst>
                <a:path w="3111572" h="1185780">
                  <a:moveTo>
                    <a:pt x="1028415" y="1163063"/>
                  </a:moveTo>
                  <a:cubicBezTo>
                    <a:pt x="1034832" y="1163063"/>
                    <a:pt x="1038036" y="1166783"/>
                    <a:pt x="1043297" y="1170247"/>
                  </a:cubicBezTo>
                  <a:cubicBezTo>
                    <a:pt x="1046889" y="1172559"/>
                    <a:pt x="1049838" y="1172425"/>
                    <a:pt x="1054070" y="1173327"/>
                  </a:cubicBezTo>
                  <a:cubicBezTo>
                    <a:pt x="1058815" y="1174352"/>
                    <a:pt x="1061127" y="1177432"/>
                    <a:pt x="1066000" y="1177432"/>
                  </a:cubicBezTo>
                  <a:lnTo>
                    <a:pt x="1077548" y="1177432"/>
                  </a:lnTo>
                  <a:cubicBezTo>
                    <a:pt x="1080369" y="1177432"/>
                    <a:pt x="1081267" y="1174738"/>
                    <a:pt x="1083834" y="1173840"/>
                  </a:cubicBezTo>
                  <a:cubicBezTo>
                    <a:pt x="1093710" y="1170247"/>
                    <a:pt x="1099614" y="1168193"/>
                    <a:pt x="1110130" y="1168193"/>
                  </a:cubicBezTo>
                  <a:lnTo>
                    <a:pt x="1125269" y="1168193"/>
                  </a:lnTo>
                  <a:cubicBezTo>
                    <a:pt x="1144642" y="1168193"/>
                    <a:pt x="1155288" y="1162037"/>
                    <a:pt x="1174660" y="1162037"/>
                  </a:cubicBezTo>
                  <a:cubicBezTo>
                    <a:pt x="1184408" y="1162037"/>
                    <a:pt x="1190055" y="1163063"/>
                    <a:pt x="1199803" y="1163063"/>
                  </a:cubicBezTo>
                  <a:cubicBezTo>
                    <a:pt x="1215710" y="1163063"/>
                    <a:pt x="1223022" y="1151260"/>
                    <a:pt x="1238929" y="1151260"/>
                  </a:cubicBezTo>
                  <a:lnTo>
                    <a:pt x="1252015" y="1151260"/>
                  </a:lnTo>
                  <a:cubicBezTo>
                    <a:pt x="1254194" y="1151260"/>
                    <a:pt x="1255095" y="1153056"/>
                    <a:pt x="1257273" y="1153315"/>
                  </a:cubicBezTo>
                  <a:cubicBezTo>
                    <a:pt x="1267537" y="1154980"/>
                    <a:pt x="1273180" y="1156394"/>
                    <a:pt x="1283445" y="1156394"/>
                  </a:cubicBezTo>
                  <a:cubicBezTo>
                    <a:pt x="1284728" y="1156394"/>
                    <a:pt x="1285244" y="1155365"/>
                    <a:pt x="1286524" y="1155365"/>
                  </a:cubicBezTo>
                  <a:cubicBezTo>
                    <a:pt x="1298839" y="1155365"/>
                    <a:pt x="1303969" y="1165629"/>
                    <a:pt x="1316284" y="1165629"/>
                  </a:cubicBezTo>
                  <a:cubicBezTo>
                    <a:pt x="1319750" y="1165629"/>
                    <a:pt x="1323727" y="1166270"/>
                    <a:pt x="1325010" y="1163063"/>
                  </a:cubicBezTo>
                  <a:cubicBezTo>
                    <a:pt x="1320517" y="1160368"/>
                    <a:pt x="1316925" y="1160111"/>
                    <a:pt x="1313205" y="1156394"/>
                  </a:cubicBezTo>
                  <a:cubicBezTo>
                    <a:pt x="1307049" y="1150235"/>
                    <a:pt x="1308460" y="1143436"/>
                    <a:pt x="1307049" y="1134840"/>
                  </a:cubicBezTo>
                  <a:cubicBezTo>
                    <a:pt x="1306536" y="1131633"/>
                    <a:pt x="1304998" y="1129837"/>
                    <a:pt x="1304998" y="1126503"/>
                  </a:cubicBezTo>
                  <a:lnTo>
                    <a:pt x="1304998" y="1104691"/>
                  </a:lnTo>
                  <a:cubicBezTo>
                    <a:pt x="1304998" y="1097507"/>
                    <a:pt x="1305635" y="1091991"/>
                    <a:pt x="1300890" y="1086606"/>
                  </a:cubicBezTo>
                  <a:cubicBezTo>
                    <a:pt x="1289861" y="1090198"/>
                    <a:pt x="1283957" y="1088657"/>
                    <a:pt x="1272668" y="1091223"/>
                  </a:cubicBezTo>
                  <a:cubicBezTo>
                    <a:pt x="1262018" y="1093663"/>
                    <a:pt x="1256760" y="1097634"/>
                    <a:pt x="1246499" y="1100975"/>
                  </a:cubicBezTo>
                  <a:cubicBezTo>
                    <a:pt x="1233796" y="1105207"/>
                    <a:pt x="1225585" y="1104564"/>
                    <a:pt x="1212118" y="1104564"/>
                  </a:cubicBezTo>
                  <a:cubicBezTo>
                    <a:pt x="1200316" y="1098147"/>
                    <a:pt x="1204934" y="1084679"/>
                    <a:pt x="1198777" y="1072750"/>
                  </a:cubicBezTo>
                  <a:cubicBezTo>
                    <a:pt x="1196723" y="1068772"/>
                    <a:pt x="1191851" y="1069928"/>
                    <a:pt x="1188513" y="1067106"/>
                  </a:cubicBezTo>
                  <a:cubicBezTo>
                    <a:pt x="1182230" y="1061715"/>
                    <a:pt x="1182616" y="1055431"/>
                    <a:pt x="1176838" y="1049145"/>
                  </a:cubicBezTo>
                  <a:lnTo>
                    <a:pt x="1175558" y="1049145"/>
                  </a:lnTo>
                  <a:cubicBezTo>
                    <a:pt x="1171839" y="1051072"/>
                    <a:pt x="1171195" y="1054151"/>
                    <a:pt x="1167475" y="1055816"/>
                  </a:cubicBezTo>
                  <a:cubicBezTo>
                    <a:pt x="1152339" y="1063001"/>
                    <a:pt x="1141562" y="1060950"/>
                    <a:pt x="1124884" y="1060950"/>
                  </a:cubicBezTo>
                  <a:cubicBezTo>
                    <a:pt x="1104105" y="1060950"/>
                    <a:pt x="1093840" y="1048632"/>
                    <a:pt x="1073057" y="1048632"/>
                  </a:cubicBezTo>
                  <a:cubicBezTo>
                    <a:pt x="1067414" y="1048632"/>
                    <a:pt x="1066000" y="1055304"/>
                    <a:pt x="1065360" y="1060950"/>
                  </a:cubicBezTo>
                  <a:cubicBezTo>
                    <a:pt x="1064847" y="1065695"/>
                    <a:pt x="1061513" y="1067619"/>
                    <a:pt x="1060229" y="1072237"/>
                  </a:cubicBezTo>
                  <a:cubicBezTo>
                    <a:pt x="1059589" y="1074931"/>
                    <a:pt x="1060357" y="1076854"/>
                    <a:pt x="1059204" y="1079421"/>
                  </a:cubicBezTo>
                  <a:cubicBezTo>
                    <a:pt x="1055736" y="1087246"/>
                    <a:pt x="1047787" y="1086733"/>
                    <a:pt x="1039704" y="1089686"/>
                  </a:cubicBezTo>
                  <a:cubicBezTo>
                    <a:pt x="1032265" y="1092377"/>
                    <a:pt x="1027390" y="1092121"/>
                    <a:pt x="1020205" y="1095328"/>
                  </a:cubicBezTo>
                  <a:cubicBezTo>
                    <a:pt x="1007890" y="1100975"/>
                    <a:pt x="999807" y="1104051"/>
                    <a:pt x="986209" y="1104051"/>
                  </a:cubicBezTo>
                  <a:lnTo>
                    <a:pt x="973123" y="1104051"/>
                  </a:lnTo>
                  <a:cubicBezTo>
                    <a:pt x="962859" y="1104051"/>
                    <a:pt x="957601" y="1109182"/>
                    <a:pt x="947337" y="1109182"/>
                  </a:cubicBezTo>
                  <a:cubicBezTo>
                    <a:pt x="934251" y="1109182"/>
                    <a:pt x="924761" y="1105466"/>
                    <a:pt x="917064" y="1094816"/>
                  </a:cubicBezTo>
                  <a:cubicBezTo>
                    <a:pt x="912058" y="1087886"/>
                    <a:pt x="908727" y="1083912"/>
                    <a:pt x="902695" y="1077883"/>
                  </a:cubicBezTo>
                  <a:cubicBezTo>
                    <a:pt x="901029" y="1076214"/>
                    <a:pt x="899870" y="1074546"/>
                    <a:pt x="897437" y="1074546"/>
                  </a:cubicBezTo>
                  <a:lnTo>
                    <a:pt x="879730" y="1074546"/>
                  </a:lnTo>
                  <a:cubicBezTo>
                    <a:pt x="873574" y="1074546"/>
                    <a:pt x="869342" y="1078523"/>
                    <a:pt x="863183" y="1078909"/>
                  </a:cubicBezTo>
                  <a:cubicBezTo>
                    <a:pt x="855358" y="1075702"/>
                    <a:pt x="850482" y="1074676"/>
                    <a:pt x="842145" y="1072237"/>
                  </a:cubicBezTo>
                  <a:cubicBezTo>
                    <a:pt x="837782" y="1070954"/>
                    <a:pt x="835862" y="1068132"/>
                    <a:pt x="831368" y="1068132"/>
                  </a:cubicBezTo>
                  <a:cubicBezTo>
                    <a:pt x="825980" y="1068132"/>
                    <a:pt x="823286" y="1071724"/>
                    <a:pt x="817900" y="1071724"/>
                  </a:cubicBezTo>
                  <a:lnTo>
                    <a:pt x="785828" y="1071724"/>
                  </a:lnTo>
                  <a:cubicBezTo>
                    <a:pt x="779927" y="1071724"/>
                    <a:pt x="776716" y="1075444"/>
                    <a:pt x="772869" y="1079934"/>
                  </a:cubicBezTo>
                  <a:cubicBezTo>
                    <a:pt x="767994" y="1085577"/>
                    <a:pt x="762481" y="1087119"/>
                    <a:pt x="754911" y="1087119"/>
                  </a:cubicBezTo>
                  <a:cubicBezTo>
                    <a:pt x="746956" y="1087119"/>
                    <a:pt x="745931" y="1076982"/>
                    <a:pt x="738233" y="1075316"/>
                  </a:cubicBezTo>
                  <a:lnTo>
                    <a:pt x="738233" y="1090198"/>
                  </a:lnTo>
                  <a:lnTo>
                    <a:pt x="733874" y="1098921"/>
                  </a:lnTo>
                  <a:lnTo>
                    <a:pt x="733874" y="1112901"/>
                  </a:lnTo>
                  <a:cubicBezTo>
                    <a:pt x="733874" y="1118548"/>
                    <a:pt x="729380" y="1121755"/>
                    <a:pt x="724122" y="1123551"/>
                  </a:cubicBezTo>
                  <a:cubicBezTo>
                    <a:pt x="720919" y="1124576"/>
                    <a:pt x="717966" y="1122398"/>
                    <a:pt x="715399" y="1124576"/>
                  </a:cubicBezTo>
                  <a:cubicBezTo>
                    <a:pt x="713473" y="1126245"/>
                    <a:pt x="713989" y="1128296"/>
                    <a:pt x="713348" y="1130735"/>
                  </a:cubicBezTo>
                  <a:cubicBezTo>
                    <a:pt x="711422" y="1137793"/>
                    <a:pt x="710524" y="1143690"/>
                    <a:pt x="704110" y="1147156"/>
                  </a:cubicBezTo>
                  <a:cubicBezTo>
                    <a:pt x="700390" y="1149082"/>
                    <a:pt x="697569" y="1147668"/>
                    <a:pt x="693336" y="1147668"/>
                  </a:cubicBezTo>
                  <a:cubicBezTo>
                    <a:pt x="695129" y="1153056"/>
                    <a:pt x="693976" y="1156394"/>
                    <a:pt x="693336" y="1162037"/>
                  </a:cubicBezTo>
                  <a:cubicBezTo>
                    <a:pt x="702826" y="1161267"/>
                    <a:pt x="706037" y="1153442"/>
                    <a:pt x="714887" y="1150235"/>
                  </a:cubicBezTo>
                  <a:cubicBezTo>
                    <a:pt x="720017" y="1148308"/>
                    <a:pt x="723482" y="1148694"/>
                    <a:pt x="728995" y="1148694"/>
                  </a:cubicBezTo>
                  <a:cubicBezTo>
                    <a:pt x="731947" y="1148694"/>
                    <a:pt x="733234" y="1151388"/>
                    <a:pt x="735924" y="1152286"/>
                  </a:cubicBezTo>
                  <a:cubicBezTo>
                    <a:pt x="740542" y="1153827"/>
                    <a:pt x="743877" y="1152541"/>
                    <a:pt x="748755" y="1153315"/>
                  </a:cubicBezTo>
                  <a:cubicBezTo>
                    <a:pt x="752984" y="1153954"/>
                    <a:pt x="755166" y="1155878"/>
                    <a:pt x="759529" y="1155878"/>
                  </a:cubicBezTo>
                  <a:lnTo>
                    <a:pt x="759529" y="1164216"/>
                  </a:lnTo>
                  <a:cubicBezTo>
                    <a:pt x="759529" y="1167808"/>
                    <a:pt x="757478" y="1169607"/>
                    <a:pt x="757478" y="1173200"/>
                  </a:cubicBezTo>
                  <a:lnTo>
                    <a:pt x="757478" y="1176916"/>
                  </a:lnTo>
                  <a:lnTo>
                    <a:pt x="767099" y="1176916"/>
                  </a:lnTo>
                  <a:cubicBezTo>
                    <a:pt x="778003" y="1176916"/>
                    <a:pt x="784032" y="1175250"/>
                    <a:pt x="794936" y="1172559"/>
                  </a:cubicBezTo>
                  <a:lnTo>
                    <a:pt x="838553" y="1173327"/>
                  </a:lnTo>
                  <a:cubicBezTo>
                    <a:pt x="846378" y="1174352"/>
                    <a:pt x="849842" y="1178202"/>
                    <a:pt x="857540" y="1179995"/>
                  </a:cubicBezTo>
                  <a:cubicBezTo>
                    <a:pt x="873832" y="1183715"/>
                    <a:pt x="883323" y="1185642"/>
                    <a:pt x="899870" y="1185642"/>
                  </a:cubicBezTo>
                  <a:cubicBezTo>
                    <a:pt x="903720" y="1185642"/>
                    <a:pt x="906160" y="1186413"/>
                    <a:pt x="909879" y="1185642"/>
                  </a:cubicBezTo>
                  <a:cubicBezTo>
                    <a:pt x="914497" y="1184616"/>
                    <a:pt x="912831" y="1178330"/>
                    <a:pt x="916038" y="1174865"/>
                  </a:cubicBezTo>
                  <a:cubicBezTo>
                    <a:pt x="922834" y="1167425"/>
                    <a:pt x="932331" y="1175763"/>
                    <a:pt x="942206" y="1172814"/>
                  </a:cubicBezTo>
                  <a:cubicBezTo>
                    <a:pt x="951445" y="1170120"/>
                    <a:pt x="953623" y="1159983"/>
                    <a:pt x="963244" y="1159983"/>
                  </a:cubicBezTo>
                  <a:cubicBezTo>
                    <a:pt x="967225" y="1159983"/>
                    <a:pt x="968891" y="1162935"/>
                    <a:pt x="972483" y="1164601"/>
                  </a:cubicBezTo>
                  <a:cubicBezTo>
                    <a:pt x="976203" y="1166270"/>
                    <a:pt x="978893" y="1165629"/>
                    <a:pt x="982999" y="1165629"/>
                  </a:cubicBezTo>
                  <a:cubicBezTo>
                    <a:pt x="992623" y="1165629"/>
                    <a:pt x="997881" y="1162037"/>
                    <a:pt x="1007501" y="1162037"/>
                  </a:cubicBezTo>
                  <a:cubicBezTo>
                    <a:pt x="1016228" y="1162037"/>
                    <a:pt x="1019692" y="1163063"/>
                    <a:pt x="1028415" y="1163063"/>
                  </a:cubicBezTo>
                  <a:close/>
                  <a:moveTo>
                    <a:pt x="740029" y="763842"/>
                  </a:moveTo>
                  <a:lnTo>
                    <a:pt x="739004" y="767947"/>
                  </a:lnTo>
                  <a:lnTo>
                    <a:pt x="739004" y="786934"/>
                  </a:lnTo>
                  <a:cubicBezTo>
                    <a:pt x="734641" y="780390"/>
                    <a:pt x="732205" y="773078"/>
                    <a:pt x="724377" y="773078"/>
                  </a:cubicBezTo>
                  <a:cubicBezTo>
                    <a:pt x="719119" y="773078"/>
                    <a:pt x="713861" y="776542"/>
                    <a:pt x="713861" y="781801"/>
                  </a:cubicBezTo>
                  <a:cubicBezTo>
                    <a:pt x="713861" y="786163"/>
                    <a:pt x="715399" y="788472"/>
                    <a:pt x="715399" y="792835"/>
                  </a:cubicBezTo>
                  <a:cubicBezTo>
                    <a:pt x="715399" y="800787"/>
                    <a:pt x="705651" y="802711"/>
                    <a:pt x="705651" y="810663"/>
                  </a:cubicBezTo>
                  <a:lnTo>
                    <a:pt x="725023" y="810663"/>
                  </a:lnTo>
                  <a:cubicBezTo>
                    <a:pt x="728482" y="810663"/>
                    <a:pt x="729769" y="814127"/>
                    <a:pt x="731307" y="817208"/>
                  </a:cubicBezTo>
                  <a:cubicBezTo>
                    <a:pt x="734128" y="822978"/>
                    <a:pt x="733234" y="827086"/>
                    <a:pt x="734386" y="833627"/>
                  </a:cubicBezTo>
                  <a:cubicBezTo>
                    <a:pt x="735924" y="842223"/>
                    <a:pt x="741571" y="846455"/>
                    <a:pt x="749268" y="850047"/>
                  </a:cubicBezTo>
                  <a:cubicBezTo>
                    <a:pt x="752984" y="851716"/>
                    <a:pt x="754657" y="853898"/>
                    <a:pt x="758504" y="855181"/>
                  </a:cubicBezTo>
                  <a:cubicBezTo>
                    <a:pt x="765561" y="857617"/>
                    <a:pt x="770946" y="854668"/>
                    <a:pt x="778003" y="857232"/>
                  </a:cubicBezTo>
                  <a:cubicBezTo>
                    <a:pt x="783519" y="859286"/>
                    <a:pt x="785828" y="863903"/>
                    <a:pt x="791729" y="863903"/>
                  </a:cubicBezTo>
                  <a:cubicBezTo>
                    <a:pt x="793783" y="863903"/>
                    <a:pt x="794936" y="863649"/>
                    <a:pt x="796990" y="863391"/>
                  </a:cubicBezTo>
                  <a:cubicBezTo>
                    <a:pt x="795576" y="856079"/>
                    <a:pt x="790318" y="853000"/>
                    <a:pt x="790318" y="845687"/>
                  </a:cubicBezTo>
                  <a:cubicBezTo>
                    <a:pt x="790318" y="837477"/>
                    <a:pt x="802633" y="836579"/>
                    <a:pt x="802633" y="828370"/>
                  </a:cubicBezTo>
                  <a:lnTo>
                    <a:pt x="802633" y="824392"/>
                  </a:lnTo>
                  <a:lnTo>
                    <a:pt x="798143" y="824392"/>
                  </a:lnTo>
                  <a:cubicBezTo>
                    <a:pt x="791602" y="824392"/>
                    <a:pt x="788391" y="828497"/>
                    <a:pt x="781854" y="828497"/>
                  </a:cubicBezTo>
                  <a:cubicBezTo>
                    <a:pt x="773131" y="828497"/>
                    <a:pt x="771331" y="818873"/>
                    <a:pt x="767739" y="811048"/>
                  </a:cubicBezTo>
                  <a:cubicBezTo>
                    <a:pt x="763121" y="801172"/>
                    <a:pt x="763379" y="794504"/>
                    <a:pt x="761067" y="783855"/>
                  </a:cubicBezTo>
                  <a:cubicBezTo>
                    <a:pt x="760169" y="779622"/>
                    <a:pt x="755551" y="778848"/>
                    <a:pt x="754399" y="774616"/>
                  </a:cubicBezTo>
                  <a:cubicBezTo>
                    <a:pt x="752606" y="767820"/>
                    <a:pt x="747087" y="764355"/>
                    <a:pt x="740029" y="763842"/>
                  </a:cubicBezTo>
                  <a:close/>
                  <a:moveTo>
                    <a:pt x="861132" y="822338"/>
                  </a:moveTo>
                  <a:lnTo>
                    <a:pt x="861132" y="854668"/>
                  </a:lnTo>
                  <a:cubicBezTo>
                    <a:pt x="867928" y="854668"/>
                    <a:pt x="870753" y="860311"/>
                    <a:pt x="877552" y="860311"/>
                  </a:cubicBezTo>
                  <a:cubicBezTo>
                    <a:pt x="879864" y="860311"/>
                    <a:pt x="881144" y="858773"/>
                    <a:pt x="882682" y="857232"/>
                  </a:cubicBezTo>
                  <a:cubicBezTo>
                    <a:pt x="887049" y="852872"/>
                    <a:pt x="891794" y="851974"/>
                    <a:pt x="894485" y="846455"/>
                  </a:cubicBezTo>
                  <a:cubicBezTo>
                    <a:pt x="897310" y="840684"/>
                    <a:pt x="905261" y="840172"/>
                    <a:pt x="905261" y="833627"/>
                  </a:cubicBezTo>
                  <a:cubicBezTo>
                    <a:pt x="905261" y="830679"/>
                    <a:pt x="902440" y="829650"/>
                    <a:pt x="900131" y="827984"/>
                  </a:cubicBezTo>
                  <a:cubicBezTo>
                    <a:pt x="896539" y="825290"/>
                    <a:pt x="894230" y="823752"/>
                    <a:pt x="889867" y="822854"/>
                  </a:cubicBezTo>
                  <a:cubicBezTo>
                    <a:pt x="887427" y="822465"/>
                    <a:pt x="886533" y="820159"/>
                    <a:pt x="884221" y="819261"/>
                  </a:cubicBezTo>
                  <a:cubicBezTo>
                    <a:pt x="875886" y="815924"/>
                    <a:pt x="870240" y="822338"/>
                    <a:pt x="861132" y="822338"/>
                  </a:cubicBezTo>
                  <a:close/>
                  <a:moveTo>
                    <a:pt x="727714" y="1054279"/>
                  </a:moveTo>
                  <a:cubicBezTo>
                    <a:pt x="727329" y="1059667"/>
                    <a:pt x="729514" y="1067619"/>
                    <a:pt x="724122" y="1067619"/>
                  </a:cubicBezTo>
                  <a:cubicBezTo>
                    <a:pt x="721559" y="1067619"/>
                    <a:pt x="721043" y="1064925"/>
                    <a:pt x="718992" y="1063514"/>
                  </a:cubicBezTo>
                  <a:cubicBezTo>
                    <a:pt x="714501" y="1060307"/>
                    <a:pt x="711167" y="1058384"/>
                    <a:pt x="705524" y="1058384"/>
                  </a:cubicBezTo>
                  <a:lnTo>
                    <a:pt x="698467" y="1058384"/>
                  </a:lnTo>
                  <a:cubicBezTo>
                    <a:pt x="698467" y="1066081"/>
                    <a:pt x="692820" y="1073262"/>
                    <a:pt x="685123" y="1073262"/>
                  </a:cubicBezTo>
                  <a:cubicBezTo>
                    <a:pt x="675247" y="1073262"/>
                    <a:pt x="671910" y="1062489"/>
                    <a:pt x="662031" y="1062489"/>
                  </a:cubicBezTo>
                  <a:cubicBezTo>
                    <a:pt x="658315" y="1062489"/>
                    <a:pt x="653824" y="1063641"/>
                    <a:pt x="653824" y="1067364"/>
                  </a:cubicBezTo>
                  <a:cubicBezTo>
                    <a:pt x="653824" y="1073389"/>
                    <a:pt x="660493" y="1075316"/>
                    <a:pt x="660493" y="1081348"/>
                  </a:cubicBezTo>
                  <a:cubicBezTo>
                    <a:pt x="660493" y="1082628"/>
                    <a:pt x="660108" y="1083271"/>
                    <a:pt x="659980" y="1084552"/>
                  </a:cubicBezTo>
                  <a:lnTo>
                    <a:pt x="656003" y="1084552"/>
                  </a:lnTo>
                  <a:cubicBezTo>
                    <a:pt x="647407" y="1084552"/>
                    <a:pt x="643433" y="1078268"/>
                    <a:pt x="637401" y="1072237"/>
                  </a:cubicBezTo>
                  <a:cubicBezTo>
                    <a:pt x="631758" y="1066593"/>
                    <a:pt x="627908" y="1064027"/>
                    <a:pt x="622522" y="1057871"/>
                  </a:cubicBezTo>
                  <a:cubicBezTo>
                    <a:pt x="618930" y="1053638"/>
                    <a:pt x="615593" y="1051967"/>
                    <a:pt x="610720" y="1049145"/>
                  </a:cubicBezTo>
                  <a:cubicBezTo>
                    <a:pt x="608539" y="1047861"/>
                    <a:pt x="609051" y="1045043"/>
                    <a:pt x="607128" y="1043502"/>
                  </a:cubicBezTo>
                  <a:cubicBezTo>
                    <a:pt x="599431" y="1037343"/>
                    <a:pt x="593660" y="1035419"/>
                    <a:pt x="585577" y="1029645"/>
                  </a:cubicBezTo>
                  <a:cubicBezTo>
                    <a:pt x="576852" y="1023362"/>
                    <a:pt x="570434" y="1022076"/>
                    <a:pt x="561457" y="1015792"/>
                  </a:cubicBezTo>
                  <a:cubicBezTo>
                    <a:pt x="537852" y="999372"/>
                    <a:pt x="525665" y="988337"/>
                    <a:pt x="499369" y="977818"/>
                  </a:cubicBezTo>
                  <a:cubicBezTo>
                    <a:pt x="494108" y="975768"/>
                    <a:pt x="489105" y="974869"/>
                    <a:pt x="487054" y="969612"/>
                  </a:cubicBezTo>
                  <a:cubicBezTo>
                    <a:pt x="485640" y="966143"/>
                    <a:pt x="487309" y="962940"/>
                    <a:pt x="485000" y="959860"/>
                  </a:cubicBezTo>
                  <a:cubicBezTo>
                    <a:pt x="481150" y="954602"/>
                    <a:pt x="477558" y="951265"/>
                    <a:pt x="471147" y="949596"/>
                  </a:cubicBezTo>
                  <a:cubicBezTo>
                    <a:pt x="460883" y="946905"/>
                    <a:pt x="456138" y="941899"/>
                    <a:pt x="446001" y="938822"/>
                  </a:cubicBezTo>
                  <a:cubicBezTo>
                    <a:pt x="440100" y="937023"/>
                    <a:pt x="435867" y="936256"/>
                    <a:pt x="431635" y="931638"/>
                  </a:cubicBezTo>
                  <a:cubicBezTo>
                    <a:pt x="419447" y="918425"/>
                    <a:pt x="417779" y="906881"/>
                    <a:pt x="409056" y="891101"/>
                  </a:cubicBezTo>
                  <a:cubicBezTo>
                    <a:pt x="403540" y="880964"/>
                    <a:pt x="394046" y="879298"/>
                    <a:pt x="388531" y="869034"/>
                  </a:cubicBezTo>
                  <a:cubicBezTo>
                    <a:pt x="385324" y="863130"/>
                    <a:pt x="385964" y="858512"/>
                    <a:pt x="385964" y="851716"/>
                  </a:cubicBezTo>
                  <a:lnTo>
                    <a:pt x="385964" y="839659"/>
                  </a:lnTo>
                  <a:cubicBezTo>
                    <a:pt x="385964" y="826956"/>
                    <a:pt x="378009" y="821440"/>
                    <a:pt x="369544" y="811564"/>
                  </a:cubicBezTo>
                  <a:cubicBezTo>
                    <a:pt x="361461" y="802067"/>
                    <a:pt x="360694" y="794504"/>
                    <a:pt x="355691" y="783342"/>
                  </a:cubicBezTo>
                  <a:cubicBezTo>
                    <a:pt x="348634" y="767820"/>
                    <a:pt x="338370" y="762814"/>
                    <a:pt x="330032" y="747935"/>
                  </a:cubicBezTo>
                  <a:cubicBezTo>
                    <a:pt x="325414" y="739725"/>
                    <a:pt x="323488" y="734333"/>
                    <a:pt x="318230" y="726381"/>
                  </a:cubicBezTo>
                  <a:cubicBezTo>
                    <a:pt x="310787" y="725229"/>
                    <a:pt x="308482" y="718939"/>
                    <a:pt x="301297" y="717146"/>
                  </a:cubicBezTo>
                  <a:cubicBezTo>
                    <a:pt x="294240" y="715347"/>
                    <a:pt x="289110" y="718298"/>
                    <a:pt x="282823" y="714579"/>
                  </a:cubicBezTo>
                  <a:cubicBezTo>
                    <a:pt x="277180" y="711241"/>
                    <a:pt x="278205" y="705086"/>
                    <a:pt x="274613" y="699697"/>
                  </a:cubicBezTo>
                  <a:cubicBezTo>
                    <a:pt x="262811" y="682379"/>
                    <a:pt x="263964" y="668653"/>
                    <a:pt x="254600" y="649925"/>
                  </a:cubicBezTo>
                  <a:cubicBezTo>
                    <a:pt x="250750" y="642100"/>
                    <a:pt x="245620" y="639275"/>
                    <a:pt x="241773" y="631450"/>
                  </a:cubicBezTo>
                  <a:cubicBezTo>
                    <a:pt x="239846" y="627600"/>
                    <a:pt x="240231" y="624007"/>
                    <a:pt x="236639" y="621702"/>
                  </a:cubicBezTo>
                  <a:cubicBezTo>
                    <a:pt x="233948" y="620033"/>
                    <a:pt x="231509" y="620415"/>
                    <a:pt x="228432" y="619651"/>
                  </a:cubicBezTo>
                  <a:cubicBezTo>
                    <a:pt x="221503" y="617982"/>
                    <a:pt x="219961" y="612591"/>
                    <a:pt x="214063" y="608874"/>
                  </a:cubicBezTo>
                  <a:cubicBezTo>
                    <a:pt x="204054" y="602457"/>
                    <a:pt x="196742" y="601432"/>
                    <a:pt x="186867" y="595018"/>
                  </a:cubicBezTo>
                  <a:cubicBezTo>
                    <a:pt x="177886" y="589247"/>
                    <a:pt x="171985" y="582317"/>
                    <a:pt x="171985" y="571540"/>
                  </a:cubicBezTo>
                  <a:lnTo>
                    <a:pt x="171985" y="558971"/>
                  </a:lnTo>
                  <a:cubicBezTo>
                    <a:pt x="171985" y="547038"/>
                    <a:pt x="158386" y="545885"/>
                    <a:pt x="149409" y="538060"/>
                  </a:cubicBezTo>
                  <a:cubicBezTo>
                    <a:pt x="146071" y="535235"/>
                    <a:pt x="145689" y="531774"/>
                    <a:pt x="143762" y="527796"/>
                  </a:cubicBezTo>
                  <a:cubicBezTo>
                    <a:pt x="140297" y="520866"/>
                    <a:pt x="134654" y="519459"/>
                    <a:pt x="128368" y="514969"/>
                  </a:cubicBezTo>
                  <a:cubicBezTo>
                    <a:pt x="124135" y="511889"/>
                    <a:pt x="121056" y="510736"/>
                    <a:pt x="117594" y="506759"/>
                  </a:cubicBezTo>
                  <a:cubicBezTo>
                    <a:pt x="112203" y="500600"/>
                    <a:pt x="111562" y="494443"/>
                    <a:pt x="104250" y="490851"/>
                  </a:cubicBezTo>
                  <a:cubicBezTo>
                    <a:pt x="93091" y="485332"/>
                    <a:pt x="84366" y="486361"/>
                    <a:pt x="75515" y="477508"/>
                  </a:cubicBezTo>
                  <a:cubicBezTo>
                    <a:pt x="67047" y="469043"/>
                    <a:pt x="60506" y="465833"/>
                    <a:pt x="49860" y="460575"/>
                  </a:cubicBezTo>
                  <a:cubicBezTo>
                    <a:pt x="44086" y="457750"/>
                    <a:pt x="42417" y="453645"/>
                    <a:pt x="37029" y="449801"/>
                  </a:cubicBezTo>
                  <a:cubicBezTo>
                    <a:pt x="34204" y="447874"/>
                    <a:pt x="34204" y="445308"/>
                    <a:pt x="31899" y="442617"/>
                  </a:cubicBezTo>
                  <a:cubicBezTo>
                    <a:pt x="28048" y="437999"/>
                    <a:pt x="24587" y="436712"/>
                    <a:pt x="19584" y="433381"/>
                  </a:cubicBezTo>
                  <a:cubicBezTo>
                    <a:pt x="17017" y="431712"/>
                    <a:pt x="17144" y="428760"/>
                    <a:pt x="15478" y="426197"/>
                  </a:cubicBezTo>
                  <a:cubicBezTo>
                    <a:pt x="10988" y="419398"/>
                    <a:pt x="9705" y="414522"/>
                    <a:pt x="7269" y="406697"/>
                  </a:cubicBezTo>
                  <a:cubicBezTo>
                    <a:pt x="3931" y="395793"/>
                    <a:pt x="84" y="389637"/>
                    <a:pt x="84" y="378214"/>
                  </a:cubicBezTo>
                  <a:cubicBezTo>
                    <a:pt x="84" y="370004"/>
                    <a:pt x="9960" y="367185"/>
                    <a:pt x="18173" y="367185"/>
                  </a:cubicBezTo>
                  <a:cubicBezTo>
                    <a:pt x="24074" y="367185"/>
                    <a:pt x="27023" y="368211"/>
                    <a:pt x="32924" y="368211"/>
                  </a:cubicBezTo>
                  <a:cubicBezTo>
                    <a:pt x="33691" y="368338"/>
                    <a:pt x="34204" y="367698"/>
                    <a:pt x="34978" y="367698"/>
                  </a:cubicBezTo>
                  <a:cubicBezTo>
                    <a:pt x="38570" y="367698"/>
                    <a:pt x="38570" y="372570"/>
                    <a:pt x="41134" y="374882"/>
                  </a:cubicBezTo>
                  <a:cubicBezTo>
                    <a:pt x="47035" y="380398"/>
                    <a:pt x="50111" y="386685"/>
                    <a:pt x="58197" y="386685"/>
                  </a:cubicBezTo>
                  <a:lnTo>
                    <a:pt x="71410" y="386685"/>
                  </a:lnTo>
                  <a:lnTo>
                    <a:pt x="77569" y="388223"/>
                  </a:lnTo>
                  <a:lnTo>
                    <a:pt x="90782" y="388223"/>
                  </a:lnTo>
                  <a:cubicBezTo>
                    <a:pt x="94630" y="388223"/>
                    <a:pt x="95782" y="384373"/>
                    <a:pt x="99120" y="382580"/>
                  </a:cubicBezTo>
                  <a:cubicBezTo>
                    <a:pt x="104505" y="379628"/>
                    <a:pt x="108610" y="380013"/>
                    <a:pt x="114769" y="380013"/>
                  </a:cubicBezTo>
                  <a:cubicBezTo>
                    <a:pt x="122339" y="380013"/>
                    <a:pt x="126829" y="380013"/>
                    <a:pt x="134014" y="382064"/>
                  </a:cubicBezTo>
                  <a:cubicBezTo>
                    <a:pt x="137218" y="382965"/>
                    <a:pt x="138247" y="386685"/>
                    <a:pt x="141711" y="386685"/>
                  </a:cubicBezTo>
                  <a:cubicBezTo>
                    <a:pt x="147355" y="386685"/>
                    <a:pt x="149409" y="381041"/>
                    <a:pt x="155052" y="381041"/>
                  </a:cubicBezTo>
                  <a:cubicBezTo>
                    <a:pt x="161211" y="381041"/>
                    <a:pt x="162237" y="387452"/>
                    <a:pt x="167367" y="390790"/>
                  </a:cubicBezTo>
                  <a:cubicBezTo>
                    <a:pt x="175704" y="396175"/>
                    <a:pt x="183147" y="397462"/>
                    <a:pt x="187892" y="406184"/>
                  </a:cubicBezTo>
                  <a:cubicBezTo>
                    <a:pt x="191357" y="412595"/>
                    <a:pt x="191226" y="417474"/>
                    <a:pt x="195076" y="423630"/>
                  </a:cubicBezTo>
                  <a:cubicBezTo>
                    <a:pt x="198669" y="429531"/>
                    <a:pt x="207391" y="429913"/>
                    <a:pt x="207391" y="436974"/>
                  </a:cubicBezTo>
                  <a:cubicBezTo>
                    <a:pt x="207391" y="442617"/>
                    <a:pt x="199694" y="443642"/>
                    <a:pt x="199694" y="449288"/>
                  </a:cubicBezTo>
                  <a:cubicBezTo>
                    <a:pt x="199694" y="455699"/>
                    <a:pt x="205726" y="458011"/>
                    <a:pt x="211497" y="460575"/>
                  </a:cubicBezTo>
                  <a:cubicBezTo>
                    <a:pt x="221888" y="465320"/>
                    <a:pt x="228818" y="465581"/>
                    <a:pt x="240231" y="466734"/>
                  </a:cubicBezTo>
                  <a:cubicBezTo>
                    <a:pt x="251136" y="467887"/>
                    <a:pt x="256393" y="472893"/>
                    <a:pt x="265890" y="478024"/>
                  </a:cubicBezTo>
                  <a:cubicBezTo>
                    <a:pt x="273075" y="481870"/>
                    <a:pt x="277947" y="482383"/>
                    <a:pt x="285390" y="485721"/>
                  </a:cubicBezTo>
                  <a:cubicBezTo>
                    <a:pt x="289622" y="487645"/>
                    <a:pt x="292829" y="487132"/>
                    <a:pt x="297192" y="488800"/>
                  </a:cubicBezTo>
                  <a:cubicBezTo>
                    <a:pt x="307456" y="492902"/>
                    <a:pt x="312841" y="496883"/>
                    <a:pt x="321309" y="504192"/>
                  </a:cubicBezTo>
                  <a:cubicBezTo>
                    <a:pt x="325669" y="507911"/>
                    <a:pt x="329392" y="508682"/>
                    <a:pt x="333624" y="512402"/>
                  </a:cubicBezTo>
                  <a:cubicBezTo>
                    <a:pt x="345681" y="523051"/>
                    <a:pt x="347732" y="533698"/>
                    <a:pt x="359280" y="545245"/>
                  </a:cubicBezTo>
                  <a:cubicBezTo>
                    <a:pt x="360181" y="543576"/>
                    <a:pt x="360949" y="541653"/>
                    <a:pt x="362872" y="541653"/>
                  </a:cubicBezTo>
                  <a:cubicBezTo>
                    <a:pt x="369031" y="541653"/>
                    <a:pt x="370569" y="548194"/>
                    <a:pt x="373649" y="553455"/>
                  </a:cubicBezTo>
                  <a:cubicBezTo>
                    <a:pt x="377881" y="560763"/>
                    <a:pt x="381986" y="563716"/>
                    <a:pt x="386989" y="570388"/>
                  </a:cubicBezTo>
                  <a:cubicBezTo>
                    <a:pt x="391610" y="576671"/>
                    <a:pt x="393403" y="581550"/>
                    <a:pt x="399308" y="586808"/>
                  </a:cubicBezTo>
                  <a:lnTo>
                    <a:pt x="400333" y="583728"/>
                  </a:lnTo>
                  <a:lnTo>
                    <a:pt x="395203" y="567821"/>
                  </a:lnTo>
                  <a:lnTo>
                    <a:pt x="395203" y="562690"/>
                  </a:lnTo>
                  <a:lnTo>
                    <a:pt x="399693" y="562690"/>
                  </a:lnTo>
                  <a:cubicBezTo>
                    <a:pt x="402639" y="562690"/>
                    <a:pt x="403798" y="564872"/>
                    <a:pt x="406489" y="565770"/>
                  </a:cubicBezTo>
                  <a:cubicBezTo>
                    <a:pt x="419189" y="570003"/>
                    <a:pt x="423676" y="578340"/>
                    <a:pt x="433686" y="587320"/>
                  </a:cubicBezTo>
                  <a:cubicBezTo>
                    <a:pt x="450106" y="599636"/>
                    <a:pt x="463962" y="598352"/>
                    <a:pt x="481920" y="608358"/>
                  </a:cubicBezTo>
                  <a:cubicBezTo>
                    <a:pt x="488080" y="611827"/>
                    <a:pt x="492439" y="613747"/>
                    <a:pt x="496289" y="619651"/>
                  </a:cubicBezTo>
                  <a:cubicBezTo>
                    <a:pt x="503729" y="630810"/>
                    <a:pt x="506165" y="644794"/>
                    <a:pt x="519509" y="644794"/>
                  </a:cubicBezTo>
                  <a:lnTo>
                    <a:pt x="534649" y="644794"/>
                  </a:lnTo>
                  <a:cubicBezTo>
                    <a:pt x="538365" y="644794"/>
                    <a:pt x="539907" y="647485"/>
                    <a:pt x="542986" y="649412"/>
                  </a:cubicBezTo>
                  <a:cubicBezTo>
                    <a:pt x="546448" y="651462"/>
                    <a:pt x="549142" y="654030"/>
                    <a:pt x="549142" y="658134"/>
                  </a:cubicBezTo>
                  <a:cubicBezTo>
                    <a:pt x="549142" y="662112"/>
                    <a:pt x="546830" y="664294"/>
                    <a:pt x="544524" y="667370"/>
                  </a:cubicBezTo>
                  <a:cubicBezTo>
                    <a:pt x="541699" y="671217"/>
                    <a:pt x="541445" y="674555"/>
                    <a:pt x="539907" y="679172"/>
                  </a:cubicBezTo>
                  <a:cubicBezTo>
                    <a:pt x="546190" y="676347"/>
                    <a:pt x="547476" y="671347"/>
                    <a:pt x="551709" y="665831"/>
                  </a:cubicBezTo>
                  <a:cubicBezTo>
                    <a:pt x="555687" y="660701"/>
                    <a:pt x="559791" y="659927"/>
                    <a:pt x="564024" y="655055"/>
                  </a:cubicBezTo>
                  <a:cubicBezTo>
                    <a:pt x="566842" y="651717"/>
                    <a:pt x="568769" y="647870"/>
                    <a:pt x="573259" y="647870"/>
                  </a:cubicBezTo>
                  <a:cubicBezTo>
                    <a:pt x="582883" y="647870"/>
                    <a:pt x="583909" y="659160"/>
                    <a:pt x="592246" y="663778"/>
                  </a:cubicBezTo>
                  <a:cubicBezTo>
                    <a:pt x="598918" y="667497"/>
                    <a:pt x="606099" y="670449"/>
                    <a:pt x="606099" y="678147"/>
                  </a:cubicBezTo>
                  <a:cubicBezTo>
                    <a:pt x="606099" y="682637"/>
                    <a:pt x="603790" y="685844"/>
                    <a:pt x="599943" y="687898"/>
                  </a:cubicBezTo>
                  <a:cubicBezTo>
                    <a:pt x="596991" y="689436"/>
                    <a:pt x="594300" y="688153"/>
                    <a:pt x="591221" y="689436"/>
                  </a:cubicBezTo>
                  <a:cubicBezTo>
                    <a:pt x="585189" y="692131"/>
                    <a:pt x="581985" y="695981"/>
                    <a:pt x="579931" y="702264"/>
                  </a:cubicBezTo>
                  <a:cubicBezTo>
                    <a:pt x="581469" y="702392"/>
                    <a:pt x="582240" y="702649"/>
                    <a:pt x="583778" y="702777"/>
                  </a:cubicBezTo>
                  <a:lnTo>
                    <a:pt x="590708" y="701751"/>
                  </a:lnTo>
                  <a:lnTo>
                    <a:pt x="600969" y="701751"/>
                  </a:lnTo>
                  <a:lnTo>
                    <a:pt x="603023" y="703290"/>
                  </a:lnTo>
                  <a:cubicBezTo>
                    <a:pt x="596991" y="714452"/>
                    <a:pt x="581985" y="715481"/>
                    <a:pt x="581985" y="728174"/>
                  </a:cubicBezTo>
                  <a:cubicBezTo>
                    <a:pt x="581985" y="731642"/>
                    <a:pt x="585189" y="732795"/>
                    <a:pt x="587116" y="735616"/>
                  </a:cubicBezTo>
                  <a:cubicBezTo>
                    <a:pt x="593014" y="744085"/>
                    <a:pt x="599943" y="747935"/>
                    <a:pt x="610204" y="747935"/>
                  </a:cubicBezTo>
                  <a:cubicBezTo>
                    <a:pt x="617004" y="747935"/>
                    <a:pt x="619443" y="740750"/>
                    <a:pt x="626242" y="740750"/>
                  </a:cubicBezTo>
                  <a:lnTo>
                    <a:pt x="636761" y="740750"/>
                  </a:lnTo>
                  <a:cubicBezTo>
                    <a:pt x="640866" y="740750"/>
                    <a:pt x="645098" y="743190"/>
                    <a:pt x="645098" y="747291"/>
                  </a:cubicBezTo>
                  <a:lnTo>
                    <a:pt x="645098" y="760377"/>
                  </a:lnTo>
                  <a:cubicBezTo>
                    <a:pt x="645098" y="770253"/>
                    <a:pt x="644713" y="776798"/>
                    <a:pt x="649716" y="785393"/>
                  </a:cubicBezTo>
                  <a:cubicBezTo>
                    <a:pt x="652025" y="789497"/>
                    <a:pt x="654592" y="791679"/>
                    <a:pt x="655875" y="796170"/>
                  </a:cubicBezTo>
                  <a:cubicBezTo>
                    <a:pt x="657929" y="803093"/>
                    <a:pt x="658442" y="809637"/>
                    <a:pt x="665111" y="812590"/>
                  </a:cubicBezTo>
                  <a:cubicBezTo>
                    <a:pt x="668703" y="814127"/>
                    <a:pt x="672037" y="812077"/>
                    <a:pt x="675375" y="814127"/>
                  </a:cubicBezTo>
                  <a:cubicBezTo>
                    <a:pt x="678327" y="815924"/>
                    <a:pt x="678967" y="818873"/>
                    <a:pt x="678967" y="822338"/>
                  </a:cubicBezTo>
                  <a:cubicBezTo>
                    <a:pt x="678967" y="827599"/>
                    <a:pt x="677040" y="830548"/>
                    <a:pt x="675887" y="835681"/>
                  </a:cubicBezTo>
                  <a:cubicBezTo>
                    <a:pt x="677429" y="836322"/>
                    <a:pt x="678454" y="837220"/>
                    <a:pt x="680247" y="837220"/>
                  </a:cubicBezTo>
                  <a:cubicBezTo>
                    <a:pt x="683712" y="837220"/>
                    <a:pt x="685254" y="834529"/>
                    <a:pt x="688715" y="834140"/>
                  </a:cubicBezTo>
                  <a:cubicBezTo>
                    <a:pt x="692693" y="833755"/>
                    <a:pt x="695002" y="834653"/>
                    <a:pt x="698979" y="834653"/>
                  </a:cubicBezTo>
                  <a:cubicBezTo>
                    <a:pt x="706291" y="834653"/>
                    <a:pt x="710142" y="831064"/>
                    <a:pt x="717450" y="831064"/>
                  </a:cubicBezTo>
                  <a:cubicBezTo>
                    <a:pt x="722711" y="831064"/>
                    <a:pt x="721431" y="838630"/>
                    <a:pt x="725147" y="842354"/>
                  </a:cubicBezTo>
                  <a:cubicBezTo>
                    <a:pt x="729001" y="846197"/>
                    <a:pt x="733234" y="845815"/>
                    <a:pt x="737978" y="848509"/>
                  </a:cubicBezTo>
                  <a:lnTo>
                    <a:pt x="737978" y="859799"/>
                  </a:lnTo>
                  <a:cubicBezTo>
                    <a:pt x="740669" y="862489"/>
                    <a:pt x="742084" y="864671"/>
                    <a:pt x="745676" y="865955"/>
                  </a:cubicBezTo>
                  <a:cubicBezTo>
                    <a:pt x="748879" y="867110"/>
                    <a:pt x="752860" y="868009"/>
                    <a:pt x="752860" y="871474"/>
                  </a:cubicBezTo>
                  <a:lnTo>
                    <a:pt x="752860" y="881989"/>
                  </a:lnTo>
                  <a:cubicBezTo>
                    <a:pt x="752860" y="884683"/>
                    <a:pt x="750679" y="885839"/>
                    <a:pt x="749268" y="888021"/>
                  </a:cubicBezTo>
                  <a:cubicBezTo>
                    <a:pt x="746959" y="891486"/>
                    <a:pt x="746701" y="894180"/>
                    <a:pt x="743622" y="897256"/>
                  </a:cubicBezTo>
                  <a:cubicBezTo>
                    <a:pt x="741055" y="904056"/>
                    <a:pt x="737978" y="907776"/>
                    <a:pt x="737978" y="915090"/>
                  </a:cubicBezTo>
                  <a:lnTo>
                    <a:pt x="737978" y="926762"/>
                  </a:lnTo>
                  <a:cubicBezTo>
                    <a:pt x="740542" y="926762"/>
                    <a:pt x="742084" y="927020"/>
                    <a:pt x="744647" y="927020"/>
                  </a:cubicBezTo>
                  <a:cubicBezTo>
                    <a:pt x="744775" y="928431"/>
                    <a:pt x="745163" y="929326"/>
                    <a:pt x="745163" y="930740"/>
                  </a:cubicBezTo>
                  <a:cubicBezTo>
                    <a:pt x="745163" y="941386"/>
                    <a:pt x="734899" y="945491"/>
                    <a:pt x="734899" y="956141"/>
                  </a:cubicBezTo>
                  <a:lnTo>
                    <a:pt x="734899" y="1011302"/>
                  </a:lnTo>
                  <a:cubicBezTo>
                    <a:pt x="734899" y="1018359"/>
                    <a:pt x="732078" y="1022076"/>
                    <a:pt x="731307" y="1029133"/>
                  </a:cubicBezTo>
                  <a:cubicBezTo>
                    <a:pt x="730154" y="1039139"/>
                    <a:pt x="732718" y="1045556"/>
                    <a:pt x="727714" y="1054279"/>
                  </a:cubicBezTo>
                  <a:close/>
                  <a:moveTo>
                    <a:pt x="41134" y="567821"/>
                  </a:moveTo>
                  <a:cubicBezTo>
                    <a:pt x="37029" y="567181"/>
                    <a:pt x="34851" y="566795"/>
                    <a:pt x="30746" y="566795"/>
                  </a:cubicBezTo>
                  <a:cubicBezTo>
                    <a:pt x="28433" y="566795"/>
                    <a:pt x="27023" y="567050"/>
                    <a:pt x="24714" y="567050"/>
                  </a:cubicBezTo>
                  <a:cubicBezTo>
                    <a:pt x="25997" y="576933"/>
                    <a:pt x="29204" y="584629"/>
                    <a:pt x="38570" y="588346"/>
                  </a:cubicBezTo>
                  <a:cubicBezTo>
                    <a:pt x="42933" y="588608"/>
                    <a:pt x="45112" y="590273"/>
                    <a:pt x="49347" y="590913"/>
                  </a:cubicBezTo>
                  <a:cubicBezTo>
                    <a:pt x="54990" y="591814"/>
                    <a:pt x="59223" y="590913"/>
                    <a:pt x="63713" y="594505"/>
                  </a:cubicBezTo>
                  <a:cubicBezTo>
                    <a:pt x="66920" y="597072"/>
                    <a:pt x="67818" y="601177"/>
                    <a:pt x="71923" y="601177"/>
                  </a:cubicBezTo>
                  <a:cubicBezTo>
                    <a:pt x="77311" y="601177"/>
                    <a:pt x="82700" y="597712"/>
                    <a:pt x="82700" y="592327"/>
                  </a:cubicBezTo>
                  <a:lnTo>
                    <a:pt x="82700" y="588346"/>
                  </a:lnTo>
                  <a:cubicBezTo>
                    <a:pt x="77693" y="587706"/>
                    <a:pt x="74617" y="589375"/>
                    <a:pt x="69869" y="587833"/>
                  </a:cubicBezTo>
                  <a:cubicBezTo>
                    <a:pt x="64226" y="586040"/>
                    <a:pt x="62302" y="582063"/>
                    <a:pt x="57554" y="578598"/>
                  </a:cubicBezTo>
                  <a:cubicBezTo>
                    <a:pt x="51398" y="573980"/>
                    <a:pt x="47293" y="572438"/>
                    <a:pt x="41134" y="567821"/>
                  </a:cubicBezTo>
                  <a:close/>
                  <a:moveTo>
                    <a:pt x="153001" y="646845"/>
                  </a:moveTo>
                  <a:cubicBezTo>
                    <a:pt x="149409" y="655829"/>
                    <a:pt x="139657" y="653902"/>
                    <a:pt x="131447" y="658647"/>
                  </a:cubicBezTo>
                  <a:cubicBezTo>
                    <a:pt x="132985" y="661854"/>
                    <a:pt x="136320" y="661599"/>
                    <a:pt x="138632" y="664294"/>
                  </a:cubicBezTo>
                  <a:cubicBezTo>
                    <a:pt x="145176" y="671860"/>
                    <a:pt x="148893" y="676481"/>
                    <a:pt x="156077" y="683277"/>
                  </a:cubicBezTo>
                  <a:cubicBezTo>
                    <a:pt x="160444" y="687382"/>
                    <a:pt x="161596" y="691490"/>
                    <a:pt x="163775" y="697133"/>
                  </a:cubicBezTo>
                  <a:cubicBezTo>
                    <a:pt x="164931" y="700213"/>
                    <a:pt x="168905" y="698672"/>
                    <a:pt x="171985" y="699697"/>
                  </a:cubicBezTo>
                  <a:cubicBezTo>
                    <a:pt x="174424" y="700471"/>
                    <a:pt x="175577" y="702264"/>
                    <a:pt x="178144" y="702264"/>
                  </a:cubicBezTo>
                  <a:cubicBezTo>
                    <a:pt x="181609" y="702264"/>
                    <a:pt x="182889" y="698672"/>
                    <a:pt x="184300" y="695595"/>
                  </a:cubicBezTo>
                  <a:cubicBezTo>
                    <a:pt x="187125" y="689563"/>
                    <a:pt x="186867" y="685331"/>
                    <a:pt x="186867" y="678660"/>
                  </a:cubicBezTo>
                  <a:cubicBezTo>
                    <a:pt x="186867" y="669809"/>
                    <a:pt x="176730" y="668911"/>
                    <a:pt x="170959" y="662239"/>
                  </a:cubicBezTo>
                  <a:cubicBezTo>
                    <a:pt x="167494" y="658262"/>
                    <a:pt x="162877" y="658262"/>
                    <a:pt x="160698" y="653517"/>
                  </a:cubicBezTo>
                  <a:cubicBezTo>
                    <a:pt x="159030" y="649925"/>
                    <a:pt x="156975" y="647485"/>
                    <a:pt x="153001" y="646845"/>
                  </a:cubicBezTo>
                  <a:close/>
                  <a:moveTo>
                    <a:pt x="262298" y="804379"/>
                  </a:moveTo>
                  <a:cubicBezTo>
                    <a:pt x="260244" y="804379"/>
                    <a:pt x="259731" y="806303"/>
                    <a:pt x="258193" y="807456"/>
                  </a:cubicBezTo>
                  <a:cubicBezTo>
                    <a:pt x="254728" y="810150"/>
                    <a:pt x="251394" y="810150"/>
                    <a:pt x="246903" y="810535"/>
                  </a:cubicBezTo>
                  <a:cubicBezTo>
                    <a:pt x="247289" y="814001"/>
                    <a:pt x="246903" y="815927"/>
                    <a:pt x="246903" y="819389"/>
                  </a:cubicBezTo>
                  <a:cubicBezTo>
                    <a:pt x="246903" y="828755"/>
                    <a:pt x="253830" y="832602"/>
                    <a:pt x="258193" y="840812"/>
                  </a:cubicBezTo>
                  <a:cubicBezTo>
                    <a:pt x="260244" y="844789"/>
                    <a:pt x="263069" y="846586"/>
                    <a:pt x="265890" y="850047"/>
                  </a:cubicBezTo>
                  <a:cubicBezTo>
                    <a:pt x="267944" y="852614"/>
                    <a:pt x="268068" y="856719"/>
                    <a:pt x="271533" y="856719"/>
                  </a:cubicBezTo>
                  <a:cubicBezTo>
                    <a:pt x="274998" y="856719"/>
                    <a:pt x="276151" y="853767"/>
                    <a:pt x="278718" y="851589"/>
                  </a:cubicBezTo>
                  <a:cubicBezTo>
                    <a:pt x="281670" y="849149"/>
                    <a:pt x="285903" y="848509"/>
                    <a:pt x="285903" y="844662"/>
                  </a:cubicBezTo>
                  <a:cubicBezTo>
                    <a:pt x="285903" y="841197"/>
                    <a:pt x="282437" y="840427"/>
                    <a:pt x="281285" y="837220"/>
                  </a:cubicBezTo>
                  <a:cubicBezTo>
                    <a:pt x="279103" y="831191"/>
                    <a:pt x="276282" y="828370"/>
                    <a:pt x="273075" y="822854"/>
                  </a:cubicBezTo>
                  <a:cubicBezTo>
                    <a:pt x="270380" y="818109"/>
                    <a:pt x="270380" y="814517"/>
                    <a:pt x="267428" y="810023"/>
                  </a:cubicBezTo>
                  <a:cubicBezTo>
                    <a:pt x="265890" y="807586"/>
                    <a:pt x="265250" y="804379"/>
                    <a:pt x="262298" y="804379"/>
                  </a:cubicBezTo>
                  <a:close/>
                  <a:moveTo>
                    <a:pt x="2940111" y="497007"/>
                  </a:moveTo>
                  <a:cubicBezTo>
                    <a:pt x="2936134" y="497007"/>
                    <a:pt x="2934148" y="499189"/>
                    <a:pt x="2930876" y="501373"/>
                  </a:cubicBezTo>
                  <a:cubicBezTo>
                    <a:pt x="2927862" y="503359"/>
                    <a:pt x="2925811" y="504639"/>
                    <a:pt x="2923946" y="507784"/>
                  </a:cubicBezTo>
                  <a:cubicBezTo>
                    <a:pt x="2919587" y="515096"/>
                    <a:pt x="2917921" y="519459"/>
                    <a:pt x="2913944" y="527029"/>
                  </a:cubicBezTo>
                  <a:cubicBezTo>
                    <a:pt x="2912471" y="529916"/>
                    <a:pt x="2912275" y="531967"/>
                    <a:pt x="2911119" y="534981"/>
                  </a:cubicBezTo>
                  <a:cubicBezTo>
                    <a:pt x="2909323" y="539471"/>
                    <a:pt x="2906759" y="541526"/>
                    <a:pt x="2904960" y="546016"/>
                  </a:cubicBezTo>
                  <a:cubicBezTo>
                    <a:pt x="2904258" y="547743"/>
                    <a:pt x="2904512" y="548965"/>
                    <a:pt x="2903680" y="550633"/>
                  </a:cubicBezTo>
                  <a:cubicBezTo>
                    <a:pt x="2901436" y="555121"/>
                    <a:pt x="2899829" y="557946"/>
                    <a:pt x="2899829" y="562949"/>
                  </a:cubicBezTo>
                  <a:cubicBezTo>
                    <a:pt x="2899829" y="568268"/>
                    <a:pt x="2905286" y="571413"/>
                    <a:pt x="2910606" y="571413"/>
                  </a:cubicBezTo>
                  <a:cubicBezTo>
                    <a:pt x="2916383" y="571413"/>
                    <a:pt x="2918881" y="567821"/>
                    <a:pt x="2923692" y="564490"/>
                  </a:cubicBezTo>
                  <a:cubicBezTo>
                    <a:pt x="2929655" y="560320"/>
                    <a:pt x="2933443" y="558844"/>
                    <a:pt x="2939854" y="555506"/>
                  </a:cubicBezTo>
                  <a:cubicBezTo>
                    <a:pt x="2946016" y="552303"/>
                    <a:pt x="2949990" y="551081"/>
                    <a:pt x="2955252" y="546528"/>
                  </a:cubicBezTo>
                  <a:cubicBezTo>
                    <a:pt x="2958521" y="543704"/>
                    <a:pt x="2958073" y="539987"/>
                    <a:pt x="2958073" y="535621"/>
                  </a:cubicBezTo>
                  <a:cubicBezTo>
                    <a:pt x="2958073" y="525938"/>
                    <a:pt x="2956466" y="520550"/>
                    <a:pt x="2954993" y="510864"/>
                  </a:cubicBezTo>
                  <a:cubicBezTo>
                    <a:pt x="2954416" y="507016"/>
                    <a:pt x="2954674" y="504126"/>
                    <a:pt x="2951914" y="501373"/>
                  </a:cubicBezTo>
                  <a:cubicBezTo>
                    <a:pt x="2948194" y="497650"/>
                    <a:pt x="2943384" y="500214"/>
                    <a:pt x="2939341" y="497007"/>
                  </a:cubicBezTo>
                  <a:lnTo>
                    <a:pt x="2940111" y="497007"/>
                  </a:lnTo>
                  <a:close/>
                  <a:moveTo>
                    <a:pt x="2777192" y="42368"/>
                  </a:moveTo>
                  <a:cubicBezTo>
                    <a:pt x="2769367" y="42368"/>
                    <a:pt x="2765389" y="50705"/>
                    <a:pt x="2765389" y="58533"/>
                  </a:cubicBezTo>
                  <a:cubicBezTo>
                    <a:pt x="2765389" y="68023"/>
                    <a:pt x="2770905" y="72389"/>
                    <a:pt x="2772058" y="81879"/>
                  </a:cubicBezTo>
                  <a:lnTo>
                    <a:pt x="2776039" y="81879"/>
                  </a:lnTo>
                  <a:cubicBezTo>
                    <a:pt x="2780396" y="81879"/>
                    <a:pt x="2782322" y="79058"/>
                    <a:pt x="2786427" y="77775"/>
                  </a:cubicBezTo>
                  <a:cubicBezTo>
                    <a:pt x="2793739" y="75335"/>
                    <a:pt x="2803876" y="76236"/>
                    <a:pt x="2803876" y="68539"/>
                  </a:cubicBezTo>
                  <a:cubicBezTo>
                    <a:pt x="2803876" y="63533"/>
                    <a:pt x="2798487" y="62638"/>
                    <a:pt x="2796179" y="58275"/>
                  </a:cubicBezTo>
                  <a:cubicBezTo>
                    <a:pt x="2793612" y="53402"/>
                    <a:pt x="2794383" y="48654"/>
                    <a:pt x="2790019" y="45447"/>
                  </a:cubicBezTo>
                  <a:cubicBezTo>
                    <a:pt x="2785914" y="42368"/>
                    <a:pt x="2782322" y="42368"/>
                    <a:pt x="2777192" y="42368"/>
                  </a:cubicBezTo>
                  <a:close/>
                  <a:moveTo>
                    <a:pt x="2831582" y="90602"/>
                  </a:moveTo>
                  <a:cubicBezTo>
                    <a:pt x="2826965" y="89449"/>
                    <a:pt x="2824528" y="88035"/>
                    <a:pt x="2819783" y="88035"/>
                  </a:cubicBezTo>
                  <a:cubicBezTo>
                    <a:pt x="2812853" y="88035"/>
                    <a:pt x="2810930" y="95096"/>
                    <a:pt x="2804385" y="97274"/>
                  </a:cubicBezTo>
                  <a:cubicBezTo>
                    <a:pt x="2792972" y="100994"/>
                    <a:pt x="2785914" y="101637"/>
                    <a:pt x="2774112" y="104458"/>
                  </a:cubicBezTo>
                  <a:cubicBezTo>
                    <a:pt x="2766543" y="106254"/>
                    <a:pt x="2760772" y="109717"/>
                    <a:pt x="2758718" y="117286"/>
                  </a:cubicBezTo>
                  <a:cubicBezTo>
                    <a:pt x="2758078" y="119726"/>
                    <a:pt x="2755766" y="120238"/>
                    <a:pt x="2754613" y="122417"/>
                  </a:cubicBezTo>
                  <a:cubicBezTo>
                    <a:pt x="2750635" y="129347"/>
                    <a:pt x="2749355" y="134092"/>
                    <a:pt x="2747428" y="141916"/>
                  </a:cubicBezTo>
                  <a:cubicBezTo>
                    <a:pt x="2748195" y="142043"/>
                    <a:pt x="2748584" y="142941"/>
                    <a:pt x="2749482" y="142941"/>
                  </a:cubicBezTo>
                  <a:cubicBezTo>
                    <a:pt x="2755380" y="142941"/>
                    <a:pt x="2757307" y="137557"/>
                    <a:pt x="2762310" y="134732"/>
                  </a:cubicBezTo>
                  <a:cubicBezTo>
                    <a:pt x="2772702" y="128703"/>
                    <a:pt x="2779759" y="127165"/>
                    <a:pt x="2791045" y="122933"/>
                  </a:cubicBezTo>
                  <a:cubicBezTo>
                    <a:pt x="2797589" y="120494"/>
                    <a:pt x="2799895" y="116519"/>
                    <a:pt x="2805414" y="112156"/>
                  </a:cubicBezTo>
                  <a:cubicBezTo>
                    <a:pt x="2815678" y="103946"/>
                    <a:pt x="2822732" y="100481"/>
                    <a:pt x="2831582" y="90602"/>
                  </a:cubicBezTo>
                  <a:close/>
                  <a:moveTo>
                    <a:pt x="2734600" y="50578"/>
                  </a:moveTo>
                  <a:cubicBezTo>
                    <a:pt x="2734473" y="51992"/>
                    <a:pt x="2734088" y="52890"/>
                    <a:pt x="2734088" y="54297"/>
                  </a:cubicBezTo>
                  <a:cubicBezTo>
                    <a:pt x="2734088" y="56864"/>
                    <a:pt x="2736654" y="57507"/>
                    <a:pt x="2737680" y="59816"/>
                  </a:cubicBezTo>
                  <a:cubicBezTo>
                    <a:pt x="2739731" y="64307"/>
                    <a:pt x="2741145" y="67638"/>
                    <a:pt x="2745377" y="70077"/>
                  </a:cubicBezTo>
                  <a:cubicBezTo>
                    <a:pt x="2748454" y="62638"/>
                    <a:pt x="2751661" y="58660"/>
                    <a:pt x="2752559" y="50578"/>
                  </a:cubicBezTo>
                  <a:cubicBezTo>
                    <a:pt x="2746948" y="49693"/>
                    <a:pt x="2740319" y="50578"/>
                    <a:pt x="2734600" y="50578"/>
                  </a:cubicBezTo>
                  <a:close/>
                  <a:moveTo>
                    <a:pt x="2465202" y="143454"/>
                  </a:moveTo>
                  <a:cubicBezTo>
                    <a:pt x="2455196" y="143454"/>
                    <a:pt x="2455196" y="159878"/>
                    <a:pt x="2445189" y="159878"/>
                  </a:cubicBezTo>
                  <a:cubicBezTo>
                    <a:pt x="2443139" y="159878"/>
                    <a:pt x="2441852" y="158852"/>
                    <a:pt x="2439801" y="158852"/>
                  </a:cubicBezTo>
                  <a:cubicBezTo>
                    <a:pt x="2428770" y="158852"/>
                    <a:pt x="2421457" y="164623"/>
                    <a:pt x="2415942" y="174244"/>
                  </a:cubicBezTo>
                  <a:cubicBezTo>
                    <a:pt x="2417222" y="174371"/>
                    <a:pt x="2417865" y="174760"/>
                    <a:pt x="2419148" y="174760"/>
                  </a:cubicBezTo>
                  <a:cubicBezTo>
                    <a:pt x="2426330" y="174760"/>
                    <a:pt x="2430311" y="172193"/>
                    <a:pt x="2437492" y="172193"/>
                  </a:cubicBezTo>
                  <a:cubicBezTo>
                    <a:pt x="2442498" y="172193"/>
                    <a:pt x="2444932" y="175272"/>
                    <a:pt x="2449810" y="176298"/>
                  </a:cubicBezTo>
                  <a:cubicBezTo>
                    <a:pt x="2449810" y="173603"/>
                    <a:pt x="2448269" y="172320"/>
                    <a:pt x="2448269" y="169626"/>
                  </a:cubicBezTo>
                  <a:cubicBezTo>
                    <a:pt x="2448269" y="164241"/>
                    <a:pt x="2455326" y="164495"/>
                    <a:pt x="2460584" y="163467"/>
                  </a:cubicBezTo>
                  <a:cubicBezTo>
                    <a:pt x="2466616" y="162314"/>
                    <a:pt x="2472899" y="159365"/>
                    <a:pt x="2472899" y="153206"/>
                  </a:cubicBezTo>
                  <a:cubicBezTo>
                    <a:pt x="2472899" y="148461"/>
                    <a:pt x="2469947" y="143454"/>
                    <a:pt x="2465202" y="143454"/>
                  </a:cubicBezTo>
                  <a:close/>
                  <a:moveTo>
                    <a:pt x="2456992" y="208625"/>
                  </a:moveTo>
                  <a:cubicBezTo>
                    <a:pt x="2456992" y="206058"/>
                    <a:pt x="2454167" y="205033"/>
                    <a:pt x="2451603" y="205033"/>
                  </a:cubicBezTo>
                  <a:cubicBezTo>
                    <a:pt x="2449167" y="205033"/>
                    <a:pt x="2448396" y="207211"/>
                    <a:pt x="2446218" y="208112"/>
                  </a:cubicBezTo>
                  <a:cubicBezTo>
                    <a:pt x="2438260" y="211577"/>
                    <a:pt x="2433387" y="213755"/>
                    <a:pt x="2427231" y="219915"/>
                  </a:cubicBezTo>
                  <a:cubicBezTo>
                    <a:pt x="2434155" y="222606"/>
                    <a:pt x="2437492" y="225558"/>
                    <a:pt x="2442626" y="230692"/>
                  </a:cubicBezTo>
                  <a:cubicBezTo>
                    <a:pt x="2445702" y="233768"/>
                    <a:pt x="2447371" y="237873"/>
                    <a:pt x="2451861" y="237873"/>
                  </a:cubicBezTo>
                  <a:cubicBezTo>
                    <a:pt x="2455708" y="237873"/>
                    <a:pt x="2453785" y="231844"/>
                    <a:pt x="2454425" y="228124"/>
                  </a:cubicBezTo>
                  <a:cubicBezTo>
                    <a:pt x="2455839" y="220554"/>
                    <a:pt x="2456992" y="216322"/>
                    <a:pt x="2456992" y="208625"/>
                  </a:cubicBezTo>
                  <a:close/>
                  <a:moveTo>
                    <a:pt x="2274827" y="15171"/>
                  </a:moveTo>
                  <a:cubicBezTo>
                    <a:pt x="2274827" y="26075"/>
                    <a:pt x="2278932" y="31852"/>
                    <a:pt x="2278932" y="42753"/>
                  </a:cubicBezTo>
                  <a:lnTo>
                    <a:pt x="2278932" y="61354"/>
                  </a:lnTo>
                  <a:lnTo>
                    <a:pt x="2279961" y="63409"/>
                  </a:lnTo>
                  <a:lnTo>
                    <a:pt x="2282524" y="63409"/>
                  </a:lnTo>
                  <a:cubicBezTo>
                    <a:pt x="2287655" y="58787"/>
                    <a:pt x="2289454" y="54683"/>
                    <a:pt x="2294840" y="50578"/>
                  </a:cubicBezTo>
                  <a:cubicBezTo>
                    <a:pt x="2298304" y="48014"/>
                    <a:pt x="2304078" y="47759"/>
                    <a:pt x="2304078" y="43266"/>
                  </a:cubicBezTo>
                  <a:lnTo>
                    <a:pt x="2304078" y="32747"/>
                  </a:lnTo>
                  <a:cubicBezTo>
                    <a:pt x="2304078" y="22100"/>
                    <a:pt x="2293429" y="19276"/>
                    <a:pt x="2289196" y="9527"/>
                  </a:cubicBezTo>
                  <a:cubicBezTo>
                    <a:pt x="2288043" y="6703"/>
                    <a:pt x="2285731" y="6062"/>
                    <a:pt x="2283553" y="3881"/>
                  </a:cubicBezTo>
                  <a:cubicBezTo>
                    <a:pt x="2282011" y="2343"/>
                    <a:pt x="2280986" y="-737"/>
                    <a:pt x="2278932" y="289"/>
                  </a:cubicBezTo>
                  <a:cubicBezTo>
                    <a:pt x="2273544" y="3110"/>
                    <a:pt x="2274827" y="9142"/>
                    <a:pt x="2274827" y="15171"/>
                  </a:cubicBezTo>
                  <a:close/>
                  <a:moveTo>
                    <a:pt x="2250197" y="64434"/>
                  </a:moveTo>
                  <a:cubicBezTo>
                    <a:pt x="2250197" y="59042"/>
                    <a:pt x="2250197" y="54297"/>
                    <a:pt x="2246092" y="51090"/>
                  </a:cubicBezTo>
                  <a:lnTo>
                    <a:pt x="2242499" y="51090"/>
                  </a:lnTo>
                  <a:lnTo>
                    <a:pt x="2242499" y="72771"/>
                  </a:lnTo>
                  <a:cubicBezTo>
                    <a:pt x="2242499" y="77775"/>
                    <a:pt x="2237882" y="79313"/>
                    <a:pt x="2235828" y="83933"/>
                  </a:cubicBezTo>
                  <a:cubicBezTo>
                    <a:pt x="2229926" y="97401"/>
                    <a:pt x="2221462" y="103946"/>
                    <a:pt x="2221462" y="118570"/>
                  </a:cubicBezTo>
                  <a:cubicBezTo>
                    <a:pt x="2221462" y="127295"/>
                    <a:pt x="2219796" y="133321"/>
                    <a:pt x="2224029" y="140891"/>
                  </a:cubicBezTo>
                  <a:cubicBezTo>
                    <a:pt x="2227873" y="147948"/>
                    <a:pt x="2240449" y="145381"/>
                    <a:pt x="2240449" y="153464"/>
                  </a:cubicBezTo>
                  <a:cubicBezTo>
                    <a:pt x="2240449" y="161674"/>
                    <a:pt x="2237882" y="166034"/>
                    <a:pt x="2237882" y="174244"/>
                  </a:cubicBezTo>
                  <a:cubicBezTo>
                    <a:pt x="2237882" y="186947"/>
                    <a:pt x="2243267" y="193616"/>
                    <a:pt x="2247633" y="205546"/>
                  </a:cubicBezTo>
                  <a:cubicBezTo>
                    <a:pt x="2250197" y="212475"/>
                    <a:pt x="2248274" y="217347"/>
                    <a:pt x="2249684" y="224532"/>
                  </a:cubicBezTo>
                  <a:cubicBezTo>
                    <a:pt x="2251484" y="233513"/>
                    <a:pt x="2257254" y="237621"/>
                    <a:pt x="2264566" y="243006"/>
                  </a:cubicBezTo>
                  <a:cubicBezTo>
                    <a:pt x="2272776" y="249163"/>
                    <a:pt x="2277008" y="256347"/>
                    <a:pt x="2287273" y="256347"/>
                  </a:cubicBezTo>
                  <a:lnTo>
                    <a:pt x="2293301" y="256347"/>
                  </a:lnTo>
                  <a:cubicBezTo>
                    <a:pt x="2291763" y="251857"/>
                    <a:pt x="2287785" y="250962"/>
                    <a:pt x="2284066" y="248137"/>
                  </a:cubicBezTo>
                  <a:cubicBezTo>
                    <a:pt x="2275340" y="241465"/>
                    <a:pt x="2270849" y="236593"/>
                    <a:pt x="2265592" y="227099"/>
                  </a:cubicBezTo>
                  <a:cubicBezTo>
                    <a:pt x="2263541" y="223379"/>
                    <a:pt x="2259436" y="222093"/>
                    <a:pt x="2259436" y="217733"/>
                  </a:cubicBezTo>
                  <a:lnTo>
                    <a:pt x="2259436" y="194896"/>
                  </a:lnTo>
                  <a:cubicBezTo>
                    <a:pt x="2259436" y="191049"/>
                    <a:pt x="2256356" y="189253"/>
                    <a:pt x="2256356" y="185406"/>
                  </a:cubicBezTo>
                  <a:lnTo>
                    <a:pt x="2256356" y="175912"/>
                  </a:lnTo>
                  <a:cubicBezTo>
                    <a:pt x="2275340" y="175912"/>
                    <a:pt x="2285989" y="175785"/>
                    <a:pt x="2304976" y="175785"/>
                  </a:cubicBezTo>
                  <a:cubicBezTo>
                    <a:pt x="2310492" y="175785"/>
                    <a:pt x="2316905" y="173603"/>
                    <a:pt x="2316905" y="168087"/>
                  </a:cubicBezTo>
                  <a:cubicBezTo>
                    <a:pt x="2316905" y="163343"/>
                    <a:pt x="2311648" y="162190"/>
                    <a:pt x="2307670" y="159878"/>
                  </a:cubicBezTo>
                  <a:cubicBezTo>
                    <a:pt x="2302282" y="156671"/>
                    <a:pt x="2298690" y="154231"/>
                    <a:pt x="2292275" y="154231"/>
                  </a:cubicBezTo>
                  <a:cubicBezTo>
                    <a:pt x="2288811" y="154231"/>
                    <a:pt x="2287015" y="155773"/>
                    <a:pt x="2283553" y="155773"/>
                  </a:cubicBezTo>
                  <a:cubicBezTo>
                    <a:pt x="2280346" y="155773"/>
                    <a:pt x="2277906" y="152820"/>
                    <a:pt x="2277906" y="149614"/>
                  </a:cubicBezTo>
                  <a:cubicBezTo>
                    <a:pt x="2277906" y="141661"/>
                    <a:pt x="2284836" y="139222"/>
                    <a:pt x="2289196" y="132681"/>
                  </a:cubicBezTo>
                  <a:cubicBezTo>
                    <a:pt x="2292788" y="127295"/>
                    <a:pt x="2290734" y="122290"/>
                    <a:pt x="2294327" y="116774"/>
                  </a:cubicBezTo>
                  <a:cubicBezTo>
                    <a:pt x="2299072" y="109334"/>
                    <a:pt x="2304591" y="105484"/>
                    <a:pt x="2304591" y="96634"/>
                  </a:cubicBezTo>
                  <a:lnTo>
                    <a:pt x="2304591" y="83421"/>
                  </a:lnTo>
                  <a:lnTo>
                    <a:pt x="2302536" y="82905"/>
                  </a:lnTo>
                  <a:cubicBezTo>
                    <a:pt x="2291636" y="92784"/>
                    <a:pt x="2281499" y="96376"/>
                    <a:pt x="2275856" y="110102"/>
                  </a:cubicBezTo>
                  <a:cubicBezTo>
                    <a:pt x="2273674" y="115620"/>
                    <a:pt x="2271751" y="118824"/>
                    <a:pt x="2269697" y="124471"/>
                  </a:cubicBezTo>
                  <a:cubicBezTo>
                    <a:pt x="2267257" y="131267"/>
                    <a:pt x="2265977" y="137939"/>
                    <a:pt x="2258920" y="139353"/>
                  </a:cubicBezTo>
                  <a:cubicBezTo>
                    <a:pt x="2260206" y="131400"/>
                    <a:pt x="2258920" y="126783"/>
                    <a:pt x="2258920" y="118824"/>
                  </a:cubicBezTo>
                  <a:cubicBezTo>
                    <a:pt x="2258920" y="101506"/>
                    <a:pt x="2247633" y="93042"/>
                    <a:pt x="2247633" y="75720"/>
                  </a:cubicBezTo>
                  <a:cubicBezTo>
                    <a:pt x="2247633" y="71230"/>
                    <a:pt x="2250837" y="68924"/>
                    <a:pt x="2250197" y="64434"/>
                  </a:cubicBezTo>
                  <a:close/>
                  <a:moveTo>
                    <a:pt x="2254815" y="259940"/>
                  </a:moveTo>
                  <a:cubicBezTo>
                    <a:pt x="2247885" y="253009"/>
                    <a:pt x="2243783" y="245570"/>
                    <a:pt x="2234032" y="245570"/>
                  </a:cubicBezTo>
                  <a:cubicBezTo>
                    <a:pt x="2231083" y="245570"/>
                    <a:pt x="2231337" y="249417"/>
                    <a:pt x="2229672" y="251729"/>
                  </a:cubicBezTo>
                  <a:cubicBezTo>
                    <a:pt x="2228261" y="253653"/>
                    <a:pt x="2226080" y="254806"/>
                    <a:pt x="2226080" y="257372"/>
                  </a:cubicBezTo>
                  <a:cubicBezTo>
                    <a:pt x="2226080" y="260965"/>
                    <a:pt x="2230698" y="261223"/>
                    <a:pt x="2232751" y="264044"/>
                  </a:cubicBezTo>
                  <a:cubicBezTo>
                    <a:pt x="2236217" y="268662"/>
                    <a:pt x="2240191" y="271229"/>
                    <a:pt x="2246092" y="271229"/>
                  </a:cubicBezTo>
                  <a:cubicBezTo>
                    <a:pt x="2248659" y="271229"/>
                    <a:pt x="2249812" y="269175"/>
                    <a:pt x="2252251" y="268662"/>
                  </a:cubicBezTo>
                  <a:cubicBezTo>
                    <a:pt x="2258279" y="267251"/>
                    <a:pt x="2267133" y="269688"/>
                    <a:pt x="2267133" y="263532"/>
                  </a:cubicBezTo>
                  <a:cubicBezTo>
                    <a:pt x="2267133" y="261092"/>
                    <a:pt x="2264951" y="259427"/>
                    <a:pt x="2262512" y="259427"/>
                  </a:cubicBezTo>
                  <a:cubicBezTo>
                    <a:pt x="2260076" y="259427"/>
                    <a:pt x="2257254" y="259812"/>
                    <a:pt x="2254815" y="259940"/>
                  </a:cubicBezTo>
                  <a:close/>
                  <a:moveTo>
                    <a:pt x="2407732" y="292266"/>
                  </a:moveTo>
                  <a:cubicBezTo>
                    <a:pt x="2403881" y="292266"/>
                    <a:pt x="2402216" y="295346"/>
                    <a:pt x="2399006" y="297397"/>
                  </a:cubicBezTo>
                  <a:cubicBezTo>
                    <a:pt x="2394777" y="300222"/>
                    <a:pt x="2391952" y="301760"/>
                    <a:pt x="2388232" y="305094"/>
                  </a:cubicBezTo>
                  <a:cubicBezTo>
                    <a:pt x="2383102" y="309839"/>
                    <a:pt x="2374379" y="309712"/>
                    <a:pt x="2374379" y="316769"/>
                  </a:cubicBezTo>
                  <a:cubicBezTo>
                    <a:pt x="2374379" y="318823"/>
                    <a:pt x="2374631" y="319976"/>
                    <a:pt x="2374892" y="322030"/>
                  </a:cubicBezTo>
                  <a:cubicBezTo>
                    <a:pt x="2376815" y="322155"/>
                    <a:pt x="2377971" y="322543"/>
                    <a:pt x="2379895" y="322543"/>
                  </a:cubicBezTo>
                  <a:cubicBezTo>
                    <a:pt x="2385408" y="322543"/>
                    <a:pt x="2386949" y="315871"/>
                    <a:pt x="2392465" y="315871"/>
                  </a:cubicBezTo>
                  <a:lnTo>
                    <a:pt x="2402598" y="315871"/>
                  </a:lnTo>
                  <a:lnTo>
                    <a:pt x="2406706" y="314846"/>
                  </a:lnTo>
                  <a:cubicBezTo>
                    <a:pt x="2408630" y="315231"/>
                    <a:pt x="2409782" y="315871"/>
                    <a:pt x="2411837" y="315871"/>
                  </a:cubicBezTo>
                  <a:cubicBezTo>
                    <a:pt x="2414662" y="315871"/>
                    <a:pt x="2414916" y="312151"/>
                    <a:pt x="2414916" y="309326"/>
                  </a:cubicBezTo>
                  <a:lnTo>
                    <a:pt x="2414916" y="294834"/>
                  </a:lnTo>
                  <a:cubicBezTo>
                    <a:pt x="2411452" y="294834"/>
                    <a:pt x="2409656" y="294960"/>
                    <a:pt x="2407732" y="292266"/>
                  </a:cubicBezTo>
                  <a:close/>
                  <a:moveTo>
                    <a:pt x="2251735" y="333830"/>
                  </a:moveTo>
                  <a:cubicBezTo>
                    <a:pt x="2250197" y="333189"/>
                    <a:pt x="2248914" y="332291"/>
                    <a:pt x="2247121" y="332291"/>
                  </a:cubicBezTo>
                  <a:cubicBezTo>
                    <a:pt x="2241601" y="332291"/>
                    <a:pt x="2239936" y="336909"/>
                    <a:pt x="2234803" y="338963"/>
                  </a:cubicBezTo>
                  <a:cubicBezTo>
                    <a:pt x="2229672" y="341014"/>
                    <a:pt x="2223000" y="342042"/>
                    <a:pt x="2223000" y="347686"/>
                  </a:cubicBezTo>
                  <a:cubicBezTo>
                    <a:pt x="2223000" y="351663"/>
                    <a:pt x="2228007" y="352816"/>
                    <a:pt x="2231978" y="352816"/>
                  </a:cubicBezTo>
                  <a:cubicBezTo>
                    <a:pt x="2240576" y="352816"/>
                    <a:pt x="2245452" y="350765"/>
                    <a:pt x="2253789" y="348711"/>
                  </a:cubicBezTo>
                  <a:cubicBezTo>
                    <a:pt x="2259178" y="347431"/>
                    <a:pt x="2267133" y="348199"/>
                    <a:pt x="2267133" y="342555"/>
                  </a:cubicBezTo>
                  <a:cubicBezTo>
                    <a:pt x="2267133" y="334985"/>
                    <a:pt x="2256483" y="337167"/>
                    <a:pt x="2249684" y="333830"/>
                  </a:cubicBezTo>
                  <a:lnTo>
                    <a:pt x="2251735" y="333830"/>
                  </a:lnTo>
                  <a:close/>
                  <a:moveTo>
                    <a:pt x="2416967" y="392841"/>
                  </a:moveTo>
                  <a:cubicBezTo>
                    <a:pt x="2408499" y="392841"/>
                    <a:pt x="2403881" y="391815"/>
                    <a:pt x="2395417" y="391815"/>
                  </a:cubicBezTo>
                  <a:cubicBezTo>
                    <a:pt x="2384767" y="391815"/>
                    <a:pt x="2380790" y="402076"/>
                    <a:pt x="2370147" y="402076"/>
                  </a:cubicBezTo>
                  <a:lnTo>
                    <a:pt x="2349873" y="402076"/>
                  </a:lnTo>
                  <a:cubicBezTo>
                    <a:pt x="2347055" y="402076"/>
                    <a:pt x="2346281" y="405156"/>
                    <a:pt x="2344103" y="406697"/>
                  </a:cubicBezTo>
                  <a:cubicBezTo>
                    <a:pt x="2335507" y="412853"/>
                    <a:pt x="2329606" y="417474"/>
                    <a:pt x="2318960" y="417474"/>
                  </a:cubicBezTo>
                  <a:cubicBezTo>
                    <a:pt x="2315109" y="417474"/>
                    <a:pt x="2313055" y="415420"/>
                    <a:pt x="2309209" y="415420"/>
                  </a:cubicBezTo>
                  <a:cubicBezTo>
                    <a:pt x="2305743" y="415420"/>
                    <a:pt x="2304718" y="418245"/>
                    <a:pt x="2301511" y="419525"/>
                  </a:cubicBezTo>
                  <a:cubicBezTo>
                    <a:pt x="2288938" y="424655"/>
                    <a:pt x="2283165" y="431200"/>
                    <a:pt x="2270210" y="434919"/>
                  </a:cubicBezTo>
                  <a:cubicBezTo>
                    <a:pt x="2266104" y="436073"/>
                    <a:pt x="2263028" y="436203"/>
                    <a:pt x="2259949" y="439024"/>
                  </a:cubicBezTo>
                  <a:cubicBezTo>
                    <a:pt x="2256356" y="442362"/>
                    <a:pt x="2257381" y="446467"/>
                    <a:pt x="2256356" y="451340"/>
                  </a:cubicBezTo>
                  <a:cubicBezTo>
                    <a:pt x="2255069" y="456855"/>
                    <a:pt x="2249939" y="458910"/>
                    <a:pt x="2249939" y="464556"/>
                  </a:cubicBezTo>
                  <a:lnTo>
                    <a:pt x="2249939" y="486234"/>
                  </a:lnTo>
                  <a:cubicBezTo>
                    <a:pt x="2255582" y="484179"/>
                    <a:pt x="2255716" y="478794"/>
                    <a:pt x="2258920" y="473918"/>
                  </a:cubicBezTo>
                  <a:cubicBezTo>
                    <a:pt x="2261872" y="469425"/>
                    <a:pt x="2264951" y="467760"/>
                    <a:pt x="2269184" y="464680"/>
                  </a:cubicBezTo>
                  <a:cubicBezTo>
                    <a:pt x="2271235" y="463269"/>
                    <a:pt x="2272136" y="460575"/>
                    <a:pt x="2274827" y="460575"/>
                  </a:cubicBezTo>
                  <a:cubicBezTo>
                    <a:pt x="2281113" y="460575"/>
                    <a:pt x="2283040" y="467760"/>
                    <a:pt x="2289324" y="467760"/>
                  </a:cubicBezTo>
                  <a:lnTo>
                    <a:pt x="2293301" y="467760"/>
                  </a:lnTo>
                  <a:cubicBezTo>
                    <a:pt x="2293429" y="465967"/>
                    <a:pt x="2293814" y="465068"/>
                    <a:pt x="2293814" y="463269"/>
                  </a:cubicBezTo>
                  <a:cubicBezTo>
                    <a:pt x="2293814" y="461088"/>
                    <a:pt x="2292788" y="460062"/>
                    <a:pt x="2291763" y="458011"/>
                  </a:cubicBezTo>
                  <a:lnTo>
                    <a:pt x="2291763" y="455444"/>
                  </a:lnTo>
                  <a:cubicBezTo>
                    <a:pt x="2301766" y="453005"/>
                    <a:pt x="2306002" y="447362"/>
                    <a:pt x="2313313" y="440050"/>
                  </a:cubicBezTo>
                  <a:cubicBezTo>
                    <a:pt x="2315240" y="444028"/>
                    <a:pt x="2316520" y="448772"/>
                    <a:pt x="2321011" y="448772"/>
                  </a:cubicBezTo>
                  <a:cubicBezTo>
                    <a:pt x="2330119" y="448772"/>
                    <a:pt x="2334991" y="445180"/>
                    <a:pt x="2344103" y="444155"/>
                  </a:cubicBezTo>
                  <a:cubicBezTo>
                    <a:pt x="2348848" y="443642"/>
                    <a:pt x="2352055" y="446337"/>
                    <a:pt x="2356417" y="444667"/>
                  </a:cubicBezTo>
                  <a:cubicBezTo>
                    <a:pt x="2359497" y="443515"/>
                    <a:pt x="2360010" y="440311"/>
                    <a:pt x="2360010" y="436974"/>
                  </a:cubicBezTo>
                  <a:lnTo>
                    <a:pt x="2364115" y="436974"/>
                  </a:lnTo>
                  <a:lnTo>
                    <a:pt x="2366678" y="438512"/>
                  </a:lnTo>
                  <a:lnTo>
                    <a:pt x="2407604" y="438512"/>
                  </a:lnTo>
                  <a:cubicBezTo>
                    <a:pt x="2421713" y="438512"/>
                    <a:pt x="2436980" y="431585"/>
                    <a:pt x="2436980" y="417474"/>
                  </a:cubicBezTo>
                  <a:cubicBezTo>
                    <a:pt x="2436980" y="411828"/>
                    <a:pt x="2429027" y="412980"/>
                    <a:pt x="2424152" y="410289"/>
                  </a:cubicBezTo>
                  <a:cubicBezTo>
                    <a:pt x="2421585" y="408875"/>
                    <a:pt x="2423639" y="405544"/>
                    <a:pt x="2423639" y="402592"/>
                  </a:cubicBezTo>
                  <a:cubicBezTo>
                    <a:pt x="2423639" y="397975"/>
                    <a:pt x="2421585" y="392841"/>
                    <a:pt x="2416967" y="392841"/>
                  </a:cubicBezTo>
                  <a:close/>
                  <a:moveTo>
                    <a:pt x="2151674" y="504192"/>
                  </a:moveTo>
                  <a:cubicBezTo>
                    <a:pt x="2148209" y="507399"/>
                    <a:pt x="2144107" y="505861"/>
                    <a:pt x="2139871" y="507784"/>
                  </a:cubicBezTo>
                  <a:cubicBezTo>
                    <a:pt x="2130890" y="511762"/>
                    <a:pt x="2125378" y="514201"/>
                    <a:pt x="2117296" y="519586"/>
                  </a:cubicBezTo>
                  <a:cubicBezTo>
                    <a:pt x="2114343" y="521513"/>
                    <a:pt x="2110111" y="521641"/>
                    <a:pt x="2110111" y="525233"/>
                  </a:cubicBezTo>
                  <a:cubicBezTo>
                    <a:pt x="2110111" y="528058"/>
                    <a:pt x="2113958" y="527796"/>
                    <a:pt x="2116270" y="529338"/>
                  </a:cubicBezTo>
                  <a:cubicBezTo>
                    <a:pt x="2119862" y="531774"/>
                    <a:pt x="2121273" y="534341"/>
                    <a:pt x="2124993" y="536519"/>
                  </a:cubicBezTo>
                  <a:cubicBezTo>
                    <a:pt x="2130764" y="539987"/>
                    <a:pt x="2131149" y="547808"/>
                    <a:pt x="2137821" y="547808"/>
                  </a:cubicBezTo>
                  <a:cubicBezTo>
                    <a:pt x="2143719" y="547808"/>
                    <a:pt x="2146285" y="543449"/>
                    <a:pt x="2151674" y="541140"/>
                  </a:cubicBezTo>
                  <a:cubicBezTo>
                    <a:pt x="2157960" y="538446"/>
                    <a:pt x="2161810" y="537675"/>
                    <a:pt x="2168097" y="534981"/>
                  </a:cubicBezTo>
                  <a:cubicBezTo>
                    <a:pt x="2174125" y="532414"/>
                    <a:pt x="2176304" y="528694"/>
                    <a:pt x="2181438" y="524720"/>
                  </a:cubicBezTo>
                  <a:cubicBezTo>
                    <a:pt x="2188109" y="519586"/>
                    <a:pt x="2196319" y="517536"/>
                    <a:pt x="2196319" y="509198"/>
                  </a:cubicBezTo>
                  <a:lnTo>
                    <a:pt x="2196319" y="501116"/>
                  </a:lnTo>
                  <a:lnTo>
                    <a:pt x="2180925" y="501116"/>
                  </a:lnTo>
                  <a:lnTo>
                    <a:pt x="2180925" y="494443"/>
                  </a:lnTo>
                  <a:lnTo>
                    <a:pt x="2181950" y="492393"/>
                  </a:lnTo>
                  <a:cubicBezTo>
                    <a:pt x="2170915" y="487109"/>
                    <a:pt x="2159985" y="496527"/>
                    <a:pt x="2151674" y="504192"/>
                  </a:cubicBezTo>
                  <a:close/>
                  <a:moveTo>
                    <a:pt x="2102414" y="413369"/>
                  </a:moveTo>
                  <a:cubicBezTo>
                    <a:pt x="2096512" y="416445"/>
                    <a:pt x="2090611" y="418885"/>
                    <a:pt x="2090098" y="425684"/>
                  </a:cubicBezTo>
                  <a:cubicBezTo>
                    <a:pt x="2099589" y="423503"/>
                    <a:pt x="2103694" y="418500"/>
                    <a:pt x="2112678" y="414907"/>
                  </a:cubicBezTo>
                  <a:cubicBezTo>
                    <a:pt x="2121015" y="411573"/>
                    <a:pt x="2130894" y="411315"/>
                    <a:pt x="2132178" y="402337"/>
                  </a:cubicBezTo>
                  <a:cubicBezTo>
                    <a:pt x="2122041" y="400701"/>
                    <a:pt x="2115715" y="406162"/>
                    <a:pt x="2102414" y="413369"/>
                  </a:cubicBezTo>
                  <a:close/>
                  <a:moveTo>
                    <a:pt x="2010562" y="445696"/>
                  </a:moveTo>
                  <a:cubicBezTo>
                    <a:pt x="2010562" y="449929"/>
                    <a:pt x="2009922" y="455957"/>
                    <a:pt x="2014155" y="455957"/>
                  </a:cubicBezTo>
                  <a:cubicBezTo>
                    <a:pt x="2018005" y="455957"/>
                    <a:pt x="2019797" y="453139"/>
                    <a:pt x="2022877" y="450827"/>
                  </a:cubicBezTo>
                  <a:cubicBezTo>
                    <a:pt x="2030960" y="444540"/>
                    <a:pt x="2037246" y="443384"/>
                    <a:pt x="2046482" y="439537"/>
                  </a:cubicBezTo>
                  <a:cubicBezTo>
                    <a:pt x="2052252" y="437225"/>
                    <a:pt x="2055845" y="436585"/>
                    <a:pt x="2061876" y="434919"/>
                  </a:cubicBezTo>
                  <a:cubicBezTo>
                    <a:pt x="2067905" y="433251"/>
                    <a:pt x="2074704" y="431455"/>
                    <a:pt x="2074704" y="425168"/>
                  </a:cubicBezTo>
                  <a:cubicBezTo>
                    <a:pt x="2074704" y="422219"/>
                    <a:pt x="2070344" y="421964"/>
                    <a:pt x="2067520" y="422605"/>
                  </a:cubicBezTo>
                  <a:cubicBezTo>
                    <a:pt x="2063927" y="423372"/>
                    <a:pt x="2062389" y="426197"/>
                    <a:pt x="2058797" y="426710"/>
                  </a:cubicBezTo>
                  <a:cubicBezTo>
                    <a:pt x="2052125" y="427735"/>
                    <a:pt x="2047892" y="427608"/>
                    <a:pt x="2041351" y="429273"/>
                  </a:cubicBezTo>
                  <a:cubicBezTo>
                    <a:pt x="2037370" y="430302"/>
                    <a:pt x="2035577" y="432607"/>
                    <a:pt x="2031600" y="433381"/>
                  </a:cubicBezTo>
                  <a:cubicBezTo>
                    <a:pt x="2025317" y="434534"/>
                    <a:pt x="2020950" y="432225"/>
                    <a:pt x="2015180" y="434919"/>
                  </a:cubicBezTo>
                  <a:cubicBezTo>
                    <a:pt x="2011202" y="436712"/>
                    <a:pt x="2010562" y="441206"/>
                    <a:pt x="2010562" y="445696"/>
                  </a:cubicBezTo>
                  <a:close/>
                  <a:moveTo>
                    <a:pt x="1952063" y="432865"/>
                  </a:moveTo>
                  <a:lnTo>
                    <a:pt x="1952576" y="434919"/>
                  </a:lnTo>
                  <a:cubicBezTo>
                    <a:pt x="1953477" y="434919"/>
                    <a:pt x="1953732" y="435945"/>
                    <a:pt x="1954631" y="435945"/>
                  </a:cubicBezTo>
                  <a:cubicBezTo>
                    <a:pt x="1957582" y="435945"/>
                    <a:pt x="1956942" y="431582"/>
                    <a:pt x="1956942" y="428636"/>
                  </a:cubicBezTo>
                  <a:cubicBezTo>
                    <a:pt x="1956942" y="425939"/>
                    <a:pt x="1957070" y="424270"/>
                    <a:pt x="1956942" y="421576"/>
                  </a:cubicBezTo>
                  <a:lnTo>
                    <a:pt x="1952704" y="421576"/>
                  </a:lnTo>
                  <a:cubicBezTo>
                    <a:pt x="1947060" y="421576"/>
                    <a:pt x="1946933" y="430302"/>
                    <a:pt x="1941286" y="430302"/>
                  </a:cubicBezTo>
                  <a:cubicBezTo>
                    <a:pt x="1938595" y="430302"/>
                    <a:pt x="1939875" y="424655"/>
                    <a:pt x="1937181" y="424655"/>
                  </a:cubicBezTo>
                  <a:cubicBezTo>
                    <a:pt x="1929357" y="424655"/>
                    <a:pt x="1926663" y="431327"/>
                    <a:pt x="1919736" y="434919"/>
                  </a:cubicBezTo>
                  <a:cubicBezTo>
                    <a:pt x="1914093" y="437872"/>
                    <a:pt x="1904854" y="435690"/>
                    <a:pt x="1904854" y="442104"/>
                  </a:cubicBezTo>
                  <a:cubicBezTo>
                    <a:pt x="1904854" y="446337"/>
                    <a:pt x="1907036" y="448900"/>
                    <a:pt x="1909988" y="451852"/>
                  </a:cubicBezTo>
                  <a:cubicBezTo>
                    <a:pt x="1911268" y="453139"/>
                    <a:pt x="1911653" y="455444"/>
                    <a:pt x="1913580" y="455444"/>
                  </a:cubicBezTo>
                  <a:cubicBezTo>
                    <a:pt x="1920634" y="455444"/>
                    <a:pt x="1919351" y="442617"/>
                    <a:pt x="1926408" y="442617"/>
                  </a:cubicBezTo>
                  <a:cubicBezTo>
                    <a:pt x="1930386" y="442617"/>
                    <a:pt x="1930127" y="449288"/>
                    <a:pt x="1934105" y="449288"/>
                  </a:cubicBezTo>
                  <a:cubicBezTo>
                    <a:pt x="1935385" y="449288"/>
                    <a:pt x="1936029" y="448649"/>
                    <a:pt x="1937181" y="448260"/>
                  </a:cubicBezTo>
                  <a:lnTo>
                    <a:pt x="1937181" y="440050"/>
                  </a:lnTo>
                  <a:cubicBezTo>
                    <a:pt x="1943595" y="439024"/>
                    <a:pt x="1946162" y="435178"/>
                    <a:pt x="1952063" y="432865"/>
                  </a:cubicBezTo>
                  <a:close/>
                  <a:moveTo>
                    <a:pt x="2056746" y="161929"/>
                  </a:moveTo>
                  <a:lnTo>
                    <a:pt x="2058797" y="162954"/>
                  </a:lnTo>
                  <a:lnTo>
                    <a:pt x="2068934" y="162954"/>
                  </a:lnTo>
                  <a:cubicBezTo>
                    <a:pt x="2072650" y="162954"/>
                    <a:pt x="2073679" y="167699"/>
                    <a:pt x="2073679" y="171425"/>
                  </a:cubicBezTo>
                  <a:cubicBezTo>
                    <a:pt x="2073679" y="182581"/>
                    <a:pt x="2070599" y="188998"/>
                    <a:pt x="2065468" y="198874"/>
                  </a:cubicBezTo>
                  <a:cubicBezTo>
                    <a:pt x="2055459" y="218246"/>
                    <a:pt x="2049300" y="229022"/>
                    <a:pt x="2036730" y="247111"/>
                  </a:cubicBezTo>
                  <a:cubicBezTo>
                    <a:pt x="2027237" y="260710"/>
                    <a:pt x="2024415" y="275334"/>
                    <a:pt x="2007995" y="277897"/>
                  </a:cubicBezTo>
                  <a:cubicBezTo>
                    <a:pt x="1991448" y="280464"/>
                    <a:pt x="1990550" y="303556"/>
                    <a:pt x="1974002" y="303556"/>
                  </a:cubicBezTo>
                  <a:lnTo>
                    <a:pt x="1957837" y="303556"/>
                  </a:lnTo>
                  <a:cubicBezTo>
                    <a:pt x="1946806" y="303556"/>
                    <a:pt x="1940901" y="308174"/>
                    <a:pt x="1929873" y="308174"/>
                  </a:cubicBezTo>
                  <a:lnTo>
                    <a:pt x="1917682" y="308174"/>
                  </a:lnTo>
                  <a:lnTo>
                    <a:pt x="1906396" y="303556"/>
                  </a:lnTo>
                  <a:lnTo>
                    <a:pt x="1894593" y="303556"/>
                  </a:lnTo>
                  <a:lnTo>
                    <a:pt x="1851489" y="327161"/>
                  </a:lnTo>
                  <a:cubicBezTo>
                    <a:pt x="1846486" y="323569"/>
                    <a:pt x="1842381" y="322030"/>
                    <a:pt x="1836095" y="322030"/>
                  </a:cubicBezTo>
                  <a:cubicBezTo>
                    <a:pt x="1825445" y="322030"/>
                    <a:pt x="1818904" y="326393"/>
                    <a:pt x="1811465" y="333830"/>
                  </a:cubicBezTo>
                  <a:cubicBezTo>
                    <a:pt x="1804665" y="340628"/>
                    <a:pt x="1802099" y="349736"/>
                    <a:pt x="1792478" y="349736"/>
                  </a:cubicBezTo>
                  <a:cubicBezTo>
                    <a:pt x="1789271" y="349736"/>
                    <a:pt x="1787474" y="348711"/>
                    <a:pt x="1784267" y="348711"/>
                  </a:cubicBezTo>
                  <a:cubicBezTo>
                    <a:pt x="1775545" y="348711"/>
                    <a:pt x="1770411" y="352816"/>
                    <a:pt x="1764255" y="358976"/>
                  </a:cubicBezTo>
                  <a:cubicBezTo>
                    <a:pt x="1761303" y="361927"/>
                    <a:pt x="1757456" y="362313"/>
                    <a:pt x="1756045" y="366157"/>
                  </a:cubicBezTo>
                  <a:cubicBezTo>
                    <a:pt x="1752326" y="375908"/>
                    <a:pt x="1750787" y="381679"/>
                    <a:pt x="1747836" y="391815"/>
                  </a:cubicBezTo>
                  <a:cubicBezTo>
                    <a:pt x="1744243" y="404391"/>
                    <a:pt x="1745141" y="411700"/>
                    <a:pt x="1743218" y="424655"/>
                  </a:cubicBezTo>
                  <a:cubicBezTo>
                    <a:pt x="1741549" y="435945"/>
                    <a:pt x="1739368" y="442231"/>
                    <a:pt x="1739368" y="453521"/>
                  </a:cubicBezTo>
                  <a:lnTo>
                    <a:pt x="1739368" y="463654"/>
                  </a:lnTo>
                  <a:cubicBezTo>
                    <a:pt x="1747061" y="464295"/>
                    <a:pt x="1752580" y="463142"/>
                    <a:pt x="1758609" y="467760"/>
                  </a:cubicBezTo>
                  <a:cubicBezTo>
                    <a:pt x="1764896" y="472504"/>
                    <a:pt x="1768615" y="477508"/>
                    <a:pt x="1776571" y="477508"/>
                  </a:cubicBezTo>
                  <a:cubicBezTo>
                    <a:pt x="1783882" y="477508"/>
                    <a:pt x="1784908" y="468912"/>
                    <a:pt x="1787347" y="462117"/>
                  </a:cubicBezTo>
                  <a:cubicBezTo>
                    <a:pt x="1790424" y="453652"/>
                    <a:pt x="1798121" y="452492"/>
                    <a:pt x="1802742" y="444667"/>
                  </a:cubicBezTo>
                  <a:cubicBezTo>
                    <a:pt x="1806207" y="438770"/>
                    <a:pt x="1807232" y="431327"/>
                    <a:pt x="1814028" y="431327"/>
                  </a:cubicBezTo>
                  <a:cubicBezTo>
                    <a:pt x="1819802" y="431327"/>
                    <a:pt x="1821598" y="437999"/>
                    <a:pt x="1827372" y="437999"/>
                  </a:cubicBezTo>
                  <a:cubicBezTo>
                    <a:pt x="1830190" y="437999"/>
                    <a:pt x="1831091" y="435047"/>
                    <a:pt x="1833528" y="433894"/>
                  </a:cubicBezTo>
                  <a:cubicBezTo>
                    <a:pt x="1837120" y="432098"/>
                    <a:pt x="1839302" y="430814"/>
                    <a:pt x="1842766" y="428760"/>
                  </a:cubicBezTo>
                  <a:cubicBezTo>
                    <a:pt x="1853155" y="422605"/>
                    <a:pt x="1859699" y="420165"/>
                    <a:pt x="1870989" y="415933"/>
                  </a:cubicBezTo>
                  <a:cubicBezTo>
                    <a:pt x="1880351" y="412468"/>
                    <a:pt x="1885355" y="410035"/>
                    <a:pt x="1894593" y="406184"/>
                  </a:cubicBezTo>
                  <a:cubicBezTo>
                    <a:pt x="1901905" y="403232"/>
                    <a:pt x="1908446" y="403363"/>
                    <a:pt x="1913064" y="396946"/>
                  </a:cubicBezTo>
                  <a:cubicBezTo>
                    <a:pt x="1911140" y="395022"/>
                    <a:pt x="1910112" y="393742"/>
                    <a:pt x="1908959" y="391303"/>
                  </a:cubicBezTo>
                  <a:cubicBezTo>
                    <a:pt x="1919609" y="389637"/>
                    <a:pt x="1924481" y="383093"/>
                    <a:pt x="1935131" y="383093"/>
                  </a:cubicBezTo>
                  <a:cubicBezTo>
                    <a:pt x="1940261" y="383093"/>
                    <a:pt x="1942315" y="386685"/>
                    <a:pt x="1946420" y="389764"/>
                  </a:cubicBezTo>
                  <a:cubicBezTo>
                    <a:pt x="1951165" y="393229"/>
                    <a:pt x="1955143" y="396561"/>
                    <a:pt x="1955143" y="402592"/>
                  </a:cubicBezTo>
                  <a:cubicBezTo>
                    <a:pt x="1955143" y="406057"/>
                    <a:pt x="1952448" y="409260"/>
                    <a:pt x="1948984" y="409260"/>
                  </a:cubicBezTo>
                  <a:cubicBezTo>
                    <a:pt x="1944755" y="409260"/>
                    <a:pt x="1942700" y="406184"/>
                    <a:pt x="1938465" y="406184"/>
                  </a:cubicBezTo>
                  <a:cubicBezTo>
                    <a:pt x="1916529" y="406184"/>
                    <a:pt x="1902030" y="417987"/>
                    <a:pt x="1892026" y="437999"/>
                  </a:cubicBezTo>
                  <a:cubicBezTo>
                    <a:pt x="1886256" y="449674"/>
                    <a:pt x="1884714" y="457626"/>
                    <a:pt x="1875094" y="466221"/>
                  </a:cubicBezTo>
                  <a:cubicBezTo>
                    <a:pt x="1868807" y="474690"/>
                    <a:pt x="1869963" y="483666"/>
                    <a:pt x="1860725" y="488800"/>
                  </a:cubicBezTo>
                  <a:cubicBezTo>
                    <a:pt x="1856234" y="491237"/>
                    <a:pt x="1852900" y="491877"/>
                    <a:pt x="1848409" y="494443"/>
                  </a:cubicBezTo>
                  <a:cubicBezTo>
                    <a:pt x="1837888" y="500600"/>
                    <a:pt x="1834429" y="507399"/>
                    <a:pt x="1825831" y="515994"/>
                  </a:cubicBezTo>
                  <a:cubicBezTo>
                    <a:pt x="1821467" y="520357"/>
                    <a:pt x="1819417" y="525746"/>
                    <a:pt x="1813258" y="525746"/>
                  </a:cubicBezTo>
                  <a:cubicBezTo>
                    <a:pt x="1808640" y="525746"/>
                    <a:pt x="1806334" y="523178"/>
                    <a:pt x="1801713" y="523178"/>
                  </a:cubicBezTo>
                  <a:cubicBezTo>
                    <a:pt x="1796968" y="523178"/>
                    <a:pt x="1800815" y="530749"/>
                    <a:pt x="1800175" y="535494"/>
                  </a:cubicBezTo>
                  <a:cubicBezTo>
                    <a:pt x="1808770" y="536519"/>
                    <a:pt x="1814669" y="535366"/>
                    <a:pt x="1821729" y="540112"/>
                  </a:cubicBezTo>
                  <a:cubicBezTo>
                    <a:pt x="1832244" y="547169"/>
                    <a:pt x="1837247" y="553201"/>
                    <a:pt x="1848922" y="558073"/>
                  </a:cubicBezTo>
                  <a:cubicBezTo>
                    <a:pt x="1857387" y="561538"/>
                    <a:pt x="1861623" y="566923"/>
                    <a:pt x="1864830" y="575519"/>
                  </a:cubicBezTo>
                  <a:cubicBezTo>
                    <a:pt x="1866626" y="580397"/>
                    <a:pt x="1867782" y="583343"/>
                    <a:pt x="1869447" y="588346"/>
                  </a:cubicBezTo>
                  <a:cubicBezTo>
                    <a:pt x="1871374" y="594120"/>
                    <a:pt x="1878173" y="595145"/>
                    <a:pt x="1878173" y="601177"/>
                  </a:cubicBezTo>
                  <a:cubicBezTo>
                    <a:pt x="1878173" y="608747"/>
                    <a:pt x="1863291" y="606180"/>
                    <a:pt x="1863291" y="613750"/>
                  </a:cubicBezTo>
                  <a:cubicBezTo>
                    <a:pt x="1863291" y="618750"/>
                    <a:pt x="1867396" y="620934"/>
                    <a:pt x="1867396" y="625934"/>
                  </a:cubicBezTo>
                  <a:lnTo>
                    <a:pt x="1867396" y="644794"/>
                  </a:lnTo>
                  <a:cubicBezTo>
                    <a:pt x="1873810" y="645692"/>
                    <a:pt x="1880737" y="644921"/>
                    <a:pt x="1882791" y="650950"/>
                  </a:cubicBezTo>
                  <a:cubicBezTo>
                    <a:pt x="1884457" y="655695"/>
                    <a:pt x="1883431" y="659421"/>
                    <a:pt x="1885867" y="663778"/>
                  </a:cubicBezTo>
                  <a:cubicBezTo>
                    <a:pt x="1891256" y="660446"/>
                    <a:pt x="1889201" y="650437"/>
                    <a:pt x="1895619" y="650437"/>
                  </a:cubicBezTo>
                  <a:cubicBezTo>
                    <a:pt x="1897030" y="650437"/>
                    <a:pt x="1897673" y="651462"/>
                    <a:pt x="1898698" y="652491"/>
                  </a:cubicBezTo>
                  <a:lnTo>
                    <a:pt x="1898698" y="665192"/>
                  </a:lnTo>
                  <a:cubicBezTo>
                    <a:pt x="1898698" y="668144"/>
                    <a:pt x="1900749" y="669682"/>
                    <a:pt x="1900749" y="672631"/>
                  </a:cubicBezTo>
                  <a:lnTo>
                    <a:pt x="1900749" y="677121"/>
                  </a:lnTo>
                  <a:cubicBezTo>
                    <a:pt x="1895106" y="678019"/>
                    <a:pt x="1891256" y="677506"/>
                    <a:pt x="1886383" y="680197"/>
                  </a:cubicBezTo>
                  <a:cubicBezTo>
                    <a:pt x="1879839" y="683790"/>
                    <a:pt x="1878046" y="689563"/>
                    <a:pt x="1870989" y="692003"/>
                  </a:cubicBezTo>
                  <a:cubicBezTo>
                    <a:pt x="1863546" y="694567"/>
                    <a:pt x="1858030" y="694825"/>
                    <a:pt x="1852002" y="699697"/>
                  </a:cubicBezTo>
                  <a:cubicBezTo>
                    <a:pt x="1848024" y="702904"/>
                    <a:pt x="1842254" y="703678"/>
                    <a:pt x="1842254" y="708936"/>
                  </a:cubicBezTo>
                  <a:cubicBezTo>
                    <a:pt x="1842254" y="715866"/>
                    <a:pt x="1849435" y="718432"/>
                    <a:pt x="1849435" y="725355"/>
                  </a:cubicBezTo>
                  <a:cubicBezTo>
                    <a:pt x="1849435" y="728948"/>
                    <a:pt x="1844690" y="729206"/>
                    <a:pt x="1841225" y="729973"/>
                  </a:cubicBezTo>
                  <a:cubicBezTo>
                    <a:pt x="1837632" y="730744"/>
                    <a:pt x="1835582" y="732028"/>
                    <a:pt x="1831862" y="732028"/>
                  </a:cubicBezTo>
                  <a:lnTo>
                    <a:pt x="1817235" y="732028"/>
                  </a:lnTo>
                  <a:cubicBezTo>
                    <a:pt x="1815311" y="732028"/>
                    <a:pt x="1814283" y="733566"/>
                    <a:pt x="1812363" y="733566"/>
                  </a:cubicBezTo>
                  <a:lnTo>
                    <a:pt x="1807360" y="733566"/>
                  </a:lnTo>
                  <a:cubicBezTo>
                    <a:pt x="1807360" y="722404"/>
                    <a:pt x="1805306" y="716248"/>
                    <a:pt x="1805306" y="705089"/>
                  </a:cubicBezTo>
                  <a:cubicBezTo>
                    <a:pt x="1805306" y="698933"/>
                    <a:pt x="1810952" y="696621"/>
                    <a:pt x="1810952" y="690461"/>
                  </a:cubicBezTo>
                  <a:cubicBezTo>
                    <a:pt x="1810952" y="686484"/>
                    <a:pt x="1807614" y="684946"/>
                    <a:pt x="1806334" y="681226"/>
                  </a:cubicBezTo>
                  <a:cubicBezTo>
                    <a:pt x="1805560" y="678787"/>
                    <a:pt x="1805560" y="676354"/>
                    <a:pt x="1803254" y="675067"/>
                  </a:cubicBezTo>
                  <a:cubicBezTo>
                    <a:pt x="1797608" y="671991"/>
                    <a:pt x="1792350" y="673787"/>
                    <a:pt x="1786835" y="670449"/>
                  </a:cubicBezTo>
                  <a:cubicBezTo>
                    <a:pt x="1781828" y="667497"/>
                    <a:pt x="1780290" y="663908"/>
                    <a:pt x="1776058" y="659673"/>
                  </a:cubicBezTo>
                  <a:cubicBezTo>
                    <a:pt x="1773746" y="657367"/>
                    <a:pt x="1769898" y="656854"/>
                    <a:pt x="1769898" y="653517"/>
                  </a:cubicBezTo>
                  <a:cubicBezTo>
                    <a:pt x="1769898" y="644539"/>
                    <a:pt x="1775799" y="640816"/>
                    <a:pt x="1779137" y="632479"/>
                  </a:cubicBezTo>
                  <a:cubicBezTo>
                    <a:pt x="1782086" y="625039"/>
                    <a:pt x="1781701" y="620033"/>
                    <a:pt x="1782217" y="611950"/>
                  </a:cubicBezTo>
                  <a:cubicBezTo>
                    <a:pt x="1782471" y="608107"/>
                    <a:pt x="1784780" y="606180"/>
                    <a:pt x="1784780" y="602330"/>
                  </a:cubicBezTo>
                  <a:lnTo>
                    <a:pt x="1784780" y="597072"/>
                  </a:lnTo>
                  <a:lnTo>
                    <a:pt x="1774647" y="597072"/>
                  </a:lnTo>
                  <a:cubicBezTo>
                    <a:pt x="1763998" y="597072"/>
                    <a:pt x="1756045" y="596559"/>
                    <a:pt x="1747836" y="603228"/>
                  </a:cubicBezTo>
                  <a:cubicBezTo>
                    <a:pt x="1740651" y="609002"/>
                    <a:pt x="1739498" y="615928"/>
                    <a:pt x="1730903" y="620164"/>
                  </a:cubicBezTo>
                  <a:cubicBezTo>
                    <a:pt x="1734622" y="625167"/>
                    <a:pt x="1734491" y="629399"/>
                    <a:pt x="1735520" y="635555"/>
                  </a:cubicBezTo>
                  <a:cubicBezTo>
                    <a:pt x="1736288" y="640303"/>
                    <a:pt x="1735905" y="644278"/>
                    <a:pt x="1739625" y="647357"/>
                  </a:cubicBezTo>
                  <a:cubicBezTo>
                    <a:pt x="1741676" y="649026"/>
                    <a:pt x="1745781" y="648644"/>
                    <a:pt x="1745781" y="651462"/>
                  </a:cubicBezTo>
                  <a:cubicBezTo>
                    <a:pt x="1745781" y="655440"/>
                    <a:pt x="1743472" y="657494"/>
                    <a:pt x="1742189" y="661214"/>
                  </a:cubicBezTo>
                  <a:cubicBezTo>
                    <a:pt x="1739753" y="668010"/>
                    <a:pt x="1739368" y="672503"/>
                    <a:pt x="1736546" y="679172"/>
                  </a:cubicBezTo>
                  <a:cubicBezTo>
                    <a:pt x="1732183" y="689694"/>
                    <a:pt x="1727311" y="695465"/>
                    <a:pt x="1727311" y="706882"/>
                  </a:cubicBezTo>
                  <a:cubicBezTo>
                    <a:pt x="1727311" y="722022"/>
                    <a:pt x="1728463" y="731126"/>
                    <a:pt x="1733466" y="745368"/>
                  </a:cubicBezTo>
                  <a:cubicBezTo>
                    <a:pt x="1735004" y="749859"/>
                    <a:pt x="1738597" y="752040"/>
                    <a:pt x="1738597" y="756916"/>
                  </a:cubicBezTo>
                  <a:cubicBezTo>
                    <a:pt x="1738597" y="771412"/>
                    <a:pt x="1727823" y="778081"/>
                    <a:pt x="1727823" y="792578"/>
                  </a:cubicBezTo>
                  <a:cubicBezTo>
                    <a:pt x="1727823" y="800787"/>
                    <a:pt x="1735004" y="804379"/>
                    <a:pt x="1735004" y="812590"/>
                  </a:cubicBezTo>
                  <a:cubicBezTo>
                    <a:pt x="1735004" y="821312"/>
                    <a:pt x="1725256" y="825417"/>
                    <a:pt x="1716534" y="825417"/>
                  </a:cubicBezTo>
                  <a:cubicBezTo>
                    <a:pt x="1713581" y="825417"/>
                    <a:pt x="1712043" y="824392"/>
                    <a:pt x="1709091" y="824392"/>
                  </a:cubicBezTo>
                  <a:cubicBezTo>
                    <a:pt x="1701524" y="824392"/>
                    <a:pt x="1696649" y="824904"/>
                    <a:pt x="1689849" y="827984"/>
                  </a:cubicBezTo>
                  <a:cubicBezTo>
                    <a:pt x="1684719" y="830297"/>
                    <a:pt x="1682796" y="834013"/>
                    <a:pt x="1678047" y="837220"/>
                  </a:cubicBezTo>
                  <a:cubicBezTo>
                    <a:pt x="1675223" y="839147"/>
                    <a:pt x="1674582" y="842866"/>
                    <a:pt x="1671121" y="842866"/>
                  </a:cubicBezTo>
                  <a:cubicBezTo>
                    <a:pt x="1663554" y="842866"/>
                    <a:pt x="1655984" y="838118"/>
                    <a:pt x="1655984" y="830548"/>
                  </a:cubicBezTo>
                  <a:cubicBezTo>
                    <a:pt x="1655984" y="822599"/>
                    <a:pt x="1662012" y="819520"/>
                    <a:pt x="1664707" y="812077"/>
                  </a:cubicBezTo>
                  <a:cubicBezTo>
                    <a:pt x="1666885" y="806045"/>
                    <a:pt x="1666245" y="802070"/>
                    <a:pt x="1668812" y="796170"/>
                  </a:cubicBezTo>
                  <a:cubicBezTo>
                    <a:pt x="1673815" y="784753"/>
                    <a:pt x="1677535" y="777953"/>
                    <a:pt x="1677535" y="765508"/>
                  </a:cubicBezTo>
                  <a:lnTo>
                    <a:pt x="1677535" y="750884"/>
                  </a:lnTo>
                  <a:cubicBezTo>
                    <a:pt x="1677535" y="739983"/>
                    <a:pt x="1676509" y="733438"/>
                    <a:pt x="1672404" y="723302"/>
                  </a:cubicBezTo>
                  <a:cubicBezTo>
                    <a:pt x="1670350" y="718298"/>
                    <a:pt x="1665732" y="716506"/>
                    <a:pt x="1665732" y="711114"/>
                  </a:cubicBezTo>
                  <a:lnTo>
                    <a:pt x="1665732" y="699057"/>
                  </a:lnTo>
                  <a:cubicBezTo>
                    <a:pt x="1665732" y="697261"/>
                    <a:pt x="1666499" y="696366"/>
                    <a:pt x="1666758" y="694567"/>
                  </a:cubicBezTo>
                  <a:lnTo>
                    <a:pt x="1665732" y="696621"/>
                  </a:lnTo>
                  <a:cubicBezTo>
                    <a:pt x="1659828" y="701238"/>
                    <a:pt x="1654057" y="697774"/>
                    <a:pt x="1646745" y="699184"/>
                  </a:cubicBezTo>
                  <a:cubicBezTo>
                    <a:pt x="1643666" y="699697"/>
                    <a:pt x="1642768" y="703290"/>
                    <a:pt x="1639564" y="703290"/>
                  </a:cubicBezTo>
                  <a:cubicBezTo>
                    <a:pt x="1634685" y="703290"/>
                    <a:pt x="1634303" y="697519"/>
                    <a:pt x="1632379" y="693029"/>
                  </a:cubicBezTo>
                  <a:cubicBezTo>
                    <a:pt x="1629813" y="687128"/>
                    <a:pt x="1629685" y="683408"/>
                    <a:pt x="1628274" y="677121"/>
                  </a:cubicBezTo>
                  <a:cubicBezTo>
                    <a:pt x="1627246" y="672762"/>
                    <a:pt x="1625195" y="670322"/>
                    <a:pt x="1625195" y="665831"/>
                  </a:cubicBezTo>
                  <a:cubicBezTo>
                    <a:pt x="1625195" y="659421"/>
                    <a:pt x="1631354" y="656854"/>
                    <a:pt x="1631354" y="650437"/>
                  </a:cubicBezTo>
                  <a:cubicBezTo>
                    <a:pt x="1631354" y="647103"/>
                    <a:pt x="1627376" y="646590"/>
                    <a:pt x="1624170" y="645819"/>
                  </a:cubicBezTo>
                  <a:cubicBezTo>
                    <a:pt x="1625195" y="641587"/>
                    <a:pt x="1625835" y="639275"/>
                    <a:pt x="1626733" y="635043"/>
                  </a:cubicBezTo>
                  <a:cubicBezTo>
                    <a:pt x="1627246" y="632603"/>
                    <a:pt x="1627762" y="629399"/>
                    <a:pt x="1630325" y="629399"/>
                  </a:cubicBezTo>
                  <a:cubicBezTo>
                    <a:pt x="1635070" y="629399"/>
                    <a:pt x="1636357" y="635555"/>
                    <a:pt x="1641102" y="635555"/>
                  </a:cubicBezTo>
                  <a:cubicBezTo>
                    <a:pt x="1644949" y="635555"/>
                    <a:pt x="1646618" y="632603"/>
                    <a:pt x="1649312" y="629912"/>
                  </a:cubicBezTo>
                  <a:cubicBezTo>
                    <a:pt x="1653417" y="625807"/>
                    <a:pt x="1657522" y="623112"/>
                    <a:pt x="1657522" y="617212"/>
                  </a:cubicBezTo>
                  <a:lnTo>
                    <a:pt x="1657522" y="602715"/>
                  </a:lnTo>
                  <a:lnTo>
                    <a:pt x="1658551" y="600665"/>
                  </a:lnTo>
                  <a:lnTo>
                    <a:pt x="1658551" y="586681"/>
                  </a:lnTo>
                  <a:cubicBezTo>
                    <a:pt x="1658551" y="581165"/>
                    <a:pt x="1658289" y="577187"/>
                    <a:pt x="1661627" y="572954"/>
                  </a:cubicBezTo>
                  <a:cubicBezTo>
                    <a:pt x="1664321" y="569490"/>
                    <a:pt x="1668426" y="570133"/>
                    <a:pt x="1672917" y="569875"/>
                  </a:cubicBezTo>
                  <a:lnTo>
                    <a:pt x="1672917" y="559483"/>
                  </a:lnTo>
                  <a:cubicBezTo>
                    <a:pt x="1672917" y="546016"/>
                    <a:pt x="1667786" y="538701"/>
                    <a:pt x="1667786" y="525233"/>
                  </a:cubicBezTo>
                  <a:cubicBezTo>
                    <a:pt x="1667786" y="518561"/>
                    <a:pt x="1668939" y="514584"/>
                    <a:pt x="1671378" y="508297"/>
                  </a:cubicBezTo>
                  <a:cubicBezTo>
                    <a:pt x="1674971" y="499320"/>
                    <a:pt x="1680101" y="495469"/>
                    <a:pt x="1683694" y="486747"/>
                  </a:cubicBezTo>
                  <a:cubicBezTo>
                    <a:pt x="1685104" y="483281"/>
                    <a:pt x="1684974" y="478024"/>
                    <a:pt x="1688824" y="478024"/>
                  </a:cubicBezTo>
                  <a:cubicBezTo>
                    <a:pt x="1695110" y="478024"/>
                    <a:pt x="1697801" y="482256"/>
                    <a:pt x="1702677" y="486234"/>
                  </a:cubicBezTo>
                  <a:cubicBezTo>
                    <a:pt x="1703706" y="487004"/>
                    <a:pt x="1703833" y="488800"/>
                    <a:pt x="1705244" y="488800"/>
                  </a:cubicBezTo>
                  <a:cubicBezTo>
                    <a:pt x="1706145" y="488800"/>
                    <a:pt x="1706397" y="487772"/>
                    <a:pt x="1707298" y="487772"/>
                  </a:cubicBezTo>
                  <a:cubicBezTo>
                    <a:pt x="1707298" y="482899"/>
                    <a:pt x="1704731" y="480333"/>
                    <a:pt x="1704731" y="475457"/>
                  </a:cubicBezTo>
                  <a:cubicBezTo>
                    <a:pt x="1704731" y="468912"/>
                    <a:pt x="1706269" y="465068"/>
                    <a:pt x="1706269" y="458524"/>
                  </a:cubicBezTo>
                  <a:cubicBezTo>
                    <a:pt x="1706269" y="450827"/>
                    <a:pt x="1705499" y="446081"/>
                    <a:pt x="1702677" y="439024"/>
                  </a:cubicBezTo>
                  <a:cubicBezTo>
                    <a:pt x="1701267" y="435432"/>
                    <a:pt x="1697034" y="434406"/>
                    <a:pt x="1697034" y="430429"/>
                  </a:cubicBezTo>
                  <a:lnTo>
                    <a:pt x="1697034" y="416831"/>
                  </a:lnTo>
                  <a:cubicBezTo>
                    <a:pt x="1697034" y="413493"/>
                    <a:pt x="1693954" y="412213"/>
                    <a:pt x="1693954" y="408875"/>
                  </a:cubicBezTo>
                  <a:cubicBezTo>
                    <a:pt x="1693954" y="407082"/>
                    <a:pt x="1694470" y="405930"/>
                    <a:pt x="1694470" y="404130"/>
                  </a:cubicBezTo>
                  <a:cubicBezTo>
                    <a:pt x="1698445" y="403490"/>
                    <a:pt x="1701652" y="405414"/>
                    <a:pt x="1704731" y="403105"/>
                  </a:cubicBezTo>
                  <a:cubicBezTo>
                    <a:pt x="1708836" y="400025"/>
                    <a:pt x="1709349" y="395666"/>
                    <a:pt x="1709349" y="390401"/>
                  </a:cubicBezTo>
                  <a:lnTo>
                    <a:pt x="1709349" y="379373"/>
                  </a:lnTo>
                  <a:cubicBezTo>
                    <a:pt x="1709349" y="370905"/>
                    <a:pt x="1715893" y="367698"/>
                    <a:pt x="1721151" y="361026"/>
                  </a:cubicBezTo>
                  <a:cubicBezTo>
                    <a:pt x="1724104" y="357306"/>
                    <a:pt x="1727311" y="356154"/>
                    <a:pt x="1729874" y="352303"/>
                  </a:cubicBezTo>
                  <a:cubicBezTo>
                    <a:pt x="1732183" y="348711"/>
                    <a:pt x="1731670" y="343068"/>
                    <a:pt x="1736033" y="343068"/>
                  </a:cubicBezTo>
                  <a:cubicBezTo>
                    <a:pt x="1740266" y="343068"/>
                    <a:pt x="1742065" y="346660"/>
                    <a:pt x="1746297" y="346660"/>
                  </a:cubicBezTo>
                  <a:cubicBezTo>
                    <a:pt x="1751941" y="346660"/>
                    <a:pt x="1752195" y="339734"/>
                    <a:pt x="1755020" y="334858"/>
                  </a:cubicBezTo>
                  <a:cubicBezTo>
                    <a:pt x="1758351" y="329212"/>
                    <a:pt x="1764768" y="327546"/>
                    <a:pt x="1764768" y="321001"/>
                  </a:cubicBezTo>
                  <a:cubicBezTo>
                    <a:pt x="1764768" y="317155"/>
                    <a:pt x="1762201" y="315104"/>
                    <a:pt x="1762201" y="311253"/>
                  </a:cubicBezTo>
                  <a:cubicBezTo>
                    <a:pt x="1762201" y="308301"/>
                    <a:pt x="1764383" y="306894"/>
                    <a:pt x="1764768" y="304069"/>
                  </a:cubicBezTo>
                  <a:cubicBezTo>
                    <a:pt x="1765535" y="298939"/>
                    <a:pt x="1765281" y="291754"/>
                    <a:pt x="1770542" y="291754"/>
                  </a:cubicBezTo>
                  <a:lnTo>
                    <a:pt x="1792350" y="291754"/>
                  </a:lnTo>
                  <a:cubicBezTo>
                    <a:pt x="1799149" y="291754"/>
                    <a:pt x="1801073" y="283544"/>
                    <a:pt x="1807872" y="283544"/>
                  </a:cubicBezTo>
                  <a:cubicBezTo>
                    <a:pt x="1813388" y="283544"/>
                    <a:pt x="1817108" y="286496"/>
                    <a:pt x="1819675" y="291241"/>
                  </a:cubicBezTo>
                  <a:cubicBezTo>
                    <a:pt x="1820442" y="292779"/>
                    <a:pt x="1820442" y="295346"/>
                    <a:pt x="1822242" y="295346"/>
                  </a:cubicBezTo>
                  <a:cubicBezTo>
                    <a:pt x="1827499" y="295346"/>
                    <a:pt x="1829936" y="292012"/>
                    <a:pt x="1835069" y="291241"/>
                  </a:cubicBezTo>
                  <a:cubicBezTo>
                    <a:pt x="1857518" y="287649"/>
                    <a:pt x="1869963" y="282518"/>
                    <a:pt x="1892667" y="282518"/>
                  </a:cubicBezTo>
                  <a:lnTo>
                    <a:pt x="1903701" y="282518"/>
                  </a:lnTo>
                  <a:cubicBezTo>
                    <a:pt x="1918325" y="282518"/>
                    <a:pt x="1926281" y="277643"/>
                    <a:pt x="1939749" y="271741"/>
                  </a:cubicBezTo>
                  <a:cubicBezTo>
                    <a:pt x="1950525" y="266997"/>
                    <a:pt x="1957707" y="266222"/>
                    <a:pt x="1967458" y="259427"/>
                  </a:cubicBezTo>
                  <a:cubicBezTo>
                    <a:pt x="1979002" y="251344"/>
                    <a:pt x="1988750" y="251987"/>
                    <a:pt x="1998760" y="242490"/>
                  </a:cubicBezTo>
                  <a:cubicBezTo>
                    <a:pt x="2003763" y="237745"/>
                    <a:pt x="2005432" y="233640"/>
                    <a:pt x="2010049" y="228637"/>
                  </a:cubicBezTo>
                  <a:cubicBezTo>
                    <a:pt x="2013380" y="225045"/>
                    <a:pt x="2015435" y="222354"/>
                    <a:pt x="2019797" y="219915"/>
                  </a:cubicBezTo>
                  <a:cubicBezTo>
                    <a:pt x="2021594" y="219017"/>
                    <a:pt x="2023903" y="218886"/>
                    <a:pt x="2023903" y="216835"/>
                  </a:cubicBezTo>
                  <a:cubicBezTo>
                    <a:pt x="2023903" y="214784"/>
                    <a:pt x="2022877" y="213755"/>
                    <a:pt x="2022877" y="211705"/>
                  </a:cubicBezTo>
                  <a:cubicBezTo>
                    <a:pt x="2022877" y="200160"/>
                    <a:pt x="2041351" y="200160"/>
                    <a:pt x="2041351" y="188613"/>
                  </a:cubicBezTo>
                  <a:cubicBezTo>
                    <a:pt x="2041351" y="180916"/>
                    <a:pt x="2045584" y="177196"/>
                    <a:pt x="2049561" y="170652"/>
                  </a:cubicBezTo>
                  <a:cubicBezTo>
                    <a:pt x="2051867" y="166804"/>
                    <a:pt x="2052125" y="161929"/>
                    <a:pt x="2056746" y="161929"/>
                  </a:cubicBezTo>
                  <a:close/>
                  <a:moveTo>
                    <a:pt x="1873039" y="715604"/>
                  </a:moveTo>
                  <a:cubicBezTo>
                    <a:pt x="1868677" y="718298"/>
                    <a:pt x="1862778" y="719327"/>
                    <a:pt x="1862778" y="724588"/>
                  </a:cubicBezTo>
                  <a:cubicBezTo>
                    <a:pt x="1862778" y="728563"/>
                    <a:pt x="1868422" y="729075"/>
                    <a:pt x="1868422" y="733053"/>
                  </a:cubicBezTo>
                  <a:cubicBezTo>
                    <a:pt x="1868422" y="737158"/>
                    <a:pt x="1862778" y="738056"/>
                    <a:pt x="1862778" y="742161"/>
                  </a:cubicBezTo>
                  <a:lnTo>
                    <a:pt x="1862778" y="755629"/>
                  </a:lnTo>
                  <a:cubicBezTo>
                    <a:pt x="1863804" y="755629"/>
                    <a:pt x="1864317" y="756145"/>
                    <a:pt x="1865343" y="756145"/>
                  </a:cubicBezTo>
                  <a:cubicBezTo>
                    <a:pt x="1869189" y="756145"/>
                    <a:pt x="1869963" y="752168"/>
                    <a:pt x="1872014" y="748960"/>
                  </a:cubicBezTo>
                  <a:cubicBezTo>
                    <a:pt x="1873039" y="747291"/>
                    <a:pt x="1875221" y="747680"/>
                    <a:pt x="1876119" y="745881"/>
                  </a:cubicBezTo>
                  <a:cubicBezTo>
                    <a:pt x="1878301" y="741903"/>
                    <a:pt x="1876632" y="738311"/>
                    <a:pt x="1878173" y="734079"/>
                  </a:cubicBezTo>
                  <a:cubicBezTo>
                    <a:pt x="1879969" y="729334"/>
                    <a:pt x="1881762" y="726381"/>
                    <a:pt x="1881762" y="721251"/>
                  </a:cubicBezTo>
                  <a:cubicBezTo>
                    <a:pt x="1881762" y="705745"/>
                    <a:pt x="1879398" y="711741"/>
                    <a:pt x="1873039" y="715604"/>
                  </a:cubicBezTo>
                  <a:close/>
                  <a:moveTo>
                    <a:pt x="1915631" y="699184"/>
                  </a:moveTo>
                  <a:cubicBezTo>
                    <a:pt x="1915631" y="694821"/>
                    <a:pt x="1914478" y="692388"/>
                    <a:pt x="1913064" y="688411"/>
                  </a:cubicBezTo>
                  <a:cubicBezTo>
                    <a:pt x="1911912" y="685204"/>
                    <a:pt x="1911140" y="681226"/>
                    <a:pt x="1907676" y="681226"/>
                  </a:cubicBezTo>
                  <a:cubicBezTo>
                    <a:pt x="1901135" y="681226"/>
                    <a:pt x="1899978" y="689051"/>
                    <a:pt x="1899211" y="695595"/>
                  </a:cubicBezTo>
                  <a:cubicBezTo>
                    <a:pt x="1898698" y="700853"/>
                    <a:pt x="1896259" y="703547"/>
                    <a:pt x="1896259" y="708808"/>
                  </a:cubicBezTo>
                  <a:lnTo>
                    <a:pt x="1896259" y="737286"/>
                  </a:lnTo>
                  <a:cubicBezTo>
                    <a:pt x="1896259" y="746652"/>
                    <a:pt x="1886383" y="749731"/>
                    <a:pt x="1886383" y="759097"/>
                  </a:cubicBezTo>
                  <a:lnTo>
                    <a:pt x="1886383" y="773078"/>
                  </a:lnTo>
                  <a:cubicBezTo>
                    <a:pt x="1887664" y="774364"/>
                    <a:pt x="1888947" y="774874"/>
                    <a:pt x="1890489" y="775644"/>
                  </a:cubicBezTo>
                  <a:cubicBezTo>
                    <a:pt x="1894848" y="766791"/>
                    <a:pt x="1894208" y="760762"/>
                    <a:pt x="1898698" y="752553"/>
                  </a:cubicBezTo>
                  <a:cubicBezTo>
                    <a:pt x="1903701" y="743441"/>
                    <a:pt x="1912038" y="739852"/>
                    <a:pt x="1912038" y="729461"/>
                  </a:cubicBezTo>
                  <a:cubicBezTo>
                    <a:pt x="1912038" y="725483"/>
                    <a:pt x="1905883" y="725229"/>
                    <a:pt x="1905883" y="721251"/>
                  </a:cubicBezTo>
                  <a:cubicBezTo>
                    <a:pt x="1905883" y="717531"/>
                    <a:pt x="1908446" y="715604"/>
                    <a:pt x="1908959" y="712015"/>
                  </a:cubicBezTo>
                  <a:cubicBezTo>
                    <a:pt x="1909472" y="708681"/>
                    <a:pt x="1906781" y="705856"/>
                    <a:pt x="1908959" y="703290"/>
                  </a:cubicBezTo>
                  <a:cubicBezTo>
                    <a:pt x="1910886" y="700984"/>
                    <a:pt x="1913449" y="701366"/>
                    <a:pt x="1915631" y="699184"/>
                  </a:cubicBezTo>
                  <a:close/>
                  <a:moveTo>
                    <a:pt x="2141926" y="835681"/>
                  </a:moveTo>
                  <a:cubicBezTo>
                    <a:pt x="2133458" y="835681"/>
                    <a:pt x="2130251" y="842098"/>
                    <a:pt x="2122939" y="846455"/>
                  </a:cubicBezTo>
                  <a:cubicBezTo>
                    <a:pt x="2115626" y="850821"/>
                    <a:pt x="2110111" y="850560"/>
                    <a:pt x="2101643" y="850560"/>
                  </a:cubicBezTo>
                  <a:cubicBezTo>
                    <a:pt x="2097669" y="850560"/>
                    <a:pt x="2095229" y="849793"/>
                    <a:pt x="2091637" y="847996"/>
                  </a:cubicBezTo>
                  <a:lnTo>
                    <a:pt x="2087274" y="847996"/>
                  </a:lnTo>
                  <a:lnTo>
                    <a:pt x="2087274" y="855566"/>
                  </a:lnTo>
                  <a:cubicBezTo>
                    <a:pt x="2087274" y="863005"/>
                    <a:pt x="2090739" y="866728"/>
                    <a:pt x="2092150" y="874164"/>
                  </a:cubicBezTo>
                  <a:cubicBezTo>
                    <a:pt x="2099589" y="871474"/>
                    <a:pt x="2102155" y="865955"/>
                    <a:pt x="2109598" y="863903"/>
                  </a:cubicBezTo>
                  <a:cubicBezTo>
                    <a:pt x="2116521" y="861977"/>
                    <a:pt x="2120885" y="862623"/>
                    <a:pt x="2128069" y="860824"/>
                  </a:cubicBezTo>
                  <a:cubicBezTo>
                    <a:pt x="2135381" y="859031"/>
                    <a:pt x="2137435" y="853385"/>
                    <a:pt x="2141413" y="846968"/>
                  </a:cubicBezTo>
                  <a:cubicBezTo>
                    <a:pt x="2144107" y="842611"/>
                    <a:pt x="2148597" y="842739"/>
                    <a:pt x="2151674" y="838761"/>
                  </a:cubicBezTo>
                  <a:lnTo>
                    <a:pt x="2151674" y="835169"/>
                  </a:lnTo>
                  <a:cubicBezTo>
                    <a:pt x="2150135" y="835041"/>
                    <a:pt x="2149110" y="834911"/>
                    <a:pt x="2147569" y="834653"/>
                  </a:cubicBezTo>
                  <a:lnTo>
                    <a:pt x="2139358" y="837732"/>
                  </a:lnTo>
                  <a:lnTo>
                    <a:pt x="2141926" y="835681"/>
                  </a:lnTo>
                  <a:close/>
                  <a:moveTo>
                    <a:pt x="2664816" y="494571"/>
                  </a:moveTo>
                  <a:cubicBezTo>
                    <a:pt x="2675850" y="495857"/>
                    <a:pt x="2682006" y="494443"/>
                    <a:pt x="2693038" y="494443"/>
                  </a:cubicBezTo>
                  <a:cubicBezTo>
                    <a:pt x="2693296" y="492132"/>
                    <a:pt x="2693550" y="490851"/>
                    <a:pt x="2693550" y="488540"/>
                  </a:cubicBezTo>
                  <a:cubicBezTo>
                    <a:pt x="2693550" y="484565"/>
                    <a:pt x="2693038" y="480333"/>
                    <a:pt x="2689446" y="479049"/>
                  </a:cubicBezTo>
                  <a:cubicBezTo>
                    <a:pt x="2686111" y="477766"/>
                    <a:pt x="2683799" y="479304"/>
                    <a:pt x="2680207" y="479562"/>
                  </a:cubicBezTo>
                  <a:cubicBezTo>
                    <a:pt x="2671869" y="480078"/>
                    <a:pt x="2671229" y="489182"/>
                    <a:pt x="2664816" y="494571"/>
                  </a:cubicBezTo>
                  <a:close/>
                  <a:moveTo>
                    <a:pt x="2688933" y="503679"/>
                  </a:moveTo>
                  <a:cubicBezTo>
                    <a:pt x="2683028" y="503679"/>
                    <a:pt x="2679694" y="505733"/>
                    <a:pt x="2674051" y="507271"/>
                  </a:cubicBezTo>
                  <a:cubicBezTo>
                    <a:pt x="2668146" y="508937"/>
                    <a:pt x="2662761" y="506759"/>
                    <a:pt x="2658656" y="511377"/>
                  </a:cubicBezTo>
                  <a:cubicBezTo>
                    <a:pt x="2663274" y="517019"/>
                    <a:pt x="2669044" y="517019"/>
                    <a:pt x="2676101" y="519074"/>
                  </a:cubicBezTo>
                  <a:cubicBezTo>
                    <a:pt x="2680337" y="520357"/>
                    <a:pt x="2682388" y="523691"/>
                    <a:pt x="2686878" y="523691"/>
                  </a:cubicBezTo>
                  <a:cubicBezTo>
                    <a:pt x="2691881" y="523691"/>
                    <a:pt x="2693038" y="517408"/>
                    <a:pt x="2693038" y="512402"/>
                  </a:cubicBezTo>
                  <a:cubicBezTo>
                    <a:pt x="2693038" y="508682"/>
                    <a:pt x="2689190" y="507399"/>
                    <a:pt x="2688933" y="503679"/>
                  </a:cubicBezTo>
                  <a:close/>
                  <a:moveTo>
                    <a:pt x="2648392" y="532414"/>
                  </a:moveTo>
                  <a:lnTo>
                    <a:pt x="2646341" y="532927"/>
                  </a:lnTo>
                  <a:lnTo>
                    <a:pt x="2646341" y="537159"/>
                  </a:lnTo>
                  <a:cubicBezTo>
                    <a:pt x="2646341" y="545496"/>
                    <a:pt x="2657631" y="547169"/>
                    <a:pt x="2657631" y="555506"/>
                  </a:cubicBezTo>
                  <a:cubicBezTo>
                    <a:pt x="2657631" y="560640"/>
                    <a:pt x="2650959" y="561665"/>
                    <a:pt x="2650959" y="566795"/>
                  </a:cubicBezTo>
                  <a:cubicBezTo>
                    <a:pt x="2650959" y="572569"/>
                    <a:pt x="2652882" y="579623"/>
                    <a:pt x="2658656" y="579623"/>
                  </a:cubicBezTo>
                  <a:cubicBezTo>
                    <a:pt x="2660707" y="579623"/>
                    <a:pt x="2661350" y="577445"/>
                    <a:pt x="2662761" y="576031"/>
                  </a:cubicBezTo>
                  <a:cubicBezTo>
                    <a:pt x="2665968" y="572828"/>
                    <a:pt x="2667379" y="570388"/>
                    <a:pt x="2669433" y="566283"/>
                  </a:cubicBezTo>
                  <a:cubicBezTo>
                    <a:pt x="2671357" y="562436"/>
                    <a:pt x="2674051" y="560763"/>
                    <a:pt x="2674051" y="556531"/>
                  </a:cubicBezTo>
                  <a:cubicBezTo>
                    <a:pt x="2674051" y="552303"/>
                    <a:pt x="2668920" y="551015"/>
                    <a:pt x="2668920" y="546783"/>
                  </a:cubicBezTo>
                  <a:cubicBezTo>
                    <a:pt x="2668920" y="539968"/>
                    <a:pt x="2661932" y="535801"/>
                    <a:pt x="2648392" y="532414"/>
                  </a:cubicBezTo>
                  <a:close/>
                  <a:moveTo>
                    <a:pt x="2459046" y="704191"/>
                  </a:moveTo>
                  <a:lnTo>
                    <a:pt x="2459046" y="715735"/>
                  </a:lnTo>
                  <a:cubicBezTo>
                    <a:pt x="2459046" y="718171"/>
                    <a:pt x="2456351" y="718945"/>
                    <a:pt x="2455966" y="721251"/>
                  </a:cubicBezTo>
                  <a:cubicBezTo>
                    <a:pt x="2454555" y="728308"/>
                    <a:pt x="2452374" y="732028"/>
                    <a:pt x="2451861" y="739209"/>
                  </a:cubicBezTo>
                  <a:lnTo>
                    <a:pt x="2454941" y="739725"/>
                  </a:lnTo>
                  <a:cubicBezTo>
                    <a:pt x="2459686" y="736260"/>
                    <a:pt x="2464562" y="735878"/>
                    <a:pt x="2467256" y="730486"/>
                  </a:cubicBezTo>
                  <a:cubicBezTo>
                    <a:pt x="2469822" y="725229"/>
                    <a:pt x="2468921" y="721123"/>
                    <a:pt x="2470848" y="715604"/>
                  </a:cubicBezTo>
                  <a:cubicBezTo>
                    <a:pt x="2475208" y="703678"/>
                    <a:pt x="2481109" y="697392"/>
                    <a:pt x="2481109" y="684819"/>
                  </a:cubicBezTo>
                  <a:cubicBezTo>
                    <a:pt x="2481109" y="680972"/>
                    <a:pt x="2480854" y="675583"/>
                    <a:pt x="2477004" y="675583"/>
                  </a:cubicBezTo>
                  <a:cubicBezTo>
                    <a:pt x="2470740" y="675583"/>
                    <a:pt x="2459046" y="699841"/>
                    <a:pt x="2459046" y="704191"/>
                  </a:cubicBezTo>
                  <a:close/>
                  <a:moveTo>
                    <a:pt x="2334351" y="753578"/>
                  </a:moveTo>
                  <a:cubicBezTo>
                    <a:pt x="2334227" y="754992"/>
                    <a:pt x="2333839" y="755760"/>
                    <a:pt x="2333839" y="757170"/>
                  </a:cubicBezTo>
                  <a:cubicBezTo>
                    <a:pt x="2333839" y="760635"/>
                    <a:pt x="2337558" y="761403"/>
                    <a:pt x="2339998" y="763842"/>
                  </a:cubicBezTo>
                  <a:cubicBezTo>
                    <a:pt x="2343590" y="767435"/>
                    <a:pt x="2346666" y="769998"/>
                    <a:pt x="2351800" y="769998"/>
                  </a:cubicBezTo>
                  <a:cubicBezTo>
                    <a:pt x="2357443" y="769998"/>
                    <a:pt x="2359497" y="763330"/>
                    <a:pt x="2359497" y="757683"/>
                  </a:cubicBezTo>
                  <a:cubicBezTo>
                    <a:pt x="2359497" y="754992"/>
                    <a:pt x="2355519" y="755378"/>
                    <a:pt x="2353338" y="754091"/>
                  </a:cubicBezTo>
                  <a:cubicBezTo>
                    <a:pt x="2347055" y="750113"/>
                    <a:pt x="2341794" y="753578"/>
                    <a:pt x="2334351" y="753578"/>
                  </a:cubicBezTo>
                  <a:close/>
                  <a:moveTo>
                    <a:pt x="2010817" y="920349"/>
                  </a:moveTo>
                  <a:cubicBezTo>
                    <a:pt x="2007101" y="920349"/>
                    <a:pt x="2004915" y="918807"/>
                    <a:pt x="2001196" y="918807"/>
                  </a:cubicBezTo>
                  <a:lnTo>
                    <a:pt x="1990680" y="918807"/>
                  </a:lnTo>
                  <a:cubicBezTo>
                    <a:pt x="1987601" y="918807"/>
                    <a:pt x="1986314" y="921122"/>
                    <a:pt x="1983878" y="922915"/>
                  </a:cubicBezTo>
                  <a:cubicBezTo>
                    <a:pt x="1985929" y="926765"/>
                    <a:pt x="1989907" y="927406"/>
                    <a:pt x="1991575" y="931638"/>
                  </a:cubicBezTo>
                  <a:cubicBezTo>
                    <a:pt x="1988753" y="933176"/>
                    <a:pt x="1985416" y="934463"/>
                    <a:pt x="1985416" y="937794"/>
                  </a:cubicBezTo>
                  <a:cubicBezTo>
                    <a:pt x="1985416" y="941386"/>
                    <a:pt x="1987983" y="944979"/>
                    <a:pt x="1991575" y="944979"/>
                  </a:cubicBezTo>
                  <a:cubicBezTo>
                    <a:pt x="1999269" y="944979"/>
                    <a:pt x="2002094" y="938306"/>
                    <a:pt x="2009533" y="936256"/>
                  </a:cubicBezTo>
                  <a:cubicBezTo>
                    <a:pt x="2023520" y="932409"/>
                    <a:pt x="2037628" y="927660"/>
                    <a:pt x="2038788" y="913164"/>
                  </a:cubicBezTo>
                  <a:cubicBezTo>
                    <a:pt x="2028011" y="909572"/>
                    <a:pt x="2022106" y="920349"/>
                    <a:pt x="2010817" y="920349"/>
                  </a:cubicBezTo>
                  <a:close/>
                  <a:moveTo>
                    <a:pt x="1916656" y="959348"/>
                  </a:moveTo>
                  <a:cubicBezTo>
                    <a:pt x="1915886" y="965118"/>
                    <a:pt x="1914093" y="968328"/>
                    <a:pt x="1914093" y="974102"/>
                  </a:cubicBezTo>
                  <a:lnTo>
                    <a:pt x="1914093" y="980385"/>
                  </a:lnTo>
                  <a:lnTo>
                    <a:pt x="1919223" y="980385"/>
                  </a:lnTo>
                  <a:cubicBezTo>
                    <a:pt x="1922048" y="977178"/>
                    <a:pt x="1922688" y="973975"/>
                    <a:pt x="1925895" y="971150"/>
                  </a:cubicBezTo>
                  <a:cubicBezTo>
                    <a:pt x="1932309" y="965503"/>
                    <a:pt x="1942315" y="964863"/>
                    <a:pt x="1942315" y="956268"/>
                  </a:cubicBezTo>
                  <a:cubicBezTo>
                    <a:pt x="1942315" y="953061"/>
                    <a:pt x="1936669" y="953316"/>
                    <a:pt x="1934105" y="955243"/>
                  </a:cubicBezTo>
                  <a:cubicBezTo>
                    <a:pt x="1928586" y="959348"/>
                    <a:pt x="1923586" y="959348"/>
                    <a:pt x="1916656" y="959348"/>
                  </a:cubicBezTo>
                  <a:close/>
                  <a:moveTo>
                    <a:pt x="1874581" y="949596"/>
                  </a:moveTo>
                  <a:cubicBezTo>
                    <a:pt x="1867269" y="949596"/>
                    <a:pt x="1862393" y="953829"/>
                    <a:pt x="1859186" y="960373"/>
                  </a:cubicBezTo>
                  <a:cubicBezTo>
                    <a:pt x="1860212" y="960886"/>
                    <a:pt x="1860979" y="961911"/>
                    <a:pt x="1862262" y="961911"/>
                  </a:cubicBezTo>
                  <a:cubicBezTo>
                    <a:pt x="1865084" y="961911"/>
                    <a:pt x="1866626" y="960758"/>
                    <a:pt x="1869447" y="960373"/>
                  </a:cubicBezTo>
                  <a:cubicBezTo>
                    <a:pt x="1869447" y="961398"/>
                    <a:pt x="1869963" y="962038"/>
                    <a:pt x="1869963" y="963067"/>
                  </a:cubicBezTo>
                  <a:cubicBezTo>
                    <a:pt x="1869963" y="968583"/>
                    <a:pt x="1865597" y="970637"/>
                    <a:pt x="1862778" y="975255"/>
                  </a:cubicBezTo>
                  <a:cubicBezTo>
                    <a:pt x="1854056" y="988980"/>
                    <a:pt x="1847770" y="1001037"/>
                    <a:pt x="1831477" y="1002964"/>
                  </a:cubicBezTo>
                  <a:cubicBezTo>
                    <a:pt x="1827114" y="1003477"/>
                    <a:pt x="1825703" y="1006815"/>
                    <a:pt x="1821729" y="1008608"/>
                  </a:cubicBezTo>
                  <a:cubicBezTo>
                    <a:pt x="1817235" y="1010662"/>
                    <a:pt x="1813770" y="1009247"/>
                    <a:pt x="1808898" y="1010146"/>
                  </a:cubicBezTo>
                  <a:cubicBezTo>
                    <a:pt x="1800815" y="1011687"/>
                    <a:pt x="1796070" y="1012974"/>
                    <a:pt x="1788372" y="1015792"/>
                  </a:cubicBezTo>
                  <a:cubicBezTo>
                    <a:pt x="1785165" y="1016945"/>
                    <a:pt x="1784653" y="1020922"/>
                    <a:pt x="1781188" y="1020922"/>
                  </a:cubicBezTo>
                  <a:cubicBezTo>
                    <a:pt x="1777985" y="1020922"/>
                    <a:pt x="1776058" y="1019512"/>
                    <a:pt x="1772978" y="1018872"/>
                  </a:cubicBezTo>
                  <a:cubicBezTo>
                    <a:pt x="1767074" y="1017719"/>
                    <a:pt x="1763230" y="1019257"/>
                    <a:pt x="1757584" y="1017330"/>
                  </a:cubicBezTo>
                  <a:cubicBezTo>
                    <a:pt x="1753221" y="1015792"/>
                    <a:pt x="1750787" y="1012712"/>
                    <a:pt x="1746036" y="1012712"/>
                  </a:cubicBezTo>
                  <a:cubicBezTo>
                    <a:pt x="1736931" y="1012712"/>
                    <a:pt x="1732056" y="1016050"/>
                    <a:pt x="1723206" y="1018359"/>
                  </a:cubicBezTo>
                  <a:cubicBezTo>
                    <a:pt x="1716919" y="1019897"/>
                    <a:pt x="1710374" y="1018359"/>
                    <a:pt x="1707298" y="1024002"/>
                  </a:cubicBezTo>
                  <a:cubicBezTo>
                    <a:pt x="1703448" y="1030932"/>
                    <a:pt x="1701139" y="1036702"/>
                    <a:pt x="1693442" y="1038884"/>
                  </a:cubicBezTo>
                  <a:cubicBezTo>
                    <a:pt x="1686645" y="1040808"/>
                    <a:pt x="1678560" y="1042091"/>
                    <a:pt x="1678560" y="1049145"/>
                  </a:cubicBezTo>
                  <a:cubicBezTo>
                    <a:pt x="1678560" y="1054536"/>
                    <a:pt x="1682407" y="1059409"/>
                    <a:pt x="1687799" y="1059409"/>
                  </a:cubicBezTo>
                  <a:cubicBezTo>
                    <a:pt x="1696263" y="1059409"/>
                    <a:pt x="1700754" y="1056075"/>
                    <a:pt x="1708836" y="1053766"/>
                  </a:cubicBezTo>
                  <a:cubicBezTo>
                    <a:pt x="1721406" y="1050046"/>
                    <a:pt x="1729103" y="1049145"/>
                    <a:pt x="1742189" y="1049145"/>
                  </a:cubicBezTo>
                  <a:cubicBezTo>
                    <a:pt x="1746166" y="1049145"/>
                    <a:pt x="1746297" y="1054406"/>
                    <a:pt x="1749886" y="1055816"/>
                  </a:cubicBezTo>
                  <a:cubicBezTo>
                    <a:pt x="1752966" y="1056970"/>
                    <a:pt x="1755020" y="1057358"/>
                    <a:pt x="1758351" y="1057358"/>
                  </a:cubicBezTo>
                  <a:cubicBezTo>
                    <a:pt x="1764383" y="1057358"/>
                    <a:pt x="1765023" y="1050559"/>
                    <a:pt x="1768360" y="1045556"/>
                  </a:cubicBezTo>
                  <a:cubicBezTo>
                    <a:pt x="1774258" y="1036702"/>
                    <a:pt x="1783369" y="1036445"/>
                    <a:pt x="1794016" y="1035804"/>
                  </a:cubicBezTo>
                  <a:cubicBezTo>
                    <a:pt x="1800303" y="1035419"/>
                    <a:pt x="1802869" y="1031572"/>
                    <a:pt x="1808385" y="1028620"/>
                  </a:cubicBezTo>
                  <a:cubicBezTo>
                    <a:pt x="1818391" y="1023104"/>
                    <a:pt x="1824292" y="1019385"/>
                    <a:pt x="1835582" y="1017330"/>
                  </a:cubicBezTo>
                  <a:cubicBezTo>
                    <a:pt x="1844817" y="1015665"/>
                    <a:pt x="1849689" y="1012974"/>
                    <a:pt x="1857648" y="1008095"/>
                  </a:cubicBezTo>
                  <a:cubicBezTo>
                    <a:pt x="1860212" y="1006556"/>
                    <a:pt x="1863034" y="1006684"/>
                    <a:pt x="1864317" y="1003990"/>
                  </a:cubicBezTo>
                  <a:cubicBezTo>
                    <a:pt x="1867269" y="997961"/>
                    <a:pt x="1871374" y="995267"/>
                    <a:pt x="1872527" y="988595"/>
                  </a:cubicBezTo>
                  <a:cubicBezTo>
                    <a:pt x="1873428" y="983465"/>
                    <a:pt x="1872269" y="980130"/>
                    <a:pt x="1874068" y="975255"/>
                  </a:cubicBezTo>
                  <a:cubicBezTo>
                    <a:pt x="1876759" y="967943"/>
                    <a:pt x="1880737" y="963965"/>
                    <a:pt x="1880737" y="956141"/>
                  </a:cubicBezTo>
                  <a:cubicBezTo>
                    <a:pt x="1880737" y="954217"/>
                    <a:pt x="1880351" y="953061"/>
                    <a:pt x="1880224" y="951138"/>
                  </a:cubicBezTo>
                  <a:lnTo>
                    <a:pt x="1874581" y="949596"/>
                  </a:lnTo>
                  <a:close/>
                  <a:moveTo>
                    <a:pt x="1879453" y="1143436"/>
                  </a:moveTo>
                  <a:cubicBezTo>
                    <a:pt x="1879453" y="1146261"/>
                    <a:pt x="1879581" y="1147926"/>
                    <a:pt x="1879453" y="1150748"/>
                  </a:cubicBezTo>
                  <a:cubicBezTo>
                    <a:pt x="1880355" y="1150748"/>
                    <a:pt x="1880867" y="1151773"/>
                    <a:pt x="1881766" y="1151773"/>
                  </a:cubicBezTo>
                  <a:cubicBezTo>
                    <a:pt x="1887667" y="1151773"/>
                    <a:pt x="1889332" y="1146002"/>
                    <a:pt x="1894593" y="1143563"/>
                  </a:cubicBezTo>
                  <a:cubicBezTo>
                    <a:pt x="1902672" y="1139844"/>
                    <a:pt x="1910501" y="1135866"/>
                    <a:pt x="1910501" y="1126888"/>
                  </a:cubicBezTo>
                  <a:cubicBezTo>
                    <a:pt x="1910501" y="1122522"/>
                    <a:pt x="1906650" y="1117007"/>
                    <a:pt x="1902803" y="1118933"/>
                  </a:cubicBezTo>
                  <a:cubicBezTo>
                    <a:pt x="1897542" y="1121624"/>
                    <a:pt x="1894975" y="1124962"/>
                    <a:pt x="1891517" y="1129706"/>
                  </a:cubicBezTo>
                  <a:cubicBezTo>
                    <a:pt x="1890103" y="1131761"/>
                    <a:pt x="1890489" y="1134328"/>
                    <a:pt x="1888437" y="1135866"/>
                  </a:cubicBezTo>
                  <a:cubicBezTo>
                    <a:pt x="1884973" y="1138560"/>
                    <a:pt x="1879453" y="1138942"/>
                    <a:pt x="1879453" y="1143436"/>
                  </a:cubicBezTo>
                  <a:close/>
                  <a:moveTo>
                    <a:pt x="1690878" y="1100975"/>
                  </a:moveTo>
                  <a:lnTo>
                    <a:pt x="1674455" y="1096870"/>
                  </a:lnTo>
                  <a:cubicBezTo>
                    <a:pt x="1669066" y="1102259"/>
                    <a:pt x="1666633" y="1108669"/>
                    <a:pt x="1659060" y="1108669"/>
                  </a:cubicBezTo>
                  <a:cubicBezTo>
                    <a:pt x="1656235" y="1108669"/>
                    <a:pt x="1654697" y="1107131"/>
                    <a:pt x="1651879" y="1107131"/>
                  </a:cubicBezTo>
                  <a:cubicBezTo>
                    <a:pt x="1645719" y="1107131"/>
                    <a:pt x="1644567" y="1113930"/>
                    <a:pt x="1639564" y="1117395"/>
                  </a:cubicBezTo>
                  <a:cubicBezTo>
                    <a:pt x="1632892" y="1122013"/>
                    <a:pt x="1627762" y="1126630"/>
                    <a:pt x="1627762" y="1134840"/>
                  </a:cubicBezTo>
                  <a:cubicBezTo>
                    <a:pt x="1627762" y="1140356"/>
                    <a:pt x="1631227" y="1145617"/>
                    <a:pt x="1636739" y="1145617"/>
                  </a:cubicBezTo>
                  <a:cubicBezTo>
                    <a:pt x="1647134" y="1145617"/>
                    <a:pt x="1652006" y="1137920"/>
                    <a:pt x="1662394" y="1137920"/>
                  </a:cubicBezTo>
                  <a:cubicBezTo>
                    <a:pt x="1670605" y="1137920"/>
                    <a:pt x="1674840" y="1140996"/>
                    <a:pt x="1682665" y="1143563"/>
                  </a:cubicBezTo>
                  <a:lnTo>
                    <a:pt x="1690878" y="1140483"/>
                  </a:lnTo>
                  <a:cubicBezTo>
                    <a:pt x="1696906" y="1141640"/>
                    <a:pt x="1699215" y="1146130"/>
                    <a:pt x="1705244" y="1146130"/>
                  </a:cubicBezTo>
                  <a:cubicBezTo>
                    <a:pt x="1711661" y="1146130"/>
                    <a:pt x="1713840" y="1140483"/>
                    <a:pt x="1720126" y="1138945"/>
                  </a:cubicBezTo>
                  <a:cubicBezTo>
                    <a:pt x="1723206" y="1138178"/>
                    <a:pt x="1725129" y="1138945"/>
                    <a:pt x="1728336" y="1138945"/>
                  </a:cubicBezTo>
                  <a:cubicBezTo>
                    <a:pt x="1735905" y="1139203"/>
                    <a:pt x="1745781" y="1137793"/>
                    <a:pt x="1745781" y="1130222"/>
                  </a:cubicBezTo>
                  <a:cubicBezTo>
                    <a:pt x="1745781" y="1115853"/>
                    <a:pt x="1728848" y="1110723"/>
                    <a:pt x="1714479" y="1110723"/>
                  </a:cubicBezTo>
                  <a:cubicBezTo>
                    <a:pt x="1711015" y="1110723"/>
                    <a:pt x="1709222" y="1112774"/>
                    <a:pt x="1705757" y="1112774"/>
                  </a:cubicBezTo>
                  <a:cubicBezTo>
                    <a:pt x="1698320" y="1112774"/>
                    <a:pt x="1697804" y="1103539"/>
                    <a:pt x="1690878" y="1100975"/>
                  </a:cubicBezTo>
                  <a:close/>
                  <a:moveTo>
                    <a:pt x="1586069" y="1063514"/>
                  </a:moveTo>
                  <a:lnTo>
                    <a:pt x="1573496" y="1063514"/>
                  </a:lnTo>
                  <a:cubicBezTo>
                    <a:pt x="1569521" y="1063514"/>
                    <a:pt x="1567594" y="1066081"/>
                    <a:pt x="1563617" y="1066081"/>
                  </a:cubicBezTo>
                  <a:cubicBezTo>
                    <a:pt x="1559256" y="1066081"/>
                    <a:pt x="1557719" y="1061976"/>
                    <a:pt x="1553352" y="1061976"/>
                  </a:cubicBezTo>
                  <a:cubicBezTo>
                    <a:pt x="1550149" y="1061976"/>
                    <a:pt x="1548862" y="1064925"/>
                    <a:pt x="1546683" y="1067106"/>
                  </a:cubicBezTo>
                  <a:cubicBezTo>
                    <a:pt x="1543477" y="1070313"/>
                    <a:pt x="1540139" y="1071211"/>
                    <a:pt x="1537445" y="1074804"/>
                  </a:cubicBezTo>
                  <a:cubicBezTo>
                    <a:pt x="1540913" y="1077116"/>
                    <a:pt x="1543862" y="1076600"/>
                    <a:pt x="1547709" y="1078396"/>
                  </a:cubicBezTo>
                  <a:cubicBezTo>
                    <a:pt x="1552967" y="1080832"/>
                    <a:pt x="1556180" y="1083912"/>
                    <a:pt x="1562078" y="1083527"/>
                  </a:cubicBezTo>
                  <a:cubicBezTo>
                    <a:pt x="1560795" y="1088918"/>
                    <a:pt x="1556693" y="1090584"/>
                    <a:pt x="1552330" y="1093791"/>
                  </a:cubicBezTo>
                  <a:cubicBezTo>
                    <a:pt x="1548094" y="1096870"/>
                    <a:pt x="1546429" y="1100586"/>
                    <a:pt x="1541553" y="1102513"/>
                  </a:cubicBezTo>
                  <a:cubicBezTo>
                    <a:pt x="1537321" y="1095328"/>
                    <a:pt x="1532442" y="1090198"/>
                    <a:pt x="1524105" y="1090198"/>
                  </a:cubicBezTo>
                  <a:cubicBezTo>
                    <a:pt x="1511535" y="1090198"/>
                    <a:pt x="1505118" y="1095841"/>
                    <a:pt x="1493831" y="1101488"/>
                  </a:cubicBezTo>
                  <a:cubicBezTo>
                    <a:pt x="1481643" y="1107516"/>
                    <a:pt x="1470740" y="1114061"/>
                    <a:pt x="1470740" y="1127656"/>
                  </a:cubicBezTo>
                  <a:cubicBezTo>
                    <a:pt x="1470740" y="1132149"/>
                    <a:pt x="1471510" y="1134713"/>
                    <a:pt x="1472790" y="1138945"/>
                  </a:cubicBezTo>
                  <a:cubicBezTo>
                    <a:pt x="1477157" y="1137920"/>
                    <a:pt x="1478949" y="1135353"/>
                    <a:pt x="1483054" y="1133815"/>
                  </a:cubicBezTo>
                  <a:cubicBezTo>
                    <a:pt x="1494472" y="1129583"/>
                    <a:pt x="1501787" y="1129070"/>
                    <a:pt x="1512302" y="1122526"/>
                  </a:cubicBezTo>
                  <a:cubicBezTo>
                    <a:pt x="1521414" y="1116882"/>
                    <a:pt x="1524745" y="1108157"/>
                    <a:pt x="1535394" y="1108157"/>
                  </a:cubicBezTo>
                  <a:cubicBezTo>
                    <a:pt x="1542066" y="1108157"/>
                    <a:pt x="1545658" y="1111236"/>
                    <a:pt x="1552330" y="1111236"/>
                  </a:cubicBezTo>
                  <a:cubicBezTo>
                    <a:pt x="1558871" y="1111236"/>
                    <a:pt x="1561053" y="1105592"/>
                    <a:pt x="1565671" y="1100975"/>
                  </a:cubicBezTo>
                  <a:cubicBezTo>
                    <a:pt x="1571699" y="1094943"/>
                    <a:pt x="1577345" y="1092249"/>
                    <a:pt x="1580037" y="1084039"/>
                  </a:cubicBezTo>
                  <a:cubicBezTo>
                    <a:pt x="1582349" y="1086991"/>
                    <a:pt x="1583374" y="1090711"/>
                    <a:pt x="1587221" y="1090711"/>
                  </a:cubicBezTo>
                  <a:cubicBezTo>
                    <a:pt x="1593380" y="1090711"/>
                    <a:pt x="1600049" y="1087889"/>
                    <a:pt x="1600049" y="1081734"/>
                  </a:cubicBezTo>
                  <a:cubicBezTo>
                    <a:pt x="1600049" y="1080320"/>
                    <a:pt x="1599670" y="1079548"/>
                    <a:pt x="1599024" y="1078396"/>
                  </a:cubicBezTo>
                  <a:cubicBezTo>
                    <a:pt x="1604026" y="1077756"/>
                    <a:pt x="1607106" y="1078011"/>
                    <a:pt x="1611851" y="1076854"/>
                  </a:cubicBezTo>
                  <a:cubicBezTo>
                    <a:pt x="1615061" y="1076087"/>
                    <a:pt x="1619036" y="1075574"/>
                    <a:pt x="1619036" y="1072237"/>
                  </a:cubicBezTo>
                  <a:cubicBezTo>
                    <a:pt x="1619036" y="1068259"/>
                    <a:pt x="1613265" y="1069033"/>
                    <a:pt x="1611338" y="1065568"/>
                  </a:cubicBezTo>
                  <a:cubicBezTo>
                    <a:pt x="1609931" y="1062874"/>
                    <a:pt x="1610313" y="1059282"/>
                    <a:pt x="1607233" y="1058897"/>
                  </a:cubicBezTo>
                  <a:cubicBezTo>
                    <a:pt x="1598768" y="1057743"/>
                    <a:pt x="1594536" y="1063514"/>
                    <a:pt x="1586069" y="1063514"/>
                  </a:cubicBezTo>
                  <a:close/>
                  <a:moveTo>
                    <a:pt x="1458937" y="1092762"/>
                  </a:moveTo>
                  <a:cubicBezTo>
                    <a:pt x="1447262" y="1092762"/>
                    <a:pt x="1439823" y="1093791"/>
                    <a:pt x="1429689" y="1099434"/>
                  </a:cubicBezTo>
                  <a:cubicBezTo>
                    <a:pt x="1425326" y="1101873"/>
                    <a:pt x="1419938" y="1103026"/>
                    <a:pt x="1419938" y="1108029"/>
                  </a:cubicBezTo>
                  <a:lnTo>
                    <a:pt x="1419938" y="1122140"/>
                  </a:lnTo>
                  <a:cubicBezTo>
                    <a:pt x="1419938" y="1132790"/>
                    <a:pt x="1406213" y="1133942"/>
                    <a:pt x="1404543" y="1144588"/>
                  </a:cubicBezTo>
                  <a:cubicBezTo>
                    <a:pt x="1406725" y="1144847"/>
                    <a:pt x="1407878" y="1145104"/>
                    <a:pt x="1410062" y="1145104"/>
                  </a:cubicBezTo>
                  <a:cubicBezTo>
                    <a:pt x="1413524" y="1145104"/>
                    <a:pt x="1415448" y="1143563"/>
                    <a:pt x="1418912" y="1143563"/>
                  </a:cubicBezTo>
                  <a:cubicBezTo>
                    <a:pt x="1422760" y="1143563"/>
                    <a:pt x="1424298" y="1147156"/>
                    <a:pt x="1428148" y="1147156"/>
                  </a:cubicBezTo>
                  <a:cubicBezTo>
                    <a:pt x="1439565" y="1147156"/>
                    <a:pt x="1446495" y="1139203"/>
                    <a:pt x="1450727" y="1128681"/>
                  </a:cubicBezTo>
                  <a:cubicBezTo>
                    <a:pt x="1455345" y="1117267"/>
                    <a:pt x="1460992" y="1111236"/>
                    <a:pt x="1460992" y="1098921"/>
                  </a:cubicBezTo>
                  <a:cubicBezTo>
                    <a:pt x="1460992" y="1097252"/>
                    <a:pt x="1459578" y="1094176"/>
                    <a:pt x="1458937" y="1092762"/>
                  </a:cubicBezTo>
                  <a:close/>
                  <a:moveTo>
                    <a:pt x="1328087" y="1118421"/>
                  </a:moveTo>
                  <a:cubicBezTo>
                    <a:pt x="1325775" y="1118421"/>
                    <a:pt x="1324622" y="1117395"/>
                    <a:pt x="1322316" y="1117395"/>
                  </a:cubicBezTo>
                  <a:lnTo>
                    <a:pt x="1316284" y="1117395"/>
                  </a:lnTo>
                  <a:cubicBezTo>
                    <a:pt x="1316157" y="1119319"/>
                    <a:pt x="1315771" y="1120344"/>
                    <a:pt x="1315771" y="1122271"/>
                  </a:cubicBezTo>
                  <a:cubicBezTo>
                    <a:pt x="1315771" y="1124576"/>
                    <a:pt x="1318339" y="1125089"/>
                    <a:pt x="1319876" y="1126630"/>
                  </a:cubicBezTo>
                  <a:cubicBezTo>
                    <a:pt x="1325396" y="1132149"/>
                    <a:pt x="1332705" y="1129070"/>
                    <a:pt x="1338351" y="1134328"/>
                  </a:cubicBezTo>
                  <a:cubicBezTo>
                    <a:pt x="1345663" y="1141258"/>
                    <a:pt x="1347074" y="1149468"/>
                    <a:pt x="1356309" y="1153315"/>
                  </a:cubicBezTo>
                  <a:cubicBezTo>
                    <a:pt x="1361054" y="1145363"/>
                    <a:pt x="1364006" y="1140996"/>
                    <a:pt x="1369136" y="1133303"/>
                  </a:cubicBezTo>
                  <a:cubicBezTo>
                    <a:pt x="1371831" y="1129197"/>
                    <a:pt x="1376837" y="1130350"/>
                    <a:pt x="1380942" y="1127656"/>
                  </a:cubicBezTo>
                  <a:cubicBezTo>
                    <a:pt x="1385305" y="1124838"/>
                    <a:pt x="1388636" y="1121628"/>
                    <a:pt x="1388636" y="1116366"/>
                  </a:cubicBezTo>
                  <a:cubicBezTo>
                    <a:pt x="1388636" y="1111108"/>
                    <a:pt x="1381840" y="1110978"/>
                    <a:pt x="1376837" y="1109698"/>
                  </a:cubicBezTo>
                  <a:cubicBezTo>
                    <a:pt x="1370424" y="1108157"/>
                    <a:pt x="1365162" y="1102641"/>
                    <a:pt x="1359901" y="1106618"/>
                  </a:cubicBezTo>
                  <a:cubicBezTo>
                    <a:pt x="1349386" y="1114570"/>
                    <a:pt x="1341299" y="1118421"/>
                    <a:pt x="1328087" y="1118421"/>
                  </a:cubicBezTo>
                  <a:close/>
                  <a:moveTo>
                    <a:pt x="1278827" y="1037343"/>
                  </a:moveTo>
                  <a:cubicBezTo>
                    <a:pt x="1274209" y="1037343"/>
                    <a:pt x="1272155" y="1040680"/>
                    <a:pt x="1268050" y="1042476"/>
                  </a:cubicBezTo>
                  <a:cubicBezTo>
                    <a:pt x="1259200" y="1046454"/>
                    <a:pt x="1253681" y="1047992"/>
                    <a:pt x="1243933" y="1048632"/>
                  </a:cubicBezTo>
                  <a:cubicBezTo>
                    <a:pt x="1231232" y="1049406"/>
                    <a:pt x="1215198" y="1051326"/>
                    <a:pt x="1215198" y="1064027"/>
                  </a:cubicBezTo>
                  <a:cubicBezTo>
                    <a:pt x="1215198" y="1067877"/>
                    <a:pt x="1220070" y="1069157"/>
                    <a:pt x="1223920" y="1069157"/>
                  </a:cubicBezTo>
                  <a:cubicBezTo>
                    <a:pt x="1239056" y="1069157"/>
                    <a:pt x="1245986" y="1060820"/>
                    <a:pt x="1260865" y="1057358"/>
                  </a:cubicBezTo>
                  <a:cubicBezTo>
                    <a:pt x="1266251" y="1056202"/>
                    <a:pt x="1268304" y="1052224"/>
                    <a:pt x="1273693" y="1051199"/>
                  </a:cubicBezTo>
                  <a:cubicBezTo>
                    <a:pt x="1280623" y="1049788"/>
                    <a:pt x="1289091" y="1048120"/>
                    <a:pt x="1289091" y="1040935"/>
                  </a:cubicBezTo>
                  <a:cubicBezTo>
                    <a:pt x="1289091" y="1036702"/>
                    <a:pt x="1283059" y="1037343"/>
                    <a:pt x="1278827" y="1037343"/>
                  </a:cubicBezTo>
                  <a:close/>
                  <a:moveTo>
                    <a:pt x="1439950" y="761530"/>
                  </a:moveTo>
                  <a:cubicBezTo>
                    <a:pt x="1439950" y="768330"/>
                    <a:pt x="1444055" y="771794"/>
                    <a:pt x="1444055" y="778594"/>
                  </a:cubicBezTo>
                  <a:lnTo>
                    <a:pt x="1444055" y="788603"/>
                  </a:lnTo>
                  <a:cubicBezTo>
                    <a:pt x="1444055" y="790269"/>
                    <a:pt x="1445597" y="790908"/>
                    <a:pt x="1446623" y="792065"/>
                  </a:cubicBezTo>
                  <a:cubicBezTo>
                    <a:pt x="1450600" y="789756"/>
                    <a:pt x="1452781" y="787960"/>
                    <a:pt x="1456883" y="785908"/>
                  </a:cubicBezTo>
                  <a:cubicBezTo>
                    <a:pt x="1460221" y="784237"/>
                    <a:pt x="1463555" y="782699"/>
                    <a:pt x="1463555" y="778979"/>
                  </a:cubicBezTo>
                  <a:cubicBezTo>
                    <a:pt x="1463555" y="776157"/>
                    <a:pt x="1462017" y="774746"/>
                    <a:pt x="1462017" y="771922"/>
                  </a:cubicBezTo>
                  <a:lnTo>
                    <a:pt x="1462017" y="761406"/>
                  </a:lnTo>
                  <a:cubicBezTo>
                    <a:pt x="1462017" y="759607"/>
                    <a:pt x="1463555" y="758839"/>
                    <a:pt x="1463555" y="757040"/>
                  </a:cubicBezTo>
                  <a:lnTo>
                    <a:pt x="1463555" y="746906"/>
                  </a:lnTo>
                  <a:cubicBezTo>
                    <a:pt x="1461504" y="740747"/>
                    <a:pt x="1462915" y="730232"/>
                    <a:pt x="1456371" y="731512"/>
                  </a:cubicBezTo>
                  <a:cubicBezTo>
                    <a:pt x="1455603" y="731642"/>
                    <a:pt x="1457013" y="733308"/>
                    <a:pt x="1456371" y="733566"/>
                  </a:cubicBezTo>
                  <a:cubicBezTo>
                    <a:pt x="1454319" y="734464"/>
                    <a:pt x="1453934" y="736260"/>
                    <a:pt x="1452781" y="738180"/>
                  </a:cubicBezTo>
                  <a:cubicBezTo>
                    <a:pt x="1447262" y="747037"/>
                    <a:pt x="1439950" y="751142"/>
                    <a:pt x="1439950" y="761530"/>
                  </a:cubicBezTo>
                  <a:close/>
                  <a:moveTo>
                    <a:pt x="2021757" y="966088"/>
                  </a:moveTo>
                  <a:lnTo>
                    <a:pt x="2022877" y="979360"/>
                  </a:lnTo>
                  <a:lnTo>
                    <a:pt x="2032883" y="979360"/>
                  </a:lnTo>
                  <a:cubicBezTo>
                    <a:pt x="2041093" y="979360"/>
                    <a:pt x="2042893" y="971921"/>
                    <a:pt x="2050586" y="968070"/>
                  </a:cubicBezTo>
                  <a:cubicBezTo>
                    <a:pt x="2051354" y="970895"/>
                    <a:pt x="2052641" y="973201"/>
                    <a:pt x="2052641" y="976280"/>
                  </a:cubicBezTo>
                  <a:cubicBezTo>
                    <a:pt x="2052641" y="984490"/>
                    <a:pt x="2047510" y="988341"/>
                    <a:pt x="2047510" y="996551"/>
                  </a:cubicBezTo>
                  <a:cubicBezTo>
                    <a:pt x="2047510" y="998347"/>
                    <a:pt x="2048888" y="999509"/>
                    <a:pt x="2048888" y="1001302"/>
                  </a:cubicBezTo>
                  <a:lnTo>
                    <a:pt x="2048888" y="1001302"/>
                  </a:lnTo>
                  <a:cubicBezTo>
                    <a:pt x="2045806" y="1003448"/>
                    <a:pt x="2042925" y="1005597"/>
                    <a:pt x="2040838" y="1009636"/>
                  </a:cubicBezTo>
                  <a:cubicBezTo>
                    <a:pt x="2029422" y="1031186"/>
                    <a:pt x="2022492" y="1043502"/>
                    <a:pt x="2005944" y="1061976"/>
                  </a:cubicBezTo>
                  <a:cubicBezTo>
                    <a:pt x="2002607" y="1065695"/>
                    <a:pt x="2001451" y="1069033"/>
                    <a:pt x="1996706" y="1070698"/>
                  </a:cubicBezTo>
                  <a:cubicBezTo>
                    <a:pt x="1992216" y="1072237"/>
                    <a:pt x="1988881" y="1070444"/>
                    <a:pt x="1984391" y="1071724"/>
                  </a:cubicBezTo>
                  <a:cubicBezTo>
                    <a:pt x="1978107" y="1073523"/>
                    <a:pt x="1974897" y="1076342"/>
                    <a:pt x="1968484" y="1077883"/>
                  </a:cubicBezTo>
                  <a:cubicBezTo>
                    <a:pt x="1957582" y="1080446"/>
                    <a:pt x="1951678" y="1084937"/>
                    <a:pt x="1943854" y="1092762"/>
                  </a:cubicBezTo>
                  <a:cubicBezTo>
                    <a:pt x="1939490" y="1097128"/>
                    <a:pt x="1939621" y="1104564"/>
                    <a:pt x="1933462" y="1104564"/>
                  </a:cubicBezTo>
                  <a:lnTo>
                    <a:pt x="1929488" y="1104564"/>
                  </a:lnTo>
                  <a:lnTo>
                    <a:pt x="1929488" y="1098794"/>
                  </a:lnTo>
                  <a:cubicBezTo>
                    <a:pt x="1929488" y="1091736"/>
                    <a:pt x="1939236" y="1090584"/>
                    <a:pt x="1939236" y="1083527"/>
                  </a:cubicBezTo>
                  <a:cubicBezTo>
                    <a:pt x="1939236" y="1079421"/>
                    <a:pt x="1934105" y="1078781"/>
                    <a:pt x="1930000" y="1078396"/>
                  </a:cubicBezTo>
                  <a:cubicBezTo>
                    <a:pt x="1929488" y="1075062"/>
                    <a:pt x="1930000" y="1073138"/>
                    <a:pt x="1930000" y="1069800"/>
                  </a:cubicBezTo>
                  <a:cubicBezTo>
                    <a:pt x="1930000" y="1057999"/>
                    <a:pt x="1929873" y="1049788"/>
                    <a:pt x="1936156" y="1039909"/>
                  </a:cubicBezTo>
                  <a:cubicBezTo>
                    <a:pt x="1937570" y="1037604"/>
                    <a:pt x="1939749" y="1037088"/>
                    <a:pt x="1941802" y="1035292"/>
                  </a:cubicBezTo>
                  <a:cubicBezTo>
                    <a:pt x="1954118" y="1024387"/>
                    <a:pt x="1960786" y="1017719"/>
                    <a:pt x="1975155" y="1009636"/>
                  </a:cubicBezTo>
                  <a:cubicBezTo>
                    <a:pt x="1991317" y="1000655"/>
                    <a:pt x="1999273" y="994239"/>
                    <a:pt x="2012613" y="980898"/>
                  </a:cubicBezTo>
                  <a:cubicBezTo>
                    <a:pt x="2017254" y="976257"/>
                    <a:pt x="2019719" y="971134"/>
                    <a:pt x="2021757" y="966088"/>
                  </a:cubicBezTo>
                  <a:lnTo>
                    <a:pt x="2021757" y="966088"/>
                  </a:lnTo>
                  <a:close/>
                  <a:moveTo>
                    <a:pt x="3111745" y="26757"/>
                  </a:moveTo>
                  <a:lnTo>
                    <a:pt x="3103548" y="315358"/>
                  </a:lnTo>
                  <a:cubicBezTo>
                    <a:pt x="3103548" y="317151"/>
                    <a:pt x="3105598" y="317664"/>
                    <a:pt x="3105598" y="319464"/>
                  </a:cubicBezTo>
                  <a:cubicBezTo>
                    <a:pt x="3105598" y="325106"/>
                    <a:pt x="3099697" y="326390"/>
                    <a:pt x="3096363" y="330753"/>
                  </a:cubicBezTo>
                  <a:cubicBezTo>
                    <a:pt x="3090720" y="337938"/>
                    <a:pt x="3086099" y="343835"/>
                    <a:pt x="3086099" y="353329"/>
                  </a:cubicBezTo>
                  <a:cubicBezTo>
                    <a:pt x="3086099" y="367698"/>
                    <a:pt x="3094825" y="374625"/>
                    <a:pt x="3101493" y="387198"/>
                  </a:cubicBezTo>
                  <a:lnTo>
                    <a:pt x="3101526" y="545484"/>
                  </a:lnTo>
                  <a:lnTo>
                    <a:pt x="3101526" y="545484"/>
                  </a:lnTo>
                  <a:cubicBezTo>
                    <a:pt x="3097901" y="546078"/>
                    <a:pt x="3094374" y="547103"/>
                    <a:pt x="3090207" y="548834"/>
                  </a:cubicBezTo>
                  <a:cubicBezTo>
                    <a:pt x="3087768" y="549735"/>
                    <a:pt x="3086226" y="551401"/>
                    <a:pt x="3083536" y="551401"/>
                  </a:cubicBezTo>
                  <a:cubicBezTo>
                    <a:pt x="3076478" y="551401"/>
                    <a:pt x="3074685" y="544984"/>
                    <a:pt x="3069167" y="540628"/>
                  </a:cubicBezTo>
                  <a:cubicBezTo>
                    <a:pt x="3057877" y="531643"/>
                    <a:pt x="3054288" y="523178"/>
                    <a:pt x="3041456" y="516507"/>
                  </a:cubicBezTo>
                  <a:cubicBezTo>
                    <a:pt x="3036584" y="513943"/>
                    <a:pt x="3034145" y="510864"/>
                    <a:pt x="3028629" y="510864"/>
                  </a:cubicBezTo>
                  <a:cubicBezTo>
                    <a:pt x="3022731" y="510864"/>
                    <a:pt x="3020164" y="515482"/>
                    <a:pt x="3014776" y="517536"/>
                  </a:cubicBezTo>
                  <a:cubicBezTo>
                    <a:pt x="3009769" y="519459"/>
                    <a:pt x="3005795" y="517019"/>
                    <a:pt x="3000919" y="519074"/>
                  </a:cubicBezTo>
                  <a:cubicBezTo>
                    <a:pt x="2993607" y="522153"/>
                    <a:pt x="2990655" y="526259"/>
                    <a:pt x="2985012" y="531901"/>
                  </a:cubicBezTo>
                  <a:cubicBezTo>
                    <a:pt x="2976031" y="540885"/>
                    <a:pt x="2971672" y="554167"/>
                    <a:pt x="2971672" y="536395"/>
                  </a:cubicBezTo>
                  <a:cubicBezTo>
                    <a:pt x="2971672" y="532287"/>
                    <a:pt x="2969618" y="529978"/>
                    <a:pt x="2969618" y="525873"/>
                  </a:cubicBezTo>
                  <a:lnTo>
                    <a:pt x="2969618" y="514841"/>
                  </a:lnTo>
                  <a:cubicBezTo>
                    <a:pt x="2969618" y="508424"/>
                    <a:pt x="2973722" y="505475"/>
                    <a:pt x="2973722" y="499061"/>
                  </a:cubicBezTo>
                  <a:cubicBezTo>
                    <a:pt x="2973722" y="493157"/>
                    <a:pt x="2969363" y="490851"/>
                    <a:pt x="2967563" y="485208"/>
                  </a:cubicBezTo>
                  <a:cubicBezTo>
                    <a:pt x="2966286" y="481231"/>
                    <a:pt x="2967050" y="478664"/>
                    <a:pt x="2967050" y="474431"/>
                  </a:cubicBezTo>
                  <a:cubicBezTo>
                    <a:pt x="2967050" y="462884"/>
                    <a:pt x="2961153" y="457884"/>
                    <a:pt x="2958328" y="446722"/>
                  </a:cubicBezTo>
                  <a:cubicBezTo>
                    <a:pt x="2955765" y="436585"/>
                    <a:pt x="2957688" y="429273"/>
                    <a:pt x="2951659" y="420550"/>
                  </a:cubicBezTo>
                  <a:cubicBezTo>
                    <a:pt x="2947812" y="415035"/>
                    <a:pt x="2946140" y="410930"/>
                    <a:pt x="2940370" y="407723"/>
                  </a:cubicBezTo>
                  <a:cubicBezTo>
                    <a:pt x="2936778" y="405799"/>
                    <a:pt x="2932672" y="405923"/>
                    <a:pt x="2931131" y="402076"/>
                  </a:cubicBezTo>
                  <a:cubicBezTo>
                    <a:pt x="2927287" y="392583"/>
                    <a:pt x="2929851" y="385016"/>
                    <a:pt x="2923950" y="376421"/>
                  </a:cubicBezTo>
                  <a:cubicBezTo>
                    <a:pt x="2911507" y="358204"/>
                    <a:pt x="2896240" y="351663"/>
                    <a:pt x="2874174" y="349224"/>
                  </a:cubicBezTo>
                  <a:cubicBezTo>
                    <a:pt x="2857241" y="347428"/>
                    <a:pt x="2848263" y="343068"/>
                    <a:pt x="2831582" y="340501"/>
                  </a:cubicBezTo>
                  <a:cubicBezTo>
                    <a:pt x="2827994" y="339988"/>
                    <a:pt x="2826067" y="337422"/>
                    <a:pt x="2822347" y="337422"/>
                  </a:cubicBezTo>
                  <a:cubicBezTo>
                    <a:pt x="2819013" y="337422"/>
                    <a:pt x="2817602" y="339988"/>
                    <a:pt x="2815162" y="342042"/>
                  </a:cubicBezTo>
                  <a:cubicBezTo>
                    <a:pt x="2812086" y="344606"/>
                    <a:pt x="2809519" y="345631"/>
                    <a:pt x="2806952" y="348711"/>
                  </a:cubicBezTo>
                  <a:cubicBezTo>
                    <a:pt x="2805287" y="350765"/>
                    <a:pt x="2805672" y="354870"/>
                    <a:pt x="2802848" y="354870"/>
                  </a:cubicBezTo>
                  <a:cubicBezTo>
                    <a:pt x="2797589" y="354870"/>
                    <a:pt x="2795924" y="349992"/>
                    <a:pt x="2791558" y="347173"/>
                  </a:cubicBezTo>
                  <a:cubicBezTo>
                    <a:pt x="2785529" y="343195"/>
                    <a:pt x="2781042" y="342555"/>
                    <a:pt x="2774112" y="340501"/>
                  </a:cubicBezTo>
                  <a:cubicBezTo>
                    <a:pt x="2769367" y="338963"/>
                    <a:pt x="2766800" y="338963"/>
                    <a:pt x="2761797" y="338963"/>
                  </a:cubicBezTo>
                  <a:cubicBezTo>
                    <a:pt x="2752686" y="338963"/>
                    <a:pt x="2747173" y="342807"/>
                    <a:pt x="2740759" y="349224"/>
                  </a:cubicBezTo>
                  <a:cubicBezTo>
                    <a:pt x="2735626" y="354358"/>
                    <a:pt x="2732674" y="360001"/>
                    <a:pt x="2725361" y="360001"/>
                  </a:cubicBezTo>
                  <a:cubicBezTo>
                    <a:pt x="2718820" y="360001"/>
                    <a:pt x="2715613" y="355768"/>
                    <a:pt x="2709458" y="353842"/>
                  </a:cubicBezTo>
                  <a:cubicBezTo>
                    <a:pt x="2703426" y="352045"/>
                    <a:pt x="2697528" y="355256"/>
                    <a:pt x="2693550" y="350252"/>
                  </a:cubicBezTo>
                  <a:cubicBezTo>
                    <a:pt x="2689703" y="345374"/>
                    <a:pt x="2692910" y="339730"/>
                    <a:pt x="2688930" y="334858"/>
                  </a:cubicBezTo>
                  <a:cubicBezTo>
                    <a:pt x="2684697" y="342167"/>
                    <a:pt x="2681493" y="349736"/>
                    <a:pt x="2673022" y="349736"/>
                  </a:cubicBezTo>
                  <a:cubicBezTo>
                    <a:pt x="2665452" y="349736"/>
                    <a:pt x="2662248" y="341399"/>
                    <a:pt x="2661736" y="333830"/>
                  </a:cubicBezTo>
                  <a:cubicBezTo>
                    <a:pt x="2659554" y="333705"/>
                    <a:pt x="2658402" y="333317"/>
                    <a:pt x="2656217" y="333317"/>
                  </a:cubicBezTo>
                  <a:cubicBezTo>
                    <a:pt x="2646727" y="333317"/>
                    <a:pt x="2643774" y="344094"/>
                    <a:pt x="2634284" y="344094"/>
                  </a:cubicBezTo>
                  <a:cubicBezTo>
                    <a:pt x="2629532" y="344094"/>
                    <a:pt x="2628380" y="338062"/>
                    <a:pt x="2628380" y="333317"/>
                  </a:cubicBezTo>
                  <a:cubicBezTo>
                    <a:pt x="2628380" y="320874"/>
                    <a:pt x="2632485" y="314072"/>
                    <a:pt x="2632485" y="301629"/>
                  </a:cubicBezTo>
                  <a:cubicBezTo>
                    <a:pt x="2632485" y="298939"/>
                    <a:pt x="2632870" y="297525"/>
                    <a:pt x="2632485" y="294834"/>
                  </a:cubicBezTo>
                  <a:cubicBezTo>
                    <a:pt x="2624915" y="306247"/>
                    <a:pt x="2625561" y="315231"/>
                    <a:pt x="2619144" y="327161"/>
                  </a:cubicBezTo>
                  <a:cubicBezTo>
                    <a:pt x="2614912" y="335113"/>
                    <a:pt x="2615297" y="340887"/>
                    <a:pt x="2610422" y="348711"/>
                  </a:cubicBezTo>
                  <a:cubicBezTo>
                    <a:pt x="2607727" y="353071"/>
                    <a:pt x="2603750" y="355125"/>
                    <a:pt x="2603750" y="360256"/>
                  </a:cubicBezTo>
                  <a:cubicBezTo>
                    <a:pt x="2603750" y="365004"/>
                    <a:pt x="2605415" y="367825"/>
                    <a:pt x="2607855" y="371803"/>
                  </a:cubicBezTo>
                  <a:cubicBezTo>
                    <a:pt x="2609265" y="374243"/>
                    <a:pt x="2612472" y="375010"/>
                    <a:pt x="2612472" y="377962"/>
                  </a:cubicBezTo>
                  <a:cubicBezTo>
                    <a:pt x="2612472" y="381041"/>
                    <a:pt x="2609396" y="382064"/>
                    <a:pt x="2606829" y="383605"/>
                  </a:cubicBezTo>
                  <a:cubicBezTo>
                    <a:pt x="2603237" y="385911"/>
                    <a:pt x="2601441" y="387838"/>
                    <a:pt x="2597590" y="389764"/>
                  </a:cubicBezTo>
                  <a:cubicBezTo>
                    <a:pt x="2593874" y="391688"/>
                    <a:pt x="2591307" y="392455"/>
                    <a:pt x="2588355" y="395407"/>
                  </a:cubicBezTo>
                  <a:cubicBezTo>
                    <a:pt x="2585533" y="398226"/>
                    <a:pt x="2585151" y="402592"/>
                    <a:pt x="2581171" y="402592"/>
                  </a:cubicBezTo>
                  <a:cubicBezTo>
                    <a:pt x="2576298" y="402592"/>
                    <a:pt x="2576680" y="396048"/>
                    <a:pt x="2574502" y="391815"/>
                  </a:cubicBezTo>
                  <a:cubicBezTo>
                    <a:pt x="2571423" y="385911"/>
                    <a:pt x="2563725" y="384758"/>
                    <a:pt x="2563725" y="377962"/>
                  </a:cubicBezTo>
                  <a:cubicBezTo>
                    <a:pt x="2563725" y="373596"/>
                    <a:pt x="2569630" y="373857"/>
                    <a:pt x="2573989" y="373857"/>
                  </a:cubicBezTo>
                  <a:cubicBezTo>
                    <a:pt x="2574117" y="364233"/>
                    <a:pt x="2574502" y="358714"/>
                    <a:pt x="2574502" y="349097"/>
                  </a:cubicBezTo>
                  <a:cubicBezTo>
                    <a:pt x="2574502" y="343581"/>
                    <a:pt x="2568601" y="341654"/>
                    <a:pt x="2563212" y="340501"/>
                  </a:cubicBezTo>
                  <a:cubicBezTo>
                    <a:pt x="2555900" y="338963"/>
                    <a:pt x="2556286" y="329466"/>
                    <a:pt x="2549356" y="326648"/>
                  </a:cubicBezTo>
                  <a:cubicBezTo>
                    <a:pt x="2543327" y="324208"/>
                    <a:pt x="2538455" y="326903"/>
                    <a:pt x="2532936" y="323569"/>
                  </a:cubicBezTo>
                  <a:cubicBezTo>
                    <a:pt x="2527166" y="320103"/>
                    <a:pt x="2525752" y="314460"/>
                    <a:pt x="2525752" y="307661"/>
                  </a:cubicBezTo>
                  <a:cubicBezTo>
                    <a:pt x="2525752" y="302916"/>
                    <a:pt x="2530630" y="300862"/>
                    <a:pt x="2534990" y="299451"/>
                  </a:cubicBezTo>
                  <a:cubicBezTo>
                    <a:pt x="2545509" y="295859"/>
                    <a:pt x="2552181" y="295473"/>
                    <a:pt x="2563212" y="293805"/>
                  </a:cubicBezTo>
                  <a:cubicBezTo>
                    <a:pt x="2573088" y="292394"/>
                    <a:pt x="2577193" y="284824"/>
                    <a:pt x="2581683" y="275846"/>
                  </a:cubicBezTo>
                  <a:cubicBezTo>
                    <a:pt x="2583352" y="272509"/>
                    <a:pt x="2582839" y="269942"/>
                    <a:pt x="2584250" y="266611"/>
                  </a:cubicBezTo>
                  <a:cubicBezTo>
                    <a:pt x="2586177" y="262118"/>
                    <a:pt x="2590282" y="260452"/>
                    <a:pt x="2595154" y="260452"/>
                  </a:cubicBezTo>
                  <a:lnTo>
                    <a:pt x="2605164" y="260452"/>
                  </a:lnTo>
                  <a:cubicBezTo>
                    <a:pt x="2606957" y="260452"/>
                    <a:pt x="2607600" y="261990"/>
                    <a:pt x="2609396" y="261990"/>
                  </a:cubicBezTo>
                  <a:cubicBezTo>
                    <a:pt x="2616577" y="261990"/>
                    <a:pt x="2619784" y="257627"/>
                    <a:pt x="2626329" y="254806"/>
                  </a:cubicBezTo>
                  <a:cubicBezTo>
                    <a:pt x="2629278" y="253522"/>
                    <a:pt x="2630434" y="251471"/>
                    <a:pt x="2633510" y="250704"/>
                  </a:cubicBezTo>
                  <a:cubicBezTo>
                    <a:pt x="2637877" y="249675"/>
                    <a:pt x="2644287" y="251089"/>
                    <a:pt x="2644287" y="246599"/>
                  </a:cubicBezTo>
                  <a:cubicBezTo>
                    <a:pt x="2644287" y="240440"/>
                    <a:pt x="2637102" y="239542"/>
                    <a:pt x="2631972" y="236335"/>
                  </a:cubicBezTo>
                  <a:cubicBezTo>
                    <a:pt x="2628252" y="234022"/>
                    <a:pt x="2628638" y="228124"/>
                    <a:pt x="2624275" y="228124"/>
                  </a:cubicBezTo>
                  <a:cubicBezTo>
                    <a:pt x="2612734" y="228124"/>
                    <a:pt x="2606829" y="232997"/>
                    <a:pt x="2596053" y="236847"/>
                  </a:cubicBezTo>
                  <a:cubicBezTo>
                    <a:pt x="2582326" y="241720"/>
                    <a:pt x="2573858" y="243647"/>
                    <a:pt x="2561671" y="251729"/>
                  </a:cubicBezTo>
                  <a:cubicBezTo>
                    <a:pt x="2552563" y="257757"/>
                    <a:pt x="2547178" y="263532"/>
                    <a:pt x="2536273" y="263532"/>
                  </a:cubicBezTo>
                  <a:cubicBezTo>
                    <a:pt x="2531270" y="263532"/>
                    <a:pt x="2526907" y="263659"/>
                    <a:pt x="2523700" y="259940"/>
                  </a:cubicBezTo>
                  <a:cubicBezTo>
                    <a:pt x="2519341" y="254936"/>
                    <a:pt x="2523446" y="248265"/>
                    <a:pt x="2519083" y="243006"/>
                  </a:cubicBezTo>
                  <a:cubicBezTo>
                    <a:pt x="2516516" y="239927"/>
                    <a:pt x="2512156" y="243261"/>
                    <a:pt x="2508818" y="240952"/>
                  </a:cubicBezTo>
                  <a:cubicBezTo>
                    <a:pt x="2504459" y="237873"/>
                    <a:pt x="2504841" y="231972"/>
                    <a:pt x="2499583" y="230692"/>
                  </a:cubicBezTo>
                  <a:cubicBezTo>
                    <a:pt x="2498427" y="236077"/>
                    <a:pt x="2493297" y="238127"/>
                    <a:pt x="2487781" y="238386"/>
                  </a:cubicBezTo>
                  <a:cubicBezTo>
                    <a:pt x="2481749" y="238640"/>
                    <a:pt x="2478157" y="240440"/>
                    <a:pt x="2473412" y="244032"/>
                  </a:cubicBezTo>
                  <a:cubicBezTo>
                    <a:pt x="2471619" y="245312"/>
                    <a:pt x="2471619" y="248137"/>
                    <a:pt x="2469307" y="248137"/>
                  </a:cubicBezTo>
                  <a:cubicBezTo>
                    <a:pt x="2465587" y="248137"/>
                    <a:pt x="2464176" y="243647"/>
                    <a:pt x="2464176" y="239927"/>
                  </a:cubicBezTo>
                  <a:cubicBezTo>
                    <a:pt x="2464176" y="233127"/>
                    <a:pt x="2466100" y="228892"/>
                    <a:pt x="2469307" y="222994"/>
                  </a:cubicBezTo>
                  <a:cubicBezTo>
                    <a:pt x="2470721" y="220428"/>
                    <a:pt x="2473412" y="219402"/>
                    <a:pt x="2473412" y="216449"/>
                  </a:cubicBezTo>
                  <a:lnTo>
                    <a:pt x="2473412" y="205418"/>
                  </a:lnTo>
                  <a:cubicBezTo>
                    <a:pt x="2473412" y="198749"/>
                    <a:pt x="2468154" y="196437"/>
                    <a:pt x="2464689" y="190664"/>
                  </a:cubicBezTo>
                  <a:cubicBezTo>
                    <a:pt x="2481749" y="183610"/>
                    <a:pt x="2493813" y="182709"/>
                    <a:pt x="2508306" y="171168"/>
                  </a:cubicBezTo>
                  <a:cubicBezTo>
                    <a:pt x="2515749" y="165263"/>
                    <a:pt x="2521907" y="161543"/>
                    <a:pt x="2524213" y="152181"/>
                  </a:cubicBezTo>
                  <a:cubicBezTo>
                    <a:pt x="2525366" y="147302"/>
                    <a:pt x="2524854" y="143331"/>
                    <a:pt x="2528318" y="139865"/>
                  </a:cubicBezTo>
                  <a:cubicBezTo>
                    <a:pt x="2531656" y="136528"/>
                    <a:pt x="2534990" y="136273"/>
                    <a:pt x="2538582" y="133193"/>
                  </a:cubicBezTo>
                  <a:cubicBezTo>
                    <a:pt x="2541786" y="130499"/>
                    <a:pt x="2542171" y="127165"/>
                    <a:pt x="2545764" y="124984"/>
                  </a:cubicBezTo>
                  <a:cubicBezTo>
                    <a:pt x="2555773" y="118824"/>
                    <a:pt x="2563725" y="118824"/>
                    <a:pt x="2575528" y="118824"/>
                  </a:cubicBezTo>
                  <a:cubicBezTo>
                    <a:pt x="2591693" y="118824"/>
                    <a:pt x="2600415" y="123955"/>
                    <a:pt x="2616577" y="123955"/>
                  </a:cubicBezTo>
                  <a:cubicBezTo>
                    <a:pt x="2628125" y="123955"/>
                    <a:pt x="2632746" y="114847"/>
                    <a:pt x="2644287" y="113181"/>
                  </a:cubicBezTo>
                  <a:cubicBezTo>
                    <a:pt x="2648138" y="116003"/>
                    <a:pt x="2653784" y="116261"/>
                    <a:pt x="2655064" y="120879"/>
                  </a:cubicBezTo>
                  <a:cubicBezTo>
                    <a:pt x="2656217" y="124984"/>
                    <a:pt x="2654424" y="127802"/>
                    <a:pt x="2654551" y="132168"/>
                  </a:cubicBezTo>
                  <a:cubicBezTo>
                    <a:pt x="2654937" y="141531"/>
                    <a:pt x="2665452" y="143585"/>
                    <a:pt x="2666866" y="152948"/>
                  </a:cubicBezTo>
                  <a:lnTo>
                    <a:pt x="2657115" y="199128"/>
                  </a:lnTo>
                  <a:cubicBezTo>
                    <a:pt x="2657115" y="209523"/>
                    <a:pt x="2658656" y="215548"/>
                    <a:pt x="2661223" y="225558"/>
                  </a:cubicBezTo>
                  <a:cubicBezTo>
                    <a:pt x="2663659" y="235182"/>
                    <a:pt x="2667764" y="239669"/>
                    <a:pt x="2670971" y="249163"/>
                  </a:cubicBezTo>
                  <a:cubicBezTo>
                    <a:pt x="2672258" y="253140"/>
                    <a:pt x="2672382" y="258398"/>
                    <a:pt x="2676614" y="258398"/>
                  </a:cubicBezTo>
                  <a:cubicBezTo>
                    <a:pt x="2677901" y="258398"/>
                    <a:pt x="2678669" y="257372"/>
                    <a:pt x="2679694" y="256859"/>
                  </a:cubicBezTo>
                  <a:lnTo>
                    <a:pt x="2679694" y="240440"/>
                  </a:lnTo>
                  <a:cubicBezTo>
                    <a:pt x="2680719" y="239287"/>
                    <a:pt x="2681493" y="238640"/>
                    <a:pt x="2682773" y="237873"/>
                  </a:cubicBezTo>
                  <a:cubicBezTo>
                    <a:pt x="2684057" y="243131"/>
                    <a:pt x="2687519" y="244799"/>
                    <a:pt x="2689442" y="249675"/>
                  </a:cubicBezTo>
                  <a:cubicBezTo>
                    <a:pt x="2692009" y="256347"/>
                    <a:pt x="2694063" y="260194"/>
                    <a:pt x="2698681" y="265582"/>
                  </a:cubicBezTo>
                  <a:cubicBezTo>
                    <a:pt x="2701117" y="268404"/>
                    <a:pt x="2700859" y="271741"/>
                    <a:pt x="2703811" y="273793"/>
                  </a:cubicBezTo>
                  <a:cubicBezTo>
                    <a:pt x="2708817" y="277257"/>
                    <a:pt x="2713687" y="275334"/>
                    <a:pt x="2719976" y="275334"/>
                  </a:cubicBezTo>
                  <a:cubicBezTo>
                    <a:pt x="2738450" y="275334"/>
                    <a:pt x="2752304" y="266611"/>
                    <a:pt x="2759743" y="249675"/>
                  </a:cubicBezTo>
                  <a:cubicBezTo>
                    <a:pt x="2761030" y="246599"/>
                    <a:pt x="2759488" y="244159"/>
                    <a:pt x="2760768" y="240952"/>
                  </a:cubicBezTo>
                  <a:cubicBezTo>
                    <a:pt x="2765135" y="229917"/>
                    <a:pt x="2772832" y="225946"/>
                    <a:pt x="2776679" y="214784"/>
                  </a:cubicBezTo>
                  <a:cubicBezTo>
                    <a:pt x="2778344" y="209778"/>
                    <a:pt x="2778857" y="206447"/>
                    <a:pt x="2780781" y="201441"/>
                  </a:cubicBezTo>
                  <a:cubicBezTo>
                    <a:pt x="2783093" y="195412"/>
                    <a:pt x="2788867" y="194510"/>
                    <a:pt x="2793099" y="189638"/>
                  </a:cubicBezTo>
                  <a:cubicBezTo>
                    <a:pt x="2797204" y="184893"/>
                    <a:pt x="2799255" y="181941"/>
                    <a:pt x="2803873" y="177323"/>
                  </a:cubicBezTo>
                  <a:cubicBezTo>
                    <a:pt x="2810159" y="171040"/>
                    <a:pt x="2814649" y="167961"/>
                    <a:pt x="2818242" y="159878"/>
                  </a:cubicBezTo>
                  <a:cubicBezTo>
                    <a:pt x="2822092" y="151410"/>
                    <a:pt x="2826965" y="144483"/>
                    <a:pt x="2836200" y="144483"/>
                  </a:cubicBezTo>
                  <a:cubicBezTo>
                    <a:pt x="2839923" y="144483"/>
                    <a:pt x="2841847" y="147047"/>
                    <a:pt x="2845566" y="147047"/>
                  </a:cubicBezTo>
                  <a:cubicBezTo>
                    <a:pt x="2846849" y="147047"/>
                    <a:pt x="2847490" y="146661"/>
                    <a:pt x="2848776" y="146534"/>
                  </a:cubicBezTo>
                  <a:lnTo>
                    <a:pt x="2848776" y="112028"/>
                  </a:lnTo>
                  <a:cubicBezTo>
                    <a:pt x="2848776" y="104458"/>
                    <a:pt x="2852624" y="100481"/>
                    <a:pt x="2856728" y="94194"/>
                  </a:cubicBezTo>
                  <a:cubicBezTo>
                    <a:pt x="2862884" y="84832"/>
                    <a:pt x="2867763" y="80469"/>
                    <a:pt x="2875199" y="72131"/>
                  </a:cubicBezTo>
                  <a:cubicBezTo>
                    <a:pt x="2881231" y="65332"/>
                    <a:pt x="2884823" y="61609"/>
                    <a:pt x="2892648" y="56737"/>
                  </a:cubicBezTo>
                  <a:cubicBezTo>
                    <a:pt x="2895724" y="54810"/>
                    <a:pt x="2895469" y="51734"/>
                    <a:pt x="2898291" y="49552"/>
                  </a:cubicBezTo>
                  <a:cubicBezTo>
                    <a:pt x="2900730" y="47753"/>
                    <a:pt x="2903807" y="49425"/>
                    <a:pt x="2906501" y="51090"/>
                  </a:cubicBezTo>
                  <a:cubicBezTo>
                    <a:pt x="2911507" y="54170"/>
                    <a:pt x="2913046" y="58402"/>
                    <a:pt x="2918816" y="60329"/>
                  </a:cubicBezTo>
                  <a:cubicBezTo>
                    <a:pt x="2942035" y="68026"/>
                    <a:pt x="2955888" y="70077"/>
                    <a:pt x="2980139" y="70077"/>
                  </a:cubicBezTo>
                  <a:cubicBezTo>
                    <a:pt x="2992709" y="70077"/>
                    <a:pt x="2997072" y="57249"/>
                    <a:pt x="3009642" y="57249"/>
                  </a:cubicBezTo>
                  <a:cubicBezTo>
                    <a:pt x="3015674" y="57249"/>
                    <a:pt x="3019005" y="58787"/>
                    <a:pt x="3025037" y="58787"/>
                  </a:cubicBezTo>
                  <a:cubicBezTo>
                    <a:pt x="3034788" y="58787"/>
                    <a:pt x="3039919" y="54170"/>
                    <a:pt x="3048641" y="50065"/>
                  </a:cubicBezTo>
                  <a:cubicBezTo>
                    <a:pt x="3060443" y="44549"/>
                    <a:pt x="3066861" y="40441"/>
                    <a:pt x="3078915" y="35183"/>
                  </a:cubicBezTo>
                  <a:cubicBezTo>
                    <a:pt x="3085459" y="32358"/>
                    <a:pt x="3088924" y="30052"/>
                    <a:pt x="3095850" y="28514"/>
                  </a:cubicBezTo>
                  <a:cubicBezTo>
                    <a:pt x="3101768" y="27136"/>
                    <a:pt x="3106794" y="26849"/>
                    <a:pt x="3111745" y="26757"/>
                  </a:cubicBezTo>
                  <a:lnTo>
                    <a:pt x="3111745" y="26757"/>
                  </a:lnTo>
                  <a:close/>
                  <a:moveTo>
                    <a:pt x="1001283" y="454723"/>
                  </a:moveTo>
                  <a:cubicBezTo>
                    <a:pt x="1006414" y="465241"/>
                    <a:pt x="1004297" y="475715"/>
                    <a:pt x="1011995" y="484692"/>
                  </a:cubicBezTo>
                  <a:cubicBezTo>
                    <a:pt x="1022001" y="496495"/>
                    <a:pt x="1035087" y="494189"/>
                    <a:pt x="1048940" y="501113"/>
                  </a:cubicBezTo>
                  <a:cubicBezTo>
                    <a:pt x="1059717" y="506504"/>
                    <a:pt x="1063564" y="514201"/>
                    <a:pt x="1074598" y="518561"/>
                  </a:cubicBezTo>
                  <a:cubicBezTo>
                    <a:pt x="1081009" y="521125"/>
                    <a:pt x="1086143" y="518045"/>
                    <a:pt x="1093073" y="519586"/>
                  </a:cubicBezTo>
                  <a:cubicBezTo>
                    <a:pt x="1098971" y="520873"/>
                    <a:pt x="1101283" y="526771"/>
                    <a:pt x="1107439" y="526771"/>
                  </a:cubicBezTo>
                  <a:cubicBezTo>
                    <a:pt x="1113597" y="526771"/>
                    <a:pt x="1113597" y="518306"/>
                    <a:pt x="1118728" y="515482"/>
                  </a:cubicBezTo>
                  <a:cubicBezTo>
                    <a:pt x="1132836" y="507271"/>
                    <a:pt x="1142588" y="506246"/>
                    <a:pt x="1158753" y="503166"/>
                  </a:cubicBezTo>
                  <a:cubicBezTo>
                    <a:pt x="1164912" y="502138"/>
                    <a:pt x="1169530" y="504705"/>
                    <a:pt x="1175173" y="502138"/>
                  </a:cubicBezTo>
                  <a:cubicBezTo>
                    <a:pt x="1185692" y="497523"/>
                    <a:pt x="1188000" y="488543"/>
                    <a:pt x="1193647" y="478536"/>
                  </a:cubicBezTo>
                  <a:cubicBezTo>
                    <a:pt x="1197494" y="471609"/>
                    <a:pt x="1205962" y="471865"/>
                    <a:pt x="1208013" y="464167"/>
                  </a:cubicBezTo>
                  <a:cubicBezTo>
                    <a:pt x="1210322" y="454677"/>
                    <a:pt x="1208013" y="447492"/>
                    <a:pt x="1212118" y="438512"/>
                  </a:cubicBezTo>
                  <a:cubicBezTo>
                    <a:pt x="1216994" y="427993"/>
                    <a:pt x="1231105" y="435432"/>
                    <a:pt x="1241881" y="431327"/>
                  </a:cubicBezTo>
                  <a:cubicBezTo>
                    <a:pt x="1251117" y="427735"/>
                    <a:pt x="1253426" y="416958"/>
                    <a:pt x="1263432" y="416958"/>
                  </a:cubicBezTo>
                  <a:cubicBezTo>
                    <a:pt x="1269846" y="416958"/>
                    <a:pt x="1270359" y="427222"/>
                    <a:pt x="1276775" y="427222"/>
                  </a:cubicBezTo>
                  <a:cubicBezTo>
                    <a:pt x="1289604" y="427222"/>
                    <a:pt x="1296275" y="421576"/>
                    <a:pt x="1307565" y="415933"/>
                  </a:cubicBezTo>
                  <a:cubicBezTo>
                    <a:pt x="1312183" y="413624"/>
                    <a:pt x="1316800" y="413878"/>
                    <a:pt x="1319880" y="409773"/>
                  </a:cubicBezTo>
                  <a:cubicBezTo>
                    <a:pt x="1323985" y="404388"/>
                    <a:pt x="1321418" y="397459"/>
                    <a:pt x="1326036" y="392328"/>
                  </a:cubicBezTo>
                  <a:cubicBezTo>
                    <a:pt x="1336300" y="381297"/>
                    <a:pt x="1349640" y="384118"/>
                    <a:pt x="1360930" y="373854"/>
                  </a:cubicBezTo>
                  <a:cubicBezTo>
                    <a:pt x="1369652" y="365902"/>
                    <a:pt x="1360672" y="354867"/>
                    <a:pt x="1365035" y="344094"/>
                  </a:cubicBezTo>
                  <a:cubicBezTo>
                    <a:pt x="1367853" y="337167"/>
                    <a:pt x="1374270" y="335629"/>
                    <a:pt x="1377350" y="328699"/>
                  </a:cubicBezTo>
                  <a:cubicBezTo>
                    <a:pt x="1381968" y="318692"/>
                    <a:pt x="1380684" y="310483"/>
                    <a:pt x="1388640" y="303040"/>
                  </a:cubicBezTo>
                  <a:cubicBezTo>
                    <a:pt x="1395311" y="296884"/>
                    <a:pt x="1407114" y="296884"/>
                    <a:pt x="1407114" y="287649"/>
                  </a:cubicBezTo>
                  <a:cubicBezTo>
                    <a:pt x="1407114" y="278923"/>
                    <a:pt x="1400442" y="275334"/>
                    <a:pt x="1397875" y="267120"/>
                  </a:cubicBezTo>
                  <a:cubicBezTo>
                    <a:pt x="1417887" y="256347"/>
                    <a:pt x="1416349" y="235567"/>
                    <a:pt x="1422508" y="213755"/>
                  </a:cubicBezTo>
                  <a:cubicBezTo>
                    <a:pt x="1426097" y="200673"/>
                    <a:pt x="1437899" y="198106"/>
                    <a:pt x="1446110" y="187071"/>
                  </a:cubicBezTo>
                  <a:cubicBezTo>
                    <a:pt x="1451756" y="179374"/>
                    <a:pt x="1450985" y="169884"/>
                    <a:pt x="1459453" y="165521"/>
                  </a:cubicBezTo>
                  <a:cubicBezTo>
                    <a:pt x="1470997" y="159362"/>
                    <a:pt x="1480491" y="163467"/>
                    <a:pt x="1493318" y="161416"/>
                  </a:cubicBezTo>
                  <a:cubicBezTo>
                    <a:pt x="1507943" y="159107"/>
                    <a:pt x="1516590" y="151067"/>
                    <a:pt x="1531472" y="152092"/>
                  </a:cubicBezTo>
                  <a:lnTo>
                    <a:pt x="1531472" y="152096"/>
                  </a:lnTo>
                  <a:cubicBezTo>
                    <a:pt x="1533644" y="156828"/>
                    <a:pt x="1538758" y="157311"/>
                    <a:pt x="1544120" y="157311"/>
                  </a:cubicBezTo>
                  <a:cubicBezTo>
                    <a:pt x="1545400" y="166419"/>
                    <a:pt x="1550789" y="170011"/>
                    <a:pt x="1555919" y="177323"/>
                  </a:cubicBezTo>
                  <a:cubicBezTo>
                    <a:pt x="1556821" y="178734"/>
                    <a:pt x="1558486" y="179250"/>
                    <a:pt x="1558486" y="181043"/>
                  </a:cubicBezTo>
                  <a:lnTo>
                    <a:pt x="1558486" y="186304"/>
                  </a:lnTo>
                  <a:lnTo>
                    <a:pt x="1544760" y="186304"/>
                  </a:lnTo>
                  <a:cubicBezTo>
                    <a:pt x="1537834" y="186304"/>
                    <a:pt x="1534369" y="190151"/>
                    <a:pt x="1527439" y="190151"/>
                  </a:cubicBezTo>
                  <a:cubicBezTo>
                    <a:pt x="1518716" y="190151"/>
                    <a:pt x="1513844" y="187587"/>
                    <a:pt x="1505121" y="187587"/>
                  </a:cubicBezTo>
                  <a:cubicBezTo>
                    <a:pt x="1503834" y="187587"/>
                    <a:pt x="1503067" y="188613"/>
                    <a:pt x="1502041" y="189125"/>
                  </a:cubicBezTo>
                  <a:cubicBezTo>
                    <a:pt x="1504220" y="193616"/>
                    <a:pt x="1505121" y="197721"/>
                    <a:pt x="1509739" y="199386"/>
                  </a:cubicBezTo>
                  <a:cubicBezTo>
                    <a:pt x="1517691" y="202339"/>
                    <a:pt x="1525133" y="206316"/>
                    <a:pt x="1525133" y="214784"/>
                  </a:cubicBezTo>
                  <a:cubicBezTo>
                    <a:pt x="1525133" y="221965"/>
                    <a:pt x="1511277" y="219915"/>
                    <a:pt x="1511277" y="227099"/>
                  </a:cubicBezTo>
                  <a:cubicBezTo>
                    <a:pt x="1511277" y="227997"/>
                    <a:pt x="1512178" y="228383"/>
                    <a:pt x="1512302" y="229150"/>
                  </a:cubicBezTo>
                  <a:lnTo>
                    <a:pt x="1516283" y="229150"/>
                  </a:lnTo>
                  <a:cubicBezTo>
                    <a:pt x="1523977" y="229150"/>
                    <a:pt x="1527439" y="222478"/>
                    <a:pt x="1535136" y="222478"/>
                  </a:cubicBezTo>
                  <a:cubicBezTo>
                    <a:pt x="1542193" y="222478"/>
                    <a:pt x="1546171" y="227099"/>
                    <a:pt x="1550276" y="232742"/>
                  </a:cubicBezTo>
                  <a:cubicBezTo>
                    <a:pt x="1555795" y="240440"/>
                    <a:pt x="1560413" y="243519"/>
                    <a:pt x="1566696" y="250704"/>
                  </a:cubicBezTo>
                  <a:cubicBezTo>
                    <a:pt x="1573881" y="258914"/>
                    <a:pt x="1576702" y="264942"/>
                    <a:pt x="1582090" y="274305"/>
                  </a:cubicBezTo>
                  <a:cubicBezTo>
                    <a:pt x="1584396" y="278410"/>
                    <a:pt x="1588763" y="279824"/>
                    <a:pt x="1588763" y="284570"/>
                  </a:cubicBezTo>
                  <a:cubicBezTo>
                    <a:pt x="1588763" y="290725"/>
                    <a:pt x="1581578" y="291499"/>
                    <a:pt x="1575935" y="293805"/>
                  </a:cubicBezTo>
                  <a:cubicBezTo>
                    <a:pt x="1578753" y="310868"/>
                    <a:pt x="1592610" y="315486"/>
                    <a:pt x="1606208" y="325622"/>
                  </a:cubicBezTo>
                  <a:cubicBezTo>
                    <a:pt x="1615959" y="332931"/>
                    <a:pt x="1621089" y="337549"/>
                    <a:pt x="1630325" y="345631"/>
                  </a:cubicBezTo>
                  <a:cubicBezTo>
                    <a:pt x="1635717" y="350252"/>
                    <a:pt x="1642640" y="352303"/>
                    <a:pt x="1642640" y="359488"/>
                  </a:cubicBezTo>
                  <a:cubicBezTo>
                    <a:pt x="1642640" y="369625"/>
                    <a:pt x="1630714" y="373981"/>
                    <a:pt x="1620577" y="373341"/>
                  </a:cubicBezTo>
                  <a:cubicBezTo>
                    <a:pt x="1614803" y="372956"/>
                    <a:pt x="1611081" y="372574"/>
                    <a:pt x="1605695" y="374370"/>
                  </a:cubicBezTo>
                  <a:cubicBezTo>
                    <a:pt x="1600692" y="376036"/>
                    <a:pt x="1598252" y="379500"/>
                    <a:pt x="1592867" y="379500"/>
                  </a:cubicBezTo>
                  <a:cubicBezTo>
                    <a:pt x="1587734" y="379500"/>
                    <a:pt x="1585170" y="376421"/>
                    <a:pt x="1580040" y="376421"/>
                  </a:cubicBezTo>
                  <a:cubicBezTo>
                    <a:pt x="1578884" y="376421"/>
                    <a:pt x="1577473" y="376806"/>
                    <a:pt x="1577473" y="377962"/>
                  </a:cubicBezTo>
                  <a:cubicBezTo>
                    <a:pt x="1577473" y="381939"/>
                    <a:pt x="1578753" y="384630"/>
                    <a:pt x="1581065" y="387711"/>
                  </a:cubicBezTo>
                  <a:cubicBezTo>
                    <a:pt x="1575033" y="392455"/>
                    <a:pt x="1569390" y="391303"/>
                    <a:pt x="1562591" y="394895"/>
                  </a:cubicBezTo>
                  <a:cubicBezTo>
                    <a:pt x="1553868" y="399512"/>
                    <a:pt x="1557203" y="409260"/>
                    <a:pt x="1552843" y="417987"/>
                  </a:cubicBezTo>
                  <a:cubicBezTo>
                    <a:pt x="1545400" y="432865"/>
                    <a:pt x="1548476" y="444155"/>
                    <a:pt x="1541041" y="459036"/>
                  </a:cubicBezTo>
                  <a:cubicBezTo>
                    <a:pt x="1541041" y="471737"/>
                    <a:pt x="1536935" y="478664"/>
                    <a:pt x="1536935" y="491364"/>
                  </a:cubicBezTo>
                  <a:cubicBezTo>
                    <a:pt x="1536935" y="494956"/>
                    <a:pt x="1537961" y="499574"/>
                    <a:pt x="1541553" y="499574"/>
                  </a:cubicBezTo>
                  <a:cubicBezTo>
                    <a:pt x="1543091" y="499574"/>
                    <a:pt x="1544120" y="499189"/>
                    <a:pt x="1545658" y="499061"/>
                  </a:cubicBezTo>
                  <a:cubicBezTo>
                    <a:pt x="1542579" y="505345"/>
                    <a:pt x="1538474" y="508297"/>
                    <a:pt x="1538474" y="515096"/>
                  </a:cubicBezTo>
                  <a:lnTo>
                    <a:pt x="1538474" y="528825"/>
                  </a:lnTo>
                  <a:cubicBezTo>
                    <a:pt x="1532314" y="528058"/>
                    <a:pt x="1526031" y="525491"/>
                    <a:pt x="1522566" y="530363"/>
                  </a:cubicBezTo>
                  <a:cubicBezTo>
                    <a:pt x="1518076" y="536519"/>
                    <a:pt x="1519875" y="542424"/>
                    <a:pt x="1516411" y="549350"/>
                  </a:cubicBezTo>
                  <a:cubicBezTo>
                    <a:pt x="1512178" y="557946"/>
                    <a:pt x="1505506" y="559869"/>
                    <a:pt x="1499987" y="567821"/>
                  </a:cubicBezTo>
                  <a:cubicBezTo>
                    <a:pt x="1496784" y="572569"/>
                    <a:pt x="1494984" y="576031"/>
                    <a:pt x="1490239" y="579111"/>
                  </a:cubicBezTo>
                  <a:cubicBezTo>
                    <a:pt x="1485622" y="582190"/>
                    <a:pt x="1481517" y="583088"/>
                    <a:pt x="1478949" y="587833"/>
                  </a:cubicBezTo>
                  <a:cubicBezTo>
                    <a:pt x="1476637" y="591938"/>
                    <a:pt x="1474332" y="593992"/>
                    <a:pt x="1473306" y="598610"/>
                  </a:cubicBezTo>
                  <a:cubicBezTo>
                    <a:pt x="1472151" y="604126"/>
                    <a:pt x="1472405" y="611438"/>
                    <a:pt x="1466762" y="611438"/>
                  </a:cubicBezTo>
                  <a:cubicBezTo>
                    <a:pt x="1462272" y="611438"/>
                    <a:pt x="1459835" y="611950"/>
                    <a:pt x="1455345" y="611565"/>
                  </a:cubicBezTo>
                  <a:cubicBezTo>
                    <a:pt x="1455599" y="614263"/>
                    <a:pt x="1455985" y="615670"/>
                    <a:pt x="1455472" y="618368"/>
                  </a:cubicBezTo>
                  <a:cubicBezTo>
                    <a:pt x="1460476" y="618880"/>
                    <a:pt x="1463170" y="618495"/>
                    <a:pt x="1468176" y="618110"/>
                  </a:cubicBezTo>
                  <a:cubicBezTo>
                    <a:pt x="1467020" y="627989"/>
                    <a:pt x="1466507" y="642227"/>
                    <a:pt x="1476383" y="642227"/>
                  </a:cubicBezTo>
                  <a:cubicBezTo>
                    <a:pt x="1479590" y="642227"/>
                    <a:pt x="1481389" y="640947"/>
                    <a:pt x="1484080" y="639148"/>
                  </a:cubicBezTo>
                  <a:lnTo>
                    <a:pt x="1484080" y="643125"/>
                  </a:lnTo>
                  <a:cubicBezTo>
                    <a:pt x="1484080" y="649539"/>
                    <a:pt x="1482029" y="653132"/>
                    <a:pt x="1479975" y="659160"/>
                  </a:cubicBezTo>
                  <a:cubicBezTo>
                    <a:pt x="1478564" y="663265"/>
                    <a:pt x="1477666" y="668399"/>
                    <a:pt x="1473306" y="668399"/>
                  </a:cubicBezTo>
                  <a:cubicBezTo>
                    <a:pt x="1470227" y="668399"/>
                    <a:pt x="1468300" y="666985"/>
                    <a:pt x="1466122" y="664806"/>
                  </a:cubicBezTo>
                  <a:cubicBezTo>
                    <a:pt x="1465224" y="665319"/>
                    <a:pt x="1464584" y="665831"/>
                    <a:pt x="1463555" y="666344"/>
                  </a:cubicBezTo>
                  <a:lnTo>
                    <a:pt x="1463555" y="689822"/>
                  </a:lnTo>
                  <a:cubicBezTo>
                    <a:pt x="1463555" y="692774"/>
                    <a:pt x="1463297" y="695981"/>
                    <a:pt x="1460476" y="696621"/>
                  </a:cubicBezTo>
                  <a:cubicBezTo>
                    <a:pt x="1455087" y="697774"/>
                    <a:pt x="1447135" y="696235"/>
                    <a:pt x="1447135" y="701751"/>
                  </a:cubicBezTo>
                  <a:cubicBezTo>
                    <a:pt x="1447135" y="706241"/>
                    <a:pt x="1449189" y="708808"/>
                    <a:pt x="1449189" y="713299"/>
                  </a:cubicBezTo>
                  <a:cubicBezTo>
                    <a:pt x="1449189" y="727668"/>
                    <a:pt x="1441364" y="734718"/>
                    <a:pt x="1433794" y="746906"/>
                  </a:cubicBezTo>
                  <a:cubicBezTo>
                    <a:pt x="1425457" y="760250"/>
                    <a:pt x="1420066" y="767820"/>
                    <a:pt x="1408136" y="778208"/>
                  </a:cubicBezTo>
                  <a:cubicBezTo>
                    <a:pt x="1396461" y="788345"/>
                    <a:pt x="1392104" y="797195"/>
                    <a:pt x="1378888" y="804892"/>
                  </a:cubicBezTo>
                  <a:cubicBezTo>
                    <a:pt x="1369526" y="810284"/>
                    <a:pt x="1364392" y="814517"/>
                    <a:pt x="1355283" y="820287"/>
                  </a:cubicBezTo>
                  <a:cubicBezTo>
                    <a:pt x="1351433" y="822723"/>
                    <a:pt x="1350153" y="826956"/>
                    <a:pt x="1345532" y="826956"/>
                  </a:cubicBezTo>
                  <a:cubicBezTo>
                    <a:pt x="1344634" y="826956"/>
                    <a:pt x="1344380" y="825930"/>
                    <a:pt x="1343481" y="825930"/>
                  </a:cubicBezTo>
                  <a:cubicBezTo>
                    <a:pt x="1343481" y="818109"/>
                    <a:pt x="1341681" y="813742"/>
                    <a:pt x="1340401" y="805918"/>
                  </a:cubicBezTo>
                  <a:cubicBezTo>
                    <a:pt x="1339118" y="797708"/>
                    <a:pt x="1341681" y="791679"/>
                    <a:pt x="1336297" y="785393"/>
                  </a:cubicBezTo>
                  <a:cubicBezTo>
                    <a:pt x="1332319" y="780647"/>
                    <a:pt x="1327446" y="781160"/>
                    <a:pt x="1321418" y="779749"/>
                  </a:cubicBezTo>
                  <a:lnTo>
                    <a:pt x="1323982" y="778208"/>
                  </a:lnTo>
                  <a:cubicBezTo>
                    <a:pt x="1323211" y="778081"/>
                    <a:pt x="1322829" y="777183"/>
                    <a:pt x="1321931" y="777183"/>
                  </a:cubicBezTo>
                  <a:cubicBezTo>
                    <a:pt x="1317950" y="777183"/>
                    <a:pt x="1315644" y="778721"/>
                    <a:pt x="1311667" y="778721"/>
                  </a:cubicBezTo>
                  <a:cubicBezTo>
                    <a:pt x="1308460" y="778721"/>
                    <a:pt x="1306664" y="777183"/>
                    <a:pt x="1303457" y="777183"/>
                  </a:cubicBezTo>
                  <a:cubicBezTo>
                    <a:pt x="1296912" y="777183"/>
                    <a:pt x="1293581" y="781288"/>
                    <a:pt x="1287037" y="781288"/>
                  </a:cubicBezTo>
                  <a:cubicBezTo>
                    <a:pt x="1285750" y="781288"/>
                    <a:pt x="1285110" y="780647"/>
                    <a:pt x="1283957" y="780262"/>
                  </a:cubicBezTo>
                  <a:cubicBezTo>
                    <a:pt x="1284343" y="775644"/>
                    <a:pt x="1284470" y="768973"/>
                    <a:pt x="1279852" y="768973"/>
                  </a:cubicBezTo>
                  <a:cubicBezTo>
                    <a:pt x="1270744" y="768973"/>
                    <a:pt x="1266639" y="775644"/>
                    <a:pt x="1257527" y="775644"/>
                  </a:cubicBezTo>
                  <a:cubicBezTo>
                    <a:pt x="1249964" y="775644"/>
                    <a:pt x="1249448" y="764355"/>
                    <a:pt x="1241878" y="764355"/>
                  </a:cubicBezTo>
                  <a:cubicBezTo>
                    <a:pt x="1238929" y="764355"/>
                    <a:pt x="1238417" y="767947"/>
                    <a:pt x="1237260" y="770511"/>
                  </a:cubicBezTo>
                  <a:cubicBezTo>
                    <a:pt x="1235850" y="773590"/>
                    <a:pt x="1234181" y="775517"/>
                    <a:pt x="1234181" y="778979"/>
                  </a:cubicBezTo>
                  <a:cubicBezTo>
                    <a:pt x="1234181" y="786546"/>
                    <a:pt x="1228792" y="791297"/>
                    <a:pt x="1221866" y="794115"/>
                  </a:cubicBezTo>
                  <a:cubicBezTo>
                    <a:pt x="1215583" y="796682"/>
                    <a:pt x="1212758" y="801300"/>
                    <a:pt x="1205959" y="801300"/>
                  </a:cubicBezTo>
                  <a:cubicBezTo>
                    <a:pt x="1200828" y="801300"/>
                    <a:pt x="1199803" y="794628"/>
                    <a:pt x="1194673" y="794628"/>
                  </a:cubicBezTo>
                  <a:cubicBezTo>
                    <a:pt x="1189414" y="794628"/>
                    <a:pt x="1187361" y="798860"/>
                    <a:pt x="1183383" y="802326"/>
                  </a:cubicBezTo>
                  <a:cubicBezTo>
                    <a:pt x="1177991" y="806947"/>
                    <a:pt x="1173759" y="808099"/>
                    <a:pt x="1167475" y="811564"/>
                  </a:cubicBezTo>
                  <a:cubicBezTo>
                    <a:pt x="1164138" y="813360"/>
                    <a:pt x="1162597" y="816695"/>
                    <a:pt x="1158753" y="816695"/>
                  </a:cubicBezTo>
                  <a:cubicBezTo>
                    <a:pt x="1153874" y="816695"/>
                    <a:pt x="1154648" y="809768"/>
                    <a:pt x="1154648" y="804892"/>
                  </a:cubicBezTo>
                  <a:cubicBezTo>
                    <a:pt x="1154648" y="791036"/>
                    <a:pt x="1167475" y="785520"/>
                    <a:pt x="1167475" y="771667"/>
                  </a:cubicBezTo>
                  <a:cubicBezTo>
                    <a:pt x="1167475" y="770772"/>
                    <a:pt x="1166963" y="770383"/>
                    <a:pt x="1166963" y="769485"/>
                  </a:cubicBezTo>
                  <a:cubicBezTo>
                    <a:pt x="1158109" y="770126"/>
                    <a:pt x="1155161" y="779237"/>
                    <a:pt x="1146310" y="779237"/>
                  </a:cubicBezTo>
                  <a:lnTo>
                    <a:pt x="1135788" y="779237"/>
                  </a:lnTo>
                  <a:cubicBezTo>
                    <a:pt x="1130782" y="779237"/>
                    <a:pt x="1127193" y="779237"/>
                    <a:pt x="1123346" y="782313"/>
                  </a:cubicBezTo>
                  <a:cubicBezTo>
                    <a:pt x="1119492" y="785393"/>
                    <a:pt x="1120652" y="792578"/>
                    <a:pt x="1115649" y="792578"/>
                  </a:cubicBezTo>
                  <a:cubicBezTo>
                    <a:pt x="1107951" y="792578"/>
                    <a:pt x="1104872" y="785393"/>
                    <a:pt x="1097175" y="785393"/>
                  </a:cubicBezTo>
                  <a:cubicBezTo>
                    <a:pt x="1092299" y="785393"/>
                    <a:pt x="1090244" y="790010"/>
                    <a:pt x="1085372" y="790010"/>
                  </a:cubicBezTo>
                  <a:cubicBezTo>
                    <a:pt x="1083321" y="790010"/>
                    <a:pt x="1082165" y="789371"/>
                    <a:pt x="1080242" y="788985"/>
                  </a:cubicBezTo>
                  <a:cubicBezTo>
                    <a:pt x="1080242" y="783982"/>
                    <a:pt x="1080627" y="781160"/>
                    <a:pt x="1080242" y="776157"/>
                  </a:cubicBezTo>
                  <a:lnTo>
                    <a:pt x="1072159" y="776157"/>
                  </a:lnTo>
                  <a:cubicBezTo>
                    <a:pt x="1064847" y="776157"/>
                    <a:pt x="1062281" y="782829"/>
                    <a:pt x="1058175" y="788985"/>
                  </a:cubicBezTo>
                  <a:cubicBezTo>
                    <a:pt x="1056892" y="788599"/>
                    <a:pt x="1055997" y="788217"/>
                    <a:pt x="1054583" y="787960"/>
                  </a:cubicBezTo>
                  <a:cubicBezTo>
                    <a:pt x="1054583" y="772823"/>
                    <a:pt x="1053431" y="764100"/>
                    <a:pt x="1049452" y="749473"/>
                  </a:cubicBezTo>
                  <a:cubicBezTo>
                    <a:pt x="1046758" y="739470"/>
                    <a:pt x="1043166" y="734464"/>
                    <a:pt x="1038163" y="725355"/>
                  </a:cubicBezTo>
                  <a:cubicBezTo>
                    <a:pt x="1036240" y="721763"/>
                    <a:pt x="1033033" y="720225"/>
                    <a:pt x="1033033" y="716120"/>
                  </a:cubicBezTo>
                  <a:cubicBezTo>
                    <a:pt x="1033033" y="707270"/>
                    <a:pt x="1040730" y="703417"/>
                    <a:pt x="1040730" y="694567"/>
                  </a:cubicBezTo>
                  <a:cubicBezTo>
                    <a:pt x="1040730" y="690076"/>
                    <a:pt x="1039577" y="687510"/>
                    <a:pt x="1038163" y="683277"/>
                  </a:cubicBezTo>
                  <a:cubicBezTo>
                    <a:pt x="1033545" y="681612"/>
                    <a:pt x="1031367" y="679172"/>
                    <a:pt x="1026361" y="679172"/>
                  </a:cubicBezTo>
                  <a:cubicBezTo>
                    <a:pt x="1017380" y="679172"/>
                    <a:pt x="1014813" y="687644"/>
                    <a:pt x="1007377" y="692516"/>
                  </a:cubicBezTo>
                  <a:cubicBezTo>
                    <a:pt x="1006221" y="690847"/>
                    <a:pt x="1005836" y="689181"/>
                    <a:pt x="1005836" y="686997"/>
                  </a:cubicBezTo>
                  <a:cubicBezTo>
                    <a:pt x="1005836" y="682124"/>
                    <a:pt x="1006221" y="679433"/>
                    <a:pt x="1005836" y="674555"/>
                  </a:cubicBezTo>
                  <a:cubicBezTo>
                    <a:pt x="999040" y="674555"/>
                    <a:pt x="991339" y="673529"/>
                    <a:pt x="989928" y="666857"/>
                  </a:cubicBezTo>
                  <a:cubicBezTo>
                    <a:pt x="988390" y="659933"/>
                    <a:pt x="989416" y="655829"/>
                    <a:pt x="987878" y="648899"/>
                  </a:cubicBezTo>
                  <a:cubicBezTo>
                    <a:pt x="985951" y="640562"/>
                    <a:pt x="982104" y="636842"/>
                    <a:pt x="981206" y="628374"/>
                  </a:cubicBezTo>
                  <a:cubicBezTo>
                    <a:pt x="979664" y="615288"/>
                    <a:pt x="979919" y="606053"/>
                    <a:pt x="970429" y="596559"/>
                  </a:cubicBezTo>
                  <a:cubicBezTo>
                    <a:pt x="966836" y="591938"/>
                    <a:pt x="961961" y="593738"/>
                    <a:pt x="958114" y="589375"/>
                  </a:cubicBezTo>
                  <a:cubicBezTo>
                    <a:pt x="953751" y="584368"/>
                    <a:pt x="956314" y="578856"/>
                    <a:pt x="954521" y="572438"/>
                  </a:cubicBezTo>
                  <a:cubicBezTo>
                    <a:pt x="952209" y="564356"/>
                    <a:pt x="951827" y="559738"/>
                    <a:pt x="950929" y="551401"/>
                  </a:cubicBezTo>
                  <a:cubicBezTo>
                    <a:pt x="950544" y="547808"/>
                    <a:pt x="948366" y="546016"/>
                    <a:pt x="948366" y="542424"/>
                  </a:cubicBezTo>
                  <a:cubicBezTo>
                    <a:pt x="948366" y="535879"/>
                    <a:pt x="951697" y="532541"/>
                    <a:pt x="954521" y="526771"/>
                  </a:cubicBezTo>
                  <a:cubicBezTo>
                    <a:pt x="959528" y="516765"/>
                    <a:pt x="962474" y="511121"/>
                    <a:pt x="968378" y="501628"/>
                  </a:cubicBezTo>
                  <a:cubicBezTo>
                    <a:pt x="972356" y="495084"/>
                    <a:pt x="978639" y="492517"/>
                    <a:pt x="978639" y="484820"/>
                  </a:cubicBezTo>
                  <a:lnTo>
                    <a:pt x="978639" y="473279"/>
                  </a:lnTo>
                  <a:cubicBezTo>
                    <a:pt x="978639" y="470967"/>
                    <a:pt x="975559" y="470584"/>
                    <a:pt x="975559" y="468272"/>
                  </a:cubicBezTo>
                  <a:cubicBezTo>
                    <a:pt x="975559" y="461989"/>
                    <a:pt x="983257" y="461476"/>
                    <a:pt x="989416" y="460062"/>
                  </a:cubicBezTo>
                  <a:cubicBezTo>
                    <a:pt x="994354" y="458906"/>
                    <a:pt x="997854" y="457097"/>
                    <a:pt x="1001283" y="454723"/>
                  </a:cubicBezTo>
                  <a:lnTo>
                    <a:pt x="1001283" y="454723"/>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24" name="Freeform: Shape 4723">
              <a:extLst>
                <a:ext uri="{FF2B5EF4-FFF2-40B4-BE49-F238E27FC236}">
                  <a16:creationId xmlns:a16="http://schemas.microsoft.com/office/drawing/2014/main" id="{441DE82A-B952-4739-88B7-13E7316C6EA2}"/>
                </a:ext>
              </a:extLst>
            </p:cNvPr>
            <p:cNvSpPr/>
            <p:nvPr/>
          </p:nvSpPr>
          <p:spPr>
            <a:xfrm>
              <a:off x="15952399" y="4042921"/>
              <a:ext cx="630609" cy="997023"/>
            </a:xfrm>
            <a:custGeom>
              <a:avLst/>
              <a:gdLst>
                <a:gd name="connsiteX0" fmla="*/ 203287 w 630609"/>
                <a:gd name="connsiteY0" fmla="*/ 2647 h 997022"/>
                <a:gd name="connsiteX1" fmla="*/ 196615 w 630609"/>
                <a:gd name="connsiteY1" fmla="*/ 84 h 997022"/>
                <a:gd name="connsiteX2" fmla="*/ 192510 w 630609"/>
                <a:gd name="connsiteY2" fmla="*/ 10861 h 997022"/>
                <a:gd name="connsiteX3" fmla="*/ 186354 w 630609"/>
                <a:gd name="connsiteY3" fmla="*/ 18558 h 997022"/>
                <a:gd name="connsiteX4" fmla="*/ 171472 w 630609"/>
                <a:gd name="connsiteY4" fmla="*/ 26768 h 997022"/>
                <a:gd name="connsiteX5" fmla="*/ 115540 w 630609"/>
                <a:gd name="connsiteY5" fmla="*/ 9832 h 997022"/>
                <a:gd name="connsiteX6" fmla="*/ 102196 w 630609"/>
                <a:gd name="connsiteY6" fmla="*/ 18558 h 997022"/>
                <a:gd name="connsiteX7" fmla="*/ 93474 w 630609"/>
                <a:gd name="connsiteY7" fmla="*/ 29844 h 997022"/>
                <a:gd name="connsiteX8" fmla="*/ 96295 w 630609"/>
                <a:gd name="connsiteY8" fmla="*/ 43061 h 997022"/>
                <a:gd name="connsiteX9" fmla="*/ 96295 w 630609"/>
                <a:gd name="connsiteY9" fmla="*/ 69996 h 997022"/>
                <a:gd name="connsiteX10" fmla="*/ 96553 w 630609"/>
                <a:gd name="connsiteY10" fmla="*/ 80646 h 997022"/>
                <a:gd name="connsiteX11" fmla="*/ 93474 w 630609"/>
                <a:gd name="connsiteY11" fmla="*/ 89114 h 997022"/>
                <a:gd name="connsiteX12" fmla="*/ 98993 w 630609"/>
                <a:gd name="connsiteY12" fmla="*/ 103610 h 997022"/>
                <a:gd name="connsiteX13" fmla="*/ 98993 w 630609"/>
                <a:gd name="connsiteY13" fmla="*/ 136065 h 997022"/>
                <a:gd name="connsiteX14" fmla="*/ 90394 w 630609"/>
                <a:gd name="connsiteY14" fmla="*/ 155310 h 997022"/>
                <a:gd name="connsiteX15" fmla="*/ 110922 w 630609"/>
                <a:gd name="connsiteY15" fmla="*/ 191997 h 997022"/>
                <a:gd name="connsiteX16" fmla="*/ 99117 w 630609"/>
                <a:gd name="connsiteY16" fmla="*/ 200720 h 997022"/>
                <a:gd name="connsiteX17" fmla="*/ 91423 w 630609"/>
                <a:gd name="connsiteY17" fmla="*/ 204312 h 997022"/>
                <a:gd name="connsiteX18" fmla="*/ 77053 w 630609"/>
                <a:gd name="connsiteY18" fmla="*/ 191484 h 997022"/>
                <a:gd name="connsiteX19" fmla="*/ 70382 w 630609"/>
                <a:gd name="connsiteY19" fmla="*/ 189946 h 997022"/>
                <a:gd name="connsiteX20" fmla="*/ 74490 w 630609"/>
                <a:gd name="connsiteY20" fmla="*/ 210984 h 997022"/>
                <a:gd name="connsiteX21" fmla="*/ 75003 w 630609"/>
                <a:gd name="connsiteY21" fmla="*/ 219706 h 997022"/>
                <a:gd name="connsiteX22" fmla="*/ 83726 w 630609"/>
                <a:gd name="connsiteY22" fmla="*/ 223812 h 997022"/>
                <a:gd name="connsiteX23" fmla="*/ 90394 w 630609"/>
                <a:gd name="connsiteY23" fmla="*/ 230996 h 997022"/>
                <a:gd name="connsiteX24" fmla="*/ 93987 w 630609"/>
                <a:gd name="connsiteY24" fmla="*/ 249470 h 997022"/>
                <a:gd name="connsiteX25" fmla="*/ 109894 w 630609"/>
                <a:gd name="connsiteY25" fmla="*/ 274613 h 997022"/>
                <a:gd name="connsiteX26" fmla="*/ 133498 w 630609"/>
                <a:gd name="connsiteY26" fmla="*/ 297189 h 997022"/>
                <a:gd name="connsiteX27" fmla="*/ 149922 w 630609"/>
                <a:gd name="connsiteY27" fmla="*/ 325927 h 997022"/>
                <a:gd name="connsiteX28" fmla="*/ 155564 w 630609"/>
                <a:gd name="connsiteY28" fmla="*/ 337217 h 997022"/>
                <a:gd name="connsiteX29" fmla="*/ 163775 w 630609"/>
                <a:gd name="connsiteY29" fmla="*/ 349019 h 997022"/>
                <a:gd name="connsiteX30" fmla="*/ 180707 w 630609"/>
                <a:gd name="connsiteY30" fmla="*/ 341834 h 997022"/>
                <a:gd name="connsiteX31" fmla="*/ 196869 w 630609"/>
                <a:gd name="connsiteY31" fmla="*/ 349532 h 997022"/>
                <a:gd name="connsiteX32" fmla="*/ 209955 w 630609"/>
                <a:gd name="connsiteY32" fmla="*/ 337217 h 997022"/>
                <a:gd name="connsiteX33" fmla="*/ 223812 w 630609"/>
                <a:gd name="connsiteY33" fmla="*/ 326440 h 997022"/>
                <a:gd name="connsiteX34" fmla="*/ 236385 w 630609"/>
                <a:gd name="connsiteY34" fmla="*/ 319768 h 997022"/>
                <a:gd name="connsiteX35" fmla="*/ 247416 w 630609"/>
                <a:gd name="connsiteY35" fmla="*/ 323360 h 997022"/>
                <a:gd name="connsiteX36" fmla="*/ 273072 w 630609"/>
                <a:gd name="connsiteY36" fmla="*/ 326953 h 997022"/>
                <a:gd name="connsiteX37" fmla="*/ 301807 w 630609"/>
                <a:gd name="connsiteY37" fmla="*/ 347990 h 997022"/>
                <a:gd name="connsiteX38" fmla="*/ 302835 w 630609"/>
                <a:gd name="connsiteY38" fmla="*/ 345427 h 997022"/>
                <a:gd name="connsiteX39" fmla="*/ 294625 w 630609"/>
                <a:gd name="connsiteY39" fmla="*/ 337729 h 997022"/>
                <a:gd name="connsiteX40" fmla="*/ 285387 w 630609"/>
                <a:gd name="connsiteY40" fmla="*/ 324386 h 997022"/>
                <a:gd name="connsiteX41" fmla="*/ 279230 w 630609"/>
                <a:gd name="connsiteY41" fmla="*/ 301297 h 997022"/>
                <a:gd name="connsiteX42" fmla="*/ 281154 w 630609"/>
                <a:gd name="connsiteY42" fmla="*/ 300781 h 997022"/>
                <a:gd name="connsiteX43" fmla="*/ 296164 w 630609"/>
                <a:gd name="connsiteY43" fmla="*/ 305402 h 997022"/>
                <a:gd name="connsiteX44" fmla="*/ 319768 w 630609"/>
                <a:gd name="connsiteY44" fmla="*/ 311045 h 997022"/>
                <a:gd name="connsiteX45" fmla="*/ 330545 w 630609"/>
                <a:gd name="connsiteY45" fmla="*/ 320281 h 997022"/>
                <a:gd name="connsiteX46" fmla="*/ 352611 w 630609"/>
                <a:gd name="connsiteY46" fmla="*/ 324386 h 997022"/>
                <a:gd name="connsiteX47" fmla="*/ 362872 w 630609"/>
                <a:gd name="connsiteY47" fmla="*/ 335675 h 997022"/>
                <a:gd name="connsiteX48" fmla="*/ 377754 w 630609"/>
                <a:gd name="connsiteY48" fmla="*/ 338755 h 997022"/>
                <a:gd name="connsiteX49" fmla="*/ 381859 w 630609"/>
                <a:gd name="connsiteY49" fmla="*/ 332599 h 997022"/>
                <a:gd name="connsiteX50" fmla="*/ 395839 w 630609"/>
                <a:gd name="connsiteY50" fmla="*/ 346965 h 997022"/>
                <a:gd name="connsiteX51" fmla="*/ 399817 w 630609"/>
                <a:gd name="connsiteY51" fmla="*/ 346452 h 997022"/>
                <a:gd name="connsiteX52" fmla="*/ 399817 w 630609"/>
                <a:gd name="connsiteY52" fmla="*/ 339908 h 997022"/>
                <a:gd name="connsiteX53" fmla="*/ 398537 w 630609"/>
                <a:gd name="connsiteY53" fmla="*/ 335035 h 997022"/>
                <a:gd name="connsiteX54" fmla="*/ 398537 w 630609"/>
                <a:gd name="connsiteY54" fmla="*/ 311045 h 997022"/>
                <a:gd name="connsiteX55" fmla="*/ 387502 w 630609"/>
                <a:gd name="connsiteY55" fmla="*/ 320281 h 997022"/>
                <a:gd name="connsiteX56" fmla="*/ 376725 w 630609"/>
                <a:gd name="connsiteY56" fmla="*/ 321822 h 997022"/>
                <a:gd name="connsiteX57" fmla="*/ 369031 w 630609"/>
                <a:gd name="connsiteY57" fmla="*/ 308224 h 997022"/>
                <a:gd name="connsiteX58" fmla="*/ 375187 w 630609"/>
                <a:gd name="connsiteY58" fmla="*/ 307966 h 997022"/>
                <a:gd name="connsiteX59" fmla="*/ 375700 w 630609"/>
                <a:gd name="connsiteY59" fmla="*/ 304373 h 997022"/>
                <a:gd name="connsiteX60" fmla="*/ 366465 w 630609"/>
                <a:gd name="connsiteY60" fmla="*/ 299243 h 997022"/>
                <a:gd name="connsiteX61" fmla="*/ 358254 w 630609"/>
                <a:gd name="connsiteY61" fmla="*/ 286415 h 997022"/>
                <a:gd name="connsiteX62" fmla="*/ 361334 w 630609"/>
                <a:gd name="connsiteY62" fmla="*/ 282823 h 997022"/>
                <a:gd name="connsiteX63" fmla="*/ 378267 w 630609"/>
                <a:gd name="connsiteY63" fmla="*/ 265890 h 997022"/>
                <a:gd name="connsiteX64" fmla="*/ 374162 w 630609"/>
                <a:gd name="connsiteY64" fmla="*/ 260757 h 997022"/>
                <a:gd name="connsiteX65" fmla="*/ 366977 w 630609"/>
                <a:gd name="connsiteY65" fmla="*/ 261785 h 997022"/>
                <a:gd name="connsiteX66" fmla="*/ 350815 w 630609"/>
                <a:gd name="connsiteY66" fmla="*/ 258193 h 997022"/>
                <a:gd name="connsiteX67" fmla="*/ 339268 w 630609"/>
                <a:gd name="connsiteY67" fmla="*/ 271791 h 997022"/>
                <a:gd name="connsiteX68" fmla="*/ 341319 w 630609"/>
                <a:gd name="connsiteY68" fmla="*/ 288982 h 997022"/>
                <a:gd name="connsiteX69" fmla="*/ 335421 w 630609"/>
                <a:gd name="connsiteY69" fmla="*/ 296676 h 997022"/>
                <a:gd name="connsiteX70" fmla="*/ 320153 w 630609"/>
                <a:gd name="connsiteY70" fmla="*/ 272046 h 997022"/>
                <a:gd name="connsiteX71" fmla="*/ 310148 w 630609"/>
                <a:gd name="connsiteY71" fmla="*/ 272046 h 997022"/>
                <a:gd name="connsiteX72" fmla="*/ 300784 w 630609"/>
                <a:gd name="connsiteY72" fmla="*/ 268454 h 997022"/>
                <a:gd name="connsiteX73" fmla="*/ 288211 w 630609"/>
                <a:gd name="connsiteY73" fmla="*/ 267428 h 997022"/>
                <a:gd name="connsiteX74" fmla="*/ 269995 w 630609"/>
                <a:gd name="connsiteY74" fmla="*/ 280256 h 997022"/>
                <a:gd name="connsiteX75" fmla="*/ 263323 w 630609"/>
                <a:gd name="connsiteY75" fmla="*/ 290520 h 997022"/>
                <a:gd name="connsiteX76" fmla="*/ 259731 w 630609"/>
                <a:gd name="connsiteY76" fmla="*/ 307966 h 997022"/>
                <a:gd name="connsiteX77" fmla="*/ 236127 w 630609"/>
                <a:gd name="connsiteY77" fmla="*/ 302835 h 997022"/>
                <a:gd name="connsiteX78" fmla="*/ 226891 w 630609"/>
                <a:gd name="connsiteY78" fmla="*/ 283848 h 997022"/>
                <a:gd name="connsiteX79" fmla="*/ 207905 w 630609"/>
                <a:gd name="connsiteY79" fmla="*/ 254088 h 997022"/>
                <a:gd name="connsiteX80" fmla="*/ 199694 w 630609"/>
                <a:gd name="connsiteY80" fmla="*/ 239591 h 997022"/>
                <a:gd name="connsiteX81" fmla="*/ 199694 w 630609"/>
                <a:gd name="connsiteY81" fmla="*/ 226506 h 997022"/>
                <a:gd name="connsiteX82" fmla="*/ 202261 w 630609"/>
                <a:gd name="connsiteY82" fmla="*/ 213551 h 997022"/>
                <a:gd name="connsiteX83" fmla="*/ 197128 w 630609"/>
                <a:gd name="connsiteY83" fmla="*/ 204312 h 997022"/>
                <a:gd name="connsiteX84" fmla="*/ 195589 w 630609"/>
                <a:gd name="connsiteY84" fmla="*/ 193796 h 997022"/>
                <a:gd name="connsiteX85" fmla="*/ 198669 w 630609"/>
                <a:gd name="connsiteY85" fmla="*/ 170959 h 997022"/>
                <a:gd name="connsiteX86" fmla="*/ 204824 w 630609"/>
                <a:gd name="connsiteY86" fmla="*/ 159157 h 997022"/>
                <a:gd name="connsiteX87" fmla="*/ 220732 w 630609"/>
                <a:gd name="connsiteY87" fmla="*/ 146842 h 997022"/>
                <a:gd name="connsiteX88" fmla="*/ 223812 w 630609"/>
                <a:gd name="connsiteY88" fmla="*/ 128368 h 997022"/>
                <a:gd name="connsiteX89" fmla="*/ 233047 w 630609"/>
                <a:gd name="connsiteY89" fmla="*/ 110410 h 997022"/>
                <a:gd name="connsiteX90" fmla="*/ 239719 w 630609"/>
                <a:gd name="connsiteY90" fmla="*/ 97066 h 997022"/>
                <a:gd name="connsiteX91" fmla="*/ 228429 w 630609"/>
                <a:gd name="connsiteY91" fmla="*/ 86292 h 997022"/>
                <a:gd name="connsiteX92" fmla="*/ 207392 w 630609"/>
                <a:gd name="connsiteY92" fmla="*/ 66793 h 997022"/>
                <a:gd name="connsiteX93" fmla="*/ 201748 w 630609"/>
                <a:gd name="connsiteY93" fmla="*/ 33822 h 997022"/>
                <a:gd name="connsiteX94" fmla="*/ 201748 w 630609"/>
                <a:gd name="connsiteY94" fmla="*/ 23688 h 997022"/>
                <a:gd name="connsiteX95" fmla="*/ 205337 w 630609"/>
                <a:gd name="connsiteY95" fmla="*/ 14195 h 997022"/>
                <a:gd name="connsiteX96" fmla="*/ 203287 w 630609"/>
                <a:gd name="connsiteY96" fmla="*/ 2647 h 997022"/>
                <a:gd name="connsiteX97" fmla="*/ 392123 w 630609"/>
                <a:gd name="connsiteY97" fmla="*/ 239719 h 997022"/>
                <a:gd name="connsiteX98" fmla="*/ 391349 w 630609"/>
                <a:gd name="connsiteY98" fmla="*/ 241769 h 997022"/>
                <a:gd name="connsiteX99" fmla="*/ 391349 w 630609"/>
                <a:gd name="connsiteY99" fmla="*/ 257291 h 997022"/>
                <a:gd name="connsiteX100" fmla="*/ 389556 w 630609"/>
                <a:gd name="connsiteY100" fmla="*/ 271919 h 997022"/>
                <a:gd name="connsiteX101" fmla="*/ 389556 w 630609"/>
                <a:gd name="connsiteY101" fmla="*/ 283336 h 997022"/>
                <a:gd name="connsiteX102" fmla="*/ 393021 w 630609"/>
                <a:gd name="connsiteY102" fmla="*/ 283848 h 997022"/>
                <a:gd name="connsiteX103" fmla="*/ 411107 w 630609"/>
                <a:gd name="connsiteY103" fmla="*/ 267428 h 997022"/>
                <a:gd name="connsiteX104" fmla="*/ 405977 w 630609"/>
                <a:gd name="connsiteY104" fmla="*/ 255113 h 997022"/>
                <a:gd name="connsiteX105" fmla="*/ 392123 w 630609"/>
                <a:gd name="connsiteY105" fmla="*/ 239719 h 997022"/>
                <a:gd name="connsiteX106" fmla="*/ 257681 w 630609"/>
                <a:gd name="connsiteY106" fmla="*/ 342347 h 997022"/>
                <a:gd name="connsiteX107" fmla="*/ 251136 w 630609"/>
                <a:gd name="connsiteY107" fmla="*/ 341834 h 997022"/>
                <a:gd name="connsiteX108" fmla="*/ 240744 w 630609"/>
                <a:gd name="connsiteY108" fmla="*/ 350044 h 997022"/>
                <a:gd name="connsiteX109" fmla="*/ 247416 w 630609"/>
                <a:gd name="connsiteY109" fmla="*/ 354149 h 997022"/>
                <a:gd name="connsiteX110" fmla="*/ 256139 w 630609"/>
                <a:gd name="connsiteY110" fmla="*/ 359280 h 997022"/>
                <a:gd name="connsiteX111" fmla="*/ 257681 w 630609"/>
                <a:gd name="connsiteY111" fmla="*/ 342347 h 997022"/>
                <a:gd name="connsiteX112" fmla="*/ 178141 w 630609"/>
                <a:gd name="connsiteY112" fmla="*/ 368518 h 997022"/>
                <a:gd name="connsiteX113" fmla="*/ 168393 w 630609"/>
                <a:gd name="connsiteY113" fmla="*/ 376729 h 997022"/>
                <a:gd name="connsiteX114" fmla="*/ 155564 w 630609"/>
                <a:gd name="connsiteY114" fmla="*/ 384939 h 997022"/>
                <a:gd name="connsiteX115" fmla="*/ 156077 w 630609"/>
                <a:gd name="connsiteY115" fmla="*/ 386989 h 997022"/>
                <a:gd name="connsiteX116" fmla="*/ 160182 w 630609"/>
                <a:gd name="connsiteY116" fmla="*/ 387502 h 997022"/>
                <a:gd name="connsiteX117" fmla="*/ 166727 w 630609"/>
                <a:gd name="connsiteY117" fmla="*/ 386989 h 997022"/>
                <a:gd name="connsiteX118" fmla="*/ 182762 w 630609"/>
                <a:gd name="connsiteY118" fmla="*/ 398279 h 997022"/>
                <a:gd name="connsiteX119" fmla="*/ 193023 w 630609"/>
                <a:gd name="connsiteY119" fmla="*/ 418804 h 997022"/>
                <a:gd name="connsiteX120" fmla="*/ 204312 w 630609"/>
                <a:gd name="connsiteY120" fmla="*/ 432144 h 997022"/>
                <a:gd name="connsiteX121" fmla="*/ 218681 w 630609"/>
                <a:gd name="connsiteY121" fmla="*/ 445488 h 997022"/>
                <a:gd name="connsiteX122" fmla="*/ 224324 w 630609"/>
                <a:gd name="connsiteY122" fmla="*/ 436765 h 997022"/>
                <a:gd name="connsiteX123" fmla="*/ 228942 w 630609"/>
                <a:gd name="connsiteY123" fmla="*/ 414444 h 997022"/>
                <a:gd name="connsiteX124" fmla="*/ 223812 w 630609"/>
                <a:gd name="connsiteY124" fmla="*/ 390069 h 997022"/>
                <a:gd name="connsiteX125" fmla="*/ 226378 w 630609"/>
                <a:gd name="connsiteY125" fmla="*/ 379805 h 997022"/>
                <a:gd name="connsiteX126" fmla="*/ 219194 w 630609"/>
                <a:gd name="connsiteY126" fmla="*/ 373136 h 997022"/>
                <a:gd name="connsiteX127" fmla="*/ 208290 w 630609"/>
                <a:gd name="connsiteY127" fmla="*/ 366464 h 997022"/>
                <a:gd name="connsiteX128" fmla="*/ 178141 w 630609"/>
                <a:gd name="connsiteY128" fmla="*/ 368518 h 997022"/>
                <a:gd name="connsiteX129" fmla="*/ 380831 w 630609"/>
                <a:gd name="connsiteY129" fmla="*/ 385451 h 997022"/>
                <a:gd name="connsiteX130" fmla="*/ 372623 w 630609"/>
                <a:gd name="connsiteY130" fmla="*/ 377754 h 997022"/>
                <a:gd name="connsiteX131" fmla="*/ 349019 w 630609"/>
                <a:gd name="connsiteY131" fmla="*/ 375700 h 997022"/>
                <a:gd name="connsiteX132" fmla="*/ 347990 w 630609"/>
                <a:gd name="connsiteY132" fmla="*/ 377754 h 997022"/>
                <a:gd name="connsiteX133" fmla="*/ 356204 w 630609"/>
                <a:gd name="connsiteY133" fmla="*/ 400203 h 997022"/>
                <a:gd name="connsiteX134" fmla="*/ 356204 w 630609"/>
                <a:gd name="connsiteY134" fmla="*/ 416753 h 997022"/>
                <a:gd name="connsiteX135" fmla="*/ 358254 w 630609"/>
                <a:gd name="connsiteY135" fmla="*/ 420858 h 997022"/>
                <a:gd name="connsiteX136" fmla="*/ 366465 w 630609"/>
                <a:gd name="connsiteY136" fmla="*/ 404951 h 997022"/>
                <a:gd name="connsiteX137" fmla="*/ 371337 w 630609"/>
                <a:gd name="connsiteY137" fmla="*/ 397254 h 997022"/>
                <a:gd name="connsiteX138" fmla="*/ 377238 w 630609"/>
                <a:gd name="connsiteY138" fmla="*/ 401871 h 997022"/>
                <a:gd name="connsiteX139" fmla="*/ 388142 w 630609"/>
                <a:gd name="connsiteY139" fmla="*/ 404951 h 997022"/>
                <a:gd name="connsiteX140" fmla="*/ 400719 w 630609"/>
                <a:gd name="connsiteY140" fmla="*/ 404951 h 997022"/>
                <a:gd name="connsiteX141" fmla="*/ 407642 w 630609"/>
                <a:gd name="connsiteY141" fmla="*/ 407514 h 997022"/>
                <a:gd name="connsiteX142" fmla="*/ 411619 w 630609"/>
                <a:gd name="connsiteY142" fmla="*/ 407514 h 997022"/>
                <a:gd name="connsiteX143" fmla="*/ 403409 w 630609"/>
                <a:gd name="connsiteY143" fmla="*/ 394174 h 997022"/>
                <a:gd name="connsiteX144" fmla="*/ 392636 w 630609"/>
                <a:gd name="connsiteY144" fmla="*/ 391607 h 997022"/>
                <a:gd name="connsiteX145" fmla="*/ 382372 w 630609"/>
                <a:gd name="connsiteY145" fmla="*/ 387502 h 997022"/>
                <a:gd name="connsiteX146" fmla="*/ 380831 w 630609"/>
                <a:gd name="connsiteY146" fmla="*/ 385451 h 997022"/>
                <a:gd name="connsiteX147" fmla="*/ 299116 w 630609"/>
                <a:gd name="connsiteY147" fmla="*/ 454211 h 997022"/>
                <a:gd name="connsiteX148" fmla="*/ 287568 w 630609"/>
                <a:gd name="connsiteY148" fmla="*/ 454211 h 997022"/>
                <a:gd name="connsiteX149" fmla="*/ 272559 w 630609"/>
                <a:gd name="connsiteY149" fmla="*/ 452673 h 997022"/>
                <a:gd name="connsiteX150" fmla="*/ 257165 w 630609"/>
                <a:gd name="connsiteY150" fmla="*/ 456778 h 997022"/>
                <a:gd name="connsiteX151" fmla="*/ 265374 w 630609"/>
                <a:gd name="connsiteY151" fmla="*/ 462934 h 997022"/>
                <a:gd name="connsiteX152" fmla="*/ 276024 w 630609"/>
                <a:gd name="connsiteY152" fmla="*/ 462934 h 997022"/>
                <a:gd name="connsiteX153" fmla="*/ 287186 w 630609"/>
                <a:gd name="connsiteY153" fmla="*/ 482306 h 997022"/>
                <a:gd name="connsiteX154" fmla="*/ 287186 w 630609"/>
                <a:gd name="connsiteY154" fmla="*/ 511684 h 997022"/>
                <a:gd name="connsiteX155" fmla="*/ 284874 w 630609"/>
                <a:gd name="connsiteY155" fmla="*/ 527076 h 997022"/>
                <a:gd name="connsiteX156" fmla="*/ 284874 w 630609"/>
                <a:gd name="connsiteY156" fmla="*/ 551196 h 997022"/>
                <a:gd name="connsiteX157" fmla="*/ 286928 w 630609"/>
                <a:gd name="connsiteY157" fmla="*/ 552734 h 997022"/>
                <a:gd name="connsiteX158" fmla="*/ 299243 w 630609"/>
                <a:gd name="connsiteY158" fmla="*/ 537852 h 997022"/>
                <a:gd name="connsiteX159" fmla="*/ 310017 w 630609"/>
                <a:gd name="connsiteY159" fmla="*/ 526563 h 997022"/>
                <a:gd name="connsiteX160" fmla="*/ 326953 w 630609"/>
                <a:gd name="connsiteY160" fmla="*/ 519378 h 997022"/>
                <a:gd name="connsiteX161" fmla="*/ 336188 w 630609"/>
                <a:gd name="connsiteY161" fmla="*/ 495264 h 997022"/>
                <a:gd name="connsiteX162" fmla="*/ 351583 w 630609"/>
                <a:gd name="connsiteY162" fmla="*/ 478328 h 997022"/>
                <a:gd name="connsiteX163" fmla="*/ 344911 w 630609"/>
                <a:gd name="connsiteY163" fmla="*/ 460370 h 997022"/>
                <a:gd name="connsiteX164" fmla="*/ 336188 w 630609"/>
                <a:gd name="connsiteY164" fmla="*/ 465501 h 997022"/>
                <a:gd name="connsiteX165" fmla="*/ 323360 w 630609"/>
                <a:gd name="connsiteY165" fmla="*/ 459341 h 997022"/>
                <a:gd name="connsiteX166" fmla="*/ 315663 w 630609"/>
                <a:gd name="connsiteY166" fmla="*/ 464475 h 997022"/>
                <a:gd name="connsiteX167" fmla="*/ 303861 w 630609"/>
                <a:gd name="connsiteY167" fmla="*/ 458828 h 997022"/>
                <a:gd name="connsiteX168" fmla="*/ 299116 w 630609"/>
                <a:gd name="connsiteY168" fmla="*/ 454211 h 997022"/>
                <a:gd name="connsiteX169" fmla="*/ 475507 w 630609"/>
                <a:gd name="connsiteY169" fmla="*/ 424833 h 997022"/>
                <a:gd name="connsiteX170" fmla="*/ 475507 w 630609"/>
                <a:gd name="connsiteY170" fmla="*/ 418804 h 997022"/>
                <a:gd name="connsiteX171" fmla="*/ 470118 w 630609"/>
                <a:gd name="connsiteY171" fmla="*/ 418291 h 997022"/>
                <a:gd name="connsiteX172" fmla="*/ 464985 w 630609"/>
                <a:gd name="connsiteY172" fmla="*/ 424960 h 997022"/>
                <a:gd name="connsiteX173" fmla="*/ 453695 w 630609"/>
                <a:gd name="connsiteY173" fmla="*/ 429578 h 997022"/>
                <a:gd name="connsiteX174" fmla="*/ 433940 w 630609"/>
                <a:gd name="connsiteY174" fmla="*/ 427527 h 997022"/>
                <a:gd name="connsiteX175" fmla="*/ 425473 w 630609"/>
                <a:gd name="connsiteY175" fmla="*/ 430093 h 997022"/>
                <a:gd name="connsiteX176" fmla="*/ 434196 w 630609"/>
                <a:gd name="connsiteY176" fmla="*/ 441896 h 997022"/>
                <a:gd name="connsiteX177" fmla="*/ 440867 w 630609"/>
                <a:gd name="connsiteY177" fmla="*/ 452157 h 997022"/>
                <a:gd name="connsiteX178" fmla="*/ 452415 w 630609"/>
                <a:gd name="connsiteY178" fmla="*/ 449590 h 997022"/>
                <a:gd name="connsiteX179" fmla="*/ 462418 w 630609"/>
                <a:gd name="connsiteY179" fmla="*/ 461392 h 997022"/>
                <a:gd name="connsiteX180" fmla="*/ 472169 w 630609"/>
                <a:gd name="connsiteY180" fmla="*/ 480892 h 997022"/>
                <a:gd name="connsiteX181" fmla="*/ 469090 w 630609"/>
                <a:gd name="connsiteY181" fmla="*/ 496286 h 997022"/>
                <a:gd name="connsiteX182" fmla="*/ 477306 w 630609"/>
                <a:gd name="connsiteY182" fmla="*/ 503471 h 997022"/>
                <a:gd name="connsiteX183" fmla="*/ 482436 w 630609"/>
                <a:gd name="connsiteY183" fmla="*/ 514248 h 997022"/>
                <a:gd name="connsiteX184" fmla="*/ 493726 w 630609"/>
                <a:gd name="connsiteY184" fmla="*/ 497315 h 997022"/>
                <a:gd name="connsiteX185" fmla="*/ 506554 w 630609"/>
                <a:gd name="connsiteY185" fmla="*/ 486538 h 997022"/>
                <a:gd name="connsiteX186" fmla="*/ 497318 w 630609"/>
                <a:gd name="connsiteY186" fmla="*/ 472682 h 997022"/>
                <a:gd name="connsiteX187" fmla="*/ 483975 w 630609"/>
                <a:gd name="connsiteY187" fmla="*/ 456774 h 997022"/>
                <a:gd name="connsiteX188" fmla="*/ 480895 w 630609"/>
                <a:gd name="connsiteY188" fmla="*/ 441383 h 997022"/>
                <a:gd name="connsiteX189" fmla="*/ 475507 w 630609"/>
                <a:gd name="connsiteY189" fmla="*/ 424833 h 997022"/>
                <a:gd name="connsiteX190" fmla="*/ 440227 w 630609"/>
                <a:gd name="connsiteY190" fmla="*/ 408027 h 997022"/>
                <a:gd name="connsiteX191" fmla="*/ 429581 w 630609"/>
                <a:gd name="connsiteY191" fmla="*/ 408027 h 997022"/>
                <a:gd name="connsiteX192" fmla="*/ 428552 w 630609"/>
                <a:gd name="connsiteY192" fmla="*/ 410594 h 997022"/>
                <a:gd name="connsiteX193" fmla="*/ 433686 w 630609"/>
                <a:gd name="connsiteY193" fmla="*/ 420345 h 997022"/>
                <a:gd name="connsiteX194" fmla="*/ 438176 w 630609"/>
                <a:gd name="connsiteY194" fmla="*/ 420345 h 997022"/>
                <a:gd name="connsiteX195" fmla="*/ 442921 w 630609"/>
                <a:gd name="connsiteY195" fmla="*/ 416753 h 997022"/>
                <a:gd name="connsiteX196" fmla="*/ 450106 w 630609"/>
                <a:gd name="connsiteY196" fmla="*/ 413674 h 997022"/>
                <a:gd name="connsiteX197" fmla="*/ 440227 w 630609"/>
                <a:gd name="connsiteY197" fmla="*/ 408027 h 997022"/>
                <a:gd name="connsiteX198" fmla="*/ 276664 w 630609"/>
                <a:gd name="connsiteY198" fmla="*/ 403024 h 997022"/>
                <a:gd name="connsiteX199" fmla="*/ 269479 w 630609"/>
                <a:gd name="connsiteY199" fmla="*/ 393661 h 997022"/>
                <a:gd name="connsiteX200" fmla="*/ 267429 w 630609"/>
                <a:gd name="connsiteY200" fmla="*/ 402897 h 997022"/>
                <a:gd name="connsiteX201" fmla="*/ 274100 w 630609"/>
                <a:gd name="connsiteY201" fmla="*/ 433173 h 997022"/>
                <a:gd name="connsiteX202" fmla="*/ 276664 w 630609"/>
                <a:gd name="connsiteY202" fmla="*/ 428941 h 997022"/>
                <a:gd name="connsiteX203" fmla="*/ 276664 w 630609"/>
                <a:gd name="connsiteY203" fmla="*/ 403024 h 997022"/>
                <a:gd name="connsiteX204" fmla="*/ 312583 w 630609"/>
                <a:gd name="connsiteY204" fmla="*/ 401871 h 997022"/>
                <a:gd name="connsiteX205" fmla="*/ 313099 w 630609"/>
                <a:gd name="connsiteY205" fmla="*/ 400457 h 997022"/>
                <a:gd name="connsiteX206" fmla="*/ 307966 w 630609"/>
                <a:gd name="connsiteY206" fmla="*/ 391607 h 997022"/>
                <a:gd name="connsiteX207" fmla="*/ 303348 w 630609"/>
                <a:gd name="connsiteY207" fmla="*/ 394687 h 997022"/>
                <a:gd name="connsiteX208" fmla="*/ 294625 w 630609"/>
                <a:gd name="connsiteY208" fmla="*/ 395712 h 997022"/>
                <a:gd name="connsiteX209" fmla="*/ 293600 w 630609"/>
                <a:gd name="connsiteY209" fmla="*/ 398792 h 997022"/>
                <a:gd name="connsiteX210" fmla="*/ 307580 w 630609"/>
                <a:gd name="connsiteY210" fmla="*/ 404438 h 997022"/>
                <a:gd name="connsiteX211" fmla="*/ 311558 w 630609"/>
                <a:gd name="connsiteY211" fmla="*/ 403925 h 997022"/>
                <a:gd name="connsiteX212" fmla="*/ 312583 w 630609"/>
                <a:gd name="connsiteY212" fmla="*/ 401871 h 997022"/>
                <a:gd name="connsiteX213" fmla="*/ 130934 w 630609"/>
                <a:gd name="connsiteY213" fmla="*/ 562097 h 997022"/>
                <a:gd name="connsiteX214" fmla="*/ 117976 w 630609"/>
                <a:gd name="connsiteY214" fmla="*/ 541445 h 997022"/>
                <a:gd name="connsiteX215" fmla="*/ 112715 w 630609"/>
                <a:gd name="connsiteY215" fmla="*/ 541445 h 997022"/>
                <a:gd name="connsiteX216" fmla="*/ 112715 w 630609"/>
                <a:gd name="connsiteY216" fmla="*/ 548244 h 997022"/>
                <a:gd name="connsiteX217" fmla="*/ 115540 w 630609"/>
                <a:gd name="connsiteY217" fmla="*/ 557864 h 997022"/>
                <a:gd name="connsiteX218" fmla="*/ 121696 w 630609"/>
                <a:gd name="connsiteY218" fmla="*/ 573772 h 997022"/>
                <a:gd name="connsiteX219" fmla="*/ 110922 w 630609"/>
                <a:gd name="connsiteY219" fmla="*/ 586600 h 997022"/>
                <a:gd name="connsiteX220" fmla="*/ 115540 w 630609"/>
                <a:gd name="connsiteY220" fmla="*/ 600711 h 997022"/>
                <a:gd name="connsiteX221" fmla="*/ 102196 w 630609"/>
                <a:gd name="connsiteY221" fmla="*/ 633296 h 997022"/>
                <a:gd name="connsiteX222" fmla="*/ 87830 w 630609"/>
                <a:gd name="connsiteY222" fmla="*/ 650745 h 997022"/>
                <a:gd name="connsiteX223" fmla="*/ 58067 w 630609"/>
                <a:gd name="connsiteY223" fmla="*/ 700005 h 997022"/>
                <a:gd name="connsiteX224" fmla="*/ 47293 w 630609"/>
                <a:gd name="connsiteY224" fmla="*/ 713349 h 997022"/>
                <a:gd name="connsiteX225" fmla="*/ 30870 w 630609"/>
                <a:gd name="connsiteY225" fmla="*/ 736437 h 997022"/>
                <a:gd name="connsiteX226" fmla="*/ 14450 w 630609"/>
                <a:gd name="connsiteY226" fmla="*/ 754399 h 997022"/>
                <a:gd name="connsiteX227" fmla="*/ 84 w 630609"/>
                <a:gd name="connsiteY227" fmla="*/ 796350 h 997022"/>
                <a:gd name="connsiteX228" fmla="*/ 84 w 630609"/>
                <a:gd name="connsiteY228" fmla="*/ 800582 h 997022"/>
                <a:gd name="connsiteX229" fmla="*/ 3033 w 630609"/>
                <a:gd name="connsiteY229" fmla="*/ 801095 h 997022"/>
                <a:gd name="connsiteX230" fmla="*/ 12911 w 630609"/>
                <a:gd name="connsiteY230" fmla="*/ 792882 h 997022"/>
                <a:gd name="connsiteX231" fmla="*/ 20096 w 630609"/>
                <a:gd name="connsiteY231" fmla="*/ 784159 h 997022"/>
                <a:gd name="connsiteX232" fmla="*/ 38054 w 630609"/>
                <a:gd name="connsiteY232" fmla="*/ 756962 h 997022"/>
                <a:gd name="connsiteX233" fmla="*/ 46264 w 630609"/>
                <a:gd name="connsiteY233" fmla="*/ 741571 h 997022"/>
                <a:gd name="connsiteX234" fmla="*/ 53449 w 630609"/>
                <a:gd name="connsiteY234" fmla="*/ 736950 h 997022"/>
                <a:gd name="connsiteX235" fmla="*/ 70382 w 630609"/>
                <a:gd name="connsiteY235" fmla="*/ 714887 h 997022"/>
                <a:gd name="connsiteX236" fmla="*/ 76541 w 630609"/>
                <a:gd name="connsiteY236" fmla="*/ 698979 h 997022"/>
                <a:gd name="connsiteX237" fmla="*/ 78595 w 630609"/>
                <a:gd name="connsiteY237" fmla="*/ 687690 h 997022"/>
                <a:gd name="connsiteX238" fmla="*/ 92448 w 630609"/>
                <a:gd name="connsiteY238" fmla="*/ 675888 h 997022"/>
                <a:gd name="connsiteX239" fmla="*/ 116053 w 630609"/>
                <a:gd name="connsiteY239" fmla="*/ 646640 h 997022"/>
                <a:gd name="connsiteX240" fmla="*/ 122725 w 630609"/>
                <a:gd name="connsiteY240" fmla="*/ 634197 h 997022"/>
                <a:gd name="connsiteX241" fmla="*/ 122725 w 630609"/>
                <a:gd name="connsiteY241" fmla="*/ 623035 h 997022"/>
                <a:gd name="connsiteX242" fmla="*/ 142737 w 630609"/>
                <a:gd name="connsiteY242" fmla="*/ 578778 h 997022"/>
                <a:gd name="connsiteX243" fmla="*/ 142737 w 630609"/>
                <a:gd name="connsiteY243" fmla="*/ 574801 h 997022"/>
                <a:gd name="connsiteX244" fmla="*/ 130934 w 630609"/>
                <a:gd name="connsiteY244" fmla="*/ 573259 h 997022"/>
                <a:gd name="connsiteX245" fmla="*/ 130934 w 630609"/>
                <a:gd name="connsiteY245" fmla="*/ 562097 h 997022"/>
                <a:gd name="connsiteX246" fmla="*/ 353124 w 630609"/>
                <a:gd name="connsiteY246" fmla="*/ 512066 h 997022"/>
                <a:gd name="connsiteX247" fmla="*/ 353124 w 630609"/>
                <a:gd name="connsiteY247" fmla="*/ 543113 h 997022"/>
                <a:gd name="connsiteX248" fmla="*/ 349019 w 630609"/>
                <a:gd name="connsiteY248" fmla="*/ 568126 h 997022"/>
                <a:gd name="connsiteX249" fmla="*/ 333624 w 630609"/>
                <a:gd name="connsiteY249" fmla="*/ 586600 h 997022"/>
                <a:gd name="connsiteX250" fmla="*/ 338755 w 630609"/>
                <a:gd name="connsiteY250" fmla="*/ 594810 h 997022"/>
                <a:gd name="connsiteX251" fmla="*/ 357226 w 630609"/>
                <a:gd name="connsiteY251" fmla="*/ 610717 h 997022"/>
                <a:gd name="connsiteX252" fmla="*/ 382884 w 630609"/>
                <a:gd name="connsiteY252" fmla="*/ 622519 h 997022"/>
                <a:gd name="connsiteX253" fmla="*/ 392636 w 630609"/>
                <a:gd name="connsiteY253" fmla="*/ 610717 h 997022"/>
                <a:gd name="connsiteX254" fmla="*/ 382884 w 630609"/>
                <a:gd name="connsiteY254" fmla="*/ 598915 h 997022"/>
                <a:gd name="connsiteX255" fmla="*/ 376725 w 630609"/>
                <a:gd name="connsiteY255" fmla="*/ 578390 h 997022"/>
                <a:gd name="connsiteX256" fmla="*/ 382372 w 630609"/>
                <a:gd name="connsiteY256" fmla="*/ 541957 h 997022"/>
                <a:gd name="connsiteX257" fmla="*/ 383910 w 630609"/>
                <a:gd name="connsiteY257" fmla="*/ 525537 h 997022"/>
                <a:gd name="connsiteX258" fmla="*/ 389044 w 630609"/>
                <a:gd name="connsiteY258" fmla="*/ 514761 h 997022"/>
                <a:gd name="connsiteX259" fmla="*/ 395200 w 630609"/>
                <a:gd name="connsiteY259" fmla="*/ 487564 h 997022"/>
                <a:gd name="connsiteX260" fmla="*/ 372107 w 630609"/>
                <a:gd name="connsiteY260" fmla="*/ 488076 h 997022"/>
                <a:gd name="connsiteX261" fmla="*/ 363898 w 630609"/>
                <a:gd name="connsiteY261" fmla="*/ 489102 h 997022"/>
                <a:gd name="connsiteX262" fmla="*/ 356717 w 630609"/>
                <a:gd name="connsiteY262" fmla="*/ 501417 h 997022"/>
                <a:gd name="connsiteX263" fmla="*/ 353124 w 630609"/>
                <a:gd name="connsiteY263" fmla="*/ 512066 h 997022"/>
                <a:gd name="connsiteX264" fmla="*/ 335163 w 630609"/>
                <a:gd name="connsiteY264" fmla="*/ 541445 h 997022"/>
                <a:gd name="connsiteX265" fmla="*/ 335163 w 630609"/>
                <a:gd name="connsiteY265" fmla="*/ 530795 h 997022"/>
                <a:gd name="connsiteX266" fmla="*/ 333112 w 630609"/>
                <a:gd name="connsiteY266" fmla="*/ 525537 h 997022"/>
                <a:gd name="connsiteX267" fmla="*/ 317717 w 630609"/>
                <a:gd name="connsiteY267" fmla="*/ 544524 h 997022"/>
                <a:gd name="connsiteX268" fmla="*/ 328491 w 630609"/>
                <a:gd name="connsiteY268" fmla="*/ 558377 h 997022"/>
                <a:gd name="connsiteX269" fmla="*/ 335163 w 630609"/>
                <a:gd name="connsiteY269" fmla="*/ 541445 h 997022"/>
                <a:gd name="connsiteX270" fmla="*/ 413674 w 630609"/>
                <a:gd name="connsiteY270" fmla="*/ 473710 h 997022"/>
                <a:gd name="connsiteX271" fmla="*/ 408543 w 630609"/>
                <a:gd name="connsiteY271" fmla="*/ 479870 h 997022"/>
                <a:gd name="connsiteX272" fmla="*/ 409569 w 630609"/>
                <a:gd name="connsiteY272" fmla="*/ 485513 h 997022"/>
                <a:gd name="connsiteX273" fmla="*/ 409569 w 630609"/>
                <a:gd name="connsiteY273" fmla="*/ 496417 h 997022"/>
                <a:gd name="connsiteX274" fmla="*/ 401359 w 630609"/>
                <a:gd name="connsiteY274" fmla="*/ 519891 h 997022"/>
                <a:gd name="connsiteX275" fmla="*/ 393661 w 630609"/>
                <a:gd name="connsiteY275" fmla="*/ 559664 h 997022"/>
                <a:gd name="connsiteX276" fmla="*/ 398279 w 630609"/>
                <a:gd name="connsiteY276" fmla="*/ 589167 h 997022"/>
                <a:gd name="connsiteX277" fmla="*/ 404951 w 630609"/>
                <a:gd name="connsiteY277" fmla="*/ 551709 h 997022"/>
                <a:gd name="connsiteX278" fmla="*/ 406489 w 630609"/>
                <a:gd name="connsiteY278" fmla="*/ 538365 h 997022"/>
                <a:gd name="connsiteX279" fmla="*/ 415725 w 630609"/>
                <a:gd name="connsiteY279" fmla="*/ 522970 h 997022"/>
                <a:gd name="connsiteX280" fmla="*/ 423935 w 630609"/>
                <a:gd name="connsiteY280" fmla="*/ 482946 h 997022"/>
                <a:gd name="connsiteX281" fmla="*/ 421883 w 630609"/>
                <a:gd name="connsiteY281" fmla="*/ 474736 h 997022"/>
                <a:gd name="connsiteX282" fmla="*/ 413674 w 630609"/>
                <a:gd name="connsiteY282" fmla="*/ 473710 h 997022"/>
                <a:gd name="connsiteX283" fmla="*/ 444463 w 630609"/>
                <a:gd name="connsiteY283" fmla="*/ 532722 h 997022"/>
                <a:gd name="connsiteX284" fmla="*/ 429068 w 630609"/>
                <a:gd name="connsiteY284" fmla="*/ 556584 h 997022"/>
                <a:gd name="connsiteX285" fmla="*/ 435224 w 630609"/>
                <a:gd name="connsiteY285" fmla="*/ 570179 h 997022"/>
                <a:gd name="connsiteX286" fmla="*/ 451131 w 630609"/>
                <a:gd name="connsiteY286" fmla="*/ 561457 h 997022"/>
                <a:gd name="connsiteX287" fmla="*/ 469606 w 630609"/>
                <a:gd name="connsiteY287" fmla="*/ 543499 h 997022"/>
                <a:gd name="connsiteX288" fmla="*/ 461908 w 630609"/>
                <a:gd name="connsiteY288" fmla="*/ 529642 h 997022"/>
                <a:gd name="connsiteX289" fmla="*/ 457290 w 630609"/>
                <a:gd name="connsiteY289" fmla="*/ 525537 h 997022"/>
                <a:gd name="connsiteX290" fmla="*/ 444463 w 630609"/>
                <a:gd name="connsiteY290" fmla="*/ 532722 h 997022"/>
                <a:gd name="connsiteX291" fmla="*/ 418804 w 630609"/>
                <a:gd name="connsiteY291" fmla="*/ 350044 h 997022"/>
                <a:gd name="connsiteX292" fmla="*/ 424451 w 630609"/>
                <a:gd name="connsiteY292" fmla="*/ 358767 h 997022"/>
                <a:gd name="connsiteX293" fmla="*/ 443947 w 630609"/>
                <a:gd name="connsiteY293" fmla="*/ 380833 h 997022"/>
                <a:gd name="connsiteX294" fmla="*/ 463447 w 630609"/>
                <a:gd name="connsiteY294" fmla="*/ 391094 h 997022"/>
                <a:gd name="connsiteX295" fmla="*/ 474224 w 630609"/>
                <a:gd name="connsiteY295" fmla="*/ 399817 h 997022"/>
                <a:gd name="connsiteX296" fmla="*/ 467551 w 630609"/>
                <a:gd name="connsiteY296" fmla="*/ 408540 h 997022"/>
                <a:gd name="connsiteX297" fmla="*/ 491669 w 630609"/>
                <a:gd name="connsiteY297" fmla="*/ 414186 h 997022"/>
                <a:gd name="connsiteX298" fmla="*/ 505525 w 630609"/>
                <a:gd name="connsiteY298" fmla="*/ 418804 h 997022"/>
                <a:gd name="connsiteX299" fmla="*/ 524512 w 630609"/>
                <a:gd name="connsiteY299" fmla="*/ 413674 h 997022"/>
                <a:gd name="connsiteX300" fmla="*/ 526050 w 630609"/>
                <a:gd name="connsiteY300" fmla="*/ 411619 h 997022"/>
                <a:gd name="connsiteX301" fmla="*/ 499366 w 630609"/>
                <a:gd name="connsiteY301" fmla="*/ 371980 h 997022"/>
                <a:gd name="connsiteX302" fmla="*/ 499366 w 630609"/>
                <a:gd name="connsiteY302" fmla="*/ 356331 h 997022"/>
                <a:gd name="connsiteX303" fmla="*/ 496802 w 630609"/>
                <a:gd name="connsiteY303" fmla="*/ 347478 h 997022"/>
                <a:gd name="connsiteX304" fmla="*/ 493210 w 630609"/>
                <a:gd name="connsiteY304" fmla="*/ 338242 h 997022"/>
                <a:gd name="connsiteX305" fmla="*/ 482433 w 630609"/>
                <a:gd name="connsiteY305" fmla="*/ 334650 h 997022"/>
                <a:gd name="connsiteX306" fmla="*/ 472685 w 630609"/>
                <a:gd name="connsiteY306" fmla="*/ 324902 h 997022"/>
                <a:gd name="connsiteX307" fmla="*/ 466013 w 630609"/>
                <a:gd name="connsiteY307" fmla="*/ 327465 h 997022"/>
                <a:gd name="connsiteX308" fmla="*/ 441383 w 630609"/>
                <a:gd name="connsiteY308" fmla="*/ 336701 h 997022"/>
                <a:gd name="connsiteX309" fmla="*/ 430607 w 630609"/>
                <a:gd name="connsiteY309" fmla="*/ 342860 h 997022"/>
                <a:gd name="connsiteX310" fmla="*/ 418804 w 630609"/>
                <a:gd name="connsiteY310" fmla="*/ 350044 h 997022"/>
                <a:gd name="connsiteX311" fmla="*/ 539394 w 630609"/>
                <a:gd name="connsiteY311" fmla="*/ 520407 h 997022"/>
                <a:gd name="connsiteX312" fmla="*/ 527203 w 630609"/>
                <a:gd name="connsiteY312" fmla="*/ 520407 h 997022"/>
                <a:gd name="connsiteX313" fmla="*/ 520919 w 630609"/>
                <a:gd name="connsiteY313" fmla="*/ 527592 h 997022"/>
                <a:gd name="connsiteX314" fmla="*/ 531180 w 630609"/>
                <a:gd name="connsiteY314" fmla="*/ 546575 h 997022"/>
                <a:gd name="connsiteX315" fmla="*/ 531693 w 630609"/>
                <a:gd name="connsiteY315" fmla="*/ 559403 h 997022"/>
                <a:gd name="connsiteX316" fmla="*/ 534260 w 630609"/>
                <a:gd name="connsiteY316" fmla="*/ 574157 h 997022"/>
                <a:gd name="connsiteX317" fmla="*/ 534260 w 630609"/>
                <a:gd name="connsiteY317" fmla="*/ 578778 h 997022"/>
                <a:gd name="connsiteX318" fmla="*/ 528232 w 630609"/>
                <a:gd name="connsiteY318" fmla="*/ 578902 h 997022"/>
                <a:gd name="connsiteX319" fmla="*/ 517840 w 630609"/>
                <a:gd name="connsiteY319" fmla="*/ 577364 h 997022"/>
                <a:gd name="connsiteX320" fmla="*/ 510655 w 630609"/>
                <a:gd name="connsiteY320" fmla="*/ 581469 h 997022"/>
                <a:gd name="connsiteX321" fmla="*/ 513223 w 630609"/>
                <a:gd name="connsiteY321" fmla="*/ 589679 h 997022"/>
                <a:gd name="connsiteX322" fmla="*/ 507063 w 630609"/>
                <a:gd name="connsiteY322" fmla="*/ 596864 h 997022"/>
                <a:gd name="connsiteX323" fmla="*/ 488077 w 630609"/>
                <a:gd name="connsiteY323" fmla="*/ 590708 h 997022"/>
                <a:gd name="connsiteX324" fmla="*/ 482433 w 630609"/>
                <a:gd name="connsiteY324" fmla="*/ 595838 h 997022"/>
                <a:gd name="connsiteX325" fmla="*/ 488077 w 630609"/>
                <a:gd name="connsiteY325" fmla="*/ 626628 h 997022"/>
                <a:gd name="connsiteX326" fmla="*/ 480895 w 630609"/>
                <a:gd name="connsiteY326" fmla="*/ 643560 h 997022"/>
                <a:gd name="connsiteX327" fmla="*/ 469991 w 630609"/>
                <a:gd name="connsiteY327" fmla="*/ 638943 h 997022"/>
                <a:gd name="connsiteX328" fmla="*/ 463963 w 630609"/>
                <a:gd name="connsiteY328" fmla="*/ 638943 h 997022"/>
                <a:gd name="connsiteX329" fmla="*/ 463963 w 630609"/>
                <a:gd name="connsiteY329" fmla="*/ 656003 h 997022"/>
                <a:gd name="connsiteX330" fmla="*/ 450619 w 630609"/>
                <a:gd name="connsiteY330" fmla="*/ 670241 h 997022"/>
                <a:gd name="connsiteX331" fmla="*/ 430607 w 630609"/>
                <a:gd name="connsiteY331" fmla="*/ 693846 h 997022"/>
                <a:gd name="connsiteX332" fmla="*/ 430094 w 630609"/>
                <a:gd name="connsiteY332" fmla="*/ 691282 h 997022"/>
                <a:gd name="connsiteX333" fmla="*/ 431119 w 630609"/>
                <a:gd name="connsiteY333" fmla="*/ 687690 h 997022"/>
                <a:gd name="connsiteX334" fmla="*/ 431119 w 630609"/>
                <a:gd name="connsiteY334" fmla="*/ 673448 h 997022"/>
                <a:gd name="connsiteX335" fmla="*/ 426501 w 630609"/>
                <a:gd name="connsiteY335" fmla="*/ 664085 h 997022"/>
                <a:gd name="connsiteX336" fmla="*/ 414699 w 630609"/>
                <a:gd name="connsiteY336" fmla="*/ 654850 h 997022"/>
                <a:gd name="connsiteX337" fmla="*/ 388015 w 630609"/>
                <a:gd name="connsiteY337" fmla="*/ 662547 h 997022"/>
                <a:gd name="connsiteX338" fmla="*/ 384939 w 630609"/>
                <a:gd name="connsiteY338" fmla="*/ 668703 h 997022"/>
                <a:gd name="connsiteX339" fmla="*/ 378779 w 630609"/>
                <a:gd name="connsiteY339" fmla="*/ 676400 h 997022"/>
                <a:gd name="connsiteX340" fmla="*/ 378267 w 630609"/>
                <a:gd name="connsiteY340" fmla="*/ 692308 h 997022"/>
                <a:gd name="connsiteX341" fmla="*/ 356204 w 630609"/>
                <a:gd name="connsiteY341" fmla="*/ 709240 h 997022"/>
                <a:gd name="connsiteX342" fmla="*/ 342860 w 630609"/>
                <a:gd name="connsiteY342" fmla="*/ 721043 h 997022"/>
                <a:gd name="connsiteX343" fmla="*/ 329519 w 630609"/>
                <a:gd name="connsiteY343" fmla="*/ 739775 h 997022"/>
                <a:gd name="connsiteX344" fmla="*/ 332338 w 630609"/>
                <a:gd name="connsiteY344" fmla="*/ 747087 h 997022"/>
                <a:gd name="connsiteX345" fmla="*/ 332338 w 630609"/>
                <a:gd name="connsiteY345" fmla="*/ 763249 h 997022"/>
                <a:gd name="connsiteX346" fmla="*/ 321306 w 630609"/>
                <a:gd name="connsiteY346" fmla="*/ 803146 h 997022"/>
                <a:gd name="connsiteX347" fmla="*/ 325153 w 630609"/>
                <a:gd name="connsiteY347" fmla="*/ 813919 h 997022"/>
                <a:gd name="connsiteX348" fmla="*/ 334137 w 630609"/>
                <a:gd name="connsiteY348" fmla="*/ 801604 h 997022"/>
                <a:gd name="connsiteX349" fmla="*/ 341835 w 630609"/>
                <a:gd name="connsiteY349" fmla="*/ 778516 h 997022"/>
                <a:gd name="connsiteX350" fmla="*/ 353124 w 630609"/>
                <a:gd name="connsiteY350" fmla="*/ 760554 h 997022"/>
                <a:gd name="connsiteX351" fmla="*/ 355688 w 630609"/>
                <a:gd name="connsiteY351" fmla="*/ 740542 h 997022"/>
                <a:gd name="connsiteX352" fmla="*/ 357742 w 630609"/>
                <a:gd name="connsiteY352" fmla="*/ 739517 h 997022"/>
                <a:gd name="connsiteX353" fmla="*/ 371850 w 630609"/>
                <a:gd name="connsiteY353" fmla="*/ 742080 h 997022"/>
                <a:gd name="connsiteX354" fmla="*/ 381347 w 630609"/>
                <a:gd name="connsiteY354" fmla="*/ 740029 h 997022"/>
                <a:gd name="connsiteX355" fmla="*/ 381859 w 630609"/>
                <a:gd name="connsiteY355" fmla="*/ 730281 h 997022"/>
                <a:gd name="connsiteX356" fmla="*/ 387888 w 630609"/>
                <a:gd name="connsiteY356" fmla="*/ 730281 h 997022"/>
                <a:gd name="connsiteX357" fmla="*/ 400970 w 630609"/>
                <a:gd name="connsiteY357" fmla="*/ 750294 h 997022"/>
                <a:gd name="connsiteX358" fmla="*/ 414186 w 630609"/>
                <a:gd name="connsiteY358" fmla="*/ 750294 h 997022"/>
                <a:gd name="connsiteX359" fmla="*/ 414699 w 630609"/>
                <a:gd name="connsiteY359" fmla="*/ 747341 h 997022"/>
                <a:gd name="connsiteX360" fmla="*/ 408543 w 630609"/>
                <a:gd name="connsiteY360" fmla="*/ 735924 h 997022"/>
                <a:gd name="connsiteX361" fmla="*/ 411619 w 630609"/>
                <a:gd name="connsiteY361" fmla="*/ 725660 h 997022"/>
                <a:gd name="connsiteX362" fmla="*/ 407514 w 630609"/>
                <a:gd name="connsiteY362" fmla="*/ 718479 h 997022"/>
                <a:gd name="connsiteX363" fmla="*/ 409569 w 630609"/>
                <a:gd name="connsiteY363" fmla="*/ 717450 h 997022"/>
                <a:gd name="connsiteX364" fmla="*/ 418804 w 630609"/>
                <a:gd name="connsiteY364" fmla="*/ 718992 h 997022"/>
                <a:gd name="connsiteX365" fmla="*/ 440230 w 630609"/>
                <a:gd name="connsiteY365" fmla="*/ 718992 h 997022"/>
                <a:gd name="connsiteX366" fmla="*/ 450619 w 630609"/>
                <a:gd name="connsiteY366" fmla="*/ 723097 h 997022"/>
                <a:gd name="connsiteX367" fmla="*/ 472169 w 630609"/>
                <a:gd name="connsiteY367" fmla="*/ 728740 h 997022"/>
                <a:gd name="connsiteX368" fmla="*/ 462421 w 630609"/>
                <a:gd name="connsiteY368" fmla="*/ 740029 h 997022"/>
                <a:gd name="connsiteX369" fmla="*/ 454724 w 630609"/>
                <a:gd name="connsiteY369" fmla="*/ 756450 h 997022"/>
                <a:gd name="connsiteX370" fmla="*/ 450106 w 630609"/>
                <a:gd name="connsiteY370" fmla="*/ 770306 h 997022"/>
                <a:gd name="connsiteX371" fmla="*/ 459342 w 630609"/>
                <a:gd name="connsiteY371" fmla="*/ 783006 h 997022"/>
                <a:gd name="connsiteX372" fmla="*/ 459342 w 630609"/>
                <a:gd name="connsiteY372" fmla="*/ 804299 h 997022"/>
                <a:gd name="connsiteX373" fmla="*/ 473198 w 630609"/>
                <a:gd name="connsiteY373" fmla="*/ 812894 h 997022"/>
                <a:gd name="connsiteX374" fmla="*/ 503213 w 630609"/>
                <a:gd name="connsiteY374" fmla="*/ 820079 h 997022"/>
                <a:gd name="connsiteX375" fmla="*/ 544008 w 630609"/>
                <a:gd name="connsiteY375" fmla="*/ 802120 h 997022"/>
                <a:gd name="connsiteX376" fmla="*/ 548117 w 630609"/>
                <a:gd name="connsiteY376" fmla="*/ 819566 h 997022"/>
                <a:gd name="connsiteX377" fmla="*/ 556326 w 630609"/>
                <a:gd name="connsiteY377" fmla="*/ 827776 h 997022"/>
                <a:gd name="connsiteX378" fmla="*/ 561457 w 630609"/>
                <a:gd name="connsiteY378" fmla="*/ 821620 h 997022"/>
                <a:gd name="connsiteX379" fmla="*/ 567100 w 630609"/>
                <a:gd name="connsiteY379" fmla="*/ 807764 h 997022"/>
                <a:gd name="connsiteX380" fmla="*/ 575313 w 630609"/>
                <a:gd name="connsiteY380" fmla="*/ 786213 h 997022"/>
                <a:gd name="connsiteX381" fmla="*/ 570180 w 630609"/>
                <a:gd name="connsiteY381" fmla="*/ 769277 h 997022"/>
                <a:gd name="connsiteX382" fmla="*/ 557865 w 630609"/>
                <a:gd name="connsiteY382" fmla="*/ 753370 h 997022"/>
                <a:gd name="connsiteX383" fmla="*/ 562483 w 630609"/>
                <a:gd name="connsiteY383" fmla="*/ 742080 h 997022"/>
                <a:gd name="connsiteX384" fmla="*/ 566075 w 630609"/>
                <a:gd name="connsiteY384" fmla="*/ 725660 h 997022"/>
                <a:gd name="connsiteX385" fmla="*/ 572234 w 630609"/>
                <a:gd name="connsiteY385" fmla="*/ 712833 h 997022"/>
                <a:gd name="connsiteX386" fmla="*/ 578902 w 630609"/>
                <a:gd name="connsiteY386" fmla="*/ 704110 h 997022"/>
                <a:gd name="connsiteX387" fmla="*/ 583520 w 630609"/>
                <a:gd name="connsiteY387" fmla="*/ 710782 h 997022"/>
                <a:gd name="connsiteX388" fmla="*/ 594813 w 630609"/>
                <a:gd name="connsiteY388" fmla="*/ 730794 h 997022"/>
                <a:gd name="connsiteX389" fmla="*/ 612259 w 630609"/>
                <a:gd name="connsiteY389" fmla="*/ 734899 h 997022"/>
                <a:gd name="connsiteX390" fmla="*/ 612259 w 630609"/>
                <a:gd name="connsiteY390" fmla="*/ 722068 h 997022"/>
                <a:gd name="connsiteX391" fmla="*/ 600969 w 630609"/>
                <a:gd name="connsiteY391" fmla="*/ 712192 h 997022"/>
                <a:gd name="connsiteX392" fmla="*/ 600969 w 630609"/>
                <a:gd name="connsiteY392" fmla="*/ 707189 h 997022"/>
                <a:gd name="connsiteX393" fmla="*/ 609691 w 630609"/>
                <a:gd name="connsiteY393" fmla="*/ 703597 h 997022"/>
                <a:gd name="connsiteX394" fmla="*/ 625086 w 630609"/>
                <a:gd name="connsiteY394" fmla="*/ 696412 h 997022"/>
                <a:gd name="connsiteX395" fmla="*/ 628166 w 630609"/>
                <a:gd name="connsiteY395" fmla="*/ 688203 h 997022"/>
                <a:gd name="connsiteX396" fmla="*/ 630733 w 630609"/>
                <a:gd name="connsiteY396" fmla="*/ 676658 h 997022"/>
                <a:gd name="connsiteX397" fmla="*/ 626112 w 630609"/>
                <a:gd name="connsiteY397" fmla="*/ 662547 h 997022"/>
                <a:gd name="connsiteX398" fmla="*/ 625599 w 630609"/>
                <a:gd name="connsiteY398" fmla="*/ 651770 h 997022"/>
                <a:gd name="connsiteX399" fmla="*/ 610204 w 630609"/>
                <a:gd name="connsiteY399" fmla="*/ 628678 h 997022"/>
                <a:gd name="connsiteX400" fmla="*/ 607641 w 630609"/>
                <a:gd name="connsiteY400" fmla="*/ 618930 h 997022"/>
                <a:gd name="connsiteX401" fmla="*/ 603536 w 630609"/>
                <a:gd name="connsiteY401" fmla="*/ 603023 h 997022"/>
                <a:gd name="connsiteX402" fmla="*/ 601482 w 630609"/>
                <a:gd name="connsiteY402" fmla="*/ 593784 h 997022"/>
                <a:gd name="connsiteX403" fmla="*/ 592246 w 630609"/>
                <a:gd name="connsiteY403" fmla="*/ 585447 h 997022"/>
                <a:gd name="connsiteX404" fmla="*/ 592246 w 630609"/>
                <a:gd name="connsiteY404" fmla="*/ 572361 h 997022"/>
                <a:gd name="connsiteX405" fmla="*/ 587113 w 630609"/>
                <a:gd name="connsiteY405" fmla="*/ 556326 h 997022"/>
                <a:gd name="connsiteX406" fmla="*/ 575826 w 630609"/>
                <a:gd name="connsiteY406" fmla="*/ 550167 h 997022"/>
                <a:gd name="connsiteX407" fmla="*/ 566075 w 630609"/>
                <a:gd name="connsiteY407" fmla="*/ 539391 h 997022"/>
                <a:gd name="connsiteX408" fmla="*/ 549142 w 630609"/>
                <a:gd name="connsiteY408" fmla="*/ 534260 h 997022"/>
                <a:gd name="connsiteX409" fmla="*/ 539394 w 630609"/>
                <a:gd name="connsiteY409" fmla="*/ 520407 h 997022"/>
                <a:gd name="connsiteX410" fmla="*/ 325927 w 630609"/>
                <a:gd name="connsiteY410" fmla="*/ 818028 h 997022"/>
                <a:gd name="connsiteX411" fmla="*/ 322848 w 630609"/>
                <a:gd name="connsiteY411" fmla="*/ 819053 h 997022"/>
                <a:gd name="connsiteX412" fmla="*/ 321306 w 630609"/>
                <a:gd name="connsiteY412" fmla="*/ 827263 h 997022"/>
                <a:gd name="connsiteX413" fmla="*/ 314638 w 630609"/>
                <a:gd name="connsiteY413" fmla="*/ 832906 h 997022"/>
                <a:gd name="connsiteX414" fmla="*/ 316692 w 630609"/>
                <a:gd name="connsiteY414" fmla="*/ 839065 h 997022"/>
                <a:gd name="connsiteX415" fmla="*/ 318230 w 630609"/>
                <a:gd name="connsiteY415" fmla="*/ 844196 h 997022"/>
                <a:gd name="connsiteX416" fmla="*/ 326440 w 630609"/>
                <a:gd name="connsiteY416" fmla="*/ 845225 h 997022"/>
                <a:gd name="connsiteX417" fmla="*/ 333624 w 630609"/>
                <a:gd name="connsiteY417" fmla="*/ 837011 h 997022"/>
                <a:gd name="connsiteX418" fmla="*/ 325927 w 630609"/>
                <a:gd name="connsiteY418" fmla="*/ 818028 h 997022"/>
                <a:gd name="connsiteX419" fmla="*/ 274613 w 630609"/>
                <a:gd name="connsiteY419" fmla="*/ 892943 h 997022"/>
                <a:gd name="connsiteX420" fmla="*/ 260244 w 630609"/>
                <a:gd name="connsiteY420" fmla="*/ 894485 h 997022"/>
                <a:gd name="connsiteX421" fmla="*/ 252547 w 630609"/>
                <a:gd name="connsiteY421" fmla="*/ 912955 h 997022"/>
                <a:gd name="connsiteX422" fmla="*/ 255626 w 630609"/>
                <a:gd name="connsiteY422" fmla="*/ 913984 h 997022"/>
                <a:gd name="connsiteX423" fmla="*/ 267429 w 630609"/>
                <a:gd name="connsiteY423" fmla="*/ 908338 h 997022"/>
                <a:gd name="connsiteX424" fmla="*/ 290007 w 630609"/>
                <a:gd name="connsiteY424" fmla="*/ 895510 h 997022"/>
                <a:gd name="connsiteX425" fmla="*/ 274613 w 630609"/>
                <a:gd name="connsiteY425" fmla="*/ 892943 h 997022"/>
                <a:gd name="connsiteX426" fmla="*/ 193535 w 630609"/>
                <a:gd name="connsiteY426" fmla="*/ 996088 h 997022"/>
                <a:gd name="connsiteX427" fmla="*/ 196615 w 630609"/>
                <a:gd name="connsiteY427" fmla="*/ 997113 h 997022"/>
                <a:gd name="connsiteX428" fmla="*/ 200207 w 630609"/>
                <a:gd name="connsiteY428" fmla="*/ 993521 h 997022"/>
                <a:gd name="connsiteX429" fmla="*/ 211497 w 630609"/>
                <a:gd name="connsiteY429" fmla="*/ 982231 h 997022"/>
                <a:gd name="connsiteX430" fmla="*/ 223812 w 630609"/>
                <a:gd name="connsiteY430" fmla="*/ 971967 h 997022"/>
                <a:gd name="connsiteX431" fmla="*/ 223812 w 630609"/>
                <a:gd name="connsiteY431" fmla="*/ 968375 h 997022"/>
                <a:gd name="connsiteX432" fmla="*/ 206879 w 630609"/>
                <a:gd name="connsiteY432" fmla="*/ 977613 h 997022"/>
                <a:gd name="connsiteX433" fmla="*/ 193535 w 630609"/>
                <a:gd name="connsiteY433" fmla="*/ 996088 h 997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Lst>
              <a:rect l="l" t="t" r="r" b="b"/>
              <a:pathLst>
                <a:path w="630609" h="997022">
                  <a:moveTo>
                    <a:pt x="203287" y="2647"/>
                  </a:moveTo>
                  <a:cubicBezTo>
                    <a:pt x="200974" y="1364"/>
                    <a:pt x="199309" y="84"/>
                    <a:pt x="196615" y="84"/>
                  </a:cubicBezTo>
                  <a:cubicBezTo>
                    <a:pt x="192125" y="84"/>
                    <a:pt x="193408" y="6498"/>
                    <a:pt x="192510" y="10861"/>
                  </a:cubicBezTo>
                  <a:cubicBezTo>
                    <a:pt x="191739" y="14577"/>
                    <a:pt x="189045" y="15864"/>
                    <a:pt x="186354" y="18558"/>
                  </a:cubicBezTo>
                  <a:cubicBezTo>
                    <a:pt x="181733" y="23176"/>
                    <a:pt x="178016" y="26768"/>
                    <a:pt x="171472" y="26768"/>
                  </a:cubicBezTo>
                  <a:cubicBezTo>
                    <a:pt x="148765" y="26768"/>
                    <a:pt x="138247" y="9832"/>
                    <a:pt x="115540" y="9832"/>
                  </a:cubicBezTo>
                  <a:cubicBezTo>
                    <a:pt x="109381" y="9832"/>
                    <a:pt x="106556" y="14195"/>
                    <a:pt x="102196" y="18558"/>
                  </a:cubicBezTo>
                  <a:cubicBezTo>
                    <a:pt x="98346" y="22408"/>
                    <a:pt x="93474" y="24328"/>
                    <a:pt x="93474" y="29844"/>
                  </a:cubicBezTo>
                  <a:cubicBezTo>
                    <a:pt x="93474" y="35105"/>
                    <a:pt x="96295" y="37803"/>
                    <a:pt x="96295" y="43061"/>
                  </a:cubicBezTo>
                  <a:lnTo>
                    <a:pt x="96295" y="69996"/>
                  </a:lnTo>
                  <a:cubicBezTo>
                    <a:pt x="96295" y="74101"/>
                    <a:pt x="97451" y="76668"/>
                    <a:pt x="96553" y="80646"/>
                  </a:cubicBezTo>
                  <a:cubicBezTo>
                    <a:pt x="95783" y="83983"/>
                    <a:pt x="93474" y="85652"/>
                    <a:pt x="93474" y="89114"/>
                  </a:cubicBezTo>
                  <a:cubicBezTo>
                    <a:pt x="93474" y="95142"/>
                    <a:pt x="98993" y="97579"/>
                    <a:pt x="98993" y="103610"/>
                  </a:cubicBezTo>
                  <a:lnTo>
                    <a:pt x="98993" y="136065"/>
                  </a:lnTo>
                  <a:cubicBezTo>
                    <a:pt x="92576" y="141453"/>
                    <a:pt x="90394" y="147100"/>
                    <a:pt x="90394" y="155310"/>
                  </a:cubicBezTo>
                  <a:cubicBezTo>
                    <a:pt x="90394" y="171730"/>
                    <a:pt x="110922" y="175577"/>
                    <a:pt x="110922" y="191997"/>
                  </a:cubicBezTo>
                  <a:cubicBezTo>
                    <a:pt x="110922" y="197643"/>
                    <a:pt x="104636" y="199439"/>
                    <a:pt x="99117" y="200720"/>
                  </a:cubicBezTo>
                  <a:cubicBezTo>
                    <a:pt x="95913" y="201493"/>
                    <a:pt x="94754" y="204312"/>
                    <a:pt x="91423" y="204312"/>
                  </a:cubicBezTo>
                  <a:cubicBezTo>
                    <a:pt x="83853" y="204312"/>
                    <a:pt x="84111" y="194175"/>
                    <a:pt x="77053" y="191484"/>
                  </a:cubicBezTo>
                  <a:cubicBezTo>
                    <a:pt x="74614" y="190586"/>
                    <a:pt x="72949" y="190586"/>
                    <a:pt x="70382" y="189946"/>
                  </a:cubicBezTo>
                  <a:cubicBezTo>
                    <a:pt x="70382" y="198283"/>
                    <a:pt x="73076" y="202774"/>
                    <a:pt x="74490" y="210984"/>
                  </a:cubicBezTo>
                  <a:cubicBezTo>
                    <a:pt x="75003" y="214321"/>
                    <a:pt x="74229" y="216372"/>
                    <a:pt x="75003" y="219706"/>
                  </a:cubicBezTo>
                  <a:cubicBezTo>
                    <a:pt x="75901" y="223299"/>
                    <a:pt x="80260" y="222659"/>
                    <a:pt x="83726" y="223812"/>
                  </a:cubicBezTo>
                  <a:cubicBezTo>
                    <a:pt x="87318" y="224964"/>
                    <a:pt x="88728" y="227662"/>
                    <a:pt x="90394" y="230996"/>
                  </a:cubicBezTo>
                  <a:cubicBezTo>
                    <a:pt x="93859" y="237541"/>
                    <a:pt x="93987" y="242158"/>
                    <a:pt x="93987" y="249470"/>
                  </a:cubicBezTo>
                  <a:cubicBezTo>
                    <a:pt x="104890" y="254858"/>
                    <a:pt x="103992" y="264097"/>
                    <a:pt x="109894" y="274613"/>
                  </a:cubicBezTo>
                  <a:cubicBezTo>
                    <a:pt x="116053" y="285648"/>
                    <a:pt x="125161" y="287568"/>
                    <a:pt x="133498" y="297189"/>
                  </a:cubicBezTo>
                  <a:cubicBezTo>
                    <a:pt x="141963" y="306940"/>
                    <a:pt x="144788" y="314125"/>
                    <a:pt x="149922" y="325927"/>
                  </a:cubicBezTo>
                  <a:cubicBezTo>
                    <a:pt x="151845" y="330417"/>
                    <a:pt x="154023" y="332599"/>
                    <a:pt x="155564" y="337217"/>
                  </a:cubicBezTo>
                  <a:cubicBezTo>
                    <a:pt x="157231" y="342474"/>
                    <a:pt x="158129" y="349019"/>
                    <a:pt x="163775" y="349019"/>
                  </a:cubicBezTo>
                  <a:cubicBezTo>
                    <a:pt x="170959" y="349019"/>
                    <a:pt x="173523" y="341834"/>
                    <a:pt x="180707" y="341834"/>
                  </a:cubicBezTo>
                  <a:cubicBezTo>
                    <a:pt x="187634" y="341834"/>
                    <a:pt x="189946" y="349532"/>
                    <a:pt x="196869" y="349532"/>
                  </a:cubicBezTo>
                  <a:cubicBezTo>
                    <a:pt x="203926" y="349532"/>
                    <a:pt x="205465" y="342474"/>
                    <a:pt x="209955" y="337217"/>
                  </a:cubicBezTo>
                  <a:cubicBezTo>
                    <a:pt x="214321" y="332086"/>
                    <a:pt x="218169" y="330159"/>
                    <a:pt x="223812" y="326440"/>
                  </a:cubicBezTo>
                  <a:cubicBezTo>
                    <a:pt x="228429" y="323360"/>
                    <a:pt x="230869" y="319768"/>
                    <a:pt x="236385" y="319768"/>
                  </a:cubicBezTo>
                  <a:cubicBezTo>
                    <a:pt x="240872" y="319768"/>
                    <a:pt x="242926" y="323233"/>
                    <a:pt x="247416" y="323360"/>
                  </a:cubicBezTo>
                  <a:cubicBezTo>
                    <a:pt x="257425" y="323873"/>
                    <a:pt x="264610" y="321695"/>
                    <a:pt x="273072" y="326953"/>
                  </a:cubicBezTo>
                  <a:cubicBezTo>
                    <a:pt x="284874" y="334264"/>
                    <a:pt x="287953" y="344525"/>
                    <a:pt x="301807" y="347990"/>
                  </a:cubicBezTo>
                  <a:cubicBezTo>
                    <a:pt x="302068" y="347092"/>
                    <a:pt x="302835" y="346452"/>
                    <a:pt x="302835" y="345427"/>
                  </a:cubicBezTo>
                  <a:cubicBezTo>
                    <a:pt x="302835" y="341067"/>
                    <a:pt x="297316" y="341194"/>
                    <a:pt x="294625" y="337729"/>
                  </a:cubicBezTo>
                  <a:cubicBezTo>
                    <a:pt x="290778" y="332723"/>
                    <a:pt x="287953" y="330032"/>
                    <a:pt x="285387" y="324386"/>
                  </a:cubicBezTo>
                  <a:cubicBezTo>
                    <a:pt x="281543" y="315924"/>
                    <a:pt x="281285" y="310660"/>
                    <a:pt x="279230" y="301297"/>
                  </a:cubicBezTo>
                  <a:cubicBezTo>
                    <a:pt x="280002" y="301297"/>
                    <a:pt x="280384" y="300781"/>
                    <a:pt x="281154" y="300781"/>
                  </a:cubicBezTo>
                  <a:cubicBezTo>
                    <a:pt x="287313" y="300781"/>
                    <a:pt x="290132" y="303988"/>
                    <a:pt x="296164" y="305402"/>
                  </a:cubicBezTo>
                  <a:cubicBezTo>
                    <a:pt x="305399" y="307711"/>
                    <a:pt x="311303" y="306813"/>
                    <a:pt x="319768" y="311045"/>
                  </a:cubicBezTo>
                  <a:cubicBezTo>
                    <a:pt x="324647" y="313485"/>
                    <a:pt x="325415" y="318357"/>
                    <a:pt x="330545" y="320281"/>
                  </a:cubicBezTo>
                  <a:cubicBezTo>
                    <a:pt x="338755" y="323360"/>
                    <a:pt x="344786" y="320539"/>
                    <a:pt x="352611" y="324386"/>
                  </a:cubicBezTo>
                  <a:cubicBezTo>
                    <a:pt x="357869" y="326953"/>
                    <a:pt x="358000" y="332468"/>
                    <a:pt x="362872" y="335675"/>
                  </a:cubicBezTo>
                  <a:cubicBezTo>
                    <a:pt x="367748" y="338882"/>
                    <a:pt x="371853" y="338755"/>
                    <a:pt x="377754" y="338755"/>
                  </a:cubicBezTo>
                  <a:cubicBezTo>
                    <a:pt x="380575" y="338755"/>
                    <a:pt x="381219" y="335290"/>
                    <a:pt x="381859" y="332599"/>
                  </a:cubicBezTo>
                  <a:cubicBezTo>
                    <a:pt x="389171" y="336188"/>
                    <a:pt x="388015" y="346965"/>
                    <a:pt x="395839" y="346965"/>
                  </a:cubicBezTo>
                  <a:cubicBezTo>
                    <a:pt x="397381" y="346965"/>
                    <a:pt x="398279" y="346579"/>
                    <a:pt x="399817" y="346452"/>
                  </a:cubicBezTo>
                  <a:lnTo>
                    <a:pt x="399817" y="339908"/>
                  </a:lnTo>
                  <a:cubicBezTo>
                    <a:pt x="399817" y="337987"/>
                    <a:pt x="398537" y="336962"/>
                    <a:pt x="398537" y="335035"/>
                  </a:cubicBezTo>
                  <a:lnTo>
                    <a:pt x="398537" y="311045"/>
                  </a:lnTo>
                  <a:cubicBezTo>
                    <a:pt x="393148" y="312972"/>
                    <a:pt x="392381" y="317590"/>
                    <a:pt x="387502" y="320281"/>
                  </a:cubicBezTo>
                  <a:cubicBezTo>
                    <a:pt x="383910" y="322335"/>
                    <a:pt x="380961" y="321822"/>
                    <a:pt x="376725" y="321822"/>
                  </a:cubicBezTo>
                  <a:cubicBezTo>
                    <a:pt x="370697" y="321822"/>
                    <a:pt x="369416" y="314252"/>
                    <a:pt x="369031" y="308224"/>
                  </a:cubicBezTo>
                  <a:cubicBezTo>
                    <a:pt x="371468" y="307966"/>
                    <a:pt x="372748" y="307966"/>
                    <a:pt x="375187" y="307966"/>
                  </a:cubicBezTo>
                  <a:cubicBezTo>
                    <a:pt x="375315" y="306555"/>
                    <a:pt x="375700" y="305787"/>
                    <a:pt x="375700" y="304373"/>
                  </a:cubicBezTo>
                  <a:cubicBezTo>
                    <a:pt x="375700" y="300268"/>
                    <a:pt x="369416" y="301810"/>
                    <a:pt x="366465" y="299243"/>
                  </a:cubicBezTo>
                  <a:cubicBezTo>
                    <a:pt x="362105" y="295396"/>
                    <a:pt x="358254" y="292316"/>
                    <a:pt x="358254" y="286415"/>
                  </a:cubicBezTo>
                  <a:cubicBezTo>
                    <a:pt x="358254" y="284619"/>
                    <a:pt x="360178" y="283976"/>
                    <a:pt x="361334" y="282823"/>
                  </a:cubicBezTo>
                  <a:cubicBezTo>
                    <a:pt x="368002" y="276151"/>
                    <a:pt x="378267" y="275253"/>
                    <a:pt x="378267" y="265890"/>
                  </a:cubicBezTo>
                  <a:cubicBezTo>
                    <a:pt x="378267" y="263323"/>
                    <a:pt x="376725" y="260757"/>
                    <a:pt x="374162" y="260757"/>
                  </a:cubicBezTo>
                  <a:cubicBezTo>
                    <a:pt x="371340" y="260757"/>
                    <a:pt x="369802" y="261785"/>
                    <a:pt x="366977" y="261785"/>
                  </a:cubicBezTo>
                  <a:cubicBezTo>
                    <a:pt x="360567" y="261785"/>
                    <a:pt x="357226" y="258193"/>
                    <a:pt x="350815" y="258193"/>
                  </a:cubicBezTo>
                  <a:cubicBezTo>
                    <a:pt x="343885" y="258193"/>
                    <a:pt x="339268" y="264861"/>
                    <a:pt x="339268" y="271791"/>
                  </a:cubicBezTo>
                  <a:cubicBezTo>
                    <a:pt x="339268" y="278463"/>
                    <a:pt x="341319" y="282310"/>
                    <a:pt x="341319" y="288982"/>
                  </a:cubicBezTo>
                  <a:cubicBezTo>
                    <a:pt x="341319" y="292698"/>
                    <a:pt x="339140" y="296676"/>
                    <a:pt x="335421" y="296676"/>
                  </a:cubicBezTo>
                  <a:cubicBezTo>
                    <a:pt x="324134" y="296676"/>
                    <a:pt x="331443" y="272046"/>
                    <a:pt x="320153" y="272046"/>
                  </a:cubicBezTo>
                  <a:lnTo>
                    <a:pt x="310148" y="272046"/>
                  </a:lnTo>
                  <a:cubicBezTo>
                    <a:pt x="306300" y="272046"/>
                    <a:pt x="304501" y="269482"/>
                    <a:pt x="300784" y="268454"/>
                  </a:cubicBezTo>
                  <a:cubicBezTo>
                    <a:pt x="296036" y="267043"/>
                    <a:pt x="293084" y="267428"/>
                    <a:pt x="288211" y="267428"/>
                  </a:cubicBezTo>
                  <a:cubicBezTo>
                    <a:pt x="279616" y="267428"/>
                    <a:pt x="274486" y="272944"/>
                    <a:pt x="269995" y="280256"/>
                  </a:cubicBezTo>
                  <a:cubicBezTo>
                    <a:pt x="267429" y="284361"/>
                    <a:pt x="264734" y="286030"/>
                    <a:pt x="263323" y="290520"/>
                  </a:cubicBezTo>
                  <a:cubicBezTo>
                    <a:pt x="261142" y="297065"/>
                    <a:pt x="262298" y="301682"/>
                    <a:pt x="259731" y="307966"/>
                  </a:cubicBezTo>
                  <a:cubicBezTo>
                    <a:pt x="250368" y="307966"/>
                    <a:pt x="242671" y="309380"/>
                    <a:pt x="236127" y="302835"/>
                  </a:cubicBezTo>
                  <a:cubicBezTo>
                    <a:pt x="230356" y="297065"/>
                    <a:pt x="230229" y="291291"/>
                    <a:pt x="226891" y="283848"/>
                  </a:cubicBezTo>
                  <a:cubicBezTo>
                    <a:pt x="221245" y="271406"/>
                    <a:pt x="214449" y="266148"/>
                    <a:pt x="207905" y="254088"/>
                  </a:cubicBezTo>
                  <a:cubicBezTo>
                    <a:pt x="204824" y="248442"/>
                    <a:pt x="199694" y="246005"/>
                    <a:pt x="199694" y="239591"/>
                  </a:cubicBezTo>
                  <a:lnTo>
                    <a:pt x="199694" y="226506"/>
                  </a:lnTo>
                  <a:cubicBezTo>
                    <a:pt x="199694" y="221372"/>
                    <a:pt x="202261" y="218681"/>
                    <a:pt x="202261" y="213551"/>
                  </a:cubicBezTo>
                  <a:cubicBezTo>
                    <a:pt x="202261" y="209442"/>
                    <a:pt x="198411" y="208162"/>
                    <a:pt x="197128" y="204312"/>
                  </a:cubicBezTo>
                  <a:cubicBezTo>
                    <a:pt x="195844" y="200465"/>
                    <a:pt x="195589" y="197901"/>
                    <a:pt x="195589" y="193796"/>
                  </a:cubicBezTo>
                  <a:cubicBezTo>
                    <a:pt x="195589" y="184812"/>
                    <a:pt x="197516" y="179809"/>
                    <a:pt x="198669" y="170959"/>
                  </a:cubicBezTo>
                  <a:cubicBezTo>
                    <a:pt x="199309" y="165956"/>
                    <a:pt x="199822" y="160182"/>
                    <a:pt x="204824" y="159157"/>
                  </a:cubicBezTo>
                  <a:cubicBezTo>
                    <a:pt x="212395" y="157615"/>
                    <a:pt x="217012" y="153641"/>
                    <a:pt x="220732" y="146842"/>
                  </a:cubicBezTo>
                  <a:cubicBezTo>
                    <a:pt x="224197" y="140428"/>
                    <a:pt x="219194" y="134142"/>
                    <a:pt x="223812" y="128368"/>
                  </a:cubicBezTo>
                  <a:cubicBezTo>
                    <a:pt x="228687" y="122212"/>
                    <a:pt x="229585" y="117336"/>
                    <a:pt x="233047" y="110410"/>
                  </a:cubicBezTo>
                  <a:cubicBezTo>
                    <a:pt x="235614" y="105276"/>
                    <a:pt x="239719" y="102836"/>
                    <a:pt x="239719" y="97066"/>
                  </a:cubicBezTo>
                  <a:cubicBezTo>
                    <a:pt x="239719" y="91037"/>
                    <a:pt x="233436" y="89626"/>
                    <a:pt x="228429" y="86292"/>
                  </a:cubicBezTo>
                  <a:cubicBezTo>
                    <a:pt x="219194" y="80133"/>
                    <a:pt x="212783" y="76541"/>
                    <a:pt x="207392" y="66793"/>
                  </a:cubicBezTo>
                  <a:cubicBezTo>
                    <a:pt x="201108" y="55503"/>
                    <a:pt x="201748" y="46780"/>
                    <a:pt x="201748" y="33822"/>
                  </a:cubicBezTo>
                  <a:lnTo>
                    <a:pt x="201748" y="23688"/>
                  </a:lnTo>
                  <a:cubicBezTo>
                    <a:pt x="205465" y="22408"/>
                    <a:pt x="205337" y="18169"/>
                    <a:pt x="205337" y="14195"/>
                  </a:cubicBezTo>
                  <a:cubicBezTo>
                    <a:pt x="205337" y="10221"/>
                    <a:pt x="206494" y="4702"/>
                    <a:pt x="203287" y="2647"/>
                  </a:cubicBezTo>
                  <a:close/>
                  <a:moveTo>
                    <a:pt x="392123" y="239719"/>
                  </a:moveTo>
                  <a:lnTo>
                    <a:pt x="391349" y="241769"/>
                  </a:lnTo>
                  <a:lnTo>
                    <a:pt x="391349" y="257291"/>
                  </a:lnTo>
                  <a:cubicBezTo>
                    <a:pt x="391349" y="262938"/>
                    <a:pt x="389556" y="266275"/>
                    <a:pt x="389556" y="271919"/>
                  </a:cubicBezTo>
                  <a:lnTo>
                    <a:pt x="389556" y="283336"/>
                  </a:lnTo>
                  <a:cubicBezTo>
                    <a:pt x="390967" y="283463"/>
                    <a:pt x="391607" y="283848"/>
                    <a:pt x="393021" y="283848"/>
                  </a:cubicBezTo>
                  <a:cubicBezTo>
                    <a:pt x="402511" y="283848"/>
                    <a:pt x="411107" y="276925"/>
                    <a:pt x="411107" y="267428"/>
                  </a:cubicBezTo>
                  <a:cubicBezTo>
                    <a:pt x="411107" y="262171"/>
                    <a:pt x="408801" y="259346"/>
                    <a:pt x="405977" y="255113"/>
                  </a:cubicBezTo>
                  <a:cubicBezTo>
                    <a:pt x="401486" y="248569"/>
                    <a:pt x="400206" y="241005"/>
                    <a:pt x="392123" y="239719"/>
                  </a:cubicBezTo>
                  <a:close/>
                  <a:moveTo>
                    <a:pt x="257681" y="342347"/>
                  </a:moveTo>
                  <a:cubicBezTo>
                    <a:pt x="255113" y="342220"/>
                    <a:pt x="253699" y="341834"/>
                    <a:pt x="251136" y="341834"/>
                  </a:cubicBezTo>
                  <a:cubicBezTo>
                    <a:pt x="246006" y="341834"/>
                    <a:pt x="240744" y="344914"/>
                    <a:pt x="240744" y="350044"/>
                  </a:cubicBezTo>
                  <a:cubicBezTo>
                    <a:pt x="240744" y="353121"/>
                    <a:pt x="244592" y="353121"/>
                    <a:pt x="247416" y="354149"/>
                  </a:cubicBezTo>
                  <a:cubicBezTo>
                    <a:pt x="251008" y="355436"/>
                    <a:pt x="252288" y="358640"/>
                    <a:pt x="256139" y="359280"/>
                  </a:cubicBezTo>
                  <a:cubicBezTo>
                    <a:pt x="258451" y="353382"/>
                    <a:pt x="258193" y="348630"/>
                    <a:pt x="257681" y="342347"/>
                  </a:cubicBezTo>
                  <a:close/>
                  <a:moveTo>
                    <a:pt x="178141" y="368518"/>
                  </a:moveTo>
                  <a:cubicBezTo>
                    <a:pt x="174036" y="371082"/>
                    <a:pt x="173010" y="375060"/>
                    <a:pt x="168393" y="376729"/>
                  </a:cubicBezTo>
                  <a:cubicBezTo>
                    <a:pt x="162873" y="378779"/>
                    <a:pt x="157743" y="379550"/>
                    <a:pt x="155564" y="384939"/>
                  </a:cubicBezTo>
                  <a:lnTo>
                    <a:pt x="156077" y="386989"/>
                  </a:lnTo>
                  <a:cubicBezTo>
                    <a:pt x="157616" y="387247"/>
                    <a:pt x="158644" y="387502"/>
                    <a:pt x="160182" y="387502"/>
                  </a:cubicBezTo>
                  <a:cubicBezTo>
                    <a:pt x="162749" y="387502"/>
                    <a:pt x="164160" y="386989"/>
                    <a:pt x="166727" y="386989"/>
                  </a:cubicBezTo>
                  <a:cubicBezTo>
                    <a:pt x="174290" y="386989"/>
                    <a:pt x="177500" y="393021"/>
                    <a:pt x="182762" y="398279"/>
                  </a:cubicBezTo>
                  <a:cubicBezTo>
                    <a:pt x="189045" y="404565"/>
                    <a:pt x="189172" y="410979"/>
                    <a:pt x="193023" y="418804"/>
                  </a:cubicBezTo>
                  <a:cubicBezTo>
                    <a:pt x="195975" y="424836"/>
                    <a:pt x="199436" y="427275"/>
                    <a:pt x="204312" y="432144"/>
                  </a:cubicBezTo>
                  <a:cubicBezTo>
                    <a:pt x="209704" y="437536"/>
                    <a:pt x="211111" y="445488"/>
                    <a:pt x="218681" y="445488"/>
                  </a:cubicBezTo>
                  <a:cubicBezTo>
                    <a:pt x="222659" y="445488"/>
                    <a:pt x="222786" y="440358"/>
                    <a:pt x="224324" y="436765"/>
                  </a:cubicBezTo>
                  <a:cubicBezTo>
                    <a:pt x="227917" y="428683"/>
                    <a:pt x="228942" y="423294"/>
                    <a:pt x="228942" y="414444"/>
                  </a:cubicBezTo>
                  <a:cubicBezTo>
                    <a:pt x="228942" y="404696"/>
                    <a:pt x="223812" y="399817"/>
                    <a:pt x="223812" y="390069"/>
                  </a:cubicBezTo>
                  <a:cubicBezTo>
                    <a:pt x="223812" y="385964"/>
                    <a:pt x="226378" y="383910"/>
                    <a:pt x="226378" y="379805"/>
                  </a:cubicBezTo>
                  <a:cubicBezTo>
                    <a:pt x="226378" y="375958"/>
                    <a:pt x="222019" y="375573"/>
                    <a:pt x="219194" y="373136"/>
                  </a:cubicBezTo>
                  <a:cubicBezTo>
                    <a:pt x="215474" y="369929"/>
                    <a:pt x="213296" y="366464"/>
                    <a:pt x="208290" y="366464"/>
                  </a:cubicBezTo>
                  <a:cubicBezTo>
                    <a:pt x="199185" y="365886"/>
                    <a:pt x="185939" y="363506"/>
                    <a:pt x="178141" y="368518"/>
                  </a:cubicBezTo>
                  <a:close/>
                  <a:moveTo>
                    <a:pt x="380831" y="385451"/>
                  </a:moveTo>
                  <a:cubicBezTo>
                    <a:pt x="376467" y="385451"/>
                    <a:pt x="376725" y="379034"/>
                    <a:pt x="372623" y="377754"/>
                  </a:cubicBezTo>
                  <a:cubicBezTo>
                    <a:pt x="363898" y="375060"/>
                    <a:pt x="358254" y="377114"/>
                    <a:pt x="349019" y="375700"/>
                  </a:cubicBezTo>
                  <a:cubicBezTo>
                    <a:pt x="348892" y="376467"/>
                    <a:pt x="347990" y="376853"/>
                    <a:pt x="347990" y="377754"/>
                  </a:cubicBezTo>
                  <a:cubicBezTo>
                    <a:pt x="347990" y="387117"/>
                    <a:pt x="356204" y="390840"/>
                    <a:pt x="356204" y="400203"/>
                  </a:cubicBezTo>
                  <a:lnTo>
                    <a:pt x="356204" y="416753"/>
                  </a:lnTo>
                  <a:lnTo>
                    <a:pt x="358254" y="420858"/>
                  </a:lnTo>
                  <a:cubicBezTo>
                    <a:pt x="364799" y="418291"/>
                    <a:pt x="364665" y="411619"/>
                    <a:pt x="366465" y="404951"/>
                  </a:cubicBezTo>
                  <a:cubicBezTo>
                    <a:pt x="367363" y="401486"/>
                    <a:pt x="367745" y="397254"/>
                    <a:pt x="371337" y="397254"/>
                  </a:cubicBezTo>
                  <a:cubicBezTo>
                    <a:pt x="374289" y="397254"/>
                    <a:pt x="375573" y="399562"/>
                    <a:pt x="377238" y="401871"/>
                  </a:cubicBezTo>
                  <a:cubicBezTo>
                    <a:pt x="379677" y="405336"/>
                    <a:pt x="383782" y="404951"/>
                    <a:pt x="388142" y="404951"/>
                  </a:cubicBezTo>
                  <a:lnTo>
                    <a:pt x="400719" y="404951"/>
                  </a:lnTo>
                  <a:cubicBezTo>
                    <a:pt x="403537" y="404951"/>
                    <a:pt x="404823" y="407514"/>
                    <a:pt x="407642" y="407514"/>
                  </a:cubicBezTo>
                  <a:lnTo>
                    <a:pt x="411619" y="407514"/>
                  </a:lnTo>
                  <a:cubicBezTo>
                    <a:pt x="410594" y="401359"/>
                    <a:pt x="408543" y="397766"/>
                    <a:pt x="403409" y="394174"/>
                  </a:cubicBezTo>
                  <a:cubicBezTo>
                    <a:pt x="399817" y="391734"/>
                    <a:pt x="396614" y="393148"/>
                    <a:pt x="392636" y="391607"/>
                  </a:cubicBezTo>
                  <a:cubicBezTo>
                    <a:pt x="388655" y="390069"/>
                    <a:pt x="386735" y="387502"/>
                    <a:pt x="382372" y="387502"/>
                  </a:cubicBezTo>
                  <a:cubicBezTo>
                    <a:pt x="381347" y="387502"/>
                    <a:pt x="381859" y="385451"/>
                    <a:pt x="380831" y="385451"/>
                  </a:cubicBezTo>
                  <a:close/>
                  <a:moveTo>
                    <a:pt x="299116" y="454211"/>
                  </a:moveTo>
                  <a:lnTo>
                    <a:pt x="287568" y="454211"/>
                  </a:lnTo>
                  <a:cubicBezTo>
                    <a:pt x="281667" y="454211"/>
                    <a:pt x="278463" y="452673"/>
                    <a:pt x="272559" y="452673"/>
                  </a:cubicBezTo>
                  <a:cubicBezTo>
                    <a:pt x="266403" y="452673"/>
                    <a:pt x="261527" y="452415"/>
                    <a:pt x="257165" y="456778"/>
                  </a:cubicBezTo>
                  <a:cubicBezTo>
                    <a:pt x="260629" y="458701"/>
                    <a:pt x="262556" y="460115"/>
                    <a:pt x="265374" y="462934"/>
                  </a:cubicBezTo>
                  <a:lnTo>
                    <a:pt x="276024" y="462934"/>
                  </a:lnTo>
                  <a:cubicBezTo>
                    <a:pt x="284746" y="462934"/>
                    <a:pt x="287186" y="473583"/>
                    <a:pt x="287186" y="482306"/>
                  </a:cubicBezTo>
                  <a:lnTo>
                    <a:pt x="287186" y="511684"/>
                  </a:lnTo>
                  <a:lnTo>
                    <a:pt x="284874" y="527076"/>
                  </a:lnTo>
                  <a:lnTo>
                    <a:pt x="284874" y="551196"/>
                  </a:lnTo>
                  <a:lnTo>
                    <a:pt x="286928" y="552734"/>
                  </a:lnTo>
                  <a:cubicBezTo>
                    <a:pt x="289753" y="545807"/>
                    <a:pt x="293596" y="542859"/>
                    <a:pt x="299243" y="537852"/>
                  </a:cubicBezTo>
                  <a:cubicBezTo>
                    <a:pt x="303734" y="533875"/>
                    <a:pt x="305271" y="530155"/>
                    <a:pt x="310017" y="526563"/>
                  </a:cubicBezTo>
                  <a:cubicBezTo>
                    <a:pt x="315663" y="522203"/>
                    <a:pt x="322080" y="524639"/>
                    <a:pt x="326953" y="519378"/>
                  </a:cubicBezTo>
                  <a:cubicBezTo>
                    <a:pt x="333621" y="512070"/>
                    <a:pt x="333497" y="504758"/>
                    <a:pt x="336188" y="495264"/>
                  </a:cubicBezTo>
                  <a:cubicBezTo>
                    <a:pt x="338628" y="486796"/>
                    <a:pt x="351583" y="487178"/>
                    <a:pt x="351583" y="478328"/>
                  </a:cubicBezTo>
                  <a:cubicBezTo>
                    <a:pt x="351583" y="470889"/>
                    <a:pt x="352353" y="460370"/>
                    <a:pt x="344911" y="460370"/>
                  </a:cubicBezTo>
                  <a:cubicBezTo>
                    <a:pt x="341064" y="460370"/>
                    <a:pt x="340038" y="465501"/>
                    <a:pt x="336188" y="465501"/>
                  </a:cubicBezTo>
                  <a:cubicBezTo>
                    <a:pt x="330676" y="465501"/>
                    <a:pt x="328876" y="459341"/>
                    <a:pt x="323360" y="459341"/>
                  </a:cubicBezTo>
                  <a:cubicBezTo>
                    <a:pt x="319768" y="459341"/>
                    <a:pt x="319255" y="464475"/>
                    <a:pt x="315663" y="464475"/>
                  </a:cubicBezTo>
                  <a:cubicBezTo>
                    <a:pt x="310663" y="464475"/>
                    <a:pt x="306813" y="462806"/>
                    <a:pt x="303861" y="458828"/>
                  </a:cubicBezTo>
                  <a:cubicBezTo>
                    <a:pt x="302323" y="456778"/>
                    <a:pt x="301679" y="454211"/>
                    <a:pt x="299116" y="454211"/>
                  </a:cubicBezTo>
                  <a:close/>
                  <a:moveTo>
                    <a:pt x="475507" y="424833"/>
                  </a:moveTo>
                  <a:cubicBezTo>
                    <a:pt x="475507" y="422524"/>
                    <a:pt x="475634" y="421116"/>
                    <a:pt x="475507" y="418804"/>
                  </a:cubicBezTo>
                  <a:cubicBezTo>
                    <a:pt x="473452" y="418676"/>
                    <a:pt x="472169" y="418291"/>
                    <a:pt x="470118" y="418291"/>
                  </a:cubicBezTo>
                  <a:cubicBezTo>
                    <a:pt x="466908" y="418291"/>
                    <a:pt x="466908" y="422654"/>
                    <a:pt x="464985" y="424960"/>
                  </a:cubicBezTo>
                  <a:cubicBezTo>
                    <a:pt x="461905" y="428552"/>
                    <a:pt x="458447" y="429578"/>
                    <a:pt x="453695" y="429578"/>
                  </a:cubicBezTo>
                  <a:cubicBezTo>
                    <a:pt x="445997" y="429578"/>
                    <a:pt x="441638" y="427527"/>
                    <a:pt x="433940" y="427527"/>
                  </a:cubicBezTo>
                  <a:cubicBezTo>
                    <a:pt x="430476" y="427527"/>
                    <a:pt x="425473" y="426632"/>
                    <a:pt x="425473" y="430093"/>
                  </a:cubicBezTo>
                  <a:cubicBezTo>
                    <a:pt x="425473" y="435737"/>
                    <a:pt x="431377" y="437020"/>
                    <a:pt x="434196" y="441896"/>
                  </a:cubicBezTo>
                  <a:cubicBezTo>
                    <a:pt x="436635" y="446001"/>
                    <a:pt x="436123" y="452157"/>
                    <a:pt x="440867" y="452157"/>
                  </a:cubicBezTo>
                  <a:cubicBezTo>
                    <a:pt x="445485" y="452157"/>
                    <a:pt x="447797" y="449590"/>
                    <a:pt x="452415" y="449590"/>
                  </a:cubicBezTo>
                  <a:cubicBezTo>
                    <a:pt x="458447" y="449590"/>
                    <a:pt x="460497" y="455622"/>
                    <a:pt x="462418" y="461392"/>
                  </a:cubicBezTo>
                  <a:cubicBezTo>
                    <a:pt x="465115" y="469478"/>
                    <a:pt x="472169" y="472427"/>
                    <a:pt x="472169" y="480892"/>
                  </a:cubicBezTo>
                  <a:cubicBezTo>
                    <a:pt x="472169" y="487051"/>
                    <a:pt x="469090" y="490131"/>
                    <a:pt x="469090" y="496286"/>
                  </a:cubicBezTo>
                  <a:cubicBezTo>
                    <a:pt x="469090" y="500522"/>
                    <a:pt x="475249" y="499879"/>
                    <a:pt x="477306" y="503471"/>
                  </a:cubicBezTo>
                  <a:cubicBezTo>
                    <a:pt x="479612" y="507448"/>
                    <a:pt x="480382" y="510143"/>
                    <a:pt x="482436" y="514248"/>
                  </a:cubicBezTo>
                  <a:cubicBezTo>
                    <a:pt x="489745" y="511426"/>
                    <a:pt x="487695" y="502576"/>
                    <a:pt x="493726" y="497315"/>
                  </a:cubicBezTo>
                  <a:cubicBezTo>
                    <a:pt x="498598" y="493079"/>
                    <a:pt x="506554" y="493079"/>
                    <a:pt x="506554" y="486538"/>
                  </a:cubicBezTo>
                  <a:cubicBezTo>
                    <a:pt x="506554" y="480124"/>
                    <a:pt x="500777" y="477946"/>
                    <a:pt x="497318" y="472682"/>
                  </a:cubicBezTo>
                  <a:cubicBezTo>
                    <a:pt x="492952" y="466013"/>
                    <a:pt x="489621" y="462421"/>
                    <a:pt x="483975" y="456774"/>
                  </a:cubicBezTo>
                  <a:cubicBezTo>
                    <a:pt x="479612" y="452415"/>
                    <a:pt x="481793" y="447412"/>
                    <a:pt x="480895" y="441383"/>
                  </a:cubicBezTo>
                  <a:cubicBezTo>
                    <a:pt x="479870" y="434711"/>
                    <a:pt x="475507" y="431632"/>
                    <a:pt x="475507" y="424833"/>
                  </a:cubicBezTo>
                  <a:close/>
                  <a:moveTo>
                    <a:pt x="440227" y="408027"/>
                  </a:moveTo>
                  <a:lnTo>
                    <a:pt x="429581" y="408027"/>
                  </a:lnTo>
                  <a:cubicBezTo>
                    <a:pt x="429326" y="408928"/>
                    <a:pt x="428552" y="409569"/>
                    <a:pt x="428552" y="410594"/>
                  </a:cubicBezTo>
                  <a:cubicBezTo>
                    <a:pt x="428552" y="414826"/>
                    <a:pt x="433042" y="416113"/>
                    <a:pt x="433686" y="420345"/>
                  </a:cubicBezTo>
                  <a:lnTo>
                    <a:pt x="438176" y="420345"/>
                  </a:lnTo>
                  <a:cubicBezTo>
                    <a:pt x="440485" y="420345"/>
                    <a:pt x="440740" y="417138"/>
                    <a:pt x="442921" y="416753"/>
                  </a:cubicBezTo>
                  <a:cubicBezTo>
                    <a:pt x="445746" y="416240"/>
                    <a:pt x="450106" y="416626"/>
                    <a:pt x="450106" y="413674"/>
                  </a:cubicBezTo>
                  <a:cubicBezTo>
                    <a:pt x="450106" y="409314"/>
                    <a:pt x="444594" y="408027"/>
                    <a:pt x="440227" y="408027"/>
                  </a:cubicBezTo>
                  <a:close/>
                  <a:moveTo>
                    <a:pt x="276664" y="403024"/>
                  </a:moveTo>
                  <a:cubicBezTo>
                    <a:pt x="276664" y="398406"/>
                    <a:pt x="273973" y="394687"/>
                    <a:pt x="269479" y="393661"/>
                  </a:cubicBezTo>
                  <a:cubicBezTo>
                    <a:pt x="268709" y="397123"/>
                    <a:pt x="267429" y="399308"/>
                    <a:pt x="267429" y="402897"/>
                  </a:cubicBezTo>
                  <a:cubicBezTo>
                    <a:pt x="267429" y="414957"/>
                    <a:pt x="268454" y="421883"/>
                    <a:pt x="274100" y="433173"/>
                  </a:cubicBezTo>
                  <a:cubicBezTo>
                    <a:pt x="275380" y="431890"/>
                    <a:pt x="276664" y="430861"/>
                    <a:pt x="276664" y="428941"/>
                  </a:cubicBezTo>
                  <a:lnTo>
                    <a:pt x="276664" y="403024"/>
                  </a:lnTo>
                  <a:close/>
                  <a:moveTo>
                    <a:pt x="312583" y="401871"/>
                  </a:moveTo>
                  <a:cubicBezTo>
                    <a:pt x="312583" y="401359"/>
                    <a:pt x="313099" y="400973"/>
                    <a:pt x="313099" y="400457"/>
                  </a:cubicBezTo>
                  <a:cubicBezTo>
                    <a:pt x="313099" y="396479"/>
                    <a:pt x="311944" y="391607"/>
                    <a:pt x="307966" y="391607"/>
                  </a:cubicBezTo>
                  <a:cubicBezTo>
                    <a:pt x="305787" y="391607"/>
                    <a:pt x="305275" y="393916"/>
                    <a:pt x="303348" y="394687"/>
                  </a:cubicBezTo>
                  <a:cubicBezTo>
                    <a:pt x="300141" y="395967"/>
                    <a:pt x="298090" y="395712"/>
                    <a:pt x="294625" y="395712"/>
                  </a:cubicBezTo>
                  <a:cubicBezTo>
                    <a:pt x="294368" y="396996"/>
                    <a:pt x="293985" y="397639"/>
                    <a:pt x="293600" y="398792"/>
                  </a:cubicBezTo>
                  <a:cubicBezTo>
                    <a:pt x="298858" y="401359"/>
                    <a:pt x="301682" y="404438"/>
                    <a:pt x="307580" y="404438"/>
                  </a:cubicBezTo>
                  <a:cubicBezTo>
                    <a:pt x="309119" y="404438"/>
                    <a:pt x="310020" y="404049"/>
                    <a:pt x="311558" y="403925"/>
                  </a:cubicBezTo>
                  <a:cubicBezTo>
                    <a:pt x="311685" y="403155"/>
                    <a:pt x="312583" y="402769"/>
                    <a:pt x="312583" y="401871"/>
                  </a:cubicBezTo>
                  <a:close/>
                  <a:moveTo>
                    <a:pt x="130934" y="562097"/>
                  </a:moveTo>
                  <a:cubicBezTo>
                    <a:pt x="130934" y="552604"/>
                    <a:pt x="127470" y="541445"/>
                    <a:pt x="117976" y="541445"/>
                  </a:cubicBezTo>
                  <a:lnTo>
                    <a:pt x="112715" y="541445"/>
                  </a:lnTo>
                  <a:lnTo>
                    <a:pt x="112715" y="548244"/>
                  </a:lnTo>
                  <a:cubicBezTo>
                    <a:pt x="112715" y="552091"/>
                    <a:pt x="114642" y="554142"/>
                    <a:pt x="115540" y="557864"/>
                  </a:cubicBezTo>
                  <a:cubicBezTo>
                    <a:pt x="117078" y="564151"/>
                    <a:pt x="117333" y="568896"/>
                    <a:pt x="121696" y="573772"/>
                  </a:cubicBezTo>
                  <a:cubicBezTo>
                    <a:pt x="117591" y="578906"/>
                    <a:pt x="110922" y="580058"/>
                    <a:pt x="110922" y="586600"/>
                  </a:cubicBezTo>
                  <a:cubicBezTo>
                    <a:pt x="110922" y="592374"/>
                    <a:pt x="115540" y="594940"/>
                    <a:pt x="115540" y="600711"/>
                  </a:cubicBezTo>
                  <a:cubicBezTo>
                    <a:pt x="115540" y="614437"/>
                    <a:pt x="111820" y="623675"/>
                    <a:pt x="102196" y="633296"/>
                  </a:cubicBezTo>
                  <a:cubicBezTo>
                    <a:pt x="96040" y="639455"/>
                    <a:pt x="91808" y="642662"/>
                    <a:pt x="87830" y="650745"/>
                  </a:cubicBezTo>
                  <a:cubicBezTo>
                    <a:pt x="77566" y="671270"/>
                    <a:pt x="68331" y="679480"/>
                    <a:pt x="58067" y="700005"/>
                  </a:cubicBezTo>
                  <a:cubicBezTo>
                    <a:pt x="55114" y="706037"/>
                    <a:pt x="50882" y="707829"/>
                    <a:pt x="47293" y="713349"/>
                  </a:cubicBezTo>
                  <a:cubicBezTo>
                    <a:pt x="41134" y="722584"/>
                    <a:pt x="37029" y="727202"/>
                    <a:pt x="30870" y="736437"/>
                  </a:cubicBezTo>
                  <a:cubicBezTo>
                    <a:pt x="25740" y="744262"/>
                    <a:pt x="21122" y="747727"/>
                    <a:pt x="14450" y="754399"/>
                  </a:cubicBezTo>
                  <a:cubicBezTo>
                    <a:pt x="2135" y="766714"/>
                    <a:pt x="84" y="779029"/>
                    <a:pt x="84" y="796350"/>
                  </a:cubicBezTo>
                  <a:lnTo>
                    <a:pt x="84" y="800582"/>
                  </a:lnTo>
                  <a:cubicBezTo>
                    <a:pt x="1237" y="800706"/>
                    <a:pt x="1877" y="801095"/>
                    <a:pt x="3033" y="801095"/>
                  </a:cubicBezTo>
                  <a:cubicBezTo>
                    <a:pt x="8036" y="801095"/>
                    <a:pt x="9705" y="796601"/>
                    <a:pt x="12911" y="792882"/>
                  </a:cubicBezTo>
                  <a:cubicBezTo>
                    <a:pt x="15733" y="789678"/>
                    <a:pt x="17657" y="787751"/>
                    <a:pt x="20096" y="784159"/>
                  </a:cubicBezTo>
                  <a:cubicBezTo>
                    <a:pt x="27277" y="773640"/>
                    <a:pt x="32797" y="768379"/>
                    <a:pt x="38054" y="756962"/>
                  </a:cubicBezTo>
                  <a:cubicBezTo>
                    <a:pt x="40876" y="750806"/>
                    <a:pt x="41774" y="746701"/>
                    <a:pt x="46264" y="741571"/>
                  </a:cubicBezTo>
                  <a:cubicBezTo>
                    <a:pt x="48319" y="739131"/>
                    <a:pt x="51009" y="739004"/>
                    <a:pt x="53449" y="736950"/>
                  </a:cubicBezTo>
                  <a:cubicBezTo>
                    <a:pt x="61659" y="729769"/>
                    <a:pt x="65637" y="724511"/>
                    <a:pt x="70382" y="714887"/>
                  </a:cubicBezTo>
                  <a:cubicBezTo>
                    <a:pt x="73203" y="709113"/>
                    <a:pt x="75003" y="705263"/>
                    <a:pt x="76541" y="698979"/>
                  </a:cubicBezTo>
                  <a:cubicBezTo>
                    <a:pt x="77566" y="694616"/>
                    <a:pt x="76541" y="691537"/>
                    <a:pt x="78595" y="687690"/>
                  </a:cubicBezTo>
                  <a:cubicBezTo>
                    <a:pt x="82057" y="681531"/>
                    <a:pt x="87442" y="680891"/>
                    <a:pt x="92448" y="675888"/>
                  </a:cubicBezTo>
                  <a:cubicBezTo>
                    <a:pt x="102840" y="665499"/>
                    <a:pt x="108228" y="658955"/>
                    <a:pt x="116053" y="646640"/>
                  </a:cubicBezTo>
                  <a:cubicBezTo>
                    <a:pt x="118871" y="642019"/>
                    <a:pt x="122725" y="639710"/>
                    <a:pt x="122725" y="634197"/>
                  </a:cubicBezTo>
                  <a:lnTo>
                    <a:pt x="122725" y="623035"/>
                  </a:lnTo>
                  <a:cubicBezTo>
                    <a:pt x="136705" y="610335"/>
                    <a:pt x="142737" y="597631"/>
                    <a:pt x="142737" y="578778"/>
                  </a:cubicBezTo>
                  <a:lnTo>
                    <a:pt x="142737" y="574801"/>
                  </a:lnTo>
                  <a:cubicBezTo>
                    <a:pt x="138116" y="574027"/>
                    <a:pt x="135552" y="573259"/>
                    <a:pt x="130934" y="573259"/>
                  </a:cubicBezTo>
                  <a:cubicBezTo>
                    <a:pt x="130546" y="568896"/>
                    <a:pt x="130934" y="566463"/>
                    <a:pt x="130934" y="562097"/>
                  </a:cubicBezTo>
                  <a:close/>
                  <a:moveTo>
                    <a:pt x="353124" y="512066"/>
                  </a:moveTo>
                  <a:lnTo>
                    <a:pt x="353124" y="543113"/>
                  </a:lnTo>
                  <a:cubicBezTo>
                    <a:pt x="353124" y="552992"/>
                    <a:pt x="353382" y="559275"/>
                    <a:pt x="349019" y="568126"/>
                  </a:cubicBezTo>
                  <a:cubicBezTo>
                    <a:pt x="344911" y="576469"/>
                    <a:pt x="333624" y="577237"/>
                    <a:pt x="333624" y="586600"/>
                  </a:cubicBezTo>
                  <a:cubicBezTo>
                    <a:pt x="333624" y="590323"/>
                    <a:pt x="336828" y="591603"/>
                    <a:pt x="338755" y="594810"/>
                  </a:cubicBezTo>
                  <a:cubicBezTo>
                    <a:pt x="343628" y="603020"/>
                    <a:pt x="347733" y="608924"/>
                    <a:pt x="357226" y="610717"/>
                  </a:cubicBezTo>
                  <a:cubicBezTo>
                    <a:pt x="368261" y="612902"/>
                    <a:pt x="371853" y="622519"/>
                    <a:pt x="382884" y="622519"/>
                  </a:cubicBezTo>
                  <a:cubicBezTo>
                    <a:pt x="388789" y="622519"/>
                    <a:pt x="392636" y="616621"/>
                    <a:pt x="392636" y="610717"/>
                  </a:cubicBezTo>
                  <a:cubicBezTo>
                    <a:pt x="392636" y="604819"/>
                    <a:pt x="386222" y="603790"/>
                    <a:pt x="382884" y="598915"/>
                  </a:cubicBezTo>
                  <a:cubicBezTo>
                    <a:pt x="378139" y="591991"/>
                    <a:pt x="376725" y="586730"/>
                    <a:pt x="376725" y="578390"/>
                  </a:cubicBezTo>
                  <a:cubicBezTo>
                    <a:pt x="376725" y="564021"/>
                    <a:pt x="378267" y="555941"/>
                    <a:pt x="382372" y="541957"/>
                  </a:cubicBezTo>
                  <a:cubicBezTo>
                    <a:pt x="384168" y="535798"/>
                    <a:pt x="382757" y="531951"/>
                    <a:pt x="383910" y="525537"/>
                  </a:cubicBezTo>
                  <a:cubicBezTo>
                    <a:pt x="384684" y="520916"/>
                    <a:pt x="386989" y="518865"/>
                    <a:pt x="389044" y="514761"/>
                  </a:cubicBezTo>
                  <a:cubicBezTo>
                    <a:pt x="393920" y="505009"/>
                    <a:pt x="394302" y="498468"/>
                    <a:pt x="395200" y="487564"/>
                  </a:cubicBezTo>
                  <a:cubicBezTo>
                    <a:pt x="386604" y="484742"/>
                    <a:pt x="381091" y="486666"/>
                    <a:pt x="372107" y="488076"/>
                  </a:cubicBezTo>
                  <a:cubicBezTo>
                    <a:pt x="368900" y="488589"/>
                    <a:pt x="366722" y="487691"/>
                    <a:pt x="363898" y="489102"/>
                  </a:cubicBezTo>
                  <a:cubicBezTo>
                    <a:pt x="359025" y="491541"/>
                    <a:pt x="358254" y="496159"/>
                    <a:pt x="356717" y="501417"/>
                  </a:cubicBezTo>
                  <a:cubicBezTo>
                    <a:pt x="355560" y="505649"/>
                    <a:pt x="353124" y="507703"/>
                    <a:pt x="353124" y="512066"/>
                  </a:cubicBezTo>
                  <a:close/>
                  <a:moveTo>
                    <a:pt x="335163" y="541445"/>
                  </a:moveTo>
                  <a:lnTo>
                    <a:pt x="335163" y="530795"/>
                  </a:lnTo>
                  <a:cubicBezTo>
                    <a:pt x="335163" y="528617"/>
                    <a:pt x="334265" y="527203"/>
                    <a:pt x="333112" y="525537"/>
                  </a:cubicBezTo>
                  <a:cubicBezTo>
                    <a:pt x="326313" y="532336"/>
                    <a:pt x="317717" y="535027"/>
                    <a:pt x="317717" y="544524"/>
                  </a:cubicBezTo>
                  <a:cubicBezTo>
                    <a:pt x="317717" y="551320"/>
                    <a:pt x="322590" y="554912"/>
                    <a:pt x="328491" y="558377"/>
                  </a:cubicBezTo>
                  <a:cubicBezTo>
                    <a:pt x="332338" y="551709"/>
                    <a:pt x="333367" y="548887"/>
                    <a:pt x="335163" y="541445"/>
                  </a:cubicBezTo>
                  <a:close/>
                  <a:moveTo>
                    <a:pt x="413674" y="473710"/>
                  </a:moveTo>
                  <a:cubicBezTo>
                    <a:pt x="410594" y="473710"/>
                    <a:pt x="409184" y="476790"/>
                    <a:pt x="408543" y="479870"/>
                  </a:cubicBezTo>
                  <a:lnTo>
                    <a:pt x="409569" y="485513"/>
                  </a:lnTo>
                  <a:lnTo>
                    <a:pt x="409569" y="496417"/>
                  </a:lnTo>
                  <a:cubicBezTo>
                    <a:pt x="409569" y="506038"/>
                    <a:pt x="404693" y="510913"/>
                    <a:pt x="401359" y="519891"/>
                  </a:cubicBezTo>
                  <a:cubicBezTo>
                    <a:pt x="395839" y="534645"/>
                    <a:pt x="393661" y="543884"/>
                    <a:pt x="393661" y="559664"/>
                  </a:cubicBezTo>
                  <a:cubicBezTo>
                    <a:pt x="393661" y="571208"/>
                    <a:pt x="393916" y="578517"/>
                    <a:pt x="398279" y="589167"/>
                  </a:cubicBezTo>
                  <a:cubicBezTo>
                    <a:pt x="398279" y="574412"/>
                    <a:pt x="403409" y="566460"/>
                    <a:pt x="404951" y="551709"/>
                  </a:cubicBezTo>
                  <a:cubicBezTo>
                    <a:pt x="405464" y="546451"/>
                    <a:pt x="404951" y="543241"/>
                    <a:pt x="406489" y="538365"/>
                  </a:cubicBezTo>
                  <a:cubicBezTo>
                    <a:pt x="408668" y="531824"/>
                    <a:pt x="413161" y="529388"/>
                    <a:pt x="415725" y="522970"/>
                  </a:cubicBezTo>
                  <a:cubicBezTo>
                    <a:pt x="421757" y="508216"/>
                    <a:pt x="423935" y="498853"/>
                    <a:pt x="423935" y="482946"/>
                  </a:cubicBezTo>
                  <a:cubicBezTo>
                    <a:pt x="423935" y="479739"/>
                    <a:pt x="424451" y="476663"/>
                    <a:pt x="421883" y="474736"/>
                  </a:cubicBezTo>
                  <a:cubicBezTo>
                    <a:pt x="419317" y="472812"/>
                    <a:pt x="416880" y="473710"/>
                    <a:pt x="413674" y="473710"/>
                  </a:cubicBezTo>
                  <a:close/>
                  <a:moveTo>
                    <a:pt x="444463" y="532722"/>
                  </a:moveTo>
                  <a:cubicBezTo>
                    <a:pt x="435351" y="538878"/>
                    <a:pt x="429068" y="545549"/>
                    <a:pt x="429068" y="556584"/>
                  </a:cubicBezTo>
                  <a:cubicBezTo>
                    <a:pt x="429068" y="562355"/>
                    <a:pt x="429453" y="570179"/>
                    <a:pt x="435224" y="570179"/>
                  </a:cubicBezTo>
                  <a:cubicBezTo>
                    <a:pt x="442281" y="570179"/>
                    <a:pt x="444714" y="564024"/>
                    <a:pt x="451131" y="561457"/>
                  </a:cubicBezTo>
                  <a:cubicBezTo>
                    <a:pt x="460370" y="557610"/>
                    <a:pt x="469606" y="553505"/>
                    <a:pt x="469606" y="543499"/>
                  </a:cubicBezTo>
                  <a:cubicBezTo>
                    <a:pt x="469606" y="537340"/>
                    <a:pt x="465246" y="534773"/>
                    <a:pt x="461908" y="529642"/>
                  </a:cubicBezTo>
                  <a:cubicBezTo>
                    <a:pt x="460628" y="527716"/>
                    <a:pt x="459730" y="525537"/>
                    <a:pt x="457290" y="525537"/>
                  </a:cubicBezTo>
                  <a:cubicBezTo>
                    <a:pt x="452036" y="525537"/>
                    <a:pt x="448476" y="530047"/>
                    <a:pt x="444463" y="532722"/>
                  </a:cubicBezTo>
                  <a:close/>
                  <a:moveTo>
                    <a:pt x="418804" y="350044"/>
                  </a:moveTo>
                  <a:cubicBezTo>
                    <a:pt x="418804" y="354022"/>
                    <a:pt x="422524" y="355302"/>
                    <a:pt x="424451" y="358767"/>
                  </a:cubicBezTo>
                  <a:cubicBezTo>
                    <a:pt x="429966" y="368776"/>
                    <a:pt x="433301" y="376856"/>
                    <a:pt x="443947" y="380833"/>
                  </a:cubicBezTo>
                  <a:cubicBezTo>
                    <a:pt x="452033" y="383782"/>
                    <a:pt x="455749" y="387247"/>
                    <a:pt x="463447" y="391094"/>
                  </a:cubicBezTo>
                  <a:cubicBezTo>
                    <a:pt x="468195" y="393406"/>
                    <a:pt x="474224" y="394432"/>
                    <a:pt x="474224" y="399817"/>
                  </a:cubicBezTo>
                  <a:cubicBezTo>
                    <a:pt x="474224" y="404049"/>
                    <a:pt x="469478" y="404565"/>
                    <a:pt x="467551" y="408540"/>
                  </a:cubicBezTo>
                  <a:cubicBezTo>
                    <a:pt x="475249" y="414314"/>
                    <a:pt x="482048" y="413034"/>
                    <a:pt x="491669" y="414186"/>
                  </a:cubicBezTo>
                  <a:cubicBezTo>
                    <a:pt x="497315" y="414826"/>
                    <a:pt x="499882" y="418804"/>
                    <a:pt x="505525" y="418804"/>
                  </a:cubicBezTo>
                  <a:cubicBezTo>
                    <a:pt x="513223" y="418804"/>
                    <a:pt x="516815" y="413674"/>
                    <a:pt x="524512" y="413674"/>
                  </a:cubicBezTo>
                  <a:lnTo>
                    <a:pt x="526050" y="411619"/>
                  </a:lnTo>
                  <a:cubicBezTo>
                    <a:pt x="508605" y="402897"/>
                    <a:pt x="499366" y="390582"/>
                    <a:pt x="499366" y="371980"/>
                  </a:cubicBezTo>
                  <a:lnTo>
                    <a:pt x="499366" y="356331"/>
                  </a:lnTo>
                  <a:cubicBezTo>
                    <a:pt x="499366" y="352739"/>
                    <a:pt x="497828" y="350815"/>
                    <a:pt x="496802" y="347478"/>
                  </a:cubicBezTo>
                  <a:cubicBezTo>
                    <a:pt x="495773" y="343885"/>
                    <a:pt x="496675" y="339908"/>
                    <a:pt x="493210" y="338242"/>
                  </a:cubicBezTo>
                  <a:cubicBezTo>
                    <a:pt x="489363" y="336315"/>
                    <a:pt x="486025" y="336955"/>
                    <a:pt x="482433" y="334650"/>
                  </a:cubicBezTo>
                  <a:cubicBezTo>
                    <a:pt x="477943" y="331825"/>
                    <a:pt x="478074" y="325542"/>
                    <a:pt x="472685" y="324902"/>
                  </a:cubicBezTo>
                  <a:cubicBezTo>
                    <a:pt x="469991" y="324640"/>
                    <a:pt x="468453" y="326567"/>
                    <a:pt x="466013" y="327465"/>
                  </a:cubicBezTo>
                  <a:cubicBezTo>
                    <a:pt x="456523" y="331057"/>
                    <a:pt x="450619" y="332468"/>
                    <a:pt x="441383" y="336701"/>
                  </a:cubicBezTo>
                  <a:cubicBezTo>
                    <a:pt x="437151" y="338628"/>
                    <a:pt x="434969" y="341322"/>
                    <a:pt x="430607" y="342860"/>
                  </a:cubicBezTo>
                  <a:cubicBezTo>
                    <a:pt x="425603" y="344656"/>
                    <a:pt x="418804" y="344656"/>
                    <a:pt x="418804" y="350044"/>
                  </a:cubicBezTo>
                  <a:close/>
                  <a:moveTo>
                    <a:pt x="539394" y="520407"/>
                  </a:moveTo>
                  <a:lnTo>
                    <a:pt x="527203" y="520407"/>
                  </a:lnTo>
                  <a:cubicBezTo>
                    <a:pt x="523484" y="520407"/>
                    <a:pt x="520919" y="523872"/>
                    <a:pt x="520919" y="527592"/>
                  </a:cubicBezTo>
                  <a:cubicBezTo>
                    <a:pt x="520919" y="536059"/>
                    <a:pt x="528104" y="538750"/>
                    <a:pt x="531180" y="546575"/>
                  </a:cubicBezTo>
                  <a:cubicBezTo>
                    <a:pt x="532976" y="551196"/>
                    <a:pt x="531180" y="554400"/>
                    <a:pt x="531693" y="559403"/>
                  </a:cubicBezTo>
                  <a:cubicBezTo>
                    <a:pt x="532334" y="565177"/>
                    <a:pt x="534260" y="568387"/>
                    <a:pt x="534260" y="574157"/>
                  </a:cubicBezTo>
                  <a:lnTo>
                    <a:pt x="534260" y="578778"/>
                  </a:lnTo>
                  <a:cubicBezTo>
                    <a:pt x="531951" y="578778"/>
                    <a:pt x="530541" y="578902"/>
                    <a:pt x="528232" y="578902"/>
                  </a:cubicBezTo>
                  <a:cubicBezTo>
                    <a:pt x="524126" y="578902"/>
                    <a:pt x="521945" y="577364"/>
                    <a:pt x="517840" y="577364"/>
                  </a:cubicBezTo>
                  <a:cubicBezTo>
                    <a:pt x="514633" y="577364"/>
                    <a:pt x="510655" y="578262"/>
                    <a:pt x="510655" y="581469"/>
                  </a:cubicBezTo>
                  <a:cubicBezTo>
                    <a:pt x="510655" y="584807"/>
                    <a:pt x="513223" y="586345"/>
                    <a:pt x="513223" y="589679"/>
                  </a:cubicBezTo>
                  <a:cubicBezTo>
                    <a:pt x="513223" y="593272"/>
                    <a:pt x="510655" y="596864"/>
                    <a:pt x="507063" y="596864"/>
                  </a:cubicBezTo>
                  <a:cubicBezTo>
                    <a:pt x="499366" y="596864"/>
                    <a:pt x="495773" y="590708"/>
                    <a:pt x="488077" y="590708"/>
                  </a:cubicBezTo>
                  <a:cubicBezTo>
                    <a:pt x="485127" y="590708"/>
                    <a:pt x="482433" y="592886"/>
                    <a:pt x="482433" y="595838"/>
                  </a:cubicBezTo>
                  <a:cubicBezTo>
                    <a:pt x="482433" y="608026"/>
                    <a:pt x="488077" y="614437"/>
                    <a:pt x="488077" y="626628"/>
                  </a:cubicBezTo>
                  <a:cubicBezTo>
                    <a:pt x="488077" y="633809"/>
                    <a:pt x="488077" y="643560"/>
                    <a:pt x="480895" y="643560"/>
                  </a:cubicBezTo>
                  <a:cubicBezTo>
                    <a:pt x="476277" y="643560"/>
                    <a:pt x="474609" y="638943"/>
                    <a:pt x="469991" y="638943"/>
                  </a:cubicBezTo>
                  <a:lnTo>
                    <a:pt x="463963" y="638943"/>
                  </a:lnTo>
                  <a:lnTo>
                    <a:pt x="463963" y="656003"/>
                  </a:lnTo>
                  <a:cubicBezTo>
                    <a:pt x="463963" y="663573"/>
                    <a:pt x="456138" y="665111"/>
                    <a:pt x="450619" y="670241"/>
                  </a:cubicBezTo>
                  <a:cubicBezTo>
                    <a:pt x="441896" y="678454"/>
                    <a:pt x="439329" y="685123"/>
                    <a:pt x="430607" y="693846"/>
                  </a:cubicBezTo>
                  <a:lnTo>
                    <a:pt x="430094" y="691282"/>
                  </a:lnTo>
                  <a:lnTo>
                    <a:pt x="431119" y="687690"/>
                  </a:lnTo>
                  <a:lnTo>
                    <a:pt x="431119" y="673448"/>
                  </a:lnTo>
                  <a:cubicBezTo>
                    <a:pt x="431119" y="669343"/>
                    <a:pt x="428555" y="667550"/>
                    <a:pt x="426501" y="664085"/>
                  </a:cubicBezTo>
                  <a:cubicBezTo>
                    <a:pt x="423550" y="659079"/>
                    <a:pt x="420469" y="654850"/>
                    <a:pt x="414699" y="654850"/>
                  </a:cubicBezTo>
                  <a:cubicBezTo>
                    <a:pt x="403922" y="654850"/>
                    <a:pt x="397509" y="657541"/>
                    <a:pt x="388015" y="662547"/>
                  </a:cubicBezTo>
                  <a:cubicBezTo>
                    <a:pt x="385706" y="663700"/>
                    <a:pt x="386091" y="666397"/>
                    <a:pt x="384939" y="668703"/>
                  </a:cubicBezTo>
                  <a:cubicBezTo>
                    <a:pt x="383270" y="672040"/>
                    <a:pt x="380190" y="672935"/>
                    <a:pt x="378779" y="676400"/>
                  </a:cubicBezTo>
                  <a:cubicBezTo>
                    <a:pt x="376467" y="682047"/>
                    <a:pt x="378267" y="686148"/>
                    <a:pt x="378267" y="692308"/>
                  </a:cubicBezTo>
                  <a:cubicBezTo>
                    <a:pt x="378267" y="703084"/>
                    <a:pt x="366977" y="708087"/>
                    <a:pt x="356204" y="709240"/>
                  </a:cubicBezTo>
                  <a:cubicBezTo>
                    <a:pt x="349274" y="710011"/>
                    <a:pt x="347220" y="715785"/>
                    <a:pt x="342860" y="721043"/>
                  </a:cubicBezTo>
                  <a:cubicBezTo>
                    <a:pt x="337090" y="727972"/>
                    <a:pt x="329519" y="730794"/>
                    <a:pt x="329519" y="739775"/>
                  </a:cubicBezTo>
                  <a:cubicBezTo>
                    <a:pt x="329519" y="742854"/>
                    <a:pt x="332338" y="744007"/>
                    <a:pt x="332338" y="747087"/>
                  </a:cubicBezTo>
                  <a:lnTo>
                    <a:pt x="332338" y="763249"/>
                  </a:lnTo>
                  <a:cubicBezTo>
                    <a:pt x="332338" y="779414"/>
                    <a:pt x="321306" y="786984"/>
                    <a:pt x="321306" y="803146"/>
                  </a:cubicBezTo>
                  <a:cubicBezTo>
                    <a:pt x="321306" y="807636"/>
                    <a:pt x="320666" y="813919"/>
                    <a:pt x="325153" y="813919"/>
                  </a:cubicBezTo>
                  <a:cubicBezTo>
                    <a:pt x="331058" y="813919"/>
                    <a:pt x="332210" y="807124"/>
                    <a:pt x="334137" y="801604"/>
                  </a:cubicBezTo>
                  <a:cubicBezTo>
                    <a:pt x="337344" y="792627"/>
                    <a:pt x="339268" y="787624"/>
                    <a:pt x="341835" y="778516"/>
                  </a:cubicBezTo>
                  <a:cubicBezTo>
                    <a:pt x="344013" y="770691"/>
                    <a:pt x="349274" y="767739"/>
                    <a:pt x="353124" y="760554"/>
                  </a:cubicBezTo>
                  <a:cubicBezTo>
                    <a:pt x="356713" y="753755"/>
                    <a:pt x="355688" y="748367"/>
                    <a:pt x="355688" y="740542"/>
                  </a:cubicBezTo>
                  <a:cubicBezTo>
                    <a:pt x="356586" y="740415"/>
                    <a:pt x="356840" y="739517"/>
                    <a:pt x="357742" y="739517"/>
                  </a:cubicBezTo>
                  <a:cubicBezTo>
                    <a:pt x="363258" y="739517"/>
                    <a:pt x="366337" y="742080"/>
                    <a:pt x="371850" y="742080"/>
                  </a:cubicBezTo>
                  <a:cubicBezTo>
                    <a:pt x="375573" y="742080"/>
                    <a:pt x="379034" y="742854"/>
                    <a:pt x="381347" y="740029"/>
                  </a:cubicBezTo>
                  <a:cubicBezTo>
                    <a:pt x="383652" y="737077"/>
                    <a:pt x="381859" y="734131"/>
                    <a:pt x="381859" y="730281"/>
                  </a:cubicBezTo>
                  <a:lnTo>
                    <a:pt x="387888" y="730281"/>
                  </a:lnTo>
                  <a:cubicBezTo>
                    <a:pt x="397253" y="730281"/>
                    <a:pt x="391607" y="750294"/>
                    <a:pt x="400970" y="750294"/>
                  </a:cubicBezTo>
                  <a:lnTo>
                    <a:pt x="414186" y="750294"/>
                  </a:lnTo>
                  <a:cubicBezTo>
                    <a:pt x="414314" y="749137"/>
                    <a:pt x="414699" y="748497"/>
                    <a:pt x="414699" y="747341"/>
                  </a:cubicBezTo>
                  <a:cubicBezTo>
                    <a:pt x="414699" y="742342"/>
                    <a:pt x="408543" y="740928"/>
                    <a:pt x="408543" y="735924"/>
                  </a:cubicBezTo>
                  <a:cubicBezTo>
                    <a:pt x="408543" y="731820"/>
                    <a:pt x="411619" y="729765"/>
                    <a:pt x="411619" y="725660"/>
                  </a:cubicBezTo>
                  <a:cubicBezTo>
                    <a:pt x="411619" y="722456"/>
                    <a:pt x="408928" y="721428"/>
                    <a:pt x="407514" y="718479"/>
                  </a:cubicBezTo>
                  <a:lnTo>
                    <a:pt x="409569" y="717450"/>
                  </a:lnTo>
                  <a:lnTo>
                    <a:pt x="418804" y="718992"/>
                  </a:lnTo>
                  <a:lnTo>
                    <a:pt x="440230" y="718992"/>
                  </a:lnTo>
                  <a:cubicBezTo>
                    <a:pt x="444587" y="718992"/>
                    <a:pt x="446641" y="721555"/>
                    <a:pt x="450619" y="723097"/>
                  </a:cubicBezTo>
                  <a:cubicBezTo>
                    <a:pt x="458444" y="726304"/>
                    <a:pt x="464086" y="725533"/>
                    <a:pt x="472169" y="728740"/>
                  </a:cubicBezTo>
                  <a:cubicBezTo>
                    <a:pt x="470245" y="734256"/>
                    <a:pt x="466268" y="735797"/>
                    <a:pt x="462421" y="740029"/>
                  </a:cubicBezTo>
                  <a:cubicBezTo>
                    <a:pt x="457803" y="745160"/>
                    <a:pt x="456778" y="749777"/>
                    <a:pt x="454724" y="756450"/>
                  </a:cubicBezTo>
                  <a:cubicBezTo>
                    <a:pt x="453058" y="761841"/>
                    <a:pt x="450106" y="764659"/>
                    <a:pt x="450106" y="770306"/>
                  </a:cubicBezTo>
                  <a:cubicBezTo>
                    <a:pt x="450106" y="776462"/>
                    <a:pt x="459342" y="776847"/>
                    <a:pt x="459342" y="783006"/>
                  </a:cubicBezTo>
                  <a:lnTo>
                    <a:pt x="459342" y="804299"/>
                  </a:lnTo>
                  <a:cubicBezTo>
                    <a:pt x="459342" y="810716"/>
                    <a:pt x="467551" y="809945"/>
                    <a:pt x="473198" y="812894"/>
                  </a:cubicBezTo>
                  <a:cubicBezTo>
                    <a:pt x="483975" y="818541"/>
                    <a:pt x="491156" y="820079"/>
                    <a:pt x="503213" y="820079"/>
                  </a:cubicBezTo>
                  <a:cubicBezTo>
                    <a:pt x="520534" y="820079"/>
                    <a:pt x="533748" y="816232"/>
                    <a:pt x="544008" y="802120"/>
                  </a:cubicBezTo>
                  <a:cubicBezTo>
                    <a:pt x="548887" y="806996"/>
                    <a:pt x="548117" y="812639"/>
                    <a:pt x="548117" y="819566"/>
                  </a:cubicBezTo>
                  <a:cubicBezTo>
                    <a:pt x="548117" y="824056"/>
                    <a:pt x="551833" y="827776"/>
                    <a:pt x="556326" y="827776"/>
                  </a:cubicBezTo>
                  <a:cubicBezTo>
                    <a:pt x="559406" y="827776"/>
                    <a:pt x="560304" y="824441"/>
                    <a:pt x="561457" y="821620"/>
                  </a:cubicBezTo>
                  <a:cubicBezTo>
                    <a:pt x="563769" y="816359"/>
                    <a:pt x="565049" y="813021"/>
                    <a:pt x="567100" y="807764"/>
                  </a:cubicBezTo>
                  <a:cubicBezTo>
                    <a:pt x="570438" y="799426"/>
                    <a:pt x="575313" y="795194"/>
                    <a:pt x="575313" y="786213"/>
                  </a:cubicBezTo>
                  <a:cubicBezTo>
                    <a:pt x="575313" y="779414"/>
                    <a:pt x="574158" y="774669"/>
                    <a:pt x="570180" y="769277"/>
                  </a:cubicBezTo>
                  <a:cubicBezTo>
                    <a:pt x="565562" y="763121"/>
                    <a:pt x="557865" y="761194"/>
                    <a:pt x="557865" y="753370"/>
                  </a:cubicBezTo>
                  <a:cubicBezTo>
                    <a:pt x="557865" y="748625"/>
                    <a:pt x="560817" y="746446"/>
                    <a:pt x="562483" y="742080"/>
                  </a:cubicBezTo>
                  <a:cubicBezTo>
                    <a:pt x="564795" y="736052"/>
                    <a:pt x="564409" y="731947"/>
                    <a:pt x="566075" y="725660"/>
                  </a:cubicBezTo>
                  <a:cubicBezTo>
                    <a:pt x="567489" y="720402"/>
                    <a:pt x="570053" y="717836"/>
                    <a:pt x="572234" y="712833"/>
                  </a:cubicBezTo>
                  <a:cubicBezTo>
                    <a:pt x="573899" y="708985"/>
                    <a:pt x="574670" y="704110"/>
                    <a:pt x="578902" y="704110"/>
                  </a:cubicBezTo>
                  <a:cubicBezTo>
                    <a:pt x="582110" y="704110"/>
                    <a:pt x="581855" y="708087"/>
                    <a:pt x="583520" y="710782"/>
                  </a:cubicBezTo>
                  <a:cubicBezTo>
                    <a:pt x="588142" y="718352"/>
                    <a:pt x="589552" y="723609"/>
                    <a:pt x="594813" y="730794"/>
                  </a:cubicBezTo>
                  <a:cubicBezTo>
                    <a:pt x="609617" y="751247"/>
                    <a:pt x="609130" y="769313"/>
                    <a:pt x="612259" y="734899"/>
                  </a:cubicBezTo>
                  <a:lnTo>
                    <a:pt x="612259" y="722068"/>
                  </a:lnTo>
                  <a:cubicBezTo>
                    <a:pt x="607513" y="718992"/>
                    <a:pt x="600969" y="717966"/>
                    <a:pt x="600969" y="712192"/>
                  </a:cubicBezTo>
                  <a:lnTo>
                    <a:pt x="600969" y="707189"/>
                  </a:lnTo>
                  <a:cubicBezTo>
                    <a:pt x="604561" y="707189"/>
                    <a:pt x="606357" y="704750"/>
                    <a:pt x="609691" y="703597"/>
                  </a:cubicBezTo>
                  <a:cubicBezTo>
                    <a:pt x="615848" y="701543"/>
                    <a:pt x="619829" y="700263"/>
                    <a:pt x="625086" y="696412"/>
                  </a:cubicBezTo>
                  <a:cubicBezTo>
                    <a:pt x="627780" y="694486"/>
                    <a:pt x="627264" y="691540"/>
                    <a:pt x="628166" y="688203"/>
                  </a:cubicBezTo>
                  <a:cubicBezTo>
                    <a:pt x="629319" y="683712"/>
                    <a:pt x="630733" y="681276"/>
                    <a:pt x="630733" y="676658"/>
                  </a:cubicBezTo>
                  <a:cubicBezTo>
                    <a:pt x="630733" y="670884"/>
                    <a:pt x="627653" y="668063"/>
                    <a:pt x="626112" y="662547"/>
                  </a:cubicBezTo>
                  <a:cubicBezTo>
                    <a:pt x="624959" y="658566"/>
                    <a:pt x="626625" y="655875"/>
                    <a:pt x="625599" y="651770"/>
                  </a:cubicBezTo>
                  <a:cubicBezTo>
                    <a:pt x="623032" y="641251"/>
                    <a:pt x="616236" y="637528"/>
                    <a:pt x="610204" y="628678"/>
                  </a:cubicBezTo>
                  <a:cubicBezTo>
                    <a:pt x="608154" y="625599"/>
                    <a:pt x="608411" y="622646"/>
                    <a:pt x="607641" y="618930"/>
                  </a:cubicBezTo>
                  <a:cubicBezTo>
                    <a:pt x="606227" y="612644"/>
                    <a:pt x="604173" y="609437"/>
                    <a:pt x="603536" y="603023"/>
                  </a:cubicBezTo>
                  <a:cubicBezTo>
                    <a:pt x="603278" y="599431"/>
                    <a:pt x="603536" y="596609"/>
                    <a:pt x="601482" y="593784"/>
                  </a:cubicBezTo>
                  <a:cubicBezTo>
                    <a:pt x="598788" y="589937"/>
                    <a:pt x="592246" y="590319"/>
                    <a:pt x="592246" y="585447"/>
                  </a:cubicBezTo>
                  <a:lnTo>
                    <a:pt x="592246" y="572361"/>
                  </a:lnTo>
                  <a:cubicBezTo>
                    <a:pt x="592246" y="565820"/>
                    <a:pt x="590705" y="561715"/>
                    <a:pt x="587113" y="556326"/>
                  </a:cubicBezTo>
                  <a:cubicBezTo>
                    <a:pt x="584422" y="552222"/>
                    <a:pt x="579928" y="552992"/>
                    <a:pt x="575826" y="550167"/>
                  </a:cubicBezTo>
                  <a:cubicBezTo>
                    <a:pt x="571205" y="546964"/>
                    <a:pt x="570951" y="542085"/>
                    <a:pt x="566075" y="539391"/>
                  </a:cubicBezTo>
                  <a:cubicBezTo>
                    <a:pt x="560177" y="536059"/>
                    <a:pt x="554913" y="537725"/>
                    <a:pt x="549142" y="534260"/>
                  </a:cubicBezTo>
                  <a:cubicBezTo>
                    <a:pt x="544008" y="531184"/>
                    <a:pt x="541317" y="526177"/>
                    <a:pt x="539394" y="520407"/>
                  </a:cubicBezTo>
                  <a:close/>
                  <a:moveTo>
                    <a:pt x="325927" y="818028"/>
                  </a:moveTo>
                  <a:cubicBezTo>
                    <a:pt x="324640" y="818028"/>
                    <a:pt x="324001" y="818668"/>
                    <a:pt x="322848" y="819053"/>
                  </a:cubicBezTo>
                  <a:cubicBezTo>
                    <a:pt x="322590" y="822257"/>
                    <a:pt x="323360" y="824824"/>
                    <a:pt x="321306" y="827263"/>
                  </a:cubicBezTo>
                  <a:cubicBezTo>
                    <a:pt x="319255" y="829830"/>
                    <a:pt x="314638" y="829441"/>
                    <a:pt x="314638" y="832906"/>
                  </a:cubicBezTo>
                  <a:cubicBezTo>
                    <a:pt x="314638" y="835473"/>
                    <a:pt x="315918" y="836626"/>
                    <a:pt x="316692" y="839065"/>
                  </a:cubicBezTo>
                  <a:cubicBezTo>
                    <a:pt x="317328" y="840992"/>
                    <a:pt x="316430" y="843429"/>
                    <a:pt x="318230" y="844196"/>
                  </a:cubicBezTo>
                  <a:cubicBezTo>
                    <a:pt x="321048" y="845483"/>
                    <a:pt x="323233" y="845225"/>
                    <a:pt x="326440" y="845225"/>
                  </a:cubicBezTo>
                  <a:cubicBezTo>
                    <a:pt x="330672" y="845225"/>
                    <a:pt x="332338" y="840992"/>
                    <a:pt x="333624" y="837011"/>
                  </a:cubicBezTo>
                  <a:cubicBezTo>
                    <a:pt x="335662" y="831231"/>
                    <a:pt x="339255" y="818028"/>
                    <a:pt x="325927" y="818028"/>
                  </a:cubicBezTo>
                  <a:close/>
                  <a:moveTo>
                    <a:pt x="274613" y="892943"/>
                  </a:moveTo>
                  <a:cubicBezTo>
                    <a:pt x="268966" y="892943"/>
                    <a:pt x="265887" y="894485"/>
                    <a:pt x="260244" y="894485"/>
                  </a:cubicBezTo>
                  <a:cubicBezTo>
                    <a:pt x="260244" y="902309"/>
                    <a:pt x="253830" y="905134"/>
                    <a:pt x="252547" y="912955"/>
                  </a:cubicBezTo>
                  <a:cubicBezTo>
                    <a:pt x="253699" y="913344"/>
                    <a:pt x="254343" y="913984"/>
                    <a:pt x="255626" y="913984"/>
                  </a:cubicBezTo>
                  <a:cubicBezTo>
                    <a:pt x="260629" y="913984"/>
                    <a:pt x="262811" y="910265"/>
                    <a:pt x="267429" y="908338"/>
                  </a:cubicBezTo>
                  <a:cubicBezTo>
                    <a:pt x="276664" y="904494"/>
                    <a:pt x="287568" y="905389"/>
                    <a:pt x="290007" y="895510"/>
                  </a:cubicBezTo>
                  <a:cubicBezTo>
                    <a:pt x="284234" y="893587"/>
                    <a:pt x="280641" y="892943"/>
                    <a:pt x="274613" y="892943"/>
                  </a:cubicBezTo>
                  <a:close/>
                  <a:moveTo>
                    <a:pt x="193535" y="996088"/>
                  </a:moveTo>
                  <a:cubicBezTo>
                    <a:pt x="194691" y="996473"/>
                    <a:pt x="195335" y="997113"/>
                    <a:pt x="196615" y="997113"/>
                  </a:cubicBezTo>
                  <a:cubicBezTo>
                    <a:pt x="198542" y="997113"/>
                    <a:pt x="198796" y="994674"/>
                    <a:pt x="200207" y="993521"/>
                  </a:cubicBezTo>
                  <a:cubicBezTo>
                    <a:pt x="204824" y="989543"/>
                    <a:pt x="206494" y="985696"/>
                    <a:pt x="211497" y="982231"/>
                  </a:cubicBezTo>
                  <a:cubicBezTo>
                    <a:pt x="216499" y="978766"/>
                    <a:pt x="221117" y="977486"/>
                    <a:pt x="223812" y="971967"/>
                  </a:cubicBezTo>
                  <a:lnTo>
                    <a:pt x="223812" y="968375"/>
                  </a:lnTo>
                  <a:cubicBezTo>
                    <a:pt x="216242" y="967735"/>
                    <a:pt x="212137" y="972356"/>
                    <a:pt x="206879" y="977613"/>
                  </a:cubicBezTo>
                  <a:cubicBezTo>
                    <a:pt x="200592" y="983897"/>
                    <a:pt x="195589" y="987489"/>
                    <a:pt x="193535" y="996088"/>
                  </a:cubicBez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26" name="Freeform: Shape 4725">
              <a:extLst>
                <a:ext uri="{FF2B5EF4-FFF2-40B4-BE49-F238E27FC236}">
                  <a16:creationId xmlns:a16="http://schemas.microsoft.com/office/drawing/2014/main" id="{D8D1A770-6034-4FF3-BB33-8B1AC1589634}"/>
                </a:ext>
              </a:extLst>
            </p:cNvPr>
            <p:cNvSpPr/>
            <p:nvPr/>
          </p:nvSpPr>
          <p:spPr>
            <a:xfrm>
              <a:off x="14783038" y="4951397"/>
              <a:ext cx="1320328" cy="631589"/>
            </a:xfrm>
            <a:custGeom>
              <a:avLst/>
              <a:gdLst>
                <a:gd name="connsiteX0" fmla="*/ 982783 w 1320328"/>
                <a:gd name="connsiteY0" fmla="*/ 216744 h 631589"/>
                <a:gd name="connsiteX1" fmla="*/ 1009859 w 1320328"/>
                <a:gd name="connsiteY1" fmla="*/ 247710 h 631589"/>
                <a:gd name="connsiteX2" fmla="*/ 1033463 w 1320328"/>
                <a:gd name="connsiteY2" fmla="*/ 205635 h 631589"/>
                <a:gd name="connsiteX3" fmla="*/ 1056043 w 1320328"/>
                <a:gd name="connsiteY3" fmla="*/ 222055 h 631589"/>
                <a:gd name="connsiteX4" fmla="*/ 1062199 w 1320328"/>
                <a:gd name="connsiteY4" fmla="*/ 220001 h 631589"/>
                <a:gd name="connsiteX5" fmla="*/ 1062199 w 1320328"/>
                <a:gd name="connsiteY5" fmla="*/ 211020 h 631589"/>
                <a:gd name="connsiteX6" fmla="*/ 1054087 w 1320328"/>
                <a:gd name="connsiteY6" fmla="*/ 177047 h 631589"/>
                <a:gd name="connsiteX7" fmla="*/ 1054087 w 1320328"/>
                <a:gd name="connsiteY7" fmla="*/ 177047 h 631589"/>
                <a:gd name="connsiteX8" fmla="*/ 1057581 w 1320328"/>
                <a:gd name="connsiteY8" fmla="*/ 173817 h 631589"/>
                <a:gd name="connsiteX9" fmla="*/ 1062199 w 1320328"/>
                <a:gd name="connsiteY9" fmla="*/ 169712 h 631589"/>
                <a:gd name="connsiteX10" fmla="*/ 1055527 w 1320328"/>
                <a:gd name="connsiteY10" fmla="*/ 154318 h 631589"/>
                <a:gd name="connsiteX11" fmla="*/ 1051422 w 1320328"/>
                <a:gd name="connsiteY11" fmla="*/ 148674 h 631589"/>
                <a:gd name="connsiteX12" fmla="*/ 1058093 w 1320328"/>
                <a:gd name="connsiteY12" fmla="*/ 140977 h 631589"/>
                <a:gd name="connsiteX13" fmla="*/ 1065275 w 1320328"/>
                <a:gd name="connsiteY13" fmla="*/ 131225 h 631589"/>
                <a:gd name="connsiteX14" fmla="*/ 1074001 w 1320328"/>
                <a:gd name="connsiteY14" fmla="*/ 135847 h 631589"/>
                <a:gd name="connsiteX15" fmla="*/ 1082211 w 1320328"/>
                <a:gd name="connsiteY15" fmla="*/ 130200 h 631589"/>
                <a:gd name="connsiteX16" fmla="*/ 1086829 w 1320328"/>
                <a:gd name="connsiteY16" fmla="*/ 126608 h 631589"/>
                <a:gd name="connsiteX17" fmla="*/ 1093501 w 1320328"/>
                <a:gd name="connsiteY17" fmla="*/ 100952 h 631589"/>
                <a:gd name="connsiteX18" fmla="*/ 1108892 w 1320328"/>
                <a:gd name="connsiteY18" fmla="*/ 64007 h 631589"/>
                <a:gd name="connsiteX19" fmla="*/ 1122235 w 1320328"/>
                <a:gd name="connsiteY19" fmla="*/ 40915 h 631589"/>
                <a:gd name="connsiteX20" fmla="*/ 1130446 w 1320328"/>
                <a:gd name="connsiteY20" fmla="*/ 23467 h 631589"/>
                <a:gd name="connsiteX21" fmla="*/ 1136089 w 1320328"/>
                <a:gd name="connsiteY21" fmla="*/ 2942 h 631589"/>
                <a:gd name="connsiteX22" fmla="*/ 1144299 w 1320328"/>
                <a:gd name="connsiteY22" fmla="*/ 19362 h 631589"/>
                <a:gd name="connsiteX23" fmla="*/ 1148920 w 1320328"/>
                <a:gd name="connsiteY23" fmla="*/ 28600 h 631589"/>
                <a:gd name="connsiteX24" fmla="*/ 1157126 w 1320328"/>
                <a:gd name="connsiteY24" fmla="*/ 23467 h 631589"/>
                <a:gd name="connsiteX25" fmla="*/ 1154563 w 1320328"/>
                <a:gd name="connsiteY25" fmla="*/ 9614 h 631589"/>
                <a:gd name="connsiteX26" fmla="*/ 1156614 w 1320328"/>
                <a:gd name="connsiteY26" fmla="*/ 1916 h 631589"/>
                <a:gd name="connsiteX27" fmla="*/ 1165852 w 1320328"/>
                <a:gd name="connsiteY27" fmla="*/ 375 h 631589"/>
                <a:gd name="connsiteX28" fmla="*/ 1174063 w 1320328"/>
                <a:gd name="connsiteY28" fmla="*/ 887 h 631589"/>
                <a:gd name="connsiteX29" fmla="*/ 1187916 w 1320328"/>
                <a:gd name="connsiteY29" fmla="*/ 28600 h 631589"/>
                <a:gd name="connsiteX30" fmla="*/ 1192537 w 1320328"/>
                <a:gd name="connsiteY30" fmla="*/ 21929 h 631589"/>
                <a:gd name="connsiteX31" fmla="*/ 1199718 w 1320328"/>
                <a:gd name="connsiteY31" fmla="*/ 27572 h 631589"/>
                <a:gd name="connsiteX32" fmla="*/ 1214600 w 1320328"/>
                <a:gd name="connsiteY32" fmla="*/ 29113 h 631589"/>
                <a:gd name="connsiteX33" fmla="*/ 1218705 w 1320328"/>
                <a:gd name="connsiteY33" fmla="*/ 39374 h 631589"/>
                <a:gd name="connsiteX34" fmla="*/ 1215625 w 1320328"/>
                <a:gd name="connsiteY34" fmla="*/ 49638 h 631589"/>
                <a:gd name="connsiteX35" fmla="*/ 1220243 w 1320328"/>
                <a:gd name="connsiteY35" fmla="*/ 64007 h 631589"/>
                <a:gd name="connsiteX36" fmla="*/ 1222810 w 1320328"/>
                <a:gd name="connsiteY36" fmla="*/ 64007 h 631589"/>
                <a:gd name="connsiteX37" fmla="*/ 1235125 w 1320328"/>
                <a:gd name="connsiteY37" fmla="*/ 49638 h 631589"/>
                <a:gd name="connsiteX38" fmla="*/ 1242822 w 1320328"/>
                <a:gd name="connsiteY38" fmla="*/ 54256 h 631589"/>
                <a:gd name="connsiteX39" fmla="*/ 1250519 w 1320328"/>
                <a:gd name="connsiteY39" fmla="*/ 57848 h 631589"/>
                <a:gd name="connsiteX40" fmla="*/ 1241797 w 1320328"/>
                <a:gd name="connsiteY40" fmla="*/ 73243 h 631589"/>
                <a:gd name="connsiteX41" fmla="*/ 1247443 w 1320328"/>
                <a:gd name="connsiteY41" fmla="*/ 80427 h 631589"/>
                <a:gd name="connsiteX42" fmla="*/ 1271557 w 1320328"/>
                <a:gd name="connsiteY42" fmla="*/ 62466 h 631589"/>
                <a:gd name="connsiteX43" fmla="*/ 1275149 w 1320328"/>
                <a:gd name="connsiteY43" fmla="*/ 66571 h 631589"/>
                <a:gd name="connsiteX44" fmla="*/ 1284388 w 1320328"/>
                <a:gd name="connsiteY44" fmla="*/ 73243 h 631589"/>
                <a:gd name="connsiteX45" fmla="*/ 1298241 w 1320328"/>
                <a:gd name="connsiteY45" fmla="*/ 74781 h 631589"/>
                <a:gd name="connsiteX46" fmla="*/ 1320308 w 1320328"/>
                <a:gd name="connsiteY46" fmla="*/ 96335 h 631589"/>
                <a:gd name="connsiteX47" fmla="*/ 1301321 w 1320328"/>
                <a:gd name="connsiteY47" fmla="*/ 104545 h 631589"/>
                <a:gd name="connsiteX48" fmla="*/ 1294136 w 1320328"/>
                <a:gd name="connsiteY48" fmla="*/ 112242 h 631589"/>
                <a:gd name="connsiteX49" fmla="*/ 1279770 w 1320328"/>
                <a:gd name="connsiteY49" fmla="*/ 117372 h 631589"/>
                <a:gd name="connsiteX50" fmla="*/ 1275149 w 1320328"/>
                <a:gd name="connsiteY50" fmla="*/ 119423 h 631589"/>
                <a:gd name="connsiteX51" fmla="*/ 1260783 w 1320328"/>
                <a:gd name="connsiteY51" fmla="*/ 117885 h 631589"/>
                <a:gd name="connsiteX52" fmla="*/ 1253087 w 1320328"/>
                <a:gd name="connsiteY52" fmla="*/ 132767 h 631589"/>
                <a:gd name="connsiteX53" fmla="*/ 1264888 w 1320328"/>
                <a:gd name="connsiteY53" fmla="*/ 139951 h 631589"/>
                <a:gd name="connsiteX54" fmla="*/ 1289006 w 1320328"/>
                <a:gd name="connsiteY54" fmla="*/ 145082 h 631589"/>
                <a:gd name="connsiteX55" fmla="*/ 1270532 w 1320328"/>
                <a:gd name="connsiteY55" fmla="*/ 162014 h 631589"/>
                <a:gd name="connsiteX56" fmla="*/ 1254624 w 1320328"/>
                <a:gd name="connsiteY56" fmla="*/ 172279 h 631589"/>
                <a:gd name="connsiteX57" fmla="*/ 1244364 w 1320328"/>
                <a:gd name="connsiteY57" fmla="*/ 179976 h 631589"/>
                <a:gd name="connsiteX58" fmla="*/ 1239230 w 1320328"/>
                <a:gd name="connsiteY58" fmla="*/ 174843 h 631589"/>
                <a:gd name="connsiteX59" fmla="*/ 1233074 w 1320328"/>
                <a:gd name="connsiteY59" fmla="*/ 172279 h 631589"/>
                <a:gd name="connsiteX60" fmla="*/ 1221272 w 1320328"/>
                <a:gd name="connsiteY60" fmla="*/ 165094 h 631589"/>
                <a:gd name="connsiteX61" fmla="*/ 1217680 w 1320328"/>
                <a:gd name="connsiteY61" fmla="*/ 175871 h 631589"/>
                <a:gd name="connsiteX62" fmla="*/ 1204339 w 1320328"/>
                <a:gd name="connsiteY62" fmla="*/ 190237 h 631589"/>
                <a:gd name="connsiteX63" fmla="*/ 1197667 w 1320328"/>
                <a:gd name="connsiteY63" fmla="*/ 188186 h 631589"/>
                <a:gd name="connsiteX64" fmla="*/ 1195613 w 1320328"/>
                <a:gd name="connsiteY64" fmla="*/ 189212 h 631589"/>
                <a:gd name="connsiteX65" fmla="*/ 1195613 w 1320328"/>
                <a:gd name="connsiteY65" fmla="*/ 191778 h 631589"/>
                <a:gd name="connsiteX66" fmla="*/ 1195796 w 1320328"/>
                <a:gd name="connsiteY66" fmla="*/ 192206 h 631589"/>
                <a:gd name="connsiteX67" fmla="*/ 1195796 w 1320328"/>
                <a:gd name="connsiteY67" fmla="*/ 192203 h 631589"/>
                <a:gd name="connsiteX68" fmla="*/ 1157642 w 1320328"/>
                <a:gd name="connsiteY68" fmla="*/ 201526 h 631589"/>
                <a:gd name="connsiteX69" fmla="*/ 1123777 w 1320328"/>
                <a:gd name="connsiteY69" fmla="*/ 205631 h 631589"/>
                <a:gd name="connsiteX70" fmla="*/ 1110434 w 1320328"/>
                <a:gd name="connsiteY70" fmla="*/ 227182 h 631589"/>
                <a:gd name="connsiteX71" fmla="*/ 1086832 w 1320328"/>
                <a:gd name="connsiteY71" fmla="*/ 253866 h 631589"/>
                <a:gd name="connsiteX72" fmla="*/ 1062199 w 1320328"/>
                <a:gd name="connsiteY72" fmla="*/ 307231 h 631589"/>
                <a:gd name="connsiteX73" fmla="*/ 1071438 w 1320328"/>
                <a:gd name="connsiteY73" fmla="*/ 327760 h 631589"/>
                <a:gd name="connsiteX74" fmla="*/ 1052963 w 1320328"/>
                <a:gd name="connsiteY74" fmla="*/ 343151 h 631589"/>
                <a:gd name="connsiteX75" fmla="*/ 1041674 w 1320328"/>
                <a:gd name="connsiteY75" fmla="*/ 368809 h 631589"/>
                <a:gd name="connsiteX76" fmla="*/ 1029359 w 1320328"/>
                <a:gd name="connsiteY76" fmla="*/ 384204 h 631589"/>
                <a:gd name="connsiteX77" fmla="*/ 1025254 w 1320328"/>
                <a:gd name="connsiteY77" fmla="*/ 413964 h 631589"/>
                <a:gd name="connsiteX78" fmla="*/ 990360 w 1320328"/>
                <a:gd name="connsiteY78" fmla="*/ 432439 h 631589"/>
                <a:gd name="connsiteX79" fmla="*/ 984203 w 1320328"/>
                <a:gd name="connsiteY79" fmla="*/ 449884 h 631589"/>
                <a:gd name="connsiteX80" fmla="*/ 971889 w 1320328"/>
                <a:gd name="connsiteY80" fmla="*/ 456043 h 631589"/>
                <a:gd name="connsiteX81" fmla="*/ 941099 w 1320328"/>
                <a:gd name="connsiteY81" fmla="*/ 467333 h 631589"/>
                <a:gd name="connsiteX82" fmla="*/ 927756 w 1320328"/>
                <a:gd name="connsiteY82" fmla="*/ 457068 h 631589"/>
                <a:gd name="connsiteX83" fmla="*/ 906205 w 1320328"/>
                <a:gd name="connsiteY83" fmla="*/ 471438 h 631589"/>
                <a:gd name="connsiteX84" fmla="*/ 876442 w 1320328"/>
                <a:gd name="connsiteY84" fmla="*/ 478622 h 631589"/>
                <a:gd name="connsiteX85" fmla="*/ 872337 w 1320328"/>
                <a:gd name="connsiteY85" fmla="*/ 504278 h 631589"/>
                <a:gd name="connsiteX86" fmla="*/ 857971 w 1320328"/>
                <a:gd name="connsiteY86" fmla="*/ 518647 h 631589"/>
                <a:gd name="connsiteX87" fmla="*/ 839497 w 1320328"/>
                <a:gd name="connsiteY87" fmla="*/ 542248 h 631589"/>
                <a:gd name="connsiteX88" fmla="*/ 823077 w 1320328"/>
                <a:gd name="connsiteY88" fmla="*/ 543277 h 631589"/>
                <a:gd name="connsiteX89" fmla="*/ 783052 w 1320328"/>
                <a:gd name="connsiteY89" fmla="*/ 555592 h 631589"/>
                <a:gd name="connsiteX90" fmla="*/ 771762 w 1320328"/>
                <a:gd name="connsiteY90" fmla="*/ 566881 h 631589"/>
                <a:gd name="connsiteX91" fmla="*/ 757396 w 1320328"/>
                <a:gd name="connsiteY91" fmla="*/ 559697 h 631589"/>
                <a:gd name="connsiteX92" fmla="*/ 738922 w 1320328"/>
                <a:gd name="connsiteY92" fmla="*/ 558672 h 631589"/>
                <a:gd name="connsiteX93" fmla="*/ 713264 w 1320328"/>
                <a:gd name="connsiteY93" fmla="*/ 541223 h 631589"/>
                <a:gd name="connsiteX94" fmla="*/ 676319 w 1320328"/>
                <a:gd name="connsiteY94" fmla="*/ 524803 h 631589"/>
                <a:gd name="connsiteX95" fmla="*/ 665607 w 1320328"/>
                <a:gd name="connsiteY95" fmla="*/ 494833 h 631589"/>
                <a:gd name="connsiteX96" fmla="*/ 665607 w 1320328"/>
                <a:gd name="connsiteY96" fmla="*/ 494833 h 631589"/>
                <a:gd name="connsiteX97" fmla="*/ 672726 w 1320328"/>
                <a:gd name="connsiteY97" fmla="*/ 489399 h 631589"/>
                <a:gd name="connsiteX98" fmla="*/ 677857 w 1320328"/>
                <a:gd name="connsiteY98" fmla="*/ 498122 h 631589"/>
                <a:gd name="connsiteX99" fmla="*/ 686067 w 1320328"/>
                <a:gd name="connsiteY99" fmla="*/ 503252 h 631589"/>
                <a:gd name="connsiteX100" fmla="*/ 699407 w 1320328"/>
                <a:gd name="connsiteY100" fmla="*/ 509924 h 631589"/>
                <a:gd name="connsiteX101" fmla="*/ 721474 w 1320328"/>
                <a:gd name="connsiteY101" fmla="*/ 499660 h 631589"/>
                <a:gd name="connsiteX102" fmla="*/ 726731 w 1320328"/>
                <a:gd name="connsiteY102" fmla="*/ 494530 h 631589"/>
                <a:gd name="connsiteX103" fmla="*/ 737766 w 1320328"/>
                <a:gd name="connsiteY103" fmla="*/ 494530 h 631589"/>
                <a:gd name="connsiteX104" fmla="*/ 764065 w 1320328"/>
                <a:gd name="connsiteY104" fmla="*/ 502739 h 631589"/>
                <a:gd name="connsiteX105" fmla="*/ 774326 w 1320328"/>
                <a:gd name="connsiteY105" fmla="*/ 509924 h 631589"/>
                <a:gd name="connsiteX106" fmla="*/ 776380 w 1320328"/>
                <a:gd name="connsiteY106" fmla="*/ 508896 h 631589"/>
                <a:gd name="connsiteX107" fmla="*/ 776380 w 1320328"/>
                <a:gd name="connsiteY107" fmla="*/ 496966 h 631589"/>
                <a:gd name="connsiteX108" fmla="*/ 774839 w 1320328"/>
                <a:gd name="connsiteY108" fmla="*/ 490682 h 631589"/>
                <a:gd name="connsiteX109" fmla="*/ 784078 w 1320328"/>
                <a:gd name="connsiteY109" fmla="*/ 458610 h 631589"/>
                <a:gd name="connsiteX110" fmla="*/ 792287 w 1320328"/>
                <a:gd name="connsiteY110" fmla="*/ 437572 h 631589"/>
                <a:gd name="connsiteX111" fmla="*/ 798959 w 1320328"/>
                <a:gd name="connsiteY111" fmla="*/ 430901 h 631589"/>
                <a:gd name="connsiteX112" fmla="*/ 796905 w 1320328"/>
                <a:gd name="connsiteY112" fmla="*/ 420764 h 631589"/>
                <a:gd name="connsiteX113" fmla="*/ 796905 w 1320328"/>
                <a:gd name="connsiteY113" fmla="*/ 409219 h 631589"/>
                <a:gd name="connsiteX114" fmla="*/ 808195 w 1320328"/>
                <a:gd name="connsiteY114" fmla="*/ 394468 h 631589"/>
                <a:gd name="connsiteX115" fmla="*/ 829745 w 1320328"/>
                <a:gd name="connsiteY115" fmla="*/ 385742 h 631589"/>
                <a:gd name="connsiteX116" fmla="*/ 868744 w 1320328"/>
                <a:gd name="connsiteY116" fmla="*/ 358549 h 631589"/>
                <a:gd name="connsiteX117" fmla="*/ 899533 w 1320328"/>
                <a:gd name="connsiteY117" fmla="*/ 323655 h 631589"/>
                <a:gd name="connsiteX118" fmla="*/ 902613 w 1320328"/>
                <a:gd name="connsiteY118" fmla="*/ 307235 h 631589"/>
                <a:gd name="connsiteX119" fmla="*/ 906718 w 1320328"/>
                <a:gd name="connsiteY119" fmla="*/ 304667 h 631589"/>
                <a:gd name="connsiteX120" fmla="*/ 912361 w 1320328"/>
                <a:gd name="connsiteY120" fmla="*/ 297996 h 631589"/>
                <a:gd name="connsiteX121" fmla="*/ 922626 w 1320328"/>
                <a:gd name="connsiteY121" fmla="*/ 289273 h 631589"/>
                <a:gd name="connsiteX122" fmla="*/ 930835 w 1320328"/>
                <a:gd name="connsiteY122" fmla="*/ 283117 h 631589"/>
                <a:gd name="connsiteX123" fmla="*/ 947768 w 1320328"/>
                <a:gd name="connsiteY123" fmla="*/ 253866 h 631589"/>
                <a:gd name="connsiteX124" fmla="*/ 949822 w 1320328"/>
                <a:gd name="connsiteY124" fmla="*/ 235908 h 631589"/>
                <a:gd name="connsiteX125" fmla="*/ 954953 w 1320328"/>
                <a:gd name="connsiteY125" fmla="*/ 230261 h 631589"/>
                <a:gd name="connsiteX126" fmla="*/ 968806 w 1320328"/>
                <a:gd name="connsiteY126" fmla="*/ 222564 h 631589"/>
                <a:gd name="connsiteX127" fmla="*/ 982783 w 1320328"/>
                <a:gd name="connsiteY127" fmla="*/ 216744 h 631589"/>
                <a:gd name="connsiteX128" fmla="*/ 982783 w 1320328"/>
                <a:gd name="connsiteY128" fmla="*/ 216744 h 631589"/>
                <a:gd name="connsiteX129" fmla="*/ 144576 w 1320328"/>
                <a:gd name="connsiteY129" fmla="*/ 298068 h 631589"/>
                <a:gd name="connsiteX130" fmla="*/ 154970 w 1320328"/>
                <a:gd name="connsiteY130" fmla="*/ 305180 h 631589"/>
                <a:gd name="connsiteX131" fmla="*/ 179084 w 1320328"/>
                <a:gd name="connsiteY131" fmla="*/ 313390 h 631589"/>
                <a:gd name="connsiteX132" fmla="*/ 197559 w 1320328"/>
                <a:gd name="connsiteY132" fmla="*/ 333403 h 631589"/>
                <a:gd name="connsiteX133" fmla="*/ 225781 w 1320328"/>
                <a:gd name="connsiteY133" fmla="*/ 381641 h 631589"/>
                <a:gd name="connsiteX134" fmla="*/ 229373 w 1320328"/>
                <a:gd name="connsiteY134" fmla="*/ 408834 h 631589"/>
                <a:gd name="connsiteX135" fmla="*/ 240662 w 1320328"/>
                <a:gd name="connsiteY135" fmla="*/ 427948 h 631589"/>
                <a:gd name="connsiteX136" fmla="*/ 240662 w 1320328"/>
                <a:gd name="connsiteY136" fmla="*/ 441034 h 631589"/>
                <a:gd name="connsiteX137" fmla="*/ 230013 w 1320328"/>
                <a:gd name="connsiteY137" fmla="*/ 467460 h 631589"/>
                <a:gd name="connsiteX138" fmla="*/ 230013 w 1320328"/>
                <a:gd name="connsiteY138" fmla="*/ 494915 h 631589"/>
                <a:gd name="connsiteX139" fmla="*/ 237070 w 1320328"/>
                <a:gd name="connsiteY139" fmla="*/ 511462 h 631589"/>
                <a:gd name="connsiteX140" fmla="*/ 241175 w 1320328"/>
                <a:gd name="connsiteY140" fmla="*/ 518134 h 631589"/>
                <a:gd name="connsiteX141" fmla="*/ 256057 w 1320328"/>
                <a:gd name="connsiteY141" fmla="*/ 522752 h 631589"/>
                <a:gd name="connsiteX142" fmla="*/ 265292 w 1320328"/>
                <a:gd name="connsiteY142" fmla="*/ 539685 h 631589"/>
                <a:gd name="connsiteX143" fmla="*/ 283767 w 1320328"/>
                <a:gd name="connsiteY143" fmla="*/ 579197 h 631589"/>
                <a:gd name="connsiteX144" fmla="*/ 291977 w 1320328"/>
                <a:gd name="connsiteY144" fmla="*/ 598696 h 631589"/>
                <a:gd name="connsiteX145" fmla="*/ 284280 w 1320328"/>
                <a:gd name="connsiteY145" fmla="*/ 615629 h 631589"/>
                <a:gd name="connsiteX146" fmla="*/ 261700 w 1320328"/>
                <a:gd name="connsiteY146" fmla="*/ 631536 h 631589"/>
                <a:gd name="connsiteX147" fmla="*/ 233991 w 1320328"/>
                <a:gd name="connsiteY147" fmla="*/ 612037 h 631589"/>
                <a:gd name="connsiteX148" fmla="*/ 222189 w 1320328"/>
                <a:gd name="connsiteY148" fmla="*/ 605880 h 631589"/>
                <a:gd name="connsiteX149" fmla="*/ 199612 w 1320328"/>
                <a:gd name="connsiteY149" fmla="*/ 596129 h 631589"/>
                <a:gd name="connsiteX150" fmla="*/ 161639 w 1320328"/>
                <a:gd name="connsiteY150" fmla="*/ 581250 h 631589"/>
                <a:gd name="connsiteX151" fmla="*/ 128286 w 1320328"/>
                <a:gd name="connsiteY151" fmla="*/ 563289 h 631589"/>
                <a:gd name="connsiteX152" fmla="*/ 102627 w 1320328"/>
                <a:gd name="connsiteY152" fmla="*/ 551487 h 631589"/>
                <a:gd name="connsiteX153" fmla="*/ 88261 w 1320328"/>
                <a:gd name="connsiteY153" fmla="*/ 538659 h 631589"/>
                <a:gd name="connsiteX154" fmla="*/ 73892 w 1320328"/>
                <a:gd name="connsiteY154" fmla="*/ 511975 h 631589"/>
                <a:gd name="connsiteX155" fmla="*/ 50800 w 1320328"/>
                <a:gd name="connsiteY155" fmla="*/ 478109 h 631589"/>
                <a:gd name="connsiteX156" fmla="*/ 33355 w 1320328"/>
                <a:gd name="connsiteY156" fmla="*/ 444881 h 631589"/>
                <a:gd name="connsiteX157" fmla="*/ 33355 w 1320328"/>
                <a:gd name="connsiteY157" fmla="*/ 426155 h 631589"/>
                <a:gd name="connsiteX158" fmla="*/ 20527 w 1320328"/>
                <a:gd name="connsiteY158" fmla="*/ 402293 h 631589"/>
                <a:gd name="connsiteX159" fmla="*/ 20527 w 1320328"/>
                <a:gd name="connsiteY159" fmla="*/ 390748 h 631589"/>
                <a:gd name="connsiteX160" fmla="*/ 23091 w 1320328"/>
                <a:gd name="connsiteY160" fmla="*/ 365345 h 631589"/>
                <a:gd name="connsiteX161" fmla="*/ 23091 w 1320328"/>
                <a:gd name="connsiteY161" fmla="*/ 355341 h 631589"/>
                <a:gd name="connsiteX162" fmla="*/ 4107 w 1320328"/>
                <a:gd name="connsiteY162" fmla="*/ 314415 h 631589"/>
                <a:gd name="connsiteX163" fmla="*/ 84 w 1320328"/>
                <a:gd name="connsiteY163" fmla="*/ 304299 h 631589"/>
                <a:gd name="connsiteX164" fmla="*/ 84 w 1320328"/>
                <a:gd name="connsiteY164" fmla="*/ 304299 h 631589"/>
                <a:gd name="connsiteX165" fmla="*/ 15394 w 1320328"/>
                <a:gd name="connsiteY165" fmla="*/ 296970 h 631589"/>
                <a:gd name="connsiteX166" fmla="*/ 36947 w 1320328"/>
                <a:gd name="connsiteY166" fmla="*/ 309285 h 631589"/>
                <a:gd name="connsiteX167" fmla="*/ 59526 w 1320328"/>
                <a:gd name="connsiteY167" fmla="*/ 316470 h 631589"/>
                <a:gd name="connsiteX168" fmla="*/ 71838 w 1320328"/>
                <a:gd name="connsiteY168" fmla="*/ 320575 h 631589"/>
                <a:gd name="connsiteX169" fmla="*/ 84157 w 1320328"/>
                <a:gd name="connsiteY169" fmla="*/ 342129 h 631589"/>
                <a:gd name="connsiteX170" fmla="*/ 106732 w 1320328"/>
                <a:gd name="connsiteY170" fmla="*/ 323655 h 631589"/>
                <a:gd name="connsiteX171" fmla="*/ 126232 w 1320328"/>
                <a:gd name="connsiteY171" fmla="*/ 334944 h 631589"/>
                <a:gd name="connsiteX172" fmla="*/ 132391 w 1320328"/>
                <a:gd name="connsiteY172" fmla="*/ 331865 h 631589"/>
                <a:gd name="connsiteX173" fmla="*/ 132391 w 1320328"/>
                <a:gd name="connsiteY173" fmla="*/ 311598 h 631589"/>
                <a:gd name="connsiteX174" fmla="*/ 144576 w 1320328"/>
                <a:gd name="connsiteY174" fmla="*/ 298068 h 631589"/>
                <a:gd name="connsiteX175" fmla="*/ 144576 w 1320328"/>
                <a:gd name="connsiteY175" fmla="*/ 298068 h 631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1320328" h="631589">
                  <a:moveTo>
                    <a:pt x="982783" y="216744"/>
                  </a:moveTo>
                  <a:cubicBezTo>
                    <a:pt x="995611" y="225980"/>
                    <a:pt x="999595" y="235908"/>
                    <a:pt x="1009859" y="247710"/>
                  </a:cubicBezTo>
                  <a:cubicBezTo>
                    <a:pt x="1025254" y="236936"/>
                    <a:pt x="1014731" y="205635"/>
                    <a:pt x="1033463" y="205635"/>
                  </a:cubicBezTo>
                  <a:cubicBezTo>
                    <a:pt x="1044240" y="205635"/>
                    <a:pt x="1045266" y="222055"/>
                    <a:pt x="1056043" y="222055"/>
                  </a:cubicBezTo>
                  <a:cubicBezTo>
                    <a:pt x="1058606" y="222055"/>
                    <a:pt x="1059890" y="220768"/>
                    <a:pt x="1062199" y="220001"/>
                  </a:cubicBezTo>
                  <a:lnTo>
                    <a:pt x="1062199" y="211020"/>
                  </a:lnTo>
                  <a:cubicBezTo>
                    <a:pt x="1062199" y="197425"/>
                    <a:pt x="1060246" y="189362"/>
                    <a:pt x="1054087" y="177047"/>
                  </a:cubicBezTo>
                  <a:lnTo>
                    <a:pt x="1054087" y="177047"/>
                  </a:lnTo>
                  <a:cubicBezTo>
                    <a:pt x="1055497" y="176452"/>
                    <a:pt x="1056474" y="175202"/>
                    <a:pt x="1057581" y="173817"/>
                  </a:cubicBezTo>
                  <a:cubicBezTo>
                    <a:pt x="1058992" y="172024"/>
                    <a:pt x="1062199" y="172152"/>
                    <a:pt x="1062199" y="169712"/>
                  </a:cubicBezTo>
                  <a:cubicBezTo>
                    <a:pt x="1062199" y="163168"/>
                    <a:pt x="1059119" y="159575"/>
                    <a:pt x="1055527" y="154318"/>
                  </a:cubicBezTo>
                  <a:cubicBezTo>
                    <a:pt x="1054116" y="152139"/>
                    <a:pt x="1051422" y="151368"/>
                    <a:pt x="1051422" y="148674"/>
                  </a:cubicBezTo>
                  <a:cubicBezTo>
                    <a:pt x="1051422" y="144697"/>
                    <a:pt x="1056167" y="144442"/>
                    <a:pt x="1058093" y="140977"/>
                  </a:cubicBezTo>
                  <a:cubicBezTo>
                    <a:pt x="1060399" y="136872"/>
                    <a:pt x="1060530" y="131225"/>
                    <a:pt x="1065275" y="131225"/>
                  </a:cubicBezTo>
                  <a:cubicBezTo>
                    <a:pt x="1069122" y="131225"/>
                    <a:pt x="1070151" y="135847"/>
                    <a:pt x="1074001" y="135847"/>
                  </a:cubicBezTo>
                  <a:cubicBezTo>
                    <a:pt x="1077845" y="135847"/>
                    <a:pt x="1078873" y="132127"/>
                    <a:pt x="1082211" y="130200"/>
                  </a:cubicBezTo>
                  <a:cubicBezTo>
                    <a:pt x="1084134" y="129175"/>
                    <a:pt x="1086829" y="128920"/>
                    <a:pt x="1086829" y="126608"/>
                  </a:cubicBezTo>
                  <a:cubicBezTo>
                    <a:pt x="1086829" y="116347"/>
                    <a:pt x="1090421" y="110701"/>
                    <a:pt x="1093501" y="100952"/>
                  </a:cubicBezTo>
                  <a:cubicBezTo>
                    <a:pt x="1098118" y="85943"/>
                    <a:pt x="1098631" y="76061"/>
                    <a:pt x="1108892" y="64007"/>
                  </a:cubicBezTo>
                  <a:cubicBezTo>
                    <a:pt x="1115819" y="55921"/>
                    <a:pt x="1118643" y="50663"/>
                    <a:pt x="1122235" y="40915"/>
                  </a:cubicBezTo>
                  <a:cubicBezTo>
                    <a:pt x="1124799" y="33858"/>
                    <a:pt x="1129032" y="31037"/>
                    <a:pt x="1130446" y="23467"/>
                  </a:cubicBezTo>
                  <a:cubicBezTo>
                    <a:pt x="1131984" y="15257"/>
                    <a:pt x="1130573" y="9101"/>
                    <a:pt x="1136089" y="2942"/>
                  </a:cubicBezTo>
                  <a:cubicBezTo>
                    <a:pt x="1142248" y="6534"/>
                    <a:pt x="1143528" y="12180"/>
                    <a:pt x="1144299" y="19362"/>
                  </a:cubicBezTo>
                  <a:cubicBezTo>
                    <a:pt x="1144687" y="23339"/>
                    <a:pt x="1144939" y="28600"/>
                    <a:pt x="1148920" y="28600"/>
                  </a:cubicBezTo>
                  <a:cubicBezTo>
                    <a:pt x="1152636" y="28600"/>
                    <a:pt x="1156104" y="27059"/>
                    <a:pt x="1157126" y="23467"/>
                  </a:cubicBezTo>
                  <a:lnTo>
                    <a:pt x="1154563" y="9614"/>
                  </a:lnTo>
                  <a:cubicBezTo>
                    <a:pt x="1154948" y="6534"/>
                    <a:pt x="1154436" y="4098"/>
                    <a:pt x="1156614" y="1916"/>
                  </a:cubicBezTo>
                  <a:cubicBezTo>
                    <a:pt x="1159435" y="-909"/>
                    <a:pt x="1161875" y="375"/>
                    <a:pt x="1165852" y="375"/>
                  </a:cubicBezTo>
                  <a:cubicBezTo>
                    <a:pt x="1169059" y="887"/>
                    <a:pt x="1170856" y="887"/>
                    <a:pt x="1174063" y="887"/>
                  </a:cubicBezTo>
                  <a:cubicBezTo>
                    <a:pt x="1175728" y="12944"/>
                    <a:pt x="1175856" y="25648"/>
                    <a:pt x="1187916" y="28600"/>
                  </a:cubicBezTo>
                  <a:cubicBezTo>
                    <a:pt x="1188945" y="25648"/>
                    <a:pt x="1189330" y="21929"/>
                    <a:pt x="1192537" y="21929"/>
                  </a:cubicBezTo>
                  <a:cubicBezTo>
                    <a:pt x="1196126" y="21929"/>
                    <a:pt x="1196380" y="26546"/>
                    <a:pt x="1199718" y="27572"/>
                  </a:cubicBezTo>
                  <a:cubicBezTo>
                    <a:pt x="1205237" y="29365"/>
                    <a:pt x="1209597" y="26546"/>
                    <a:pt x="1214600" y="29113"/>
                  </a:cubicBezTo>
                  <a:cubicBezTo>
                    <a:pt x="1218447" y="31164"/>
                    <a:pt x="1218705" y="35011"/>
                    <a:pt x="1218705" y="39374"/>
                  </a:cubicBezTo>
                  <a:cubicBezTo>
                    <a:pt x="1218705" y="43479"/>
                    <a:pt x="1215625" y="45533"/>
                    <a:pt x="1215625" y="49638"/>
                  </a:cubicBezTo>
                  <a:cubicBezTo>
                    <a:pt x="1215625" y="55536"/>
                    <a:pt x="1220243" y="58103"/>
                    <a:pt x="1220243" y="64007"/>
                  </a:cubicBezTo>
                  <a:lnTo>
                    <a:pt x="1222810" y="64007"/>
                  </a:lnTo>
                  <a:cubicBezTo>
                    <a:pt x="1227042" y="58234"/>
                    <a:pt x="1229994" y="54769"/>
                    <a:pt x="1235125" y="49638"/>
                  </a:cubicBezTo>
                  <a:cubicBezTo>
                    <a:pt x="1237946" y="51431"/>
                    <a:pt x="1239485" y="53485"/>
                    <a:pt x="1242822" y="54256"/>
                  </a:cubicBezTo>
                  <a:cubicBezTo>
                    <a:pt x="1246029" y="55023"/>
                    <a:pt x="1250519" y="54511"/>
                    <a:pt x="1250519" y="57848"/>
                  </a:cubicBezTo>
                  <a:cubicBezTo>
                    <a:pt x="1250519" y="64644"/>
                    <a:pt x="1241797" y="66443"/>
                    <a:pt x="1241797" y="73243"/>
                  </a:cubicBezTo>
                  <a:cubicBezTo>
                    <a:pt x="1241797" y="76835"/>
                    <a:pt x="1243851" y="80427"/>
                    <a:pt x="1247443" y="80427"/>
                  </a:cubicBezTo>
                  <a:cubicBezTo>
                    <a:pt x="1259118" y="80427"/>
                    <a:pt x="1259882" y="62466"/>
                    <a:pt x="1271557" y="62466"/>
                  </a:cubicBezTo>
                  <a:cubicBezTo>
                    <a:pt x="1273611" y="62466"/>
                    <a:pt x="1273997" y="65033"/>
                    <a:pt x="1275149" y="66571"/>
                  </a:cubicBezTo>
                  <a:cubicBezTo>
                    <a:pt x="1277717" y="70036"/>
                    <a:pt x="1280029" y="72985"/>
                    <a:pt x="1284388" y="73243"/>
                  </a:cubicBezTo>
                  <a:cubicBezTo>
                    <a:pt x="1289777" y="73628"/>
                    <a:pt x="1292984" y="73755"/>
                    <a:pt x="1298241" y="74781"/>
                  </a:cubicBezTo>
                  <a:cubicBezTo>
                    <a:pt x="1310043" y="77220"/>
                    <a:pt x="1317355" y="84532"/>
                    <a:pt x="1320308" y="96335"/>
                  </a:cubicBezTo>
                  <a:cubicBezTo>
                    <a:pt x="1312996" y="99927"/>
                    <a:pt x="1308251" y="100440"/>
                    <a:pt x="1301321" y="104545"/>
                  </a:cubicBezTo>
                  <a:cubicBezTo>
                    <a:pt x="1297856" y="106595"/>
                    <a:pt x="1297729" y="110315"/>
                    <a:pt x="1294136" y="112242"/>
                  </a:cubicBezTo>
                  <a:cubicBezTo>
                    <a:pt x="1288879" y="115060"/>
                    <a:pt x="1284388" y="113780"/>
                    <a:pt x="1279770" y="117372"/>
                  </a:cubicBezTo>
                  <a:cubicBezTo>
                    <a:pt x="1278869" y="119168"/>
                    <a:pt x="1277076" y="119423"/>
                    <a:pt x="1275149" y="119423"/>
                  </a:cubicBezTo>
                  <a:cubicBezTo>
                    <a:pt x="1269506" y="119423"/>
                    <a:pt x="1266427" y="118143"/>
                    <a:pt x="1260783" y="117885"/>
                  </a:cubicBezTo>
                  <a:cubicBezTo>
                    <a:pt x="1258729" y="124044"/>
                    <a:pt x="1253087" y="126222"/>
                    <a:pt x="1253087" y="132767"/>
                  </a:cubicBezTo>
                  <a:cubicBezTo>
                    <a:pt x="1253087" y="138155"/>
                    <a:pt x="1259882" y="138283"/>
                    <a:pt x="1264888" y="139951"/>
                  </a:cubicBezTo>
                  <a:cubicBezTo>
                    <a:pt x="1273997" y="142900"/>
                    <a:pt x="1279382" y="144314"/>
                    <a:pt x="1289006" y="145082"/>
                  </a:cubicBezTo>
                  <a:cubicBezTo>
                    <a:pt x="1284133" y="153550"/>
                    <a:pt x="1278615" y="156629"/>
                    <a:pt x="1270532" y="162014"/>
                  </a:cubicBezTo>
                  <a:cubicBezTo>
                    <a:pt x="1264503" y="165993"/>
                    <a:pt x="1260395" y="167789"/>
                    <a:pt x="1254624" y="172279"/>
                  </a:cubicBezTo>
                  <a:cubicBezTo>
                    <a:pt x="1250647" y="175359"/>
                    <a:pt x="1249367" y="179976"/>
                    <a:pt x="1244364" y="179976"/>
                  </a:cubicBezTo>
                  <a:cubicBezTo>
                    <a:pt x="1241539" y="179976"/>
                    <a:pt x="1241539" y="176257"/>
                    <a:pt x="1239230" y="174843"/>
                  </a:cubicBezTo>
                  <a:cubicBezTo>
                    <a:pt x="1237179" y="173562"/>
                    <a:pt x="1235252" y="173562"/>
                    <a:pt x="1233074" y="172279"/>
                  </a:cubicBezTo>
                  <a:cubicBezTo>
                    <a:pt x="1228583" y="169585"/>
                    <a:pt x="1226657" y="165094"/>
                    <a:pt x="1221272" y="165094"/>
                  </a:cubicBezTo>
                  <a:cubicBezTo>
                    <a:pt x="1216909" y="165094"/>
                    <a:pt x="1218832" y="171639"/>
                    <a:pt x="1217680" y="175871"/>
                  </a:cubicBezTo>
                  <a:cubicBezTo>
                    <a:pt x="1215625" y="183180"/>
                    <a:pt x="1211905" y="190237"/>
                    <a:pt x="1204339" y="190237"/>
                  </a:cubicBezTo>
                  <a:cubicBezTo>
                    <a:pt x="1201645" y="190237"/>
                    <a:pt x="1200358" y="188186"/>
                    <a:pt x="1197667" y="188186"/>
                  </a:cubicBezTo>
                  <a:cubicBezTo>
                    <a:pt x="1196769" y="188186"/>
                    <a:pt x="1196380" y="189084"/>
                    <a:pt x="1195613" y="189212"/>
                  </a:cubicBezTo>
                  <a:lnTo>
                    <a:pt x="1195613" y="191778"/>
                  </a:lnTo>
                  <a:cubicBezTo>
                    <a:pt x="1195672" y="191925"/>
                    <a:pt x="1195734" y="192066"/>
                    <a:pt x="1195796" y="192206"/>
                  </a:cubicBezTo>
                  <a:lnTo>
                    <a:pt x="1195796" y="192203"/>
                  </a:lnTo>
                  <a:cubicBezTo>
                    <a:pt x="1180914" y="191177"/>
                    <a:pt x="1172267" y="199217"/>
                    <a:pt x="1157642" y="201526"/>
                  </a:cubicBezTo>
                  <a:cubicBezTo>
                    <a:pt x="1144815" y="203578"/>
                    <a:pt x="1135321" y="199473"/>
                    <a:pt x="1123777" y="205631"/>
                  </a:cubicBezTo>
                  <a:cubicBezTo>
                    <a:pt x="1115309" y="209994"/>
                    <a:pt x="1116080" y="219485"/>
                    <a:pt x="1110434" y="227182"/>
                  </a:cubicBezTo>
                  <a:cubicBezTo>
                    <a:pt x="1102223" y="238217"/>
                    <a:pt x="1090421" y="240784"/>
                    <a:pt x="1086832" y="253866"/>
                  </a:cubicBezTo>
                  <a:cubicBezTo>
                    <a:pt x="1080673" y="275678"/>
                    <a:pt x="1082211" y="296458"/>
                    <a:pt x="1062199" y="307231"/>
                  </a:cubicBezTo>
                  <a:cubicBezTo>
                    <a:pt x="1064766" y="315444"/>
                    <a:pt x="1071438" y="319033"/>
                    <a:pt x="1071438" y="327760"/>
                  </a:cubicBezTo>
                  <a:cubicBezTo>
                    <a:pt x="1071438" y="336995"/>
                    <a:pt x="1059635" y="336995"/>
                    <a:pt x="1052963" y="343151"/>
                  </a:cubicBezTo>
                  <a:cubicBezTo>
                    <a:pt x="1045008" y="350593"/>
                    <a:pt x="1046292" y="358803"/>
                    <a:pt x="1041674" y="368809"/>
                  </a:cubicBezTo>
                  <a:cubicBezTo>
                    <a:pt x="1038594" y="375739"/>
                    <a:pt x="1032177" y="377277"/>
                    <a:pt x="1029359" y="384204"/>
                  </a:cubicBezTo>
                  <a:cubicBezTo>
                    <a:pt x="1024996" y="394978"/>
                    <a:pt x="1033976" y="406012"/>
                    <a:pt x="1025254" y="413964"/>
                  </a:cubicBezTo>
                  <a:cubicBezTo>
                    <a:pt x="1013964" y="424229"/>
                    <a:pt x="1000624" y="421407"/>
                    <a:pt x="990360" y="432439"/>
                  </a:cubicBezTo>
                  <a:cubicBezTo>
                    <a:pt x="985742" y="437569"/>
                    <a:pt x="988309" y="444499"/>
                    <a:pt x="984203" y="449884"/>
                  </a:cubicBezTo>
                  <a:cubicBezTo>
                    <a:pt x="981124" y="453989"/>
                    <a:pt x="976507" y="453735"/>
                    <a:pt x="971889" y="456043"/>
                  </a:cubicBezTo>
                  <a:cubicBezTo>
                    <a:pt x="960599" y="461686"/>
                    <a:pt x="953927" y="467333"/>
                    <a:pt x="941099" y="467333"/>
                  </a:cubicBezTo>
                  <a:cubicBezTo>
                    <a:pt x="934683" y="467333"/>
                    <a:pt x="934170" y="457068"/>
                    <a:pt x="927756" y="457068"/>
                  </a:cubicBezTo>
                  <a:cubicBezTo>
                    <a:pt x="917749" y="457068"/>
                    <a:pt x="915441" y="467845"/>
                    <a:pt x="906205" y="471438"/>
                  </a:cubicBezTo>
                  <a:cubicBezTo>
                    <a:pt x="895428" y="475543"/>
                    <a:pt x="881317" y="468104"/>
                    <a:pt x="876442" y="478622"/>
                  </a:cubicBezTo>
                  <a:cubicBezTo>
                    <a:pt x="872337" y="487603"/>
                    <a:pt x="874646" y="494787"/>
                    <a:pt x="872337" y="504278"/>
                  </a:cubicBezTo>
                  <a:cubicBezTo>
                    <a:pt x="870285" y="511975"/>
                    <a:pt x="861818" y="511720"/>
                    <a:pt x="857971" y="518647"/>
                  </a:cubicBezTo>
                  <a:cubicBezTo>
                    <a:pt x="852324" y="528653"/>
                    <a:pt x="850016" y="537634"/>
                    <a:pt x="839497" y="542248"/>
                  </a:cubicBezTo>
                  <a:cubicBezTo>
                    <a:pt x="833854" y="544815"/>
                    <a:pt x="829236" y="542248"/>
                    <a:pt x="823077" y="543277"/>
                  </a:cubicBezTo>
                  <a:cubicBezTo>
                    <a:pt x="806912" y="546356"/>
                    <a:pt x="797160" y="547382"/>
                    <a:pt x="783052" y="555592"/>
                  </a:cubicBezTo>
                  <a:cubicBezTo>
                    <a:pt x="777921" y="558417"/>
                    <a:pt x="777921" y="566881"/>
                    <a:pt x="771762" y="566881"/>
                  </a:cubicBezTo>
                  <a:cubicBezTo>
                    <a:pt x="765607" y="566881"/>
                    <a:pt x="763294" y="560984"/>
                    <a:pt x="757396" y="559697"/>
                  </a:cubicBezTo>
                  <a:cubicBezTo>
                    <a:pt x="750467" y="558156"/>
                    <a:pt x="745333" y="561235"/>
                    <a:pt x="738922" y="558672"/>
                  </a:cubicBezTo>
                  <a:cubicBezTo>
                    <a:pt x="727888" y="554312"/>
                    <a:pt x="724041" y="546615"/>
                    <a:pt x="713264" y="541223"/>
                  </a:cubicBezTo>
                  <a:cubicBezTo>
                    <a:pt x="699411" y="534299"/>
                    <a:pt x="686325" y="536605"/>
                    <a:pt x="676319" y="524803"/>
                  </a:cubicBezTo>
                  <a:cubicBezTo>
                    <a:pt x="668621" y="515825"/>
                    <a:pt x="670738" y="505352"/>
                    <a:pt x="665607" y="494833"/>
                  </a:cubicBezTo>
                  <a:lnTo>
                    <a:pt x="665607" y="494833"/>
                  </a:lnTo>
                  <a:cubicBezTo>
                    <a:pt x="667877" y="493262"/>
                    <a:pt x="670117" y="491443"/>
                    <a:pt x="672726" y="489399"/>
                  </a:cubicBezTo>
                  <a:cubicBezTo>
                    <a:pt x="675417" y="492090"/>
                    <a:pt x="675417" y="495300"/>
                    <a:pt x="677857" y="498122"/>
                  </a:cubicBezTo>
                  <a:cubicBezTo>
                    <a:pt x="680162" y="500813"/>
                    <a:pt x="682987" y="501198"/>
                    <a:pt x="686067" y="503252"/>
                  </a:cubicBezTo>
                  <a:cubicBezTo>
                    <a:pt x="690812" y="506459"/>
                    <a:pt x="693637" y="509924"/>
                    <a:pt x="699407" y="509924"/>
                  </a:cubicBezTo>
                  <a:cubicBezTo>
                    <a:pt x="708901" y="509924"/>
                    <a:pt x="714289" y="505819"/>
                    <a:pt x="721474" y="499660"/>
                  </a:cubicBezTo>
                  <a:cubicBezTo>
                    <a:pt x="723528" y="497995"/>
                    <a:pt x="723913" y="494530"/>
                    <a:pt x="726731" y="494530"/>
                  </a:cubicBezTo>
                  <a:lnTo>
                    <a:pt x="737766" y="494530"/>
                  </a:lnTo>
                  <a:cubicBezTo>
                    <a:pt x="748412" y="494530"/>
                    <a:pt x="755215" y="496842"/>
                    <a:pt x="764065" y="502739"/>
                  </a:cubicBezTo>
                  <a:cubicBezTo>
                    <a:pt x="768042" y="505307"/>
                    <a:pt x="769450" y="509924"/>
                    <a:pt x="774326" y="509924"/>
                  </a:cubicBezTo>
                  <a:cubicBezTo>
                    <a:pt x="775227" y="509924"/>
                    <a:pt x="775479" y="509023"/>
                    <a:pt x="776380" y="508896"/>
                  </a:cubicBezTo>
                  <a:lnTo>
                    <a:pt x="776380" y="496966"/>
                  </a:lnTo>
                  <a:cubicBezTo>
                    <a:pt x="776380" y="494402"/>
                    <a:pt x="774839" y="493250"/>
                    <a:pt x="774839" y="490682"/>
                  </a:cubicBezTo>
                  <a:cubicBezTo>
                    <a:pt x="774839" y="477724"/>
                    <a:pt x="780485" y="470925"/>
                    <a:pt x="784078" y="458610"/>
                  </a:cubicBezTo>
                  <a:cubicBezTo>
                    <a:pt x="786514" y="450145"/>
                    <a:pt x="787408" y="444881"/>
                    <a:pt x="792287" y="437572"/>
                  </a:cubicBezTo>
                  <a:cubicBezTo>
                    <a:pt x="794211" y="434620"/>
                    <a:pt x="798959" y="434493"/>
                    <a:pt x="798959" y="430901"/>
                  </a:cubicBezTo>
                  <a:cubicBezTo>
                    <a:pt x="798959" y="426923"/>
                    <a:pt x="796905" y="424741"/>
                    <a:pt x="796905" y="420764"/>
                  </a:cubicBezTo>
                  <a:lnTo>
                    <a:pt x="796905" y="409219"/>
                  </a:lnTo>
                  <a:cubicBezTo>
                    <a:pt x="796905" y="402038"/>
                    <a:pt x="802290" y="398318"/>
                    <a:pt x="808195" y="394468"/>
                  </a:cubicBezTo>
                  <a:cubicBezTo>
                    <a:pt x="815765" y="389462"/>
                    <a:pt x="821022" y="388182"/>
                    <a:pt x="829745" y="385742"/>
                  </a:cubicBezTo>
                  <a:cubicBezTo>
                    <a:pt x="847579" y="380870"/>
                    <a:pt x="854761" y="370736"/>
                    <a:pt x="868744" y="358549"/>
                  </a:cubicBezTo>
                  <a:cubicBezTo>
                    <a:pt x="882473" y="346619"/>
                    <a:pt x="896582" y="341485"/>
                    <a:pt x="899533" y="323655"/>
                  </a:cubicBezTo>
                  <a:cubicBezTo>
                    <a:pt x="900559" y="317240"/>
                    <a:pt x="899788" y="313005"/>
                    <a:pt x="902613" y="307235"/>
                  </a:cubicBezTo>
                  <a:cubicBezTo>
                    <a:pt x="903380" y="305693"/>
                    <a:pt x="905304" y="305693"/>
                    <a:pt x="906718" y="304667"/>
                  </a:cubicBezTo>
                  <a:cubicBezTo>
                    <a:pt x="909409" y="302741"/>
                    <a:pt x="909537" y="299923"/>
                    <a:pt x="912361" y="297996"/>
                  </a:cubicBezTo>
                  <a:cubicBezTo>
                    <a:pt x="916721" y="295047"/>
                    <a:pt x="920826" y="294276"/>
                    <a:pt x="922626" y="289273"/>
                  </a:cubicBezTo>
                  <a:cubicBezTo>
                    <a:pt x="924931" y="285939"/>
                    <a:pt x="928141" y="286193"/>
                    <a:pt x="930835" y="283117"/>
                  </a:cubicBezTo>
                  <a:cubicBezTo>
                    <a:pt x="939558" y="273238"/>
                    <a:pt x="944049" y="266697"/>
                    <a:pt x="947768" y="253866"/>
                  </a:cubicBezTo>
                  <a:cubicBezTo>
                    <a:pt x="949691" y="247070"/>
                    <a:pt x="948154" y="242834"/>
                    <a:pt x="949822" y="235908"/>
                  </a:cubicBezTo>
                  <a:cubicBezTo>
                    <a:pt x="950463" y="233086"/>
                    <a:pt x="952898" y="232316"/>
                    <a:pt x="954953" y="230261"/>
                  </a:cubicBezTo>
                  <a:cubicBezTo>
                    <a:pt x="959313" y="225902"/>
                    <a:pt x="962777" y="223720"/>
                    <a:pt x="968806" y="222564"/>
                  </a:cubicBezTo>
                  <a:cubicBezTo>
                    <a:pt x="974521" y="221415"/>
                    <a:pt x="978910" y="219367"/>
                    <a:pt x="982783" y="216744"/>
                  </a:cubicBezTo>
                  <a:lnTo>
                    <a:pt x="982783" y="216744"/>
                  </a:lnTo>
                  <a:close/>
                  <a:moveTo>
                    <a:pt x="144576" y="298068"/>
                  </a:moveTo>
                  <a:cubicBezTo>
                    <a:pt x="147871" y="300768"/>
                    <a:pt x="150111" y="303753"/>
                    <a:pt x="154970" y="305180"/>
                  </a:cubicBezTo>
                  <a:cubicBezTo>
                    <a:pt x="164464" y="307874"/>
                    <a:pt x="170750" y="308133"/>
                    <a:pt x="179084" y="313390"/>
                  </a:cubicBezTo>
                  <a:cubicBezTo>
                    <a:pt x="188068" y="319037"/>
                    <a:pt x="189606" y="326346"/>
                    <a:pt x="197559" y="333403"/>
                  </a:cubicBezTo>
                  <a:cubicBezTo>
                    <a:pt x="213851" y="347772"/>
                    <a:pt x="223857" y="359832"/>
                    <a:pt x="225781" y="381641"/>
                  </a:cubicBezTo>
                  <a:cubicBezTo>
                    <a:pt x="226679" y="392287"/>
                    <a:pt x="225653" y="398831"/>
                    <a:pt x="229373" y="408834"/>
                  </a:cubicBezTo>
                  <a:cubicBezTo>
                    <a:pt x="232325" y="416917"/>
                    <a:pt x="240662" y="419356"/>
                    <a:pt x="240662" y="427948"/>
                  </a:cubicBezTo>
                  <a:lnTo>
                    <a:pt x="240662" y="441034"/>
                  </a:lnTo>
                  <a:cubicBezTo>
                    <a:pt x="240662" y="452196"/>
                    <a:pt x="230013" y="456301"/>
                    <a:pt x="230013" y="467460"/>
                  </a:cubicBezTo>
                  <a:lnTo>
                    <a:pt x="230013" y="494915"/>
                  </a:lnTo>
                  <a:cubicBezTo>
                    <a:pt x="230013" y="501972"/>
                    <a:pt x="233739" y="505307"/>
                    <a:pt x="237070" y="511462"/>
                  </a:cubicBezTo>
                  <a:cubicBezTo>
                    <a:pt x="238484" y="514157"/>
                    <a:pt x="238484" y="516854"/>
                    <a:pt x="241175" y="518134"/>
                  </a:cubicBezTo>
                  <a:cubicBezTo>
                    <a:pt x="246567" y="520828"/>
                    <a:pt x="251054" y="519417"/>
                    <a:pt x="256057" y="522752"/>
                  </a:cubicBezTo>
                  <a:cubicBezTo>
                    <a:pt x="262213" y="526857"/>
                    <a:pt x="262853" y="532628"/>
                    <a:pt x="265292" y="539685"/>
                  </a:cubicBezTo>
                  <a:cubicBezTo>
                    <a:pt x="270939" y="555719"/>
                    <a:pt x="275557" y="564315"/>
                    <a:pt x="283767" y="579197"/>
                  </a:cubicBezTo>
                  <a:cubicBezTo>
                    <a:pt x="287744" y="586381"/>
                    <a:pt x="291977" y="590486"/>
                    <a:pt x="291977" y="598696"/>
                  </a:cubicBezTo>
                  <a:cubicBezTo>
                    <a:pt x="291977" y="605880"/>
                    <a:pt x="287999" y="609600"/>
                    <a:pt x="284280" y="615629"/>
                  </a:cubicBezTo>
                  <a:cubicBezTo>
                    <a:pt x="278509" y="624740"/>
                    <a:pt x="272477" y="631536"/>
                    <a:pt x="261700" y="631536"/>
                  </a:cubicBezTo>
                  <a:cubicBezTo>
                    <a:pt x="248487" y="631536"/>
                    <a:pt x="242589" y="622173"/>
                    <a:pt x="233991" y="612037"/>
                  </a:cubicBezTo>
                  <a:cubicBezTo>
                    <a:pt x="230787" y="608193"/>
                    <a:pt x="226809" y="607804"/>
                    <a:pt x="222189" y="605880"/>
                  </a:cubicBezTo>
                  <a:cubicBezTo>
                    <a:pt x="213466" y="602288"/>
                    <a:pt x="208463" y="599336"/>
                    <a:pt x="199612" y="596129"/>
                  </a:cubicBezTo>
                  <a:cubicBezTo>
                    <a:pt x="184731" y="590613"/>
                    <a:pt x="176008" y="587919"/>
                    <a:pt x="161639" y="581250"/>
                  </a:cubicBezTo>
                  <a:cubicBezTo>
                    <a:pt x="148298" y="575092"/>
                    <a:pt x="142401" y="567394"/>
                    <a:pt x="128286" y="563289"/>
                  </a:cubicBezTo>
                  <a:cubicBezTo>
                    <a:pt x="117767" y="560337"/>
                    <a:pt x="112251" y="556876"/>
                    <a:pt x="102627" y="551487"/>
                  </a:cubicBezTo>
                  <a:cubicBezTo>
                    <a:pt x="96086" y="547895"/>
                    <a:pt x="91599" y="545455"/>
                    <a:pt x="88261" y="538659"/>
                  </a:cubicBezTo>
                  <a:cubicBezTo>
                    <a:pt x="83001" y="528141"/>
                    <a:pt x="81848" y="520571"/>
                    <a:pt x="73892" y="511975"/>
                  </a:cubicBezTo>
                  <a:cubicBezTo>
                    <a:pt x="63115" y="500300"/>
                    <a:pt x="57345" y="492603"/>
                    <a:pt x="50800" y="478109"/>
                  </a:cubicBezTo>
                  <a:cubicBezTo>
                    <a:pt x="44772" y="464766"/>
                    <a:pt x="33355" y="459508"/>
                    <a:pt x="33355" y="444881"/>
                  </a:cubicBezTo>
                  <a:lnTo>
                    <a:pt x="33355" y="426155"/>
                  </a:lnTo>
                  <a:cubicBezTo>
                    <a:pt x="33355" y="415633"/>
                    <a:pt x="20527" y="412812"/>
                    <a:pt x="20527" y="402293"/>
                  </a:cubicBezTo>
                  <a:lnTo>
                    <a:pt x="20527" y="390748"/>
                  </a:lnTo>
                  <a:cubicBezTo>
                    <a:pt x="20527" y="380739"/>
                    <a:pt x="23091" y="375354"/>
                    <a:pt x="23091" y="365345"/>
                  </a:cubicBezTo>
                  <a:lnTo>
                    <a:pt x="23091" y="355341"/>
                  </a:lnTo>
                  <a:cubicBezTo>
                    <a:pt x="23091" y="337765"/>
                    <a:pt x="11929" y="330072"/>
                    <a:pt x="4107" y="314415"/>
                  </a:cubicBezTo>
                  <a:cubicBezTo>
                    <a:pt x="2230" y="310592"/>
                    <a:pt x="1126" y="307538"/>
                    <a:pt x="84" y="304299"/>
                  </a:cubicBezTo>
                  <a:lnTo>
                    <a:pt x="84" y="304299"/>
                  </a:lnTo>
                  <a:cubicBezTo>
                    <a:pt x="6756" y="303270"/>
                    <a:pt x="8725" y="296970"/>
                    <a:pt x="15394" y="296970"/>
                  </a:cubicBezTo>
                  <a:cubicBezTo>
                    <a:pt x="24890" y="296970"/>
                    <a:pt x="29508" y="303897"/>
                    <a:pt x="36947" y="309285"/>
                  </a:cubicBezTo>
                  <a:cubicBezTo>
                    <a:pt x="44132" y="314677"/>
                    <a:pt x="50546" y="314677"/>
                    <a:pt x="59526" y="316470"/>
                  </a:cubicBezTo>
                  <a:cubicBezTo>
                    <a:pt x="64402" y="317240"/>
                    <a:pt x="68762" y="316728"/>
                    <a:pt x="71838" y="320575"/>
                  </a:cubicBezTo>
                  <a:cubicBezTo>
                    <a:pt x="77743" y="327760"/>
                    <a:pt x="74663" y="342129"/>
                    <a:pt x="84157" y="342129"/>
                  </a:cubicBezTo>
                  <a:cubicBezTo>
                    <a:pt x="95446" y="342129"/>
                    <a:pt x="95446" y="323655"/>
                    <a:pt x="106732" y="323655"/>
                  </a:cubicBezTo>
                  <a:cubicBezTo>
                    <a:pt x="115458" y="323655"/>
                    <a:pt x="117509" y="334944"/>
                    <a:pt x="126232" y="334944"/>
                  </a:cubicBezTo>
                  <a:cubicBezTo>
                    <a:pt x="128799" y="334944"/>
                    <a:pt x="130082" y="332890"/>
                    <a:pt x="132391" y="331865"/>
                  </a:cubicBezTo>
                  <a:lnTo>
                    <a:pt x="132391" y="311598"/>
                  </a:lnTo>
                  <a:cubicBezTo>
                    <a:pt x="132391" y="304413"/>
                    <a:pt x="138419" y="301402"/>
                    <a:pt x="144576" y="298068"/>
                  </a:cubicBezTo>
                  <a:lnTo>
                    <a:pt x="144576" y="298068"/>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27" name="Freeform: Shape 4726">
              <a:extLst>
                <a:ext uri="{FF2B5EF4-FFF2-40B4-BE49-F238E27FC236}">
                  <a16:creationId xmlns:a16="http://schemas.microsoft.com/office/drawing/2014/main" id="{8BBC1332-5570-4FA3-A48B-CC009E6CAA01}"/>
                </a:ext>
              </a:extLst>
            </p:cNvPr>
            <p:cNvSpPr/>
            <p:nvPr/>
          </p:nvSpPr>
          <p:spPr>
            <a:xfrm>
              <a:off x="15765737" y="5118971"/>
              <a:ext cx="79357" cy="80010"/>
            </a:xfrm>
            <a:custGeom>
              <a:avLst/>
              <a:gdLst>
                <a:gd name="connsiteX0" fmla="*/ 84 w 79356"/>
                <a:gd name="connsiteY0" fmla="*/ 49170 h 80010"/>
                <a:gd name="connsiteX1" fmla="*/ 27160 w 79356"/>
                <a:gd name="connsiteY1" fmla="*/ 80136 h 80010"/>
                <a:gd name="connsiteX2" fmla="*/ 50764 w 79356"/>
                <a:gd name="connsiteY2" fmla="*/ 38061 h 80010"/>
                <a:gd name="connsiteX3" fmla="*/ 73344 w 79356"/>
                <a:gd name="connsiteY3" fmla="*/ 54481 h 80010"/>
                <a:gd name="connsiteX4" fmla="*/ 79499 w 79356"/>
                <a:gd name="connsiteY4" fmla="*/ 52427 h 80010"/>
                <a:gd name="connsiteX5" fmla="*/ 79499 w 79356"/>
                <a:gd name="connsiteY5" fmla="*/ 43446 h 80010"/>
                <a:gd name="connsiteX6" fmla="*/ 71388 w 79356"/>
                <a:gd name="connsiteY6" fmla="*/ 9473 h 80010"/>
                <a:gd name="connsiteX7" fmla="*/ 71388 w 79356"/>
                <a:gd name="connsiteY7" fmla="*/ 9473 h 80010"/>
                <a:gd name="connsiteX8" fmla="*/ 69491 w 79356"/>
                <a:gd name="connsiteY8" fmla="*/ 9835 h 80010"/>
                <a:gd name="connsiteX9" fmla="*/ 56408 w 79356"/>
                <a:gd name="connsiteY9" fmla="*/ 84 h 80010"/>
                <a:gd name="connsiteX10" fmla="*/ 50248 w 79356"/>
                <a:gd name="connsiteY10" fmla="*/ 5730 h 80010"/>
                <a:gd name="connsiteX11" fmla="*/ 43068 w 79356"/>
                <a:gd name="connsiteY11" fmla="*/ 13427 h 80010"/>
                <a:gd name="connsiteX12" fmla="*/ 20488 w 79356"/>
                <a:gd name="connsiteY12" fmla="*/ 31389 h 80010"/>
                <a:gd name="connsiteX13" fmla="*/ 84 w 79356"/>
                <a:gd name="connsiteY13" fmla="*/ 49170 h 80010"/>
                <a:gd name="connsiteX14" fmla="*/ 84 w 79356"/>
                <a:gd name="connsiteY14" fmla="*/ 49170 h 80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9356" h="80010">
                  <a:moveTo>
                    <a:pt x="84" y="49170"/>
                  </a:moveTo>
                  <a:cubicBezTo>
                    <a:pt x="12912" y="58406"/>
                    <a:pt x="16896" y="68334"/>
                    <a:pt x="27160" y="80136"/>
                  </a:cubicBezTo>
                  <a:cubicBezTo>
                    <a:pt x="42555" y="69362"/>
                    <a:pt x="32032" y="38061"/>
                    <a:pt x="50764" y="38061"/>
                  </a:cubicBezTo>
                  <a:cubicBezTo>
                    <a:pt x="61541" y="38061"/>
                    <a:pt x="62567" y="54481"/>
                    <a:pt x="73344" y="54481"/>
                  </a:cubicBezTo>
                  <a:cubicBezTo>
                    <a:pt x="75907" y="54481"/>
                    <a:pt x="77191" y="53194"/>
                    <a:pt x="79499" y="52427"/>
                  </a:cubicBezTo>
                  <a:lnTo>
                    <a:pt x="79499" y="43446"/>
                  </a:lnTo>
                  <a:cubicBezTo>
                    <a:pt x="79499" y="29851"/>
                    <a:pt x="77547" y="21788"/>
                    <a:pt x="71388" y="9473"/>
                  </a:cubicBezTo>
                  <a:lnTo>
                    <a:pt x="71388" y="9473"/>
                  </a:lnTo>
                  <a:cubicBezTo>
                    <a:pt x="70833" y="9704"/>
                    <a:pt x="70212" y="9835"/>
                    <a:pt x="69491" y="9835"/>
                  </a:cubicBezTo>
                  <a:cubicBezTo>
                    <a:pt x="63077" y="9835"/>
                    <a:pt x="62818" y="84"/>
                    <a:pt x="56408" y="84"/>
                  </a:cubicBezTo>
                  <a:cubicBezTo>
                    <a:pt x="53201" y="84"/>
                    <a:pt x="52430" y="3552"/>
                    <a:pt x="50248" y="5730"/>
                  </a:cubicBezTo>
                  <a:cubicBezTo>
                    <a:pt x="47427" y="8555"/>
                    <a:pt x="45886" y="10606"/>
                    <a:pt x="43068" y="13427"/>
                  </a:cubicBezTo>
                  <a:cubicBezTo>
                    <a:pt x="35112" y="21383"/>
                    <a:pt x="29211" y="24463"/>
                    <a:pt x="20488" y="31389"/>
                  </a:cubicBezTo>
                  <a:cubicBezTo>
                    <a:pt x="12265" y="37966"/>
                    <a:pt x="6994" y="44487"/>
                    <a:pt x="84" y="49170"/>
                  </a:cubicBezTo>
                  <a:lnTo>
                    <a:pt x="84" y="49170"/>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28" name="Freeform: Shape 4727">
              <a:extLst>
                <a:ext uri="{FF2B5EF4-FFF2-40B4-BE49-F238E27FC236}">
                  <a16:creationId xmlns:a16="http://schemas.microsoft.com/office/drawing/2014/main" id="{1C7E40C5-D5E1-4451-8E71-7759F21C24AE}"/>
                </a:ext>
              </a:extLst>
            </p:cNvPr>
            <p:cNvSpPr/>
            <p:nvPr/>
          </p:nvSpPr>
          <p:spPr>
            <a:xfrm>
              <a:off x="16469035" y="5872772"/>
              <a:ext cx="161653" cy="119852"/>
            </a:xfrm>
            <a:custGeom>
              <a:avLst/>
              <a:gdLst>
                <a:gd name="connsiteX0" fmla="*/ 84 w 161652"/>
                <a:gd name="connsiteY0" fmla="*/ 84823 h 119851"/>
                <a:gd name="connsiteX1" fmla="*/ 1204 w 161652"/>
                <a:gd name="connsiteY1" fmla="*/ 98095 h 119851"/>
                <a:gd name="connsiteX2" fmla="*/ 11210 w 161652"/>
                <a:gd name="connsiteY2" fmla="*/ 98095 h 119851"/>
                <a:gd name="connsiteX3" fmla="*/ 28913 w 161652"/>
                <a:gd name="connsiteY3" fmla="*/ 86805 h 119851"/>
                <a:gd name="connsiteX4" fmla="*/ 30968 w 161652"/>
                <a:gd name="connsiteY4" fmla="*/ 95015 h 119851"/>
                <a:gd name="connsiteX5" fmla="*/ 25837 w 161652"/>
                <a:gd name="connsiteY5" fmla="*/ 115286 h 119851"/>
                <a:gd name="connsiteX6" fmla="*/ 27216 w 161652"/>
                <a:gd name="connsiteY6" fmla="*/ 120037 h 119851"/>
                <a:gd name="connsiteX7" fmla="*/ 27216 w 161652"/>
                <a:gd name="connsiteY7" fmla="*/ 120037 h 119851"/>
                <a:gd name="connsiteX8" fmla="*/ 35073 w 161652"/>
                <a:gd name="connsiteY8" fmla="*/ 113490 h 119851"/>
                <a:gd name="connsiteX9" fmla="*/ 74069 w 161652"/>
                <a:gd name="connsiteY9" fmla="*/ 70898 h 119851"/>
                <a:gd name="connsiteX10" fmla="*/ 100240 w 161652"/>
                <a:gd name="connsiteY10" fmla="*/ 47806 h 119851"/>
                <a:gd name="connsiteX11" fmla="*/ 126412 w 161652"/>
                <a:gd name="connsiteY11" fmla="*/ 36520 h 119851"/>
                <a:gd name="connsiteX12" fmla="*/ 133080 w 161652"/>
                <a:gd name="connsiteY12" fmla="*/ 27794 h 119851"/>
                <a:gd name="connsiteX13" fmla="*/ 147449 w 161652"/>
                <a:gd name="connsiteY13" fmla="*/ 15479 h 119851"/>
                <a:gd name="connsiteX14" fmla="*/ 161815 w 161652"/>
                <a:gd name="connsiteY14" fmla="*/ 2138 h 119851"/>
                <a:gd name="connsiteX15" fmla="*/ 160277 w 161652"/>
                <a:gd name="connsiteY15" fmla="*/ 84 h 119851"/>
                <a:gd name="connsiteX16" fmla="*/ 131542 w 161652"/>
                <a:gd name="connsiteY16" fmla="*/ 6756 h 119851"/>
                <a:gd name="connsiteX17" fmla="*/ 128462 w 161652"/>
                <a:gd name="connsiteY17" fmla="*/ 13428 h 119851"/>
                <a:gd name="connsiteX18" fmla="*/ 122303 w 161652"/>
                <a:gd name="connsiteY18" fmla="*/ 18558 h 119851"/>
                <a:gd name="connsiteX19" fmla="*/ 91772 w 161652"/>
                <a:gd name="connsiteY19" fmla="*/ 29848 h 119851"/>
                <a:gd name="connsiteX20" fmla="*/ 54569 w 161652"/>
                <a:gd name="connsiteY20" fmla="*/ 46780 h 119851"/>
                <a:gd name="connsiteX21" fmla="*/ 15057 w 161652"/>
                <a:gd name="connsiteY21" fmla="*/ 62688 h 119851"/>
                <a:gd name="connsiteX22" fmla="*/ 84 w 161652"/>
                <a:gd name="connsiteY22" fmla="*/ 84823 h 119851"/>
                <a:gd name="connsiteX23" fmla="*/ 84 w 161652"/>
                <a:gd name="connsiteY23" fmla="*/ 84823 h 11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2" h="119851">
                  <a:moveTo>
                    <a:pt x="84" y="84823"/>
                  </a:moveTo>
                  <a:lnTo>
                    <a:pt x="1204" y="98095"/>
                  </a:lnTo>
                  <a:lnTo>
                    <a:pt x="11210" y="98095"/>
                  </a:lnTo>
                  <a:cubicBezTo>
                    <a:pt x="19421" y="98095"/>
                    <a:pt x="21220" y="90656"/>
                    <a:pt x="28913" y="86805"/>
                  </a:cubicBezTo>
                  <a:cubicBezTo>
                    <a:pt x="29681" y="89630"/>
                    <a:pt x="30968" y="91936"/>
                    <a:pt x="30968" y="95015"/>
                  </a:cubicBezTo>
                  <a:cubicBezTo>
                    <a:pt x="30968" y="103225"/>
                    <a:pt x="25837" y="107076"/>
                    <a:pt x="25837" y="115286"/>
                  </a:cubicBezTo>
                  <a:cubicBezTo>
                    <a:pt x="25837" y="117082"/>
                    <a:pt x="27216" y="118244"/>
                    <a:pt x="27216" y="120037"/>
                  </a:cubicBezTo>
                  <a:lnTo>
                    <a:pt x="27216" y="120037"/>
                  </a:lnTo>
                  <a:cubicBezTo>
                    <a:pt x="29812" y="118228"/>
                    <a:pt x="32548" y="116422"/>
                    <a:pt x="35073" y="113490"/>
                  </a:cubicBezTo>
                  <a:cubicBezTo>
                    <a:pt x="50079" y="96302"/>
                    <a:pt x="57136" y="85907"/>
                    <a:pt x="74069" y="70898"/>
                  </a:cubicBezTo>
                  <a:cubicBezTo>
                    <a:pt x="84205" y="61921"/>
                    <a:pt x="87285" y="51526"/>
                    <a:pt x="100240" y="47806"/>
                  </a:cubicBezTo>
                  <a:cubicBezTo>
                    <a:pt x="110887" y="44727"/>
                    <a:pt x="117813" y="43829"/>
                    <a:pt x="126412" y="36520"/>
                  </a:cubicBezTo>
                  <a:cubicBezTo>
                    <a:pt x="129615" y="33825"/>
                    <a:pt x="130001" y="30618"/>
                    <a:pt x="133080" y="27794"/>
                  </a:cubicBezTo>
                  <a:cubicBezTo>
                    <a:pt x="138465" y="22791"/>
                    <a:pt x="141290" y="19329"/>
                    <a:pt x="147449" y="15479"/>
                  </a:cubicBezTo>
                  <a:cubicBezTo>
                    <a:pt x="153860" y="11501"/>
                    <a:pt x="161815" y="9708"/>
                    <a:pt x="161815" y="2138"/>
                  </a:cubicBezTo>
                  <a:cubicBezTo>
                    <a:pt x="161815" y="1110"/>
                    <a:pt x="160535" y="982"/>
                    <a:pt x="160277" y="84"/>
                  </a:cubicBezTo>
                  <a:cubicBezTo>
                    <a:pt x="148860" y="982"/>
                    <a:pt x="140650" y="-43"/>
                    <a:pt x="131542" y="6756"/>
                  </a:cubicBezTo>
                  <a:cubicBezTo>
                    <a:pt x="129360" y="8294"/>
                    <a:pt x="129615" y="10988"/>
                    <a:pt x="128462" y="13428"/>
                  </a:cubicBezTo>
                  <a:cubicBezTo>
                    <a:pt x="127179" y="16119"/>
                    <a:pt x="124612" y="16632"/>
                    <a:pt x="122303" y="18558"/>
                  </a:cubicBezTo>
                  <a:cubicBezTo>
                    <a:pt x="112683" y="26896"/>
                    <a:pt x="104473" y="29848"/>
                    <a:pt x="91772" y="29848"/>
                  </a:cubicBezTo>
                  <a:cubicBezTo>
                    <a:pt x="75862" y="29848"/>
                    <a:pt x="68040" y="38443"/>
                    <a:pt x="54569" y="46780"/>
                  </a:cubicBezTo>
                  <a:cubicBezTo>
                    <a:pt x="40458" y="55504"/>
                    <a:pt x="29426" y="54351"/>
                    <a:pt x="15057" y="62688"/>
                  </a:cubicBezTo>
                  <a:cubicBezTo>
                    <a:pt x="5727" y="68077"/>
                    <a:pt x="3510" y="76342"/>
                    <a:pt x="84" y="84823"/>
                  </a:cubicBezTo>
                  <a:lnTo>
                    <a:pt x="84" y="84823"/>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sp>
          <p:nvSpPr>
            <p:cNvPr id="4730" name="Freeform: Shape 4729">
              <a:extLst>
                <a:ext uri="{FF2B5EF4-FFF2-40B4-BE49-F238E27FC236}">
                  <a16:creationId xmlns:a16="http://schemas.microsoft.com/office/drawing/2014/main" id="{EBC7BCE1-F69D-4DAE-BAA9-6D61B38EB0CE}"/>
                </a:ext>
              </a:extLst>
            </p:cNvPr>
            <p:cNvSpPr/>
            <p:nvPr/>
          </p:nvSpPr>
          <p:spPr>
            <a:xfrm>
              <a:off x="10710174" y="137933"/>
              <a:ext cx="1960735" cy="939546"/>
            </a:xfrm>
            <a:custGeom>
              <a:avLst/>
              <a:gdLst>
                <a:gd name="connsiteX0" fmla="*/ 1729874 w 1960734"/>
                <a:gd name="connsiteY0" fmla="*/ 4189 h 939546"/>
                <a:gd name="connsiteX1" fmla="*/ 1724358 w 1960734"/>
                <a:gd name="connsiteY1" fmla="*/ 4705 h 939546"/>
                <a:gd name="connsiteX2" fmla="*/ 1702037 w 1960734"/>
                <a:gd name="connsiteY2" fmla="*/ 84 h 939546"/>
                <a:gd name="connsiteX3" fmla="*/ 1692929 w 1960734"/>
                <a:gd name="connsiteY3" fmla="*/ 211 h 939546"/>
                <a:gd name="connsiteX4" fmla="*/ 1692416 w 1960734"/>
                <a:gd name="connsiteY4" fmla="*/ 4829 h 939546"/>
                <a:gd name="connsiteX5" fmla="*/ 1694980 w 1960734"/>
                <a:gd name="connsiteY5" fmla="*/ 11374 h 939546"/>
                <a:gd name="connsiteX6" fmla="*/ 1694467 w 1960734"/>
                <a:gd name="connsiteY6" fmla="*/ 15479 h 939546"/>
                <a:gd name="connsiteX7" fmla="*/ 1701139 w 1960734"/>
                <a:gd name="connsiteY7" fmla="*/ 22663 h 939546"/>
                <a:gd name="connsiteX8" fmla="*/ 1691900 w 1960734"/>
                <a:gd name="connsiteY8" fmla="*/ 32411 h 939546"/>
                <a:gd name="connsiteX9" fmla="*/ 1685744 w 1960734"/>
                <a:gd name="connsiteY9" fmla="*/ 47806 h 939546"/>
                <a:gd name="connsiteX10" fmla="*/ 1671375 w 1960734"/>
                <a:gd name="connsiteY10" fmla="*/ 49347 h 939546"/>
                <a:gd name="connsiteX11" fmla="*/ 1663165 w 1960734"/>
                <a:gd name="connsiteY11" fmla="*/ 54990 h 939546"/>
                <a:gd name="connsiteX12" fmla="*/ 1645720 w 1960734"/>
                <a:gd name="connsiteY12" fmla="*/ 70898 h 939546"/>
                <a:gd name="connsiteX13" fmla="*/ 1645975 w 1960734"/>
                <a:gd name="connsiteY13" fmla="*/ 78082 h 939546"/>
                <a:gd name="connsiteX14" fmla="*/ 1637510 w 1960734"/>
                <a:gd name="connsiteY14" fmla="*/ 89885 h 939546"/>
                <a:gd name="connsiteX15" fmla="*/ 1645720 w 1960734"/>
                <a:gd name="connsiteY15" fmla="*/ 95015 h 939546"/>
                <a:gd name="connsiteX16" fmla="*/ 1659060 w 1960734"/>
                <a:gd name="connsiteY16" fmla="*/ 88859 h 939546"/>
                <a:gd name="connsiteX17" fmla="*/ 1704215 w 1960734"/>
                <a:gd name="connsiteY17" fmla="*/ 66280 h 939546"/>
                <a:gd name="connsiteX18" fmla="*/ 1707295 w 1960734"/>
                <a:gd name="connsiteY18" fmla="*/ 67818 h 939546"/>
                <a:gd name="connsiteX19" fmla="*/ 1691388 w 1960734"/>
                <a:gd name="connsiteY19" fmla="*/ 84751 h 939546"/>
                <a:gd name="connsiteX20" fmla="*/ 1696521 w 1960734"/>
                <a:gd name="connsiteY20" fmla="*/ 89372 h 939546"/>
                <a:gd name="connsiteX21" fmla="*/ 1685232 w 1960734"/>
                <a:gd name="connsiteY21" fmla="*/ 99120 h 939546"/>
                <a:gd name="connsiteX22" fmla="*/ 1678302 w 1960734"/>
                <a:gd name="connsiteY22" fmla="*/ 109384 h 939546"/>
                <a:gd name="connsiteX23" fmla="*/ 1663165 w 1960734"/>
                <a:gd name="connsiteY23" fmla="*/ 102200 h 939546"/>
                <a:gd name="connsiteX24" fmla="*/ 1649697 w 1960734"/>
                <a:gd name="connsiteY24" fmla="*/ 106305 h 939546"/>
                <a:gd name="connsiteX25" fmla="*/ 1637121 w 1960734"/>
                <a:gd name="connsiteY25" fmla="*/ 106305 h 939546"/>
                <a:gd name="connsiteX26" fmla="*/ 1622628 w 1960734"/>
                <a:gd name="connsiteY26" fmla="*/ 113489 h 939546"/>
                <a:gd name="connsiteX27" fmla="*/ 1626220 w 1960734"/>
                <a:gd name="connsiteY27" fmla="*/ 116569 h 939546"/>
                <a:gd name="connsiteX28" fmla="*/ 1624166 w 1960734"/>
                <a:gd name="connsiteY28" fmla="*/ 118620 h 939546"/>
                <a:gd name="connsiteX29" fmla="*/ 1636997 w 1960734"/>
                <a:gd name="connsiteY29" fmla="*/ 131963 h 939546"/>
                <a:gd name="connsiteX30" fmla="*/ 1632892 w 1960734"/>
                <a:gd name="connsiteY30" fmla="*/ 135556 h 939546"/>
                <a:gd name="connsiteX31" fmla="*/ 1623908 w 1960734"/>
                <a:gd name="connsiteY31" fmla="*/ 129909 h 939546"/>
                <a:gd name="connsiteX32" fmla="*/ 1609800 w 1960734"/>
                <a:gd name="connsiteY32" fmla="*/ 138119 h 939546"/>
                <a:gd name="connsiteX33" fmla="*/ 1594918 w 1960734"/>
                <a:gd name="connsiteY33" fmla="*/ 129396 h 939546"/>
                <a:gd name="connsiteX34" fmla="*/ 1584142 w 1960734"/>
                <a:gd name="connsiteY34" fmla="*/ 142737 h 939546"/>
                <a:gd name="connsiteX35" fmla="*/ 1574393 w 1960734"/>
                <a:gd name="connsiteY35" fmla="*/ 153514 h 939546"/>
                <a:gd name="connsiteX36" fmla="*/ 1577986 w 1960734"/>
                <a:gd name="connsiteY36" fmla="*/ 160444 h 939546"/>
                <a:gd name="connsiteX37" fmla="*/ 1568750 w 1960734"/>
                <a:gd name="connsiteY37" fmla="*/ 169421 h 939546"/>
                <a:gd name="connsiteX38" fmla="*/ 1555919 w 1960734"/>
                <a:gd name="connsiteY38" fmla="*/ 178656 h 939546"/>
                <a:gd name="connsiteX39" fmla="*/ 1555406 w 1960734"/>
                <a:gd name="connsiteY39" fmla="*/ 184430 h 939546"/>
                <a:gd name="connsiteX40" fmla="*/ 1564642 w 1960734"/>
                <a:gd name="connsiteY40" fmla="*/ 193026 h 939546"/>
                <a:gd name="connsiteX41" fmla="*/ 1586836 w 1960734"/>
                <a:gd name="connsiteY41" fmla="*/ 180198 h 939546"/>
                <a:gd name="connsiteX42" fmla="*/ 1597358 w 1960734"/>
                <a:gd name="connsiteY42" fmla="*/ 180198 h 939546"/>
                <a:gd name="connsiteX43" fmla="*/ 1608262 w 1960734"/>
                <a:gd name="connsiteY43" fmla="*/ 165829 h 939546"/>
                <a:gd name="connsiteX44" fmla="*/ 1626220 w 1960734"/>
                <a:gd name="connsiteY44" fmla="*/ 154026 h 939546"/>
                <a:gd name="connsiteX45" fmla="*/ 1634558 w 1960734"/>
                <a:gd name="connsiteY45" fmla="*/ 149921 h 939546"/>
                <a:gd name="connsiteX46" fmla="*/ 1638790 w 1960734"/>
                <a:gd name="connsiteY46" fmla="*/ 149921 h 939546"/>
                <a:gd name="connsiteX47" fmla="*/ 1638790 w 1960734"/>
                <a:gd name="connsiteY47" fmla="*/ 157106 h 939546"/>
                <a:gd name="connsiteX48" fmla="*/ 1643538 w 1960734"/>
                <a:gd name="connsiteY48" fmla="*/ 157619 h 939546"/>
                <a:gd name="connsiteX49" fmla="*/ 1655981 w 1960734"/>
                <a:gd name="connsiteY49" fmla="*/ 147871 h 939546"/>
                <a:gd name="connsiteX50" fmla="*/ 1673429 w 1960734"/>
                <a:gd name="connsiteY50" fmla="*/ 132476 h 939546"/>
                <a:gd name="connsiteX51" fmla="*/ 1687410 w 1960734"/>
                <a:gd name="connsiteY51" fmla="*/ 123750 h 939546"/>
                <a:gd name="connsiteX52" fmla="*/ 1698059 w 1960734"/>
                <a:gd name="connsiteY52" fmla="*/ 123750 h 939546"/>
                <a:gd name="connsiteX53" fmla="*/ 1714992 w 1960734"/>
                <a:gd name="connsiteY53" fmla="*/ 108359 h 939546"/>
                <a:gd name="connsiteX54" fmla="*/ 1727820 w 1960734"/>
                <a:gd name="connsiteY54" fmla="*/ 101687 h 939546"/>
                <a:gd name="connsiteX55" fmla="*/ 1758736 w 1960734"/>
                <a:gd name="connsiteY55" fmla="*/ 88343 h 939546"/>
                <a:gd name="connsiteX56" fmla="*/ 1789784 w 1960734"/>
                <a:gd name="connsiteY56" fmla="*/ 88343 h 939546"/>
                <a:gd name="connsiteX57" fmla="*/ 1793761 w 1960734"/>
                <a:gd name="connsiteY57" fmla="*/ 81547 h 939546"/>
                <a:gd name="connsiteX58" fmla="*/ 1793761 w 1960734"/>
                <a:gd name="connsiteY58" fmla="*/ 66920 h 939546"/>
                <a:gd name="connsiteX59" fmla="*/ 1804793 w 1960734"/>
                <a:gd name="connsiteY59" fmla="*/ 46140 h 939546"/>
                <a:gd name="connsiteX60" fmla="*/ 1804793 w 1960734"/>
                <a:gd name="connsiteY60" fmla="*/ 42163 h 939546"/>
                <a:gd name="connsiteX61" fmla="*/ 1794529 w 1960734"/>
                <a:gd name="connsiteY61" fmla="*/ 36004 h 939546"/>
                <a:gd name="connsiteX62" fmla="*/ 1804793 w 1960734"/>
                <a:gd name="connsiteY62" fmla="*/ 26641 h 939546"/>
                <a:gd name="connsiteX63" fmla="*/ 1804793 w 1960734"/>
                <a:gd name="connsiteY63" fmla="*/ 15606 h 939546"/>
                <a:gd name="connsiteX64" fmla="*/ 1799404 w 1960734"/>
                <a:gd name="connsiteY64" fmla="*/ 9319 h 939546"/>
                <a:gd name="connsiteX65" fmla="*/ 1792990 w 1960734"/>
                <a:gd name="connsiteY65" fmla="*/ 14966 h 939546"/>
                <a:gd name="connsiteX66" fmla="*/ 1782214 w 1960734"/>
                <a:gd name="connsiteY66" fmla="*/ 27794 h 939546"/>
                <a:gd name="connsiteX67" fmla="*/ 1763227 w 1960734"/>
                <a:gd name="connsiteY67" fmla="*/ 43188 h 939546"/>
                <a:gd name="connsiteX68" fmla="*/ 1729874 w 1960734"/>
                <a:gd name="connsiteY68" fmla="*/ 70898 h 939546"/>
                <a:gd name="connsiteX69" fmla="*/ 1729361 w 1960734"/>
                <a:gd name="connsiteY69" fmla="*/ 68847 h 939546"/>
                <a:gd name="connsiteX70" fmla="*/ 1750399 w 1960734"/>
                <a:gd name="connsiteY70" fmla="*/ 39596 h 939546"/>
                <a:gd name="connsiteX71" fmla="*/ 1761689 w 1960734"/>
                <a:gd name="connsiteY71" fmla="*/ 27281 h 939546"/>
                <a:gd name="connsiteX72" fmla="*/ 1767848 w 1960734"/>
                <a:gd name="connsiteY72" fmla="*/ 18045 h 939546"/>
                <a:gd name="connsiteX73" fmla="*/ 1761434 w 1960734"/>
                <a:gd name="connsiteY73" fmla="*/ 13428 h 939546"/>
                <a:gd name="connsiteX74" fmla="*/ 1736546 w 1960734"/>
                <a:gd name="connsiteY74" fmla="*/ 29335 h 939546"/>
                <a:gd name="connsiteX75" fmla="*/ 1736546 w 1960734"/>
                <a:gd name="connsiteY75" fmla="*/ 20482 h 939546"/>
                <a:gd name="connsiteX76" fmla="*/ 1729874 w 1960734"/>
                <a:gd name="connsiteY76" fmla="*/ 4189 h 939546"/>
                <a:gd name="connsiteX77" fmla="*/ 1888434 w 1960734"/>
                <a:gd name="connsiteY77" fmla="*/ 20096 h 939546"/>
                <a:gd name="connsiteX78" fmla="*/ 1876632 w 1960734"/>
                <a:gd name="connsiteY78" fmla="*/ 1113 h 939546"/>
                <a:gd name="connsiteX79" fmla="*/ 1865342 w 1960734"/>
                <a:gd name="connsiteY79" fmla="*/ 5218 h 939546"/>
                <a:gd name="connsiteX80" fmla="*/ 1854820 w 1960734"/>
                <a:gd name="connsiteY80" fmla="*/ 3163 h 939546"/>
                <a:gd name="connsiteX81" fmla="*/ 1843792 w 1960734"/>
                <a:gd name="connsiteY81" fmla="*/ 4705 h 939546"/>
                <a:gd name="connsiteX82" fmla="*/ 1831474 w 1960734"/>
                <a:gd name="connsiteY82" fmla="*/ 10861 h 939546"/>
                <a:gd name="connsiteX83" fmla="*/ 1836095 w 1960734"/>
                <a:gd name="connsiteY83" fmla="*/ 14966 h 939546"/>
                <a:gd name="connsiteX84" fmla="*/ 1828397 w 1960734"/>
                <a:gd name="connsiteY84" fmla="*/ 24717 h 939546"/>
                <a:gd name="connsiteX85" fmla="*/ 1840712 w 1960734"/>
                <a:gd name="connsiteY85" fmla="*/ 32411 h 939546"/>
                <a:gd name="connsiteX86" fmla="*/ 1846871 w 1960734"/>
                <a:gd name="connsiteY86" fmla="*/ 36004 h 939546"/>
                <a:gd name="connsiteX87" fmla="*/ 1856620 w 1960734"/>
                <a:gd name="connsiteY87" fmla="*/ 42035 h 939546"/>
                <a:gd name="connsiteX88" fmla="*/ 1856620 w 1960734"/>
                <a:gd name="connsiteY88" fmla="*/ 46268 h 939546"/>
                <a:gd name="connsiteX89" fmla="*/ 1851617 w 1960734"/>
                <a:gd name="connsiteY89" fmla="*/ 46268 h 939546"/>
                <a:gd name="connsiteX90" fmla="*/ 1835967 w 1960734"/>
                <a:gd name="connsiteY90" fmla="*/ 43188 h 939546"/>
                <a:gd name="connsiteX91" fmla="*/ 1829935 w 1960734"/>
                <a:gd name="connsiteY91" fmla="*/ 43188 h 939546"/>
                <a:gd name="connsiteX92" fmla="*/ 1829423 w 1960734"/>
                <a:gd name="connsiteY92" fmla="*/ 47293 h 939546"/>
                <a:gd name="connsiteX93" fmla="*/ 1834553 w 1960734"/>
                <a:gd name="connsiteY93" fmla="*/ 54990 h 939546"/>
                <a:gd name="connsiteX94" fmla="*/ 1856107 w 1960734"/>
                <a:gd name="connsiteY94" fmla="*/ 67305 h 939546"/>
                <a:gd name="connsiteX95" fmla="*/ 1882791 w 1960734"/>
                <a:gd name="connsiteY95" fmla="*/ 75003 h 939546"/>
                <a:gd name="connsiteX96" fmla="*/ 1924867 w 1960734"/>
                <a:gd name="connsiteY96" fmla="*/ 57557 h 939546"/>
                <a:gd name="connsiteX97" fmla="*/ 1938210 w 1960734"/>
                <a:gd name="connsiteY97" fmla="*/ 52940 h 939546"/>
                <a:gd name="connsiteX98" fmla="*/ 1946417 w 1960734"/>
                <a:gd name="connsiteY98" fmla="*/ 45239 h 939546"/>
                <a:gd name="connsiteX99" fmla="*/ 1960786 w 1960734"/>
                <a:gd name="connsiteY99" fmla="*/ 32411 h 939546"/>
                <a:gd name="connsiteX100" fmla="*/ 1960786 w 1960734"/>
                <a:gd name="connsiteY100" fmla="*/ 29335 h 939546"/>
                <a:gd name="connsiteX101" fmla="*/ 1941414 w 1960734"/>
                <a:gd name="connsiteY101" fmla="*/ 29335 h 939546"/>
                <a:gd name="connsiteX102" fmla="*/ 1932564 w 1960734"/>
                <a:gd name="connsiteY102" fmla="*/ 25743 h 939546"/>
                <a:gd name="connsiteX103" fmla="*/ 1932051 w 1960734"/>
                <a:gd name="connsiteY103" fmla="*/ 14453 h 939546"/>
                <a:gd name="connsiteX104" fmla="*/ 1924481 w 1960734"/>
                <a:gd name="connsiteY104" fmla="*/ 14453 h 939546"/>
                <a:gd name="connsiteX105" fmla="*/ 1917682 w 1960734"/>
                <a:gd name="connsiteY105" fmla="*/ 16504 h 939546"/>
                <a:gd name="connsiteX106" fmla="*/ 1917682 w 1960734"/>
                <a:gd name="connsiteY106" fmla="*/ 7269 h 939546"/>
                <a:gd name="connsiteX107" fmla="*/ 1911013 w 1960734"/>
                <a:gd name="connsiteY107" fmla="*/ 4189 h 939546"/>
                <a:gd name="connsiteX108" fmla="*/ 1888434 w 1960734"/>
                <a:gd name="connsiteY108" fmla="*/ 20096 h 939546"/>
                <a:gd name="connsiteX109" fmla="*/ 1745269 w 1960734"/>
                <a:gd name="connsiteY109" fmla="*/ 120670 h 939546"/>
                <a:gd name="connsiteX110" fmla="*/ 1740135 w 1960734"/>
                <a:gd name="connsiteY110" fmla="*/ 130422 h 939546"/>
                <a:gd name="connsiteX111" fmla="*/ 1725769 w 1960734"/>
                <a:gd name="connsiteY111" fmla="*/ 140170 h 939546"/>
                <a:gd name="connsiteX112" fmla="*/ 1709349 w 1960734"/>
                <a:gd name="connsiteY112" fmla="*/ 145304 h 939546"/>
                <a:gd name="connsiteX113" fmla="*/ 1698572 w 1960734"/>
                <a:gd name="connsiteY113" fmla="*/ 151976 h 939546"/>
                <a:gd name="connsiteX114" fmla="*/ 1725256 w 1960734"/>
                <a:gd name="connsiteY114" fmla="*/ 156593 h 939546"/>
                <a:gd name="connsiteX115" fmla="*/ 1731412 w 1960734"/>
                <a:gd name="connsiteY115" fmla="*/ 160698 h 939546"/>
                <a:gd name="connsiteX116" fmla="*/ 1719613 w 1960734"/>
                <a:gd name="connsiteY116" fmla="*/ 177504 h 939546"/>
                <a:gd name="connsiteX117" fmla="*/ 1719613 w 1960734"/>
                <a:gd name="connsiteY117" fmla="*/ 180456 h 939546"/>
                <a:gd name="connsiteX118" fmla="*/ 1733339 w 1960734"/>
                <a:gd name="connsiteY118" fmla="*/ 180456 h 939546"/>
                <a:gd name="connsiteX119" fmla="*/ 1755533 w 1960734"/>
                <a:gd name="connsiteY119" fmla="*/ 166854 h 939546"/>
                <a:gd name="connsiteX120" fmla="*/ 1776055 w 1960734"/>
                <a:gd name="connsiteY120" fmla="*/ 162749 h 939546"/>
                <a:gd name="connsiteX121" fmla="*/ 1770924 w 1960734"/>
                <a:gd name="connsiteY121" fmla="*/ 150434 h 939546"/>
                <a:gd name="connsiteX122" fmla="*/ 1778109 w 1960734"/>
                <a:gd name="connsiteY122" fmla="*/ 134399 h 939546"/>
                <a:gd name="connsiteX123" fmla="*/ 1778109 w 1960734"/>
                <a:gd name="connsiteY123" fmla="*/ 130935 h 939546"/>
                <a:gd name="connsiteX124" fmla="*/ 1767848 w 1960734"/>
                <a:gd name="connsiteY124" fmla="*/ 129396 h 939546"/>
                <a:gd name="connsiteX125" fmla="*/ 1764255 w 1960734"/>
                <a:gd name="connsiteY125" fmla="*/ 131963 h 939546"/>
                <a:gd name="connsiteX126" fmla="*/ 1752966 w 1960734"/>
                <a:gd name="connsiteY126" fmla="*/ 127342 h 939546"/>
                <a:gd name="connsiteX127" fmla="*/ 1745269 w 1960734"/>
                <a:gd name="connsiteY127" fmla="*/ 120670 h 939546"/>
                <a:gd name="connsiteX128" fmla="*/ 220546 w 1960734"/>
                <a:gd name="connsiteY128" fmla="*/ 931962 h 939546"/>
                <a:gd name="connsiteX129" fmla="*/ 237665 w 1960734"/>
                <a:gd name="connsiteY129" fmla="*/ 939640 h 939546"/>
                <a:gd name="connsiteX130" fmla="*/ 254085 w 1960734"/>
                <a:gd name="connsiteY130" fmla="*/ 925271 h 939546"/>
                <a:gd name="connsiteX131" fmla="*/ 327978 w 1960734"/>
                <a:gd name="connsiteY131" fmla="*/ 907825 h 939546"/>
                <a:gd name="connsiteX132" fmla="*/ 349528 w 1960734"/>
                <a:gd name="connsiteY132" fmla="*/ 899615 h 939546"/>
                <a:gd name="connsiteX133" fmla="*/ 389040 w 1960734"/>
                <a:gd name="connsiteY133" fmla="*/ 863696 h 939546"/>
                <a:gd name="connsiteX134" fmla="*/ 408540 w 1960734"/>
                <a:gd name="connsiteY134" fmla="*/ 866775 h 939546"/>
                <a:gd name="connsiteX135" fmla="*/ 428552 w 1960734"/>
                <a:gd name="connsiteY135" fmla="*/ 852406 h 939546"/>
                <a:gd name="connsiteX136" fmla="*/ 442921 w 1960734"/>
                <a:gd name="connsiteY136" fmla="*/ 838040 h 939546"/>
                <a:gd name="connsiteX137" fmla="*/ 451131 w 1960734"/>
                <a:gd name="connsiteY137" fmla="*/ 826751 h 939546"/>
                <a:gd name="connsiteX138" fmla="*/ 475761 w 1960734"/>
                <a:gd name="connsiteY138" fmla="*/ 816486 h 939546"/>
                <a:gd name="connsiteX139" fmla="*/ 494236 w 1960734"/>
                <a:gd name="connsiteY139" fmla="*/ 807251 h 939546"/>
                <a:gd name="connsiteX140" fmla="*/ 534260 w 1960734"/>
                <a:gd name="connsiteY140" fmla="*/ 771331 h 939546"/>
                <a:gd name="connsiteX141" fmla="*/ 558890 w 1960734"/>
                <a:gd name="connsiteY141" fmla="*/ 750806 h 939546"/>
                <a:gd name="connsiteX142" fmla="*/ 578390 w 1960734"/>
                <a:gd name="connsiteY142" fmla="*/ 739517 h 939546"/>
                <a:gd name="connsiteX143" fmla="*/ 597122 w 1960734"/>
                <a:gd name="connsiteY143" fmla="*/ 752857 h 939546"/>
                <a:gd name="connsiteX144" fmla="*/ 608153 w 1960734"/>
                <a:gd name="connsiteY144" fmla="*/ 752857 h 939546"/>
                <a:gd name="connsiteX145" fmla="*/ 610204 w 1960734"/>
                <a:gd name="connsiteY145" fmla="*/ 735412 h 939546"/>
                <a:gd name="connsiteX146" fmla="*/ 638939 w 1960734"/>
                <a:gd name="connsiteY146" fmla="*/ 730281 h 939546"/>
                <a:gd name="connsiteX147" fmla="*/ 656388 w 1960734"/>
                <a:gd name="connsiteY147" fmla="*/ 733358 h 939546"/>
                <a:gd name="connsiteX148" fmla="*/ 705648 w 1960734"/>
                <a:gd name="connsiteY148" fmla="*/ 711807 h 939546"/>
                <a:gd name="connsiteX149" fmla="*/ 713858 w 1960734"/>
                <a:gd name="connsiteY149" fmla="*/ 713858 h 939546"/>
                <a:gd name="connsiteX150" fmla="*/ 739517 w 1960734"/>
                <a:gd name="connsiteY150" fmla="*/ 699492 h 939546"/>
                <a:gd name="connsiteX151" fmla="*/ 751832 w 1960734"/>
                <a:gd name="connsiteY151" fmla="*/ 698467 h 939546"/>
                <a:gd name="connsiteX152" fmla="*/ 765172 w 1960734"/>
                <a:gd name="connsiteY152" fmla="*/ 682047 h 939546"/>
                <a:gd name="connsiteX153" fmla="*/ 796987 w 1960734"/>
                <a:gd name="connsiteY153" fmla="*/ 668703 h 939546"/>
                <a:gd name="connsiteX154" fmla="*/ 812381 w 1960734"/>
                <a:gd name="connsiteY154" fmla="*/ 656388 h 939546"/>
                <a:gd name="connsiteX155" fmla="*/ 828034 w 1960734"/>
                <a:gd name="connsiteY155" fmla="*/ 663573 h 939546"/>
                <a:gd name="connsiteX156" fmla="*/ 840091 w 1960734"/>
                <a:gd name="connsiteY156" fmla="*/ 662547 h 939546"/>
                <a:gd name="connsiteX157" fmla="*/ 843171 w 1960734"/>
                <a:gd name="connsiteY157" fmla="*/ 647149 h 939546"/>
                <a:gd name="connsiteX158" fmla="*/ 860616 w 1960734"/>
                <a:gd name="connsiteY158" fmla="*/ 645098 h 939546"/>
                <a:gd name="connsiteX159" fmla="*/ 879090 w 1960734"/>
                <a:gd name="connsiteY159" fmla="*/ 639968 h 939546"/>
                <a:gd name="connsiteX160" fmla="*/ 911930 w 1960734"/>
                <a:gd name="connsiteY160" fmla="*/ 626628 h 939546"/>
                <a:gd name="connsiteX161" fmla="*/ 941691 w 1960734"/>
                <a:gd name="connsiteY161" fmla="*/ 613284 h 939546"/>
                <a:gd name="connsiteX162" fmla="*/ 968375 w 1960734"/>
                <a:gd name="connsiteY162" fmla="*/ 609179 h 939546"/>
                <a:gd name="connsiteX163" fmla="*/ 990954 w 1960734"/>
                <a:gd name="connsiteY163" fmla="*/ 599943 h 939546"/>
                <a:gd name="connsiteX164" fmla="*/ 1018663 w 1960734"/>
                <a:gd name="connsiteY164" fmla="*/ 609179 h 939546"/>
                <a:gd name="connsiteX165" fmla="*/ 1029953 w 1960734"/>
                <a:gd name="connsiteY165" fmla="*/ 595838 h 939546"/>
                <a:gd name="connsiteX166" fmla="*/ 1063306 w 1960734"/>
                <a:gd name="connsiteY166" fmla="*/ 581469 h 939546"/>
                <a:gd name="connsiteX167" fmla="*/ 1071003 w 1960734"/>
                <a:gd name="connsiteY167" fmla="*/ 598915 h 939546"/>
                <a:gd name="connsiteX168" fmla="*/ 1084344 w 1960734"/>
                <a:gd name="connsiteY168" fmla="*/ 605074 h 939546"/>
                <a:gd name="connsiteX169" fmla="*/ 1122317 w 1960734"/>
                <a:gd name="connsiteY169" fmla="*/ 587628 h 939546"/>
                <a:gd name="connsiteX170" fmla="*/ 1146297 w 1960734"/>
                <a:gd name="connsiteY170" fmla="*/ 585156 h 939546"/>
                <a:gd name="connsiteX171" fmla="*/ 1146297 w 1960734"/>
                <a:gd name="connsiteY171" fmla="*/ 585156 h 939546"/>
                <a:gd name="connsiteX172" fmla="*/ 1160288 w 1960734"/>
                <a:gd name="connsiteY172" fmla="*/ 576342 h 939546"/>
                <a:gd name="connsiteX173" fmla="*/ 1169526 w 1960734"/>
                <a:gd name="connsiteY173" fmla="*/ 592762 h 939546"/>
                <a:gd name="connsiteX174" fmla="*/ 1173632 w 1960734"/>
                <a:gd name="connsiteY174" fmla="*/ 593788 h 939546"/>
                <a:gd name="connsiteX175" fmla="*/ 1189026 w 1960734"/>
                <a:gd name="connsiteY175" fmla="*/ 570183 h 939546"/>
                <a:gd name="connsiteX176" fmla="*/ 1192102 w 1960734"/>
                <a:gd name="connsiteY176" fmla="*/ 587374 h 939546"/>
                <a:gd name="connsiteX177" fmla="*/ 1192102 w 1960734"/>
                <a:gd name="connsiteY177" fmla="*/ 612516 h 939546"/>
                <a:gd name="connsiteX178" fmla="*/ 1201341 w 1960734"/>
                <a:gd name="connsiteY178" fmla="*/ 626631 h 939546"/>
                <a:gd name="connsiteX179" fmla="*/ 1207497 w 1960734"/>
                <a:gd name="connsiteY179" fmla="*/ 619446 h 939546"/>
                <a:gd name="connsiteX180" fmla="*/ 1230076 w 1960734"/>
                <a:gd name="connsiteY180" fmla="*/ 630736 h 939546"/>
                <a:gd name="connsiteX181" fmla="*/ 1246496 w 1960734"/>
                <a:gd name="connsiteY181" fmla="*/ 618418 h 939546"/>
                <a:gd name="connsiteX182" fmla="*/ 1287546 w 1960734"/>
                <a:gd name="connsiteY182" fmla="*/ 598918 h 939546"/>
                <a:gd name="connsiteX183" fmla="*/ 1327571 w 1960734"/>
                <a:gd name="connsiteY183" fmla="*/ 592762 h 939546"/>
                <a:gd name="connsiteX184" fmla="*/ 1355542 w 1960734"/>
                <a:gd name="connsiteY184" fmla="*/ 585578 h 939546"/>
                <a:gd name="connsiteX185" fmla="*/ 1392229 w 1960734"/>
                <a:gd name="connsiteY185" fmla="*/ 585578 h 939546"/>
                <a:gd name="connsiteX186" fmla="*/ 1393254 w 1960734"/>
                <a:gd name="connsiteY186" fmla="*/ 591991 h 939546"/>
                <a:gd name="connsiteX187" fmla="*/ 1379914 w 1960734"/>
                <a:gd name="connsiteY187" fmla="*/ 624577 h 939546"/>
                <a:gd name="connsiteX188" fmla="*/ 1389149 w 1960734"/>
                <a:gd name="connsiteY188" fmla="*/ 637917 h 939546"/>
                <a:gd name="connsiteX189" fmla="*/ 1389149 w 1960734"/>
                <a:gd name="connsiteY189" fmla="*/ 637917 h 939546"/>
                <a:gd name="connsiteX190" fmla="*/ 1398133 w 1960734"/>
                <a:gd name="connsiteY190" fmla="*/ 637917 h 939546"/>
                <a:gd name="connsiteX191" fmla="*/ 1464159 w 1960734"/>
                <a:gd name="connsiteY191" fmla="*/ 619910 h 939546"/>
                <a:gd name="connsiteX192" fmla="*/ 1464159 w 1960734"/>
                <a:gd name="connsiteY192" fmla="*/ 619910 h 939546"/>
                <a:gd name="connsiteX193" fmla="*/ 1457399 w 1960734"/>
                <a:gd name="connsiteY193" fmla="*/ 616367 h 939546"/>
                <a:gd name="connsiteX194" fmla="*/ 1442517 w 1960734"/>
                <a:gd name="connsiteY194" fmla="*/ 612774 h 939546"/>
                <a:gd name="connsiteX195" fmla="*/ 1434307 w 1960734"/>
                <a:gd name="connsiteY195" fmla="*/ 610208 h 939546"/>
                <a:gd name="connsiteX196" fmla="*/ 1431228 w 1960734"/>
                <a:gd name="connsiteY196" fmla="*/ 604048 h 939546"/>
                <a:gd name="connsiteX197" fmla="*/ 1420451 w 1960734"/>
                <a:gd name="connsiteY197" fmla="*/ 611233 h 939546"/>
                <a:gd name="connsiteX198" fmla="*/ 1418400 w 1960734"/>
                <a:gd name="connsiteY198" fmla="*/ 610720 h 939546"/>
                <a:gd name="connsiteX199" fmla="*/ 1404544 w 1960734"/>
                <a:gd name="connsiteY199" fmla="*/ 606103 h 939546"/>
                <a:gd name="connsiteX200" fmla="*/ 1411728 w 1960734"/>
                <a:gd name="connsiteY200" fmla="*/ 597119 h 939546"/>
                <a:gd name="connsiteX201" fmla="*/ 1410441 w 1960734"/>
                <a:gd name="connsiteY201" fmla="*/ 582113 h 939546"/>
                <a:gd name="connsiteX202" fmla="*/ 1410441 w 1960734"/>
                <a:gd name="connsiteY202" fmla="*/ 574288 h 939546"/>
                <a:gd name="connsiteX203" fmla="*/ 1414168 w 1960734"/>
                <a:gd name="connsiteY203" fmla="*/ 574288 h 939546"/>
                <a:gd name="connsiteX204" fmla="*/ 1426094 w 1960734"/>
                <a:gd name="connsiteY204" fmla="*/ 579418 h 939546"/>
                <a:gd name="connsiteX205" fmla="*/ 1431740 w 1960734"/>
                <a:gd name="connsiteY205" fmla="*/ 579418 h 939546"/>
                <a:gd name="connsiteX206" fmla="*/ 1438925 w 1960734"/>
                <a:gd name="connsiteY206" fmla="*/ 588654 h 939546"/>
                <a:gd name="connsiteX207" fmla="*/ 1463682 w 1960734"/>
                <a:gd name="connsiteY207" fmla="*/ 592246 h 939546"/>
                <a:gd name="connsiteX208" fmla="*/ 1468173 w 1960734"/>
                <a:gd name="connsiteY208" fmla="*/ 592246 h 939546"/>
                <a:gd name="connsiteX209" fmla="*/ 1468173 w 1960734"/>
                <a:gd name="connsiteY209" fmla="*/ 585963 h 939546"/>
                <a:gd name="connsiteX210" fmla="*/ 1452778 w 1960734"/>
                <a:gd name="connsiteY210" fmla="*/ 560948 h 939546"/>
                <a:gd name="connsiteX211" fmla="*/ 1443030 w 1960734"/>
                <a:gd name="connsiteY211" fmla="*/ 546066 h 939546"/>
                <a:gd name="connsiteX212" fmla="*/ 1436871 w 1960734"/>
                <a:gd name="connsiteY212" fmla="*/ 532849 h 939546"/>
                <a:gd name="connsiteX213" fmla="*/ 1436871 w 1960734"/>
                <a:gd name="connsiteY213" fmla="*/ 522846 h 939546"/>
                <a:gd name="connsiteX214" fmla="*/ 1427508 w 1960734"/>
                <a:gd name="connsiteY214" fmla="*/ 518869 h 939546"/>
                <a:gd name="connsiteX215" fmla="*/ 1417371 w 1960734"/>
                <a:gd name="connsiteY215" fmla="*/ 518869 h 939546"/>
                <a:gd name="connsiteX216" fmla="*/ 1413266 w 1960734"/>
                <a:gd name="connsiteY216" fmla="*/ 532209 h 939546"/>
                <a:gd name="connsiteX217" fmla="*/ 1409161 w 1960734"/>
                <a:gd name="connsiteY217" fmla="*/ 528617 h 939546"/>
                <a:gd name="connsiteX218" fmla="*/ 1394279 w 1960734"/>
                <a:gd name="connsiteY218" fmla="*/ 545550 h 939546"/>
                <a:gd name="connsiteX219" fmla="*/ 1386585 w 1960734"/>
                <a:gd name="connsiteY219" fmla="*/ 540935 h 939546"/>
                <a:gd name="connsiteX220" fmla="*/ 1378630 w 1960734"/>
                <a:gd name="connsiteY220" fmla="*/ 542986 h 939546"/>
                <a:gd name="connsiteX221" fmla="*/ 1373242 w 1960734"/>
                <a:gd name="connsiteY221" fmla="*/ 539394 h 939546"/>
                <a:gd name="connsiteX222" fmla="*/ 1380426 w 1960734"/>
                <a:gd name="connsiteY222" fmla="*/ 532722 h 939546"/>
                <a:gd name="connsiteX223" fmla="*/ 1397872 w 1960734"/>
                <a:gd name="connsiteY223" fmla="*/ 515277 h 939546"/>
                <a:gd name="connsiteX224" fmla="*/ 1393894 w 1960734"/>
                <a:gd name="connsiteY224" fmla="*/ 515277 h 939546"/>
                <a:gd name="connsiteX225" fmla="*/ 1367086 w 1960734"/>
                <a:gd name="connsiteY225" fmla="*/ 534263 h 939546"/>
                <a:gd name="connsiteX226" fmla="*/ 1349124 w 1960734"/>
                <a:gd name="connsiteY226" fmla="*/ 540935 h 939546"/>
                <a:gd name="connsiteX227" fmla="*/ 1334242 w 1960734"/>
                <a:gd name="connsiteY227" fmla="*/ 549658 h 939546"/>
                <a:gd name="connsiteX228" fmla="*/ 1319877 w 1960734"/>
                <a:gd name="connsiteY228" fmla="*/ 556327 h 939546"/>
                <a:gd name="connsiteX229" fmla="*/ 1312179 w 1960734"/>
                <a:gd name="connsiteY229" fmla="*/ 549658 h 939546"/>
                <a:gd name="connsiteX230" fmla="*/ 1328087 w 1960734"/>
                <a:gd name="connsiteY230" fmla="*/ 538368 h 939546"/>
                <a:gd name="connsiteX231" fmla="*/ 1339889 w 1960734"/>
                <a:gd name="connsiteY231" fmla="*/ 530671 h 939546"/>
                <a:gd name="connsiteX232" fmla="*/ 1356309 w 1960734"/>
                <a:gd name="connsiteY232" fmla="*/ 522461 h 939546"/>
                <a:gd name="connsiteX233" fmla="*/ 1367086 w 1960734"/>
                <a:gd name="connsiteY233" fmla="*/ 513222 h 939546"/>
                <a:gd name="connsiteX234" fmla="*/ 1351179 w 1960734"/>
                <a:gd name="connsiteY234" fmla="*/ 507066 h 939546"/>
                <a:gd name="connsiteX235" fmla="*/ 1339376 w 1960734"/>
                <a:gd name="connsiteY235" fmla="*/ 501936 h 939546"/>
                <a:gd name="connsiteX236" fmla="*/ 1339376 w 1960734"/>
                <a:gd name="connsiteY236" fmla="*/ 504372 h 939546"/>
                <a:gd name="connsiteX237" fmla="*/ 1329625 w 1960734"/>
                <a:gd name="connsiteY237" fmla="*/ 514764 h 939546"/>
                <a:gd name="connsiteX238" fmla="*/ 1314230 w 1960734"/>
                <a:gd name="connsiteY238" fmla="*/ 522974 h 939546"/>
                <a:gd name="connsiteX239" fmla="*/ 1287422 w 1960734"/>
                <a:gd name="connsiteY239" fmla="*/ 534263 h 939546"/>
                <a:gd name="connsiteX240" fmla="*/ 1280878 w 1960734"/>
                <a:gd name="connsiteY240" fmla="*/ 533751 h 939546"/>
                <a:gd name="connsiteX241" fmla="*/ 1273693 w 1960734"/>
                <a:gd name="connsiteY241" fmla="*/ 555301 h 939546"/>
                <a:gd name="connsiteX242" fmla="*/ 1271642 w 1960734"/>
                <a:gd name="connsiteY242" fmla="*/ 567103 h 939546"/>
                <a:gd name="connsiteX243" fmla="*/ 1268563 w 1960734"/>
                <a:gd name="connsiteY243" fmla="*/ 572234 h 939546"/>
                <a:gd name="connsiteX244" fmla="*/ 1261891 w 1960734"/>
                <a:gd name="connsiteY244" fmla="*/ 563511 h 939546"/>
                <a:gd name="connsiteX245" fmla="*/ 1256760 w 1960734"/>
                <a:gd name="connsiteY245" fmla="*/ 549658 h 939546"/>
                <a:gd name="connsiteX246" fmla="*/ 1261378 w 1960734"/>
                <a:gd name="connsiteY246" fmla="*/ 536314 h 939546"/>
                <a:gd name="connsiteX247" fmla="*/ 1253168 w 1960734"/>
                <a:gd name="connsiteY247" fmla="*/ 531697 h 939546"/>
                <a:gd name="connsiteX248" fmla="*/ 1232257 w 1960734"/>
                <a:gd name="connsiteY248" fmla="*/ 551709 h 939546"/>
                <a:gd name="connsiteX249" fmla="*/ 1226484 w 1960734"/>
                <a:gd name="connsiteY249" fmla="*/ 551196 h 939546"/>
                <a:gd name="connsiteX250" fmla="*/ 1226484 w 1960734"/>
                <a:gd name="connsiteY250" fmla="*/ 537856 h 939546"/>
                <a:gd name="connsiteX251" fmla="*/ 1225458 w 1960734"/>
                <a:gd name="connsiteY251" fmla="*/ 533751 h 939546"/>
                <a:gd name="connsiteX252" fmla="*/ 1223404 w 1960734"/>
                <a:gd name="connsiteY252" fmla="*/ 534263 h 939546"/>
                <a:gd name="connsiteX253" fmla="*/ 1202366 w 1960734"/>
                <a:gd name="connsiteY253" fmla="*/ 550171 h 939546"/>
                <a:gd name="connsiteX254" fmla="*/ 1198262 w 1960734"/>
                <a:gd name="connsiteY254" fmla="*/ 549142 h 939546"/>
                <a:gd name="connsiteX255" fmla="*/ 1203905 w 1960734"/>
                <a:gd name="connsiteY255" fmla="*/ 535289 h 939546"/>
                <a:gd name="connsiteX256" fmla="*/ 1197749 w 1960734"/>
                <a:gd name="connsiteY256" fmla="*/ 530158 h 939546"/>
                <a:gd name="connsiteX257" fmla="*/ 1189539 w 1960734"/>
                <a:gd name="connsiteY257" fmla="*/ 538881 h 939546"/>
                <a:gd name="connsiteX258" fmla="*/ 1178249 w 1960734"/>
                <a:gd name="connsiteY258" fmla="*/ 544012 h 939546"/>
                <a:gd name="connsiteX259" fmla="*/ 1179791 w 1960734"/>
                <a:gd name="connsiteY259" fmla="*/ 534518 h 939546"/>
                <a:gd name="connsiteX260" fmla="*/ 1173119 w 1960734"/>
                <a:gd name="connsiteY260" fmla="*/ 528617 h 939546"/>
                <a:gd name="connsiteX261" fmla="*/ 1162727 w 1960734"/>
                <a:gd name="connsiteY261" fmla="*/ 539907 h 939546"/>
                <a:gd name="connsiteX262" fmla="*/ 1160291 w 1960734"/>
                <a:gd name="connsiteY262" fmla="*/ 539907 h 939546"/>
                <a:gd name="connsiteX263" fmla="*/ 1160291 w 1960734"/>
                <a:gd name="connsiteY263" fmla="*/ 529130 h 939546"/>
                <a:gd name="connsiteX264" fmla="*/ 1159262 w 1960734"/>
                <a:gd name="connsiteY264" fmla="*/ 526050 h 939546"/>
                <a:gd name="connsiteX265" fmla="*/ 1140792 w 1960734"/>
                <a:gd name="connsiteY265" fmla="*/ 543626 h 939546"/>
                <a:gd name="connsiteX266" fmla="*/ 1140792 w 1960734"/>
                <a:gd name="connsiteY266" fmla="*/ 561333 h 939546"/>
                <a:gd name="connsiteX267" fmla="*/ 1135658 w 1960734"/>
                <a:gd name="connsiteY267" fmla="*/ 569154 h 939546"/>
                <a:gd name="connsiteX268" fmla="*/ 1129502 w 1960734"/>
                <a:gd name="connsiteY268" fmla="*/ 557868 h 939546"/>
                <a:gd name="connsiteX269" fmla="*/ 1130015 w 1960734"/>
                <a:gd name="connsiteY269" fmla="*/ 549142 h 939546"/>
                <a:gd name="connsiteX270" fmla="*/ 1123343 w 1960734"/>
                <a:gd name="connsiteY270" fmla="*/ 538368 h 939546"/>
                <a:gd name="connsiteX271" fmla="*/ 1119750 w 1960734"/>
                <a:gd name="connsiteY271" fmla="*/ 541448 h 939546"/>
                <a:gd name="connsiteX272" fmla="*/ 1117187 w 1960734"/>
                <a:gd name="connsiteY272" fmla="*/ 540935 h 939546"/>
                <a:gd name="connsiteX273" fmla="*/ 1115133 w 1960734"/>
                <a:gd name="connsiteY273" fmla="*/ 530671 h 939546"/>
                <a:gd name="connsiteX274" fmla="*/ 1097175 w 1960734"/>
                <a:gd name="connsiteY274" fmla="*/ 542986 h 939546"/>
                <a:gd name="connsiteX275" fmla="*/ 1084347 w 1960734"/>
                <a:gd name="connsiteY275" fmla="*/ 549142 h 939546"/>
                <a:gd name="connsiteX276" fmla="*/ 1073312 w 1960734"/>
                <a:gd name="connsiteY276" fmla="*/ 557868 h 939546"/>
                <a:gd name="connsiteX277" fmla="*/ 1060481 w 1960734"/>
                <a:gd name="connsiteY277" fmla="*/ 553763 h 939546"/>
                <a:gd name="connsiteX278" fmla="*/ 1047399 w 1960734"/>
                <a:gd name="connsiteY278" fmla="*/ 559919 h 939546"/>
                <a:gd name="connsiteX279" fmla="*/ 1041755 w 1960734"/>
                <a:gd name="connsiteY279" fmla="*/ 571208 h 939546"/>
                <a:gd name="connsiteX280" fmla="*/ 1032004 w 1960734"/>
                <a:gd name="connsiteY280" fmla="*/ 565562 h 939546"/>
                <a:gd name="connsiteX281" fmla="*/ 1024307 w 1960734"/>
                <a:gd name="connsiteY281" fmla="*/ 567616 h 939546"/>
                <a:gd name="connsiteX282" fmla="*/ 1032004 w 1960734"/>
                <a:gd name="connsiteY282" fmla="*/ 578393 h 939546"/>
                <a:gd name="connsiteX283" fmla="*/ 1023536 w 1960734"/>
                <a:gd name="connsiteY283" fmla="*/ 585062 h 939546"/>
                <a:gd name="connsiteX284" fmla="*/ 1013533 w 1960734"/>
                <a:gd name="connsiteY284" fmla="*/ 584036 h 939546"/>
                <a:gd name="connsiteX285" fmla="*/ 1003654 w 1960734"/>
                <a:gd name="connsiteY285" fmla="*/ 585062 h 939546"/>
                <a:gd name="connsiteX286" fmla="*/ 993521 w 1960734"/>
                <a:gd name="connsiteY286" fmla="*/ 585062 h 939546"/>
                <a:gd name="connsiteX287" fmla="*/ 984282 w 1960734"/>
                <a:gd name="connsiteY287" fmla="*/ 578906 h 939546"/>
                <a:gd name="connsiteX288" fmla="*/ 971454 w 1960734"/>
                <a:gd name="connsiteY288" fmla="*/ 590195 h 939546"/>
                <a:gd name="connsiteX289" fmla="*/ 966837 w 1960734"/>
                <a:gd name="connsiteY289" fmla="*/ 585062 h 939546"/>
                <a:gd name="connsiteX290" fmla="*/ 969404 w 1960734"/>
                <a:gd name="connsiteY290" fmla="*/ 578008 h 939546"/>
                <a:gd name="connsiteX291" fmla="*/ 969404 w 1960734"/>
                <a:gd name="connsiteY291" fmla="*/ 570183 h 939546"/>
                <a:gd name="connsiteX292" fmla="*/ 965426 w 1960734"/>
                <a:gd name="connsiteY292" fmla="*/ 570183 h 939546"/>
                <a:gd name="connsiteX293" fmla="*/ 959139 w 1960734"/>
                <a:gd name="connsiteY293" fmla="*/ 571721 h 939546"/>
                <a:gd name="connsiteX294" fmla="*/ 944770 w 1960734"/>
                <a:gd name="connsiteY294" fmla="*/ 586090 h 939546"/>
                <a:gd name="connsiteX295" fmla="*/ 933997 w 1960734"/>
                <a:gd name="connsiteY295" fmla="*/ 576339 h 939546"/>
                <a:gd name="connsiteX296" fmla="*/ 929376 w 1960734"/>
                <a:gd name="connsiteY296" fmla="*/ 570696 h 939546"/>
                <a:gd name="connsiteX297" fmla="*/ 927579 w 1960734"/>
                <a:gd name="connsiteY297" fmla="*/ 578906 h 939546"/>
                <a:gd name="connsiteX298" fmla="*/ 913472 w 1960734"/>
                <a:gd name="connsiteY298" fmla="*/ 586858 h 939546"/>
                <a:gd name="connsiteX299" fmla="*/ 928863 w 1960734"/>
                <a:gd name="connsiteY299" fmla="*/ 593275 h 939546"/>
                <a:gd name="connsiteX300" fmla="*/ 932455 w 1960734"/>
                <a:gd name="connsiteY300" fmla="*/ 604303 h 939546"/>
                <a:gd name="connsiteX301" fmla="*/ 930917 w 1960734"/>
                <a:gd name="connsiteY301" fmla="*/ 611746 h 939546"/>
                <a:gd name="connsiteX302" fmla="*/ 925274 w 1960734"/>
                <a:gd name="connsiteY302" fmla="*/ 605590 h 939546"/>
                <a:gd name="connsiteX303" fmla="*/ 915010 w 1960734"/>
                <a:gd name="connsiteY303" fmla="*/ 609695 h 939546"/>
                <a:gd name="connsiteX304" fmla="*/ 907313 w 1960734"/>
                <a:gd name="connsiteY304" fmla="*/ 604692 h 939546"/>
                <a:gd name="connsiteX305" fmla="*/ 907313 w 1960734"/>
                <a:gd name="connsiteY305" fmla="*/ 594300 h 939546"/>
                <a:gd name="connsiteX306" fmla="*/ 906287 w 1960734"/>
                <a:gd name="connsiteY306" fmla="*/ 592246 h 939546"/>
                <a:gd name="connsiteX307" fmla="*/ 896023 w 1960734"/>
                <a:gd name="connsiteY307" fmla="*/ 598918 h 939546"/>
                <a:gd name="connsiteX308" fmla="*/ 887300 w 1960734"/>
                <a:gd name="connsiteY308" fmla="*/ 595838 h 939546"/>
                <a:gd name="connsiteX309" fmla="*/ 880116 w 1960734"/>
                <a:gd name="connsiteY309" fmla="*/ 601612 h 939546"/>
                <a:gd name="connsiteX310" fmla="*/ 880116 w 1960734"/>
                <a:gd name="connsiteY310" fmla="*/ 614825 h 939546"/>
                <a:gd name="connsiteX311" fmla="*/ 875113 w 1960734"/>
                <a:gd name="connsiteY311" fmla="*/ 615338 h 939546"/>
                <a:gd name="connsiteX312" fmla="*/ 862670 w 1960734"/>
                <a:gd name="connsiteY312" fmla="*/ 612258 h 939546"/>
                <a:gd name="connsiteX313" fmla="*/ 858052 w 1960734"/>
                <a:gd name="connsiteY313" fmla="*/ 606103 h 939546"/>
                <a:gd name="connsiteX314" fmla="*/ 845221 w 1960734"/>
                <a:gd name="connsiteY314" fmla="*/ 603023 h 939546"/>
                <a:gd name="connsiteX315" fmla="*/ 835346 w 1960734"/>
                <a:gd name="connsiteY315" fmla="*/ 599943 h 939546"/>
                <a:gd name="connsiteX316" fmla="*/ 827263 w 1960734"/>
                <a:gd name="connsiteY316" fmla="*/ 600198 h 939546"/>
                <a:gd name="connsiteX317" fmla="*/ 826750 w 1960734"/>
                <a:gd name="connsiteY317" fmla="*/ 604950 h 939546"/>
                <a:gd name="connsiteX318" fmla="*/ 829314 w 1960734"/>
                <a:gd name="connsiteY318" fmla="*/ 616879 h 939546"/>
                <a:gd name="connsiteX319" fmla="*/ 826238 w 1960734"/>
                <a:gd name="connsiteY319" fmla="*/ 620468 h 939546"/>
                <a:gd name="connsiteX320" fmla="*/ 818541 w 1960734"/>
                <a:gd name="connsiteY320" fmla="*/ 614313 h 939546"/>
                <a:gd name="connsiteX321" fmla="*/ 807764 w 1960734"/>
                <a:gd name="connsiteY321" fmla="*/ 619956 h 939546"/>
                <a:gd name="connsiteX322" fmla="*/ 802633 w 1960734"/>
                <a:gd name="connsiteY322" fmla="*/ 627140 h 939546"/>
                <a:gd name="connsiteX323" fmla="*/ 792882 w 1960734"/>
                <a:gd name="connsiteY323" fmla="*/ 625089 h 939546"/>
                <a:gd name="connsiteX324" fmla="*/ 790318 w 1960734"/>
                <a:gd name="connsiteY324" fmla="*/ 627140 h 939546"/>
                <a:gd name="connsiteX325" fmla="*/ 796474 w 1960734"/>
                <a:gd name="connsiteY325" fmla="*/ 643560 h 939546"/>
                <a:gd name="connsiteX326" fmla="*/ 795449 w 1960734"/>
                <a:gd name="connsiteY326" fmla="*/ 645614 h 939546"/>
                <a:gd name="connsiteX327" fmla="*/ 786337 w 1960734"/>
                <a:gd name="connsiteY327" fmla="*/ 645614 h 939546"/>
                <a:gd name="connsiteX328" fmla="*/ 770561 w 1960734"/>
                <a:gd name="connsiteY328" fmla="*/ 633812 h 939546"/>
                <a:gd name="connsiteX329" fmla="*/ 764147 w 1960734"/>
                <a:gd name="connsiteY329" fmla="*/ 640223 h 939546"/>
                <a:gd name="connsiteX330" fmla="*/ 771844 w 1960734"/>
                <a:gd name="connsiteY330" fmla="*/ 651770 h 939546"/>
                <a:gd name="connsiteX331" fmla="*/ 768765 w 1960734"/>
                <a:gd name="connsiteY331" fmla="*/ 653824 h 939546"/>
                <a:gd name="connsiteX332" fmla="*/ 761453 w 1960734"/>
                <a:gd name="connsiteY332" fmla="*/ 653312 h 939546"/>
                <a:gd name="connsiteX333" fmla="*/ 745415 w 1960734"/>
                <a:gd name="connsiteY333" fmla="*/ 660493 h 939546"/>
                <a:gd name="connsiteX334" fmla="*/ 739004 w 1960734"/>
                <a:gd name="connsiteY334" fmla="*/ 653824 h 939546"/>
                <a:gd name="connsiteX335" fmla="*/ 728740 w 1960734"/>
                <a:gd name="connsiteY335" fmla="*/ 647665 h 939546"/>
                <a:gd name="connsiteX336" fmla="*/ 709240 w 1960734"/>
                <a:gd name="connsiteY336" fmla="*/ 656901 h 939546"/>
                <a:gd name="connsiteX337" fmla="*/ 702823 w 1960734"/>
                <a:gd name="connsiteY337" fmla="*/ 668706 h 939546"/>
                <a:gd name="connsiteX338" fmla="*/ 692820 w 1960734"/>
                <a:gd name="connsiteY338" fmla="*/ 659468 h 939546"/>
                <a:gd name="connsiteX339" fmla="*/ 679480 w 1960734"/>
                <a:gd name="connsiteY339" fmla="*/ 674862 h 939546"/>
                <a:gd name="connsiteX340" fmla="*/ 653308 w 1960734"/>
                <a:gd name="connsiteY340" fmla="*/ 681534 h 939546"/>
                <a:gd name="connsiteX341" fmla="*/ 638939 w 1960734"/>
                <a:gd name="connsiteY341" fmla="*/ 678454 h 939546"/>
                <a:gd name="connsiteX342" fmla="*/ 619443 w 1960734"/>
                <a:gd name="connsiteY342" fmla="*/ 689231 h 939546"/>
                <a:gd name="connsiteX343" fmla="*/ 611742 w 1960734"/>
                <a:gd name="connsiteY343" fmla="*/ 694362 h 939546"/>
                <a:gd name="connsiteX344" fmla="*/ 604561 w 1960734"/>
                <a:gd name="connsiteY344" fmla="*/ 684098 h 939546"/>
                <a:gd name="connsiteX345" fmla="*/ 593144 w 1960734"/>
                <a:gd name="connsiteY345" fmla="*/ 690769 h 939546"/>
                <a:gd name="connsiteX346" fmla="*/ 578517 w 1960734"/>
                <a:gd name="connsiteY346" fmla="*/ 690769 h 939546"/>
                <a:gd name="connsiteX347" fmla="*/ 544524 w 1960734"/>
                <a:gd name="connsiteY347" fmla="*/ 701034 h 939546"/>
                <a:gd name="connsiteX348" fmla="*/ 520920 w 1960734"/>
                <a:gd name="connsiteY348" fmla="*/ 705139 h 939546"/>
                <a:gd name="connsiteX349" fmla="*/ 517327 w 1960734"/>
                <a:gd name="connsiteY349" fmla="*/ 709244 h 939546"/>
                <a:gd name="connsiteX350" fmla="*/ 507063 w 1960734"/>
                <a:gd name="connsiteY350" fmla="*/ 713861 h 939546"/>
                <a:gd name="connsiteX351" fmla="*/ 522971 w 1960734"/>
                <a:gd name="connsiteY351" fmla="*/ 724638 h 939546"/>
                <a:gd name="connsiteX352" fmla="*/ 536827 w 1960734"/>
                <a:gd name="connsiteY352" fmla="*/ 721559 h 939546"/>
                <a:gd name="connsiteX353" fmla="*/ 544524 w 1960734"/>
                <a:gd name="connsiteY353" fmla="*/ 713861 h 939546"/>
                <a:gd name="connsiteX354" fmla="*/ 558377 w 1960734"/>
                <a:gd name="connsiteY354" fmla="*/ 711807 h 939546"/>
                <a:gd name="connsiteX355" fmla="*/ 566587 w 1960734"/>
                <a:gd name="connsiteY355" fmla="*/ 709756 h 939546"/>
                <a:gd name="connsiteX356" fmla="*/ 574797 w 1960734"/>
                <a:gd name="connsiteY356" fmla="*/ 713349 h 939546"/>
                <a:gd name="connsiteX357" fmla="*/ 560944 w 1960734"/>
                <a:gd name="connsiteY357" fmla="*/ 721046 h 939546"/>
                <a:gd name="connsiteX358" fmla="*/ 549655 w 1960734"/>
                <a:gd name="connsiteY358" fmla="*/ 727202 h 939546"/>
                <a:gd name="connsiteX359" fmla="*/ 542343 w 1960734"/>
                <a:gd name="connsiteY359" fmla="*/ 733361 h 939546"/>
                <a:gd name="connsiteX360" fmla="*/ 525665 w 1960734"/>
                <a:gd name="connsiteY360" fmla="*/ 733361 h 939546"/>
                <a:gd name="connsiteX361" fmla="*/ 515789 w 1960734"/>
                <a:gd name="connsiteY361" fmla="*/ 735925 h 939546"/>
                <a:gd name="connsiteX362" fmla="*/ 506038 w 1960734"/>
                <a:gd name="connsiteY362" fmla="*/ 732848 h 939546"/>
                <a:gd name="connsiteX363" fmla="*/ 500907 w 1960734"/>
                <a:gd name="connsiteY363" fmla="*/ 728740 h 939546"/>
                <a:gd name="connsiteX364" fmla="*/ 489232 w 1960734"/>
                <a:gd name="connsiteY364" fmla="*/ 730281 h 939546"/>
                <a:gd name="connsiteX365" fmla="*/ 481920 w 1960734"/>
                <a:gd name="connsiteY365" fmla="*/ 730023 h 939546"/>
                <a:gd name="connsiteX366" fmla="*/ 481920 w 1960734"/>
                <a:gd name="connsiteY366" fmla="*/ 718479 h 939546"/>
                <a:gd name="connsiteX367" fmla="*/ 479354 w 1960734"/>
                <a:gd name="connsiteY367" fmla="*/ 710782 h 939546"/>
                <a:gd name="connsiteX368" fmla="*/ 470886 w 1960734"/>
                <a:gd name="connsiteY368" fmla="*/ 713349 h 939546"/>
                <a:gd name="connsiteX369" fmla="*/ 458829 w 1960734"/>
                <a:gd name="connsiteY369" fmla="*/ 708731 h 939546"/>
                <a:gd name="connsiteX370" fmla="*/ 445874 w 1960734"/>
                <a:gd name="connsiteY370" fmla="*/ 716425 h 939546"/>
                <a:gd name="connsiteX371" fmla="*/ 441383 w 1960734"/>
                <a:gd name="connsiteY371" fmla="*/ 716425 h 939546"/>
                <a:gd name="connsiteX372" fmla="*/ 441383 w 1960734"/>
                <a:gd name="connsiteY372" fmla="*/ 709244 h 939546"/>
                <a:gd name="connsiteX373" fmla="*/ 442409 w 1960734"/>
                <a:gd name="connsiteY373" fmla="*/ 706677 h 939546"/>
                <a:gd name="connsiteX374" fmla="*/ 441896 w 1960734"/>
                <a:gd name="connsiteY374" fmla="*/ 704113 h 939546"/>
                <a:gd name="connsiteX375" fmla="*/ 433173 w 1960734"/>
                <a:gd name="connsiteY375" fmla="*/ 700005 h 939546"/>
                <a:gd name="connsiteX376" fmla="*/ 426501 w 1960734"/>
                <a:gd name="connsiteY376" fmla="*/ 709756 h 939546"/>
                <a:gd name="connsiteX377" fmla="*/ 416237 w 1960734"/>
                <a:gd name="connsiteY377" fmla="*/ 722071 h 939546"/>
                <a:gd name="connsiteX378" fmla="*/ 411620 w 1960734"/>
                <a:gd name="connsiteY378" fmla="*/ 718992 h 939546"/>
                <a:gd name="connsiteX379" fmla="*/ 417266 w 1960734"/>
                <a:gd name="connsiteY379" fmla="*/ 706419 h 939546"/>
                <a:gd name="connsiteX380" fmla="*/ 413416 w 1960734"/>
                <a:gd name="connsiteY380" fmla="*/ 700005 h 939546"/>
                <a:gd name="connsiteX381" fmla="*/ 402384 w 1960734"/>
                <a:gd name="connsiteY381" fmla="*/ 703597 h 939546"/>
                <a:gd name="connsiteX382" fmla="*/ 400330 w 1960734"/>
                <a:gd name="connsiteY382" fmla="*/ 713349 h 939546"/>
                <a:gd name="connsiteX383" fmla="*/ 391607 w 1960734"/>
                <a:gd name="connsiteY383" fmla="*/ 717454 h 939546"/>
                <a:gd name="connsiteX384" fmla="*/ 380834 w 1960734"/>
                <a:gd name="connsiteY384" fmla="*/ 707190 h 939546"/>
                <a:gd name="connsiteX385" fmla="*/ 377754 w 1960734"/>
                <a:gd name="connsiteY385" fmla="*/ 708218 h 939546"/>
                <a:gd name="connsiteX386" fmla="*/ 377754 w 1960734"/>
                <a:gd name="connsiteY386" fmla="*/ 712709 h 939546"/>
                <a:gd name="connsiteX387" fmla="*/ 384426 w 1960734"/>
                <a:gd name="connsiteY387" fmla="*/ 722584 h 939546"/>
                <a:gd name="connsiteX388" fmla="*/ 379805 w 1960734"/>
                <a:gd name="connsiteY388" fmla="*/ 730794 h 939546"/>
                <a:gd name="connsiteX389" fmla="*/ 370184 w 1960734"/>
                <a:gd name="connsiteY389" fmla="*/ 730794 h 939546"/>
                <a:gd name="connsiteX390" fmla="*/ 358254 w 1960734"/>
                <a:gd name="connsiteY390" fmla="*/ 723610 h 939546"/>
                <a:gd name="connsiteX391" fmla="*/ 346965 w 1960734"/>
                <a:gd name="connsiteY391" fmla="*/ 709244 h 939546"/>
                <a:gd name="connsiteX392" fmla="*/ 343373 w 1960734"/>
                <a:gd name="connsiteY392" fmla="*/ 708731 h 939546"/>
                <a:gd name="connsiteX393" fmla="*/ 324898 w 1960734"/>
                <a:gd name="connsiteY393" fmla="*/ 716043 h 939546"/>
                <a:gd name="connsiteX394" fmla="*/ 324898 w 1960734"/>
                <a:gd name="connsiteY394" fmla="*/ 731307 h 939546"/>
                <a:gd name="connsiteX395" fmla="*/ 310405 w 1960734"/>
                <a:gd name="connsiteY395" fmla="*/ 735412 h 939546"/>
                <a:gd name="connsiteX396" fmla="*/ 305402 w 1960734"/>
                <a:gd name="connsiteY396" fmla="*/ 735412 h 939546"/>
                <a:gd name="connsiteX397" fmla="*/ 306940 w 1960734"/>
                <a:gd name="connsiteY397" fmla="*/ 726304 h 939546"/>
                <a:gd name="connsiteX398" fmla="*/ 306940 w 1960734"/>
                <a:gd name="connsiteY398" fmla="*/ 720017 h 939546"/>
                <a:gd name="connsiteX399" fmla="*/ 301424 w 1960734"/>
                <a:gd name="connsiteY399" fmla="*/ 719504 h 939546"/>
                <a:gd name="connsiteX400" fmla="*/ 287953 w 1960734"/>
                <a:gd name="connsiteY400" fmla="*/ 730794 h 939546"/>
                <a:gd name="connsiteX401" fmla="*/ 284361 w 1960734"/>
                <a:gd name="connsiteY401" fmla="*/ 729769 h 939546"/>
                <a:gd name="connsiteX402" fmla="*/ 287953 w 1960734"/>
                <a:gd name="connsiteY402" fmla="*/ 720145 h 939546"/>
                <a:gd name="connsiteX403" fmla="*/ 287441 w 1960734"/>
                <a:gd name="connsiteY403" fmla="*/ 715912 h 939546"/>
                <a:gd name="connsiteX404" fmla="*/ 282950 w 1960734"/>
                <a:gd name="connsiteY404" fmla="*/ 715912 h 939546"/>
                <a:gd name="connsiteX405" fmla="*/ 273075 w 1960734"/>
                <a:gd name="connsiteY405" fmla="*/ 726176 h 939546"/>
                <a:gd name="connsiteX406" fmla="*/ 270508 w 1960734"/>
                <a:gd name="connsiteY406" fmla="*/ 724638 h 939546"/>
                <a:gd name="connsiteX407" fmla="*/ 270250 w 1960734"/>
                <a:gd name="connsiteY407" fmla="*/ 710782 h 939546"/>
                <a:gd name="connsiteX408" fmla="*/ 250496 w 1960734"/>
                <a:gd name="connsiteY408" fmla="*/ 710782 h 939546"/>
                <a:gd name="connsiteX409" fmla="*/ 250496 w 1960734"/>
                <a:gd name="connsiteY409" fmla="*/ 725024 h 939546"/>
                <a:gd name="connsiteX410" fmla="*/ 245617 w 1960734"/>
                <a:gd name="connsiteY410" fmla="*/ 733361 h 939546"/>
                <a:gd name="connsiteX411" fmla="*/ 233563 w 1960734"/>
                <a:gd name="connsiteY411" fmla="*/ 725151 h 939546"/>
                <a:gd name="connsiteX412" fmla="*/ 213547 w 1960734"/>
                <a:gd name="connsiteY412" fmla="*/ 715912 h 939546"/>
                <a:gd name="connsiteX413" fmla="*/ 200720 w 1960734"/>
                <a:gd name="connsiteY413" fmla="*/ 720017 h 939546"/>
                <a:gd name="connsiteX414" fmla="*/ 193790 w 1960734"/>
                <a:gd name="connsiteY414" fmla="*/ 727202 h 939546"/>
                <a:gd name="connsiteX415" fmla="*/ 178656 w 1960734"/>
                <a:gd name="connsiteY415" fmla="*/ 726944 h 939546"/>
                <a:gd name="connsiteX416" fmla="*/ 178656 w 1960734"/>
                <a:gd name="connsiteY416" fmla="*/ 730667 h 939546"/>
                <a:gd name="connsiteX417" fmla="*/ 187379 w 1960734"/>
                <a:gd name="connsiteY417" fmla="*/ 750806 h 939546"/>
                <a:gd name="connsiteX418" fmla="*/ 211497 w 1960734"/>
                <a:gd name="connsiteY418" fmla="*/ 755424 h 939546"/>
                <a:gd name="connsiteX419" fmla="*/ 242798 w 1960734"/>
                <a:gd name="connsiteY419" fmla="*/ 766201 h 939546"/>
                <a:gd name="connsiteX420" fmla="*/ 256652 w 1960734"/>
                <a:gd name="connsiteY420" fmla="*/ 776076 h 939546"/>
                <a:gd name="connsiteX421" fmla="*/ 256139 w 1960734"/>
                <a:gd name="connsiteY421" fmla="*/ 781083 h 939546"/>
                <a:gd name="connsiteX422" fmla="*/ 249082 w 1960734"/>
                <a:gd name="connsiteY422" fmla="*/ 781596 h 939546"/>
                <a:gd name="connsiteX423" fmla="*/ 225350 w 1960734"/>
                <a:gd name="connsiteY423" fmla="*/ 772873 h 939546"/>
                <a:gd name="connsiteX424" fmla="*/ 213547 w 1960734"/>
                <a:gd name="connsiteY424" fmla="*/ 767226 h 939546"/>
                <a:gd name="connsiteX425" fmla="*/ 202134 w 1960734"/>
                <a:gd name="connsiteY425" fmla="*/ 761583 h 939546"/>
                <a:gd name="connsiteX426" fmla="*/ 192510 w 1960734"/>
                <a:gd name="connsiteY426" fmla="*/ 761583 h 939546"/>
                <a:gd name="connsiteX427" fmla="*/ 190459 w 1960734"/>
                <a:gd name="connsiteY427" fmla="*/ 762609 h 939546"/>
                <a:gd name="connsiteX428" fmla="*/ 177628 w 1960734"/>
                <a:gd name="connsiteY428" fmla="*/ 762609 h 939546"/>
                <a:gd name="connsiteX429" fmla="*/ 166854 w 1960734"/>
                <a:gd name="connsiteY429" fmla="*/ 752345 h 939546"/>
                <a:gd name="connsiteX430" fmla="*/ 156590 w 1960734"/>
                <a:gd name="connsiteY430" fmla="*/ 741571 h 939546"/>
                <a:gd name="connsiteX431" fmla="*/ 147867 w 1960734"/>
                <a:gd name="connsiteY431" fmla="*/ 755424 h 939546"/>
                <a:gd name="connsiteX432" fmla="*/ 139657 w 1960734"/>
                <a:gd name="connsiteY432" fmla="*/ 753373 h 939546"/>
                <a:gd name="connsiteX433" fmla="*/ 141708 w 1960734"/>
                <a:gd name="connsiteY433" fmla="*/ 761071 h 939546"/>
                <a:gd name="connsiteX434" fmla="*/ 131960 w 1960734"/>
                <a:gd name="connsiteY434" fmla="*/ 770819 h 939546"/>
                <a:gd name="connsiteX435" fmla="*/ 116820 w 1960734"/>
                <a:gd name="connsiteY435" fmla="*/ 768252 h 939546"/>
                <a:gd name="connsiteX436" fmla="*/ 116820 w 1960734"/>
                <a:gd name="connsiteY436" fmla="*/ 776338 h 939546"/>
                <a:gd name="connsiteX437" fmla="*/ 120670 w 1960734"/>
                <a:gd name="connsiteY437" fmla="*/ 787751 h 939546"/>
                <a:gd name="connsiteX438" fmla="*/ 135040 w 1960734"/>
                <a:gd name="connsiteY438" fmla="*/ 791344 h 939546"/>
                <a:gd name="connsiteX439" fmla="*/ 133498 w 1960734"/>
                <a:gd name="connsiteY439" fmla="*/ 796089 h 939546"/>
                <a:gd name="connsiteX440" fmla="*/ 134011 w 1960734"/>
                <a:gd name="connsiteY440" fmla="*/ 799557 h 939546"/>
                <a:gd name="connsiteX441" fmla="*/ 146457 w 1960734"/>
                <a:gd name="connsiteY441" fmla="*/ 800582 h 939546"/>
                <a:gd name="connsiteX442" fmla="*/ 162622 w 1960734"/>
                <a:gd name="connsiteY442" fmla="*/ 800582 h 939546"/>
                <a:gd name="connsiteX443" fmla="*/ 176602 w 1960734"/>
                <a:gd name="connsiteY443" fmla="*/ 805200 h 939546"/>
                <a:gd name="connsiteX444" fmla="*/ 183274 w 1960734"/>
                <a:gd name="connsiteY444" fmla="*/ 810585 h 939546"/>
                <a:gd name="connsiteX445" fmla="*/ 171214 w 1960734"/>
                <a:gd name="connsiteY445" fmla="*/ 820082 h 939546"/>
                <a:gd name="connsiteX446" fmla="*/ 151972 w 1960734"/>
                <a:gd name="connsiteY446" fmla="*/ 816490 h 939546"/>
                <a:gd name="connsiteX447" fmla="*/ 143122 w 1960734"/>
                <a:gd name="connsiteY447" fmla="*/ 812385 h 939546"/>
                <a:gd name="connsiteX448" fmla="*/ 123877 w 1960734"/>
                <a:gd name="connsiteY448" fmla="*/ 812385 h 939546"/>
                <a:gd name="connsiteX449" fmla="*/ 109897 w 1960734"/>
                <a:gd name="connsiteY449" fmla="*/ 811356 h 939546"/>
                <a:gd name="connsiteX450" fmla="*/ 108355 w 1960734"/>
                <a:gd name="connsiteY450" fmla="*/ 807251 h 939546"/>
                <a:gd name="connsiteX451" fmla="*/ 101938 w 1960734"/>
                <a:gd name="connsiteY451" fmla="*/ 805713 h 939546"/>
                <a:gd name="connsiteX452" fmla="*/ 90136 w 1960734"/>
                <a:gd name="connsiteY452" fmla="*/ 810843 h 939546"/>
                <a:gd name="connsiteX453" fmla="*/ 59092 w 1960734"/>
                <a:gd name="connsiteY453" fmla="*/ 801608 h 939546"/>
                <a:gd name="connsiteX454" fmla="*/ 50885 w 1960734"/>
                <a:gd name="connsiteY454" fmla="*/ 806226 h 939546"/>
                <a:gd name="connsiteX455" fmla="*/ 76541 w 1960734"/>
                <a:gd name="connsiteY455" fmla="*/ 818541 h 939546"/>
                <a:gd name="connsiteX456" fmla="*/ 91423 w 1960734"/>
                <a:gd name="connsiteY456" fmla="*/ 823671 h 939546"/>
                <a:gd name="connsiteX457" fmla="*/ 75388 w 1960734"/>
                <a:gd name="connsiteY457" fmla="*/ 835477 h 939546"/>
                <a:gd name="connsiteX458" fmla="*/ 61146 w 1960734"/>
                <a:gd name="connsiteY458" fmla="*/ 835477 h 939546"/>
                <a:gd name="connsiteX459" fmla="*/ 59092 w 1960734"/>
                <a:gd name="connsiteY459" fmla="*/ 837015 h 939546"/>
                <a:gd name="connsiteX460" fmla="*/ 64739 w 1960734"/>
                <a:gd name="connsiteY460" fmla="*/ 848817 h 939546"/>
                <a:gd name="connsiteX461" fmla="*/ 63713 w 1960734"/>
                <a:gd name="connsiteY461" fmla="*/ 851384 h 939546"/>
                <a:gd name="connsiteX462" fmla="*/ 53576 w 1960734"/>
                <a:gd name="connsiteY462" fmla="*/ 851384 h 939546"/>
                <a:gd name="connsiteX463" fmla="*/ 28306 w 1960734"/>
                <a:gd name="connsiteY463" fmla="*/ 832397 h 939546"/>
                <a:gd name="connsiteX464" fmla="*/ 18042 w 1960734"/>
                <a:gd name="connsiteY464" fmla="*/ 837527 h 939546"/>
                <a:gd name="connsiteX465" fmla="*/ 84 w 1960734"/>
                <a:gd name="connsiteY465" fmla="*/ 857540 h 939546"/>
                <a:gd name="connsiteX466" fmla="*/ 13937 w 1960734"/>
                <a:gd name="connsiteY466" fmla="*/ 887303 h 939546"/>
                <a:gd name="connsiteX467" fmla="*/ 6753 w 1960734"/>
                <a:gd name="connsiteY467" fmla="*/ 894997 h 939546"/>
                <a:gd name="connsiteX468" fmla="*/ 18042 w 1960734"/>
                <a:gd name="connsiteY468" fmla="*/ 904236 h 939546"/>
                <a:gd name="connsiteX469" fmla="*/ 40109 w 1960734"/>
                <a:gd name="connsiteY469" fmla="*/ 911933 h 939546"/>
                <a:gd name="connsiteX470" fmla="*/ 44341 w 1960734"/>
                <a:gd name="connsiteY470" fmla="*/ 910908 h 939546"/>
                <a:gd name="connsiteX471" fmla="*/ 55376 w 1960734"/>
                <a:gd name="connsiteY471" fmla="*/ 910908 h 939546"/>
                <a:gd name="connsiteX472" fmla="*/ 78592 w 1960734"/>
                <a:gd name="connsiteY472" fmla="*/ 917577 h 939546"/>
                <a:gd name="connsiteX473" fmla="*/ 101171 w 1960734"/>
                <a:gd name="connsiteY473" fmla="*/ 911421 h 939546"/>
                <a:gd name="connsiteX474" fmla="*/ 119132 w 1960734"/>
                <a:gd name="connsiteY474" fmla="*/ 909879 h 939546"/>
                <a:gd name="connsiteX475" fmla="*/ 130161 w 1960734"/>
                <a:gd name="connsiteY475" fmla="*/ 902182 h 939546"/>
                <a:gd name="connsiteX476" fmla="*/ 154667 w 1960734"/>
                <a:gd name="connsiteY476" fmla="*/ 906287 h 939546"/>
                <a:gd name="connsiteX477" fmla="*/ 165185 w 1960734"/>
                <a:gd name="connsiteY477" fmla="*/ 906287 h 939546"/>
                <a:gd name="connsiteX478" fmla="*/ 191484 w 1960734"/>
                <a:gd name="connsiteY478" fmla="*/ 910392 h 939546"/>
                <a:gd name="connsiteX479" fmla="*/ 211497 w 1960734"/>
                <a:gd name="connsiteY479" fmla="*/ 906287 h 939546"/>
                <a:gd name="connsiteX480" fmla="*/ 233818 w 1960734"/>
                <a:gd name="connsiteY480" fmla="*/ 896026 h 939546"/>
                <a:gd name="connsiteX481" fmla="*/ 242286 w 1960734"/>
                <a:gd name="connsiteY481" fmla="*/ 897564 h 939546"/>
                <a:gd name="connsiteX482" fmla="*/ 224324 w 1960734"/>
                <a:gd name="connsiteY482" fmla="*/ 915522 h 939546"/>
                <a:gd name="connsiteX483" fmla="*/ 220546 w 1960734"/>
                <a:gd name="connsiteY483" fmla="*/ 931962 h 939546"/>
                <a:gd name="connsiteX484" fmla="*/ 220546 w 1960734"/>
                <a:gd name="connsiteY484" fmla="*/ 931962 h 93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Lst>
              <a:rect l="l" t="t" r="r" b="b"/>
              <a:pathLst>
                <a:path w="1960734" h="939546">
                  <a:moveTo>
                    <a:pt x="1729874" y="4189"/>
                  </a:moveTo>
                  <a:cubicBezTo>
                    <a:pt x="1727696" y="4450"/>
                    <a:pt x="1726536" y="4705"/>
                    <a:pt x="1724358" y="4705"/>
                  </a:cubicBezTo>
                  <a:cubicBezTo>
                    <a:pt x="1715505" y="4705"/>
                    <a:pt x="1710887" y="84"/>
                    <a:pt x="1702037" y="84"/>
                  </a:cubicBezTo>
                  <a:cubicBezTo>
                    <a:pt x="1698445" y="84"/>
                    <a:pt x="1696521" y="211"/>
                    <a:pt x="1692929" y="211"/>
                  </a:cubicBezTo>
                  <a:cubicBezTo>
                    <a:pt x="1692802" y="2011"/>
                    <a:pt x="1692416" y="3036"/>
                    <a:pt x="1692416" y="4829"/>
                  </a:cubicBezTo>
                  <a:cubicBezTo>
                    <a:pt x="1692416" y="7526"/>
                    <a:pt x="1694595" y="8807"/>
                    <a:pt x="1694980" y="11374"/>
                  </a:cubicBezTo>
                  <a:cubicBezTo>
                    <a:pt x="1695107" y="12788"/>
                    <a:pt x="1693827" y="14198"/>
                    <a:pt x="1694467" y="15479"/>
                  </a:cubicBezTo>
                  <a:cubicBezTo>
                    <a:pt x="1696133" y="18816"/>
                    <a:pt x="1701139" y="18816"/>
                    <a:pt x="1701139" y="22663"/>
                  </a:cubicBezTo>
                  <a:cubicBezTo>
                    <a:pt x="1701139" y="27921"/>
                    <a:pt x="1694980" y="28306"/>
                    <a:pt x="1691900" y="32411"/>
                  </a:cubicBezTo>
                  <a:cubicBezTo>
                    <a:pt x="1687926" y="37545"/>
                    <a:pt x="1689464" y="42675"/>
                    <a:pt x="1685744" y="47806"/>
                  </a:cubicBezTo>
                  <a:cubicBezTo>
                    <a:pt x="1682537" y="52299"/>
                    <a:pt x="1677022" y="48707"/>
                    <a:pt x="1671375" y="49347"/>
                  </a:cubicBezTo>
                  <a:cubicBezTo>
                    <a:pt x="1667525" y="49733"/>
                    <a:pt x="1666372" y="53198"/>
                    <a:pt x="1663165" y="54990"/>
                  </a:cubicBezTo>
                  <a:cubicBezTo>
                    <a:pt x="1655210" y="59608"/>
                    <a:pt x="1645720" y="61662"/>
                    <a:pt x="1645720" y="70898"/>
                  </a:cubicBezTo>
                  <a:cubicBezTo>
                    <a:pt x="1645720" y="73723"/>
                    <a:pt x="1645975" y="75261"/>
                    <a:pt x="1645975" y="78082"/>
                  </a:cubicBezTo>
                  <a:cubicBezTo>
                    <a:pt x="1645975" y="83725"/>
                    <a:pt x="1637510" y="84238"/>
                    <a:pt x="1637510" y="89885"/>
                  </a:cubicBezTo>
                  <a:cubicBezTo>
                    <a:pt x="1637510" y="93604"/>
                    <a:pt x="1642000" y="95015"/>
                    <a:pt x="1645720" y="95015"/>
                  </a:cubicBezTo>
                  <a:cubicBezTo>
                    <a:pt x="1651363" y="95015"/>
                    <a:pt x="1653803" y="90655"/>
                    <a:pt x="1659060" y="88859"/>
                  </a:cubicBezTo>
                  <a:cubicBezTo>
                    <a:pt x="1677534" y="82445"/>
                    <a:pt x="1684592" y="66280"/>
                    <a:pt x="1704215" y="66280"/>
                  </a:cubicBezTo>
                  <a:cubicBezTo>
                    <a:pt x="1705499" y="66280"/>
                    <a:pt x="1706142" y="67305"/>
                    <a:pt x="1707295" y="67818"/>
                  </a:cubicBezTo>
                  <a:cubicBezTo>
                    <a:pt x="1704470" y="76544"/>
                    <a:pt x="1696391" y="77184"/>
                    <a:pt x="1691388" y="84751"/>
                  </a:cubicBezTo>
                  <a:cubicBezTo>
                    <a:pt x="1693827" y="85907"/>
                    <a:pt x="1696521" y="86678"/>
                    <a:pt x="1696521" y="89372"/>
                  </a:cubicBezTo>
                  <a:cubicBezTo>
                    <a:pt x="1696521" y="95142"/>
                    <a:pt x="1687283" y="93862"/>
                    <a:pt x="1685232" y="99120"/>
                  </a:cubicBezTo>
                  <a:cubicBezTo>
                    <a:pt x="1683432" y="103486"/>
                    <a:pt x="1683050" y="109384"/>
                    <a:pt x="1678302" y="109384"/>
                  </a:cubicBezTo>
                  <a:cubicBezTo>
                    <a:pt x="1671764" y="109384"/>
                    <a:pt x="1669710" y="102200"/>
                    <a:pt x="1663165" y="102200"/>
                  </a:cubicBezTo>
                  <a:cubicBezTo>
                    <a:pt x="1657649" y="102200"/>
                    <a:pt x="1655210" y="106305"/>
                    <a:pt x="1649697" y="106305"/>
                  </a:cubicBezTo>
                  <a:lnTo>
                    <a:pt x="1637121" y="106305"/>
                  </a:lnTo>
                  <a:cubicBezTo>
                    <a:pt x="1630838" y="106305"/>
                    <a:pt x="1624166" y="107330"/>
                    <a:pt x="1622628" y="113489"/>
                  </a:cubicBezTo>
                  <a:cubicBezTo>
                    <a:pt x="1624294" y="114129"/>
                    <a:pt x="1625067" y="115285"/>
                    <a:pt x="1626220" y="116569"/>
                  </a:cubicBezTo>
                  <a:lnTo>
                    <a:pt x="1624166" y="118620"/>
                  </a:lnTo>
                  <a:cubicBezTo>
                    <a:pt x="1629813" y="123110"/>
                    <a:pt x="1636997" y="124779"/>
                    <a:pt x="1636997" y="131963"/>
                  </a:cubicBezTo>
                  <a:cubicBezTo>
                    <a:pt x="1636997" y="134014"/>
                    <a:pt x="1634943" y="135556"/>
                    <a:pt x="1632892" y="135556"/>
                  </a:cubicBezTo>
                  <a:cubicBezTo>
                    <a:pt x="1628784" y="135556"/>
                    <a:pt x="1628013" y="129909"/>
                    <a:pt x="1623908" y="129909"/>
                  </a:cubicBezTo>
                  <a:cubicBezTo>
                    <a:pt x="1617498" y="129909"/>
                    <a:pt x="1616211" y="138119"/>
                    <a:pt x="1609800" y="138119"/>
                  </a:cubicBezTo>
                  <a:cubicBezTo>
                    <a:pt x="1603128" y="138119"/>
                    <a:pt x="1601590" y="129396"/>
                    <a:pt x="1594918" y="129396"/>
                  </a:cubicBezTo>
                  <a:cubicBezTo>
                    <a:pt x="1588246" y="129396"/>
                    <a:pt x="1587988" y="137352"/>
                    <a:pt x="1584142" y="142737"/>
                  </a:cubicBezTo>
                  <a:cubicBezTo>
                    <a:pt x="1580938" y="147230"/>
                    <a:pt x="1574393" y="147871"/>
                    <a:pt x="1574393" y="153514"/>
                  </a:cubicBezTo>
                  <a:cubicBezTo>
                    <a:pt x="1574393" y="156466"/>
                    <a:pt x="1577986" y="157491"/>
                    <a:pt x="1577986" y="160444"/>
                  </a:cubicBezTo>
                  <a:cubicBezTo>
                    <a:pt x="1577986" y="165443"/>
                    <a:pt x="1572212" y="165956"/>
                    <a:pt x="1568750" y="169421"/>
                  </a:cubicBezTo>
                  <a:cubicBezTo>
                    <a:pt x="1564384" y="173784"/>
                    <a:pt x="1562078" y="178656"/>
                    <a:pt x="1555919" y="178656"/>
                  </a:cubicBezTo>
                  <a:cubicBezTo>
                    <a:pt x="1555792" y="180969"/>
                    <a:pt x="1555406" y="182121"/>
                    <a:pt x="1555406" y="184430"/>
                  </a:cubicBezTo>
                  <a:cubicBezTo>
                    <a:pt x="1555406" y="189306"/>
                    <a:pt x="1559766" y="193026"/>
                    <a:pt x="1564642" y="193026"/>
                  </a:cubicBezTo>
                  <a:cubicBezTo>
                    <a:pt x="1574648" y="193026"/>
                    <a:pt x="1576833" y="180198"/>
                    <a:pt x="1586836" y="180198"/>
                  </a:cubicBezTo>
                  <a:lnTo>
                    <a:pt x="1597358" y="180198"/>
                  </a:lnTo>
                  <a:cubicBezTo>
                    <a:pt x="1604409" y="180198"/>
                    <a:pt x="1604539" y="171857"/>
                    <a:pt x="1608262" y="165829"/>
                  </a:cubicBezTo>
                  <a:cubicBezTo>
                    <a:pt x="1612752" y="158644"/>
                    <a:pt x="1618523" y="157106"/>
                    <a:pt x="1626220" y="154026"/>
                  </a:cubicBezTo>
                  <a:cubicBezTo>
                    <a:pt x="1629555" y="152746"/>
                    <a:pt x="1630965" y="149921"/>
                    <a:pt x="1634558" y="149921"/>
                  </a:cubicBezTo>
                  <a:lnTo>
                    <a:pt x="1638790" y="149921"/>
                  </a:lnTo>
                  <a:cubicBezTo>
                    <a:pt x="1638535" y="152746"/>
                    <a:pt x="1638663" y="154284"/>
                    <a:pt x="1638790" y="157106"/>
                  </a:cubicBezTo>
                  <a:cubicBezTo>
                    <a:pt x="1640589" y="157233"/>
                    <a:pt x="1641742" y="157619"/>
                    <a:pt x="1643538" y="157619"/>
                  </a:cubicBezTo>
                  <a:cubicBezTo>
                    <a:pt x="1649697" y="157619"/>
                    <a:pt x="1651236" y="151587"/>
                    <a:pt x="1655981" y="147871"/>
                  </a:cubicBezTo>
                  <a:cubicBezTo>
                    <a:pt x="1663038" y="142224"/>
                    <a:pt x="1666885" y="138505"/>
                    <a:pt x="1673429" y="132476"/>
                  </a:cubicBezTo>
                  <a:cubicBezTo>
                    <a:pt x="1678047" y="128244"/>
                    <a:pt x="1680999" y="123750"/>
                    <a:pt x="1687410" y="123750"/>
                  </a:cubicBezTo>
                  <a:lnTo>
                    <a:pt x="1698059" y="123750"/>
                  </a:lnTo>
                  <a:cubicBezTo>
                    <a:pt x="1702932" y="116314"/>
                    <a:pt x="1707037" y="112333"/>
                    <a:pt x="1714992" y="108359"/>
                  </a:cubicBezTo>
                  <a:cubicBezTo>
                    <a:pt x="1719998" y="105919"/>
                    <a:pt x="1722177" y="101687"/>
                    <a:pt x="1727820" y="101687"/>
                  </a:cubicBezTo>
                  <a:cubicBezTo>
                    <a:pt x="1740909" y="101687"/>
                    <a:pt x="1745654" y="88343"/>
                    <a:pt x="1758736" y="88343"/>
                  </a:cubicBezTo>
                  <a:lnTo>
                    <a:pt x="1789784" y="88343"/>
                  </a:lnTo>
                  <a:cubicBezTo>
                    <a:pt x="1792863" y="88343"/>
                    <a:pt x="1793761" y="84627"/>
                    <a:pt x="1793761" y="81547"/>
                  </a:cubicBezTo>
                  <a:lnTo>
                    <a:pt x="1793761" y="66920"/>
                  </a:lnTo>
                  <a:cubicBezTo>
                    <a:pt x="1793761" y="57815"/>
                    <a:pt x="1804793" y="55248"/>
                    <a:pt x="1804793" y="46140"/>
                  </a:cubicBezTo>
                  <a:lnTo>
                    <a:pt x="1804793" y="42163"/>
                  </a:lnTo>
                  <a:cubicBezTo>
                    <a:pt x="1800175" y="41777"/>
                    <a:pt x="1794529" y="40625"/>
                    <a:pt x="1794529" y="36004"/>
                  </a:cubicBezTo>
                  <a:cubicBezTo>
                    <a:pt x="1794529" y="30618"/>
                    <a:pt x="1804793" y="32026"/>
                    <a:pt x="1804793" y="26641"/>
                  </a:cubicBezTo>
                  <a:lnTo>
                    <a:pt x="1804793" y="15606"/>
                  </a:lnTo>
                  <a:cubicBezTo>
                    <a:pt x="1804793" y="12399"/>
                    <a:pt x="1802611" y="9319"/>
                    <a:pt x="1799404" y="9319"/>
                  </a:cubicBezTo>
                  <a:cubicBezTo>
                    <a:pt x="1796070" y="9319"/>
                    <a:pt x="1795041" y="12526"/>
                    <a:pt x="1792990" y="14966"/>
                  </a:cubicBezTo>
                  <a:cubicBezTo>
                    <a:pt x="1788758" y="19842"/>
                    <a:pt x="1787089" y="23434"/>
                    <a:pt x="1782214" y="27794"/>
                  </a:cubicBezTo>
                  <a:cubicBezTo>
                    <a:pt x="1775156" y="34211"/>
                    <a:pt x="1770284" y="36905"/>
                    <a:pt x="1763227" y="43188"/>
                  </a:cubicBezTo>
                  <a:cubicBezTo>
                    <a:pt x="1750526" y="54605"/>
                    <a:pt x="1744629" y="62302"/>
                    <a:pt x="1729874" y="70898"/>
                  </a:cubicBezTo>
                  <a:lnTo>
                    <a:pt x="1729361" y="68847"/>
                  </a:lnTo>
                  <a:cubicBezTo>
                    <a:pt x="1735778" y="56016"/>
                    <a:pt x="1740135" y="49220"/>
                    <a:pt x="1750399" y="39596"/>
                  </a:cubicBezTo>
                  <a:cubicBezTo>
                    <a:pt x="1755144" y="35236"/>
                    <a:pt x="1757456" y="32157"/>
                    <a:pt x="1761689" y="27281"/>
                  </a:cubicBezTo>
                  <a:cubicBezTo>
                    <a:pt x="1764380" y="24074"/>
                    <a:pt x="1767848" y="22408"/>
                    <a:pt x="1767848" y="18045"/>
                  </a:cubicBezTo>
                  <a:cubicBezTo>
                    <a:pt x="1767848" y="14966"/>
                    <a:pt x="1764513" y="13428"/>
                    <a:pt x="1761434" y="13428"/>
                  </a:cubicBezTo>
                  <a:cubicBezTo>
                    <a:pt x="1749886" y="13428"/>
                    <a:pt x="1748093" y="29335"/>
                    <a:pt x="1736546" y="29335"/>
                  </a:cubicBezTo>
                  <a:cubicBezTo>
                    <a:pt x="1736033" y="25870"/>
                    <a:pt x="1736546" y="23947"/>
                    <a:pt x="1736546" y="20482"/>
                  </a:cubicBezTo>
                  <a:cubicBezTo>
                    <a:pt x="1736546" y="14068"/>
                    <a:pt x="1735778" y="6628"/>
                    <a:pt x="1729874" y="4189"/>
                  </a:cubicBezTo>
                  <a:close/>
                  <a:moveTo>
                    <a:pt x="1888434" y="20096"/>
                  </a:moveTo>
                  <a:cubicBezTo>
                    <a:pt x="1884584" y="12272"/>
                    <a:pt x="1885355" y="1113"/>
                    <a:pt x="1876632" y="1113"/>
                  </a:cubicBezTo>
                  <a:cubicBezTo>
                    <a:pt x="1872014" y="1113"/>
                    <a:pt x="1869960" y="5218"/>
                    <a:pt x="1865342" y="5218"/>
                  </a:cubicBezTo>
                  <a:cubicBezTo>
                    <a:pt x="1861237" y="5218"/>
                    <a:pt x="1858925" y="3163"/>
                    <a:pt x="1854820" y="3163"/>
                  </a:cubicBezTo>
                  <a:cubicBezTo>
                    <a:pt x="1850461" y="3163"/>
                    <a:pt x="1848152" y="4316"/>
                    <a:pt x="1843792" y="4705"/>
                  </a:cubicBezTo>
                  <a:cubicBezTo>
                    <a:pt x="1838400" y="5218"/>
                    <a:pt x="1831474" y="5469"/>
                    <a:pt x="1831474" y="10861"/>
                  </a:cubicBezTo>
                  <a:cubicBezTo>
                    <a:pt x="1831474" y="13300"/>
                    <a:pt x="1833913" y="14068"/>
                    <a:pt x="1836095" y="14966"/>
                  </a:cubicBezTo>
                  <a:cubicBezTo>
                    <a:pt x="1833400" y="18685"/>
                    <a:pt x="1828397" y="19969"/>
                    <a:pt x="1828397" y="24717"/>
                  </a:cubicBezTo>
                  <a:cubicBezTo>
                    <a:pt x="1828397" y="30360"/>
                    <a:pt x="1835321" y="31000"/>
                    <a:pt x="1840712" y="32411"/>
                  </a:cubicBezTo>
                  <a:cubicBezTo>
                    <a:pt x="1843279" y="33051"/>
                    <a:pt x="1844432" y="35105"/>
                    <a:pt x="1846871" y="36004"/>
                  </a:cubicBezTo>
                  <a:cubicBezTo>
                    <a:pt x="1850973" y="37545"/>
                    <a:pt x="1856620" y="37545"/>
                    <a:pt x="1856620" y="42035"/>
                  </a:cubicBezTo>
                  <a:lnTo>
                    <a:pt x="1856620" y="46268"/>
                  </a:lnTo>
                  <a:lnTo>
                    <a:pt x="1851617" y="46268"/>
                  </a:lnTo>
                  <a:cubicBezTo>
                    <a:pt x="1845458" y="46268"/>
                    <a:pt x="1842123" y="43188"/>
                    <a:pt x="1835967" y="43188"/>
                  </a:cubicBezTo>
                  <a:lnTo>
                    <a:pt x="1829935" y="43188"/>
                  </a:lnTo>
                  <a:cubicBezTo>
                    <a:pt x="1829808" y="44726"/>
                    <a:pt x="1829423" y="45755"/>
                    <a:pt x="1829423" y="47293"/>
                  </a:cubicBezTo>
                  <a:cubicBezTo>
                    <a:pt x="1829423" y="50885"/>
                    <a:pt x="1832375" y="52169"/>
                    <a:pt x="1834553" y="54990"/>
                  </a:cubicBezTo>
                  <a:cubicBezTo>
                    <a:pt x="1840454" y="62688"/>
                    <a:pt x="1846741" y="65255"/>
                    <a:pt x="1856107" y="67305"/>
                  </a:cubicBezTo>
                  <a:cubicBezTo>
                    <a:pt x="1866622" y="69618"/>
                    <a:pt x="1872014" y="75003"/>
                    <a:pt x="1882791" y="75003"/>
                  </a:cubicBezTo>
                  <a:cubicBezTo>
                    <a:pt x="1900495" y="75003"/>
                    <a:pt x="1908574" y="64226"/>
                    <a:pt x="1924867" y="57557"/>
                  </a:cubicBezTo>
                  <a:cubicBezTo>
                    <a:pt x="1929870" y="55503"/>
                    <a:pt x="1933462" y="55503"/>
                    <a:pt x="1938210" y="52940"/>
                  </a:cubicBezTo>
                  <a:cubicBezTo>
                    <a:pt x="1941927" y="50885"/>
                    <a:pt x="1942825" y="47678"/>
                    <a:pt x="1946417" y="45239"/>
                  </a:cubicBezTo>
                  <a:cubicBezTo>
                    <a:pt x="1952704" y="41010"/>
                    <a:pt x="1958993" y="39981"/>
                    <a:pt x="1960786" y="32411"/>
                  </a:cubicBezTo>
                  <a:lnTo>
                    <a:pt x="1960786" y="29335"/>
                  </a:lnTo>
                  <a:lnTo>
                    <a:pt x="1941414" y="29335"/>
                  </a:lnTo>
                  <a:cubicBezTo>
                    <a:pt x="1937694" y="29335"/>
                    <a:pt x="1934618" y="28819"/>
                    <a:pt x="1932564" y="25743"/>
                  </a:cubicBezTo>
                  <a:cubicBezTo>
                    <a:pt x="1930255" y="22150"/>
                    <a:pt x="1932436" y="18813"/>
                    <a:pt x="1932051" y="14453"/>
                  </a:cubicBezTo>
                  <a:lnTo>
                    <a:pt x="1924481" y="14453"/>
                  </a:lnTo>
                  <a:cubicBezTo>
                    <a:pt x="1921787" y="14453"/>
                    <a:pt x="1920376" y="16119"/>
                    <a:pt x="1917682" y="16504"/>
                  </a:cubicBezTo>
                  <a:cubicBezTo>
                    <a:pt x="1916784" y="13042"/>
                    <a:pt x="1917682" y="10861"/>
                    <a:pt x="1917682" y="7269"/>
                  </a:cubicBezTo>
                  <a:cubicBezTo>
                    <a:pt x="1917682" y="4444"/>
                    <a:pt x="1913835" y="4189"/>
                    <a:pt x="1911013" y="4189"/>
                  </a:cubicBezTo>
                  <a:cubicBezTo>
                    <a:pt x="1900237" y="4189"/>
                    <a:pt x="1898568" y="15093"/>
                    <a:pt x="1888434" y="20096"/>
                  </a:cubicBezTo>
                  <a:close/>
                  <a:moveTo>
                    <a:pt x="1745269" y="120670"/>
                  </a:moveTo>
                  <a:cubicBezTo>
                    <a:pt x="1741036" y="120670"/>
                    <a:pt x="1743087" y="127470"/>
                    <a:pt x="1740135" y="130422"/>
                  </a:cubicBezTo>
                  <a:cubicBezTo>
                    <a:pt x="1735390" y="135167"/>
                    <a:pt x="1732310" y="138505"/>
                    <a:pt x="1725769" y="140170"/>
                  </a:cubicBezTo>
                  <a:cubicBezTo>
                    <a:pt x="1719352" y="141711"/>
                    <a:pt x="1715632" y="142995"/>
                    <a:pt x="1709349" y="145304"/>
                  </a:cubicBezTo>
                  <a:cubicBezTo>
                    <a:pt x="1704731" y="146969"/>
                    <a:pt x="1700754" y="147482"/>
                    <a:pt x="1698572" y="151976"/>
                  </a:cubicBezTo>
                  <a:cubicBezTo>
                    <a:pt x="1708578" y="155313"/>
                    <a:pt x="1714992" y="154026"/>
                    <a:pt x="1725256" y="156593"/>
                  </a:cubicBezTo>
                  <a:cubicBezTo>
                    <a:pt x="1727947" y="157233"/>
                    <a:pt x="1728849" y="159418"/>
                    <a:pt x="1731412" y="160698"/>
                  </a:cubicBezTo>
                  <a:cubicBezTo>
                    <a:pt x="1729489" y="168396"/>
                    <a:pt x="1719613" y="169548"/>
                    <a:pt x="1719613" y="177504"/>
                  </a:cubicBezTo>
                  <a:lnTo>
                    <a:pt x="1719613" y="180456"/>
                  </a:lnTo>
                  <a:lnTo>
                    <a:pt x="1733339" y="180456"/>
                  </a:lnTo>
                  <a:cubicBezTo>
                    <a:pt x="1743469" y="180456"/>
                    <a:pt x="1745396" y="167883"/>
                    <a:pt x="1755533" y="166854"/>
                  </a:cubicBezTo>
                  <a:cubicBezTo>
                    <a:pt x="1763740" y="166087"/>
                    <a:pt x="1768488" y="165829"/>
                    <a:pt x="1776055" y="162749"/>
                  </a:cubicBezTo>
                  <a:cubicBezTo>
                    <a:pt x="1775290" y="157491"/>
                    <a:pt x="1770924" y="155692"/>
                    <a:pt x="1770924" y="150434"/>
                  </a:cubicBezTo>
                  <a:cubicBezTo>
                    <a:pt x="1770924" y="143638"/>
                    <a:pt x="1778109" y="141199"/>
                    <a:pt x="1778109" y="134399"/>
                  </a:cubicBezTo>
                  <a:lnTo>
                    <a:pt x="1778109" y="130935"/>
                  </a:lnTo>
                  <a:cubicBezTo>
                    <a:pt x="1774131" y="130935"/>
                    <a:pt x="1771822" y="129396"/>
                    <a:pt x="1767848" y="129396"/>
                  </a:cubicBezTo>
                  <a:cubicBezTo>
                    <a:pt x="1766179" y="129396"/>
                    <a:pt x="1765921" y="131833"/>
                    <a:pt x="1764255" y="131963"/>
                  </a:cubicBezTo>
                  <a:cubicBezTo>
                    <a:pt x="1759510" y="132603"/>
                    <a:pt x="1756686" y="130037"/>
                    <a:pt x="1752966" y="127342"/>
                  </a:cubicBezTo>
                  <a:cubicBezTo>
                    <a:pt x="1749886" y="125037"/>
                    <a:pt x="1749246" y="120670"/>
                    <a:pt x="1745269" y="120670"/>
                  </a:cubicBezTo>
                  <a:close/>
                  <a:moveTo>
                    <a:pt x="220546" y="931962"/>
                  </a:moveTo>
                  <a:cubicBezTo>
                    <a:pt x="226705" y="934274"/>
                    <a:pt x="230993" y="939640"/>
                    <a:pt x="237665" y="939640"/>
                  </a:cubicBezTo>
                  <a:cubicBezTo>
                    <a:pt x="245875" y="939640"/>
                    <a:pt x="246391" y="929124"/>
                    <a:pt x="254085" y="925271"/>
                  </a:cubicBezTo>
                  <a:cubicBezTo>
                    <a:pt x="282310" y="916035"/>
                    <a:pt x="299501" y="915268"/>
                    <a:pt x="327978" y="907825"/>
                  </a:cubicBezTo>
                  <a:cubicBezTo>
                    <a:pt x="336701" y="905520"/>
                    <a:pt x="343118" y="906032"/>
                    <a:pt x="349528" y="899615"/>
                  </a:cubicBezTo>
                  <a:cubicBezTo>
                    <a:pt x="364410" y="884737"/>
                    <a:pt x="368261" y="863696"/>
                    <a:pt x="389040" y="863696"/>
                  </a:cubicBezTo>
                  <a:cubicBezTo>
                    <a:pt x="396738" y="863696"/>
                    <a:pt x="400843" y="866775"/>
                    <a:pt x="408540" y="866775"/>
                  </a:cubicBezTo>
                  <a:cubicBezTo>
                    <a:pt x="418037" y="866775"/>
                    <a:pt x="422654" y="859336"/>
                    <a:pt x="428552" y="852406"/>
                  </a:cubicBezTo>
                  <a:cubicBezTo>
                    <a:pt x="433683" y="846508"/>
                    <a:pt x="438304" y="844454"/>
                    <a:pt x="442921" y="838040"/>
                  </a:cubicBezTo>
                  <a:cubicBezTo>
                    <a:pt x="446001" y="833680"/>
                    <a:pt x="446514" y="829063"/>
                    <a:pt x="451131" y="826751"/>
                  </a:cubicBezTo>
                  <a:cubicBezTo>
                    <a:pt x="460367" y="821878"/>
                    <a:pt x="465758" y="819311"/>
                    <a:pt x="475761" y="816486"/>
                  </a:cubicBezTo>
                  <a:cubicBezTo>
                    <a:pt x="483204" y="814436"/>
                    <a:pt x="491414" y="814436"/>
                    <a:pt x="494236" y="807251"/>
                  </a:cubicBezTo>
                  <a:cubicBezTo>
                    <a:pt x="502191" y="787751"/>
                    <a:pt x="520665" y="787239"/>
                    <a:pt x="534260" y="771331"/>
                  </a:cubicBezTo>
                  <a:cubicBezTo>
                    <a:pt x="541957" y="762093"/>
                    <a:pt x="549655" y="758762"/>
                    <a:pt x="558890" y="750806"/>
                  </a:cubicBezTo>
                  <a:cubicBezTo>
                    <a:pt x="565307" y="745418"/>
                    <a:pt x="569667" y="739517"/>
                    <a:pt x="578390" y="739517"/>
                  </a:cubicBezTo>
                  <a:cubicBezTo>
                    <a:pt x="587370" y="739517"/>
                    <a:pt x="588138" y="752857"/>
                    <a:pt x="597122" y="752857"/>
                  </a:cubicBezTo>
                  <a:lnTo>
                    <a:pt x="608153" y="752857"/>
                  </a:lnTo>
                  <a:cubicBezTo>
                    <a:pt x="608153" y="745931"/>
                    <a:pt x="606099" y="740800"/>
                    <a:pt x="610204" y="735412"/>
                  </a:cubicBezTo>
                  <a:cubicBezTo>
                    <a:pt x="616876" y="726689"/>
                    <a:pt x="627650" y="730281"/>
                    <a:pt x="638939" y="730281"/>
                  </a:cubicBezTo>
                  <a:cubicBezTo>
                    <a:pt x="645869" y="730281"/>
                    <a:pt x="649461" y="733358"/>
                    <a:pt x="656388" y="733358"/>
                  </a:cubicBezTo>
                  <a:cubicBezTo>
                    <a:pt x="677426" y="733358"/>
                    <a:pt x="684610" y="711807"/>
                    <a:pt x="705648" y="711807"/>
                  </a:cubicBezTo>
                  <a:cubicBezTo>
                    <a:pt x="708728" y="711807"/>
                    <a:pt x="710778" y="713858"/>
                    <a:pt x="713858" y="713858"/>
                  </a:cubicBezTo>
                  <a:cubicBezTo>
                    <a:pt x="725148" y="713858"/>
                    <a:pt x="728998" y="702830"/>
                    <a:pt x="739517" y="699492"/>
                  </a:cubicBezTo>
                  <a:cubicBezTo>
                    <a:pt x="744134" y="697951"/>
                    <a:pt x="747211" y="699492"/>
                    <a:pt x="751832" y="698467"/>
                  </a:cubicBezTo>
                  <a:cubicBezTo>
                    <a:pt x="759787" y="696671"/>
                    <a:pt x="759016" y="687177"/>
                    <a:pt x="765172" y="682047"/>
                  </a:cubicBezTo>
                  <a:cubicBezTo>
                    <a:pt x="775436" y="673321"/>
                    <a:pt x="785443" y="675120"/>
                    <a:pt x="796987" y="668703"/>
                  </a:cubicBezTo>
                  <a:cubicBezTo>
                    <a:pt x="803659" y="665111"/>
                    <a:pt x="804684" y="656388"/>
                    <a:pt x="812381" y="656388"/>
                  </a:cubicBezTo>
                  <a:cubicBezTo>
                    <a:pt x="819053" y="656388"/>
                    <a:pt x="821362" y="663573"/>
                    <a:pt x="828034" y="663573"/>
                  </a:cubicBezTo>
                  <a:cubicBezTo>
                    <a:pt x="832652" y="663573"/>
                    <a:pt x="835473" y="662805"/>
                    <a:pt x="840091" y="662547"/>
                  </a:cubicBezTo>
                  <a:cubicBezTo>
                    <a:pt x="840604" y="656388"/>
                    <a:pt x="838550" y="651003"/>
                    <a:pt x="843171" y="647149"/>
                  </a:cubicBezTo>
                  <a:cubicBezTo>
                    <a:pt x="848301" y="642793"/>
                    <a:pt x="853944" y="646385"/>
                    <a:pt x="860616" y="645098"/>
                  </a:cubicBezTo>
                  <a:cubicBezTo>
                    <a:pt x="867801" y="643818"/>
                    <a:pt x="872164" y="642277"/>
                    <a:pt x="879090" y="639968"/>
                  </a:cubicBezTo>
                  <a:cubicBezTo>
                    <a:pt x="892176" y="635608"/>
                    <a:pt x="898586" y="630217"/>
                    <a:pt x="911930" y="626628"/>
                  </a:cubicBezTo>
                  <a:cubicBezTo>
                    <a:pt x="924245" y="623548"/>
                    <a:pt x="929892" y="617902"/>
                    <a:pt x="941691" y="613284"/>
                  </a:cubicBezTo>
                  <a:cubicBezTo>
                    <a:pt x="951442" y="609437"/>
                    <a:pt x="958372" y="612004"/>
                    <a:pt x="968375" y="609179"/>
                  </a:cubicBezTo>
                  <a:cubicBezTo>
                    <a:pt x="977356" y="606615"/>
                    <a:pt x="981464" y="599943"/>
                    <a:pt x="990954" y="599943"/>
                  </a:cubicBezTo>
                  <a:cubicBezTo>
                    <a:pt x="1002244" y="599943"/>
                    <a:pt x="1007374" y="609179"/>
                    <a:pt x="1018663" y="609179"/>
                  </a:cubicBezTo>
                  <a:cubicBezTo>
                    <a:pt x="1025593" y="609179"/>
                    <a:pt x="1025081" y="600714"/>
                    <a:pt x="1029953" y="595838"/>
                  </a:cubicBezTo>
                  <a:cubicBezTo>
                    <a:pt x="1039959" y="585832"/>
                    <a:pt x="1049195" y="581469"/>
                    <a:pt x="1063306" y="581469"/>
                  </a:cubicBezTo>
                  <a:cubicBezTo>
                    <a:pt x="1070748" y="581469"/>
                    <a:pt x="1067411" y="592504"/>
                    <a:pt x="1071003" y="598915"/>
                  </a:cubicBezTo>
                  <a:cubicBezTo>
                    <a:pt x="1073570" y="603536"/>
                    <a:pt x="1078700" y="605074"/>
                    <a:pt x="1084344" y="605074"/>
                  </a:cubicBezTo>
                  <a:cubicBezTo>
                    <a:pt x="1100512" y="605074"/>
                    <a:pt x="1106410" y="591479"/>
                    <a:pt x="1122317" y="587628"/>
                  </a:cubicBezTo>
                  <a:cubicBezTo>
                    <a:pt x="1131811" y="585320"/>
                    <a:pt x="1136804" y="587462"/>
                    <a:pt x="1146297" y="585156"/>
                  </a:cubicBezTo>
                  <a:lnTo>
                    <a:pt x="1146297" y="585156"/>
                  </a:lnTo>
                  <a:cubicBezTo>
                    <a:pt x="1151944" y="583870"/>
                    <a:pt x="1154390" y="576342"/>
                    <a:pt x="1160288" y="576342"/>
                  </a:cubicBezTo>
                  <a:cubicBezTo>
                    <a:pt x="1167472" y="576342"/>
                    <a:pt x="1166960" y="586345"/>
                    <a:pt x="1169526" y="592762"/>
                  </a:cubicBezTo>
                  <a:lnTo>
                    <a:pt x="1173632" y="593788"/>
                  </a:lnTo>
                  <a:cubicBezTo>
                    <a:pt x="1179787" y="584552"/>
                    <a:pt x="1181587" y="578393"/>
                    <a:pt x="1189026" y="570183"/>
                  </a:cubicBezTo>
                  <a:cubicBezTo>
                    <a:pt x="1192876" y="575568"/>
                    <a:pt x="1192102" y="580447"/>
                    <a:pt x="1192102" y="587374"/>
                  </a:cubicBezTo>
                  <a:lnTo>
                    <a:pt x="1192102" y="612516"/>
                  </a:lnTo>
                  <a:cubicBezTo>
                    <a:pt x="1192102" y="618934"/>
                    <a:pt x="1196207" y="622781"/>
                    <a:pt x="1201341" y="626631"/>
                  </a:cubicBezTo>
                  <a:cubicBezTo>
                    <a:pt x="1203392" y="623806"/>
                    <a:pt x="1203905" y="619446"/>
                    <a:pt x="1207497" y="619446"/>
                  </a:cubicBezTo>
                  <a:cubicBezTo>
                    <a:pt x="1217248" y="619446"/>
                    <a:pt x="1220328" y="630736"/>
                    <a:pt x="1230076" y="630736"/>
                  </a:cubicBezTo>
                  <a:cubicBezTo>
                    <a:pt x="1238031" y="630736"/>
                    <a:pt x="1238799" y="620214"/>
                    <a:pt x="1246496" y="618418"/>
                  </a:cubicBezTo>
                  <a:cubicBezTo>
                    <a:pt x="1263690" y="614313"/>
                    <a:pt x="1272155" y="607899"/>
                    <a:pt x="1287546" y="598918"/>
                  </a:cubicBezTo>
                  <a:cubicBezTo>
                    <a:pt x="1301148" y="590963"/>
                    <a:pt x="1312179" y="595068"/>
                    <a:pt x="1327571" y="592762"/>
                  </a:cubicBezTo>
                  <a:cubicBezTo>
                    <a:pt x="1338609" y="591224"/>
                    <a:pt x="1344252" y="585578"/>
                    <a:pt x="1355542" y="585578"/>
                  </a:cubicBezTo>
                  <a:lnTo>
                    <a:pt x="1392229" y="585578"/>
                  </a:lnTo>
                  <a:cubicBezTo>
                    <a:pt x="1392487" y="588144"/>
                    <a:pt x="1393254" y="589425"/>
                    <a:pt x="1393254" y="591991"/>
                  </a:cubicBezTo>
                  <a:cubicBezTo>
                    <a:pt x="1393254" y="605590"/>
                    <a:pt x="1379914" y="610975"/>
                    <a:pt x="1379914" y="624577"/>
                  </a:cubicBezTo>
                  <a:cubicBezTo>
                    <a:pt x="1379914" y="629962"/>
                    <a:pt x="1385302" y="634067"/>
                    <a:pt x="1389149" y="637917"/>
                  </a:cubicBezTo>
                  <a:lnTo>
                    <a:pt x="1389149" y="637917"/>
                  </a:lnTo>
                  <a:lnTo>
                    <a:pt x="1398133" y="637917"/>
                  </a:lnTo>
                  <a:cubicBezTo>
                    <a:pt x="1423788" y="637917"/>
                    <a:pt x="1439268" y="626066"/>
                    <a:pt x="1464159" y="619910"/>
                  </a:cubicBezTo>
                  <a:lnTo>
                    <a:pt x="1464159" y="619910"/>
                  </a:lnTo>
                  <a:cubicBezTo>
                    <a:pt x="1462121" y="618839"/>
                    <a:pt x="1459995" y="617663"/>
                    <a:pt x="1457399" y="616367"/>
                  </a:cubicBezTo>
                  <a:cubicBezTo>
                    <a:pt x="1452138" y="613800"/>
                    <a:pt x="1448415" y="612774"/>
                    <a:pt x="1442517" y="612774"/>
                  </a:cubicBezTo>
                  <a:cubicBezTo>
                    <a:pt x="1439180" y="612774"/>
                    <a:pt x="1436358" y="612774"/>
                    <a:pt x="1434307" y="610208"/>
                  </a:cubicBezTo>
                  <a:cubicBezTo>
                    <a:pt x="1432766" y="608153"/>
                    <a:pt x="1433919" y="604048"/>
                    <a:pt x="1431228" y="604048"/>
                  </a:cubicBezTo>
                  <a:cubicBezTo>
                    <a:pt x="1426225" y="604048"/>
                    <a:pt x="1425454" y="611233"/>
                    <a:pt x="1420451" y="611233"/>
                  </a:cubicBezTo>
                  <a:cubicBezTo>
                    <a:pt x="1419680" y="611233"/>
                    <a:pt x="1419167" y="610720"/>
                    <a:pt x="1418400" y="610720"/>
                  </a:cubicBezTo>
                  <a:cubicBezTo>
                    <a:pt x="1412626" y="610720"/>
                    <a:pt x="1408136" y="610720"/>
                    <a:pt x="1404544" y="606103"/>
                  </a:cubicBezTo>
                  <a:cubicBezTo>
                    <a:pt x="1408776" y="604692"/>
                    <a:pt x="1411728" y="601612"/>
                    <a:pt x="1411728" y="597119"/>
                  </a:cubicBezTo>
                  <a:cubicBezTo>
                    <a:pt x="1411728" y="591221"/>
                    <a:pt x="1410441" y="588014"/>
                    <a:pt x="1410441" y="582113"/>
                  </a:cubicBezTo>
                  <a:lnTo>
                    <a:pt x="1410441" y="574288"/>
                  </a:lnTo>
                  <a:lnTo>
                    <a:pt x="1414168" y="574288"/>
                  </a:lnTo>
                  <a:cubicBezTo>
                    <a:pt x="1419167" y="574288"/>
                    <a:pt x="1421349" y="577753"/>
                    <a:pt x="1426094" y="579418"/>
                  </a:cubicBezTo>
                  <a:cubicBezTo>
                    <a:pt x="1428148" y="580058"/>
                    <a:pt x="1429817" y="578520"/>
                    <a:pt x="1431740" y="579418"/>
                  </a:cubicBezTo>
                  <a:cubicBezTo>
                    <a:pt x="1435845" y="581469"/>
                    <a:pt x="1435587" y="585832"/>
                    <a:pt x="1438925" y="588654"/>
                  </a:cubicBezTo>
                  <a:cubicBezTo>
                    <a:pt x="1446237" y="594940"/>
                    <a:pt x="1453931" y="592246"/>
                    <a:pt x="1463682" y="592246"/>
                  </a:cubicBezTo>
                  <a:lnTo>
                    <a:pt x="1468173" y="592246"/>
                  </a:lnTo>
                  <a:lnTo>
                    <a:pt x="1468173" y="585963"/>
                  </a:lnTo>
                  <a:cubicBezTo>
                    <a:pt x="1468173" y="574543"/>
                    <a:pt x="1460475" y="569282"/>
                    <a:pt x="1452778" y="560948"/>
                  </a:cubicBezTo>
                  <a:cubicBezTo>
                    <a:pt x="1448160" y="555941"/>
                    <a:pt x="1446364" y="552094"/>
                    <a:pt x="1443030" y="546066"/>
                  </a:cubicBezTo>
                  <a:cubicBezTo>
                    <a:pt x="1440336" y="541187"/>
                    <a:pt x="1436871" y="538496"/>
                    <a:pt x="1436871" y="532849"/>
                  </a:cubicBezTo>
                  <a:lnTo>
                    <a:pt x="1436871" y="522846"/>
                  </a:lnTo>
                  <a:cubicBezTo>
                    <a:pt x="1436871" y="518869"/>
                    <a:pt x="1431482" y="518869"/>
                    <a:pt x="1427508" y="518869"/>
                  </a:cubicBezTo>
                  <a:lnTo>
                    <a:pt x="1417371" y="518869"/>
                  </a:lnTo>
                  <a:cubicBezTo>
                    <a:pt x="1415448" y="523872"/>
                    <a:pt x="1415320" y="527079"/>
                    <a:pt x="1413266" y="532209"/>
                  </a:cubicBezTo>
                  <a:cubicBezTo>
                    <a:pt x="1411728" y="531056"/>
                    <a:pt x="1410575" y="530031"/>
                    <a:pt x="1409161" y="528617"/>
                  </a:cubicBezTo>
                  <a:cubicBezTo>
                    <a:pt x="1402104" y="533751"/>
                    <a:pt x="1403005" y="545550"/>
                    <a:pt x="1394279" y="545550"/>
                  </a:cubicBezTo>
                  <a:cubicBezTo>
                    <a:pt x="1390818" y="545550"/>
                    <a:pt x="1390050" y="540935"/>
                    <a:pt x="1386585" y="540935"/>
                  </a:cubicBezTo>
                  <a:cubicBezTo>
                    <a:pt x="1383378" y="540935"/>
                    <a:pt x="1381837" y="542986"/>
                    <a:pt x="1378630" y="542986"/>
                  </a:cubicBezTo>
                  <a:cubicBezTo>
                    <a:pt x="1376063" y="542986"/>
                    <a:pt x="1373242" y="541961"/>
                    <a:pt x="1373242" y="539394"/>
                  </a:cubicBezTo>
                  <a:cubicBezTo>
                    <a:pt x="1373242" y="535544"/>
                    <a:pt x="1377601" y="535161"/>
                    <a:pt x="1380426" y="532722"/>
                  </a:cubicBezTo>
                  <a:cubicBezTo>
                    <a:pt x="1387611" y="526439"/>
                    <a:pt x="1396334" y="524897"/>
                    <a:pt x="1397872" y="515277"/>
                  </a:cubicBezTo>
                  <a:lnTo>
                    <a:pt x="1393894" y="515277"/>
                  </a:lnTo>
                  <a:cubicBezTo>
                    <a:pt x="1381066" y="515277"/>
                    <a:pt x="1376961" y="526050"/>
                    <a:pt x="1367086" y="534263"/>
                  </a:cubicBezTo>
                  <a:cubicBezTo>
                    <a:pt x="1361439" y="538881"/>
                    <a:pt x="1355026" y="536442"/>
                    <a:pt x="1349124" y="540935"/>
                  </a:cubicBezTo>
                  <a:cubicBezTo>
                    <a:pt x="1343867" y="544910"/>
                    <a:pt x="1340016" y="546451"/>
                    <a:pt x="1334242" y="549658"/>
                  </a:cubicBezTo>
                  <a:cubicBezTo>
                    <a:pt x="1328854" y="552610"/>
                    <a:pt x="1326033" y="556327"/>
                    <a:pt x="1319877" y="556327"/>
                  </a:cubicBezTo>
                  <a:cubicBezTo>
                    <a:pt x="1315899" y="556327"/>
                    <a:pt x="1312179" y="553636"/>
                    <a:pt x="1312179" y="549658"/>
                  </a:cubicBezTo>
                  <a:cubicBezTo>
                    <a:pt x="1312179" y="542088"/>
                    <a:pt x="1321157" y="541059"/>
                    <a:pt x="1328087" y="538368"/>
                  </a:cubicBezTo>
                  <a:cubicBezTo>
                    <a:pt x="1333217" y="536314"/>
                    <a:pt x="1335144" y="533362"/>
                    <a:pt x="1339889" y="530671"/>
                  </a:cubicBezTo>
                  <a:cubicBezTo>
                    <a:pt x="1346045" y="527079"/>
                    <a:pt x="1350663" y="526821"/>
                    <a:pt x="1356309" y="522461"/>
                  </a:cubicBezTo>
                  <a:cubicBezTo>
                    <a:pt x="1360669" y="519123"/>
                    <a:pt x="1367086" y="518741"/>
                    <a:pt x="1367086" y="513222"/>
                  </a:cubicBezTo>
                  <a:cubicBezTo>
                    <a:pt x="1367086" y="506681"/>
                    <a:pt x="1357723" y="507707"/>
                    <a:pt x="1351179" y="507066"/>
                  </a:cubicBezTo>
                  <a:cubicBezTo>
                    <a:pt x="1346074" y="506622"/>
                    <a:pt x="1335830" y="497207"/>
                    <a:pt x="1339376" y="501936"/>
                  </a:cubicBezTo>
                  <a:lnTo>
                    <a:pt x="1339376" y="504372"/>
                  </a:lnTo>
                  <a:cubicBezTo>
                    <a:pt x="1339376" y="509885"/>
                    <a:pt x="1333984" y="511557"/>
                    <a:pt x="1329625" y="514764"/>
                  </a:cubicBezTo>
                  <a:cubicBezTo>
                    <a:pt x="1324236" y="518741"/>
                    <a:pt x="1320517" y="520280"/>
                    <a:pt x="1314230" y="522974"/>
                  </a:cubicBezTo>
                  <a:cubicBezTo>
                    <a:pt x="1303842" y="527464"/>
                    <a:pt x="1298712" y="534263"/>
                    <a:pt x="1287422" y="534263"/>
                  </a:cubicBezTo>
                  <a:cubicBezTo>
                    <a:pt x="1284855" y="534263"/>
                    <a:pt x="1283444" y="533751"/>
                    <a:pt x="1280878" y="533751"/>
                  </a:cubicBezTo>
                  <a:cubicBezTo>
                    <a:pt x="1277540" y="542088"/>
                    <a:pt x="1275620" y="546451"/>
                    <a:pt x="1273693" y="555301"/>
                  </a:cubicBezTo>
                  <a:cubicBezTo>
                    <a:pt x="1272668" y="559919"/>
                    <a:pt x="1272668" y="562613"/>
                    <a:pt x="1271642" y="567103"/>
                  </a:cubicBezTo>
                  <a:cubicBezTo>
                    <a:pt x="1271253" y="569282"/>
                    <a:pt x="1270871" y="572234"/>
                    <a:pt x="1268563" y="572234"/>
                  </a:cubicBezTo>
                  <a:cubicBezTo>
                    <a:pt x="1264330" y="572234"/>
                    <a:pt x="1264072" y="567103"/>
                    <a:pt x="1261891" y="563511"/>
                  </a:cubicBezTo>
                  <a:cubicBezTo>
                    <a:pt x="1258938" y="558635"/>
                    <a:pt x="1256760" y="555429"/>
                    <a:pt x="1256760" y="549658"/>
                  </a:cubicBezTo>
                  <a:cubicBezTo>
                    <a:pt x="1256760" y="544139"/>
                    <a:pt x="1259200" y="541448"/>
                    <a:pt x="1261378" y="536314"/>
                  </a:cubicBezTo>
                  <a:cubicBezTo>
                    <a:pt x="1258298" y="534518"/>
                    <a:pt x="1256760" y="531697"/>
                    <a:pt x="1253168" y="531697"/>
                  </a:cubicBezTo>
                  <a:cubicBezTo>
                    <a:pt x="1241878" y="531697"/>
                    <a:pt x="1243547" y="551709"/>
                    <a:pt x="1232257" y="551709"/>
                  </a:cubicBezTo>
                  <a:cubicBezTo>
                    <a:pt x="1229949" y="551709"/>
                    <a:pt x="1228793" y="551323"/>
                    <a:pt x="1226484" y="551196"/>
                  </a:cubicBezTo>
                  <a:lnTo>
                    <a:pt x="1226484" y="537856"/>
                  </a:lnTo>
                  <a:lnTo>
                    <a:pt x="1225458" y="533751"/>
                  </a:lnTo>
                  <a:lnTo>
                    <a:pt x="1223404" y="534263"/>
                  </a:lnTo>
                  <a:cubicBezTo>
                    <a:pt x="1218659" y="543884"/>
                    <a:pt x="1212631" y="550171"/>
                    <a:pt x="1202366" y="550171"/>
                  </a:cubicBezTo>
                  <a:cubicBezTo>
                    <a:pt x="1200828" y="550171"/>
                    <a:pt x="1199676" y="549531"/>
                    <a:pt x="1198262" y="549142"/>
                  </a:cubicBezTo>
                  <a:cubicBezTo>
                    <a:pt x="1199414" y="543371"/>
                    <a:pt x="1203905" y="541059"/>
                    <a:pt x="1203905" y="535289"/>
                  </a:cubicBezTo>
                  <a:cubicBezTo>
                    <a:pt x="1203905" y="532209"/>
                    <a:pt x="1200828" y="530158"/>
                    <a:pt x="1197749" y="530158"/>
                  </a:cubicBezTo>
                  <a:cubicBezTo>
                    <a:pt x="1193131" y="530158"/>
                    <a:pt x="1192360" y="535289"/>
                    <a:pt x="1189539" y="538881"/>
                  </a:cubicBezTo>
                  <a:cubicBezTo>
                    <a:pt x="1186587" y="542601"/>
                    <a:pt x="1182994" y="544012"/>
                    <a:pt x="1178249" y="544012"/>
                  </a:cubicBezTo>
                  <a:cubicBezTo>
                    <a:pt x="1178762" y="540292"/>
                    <a:pt x="1179791" y="538241"/>
                    <a:pt x="1179791" y="534518"/>
                  </a:cubicBezTo>
                  <a:cubicBezTo>
                    <a:pt x="1179791" y="531056"/>
                    <a:pt x="1176584" y="528617"/>
                    <a:pt x="1173119" y="528617"/>
                  </a:cubicBezTo>
                  <a:cubicBezTo>
                    <a:pt x="1167214" y="528617"/>
                    <a:pt x="1168628" y="539907"/>
                    <a:pt x="1162727" y="539907"/>
                  </a:cubicBezTo>
                  <a:cubicBezTo>
                    <a:pt x="1161829" y="539907"/>
                    <a:pt x="1161189" y="539779"/>
                    <a:pt x="1160291" y="539907"/>
                  </a:cubicBezTo>
                  <a:lnTo>
                    <a:pt x="1160291" y="529130"/>
                  </a:lnTo>
                  <a:lnTo>
                    <a:pt x="1159262" y="526050"/>
                  </a:lnTo>
                  <a:cubicBezTo>
                    <a:pt x="1149641" y="528359"/>
                    <a:pt x="1140792" y="533751"/>
                    <a:pt x="1140792" y="543626"/>
                  </a:cubicBezTo>
                  <a:lnTo>
                    <a:pt x="1140792" y="561333"/>
                  </a:lnTo>
                  <a:cubicBezTo>
                    <a:pt x="1140792" y="564922"/>
                    <a:pt x="1139250" y="569154"/>
                    <a:pt x="1135658" y="569154"/>
                  </a:cubicBezTo>
                  <a:cubicBezTo>
                    <a:pt x="1130655" y="569154"/>
                    <a:pt x="1129502" y="562871"/>
                    <a:pt x="1129502" y="557868"/>
                  </a:cubicBezTo>
                  <a:cubicBezTo>
                    <a:pt x="1129502" y="554403"/>
                    <a:pt x="1130015" y="552610"/>
                    <a:pt x="1130015" y="549142"/>
                  </a:cubicBezTo>
                  <a:cubicBezTo>
                    <a:pt x="1130015" y="544266"/>
                    <a:pt x="1128215" y="538368"/>
                    <a:pt x="1123343" y="538368"/>
                  </a:cubicBezTo>
                  <a:cubicBezTo>
                    <a:pt x="1121547" y="538368"/>
                    <a:pt x="1121034" y="540161"/>
                    <a:pt x="1119750" y="541448"/>
                  </a:cubicBezTo>
                  <a:lnTo>
                    <a:pt x="1117187" y="540935"/>
                  </a:lnTo>
                  <a:cubicBezTo>
                    <a:pt x="1117187" y="536827"/>
                    <a:pt x="1115900" y="534776"/>
                    <a:pt x="1115133" y="530671"/>
                  </a:cubicBezTo>
                  <a:cubicBezTo>
                    <a:pt x="1106923" y="532722"/>
                    <a:pt x="1104872" y="539521"/>
                    <a:pt x="1097175" y="542986"/>
                  </a:cubicBezTo>
                  <a:cubicBezTo>
                    <a:pt x="1092171" y="545164"/>
                    <a:pt x="1088703" y="545804"/>
                    <a:pt x="1084347" y="549142"/>
                  </a:cubicBezTo>
                  <a:cubicBezTo>
                    <a:pt x="1079981" y="552476"/>
                    <a:pt x="1078828" y="557868"/>
                    <a:pt x="1073312" y="557868"/>
                  </a:cubicBezTo>
                  <a:cubicBezTo>
                    <a:pt x="1068051" y="557868"/>
                    <a:pt x="1065745" y="553763"/>
                    <a:pt x="1060481" y="553763"/>
                  </a:cubicBezTo>
                  <a:cubicBezTo>
                    <a:pt x="1054838" y="553763"/>
                    <a:pt x="1048297" y="554276"/>
                    <a:pt x="1047399" y="559919"/>
                  </a:cubicBezTo>
                  <a:cubicBezTo>
                    <a:pt x="1046628" y="564791"/>
                    <a:pt x="1046628" y="571208"/>
                    <a:pt x="1041755" y="571208"/>
                  </a:cubicBezTo>
                  <a:cubicBezTo>
                    <a:pt x="1037392" y="571208"/>
                    <a:pt x="1036364" y="565562"/>
                    <a:pt x="1032004" y="565562"/>
                  </a:cubicBezTo>
                  <a:cubicBezTo>
                    <a:pt x="1028928" y="565562"/>
                    <a:pt x="1027128" y="566205"/>
                    <a:pt x="1024307" y="567616"/>
                  </a:cubicBezTo>
                  <a:cubicBezTo>
                    <a:pt x="1026616" y="572361"/>
                    <a:pt x="1032004" y="573263"/>
                    <a:pt x="1032004" y="578393"/>
                  </a:cubicBezTo>
                  <a:cubicBezTo>
                    <a:pt x="1032004" y="582625"/>
                    <a:pt x="1027775" y="585062"/>
                    <a:pt x="1023536" y="585062"/>
                  </a:cubicBezTo>
                  <a:cubicBezTo>
                    <a:pt x="1019689" y="585062"/>
                    <a:pt x="1017377" y="584036"/>
                    <a:pt x="1013533" y="584036"/>
                  </a:cubicBezTo>
                  <a:cubicBezTo>
                    <a:pt x="1009683" y="584036"/>
                    <a:pt x="1007501" y="585062"/>
                    <a:pt x="1003654" y="585062"/>
                  </a:cubicBezTo>
                  <a:lnTo>
                    <a:pt x="993521" y="585062"/>
                  </a:lnTo>
                  <a:cubicBezTo>
                    <a:pt x="990441" y="581985"/>
                    <a:pt x="988642" y="578906"/>
                    <a:pt x="984282" y="578906"/>
                  </a:cubicBezTo>
                  <a:cubicBezTo>
                    <a:pt x="977613" y="578906"/>
                    <a:pt x="975559" y="584937"/>
                    <a:pt x="971454" y="590195"/>
                  </a:cubicBezTo>
                  <a:cubicBezTo>
                    <a:pt x="969018" y="589042"/>
                    <a:pt x="966837" y="587756"/>
                    <a:pt x="966837" y="585062"/>
                  </a:cubicBezTo>
                  <a:cubicBezTo>
                    <a:pt x="966837" y="582113"/>
                    <a:pt x="969404" y="580957"/>
                    <a:pt x="969404" y="578008"/>
                  </a:cubicBezTo>
                  <a:lnTo>
                    <a:pt x="969404" y="570183"/>
                  </a:lnTo>
                  <a:lnTo>
                    <a:pt x="965426" y="570183"/>
                  </a:lnTo>
                  <a:cubicBezTo>
                    <a:pt x="962859" y="570183"/>
                    <a:pt x="961706" y="571594"/>
                    <a:pt x="959139" y="571721"/>
                  </a:cubicBezTo>
                  <a:cubicBezTo>
                    <a:pt x="952343" y="576211"/>
                    <a:pt x="952983" y="586090"/>
                    <a:pt x="944770" y="586090"/>
                  </a:cubicBezTo>
                  <a:cubicBezTo>
                    <a:pt x="939127" y="586090"/>
                    <a:pt x="936175" y="581469"/>
                    <a:pt x="933997" y="576339"/>
                  </a:cubicBezTo>
                  <a:cubicBezTo>
                    <a:pt x="932968" y="573775"/>
                    <a:pt x="932197" y="570696"/>
                    <a:pt x="929376" y="570696"/>
                  </a:cubicBezTo>
                  <a:cubicBezTo>
                    <a:pt x="926172" y="570696"/>
                    <a:pt x="927837" y="575699"/>
                    <a:pt x="927579" y="578906"/>
                  </a:cubicBezTo>
                  <a:cubicBezTo>
                    <a:pt x="921293" y="578906"/>
                    <a:pt x="913472" y="580571"/>
                    <a:pt x="913472" y="586858"/>
                  </a:cubicBezTo>
                  <a:cubicBezTo>
                    <a:pt x="913472" y="593399"/>
                    <a:pt x="922707" y="591221"/>
                    <a:pt x="928863" y="593275"/>
                  </a:cubicBezTo>
                  <a:cubicBezTo>
                    <a:pt x="933095" y="594686"/>
                    <a:pt x="932455" y="599816"/>
                    <a:pt x="932455" y="604303"/>
                  </a:cubicBezTo>
                  <a:cubicBezTo>
                    <a:pt x="932455" y="607255"/>
                    <a:pt x="932070" y="609055"/>
                    <a:pt x="930917" y="611746"/>
                  </a:cubicBezTo>
                  <a:cubicBezTo>
                    <a:pt x="928350" y="609950"/>
                    <a:pt x="928477" y="605590"/>
                    <a:pt x="925274" y="605590"/>
                  </a:cubicBezTo>
                  <a:cubicBezTo>
                    <a:pt x="920908" y="605590"/>
                    <a:pt x="919370" y="609695"/>
                    <a:pt x="915010" y="609695"/>
                  </a:cubicBezTo>
                  <a:cubicBezTo>
                    <a:pt x="911417" y="609695"/>
                    <a:pt x="907313" y="608281"/>
                    <a:pt x="907313" y="604692"/>
                  </a:cubicBezTo>
                  <a:lnTo>
                    <a:pt x="907313" y="594300"/>
                  </a:lnTo>
                  <a:lnTo>
                    <a:pt x="906287" y="592246"/>
                  </a:lnTo>
                  <a:cubicBezTo>
                    <a:pt x="902949" y="595580"/>
                    <a:pt x="900768" y="598918"/>
                    <a:pt x="896023" y="598918"/>
                  </a:cubicBezTo>
                  <a:cubicBezTo>
                    <a:pt x="892431" y="598918"/>
                    <a:pt x="890892" y="595838"/>
                    <a:pt x="887300" y="595838"/>
                  </a:cubicBezTo>
                  <a:cubicBezTo>
                    <a:pt x="883708" y="595838"/>
                    <a:pt x="880116" y="598020"/>
                    <a:pt x="880116" y="601612"/>
                  </a:cubicBezTo>
                  <a:lnTo>
                    <a:pt x="880116" y="614825"/>
                  </a:lnTo>
                  <a:cubicBezTo>
                    <a:pt x="878189" y="615080"/>
                    <a:pt x="877036" y="615338"/>
                    <a:pt x="875113" y="615338"/>
                  </a:cubicBezTo>
                  <a:cubicBezTo>
                    <a:pt x="870106" y="615338"/>
                    <a:pt x="866775" y="614953"/>
                    <a:pt x="862670" y="612258"/>
                  </a:cubicBezTo>
                  <a:cubicBezTo>
                    <a:pt x="860231" y="610720"/>
                    <a:pt x="860358" y="607768"/>
                    <a:pt x="858052" y="606103"/>
                  </a:cubicBezTo>
                  <a:cubicBezTo>
                    <a:pt x="853944" y="603150"/>
                    <a:pt x="850094" y="604434"/>
                    <a:pt x="845221" y="603023"/>
                  </a:cubicBezTo>
                  <a:cubicBezTo>
                    <a:pt x="841505" y="601998"/>
                    <a:pt x="839320" y="599943"/>
                    <a:pt x="835346" y="599943"/>
                  </a:cubicBezTo>
                  <a:cubicBezTo>
                    <a:pt x="832136" y="599943"/>
                    <a:pt x="830470" y="600456"/>
                    <a:pt x="827263" y="600198"/>
                  </a:cubicBezTo>
                  <a:cubicBezTo>
                    <a:pt x="827136" y="601998"/>
                    <a:pt x="826750" y="603150"/>
                    <a:pt x="826750" y="604950"/>
                  </a:cubicBezTo>
                  <a:cubicBezTo>
                    <a:pt x="826750" y="609695"/>
                    <a:pt x="829314" y="612131"/>
                    <a:pt x="829314" y="616879"/>
                  </a:cubicBezTo>
                  <a:cubicBezTo>
                    <a:pt x="829314" y="618672"/>
                    <a:pt x="828031" y="620468"/>
                    <a:pt x="826238" y="620468"/>
                  </a:cubicBezTo>
                  <a:cubicBezTo>
                    <a:pt x="822388" y="620468"/>
                    <a:pt x="822388" y="614313"/>
                    <a:pt x="818541" y="614313"/>
                  </a:cubicBezTo>
                  <a:cubicBezTo>
                    <a:pt x="813792" y="614313"/>
                    <a:pt x="810843" y="616367"/>
                    <a:pt x="807764" y="619956"/>
                  </a:cubicBezTo>
                  <a:cubicBezTo>
                    <a:pt x="805586" y="622523"/>
                    <a:pt x="806098" y="627140"/>
                    <a:pt x="802633" y="627140"/>
                  </a:cubicBezTo>
                  <a:cubicBezTo>
                    <a:pt x="798783" y="627140"/>
                    <a:pt x="796729" y="625089"/>
                    <a:pt x="792882" y="625089"/>
                  </a:cubicBezTo>
                  <a:cubicBezTo>
                    <a:pt x="791598" y="625089"/>
                    <a:pt x="790318" y="625857"/>
                    <a:pt x="790318" y="627140"/>
                  </a:cubicBezTo>
                  <a:cubicBezTo>
                    <a:pt x="790318" y="633940"/>
                    <a:pt x="796474" y="636764"/>
                    <a:pt x="796474" y="643560"/>
                  </a:cubicBezTo>
                  <a:cubicBezTo>
                    <a:pt x="796474" y="644462"/>
                    <a:pt x="795449" y="644713"/>
                    <a:pt x="795449" y="645614"/>
                  </a:cubicBezTo>
                  <a:lnTo>
                    <a:pt x="786337" y="645614"/>
                  </a:lnTo>
                  <a:cubicBezTo>
                    <a:pt x="778643" y="645614"/>
                    <a:pt x="778255" y="633812"/>
                    <a:pt x="770561" y="633812"/>
                  </a:cubicBezTo>
                  <a:cubicBezTo>
                    <a:pt x="767099" y="633812"/>
                    <a:pt x="764147" y="636764"/>
                    <a:pt x="764147" y="640223"/>
                  </a:cubicBezTo>
                  <a:cubicBezTo>
                    <a:pt x="764147" y="645614"/>
                    <a:pt x="767226" y="648694"/>
                    <a:pt x="771844" y="651770"/>
                  </a:cubicBezTo>
                  <a:cubicBezTo>
                    <a:pt x="770691" y="652538"/>
                    <a:pt x="770179" y="653824"/>
                    <a:pt x="768765" y="653824"/>
                  </a:cubicBezTo>
                  <a:cubicBezTo>
                    <a:pt x="765940" y="653824"/>
                    <a:pt x="764274" y="653312"/>
                    <a:pt x="761453" y="653312"/>
                  </a:cubicBezTo>
                  <a:cubicBezTo>
                    <a:pt x="754650" y="653312"/>
                    <a:pt x="752217" y="660493"/>
                    <a:pt x="745415" y="660493"/>
                  </a:cubicBezTo>
                  <a:cubicBezTo>
                    <a:pt x="741822" y="660493"/>
                    <a:pt x="740542" y="657031"/>
                    <a:pt x="739004" y="653824"/>
                  </a:cubicBezTo>
                  <a:cubicBezTo>
                    <a:pt x="736950" y="649719"/>
                    <a:pt x="733358" y="647665"/>
                    <a:pt x="728740" y="647665"/>
                  </a:cubicBezTo>
                  <a:cubicBezTo>
                    <a:pt x="720272" y="647665"/>
                    <a:pt x="713087" y="649207"/>
                    <a:pt x="709240" y="656901"/>
                  </a:cubicBezTo>
                  <a:cubicBezTo>
                    <a:pt x="706928" y="661649"/>
                    <a:pt x="708088" y="668706"/>
                    <a:pt x="702823" y="668706"/>
                  </a:cubicBezTo>
                  <a:cubicBezTo>
                    <a:pt x="697565" y="668706"/>
                    <a:pt x="698078" y="659468"/>
                    <a:pt x="692820" y="659468"/>
                  </a:cubicBezTo>
                  <a:cubicBezTo>
                    <a:pt x="684865" y="659468"/>
                    <a:pt x="683324" y="667932"/>
                    <a:pt x="679480" y="674862"/>
                  </a:cubicBezTo>
                  <a:cubicBezTo>
                    <a:pt x="674474" y="683974"/>
                    <a:pt x="663824" y="681534"/>
                    <a:pt x="653308" y="681534"/>
                  </a:cubicBezTo>
                  <a:cubicBezTo>
                    <a:pt x="647665" y="681534"/>
                    <a:pt x="644586" y="678454"/>
                    <a:pt x="638939" y="678454"/>
                  </a:cubicBezTo>
                  <a:cubicBezTo>
                    <a:pt x="630344" y="678454"/>
                    <a:pt x="626752" y="684738"/>
                    <a:pt x="619443" y="689231"/>
                  </a:cubicBezTo>
                  <a:cubicBezTo>
                    <a:pt x="616491" y="691024"/>
                    <a:pt x="615335" y="694362"/>
                    <a:pt x="611742" y="694362"/>
                  </a:cubicBezTo>
                  <a:cubicBezTo>
                    <a:pt x="606867" y="694362"/>
                    <a:pt x="606997" y="688330"/>
                    <a:pt x="604561" y="684098"/>
                  </a:cubicBezTo>
                  <a:cubicBezTo>
                    <a:pt x="599685" y="685639"/>
                    <a:pt x="598275" y="690769"/>
                    <a:pt x="593144" y="690769"/>
                  </a:cubicBezTo>
                  <a:lnTo>
                    <a:pt x="578517" y="690769"/>
                  </a:lnTo>
                  <a:cubicBezTo>
                    <a:pt x="564664" y="690769"/>
                    <a:pt x="558377" y="698979"/>
                    <a:pt x="544524" y="701034"/>
                  </a:cubicBezTo>
                  <a:cubicBezTo>
                    <a:pt x="535158" y="702444"/>
                    <a:pt x="529642" y="701932"/>
                    <a:pt x="520920" y="705139"/>
                  </a:cubicBezTo>
                  <a:cubicBezTo>
                    <a:pt x="518993" y="705779"/>
                    <a:pt x="518993" y="708218"/>
                    <a:pt x="517327" y="709244"/>
                  </a:cubicBezTo>
                  <a:cubicBezTo>
                    <a:pt x="513735" y="711549"/>
                    <a:pt x="510783" y="711680"/>
                    <a:pt x="507063" y="713861"/>
                  </a:cubicBezTo>
                  <a:cubicBezTo>
                    <a:pt x="509885" y="720919"/>
                    <a:pt x="515528" y="724638"/>
                    <a:pt x="522971" y="724638"/>
                  </a:cubicBezTo>
                  <a:cubicBezTo>
                    <a:pt x="528490" y="724638"/>
                    <a:pt x="532209" y="724377"/>
                    <a:pt x="536827" y="721559"/>
                  </a:cubicBezTo>
                  <a:cubicBezTo>
                    <a:pt x="540419" y="719377"/>
                    <a:pt x="540805" y="715654"/>
                    <a:pt x="544524" y="713861"/>
                  </a:cubicBezTo>
                  <a:cubicBezTo>
                    <a:pt x="549397" y="711422"/>
                    <a:pt x="552862" y="712575"/>
                    <a:pt x="558377" y="711807"/>
                  </a:cubicBezTo>
                  <a:cubicBezTo>
                    <a:pt x="561584" y="711422"/>
                    <a:pt x="563384" y="709756"/>
                    <a:pt x="566587" y="709756"/>
                  </a:cubicBezTo>
                  <a:cubicBezTo>
                    <a:pt x="570052" y="709756"/>
                    <a:pt x="574797" y="709884"/>
                    <a:pt x="574797" y="713349"/>
                  </a:cubicBezTo>
                  <a:cubicBezTo>
                    <a:pt x="574797" y="719504"/>
                    <a:pt x="566976" y="720017"/>
                    <a:pt x="560944" y="721046"/>
                  </a:cubicBezTo>
                  <a:cubicBezTo>
                    <a:pt x="556065" y="721813"/>
                    <a:pt x="553374" y="723995"/>
                    <a:pt x="549655" y="727202"/>
                  </a:cubicBezTo>
                  <a:cubicBezTo>
                    <a:pt x="546830" y="729641"/>
                    <a:pt x="546062" y="733361"/>
                    <a:pt x="542343" y="733361"/>
                  </a:cubicBezTo>
                  <a:lnTo>
                    <a:pt x="525665" y="733361"/>
                  </a:lnTo>
                  <a:cubicBezTo>
                    <a:pt x="521687" y="733361"/>
                    <a:pt x="519767" y="735925"/>
                    <a:pt x="515789" y="735925"/>
                  </a:cubicBezTo>
                  <a:cubicBezTo>
                    <a:pt x="511808" y="735925"/>
                    <a:pt x="509245" y="735154"/>
                    <a:pt x="506038" y="732848"/>
                  </a:cubicBezTo>
                  <a:cubicBezTo>
                    <a:pt x="503984" y="731434"/>
                    <a:pt x="503471" y="728740"/>
                    <a:pt x="500907" y="728740"/>
                  </a:cubicBezTo>
                  <a:cubicBezTo>
                    <a:pt x="496417" y="728740"/>
                    <a:pt x="493723" y="730281"/>
                    <a:pt x="489232" y="730281"/>
                  </a:cubicBezTo>
                  <a:cubicBezTo>
                    <a:pt x="486411" y="730281"/>
                    <a:pt x="484742" y="730023"/>
                    <a:pt x="481920" y="730023"/>
                  </a:cubicBezTo>
                  <a:cubicBezTo>
                    <a:pt x="481408" y="725536"/>
                    <a:pt x="481793" y="722969"/>
                    <a:pt x="481920" y="718479"/>
                  </a:cubicBezTo>
                  <a:cubicBezTo>
                    <a:pt x="481920" y="715272"/>
                    <a:pt x="482561" y="710782"/>
                    <a:pt x="479354" y="710782"/>
                  </a:cubicBezTo>
                  <a:cubicBezTo>
                    <a:pt x="475889" y="710782"/>
                    <a:pt x="474351" y="713349"/>
                    <a:pt x="470886" y="713349"/>
                  </a:cubicBezTo>
                  <a:cubicBezTo>
                    <a:pt x="465886" y="713349"/>
                    <a:pt x="463832" y="708731"/>
                    <a:pt x="458829" y="708731"/>
                  </a:cubicBezTo>
                  <a:cubicBezTo>
                    <a:pt x="452928" y="708731"/>
                    <a:pt x="451775" y="716425"/>
                    <a:pt x="445874" y="716425"/>
                  </a:cubicBezTo>
                  <a:lnTo>
                    <a:pt x="441383" y="716425"/>
                  </a:lnTo>
                  <a:lnTo>
                    <a:pt x="441383" y="709244"/>
                  </a:lnTo>
                  <a:lnTo>
                    <a:pt x="442409" y="706677"/>
                  </a:lnTo>
                  <a:lnTo>
                    <a:pt x="441896" y="704113"/>
                  </a:lnTo>
                  <a:cubicBezTo>
                    <a:pt x="438176" y="703597"/>
                    <a:pt x="436890" y="700005"/>
                    <a:pt x="433173" y="700005"/>
                  </a:cubicBezTo>
                  <a:cubicBezTo>
                    <a:pt x="428552" y="700005"/>
                    <a:pt x="428552" y="705651"/>
                    <a:pt x="426501" y="709756"/>
                  </a:cubicBezTo>
                  <a:cubicBezTo>
                    <a:pt x="420858" y="713091"/>
                    <a:pt x="422782" y="722071"/>
                    <a:pt x="416237" y="722071"/>
                  </a:cubicBezTo>
                  <a:cubicBezTo>
                    <a:pt x="414059" y="722071"/>
                    <a:pt x="411620" y="721173"/>
                    <a:pt x="411620" y="718992"/>
                  </a:cubicBezTo>
                  <a:cubicBezTo>
                    <a:pt x="411620" y="713603"/>
                    <a:pt x="417266" y="711807"/>
                    <a:pt x="417266" y="706419"/>
                  </a:cubicBezTo>
                  <a:cubicBezTo>
                    <a:pt x="417266" y="703470"/>
                    <a:pt x="416365" y="700005"/>
                    <a:pt x="413416" y="700005"/>
                  </a:cubicBezTo>
                  <a:cubicBezTo>
                    <a:pt x="408928" y="700005"/>
                    <a:pt x="405464" y="700521"/>
                    <a:pt x="402384" y="703597"/>
                  </a:cubicBezTo>
                  <a:cubicBezTo>
                    <a:pt x="399693" y="706291"/>
                    <a:pt x="401744" y="709884"/>
                    <a:pt x="400330" y="713349"/>
                  </a:cubicBezTo>
                  <a:cubicBezTo>
                    <a:pt x="398919" y="716814"/>
                    <a:pt x="395327" y="717454"/>
                    <a:pt x="391607" y="717454"/>
                  </a:cubicBezTo>
                  <a:cubicBezTo>
                    <a:pt x="385837" y="717454"/>
                    <a:pt x="386604" y="707190"/>
                    <a:pt x="380834" y="707190"/>
                  </a:cubicBezTo>
                  <a:cubicBezTo>
                    <a:pt x="379547" y="707190"/>
                    <a:pt x="379034" y="707957"/>
                    <a:pt x="377754" y="708218"/>
                  </a:cubicBezTo>
                  <a:lnTo>
                    <a:pt x="377754" y="712709"/>
                  </a:lnTo>
                  <a:cubicBezTo>
                    <a:pt x="377754" y="717326"/>
                    <a:pt x="384426" y="717966"/>
                    <a:pt x="384426" y="722584"/>
                  </a:cubicBezTo>
                  <a:cubicBezTo>
                    <a:pt x="384426" y="726176"/>
                    <a:pt x="382372" y="728482"/>
                    <a:pt x="379805" y="730794"/>
                  </a:cubicBezTo>
                  <a:lnTo>
                    <a:pt x="370184" y="730794"/>
                  </a:lnTo>
                  <a:cubicBezTo>
                    <a:pt x="364796" y="730794"/>
                    <a:pt x="363258" y="725664"/>
                    <a:pt x="358254" y="723610"/>
                  </a:cubicBezTo>
                  <a:cubicBezTo>
                    <a:pt x="351710" y="720919"/>
                    <a:pt x="346965" y="716301"/>
                    <a:pt x="346965" y="709244"/>
                  </a:cubicBezTo>
                  <a:lnTo>
                    <a:pt x="343373" y="708731"/>
                  </a:lnTo>
                  <a:cubicBezTo>
                    <a:pt x="335675" y="710269"/>
                    <a:pt x="324898" y="708342"/>
                    <a:pt x="324898" y="716043"/>
                  </a:cubicBezTo>
                  <a:lnTo>
                    <a:pt x="324898" y="731307"/>
                  </a:lnTo>
                  <a:cubicBezTo>
                    <a:pt x="318997" y="730921"/>
                    <a:pt x="316303" y="735412"/>
                    <a:pt x="310405" y="735412"/>
                  </a:cubicBezTo>
                  <a:lnTo>
                    <a:pt x="305402" y="735412"/>
                  </a:lnTo>
                  <a:cubicBezTo>
                    <a:pt x="305657" y="731819"/>
                    <a:pt x="306940" y="729896"/>
                    <a:pt x="306940" y="726304"/>
                  </a:cubicBezTo>
                  <a:lnTo>
                    <a:pt x="306940" y="720017"/>
                  </a:lnTo>
                  <a:cubicBezTo>
                    <a:pt x="304762" y="719893"/>
                    <a:pt x="303603" y="719504"/>
                    <a:pt x="301424" y="719504"/>
                  </a:cubicBezTo>
                  <a:cubicBezTo>
                    <a:pt x="294625" y="719504"/>
                    <a:pt x="294753" y="730794"/>
                    <a:pt x="287953" y="730794"/>
                  </a:cubicBezTo>
                  <a:cubicBezTo>
                    <a:pt x="286543" y="730794"/>
                    <a:pt x="285645" y="730281"/>
                    <a:pt x="284361" y="729769"/>
                  </a:cubicBezTo>
                  <a:cubicBezTo>
                    <a:pt x="284874" y="725791"/>
                    <a:pt x="287953" y="724125"/>
                    <a:pt x="287953" y="720145"/>
                  </a:cubicBezTo>
                  <a:cubicBezTo>
                    <a:pt x="287953" y="718479"/>
                    <a:pt x="287568" y="717581"/>
                    <a:pt x="287441" y="715912"/>
                  </a:cubicBezTo>
                  <a:lnTo>
                    <a:pt x="282950" y="715912"/>
                  </a:lnTo>
                  <a:cubicBezTo>
                    <a:pt x="277431" y="715912"/>
                    <a:pt x="276536" y="721813"/>
                    <a:pt x="273075" y="726176"/>
                  </a:cubicBezTo>
                  <a:cubicBezTo>
                    <a:pt x="272174" y="725664"/>
                    <a:pt x="271533" y="725151"/>
                    <a:pt x="270508" y="724638"/>
                  </a:cubicBezTo>
                  <a:cubicBezTo>
                    <a:pt x="270508" y="719246"/>
                    <a:pt x="268967" y="716043"/>
                    <a:pt x="270250" y="710782"/>
                  </a:cubicBezTo>
                  <a:cubicBezTo>
                    <a:pt x="262553" y="710269"/>
                    <a:pt x="258193" y="711295"/>
                    <a:pt x="250496" y="710782"/>
                  </a:cubicBezTo>
                  <a:lnTo>
                    <a:pt x="250496" y="725024"/>
                  </a:lnTo>
                  <a:cubicBezTo>
                    <a:pt x="250496" y="728740"/>
                    <a:pt x="249343" y="733361"/>
                    <a:pt x="245617" y="733361"/>
                  </a:cubicBezTo>
                  <a:cubicBezTo>
                    <a:pt x="239974" y="733361"/>
                    <a:pt x="238181" y="728227"/>
                    <a:pt x="233563" y="725151"/>
                  </a:cubicBezTo>
                  <a:cubicBezTo>
                    <a:pt x="226378" y="720406"/>
                    <a:pt x="222146" y="715912"/>
                    <a:pt x="213547" y="715912"/>
                  </a:cubicBezTo>
                  <a:cubicBezTo>
                    <a:pt x="208290" y="715912"/>
                    <a:pt x="204054" y="716167"/>
                    <a:pt x="200720" y="720017"/>
                  </a:cubicBezTo>
                  <a:cubicBezTo>
                    <a:pt x="198280" y="722839"/>
                    <a:pt x="197640" y="727202"/>
                    <a:pt x="193790" y="727202"/>
                  </a:cubicBezTo>
                  <a:cubicBezTo>
                    <a:pt x="187892" y="727202"/>
                    <a:pt x="184554" y="726431"/>
                    <a:pt x="178656" y="726944"/>
                  </a:cubicBezTo>
                  <a:lnTo>
                    <a:pt x="178656" y="730667"/>
                  </a:lnTo>
                  <a:cubicBezTo>
                    <a:pt x="178656" y="739259"/>
                    <a:pt x="179937" y="746443"/>
                    <a:pt x="187379" y="750806"/>
                  </a:cubicBezTo>
                  <a:cubicBezTo>
                    <a:pt x="195589" y="755679"/>
                    <a:pt x="202901" y="751192"/>
                    <a:pt x="211497" y="755424"/>
                  </a:cubicBezTo>
                  <a:cubicBezTo>
                    <a:pt x="223171" y="761198"/>
                    <a:pt x="230869" y="760943"/>
                    <a:pt x="242798" y="766201"/>
                  </a:cubicBezTo>
                  <a:cubicBezTo>
                    <a:pt x="248827" y="768768"/>
                    <a:pt x="256652" y="769535"/>
                    <a:pt x="256652" y="776076"/>
                  </a:cubicBezTo>
                  <a:cubicBezTo>
                    <a:pt x="256652" y="778003"/>
                    <a:pt x="256266" y="779156"/>
                    <a:pt x="256139" y="781083"/>
                  </a:cubicBezTo>
                  <a:cubicBezTo>
                    <a:pt x="253448" y="781210"/>
                    <a:pt x="251776" y="781596"/>
                    <a:pt x="249082" y="781596"/>
                  </a:cubicBezTo>
                  <a:cubicBezTo>
                    <a:pt x="239206" y="781596"/>
                    <a:pt x="234330" y="777363"/>
                    <a:pt x="225350" y="772873"/>
                  </a:cubicBezTo>
                  <a:cubicBezTo>
                    <a:pt x="220859" y="770691"/>
                    <a:pt x="217656" y="769921"/>
                    <a:pt x="213547" y="767226"/>
                  </a:cubicBezTo>
                  <a:cubicBezTo>
                    <a:pt x="209442" y="764535"/>
                    <a:pt x="207134" y="761583"/>
                    <a:pt x="202134" y="761583"/>
                  </a:cubicBezTo>
                  <a:lnTo>
                    <a:pt x="192510" y="761583"/>
                  </a:lnTo>
                  <a:lnTo>
                    <a:pt x="190459" y="762609"/>
                  </a:lnTo>
                  <a:lnTo>
                    <a:pt x="177628" y="762609"/>
                  </a:lnTo>
                  <a:cubicBezTo>
                    <a:pt x="174036" y="757991"/>
                    <a:pt x="170185" y="756965"/>
                    <a:pt x="166854" y="752345"/>
                  </a:cubicBezTo>
                  <a:cubicBezTo>
                    <a:pt x="163517" y="747727"/>
                    <a:pt x="162361" y="741571"/>
                    <a:pt x="156590" y="741571"/>
                  </a:cubicBezTo>
                  <a:cubicBezTo>
                    <a:pt x="150173" y="741571"/>
                    <a:pt x="154278" y="755424"/>
                    <a:pt x="147867" y="755424"/>
                  </a:cubicBezTo>
                  <a:cubicBezTo>
                    <a:pt x="144660" y="755424"/>
                    <a:pt x="142864" y="753886"/>
                    <a:pt x="139657" y="753373"/>
                  </a:cubicBezTo>
                  <a:cubicBezTo>
                    <a:pt x="140555" y="756325"/>
                    <a:pt x="141708" y="757991"/>
                    <a:pt x="141708" y="761071"/>
                  </a:cubicBezTo>
                  <a:cubicBezTo>
                    <a:pt x="141708" y="766456"/>
                    <a:pt x="137345" y="770819"/>
                    <a:pt x="131960" y="770819"/>
                  </a:cubicBezTo>
                  <a:cubicBezTo>
                    <a:pt x="126056" y="770819"/>
                    <a:pt x="122725" y="768252"/>
                    <a:pt x="116820" y="768252"/>
                  </a:cubicBezTo>
                  <a:cubicBezTo>
                    <a:pt x="116693" y="771459"/>
                    <a:pt x="116820" y="773128"/>
                    <a:pt x="116820" y="776338"/>
                  </a:cubicBezTo>
                  <a:cubicBezTo>
                    <a:pt x="116820" y="780955"/>
                    <a:pt x="116951" y="785188"/>
                    <a:pt x="120670" y="787751"/>
                  </a:cubicBezTo>
                  <a:cubicBezTo>
                    <a:pt x="125416" y="791086"/>
                    <a:pt x="129779" y="789035"/>
                    <a:pt x="135040" y="791344"/>
                  </a:cubicBezTo>
                  <a:cubicBezTo>
                    <a:pt x="134400" y="793140"/>
                    <a:pt x="133498" y="794165"/>
                    <a:pt x="133498" y="796089"/>
                  </a:cubicBezTo>
                  <a:cubicBezTo>
                    <a:pt x="133498" y="797503"/>
                    <a:pt x="133884" y="798143"/>
                    <a:pt x="134011" y="799557"/>
                  </a:cubicBezTo>
                  <a:cubicBezTo>
                    <a:pt x="138887" y="799557"/>
                    <a:pt x="141584" y="800582"/>
                    <a:pt x="146457" y="800582"/>
                  </a:cubicBezTo>
                  <a:lnTo>
                    <a:pt x="162622" y="800582"/>
                  </a:lnTo>
                  <a:cubicBezTo>
                    <a:pt x="168265" y="800582"/>
                    <a:pt x="171727" y="802506"/>
                    <a:pt x="176602" y="805200"/>
                  </a:cubicBezTo>
                  <a:cubicBezTo>
                    <a:pt x="179424" y="806738"/>
                    <a:pt x="183274" y="807251"/>
                    <a:pt x="183274" y="810585"/>
                  </a:cubicBezTo>
                  <a:cubicBezTo>
                    <a:pt x="183274" y="816490"/>
                    <a:pt x="177115" y="820082"/>
                    <a:pt x="171214" y="820082"/>
                  </a:cubicBezTo>
                  <a:cubicBezTo>
                    <a:pt x="163647" y="820082"/>
                    <a:pt x="158768" y="819693"/>
                    <a:pt x="151972" y="816490"/>
                  </a:cubicBezTo>
                  <a:cubicBezTo>
                    <a:pt x="148507" y="814948"/>
                    <a:pt x="146969" y="812385"/>
                    <a:pt x="143122" y="812385"/>
                  </a:cubicBezTo>
                  <a:lnTo>
                    <a:pt x="123877" y="812385"/>
                  </a:lnTo>
                  <a:cubicBezTo>
                    <a:pt x="118358" y="812385"/>
                    <a:pt x="114126" y="814821"/>
                    <a:pt x="109897" y="811356"/>
                  </a:cubicBezTo>
                  <a:cubicBezTo>
                    <a:pt x="108610" y="810331"/>
                    <a:pt x="109381" y="808407"/>
                    <a:pt x="108355" y="807251"/>
                  </a:cubicBezTo>
                  <a:cubicBezTo>
                    <a:pt x="106687" y="805327"/>
                    <a:pt x="104505" y="805713"/>
                    <a:pt x="101938" y="805713"/>
                  </a:cubicBezTo>
                  <a:cubicBezTo>
                    <a:pt x="96939" y="805713"/>
                    <a:pt x="95142" y="810843"/>
                    <a:pt x="90136" y="810843"/>
                  </a:cubicBezTo>
                  <a:cubicBezTo>
                    <a:pt x="77566" y="810843"/>
                    <a:pt x="71662" y="801608"/>
                    <a:pt x="59092" y="801608"/>
                  </a:cubicBezTo>
                  <a:cubicBezTo>
                    <a:pt x="55503" y="801608"/>
                    <a:pt x="50885" y="802633"/>
                    <a:pt x="50885" y="806226"/>
                  </a:cubicBezTo>
                  <a:cubicBezTo>
                    <a:pt x="50885" y="817257"/>
                    <a:pt x="65506" y="817388"/>
                    <a:pt x="76541" y="818541"/>
                  </a:cubicBezTo>
                  <a:cubicBezTo>
                    <a:pt x="82697" y="819181"/>
                    <a:pt x="85904" y="820980"/>
                    <a:pt x="91423" y="823671"/>
                  </a:cubicBezTo>
                  <a:cubicBezTo>
                    <a:pt x="88856" y="830983"/>
                    <a:pt x="83085" y="835477"/>
                    <a:pt x="75388" y="835477"/>
                  </a:cubicBezTo>
                  <a:lnTo>
                    <a:pt x="61146" y="835477"/>
                  </a:lnTo>
                  <a:lnTo>
                    <a:pt x="59092" y="837015"/>
                  </a:lnTo>
                  <a:cubicBezTo>
                    <a:pt x="60888" y="841760"/>
                    <a:pt x="64739" y="843814"/>
                    <a:pt x="64739" y="848817"/>
                  </a:cubicBezTo>
                  <a:cubicBezTo>
                    <a:pt x="64739" y="849842"/>
                    <a:pt x="63968" y="850483"/>
                    <a:pt x="63713" y="851384"/>
                  </a:cubicBezTo>
                  <a:lnTo>
                    <a:pt x="53576" y="851384"/>
                  </a:lnTo>
                  <a:cubicBezTo>
                    <a:pt x="41261" y="851384"/>
                    <a:pt x="40109" y="836241"/>
                    <a:pt x="28306" y="832397"/>
                  </a:cubicBezTo>
                  <a:cubicBezTo>
                    <a:pt x="23943" y="833422"/>
                    <a:pt x="22147" y="835862"/>
                    <a:pt x="18042" y="837527"/>
                  </a:cubicBezTo>
                  <a:cubicBezTo>
                    <a:pt x="8421" y="841505"/>
                    <a:pt x="84" y="847018"/>
                    <a:pt x="84" y="857540"/>
                  </a:cubicBezTo>
                  <a:cubicBezTo>
                    <a:pt x="84" y="870240"/>
                    <a:pt x="13937" y="874600"/>
                    <a:pt x="13937" y="887303"/>
                  </a:cubicBezTo>
                  <a:cubicBezTo>
                    <a:pt x="13937" y="891408"/>
                    <a:pt x="6753" y="890896"/>
                    <a:pt x="6753" y="894997"/>
                  </a:cubicBezTo>
                  <a:cubicBezTo>
                    <a:pt x="6753" y="900644"/>
                    <a:pt x="13297" y="901284"/>
                    <a:pt x="18042" y="904236"/>
                  </a:cubicBezTo>
                  <a:cubicBezTo>
                    <a:pt x="25739" y="908981"/>
                    <a:pt x="30997" y="911933"/>
                    <a:pt x="40109" y="911933"/>
                  </a:cubicBezTo>
                  <a:cubicBezTo>
                    <a:pt x="41774" y="911933"/>
                    <a:pt x="42672" y="910908"/>
                    <a:pt x="44341" y="910908"/>
                  </a:cubicBezTo>
                  <a:lnTo>
                    <a:pt x="55376" y="910908"/>
                  </a:lnTo>
                  <a:cubicBezTo>
                    <a:pt x="64739" y="910908"/>
                    <a:pt x="69229" y="917577"/>
                    <a:pt x="78592" y="917577"/>
                  </a:cubicBezTo>
                  <a:cubicBezTo>
                    <a:pt x="87703" y="917577"/>
                    <a:pt x="92321" y="913344"/>
                    <a:pt x="101171" y="911421"/>
                  </a:cubicBezTo>
                  <a:cubicBezTo>
                    <a:pt x="108097" y="909879"/>
                    <a:pt x="112075" y="910647"/>
                    <a:pt x="119132" y="909879"/>
                  </a:cubicBezTo>
                  <a:cubicBezTo>
                    <a:pt x="124390" y="909367"/>
                    <a:pt x="124903" y="902182"/>
                    <a:pt x="130161" y="902182"/>
                  </a:cubicBezTo>
                  <a:cubicBezTo>
                    <a:pt x="139785" y="902182"/>
                    <a:pt x="145043" y="906287"/>
                    <a:pt x="154667" y="906287"/>
                  </a:cubicBezTo>
                  <a:lnTo>
                    <a:pt x="165185" y="906287"/>
                  </a:lnTo>
                  <a:cubicBezTo>
                    <a:pt x="175577" y="906287"/>
                    <a:pt x="181093" y="910392"/>
                    <a:pt x="191484" y="910392"/>
                  </a:cubicBezTo>
                  <a:cubicBezTo>
                    <a:pt x="199436" y="910392"/>
                    <a:pt x="204185" y="909367"/>
                    <a:pt x="211497" y="906287"/>
                  </a:cubicBezTo>
                  <a:cubicBezTo>
                    <a:pt x="220219" y="902571"/>
                    <a:pt x="224324" y="896026"/>
                    <a:pt x="233818" y="896026"/>
                  </a:cubicBezTo>
                  <a:cubicBezTo>
                    <a:pt x="237152" y="896026"/>
                    <a:pt x="239206" y="896281"/>
                    <a:pt x="242286" y="897564"/>
                  </a:cubicBezTo>
                  <a:cubicBezTo>
                    <a:pt x="237919" y="906414"/>
                    <a:pt x="228302" y="906414"/>
                    <a:pt x="224324" y="915522"/>
                  </a:cubicBezTo>
                  <a:cubicBezTo>
                    <a:pt x="221718" y="921525"/>
                    <a:pt x="223312" y="926828"/>
                    <a:pt x="220546" y="931962"/>
                  </a:cubicBezTo>
                  <a:lnTo>
                    <a:pt x="220546" y="931962"/>
                  </a:lnTo>
                  <a:close/>
                </a:path>
              </a:pathLst>
            </a:custGeom>
            <a:grpFill/>
            <a:ln w="3265" cap="flat">
              <a:solidFill>
                <a:schemeClr val="bg1"/>
              </a:solidFill>
              <a:prstDash val="solid"/>
              <a:miter/>
            </a:ln>
          </p:spPr>
          <p:txBody>
            <a:bodyPr rtlCol="0" anchor="ctr"/>
            <a:lstStyle/>
            <a:p>
              <a:endParaRPr lang="fr-FR" dirty="0">
                <a:latin typeface="Helvetica Neue Normal" charset="0"/>
              </a:endParaRPr>
            </a:p>
          </p:txBody>
        </p:sp>
      </p:grpSp>
    </p:spTree>
    <p:extLst>
      <p:ext uri="{BB962C8B-B14F-4D97-AF65-F5344CB8AC3E}">
        <p14:creationId xmlns:p14="http://schemas.microsoft.com/office/powerpoint/2010/main" val="262149354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970B2C3B-CA03-492A-8561-D9359EE11945}"/>
              </a:ext>
            </a:extLst>
          </p:cNvPr>
          <p:cNvGrpSpPr/>
          <p:nvPr/>
        </p:nvGrpSpPr>
        <p:grpSpPr>
          <a:xfrm>
            <a:off x="5795083" y="833979"/>
            <a:ext cx="4349034" cy="5189125"/>
            <a:chOff x="5795083" y="833979"/>
            <a:chExt cx="4349034" cy="5189125"/>
          </a:xfrm>
        </p:grpSpPr>
        <p:sp>
          <p:nvSpPr>
            <p:cNvPr id="4609" name="Forme libre : forme 4608">
              <a:extLst>
                <a:ext uri="{FF2B5EF4-FFF2-40B4-BE49-F238E27FC236}">
                  <a16:creationId xmlns:a16="http://schemas.microsoft.com/office/drawing/2014/main" id="{9B0224E1-5A41-4E5C-B4D8-4FDAFFFA41D3}"/>
                </a:ext>
              </a:extLst>
            </p:cNvPr>
            <p:cNvSpPr/>
            <p:nvPr/>
          </p:nvSpPr>
          <p:spPr>
            <a:xfrm>
              <a:off x="6541981" y="2430068"/>
              <a:ext cx="512478" cy="423043"/>
            </a:xfrm>
            <a:custGeom>
              <a:avLst/>
              <a:gdLst>
                <a:gd name="connsiteX0" fmla="*/ 319616 w 512478"/>
                <a:gd name="connsiteY0" fmla="*/ 4412 h 423042"/>
                <a:gd name="connsiteX1" fmla="*/ 273294 w 512478"/>
                <a:gd name="connsiteY1" fmla="*/ 31498 h 423042"/>
                <a:gd name="connsiteX2" fmla="*/ 238599 w 512478"/>
                <a:gd name="connsiteY2" fmla="*/ 50577 h 423042"/>
                <a:gd name="connsiteX3" fmla="*/ 227270 w 512478"/>
                <a:gd name="connsiteY3" fmla="*/ 68607 h 423042"/>
                <a:gd name="connsiteX4" fmla="*/ 209540 w 512478"/>
                <a:gd name="connsiteY4" fmla="*/ 64021 h 423042"/>
                <a:gd name="connsiteX5" fmla="*/ 177612 w 512478"/>
                <a:gd name="connsiteY5" fmla="*/ 87785 h 423042"/>
                <a:gd name="connsiteX6" fmla="*/ 169407 w 512478"/>
                <a:gd name="connsiteY6" fmla="*/ 107674 h 423042"/>
                <a:gd name="connsiteX7" fmla="*/ 146197 w 512478"/>
                <a:gd name="connsiteY7" fmla="*/ 102635 h 423042"/>
                <a:gd name="connsiteX8" fmla="*/ 149774 w 512478"/>
                <a:gd name="connsiteY8" fmla="*/ 133497 h 423042"/>
                <a:gd name="connsiteX9" fmla="*/ 136728 w 512478"/>
                <a:gd name="connsiteY9" fmla="*/ 141007 h 423042"/>
                <a:gd name="connsiteX10" fmla="*/ 111047 w 512478"/>
                <a:gd name="connsiteY10" fmla="*/ 121515 h 423042"/>
                <a:gd name="connsiteX11" fmla="*/ 103466 w 512478"/>
                <a:gd name="connsiteY11" fmla="*/ 122140 h 423042"/>
                <a:gd name="connsiteX12" fmla="*/ 84259 w 512478"/>
                <a:gd name="connsiteY12" fmla="*/ 145734 h 423042"/>
                <a:gd name="connsiteX13" fmla="*/ 87638 w 512478"/>
                <a:gd name="connsiteY13" fmla="*/ 171812 h 423042"/>
                <a:gd name="connsiteX14" fmla="*/ 72576 w 512478"/>
                <a:gd name="connsiteY14" fmla="*/ 183041 h 423042"/>
                <a:gd name="connsiteX15" fmla="*/ 65520 w 512478"/>
                <a:gd name="connsiteY15" fmla="*/ 217892 h 423042"/>
                <a:gd name="connsiteX16" fmla="*/ 26595 w 512478"/>
                <a:gd name="connsiteY16" fmla="*/ 232600 h 423042"/>
                <a:gd name="connsiteX17" fmla="*/ 6962 w 512478"/>
                <a:gd name="connsiteY17" fmla="*/ 240109 h 423042"/>
                <a:gd name="connsiteX18" fmla="*/ 19695 w 512478"/>
                <a:gd name="connsiteY18" fmla="*/ 252602 h 423042"/>
                <a:gd name="connsiteX19" fmla="*/ 25289 w 512478"/>
                <a:gd name="connsiteY19" fmla="*/ 268913 h 423042"/>
                <a:gd name="connsiteX20" fmla="*/ 11036 w 512478"/>
                <a:gd name="connsiteY20" fmla="*/ 293884 h 423042"/>
                <a:gd name="connsiteX21" fmla="*/ 9829 w 512478"/>
                <a:gd name="connsiteY21" fmla="*/ 318614 h 423042"/>
                <a:gd name="connsiteX22" fmla="*/ 5144 w 512478"/>
                <a:gd name="connsiteY22" fmla="*/ 345700 h 423042"/>
                <a:gd name="connsiteX23" fmla="*/ 31180 w 512478"/>
                <a:gd name="connsiteY23" fmla="*/ 359243 h 423042"/>
                <a:gd name="connsiteX24" fmla="*/ 39641 w 512478"/>
                <a:gd name="connsiteY24" fmla="*/ 379586 h 423042"/>
                <a:gd name="connsiteX25" fmla="*/ 68544 w 512478"/>
                <a:gd name="connsiteY25" fmla="*/ 400880 h 423042"/>
                <a:gd name="connsiteX26" fmla="*/ 85665 w 512478"/>
                <a:gd name="connsiteY26" fmla="*/ 405210 h 423042"/>
                <a:gd name="connsiteX27" fmla="*/ 111047 w 512478"/>
                <a:gd name="connsiteY27" fmla="*/ 384355 h 423042"/>
                <a:gd name="connsiteX28" fmla="*/ 152997 w 512478"/>
                <a:gd name="connsiteY28" fmla="*/ 382993 h 423042"/>
                <a:gd name="connsiteX29" fmla="*/ 181403 w 512478"/>
                <a:gd name="connsiteY29" fmla="*/ 419846 h 423042"/>
                <a:gd name="connsiteX30" fmla="*/ 184782 w 512478"/>
                <a:gd name="connsiteY30" fmla="*/ 388529 h 423042"/>
                <a:gd name="connsiteX31" fmla="*/ 174504 w 512478"/>
                <a:gd name="connsiteY31" fmla="*/ 331575 h 423042"/>
                <a:gd name="connsiteX32" fmla="*/ 181048 w 512478"/>
                <a:gd name="connsiteY32" fmla="*/ 304034 h 423042"/>
                <a:gd name="connsiteX33" fmla="*/ 280903 w 512478"/>
                <a:gd name="connsiteY33" fmla="*/ 302047 h 423042"/>
                <a:gd name="connsiteX34" fmla="*/ 315953 w 512478"/>
                <a:gd name="connsiteY34" fmla="*/ 309017 h 423042"/>
                <a:gd name="connsiteX35" fmla="*/ 352054 w 512478"/>
                <a:gd name="connsiteY35" fmla="*/ 295417 h 423042"/>
                <a:gd name="connsiteX36" fmla="*/ 410613 w 512478"/>
                <a:gd name="connsiteY36" fmla="*/ 304176 h 423042"/>
                <a:gd name="connsiteX37" fmla="*/ 449027 w 512478"/>
                <a:gd name="connsiteY37" fmla="*/ 271752 h 423042"/>
                <a:gd name="connsiteX38" fmla="*/ 462670 w 512478"/>
                <a:gd name="connsiteY38" fmla="*/ 275174 h 423042"/>
                <a:gd name="connsiteX39" fmla="*/ 498571 w 512478"/>
                <a:gd name="connsiteY39" fmla="*/ 260424 h 423042"/>
                <a:gd name="connsiteX40" fmla="*/ 502745 w 512478"/>
                <a:gd name="connsiteY40" fmla="*/ 223670 h 423042"/>
                <a:gd name="connsiteX41" fmla="*/ 493333 w 512478"/>
                <a:gd name="connsiteY41" fmla="*/ 204236 h 423042"/>
                <a:gd name="connsiteX42" fmla="*/ 501084 w 512478"/>
                <a:gd name="connsiteY42" fmla="*/ 194568 h 423042"/>
                <a:gd name="connsiteX43" fmla="*/ 481749 w 512478"/>
                <a:gd name="connsiteY43" fmla="*/ 172763 h 423042"/>
                <a:gd name="connsiteX44" fmla="*/ 456466 w 512478"/>
                <a:gd name="connsiteY44" fmla="*/ 179563 h 423042"/>
                <a:gd name="connsiteX45" fmla="*/ 422580 w 512478"/>
                <a:gd name="connsiteY45" fmla="*/ 138820 h 423042"/>
                <a:gd name="connsiteX46" fmla="*/ 432858 w 512478"/>
                <a:gd name="connsiteY46" fmla="*/ 137003 h 423042"/>
                <a:gd name="connsiteX47" fmla="*/ 439203 w 512478"/>
                <a:gd name="connsiteY47" fmla="*/ 129053 h 423042"/>
                <a:gd name="connsiteX48" fmla="*/ 423247 w 512478"/>
                <a:gd name="connsiteY48" fmla="*/ 117072 h 423042"/>
                <a:gd name="connsiteX49" fmla="*/ 398063 w 512478"/>
                <a:gd name="connsiteY49" fmla="*/ 104437 h 423042"/>
                <a:gd name="connsiteX50" fmla="*/ 384974 w 512478"/>
                <a:gd name="connsiteY50" fmla="*/ 80063 h 423042"/>
                <a:gd name="connsiteX51" fmla="*/ 377025 w 512478"/>
                <a:gd name="connsiteY51" fmla="*/ 52977 h 423042"/>
                <a:gd name="connsiteX52" fmla="*/ 371190 w 512478"/>
                <a:gd name="connsiteY52" fmla="*/ 15116 h 423042"/>
                <a:gd name="connsiteX53" fmla="*/ 335586 w 512478"/>
                <a:gd name="connsiteY53" fmla="*/ 8869 h 423042"/>
                <a:gd name="connsiteX54" fmla="*/ 323506 w 512478"/>
                <a:gd name="connsiteY54" fmla="*/ 4483 h 423042"/>
                <a:gd name="connsiteX55" fmla="*/ 319616 w 512478"/>
                <a:gd name="connsiteY55" fmla="*/ 4412 h 423042"/>
                <a:gd name="connsiteX56" fmla="*/ 319616 w 512478"/>
                <a:gd name="connsiteY56" fmla="*/ 4412 h 423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12478" h="423042">
                  <a:moveTo>
                    <a:pt x="319616" y="4412"/>
                  </a:moveTo>
                  <a:cubicBezTo>
                    <a:pt x="301104" y="7052"/>
                    <a:pt x="291011" y="26700"/>
                    <a:pt x="273294" y="31498"/>
                  </a:cubicBezTo>
                  <a:cubicBezTo>
                    <a:pt x="261667" y="37957"/>
                    <a:pt x="252639" y="49044"/>
                    <a:pt x="238599" y="50577"/>
                  </a:cubicBezTo>
                  <a:cubicBezTo>
                    <a:pt x="229953" y="52565"/>
                    <a:pt x="229670" y="61807"/>
                    <a:pt x="227270" y="68607"/>
                  </a:cubicBezTo>
                  <a:cubicBezTo>
                    <a:pt x="221989" y="71531"/>
                    <a:pt x="215204" y="64617"/>
                    <a:pt x="209540" y="64021"/>
                  </a:cubicBezTo>
                  <a:cubicBezTo>
                    <a:pt x="194108" y="59805"/>
                    <a:pt x="180991" y="73845"/>
                    <a:pt x="177612" y="87785"/>
                  </a:cubicBezTo>
                  <a:cubicBezTo>
                    <a:pt x="174646" y="94060"/>
                    <a:pt x="174149" y="103983"/>
                    <a:pt x="169407" y="107674"/>
                  </a:cubicBezTo>
                  <a:cubicBezTo>
                    <a:pt x="162039" y="104693"/>
                    <a:pt x="153919" y="104423"/>
                    <a:pt x="146197" y="102635"/>
                  </a:cubicBezTo>
                  <a:cubicBezTo>
                    <a:pt x="153266" y="111663"/>
                    <a:pt x="150186" y="123091"/>
                    <a:pt x="149774" y="133497"/>
                  </a:cubicBezTo>
                  <a:cubicBezTo>
                    <a:pt x="144025" y="131921"/>
                    <a:pt x="137282" y="135626"/>
                    <a:pt x="136728" y="141007"/>
                  </a:cubicBezTo>
                  <a:cubicBezTo>
                    <a:pt x="127245" y="136875"/>
                    <a:pt x="114397" y="132262"/>
                    <a:pt x="111047" y="121515"/>
                  </a:cubicBezTo>
                  <a:cubicBezTo>
                    <a:pt x="113091" y="107106"/>
                    <a:pt x="108350" y="113608"/>
                    <a:pt x="103466" y="122140"/>
                  </a:cubicBezTo>
                  <a:cubicBezTo>
                    <a:pt x="98072" y="130714"/>
                    <a:pt x="93714" y="141077"/>
                    <a:pt x="84259" y="145734"/>
                  </a:cubicBezTo>
                  <a:cubicBezTo>
                    <a:pt x="78808" y="154493"/>
                    <a:pt x="94778" y="163067"/>
                    <a:pt x="87638" y="171812"/>
                  </a:cubicBezTo>
                  <a:cubicBezTo>
                    <a:pt x="81079" y="170009"/>
                    <a:pt x="69651" y="174467"/>
                    <a:pt x="72576" y="183041"/>
                  </a:cubicBezTo>
                  <a:cubicBezTo>
                    <a:pt x="81931" y="193475"/>
                    <a:pt x="72988" y="208793"/>
                    <a:pt x="65520" y="217892"/>
                  </a:cubicBezTo>
                  <a:cubicBezTo>
                    <a:pt x="56705" y="231975"/>
                    <a:pt x="37696" y="222180"/>
                    <a:pt x="26595" y="232600"/>
                  </a:cubicBezTo>
                  <a:cubicBezTo>
                    <a:pt x="21598" y="238548"/>
                    <a:pt x="13904" y="238576"/>
                    <a:pt x="6962" y="240109"/>
                  </a:cubicBezTo>
                  <a:cubicBezTo>
                    <a:pt x="11802" y="243658"/>
                    <a:pt x="21754" y="244226"/>
                    <a:pt x="19695" y="252602"/>
                  </a:cubicBezTo>
                  <a:cubicBezTo>
                    <a:pt x="18105" y="259671"/>
                    <a:pt x="27716" y="261858"/>
                    <a:pt x="25289" y="268913"/>
                  </a:cubicBezTo>
                  <a:cubicBezTo>
                    <a:pt x="22762" y="277913"/>
                    <a:pt x="20789" y="289994"/>
                    <a:pt x="11036" y="293884"/>
                  </a:cubicBezTo>
                  <a:cubicBezTo>
                    <a:pt x="4690" y="300755"/>
                    <a:pt x="12342" y="310579"/>
                    <a:pt x="9829" y="318614"/>
                  </a:cubicBezTo>
                  <a:cubicBezTo>
                    <a:pt x="10198" y="328139"/>
                    <a:pt x="1780" y="336813"/>
                    <a:pt x="5144" y="345700"/>
                  </a:cubicBezTo>
                  <a:cubicBezTo>
                    <a:pt x="9574" y="357525"/>
                    <a:pt x="26126" y="348368"/>
                    <a:pt x="31180" y="359243"/>
                  </a:cubicBezTo>
                  <a:cubicBezTo>
                    <a:pt x="36305" y="365049"/>
                    <a:pt x="37412" y="372701"/>
                    <a:pt x="39641" y="379586"/>
                  </a:cubicBezTo>
                  <a:cubicBezTo>
                    <a:pt x="47491" y="388884"/>
                    <a:pt x="56208" y="397941"/>
                    <a:pt x="68544" y="400880"/>
                  </a:cubicBezTo>
                  <a:cubicBezTo>
                    <a:pt x="74137" y="402754"/>
                    <a:pt x="79816" y="404315"/>
                    <a:pt x="85665" y="405210"/>
                  </a:cubicBezTo>
                  <a:cubicBezTo>
                    <a:pt x="83904" y="391184"/>
                    <a:pt x="100897" y="387422"/>
                    <a:pt x="111047" y="384355"/>
                  </a:cubicBezTo>
                  <a:cubicBezTo>
                    <a:pt x="124434" y="378124"/>
                    <a:pt x="139525" y="389253"/>
                    <a:pt x="152997" y="382993"/>
                  </a:cubicBezTo>
                  <a:cubicBezTo>
                    <a:pt x="161372" y="396124"/>
                    <a:pt x="168499" y="410703"/>
                    <a:pt x="181403" y="419846"/>
                  </a:cubicBezTo>
                  <a:cubicBezTo>
                    <a:pt x="192859" y="412421"/>
                    <a:pt x="182283" y="398651"/>
                    <a:pt x="184782" y="388529"/>
                  </a:cubicBezTo>
                  <a:cubicBezTo>
                    <a:pt x="186230" y="368981"/>
                    <a:pt x="180778" y="349859"/>
                    <a:pt x="174504" y="331575"/>
                  </a:cubicBezTo>
                  <a:cubicBezTo>
                    <a:pt x="170571" y="321467"/>
                    <a:pt x="180352" y="313290"/>
                    <a:pt x="181048" y="304034"/>
                  </a:cubicBezTo>
                  <a:cubicBezTo>
                    <a:pt x="214338" y="307541"/>
                    <a:pt x="247713" y="304914"/>
                    <a:pt x="280903" y="302047"/>
                  </a:cubicBezTo>
                  <a:cubicBezTo>
                    <a:pt x="293055" y="301337"/>
                    <a:pt x="305406" y="303339"/>
                    <a:pt x="315953" y="309017"/>
                  </a:cubicBezTo>
                  <a:cubicBezTo>
                    <a:pt x="329014" y="307299"/>
                    <a:pt x="337815" y="290860"/>
                    <a:pt x="352054" y="295417"/>
                  </a:cubicBezTo>
                  <a:cubicBezTo>
                    <a:pt x="371673" y="297476"/>
                    <a:pt x="390525" y="309187"/>
                    <a:pt x="410613" y="304176"/>
                  </a:cubicBezTo>
                  <a:cubicBezTo>
                    <a:pt x="427662" y="299207"/>
                    <a:pt x="434505" y="279802"/>
                    <a:pt x="449027" y="271752"/>
                  </a:cubicBezTo>
                  <a:cubicBezTo>
                    <a:pt x="453229" y="273953"/>
                    <a:pt x="457445" y="277161"/>
                    <a:pt x="462670" y="275174"/>
                  </a:cubicBezTo>
                  <a:cubicBezTo>
                    <a:pt x="475645" y="273399"/>
                    <a:pt x="489812" y="271397"/>
                    <a:pt x="498571" y="260424"/>
                  </a:cubicBezTo>
                  <a:cubicBezTo>
                    <a:pt x="508239" y="251083"/>
                    <a:pt x="512597" y="234473"/>
                    <a:pt x="502745" y="223670"/>
                  </a:cubicBezTo>
                  <a:cubicBezTo>
                    <a:pt x="500076" y="217651"/>
                    <a:pt x="490238" y="211589"/>
                    <a:pt x="493333" y="204236"/>
                  </a:cubicBezTo>
                  <a:cubicBezTo>
                    <a:pt x="495874" y="199835"/>
                    <a:pt x="506507" y="200942"/>
                    <a:pt x="501084" y="194568"/>
                  </a:cubicBezTo>
                  <a:cubicBezTo>
                    <a:pt x="498146" y="185653"/>
                    <a:pt x="493844" y="171060"/>
                    <a:pt x="481749" y="172763"/>
                  </a:cubicBezTo>
                  <a:cubicBezTo>
                    <a:pt x="473260" y="174623"/>
                    <a:pt x="465637" y="185639"/>
                    <a:pt x="456466" y="179563"/>
                  </a:cubicBezTo>
                  <a:cubicBezTo>
                    <a:pt x="441163" y="170861"/>
                    <a:pt x="423744" y="157545"/>
                    <a:pt x="422580" y="138820"/>
                  </a:cubicBezTo>
                  <a:cubicBezTo>
                    <a:pt x="421842" y="132574"/>
                    <a:pt x="429195" y="139374"/>
                    <a:pt x="432858" y="137003"/>
                  </a:cubicBezTo>
                  <a:cubicBezTo>
                    <a:pt x="437798" y="135797"/>
                    <a:pt x="448928" y="132929"/>
                    <a:pt x="439203" y="129053"/>
                  </a:cubicBezTo>
                  <a:cubicBezTo>
                    <a:pt x="433397" y="125590"/>
                    <a:pt x="425263" y="124851"/>
                    <a:pt x="423247" y="117072"/>
                  </a:cubicBezTo>
                  <a:cubicBezTo>
                    <a:pt x="417611" y="108228"/>
                    <a:pt x="404281" y="111990"/>
                    <a:pt x="398063" y="104437"/>
                  </a:cubicBezTo>
                  <a:cubicBezTo>
                    <a:pt x="395238" y="95465"/>
                    <a:pt x="390000" y="87729"/>
                    <a:pt x="384974" y="80063"/>
                  </a:cubicBezTo>
                  <a:cubicBezTo>
                    <a:pt x="382959" y="70906"/>
                    <a:pt x="383385" y="60643"/>
                    <a:pt x="377025" y="52977"/>
                  </a:cubicBezTo>
                  <a:cubicBezTo>
                    <a:pt x="372198" y="41165"/>
                    <a:pt x="382490" y="24343"/>
                    <a:pt x="371190" y="15116"/>
                  </a:cubicBezTo>
                  <a:cubicBezTo>
                    <a:pt x="360131" y="10786"/>
                    <a:pt x="347440" y="2027"/>
                    <a:pt x="335586" y="8869"/>
                  </a:cubicBezTo>
                  <a:cubicBezTo>
                    <a:pt x="331200" y="10303"/>
                    <a:pt x="328318" y="3915"/>
                    <a:pt x="323506" y="4483"/>
                  </a:cubicBezTo>
                  <a:cubicBezTo>
                    <a:pt x="322214" y="4327"/>
                    <a:pt x="320908" y="4313"/>
                    <a:pt x="319616" y="4412"/>
                  </a:cubicBezTo>
                  <a:lnTo>
                    <a:pt x="319616" y="4412"/>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0" name="Forme libre : forme 4609">
              <a:extLst>
                <a:ext uri="{FF2B5EF4-FFF2-40B4-BE49-F238E27FC236}">
                  <a16:creationId xmlns:a16="http://schemas.microsoft.com/office/drawing/2014/main" id="{4FD46AF8-F054-4F68-91DD-810869239C93}"/>
                </a:ext>
              </a:extLst>
            </p:cNvPr>
            <p:cNvSpPr/>
            <p:nvPr/>
          </p:nvSpPr>
          <p:spPr>
            <a:xfrm>
              <a:off x="7480488" y="1129572"/>
              <a:ext cx="986627" cy="1000823"/>
            </a:xfrm>
            <a:custGeom>
              <a:avLst/>
              <a:gdLst>
                <a:gd name="connsiteX0" fmla="*/ 135176 w 986626"/>
                <a:gd name="connsiteY0" fmla="*/ 9857 h 1000822"/>
                <a:gd name="connsiteX1" fmla="*/ 133317 w 986626"/>
                <a:gd name="connsiteY1" fmla="*/ 48882 h 1000822"/>
                <a:gd name="connsiteX2" fmla="*/ 134026 w 986626"/>
                <a:gd name="connsiteY2" fmla="*/ 64441 h 1000822"/>
                <a:gd name="connsiteX3" fmla="*/ 89053 w 986626"/>
                <a:gd name="connsiteY3" fmla="*/ 92038 h 1000822"/>
                <a:gd name="connsiteX4" fmla="*/ 64579 w 986626"/>
                <a:gd name="connsiteY4" fmla="*/ 114241 h 1000822"/>
                <a:gd name="connsiteX5" fmla="*/ 54614 w 986626"/>
                <a:gd name="connsiteY5" fmla="*/ 147275 h 1000822"/>
                <a:gd name="connsiteX6" fmla="*/ 56274 w 986626"/>
                <a:gd name="connsiteY6" fmla="*/ 183276 h 1000822"/>
                <a:gd name="connsiteX7" fmla="*/ 26363 w 986626"/>
                <a:gd name="connsiteY7" fmla="*/ 213131 h 1000822"/>
                <a:gd name="connsiteX8" fmla="*/ 4359 w 986626"/>
                <a:gd name="connsiteY8" fmla="*/ 233019 h 1000822"/>
                <a:gd name="connsiteX9" fmla="*/ 26207 w 986626"/>
                <a:gd name="connsiteY9" fmla="*/ 272101 h 1000822"/>
                <a:gd name="connsiteX10" fmla="*/ 32666 w 986626"/>
                <a:gd name="connsiteY10" fmla="*/ 350904 h 1000822"/>
                <a:gd name="connsiteX11" fmla="*/ 37692 w 986626"/>
                <a:gd name="connsiteY11" fmla="*/ 391348 h 1000822"/>
                <a:gd name="connsiteX12" fmla="*/ 30793 w 986626"/>
                <a:gd name="connsiteY12" fmla="*/ 442553 h 1000822"/>
                <a:gd name="connsiteX13" fmla="*/ 34625 w 986626"/>
                <a:gd name="connsiteY13" fmla="*/ 479761 h 1000822"/>
                <a:gd name="connsiteX14" fmla="*/ 6886 w 986626"/>
                <a:gd name="connsiteY14" fmla="*/ 509374 h 1000822"/>
                <a:gd name="connsiteX15" fmla="*/ 37252 w 986626"/>
                <a:gd name="connsiteY15" fmla="*/ 561587 h 1000822"/>
                <a:gd name="connsiteX16" fmla="*/ 46564 w 986626"/>
                <a:gd name="connsiteY16" fmla="*/ 601422 h 1000822"/>
                <a:gd name="connsiteX17" fmla="*/ 68369 w 986626"/>
                <a:gd name="connsiteY17" fmla="*/ 635265 h 1000822"/>
                <a:gd name="connsiteX18" fmla="*/ 100595 w 986626"/>
                <a:gd name="connsiteY18" fmla="*/ 633505 h 1000822"/>
                <a:gd name="connsiteX19" fmla="*/ 152808 w 986626"/>
                <a:gd name="connsiteY19" fmla="*/ 671678 h 1000822"/>
                <a:gd name="connsiteX20" fmla="*/ 176331 w 986626"/>
                <a:gd name="connsiteY20" fmla="*/ 707878 h 1000822"/>
                <a:gd name="connsiteX21" fmla="*/ 278698 w 986626"/>
                <a:gd name="connsiteY21" fmla="*/ 743070 h 1000822"/>
                <a:gd name="connsiteX22" fmla="*/ 312130 w 986626"/>
                <a:gd name="connsiteY22" fmla="*/ 768396 h 1000822"/>
                <a:gd name="connsiteX23" fmla="*/ 367821 w 986626"/>
                <a:gd name="connsiteY23" fmla="*/ 736866 h 1000822"/>
                <a:gd name="connsiteX24" fmla="*/ 427388 w 986626"/>
                <a:gd name="connsiteY24" fmla="*/ 716779 h 1000822"/>
                <a:gd name="connsiteX25" fmla="*/ 922788 w 986626"/>
                <a:gd name="connsiteY25" fmla="*/ 997307 h 1000822"/>
                <a:gd name="connsiteX26" fmla="*/ 921170 w 986626"/>
                <a:gd name="connsiteY26" fmla="*/ 958637 h 1000822"/>
                <a:gd name="connsiteX27" fmla="*/ 983107 w 986626"/>
                <a:gd name="connsiteY27" fmla="*/ 958637 h 1000822"/>
                <a:gd name="connsiteX28" fmla="*/ 970260 w 986626"/>
                <a:gd name="connsiteY28" fmla="*/ 458907 h 1000822"/>
                <a:gd name="connsiteX29" fmla="*/ 962452 w 986626"/>
                <a:gd name="connsiteY29" fmla="*/ 304965 h 1000822"/>
                <a:gd name="connsiteX30" fmla="*/ 946439 w 986626"/>
                <a:gd name="connsiteY30" fmla="*/ 234212 h 1000822"/>
                <a:gd name="connsiteX31" fmla="*/ 957271 w 986626"/>
                <a:gd name="connsiteY31" fmla="*/ 196138 h 1000822"/>
                <a:gd name="connsiteX32" fmla="*/ 950314 w 986626"/>
                <a:gd name="connsiteY32" fmla="*/ 149305 h 1000822"/>
                <a:gd name="connsiteX33" fmla="*/ 963758 w 986626"/>
                <a:gd name="connsiteY33" fmla="*/ 125839 h 1000822"/>
                <a:gd name="connsiteX34" fmla="*/ 949917 w 986626"/>
                <a:gd name="connsiteY34" fmla="*/ 93514 h 1000822"/>
                <a:gd name="connsiteX35" fmla="*/ 894779 w 986626"/>
                <a:gd name="connsiteY35" fmla="*/ 87169 h 1000822"/>
                <a:gd name="connsiteX36" fmla="*/ 854903 w 986626"/>
                <a:gd name="connsiteY36" fmla="*/ 76749 h 1000822"/>
                <a:gd name="connsiteX37" fmla="*/ 840877 w 986626"/>
                <a:gd name="connsiteY37" fmla="*/ 61289 h 1000822"/>
                <a:gd name="connsiteX38" fmla="*/ 828086 w 986626"/>
                <a:gd name="connsiteY38" fmla="*/ 43459 h 1000822"/>
                <a:gd name="connsiteX39" fmla="*/ 759988 w 986626"/>
                <a:gd name="connsiteY39" fmla="*/ 25544 h 1000822"/>
                <a:gd name="connsiteX40" fmla="*/ 724029 w 986626"/>
                <a:gd name="connsiteY40" fmla="*/ 35864 h 1000822"/>
                <a:gd name="connsiteX41" fmla="*/ 651771 w 986626"/>
                <a:gd name="connsiteY41" fmla="*/ 79971 h 1000822"/>
                <a:gd name="connsiteX42" fmla="*/ 656044 w 986626"/>
                <a:gd name="connsiteY42" fmla="*/ 149617 h 1000822"/>
                <a:gd name="connsiteX43" fmla="*/ 637107 w 986626"/>
                <a:gd name="connsiteY43" fmla="*/ 197756 h 1000822"/>
                <a:gd name="connsiteX44" fmla="*/ 576887 w 986626"/>
                <a:gd name="connsiteY44" fmla="*/ 208276 h 1000822"/>
                <a:gd name="connsiteX45" fmla="*/ 524262 w 986626"/>
                <a:gd name="connsiteY45" fmla="*/ 168299 h 1000822"/>
                <a:gd name="connsiteX46" fmla="*/ 427076 w 986626"/>
                <a:gd name="connsiteY46" fmla="*/ 145231 h 1000822"/>
                <a:gd name="connsiteX47" fmla="*/ 375359 w 986626"/>
                <a:gd name="connsiteY47" fmla="*/ 96794 h 1000822"/>
                <a:gd name="connsiteX48" fmla="*/ 348827 w 986626"/>
                <a:gd name="connsiteY48" fmla="*/ 59685 h 1000822"/>
                <a:gd name="connsiteX49" fmla="*/ 315083 w 986626"/>
                <a:gd name="connsiteY49" fmla="*/ 51026 h 1000822"/>
                <a:gd name="connsiteX50" fmla="*/ 263225 w 986626"/>
                <a:gd name="connsiteY50" fmla="*/ 30967 h 1000822"/>
                <a:gd name="connsiteX51" fmla="*/ 227195 w 986626"/>
                <a:gd name="connsiteY51" fmla="*/ 30569 h 1000822"/>
                <a:gd name="connsiteX52" fmla="*/ 169658 w 986626"/>
                <a:gd name="connsiteY52" fmla="*/ 21867 h 1000822"/>
                <a:gd name="connsiteX53" fmla="*/ 135716 w 986626"/>
                <a:gd name="connsiteY53" fmla="*/ 4349 h 1000822"/>
                <a:gd name="connsiteX54" fmla="*/ 135176 w 986626"/>
                <a:gd name="connsiteY54" fmla="*/ 9857 h 1000822"/>
                <a:gd name="connsiteX55" fmla="*/ 135176 w 986626"/>
                <a:gd name="connsiteY55" fmla="*/ 9857 h 100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986626" h="1000822">
                  <a:moveTo>
                    <a:pt x="135176" y="9857"/>
                  </a:moveTo>
                  <a:cubicBezTo>
                    <a:pt x="135063" y="22790"/>
                    <a:pt x="131329" y="36120"/>
                    <a:pt x="133317" y="48882"/>
                  </a:cubicBezTo>
                  <a:cubicBezTo>
                    <a:pt x="135772" y="53694"/>
                    <a:pt x="140358" y="60466"/>
                    <a:pt x="134026" y="64441"/>
                  </a:cubicBezTo>
                  <a:cubicBezTo>
                    <a:pt x="120086" y="75244"/>
                    <a:pt x="99118" y="75727"/>
                    <a:pt x="89053" y="92038"/>
                  </a:cubicBezTo>
                  <a:cubicBezTo>
                    <a:pt x="82466" y="101110"/>
                    <a:pt x="76646" y="112140"/>
                    <a:pt x="64579" y="114241"/>
                  </a:cubicBezTo>
                  <a:cubicBezTo>
                    <a:pt x="50695" y="118571"/>
                    <a:pt x="50099" y="135861"/>
                    <a:pt x="54614" y="147275"/>
                  </a:cubicBezTo>
                  <a:cubicBezTo>
                    <a:pt x="58390" y="158547"/>
                    <a:pt x="65757" y="172672"/>
                    <a:pt x="56274" y="183276"/>
                  </a:cubicBezTo>
                  <a:cubicBezTo>
                    <a:pt x="48083" y="194775"/>
                    <a:pt x="40602" y="208290"/>
                    <a:pt x="26363" y="213131"/>
                  </a:cubicBezTo>
                  <a:cubicBezTo>
                    <a:pt x="18201" y="217631"/>
                    <a:pt x="3905" y="221492"/>
                    <a:pt x="4359" y="233019"/>
                  </a:cubicBezTo>
                  <a:cubicBezTo>
                    <a:pt x="12110" y="245597"/>
                    <a:pt x="21239" y="257862"/>
                    <a:pt x="26207" y="272101"/>
                  </a:cubicBezTo>
                  <a:cubicBezTo>
                    <a:pt x="36911" y="296987"/>
                    <a:pt x="37124" y="324683"/>
                    <a:pt x="32666" y="350904"/>
                  </a:cubicBezTo>
                  <a:cubicBezTo>
                    <a:pt x="29742" y="364943"/>
                    <a:pt x="37635" y="377606"/>
                    <a:pt x="37692" y="391348"/>
                  </a:cubicBezTo>
                  <a:cubicBezTo>
                    <a:pt x="36684" y="408483"/>
                    <a:pt x="25966" y="424808"/>
                    <a:pt x="30793" y="442553"/>
                  </a:cubicBezTo>
                  <a:cubicBezTo>
                    <a:pt x="31800" y="454705"/>
                    <a:pt x="41141" y="468021"/>
                    <a:pt x="34625" y="479761"/>
                  </a:cubicBezTo>
                  <a:cubicBezTo>
                    <a:pt x="25043" y="488804"/>
                    <a:pt x="8817" y="494369"/>
                    <a:pt x="6886" y="509374"/>
                  </a:cubicBezTo>
                  <a:cubicBezTo>
                    <a:pt x="6404" y="531037"/>
                    <a:pt x="27939" y="543970"/>
                    <a:pt x="37252" y="561587"/>
                  </a:cubicBezTo>
                  <a:cubicBezTo>
                    <a:pt x="45556" y="573129"/>
                    <a:pt x="45358" y="587822"/>
                    <a:pt x="46564" y="601422"/>
                  </a:cubicBezTo>
                  <a:cubicBezTo>
                    <a:pt x="50710" y="613715"/>
                    <a:pt x="57240" y="627571"/>
                    <a:pt x="68369" y="635265"/>
                  </a:cubicBezTo>
                  <a:cubicBezTo>
                    <a:pt x="79357" y="639353"/>
                    <a:pt x="89479" y="627230"/>
                    <a:pt x="100595" y="633505"/>
                  </a:cubicBezTo>
                  <a:cubicBezTo>
                    <a:pt x="121477" y="639907"/>
                    <a:pt x="144276" y="649788"/>
                    <a:pt x="152808" y="671678"/>
                  </a:cubicBezTo>
                  <a:cubicBezTo>
                    <a:pt x="159040" y="684270"/>
                    <a:pt x="160161" y="703278"/>
                    <a:pt x="176331" y="707878"/>
                  </a:cubicBezTo>
                  <a:cubicBezTo>
                    <a:pt x="210628" y="718468"/>
                    <a:pt x="249994" y="718851"/>
                    <a:pt x="278698" y="743070"/>
                  </a:cubicBezTo>
                  <a:cubicBezTo>
                    <a:pt x="290013" y="750821"/>
                    <a:pt x="296415" y="768864"/>
                    <a:pt x="312130" y="768396"/>
                  </a:cubicBezTo>
                  <a:cubicBezTo>
                    <a:pt x="332800" y="762306"/>
                    <a:pt x="349040" y="746960"/>
                    <a:pt x="367821" y="736866"/>
                  </a:cubicBezTo>
                  <a:cubicBezTo>
                    <a:pt x="385524" y="726233"/>
                    <a:pt x="405555" y="710149"/>
                    <a:pt x="427388" y="716779"/>
                  </a:cubicBezTo>
                  <a:cubicBezTo>
                    <a:pt x="595115" y="805689"/>
                    <a:pt x="760329" y="899127"/>
                    <a:pt x="922788" y="997307"/>
                  </a:cubicBezTo>
                  <a:cubicBezTo>
                    <a:pt x="921284" y="984474"/>
                    <a:pt x="921567" y="971527"/>
                    <a:pt x="921170" y="958637"/>
                  </a:cubicBezTo>
                  <a:cubicBezTo>
                    <a:pt x="941811" y="958637"/>
                    <a:pt x="962466" y="958637"/>
                    <a:pt x="983107" y="958637"/>
                  </a:cubicBezTo>
                  <a:cubicBezTo>
                    <a:pt x="980651" y="792018"/>
                    <a:pt x="976889" y="625413"/>
                    <a:pt x="970260" y="458907"/>
                  </a:cubicBezTo>
                  <a:cubicBezTo>
                    <a:pt x="968585" y="407603"/>
                    <a:pt x="969508" y="355844"/>
                    <a:pt x="962452" y="304965"/>
                  </a:cubicBezTo>
                  <a:cubicBezTo>
                    <a:pt x="957909" y="281172"/>
                    <a:pt x="954474" y="257053"/>
                    <a:pt x="946439" y="234212"/>
                  </a:cubicBezTo>
                  <a:cubicBezTo>
                    <a:pt x="941044" y="220257"/>
                    <a:pt x="951890" y="208148"/>
                    <a:pt x="957271" y="196138"/>
                  </a:cubicBezTo>
                  <a:cubicBezTo>
                    <a:pt x="965476" y="180182"/>
                    <a:pt x="952941" y="164609"/>
                    <a:pt x="950314" y="149305"/>
                  </a:cubicBezTo>
                  <a:cubicBezTo>
                    <a:pt x="947348" y="138246"/>
                    <a:pt x="958463" y="133207"/>
                    <a:pt x="963758" y="125839"/>
                  </a:cubicBezTo>
                  <a:cubicBezTo>
                    <a:pt x="970686" y="113801"/>
                    <a:pt x="959883" y="99832"/>
                    <a:pt x="949917" y="93514"/>
                  </a:cubicBezTo>
                  <a:cubicBezTo>
                    <a:pt x="932200" y="87226"/>
                    <a:pt x="911971" y="96510"/>
                    <a:pt x="894779" y="87169"/>
                  </a:cubicBezTo>
                  <a:cubicBezTo>
                    <a:pt x="882202" y="81121"/>
                    <a:pt x="868673" y="77870"/>
                    <a:pt x="854903" y="76749"/>
                  </a:cubicBezTo>
                  <a:cubicBezTo>
                    <a:pt x="847137" y="75940"/>
                    <a:pt x="838180" y="70503"/>
                    <a:pt x="840877" y="61289"/>
                  </a:cubicBezTo>
                  <a:cubicBezTo>
                    <a:pt x="842921" y="52474"/>
                    <a:pt x="836121" y="45433"/>
                    <a:pt x="828086" y="43459"/>
                  </a:cubicBezTo>
                  <a:cubicBezTo>
                    <a:pt x="806579" y="33877"/>
                    <a:pt x="784306" y="23216"/>
                    <a:pt x="759988" y="25544"/>
                  </a:cubicBezTo>
                  <a:cubicBezTo>
                    <a:pt x="746757" y="23854"/>
                    <a:pt x="735783" y="31946"/>
                    <a:pt x="724029" y="35864"/>
                  </a:cubicBezTo>
                  <a:cubicBezTo>
                    <a:pt x="694799" y="37681"/>
                    <a:pt x="668650" y="56903"/>
                    <a:pt x="651771" y="79971"/>
                  </a:cubicBezTo>
                  <a:cubicBezTo>
                    <a:pt x="636539" y="100982"/>
                    <a:pt x="645227" y="128806"/>
                    <a:pt x="656044" y="149617"/>
                  </a:cubicBezTo>
                  <a:cubicBezTo>
                    <a:pt x="663880" y="167391"/>
                    <a:pt x="649642" y="186300"/>
                    <a:pt x="637107" y="197756"/>
                  </a:cubicBezTo>
                  <a:cubicBezTo>
                    <a:pt x="621392" y="211612"/>
                    <a:pt x="595753" y="222571"/>
                    <a:pt x="576887" y="208276"/>
                  </a:cubicBezTo>
                  <a:cubicBezTo>
                    <a:pt x="559270" y="195159"/>
                    <a:pt x="545443" y="176505"/>
                    <a:pt x="524262" y="168299"/>
                  </a:cubicBezTo>
                  <a:cubicBezTo>
                    <a:pt x="493911" y="153649"/>
                    <a:pt x="460536" y="147247"/>
                    <a:pt x="427076" y="145231"/>
                  </a:cubicBezTo>
                  <a:cubicBezTo>
                    <a:pt x="401168" y="143385"/>
                    <a:pt x="378341" y="122773"/>
                    <a:pt x="375359" y="96794"/>
                  </a:cubicBezTo>
                  <a:cubicBezTo>
                    <a:pt x="373755" y="81249"/>
                    <a:pt x="366884" y="61460"/>
                    <a:pt x="348827" y="59685"/>
                  </a:cubicBezTo>
                  <a:cubicBezTo>
                    <a:pt x="337044" y="59160"/>
                    <a:pt x="324694" y="58975"/>
                    <a:pt x="315083" y="51026"/>
                  </a:cubicBezTo>
                  <a:cubicBezTo>
                    <a:pt x="300078" y="39059"/>
                    <a:pt x="281594" y="34203"/>
                    <a:pt x="263225" y="30967"/>
                  </a:cubicBezTo>
                  <a:cubicBezTo>
                    <a:pt x="251683" y="26097"/>
                    <a:pt x="238836" y="25232"/>
                    <a:pt x="227195" y="30569"/>
                  </a:cubicBezTo>
                  <a:cubicBezTo>
                    <a:pt x="207974" y="38036"/>
                    <a:pt x="186225" y="33124"/>
                    <a:pt x="169658" y="21867"/>
                  </a:cubicBezTo>
                  <a:cubicBezTo>
                    <a:pt x="158202" y="16274"/>
                    <a:pt x="145880" y="12455"/>
                    <a:pt x="135716" y="4349"/>
                  </a:cubicBezTo>
                  <a:cubicBezTo>
                    <a:pt x="135545" y="6209"/>
                    <a:pt x="135361" y="8040"/>
                    <a:pt x="135176" y="9857"/>
                  </a:cubicBezTo>
                  <a:lnTo>
                    <a:pt x="135176" y="9857"/>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1" name="Forme libre : forme 4610">
              <a:extLst>
                <a:ext uri="{FF2B5EF4-FFF2-40B4-BE49-F238E27FC236}">
                  <a16:creationId xmlns:a16="http://schemas.microsoft.com/office/drawing/2014/main" id="{82F997C1-BBC8-4CC0-90FD-0A9CA0DFA4C5}"/>
                </a:ext>
              </a:extLst>
            </p:cNvPr>
            <p:cNvSpPr/>
            <p:nvPr/>
          </p:nvSpPr>
          <p:spPr>
            <a:xfrm>
              <a:off x="9580513" y="4373583"/>
              <a:ext cx="492604" cy="990886"/>
            </a:xfrm>
            <a:custGeom>
              <a:avLst/>
              <a:gdLst>
                <a:gd name="connsiteX0" fmla="*/ 415108 w 492603"/>
                <a:gd name="connsiteY0" fmla="*/ 4367 h 990885"/>
                <a:gd name="connsiteX1" fmla="*/ 408606 w 492603"/>
                <a:gd name="connsiteY1" fmla="*/ 20324 h 990885"/>
                <a:gd name="connsiteX2" fmla="*/ 375103 w 492603"/>
                <a:gd name="connsiteY2" fmla="*/ 39687 h 990885"/>
                <a:gd name="connsiteX3" fmla="*/ 390889 w 492603"/>
                <a:gd name="connsiteY3" fmla="*/ 51143 h 990885"/>
                <a:gd name="connsiteX4" fmla="*/ 381832 w 492603"/>
                <a:gd name="connsiteY4" fmla="*/ 97366 h 990885"/>
                <a:gd name="connsiteX5" fmla="*/ 361291 w 492603"/>
                <a:gd name="connsiteY5" fmla="*/ 107644 h 990885"/>
                <a:gd name="connsiteX6" fmla="*/ 357216 w 492603"/>
                <a:gd name="connsiteY6" fmla="*/ 116303 h 990885"/>
                <a:gd name="connsiteX7" fmla="*/ 350317 w 492603"/>
                <a:gd name="connsiteY7" fmla="*/ 130656 h 990885"/>
                <a:gd name="connsiteX8" fmla="*/ 329364 w 492603"/>
                <a:gd name="connsiteY8" fmla="*/ 114387 h 990885"/>
                <a:gd name="connsiteX9" fmla="*/ 327049 w 492603"/>
                <a:gd name="connsiteY9" fmla="*/ 143588 h 990885"/>
                <a:gd name="connsiteX10" fmla="*/ 330371 w 492603"/>
                <a:gd name="connsiteY10" fmla="*/ 152347 h 990885"/>
                <a:gd name="connsiteX11" fmla="*/ 321911 w 492603"/>
                <a:gd name="connsiteY11" fmla="*/ 165436 h 990885"/>
                <a:gd name="connsiteX12" fmla="*/ 311037 w 492603"/>
                <a:gd name="connsiteY12" fmla="*/ 187042 h 990885"/>
                <a:gd name="connsiteX13" fmla="*/ 317382 w 492603"/>
                <a:gd name="connsiteY13" fmla="*/ 194396 h 990885"/>
                <a:gd name="connsiteX14" fmla="*/ 296429 w 492603"/>
                <a:gd name="connsiteY14" fmla="*/ 221439 h 990885"/>
                <a:gd name="connsiteX15" fmla="*/ 300858 w 492603"/>
                <a:gd name="connsiteY15" fmla="*/ 197519 h 990885"/>
                <a:gd name="connsiteX16" fmla="*/ 285654 w 492603"/>
                <a:gd name="connsiteY16" fmla="*/ 212879 h 990885"/>
                <a:gd name="connsiteX17" fmla="*/ 269286 w 492603"/>
                <a:gd name="connsiteY17" fmla="*/ 238815 h 990885"/>
                <a:gd name="connsiteX18" fmla="*/ 275631 w 492603"/>
                <a:gd name="connsiteY18" fmla="*/ 252912 h 990885"/>
                <a:gd name="connsiteX19" fmla="*/ 269797 w 492603"/>
                <a:gd name="connsiteY19" fmla="*/ 253310 h 990885"/>
                <a:gd name="connsiteX20" fmla="*/ 260484 w 492603"/>
                <a:gd name="connsiteY20" fmla="*/ 237751 h 990885"/>
                <a:gd name="connsiteX21" fmla="*/ 229367 w 492603"/>
                <a:gd name="connsiteY21" fmla="*/ 258037 h 990885"/>
                <a:gd name="connsiteX22" fmla="*/ 219898 w 492603"/>
                <a:gd name="connsiteY22" fmla="*/ 275314 h 990885"/>
                <a:gd name="connsiteX23" fmla="*/ 217129 w 492603"/>
                <a:gd name="connsiteY23" fmla="*/ 275214 h 990885"/>
                <a:gd name="connsiteX24" fmla="*/ 200861 w 492603"/>
                <a:gd name="connsiteY24" fmla="*/ 278082 h 990885"/>
                <a:gd name="connsiteX25" fmla="*/ 175379 w 492603"/>
                <a:gd name="connsiteY25" fmla="*/ 286344 h 990885"/>
                <a:gd name="connsiteX26" fmla="*/ 167074 w 492603"/>
                <a:gd name="connsiteY26" fmla="*/ 288715 h 990885"/>
                <a:gd name="connsiteX27" fmla="*/ 159224 w 492603"/>
                <a:gd name="connsiteY27" fmla="*/ 294450 h 990885"/>
                <a:gd name="connsiteX28" fmla="*/ 149301 w 492603"/>
                <a:gd name="connsiteY28" fmla="*/ 289566 h 990885"/>
                <a:gd name="connsiteX29" fmla="*/ 119901 w 492603"/>
                <a:gd name="connsiteY29" fmla="*/ 304785 h 990885"/>
                <a:gd name="connsiteX30" fmla="*/ 99245 w 492603"/>
                <a:gd name="connsiteY30" fmla="*/ 315346 h 990885"/>
                <a:gd name="connsiteX31" fmla="*/ 98890 w 492603"/>
                <a:gd name="connsiteY31" fmla="*/ 328946 h 990885"/>
                <a:gd name="connsiteX32" fmla="*/ 97982 w 492603"/>
                <a:gd name="connsiteY32" fmla="*/ 339466 h 990885"/>
                <a:gd name="connsiteX33" fmla="*/ 63230 w 492603"/>
                <a:gd name="connsiteY33" fmla="*/ 407394 h 990885"/>
                <a:gd name="connsiteX34" fmla="*/ 68511 w 492603"/>
                <a:gd name="connsiteY34" fmla="*/ 433074 h 990885"/>
                <a:gd name="connsiteX35" fmla="*/ 73692 w 492603"/>
                <a:gd name="connsiteY35" fmla="*/ 479709 h 990885"/>
                <a:gd name="connsiteX36" fmla="*/ 84666 w 492603"/>
                <a:gd name="connsiteY36" fmla="*/ 532078 h 990885"/>
                <a:gd name="connsiteX37" fmla="*/ 84212 w 492603"/>
                <a:gd name="connsiteY37" fmla="*/ 561932 h 990885"/>
                <a:gd name="connsiteX38" fmla="*/ 86880 w 492603"/>
                <a:gd name="connsiteY38" fmla="*/ 582886 h 990885"/>
                <a:gd name="connsiteX39" fmla="*/ 49020 w 492603"/>
                <a:gd name="connsiteY39" fmla="*/ 646285 h 990885"/>
                <a:gd name="connsiteX40" fmla="*/ 35377 w 492603"/>
                <a:gd name="connsiteY40" fmla="*/ 670561 h 990885"/>
                <a:gd name="connsiteX41" fmla="*/ 20116 w 492603"/>
                <a:gd name="connsiteY41" fmla="*/ 689498 h 990885"/>
                <a:gd name="connsiteX42" fmla="*/ 4359 w 492603"/>
                <a:gd name="connsiteY42" fmla="*/ 733151 h 990885"/>
                <a:gd name="connsiteX43" fmla="*/ 14537 w 492603"/>
                <a:gd name="connsiteY43" fmla="*/ 795741 h 990885"/>
                <a:gd name="connsiteX44" fmla="*/ 29940 w 492603"/>
                <a:gd name="connsiteY44" fmla="*/ 832197 h 990885"/>
                <a:gd name="connsiteX45" fmla="*/ 22544 w 492603"/>
                <a:gd name="connsiteY45" fmla="*/ 847912 h 990885"/>
                <a:gd name="connsiteX46" fmla="*/ 32566 w 492603"/>
                <a:gd name="connsiteY46" fmla="*/ 912220 h 990885"/>
                <a:gd name="connsiteX47" fmla="*/ 50794 w 492603"/>
                <a:gd name="connsiteY47" fmla="*/ 947923 h 990885"/>
                <a:gd name="connsiteX48" fmla="*/ 65090 w 492603"/>
                <a:gd name="connsiteY48" fmla="*/ 962219 h 990885"/>
                <a:gd name="connsiteX49" fmla="*/ 94944 w 492603"/>
                <a:gd name="connsiteY49" fmla="*/ 972042 h 990885"/>
                <a:gd name="connsiteX50" fmla="*/ 132606 w 492603"/>
                <a:gd name="connsiteY50" fmla="*/ 985784 h 990885"/>
                <a:gd name="connsiteX51" fmla="*/ 188652 w 492603"/>
                <a:gd name="connsiteY51" fmla="*/ 956171 h 990885"/>
                <a:gd name="connsiteX52" fmla="*/ 216391 w 492603"/>
                <a:gd name="connsiteY52" fmla="*/ 952395 h 990885"/>
                <a:gd name="connsiteX53" fmla="*/ 236933 w 492603"/>
                <a:gd name="connsiteY53" fmla="*/ 939761 h 990885"/>
                <a:gd name="connsiteX54" fmla="*/ 264260 w 492603"/>
                <a:gd name="connsiteY54" fmla="*/ 873706 h 990885"/>
                <a:gd name="connsiteX55" fmla="*/ 303867 w 492603"/>
                <a:gd name="connsiteY55" fmla="*/ 751691 h 990885"/>
                <a:gd name="connsiteX56" fmla="*/ 343333 w 492603"/>
                <a:gd name="connsiteY56" fmla="*/ 637768 h 990885"/>
                <a:gd name="connsiteX57" fmla="*/ 362170 w 492603"/>
                <a:gd name="connsiteY57" fmla="*/ 586278 h 990885"/>
                <a:gd name="connsiteX58" fmla="*/ 368460 w 492603"/>
                <a:gd name="connsiteY58" fmla="*/ 567852 h 990885"/>
                <a:gd name="connsiteX59" fmla="*/ 398569 w 492603"/>
                <a:gd name="connsiteY59" fmla="*/ 481426 h 990885"/>
                <a:gd name="connsiteX60" fmla="*/ 416499 w 492603"/>
                <a:gd name="connsiteY60" fmla="*/ 397343 h 990885"/>
                <a:gd name="connsiteX61" fmla="*/ 431802 w 492603"/>
                <a:gd name="connsiteY61" fmla="*/ 359525 h 990885"/>
                <a:gd name="connsiteX62" fmla="*/ 443585 w 492603"/>
                <a:gd name="connsiteY62" fmla="*/ 316979 h 990885"/>
                <a:gd name="connsiteX63" fmla="*/ 435976 w 492603"/>
                <a:gd name="connsiteY63" fmla="*/ 301576 h 990885"/>
                <a:gd name="connsiteX64" fmla="*/ 437041 w 492603"/>
                <a:gd name="connsiteY64" fmla="*/ 258165 h 990885"/>
                <a:gd name="connsiteX65" fmla="*/ 446155 w 492603"/>
                <a:gd name="connsiteY65" fmla="*/ 266626 h 990885"/>
                <a:gd name="connsiteX66" fmla="*/ 464780 w 492603"/>
                <a:gd name="connsiteY66" fmla="*/ 293513 h 990885"/>
                <a:gd name="connsiteX67" fmla="*/ 485023 w 492603"/>
                <a:gd name="connsiteY67" fmla="*/ 263318 h 990885"/>
                <a:gd name="connsiteX68" fmla="*/ 482993 w 492603"/>
                <a:gd name="connsiteY68" fmla="*/ 229915 h 990885"/>
                <a:gd name="connsiteX69" fmla="*/ 471494 w 492603"/>
                <a:gd name="connsiteY69" fmla="*/ 140692 h 990885"/>
                <a:gd name="connsiteX70" fmla="*/ 447660 w 492603"/>
                <a:gd name="connsiteY70" fmla="*/ 56339 h 990885"/>
                <a:gd name="connsiteX71" fmla="*/ 438489 w 492603"/>
                <a:gd name="connsiteY71" fmla="*/ 53117 h 990885"/>
                <a:gd name="connsiteX72" fmla="*/ 433762 w 492603"/>
                <a:gd name="connsiteY72" fmla="*/ 32774 h 990885"/>
                <a:gd name="connsiteX73" fmla="*/ 424392 w 492603"/>
                <a:gd name="connsiteY73" fmla="*/ 21445 h 990885"/>
                <a:gd name="connsiteX74" fmla="*/ 415108 w 492603"/>
                <a:gd name="connsiteY74" fmla="*/ 4367 h 990885"/>
                <a:gd name="connsiteX75" fmla="*/ 415108 w 492603"/>
                <a:gd name="connsiteY75" fmla="*/ 4367 h 990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492603" h="990885">
                  <a:moveTo>
                    <a:pt x="415108" y="4367"/>
                  </a:moveTo>
                  <a:cubicBezTo>
                    <a:pt x="407059" y="5446"/>
                    <a:pt x="409855" y="14872"/>
                    <a:pt x="408606" y="20324"/>
                  </a:cubicBezTo>
                  <a:cubicBezTo>
                    <a:pt x="402459" y="32461"/>
                    <a:pt x="389370" y="41731"/>
                    <a:pt x="375103" y="39687"/>
                  </a:cubicBezTo>
                  <a:cubicBezTo>
                    <a:pt x="376906" y="42640"/>
                    <a:pt x="388888" y="44031"/>
                    <a:pt x="390889" y="51143"/>
                  </a:cubicBezTo>
                  <a:cubicBezTo>
                    <a:pt x="394892" y="66858"/>
                    <a:pt x="384856" y="82361"/>
                    <a:pt x="381832" y="97366"/>
                  </a:cubicBezTo>
                  <a:cubicBezTo>
                    <a:pt x="379745" y="106451"/>
                    <a:pt x="369198" y="108254"/>
                    <a:pt x="361291" y="107644"/>
                  </a:cubicBezTo>
                  <a:cubicBezTo>
                    <a:pt x="364371" y="113407"/>
                    <a:pt x="361106" y="113947"/>
                    <a:pt x="357216" y="116303"/>
                  </a:cubicBezTo>
                  <a:cubicBezTo>
                    <a:pt x="352986" y="119725"/>
                    <a:pt x="351893" y="127447"/>
                    <a:pt x="350317" y="130656"/>
                  </a:cubicBezTo>
                  <a:cubicBezTo>
                    <a:pt x="344511" y="125091"/>
                    <a:pt x="339400" y="111690"/>
                    <a:pt x="329364" y="114387"/>
                  </a:cubicBezTo>
                  <a:cubicBezTo>
                    <a:pt x="321187" y="121244"/>
                    <a:pt x="323756" y="134829"/>
                    <a:pt x="327049" y="143588"/>
                  </a:cubicBezTo>
                  <a:cubicBezTo>
                    <a:pt x="329264" y="150757"/>
                    <a:pt x="330968" y="149082"/>
                    <a:pt x="330371" y="152347"/>
                  </a:cubicBezTo>
                  <a:cubicBezTo>
                    <a:pt x="328597" y="152716"/>
                    <a:pt x="328114" y="163832"/>
                    <a:pt x="321911" y="165436"/>
                  </a:cubicBezTo>
                  <a:cubicBezTo>
                    <a:pt x="313450" y="168559"/>
                    <a:pt x="305755" y="177999"/>
                    <a:pt x="311037" y="187042"/>
                  </a:cubicBezTo>
                  <a:cubicBezTo>
                    <a:pt x="311902" y="190279"/>
                    <a:pt x="315948" y="193033"/>
                    <a:pt x="317382" y="194396"/>
                  </a:cubicBezTo>
                  <a:cubicBezTo>
                    <a:pt x="305088" y="198044"/>
                    <a:pt x="304151" y="214597"/>
                    <a:pt x="296429" y="221439"/>
                  </a:cubicBezTo>
                  <a:cubicBezTo>
                    <a:pt x="299353" y="213859"/>
                    <a:pt x="303796" y="205895"/>
                    <a:pt x="300858" y="197519"/>
                  </a:cubicBezTo>
                  <a:cubicBezTo>
                    <a:pt x="292283" y="197831"/>
                    <a:pt x="286662" y="204830"/>
                    <a:pt x="285654" y="212879"/>
                  </a:cubicBezTo>
                  <a:cubicBezTo>
                    <a:pt x="281438" y="222050"/>
                    <a:pt x="265268" y="226337"/>
                    <a:pt x="269286" y="238815"/>
                  </a:cubicBezTo>
                  <a:cubicBezTo>
                    <a:pt x="269797" y="243983"/>
                    <a:pt x="276895" y="247943"/>
                    <a:pt x="275631" y="252912"/>
                  </a:cubicBezTo>
                  <a:cubicBezTo>
                    <a:pt x="273190" y="254914"/>
                    <a:pt x="266432" y="259059"/>
                    <a:pt x="269797" y="253310"/>
                  </a:cubicBezTo>
                  <a:cubicBezTo>
                    <a:pt x="273303" y="246368"/>
                    <a:pt x="268959" y="236757"/>
                    <a:pt x="260484" y="237751"/>
                  </a:cubicBezTo>
                  <a:cubicBezTo>
                    <a:pt x="246998" y="238276"/>
                    <a:pt x="240950" y="253068"/>
                    <a:pt x="229367" y="258037"/>
                  </a:cubicBezTo>
                  <a:cubicBezTo>
                    <a:pt x="223077" y="261643"/>
                    <a:pt x="219273" y="268230"/>
                    <a:pt x="219898" y="275314"/>
                  </a:cubicBezTo>
                  <a:cubicBezTo>
                    <a:pt x="219316" y="280083"/>
                    <a:pt x="218989" y="278266"/>
                    <a:pt x="217129" y="275214"/>
                  </a:cubicBezTo>
                  <a:cubicBezTo>
                    <a:pt x="212814" y="268187"/>
                    <a:pt x="202834" y="272190"/>
                    <a:pt x="200861" y="278082"/>
                  </a:cubicBezTo>
                  <a:cubicBezTo>
                    <a:pt x="192116" y="274419"/>
                    <a:pt x="176983" y="274164"/>
                    <a:pt x="175379" y="286344"/>
                  </a:cubicBezTo>
                  <a:cubicBezTo>
                    <a:pt x="175776" y="291369"/>
                    <a:pt x="169998" y="285890"/>
                    <a:pt x="167074" y="288715"/>
                  </a:cubicBezTo>
                  <a:cubicBezTo>
                    <a:pt x="163894" y="289566"/>
                    <a:pt x="161240" y="293499"/>
                    <a:pt x="159224" y="294450"/>
                  </a:cubicBezTo>
                  <a:cubicBezTo>
                    <a:pt x="156441" y="291071"/>
                    <a:pt x="153673" y="283675"/>
                    <a:pt x="149301" y="289566"/>
                  </a:cubicBezTo>
                  <a:cubicBezTo>
                    <a:pt x="140769" y="296636"/>
                    <a:pt x="132805" y="308774"/>
                    <a:pt x="119901" y="304785"/>
                  </a:cubicBezTo>
                  <a:cubicBezTo>
                    <a:pt x="111880" y="303109"/>
                    <a:pt x="98422" y="304288"/>
                    <a:pt x="99245" y="315346"/>
                  </a:cubicBezTo>
                  <a:cubicBezTo>
                    <a:pt x="98820" y="319861"/>
                    <a:pt x="98990" y="324418"/>
                    <a:pt x="98890" y="328946"/>
                  </a:cubicBezTo>
                  <a:cubicBezTo>
                    <a:pt x="92630" y="323949"/>
                    <a:pt x="99359" y="335547"/>
                    <a:pt x="97982" y="339466"/>
                  </a:cubicBezTo>
                  <a:cubicBezTo>
                    <a:pt x="93865" y="365473"/>
                    <a:pt x="65473" y="380790"/>
                    <a:pt x="63230" y="407394"/>
                  </a:cubicBezTo>
                  <a:cubicBezTo>
                    <a:pt x="63656" y="416323"/>
                    <a:pt x="70796" y="423577"/>
                    <a:pt x="68511" y="433074"/>
                  </a:cubicBezTo>
                  <a:cubicBezTo>
                    <a:pt x="66679" y="448846"/>
                    <a:pt x="65672" y="465342"/>
                    <a:pt x="73692" y="479709"/>
                  </a:cubicBezTo>
                  <a:cubicBezTo>
                    <a:pt x="83048" y="495949"/>
                    <a:pt x="73976" y="516391"/>
                    <a:pt x="84666" y="532078"/>
                  </a:cubicBezTo>
                  <a:cubicBezTo>
                    <a:pt x="92374" y="541064"/>
                    <a:pt x="87732" y="552449"/>
                    <a:pt x="84212" y="561932"/>
                  </a:cubicBezTo>
                  <a:cubicBezTo>
                    <a:pt x="81429" y="569754"/>
                    <a:pt x="93254" y="575617"/>
                    <a:pt x="86880" y="582886"/>
                  </a:cubicBezTo>
                  <a:cubicBezTo>
                    <a:pt x="74558" y="604350"/>
                    <a:pt x="57850" y="623160"/>
                    <a:pt x="49020" y="646285"/>
                  </a:cubicBezTo>
                  <a:cubicBezTo>
                    <a:pt x="47245" y="655328"/>
                    <a:pt x="47884" y="669496"/>
                    <a:pt x="35377" y="670561"/>
                  </a:cubicBezTo>
                  <a:cubicBezTo>
                    <a:pt x="26363" y="672307"/>
                    <a:pt x="19989" y="680356"/>
                    <a:pt x="20116" y="689498"/>
                  </a:cubicBezTo>
                  <a:cubicBezTo>
                    <a:pt x="20102" y="705710"/>
                    <a:pt x="3890" y="717337"/>
                    <a:pt x="4359" y="733151"/>
                  </a:cubicBezTo>
                  <a:cubicBezTo>
                    <a:pt x="7510" y="753764"/>
                    <a:pt x="-1050" y="778522"/>
                    <a:pt x="14537" y="795741"/>
                  </a:cubicBezTo>
                  <a:cubicBezTo>
                    <a:pt x="21792" y="806985"/>
                    <a:pt x="20074" y="822217"/>
                    <a:pt x="29940" y="832197"/>
                  </a:cubicBezTo>
                  <a:cubicBezTo>
                    <a:pt x="30607" y="838103"/>
                    <a:pt x="22828" y="841723"/>
                    <a:pt x="22544" y="847912"/>
                  </a:cubicBezTo>
                  <a:cubicBezTo>
                    <a:pt x="17107" y="869561"/>
                    <a:pt x="20230" y="893396"/>
                    <a:pt x="32566" y="912220"/>
                  </a:cubicBezTo>
                  <a:cubicBezTo>
                    <a:pt x="38543" y="924202"/>
                    <a:pt x="38997" y="939533"/>
                    <a:pt x="50794" y="947923"/>
                  </a:cubicBezTo>
                  <a:cubicBezTo>
                    <a:pt x="56742" y="951714"/>
                    <a:pt x="58062" y="959294"/>
                    <a:pt x="65090" y="962219"/>
                  </a:cubicBezTo>
                  <a:cubicBezTo>
                    <a:pt x="74629" y="966747"/>
                    <a:pt x="87108" y="963099"/>
                    <a:pt x="94944" y="972042"/>
                  </a:cubicBezTo>
                  <a:cubicBezTo>
                    <a:pt x="104626" y="981895"/>
                    <a:pt x="118254" y="991008"/>
                    <a:pt x="132606" y="985784"/>
                  </a:cubicBezTo>
                  <a:cubicBezTo>
                    <a:pt x="153304" y="980106"/>
                    <a:pt x="167798" y="960331"/>
                    <a:pt x="188652" y="956171"/>
                  </a:cubicBezTo>
                  <a:cubicBezTo>
                    <a:pt x="198093" y="957562"/>
                    <a:pt x="208186" y="958585"/>
                    <a:pt x="216391" y="952395"/>
                  </a:cubicBezTo>
                  <a:cubicBezTo>
                    <a:pt x="223872" y="949457"/>
                    <a:pt x="232745" y="947696"/>
                    <a:pt x="236933" y="939761"/>
                  </a:cubicBezTo>
                  <a:cubicBezTo>
                    <a:pt x="250121" y="919489"/>
                    <a:pt x="251342" y="894106"/>
                    <a:pt x="264260" y="873706"/>
                  </a:cubicBezTo>
                  <a:cubicBezTo>
                    <a:pt x="280401" y="834000"/>
                    <a:pt x="289515" y="791838"/>
                    <a:pt x="303867" y="751691"/>
                  </a:cubicBezTo>
                  <a:cubicBezTo>
                    <a:pt x="318490" y="714213"/>
                    <a:pt x="332671" y="676580"/>
                    <a:pt x="343333" y="637768"/>
                  </a:cubicBezTo>
                  <a:cubicBezTo>
                    <a:pt x="347549" y="619838"/>
                    <a:pt x="359147" y="604378"/>
                    <a:pt x="362170" y="586278"/>
                  </a:cubicBezTo>
                  <a:cubicBezTo>
                    <a:pt x="360495" y="579195"/>
                    <a:pt x="367253" y="574751"/>
                    <a:pt x="368460" y="567852"/>
                  </a:cubicBezTo>
                  <a:cubicBezTo>
                    <a:pt x="378709" y="539048"/>
                    <a:pt x="385339" y="509165"/>
                    <a:pt x="398569" y="481426"/>
                  </a:cubicBezTo>
                  <a:cubicBezTo>
                    <a:pt x="408705" y="454567"/>
                    <a:pt x="420871" y="426757"/>
                    <a:pt x="416499" y="397343"/>
                  </a:cubicBezTo>
                  <a:cubicBezTo>
                    <a:pt x="414696" y="383175"/>
                    <a:pt x="417209" y="365941"/>
                    <a:pt x="431802" y="359525"/>
                  </a:cubicBezTo>
                  <a:cubicBezTo>
                    <a:pt x="442322" y="348210"/>
                    <a:pt x="444678" y="331899"/>
                    <a:pt x="443585" y="316979"/>
                  </a:cubicBezTo>
                  <a:cubicBezTo>
                    <a:pt x="446013" y="310193"/>
                    <a:pt x="440632" y="305338"/>
                    <a:pt x="435976" y="301576"/>
                  </a:cubicBezTo>
                  <a:cubicBezTo>
                    <a:pt x="434996" y="287480"/>
                    <a:pt x="432086" y="271878"/>
                    <a:pt x="437041" y="258165"/>
                  </a:cubicBezTo>
                  <a:cubicBezTo>
                    <a:pt x="441271" y="254914"/>
                    <a:pt x="445246" y="263403"/>
                    <a:pt x="446155" y="266626"/>
                  </a:cubicBezTo>
                  <a:cubicBezTo>
                    <a:pt x="449150" y="276492"/>
                    <a:pt x="450924" y="294010"/>
                    <a:pt x="464780" y="293513"/>
                  </a:cubicBezTo>
                  <a:cubicBezTo>
                    <a:pt x="477684" y="289992"/>
                    <a:pt x="481077" y="274291"/>
                    <a:pt x="485023" y="263318"/>
                  </a:cubicBezTo>
                  <a:cubicBezTo>
                    <a:pt x="489254" y="252444"/>
                    <a:pt x="490318" y="239752"/>
                    <a:pt x="482993" y="229915"/>
                  </a:cubicBezTo>
                  <a:cubicBezTo>
                    <a:pt x="469578" y="202360"/>
                    <a:pt x="476435" y="170234"/>
                    <a:pt x="471494" y="140692"/>
                  </a:cubicBezTo>
                  <a:cubicBezTo>
                    <a:pt x="467747" y="111548"/>
                    <a:pt x="459896" y="83070"/>
                    <a:pt x="447660" y="56339"/>
                  </a:cubicBezTo>
                  <a:cubicBezTo>
                    <a:pt x="444224" y="61592"/>
                    <a:pt x="440561" y="56353"/>
                    <a:pt x="438489" y="53117"/>
                  </a:cubicBezTo>
                  <a:cubicBezTo>
                    <a:pt x="442904" y="45635"/>
                    <a:pt x="435635" y="39531"/>
                    <a:pt x="433762" y="32774"/>
                  </a:cubicBezTo>
                  <a:cubicBezTo>
                    <a:pt x="432612" y="28089"/>
                    <a:pt x="427387" y="22666"/>
                    <a:pt x="424392" y="21445"/>
                  </a:cubicBezTo>
                  <a:cubicBezTo>
                    <a:pt x="432186" y="15866"/>
                    <a:pt x="422121" y="3814"/>
                    <a:pt x="415108" y="4367"/>
                  </a:cubicBezTo>
                  <a:lnTo>
                    <a:pt x="415108" y="4367"/>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2" name="Forme libre : forme 4611">
              <a:extLst>
                <a:ext uri="{FF2B5EF4-FFF2-40B4-BE49-F238E27FC236}">
                  <a16:creationId xmlns:a16="http://schemas.microsoft.com/office/drawing/2014/main" id="{2F435124-B582-430D-A3F6-B7497A4627DD}"/>
                </a:ext>
              </a:extLst>
            </p:cNvPr>
            <p:cNvSpPr/>
            <p:nvPr/>
          </p:nvSpPr>
          <p:spPr>
            <a:xfrm>
              <a:off x="6343138" y="2741787"/>
              <a:ext cx="403168" cy="471310"/>
            </a:xfrm>
            <a:custGeom>
              <a:avLst/>
              <a:gdLst>
                <a:gd name="connsiteX0" fmla="*/ 159015 w 403168"/>
                <a:gd name="connsiteY0" fmla="*/ 4993 h 471309"/>
                <a:gd name="connsiteX1" fmla="*/ 146679 w 403168"/>
                <a:gd name="connsiteY1" fmla="*/ 18536 h 471309"/>
                <a:gd name="connsiteX2" fmla="*/ 131773 w 403168"/>
                <a:gd name="connsiteY2" fmla="*/ 7804 h 471309"/>
                <a:gd name="connsiteX3" fmla="*/ 129303 w 403168"/>
                <a:gd name="connsiteY3" fmla="*/ 33428 h 471309"/>
                <a:gd name="connsiteX4" fmla="*/ 110777 w 403168"/>
                <a:gd name="connsiteY4" fmla="*/ 44401 h 471309"/>
                <a:gd name="connsiteX5" fmla="*/ 101109 w 403168"/>
                <a:gd name="connsiteY5" fmla="*/ 43194 h 471309"/>
                <a:gd name="connsiteX6" fmla="*/ 87268 w 403168"/>
                <a:gd name="connsiteY6" fmla="*/ 23760 h 471309"/>
                <a:gd name="connsiteX7" fmla="*/ 61744 w 403168"/>
                <a:gd name="connsiteY7" fmla="*/ 34592 h 471309"/>
                <a:gd name="connsiteX8" fmla="*/ 49705 w 403168"/>
                <a:gd name="connsiteY8" fmla="*/ 48192 h 471309"/>
                <a:gd name="connsiteX9" fmla="*/ 35651 w 403168"/>
                <a:gd name="connsiteY9" fmla="*/ 70749 h 471309"/>
                <a:gd name="connsiteX10" fmla="*/ 45773 w 403168"/>
                <a:gd name="connsiteY10" fmla="*/ 106608 h 471309"/>
                <a:gd name="connsiteX11" fmla="*/ 52573 w 403168"/>
                <a:gd name="connsiteY11" fmla="*/ 110441 h 471309"/>
                <a:gd name="connsiteX12" fmla="*/ 59174 w 403168"/>
                <a:gd name="connsiteY12" fmla="*/ 125702 h 471309"/>
                <a:gd name="connsiteX13" fmla="*/ 46440 w 403168"/>
                <a:gd name="connsiteY13" fmla="*/ 149466 h 471309"/>
                <a:gd name="connsiteX14" fmla="*/ 64554 w 403168"/>
                <a:gd name="connsiteY14" fmla="*/ 167552 h 471309"/>
                <a:gd name="connsiteX15" fmla="*/ 57172 w 403168"/>
                <a:gd name="connsiteY15" fmla="*/ 169014 h 471309"/>
                <a:gd name="connsiteX16" fmla="*/ 29433 w 403168"/>
                <a:gd name="connsiteY16" fmla="*/ 172038 h 471309"/>
                <a:gd name="connsiteX17" fmla="*/ 43686 w 403168"/>
                <a:gd name="connsiteY17" fmla="*/ 200089 h 471309"/>
                <a:gd name="connsiteX18" fmla="*/ 38746 w 403168"/>
                <a:gd name="connsiteY18" fmla="*/ 220589 h 471309"/>
                <a:gd name="connsiteX19" fmla="*/ 31194 w 403168"/>
                <a:gd name="connsiteY19" fmla="*/ 231463 h 471309"/>
                <a:gd name="connsiteX20" fmla="*/ 12810 w 403168"/>
                <a:gd name="connsiteY20" fmla="*/ 235892 h 471309"/>
                <a:gd name="connsiteX21" fmla="*/ 20163 w 403168"/>
                <a:gd name="connsiteY21" fmla="*/ 294664 h 471309"/>
                <a:gd name="connsiteX22" fmla="*/ 4349 w 403168"/>
                <a:gd name="connsiteY22" fmla="*/ 311940 h 471309"/>
                <a:gd name="connsiteX23" fmla="*/ 17594 w 403168"/>
                <a:gd name="connsiteY23" fmla="*/ 320245 h 471309"/>
                <a:gd name="connsiteX24" fmla="*/ 41259 w 403168"/>
                <a:gd name="connsiteY24" fmla="*/ 329714 h 471309"/>
                <a:gd name="connsiteX25" fmla="*/ 52388 w 403168"/>
                <a:gd name="connsiteY25" fmla="*/ 336869 h 471309"/>
                <a:gd name="connsiteX26" fmla="*/ 77459 w 403168"/>
                <a:gd name="connsiteY26" fmla="*/ 367135 h 471309"/>
                <a:gd name="connsiteX27" fmla="*/ 71681 w 403168"/>
                <a:gd name="connsiteY27" fmla="*/ 423167 h 471309"/>
                <a:gd name="connsiteX28" fmla="*/ 74435 w 403168"/>
                <a:gd name="connsiteY28" fmla="*/ 466436 h 471309"/>
                <a:gd name="connsiteX29" fmla="*/ 98951 w 403168"/>
                <a:gd name="connsiteY29" fmla="*/ 456314 h 471309"/>
                <a:gd name="connsiteX30" fmla="*/ 135151 w 403168"/>
                <a:gd name="connsiteY30" fmla="*/ 443226 h 471309"/>
                <a:gd name="connsiteX31" fmla="*/ 196833 w 403168"/>
                <a:gd name="connsiteY31" fmla="*/ 417034 h 471309"/>
                <a:gd name="connsiteX32" fmla="*/ 248905 w 403168"/>
                <a:gd name="connsiteY32" fmla="*/ 413158 h 471309"/>
                <a:gd name="connsiteX33" fmla="*/ 304042 w 403168"/>
                <a:gd name="connsiteY33" fmla="*/ 406557 h 471309"/>
                <a:gd name="connsiteX34" fmla="*/ 316634 w 403168"/>
                <a:gd name="connsiteY34" fmla="*/ 408119 h 471309"/>
                <a:gd name="connsiteX35" fmla="*/ 347652 w 403168"/>
                <a:gd name="connsiteY35" fmla="*/ 403831 h 471309"/>
                <a:gd name="connsiteX36" fmla="*/ 354353 w 403168"/>
                <a:gd name="connsiteY36" fmla="*/ 410433 h 471309"/>
                <a:gd name="connsiteX37" fmla="*/ 359691 w 403168"/>
                <a:gd name="connsiteY37" fmla="*/ 418042 h 471309"/>
                <a:gd name="connsiteX38" fmla="*/ 383214 w 403168"/>
                <a:gd name="connsiteY38" fmla="*/ 414209 h 471309"/>
                <a:gd name="connsiteX39" fmla="*/ 375817 w 403168"/>
                <a:gd name="connsiteY39" fmla="*/ 372572 h 471309"/>
                <a:gd name="connsiteX40" fmla="*/ 368421 w 403168"/>
                <a:gd name="connsiteY40" fmla="*/ 367333 h 471309"/>
                <a:gd name="connsiteX41" fmla="*/ 353189 w 403168"/>
                <a:gd name="connsiteY41" fmla="*/ 314339 h 471309"/>
                <a:gd name="connsiteX42" fmla="*/ 361479 w 403168"/>
                <a:gd name="connsiteY42" fmla="*/ 271155 h 471309"/>
                <a:gd name="connsiteX43" fmla="*/ 385740 w 403168"/>
                <a:gd name="connsiteY43" fmla="*/ 205697 h 471309"/>
                <a:gd name="connsiteX44" fmla="*/ 397878 w 403168"/>
                <a:gd name="connsiteY44" fmla="*/ 172819 h 471309"/>
                <a:gd name="connsiteX45" fmla="*/ 385144 w 403168"/>
                <a:gd name="connsiteY45" fmla="*/ 129265 h 471309"/>
                <a:gd name="connsiteX46" fmla="*/ 386791 w 403168"/>
                <a:gd name="connsiteY46" fmla="*/ 94244 h 471309"/>
                <a:gd name="connsiteX47" fmla="*/ 377691 w 403168"/>
                <a:gd name="connsiteY47" fmla="*/ 97494 h 471309"/>
                <a:gd name="connsiteX48" fmla="*/ 358001 w 403168"/>
                <a:gd name="connsiteY48" fmla="*/ 68038 h 471309"/>
                <a:gd name="connsiteX49" fmla="*/ 349384 w 403168"/>
                <a:gd name="connsiteY49" fmla="*/ 65312 h 471309"/>
                <a:gd name="connsiteX50" fmla="*/ 307989 w 403168"/>
                <a:gd name="connsiteY50" fmla="*/ 66576 h 471309"/>
                <a:gd name="connsiteX51" fmla="*/ 278830 w 403168"/>
                <a:gd name="connsiteY51" fmla="*/ 85911 h 471309"/>
                <a:gd name="connsiteX52" fmla="*/ 236937 w 403168"/>
                <a:gd name="connsiteY52" fmla="*/ 48944 h 471309"/>
                <a:gd name="connsiteX53" fmla="*/ 212463 w 403168"/>
                <a:gd name="connsiteY53" fmla="*/ 33839 h 471309"/>
                <a:gd name="connsiteX54" fmla="*/ 199020 w 403168"/>
                <a:gd name="connsiteY54" fmla="*/ 23973 h 471309"/>
                <a:gd name="connsiteX55" fmla="*/ 168399 w 403168"/>
                <a:gd name="connsiteY55" fmla="*/ 43606 h 471309"/>
                <a:gd name="connsiteX56" fmla="*/ 165176 w 403168"/>
                <a:gd name="connsiteY56" fmla="*/ 17116 h 471309"/>
                <a:gd name="connsiteX57" fmla="*/ 159015 w 403168"/>
                <a:gd name="connsiteY57" fmla="*/ 4993 h 471309"/>
                <a:gd name="connsiteX58" fmla="*/ 247797 w 403168"/>
                <a:gd name="connsiteY58" fmla="*/ 412221 h 471309"/>
                <a:gd name="connsiteX59" fmla="*/ 247797 w 403168"/>
                <a:gd name="connsiteY59" fmla="*/ 412221 h 47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403168" h="471309">
                  <a:moveTo>
                    <a:pt x="159015" y="4993"/>
                  </a:moveTo>
                  <a:cubicBezTo>
                    <a:pt x="152499" y="6924"/>
                    <a:pt x="152684" y="17130"/>
                    <a:pt x="146679" y="18536"/>
                  </a:cubicBezTo>
                  <a:cubicBezTo>
                    <a:pt x="141142" y="16052"/>
                    <a:pt x="137976" y="9692"/>
                    <a:pt x="131773" y="7804"/>
                  </a:cubicBezTo>
                  <a:cubicBezTo>
                    <a:pt x="129871" y="15910"/>
                    <a:pt x="135038" y="26912"/>
                    <a:pt x="129303" y="33428"/>
                  </a:cubicBezTo>
                  <a:cubicBezTo>
                    <a:pt x="122219" y="33115"/>
                    <a:pt x="108832" y="34095"/>
                    <a:pt x="110777" y="44401"/>
                  </a:cubicBezTo>
                  <a:cubicBezTo>
                    <a:pt x="110606" y="47354"/>
                    <a:pt x="103338" y="43691"/>
                    <a:pt x="101109" y="43194"/>
                  </a:cubicBezTo>
                  <a:cubicBezTo>
                    <a:pt x="93387" y="40142"/>
                    <a:pt x="84770" y="33442"/>
                    <a:pt x="87268" y="23760"/>
                  </a:cubicBezTo>
                  <a:cubicBezTo>
                    <a:pt x="79460" y="29311"/>
                    <a:pt x="66045" y="23845"/>
                    <a:pt x="61744" y="34592"/>
                  </a:cubicBezTo>
                  <a:cubicBezTo>
                    <a:pt x="61218" y="41576"/>
                    <a:pt x="56477" y="46360"/>
                    <a:pt x="49705" y="48192"/>
                  </a:cubicBezTo>
                  <a:cubicBezTo>
                    <a:pt x="40009" y="51116"/>
                    <a:pt x="34941" y="61025"/>
                    <a:pt x="35651" y="70749"/>
                  </a:cubicBezTo>
                  <a:cubicBezTo>
                    <a:pt x="35708" y="82858"/>
                    <a:pt x="34785" y="98772"/>
                    <a:pt x="45773" y="106608"/>
                  </a:cubicBezTo>
                  <a:cubicBezTo>
                    <a:pt x="48257" y="109121"/>
                    <a:pt x="54660" y="105473"/>
                    <a:pt x="52573" y="110441"/>
                  </a:cubicBezTo>
                  <a:cubicBezTo>
                    <a:pt x="51352" y="116489"/>
                    <a:pt x="55185" y="121912"/>
                    <a:pt x="59174" y="125702"/>
                  </a:cubicBezTo>
                  <a:cubicBezTo>
                    <a:pt x="50032" y="129933"/>
                    <a:pt x="49847" y="141204"/>
                    <a:pt x="46440" y="149466"/>
                  </a:cubicBezTo>
                  <a:cubicBezTo>
                    <a:pt x="56775" y="149182"/>
                    <a:pt x="63859" y="157828"/>
                    <a:pt x="64554" y="167552"/>
                  </a:cubicBezTo>
                  <a:cubicBezTo>
                    <a:pt x="68160" y="175005"/>
                    <a:pt x="61005" y="169738"/>
                    <a:pt x="57172" y="169014"/>
                  </a:cubicBezTo>
                  <a:cubicBezTo>
                    <a:pt x="48655" y="166686"/>
                    <a:pt x="34658" y="161831"/>
                    <a:pt x="29433" y="172038"/>
                  </a:cubicBezTo>
                  <a:cubicBezTo>
                    <a:pt x="26310" y="183622"/>
                    <a:pt x="37184" y="192878"/>
                    <a:pt x="43686" y="200089"/>
                  </a:cubicBezTo>
                  <a:cubicBezTo>
                    <a:pt x="36276" y="204121"/>
                    <a:pt x="35893" y="213789"/>
                    <a:pt x="38746" y="220589"/>
                  </a:cubicBezTo>
                  <a:cubicBezTo>
                    <a:pt x="37397" y="224507"/>
                    <a:pt x="34274" y="230639"/>
                    <a:pt x="31194" y="231463"/>
                  </a:cubicBezTo>
                  <a:cubicBezTo>
                    <a:pt x="24848" y="228240"/>
                    <a:pt x="16955" y="229944"/>
                    <a:pt x="12810" y="235892"/>
                  </a:cubicBezTo>
                  <a:cubicBezTo>
                    <a:pt x="26992" y="251323"/>
                    <a:pt x="28468" y="276195"/>
                    <a:pt x="20163" y="294664"/>
                  </a:cubicBezTo>
                  <a:cubicBezTo>
                    <a:pt x="15507" y="300811"/>
                    <a:pt x="6918" y="303920"/>
                    <a:pt x="4349" y="311940"/>
                  </a:cubicBezTo>
                  <a:cubicBezTo>
                    <a:pt x="7429" y="316398"/>
                    <a:pt x="13889" y="318286"/>
                    <a:pt x="17594" y="320245"/>
                  </a:cubicBezTo>
                  <a:cubicBezTo>
                    <a:pt x="19439" y="330679"/>
                    <a:pt x="33607" y="328323"/>
                    <a:pt x="41259" y="329714"/>
                  </a:cubicBezTo>
                  <a:cubicBezTo>
                    <a:pt x="45390" y="330282"/>
                    <a:pt x="54589" y="330097"/>
                    <a:pt x="52388" y="336869"/>
                  </a:cubicBezTo>
                  <a:cubicBezTo>
                    <a:pt x="52289" y="352357"/>
                    <a:pt x="71922" y="354699"/>
                    <a:pt x="77459" y="367135"/>
                  </a:cubicBezTo>
                  <a:cubicBezTo>
                    <a:pt x="88475" y="385292"/>
                    <a:pt x="75542" y="404981"/>
                    <a:pt x="71681" y="423167"/>
                  </a:cubicBezTo>
                  <a:cubicBezTo>
                    <a:pt x="67820" y="436809"/>
                    <a:pt x="63958" y="454824"/>
                    <a:pt x="74435" y="466436"/>
                  </a:cubicBezTo>
                  <a:cubicBezTo>
                    <a:pt x="83989" y="472640"/>
                    <a:pt x="91257" y="459792"/>
                    <a:pt x="98951" y="456314"/>
                  </a:cubicBezTo>
                  <a:cubicBezTo>
                    <a:pt x="109797" y="448791"/>
                    <a:pt x="122503" y="445681"/>
                    <a:pt x="135151" y="443226"/>
                  </a:cubicBezTo>
                  <a:cubicBezTo>
                    <a:pt x="156304" y="435844"/>
                    <a:pt x="173779" y="418723"/>
                    <a:pt x="196833" y="417034"/>
                  </a:cubicBezTo>
                  <a:cubicBezTo>
                    <a:pt x="214067" y="414833"/>
                    <a:pt x="231699" y="413996"/>
                    <a:pt x="248905" y="413158"/>
                  </a:cubicBezTo>
                  <a:cubicBezTo>
                    <a:pt x="267132" y="410064"/>
                    <a:pt x="285715" y="406217"/>
                    <a:pt x="304042" y="406557"/>
                  </a:cubicBezTo>
                  <a:cubicBezTo>
                    <a:pt x="307634" y="409766"/>
                    <a:pt x="313000" y="409155"/>
                    <a:pt x="316634" y="408119"/>
                  </a:cubicBezTo>
                  <a:cubicBezTo>
                    <a:pt x="326018" y="415004"/>
                    <a:pt x="341718" y="415359"/>
                    <a:pt x="347652" y="403831"/>
                  </a:cubicBezTo>
                  <a:cubicBezTo>
                    <a:pt x="350108" y="398707"/>
                    <a:pt x="351485" y="408729"/>
                    <a:pt x="354353" y="410433"/>
                  </a:cubicBezTo>
                  <a:cubicBezTo>
                    <a:pt x="355844" y="414124"/>
                    <a:pt x="364063" y="413797"/>
                    <a:pt x="359691" y="418042"/>
                  </a:cubicBezTo>
                  <a:cubicBezTo>
                    <a:pt x="367271" y="415458"/>
                    <a:pt x="375136" y="413513"/>
                    <a:pt x="383214" y="414209"/>
                  </a:cubicBezTo>
                  <a:cubicBezTo>
                    <a:pt x="377407" y="401191"/>
                    <a:pt x="387430" y="383190"/>
                    <a:pt x="375817" y="372572"/>
                  </a:cubicBezTo>
                  <a:cubicBezTo>
                    <a:pt x="373376" y="369548"/>
                    <a:pt x="366760" y="372685"/>
                    <a:pt x="368421" y="367333"/>
                  </a:cubicBezTo>
                  <a:cubicBezTo>
                    <a:pt x="366093" y="348964"/>
                    <a:pt x="355148" y="332993"/>
                    <a:pt x="353189" y="314339"/>
                  </a:cubicBezTo>
                  <a:cubicBezTo>
                    <a:pt x="349555" y="299462"/>
                    <a:pt x="351457" y="283136"/>
                    <a:pt x="361479" y="271155"/>
                  </a:cubicBezTo>
                  <a:cubicBezTo>
                    <a:pt x="376428" y="251877"/>
                    <a:pt x="367896" y="223399"/>
                    <a:pt x="385740" y="205697"/>
                  </a:cubicBezTo>
                  <a:cubicBezTo>
                    <a:pt x="394613" y="197336"/>
                    <a:pt x="401441" y="185411"/>
                    <a:pt x="397878" y="172819"/>
                  </a:cubicBezTo>
                  <a:cubicBezTo>
                    <a:pt x="394556" y="157927"/>
                    <a:pt x="393633" y="142411"/>
                    <a:pt x="385144" y="129265"/>
                  </a:cubicBezTo>
                  <a:cubicBezTo>
                    <a:pt x="378571" y="117894"/>
                    <a:pt x="392356" y="106239"/>
                    <a:pt x="386791" y="94244"/>
                  </a:cubicBezTo>
                  <a:cubicBezTo>
                    <a:pt x="385840" y="81879"/>
                    <a:pt x="381751" y="104053"/>
                    <a:pt x="377691" y="97494"/>
                  </a:cubicBezTo>
                  <a:cubicBezTo>
                    <a:pt x="370253" y="88097"/>
                    <a:pt x="368293" y="75391"/>
                    <a:pt x="358001" y="68038"/>
                  </a:cubicBezTo>
                  <a:cubicBezTo>
                    <a:pt x="354793" y="64332"/>
                    <a:pt x="352465" y="58143"/>
                    <a:pt x="349384" y="65312"/>
                  </a:cubicBezTo>
                  <a:cubicBezTo>
                    <a:pt x="336352" y="70536"/>
                    <a:pt x="321191" y="59776"/>
                    <a:pt x="307989" y="66576"/>
                  </a:cubicBezTo>
                  <a:cubicBezTo>
                    <a:pt x="297143" y="70039"/>
                    <a:pt x="282322" y="73333"/>
                    <a:pt x="278830" y="85911"/>
                  </a:cubicBezTo>
                  <a:cubicBezTo>
                    <a:pt x="259892" y="81865"/>
                    <a:pt x="242048" y="68279"/>
                    <a:pt x="236937" y="48944"/>
                  </a:cubicBezTo>
                  <a:cubicBezTo>
                    <a:pt x="233459" y="38467"/>
                    <a:pt x="222415" y="34521"/>
                    <a:pt x="212463" y="33839"/>
                  </a:cubicBezTo>
                  <a:cubicBezTo>
                    <a:pt x="206969" y="31894"/>
                    <a:pt x="206458" y="22639"/>
                    <a:pt x="199020" y="23973"/>
                  </a:cubicBezTo>
                  <a:cubicBezTo>
                    <a:pt x="186399" y="25733"/>
                    <a:pt x="178989" y="39092"/>
                    <a:pt x="168399" y="43606"/>
                  </a:cubicBezTo>
                  <a:cubicBezTo>
                    <a:pt x="161755" y="37119"/>
                    <a:pt x="166354" y="25421"/>
                    <a:pt x="165176" y="17116"/>
                  </a:cubicBezTo>
                  <a:cubicBezTo>
                    <a:pt x="165119" y="12971"/>
                    <a:pt x="164651" y="1529"/>
                    <a:pt x="159015" y="4993"/>
                  </a:cubicBezTo>
                  <a:close/>
                  <a:moveTo>
                    <a:pt x="247797" y="412221"/>
                  </a:moveTo>
                  <a:cubicBezTo>
                    <a:pt x="244802" y="412136"/>
                    <a:pt x="248876" y="410731"/>
                    <a:pt x="247797" y="412221"/>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3" name="Forme libre : forme 4612">
              <a:extLst>
                <a:ext uri="{FF2B5EF4-FFF2-40B4-BE49-F238E27FC236}">
                  <a16:creationId xmlns:a16="http://schemas.microsoft.com/office/drawing/2014/main" id="{795D7ED2-919C-46A7-9871-73ED17E785A1}"/>
                </a:ext>
              </a:extLst>
            </p:cNvPr>
            <p:cNvSpPr/>
            <p:nvPr/>
          </p:nvSpPr>
          <p:spPr>
            <a:xfrm>
              <a:off x="6375306" y="852262"/>
              <a:ext cx="1280485" cy="1310297"/>
            </a:xfrm>
            <a:custGeom>
              <a:avLst/>
              <a:gdLst>
                <a:gd name="connsiteX0" fmla="*/ 994383 w 1280485"/>
                <a:gd name="connsiteY0" fmla="*/ 4381 h 1310297"/>
                <a:gd name="connsiteX1" fmla="*/ 979931 w 1280485"/>
                <a:gd name="connsiteY1" fmla="*/ 16263 h 1310297"/>
                <a:gd name="connsiteX2" fmla="*/ 933950 w 1280485"/>
                <a:gd name="connsiteY2" fmla="*/ 5190 h 1310297"/>
                <a:gd name="connsiteX3" fmla="*/ 926440 w 1280485"/>
                <a:gd name="connsiteY3" fmla="*/ 17527 h 1310297"/>
                <a:gd name="connsiteX4" fmla="*/ 884690 w 1280485"/>
                <a:gd name="connsiteY4" fmla="*/ 29963 h 1310297"/>
                <a:gd name="connsiteX5" fmla="*/ 866263 w 1280485"/>
                <a:gd name="connsiteY5" fmla="*/ 31169 h 1310297"/>
                <a:gd name="connsiteX6" fmla="*/ 829964 w 1280485"/>
                <a:gd name="connsiteY6" fmla="*/ 18223 h 1310297"/>
                <a:gd name="connsiteX7" fmla="*/ 772001 w 1280485"/>
                <a:gd name="connsiteY7" fmla="*/ 23816 h 1310297"/>
                <a:gd name="connsiteX8" fmla="*/ 746477 w 1280485"/>
                <a:gd name="connsiteY8" fmla="*/ 26683 h 1310297"/>
                <a:gd name="connsiteX9" fmla="*/ 736752 w 1280485"/>
                <a:gd name="connsiteY9" fmla="*/ 25519 h 1310297"/>
                <a:gd name="connsiteX10" fmla="*/ 700751 w 1280485"/>
                <a:gd name="connsiteY10" fmla="*/ 37245 h 1310297"/>
                <a:gd name="connsiteX11" fmla="*/ 629231 w 1280485"/>
                <a:gd name="connsiteY11" fmla="*/ 46757 h 1310297"/>
                <a:gd name="connsiteX12" fmla="*/ 559245 w 1280485"/>
                <a:gd name="connsiteY12" fmla="*/ 87812 h 1310297"/>
                <a:gd name="connsiteX13" fmla="*/ 544396 w 1280485"/>
                <a:gd name="connsiteY13" fmla="*/ 93306 h 1310297"/>
                <a:gd name="connsiteX14" fmla="*/ 522647 w 1280485"/>
                <a:gd name="connsiteY14" fmla="*/ 97735 h 1310297"/>
                <a:gd name="connsiteX15" fmla="*/ 511475 w 1280485"/>
                <a:gd name="connsiteY15" fmla="*/ 98941 h 1310297"/>
                <a:gd name="connsiteX16" fmla="*/ 487058 w 1280485"/>
                <a:gd name="connsiteY16" fmla="*/ 111178 h 1310297"/>
                <a:gd name="connsiteX17" fmla="*/ 466814 w 1280485"/>
                <a:gd name="connsiteY17" fmla="*/ 131976 h 1310297"/>
                <a:gd name="connsiteX18" fmla="*/ 419839 w 1280485"/>
                <a:gd name="connsiteY18" fmla="*/ 146924 h 1310297"/>
                <a:gd name="connsiteX19" fmla="*/ 426128 w 1280485"/>
                <a:gd name="connsiteY19" fmla="*/ 159658 h 1310297"/>
                <a:gd name="connsiteX20" fmla="*/ 443703 w 1280485"/>
                <a:gd name="connsiteY20" fmla="*/ 182925 h 1310297"/>
                <a:gd name="connsiteX21" fmla="*/ 447181 w 1280485"/>
                <a:gd name="connsiteY21" fmla="*/ 194708 h 1310297"/>
                <a:gd name="connsiteX22" fmla="*/ 448388 w 1280485"/>
                <a:gd name="connsiteY22" fmla="*/ 229758 h 1310297"/>
                <a:gd name="connsiteX23" fmla="*/ 451113 w 1280485"/>
                <a:gd name="connsiteY23" fmla="*/ 257653 h 1310297"/>
                <a:gd name="connsiteX24" fmla="*/ 448246 w 1280485"/>
                <a:gd name="connsiteY24" fmla="*/ 283788 h 1310297"/>
                <a:gd name="connsiteX25" fmla="*/ 455301 w 1280485"/>
                <a:gd name="connsiteY25" fmla="*/ 305693 h 1310297"/>
                <a:gd name="connsiteX26" fmla="*/ 480485 w 1280485"/>
                <a:gd name="connsiteY26" fmla="*/ 334341 h 1310297"/>
                <a:gd name="connsiteX27" fmla="*/ 467496 w 1280485"/>
                <a:gd name="connsiteY27" fmla="*/ 362080 h 1310297"/>
                <a:gd name="connsiteX28" fmla="*/ 379679 w 1280485"/>
                <a:gd name="connsiteY28" fmla="*/ 359155 h 1310297"/>
                <a:gd name="connsiteX29" fmla="*/ 361849 w 1280485"/>
                <a:gd name="connsiteY29" fmla="*/ 379001 h 1310297"/>
                <a:gd name="connsiteX30" fmla="*/ 327551 w 1280485"/>
                <a:gd name="connsiteY30" fmla="*/ 389975 h 1310297"/>
                <a:gd name="connsiteX31" fmla="*/ 313000 w 1280485"/>
                <a:gd name="connsiteY31" fmla="*/ 413186 h 1310297"/>
                <a:gd name="connsiteX32" fmla="*/ 312900 w 1280485"/>
                <a:gd name="connsiteY32" fmla="*/ 424770 h 1310297"/>
                <a:gd name="connsiteX33" fmla="*/ 324683 w 1280485"/>
                <a:gd name="connsiteY33" fmla="*/ 441493 h 1310297"/>
                <a:gd name="connsiteX34" fmla="*/ 294275 w 1280485"/>
                <a:gd name="connsiteY34" fmla="*/ 451813 h 1310297"/>
                <a:gd name="connsiteX35" fmla="*/ 261440 w 1280485"/>
                <a:gd name="connsiteY35" fmla="*/ 469132 h 1310297"/>
                <a:gd name="connsiteX36" fmla="*/ 223167 w 1280485"/>
                <a:gd name="connsiteY36" fmla="*/ 503629 h 1310297"/>
                <a:gd name="connsiteX37" fmla="*/ 170741 w 1280485"/>
                <a:gd name="connsiteY37" fmla="*/ 525235 h 1310297"/>
                <a:gd name="connsiteX38" fmla="*/ 145160 w 1280485"/>
                <a:gd name="connsiteY38" fmla="*/ 535513 h 1310297"/>
                <a:gd name="connsiteX39" fmla="*/ 128252 w 1280485"/>
                <a:gd name="connsiteY39" fmla="*/ 539190 h 1310297"/>
                <a:gd name="connsiteX40" fmla="*/ 98710 w 1280485"/>
                <a:gd name="connsiteY40" fmla="*/ 546799 h 1310297"/>
                <a:gd name="connsiteX41" fmla="*/ 79687 w 1280485"/>
                <a:gd name="connsiteY41" fmla="*/ 555899 h 1310297"/>
                <a:gd name="connsiteX42" fmla="*/ 42565 w 1280485"/>
                <a:gd name="connsiteY42" fmla="*/ 582275 h 1310297"/>
                <a:gd name="connsiteX43" fmla="*/ 8735 w 1280485"/>
                <a:gd name="connsiteY43" fmla="*/ 622719 h 1310297"/>
                <a:gd name="connsiteX44" fmla="*/ 4349 w 1280485"/>
                <a:gd name="connsiteY44" fmla="*/ 711246 h 1310297"/>
                <a:gd name="connsiteX45" fmla="*/ 361522 w 1280485"/>
                <a:gd name="connsiteY45" fmla="*/ 971489 h 1310297"/>
                <a:gd name="connsiteX46" fmla="*/ 559770 w 1280485"/>
                <a:gd name="connsiteY46" fmla="*/ 1126964 h 1310297"/>
                <a:gd name="connsiteX47" fmla="*/ 600399 w 1280485"/>
                <a:gd name="connsiteY47" fmla="*/ 1154490 h 1310297"/>
                <a:gd name="connsiteX48" fmla="*/ 604928 w 1280485"/>
                <a:gd name="connsiteY48" fmla="*/ 1182897 h 1310297"/>
                <a:gd name="connsiteX49" fmla="*/ 632369 w 1280485"/>
                <a:gd name="connsiteY49" fmla="*/ 1200273 h 1310297"/>
                <a:gd name="connsiteX50" fmla="*/ 658759 w 1280485"/>
                <a:gd name="connsiteY50" fmla="*/ 1220871 h 1310297"/>
                <a:gd name="connsiteX51" fmla="*/ 670996 w 1280485"/>
                <a:gd name="connsiteY51" fmla="*/ 1219764 h 1310297"/>
                <a:gd name="connsiteX52" fmla="*/ 698565 w 1280485"/>
                <a:gd name="connsiteY52" fmla="*/ 1235990 h 1310297"/>
                <a:gd name="connsiteX53" fmla="*/ 727937 w 1280485"/>
                <a:gd name="connsiteY53" fmla="*/ 1249164 h 1310297"/>
                <a:gd name="connsiteX54" fmla="*/ 726631 w 1280485"/>
                <a:gd name="connsiteY54" fmla="*/ 1277670 h 1310297"/>
                <a:gd name="connsiteX55" fmla="*/ 727241 w 1280485"/>
                <a:gd name="connsiteY55" fmla="*/ 1304103 h 1310297"/>
                <a:gd name="connsiteX56" fmla="*/ 780519 w 1280485"/>
                <a:gd name="connsiteY56" fmla="*/ 1300483 h 1310297"/>
                <a:gd name="connsiteX57" fmla="*/ 882489 w 1280485"/>
                <a:gd name="connsiteY57" fmla="*/ 1278635 h 1310297"/>
                <a:gd name="connsiteX58" fmla="*/ 939898 w 1280485"/>
                <a:gd name="connsiteY58" fmla="*/ 1228949 h 1310297"/>
                <a:gd name="connsiteX59" fmla="*/ 1041130 w 1280485"/>
                <a:gd name="connsiteY59" fmla="*/ 1142991 h 1310297"/>
                <a:gd name="connsiteX60" fmla="*/ 1273747 w 1280485"/>
                <a:gd name="connsiteY60" fmla="*/ 985316 h 1310297"/>
                <a:gd name="connsiteX61" fmla="*/ 1270028 w 1280485"/>
                <a:gd name="connsiteY61" fmla="*/ 961707 h 1310297"/>
                <a:gd name="connsiteX62" fmla="*/ 1228930 w 1280485"/>
                <a:gd name="connsiteY62" fmla="*/ 914818 h 1310297"/>
                <a:gd name="connsiteX63" fmla="*/ 1184411 w 1280485"/>
                <a:gd name="connsiteY63" fmla="*/ 905860 h 1310297"/>
                <a:gd name="connsiteX64" fmla="*/ 1168100 w 1280485"/>
                <a:gd name="connsiteY64" fmla="*/ 897655 h 1310297"/>
                <a:gd name="connsiteX65" fmla="*/ 1141369 w 1280485"/>
                <a:gd name="connsiteY65" fmla="*/ 822856 h 1310297"/>
                <a:gd name="connsiteX66" fmla="*/ 1120203 w 1280485"/>
                <a:gd name="connsiteY66" fmla="*/ 786713 h 1310297"/>
                <a:gd name="connsiteX67" fmla="*/ 1147345 w 1280485"/>
                <a:gd name="connsiteY67" fmla="*/ 758008 h 1310297"/>
                <a:gd name="connsiteX68" fmla="*/ 1143825 w 1280485"/>
                <a:gd name="connsiteY68" fmla="*/ 692351 h 1310297"/>
                <a:gd name="connsiteX69" fmla="*/ 1145841 w 1280485"/>
                <a:gd name="connsiteY69" fmla="*/ 650303 h 1310297"/>
                <a:gd name="connsiteX70" fmla="*/ 1141454 w 1280485"/>
                <a:gd name="connsiteY70" fmla="*/ 556850 h 1310297"/>
                <a:gd name="connsiteX71" fmla="*/ 1117534 w 1280485"/>
                <a:gd name="connsiteY71" fmla="*/ 511025 h 1310297"/>
                <a:gd name="connsiteX72" fmla="*/ 1126846 w 1280485"/>
                <a:gd name="connsiteY72" fmla="*/ 497383 h 1310297"/>
                <a:gd name="connsiteX73" fmla="*/ 1105396 w 1280485"/>
                <a:gd name="connsiteY73" fmla="*/ 388669 h 1310297"/>
                <a:gd name="connsiteX74" fmla="*/ 1078821 w 1280485"/>
                <a:gd name="connsiteY74" fmla="*/ 348863 h 1310297"/>
                <a:gd name="connsiteX75" fmla="*/ 1053864 w 1280485"/>
                <a:gd name="connsiteY75" fmla="*/ 320116 h 1310297"/>
                <a:gd name="connsiteX76" fmla="*/ 1027658 w 1280485"/>
                <a:gd name="connsiteY76" fmla="*/ 286386 h 1310297"/>
                <a:gd name="connsiteX77" fmla="*/ 1008621 w 1280485"/>
                <a:gd name="connsiteY77" fmla="*/ 249931 h 1310297"/>
                <a:gd name="connsiteX78" fmla="*/ 1014470 w 1280485"/>
                <a:gd name="connsiteY78" fmla="*/ 216045 h 1310297"/>
                <a:gd name="connsiteX79" fmla="*/ 1054091 w 1280485"/>
                <a:gd name="connsiteY79" fmla="*/ 160297 h 1310297"/>
                <a:gd name="connsiteX80" fmla="*/ 1052331 w 1280485"/>
                <a:gd name="connsiteY80" fmla="*/ 96145 h 1310297"/>
                <a:gd name="connsiteX81" fmla="*/ 1054290 w 1280485"/>
                <a:gd name="connsiteY81" fmla="*/ 51172 h 1310297"/>
                <a:gd name="connsiteX82" fmla="*/ 1053992 w 1280485"/>
                <a:gd name="connsiteY82" fmla="*/ 44925 h 1310297"/>
                <a:gd name="connsiteX83" fmla="*/ 1073838 w 1280485"/>
                <a:gd name="connsiteY83" fmla="*/ 13297 h 1310297"/>
                <a:gd name="connsiteX84" fmla="*/ 1029575 w 1280485"/>
                <a:gd name="connsiteY84" fmla="*/ 19642 h 1310297"/>
                <a:gd name="connsiteX85" fmla="*/ 1024393 w 1280485"/>
                <a:gd name="connsiteY85" fmla="*/ 16916 h 1310297"/>
                <a:gd name="connsiteX86" fmla="*/ 1015577 w 1280485"/>
                <a:gd name="connsiteY86" fmla="*/ 11181 h 1310297"/>
                <a:gd name="connsiteX87" fmla="*/ 994383 w 1280485"/>
                <a:gd name="connsiteY87" fmla="*/ 4381 h 1310297"/>
                <a:gd name="connsiteX88" fmla="*/ 994383 w 1280485"/>
                <a:gd name="connsiteY88" fmla="*/ 4381 h 1310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1280485" h="1310297">
                  <a:moveTo>
                    <a:pt x="994383" y="4381"/>
                  </a:moveTo>
                  <a:cubicBezTo>
                    <a:pt x="987072" y="4963"/>
                    <a:pt x="987611" y="15554"/>
                    <a:pt x="979931" y="16263"/>
                  </a:cubicBezTo>
                  <a:cubicBezTo>
                    <a:pt x="963080" y="22780"/>
                    <a:pt x="950488" y="4055"/>
                    <a:pt x="933950" y="5190"/>
                  </a:cubicBezTo>
                  <a:cubicBezTo>
                    <a:pt x="927448" y="5389"/>
                    <a:pt x="925972" y="12885"/>
                    <a:pt x="926440" y="17527"/>
                  </a:cubicBezTo>
                  <a:cubicBezTo>
                    <a:pt x="913593" y="25207"/>
                    <a:pt x="896103" y="18904"/>
                    <a:pt x="884690" y="29963"/>
                  </a:cubicBezTo>
                  <a:cubicBezTo>
                    <a:pt x="879678" y="34889"/>
                    <a:pt x="871501" y="36521"/>
                    <a:pt x="866263" y="31169"/>
                  </a:cubicBezTo>
                  <a:cubicBezTo>
                    <a:pt x="856354" y="22084"/>
                    <a:pt x="843649" y="16434"/>
                    <a:pt x="829964" y="18223"/>
                  </a:cubicBezTo>
                  <a:cubicBezTo>
                    <a:pt x="810558" y="18194"/>
                    <a:pt x="790257" y="16689"/>
                    <a:pt x="772001" y="23816"/>
                  </a:cubicBezTo>
                  <a:cubicBezTo>
                    <a:pt x="763768" y="25661"/>
                    <a:pt x="753433" y="22098"/>
                    <a:pt x="746477" y="26683"/>
                  </a:cubicBezTo>
                  <a:cubicBezTo>
                    <a:pt x="744731" y="29508"/>
                    <a:pt x="740230" y="24185"/>
                    <a:pt x="736752" y="25519"/>
                  </a:cubicBezTo>
                  <a:cubicBezTo>
                    <a:pt x="723806" y="26456"/>
                    <a:pt x="714749" y="40794"/>
                    <a:pt x="700751" y="37245"/>
                  </a:cubicBezTo>
                  <a:cubicBezTo>
                    <a:pt x="676632" y="37955"/>
                    <a:pt x="652967" y="43236"/>
                    <a:pt x="629231" y="46757"/>
                  </a:cubicBezTo>
                  <a:cubicBezTo>
                    <a:pt x="603040" y="52960"/>
                    <a:pt x="572887" y="62557"/>
                    <a:pt x="559245" y="87812"/>
                  </a:cubicBezTo>
                  <a:cubicBezTo>
                    <a:pt x="557300" y="94285"/>
                    <a:pt x="550074" y="97082"/>
                    <a:pt x="544396" y="93306"/>
                  </a:cubicBezTo>
                  <a:cubicBezTo>
                    <a:pt x="536943" y="88877"/>
                    <a:pt x="527616" y="90623"/>
                    <a:pt x="522647" y="97735"/>
                  </a:cubicBezTo>
                  <a:cubicBezTo>
                    <a:pt x="519581" y="101440"/>
                    <a:pt x="515052" y="101681"/>
                    <a:pt x="511475" y="98941"/>
                  </a:cubicBezTo>
                  <a:cubicBezTo>
                    <a:pt x="502049" y="98416"/>
                    <a:pt x="493900" y="105543"/>
                    <a:pt x="487058" y="111178"/>
                  </a:cubicBezTo>
                  <a:cubicBezTo>
                    <a:pt x="480599" y="118560"/>
                    <a:pt x="477972" y="130017"/>
                    <a:pt x="466814" y="131976"/>
                  </a:cubicBezTo>
                  <a:cubicBezTo>
                    <a:pt x="452334" y="139783"/>
                    <a:pt x="437230" y="148940"/>
                    <a:pt x="419839" y="146924"/>
                  </a:cubicBezTo>
                  <a:cubicBezTo>
                    <a:pt x="417454" y="149252"/>
                    <a:pt x="422593" y="156776"/>
                    <a:pt x="426128" y="159658"/>
                  </a:cubicBezTo>
                  <a:cubicBezTo>
                    <a:pt x="433127" y="166046"/>
                    <a:pt x="447706" y="170802"/>
                    <a:pt x="443703" y="182925"/>
                  </a:cubicBezTo>
                  <a:cubicBezTo>
                    <a:pt x="441744" y="187440"/>
                    <a:pt x="445918" y="191997"/>
                    <a:pt x="447181" y="194708"/>
                  </a:cubicBezTo>
                  <a:cubicBezTo>
                    <a:pt x="440438" y="206036"/>
                    <a:pt x="453569" y="217805"/>
                    <a:pt x="448388" y="229758"/>
                  </a:cubicBezTo>
                  <a:cubicBezTo>
                    <a:pt x="445861" y="238957"/>
                    <a:pt x="442312" y="250541"/>
                    <a:pt x="451113" y="257653"/>
                  </a:cubicBezTo>
                  <a:cubicBezTo>
                    <a:pt x="455145" y="266100"/>
                    <a:pt x="444853" y="274788"/>
                    <a:pt x="448246" y="283788"/>
                  </a:cubicBezTo>
                  <a:cubicBezTo>
                    <a:pt x="451411" y="290801"/>
                    <a:pt x="455216" y="297573"/>
                    <a:pt x="455301" y="305693"/>
                  </a:cubicBezTo>
                  <a:cubicBezTo>
                    <a:pt x="456948" y="319747"/>
                    <a:pt x="472351" y="325227"/>
                    <a:pt x="480485" y="334341"/>
                  </a:cubicBezTo>
                  <a:cubicBezTo>
                    <a:pt x="479108" y="344392"/>
                    <a:pt x="464231" y="351830"/>
                    <a:pt x="467496" y="362080"/>
                  </a:cubicBezTo>
                  <a:cubicBezTo>
                    <a:pt x="438337" y="361469"/>
                    <a:pt x="408539" y="350680"/>
                    <a:pt x="379679" y="359155"/>
                  </a:cubicBezTo>
                  <a:cubicBezTo>
                    <a:pt x="369954" y="361697"/>
                    <a:pt x="366065" y="371051"/>
                    <a:pt x="361849" y="379001"/>
                  </a:cubicBezTo>
                  <a:cubicBezTo>
                    <a:pt x="354012" y="389833"/>
                    <a:pt x="339674" y="390230"/>
                    <a:pt x="327551" y="389975"/>
                  </a:cubicBezTo>
                  <a:cubicBezTo>
                    <a:pt x="317741" y="391253"/>
                    <a:pt x="305036" y="403561"/>
                    <a:pt x="313000" y="413186"/>
                  </a:cubicBezTo>
                  <a:cubicBezTo>
                    <a:pt x="318238" y="415698"/>
                    <a:pt x="310544" y="420170"/>
                    <a:pt x="312900" y="424770"/>
                  </a:cubicBezTo>
                  <a:cubicBezTo>
                    <a:pt x="314008" y="431811"/>
                    <a:pt x="324158" y="434877"/>
                    <a:pt x="324683" y="441493"/>
                  </a:cubicBezTo>
                  <a:cubicBezTo>
                    <a:pt x="315314" y="446745"/>
                    <a:pt x="302495" y="443210"/>
                    <a:pt x="294275" y="451813"/>
                  </a:cubicBezTo>
                  <a:cubicBezTo>
                    <a:pt x="285516" y="461268"/>
                    <a:pt x="273705" y="465867"/>
                    <a:pt x="261440" y="469132"/>
                  </a:cubicBezTo>
                  <a:cubicBezTo>
                    <a:pt x="243624" y="473874"/>
                    <a:pt x="233530" y="489759"/>
                    <a:pt x="223167" y="503629"/>
                  </a:cubicBezTo>
                  <a:cubicBezTo>
                    <a:pt x="210476" y="518520"/>
                    <a:pt x="189011" y="521431"/>
                    <a:pt x="170741" y="525235"/>
                  </a:cubicBezTo>
                  <a:cubicBezTo>
                    <a:pt x="161414" y="524682"/>
                    <a:pt x="148155" y="524199"/>
                    <a:pt x="145160" y="535513"/>
                  </a:cubicBezTo>
                  <a:cubicBezTo>
                    <a:pt x="142562" y="542980"/>
                    <a:pt x="133987" y="542909"/>
                    <a:pt x="128252" y="539190"/>
                  </a:cubicBezTo>
                  <a:cubicBezTo>
                    <a:pt x="117932" y="533625"/>
                    <a:pt x="105411" y="537685"/>
                    <a:pt x="98710" y="546799"/>
                  </a:cubicBezTo>
                  <a:cubicBezTo>
                    <a:pt x="93926" y="552648"/>
                    <a:pt x="87382" y="556836"/>
                    <a:pt x="79687" y="555899"/>
                  </a:cubicBezTo>
                  <a:cubicBezTo>
                    <a:pt x="64313" y="559746"/>
                    <a:pt x="56974" y="576100"/>
                    <a:pt x="42565" y="582275"/>
                  </a:cubicBezTo>
                  <a:cubicBezTo>
                    <a:pt x="27900" y="591445"/>
                    <a:pt x="7060" y="602476"/>
                    <a:pt x="8735" y="622719"/>
                  </a:cubicBezTo>
                  <a:cubicBezTo>
                    <a:pt x="8693" y="652276"/>
                    <a:pt x="7387" y="681846"/>
                    <a:pt x="4349" y="711246"/>
                  </a:cubicBezTo>
                  <a:cubicBezTo>
                    <a:pt x="127145" y="792874"/>
                    <a:pt x="245498" y="880421"/>
                    <a:pt x="361522" y="971489"/>
                  </a:cubicBezTo>
                  <a:cubicBezTo>
                    <a:pt x="428045" y="1022467"/>
                    <a:pt x="492921" y="1076383"/>
                    <a:pt x="559770" y="1126964"/>
                  </a:cubicBezTo>
                  <a:cubicBezTo>
                    <a:pt x="572263" y="1137710"/>
                    <a:pt x="589326" y="1142197"/>
                    <a:pt x="600399" y="1154490"/>
                  </a:cubicBezTo>
                  <a:cubicBezTo>
                    <a:pt x="604928" y="1163093"/>
                    <a:pt x="593897" y="1176565"/>
                    <a:pt x="604928" y="1182897"/>
                  </a:cubicBezTo>
                  <a:cubicBezTo>
                    <a:pt x="614340" y="1188291"/>
                    <a:pt x="628067" y="1188334"/>
                    <a:pt x="632369" y="1200273"/>
                  </a:cubicBezTo>
                  <a:cubicBezTo>
                    <a:pt x="637508" y="1209770"/>
                    <a:pt x="645415" y="1224959"/>
                    <a:pt x="658759" y="1220871"/>
                  </a:cubicBezTo>
                  <a:cubicBezTo>
                    <a:pt x="663330" y="1219750"/>
                    <a:pt x="667121" y="1214114"/>
                    <a:pt x="670996" y="1219764"/>
                  </a:cubicBezTo>
                  <a:cubicBezTo>
                    <a:pt x="678818" y="1227330"/>
                    <a:pt x="687222" y="1235195"/>
                    <a:pt x="698565" y="1235990"/>
                  </a:cubicBezTo>
                  <a:cubicBezTo>
                    <a:pt x="708559" y="1239496"/>
                    <a:pt x="719433" y="1243514"/>
                    <a:pt x="727937" y="1249164"/>
                  </a:cubicBezTo>
                  <a:cubicBezTo>
                    <a:pt x="728476" y="1258377"/>
                    <a:pt x="728945" y="1268683"/>
                    <a:pt x="726631" y="1277670"/>
                  </a:cubicBezTo>
                  <a:cubicBezTo>
                    <a:pt x="721804" y="1285179"/>
                    <a:pt x="717062" y="1298736"/>
                    <a:pt x="727241" y="1304103"/>
                  </a:cubicBezTo>
                  <a:cubicBezTo>
                    <a:pt x="744390" y="1310917"/>
                    <a:pt x="763328" y="1303932"/>
                    <a:pt x="780519" y="1300483"/>
                  </a:cubicBezTo>
                  <a:cubicBezTo>
                    <a:pt x="813709" y="1290446"/>
                    <a:pt x="848490" y="1285506"/>
                    <a:pt x="882489" y="1278635"/>
                  </a:cubicBezTo>
                  <a:cubicBezTo>
                    <a:pt x="907858" y="1270884"/>
                    <a:pt x="920421" y="1245004"/>
                    <a:pt x="939898" y="1228949"/>
                  </a:cubicBezTo>
                  <a:cubicBezTo>
                    <a:pt x="970775" y="1197107"/>
                    <a:pt x="1004703" y="1168133"/>
                    <a:pt x="1041130" y="1142991"/>
                  </a:cubicBezTo>
                  <a:cubicBezTo>
                    <a:pt x="1117108" y="1088138"/>
                    <a:pt x="1194519" y="1034917"/>
                    <a:pt x="1273747" y="985316"/>
                  </a:cubicBezTo>
                  <a:cubicBezTo>
                    <a:pt x="1281257" y="978331"/>
                    <a:pt x="1271433" y="969260"/>
                    <a:pt x="1270028" y="961707"/>
                  </a:cubicBezTo>
                  <a:cubicBezTo>
                    <a:pt x="1262987" y="941663"/>
                    <a:pt x="1250437" y="921192"/>
                    <a:pt x="1228930" y="914818"/>
                  </a:cubicBezTo>
                  <a:cubicBezTo>
                    <a:pt x="1215146" y="909125"/>
                    <a:pt x="1199601" y="897257"/>
                    <a:pt x="1184411" y="905860"/>
                  </a:cubicBezTo>
                  <a:cubicBezTo>
                    <a:pt x="1177299" y="910161"/>
                    <a:pt x="1171039" y="903759"/>
                    <a:pt x="1168100" y="897655"/>
                  </a:cubicBezTo>
                  <a:cubicBezTo>
                    <a:pt x="1154245" y="874615"/>
                    <a:pt x="1161229" y="843156"/>
                    <a:pt x="1141369" y="822856"/>
                  </a:cubicBezTo>
                  <a:cubicBezTo>
                    <a:pt x="1133405" y="812109"/>
                    <a:pt x="1119351" y="801505"/>
                    <a:pt x="1120203" y="786713"/>
                  </a:cubicBezTo>
                  <a:cubicBezTo>
                    <a:pt x="1125753" y="774376"/>
                    <a:pt x="1143796" y="772062"/>
                    <a:pt x="1147345" y="758008"/>
                  </a:cubicBezTo>
                  <a:cubicBezTo>
                    <a:pt x="1151647" y="736033"/>
                    <a:pt x="1135563" y="714199"/>
                    <a:pt x="1143825" y="692351"/>
                  </a:cubicBezTo>
                  <a:cubicBezTo>
                    <a:pt x="1150170" y="679348"/>
                    <a:pt x="1153833" y="663477"/>
                    <a:pt x="1145841" y="650303"/>
                  </a:cubicBezTo>
                  <a:cubicBezTo>
                    <a:pt x="1133902" y="620335"/>
                    <a:pt x="1153265" y="587144"/>
                    <a:pt x="1141454" y="556850"/>
                  </a:cubicBezTo>
                  <a:cubicBezTo>
                    <a:pt x="1136656" y="540056"/>
                    <a:pt x="1126946" y="525476"/>
                    <a:pt x="1117534" y="511025"/>
                  </a:cubicBezTo>
                  <a:cubicBezTo>
                    <a:pt x="1117150" y="505091"/>
                    <a:pt x="1128124" y="504537"/>
                    <a:pt x="1126846" y="497383"/>
                  </a:cubicBezTo>
                  <a:cubicBezTo>
                    <a:pt x="1126009" y="460075"/>
                    <a:pt x="1109016" y="425621"/>
                    <a:pt x="1105396" y="388669"/>
                  </a:cubicBezTo>
                  <a:cubicBezTo>
                    <a:pt x="1103366" y="371960"/>
                    <a:pt x="1093670" y="356799"/>
                    <a:pt x="1078821" y="348863"/>
                  </a:cubicBezTo>
                  <a:cubicBezTo>
                    <a:pt x="1067123" y="342844"/>
                    <a:pt x="1056945" y="333390"/>
                    <a:pt x="1053864" y="320116"/>
                  </a:cubicBezTo>
                  <a:cubicBezTo>
                    <a:pt x="1049946" y="306048"/>
                    <a:pt x="1043033" y="290659"/>
                    <a:pt x="1027658" y="286386"/>
                  </a:cubicBezTo>
                  <a:cubicBezTo>
                    <a:pt x="1014584" y="278891"/>
                    <a:pt x="1016997" y="260990"/>
                    <a:pt x="1008621" y="249931"/>
                  </a:cubicBezTo>
                  <a:cubicBezTo>
                    <a:pt x="1004249" y="239028"/>
                    <a:pt x="1001765" y="222759"/>
                    <a:pt x="1014470" y="216045"/>
                  </a:cubicBezTo>
                  <a:cubicBezTo>
                    <a:pt x="1032130" y="201508"/>
                    <a:pt x="1052047" y="184913"/>
                    <a:pt x="1054091" y="160297"/>
                  </a:cubicBezTo>
                  <a:cubicBezTo>
                    <a:pt x="1059074" y="139159"/>
                    <a:pt x="1058790" y="116658"/>
                    <a:pt x="1052331" y="96145"/>
                  </a:cubicBezTo>
                  <a:cubicBezTo>
                    <a:pt x="1051792" y="81296"/>
                    <a:pt x="1063716" y="64999"/>
                    <a:pt x="1054290" y="51172"/>
                  </a:cubicBezTo>
                  <a:cubicBezTo>
                    <a:pt x="1051366" y="48758"/>
                    <a:pt x="1048427" y="47254"/>
                    <a:pt x="1053992" y="44925"/>
                  </a:cubicBezTo>
                  <a:cubicBezTo>
                    <a:pt x="1064554" y="37785"/>
                    <a:pt x="1076251" y="27549"/>
                    <a:pt x="1073838" y="13297"/>
                  </a:cubicBezTo>
                  <a:cubicBezTo>
                    <a:pt x="1059642" y="18535"/>
                    <a:pt x="1043771" y="14986"/>
                    <a:pt x="1029575" y="19642"/>
                  </a:cubicBezTo>
                  <a:cubicBezTo>
                    <a:pt x="1027218" y="20040"/>
                    <a:pt x="1020816" y="20920"/>
                    <a:pt x="1024393" y="16916"/>
                  </a:cubicBezTo>
                  <a:cubicBezTo>
                    <a:pt x="1031619" y="9151"/>
                    <a:pt x="1020092" y="13509"/>
                    <a:pt x="1015577" y="11181"/>
                  </a:cubicBezTo>
                  <a:cubicBezTo>
                    <a:pt x="1008550" y="8612"/>
                    <a:pt x="1001992" y="3913"/>
                    <a:pt x="994383" y="4381"/>
                  </a:cubicBezTo>
                  <a:lnTo>
                    <a:pt x="994383" y="4381"/>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4" name="Forme libre : forme 4613">
              <a:extLst>
                <a:ext uri="{FF2B5EF4-FFF2-40B4-BE49-F238E27FC236}">
                  <a16:creationId xmlns:a16="http://schemas.microsoft.com/office/drawing/2014/main" id="{505B503C-5F0C-4549-9ACC-4F25107962D3}"/>
                </a:ext>
              </a:extLst>
            </p:cNvPr>
            <p:cNvSpPr/>
            <p:nvPr/>
          </p:nvSpPr>
          <p:spPr>
            <a:xfrm>
              <a:off x="7659610" y="3128737"/>
              <a:ext cx="1222281" cy="1362823"/>
            </a:xfrm>
            <a:custGeom>
              <a:avLst/>
              <a:gdLst>
                <a:gd name="connsiteX0" fmla="*/ 848263 w 1222281"/>
                <a:gd name="connsiteY0" fmla="*/ 4417 h 1362822"/>
                <a:gd name="connsiteX1" fmla="*/ 835926 w 1222281"/>
                <a:gd name="connsiteY1" fmla="*/ 20927 h 1362822"/>
                <a:gd name="connsiteX2" fmla="*/ 799272 w 1222281"/>
                <a:gd name="connsiteY2" fmla="*/ 34726 h 1362822"/>
                <a:gd name="connsiteX3" fmla="*/ 775905 w 1222281"/>
                <a:gd name="connsiteY3" fmla="*/ 21935 h 1362822"/>
                <a:gd name="connsiteX4" fmla="*/ 771930 w 1222281"/>
                <a:gd name="connsiteY4" fmla="*/ 31248 h 1362822"/>
                <a:gd name="connsiteX5" fmla="*/ 720015 w 1222281"/>
                <a:gd name="connsiteY5" fmla="*/ 53606 h 1362822"/>
                <a:gd name="connsiteX6" fmla="*/ 705209 w 1222281"/>
                <a:gd name="connsiteY6" fmla="*/ 52244 h 1362822"/>
                <a:gd name="connsiteX7" fmla="*/ 667788 w 1222281"/>
                <a:gd name="connsiteY7" fmla="*/ 62664 h 1362822"/>
                <a:gd name="connsiteX8" fmla="*/ 651278 w 1222281"/>
                <a:gd name="connsiteY8" fmla="*/ 91666 h 1362822"/>
                <a:gd name="connsiteX9" fmla="*/ 597347 w 1222281"/>
                <a:gd name="connsiteY9" fmla="*/ 82453 h 1362822"/>
                <a:gd name="connsiteX10" fmla="*/ 578608 w 1222281"/>
                <a:gd name="connsiteY10" fmla="*/ 79230 h 1362822"/>
                <a:gd name="connsiteX11" fmla="*/ 560735 w 1222281"/>
                <a:gd name="connsiteY11" fmla="*/ 70514 h 1362822"/>
                <a:gd name="connsiteX12" fmla="*/ 535310 w 1222281"/>
                <a:gd name="connsiteY12" fmla="*/ 67490 h 1362822"/>
                <a:gd name="connsiteX13" fmla="*/ 494071 w 1222281"/>
                <a:gd name="connsiteY13" fmla="*/ 29175 h 1362822"/>
                <a:gd name="connsiteX14" fmla="*/ 463507 w 1222281"/>
                <a:gd name="connsiteY14" fmla="*/ 21325 h 1362822"/>
                <a:gd name="connsiteX15" fmla="*/ 420606 w 1222281"/>
                <a:gd name="connsiteY15" fmla="*/ 69861 h 1362822"/>
                <a:gd name="connsiteX16" fmla="*/ 405303 w 1222281"/>
                <a:gd name="connsiteY16" fmla="*/ 86981 h 1362822"/>
                <a:gd name="connsiteX17" fmla="*/ 409931 w 1222281"/>
                <a:gd name="connsiteY17" fmla="*/ 115785 h 1362822"/>
                <a:gd name="connsiteX18" fmla="*/ 407205 w 1222281"/>
                <a:gd name="connsiteY18" fmla="*/ 172229 h 1362822"/>
                <a:gd name="connsiteX19" fmla="*/ 376045 w 1222281"/>
                <a:gd name="connsiteY19" fmla="*/ 260855 h 1362822"/>
                <a:gd name="connsiteX20" fmla="*/ 364702 w 1222281"/>
                <a:gd name="connsiteY20" fmla="*/ 316248 h 1362822"/>
                <a:gd name="connsiteX21" fmla="*/ 364759 w 1222281"/>
                <a:gd name="connsiteY21" fmla="*/ 373898 h 1362822"/>
                <a:gd name="connsiteX22" fmla="*/ 354027 w 1222281"/>
                <a:gd name="connsiteY22" fmla="*/ 414840 h 1362822"/>
                <a:gd name="connsiteX23" fmla="*/ 342698 w 1222281"/>
                <a:gd name="connsiteY23" fmla="*/ 446568 h 1362822"/>
                <a:gd name="connsiteX24" fmla="*/ 315058 w 1222281"/>
                <a:gd name="connsiteY24" fmla="*/ 468671 h 1362822"/>
                <a:gd name="connsiteX25" fmla="*/ 268736 w 1222281"/>
                <a:gd name="connsiteY25" fmla="*/ 533632 h 1362822"/>
                <a:gd name="connsiteX26" fmla="*/ 257209 w 1222281"/>
                <a:gd name="connsiteY26" fmla="*/ 566511 h 1362822"/>
                <a:gd name="connsiteX27" fmla="*/ 247698 w 1222281"/>
                <a:gd name="connsiteY27" fmla="*/ 658203 h 1362822"/>
                <a:gd name="connsiteX28" fmla="*/ 221861 w 1222281"/>
                <a:gd name="connsiteY28" fmla="*/ 677737 h 1362822"/>
                <a:gd name="connsiteX29" fmla="*/ 210334 w 1222281"/>
                <a:gd name="connsiteY29" fmla="*/ 693452 h 1362822"/>
                <a:gd name="connsiteX30" fmla="*/ 183617 w 1222281"/>
                <a:gd name="connsiteY30" fmla="*/ 718480 h 1362822"/>
                <a:gd name="connsiteX31" fmla="*/ 158419 w 1222281"/>
                <a:gd name="connsiteY31" fmla="*/ 736949 h 1362822"/>
                <a:gd name="connsiteX32" fmla="*/ 149007 w 1222281"/>
                <a:gd name="connsiteY32" fmla="*/ 732321 h 1362822"/>
                <a:gd name="connsiteX33" fmla="*/ 152286 w 1222281"/>
                <a:gd name="connsiteY33" fmla="*/ 711424 h 1362822"/>
                <a:gd name="connsiteX34" fmla="*/ 136074 w 1222281"/>
                <a:gd name="connsiteY34" fmla="*/ 699485 h 1362822"/>
                <a:gd name="connsiteX35" fmla="*/ 113162 w 1222281"/>
                <a:gd name="connsiteY35" fmla="*/ 708855 h 1362822"/>
                <a:gd name="connsiteX36" fmla="*/ 104900 w 1222281"/>
                <a:gd name="connsiteY36" fmla="*/ 708244 h 1362822"/>
                <a:gd name="connsiteX37" fmla="*/ 91783 w 1222281"/>
                <a:gd name="connsiteY37" fmla="*/ 731355 h 1362822"/>
                <a:gd name="connsiteX38" fmla="*/ 82640 w 1222281"/>
                <a:gd name="connsiteY38" fmla="*/ 732676 h 1362822"/>
                <a:gd name="connsiteX39" fmla="*/ 68444 w 1222281"/>
                <a:gd name="connsiteY39" fmla="*/ 715158 h 1362822"/>
                <a:gd name="connsiteX40" fmla="*/ 22421 w 1222281"/>
                <a:gd name="connsiteY40" fmla="*/ 753175 h 1362822"/>
                <a:gd name="connsiteX41" fmla="*/ 26197 w 1222281"/>
                <a:gd name="connsiteY41" fmla="*/ 773063 h 1362822"/>
                <a:gd name="connsiteX42" fmla="*/ 22165 w 1222281"/>
                <a:gd name="connsiteY42" fmla="*/ 797381 h 1362822"/>
                <a:gd name="connsiteX43" fmla="*/ 4349 w 1222281"/>
                <a:gd name="connsiteY43" fmla="*/ 805871 h 1362822"/>
                <a:gd name="connsiteX44" fmla="*/ 29476 w 1222281"/>
                <a:gd name="connsiteY44" fmla="*/ 823616 h 1362822"/>
                <a:gd name="connsiteX45" fmla="*/ 68402 w 1222281"/>
                <a:gd name="connsiteY45" fmla="*/ 814601 h 1362822"/>
                <a:gd name="connsiteX46" fmla="*/ 275210 w 1222281"/>
                <a:gd name="connsiteY46" fmla="*/ 815765 h 1362822"/>
                <a:gd name="connsiteX47" fmla="*/ 288710 w 1222281"/>
                <a:gd name="connsiteY47" fmla="*/ 841148 h 1362822"/>
                <a:gd name="connsiteX48" fmla="*/ 300039 w 1222281"/>
                <a:gd name="connsiteY48" fmla="*/ 881081 h 1362822"/>
                <a:gd name="connsiteX49" fmla="*/ 304425 w 1222281"/>
                <a:gd name="connsiteY49" fmla="*/ 908977 h 1362822"/>
                <a:gd name="connsiteX50" fmla="*/ 321049 w 1222281"/>
                <a:gd name="connsiteY50" fmla="*/ 935509 h 1362822"/>
                <a:gd name="connsiteX51" fmla="*/ 344416 w 1222281"/>
                <a:gd name="connsiteY51" fmla="*/ 974988 h 1362822"/>
                <a:gd name="connsiteX52" fmla="*/ 367527 w 1222281"/>
                <a:gd name="connsiteY52" fmla="*/ 972419 h 1362822"/>
                <a:gd name="connsiteX53" fmla="*/ 383185 w 1222281"/>
                <a:gd name="connsiteY53" fmla="*/ 969693 h 1362822"/>
                <a:gd name="connsiteX54" fmla="*/ 407872 w 1222281"/>
                <a:gd name="connsiteY54" fmla="*/ 965278 h 1362822"/>
                <a:gd name="connsiteX55" fmla="*/ 419499 w 1222281"/>
                <a:gd name="connsiteY55" fmla="*/ 966371 h 1362822"/>
                <a:gd name="connsiteX56" fmla="*/ 447593 w 1222281"/>
                <a:gd name="connsiteY56" fmla="*/ 969736 h 1362822"/>
                <a:gd name="connsiteX57" fmla="*/ 462555 w 1222281"/>
                <a:gd name="connsiteY57" fmla="*/ 964299 h 1362822"/>
                <a:gd name="connsiteX58" fmla="*/ 464174 w 1222281"/>
                <a:gd name="connsiteY58" fmla="*/ 938064 h 1362822"/>
                <a:gd name="connsiteX59" fmla="*/ 470818 w 1222281"/>
                <a:gd name="connsiteY59" fmla="*/ 916415 h 1362822"/>
                <a:gd name="connsiteX60" fmla="*/ 475105 w 1222281"/>
                <a:gd name="connsiteY60" fmla="*/ 897435 h 1362822"/>
                <a:gd name="connsiteX61" fmla="*/ 520830 w 1222281"/>
                <a:gd name="connsiteY61" fmla="*/ 895874 h 1362822"/>
                <a:gd name="connsiteX62" fmla="*/ 526821 w 1222281"/>
                <a:gd name="connsiteY62" fmla="*/ 889684 h 1362822"/>
                <a:gd name="connsiteX63" fmla="*/ 534331 w 1222281"/>
                <a:gd name="connsiteY63" fmla="*/ 895874 h 1362822"/>
                <a:gd name="connsiteX64" fmla="*/ 538717 w 1222281"/>
                <a:gd name="connsiteY64" fmla="*/ 916472 h 1362822"/>
                <a:gd name="connsiteX65" fmla="*/ 608307 w 1222281"/>
                <a:gd name="connsiteY65" fmla="*/ 917480 h 1362822"/>
                <a:gd name="connsiteX66" fmla="*/ 609101 w 1222281"/>
                <a:gd name="connsiteY66" fmla="*/ 944580 h 1362822"/>
                <a:gd name="connsiteX67" fmla="*/ 613701 w 1222281"/>
                <a:gd name="connsiteY67" fmla="*/ 980028 h 1362822"/>
                <a:gd name="connsiteX68" fmla="*/ 615206 w 1222281"/>
                <a:gd name="connsiteY68" fmla="*/ 1082907 h 1362822"/>
                <a:gd name="connsiteX69" fmla="*/ 638672 w 1222281"/>
                <a:gd name="connsiteY69" fmla="*/ 1127724 h 1362822"/>
                <a:gd name="connsiteX70" fmla="*/ 637763 w 1222281"/>
                <a:gd name="connsiteY70" fmla="*/ 1164080 h 1362822"/>
                <a:gd name="connsiteX71" fmla="*/ 635038 w 1222281"/>
                <a:gd name="connsiteY71" fmla="*/ 1189264 h 1362822"/>
                <a:gd name="connsiteX72" fmla="*/ 634229 w 1222281"/>
                <a:gd name="connsiteY72" fmla="*/ 1202054 h 1362822"/>
                <a:gd name="connsiteX73" fmla="*/ 659256 w 1222281"/>
                <a:gd name="connsiteY73" fmla="*/ 1187901 h 1362822"/>
                <a:gd name="connsiteX74" fmla="*/ 690729 w 1222281"/>
                <a:gd name="connsiteY74" fmla="*/ 1189406 h 1362822"/>
                <a:gd name="connsiteX75" fmla="*/ 727341 w 1222281"/>
                <a:gd name="connsiteY75" fmla="*/ 1183869 h 1362822"/>
                <a:gd name="connsiteX76" fmla="*/ 749344 w 1222281"/>
                <a:gd name="connsiteY76" fmla="*/ 1178375 h 1362822"/>
                <a:gd name="connsiteX77" fmla="*/ 756244 w 1222281"/>
                <a:gd name="connsiteY77" fmla="*/ 1181442 h 1362822"/>
                <a:gd name="connsiteX78" fmla="*/ 771050 w 1222281"/>
                <a:gd name="connsiteY78" fmla="*/ 1191961 h 1362822"/>
                <a:gd name="connsiteX79" fmla="*/ 762334 w 1222281"/>
                <a:gd name="connsiteY79" fmla="*/ 1211296 h 1362822"/>
                <a:gd name="connsiteX80" fmla="*/ 798889 w 1222281"/>
                <a:gd name="connsiteY80" fmla="*/ 1207818 h 1362822"/>
                <a:gd name="connsiteX81" fmla="*/ 829552 w 1222281"/>
                <a:gd name="connsiteY81" fmla="*/ 1200365 h 1362822"/>
                <a:gd name="connsiteX82" fmla="*/ 850406 w 1222281"/>
                <a:gd name="connsiteY82" fmla="*/ 1237573 h 1362822"/>
                <a:gd name="connsiteX83" fmla="*/ 898290 w 1222281"/>
                <a:gd name="connsiteY83" fmla="*/ 1250264 h 1362822"/>
                <a:gd name="connsiteX84" fmla="*/ 934390 w 1222281"/>
                <a:gd name="connsiteY84" fmla="*/ 1248405 h 1362822"/>
                <a:gd name="connsiteX85" fmla="*/ 945562 w 1222281"/>
                <a:gd name="connsiteY85" fmla="*/ 1226954 h 1362822"/>
                <a:gd name="connsiteX86" fmla="*/ 963435 w 1222281"/>
                <a:gd name="connsiteY86" fmla="*/ 1251073 h 1362822"/>
                <a:gd name="connsiteX87" fmla="*/ 982061 w 1222281"/>
                <a:gd name="connsiteY87" fmla="*/ 1276357 h 1362822"/>
                <a:gd name="connsiteX88" fmla="*/ 1004263 w 1222281"/>
                <a:gd name="connsiteY88" fmla="*/ 1282958 h 1362822"/>
                <a:gd name="connsiteX89" fmla="*/ 1023698 w 1222281"/>
                <a:gd name="connsiteY89" fmla="*/ 1290610 h 1362822"/>
                <a:gd name="connsiteX90" fmla="*/ 1036133 w 1222281"/>
                <a:gd name="connsiteY90" fmla="*/ 1315893 h 1362822"/>
                <a:gd name="connsiteX91" fmla="*/ 1058038 w 1222281"/>
                <a:gd name="connsiteY91" fmla="*/ 1350588 h 1362822"/>
                <a:gd name="connsiteX92" fmla="*/ 1085365 w 1222281"/>
                <a:gd name="connsiteY92" fmla="*/ 1351227 h 1362822"/>
                <a:gd name="connsiteX93" fmla="*/ 1100499 w 1222281"/>
                <a:gd name="connsiteY93" fmla="*/ 1344952 h 1362822"/>
                <a:gd name="connsiteX94" fmla="*/ 1113133 w 1222281"/>
                <a:gd name="connsiteY94" fmla="*/ 1357487 h 1362822"/>
                <a:gd name="connsiteX95" fmla="*/ 1116171 w 1222281"/>
                <a:gd name="connsiteY95" fmla="*/ 1324354 h 1362822"/>
                <a:gd name="connsiteX96" fmla="*/ 1117363 w 1222281"/>
                <a:gd name="connsiteY96" fmla="*/ 1258981 h 1362822"/>
                <a:gd name="connsiteX97" fmla="*/ 1089525 w 1222281"/>
                <a:gd name="connsiteY97" fmla="*/ 1278003 h 1362822"/>
                <a:gd name="connsiteX98" fmla="*/ 1074562 w 1222281"/>
                <a:gd name="connsiteY98" fmla="*/ 1275746 h 1362822"/>
                <a:gd name="connsiteX99" fmla="*/ 1033976 w 1222281"/>
                <a:gd name="connsiteY99" fmla="*/ 1234507 h 1362822"/>
                <a:gd name="connsiteX100" fmla="*/ 1036943 w 1222281"/>
                <a:gd name="connsiteY100" fmla="*/ 1181640 h 1362822"/>
                <a:gd name="connsiteX101" fmla="*/ 1047164 w 1222281"/>
                <a:gd name="connsiteY101" fmla="*/ 1146193 h 1362822"/>
                <a:gd name="connsiteX102" fmla="*/ 1046199 w 1222281"/>
                <a:gd name="connsiteY102" fmla="*/ 1100325 h 1362822"/>
                <a:gd name="connsiteX103" fmla="*/ 1032258 w 1222281"/>
                <a:gd name="connsiteY103" fmla="*/ 1056105 h 1362822"/>
                <a:gd name="connsiteX104" fmla="*/ 1067904 w 1222281"/>
                <a:gd name="connsiteY104" fmla="*/ 1013005 h 1362822"/>
                <a:gd name="connsiteX105" fmla="*/ 1065846 w 1222281"/>
                <a:gd name="connsiteY105" fmla="*/ 1002628 h 1362822"/>
                <a:gd name="connsiteX106" fmla="*/ 1183120 w 1222281"/>
                <a:gd name="connsiteY106" fmla="*/ 981774 h 1362822"/>
                <a:gd name="connsiteX107" fmla="*/ 1153052 w 1222281"/>
                <a:gd name="connsiteY107" fmla="*/ 901609 h 1362822"/>
                <a:gd name="connsiteX108" fmla="*/ 1105864 w 1222281"/>
                <a:gd name="connsiteY108" fmla="*/ 840026 h 1362822"/>
                <a:gd name="connsiteX109" fmla="*/ 1110351 w 1222281"/>
                <a:gd name="connsiteY109" fmla="*/ 802407 h 1362822"/>
                <a:gd name="connsiteX110" fmla="*/ 1099320 w 1222281"/>
                <a:gd name="connsiteY110" fmla="*/ 758441 h 1362822"/>
                <a:gd name="connsiteX111" fmla="*/ 1099363 w 1222281"/>
                <a:gd name="connsiteY111" fmla="*/ 707989 h 1362822"/>
                <a:gd name="connsiteX112" fmla="*/ 1088290 w 1222281"/>
                <a:gd name="connsiteY112" fmla="*/ 649671 h 1362822"/>
                <a:gd name="connsiteX113" fmla="*/ 1087892 w 1222281"/>
                <a:gd name="connsiteY113" fmla="*/ 613769 h 1362822"/>
                <a:gd name="connsiteX114" fmla="*/ 1067748 w 1222281"/>
                <a:gd name="connsiteY114" fmla="*/ 569761 h 1362822"/>
                <a:gd name="connsiteX115" fmla="*/ 1084869 w 1222281"/>
                <a:gd name="connsiteY115" fmla="*/ 539240 h 1362822"/>
                <a:gd name="connsiteX116" fmla="*/ 1094082 w 1222281"/>
                <a:gd name="connsiteY116" fmla="*/ 508874 h 1362822"/>
                <a:gd name="connsiteX117" fmla="*/ 1112309 w 1222281"/>
                <a:gd name="connsiteY117" fmla="*/ 476948 h 1362822"/>
                <a:gd name="connsiteX118" fmla="*/ 1117392 w 1222281"/>
                <a:gd name="connsiteY118" fmla="*/ 432429 h 1362822"/>
                <a:gd name="connsiteX119" fmla="*/ 1128223 w 1222281"/>
                <a:gd name="connsiteY119" fmla="*/ 370236 h 1362822"/>
                <a:gd name="connsiteX120" fmla="*/ 1134413 w 1222281"/>
                <a:gd name="connsiteY120" fmla="*/ 343292 h 1362822"/>
                <a:gd name="connsiteX121" fmla="*/ 1158802 w 1222281"/>
                <a:gd name="connsiteY121" fmla="*/ 311535 h 1362822"/>
                <a:gd name="connsiteX122" fmla="*/ 1212718 w 1222281"/>
                <a:gd name="connsiteY122" fmla="*/ 253672 h 1362822"/>
                <a:gd name="connsiteX123" fmla="*/ 1212420 w 1222281"/>
                <a:gd name="connsiteY123" fmla="*/ 226713 h 1362822"/>
                <a:gd name="connsiteX124" fmla="*/ 1184227 w 1222281"/>
                <a:gd name="connsiteY124" fmla="*/ 211509 h 1362822"/>
                <a:gd name="connsiteX125" fmla="*/ 1191325 w 1222281"/>
                <a:gd name="connsiteY125" fmla="*/ 179739 h 1362822"/>
                <a:gd name="connsiteX126" fmla="*/ 1191623 w 1222281"/>
                <a:gd name="connsiteY126" fmla="*/ 157479 h 1362822"/>
                <a:gd name="connsiteX127" fmla="*/ 1191467 w 1222281"/>
                <a:gd name="connsiteY127" fmla="*/ 140004 h 1362822"/>
                <a:gd name="connsiteX128" fmla="*/ 1173637 w 1222281"/>
                <a:gd name="connsiteY128" fmla="*/ 127866 h 1362822"/>
                <a:gd name="connsiteX129" fmla="*/ 1149006 w 1222281"/>
                <a:gd name="connsiteY129" fmla="*/ 99914 h 1362822"/>
                <a:gd name="connsiteX130" fmla="*/ 1120657 w 1222281"/>
                <a:gd name="connsiteY130" fmla="*/ 66780 h 1362822"/>
                <a:gd name="connsiteX131" fmla="*/ 1098653 w 1222281"/>
                <a:gd name="connsiteY131" fmla="*/ 53990 h 1362822"/>
                <a:gd name="connsiteX132" fmla="*/ 1083946 w 1222281"/>
                <a:gd name="connsiteY132" fmla="*/ 71210 h 1362822"/>
                <a:gd name="connsiteX133" fmla="*/ 1050613 w 1222281"/>
                <a:gd name="connsiteY133" fmla="*/ 66426 h 1362822"/>
                <a:gd name="connsiteX134" fmla="*/ 1025742 w 1222281"/>
                <a:gd name="connsiteY134" fmla="*/ 76491 h 1362822"/>
                <a:gd name="connsiteX135" fmla="*/ 996441 w 1222281"/>
                <a:gd name="connsiteY135" fmla="*/ 57965 h 1362822"/>
                <a:gd name="connsiteX136" fmla="*/ 983707 w 1222281"/>
                <a:gd name="connsiteY136" fmla="*/ 35052 h 1362822"/>
                <a:gd name="connsiteX137" fmla="*/ 949566 w 1222281"/>
                <a:gd name="connsiteY137" fmla="*/ 16427 h 1362822"/>
                <a:gd name="connsiteX138" fmla="*/ 919910 w 1222281"/>
                <a:gd name="connsiteY138" fmla="*/ 24334 h 1362822"/>
                <a:gd name="connsiteX139" fmla="*/ 882603 w 1222281"/>
                <a:gd name="connsiteY139" fmla="*/ 12750 h 1362822"/>
                <a:gd name="connsiteX140" fmla="*/ 862104 w 1222281"/>
                <a:gd name="connsiteY140" fmla="*/ 9230 h 1362822"/>
                <a:gd name="connsiteX141" fmla="*/ 848263 w 1222281"/>
                <a:gd name="connsiteY141" fmla="*/ 4417 h 1362822"/>
                <a:gd name="connsiteX142" fmla="*/ 848263 w 1222281"/>
                <a:gd name="connsiteY142" fmla="*/ 4417 h 1362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222281" h="1362822">
                  <a:moveTo>
                    <a:pt x="848263" y="4417"/>
                  </a:moveTo>
                  <a:cubicBezTo>
                    <a:pt x="839362" y="4275"/>
                    <a:pt x="833158" y="12353"/>
                    <a:pt x="835926" y="20927"/>
                  </a:cubicBezTo>
                  <a:cubicBezTo>
                    <a:pt x="829140" y="33647"/>
                    <a:pt x="811708" y="33420"/>
                    <a:pt x="799272" y="34726"/>
                  </a:cubicBezTo>
                  <a:cubicBezTo>
                    <a:pt x="791010" y="31489"/>
                    <a:pt x="786311" y="20203"/>
                    <a:pt x="775905" y="21935"/>
                  </a:cubicBezTo>
                  <a:cubicBezTo>
                    <a:pt x="771902" y="21850"/>
                    <a:pt x="776558" y="29274"/>
                    <a:pt x="771930" y="31248"/>
                  </a:cubicBezTo>
                  <a:cubicBezTo>
                    <a:pt x="757252" y="43428"/>
                    <a:pt x="735475" y="42746"/>
                    <a:pt x="720015" y="53606"/>
                  </a:cubicBezTo>
                  <a:cubicBezTo>
                    <a:pt x="715884" y="58873"/>
                    <a:pt x="708517" y="58007"/>
                    <a:pt x="705209" y="52244"/>
                  </a:cubicBezTo>
                  <a:cubicBezTo>
                    <a:pt x="694988" y="33746"/>
                    <a:pt x="670187" y="44592"/>
                    <a:pt x="667788" y="62664"/>
                  </a:cubicBezTo>
                  <a:cubicBezTo>
                    <a:pt x="663245" y="72289"/>
                    <a:pt x="663075" y="87705"/>
                    <a:pt x="651278" y="91666"/>
                  </a:cubicBezTo>
                  <a:cubicBezTo>
                    <a:pt x="632468" y="94008"/>
                    <a:pt x="616015" y="74205"/>
                    <a:pt x="597347" y="82453"/>
                  </a:cubicBezTo>
                  <a:cubicBezTo>
                    <a:pt x="590774" y="83688"/>
                    <a:pt x="585479" y="76831"/>
                    <a:pt x="578608" y="79230"/>
                  </a:cubicBezTo>
                  <a:cubicBezTo>
                    <a:pt x="571283" y="80153"/>
                    <a:pt x="568472" y="69520"/>
                    <a:pt x="560735" y="70514"/>
                  </a:cubicBezTo>
                  <a:cubicBezTo>
                    <a:pt x="552743" y="68910"/>
                    <a:pt x="540577" y="75781"/>
                    <a:pt x="535310" y="67490"/>
                  </a:cubicBezTo>
                  <a:cubicBezTo>
                    <a:pt x="527900" y="49717"/>
                    <a:pt x="513065" y="34058"/>
                    <a:pt x="494071" y="29175"/>
                  </a:cubicBezTo>
                  <a:cubicBezTo>
                    <a:pt x="486291" y="21268"/>
                    <a:pt x="474352" y="16739"/>
                    <a:pt x="463507" y="21325"/>
                  </a:cubicBezTo>
                  <a:cubicBezTo>
                    <a:pt x="441943" y="29047"/>
                    <a:pt x="429933" y="50469"/>
                    <a:pt x="420606" y="69861"/>
                  </a:cubicBezTo>
                  <a:cubicBezTo>
                    <a:pt x="414757" y="74361"/>
                    <a:pt x="402449" y="77016"/>
                    <a:pt x="405303" y="86981"/>
                  </a:cubicBezTo>
                  <a:cubicBezTo>
                    <a:pt x="409249" y="96195"/>
                    <a:pt x="413863" y="105564"/>
                    <a:pt x="409931" y="115785"/>
                  </a:cubicBezTo>
                  <a:cubicBezTo>
                    <a:pt x="407475" y="134609"/>
                    <a:pt x="417298" y="154668"/>
                    <a:pt x="407205" y="172229"/>
                  </a:cubicBezTo>
                  <a:cubicBezTo>
                    <a:pt x="394485" y="200749"/>
                    <a:pt x="371488" y="227707"/>
                    <a:pt x="376045" y="260855"/>
                  </a:cubicBezTo>
                  <a:cubicBezTo>
                    <a:pt x="379352" y="280460"/>
                    <a:pt x="368421" y="297736"/>
                    <a:pt x="364702" y="316248"/>
                  </a:cubicBezTo>
                  <a:cubicBezTo>
                    <a:pt x="360784" y="335498"/>
                    <a:pt x="376428" y="356054"/>
                    <a:pt x="364759" y="373898"/>
                  </a:cubicBezTo>
                  <a:cubicBezTo>
                    <a:pt x="357419" y="386107"/>
                    <a:pt x="351996" y="400147"/>
                    <a:pt x="354027" y="414840"/>
                  </a:cubicBezTo>
                  <a:cubicBezTo>
                    <a:pt x="355886" y="426906"/>
                    <a:pt x="350108" y="437596"/>
                    <a:pt x="342698" y="446568"/>
                  </a:cubicBezTo>
                  <a:cubicBezTo>
                    <a:pt x="336622" y="457485"/>
                    <a:pt x="325833" y="463646"/>
                    <a:pt x="315058" y="468671"/>
                  </a:cubicBezTo>
                  <a:cubicBezTo>
                    <a:pt x="290755" y="483463"/>
                    <a:pt x="290627" y="516682"/>
                    <a:pt x="268736" y="533632"/>
                  </a:cubicBezTo>
                  <a:cubicBezTo>
                    <a:pt x="258970" y="541369"/>
                    <a:pt x="253930" y="554146"/>
                    <a:pt x="257209" y="566511"/>
                  </a:cubicBezTo>
                  <a:cubicBezTo>
                    <a:pt x="257138" y="597117"/>
                    <a:pt x="261312" y="629754"/>
                    <a:pt x="247698" y="658203"/>
                  </a:cubicBezTo>
                  <a:cubicBezTo>
                    <a:pt x="243326" y="669389"/>
                    <a:pt x="231671" y="673151"/>
                    <a:pt x="221861" y="677737"/>
                  </a:cubicBezTo>
                  <a:cubicBezTo>
                    <a:pt x="215530" y="680789"/>
                    <a:pt x="212435" y="687447"/>
                    <a:pt x="210334" y="693452"/>
                  </a:cubicBezTo>
                  <a:cubicBezTo>
                    <a:pt x="200794" y="701146"/>
                    <a:pt x="189111" y="706683"/>
                    <a:pt x="183617" y="718480"/>
                  </a:cubicBezTo>
                  <a:cubicBezTo>
                    <a:pt x="177413" y="726373"/>
                    <a:pt x="170954" y="741364"/>
                    <a:pt x="158419" y="736949"/>
                  </a:cubicBezTo>
                  <a:cubicBezTo>
                    <a:pt x="154231" y="735586"/>
                    <a:pt x="148368" y="738865"/>
                    <a:pt x="149007" y="732321"/>
                  </a:cubicBezTo>
                  <a:cubicBezTo>
                    <a:pt x="146295" y="725038"/>
                    <a:pt x="145813" y="716748"/>
                    <a:pt x="152286" y="711424"/>
                  </a:cubicBezTo>
                  <a:cubicBezTo>
                    <a:pt x="157241" y="702594"/>
                    <a:pt x="143229" y="695964"/>
                    <a:pt x="136074" y="699485"/>
                  </a:cubicBezTo>
                  <a:cubicBezTo>
                    <a:pt x="128181" y="701331"/>
                    <a:pt x="121566" y="711310"/>
                    <a:pt x="113162" y="708855"/>
                  </a:cubicBezTo>
                  <a:cubicBezTo>
                    <a:pt x="109769" y="705448"/>
                    <a:pt x="107966" y="702040"/>
                    <a:pt x="104900" y="708244"/>
                  </a:cubicBezTo>
                  <a:cubicBezTo>
                    <a:pt x="99732" y="715654"/>
                    <a:pt x="102131" y="727721"/>
                    <a:pt x="91783" y="731355"/>
                  </a:cubicBezTo>
                  <a:cubicBezTo>
                    <a:pt x="88234" y="733570"/>
                    <a:pt x="84954" y="737914"/>
                    <a:pt x="82640" y="732676"/>
                  </a:cubicBezTo>
                  <a:cubicBezTo>
                    <a:pt x="77189" y="727352"/>
                    <a:pt x="68686" y="724144"/>
                    <a:pt x="68444" y="715158"/>
                  </a:cubicBezTo>
                  <a:cubicBezTo>
                    <a:pt x="54021" y="728686"/>
                    <a:pt x="31336" y="734436"/>
                    <a:pt x="22421" y="753175"/>
                  </a:cubicBezTo>
                  <a:cubicBezTo>
                    <a:pt x="19936" y="760486"/>
                    <a:pt x="28241" y="765554"/>
                    <a:pt x="26197" y="773063"/>
                  </a:cubicBezTo>
                  <a:cubicBezTo>
                    <a:pt x="25217" y="780942"/>
                    <a:pt x="26779" y="790638"/>
                    <a:pt x="22165" y="797381"/>
                  </a:cubicBezTo>
                  <a:cubicBezTo>
                    <a:pt x="16657" y="800703"/>
                    <a:pt x="5797" y="799269"/>
                    <a:pt x="4349" y="805871"/>
                  </a:cubicBezTo>
                  <a:cubicBezTo>
                    <a:pt x="7358" y="816489"/>
                    <a:pt x="17140" y="828329"/>
                    <a:pt x="29476" y="823616"/>
                  </a:cubicBezTo>
                  <a:cubicBezTo>
                    <a:pt x="42139" y="819499"/>
                    <a:pt x="54362" y="809490"/>
                    <a:pt x="68402" y="814601"/>
                  </a:cubicBezTo>
                  <a:cubicBezTo>
                    <a:pt x="136940" y="824269"/>
                    <a:pt x="206402" y="810953"/>
                    <a:pt x="275210" y="815765"/>
                  </a:cubicBezTo>
                  <a:cubicBezTo>
                    <a:pt x="286510" y="818136"/>
                    <a:pt x="286155" y="832375"/>
                    <a:pt x="288710" y="841148"/>
                  </a:cubicBezTo>
                  <a:cubicBezTo>
                    <a:pt x="290244" y="855145"/>
                    <a:pt x="292430" y="868915"/>
                    <a:pt x="300039" y="881081"/>
                  </a:cubicBezTo>
                  <a:cubicBezTo>
                    <a:pt x="305703" y="889542"/>
                    <a:pt x="304241" y="899437"/>
                    <a:pt x="304425" y="908977"/>
                  </a:cubicBezTo>
                  <a:cubicBezTo>
                    <a:pt x="306796" y="919652"/>
                    <a:pt x="319204" y="924351"/>
                    <a:pt x="321049" y="935509"/>
                  </a:cubicBezTo>
                  <a:cubicBezTo>
                    <a:pt x="327054" y="949166"/>
                    <a:pt x="329340" y="968075"/>
                    <a:pt x="344416" y="974988"/>
                  </a:cubicBezTo>
                  <a:cubicBezTo>
                    <a:pt x="352039" y="976990"/>
                    <a:pt x="360912" y="975542"/>
                    <a:pt x="367527" y="972419"/>
                  </a:cubicBezTo>
                  <a:cubicBezTo>
                    <a:pt x="370806" y="979957"/>
                    <a:pt x="381510" y="976394"/>
                    <a:pt x="383185" y="969693"/>
                  </a:cubicBezTo>
                  <a:cubicBezTo>
                    <a:pt x="391220" y="967138"/>
                    <a:pt x="400348" y="969991"/>
                    <a:pt x="407872" y="965278"/>
                  </a:cubicBezTo>
                  <a:cubicBezTo>
                    <a:pt x="411464" y="964597"/>
                    <a:pt x="419314" y="960068"/>
                    <a:pt x="419499" y="966371"/>
                  </a:cubicBezTo>
                  <a:cubicBezTo>
                    <a:pt x="426696" y="973129"/>
                    <a:pt x="438564" y="969324"/>
                    <a:pt x="447593" y="969736"/>
                  </a:cubicBezTo>
                  <a:cubicBezTo>
                    <a:pt x="452405" y="967692"/>
                    <a:pt x="465750" y="972348"/>
                    <a:pt x="462555" y="964299"/>
                  </a:cubicBezTo>
                  <a:cubicBezTo>
                    <a:pt x="461249" y="955497"/>
                    <a:pt x="465537" y="946852"/>
                    <a:pt x="464174" y="938064"/>
                  </a:cubicBezTo>
                  <a:cubicBezTo>
                    <a:pt x="474594" y="936545"/>
                    <a:pt x="471613" y="923542"/>
                    <a:pt x="470818" y="916415"/>
                  </a:cubicBezTo>
                  <a:cubicBezTo>
                    <a:pt x="471669" y="910084"/>
                    <a:pt x="474792" y="903440"/>
                    <a:pt x="475105" y="897435"/>
                  </a:cubicBezTo>
                  <a:cubicBezTo>
                    <a:pt x="490053" y="897549"/>
                    <a:pt x="506847" y="902929"/>
                    <a:pt x="520830" y="895874"/>
                  </a:cubicBezTo>
                  <a:cubicBezTo>
                    <a:pt x="524223" y="893730"/>
                    <a:pt x="520986" y="888094"/>
                    <a:pt x="526821" y="889684"/>
                  </a:cubicBezTo>
                  <a:cubicBezTo>
                    <a:pt x="531662" y="889698"/>
                    <a:pt x="538434" y="889230"/>
                    <a:pt x="534331" y="895874"/>
                  </a:cubicBezTo>
                  <a:cubicBezTo>
                    <a:pt x="532159" y="902489"/>
                    <a:pt x="529689" y="913945"/>
                    <a:pt x="538717" y="916472"/>
                  </a:cubicBezTo>
                  <a:cubicBezTo>
                    <a:pt x="561573" y="920532"/>
                    <a:pt x="585721" y="912029"/>
                    <a:pt x="608307" y="917480"/>
                  </a:cubicBezTo>
                  <a:cubicBezTo>
                    <a:pt x="616753" y="923769"/>
                    <a:pt x="610336" y="936190"/>
                    <a:pt x="609101" y="944580"/>
                  </a:cubicBezTo>
                  <a:cubicBezTo>
                    <a:pt x="604758" y="956533"/>
                    <a:pt x="607497" y="969296"/>
                    <a:pt x="613701" y="980028"/>
                  </a:cubicBezTo>
                  <a:cubicBezTo>
                    <a:pt x="625626" y="1013772"/>
                    <a:pt x="599505" y="1049773"/>
                    <a:pt x="615206" y="1082907"/>
                  </a:cubicBezTo>
                  <a:cubicBezTo>
                    <a:pt x="622985" y="1097898"/>
                    <a:pt x="635776" y="1110532"/>
                    <a:pt x="638672" y="1127724"/>
                  </a:cubicBezTo>
                  <a:cubicBezTo>
                    <a:pt x="640858" y="1139336"/>
                    <a:pt x="644961" y="1153646"/>
                    <a:pt x="637763" y="1164080"/>
                  </a:cubicBezTo>
                  <a:cubicBezTo>
                    <a:pt x="629359" y="1170056"/>
                    <a:pt x="631120" y="1181215"/>
                    <a:pt x="635038" y="1189264"/>
                  </a:cubicBezTo>
                  <a:cubicBezTo>
                    <a:pt x="636713" y="1193452"/>
                    <a:pt x="635719" y="1197966"/>
                    <a:pt x="634229" y="1202054"/>
                  </a:cubicBezTo>
                  <a:cubicBezTo>
                    <a:pt x="645486" y="1203985"/>
                    <a:pt x="652442" y="1194786"/>
                    <a:pt x="659256" y="1187901"/>
                  </a:cubicBezTo>
                  <a:cubicBezTo>
                    <a:pt x="669690" y="1188313"/>
                    <a:pt x="680380" y="1186694"/>
                    <a:pt x="690729" y="1189406"/>
                  </a:cubicBezTo>
                  <a:cubicBezTo>
                    <a:pt x="703534" y="1191393"/>
                    <a:pt x="714380" y="1177169"/>
                    <a:pt x="727341" y="1183869"/>
                  </a:cubicBezTo>
                  <a:cubicBezTo>
                    <a:pt x="735205" y="1187106"/>
                    <a:pt x="743922" y="1184622"/>
                    <a:pt x="749344" y="1178375"/>
                  </a:cubicBezTo>
                  <a:cubicBezTo>
                    <a:pt x="752808" y="1175820"/>
                    <a:pt x="758032" y="1175650"/>
                    <a:pt x="756244" y="1181442"/>
                  </a:cubicBezTo>
                  <a:cubicBezTo>
                    <a:pt x="757408" y="1189874"/>
                    <a:pt x="769176" y="1183742"/>
                    <a:pt x="771050" y="1191961"/>
                  </a:cubicBezTo>
                  <a:cubicBezTo>
                    <a:pt x="774344" y="1199542"/>
                    <a:pt x="768239" y="1207122"/>
                    <a:pt x="762334" y="1211296"/>
                  </a:cubicBezTo>
                  <a:cubicBezTo>
                    <a:pt x="774614" y="1215328"/>
                    <a:pt x="787603" y="1213795"/>
                    <a:pt x="798889" y="1207818"/>
                  </a:cubicBezTo>
                  <a:cubicBezTo>
                    <a:pt x="808641" y="1204368"/>
                    <a:pt x="819118" y="1201444"/>
                    <a:pt x="829552" y="1200365"/>
                  </a:cubicBezTo>
                  <a:cubicBezTo>
                    <a:pt x="825620" y="1215186"/>
                    <a:pt x="832448" y="1237644"/>
                    <a:pt x="850406" y="1237573"/>
                  </a:cubicBezTo>
                  <a:cubicBezTo>
                    <a:pt x="867669" y="1236835"/>
                    <a:pt x="880573" y="1253274"/>
                    <a:pt x="898290" y="1250264"/>
                  </a:cubicBezTo>
                  <a:cubicBezTo>
                    <a:pt x="909959" y="1249782"/>
                    <a:pt x="925049" y="1258825"/>
                    <a:pt x="934390" y="1248405"/>
                  </a:cubicBezTo>
                  <a:cubicBezTo>
                    <a:pt x="940580" y="1242740"/>
                    <a:pt x="940026" y="1232292"/>
                    <a:pt x="945562" y="1226954"/>
                  </a:cubicBezTo>
                  <a:cubicBezTo>
                    <a:pt x="952178" y="1233896"/>
                    <a:pt x="956295" y="1244188"/>
                    <a:pt x="963435" y="1251073"/>
                  </a:cubicBezTo>
                  <a:cubicBezTo>
                    <a:pt x="967850" y="1260003"/>
                    <a:pt x="969142" y="1275831"/>
                    <a:pt x="982061" y="1276357"/>
                  </a:cubicBezTo>
                  <a:cubicBezTo>
                    <a:pt x="990323" y="1274426"/>
                    <a:pt x="998485" y="1276641"/>
                    <a:pt x="1004263" y="1282958"/>
                  </a:cubicBezTo>
                  <a:cubicBezTo>
                    <a:pt x="1009473" y="1288807"/>
                    <a:pt x="1017962" y="1286848"/>
                    <a:pt x="1023698" y="1290610"/>
                  </a:cubicBezTo>
                  <a:cubicBezTo>
                    <a:pt x="1030242" y="1297779"/>
                    <a:pt x="1026040" y="1310796"/>
                    <a:pt x="1036133" y="1315893"/>
                  </a:cubicBezTo>
                  <a:cubicBezTo>
                    <a:pt x="1049833" y="1322295"/>
                    <a:pt x="1051196" y="1338649"/>
                    <a:pt x="1058038" y="1350588"/>
                  </a:cubicBezTo>
                  <a:cubicBezTo>
                    <a:pt x="1064014" y="1361008"/>
                    <a:pt x="1077515" y="1357061"/>
                    <a:pt x="1085365" y="1351227"/>
                  </a:cubicBezTo>
                  <a:cubicBezTo>
                    <a:pt x="1089951" y="1348955"/>
                    <a:pt x="1095459" y="1344072"/>
                    <a:pt x="1100499" y="1344952"/>
                  </a:cubicBezTo>
                  <a:cubicBezTo>
                    <a:pt x="1094806" y="1352746"/>
                    <a:pt x="1105566" y="1363890"/>
                    <a:pt x="1113133" y="1357487"/>
                  </a:cubicBezTo>
                  <a:cubicBezTo>
                    <a:pt x="1120174" y="1348075"/>
                    <a:pt x="1113701" y="1335057"/>
                    <a:pt x="1116171" y="1324354"/>
                  </a:cubicBezTo>
                  <a:cubicBezTo>
                    <a:pt x="1116881" y="1302577"/>
                    <a:pt x="1117264" y="1280786"/>
                    <a:pt x="1117363" y="1258981"/>
                  </a:cubicBezTo>
                  <a:cubicBezTo>
                    <a:pt x="1106503" y="1262501"/>
                    <a:pt x="1093911" y="1266206"/>
                    <a:pt x="1089525" y="1278003"/>
                  </a:cubicBezTo>
                  <a:cubicBezTo>
                    <a:pt x="1085933" y="1282248"/>
                    <a:pt x="1078821" y="1277010"/>
                    <a:pt x="1074562" y="1275746"/>
                  </a:cubicBezTo>
                  <a:cubicBezTo>
                    <a:pt x="1057385" y="1266831"/>
                    <a:pt x="1045375" y="1249980"/>
                    <a:pt x="1033976" y="1234507"/>
                  </a:cubicBezTo>
                  <a:cubicBezTo>
                    <a:pt x="1022959" y="1217840"/>
                    <a:pt x="1035537" y="1199116"/>
                    <a:pt x="1036943" y="1181640"/>
                  </a:cubicBezTo>
                  <a:cubicBezTo>
                    <a:pt x="1037667" y="1168935"/>
                    <a:pt x="1050258" y="1159651"/>
                    <a:pt x="1047164" y="1146193"/>
                  </a:cubicBezTo>
                  <a:cubicBezTo>
                    <a:pt x="1044410" y="1130989"/>
                    <a:pt x="1043160" y="1115686"/>
                    <a:pt x="1046199" y="1100325"/>
                  </a:cubicBezTo>
                  <a:cubicBezTo>
                    <a:pt x="1048143" y="1084809"/>
                    <a:pt x="1047007" y="1064353"/>
                    <a:pt x="1032258" y="1056105"/>
                  </a:cubicBezTo>
                  <a:cubicBezTo>
                    <a:pt x="1042380" y="1040475"/>
                    <a:pt x="1065732" y="1033377"/>
                    <a:pt x="1067904" y="1013005"/>
                  </a:cubicBezTo>
                  <a:cubicBezTo>
                    <a:pt x="1068103" y="1009442"/>
                    <a:pt x="1067280" y="1005851"/>
                    <a:pt x="1065846" y="1002628"/>
                  </a:cubicBezTo>
                  <a:cubicBezTo>
                    <a:pt x="1104743" y="994607"/>
                    <a:pt x="1144478" y="990959"/>
                    <a:pt x="1183120" y="981774"/>
                  </a:cubicBezTo>
                  <a:cubicBezTo>
                    <a:pt x="1175766" y="954120"/>
                    <a:pt x="1161456" y="928865"/>
                    <a:pt x="1153052" y="901609"/>
                  </a:cubicBezTo>
                  <a:cubicBezTo>
                    <a:pt x="1142178" y="877447"/>
                    <a:pt x="1110265" y="867893"/>
                    <a:pt x="1105864" y="840026"/>
                  </a:cubicBezTo>
                  <a:cubicBezTo>
                    <a:pt x="1102486" y="826994"/>
                    <a:pt x="1106489" y="814573"/>
                    <a:pt x="1110351" y="802407"/>
                  </a:cubicBezTo>
                  <a:cubicBezTo>
                    <a:pt x="1112239" y="786876"/>
                    <a:pt x="1101009" y="773404"/>
                    <a:pt x="1099320" y="758441"/>
                  </a:cubicBezTo>
                  <a:cubicBezTo>
                    <a:pt x="1094479" y="741733"/>
                    <a:pt x="1099973" y="724783"/>
                    <a:pt x="1099363" y="707989"/>
                  </a:cubicBezTo>
                  <a:cubicBezTo>
                    <a:pt x="1097304" y="688171"/>
                    <a:pt x="1085195" y="670085"/>
                    <a:pt x="1088290" y="649671"/>
                  </a:cubicBezTo>
                  <a:cubicBezTo>
                    <a:pt x="1086785" y="637718"/>
                    <a:pt x="1090007" y="625538"/>
                    <a:pt x="1087892" y="613769"/>
                  </a:cubicBezTo>
                  <a:cubicBezTo>
                    <a:pt x="1082711" y="598523"/>
                    <a:pt x="1068287" y="586456"/>
                    <a:pt x="1067748" y="569761"/>
                  </a:cubicBezTo>
                  <a:cubicBezTo>
                    <a:pt x="1069636" y="557595"/>
                    <a:pt x="1086842" y="553152"/>
                    <a:pt x="1084869" y="539240"/>
                  </a:cubicBezTo>
                  <a:cubicBezTo>
                    <a:pt x="1083279" y="528281"/>
                    <a:pt x="1084116" y="515447"/>
                    <a:pt x="1094082" y="508874"/>
                  </a:cubicBezTo>
                  <a:cubicBezTo>
                    <a:pt x="1103693" y="501223"/>
                    <a:pt x="1116511" y="491002"/>
                    <a:pt x="1112309" y="476948"/>
                  </a:cubicBezTo>
                  <a:cubicBezTo>
                    <a:pt x="1106361" y="461729"/>
                    <a:pt x="1114666" y="447235"/>
                    <a:pt x="1117392" y="432429"/>
                  </a:cubicBezTo>
                  <a:cubicBezTo>
                    <a:pt x="1119365" y="411447"/>
                    <a:pt x="1117250" y="389159"/>
                    <a:pt x="1128223" y="370236"/>
                  </a:cubicBezTo>
                  <a:cubicBezTo>
                    <a:pt x="1133717" y="362286"/>
                    <a:pt x="1136897" y="352973"/>
                    <a:pt x="1134413" y="343292"/>
                  </a:cubicBezTo>
                  <a:cubicBezTo>
                    <a:pt x="1133462" y="328613"/>
                    <a:pt x="1149503" y="320294"/>
                    <a:pt x="1158802" y="311535"/>
                  </a:cubicBezTo>
                  <a:cubicBezTo>
                    <a:pt x="1177952" y="293591"/>
                    <a:pt x="1198508" y="275960"/>
                    <a:pt x="1212718" y="253672"/>
                  </a:cubicBezTo>
                  <a:cubicBezTo>
                    <a:pt x="1218084" y="245906"/>
                    <a:pt x="1222769" y="232803"/>
                    <a:pt x="1212420" y="226713"/>
                  </a:cubicBezTo>
                  <a:cubicBezTo>
                    <a:pt x="1204130" y="220041"/>
                    <a:pt x="1190147" y="220694"/>
                    <a:pt x="1184227" y="211509"/>
                  </a:cubicBezTo>
                  <a:cubicBezTo>
                    <a:pt x="1183872" y="200365"/>
                    <a:pt x="1196421" y="191479"/>
                    <a:pt x="1191325" y="179739"/>
                  </a:cubicBezTo>
                  <a:cubicBezTo>
                    <a:pt x="1187705" y="172555"/>
                    <a:pt x="1185604" y="164080"/>
                    <a:pt x="1191623" y="157479"/>
                  </a:cubicBezTo>
                  <a:cubicBezTo>
                    <a:pt x="1195754" y="152028"/>
                    <a:pt x="1196080" y="145157"/>
                    <a:pt x="1191467" y="140004"/>
                  </a:cubicBezTo>
                  <a:cubicBezTo>
                    <a:pt x="1190430" y="131429"/>
                    <a:pt x="1181743" y="126205"/>
                    <a:pt x="1173637" y="127866"/>
                  </a:cubicBezTo>
                  <a:cubicBezTo>
                    <a:pt x="1175965" y="113145"/>
                    <a:pt x="1159327" y="106004"/>
                    <a:pt x="1149006" y="99914"/>
                  </a:cubicBezTo>
                  <a:cubicBezTo>
                    <a:pt x="1135534" y="92844"/>
                    <a:pt x="1131233" y="77016"/>
                    <a:pt x="1120657" y="66780"/>
                  </a:cubicBezTo>
                  <a:cubicBezTo>
                    <a:pt x="1115021" y="61258"/>
                    <a:pt x="1107880" y="49830"/>
                    <a:pt x="1098653" y="53990"/>
                  </a:cubicBezTo>
                  <a:cubicBezTo>
                    <a:pt x="1093258" y="59143"/>
                    <a:pt x="1094266" y="72359"/>
                    <a:pt x="1083946" y="71210"/>
                  </a:cubicBezTo>
                  <a:cubicBezTo>
                    <a:pt x="1073185" y="68995"/>
                    <a:pt x="1061885" y="59796"/>
                    <a:pt x="1050613" y="66426"/>
                  </a:cubicBezTo>
                  <a:cubicBezTo>
                    <a:pt x="1042649" y="70727"/>
                    <a:pt x="1036062" y="81686"/>
                    <a:pt x="1025742" y="76491"/>
                  </a:cubicBezTo>
                  <a:cubicBezTo>
                    <a:pt x="1015350" y="71593"/>
                    <a:pt x="1006435" y="62649"/>
                    <a:pt x="996441" y="57965"/>
                  </a:cubicBezTo>
                  <a:cubicBezTo>
                    <a:pt x="989670" y="51520"/>
                    <a:pt x="991969" y="40518"/>
                    <a:pt x="983707" y="35052"/>
                  </a:cubicBezTo>
                  <a:cubicBezTo>
                    <a:pt x="973685" y="27543"/>
                    <a:pt x="963109" y="16157"/>
                    <a:pt x="949566" y="16427"/>
                  </a:cubicBezTo>
                  <a:cubicBezTo>
                    <a:pt x="939188" y="17847"/>
                    <a:pt x="931040" y="27514"/>
                    <a:pt x="919910" y="24334"/>
                  </a:cubicBezTo>
                  <a:cubicBezTo>
                    <a:pt x="905203" y="28778"/>
                    <a:pt x="896998" y="9982"/>
                    <a:pt x="882603" y="12750"/>
                  </a:cubicBezTo>
                  <a:cubicBezTo>
                    <a:pt x="875491" y="14596"/>
                    <a:pt x="867016" y="16356"/>
                    <a:pt x="862104" y="9230"/>
                  </a:cubicBezTo>
                  <a:cubicBezTo>
                    <a:pt x="858299" y="6064"/>
                    <a:pt x="853302" y="3934"/>
                    <a:pt x="848263" y="4417"/>
                  </a:cubicBezTo>
                  <a:lnTo>
                    <a:pt x="848263" y="4417"/>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5" name="Forme libre : forme 4614">
              <a:extLst>
                <a:ext uri="{FF2B5EF4-FFF2-40B4-BE49-F238E27FC236}">
                  <a16:creationId xmlns:a16="http://schemas.microsoft.com/office/drawing/2014/main" id="{27F23303-F7D0-4005-98BD-61F9B1222E38}"/>
                </a:ext>
              </a:extLst>
            </p:cNvPr>
            <p:cNvSpPr/>
            <p:nvPr/>
          </p:nvSpPr>
          <p:spPr>
            <a:xfrm>
              <a:off x="7426492" y="2573071"/>
              <a:ext cx="501121" cy="837568"/>
            </a:xfrm>
            <a:custGeom>
              <a:avLst/>
              <a:gdLst>
                <a:gd name="connsiteX0" fmla="*/ 366381 w 501121"/>
                <a:gd name="connsiteY0" fmla="*/ 4421 h 837568"/>
                <a:gd name="connsiteX1" fmla="*/ 354087 w 501121"/>
                <a:gd name="connsiteY1" fmla="*/ 9815 h 837568"/>
                <a:gd name="connsiteX2" fmla="*/ 365373 w 501121"/>
                <a:gd name="connsiteY2" fmla="*/ 60822 h 837568"/>
                <a:gd name="connsiteX3" fmla="*/ 385162 w 501121"/>
                <a:gd name="connsiteY3" fmla="*/ 68274 h 837568"/>
                <a:gd name="connsiteX4" fmla="*/ 390202 w 501121"/>
                <a:gd name="connsiteY4" fmla="*/ 81122 h 837568"/>
                <a:gd name="connsiteX5" fmla="*/ 386426 w 501121"/>
                <a:gd name="connsiteY5" fmla="*/ 104687 h 837568"/>
                <a:gd name="connsiteX6" fmla="*/ 387590 w 501121"/>
                <a:gd name="connsiteY6" fmla="*/ 121410 h 837568"/>
                <a:gd name="connsiteX7" fmla="*/ 340161 w 501121"/>
                <a:gd name="connsiteY7" fmla="*/ 145629 h 837568"/>
                <a:gd name="connsiteX8" fmla="*/ 322089 w 501121"/>
                <a:gd name="connsiteY8" fmla="*/ 197601 h 837568"/>
                <a:gd name="connsiteX9" fmla="*/ 307183 w 501121"/>
                <a:gd name="connsiteY9" fmla="*/ 222117 h 837568"/>
                <a:gd name="connsiteX10" fmla="*/ 302797 w 501121"/>
                <a:gd name="connsiteY10" fmla="*/ 252738 h 837568"/>
                <a:gd name="connsiteX11" fmla="*/ 271026 w 501121"/>
                <a:gd name="connsiteY11" fmla="*/ 276701 h 837568"/>
                <a:gd name="connsiteX12" fmla="*/ 280793 w 501121"/>
                <a:gd name="connsiteY12" fmla="*/ 284211 h 837568"/>
                <a:gd name="connsiteX13" fmla="*/ 273737 w 501121"/>
                <a:gd name="connsiteY13" fmla="*/ 314931 h 837568"/>
                <a:gd name="connsiteX14" fmla="*/ 249561 w 501121"/>
                <a:gd name="connsiteY14" fmla="*/ 334422 h 837568"/>
                <a:gd name="connsiteX15" fmla="*/ 238432 w 501121"/>
                <a:gd name="connsiteY15" fmla="*/ 352849 h 837568"/>
                <a:gd name="connsiteX16" fmla="*/ 212141 w 501121"/>
                <a:gd name="connsiteY16" fmla="*/ 424056 h 837568"/>
                <a:gd name="connsiteX17" fmla="*/ 209670 w 501121"/>
                <a:gd name="connsiteY17" fmla="*/ 440723 h 837568"/>
                <a:gd name="connsiteX18" fmla="*/ 196028 w 501121"/>
                <a:gd name="connsiteY18" fmla="*/ 463578 h 837568"/>
                <a:gd name="connsiteX19" fmla="*/ 176395 w 501121"/>
                <a:gd name="connsiteY19" fmla="*/ 483978 h 837568"/>
                <a:gd name="connsiteX20" fmla="*/ 162596 w 501121"/>
                <a:gd name="connsiteY20" fmla="*/ 456338 h 837568"/>
                <a:gd name="connsiteX21" fmla="*/ 138222 w 501121"/>
                <a:gd name="connsiteY21" fmla="*/ 423659 h 837568"/>
                <a:gd name="connsiteX22" fmla="*/ 129009 w 501121"/>
                <a:gd name="connsiteY22" fmla="*/ 450702 h 837568"/>
                <a:gd name="connsiteX23" fmla="*/ 103072 w 501121"/>
                <a:gd name="connsiteY23" fmla="*/ 445918 h 837568"/>
                <a:gd name="connsiteX24" fmla="*/ 77690 w 501121"/>
                <a:gd name="connsiteY24" fmla="*/ 475773 h 837568"/>
                <a:gd name="connsiteX25" fmla="*/ 43349 w 501121"/>
                <a:gd name="connsiteY25" fmla="*/ 512072 h 837568"/>
                <a:gd name="connsiteX26" fmla="*/ 27138 w 501121"/>
                <a:gd name="connsiteY26" fmla="*/ 537696 h 837568"/>
                <a:gd name="connsiteX27" fmla="*/ 20238 w 501121"/>
                <a:gd name="connsiteY27" fmla="*/ 580000 h 837568"/>
                <a:gd name="connsiteX28" fmla="*/ 8299 w 501121"/>
                <a:gd name="connsiteY28" fmla="*/ 601905 h 837568"/>
                <a:gd name="connsiteX29" fmla="*/ 9861 w 501121"/>
                <a:gd name="connsiteY29" fmla="*/ 627089 h 837568"/>
                <a:gd name="connsiteX30" fmla="*/ 20692 w 501121"/>
                <a:gd name="connsiteY30" fmla="*/ 622659 h 837568"/>
                <a:gd name="connsiteX31" fmla="*/ 27336 w 501121"/>
                <a:gd name="connsiteY31" fmla="*/ 619380 h 837568"/>
                <a:gd name="connsiteX32" fmla="*/ 44556 w 501121"/>
                <a:gd name="connsiteY32" fmla="*/ 661471 h 837568"/>
                <a:gd name="connsiteX33" fmla="*/ 55430 w 501121"/>
                <a:gd name="connsiteY33" fmla="*/ 665092 h 837568"/>
                <a:gd name="connsiteX34" fmla="*/ 68576 w 501121"/>
                <a:gd name="connsiteY34" fmla="*/ 665801 h 837568"/>
                <a:gd name="connsiteX35" fmla="*/ 74666 w 501121"/>
                <a:gd name="connsiteY35" fmla="*/ 660109 h 837568"/>
                <a:gd name="connsiteX36" fmla="*/ 80259 w 501121"/>
                <a:gd name="connsiteY36" fmla="*/ 665844 h 837568"/>
                <a:gd name="connsiteX37" fmla="*/ 72352 w 501121"/>
                <a:gd name="connsiteY37" fmla="*/ 686442 h 837568"/>
                <a:gd name="connsiteX38" fmla="*/ 80160 w 501121"/>
                <a:gd name="connsiteY38" fmla="*/ 694392 h 837568"/>
                <a:gd name="connsiteX39" fmla="*/ 93107 w 501121"/>
                <a:gd name="connsiteY39" fmla="*/ 726220 h 837568"/>
                <a:gd name="connsiteX40" fmla="*/ 90793 w 501121"/>
                <a:gd name="connsiteY40" fmla="*/ 784736 h 837568"/>
                <a:gd name="connsiteX41" fmla="*/ 141501 w 501121"/>
                <a:gd name="connsiteY41" fmla="*/ 795085 h 837568"/>
                <a:gd name="connsiteX42" fmla="*/ 187227 w 501121"/>
                <a:gd name="connsiteY42" fmla="*/ 794049 h 837568"/>
                <a:gd name="connsiteX43" fmla="*/ 195531 w 501121"/>
                <a:gd name="connsiteY43" fmla="*/ 783827 h 837568"/>
                <a:gd name="connsiteX44" fmla="*/ 242662 w 501121"/>
                <a:gd name="connsiteY44" fmla="*/ 786141 h 837568"/>
                <a:gd name="connsiteX45" fmla="*/ 295273 w 501121"/>
                <a:gd name="connsiteY45" fmla="*/ 787873 h 837568"/>
                <a:gd name="connsiteX46" fmla="*/ 304855 w 501121"/>
                <a:gd name="connsiteY46" fmla="*/ 790315 h 837568"/>
                <a:gd name="connsiteX47" fmla="*/ 328577 w 501121"/>
                <a:gd name="connsiteY47" fmla="*/ 796916 h 837568"/>
                <a:gd name="connsiteX48" fmla="*/ 383317 w 501121"/>
                <a:gd name="connsiteY48" fmla="*/ 793339 h 837568"/>
                <a:gd name="connsiteX49" fmla="*/ 407337 w 501121"/>
                <a:gd name="connsiteY49" fmla="*/ 800891 h 837568"/>
                <a:gd name="connsiteX50" fmla="*/ 432364 w 501121"/>
                <a:gd name="connsiteY50" fmla="*/ 805576 h 837568"/>
                <a:gd name="connsiteX51" fmla="*/ 485898 w 501121"/>
                <a:gd name="connsiteY51" fmla="*/ 833570 h 837568"/>
                <a:gd name="connsiteX52" fmla="*/ 491732 w 501121"/>
                <a:gd name="connsiteY52" fmla="*/ 791720 h 837568"/>
                <a:gd name="connsiteX53" fmla="*/ 496318 w 501121"/>
                <a:gd name="connsiteY53" fmla="*/ 784821 h 837568"/>
                <a:gd name="connsiteX54" fmla="*/ 488254 w 501121"/>
                <a:gd name="connsiteY54" fmla="*/ 738045 h 837568"/>
                <a:gd name="connsiteX55" fmla="*/ 474711 w 501121"/>
                <a:gd name="connsiteY55" fmla="*/ 720925 h 837568"/>
                <a:gd name="connsiteX56" fmla="*/ 446901 w 501121"/>
                <a:gd name="connsiteY56" fmla="*/ 695869 h 837568"/>
                <a:gd name="connsiteX57" fmla="*/ 427438 w 501121"/>
                <a:gd name="connsiteY57" fmla="*/ 660435 h 837568"/>
                <a:gd name="connsiteX58" fmla="*/ 434054 w 501121"/>
                <a:gd name="connsiteY58" fmla="*/ 656077 h 837568"/>
                <a:gd name="connsiteX59" fmla="*/ 415201 w 501121"/>
                <a:gd name="connsiteY59" fmla="*/ 625087 h 837568"/>
                <a:gd name="connsiteX60" fmla="*/ 397683 w 501121"/>
                <a:gd name="connsiteY60" fmla="*/ 575784 h 837568"/>
                <a:gd name="connsiteX61" fmla="*/ 394205 w 501121"/>
                <a:gd name="connsiteY61" fmla="*/ 560821 h 837568"/>
                <a:gd name="connsiteX62" fmla="*/ 386298 w 501121"/>
                <a:gd name="connsiteY62" fmla="*/ 514088 h 837568"/>
                <a:gd name="connsiteX63" fmla="*/ 396675 w 501121"/>
                <a:gd name="connsiteY63" fmla="*/ 502660 h 837568"/>
                <a:gd name="connsiteX64" fmla="*/ 416408 w 501121"/>
                <a:gd name="connsiteY64" fmla="*/ 468419 h 837568"/>
                <a:gd name="connsiteX65" fmla="*/ 431243 w 501121"/>
                <a:gd name="connsiteY65" fmla="*/ 438565 h 837568"/>
                <a:gd name="connsiteX66" fmla="*/ 456086 w 501121"/>
                <a:gd name="connsiteY66" fmla="*/ 397368 h 837568"/>
                <a:gd name="connsiteX67" fmla="*/ 445311 w 501121"/>
                <a:gd name="connsiteY67" fmla="*/ 377479 h 837568"/>
                <a:gd name="connsiteX68" fmla="*/ 422356 w 501121"/>
                <a:gd name="connsiteY68" fmla="*/ 326927 h 837568"/>
                <a:gd name="connsiteX69" fmla="*/ 359155 w 501121"/>
                <a:gd name="connsiteY69" fmla="*/ 261568 h 837568"/>
                <a:gd name="connsiteX70" fmla="*/ 368879 w 501121"/>
                <a:gd name="connsiteY70" fmla="*/ 235334 h 837568"/>
                <a:gd name="connsiteX71" fmla="*/ 408756 w 501121"/>
                <a:gd name="connsiteY71" fmla="*/ 236285 h 837568"/>
                <a:gd name="connsiteX72" fmla="*/ 467627 w 501121"/>
                <a:gd name="connsiteY72" fmla="*/ 231345 h 837568"/>
                <a:gd name="connsiteX73" fmla="*/ 423790 w 501121"/>
                <a:gd name="connsiteY73" fmla="*/ 135251 h 837568"/>
                <a:gd name="connsiteX74" fmla="*/ 418182 w 501121"/>
                <a:gd name="connsiteY74" fmla="*/ 77601 h 837568"/>
                <a:gd name="connsiteX75" fmla="*/ 399600 w 501121"/>
                <a:gd name="connsiteY75" fmla="*/ 34289 h 837568"/>
                <a:gd name="connsiteX76" fmla="*/ 377042 w 501121"/>
                <a:gd name="connsiteY76" fmla="*/ 5329 h 837568"/>
                <a:gd name="connsiteX77" fmla="*/ 366381 w 501121"/>
                <a:gd name="connsiteY77" fmla="*/ 4421 h 837568"/>
                <a:gd name="connsiteX78" fmla="*/ 366381 w 501121"/>
                <a:gd name="connsiteY78" fmla="*/ 4421 h 83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01121" h="837568">
                  <a:moveTo>
                    <a:pt x="366381" y="4421"/>
                  </a:moveTo>
                  <a:cubicBezTo>
                    <a:pt x="361725" y="5854"/>
                    <a:pt x="350907" y="1894"/>
                    <a:pt x="354087" y="9815"/>
                  </a:cubicBezTo>
                  <a:cubicBezTo>
                    <a:pt x="356841" y="26680"/>
                    <a:pt x="354470" y="46583"/>
                    <a:pt x="365373" y="60822"/>
                  </a:cubicBezTo>
                  <a:cubicBezTo>
                    <a:pt x="370753" y="66145"/>
                    <a:pt x="379498" y="62823"/>
                    <a:pt x="385162" y="68274"/>
                  </a:cubicBezTo>
                  <a:cubicBezTo>
                    <a:pt x="390372" y="70546"/>
                    <a:pt x="392644" y="75940"/>
                    <a:pt x="390202" y="81122"/>
                  </a:cubicBezTo>
                  <a:cubicBezTo>
                    <a:pt x="390372" y="89256"/>
                    <a:pt x="388711" y="97078"/>
                    <a:pt x="386426" y="104687"/>
                  </a:cubicBezTo>
                  <a:cubicBezTo>
                    <a:pt x="386894" y="110394"/>
                    <a:pt x="392743" y="115987"/>
                    <a:pt x="387590" y="121410"/>
                  </a:cubicBezTo>
                  <a:cubicBezTo>
                    <a:pt x="375878" y="136629"/>
                    <a:pt x="349104" y="126876"/>
                    <a:pt x="340161" y="145629"/>
                  </a:cubicBezTo>
                  <a:cubicBezTo>
                    <a:pt x="332367" y="162352"/>
                    <a:pt x="324275" y="179018"/>
                    <a:pt x="322089" y="197601"/>
                  </a:cubicBezTo>
                  <a:cubicBezTo>
                    <a:pt x="320698" y="207467"/>
                    <a:pt x="317135" y="218171"/>
                    <a:pt x="307183" y="222117"/>
                  </a:cubicBezTo>
                  <a:cubicBezTo>
                    <a:pt x="298864" y="229954"/>
                    <a:pt x="306005" y="242915"/>
                    <a:pt x="302797" y="252738"/>
                  </a:cubicBezTo>
                  <a:cubicBezTo>
                    <a:pt x="298254" y="266295"/>
                    <a:pt x="282056" y="270086"/>
                    <a:pt x="271026" y="276701"/>
                  </a:cubicBezTo>
                  <a:cubicBezTo>
                    <a:pt x="275540" y="277723"/>
                    <a:pt x="282638" y="277567"/>
                    <a:pt x="280793" y="284211"/>
                  </a:cubicBezTo>
                  <a:cubicBezTo>
                    <a:pt x="279274" y="294531"/>
                    <a:pt x="277698" y="305363"/>
                    <a:pt x="273737" y="314931"/>
                  </a:cubicBezTo>
                  <a:cubicBezTo>
                    <a:pt x="267619" y="323747"/>
                    <a:pt x="252003" y="322696"/>
                    <a:pt x="249561" y="334422"/>
                  </a:cubicBezTo>
                  <a:cubicBezTo>
                    <a:pt x="244394" y="339490"/>
                    <a:pt x="237566" y="344473"/>
                    <a:pt x="238432" y="352849"/>
                  </a:cubicBezTo>
                  <a:cubicBezTo>
                    <a:pt x="241200" y="379679"/>
                    <a:pt x="219693" y="400037"/>
                    <a:pt x="212141" y="424056"/>
                  </a:cubicBezTo>
                  <a:cubicBezTo>
                    <a:pt x="210409" y="429806"/>
                    <a:pt x="217209" y="437401"/>
                    <a:pt x="209670" y="440723"/>
                  </a:cubicBezTo>
                  <a:cubicBezTo>
                    <a:pt x="202303" y="446089"/>
                    <a:pt x="194396" y="453513"/>
                    <a:pt x="196028" y="463578"/>
                  </a:cubicBezTo>
                  <a:cubicBezTo>
                    <a:pt x="193899" y="472791"/>
                    <a:pt x="185878" y="482700"/>
                    <a:pt x="176395" y="483978"/>
                  </a:cubicBezTo>
                  <a:cubicBezTo>
                    <a:pt x="169467" y="476724"/>
                    <a:pt x="174024" y="460767"/>
                    <a:pt x="162596" y="456338"/>
                  </a:cubicBezTo>
                  <a:cubicBezTo>
                    <a:pt x="151736" y="447892"/>
                    <a:pt x="140380" y="438068"/>
                    <a:pt x="138222" y="423659"/>
                  </a:cubicBezTo>
                  <a:cubicBezTo>
                    <a:pt x="134360" y="432134"/>
                    <a:pt x="136376" y="444172"/>
                    <a:pt x="129009" y="450702"/>
                  </a:cubicBezTo>
                  <a:cubicBezTo>
                    <a:pt x="119724" y="454237"/>
                    <a:pt x="112598" y="440325"/>
                    <a:pt x="103072" y="445918"/>
                  </a:cubicBezTo>
                  <a:cubicBezTo>
                    <a:pt x="90835" y="452079"/>
                    <a:pt x="84702" y="464827"/>
                    <a:pt x="77690" y="475773"/>
                  </a:cubicBezTo>
                  <a:cubicBezTo>
                    <a:pt x="64558" y="486320"/>
                    <a:pt x="53485" y="498472"/>
                    <a:pt x="43349" y="512072"/>
                  </a:cubicBezTo>
                  <a:cubicBezTo>
                    <a:pt x="37841" y="520036"/>
                    <a:pt x="23361" y="525757"/>
                    <a:pt x="27138" y="537696"/>
                  </a:cubicBezTo>
                  <a:cubicBezTo>
                    <a:pt x="32447" y="552020"/>
                    <a:pt x="22098" y="565904"/>
                    <a:pt x="20238" y="580000"/>
                  </a:cubicBezTo>
                  <a:cubicBezTo>
                    <a:pt x="18861" y="588532"/>
                    <a:pt x="12885" y="595417"/>
                    <a:pt x="8299" y="601905"/>
                  </a:cubicBezTo>
                  <a:cubicBezTo>
                    <a:pt x="6283" y="609386"/>
                    <a:pt x="-275" y="622617"/>
                    <a:pt x="9861" y="627089"/>
                  </a:cubicBezTo>
                  <a:cubicBezTo>
                    <a:pt x="14191" y="628238"/>
                    <a:pt x="23333" y="629530"/>
                    <a:pt x="20692" y="622659"/>
                  </a:cubicBezTo>
                  <a:cubicBezTo>
                    <a:pt x="20309" y="620360"/>
                    <a:pt x="25931" y="622418"/>
                    <a:pt x="27336" y="619380"/>
                  </a:cubicBezTo>
                  <a:cubicBezTo>
                    <a:pt x="35130" y="632583"/>
                    <a:pt x="29352" y="652911"/>
                    <a:pt x="44556" y="661471"/>
                  </a:cubicBezTo>
                  <a:cubicBezTo>
                    <a:pt x="47438" y="664566"/>
                    <a:pt x="53017" y="663388"/>
                    <a:pt x="55430" y="665092"/>
                  </a:cubicBezTo>
                  <a:cubicBezTo>
                    <a:pt x="57787" y="670628"/>
                    <a:pt x="68732" y="673950"/>
                    <a:pt x="68576" y="665801"/>
                  </a:cubicBezTo>
                  <a:cubicBezTo>
                    <a:pt x="68888" y="662195"/>
                    <a:pt x="70833" y="658064"/>
                    <a:pt x="74666" y="660109"/>
                  </a:cubicBezTo>
                  <a:cubicBezTo>
                    <a:pt x="65509" y="666767"/>
                    <a:pt x="75716" y="664438"/>
                    <a:pt x="80259" y="665844"/>
                  </a:cubicBezTo>
                  <a:cubicBezTo>
                    <a:pt x="75262" y="671040"/>
                    <a:pt x="65410" y="678691"/>
                    <a:pt x="72352" y="686442"/>
                  </a:cubicBezTo>
                  <a:cubicBezTo>
                    <a:pt x="74836" y="690233"/>
                    <a:pt x="81721" y="688912"/>
                    <a:pt x="80160" y="694392"/>
                  </a:cubicBezTo>
                  <a:cubicBezTo>
                    <a:pt x="83624" y="705479"/>
                    <a:pt x="94952" y="713358"/>
                    <a:pt x="93107" y="726220"/>
                  </a:cubicBezTo>
                  <a:cubicBezTo>
                    <a:pt x="92950" y="745427"/>
                    <a:pt x="79918" y="766352"/>
                    <a:pt x="90793" y="784736"/>
                  </a:cubicBezTo>
                  <a:cubicBezTo>
                    <a:pt x="102320" y="800536"/>
                    <a:pt x="124806" y="794474"/>
                    <a:pt x="141501" y="795085"/>
                  </a:cubicBezTo>
                  <a:cubicBezTo>
                    <a:pt x="156634" y="794006"/>
                    <a:pt x="172434" y="796206"/>
                    <a:pt x="187227" y="794049"/>
                  </a:cubicBezTo>
                  <a:cubicBezTo>
                    <a:pt x="191414" y="791181"/>
                    <a:pt x="188234" y="782777"/>
                    <a:pt x="195531" y="783827"/>
                  </a:cubicBezTo>
                  <a:cubicBezTo>
                    <a:pt x="211303" y="783302"/>
                    <a:pt x="226777" y="788498"/>
                    <a:pt x="242662" y="786141"/>
                  </a:cubicBezTo>
                  <a:cubicBezTo>
                    <a:pt x="260365" y="784622"/>
                    <a:pt x="277570" y="791720"/>
                    <a:pt x="295273" y="787873"/>
                  </a:cubicBezTo>
                  <a:cubicBezTo>
                    <a:pt x="299035" y="788072"/>
                    <a:pt x="305253" y="784466"/>
                    <a:pt x="304855" y="790315"/>
                  </a:cubicBezTo>
                  <a:cubicBezTo>
                    <a:pt x="310235" y="797101"/>
                    <a:pt x="320826" y="795681"/>
                    <a:pt x="328577" y="796916"/>
                  </a:cubicBezTo>
                  <a:cubicBezTo>
                    <a:pt x="346918" y="795681"/>
                    <a:pt x="365345" y="796306"/>
                    <a:pt x="383317" y="793339"/>
                  </a:cubicBezTo>
                  <a:cubicBezTo>
                    <a:pt x="391877" y="792331"/>
                    <a:pt x="400097" y="797740"/>
                    <a:pt x="407337" y="800891"/>
                  </a:cubicBezTo>
                  <a:cubicBezTo>
                    <a:pt x="412944" y="809324"/>
                    <a:pt x="424159" y="806555"/>
                    <a:pt x="432364" y="805576"/>
                  </a:cubicBezTo>
                  <a:cubicBezTo>
                    <a:pt x="452934" y="808628"/>
                    <a:pt x="472014" y="817855"/>
                    <a:pt x="485898" y="833570"/>
                  </a:cubicBezTo>
                  <a:cubicBezTo>
                    <a:pt x="496119" y="821873"/>
                    <a:pt x="484890" y="804426"/>
                    <a:pt x="491732" y="791720"/>
                  </a:cubicBezTo>
                  <a:cubicBezTo>
                    <a:pt x="496843" y="791294"/>
                    <a:pt x="499015" y="790812"/>
                    <a:pt x="496318" y="784821"/>
                  </a:cubicBezTo>
                  <a:cubicBezTo>
                    <a:pt x="491604" y="769489"/>
                    <a:pt x="488226" y="754058"/>
                    <a:pt x="488254" y="738045"/>
                  </a:cubicBezTo>
                  <a:cubicBezTo>
                    <a:pt x="485358" y="731685"/>
                    <a:pt x="482079" y="722869"/>
                    <a:pt x="474711" y="720925"/>
                  </a:cubicBezTo>
                  <a:cubicBezTo>
                    <a:pt x="461409" y="719193"/>
                    <a:pt x="455348" y="704585"/>
                    <a:pt x="446901" y="695869"/>
                  </a:cubicBezTo>
                  <a:cubicBezTo>
                    <a:pt x="439675" y="684838"/>
                    <a:pt x="428375" y="674063"/>
                    <a:pt x="427438" y="660435"/>
                  </a:cubicBezTo>
                  <a:cubicBezTo>
                    <a:pt x="430902" y="658590"/>
                    <a:pt x="442912" y="660691"/>
                    <a:pt x="434054" y="656077"/>
                  </a:cubicBezTo>
                  <a:cubicBezTo>
                    <a:pt x="421916" y="649703"/>
                    <a:pt x="426927" y="632213"/>
                    <a:pt x="415201" y="625087"/>
                  </a:cubicBezTo>
                  <a:cubicBezTo>
                    <a:pt x="398890" y="614071"/>
                    <a:pt x="401502" y="592535"/>
                    <a:pt x="397683" y="575784"/>
                  </a:cubicBezTo>
                  <a:cubicBezTo>
                    <a:pt x="395582" y="570659"/>
                    <a:pt x="389833" y="566259"/>
                    <a:pt x="394205" y="560821"/>
                  </a:cubicBezTo>
                  <a:cubicBezTo>
                    <a:pt x="397641" y="545177"/>
                    <a:pt x="399557" y="525842"/>
                    <a:pt x="386298" y="514088"/>
                  </a:cubicBezTo>
                  <a:cubicBezTo>
                    <a:pt x="382990" y="508267"/>
                    <a:pt x="393666" y="505485"/>
                    <a:pt x="396675" y="502660"/>
                  </a:cubicBezTo>
                  <a:cubicBezTo>
                    <a:pt x="410587" y="496825"/>
                    <a:pt x="409139" y="479151"/>
                    <a:pt x="416408" y="468419"/>
                  </a:cubicBezTo>
                  <a:cubicBezTo>
                    <a:pt x="427864" y="463124"/>
                    <a:pt x="425678" y="448119"/>
                    <a:pt x="431243" y="438565"/>
                  </a:cubicBezTo>
                  <a:cubicBezTo>
                    <a:pt x="435076" y="422211"/>
                    <a:pt x="453871" y="414133"/>
                    <a:pt x="456086" y="397368"/>
                  </a:cubicBezTo>
                  <a:cubicBezTo>
                    <a:pt x="456072" y="389106"/>
                    <a:pt x="446120" y="385812"/>
                    <a:pt x="445311" y="377479"/>
                  </a:cubicBezTo>
                  <a:cubicBezTo>
                    <a:pt x="439122" y="360174"/>
                    <a:pt x="438795" y="338553"/>
                    <a:pt x="422356" y="326927"/>
                  </a:cubicBezTo>
                  <a:cubicBezTo>
                    <a:pt x="400835" y="305803"/>
                    <a:pt x="375807" y="287135"/>
                    <a:pt x="359155" y="261568"/>
                  </a:cubicBezTo>
                  <a:cubicBezTo>
                    <a:pt x="355223" y="252085"/>
                    <a:pt x="362761" y="242034"/>
                    <a:pt x="368879" y="235334"/>
                  </a:cubicBezTo>
                  <a:cubicBezTo>
                    <a:pt x="381372" y="228520"/>
                    <a:pt x="395540" y="240671"/>
                    <a:pt x="408756" y="236285"/>
                  </a:cubicBezTo>
                  <a:cubicBezTo>
                    <a:pt x="428375" y="234354"/>
                    <a:pt x="448732" y="238755"/>
                    <a:pt x="467627" y="231345"/>
                  </a:cubicBezTo>
                  <a:cubicBezTo>
                    <a:pt x="432407" y="214991"/>
                    <a:pt x="415457" y="172133"/>
                    <a:pt x="423790" y="135251"/>
                  </a:cubicBezTo>
                  <a:cubicBezTo>
                    <a:pt x="425607" y="116527"/>
                    <a:pt x="431385" y="93501"/>
                    <a:pt x="418182" y="77601"/>
                  </a:cubicBezTo>
                  <a:cubicBezTo>
                    <a:pt x="405931" y="66784"/>
                    <a:pt x="415372" y="43389"/>
                    <a:pt x="399600" y="34289"/>
                  </a:cubicBezTo>
                  <a:cubicBezTo>
                    <a:pt x="387136" y="28809"/>
                    <a:pt x="390983" y="9304"/>
                    <a:pt x="377042" y="5329"/>
                  </a:cubicBezTo>
                  <a:cubicBezTo>
                    <a:pt x="373550" y="4364"/>
                    <a:pt x="369987" y="4236"/>
                    <a:pt x="366381" y="4421"/>
                  </a:cubicBezTo>
                  <a:lnTo>
                    <a:pt x="366381" y="4421"/>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6" name="Forme libre : forme 4615">
              <a:extLst>
                <a:ext uri="{FF2B5EF4-FFF2-40B4-BE49-F238E27FC236}">
                  <a16:creationId xmlns:a16="http://schemas.microsoft.com/office/drawing/2014/main" id="{1A6F8FB6-EBDC-449D-A130-161E48420113}"/>
                </a:ext>
              </a:extLst>
            </p:cNvPr>
            <p:cNvSpPr/>
            <p:nvPr/>
          </p:nvSpPr>
          <p:spPr>
            <a:xfrm>
              <a:off x="8133950" y="4790269"/>
              <a:ext cx="606172" cy="668635"/>
            </a:xfrm>
            <a:custGeom>
              <a:avLst/>
              <a:gdLst>
                <a:gd name="connsiteX0" fmla="*/ 339823 w 606172"/>
                <a:gd name="connsiteY0" fmla="*/ 4421 h 668634"/>
                <a:gd name="connsiteX1" fmla="*/ 308748 w 606172"/>
                <a:gd name="connsiteY1" fmla="*/ 15551 h 668634"/>
                <a:gd name="connsiteX2" fmla="*/ 295347 w 606172"/>
                <a:gd name="connsiteY2" fmla="*/ 18376 h 668634"/>
                <a:gd name="connsiteX3" fmla="*/ 270021 w 606172"/>
                <a:gd name="connsiteY3" fmla="*/ 28753 h 668634"/>
                <a:gd name="connsiteX4" fmla="*/ 243631 w 606172"/>
                <a:gd name="connsiteY4" fmla="*/ 52120 h 668634"/>
                <a:gd name="connsiteX5" fmla="*/ 214429 w 606172"/>
                <a:gd name="connsiteY5" fmla="*/ 17723 h 668634"/>
                <a:gd name="connsiteX6" fmla="*/ 160172 w 606172"/>
                <a:gd name="connsiteY6" fmla="*/ 29307 h 668634"/>
                <a:gd name="connsiteX7" fmla="*/ 84209 w 606172"/>
                <a:gd name="connsiteY7" fmla="*/ 39627 h 668634"/>
                <a:gd name="connsiteX8" fmla="*/ 75038 w 606172"/>
                <a:gd name="connsiteY8" fmla="*/ 64811 h 668634"/>
                <a:gd name="connsiteX9" fmla="*/ 72923 w 606172"/>
                <a:gd name="connsiteY9" fmla="*/ 299770 h 668634"/>
                <a:gd name="connsiteX10" fmla="*/ 49414 w 606172"/>
                <a:gd name="connsiteY10" fmla="*/ 305974 h 668634"/>
                <a:gd name="connsiteX11" fmla="*/ 10829 w 606172"/>
                <a:gd name="connsiteY11" fmla="*/ 309637 h 668634"/>
                <a:gd name="connsiteX12" fmla="*/ 9112 w 606172"/>
                <a:gd name="connsiteY12" fmla="*/ 362006 h 668634"/>
                <a:gd name="connsiteX13" fmla="*/ 6854 w 606172"/>
                <a:gd name="connsiteY13" fmla="*/ 503612 h 668634"/>
                <a:gd name="connsiteX14" fmla="*/ 11638 w 606172"/>
                <a:gd name="connsiteY14" fmla="*/ 513790 h 668634"/>
                <a:gd name="connsiteX15" fmla="*/ 40215 w 606172"/>
                <a:gd name="connsiteY15" fmla="*/ 548514 h 668634"/>
                <a:gd name="connsiteX16" fmla="*/ 51416 w 606172"/>
                <a:gd name="connsiteY16" fmla="*/ 609770 h 668634"/>
                <a:gd name="connsiteX17" fmla="*/ 47654 w 606172"/>
                <a:gd name="connsiteY17" fmla="*/ 664439 h 668634"/>
                <a:gd name="connsiteX18" fmla="*/ 57818 w 606172"/>
                <a:gd name="connsiteY18" fmla="*/ 658519 h 668634"/>
                <a:gd name="connsiteX19" fmla="*/ 88283 w 606172"/>
                <a:gd name="connsiteY19" fmla="*/ 660649 h 668634"/>
                <a:gd name="connsiteX20" fmla="*/ 118350 w 606172"/>
                <a:gd name="connsiteY20" fmla="*/ 652685 h 668634"/>
                <a:gd name="connsiteX21" fmla="*/ 124497 w 606172"/>
                <a:gd name="connsiteY21" fmla="*/ 645984 h 668634"/>
                <a:gd name="connsiteX22" fmla="*/ 152946 w 606172"/>
                <a:gd name="connsiteY22" fmla="*/ 619196 h 668634"/>
                <a:gd name="connsiteX23" fmla="*/ 176966 w 606172"/>
                <a:gd name="connsiteY23" fmla="*/ 594168 h 668634"/>
                <a:gd name="connsiteX24" fmla="*/ 200986 w 606172"/>
                <a:gd name="connsiteY24" fmla="*/ 548045 h 668634"/>
                <a:gd name="connsiteX25" fmla="*/ 244397 w 606172"/>
                <a:gd name="connsiteY25" fmla="*/ 567778 h 668634"/>
                <a:gd name="connsiteX26" fmla="*/ 271299 w 606172"/>
                <a:gd name="connsiteY26" fmla="*/ 577289 h 668634"/>
                <a:gd name="connsiteX27" fmla="*/ 313035 w 606172"/>
                <a:gd name="connsiteY27" fmla="*/ 581165 h 668634"/>
                <a:gd name="connsiteX28" fmla="*/ 351961 w 606172"/>
                <a:gd name="connsiteY28" fmla="*/ 572250 h 668634"/>
                <a:gd name="connsiteX29" fmla="*/ 371097 w 606172"/>
                <a:gd name="connsiteY29" fmla="*/ 532117 h 668634"/>
                <a:gd name="connsiteX30" fmla="*/ 375228 w 606172"/>
                <a:gd name="connsiteY30" fmla="*/ 509049 h 668634"/>
                <a:gd name="connsiteX31" fmla="*/ 417575 w 606172"/>
                <a:gd name="connsiteY31" fmla="*/ 488649 h 668634"/>
                <a:gd name="connsiteX32" fmla="*/ 440488 w 606172"/>
                <a:gd name="connsiteY32" fmla="*/ 449681 h 668634"/>
                <a:gd name="connsiteX33" fmla="*/ 458616 w 606172"/>
                <a:gd name="connsiteY33" fmla="*/ 419372 h 668634"/>
                <a:gd name="connsiteX34" fmla="*/ 486866 w 606172"/>
                <a:gd name="connsiteY34" fmla="*/ 399583 h 668634"/>
                <a:gd name="connsiteX35" fmla="*/ 504341 w 606172"/>
                <a:gd name="connsiteY35" fmla="*/ 386338 h 668634"/>
                <a:gd name="connsiteX36" fmla="*/ 537631 w 606172"/>
                <a:gd name="connsiteY36" fmla="*/ 352707 h 668634"/>
                <a:gd name="connsiteX37" fmla="*/ 571162 w 606172"/>
                <a:gd name="connsiteY37" fmla="*/ 337503 h 668634"/>
                <a:gd name="connsiteX38" fmla="*/ 595622 w 606172"/>
                <a:gd name="connsiteY38" fmla="*/ 325664 h 668634"/>
                <a:gd name="connsiteX39" fmla="*/ 593763 w 606172"/>
                <a:gd name="connsiteY39" fmla="*/ 317657 h 668634"/>
                <a:gd name="connsiteX40" fmla="*/ 577749 w 606172"/>
                <a:gd name="connsiteY40" fmla="*/ 299884 h 668634"/>
                <a:gd name="connsiteX41" fmla="*/ 564504 w 606172"/>
                <a:gd name="connsiteY41" fmla="*/ 287547 h 668634"/>
                <a:gd name="connsiteX42" fmla="*/ 517728 w 606172"/>
                <a:gd name="connsiteY42" fmla="*/ 277326 h 668634"/>
                <a:gd name="connsiteX43" fmla="*/ 502212 w 606172"/>
                <a:gd name="connsiteY43" fmla="*/ 249786 h 668634"/>
                <a:gd name="connsiteX44" fmla="*/ 497882 w 606172"/>
                <a:gd name="connsiteY44" fmla="*/ 222941 h 668634"/>
                <a:gd name="connsiteX45" fmla="*/ 484439 w 606172"/>
                <a:gd name="connsiteY45" fmla="*/ 196650 h 668634"/>
                <a:gd name="connsiteX46" fmla="*/ 471847 w 606172"/>
                <a:gd name="connsiteY46" fmla="*/ 195287 h 668634"/>
                <a:gd name="connsiteX47" fmla="*/ 454570 w 606172"/>
                <a:gd name="connsiteY47" fmla="*/ 165078 h 668634"/>
                <a:gd name="connsiteX48" fmla="*/ 391823 w 606172"/>
                <a:gd name="connsiteY48" fmla="*/ 98868 h 668634"/>
                <a:gd name="connsiteX49" fmla="*/ 374447 w 606172"/>
                <a:gd name="connsiteY49" fmla="*/ 61759 h 668634"/>
                <a:gd name="connsiteX50" fmla="*/ 348213 w 606172"/>
                <a:gd name="connsiteY50" fmla="*/ 8737 h 668634"/>
                <a:gd name="connsiteX51" fmla="*/ 339823 w 606172"/>
                <a:gd name="connsiteY51" fmla="*/ 4421 h 668634"/>
                <a:gd name="connsiteX52" fmla="*/ 339823 w 606172"/>
                <a:gd name="connsiteY52" fmla="*/ 4421 h 668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06172" h="668634">
                  <a:moveTo>
                    <a:pt x="339823" y="4421"/>
                  </a:moveTo>
                  <a:cubicBezTo>
                    <a:pt x="328906" y="5628"/>
                    <a:pt x="315491" y="5287"/>
                    <a:pt x="308748" y="15551"/>
                  </a:cubicBezTo>
                  <a:cubicBezTo>
                    <a:pt x="305667" y="19398"/>
                    <a:pt x="298782" y="25020"/>
                    <a:pt x="295347" y="18376"/>
                  </a:cubicBezTo>
                  <a:cubicBezTo>
                    <a:pt x="285921" y="12342"/>
                    <a:pt x="276764" y="23444"/>
                    <a:pt x="270021" y="28753"/>
                  </a:cubicBezTo>
                  <a:cubicBezTo>
                    <a:pt x="260623" y="35780"/>
                    <a:pt x="253596" y="45760"/>
                    <a:pt x="243631" y="52120"/>
                  </a:cubicBezTo>
                  <a:cubicBezTo>
                    <a:pt x="237654" y="38832"/>
                    <a:pt x="231564" y="19398"/>
                    <a:pt x="214429" y="17723"/>
                  </a:cubicBezTo>
                  <a:cubicBezTo>
                    <a:pt x="195847" y="18362"/>
                    <a:pt x="178655" y="27021"/>
                    <a:pt x="160172" y="29307"/>
                  </a:cubicBezTo>
                  <a:cubicBezTo>
                    <a:pt x="135300" y="35482"/>
                    <a:pt x="109875" y="39074"/>
                    <a:pt x="84209" y="39627"/>
                  </a:cubicBezTo>
                  <a:cubicBezTo>
                    <a:pt x="72625" y="41643"/>
                    <a:pt x="74556" y="56180"/>
                    <a:pt x="75038" y="64811"/>
                  </a:cubicBezTo>
                  <a:cubicBezTo>
                    <a:pt x="76500" y="143117"/>
                    <a:pt x="70282" y="221479"/>
                    <a:pt x="72923" y="299770"/>
                  </a:cubicBezTo>
                  <a:cubicBezTo>
                    <a:pt x="70609" y="309807"/>
                    <a:pt x="56839" y="306315"/>
                    <a:pt x="49414" y="305974"/>
                  </a:cubicBezTo>
                  <a:cubicBezTo>
                    <a:pt x="37220" y="305463"/>
                    <a:pt x="20681" y="299330"/>
                    <a:pt x="10829" y="309637"/>
                  </a:cubicBezTo>
                  <a:cubicBezTo>
                    <a:pt x="4058" y="325990"/>
                    <a:pt x="10815" y="344729"/>
                    <a:pt x="9112" y="362006"/>
                  </a:cubicBezTo>
                  <a:cubicBezTo>
                    <a:pt x="8459" y="409208"/>
                    <a:pt x="6755" y="456396"/>
                    <a:pt x="6854" y="503612"/>
                  </a:cubicBezTo>
                  <a:cubicBezTo>
                    <a:pt x="-229" y="502661"/>
                    <a:pt x="9765" y="510809"/>
                    <a:pt x="11638" y="513790"/>
                  </a:cubicBezTo>
                  <a:cubicBezTo>
                    <a:pt x="22612" y="524068"/>
                    <a:pt x="35743" y="533182"/>
                    <a:pt x="40215" y="548514"/>
                  </a:cubicBezTo>
                  <a:cubicBezTo>
                    <a:pt x="47058" y="567977"/>
                    <a:pt x="59209" y="588788"/>
                    <a:pt x="51416" y="609770"/>
                  </a:cubicBezTo>
                  <a:cubicBezTo>
                    <a:pt x="45283" y="627103"/>
                    <a:pt x="38497" y="646793"/>
                    <a:pt x="47654" y="664439"/>
                  </a:cubicBezTo>
                  <a:cubicBezTo>
                    <a:pt x="49869" y="667988"/>
                    <a:pt x="53261" y="658335"/>
                    <a:pt x="57818" y="658519"/>
                  </a:cubicBezTo>
                  <a:cubicBezTo>
                    <a:pt x="67784" y="660123"/>
                    <a:pt x="77948" y="662707"/>
                    <a:pt x="88283" y="660649"/>
                  </a:cubicBezTo>
                  <a:cubicBezTo>
                    <a:pt x="98149" y="658831"/>
                    <a:pt x="113169" y="664467"/>
                    <a:pt x="118350" y="652685"/>
                  </a:cubicBezTo>
                  <a:cubicBezTo>
                    <a:pt x="117584" y="648497"/>
                    <a:pt x="119855" y="645288"/>
                    <a:pt x="124497" y="645984"/>
                  </a:cubicBezTo>
                  <a:cubicBezTo>
                    <a:pt x="140127" y="645828"/>
                    <a:pt x="142782" y="627316"/>
                    <a:pt x="152946" y="619196"/>
                  </a:cubicBezTo>
                  <a:cubicBezTo>
                    <a:pt x="163437" y="613560"/>
                    <a:pt x="173871" y="606405"/>
                    <a:pt x="176966" y="594168"/>
                  </a:cubicBezTo>
                  <a:cubicBezTo>
                    <a:pt x="183624" y="578652"/>
                    <a:pt x="185058" y="557358"/>
                    <a:pt x="200986" y="548045"/>
                  </a:cubicBezTo>
                  <a:cubicBezTo>
                    <a:pt x="217751" y="542296"/>
                    <a:pt x="233608" y="556421"/>
                    <a:pt x="244397" y="567778"/>
                  </a:cubicBezTo>
                  <a:cubicBezTo>
                    <a:pt x="252049" y="575316"/>
                    <a:pt x="264896" y="567920"/>
                    <a:pt x="271299" y="577289"/>
                  </a:cubicBezTo>
                  <a:cubicBezTo>
                    <a:pt x="281960" y="589399"/>
                    <a:pt x="299663" y="585239"/>
                    <a:pt x="313035" y="581165"/>
                  </a:cubicBezTo>
                  <a:cubicBezTo>
                    <a:pt x="326081" y="579362"/>
                    <a:pt x="341584" y="582897"/>
                    <a:pt x="351961" y="572250"/>
                  </a:cubicBezTo>
                  <a:cubicBezTo>
                    <a:pt x="362792" y="561489"/>
                    <a:pt x="364879" y="545462"/>
                    <a:pt x="371097" y="532117"/>
                  </a:cubicBezTo>
                  <a:cubicBezTo>
                    <a:pt x="374376" y="524877"/>
                    <a:pt x="374831" y="516573"/>
                    <a:pt x="375228" y="509049"/>
                  </a:cubicBezTo>
                  <a:cubicBezTo>
                    <a:pt x="390588" y="506195"/>
                    <a:pt x="408830" y="503512"/>
                    <a:pt x="417575" y="488649"/>
                  </a:cubicBezTo>
                  <a:cubicBezTo>
                    <a:pt x="427669" y="477377"/>
                    <a:pt x="439891" y="465921"/>
                    <a:pt x="440488" y="449681"/>
                  </a:cubicBezTo>
                  <a:cubicBezTo>
                    <a:pt x="442674" y="438012"/>
                    <a:pt x="451220" y="428316"/>
                    <a:pt x="458616" y="419372"/>
                  </a:cubicBezTo>
                  <a:cubicBezTo>
                    <a:pt x="467133" y="411167"/>
                    <a:pt x="482650" y="412288"/>
                    <a:pt x="486866" y="399583"/>
                  </a:cubicBezTo>
                  <a:cubicBezTo>
                    <a:pt x="493041" y="395892"/>
                    <a:pt x="500253" y="392982"/>
                    <a:pt x="504341" y="386338"/>
                  </a:cubicBezTo>
                  <a:cubicBezTo>
                    <a:pt x="514577" y="374555"/>
                    <a:pt x="519418" y="353772"/>
                    <a:pt x="537631" y="352707"/>
                  </a:cubicBezTo>
                  <a:cubicBezTo>
                    <a:pt x="549868" y="351543"/>
                    <a:pt x="565257" y="350195"/>
                    <a:pt x="571162" y="337503"/>
                  </a:cubicBezTo>
                  <a:cubicBezTo>
                    <a:pt x="575606" y="328191"/>
                    <a:pt x="585458" y="322853"/>
                    <a:pt x="595622" y="325664"/>
                  </a:cubicBezTo>
                  <a:cubicBezTo>
                    <a:pt x="608271" y="328972"/>
                    <a:pt x="599214" y="322030"/>
                    <a:pt x="593763" y="317657"/>
                  </a:cubicBezTo>
                  <a:cubicBezTo>
                    <a:pt x="587587" y="313100"/>
                    <a:pt x="574186" y="309736"/>
                    <a:pt x="577749" y="299884"/>
                  </a:cubicBezTo>
                  <a:cubicBezTo>
                    <a:pt x="581810" y="291636"/>
                    <a:pt x="569615" y="289393"/>
                    <a:pt x="564504" y="287547"/>
                  </a:cubicBezTo>
                  <a:cubicBezTo>
                    <a:pt x="549584" y="281188"/>
                    <a:pt x="533798" y="278150"/>
                    <a:pt x="517728" y="277326"/>
                  </a:cubicBezTo>
                  <a:cubicBezTo>
                    <a:pt x="506088" y="274061"/>
                    <a:pt x="507209" y="258602"/>
                    <a:pt x="502212" y="249786"/>
                  </a:cubicBezTo>
                  <a:cubicBezTo>
                    <a:pt x="496732" y="241935"/>
                    <a:pt x="493666" y="232098"/>
                    <a:pt x="497882" y="222941"/>
                  </a:cubicBezTo>
                  <a:cubicBezTo>
                    <a:pt x="501999" y="212237"/>
                    <a:pt x="496917" y="198013"/>
                    <a:pt x="484439" y="196650"/>
                  </a:cubicBezTo>
                  <a:cubicBezTo>
                    <a:pt x="480606" y="195074"/>
                    <a:pt x="473522" y="197644"/>
                    <a:pt x="471847" y="195287"/>
                  </a:cubicBezTo>
                  <a:cubicBezTo>
                    <a:pt x="474402" y="182440"/>
                    <a:pt x="466835" y="169493"/>
                    <a:pt x="454570" y="165078"/>
                  </a:cubicBezTo>
                  <a:cubicBezTo>
                    <a:pt x="426192" y="153182"/>
                    <a:pt x="397956" y="130794"/>
                    <a:pt x="391823" y="98868"/>
                  </a:cubicBezTo>
                  <a:cubicBezTo>
                    <a:pt x="392689" y="83962"/>
                    <a:pt x="379104" y="74834"/>
                    <a:pt x="374447" y="61759"/>
                  </a:cubicBezTo>
                  <a:cubicBezTo>
                    <a:pt x="365050" y="44426"/>
                    <a:pt x="349647" y="29420"/>
                    <a:pt x="348213" y="8737"/>
                  </a:cubicBezTo>
                  <a:cubicBezTo>
                    <a:pt x="347503" y="4520"/>
                    <a:pt x="343344" y="4137"/>
                    <a:pt x="339823" y="4421"/>
                  </a:cubicBezTo>
                  <a:lnTo>
                    <a:pt x="339823" y="4421"/>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7" name="Forme libre : forme 4616">
              <a:extLst>
                <a:ext uri="{FF2B5EF4-FFF2-40B4-BE49-F238E27FC236}">
                  <a16:creationId xmlns:a16="http://schemas.microsoft.com/office/drawing/2014/main" id="{8C0C7F31-9808-402F-9E31-766AF17A62BB}"/>
                </a:ext>
              </a:extLst>
            </p:cNvPr>
            <p:cNvSpPr/>
            <p:nvPr/>
          </p:nvSpPr>
          <p:spPr>
            <a:xfrm>
              <a:off x="9034807" y="3180192"/>
              <a:ext cx="523835" cy="681411"/>
            </a:xfrm>
            <a:custGeom>
              <a:avLst/>
              <a:gdLst>
                <a:gd name="connsiteX0" fmla="*/ 118972 w 523834"/>
                <a:gd name="connsiteY0" fmla="*/ 4579 h 681411"/>
                <a:gd name="connsiteX1" fmla="*/ 52094 w 523834"/>
                <a:gd name="connsiteY1" fmla="*/ 5288 h 681411"/>
                <a:gd name="connsiteX2" fmla="*/ 9591 w 523834"/>
                <a:gd name="connsiteY2" fmla="*/ 34348 h 681411"/>
                <a:gd name="connsiteX3" fmla="*/ 13722 w 523834"/>
                <a:gd name="connsiteY3" fmla="*/ 64969 h 681411"/>
                <a:gd name="connsiteX4" fmla="*/ 22680 w 523834"/>
                <a:gd name="connsiteY4" fmla="*/ 68688 h 681411"/>
                <a:gd name="connsiteX5" fmla="*/ 38296 w 523834"/>
                <a:gd name="connsiteY5" fmla="*/ 81777 h 681411"/>
                <a:gd name="connsiteX6" fmla="*/ 37742 w 523834"/>
                <a:gd name="connsiteY6" fmla="*/ 105896 h 681411"/>
                <a:gd name="connsiteX7" fmla="*/ 49823 w 523834"/>
                <a:gd name="connsiteY7" fmla="*/ 134189 h 681411"/>
                <a:gd name="connsiteX8" fmla="*/ 67554 w 523834"/>
                <a:gd name="connsiteY8" fmla="*/ 161687 h 681411"/>
                <a:gd name="connsiteX9" fmla="*/ 71330 w 523834"/>
                <a:gd name="connsiteY9" fmla="*/ 188986 h 681411"/>
                <a:gd name="connsiteX10" fmla="*/ 66489 w 523834"/>
                <a:gd name="connsiteY10" fmla="*/ 228508 h 681411"/>
                <a:gd name="connsiteX11" fmla="*/ 59093 w 523834"/>
                <a:gd name="connsiteY11" fmla="*/ 249503 h 681411"/>
                <a:gd name="connsiteX12" fmla="*/ 23489 w 523834"/>
                <a:gd name="connsiteY12" fmla="*/ 293866 h 681411"/>
                <a:gd name="connsiteX13" fmla="*/ 8030 w 523834"/>
                <a:gd name="connsiteY13" fmla="*/ 352681 h 681411"/>
                <a:gd name="connsiteX14" fmla="*/ 4679 w 523834"/>
                <a:gd name="connsiteY14" fmla="*/ 399968 h 681411"/>
                <a:gd name="connsiteX15" fmla="*/ 9634 w 523834"/>
                <a:gd name="connsiteY15" fmla="*/ 415072 h 681411"/>
                <a:gd name="connsiteX16" fmla="*/ 56466 w 523834"/>
                <a:gd name="connsiteY16" fmla="*/ 443621 h 681411"/>
                <a:gd name="connsiteX17" fmla="*/ 176977 w 523834"/>
                <a:gd name="connsiteY17" fmla="*/ 519215 h 681411"/>
                <a:gd name="connsiteX18" fmla="*/ 235493 w 523834"/>
                <a:gd name="connsiteY18" fmla="*/ 556167 h 681411"/>
                <a:gd name="connsiteX19" fmla="*/ 240221 w 523834"/>
                <a:gd name="connsiteY19" fmla="*/ 579534 h 681411"/>
                <a:gd name="connsiteX20" fmla="*/ 243599 w 523834"/>
                <a:gd name="connsiteY20" fmla="*/ 594085 h 681411"/>
                <a:gd name="connsiteX21" fmla="*/ 264822 w 523834"/>
                <a:gd name="connsiteY21" fmla="*/ 618034 h 681411"/>
                <a:gd name="connsiteX22" fmla="*/ 331019 w 523834"/>
                <a:gd name="connsiteY22" fmla="*/ 673654 h 681411"/>
                <a:gd name="connsiteX23" fmla="*/ 348948 w 523834"/>
                <a:gd name="connsiteY23" fmla="*/ 674662 h 681411"/>
                <a:gd name="connsiteX24" fmla="*/ 356103 w 523834"/>
                <a:gd name="connsiteY24" fmla="*/ 670786 h 681411"/>
                <a:gd name="connsiteX25" fmla="*/ 372272 w 523834"/>
                <a:gd name="connsiteY25" fmla="*/ 630952 h 681411"/>
                <a:gd name="connsiteX26" fmla="*/ 389336 w 523834"/>
                <a:gd name="connsiteY26" fmla="*/ 593034 h 681411"/>
                <a:gd name="connsiteX27" fmla="*/ 406854 w 523834"/>
                <a:gd name="connsiteY27" fmla="*/ 564983 h 681411"/>
                <a:gd name="connsiteX28" fmla="*/ 407464 w 523834"/>
                <a:gd name="connsiteY28" fmla="*/ 543930 h 681411"/>
                <a:gd name="connsiteX29" fmla="*/ 429667 w 523834"/>
                <a:gd name="connsiteY29" fmla="*/ 524850 h 681411"/>
                <a:gd name="connsiteX30" fmla="*/ 446944 w 523834"/>
                <a:gd name="connsiteY30" fmla="*/ 506623 h 681411"/>
                <a:gd name="connsiteX31" fmla="*/ 454496 w 523834"/>
                <a:gd name="connsiteY31" fmla="*/ 505870 h 681411"/>
                <a:gd name="connsiteX32" fmla="*/ 455603 w 523834"/>
                <a:gd name="connsiteY32" fmla="*/ 486337 h 681411"/>
                <a:gd name="connsiteX33" fmla="*/ 490142 w 523834"/>
                <a:gd name="connsiteY33" fmla="*/ 468719 h 681411"/>
                <a:gd name="connsiteX34" fmla="*/ 480418 w 523834"/>
                <a:gd name="connsiteY34" fmla="*/ 429183 h 681411"/>
                <a:gd name="connsiteX35" fmla="*/ 457974 w 523834"/>
                <a:gd name="connsiteY35" fmla="*/ 342573 h 681411"/>
                <a:gd name="connsiteX36" fmla="*/ 458655 w 523834"/>
                <a:gd name="connsiteY36" fmla="*/ 148101 h 681411"/>
                <a:gd name="connsiteX37" fmla="*/ 494131 w 523834"/>
                <a:gd name="connsiteY37" fmla="*/ 91331 h 681411"/>
                <a:gd name="connsiteX38" fmla="*/ 519528 w 523834"/>
                <a:gd name="connsiteY38" fmla="*/ 47139 h 681411"/>
                <a:gd name="connsiteX39" fmla="*/ 495210 w 523834"/>
                <a:gd name="connsiteY39" fmla="*/ 51312 h 681411"/>
                <a:gd name="connsiteX40" fmla="*/ 460416 w 523834"/>
                <a:gd name="connsiteY40" fmla="*/ 48090 h 681411"/>
                <a:gd name="connsiteX41" fmla="*/ 433826 w 523834"/>
                <a:gd name="connsiteY41" fmla="*/ 32886 h 681411"/>
                <a:gd name="connsiteX42" fmla="*/ 377184 w 523834"/>
                <a:gd name="connsiteY42" fmla="*/ 68191 h 681411"/>
                <a:gd name="connsiteX43" fmla="*/ 361966 w 523834"/>
                <a:gd name="connsiteY43" fmla="*/ 90082 h 681411"/>
                <a:gd name="connsiteX44" fmla="*/ 308234 w 523834"/>
                <a:gd name="connsiteY44" fmla="*/ 77035 h 681411"/>
                <a:gd name="connsiteX45" fmla="*/ 266029 w 523834"/>
                <a:gd name="connsiteY45" fmla="*/ 72053 h 681411"/>
                <a:gd name="connsiteX46" fmla="*/ 194623 w 523834"/>
                <a:gd name="connsiteY46" fmla="*/ 21444 h 681411"/>
                <a:gd name="connsiteX47" fmla="*/ 143162 w 523834"/>
                <a:gd name="connsiteY47" fmla="*/ 15495 h 681411"/>
                <a:gd name="connsiteX48" fmla="*/ 125644 w 523834"/>
                <a:gd name="connsiteY48" fmla="*/ 4565 h 681411"/>
                <a:gd name="connsiteX49" fmla="*/ 118972 w 523834"/>
                <a:gd name="connsiteY49" fmla="*/ 4579 h 681411"/>
                <a:gd name="connsiteX50" fmla="*/ 118972 w 523834"/>
                <a:gd name="connsiteY50" fmla="*/ 4579 h 681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23834" h="681411">
                  <a:moveTo>
                    <a:pt x="118972" y="4579"/>
                  </a:moveTo>
                  <a:cubicBezTo>
                    <a:pt x="96684" y="5643"/>
                    <a:pt x="74396" y="5658"/>
                    <a:pt x="52094" y="5288"/>
                  </a:cubicBezTo>
                  <a:cubicBezTo>
                    <a:pt x="33554" y="5587"/>
                    <a:pt x="18591" y="19357"/>
                    <a:pt x="9591" y="34348"/>
                  </a:cubicBezTo>
                  <a:cubicBezTo>
                    <a:pt x="4779" y="45165"/>
                    <a:pt x="20806" y="53967"/>
                    <a:pt x="13722" y="64969"/>
                  </a:cubicBezTo>
                  <a:cubicBezTo>
                    <a:pt x="17967" y="64103"/>
                    <a:pt x="22339" y="63492"/>
                    <a:pt x="22680" y="68688"/>
                  </a:cubicBezTo>
                  <a:cubicBezTo>
                    <a:pt x="25264" y="75956"/>
                    <a:pt x="38750" y="73302"/>
                    <a:pt x="38296" y="81777"/>
                  </a:cubicBezTo>
                  <a:cubicBezTo>
                    <a:pt x="32206" y="88790"/>
                    <a:pt x="33568" y="98330"/>
                    <a:pt x="37742" y="105896"/>
                  </a:cubicBezTo>
                  <a:cubicBezTo>
                    <a:pt x="42994" y="114854"/>
                    <a:pt x="44201" y="125515"/>
                    <a:pt x="49823" y="134189"/>
                  </a:cubicBezTo>
                  <a:cubicBezTo>
                    <a:pt x="55288" y="143061"/>
                    <a:pt x="67965" y="150117"/>
                    <a:pt x="67554" y="161687"/>
                  </a:cubicBezTo>
                  <a:cubicBezTo>
                    <a:pt x="61251" y="170843"/>
                    <a:pt x="69726" y="180028"/>
                    <a:pt x="71330" y="188986"/>
                  </a:cubicBezTo>
                  <a:cubicBezTo>
                    <a:pt x="69655" y="202117"/>
                    <a:pt x="78783" y="218315"/>
                    <a:pt x="66489" y="228508"/>
                  </a:cubicBezTo>
                  <a:cubicBezTo>
                    <a:pt x="60314" y="233732"/>
                    <a:pt x="58071" y="241852"/>
                    <a:pt x="59093" y="249503"/>
                  </a:cubicBezTo>
                  <a:cubicBezTo>
                    <a:pt x="39871" y="256303"/>
                    <a:pt x="33881" y="278322"/>
                    <a:pt x="23489" y="293866"/>
                  </a:cubicBezTo>
                  <a:cubicBezTo>
                    <a:pt x="10727" y="310220"/>
                    <a:pt x="3288" y="331926"/>
                    <a:pt x="8030" y="352681"/>
                  </a:cubicBezTo>
                  <a:cubicBezTo>
                    <a:pt x="6241" y="368339"/>
                    <a:pt x="3373" y="383969"/>
                    <a:pt x="4679" y="399968"/>
                  </a:cubicBezTo>
                  <a:cubicBezTo>
                    <a:pt x="6198" y="405249"/>
                    <a:pt x="775" y="418266"/>
                    <a:pt x="9634" y="415072"/>
                  </a:cubicBezTo>
                  <a:cubicBezTo>
                    <a:pt x="28699" y="416066"/>
                    <a:pt x="41135" y="434237"/>
                    <a:pt x="56466" y="443621"/>
                  </a:cubicBezTo>
                  <a:cubicBezTo>
                    <a:pt x="95761" y="470054"/>
                    <a:pt x="137526" y="492853"/>
                    <a:pt x="176977" y="519215"/>
                  </a:cubicBezTo>
                  <a:cubicBezTo>
                    <a:pt x="195901" y="532417"/>
                    <a:pt x="217521" y="542042"/>
                    <a:pt x="235493" y="556167"/>
                  </a:cubicBezTo>
                  <a:cubicBezTo>
                    <a:pt x="242378" y="561391"/>
                    <a:pt x="248199" y="572805"/>
                    <a:pt x="240221" y="579534"/>
                  </a:cubicBezTo>
                  <a:cubicBezTo>
                    <a:pt x="234755" y="583991"/>
                    <a:pt x="236672" y="592466"/>
                    <a:pt x="243599" y="594085"/>
                  </a:cubicBezTo>
                  <a:cubicBezTo>
                    <a:pt x="252514" y="600132"/>
                    <a:pt x="254843" y="612710"/>
                    <a:pt x="264822" y="618034"/>
                  </a:cubicBezTo>
                  <a:cubicBezTo>
                    <a:pt x="286812" y="636687"/>
                    <a:pt x="311215" y="652856"/>
                    <a:pt x="331019" y="673654"/>
                  </a:cubicBezTo>
                  <a:cubicBezTo>
                    <a:pt x="335746" y="678778"/>
                    <a:pt x="344462" y="680837"/>
                    <a:pt x="348948" y="674662"/>
                  </a:cubicBezTo>
                  <a:cubicBezTo>
                    <a:pt x="354016" y="679928"/>
                    <a:pt x="355436" y="677231"/>
                    <a:pt x="356103" y="670786"/>
                  </a:cubicBezTo>
                  <a:cubicBezTo>
                    <a:pt x="360916" y="657328"/>
                    <a:pt x="373252" y="646014"/>
                    <a:pt x="372272" y="630952"/>
                  </a:cubicBezTo>
                  <a:cubicBezTo>
                    <a:pt x="383090" y="621611"/>
                    <a:pt x="383445" y="605342"/>
                    <a:pt x="389336" y="593034"/>
                  </a:cubicBezTo>
                  <a:cubicBezTo>
                    <a:pt x="392814" y="582330"/>
                    <a:pt x="403419" y="575914"/>
                    <a:pt x="406854" y="564983"/>
                  </a:cubicBezTo>
                  <a:cubicBezTo>
                    <a:pt x="411283" y="558282"/>
                    <a:pt x="408543" y="551000"/>
                    <a:pt x="407464" y="543930"/>
                  </a:cubicBezTo>
                  <a:cubicBezTo>
                    <a:pt x="406797" y="531778"/>
                    <a:pt x="419020" y="525106"/>
                    <a:pt x="429667" y="524850"/>
                  </a:cubicBezTo>
                  <a:cubicBezTo>
                    <a:pt x="439349" y="523885"/>
                    <a:pt x="444445" y="513650"/>
                    <a:pt x="446944" y="506623"/>
                  </a:cubicBezTo>
                  <a:cubicBezTo>
                    <a:pt x="445354" y="517639"/>
                    <a:pt x="451103" y="511194"/>
                    <a:pt x="454496" y="505870"/>
                  </a:cubicBezTo>
                  <a:cubicBezTo>
                    <a:pt x="458883" y="499624"/>
                    <a:pt x="452253" y="491618"/>
                    <a:pt x="455603" y="486337"/>
                  </a:cubicBezTo>
                  <a:cubicBezTo>
                    <a:pt x="469572" y="491433"/>
                    <a:pt x="482491" y="478869"/>
                    <a:pt x="490142" y="468719"/>
                  </a:cubicBezTo>
                  <a:cubicBezTo>
                    <a:pt x="499441" y="455730"/>
                    <a:pt x="489901" y="439248"/>
                    <a:pt x="480418" y="429183"/>
                  </a:cubicBezTo>
                  <a:cubicBezTo>
                    <a:pt x="458229" y="406342"/>
                    <a:pt x="455901" y="372782"/>
                    <a:pt x="457974" y="342573"/>
                  </a:cubicBezTo>
                  <a:cubicBezTo>
                    <a:pt x="460075" y="277796"/>
                    <a:pt x="457207" y="212764"/>
                    <a:pt x="458655" y="148101"/>
                  </a:cubicBezTo>
                  <a:cubicBezTo>
                    <a:pt x="462332" y="125018"/>
                    <a:pt x="484010" y="111461"/>
                    <a:pt x="494131" y="91331"/>
                  </a:cubicBezTo>
                  <a:cubicBezTo>
                    <a:pt x="502961" y="76851"/>
                    <a:pt x="510670" y="61732"/>
                    <a:pt x="519528" y="47139"/>
                  </a:cubicBezTo>
                  <a:cubicBezTo>
                    <a:pt x="512132" y="52107"/>
                    <a:pt x="503728" y="54009"/>
                    <a:pt x="495210" y="51312"/>
                  </a:cubicBezTo>
                  <a:cubicBezTo>
                    <a:pt x="483598" y="50475"/>
                    <a:pt x="469657" y="59063"/>
                    <a:pt x="460416" y="48090"/>
                  </a:cubicBezTo>
                  <a:cubicBezTo>
                    <a:pt x="453914" y="40395"/>
                    <a:pt x="445609" y="28371"/>
                    <a:pt x="433826" y="32886"/>
                  </a:cubicBezTo>
                  <a:cubicBezTo>
                    <a:pt x="413526" y="41772"/>
                    <a:pt x="389450" y="47933"/>
                    <a:pt x="377184" y="68191"/>
                  </a:cubicBezTo>
                  <a:cubicBezTo>
                    <a:pt x="371719" y="75147"/>
                    <a:pt x="365799" y="82203"/>
                    <a:pt x="361966" y="90082"/>
                  </a:cubicBezTo>
                  <a:cubicBezTo>
                    <a:pt x="345711" y="80002"/>
                    <a:pt x="324347" y="87498"/>
                    <a:pt x="308234" y="77035"/>
                  </a:cubicBezTo>
                  <a:cubicBezTo>
                    <a:pt x="294080" y="74892"/>
                    <a:pt x="278010" y="82884"/>
                    <a:pt x="266029" y="72053"/>
                  </a:cubicBezTo>
                  <a:cubicBezTo>
                    <a:pt x="244522" y="52661"/>
                    <a:pt x="222688" y="30898"/>
                    <a:pt x="194623" y="21444"/>
                  </a:cubicBezTo>
                  <a:cubicBezTo>
                    <a:pt x="177857" y="16560"/>
                    <a:pt x="158749" y="24240"/>
                    <a:pt x="143162" y="15495"/>
                  </a:cubicBezTo>
                  <a:cubicBezTo>
                    <a:pt x="139386" y="9079"/>
                    <a:pt x="133906" y="3131"/>
                    <a:pt x="125644" y="4565"/>
                  </a:cubicBezTo>
                  <a:cubicBezTo>
                    <a:pt x="123430" y="4508"/>
                    <a:pt x="121201" y="4508"/>
                    <a:pt x="118972" y="4579"/>
                  </a:cubicBezTo>
                  <a:lnTo>
                    <a:pt x="118972" y="4579"/>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8" name="Forme libre : forme 4617">
              <a:extLst>
                <a:ext uri="{FF2B5EF4-FFF2-40B4-BE49-F238E27FC236}">
                  <a16:creationId xmlns:a16="http://schemas.microsoft.com/office/drawing/2014/main" id="{210869FE-BEB7-47FB-9B0F-6F3C2B15EC65}"/>
                </a:ext>
              </a:extLst>
            </p:cNvPr>
            <p:cNvSpPr/>
            <p:nvPr/>
          </p:nvSpPr>
          <p:spPr>
            <a:xfrm>
              <a:off x="6072229" y="2965246"/>
              <a:ext cx="41169" cy="26973"/>
            </a:xfrm>
            <a:custGeom>
              <a:avLst/>
              <a:gdLst>
                <a:gd name="connsiteX0" fmla="*/ 18877 w 41168"/>
                <a:gd name="connsiteY0" fmla="*/ 4611 h 26972"/>
                <a:gd name="connsiteX1" fmla="*/ 4723 w 41168"/>
                <a:gd name="connsiteY1" fmla="*/ 11312 h 26972"/>
                <a:gd name="connsiteX2" fmla="*/ 20353 w 41168"/>
                <a:gd name="connsiteY2" fmla="*/ 20156 h 26972"/>
                <a:gd name="connsiteX3" fmla="*/ 36139 w 41168"/>
                <a:gd name="connsiteY3" fmla="*/ 18012 h 26972"/>
                <a:gd name="connsiteX4" fmla="*/ 18877 w 41168"/>
                <a:gd name="connsiteY4" fmla="*/ 4611 h 26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68" h="26972">
                  <a:moveTo>
                    <a:pt x="18877" y="4611"/>
                  </a:moveTo>
                  <a:cubicBezTo>
                    <a:pt x="12957" y="5690"/>
                    <a:pt x="5177" y="2794"/>
                    <a:pt x="4723" y="11312"/>
                  </a:cubicBezTo>
                  <a:cubicBezTo>
                    <a:pt x="1912" y="17913"/>
                    <a:pt x="15711" y="17018"/>
                    <a:pt x="20353" y="20156"/>
                  </a:cubicBezTo>
                  <a:cubicBezTo>
                    <a:pt x="25918" y="21561"/>
                    <a:pt x="35344" y="26217"/>
                    <a:pt x="36139" y="18012"/>
                  </a:cubicBezTo>
                  <a:cubicBezTo>
                    <a:pt x="39972" y="7124"/>
                    <a:pt x="27181" y="3248"/>
                    <a:pt x="18877" y="4611"/>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19" name="Forme libre : forme 4618">
              <a:extLst>
                <a:ext uri="{FF2B5EF4-FFF2-40B4-BE49-F238E27FC236}">
                  <a16:creationId xmlns:a16="http://schemas.microsoft.com/office/drawing/2014/main" id="{C2757CB2-9767-451D-A192-935F16D69861}"/>
                </a:ext>
              </a:extLst>
            </p:cNvPr>
            <p:cNvSpPr/>
            <p:nvPr/>
          </p:nvSpPr>
          <p:spPr>
            <a:xfrm>
              <a:off x="6049753" y="2793566"/>
              <a:ext cx="204423" cy="234235"/>
            </a:xfrm>
            <a:custGeom>
              <a:avLst/>
              <a:gdLst>
                <a:gd name="connsiteX0" fmla="*/ 113057 w 204423"/>
                <a:gd name="connsiteY0" fmla="*/ 4433 h 234235"/>
                <a:gd name="connsiteX1" fmla="*/ 86567 w 204423"/>
                <a:gd name="connsiteY1" fmla="*/ 11985 h 234235"/>
                <a:gd name="connsiteX2" fmla="*/ 55449 w 204423"/>
                <a:gd name="connsiteY2" fmla="*/ 21553 h 234235"/>
                <a:gd name="connsiteX3" fmla="*/ 31174 w 204423"/>
                <a:gd name="connsiteY3" fmla="*/ 58009 h 234235"/>
                <a:gd name="connsiteX4" fmla="*/ 17986 w 204423"/>
                <a:gd name="connsiteY4" fmla="*/ 72759 h 234235"/>
                <a:gd name="connsiteX5" fmla="*/ 5805 w 204423"/>
                <a:gd name="connsiteY5" fmla="*/ 82171 h 234235"/>
                <a:gd name="connsiteX6" fmla="*/ 16538 w 204423"/>
                <a:gd name="connsiteY6" fmla="*/ 89879 h 234235"/>
                <a:gd name="connsiteX7" fmla="*/ 9283 w 204423"/>
                <a:gd name="connsiteY7" fmla="*/ 111074 h 234235"/>
                <a:gd name="connsiteX8" fmla="*/ 6160 w 204423"/>
                <a:gd name="connsiteY8" fmla="*/ 119137 h 234235"/>
                <a:gd name="connsiteX9" fmla="*/ 24345 w 204423"/>
                <a:gd name="connsiteY9" fmla="*/ 138217 h 234235"/>
                <a:gd name="connsiteX10" fmla="*/ 33360 w 204423"/>
                <a:gd name="connsiteY10" fmla="*/ 169533 h 234235"/>
                <a:gd name="connsiteX11" fmla="*/ 52496 w 204423"/>
                <a:gd name="connsiteY11" fmla="*/ 178448 h 234235"/>
                <a:gd name="connsiteX12" fmla="*/ 60801 w 204423"/>
                <a:gd name="connsiteY12" fmla="*/ 184837 h 234235"/>
                <a:gd name="connsiteX13" fmla="*/ 50637 w 204423"/>
                <a:gd name="connsiteY13" fmla="*/ 192403 h 234235"/>
                <a:gd name="connsiteX14" fmla="*/ 109792 w 204423"/>
                <a:gd name="connsiteY14" fmla="*/ 226630 h 234235"/>
                <a:gd name="connsiteX15" fmla="*/ 129283 w 204423"/>
                <a:gd name="connsiteY15" fmla="*/ 225423 h 234235"/>
                <a:gd name="connsiteX16" fmla="*/ 159847 w 204423"/>
                <a:gd name="connsiteY16" fmla="*/ 189223 h 234235"/>
                <a:gd name="connsiteX17" fmla="*/ 178373 w 204423"/>
                <a:gd name="connsiteY17" fmla="*/ 163287 h 234235"/>
                <a:gd name="connsiteX18" fmla="*/ 186933 w 204423"/>
                <a:gd name="connsiteY18" fmla="*/ 145655 h 234235"/>
                <a:gd name="connsiteX19" fmla="*/ 200334 w 204423"/>
                <a:gd name="connsiteY19" fmla="*/ 118811 h 234235"/>
                <a:gd name="connsiteX20" fmla="*/ 180048 w 204423"/>
                <a:gd name="connsiteY20" fmla="*/ 121934 h 234235"/>
                <a:gd name="connsiteX21" fmla="*/ 182163 w 204423"/>
                <a:gd name="connsiteY21" fmla="*/ 113572 h 234235"/>
                <a:gd name="connsiteX22" fmla="*/ 183370 w 204423"/>
                <a:gd name="connsiteY22" fmla="*/ 94791 h 234235"/>
                <a:gd name="connsiteX23" fmla="*/ 174511 w 204423"/>
                <a:gd name="connsiteY23" fmla="*/ 70274 h 234235"/>
                <a:gd name="connsiteX24" fmla="*/ 173958 w 204423"/>
                <a:gd name="connsiteY24" fmla="*/ 55879 h 234235"/>
                <a:gd name="connsiteX25" fmla="*/ 149030 w 204423"/>
                <a:gd name="connsiteY25" fmla="*/ 15449 h 234235"/>
                <a:gd name="connsiteX26" fmla="*/ 113057 w 204423"/>
                <a:gd name="connsiteY26" fmla="*/ 4433 h 234235"/>
                <a:gd name="connsiteX27" fmla="*/ 113057 w 204423"/>
                <a:gd name="connsiteY27" fmla="*/ 4433 h 234235"/>
                <a:gd name="connsiteX28" fmla="*/ 17688 w 204423"/>
                <a:gd name="connsiteY28" fmla="*/ 110421 h 234235"/>
                <a:gd name="connsiteX29" fmla="*/ 18596 w 204423"/>
                <a:gd name="connsiteY29" fmla="*/ 115702 h 234235"/>
                <a:gd name="connsiteX30" fmla="*/ 17688 w 204423"/>
                <a:gd name="connsiteY30" fmla="*/ 110421 h 234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04423" h="234235">
                  <a:moveTo>
                    <a:pt x="113057" y="4433"/>
                  </a:moveTo>
                  <a:cubicBezTo>
                    <a:pt x="103574" y="4405"/>
                    <a:pt x="94673" y="7670"/>
                    <a:pt x="86567" y="11985"/>
                  </a:cubicBezTo>
                  <a:cubicBezTo>
                    <a:pt x="76232" y="14072"/>
                    <a:pt x="61057" y="9501"/>
                    <a:pt x="55449" y="21553"/>
                  </a:cubicBezTo>
                  <a:cubicBezTo>
                    <a:pt x="49913" y="34713"/>
                    <a:pt x="46108" y="52558"/>
                    <a:pt x="31174" y="58009"/>
                  </a:cubicBezTo>
                  <a:cubicBezTo>
                    <a:pt x="25524" y="61984"/>
                    <a:pt x="27085" y="73838"/>
                    <a:pt x="17986" y="72759"/>
                  </a:cubicBezTo>
                  <a:cubicBezTo>
                    <a:pt x="12250" y="71793"/>
                    <a:pt x="184" y="75002"/>
                    <a:pt x="5805" y="82171"/>
                  </a:cubicBezTo>
                  <a:cubicBezTo>
                    <a:pt x="8134" y="86075"/>
                    <a:pt x="13585" y="87906"/>
                    <a:pt x="16538" y="89879"/>
                  </a:cubicBezTo>
                  <a:cubicBezTo>
                    <a:pt x="7367" y="92278"/>
                    <a:pt x="4187" y="103550"/>
                    <a:pt x="9283" y="111074"/>
                  </a:cubicBezTo>
                  <a:cubicBezTo>
                    <a:pt x="11796" y="113104"/>
                    <a:pt x="6629" y="114637"/>
                    <a:pt x="6160" y="119137"/>
                  </a:cubicBezTo>
                  <a:cubicBezTo>
                    <a:pt x="2484" y="129813"/>
                    <a:pt x="14309" y="138955"/>
                    <a:pt x="24345" y="138217"/>
                  </a:cubicBezTo>
                  <a:cubicBezTo>
                    <a:pt x="26617" y="148594"/>
                    <a:pt x="25765" y="161484"/>
                    <a:pt x="33360" y="169533"/>
                  </a:cubicBezTo>
                  <a:cubicBezTo>
                    <a:pt x="40486" y="170371"/>
                    <a:pt x="45200" y="179243"/>
                    <a:pt x="52496" y="178448"/>
                  </a:cubicBezTo>
                  <a:cubicBezTo>
                    <a:pt x="53476" y="182139"/>
                    <a:pt x="57181" y="184425"/>
                    <a:pt x="60801" y="184837"/>
                  </a:cubicBezTo>
                  <a:cubicBezTo>
                    <a:pt x="55563" y="188457"/>
                    <a:pt x="47130" y="190586"/>
                    <a:pt x="50637" y="192403"/>
                  </a:cubicBezTo>
                  <a:cubicBezTo>
                    <a:pt x="67643" y="207721"/>
                    <a:pt x="89392" y="216835"/>
                    <a:pt x="109792" y="226630"/>
                  </a:cubicBezTo>
                  <a:cubicBezTo>
                    <a:pt x="115839" y="229086"/>
                    <a:pt x="125507" y="233969"/>
                    <a:pt x="129283" y="225423"/>
                  </a:cubicBezTo>
                  <a:cubicBezTo>
                    <a:pt x="138439" y="212462"/>
                    <a:pt x="145310" y="197258"/>
                    <a:pt x="159847" y="189223"/>
                  </a:cubicBezTo>
                  <a:cubicBezTo>
                    <a:pt x="168066" y="182352"/>
                    <a:pt x="173546" y="172713"/>
                    <a:pt x="178373" y="163287"/>
                  </a:cubicBezTo>
                  <a:cubicBezTo>
                    <a:pt x="180644" y="157098"/>
                    <a:pt x="178685" y="147827"/>
                    <a:pt x="186933" y="145655"/>
                  </a:cubicBezTo>
                  <a:cubicBezTo>
                    <a:pt x="197779" y="142220"/>
                    <a:pt x="202137" y="129117"/>
                    <a:pt x="200334" y="118811"/>
                  </a:cubicBezTo>
                  <a:cubicBezTo>
                    <a:pt x="195749" y="110265"/>
                    <a:pt x="185513" y="119080"/>
                    <a:pt x="180048" y="121934"/>
                  </a:cubicBezTo>
                  <a:cubicBezTo>
                    <a:pt x="172169" y="127768"/>
                    <a:pt x="180857" y="116837"/>
                    <a:pt x="182163" y="113572"/>
                  </a:cubicBezTo>
                  <a:cubicBezTo>
                    <a:pt x="185911" y="107937"/>
                    <a:pt x="188253" y="100370"/>
                    <a:pt x="183370" y="94791"/>
                  </a:cubicBezTo>
                  <a:cubicBezTo>
                    <a:pt x="182944" y="85989"/>
                    <a:pt x="185428" y="73852"/>
                    <a:pt x="174511" y="70274"/>
                  </a:cubicBezTo>
                  <a:cubicBezTo>
                    <a:pt x="173475" y="65973"/>
                    <a:pt x="177507" y="60309"/>
                    <a:pt x="173958" y="55879"/>
                  </a:cubicBezTo>
                  <a:cubicBezTo>
                    <a:pt x="165980" y="42308"/>
                    <a:pt x="158825" y="27842"/>
                    <a:pt x="149030" y="15449"/>
                  </a:cubicBezTo>
                  <a:cubicBezTo>
                    <a:pt x="140427" y="5058"/>
                    <a:pt x="125705" y="3979"/>
                    <a:pt x="113057" y="4433"/>
                  </a:cubicBezTo>
                  <a:lnTo>
                    <a:pt x="113057" y="4433"/>
                  </a:lnTo>
                  <a:close/>
                  <a:moveTo>
                    <a:pt x="17688" y="110421"/>
                  </a:moveTo>
                  <a:cubicBezTo>
                    <a:pt x="22046" y="112110"/>
                    <a:pt x="22372" y="113203"/>
                    <a:pt x="18596" y="115702"/>
                  </a:cubicBezTo>
                  <a:cubicBezTo>
                    <a:pt x="13968" y="122999"/>
                    <a:pt x="15572" y="111897"/>
                    <a:pt x="17688" y="110421"/>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0" name="Forme libre : forme 4619">
              <a:extLst>
                <a:ext uri="{FF2B5EF4-FFF2-40B4-BE49-F238E27FC236}">
                  <a16:creationId xmlns:a16="http://schemas.microsoft.com/office/drawing/2014/main" id="{9DB69BAC-B9B0-4BDA-B0DF-2C38F4A8AD8B}"/>
                </a:ext>
              </a:extLst>
            </p:cNvPr>
            <p:cNvSpPr/>
            <p:nvPr/>
          </p:nvSpPr>
          <p:spPr>
            <a:xfrm>
              <a:off x="6124220" y="1717342"/>
              <a:ext cx="1053348" cy="1080321"/>
            </a:xfrm>
            <a:custGeom>
              <a:avLst/>
              <a:gdLst>
                <a:gd name="connsiteX0" fmla="*/ 470846 w 1053348"/>
                <a:gd name="connsiteY0" fmla="*/ 4410 h 1080320"/>
                <a:gd name="connsiteX1" fmla="*/ 377535 w 1053348"/>
                <a:gd name="connsiteY1" fmla="*/ 5575 h 1080320"/>
                <a:gd name="connsiteX2" fmla="*/ 422806 w 1053348"/>
                <a:gd name="connsiteY2" fmla="*/ 606366 h 1080320"/>
                <a:gd name="connsiteX3" fmla="*/ 437968 w 1053348"/>
                <a:gd name="connsiteY3" fmla="*/ 632303 h 1080320"/>
                <a:gd name="connsiteX4" fmla="*/ 433681 w 1053348"/>
                <a:gd name="connsiteY4" fmla="*/ 674351 h 1080320"/>
                <a:gd name="connsiteX5" fmla="*/ 421543 w 1053348"/>
                <a:gd name="connsiteY5" fmla="*/ 689030 h 1080320"/>
                <a:gd name="connsiteX6" fmla="*/ 282563 w 1053348"/>
                <a:gd name="connsiteY6" fmla="*/ 686503 h 1080320"/>
                <a:gd name="connsiteX7" fmla="*/ 203349 w 1053348"/>
                <a:gd name="connsiteY7" fmla="*/ 689300 h 1080320"/>
                <a:gd name="connsiteX8" fmla="*/ 185931 w 1053348"/>
                <a:gd name="connsiteY8" fmla="*/ 670419 h 1080320"/>
                <a:gd name="connsiteX9" fmla="*/ 170528 w 1053348"/>
                <a:gd name="connsiteY9" fmla="*/ 694382 h 1080320"/>
                <a:gd name="connsiteX10" fmla="*/ 127074 w 1053348"/>
                <a:gd name="connsiteY10" fmla="*/ 690762 h 1080320"/>
                <a:gd name="connsiteX11" fmla="*/ 91768 w 1053348"/>
                <a:gd name="connsiteY11" fmla="*/ 711815 h 1080320"/>
                <a:gd name="connsiteX12" fmla="*/ 52133 w 1053348"/>
                <a:gd name="connsiteY12" fmla="*/ 679533 h 1080320"/>
                <a:gd name="connsiteX13" fmla="*/ 35779 w 1053348"/>
                <a:gd name="connsiteY13" fmla="*/ 703553 h 1080320"/>
                <a:gd name="connsiteX14" fmla="*/ 22222 w 1053348"/>
                <a:gd name="connsiteY14" fmla="*/ 739114 h 1080320"/>
                <a:gd name="connsiteX15" fmla="*/ 4349 w 1053348"/>
                <a:gd name="connsiteY15" fmla="*/ 742237 h 1080320"/>
                <a:gd name="connsiteX16" fmla="*/ 6762 w 1053348"/>
                <a:gd name="connsiteY16" fmla="*/ 760309 h 1080320"/>
                <a:gd name="connsiteX17" fmla="*/ 18999 w 1053348"/>
                <a:gd name="connsiteY17" fmla="*/ 790717 h 1080320"/>
                <a:gd name="connsiteX18" fmla="*/ 14613 w 1053348"/>
                <a:gd name="connsiteY18" fmla="*/ 821082 h 1080320"/>
                <a:gd name="connsiteX19" fmla="*/ 27758 w 1053348"/>
                <a:gd name="connsiteY19" fmla="*/ 846010 h 1080320"/>
                <a:gd name="connsiteX20" fmla="*/ 37383 w 1053348"/>
                <a:gd name="connsiteY20" fmla="*/ 846266 h 1080320"/>
                <a:gd name="connsiteX21" fmla="*/ 44836 w 1053348"/>
                <a:gd name="connsiteY21" fmla="*/ 852711 h 1080320"/>
                <a:gd name="connsiteX22" fmla="*/ 52942 w 1053348"/>
                <a:gd name="connsiteY22" fmla="*/ 882267 h 1080320"/>
                <a:gd name="connsiteX23" fmla="*/ 55057 w 1053348"/>
                <a:gd name="connsiteY23" fmla="*/ 907550 h 1080320"/>
                <a:gd name="connsiteX24" fmla="*/ 49918 w 1053348"/>
                <a:gd name="connsiteY24" fmla="*/ 933131 h 1080320"/>
                <a:gd name="connsiteX25" fmla="*/ 68756 w 1053348"/>
                <a:gd name="connsiteY25" fmla="*/ 942189 h 1080320"/>
                <a:gd name="connsiteX26" fmla="*/ 86076 w 1053348"/>
                <a:gd name="connsiteY26" fmla="*/ 929142 h 1080320"/>
                <a:gd name="connsiteX27" fmla="*/ 101833 w 1053348"/>
                <a:gd name="connsiteY27" fmla="*/ 949287 h 1080320"/>
                <a:gd name="connsiteX28" fmla="*/ 130836 w 1053348"/>
                <a:gd name="connsiteY28" fmla="*/ 931357 h 1080320"/>
                <a:gd name="connsiteX29" fmla="*/ 161400 w 1053348"/>
                <a:gd name="connsiteY29" fmla="*/ 942231 h 1080320"/>
                <a:gd name="connsiteX30" fmla="*/ 190757 w 1053348"/>
                <a:gd name="connsiteY30" fmla="*/ 923450 h 1080320"/>
                <a:gd name="connsiteX31" fmla="*/ 189451 w 1053348"/>
                <a:gd name="connsiteY31" fmla="*/ 908842 h 1080320"/>
                <a:gd name="connsiteX32" fmla="*/ 206870 w 1053348"/>
                <a:gd name="connsiteY32" fmla="*/ 924202 h 1080320"/>
                <a:gd name="connsiteX33" fmla="*/ 215785 w 1053348"/>
                <a:gd name="connsiteY33" fmla="*/ 958699 h 1080320"/>
                <a:gd name="connsiteX34" fmla="*/ 223494 w 1053348"/>
                <a:gd name="connsiteY34" fmla="*/ 970581 h 1080320"/>
                <a:gd name="connsiteX35" fmla="*/ 243184 w 1053348"/>
                <a:gd name="connsiteY35" fmla="*/ 989206 h 1080320"/>
                <a:gd name="connsiteX36" fmla="*/ 223039 w 1053348"/>
                <a:gd name="connsiteY36" fmla="*/ 1017442 h 1080320"/>
                <a:gd name="connsiteX37" fmla="*/ 233658 w 1053348"/>
                <a:gd name="connsiteY37" fmla="*/ 1017911 h 1080320"/>
                <a:gd name="connsiteX38" fmla="*/ 247457 w 1053348"/>
                <a:gd name="connsiteY38" fmla="*/ 1015242 h 1080320"/>
                <a:gd name="connsiteX39" fmla="*/ 252695 w 1053348"/>
                <a:gd name="connsiteY39" fmla="*/ 1052804 h 1080320"/>
                <a:gd name="connsiteX40" fmla="*/ 267856 w 1053348"/>
                <a:gd name="connsiteY40" fmla="*/ 1070833 h 1080320"/>
                <a:gd name="connsiteX41" fmla="*/ 273904 w 1053348"/>
                <a:gd name="connsiteY41" fmla="*/ 1076228 h 1080320"/>
                <a:gd name="connsiteX42" fmla="*/ 291223 w 1053348"/>
                <a:gd name="connsiteY42" fmla="*/ 1058156 h 1080320"/>
                <a:gd name="connsiteX43" fmla="*/ 301998 w 1053348"/>
                <a:gd name="connsiteY43" fmla="*/ 1061578 h 1080320"/>
                <a:gd name="connsiteX44" fmla="*/ 339206 w 1053348"/>
                <a:gd name="connsiteY44" fmla="*/ 1073871 h 1080320"/>
                <a:gd name="connsiteX45" fmla="*/ 339703 w 1053348"/>
                <a:gd name="connsiteY45" fmla="*/ 1064956 h 1080320"/>
                <a:gd name="connsiteX46" fmla="*/ 356724 w 1053348"/>
                <a:gd name="connsiteY46" fmla="*/ 1055445 h 1080320"/>
                <a:gd name="connsiteX47" fmla="*/ 360046 w 1053348"/>
                <a:gd name="connsiteY47" fmla="*/ 1047495 h 1080320"/>
                <a:gd name="connsiteX48" fmla="*/ 377564 w 1053348"/>
                <a:gd name="connsiteY48" fmla="*/ 1038637 h 1080320"/>
                <a:gd name="connsiteX49" fmla="*/ 385116 w 1053348"/>
                <a:gd name="connsiteY49" fmla="*/ 1073431 h 1080320"/>
                <a:gd name="connsiteX50" fmla="*/ 403741 w 1053348"/>
                <a:gd name="connsiteY50" fmla="*/ 1062656 h 1080320"/>
                <a:gd name="connsiteX51" fmla="*/ 428258 w 1053348"/>
                <a:gd name="connsiteY51" fmla="*/ 1051882 h 1080320"/>
                <a:gd name="connsiteX52" fmla="*/ 433794 w 1053348"/>
                <a:gd name="connsiteY52" fmla="*/ 1010387 h 1080320"/>
                <a:gd name="connsiteX53" fmla="*/ 446230 w 1053348"/>
                <a:gd name="connsiteY53" fmla="*/ 971205 h 1080320"/>
                <a:gd name="connsiteX54" fmla="*/ 442156 w 1053348"/>
                <a:gd name="connsiteY54" fmla="*/ 955448 h 1080320"/>
                <a:gd name="connsiteX55" fmla="*/ 466374 w 1053348"/>
                <a:gd name="connsiteY55" fmla="*/ 945681 h 1080320"/>
                <a:gd name="connsiteX56" fmla="*/ 497790 w 1053348"/>
                <a:gd name="connsiteY56" fmla="*/ 901474 h 1080320"/>
                <a:gd name="connsiteX57" fmla="*/ 501509 w 1053348"/>
                <a:gd name="connsiteY57" fmla="*/ 892005 h 1080320"/>
                <a:gd name="connsiteX58" fmla="*/ 512937 w 1053348"/>
                <a:gd name="connsiteY58" fmla="*/ 874984 h 1080320"/>
                <a:gd name="connsiteX59" fmla="*/ 509161 w 1053348"/>
                <a:gd name="connsiteY59" fmla="*/ 858574 h 1080320"/>
                <a:gd name="connsiteX60" fmla="*/ 524266 w 1053348"/>
                <a:gd name="connsiteY60" fmla="*/ 840900 h 1080320"/>
                <a:gd name="connsiteX61" fmla="*/ 562240 w 1053348"/>
                <a:gd name="connsiteY61" fmla="*/ 861754 h 1080320"/>
                <a:gd name="connsiteX62" fmla="*/ 565264 w 1053348"/>
                <a:gd name="connsiteY62" fmla="*/ 852697 h 1080320"/>
                <a:gd name="connsiteX63" fmla="*/ 573924 w 1053348"/>
                <a:gd name="connsiteY63" fmla="*/ 846095 h 1080320"/>
                <a:gd name="connsiteX64" fmla="*/ 574577 w 1053348"/>
                <a:gd name="connsiteY64" fmla="*/ 824489 h 1080320"/>
                <a:gd name="connsiteX65" fmla="*/ 595530 w 1053348"/>
                <a:gd name="connsiteY65" fmla="*/ 819960 h 1080320"/>
                <a:gd name="connsiteX66" fmla="*/ 617832 w 1053348"/>
                <a:gd name="connsiteY66" fmla="*/ 782440 h 1080320"/>
                <a:gd name="connsiteX67" fmla="*/ 648850 w 1053348"/>
                <a:gd name="connsiteY67" fmla="*/ 788076 h 1080320"/>
                <a:gd name="connsiteX68" fmla="*/ 661002 w 1053348"/>
                <a:gd name="connsiteY68" fmla="*/ 768755 h 1080320"/>
                <a:gd name="connsiteX69" fmla="*/ 731330 w 1053348"/>
                <a:gd name="connsiteY69" fmla="*/ 725997 h 1080320"/>
                <a:gd name="connsiteX70" fmla="*/ 759736 w 1053348"/>
                <a:gd name="connsiteY70" fmla="*/ 727558 h 1080320"/>
                <a:gd name="connsiteX71" fmla="*/ 793679 w 1053348"/>
                <a:gd name="connsiteY71" fmla="*/ 737283 h 1080320"/>
                <a:gd name="connsiteX72" fmla="*/ 797611 w 1053348"/>
                <a:gd name="connsiteY72" fmla="*/ 730781 h 1080320"/>
                <a:gd name="connsiteX73" fmla="*/ 824200 w 1053348"/>
                <a:gd name="connsiteY73" fmla="*/ 733393 h 1080320"/>
                <a:gd name="connsiteX74" fmla="*/ 852351 w 1053348"/>
                <a:gd name="connsiteY74" fmla="*/ 717876 h 1080320"/>
                <a:gd name="connsiteX75" fmla="*/ 911620 w 1053348"/>
                <a:gd name="connsiteY75" fmla="*/ 706534 h 1080320"/>
                <a:gd name="connsiteX76" fmla="*/ 965295 w 1053348"/>
                <a:gd name="connsiteY76" fmla="*/ 702318 h 1080320"/>
                <a:gd name="connsiteX77" fmla="*/ 985184 w 1053348"/>
                <a:gd name="connsiteY77" fmla="*/ 701764 h 1080320"/>
                <a:gd name="connsiteX78" fmla="*/ 1002247 w 1053348"/>
                <a:gd name="connsiteY78" fmla="*/ 695574 h 1080320"/>
                <a:gd name="connsiteX79" fmla="*/ 1024805 w 1053348"/>
                <a:gd name="connsiteY79" fmla="*/ 673060 h 1080320"/>
                <a:gd name="connsiteX80" fmla="*/ 1038547 w 1053348"/>
                <a:gd name="connsiteY80" fmla="*/ 633878 h 1080320"/>
                <a:gd name="connsiteX81" fmla="*/ 1044438 w 1053348"/>
                <a:gd name="connsiteY81" fmla="*/ 589970 h 1080320"/>
                <a:gd name="connsiteX82" fmla="*/ 1048413 w 1053348"/>
                <a:gd name="connsiteY82" fmla="*/ 425409 h 1080320"/>
                <a:gd name="connsiteX83" fmla="*/ 982344 w 1053348"/>
                <a:gd name="connsiteY83" fmla="*/ 433813 h 1080320"/>
                <a:gd name="connsiteX84" fmla="*/ 985368 w 1053348"/>
                <a:gd name="connsiteY84" fmla="*/ 414279 h 1080320"/>
                <a:gd name="connsiteX85" fmla="*/ 979420 w 1053348"/>
                <a:gd name="connsiteY85" fmla="*/ 373948 h 1080320"/>
                <a:gd name="connsiteX86" fmla="*/ 935213 w 1053348"/>
                <a:gd name="connsiteY86" fmla="*/ 360760 h 1080320"/>
                <a:gd name="connsiteX87" fmla="*/ 915481 w 1053348"/>
                <a:gd name="connsiteY87" fmla="*/ 344392 h 1080320"/>
                <a:gd name="connsiteX88" fmla="*/ 908383 w 1053348"/>
                <a:gd name="connsiteY88" fmla="*/ 347558 h 1080320"/>
                <a:gd name="connsiteX89" fmla="*/ 888991 w 1053348"/>
                <a:gd name="connsiteY89" fmla="*/ 332496 h 1080320"/>
                <a:gd name="connsiteX90" fmla="*/ 862402 w 1053348"/>
                <a:gd name="connsiteY90" fmla="*/ 311897 h 1080320"/>
                <a:gd name="connsiteX91" fmla="*/ 858626 w 1053348"/>
                <a:gd name="connsiteY91" fmla="*/ 300768 h 1080320"/>
                <a:gd name="connsiteX92" fmla="*/ 823022 w 1053348"/>
                <a:gd name="connsiteY92" fmla="*/ 261373 h 1080320"/>
                <a:gd name="connsiteX93" fmla="*/ 546085 w 1053348"/>
                <a:gd name="connsiteY93" fmla="*/ 46984 h 1080320"/>
                <a:gd name="connsiteX94" fmla="*/ 493190 w 1053348"/>
                <a:gd name="connsiteY94" fmla="*/ 7846 h 1080320"/>
                <a:gd name="connsiteX95" fmla="*/ 470846 w 1053348"/>
                <a:gd name="connsiteY95" fmla="*/ 4410 h 1080320"/>
                <a:gd name="connsiteX96" fmla="*/ 470846 w 1053348"/>
                <a:gd name="connsiteY96" fmla="*/ 4410 h 1080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1053348" h="1080320">
                  <a:moveTo>
                    <a:pt x="470846" y="4410"/>
                  </a:moveTo>
                  <a:cubicBezTo>
                    <a:pt x="439799" y="6668"/>
                    <a:pt x="408639" y="5106"/>
                    <a:pt x="377535" y="5575"/>
                  </a:cubicBezTo>
                  <a:cubicBezTo>
                    <a:pt x="398347" y="205356"/>
                    <a:pt x="405970" y="406344"/>
                    <a:pt x="422806" y="606366"/>
                  </a:cubicBezTo>
                  <a:cubicBezTo>
                    <a:pt x="423644" y="616999"/>
                    <a:pt x="430770" y="625233"/>
                    <a:pt x="437968" y="632303"/>
                  </a:cubicBezTo>
                  <a:cubicBezTo>
                    <a:pt x="442156" y="646172"/>
                    <a:pt x="432119" y="659999"/>
                    <a:pt x="433681" y="674351"/>
                  </a:cubicBezTo>
                  <a:cubicBezTo>
                    <a:pt x="433908" y="681421"/>
                    <a:pt x="430685" y="691543"/>
                    <a:pt x="421543" y="689030"/>
                  </a:cubicBezTo>
                  <a:cubicBezTo>
                    <a:pt x="375306" y="686035"/>
                    <a:pt x="328899" y="686035"/>
                    <a:pt x="282563" y="686503"/>
                  </a:cubicBezTo>
                  <a:cubicBezTo>
                    <a:pt x="256116" y="685438"/>
                    <a:pt x="229484" y="694623"/>
                    <a:pt x="203349" y="689300"/>
                  </a:cubicBezTo>
                  <a:cubicBezTo>
                    <a:pt x="193824" y="687795"/>
                    <a:pt x="188770" y="678809"/>
                    <a:pt x="185931" y="670419"/>
                  </a:cubicBezTo>
                  <a:cubicBezTo>
                    <a:pt x="185576" y="680512"/>
                    <a:pt x="181133" y="691742"/>
                    <a:pt x="170528" y="694382"/>
                  </a:cubicBezTo>
                  <a:cubicBezTo>
                    <a:pt x="156091" y="699876"/>
                    <a:pt x="140929" y="695376"/>
                    <a:pt x="127074" y="690762"/>
                  </a:cubicBezTo>
                  <a:cubicBezTo>
                    <a:pt x="111671" y="686631"/>
                    <a:pt x="96950" y="697761"/>
                    <a:pt x="91768" y="711815"/>
                  </a:cubicBezTo>
                  <a:cubicBezTo>
                    <a:pt x="81150" y="698769"/>
                    <a:pt x="69409" y="683380"/>
                    <a:pt x="52133" y="679533"/>
                  </a:cubicBezTo>
                  <a:cubicBezTo>
                    <a:pt x="39314" y="678227"/>
                    <a:pt x="35779" y="693701"/>
                    <a:pt x="35779" y="703553"/>
                  </a:cubicBezTo>
                  <a:cubicBezTo>
                    <a:pt x="34714" y="715676"/>
                    <a:pt x="36460" y="734159"/>
                    <a:pt x="22222" y="739114"/>
                  </a:cubicBezTo>
                  <a:cubicBezTo>
                    <a:pt x="16501" y="740150"/>
                    <a:pt x="7472" y="737623"/>
                    <a:pt x="4349" y="742237"/>
                  </a:cubicBezTo>
                  <a:cubicBezTo>
                    <a:pt x="5158" y="748299"/>
                    <a:pt x="11433" y="754147"/>
                    <a:pt x="6762" y="760309"/>
                  </a:cubicBezTo>
                  <a:cubicBezTo>
                    <a:pt x="2887" y="772744"/>
                    <a:pt x="19823" y="778621"/>
                    <a:pt x="18999" y="790717"/>
                  </a:cubicBezTo>
                  <a:cubicBezTo>
                    <a:pt x="20930" y="801435"/>
                    <a:pt x="17707" y="811173"/>
                    <a:pt x="14613" y="821082"/>
                  </a:cubicBezTo>
                  <a:cubicBezTo>
                    <a:pt x="15479" y="830466"/>
                    <a:pt x="22477" y="838643"/>
                    <a:pt x="27758" y="846010"/>
                  </a:cubicBezTo>
                  <a:cubicBezTo>
                    <a:pt x="30683" y="849375"/>
                    <a:pt x="37440" y="853662"/>
                    <a:pt x="37383" y="846266"/>
                  </a:cubicBezTo>
                  <a:cubicBezTo>
                    <a:pt x="39867" y="844406"/>
                    <a:pt x="43019" y="850965"/>
                    <a:pt x="44836" y="852711"/>
                  </a:cubicBezTo>
                  <a:cubicBezTo>
                    <a:pt x="49578" y="861498"/>
                    <a:pt x="58067" y="871904"/>
                    <a:pt x="52942" y="882267"/>
                  </a:cubicBezTo>
                  <a:cubicBezTo>
                    <a:pt x="50614" y="890629"/>
                    <a:pt x="50060" y="900154"/>
                    <a:pt x="55057" y="907550"/>
                  </a:cubicBezTo>
                  <a:cubicBezTo>
                    <a:pt x="55625" y="916451"/>
                    <a:pt x="44609" y="923918"/>
                    <a:pt x="49918" y="933131"/>
                  </a:cubicBezTo>
                  <a:cubicBezTo>
                    <a:pt x="52005" y="941053"/>
                    <a:pt x="61218" y="948392"/>
                    <a:pt x="68756" y="942189"/>
                  </a:cubicBezTo>
                  <a:cubicBezTo>
                    <a:pt x="74974" y="938796"/>
                    <a:pt x="78694" y="929554"/>
                    <a:pt x="86076" y="929142"/>
                  </a:cubicBezTo>
                  <a:cubicBezTo>
                    <a:pt x="96098" y="931556"/>
                    <a:pt x="92890" y="946220"/>
                    <a:pt x="101833" y="949287"/>
                  </a:cubicBezTo>
                  <a:cubicBezTo>
                    <a:pt x="114085" y="948265"/>
                    <a:pt x="117193" y="929625"/>
                    <a:pt x="130836" y="931357"/>
                  </a:cubicBezTo>
                  <a:cubicBezTo>
                    <a:pt x="142789" y="930236"/>
                    <a:pt x="149433" y="945667"/>
                    <a:pt x="161400" y="942231"/>
                  </a:cubicBezTo>
                  <a:cubicBezTo>
                    <a:pt x="171706" y="936893"/>
                    <a:pt x="180763" y="929228"/>
                    <a:pt x="190757" y="923450"/>
                  </a:cubicBezTo>
                  <a:cubicBezTo>
                    <a:pt x="195485" y="919120"/>
                    <a:pt x="189224" y="911994"/>
                    <a:pt x="189451" y="908842"/>
                  </a:cubicBezTo>
                  <a:cubicBezTo>
                    <a:pt x="197188" y="910716"/>
                    <a:pt x="208772" y="913995"/>
                    <a:pt x="206870" y="924202"/>
                  </a:cubicBezTo>
                  <a:cubicBezTo>
                    <a:pt x="206103" y="936737"/>
                    <a:pt x="219945" y="945851"/>
                    <a:pt x="215785" y="958699"/>
                  </a:cubicBezTo>
                  <a:cubicBezTo>
                    <a:pt x="214380" y="964036"/>
                    <a:pt x="217191" y="971603"/>
                    <a:pt x="223494" y="970581"/>
                  </a:cubicBezTo>
                  <a:cubicBezTo>
                    <a:pt x="227653" y="978928"/>
                    <a:pt x="239606" y="981441"/>
                    <a:pt x="243184" y="989206"/>
                  </a:cubicBezTo>
                  <a:cubicBezTo>
                    <a:pt x="230010" y="990739"/>
                    <a:pt x="226276" y="1006923"/>
                    <a:pt x="223039" y="1017442"/>
                  </a:cubicBezTo>
                  <a:cubicBezTo>
                    <a:pt x="221378" y="1022496"/>
                    <a:pt x="230606" y="1019543"/>
                    <a:pt x="233658" y="1017911"/>
                  </a:cubicBezTo>
                  <a:cubicBezTo>
                    <a:pt x="237292" y="1017130"/>
                    <a:pt x="244660" y="1010273"/>
                    <a:pt x="247457" y="1015242"/>
                  </a:cubicBezTo>
                  <a:cubicBezTo>
                    <a:pt x="251446" y="1027351"/>
                    <a:pt x="241750" y="1043151"/>
                    <a:pt x="252695" y="1052804"/>
                  </a:cubicBezTo>
                  <a:cubicBezTo>
                    <a:pt x="257479" y="1058398"/>
                    <a:pt x="271022" y="1061620"/>
                    <a:pt x="267856" y="1070833"/>
                  </a:cubicBezTo>
                  <a:cubicBezTo>
                    <a:pt x="262079" y="1078102"/>
                    <a:pt x="267970" y="1077704"/>
                    <a:pt x="273904" y="1076228"/>
                  </a:cubicBezTo>
                  <a:cubicBezTo>
                    <a:pt x="283926" y="1075064"/>
                    <a:pt x="284097" y="1062401"/>
                    <a:pt x="291223" y="1058156"/>
                  </a:cubicBezTo>
                  <a:cubicBezTo>
                    <a:pt x="295808" y="1057532"/>
                    <a:pt x="301160" y="1055601"/>
                    <a:pt x="301998" y="1061578"/>
                  </a:cubicBezTo>
                  <a:cubicBezTo>
                    <a:pt x="309891" y="1072338"/>
                    <a:pt x="326245" y="1080700"/>
                    <a:pt x="339206" y="1073871"/>
                  </a:cubicBezTo>
                  <a:cubicBezTo>
                    <a:pt x="336863" y="1071004"/>
                    <a:pt x="333456" y="1064729"/>
                    <a:pt x="339703" y="1064956"/>
                  </a:cubicBezTo>
                  <a:cubicBezTo>
                    <a:pt x="346687" y="1065822"/>
                    <a:pt x="356042" y="1064019"/>
                    <a:pt x="356724" y="1055445"/>
                  </a:cubicBezTo>
                  <a:cubicBezTo>
                    <a:pt x="358399" y="1052166"/>
                    <a:pt x="355020" y="1041916"/>
                    <a:pt x="360046" y="1047495"/>
                  </a:cubicBezTo>
                  <a:cubicBezTo>
                    <a:pt x="367342" y="1053287"/>
                    <a:pt x="375321" y="1045650"/>
                    <a:pt x="377564" y="1038637"/>
                  </a:cubicBezTo>
                  <a:cubicBezTo>
                    <a:pt x="379068" y="1049724"/>
                    <a:pt x="373276" y="1066447"/>
                    <a:pt x="385116" y="1073431"/>
                  </a:cubicBezTo>
                  <a:cubicBezTo>
                    <a:pt x="393449" y="1077548"/>
                    <a:pt x="402250" y="1070833"/>
                    <a:pt x="403741" y="1062656"/>
                  </a:cubicBezTo>
                  <a:cubicBezTo>
                    <a:pt x="408994" y="1054366"/>
                    <a:pt x="422948" y="1060768"/>
                    <a:pt x="428258" y="1051882"/>
                  </a:cubicBezTo>
                  <a:cubicBezTo>
                    <a:pt x="436633" y="1039574"/>
                    <a:pt x="430586" y="1023617"/>
                    <a:pt x="433794" y="1010387"/>
                  </a:cubicBezTo>
                  <a:cubicBezTo>
                    <a:pt x="444597" y="1001188"/>
                    <a:pt x="452391" y="984947"/>
                    <a:pt x="446230" y="971205"/>
                  </a:cubicBezTo>
                  <a:cubicBezTo>
                    <a:pt x="440992" y="967514"/>
                    <a:pt x="443788" y="959934"/>
                    <a:pt x="442156" y="955448"/>
                  </a:cubicBezTo>
                  <a:cubicBezTo>
                    <a:pt x="449495" y="950607"/>
                    <a:pt x="456820" y="944730"/>
                    <a:pt x="466374" y="945681"/>
                  </a:cubicBezTo>
                  <a:cubicBezTo>
                    <a:pt x="486831" y="943466"/>
                    <a:pt x="500218" y="921022"/>
                    <a:pt x="497790" y="901474"/>
                  </a:cubicBezTo>
                  <a:cubicBezTo>
                    <a:pt x="498315" y="897443"/>
                    <a:pt x="493844" y="888811"/>
                    <a:pt x="501509" y="892005"/>
                  </a:cubicBezTo>
                  <a:cubicBezTo>
                    <a:pt x="511319" y="894391"/>
                    <a:pt x="515564" y="882679"/>
                    <a:pt x="512937" y="874984"/>
                  </a:cubicBezTo>
                  <a:cubicBezTo>
                    <a:pt x="512880" y="868980"/>
                    <a:pt x="504661" y="864550"/>
                    <a:pt x="509161" y="858574"/>
                  </a:cubicBezTo>
                  <a:cubicBezTo>
                    <a:pt x="512895" y="851859"/>
                    <a:pt x="519084" y="845655"/>
                    <a:pt x="524266" y="840900"/>
                  </a:cubicBezTo>
                  <a:cubicBezTo>
                    <a:pt x="533167" y="852640"/>
                    <a:pt x="547661" y="860150"/>
                    <a:pt x="562240" y="861754"/>
                  </a:cubicBezTo>
                  <a:cubicBezTo>
                    <a:pt x="561601" y="858474"/>
                    <a:pt x="559117" y="851121"/>
                    <a:pt x="565264" y="852697"/>
                  </a:cubicBezTo>
                  <a:cubicBezTo>
                    <a:pt x="571851" y="853761"/>
                    <a:pt x="576124" y="853449"/>
                    <a:pt x="573924" y="846095"/>
                  </a:cubicBezTo>
                  <a:cubicBezTo>
                    <a:pt x="574080" y="838912"/>
                    <a:pt x="575897" y="831644"/>
                    <a:pt x="574577" y="824489"/>
                  </a:cubicBezTo>
                  <a:cubicBezTo>
                    <a:pt x="581447" y="826803"/>
                    <a:pt x="593670" y="830522"/>
                    <a:pt x="595530" y="819960"/>
                  </a:cubicBezTo>
                  <a:cubicBezTo>
                    <a:pt x="601421" y="807283"/>
                    <a:pt x="602216" y="787352"/>
                    <a:pt x="617832" y="782440"/>
                  </a:cubicBezTo>
                  <a:cubicBezTo>
                    <a:pt x="628777" y="780070"/>
                    <a:pt x="638473" y="794365"/>
                    <a:pt x="648850" y="788076"/>
                  </a:cubicBezTo>
                  <a:cubicBezTo>
                    <a:pt x="654359" y="782412"/>
                    <a:pt x="651164" y="770658"/>
                    <a:pt x="661002" y="768755"/>
                  </a:cubicBezTo>
                  <a:cubicBezTo>
                    <a:pt x="685405" y="756107"/>
                    <a:pt x="709184" y="742109"/>
                    <a:pt x="731330" y="725997"/>
                  </a:cubicBezTo>
                  <a:cubicBezTo>
                    <a:pt x="740585" y="722973"/>
                    <a:pt x="750139" y="730894"/>
                    <a:pt x="759736" y="727558"/>
                  </a:cubicBezTo>
                  <a:cubicBezTo>
                    <a:pt x="772030" y="724322"/>
                    <a:pt x="782308" y="734316"/>
                    <a:pt x="793679" y="737283"/>
                  </a:cubicBezTo>
                  <a:cubicBezTo>
                    <a:pt x="794019" y="734316"/>
                    <a:pt x="791862" y="726948"/>
                    <a:pt x="797611" y="730781"/>
                  </a:cubicBezTo>
                  <a:cubicBezTo>
                    <a:pt x="806441" y="732215"/>
                    <a:pt x="815370" y="732399"/>
                    <a:pt x="824200" y="733393"/>
                  </a:cubicBezTo>
                  <a:cubicBezTo>
                    <a:pt x="835969" y="733875"/>
                    <a:pt x="844728" y="725727"/>
                    <a:pt x="852351" y="717876"/>
                  </a:cubicBezTo>
                  <a:cubicBezTo>
                    <a:pt x="869216" y="705128"/>
                    <a:pt x="891660" y="707357"/>
                    <a:pt x="911620" y="706534"/>
                  </a:cubicBezTo>
                  <a:cubicBezTo>
                    <a:pt x="929336" y="705994"/>
                    <a:pt x="948714" y="709714"/>
                    <a:pt x="965295" y="702318"/>
                  </a:cubicBezTo>
                  <a:cubicBezTo>
                    <a:pt x="969838" y="695731"/>
                    <a:pt x="978810" y="701608"/>
                    <a:pt x="985184" y="701764"/>
                  </a:cubicBezTo>
                  <a:cubicBezTo>
                    <a:pt x="991458" y="704660"/>
                    <a:pt x="1001154" y="703808"/>
                    <a:pt x="1002247" y="695574"/>
                  </a:cubicBezTo>
                  <a:cubicBezTo>
                    <a:pt x="1006322" y="685183"/>
                    <a:pt x="1021270" y="684147"/>
                    <a:pt x="1024805" y="673060"/>
                  </a:cubicBezTo>
                  <a:cubicBezTo>
                    <a:pt x="1030327" y="660226"/>
                    <a:pt x="1027758" y="644384"/>
                    <a:pt x="1038547" y="633878"/>
                  </a:cubicBezTo>
                  <a:cubicBezTo>
                    <a:pt x="1047675" y="621088"/>
                    <a:pt x="1040492" y="604251"/>
                    <a:pt x="1044438" y="589970"/>
                  </a:cubicBezTo>
                  <a:cubicBezTo>
                    <a:pt x="1058563" y="536025"/>
                    <a:pt x="1040151" y="479936"/>
                    <a:pt x="1048413" y="425409"/>
                  </a:cubicBezTo>
                  <a:cubicBezTo>
                    <a:pt x="1026182" y="427098"/>
                    <a:pt x="1004632" y="440514"/>
                    <a:pt x="982344" y="433813"/>
                  </a:cubicBezTo>
                  <a:cubicBezTo>
                    <a:pt x="975090" y="429540"/>
                    <a:pt x="984233" y="419702"/>
                    <a:pt x="985368" y="414279"/>
                  </a:cubicBezTo>
                  <a:cubicBezTo>
                    <a:pt x="988307" y="401148"/>
                    <a:pt x="988463" y="384751"/>
                    <a:pt x="979420" y="373948"/>
                  </a:cubicBezTo>
                  <a:cubicBezTo>
                    <a:pt x="966658" y="364124"/>
                    <a:pt x="948373" y="369065"/>
                    <a:pt x="935213" y="360760"/>
                  </a:cubicBezTo>
                  <a:cubicBezTo>
                    <a:pt x="929194" y="355479"/>
                    <a:pt x="925219" y="342689"/>
                    <a:pt x="915481" y="344392"/>
                  </a:cubicBezTo>
                  <a:cubicBezTo>
                    <a:pt x="912514" y="345854"/>
                    <a:pt x="912500" y="351064"/>
                    <a:pt x="908383" y="347558"/>
                  </a:cubicBezTo>
                  <a:cubicBezTo>
                    <a:pt x="899510" y="346692"/>
                    <a:pt x="890524" y="342050"/>
                    <a:pt x="888991" y="332496"/>
                  </a:cubicBezTo>
                  <a:cubicBezTo>
                    <a:pt x="885243" y="321181"/>
                    <a:pt x="873163" y="314836"/>
                    <a:pt x="862402" y="311897"/>
                  </a:cubicBezTo>
                  <a:cubicBezTo>
                    <a:pt x="855204" y="313615"/>
                    <a:pt x="859847" y="304558"/>
                    <a:pt x="858626" y="300768"/>
                  </a:cubicBezTo>
                  <a:cubicBezTo>
                    <a:pt x="857689" y="280595"/>
                    <a:pt x="836239" y="272518"/>
                    <a:pt x="823022" y="261373"/>
                  </a:cubicBezTo>
                  <a:cubicBezTo>
                    <a:pt x="729498" y="191543"/>
                    <a:pt x="639183" y="117567"/>
                    <a:pt x="546085" y="46984"/>
                  </a:cubicBezTo>
                  <a:cubicBezTo>
                    <a:pt x="528383" y="34080"/>
                    <a:pt x="511787" y="19288"/>
                    <a:pt x="493190" y="7846"/>
                  </a:cubicBezTo>
                  <a:cubicBezTo>
                    <a:pt x="486277" y="4666"/>
                    <a:pt x="478441" y="4141"/>
                    <a:pt x="470846" y="4410"/>
                  </a:cubicBezTo>
                  <a:lnTo>
                    <a:pt x="470846" y="4410"/>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1" name="Forme libre : forme 4620">
              <a:extLst>
                <a:ext uri="{FF2B5EF4-FFF2-40B4-BE49-F238E27FC236}">
                  <a16:creationId xmlns:a16="http://schemas.microsoft.com/office/drawing/2014/main" id="{D6E893B9-06D1-4B10-BA7F-3A7B314F7E00}"/>
                </a:ext>
              </a:extLst>
            </p:cNvPr>
            <p:cNvSpPr/>
            <p:nvPr/>
          </p:nvSpPr>
          <p:spPr>
            <a:xfrm>
              <a:off x="7628520" y="4729901"/>
              <a:ext cx="865960" cy="873058"/>
            </a:xfrm>
            <a:custGeom>
              <a:avLst/>
              <a:gdLst>
                <a:gd name="connsiteX0" fmla="*/ 98583 w 865960"/>
                <a:gd name="connsiteY0" fmla="*/ 4414 h 873058"/>
                <a:gd name="connsiteX1" fmla="*/ 50841 w 865960"/>
                <a:gd name="connsiteY1" fmla="*/ 23593 h 873058"/>
                <a:gd name="connsiteX2" fmla="*/ 19269 w 865960"/>
                <a:gd name="connsiteY2" fmla="*/ 20725 h 873058"/>
                <a:gd name="connsiteX3" fmla="*/ 5172 w 865960"/>
                <a:gd name="connsiteY3" fmla="*/ 27426 h 873058"/>
                <a:gd name="connsiteX4" fmla="*/ 33266 w 865960"/>
                <a:gd name="connsiteY4" fmla="*/ 128700 h 873058"/>
                <a:gd name="connsiteX5" fmla="*/ 87453 w 865960"/>
                <a:gd name="connsiteY5" fmla="*/ 233397 h 873058"/>
                <a:gd name="connsiteX6" fmla="*/ 133775 w 865960"/>
                <a:gd name="connsiteY6" fmla="*/ 331690 h 873058"/>
                <a:gd name="connsiteX7" fmla="*/ 151960 w 865960"/>
                <a:gd name="connsiteY7" fmla="*/ 366485 h 873058"/>
                <a:gd name="connsiteX8" fmla="*/ 175923 w 865960"/>
                <a:gd name="connsiteY8" fmla="*/ 422588 h 873058"/>
                <a:gd name="connsiteX9" fmla="*/ 184582 w 865960"/>
                <a:gd name="connsiteY9" fmla="*/ 425157 h 873058"/>
                <a:gd name="connsiteX10" fmla="*/ 186896 w 865960"/>
                <a:gd name="connsiteY10" fmla="*/ 451491 h 873058"/>
                <a:gd name="connsiteX11" fmla="*/ 169378 w 865960"/>
                <a:gd name="connsiteY11" fmla="*/ 445954 h 873058"/>
                <a:gd name="connsiteX12" fmla="*/ 173311 w 865960"/>
                <a:gd name="connsiteY12" fmla="*/ 497926 h 873058"/>
                <a:gd name="connsiteX13" fmla="*/ 181062 w 865960"/>
                <a:gd name="connsiteY13" fmla="*/ 550224 h 873058"/>
                <a:gd name="connsiteX14" fmla="*/ 193398 w 865960"/>
                <a:gd name="connsiteY14" fmla="*/ 605731 h 873058"/>
                <a:gd name="connsiteX15" fmla="*/ 196365 w 865960"/>
                <a:gd name="connsiteY15" fmla="*/ 639063 h 873058"/>
                <a:gd name="connsiteX16" fmla="*/ 200695 w 865960"/>
                <a:gd name="connsiteY16" fmla="*/ 677435 h 873058"/>
                <a:gd name="connsiteX17" fmla="*/ 209511 w 865960"/>
                <a:gd name="connsiteY17" fmla="*/ 701398 h 873058"/>
                <a:gd name="connsiteX18" fmla="*/ 218426 w 865960"/>
                <a:gd name="connsiteY18" fmla="*/ 732417 h 873058"/>
                <a:gd name="connsiteX19" fmla="*/ 231855 w 865960"/>
                <a:gd name="connsiteY19" fmla="*/ 773287 h 873058"/>
                <a:gd name="connsiteX20" fmla="*/ 286212 w 865960"/>
                <a:gd name="connsiteY20" fmla="*/ 841840 h 873058"/>
                <a:gd name="connsiteX21" fmla="*/ 314760 w 865960"/>
                <a:gd name="connsiteY21" fmla="*/ 833280 h 873058"/>
                <a:gd name="connsiteX22" fmla="*/ 328601 w 865960"/>
                <a:gd name="connsiteY22" fmla="*/ 806747 h 873058"/>
                <a:gd name="connsiteX23" fmla="*/ 346276 w 865960"/>
                <a:gd name="connsiteY23" fmla="*/ 833493 h 873058"/>
                <a:gd name="connsiteX24" fmla="*/ 361792 w 865960"/>
                <a:gd name="connsiteY24" fmla="*/ 854389 h 873058"/>
                <a:gd name="connsiteX25" fmla="*/ 370054 w 865960"/>
                <a:gd name="connsiteY25" fmla="*/ 857214 h 873058"/>
                <a:gd name="connsiteX26" fmla="*/ 400874 w 865960"/>
                <a:gd name="connsiteY26" fmla="*/ 867336 h 873058"/>
                <a:gd name="connsiteX27" fmla="*/ 448856 w 865960"/>
                <a:gd name="connsiteY27" fmla="*/ 866981 h 873058"/>
                <a:gd name="connsiteX28" fmla="*/ 471613 w 865960"/>
                <a:gd name="connsiteY28" fmla="*/ 865675 h 873058"/>
                <a:gd name="connsiteX29" fmla="*/ 468944 w 865960"/>
                <a:gd name="connsiteY29" fmla="*/ 856207 h 873058"/>
                <a:gd name="connsiteX30" fmla="*/ 491799 w 865960"/>
                <a:gd name="connsiteY30" fmla="*/ 838831 h 873058"/>
                <a:gd name="connsiteX31" fmla="*/ 513306 w 865960"/>
                <a:gd name="connsiteY31" fmla="*/ 821809 h 873058"/>
                <a:gd name="connsiteX32" fmla="*/ 520916 w 865960"/>
                <a:gd name="connsiteY32" fmla="*/ 431659 h 873058"/>
                <a:gd name="connsiteX33" fmla="*/ 521256 w 865960"/>
                <a:gd name="connsiteY33" fmla="*/ 378892 h 873058"/>
                <a:gd name="connsiteX34" fmla="*/ 545276 w 865960"/>
                <a:gd name="connsiteY34" fmla="*/ 372603 h 873058"/>
                <a:gd name="connsiteX35" fmla="*/ 583350 w 865960"/>
                <a:gd name="connsiteY35" fmla="*/ 367010 h 873058"/>
                <a:gd name="connsiteX36" fmla="*/ 586274 w 865960"/>
                <a:gd name="connsiteY36" fmla="*/ 305328 h 873058"/>
                <a:gd name="connsiteX37" fmla="*/ 587353 w 865960"/>
                <a:gd name="connsiteY37" fmla="*/ 145807 h 873058"/>
                <a:gd name="connsiteX38" fmla="*/ 590349 w 865960"/>
                <a:gd name="connsiteY38" fmla="*/ 108996 h 873058"/>
                <a:gd name="connsiteX39" fmla="*/ 686527 w 865960"/>
                <a:gd name="connsiteY39" fmla="*/ 90470 h 873058"/>
                <a:gd name="connsiteX40" fmla="*/ 726304 w 865960"/>
                <a:gd name="connsiteY40" fmla="*/ 87347 h 873058"/>
                <a:gd name="connsiteX41" fmla="*/ 746150 w 865960"/>
                <a:gd name="connsiteY41" fmla="*/ 121191 h 873058"/>
                <a:gd name="connsiteX42" fmla="*/ 793636 w 865960"/>
                <a:gd name="connsiteY42" fmla="*/ 81555 h 873058"/>
                <a:gd name="connsiteX43" fmla="*/ 813269 w 865960"/>
                <a:gd name="connsiteY43" fmla="*/ 84480 h 873058"/>
                <a:gd name="connsiteX44" fmla="*/ 836636 w 865960"/>
                <a:gd name="connsiteY44" fmla="*/ 70979 h 873058"/>
                <a:gd name="connsiteX45" fmla="*/ 862516 w 865960"/>
                <a:gd name="connsiteY45" fmla="*/ 72441 h 873058"/>
                <a:gd name="connsiteX46" fmla="*/ 825095 w 865960"/>
                <a:gd name="connsiteY46" fmla="*/ 43382 h 873058"/>
                <a:gd name="connsiteX47" fmla="*/ 802693 w 865960"/>
                <a:gd name="connsiteY47" fmla="*/ 43993 h 873058"/>
                <a:gd name="connsiteX48" fmla="*/ 752709 w 865960"/>
                <a:gd name="connsiteY48" fmla="*/ 48919 h 873058"/>
                <a:gd name="connsiteX49" fmla="*/ 625058 w 865960"/>
                <a:gd name="connsiteY49" fmla="*/ 77183 h 873058"/>
                <a:gd name="connsiteX50" fmla="*/ 600669 w 865960"/>
                <a:gd name="connsiteY50" fmla="*/ 75664 h 873058"/>
                <a:gd name="connsiteX51" fmla="*/ 560480 w 865960"/>
                <a:gd name="connsiteY51" fmla="*/ 77027 h 873058"/>
                <a:gd name="connsiteX52" fmla="*/ 529816 w 865960"/>
                <a:gd name="connsiteY52" fmla="*/ 70284 h 873058"/>
                <a:gd name="connsiteX53" fmla="*/ 457147 w 865960"/>
                <a:gd name="connsiteY53" fmla="*/ 62675 h 873058"/>
                <a:gd name="connsiteX54" fmla="*/ 423559 w 865960"/>
                <a:gd name="connsiteY54" fmla="*/ 35276 h 873058"/>
                <a:gd name="connsiteX55" fmla="*/ 374866 w 865960"/>
                <a:gd name="connsiteY55" fmla="*/ 35077 h 873058"/>
                <a:gd name="connsiteX56" fmla="*/ 188401 w 865960"/>
                <a:gd name="connsiteY56" fmla="*/ 35532 h 873058"/>
                <a:gd name="connsiteX57" fmla="*/ 135336 w 865960"/>
                <a:gd name="connsiteY57" fmla="*/ 25438 h 873058"/>
                <a:gd name="connsiteX58" fmla="*/ 98583 w 865960"/>
                <a:gd name="connsiteY58" fmla="*/ 4414 h 873058"/>
                <a:gd name="connsiteX59" fmla="*/ 98583 w 865960"/>
                <a:gd name="connsiteY59" fmla="*/ 4414 h 873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865960" h="873058">
                  <a:moveTo>
                    <a:pt x="98583" y="4414"/>
                  </a:moveTo>
                  <a:cubicBezTo>
                    <a:pt x="80525" y="4669"/>
                    <a:pt x="68998" y="25523"/>
                    <a:pt x="50841" y="23593"/>
                  </a:cubicBezTo>
                  <a:cubicBezTo>
                    <a:pt x="40904" y="19873"/>
                    <a:pt x="29462" y="14209"/>
                    <a:pt x="19269" y="20725"/>
                  </a:cubicBezTo>
                  <a:cubicBezTo>
                    <a:pt x="15209" y="23990"/>
                    <a:pt x="7714" y="24232"/>
                    <a:pt x="5172" y="27426"/>
                  </a:cubicBezTo>
                  <a:cubicBezTo>
                    <a:pt x="2205" y="62845"/>
                    <a:pt x="6308" y="103048"/>
                    <a:pt x="33266" y="128700"/>
                  </a:cubicBezTo>
                  <a:cubicBezTo>
                    <a:pt x="64228" y="155361"/>
                    <a:pt x="67578" y="199581"/>
                    <a:pt x="87453" y="233397"/>
                  </a:cubicBezTo>
                  <a:cubicBezTo>
                    <a:pt x="102955" y="266047"/>
                    <a:pt x="110550" y="303156"/>
                    <a:pt x="133775" y="331690"/>
                  </a:cubicBezTo>
                  <a:cubicBezTo>
                    <a:pt x="138885" y="343757"/>
                    <a:pt x="142903" y="356576"/>
                    <a:pt x="151960" y="366485"/>
                  </a:cubicBezTo>
                  <a:cubicBezTo>
                    <a:pt x="164466" y="382611"/>
                    <a:pt x="176136" y="401535"/>
                    <a:pt x="175923" y="422588"/>
                  </a:cubicBezTo>
                  <a:cubicBezTo>
                    <a:pt x="180366" y="421963"/>
                    <a:pt x="186896" y="417661"/>
                    <a:pt x="184582" y="425157"/>
                  </a:cubicBezTo>
                  <a:cubicBezTo>
                    <a:pt x="184497" y="433987"/>
                    <a:pt x="185292" y="442831"/>
                    <a:pt x="186896" y="451491"/>
                  </a:cubicBezTo>
                  <a:cubicBezTo>
                    <a:pt x="180707" y="450497"/>
                    <a:pt x="175113" y="448495"/>
                    <a:pt x="169378" y="445954"/>
                  </a:cubicBezTo>
                  <a:cubicBezTo>
                    <a:pt x="175454" y="462620"/>
                    <a:pt x="171465" y="480607"/>
                    <a:pt x="173311" y="497926"/>
                  </a:cubicBezTo>
                  <a:cubicBezTo>
                    <a:pt x="171678" y="515771"/>
                    <a:pt x="172430" y="534183"/>
                    <a:pt x="181062" y="550224"/>
                  </a:cubicBezTo>
                  <a:cubicBezTo>
                    <a:pt x="188075" y="567799"/>
                    <a:pt x="198239" y="586353"/>
                    <a:pt x="193398" y="605731"/>
                  </a:cubicBezTo>
                  <a:cubicBezTo>
                    <a:pt x="192674" y="617045"/>
                    <a:pt x="196961" y="627607"/>
                    <a:pt x="196365" y="639063"/>
                  </a:cubicBezTo>
                  <a:cubicBezTo>
                    <a:pt x="198707" y="651811"/>
                    <a:pt x="201845" y="664403"/>
                    <a:pt x="200695" y="677435"/>
                  </a:cubicBezTo>
                  <a:cubicBezTo>
                    <a:pt x="202625" y="685896"/>
                    <a:pt x="211754" y="691674"/>
                    <a:pt x="209511" y="701398"/>
                  </a:cubicBezTo>
                  <a:cubicBezTo>
                    <a:pt x="207821" y="712840"/>
                    <a:pt x="213514" y="722721"/>
                    <a:pt x="218426" y="732417"/>
                  </a:cubicBezTo>
                  <a:cubicBezTo>
                    <a:pt x="219604" y="747039"/>
                    <a:pt x="224062" y="760781"/>
                    <a:pt x="231855" y="773287"/>
                  </a:cubicBezTo>
                  <a:cubicBezTo>
                    <a:pt x="244632" y="799877"/>
                    <a:pt x="263229" y="823499"/>
                    <a:pt x="286212" y="841840"/>
                  </a:cubicBezTo>
                  <a:cubicBezTo>
                    <a:pt x="296291" y="846141"/>
                    <a:pt x="306853" y="838873"/>
                    <a:pt x="314760" y="833280"/>
                  </a:cubicBezTo>
                  <a:cubicBezTo>
                    <a:pt x="321276" y="825586"/>
                    <a:pt x="317458" y="810339"/>
                    <a:pt x="328601" y="806747"/>
                  </a:cubicBezTo>
                  <a:cubicBezTo>
                    <a:pt x="338695" y="811489"/>
                    <a:pt x="346432" y="822051"/>
                    <a:pt x="346276" y="833493"/>
                  </a:cubicBezTo>
                  <a:cubicBezTo>
                    <a:pt x="346574" y="843359"/>
                    <a:pt x="355034" y="848966"/>
                    <a:pt x="361792" y="854389"/>
                  </a:cubicBezTo>
                  <a:cubicBezTo>
                    <a:pt x="362871" y="860735"/>
                    <a:pt x="365355" y="859883"/>
                    <a:pt x="370054" y="857214"/>
                  </a:cubicBezTo>
                  <a:cubicBezTo>
                    <a:pt x="381453" y="855184"/>
                    <a:pt x="389204" y="868259"/>
                    <a:pt x="400874" y="867336"/>
                  </a:cubicBezTo>
                  <a:cubicBezTo>
                    <a:pt x="416972" y="867791"/>
                    <a:pt x="433510" y="857981"/>
                    <a:pt x="448856" y="866981"/>
                  </a:cubicBezTo>
                  <a:cubicBezTo>
                    <a:pt x="456224" y="870459"/>
                    <a:pt x="464373" y="868032"/>
                    <a:pt x="471613" y="865675"/>
                  </a:cubicBezTo>
                  <a:cubicBezTo>
                    <a:pt x="470136" y="863447"/>
                    <a:pt x="462953" y="857811"/>
                    <a:pt x="468944" y="856207"/>
                  </a:cubicBezTo>
                  <a:cubicBezTo>
                    <a:pt x="479974" y="854744"/>
                    <a:pt x="480812" y="840307"/>
                    <a:pt x="491799" y="838831"/>
                  </a:cubicBezTo>
                  <a:cubicBezTo>
                    <a:pt x="501282" y="837638"/>
                    <a:pt x="513278" y="833152"/>
                    <a:pt x="513306" y="821809"/>
                  </a:cubicBezTo>
                  <a:cubicBezTo>
                    <a:pt x="514982" y="691745"/>
                    <a:pt x="521313" y="561752"/>
                    <a:pt x="520916" y="431659"/>
                  </a:cubicBezTo>
                  <a:cubicBezTo>
                    <a:pt x="521639" y="414084"/>
                    <a:pt x="520447" y="396382"/>
                    <a:pt x="521256" y="378892"/>
                  </a:cubicBezTo>
                  <a:cubicBezTo>
                    <a:pt x="523088" y="367819"/>
                    <a:pt x="537894" y="371581"/>
                    <a:pt x="545276" y="372603"/>
                  </a:cubicBezTo>
                  <a:cubicBezTo>
                    <a:pt x="557570" y="373384"/>
                    <a:pt x="574321" y="378054"/>
                    <a:pt x="583350" y="367010"/>
                  </a:cubicBezTo>
                  <a:cubicBezTo>
                    <a:pt x="591868" y="347604"/>
                    <a:pt x="583180" y="325728"/>
                    <a:pt x="586274" y="305328"/>
                  </a:cubicBezTo>
                  <a:cubicBezTo>
                    <a:pt x="588248" y="252178"/>
                    <a:pt x="586842" y="198957"/>
                    <a:pt x="587353" y="145807"/>
                  </a:cubicBezTo>
                  <a:cubicBezTo>
                    <a:pt x="587410" y="133939"/>
                    <a:pt x="582995" y="119374"/>
                    <a:pt x="590349" y="108996"/>
                  </a:cubicBezTo>
                  <a:cubicBezTo>
                    <a:pt x="622176" y="102466"/>
                    <a:pt x="655395" y="100905"/>
                    <a:pt x="686527" y="90470"/>
                  </a:cubicBezTo>
                  <a:cubicBezTo>
                    <a:pt x="699232" y="87816"/>
                    <a:pt x="713599" y="82407"/>
                    <a:pt x="726304" y="87347"/>
                  </a:cubicBezTo>
                  <a:cubicBezTo>
                    <a:pt x="737462" y="95240"/>
                    <a:pt x="739776" y="109791"/>
                    <a:pt x="746150" y="121191"/>
                  </a:cubicBezTo>
                  <a:cubicBezTo>
                    <a:pt x="764889" y="111779"/>
                    <a:pt x="773591" y="89065"/>
                    <a:pt x="793636" y="81555"/>
                  </a:cubicBezTo>
                  <a:cubicBezTo>
                    <a:pt x="800706" y="79823"/>
                    <a:pt x="806242" y="91194"/>
                    <a:pt x="813269" y="84480"/>
                  </a:cubicBezTo>
                  <a:cubicBezTo>
                    <a:pt x="819416" y="77438"/>
                    <a:pt x="826770" y="71320"/>
                    <a:pt x="836636" y="70979"/>
                  </a:cubicBezTo>
                  <a:cubicBezTo>
                    <a:pt x="845211" y="69333"/>
                    <a:pt x="853913" y="71703"/>
                    <a:pt x="862516" y="72441"/>
                  </a:cubicBezTo>
                  <a:cubicBezTo>
                    <a:pt x="848873" y="64236"/>
                    <a:pt x="840909" y="47840"/>
                    <a:pt x="825095" y="43382"/>
                  </a:cubicBezTo>
                  <a:cubicBezTo>
                    <a:pt x="817216" y="40898"/>
                    <a:pt x="810260" y="49075"/>
                    <a:pt x="802693" y="43993"/>
                  </a:cubicBezTo>
                  <a:cubicBezTo>
                    <a:pt x="786283" y="36667"/>
                    <a:pt x="769276" y="47854"/>
                    <a:pt x="752709" y="48919"/>
                  </a:cubicBezTo>
                  <a:cubicBezTo>
                    <a:pt x="710107" y="58004"/>
                    <a:pt x="667547" y="67459"/>
                    <a:pt x="625058" y="77183"/>
                  </a:cubicBezTo>
                  <a:cubicBezTo>
                    <a:pt x="617094" y="80448"/>
                    <a:pt x="608150" y="80420"/>
                    <a:pt x="600669" y="75664"/>
                  </a:cubicBezTo>
                  <a:cubicBezTo>
                    <a:pt x="587339" y="72796"/>
                    <a:pt x="573838" y="82819"/>
                    <a:pt x="560480" y="77027"/>
                  </a:cubicBezTo>
                  <a:cubicBezTo>
                    <a:pt x="551096" y="72285"/>
                    <a:pt x="540861" y="67345"/>
                    <a:pt x="529816" y="70284"/>
                  </a:cubicBezTo>
                  <a:cubicBezTo>
                    <a:pt x="505201" y="72158"/>
                    <a:pt x="481451" y="64350"/>
                    <a:pt x="457147" y="62675"/>
                  </a:cubicBezTo>
                  <a:cubicBezTo>
                    <a:pt x="440268" y="61454"/>
                    <a:pt x="437372" y="41324"/>
                    <a:pt x="423559" y="35276"/>
                  </a:cubicBezTo>
                  <a:cubicBezTo>
                    <a:pt x="407801" y="31315"/>
                    <a:pt x="391036" y="36398"/>
                    <a:pt x="374866" y="35077"/>
                  </a:cubicBezTo>
                  <a:cubicBezTo>
                    <a:pt x="312716" y="35248"/>
                    <a:pt x="250523" y="34268"/>
                    <a:pt x="188401" y="35532"/>
                  </a:cubicBezTo>
                  <a:cubicBezTo>
                    <a:pt x="170301" y="37306"/>
                    <a:pt x="148567" y="40628"/>
                    <a:pt x="135336" y="25438"/>
                  </a:cubicBezTo>
                  <a:cubicBezTo>
                    <a:pt x="125129" y="15913"/>
                    <a:pt x="114099" y="3335"/>
                    <a:pt x="98583" y="4414"/>
                  </a:cubicBezTo>
                  <a:lnTo>
                    <a:pt x="98583" y="4414"/>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2" name="Forme libre : forme 4621">
              <a:extLst>
                <a:ext uri="{FF2B5EF4-FFF2-40B4-BE49-F238E27FC236}">
                  <a16:creationId xmlns:a16="http://schemas.microsoft.com/office/drawing/2014/main" id="{6DACDFEC-99CD-4A8C-935F-6501ED60753F}"/>
                </a:ext>
              </a:extLst>
            </p:cNvPr>
            <p:cNvSpPr/>
            <p:nvPr/>
          </p:nvSpPr>
          <p:spPr>
            <a:xfrm>
              <a:off x="9481161" y="2653940"/>
              <a:ext cx="662956" cy="997984"/>
            </a:xfrm>
            <a:custGeom>
              <a:avLst/>
              <a:gdLst>
                <a:gd name="connsiteX0" fmla="*/ 610538 w 662956"/>
                <a:gd name="connsiteY0" fmla="*/ 4369 h 997983"/>
                <a:gd name="connsiteX1" fmla="*/ 581890 w 662956"/>
                <a:gd name="connsiteY1" fmla="*/ 31356 h 997983"/>
                <a:gd name="connsiteX2" fmla="*/ 526242 w 662956"/>
                <a:gd name="connsiteY2" fmla="*/ 47270 h 997983"/>
                <a:gd name="connsiteX3" fmla="*/ 484449 w 662956"/>
                <a:gd name="connsiteY3" fmla="*/ 52906 h 997983"/>
                <a:gd name="connsiteX4" fmla="*/ 419487 w 662956"/>
                <a:gd name="connsiteY4" fmla="*/ 63879 h 997983"/>
                <a:gd name="connsiteX5" fmla="*/ 393608 w 662956"/>
                <a:gd name="connsiteY5" fmla="*/ 64589 h 997983"/>
                <a:gd name="connsiteX6" fmla="*/ 339280 w 662956"/>
                <a:gd name="connsiteY6" fmla="*/ 90880 h 997983"/>
                <a:gd name="connsiteX7" fmla="*/ 285959 w 662956"/>
                <a:gd name="connsiteY7" fmla="*/ 91888 h 997983"/>
                <a:gd name="connsiteX8" fmla="*/ 221154 w 662956"/>
                <a:gd name="connsiteY8" fmla="*/ 116107 h 997983"/>
                <a:gd name="connsiteX9" fmla="*/ 172504 w 662956"/>
                <a:gd name="connsiteY9" fmla="*/ 75917 h 997983"/>
                <a:gd name="connsiteX10" fmla="*/ 138263 w 662956"/>
                <a:gd name="connsiteY10" fmla="*/ 38653 h 997983"/>
                <a:gd name="connsiteX11" fmla="*/ 104178 w 662956"/>
                <a:gd name="connsiteY11" fmla="*/ 105928 h 997983"/>
                <a:gd name="connsiteX12" fmla="*/ 139484 w 662956"/>
                <a:gd name="connsiteY12" fmla="*/ 166204 h 997983"/>
                <a:gd name="connsiteX13" fmla="*/ 163348 w 662956"/>
                <a:gd name="connsiteY13" fmla="*/ 197833 h 997983"/>
                <a:gd name="connsiteX14" fmla="*/ 190590 w 662956"/>
                <a:gd name="connsiteY14" fmla="*/ 219638 h 997983"/>
                <a:gd name="connsiteX15" fmla="*/ 275681 w 662956"/>
                <a:gd name="connsiteY15" fmla="*/ 254831 h 997983"/>
                <a:gd name="connsiteX16" fmla="*/ 380377 w 662956"/>
                <a:gd name="connsiteY16" fmla="*/ 294012 h 997983"/>
                <a:gd name="connsiteX17" fmla="*/ 437275 w 662956"/>
                <a:gd name="connsiteY17" fmla="*/ 295573 h 997983"/>
                <a:gd name="connsiteX18" fmla="*/ 259924 w 662956"/>
                <a:gd name="connsiteY18" fmla="*/ 505661 h 997983"/>
                <a:gd name="connsiteX19" fmla="*/ 207497 w 662956"/>
                <a:gd name="connsiteY19" fmla="*/ 508685 h 997983"/>
                <a:gd name="connsiteX20" fmla="*/ 128042 w 662956"/>
                <a:gd name="connsiteY20" fmla="*/ 547355 h 997983"/>
                <a:gd name="connsiteX21" fmla="*/ 67922 w 662956"/>
                <a:gd name="connsiteY21" fmla="*/ 571531 h 997983"/>
                <a:gd name="connsiteX22" fmla="*/ 17369 w 662956"/>
                <a:gd name="connsiteY22" fmla="*/ 646812 h 997983"/>
                <a:gd name="connsiteX23" fmla="*/ 5118 w 662956"/>
                <a:gd name="connsiteY23" fmla="*/ 692382 h 997983"/>
                <a:gd name="connsiteX24" fmla="*/ 6140 w 662956"/>
                <a:gd name="connsiteY24" fmla="*/ 917830 h 997983"/>
                <a:gd name="connsiteX25" fmla="*/ 41787 w 662956"/>
                <a:gd name="connsiteY25" fmla="*/ 986468 h 997983"/>
                <a:gd name="connsiteX26" fmla="*/ 50872 w 662956"/>
                <a:gd name="connsiteY26" fmla="*/ 984381 h 997983"/>
                <a:gd name="connsiteX27" fmla="*/ 73061 w 662956"/>
                <a:gd name="connsiteY27" fmla="*/ 937619 h 997983"/>
                <a:gd name="connsiteX28" fmla="*/ 96370 w 662956"/>
                <a:gd name="connsiteY28" fmla="*/ 913755 h 997983"/>
                <a:gd name="connsiteX29" fmla="*/ 176493 w 662956"/>
                <a:gd name="connsiteY29" fmla="*/ 815561 h 997983"/>
                <a:gd name="connsiteX30" fmla="*/ 261982 w 662956"/>
                <a:gd name="connsiteY30" fmla="*/ 739442 h 997983"/>
                <a:gd name="connsiteX31" fmla="*/ 400947 w 662956"/>
                <a:gd name="connsiteY31" fmla="*/ 610328 h 997983"/>
                <a:gd name="connsiteX32" fmla="*/ 460301 w 662956"/>
                <a:gd name="connsiteY32" fmla="*/ 526728 h 997983"/>
                <a:gd name="connsiteX33" fmla="*/ 519626 w 662956"/>
                <a:gd name="connsiteY33" fmla="*/ 412123 h 997983"/>
                <a:gd name="connsiteX34" fmla="*/ 547110 w 662956"/>
                <a:gd name="connsiteY34" fmla="*/ 348312 h 997983"/>
                <a:gd name="connsiteX35" fmla="*/ 563634 w 662956"/>
                <a:gd name="connsiteY35" fmla="*/ 302203 h 997983"/>
                <a:gd name="connsiteX36" fmla="*/ 583679 w 662956"/>
                <a:gd name="connsiteY36" fmla="*/ 277431 h 997983"/>
                <a:gd name="connsiteX37" fmla="*/ 607443 w 662956"/>
                <a:gd name="connsiteY37" fmla="*/ 221739 h 997983"/>
                <a:gd name="connsiteX38" fmla="*/ 627630 w 662956"/>
                <a:gd name="connsiteY38" fmla="*/ 153158 h 997983"/>
                <a:gd name="connsiteX39" fmla="*/ 629901 w 662956"/>
                <a:gd name="connsiteY39" fmla="*/ 126668 h 997983"/>
                <a:gd name="connsiteX40" fmla="*/ 659003 w 662956"/>
                <a:gd name="connsiteY40" fmla="*/ 117753 h 997983"/>
                <a:gd name="connsiteX41" fmla="*/ 648072 w 662956"/>
                <a:gd name="connsiteY41" fmla="*/ 109647 h 997983"/>
                <a:gd name="connsiteX42" fmla="*/ 642437 w 662956"/>
                <a:gd name="connsiteY42" fmla="*/ 97708 h 997983"/>
                <a:gd name="connsiteX43" fmla="*/ 641684 w 662956"/>
                <a:gd name="connsiteY43" fmla="*/ 39746 h 997983"/>
                <a:gd name="connsiteX44" fmla="*/ 640279 w 662956"/>
                <a:gd name="connsiteY44" fmla="*/ 13810 h 997983"/>
                <a:gd name="connsiteX45" fmla="*/ 610538 w 662956"/>
                <a:gd name="connsiteY45" fmla="*/ 4369 h 997983"/>
                <a:gd name="connsiteX46" fmla="*/ 610538 w 662956"/>
                <a:gd name="connsiteY46" fmla="*/ 4369 h 997983"/>
                <a:gd name="connsiteX47" fmla="*/ 640293 w 662956"/>
                <a:gd name="connsiteY47" fmla="*/ 111322 h 997983"/>
                <a:gd name="connsiteX48" fmla="*/ 637369 w 662956"/>
                <a:gd name="connsiteY48" fmla="*/ 115354 h 997983"/>
                <a:gd name="connsiteX49" fmla="*/ 640293 w 662956"/>
                <a:gd name="connsiteY49" fmla="*/ 111322 h 997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62956" h="997983">
                  <a:moveTo>
                    <a:pt x="610538" y="4369"/>
                  </a:moveTo>
                  <a:cubicBezTo>
                    <a:pt x="594667" y="4227"/>
                    <a:pt x="592566" y="23676"/>
                    <a:pt x="581890" y="31356"/>
                  </a:cubicBezTo>
                  <a:cubicBezTo>
                    <a:pt x="564599" y="40697"/>
                    <a:pt x="543050" y="36083"/>
                    <a:pt x="526242" y="47270"/>
                  </a:cubicBezTo>
                  <a:cubicBezTo>
                    <a:pt x="513692" y="54765"/>
                    <a:pt x="498531" y="58357"/>
                    <a:pt x="484449" y="52906"/>
                  </a:cubicBezTo>
                  <a:cubicBezTo>
                    <a:pt x="461635" y="47028"/>
                    <a:pt x="442343" y="70310"/>
                    <a:pt x="419487" y="63879"/>
                  </a:cubicBezTo>
                  <a:cubicBezTo>
                    <a:pt x="411168" y="60302"/>
                    <a:pt x="401416" y="59038"/>
                    <a:pt x="393608" y="64589"/>
                  </a:cubicBezTo>
                  <a:cubicBezTo>
                    <a:pt x="376019" y="74129"/>
                    <a:pt x="361567" y="95039"/>
                    <a:pt x="339280" y="90880"/>
                  </a:cubicBezTo>
                  <a:cubicBezTo>
                    <a:pt x="321847" y="89077"/>
                    <a:pt x="301603" y="79509"/>
                    <a:pt x="285959" y="91888"/>
                  </a:cubicBezTo>
                  <a:cubicBezTo>
                    <a:pt x="267533" y="106198"/>
                    <a:pt x="245600" y="120067"/>
                    <a:pt x="221154" y="116107"/>
                  </a:cubicBezTo>
                  <a:cubicBezTo>
                    <a:pt x="198483" y="113793"/>
                    <a:pt x="182583" y="94954"/>
                    <a:pt x="172504" y="75917"/>
                  </a:cubicBezTo>
                  <a:cubicBezTo>
                    <a:pt x="163703" y="61466"/>
                    <a:pt x="154049" y="46233"/>
                    <a:pt x="138263" y="38653"/>
                  </a:cubicBezTo>
                  <a:cubicBezTo>
                    <a:pt x="129987" y="62673"/>
                    <a:pt x="105470" y="79509"/>
                    <a:pt x="104178" y="105928"/>
                  </a:cubicBezTo>
                  <a:cubicBezTo>
                    <a:pt x="104832" y="131225"/>
                    <a:pt x="130115" y="144754"/>
                    <a:pt x="139484" y="166204"/>
                  </a:cubicBezTo>
                  <a:cubicBezTo>
                    <a:pt x="147306" y="176482"/>
                    <a:pt x="148697" y="194724"/>
                    <a:pt x="163348" y="197833"/>
                  </a:cubicBezTo>
                  <a:cubicBezTo>
                    <a:pt x="173910" y="202901"/>
                    <a:pt x="179914" y="214329"/>
                    <a:pt x="190590" y="219638"/>
                  </a:cubicBezTo>
                  <a:cubicBezTo>
                    <a:pt x="216881" y="235439"/>
                    <a:pt x="247502" y="242650"/>
                    <a:pt x="275681" y="254831"/>
                  </a:cubicBezTo>
                  <a:cubicBezTo>
                    <a:pt x="311072" y="266642"/>
                    <a:pt x="344390" y="284273"/>
                    <a:pt x="380377" y="294012"/>
                  </a:cubicBezTo>
                  <a:cubicBezTo>
                    <a:pt x="399002" y="298342"/>
                    <a:pt x="418337" y="296084"/>
                    <a:pt x="437275" y="295573"/>
                  </a:cubicBezTo>
                  <a:cubicBezTo>
                    <a:pt x="374770" y="362635"/>
                    <a:pt x="315828" y="433062"/>
                    <a:pt x="259924" y="505661"/>
                  </a:cubicBezTo>
                  <a:cubicBezTo>
                    <a:pt x="244904" y="516691"/>
                    <a:pt x="224689" y="509111"/>
                    <a:pt x="207497" y="508685"/>
                  </a:cubicBezTo>
                  <a:cubicBezTo>
                    <a:pt x="176209" y="506229"/>
                    <a:pt x="147689" y="524698"/>
                    <a:pt x="128042" y="547355"/>
                  </a:cubicBezTo>
                  <a:cubicBezTo>
                    <a:pt x="111504" y="563126"/>
                    <a:pt x="84063" y="554793"/>
                    <a:pt x="67922" y="571531"/>
                  </a:cubicBezTo>
                  <a:cubicBezTo>
                    <a:pt x="45634" y="592825"/>
                    <a:pt x="41517" y="626966"/>
                    <a:pt x="17369" y="646812"/>
                  </a:cubicBezTo>
                  <a:cubicBezTo>
                    <a:pt x="3997" y="658042"/>
                    <a:pt x="3216" y="676312"/>
                    <a:pt x="5118" y="692382"/>
                  </a:cubicBezTo>
                  <a:cubicBezTo>
                    <a:pt x="5715" y="767507"/>
                    <a:pt x="5870" y="842704"/>
                    <a:pt x="6140" y="917830"/>
                  </a:cubicBezTo>
                  <a:cubicBezTo>
                    <a:pt x="7574" y="945469"/>
                    <a:pt x="40793" y="958686"/>
                    <a:pt x="41787" y="986468"/>
                  </a:cubicBezTo>
                  <a:cubicBezTo>
                    <a:pt x="38394" y="1002651"/>
                    <a:pt x="45250" y="991749"/>
                    <a:pt x="50872" y="984381"/>
                  </a:cubicBezTo>
                  <a:cubicBezTo>
                    <a:pt x="61491" y="970596"/>
                    <a:pt x="70236" y="954612"/>
                    <a:pt x="73061" y="937619"/>
                  </a:cubicBezTo>
                  <a:cubicBezTo>
                    <a:pt x="84460" y="934836"/>
                    <a:pt x="88932" y="921592"/>
                    <a:pt x="96370" y="913755"/>
                  </a:cubicBezTo>
                  <a:cubicBezTo>
                    <a:pt x="120674" y="879202"/>
                    <a:pt x="149166" y="847616"/>
                    <a:pt x="176493" y="815561"/>
                  </a:cubicBezTo>
                  <a:cubicBezTo>
                    <a:pt x="203807" y="788730"/>
                    <a:pt x="229217" y="759430"/>
                    <a:pt x="261982" y="739442"/>
                  </a:cubicBezTo>
                  <a:cubicBezTo>
                    <a:pt x="316466" y="706436"/>
                    <a:pt x="361951" y="660313"/>
                    <a:pt x="400947" y="610328"/>
                  </a:cubicBezTo>
                  <a:cubicBezTo>
                    <a:pt x="422128" y="583384"/>
                    <a:pt x="446062" y="558200"/>
                    <a:pt x="460301" y="526728"/>
                  </a:cubicBezTo>
                  <a:cubicBezTo>
                    <a:pt x="479806" y="488526"/>
                    <a:pt x="511449" y="455563"/>
                    <a:pt x="519626" y="412123"/>
                  </a:cubicBezTo>
                  <a:cubicBezTo>
                    <a:pt x="523971" y="389040"/>
                    <a:pt x="532900" y="366979"/>
                    <a:pt x="547110" y="348312"/>
                  </a:cubicBezTo>
                  <a:cubicBezTo>
                    <a:pt x="556337" y="334669"/>
                    <a:pt x="565395" y="319479"/>
                    <a:pt x="563634" y="302203"/>
                  </a:cubicBezTo>
                  <a:cubicBezTo>
                    <a:pt x="564826" y="290264"/>
                    <a:pt x="579676" y="287936"/>
                    <a:pt x="583679" y="277431"/>
                  </a:cubicBezTo>
                  <a:cubicBezTo>
                    <a:pt x="593460" y="259501"/>
                    <a:pt x="592921" y="237298"/>
                    <a:pt x="607443" y="221739"/>
                  </a:cubicBezTo>
                  <a:cubicBezTo>
                    <a:pt x="622818" y="202248"/>
                    <a:pt x="628837" y="177703"/>
                    <a:pt x="627630" y="153158"/>
                  </a:cubicBezTo>
                  <a:cubicBezTo>
                    <a:pt x="628993" y="144655"/>
                    <a:pt x="624507" y="134050"/>
                    <a:pt x="629901" y="126668"/>
                  </a:cubicBezTo>
                  <a:cubicBezTo>
                    <a:pt x="638462" y="120962"/>
                    <a:pt x="654248" y="129834"/>
                    <a:pt x="659003" y="117753"/>
                  </a:cubicBezTo>
                  <a:cubicBezTo>
                    <a:pt x="662808" y="110854"/>
                    <a:pt x="651309" y="113409"/>
                    <a:pt x="648072" y="109647"/>
                  </a:cubicBezTo>
                  <a:cubicBezTo>
                    <a:pt x="640974" y="108072"/>
                    <a:pt x="641201" y="103472"/>
                    <a:pt x="642437" y="97708"/>
                  </a:cubicBezTo>
                  <a:cubicBezTo>
                    <a:pt x="642280" y="78317"/>
                    <a:pt x="634984" y="58882"/>
                    <a:pt x="641684" y="39746"/>
                  </a:cubicBezTo>
                  <a:cubicBezTo>
                    <a:pt x="644467" y="31626"/>
                    <a:pt x="648697" y="19999"/>
                    <a:pt x="640279" y="13810"/>
                  </a:cubicBezTo>
                  <a:cubicBezTo>
                    <a:pt x="632102" y="7052"/>
                    <a:pt x="620986" y="4071"/>
                    <a:pt x="610538" y="4369"/>
                  </a:cubicBezTo>
                  <a:lnTo>
                    <a:pt x="610538" y="4369"/>
                  </a:lnTo>
                  <a:close/>
                  <a:moveTo>
                    <a:pt x="640293" y="111322"/>
                  </a:moveTo>
                  <a:cubicBezTo>
                    <a:pt x="642280" y="113835"/>
                    <a:pt x="638064" y="117384"/>
                    <a:pt x="637369" y="115354"/>
                  </a:cubicBezTo>
                  <a:cubicBezTo>
                    <a:pt x="638504" y="114701"/>
                    <a:pt x="640108" y="108355"/>
                    <a:pt x="640293" y="111322"/>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3" name="Forme libre : forme 4622">
              <a:extLst>
                <a:ext uri="{FF2B5EF4-FFF2-40B4-BE49-F238E27FC236}">
                  <a16:creationId xmlns:a16="http://schemas.microsoft.com/office/drawing/2014/main" id="{EA236A75-ED44-4C2F-9B4E-F029848D4AC3}"/>
                </a:ext>
              </a:extLst>
            </p:cNvPr>
            <p:cNvSpPr/>
            <p:nvPr/>
          </p:nvSpPr>
          <p:spPr>
            <a:xfrm>
              <a:off x="5835019" y="2602611"/>
              <a:ext cx="210102" cy="140541"/>
            </a:xfrm>
            <a:custGeom>
              <a:avLst/>
              <a:gdLst>
                <a:gd name="connsiteX0" fmla="*/ 116042 w 210101"/>
                <a:gd name="connsiteY0" fmla="*/ 4380 h 140541"/>
                <a:gd name="connsiteX1" fmla="*/ 86287 w 210101"/>
                <a:gd name="connsiteY1" fmla="*/ 17171 h 140541"/>
                <a:gd name="connsiteX2" fmla="*/ 33222 w 210101"/>
                <a:gd name="connsiteY2" fmla="*/ 25263 h 140541"/>
                <a:gd name="connsiteX3" fmla="*/ 5781 w 210101"/>
                <a:gd name="connsiteY3" fmla="*/ 33723 h 140541"/>
                <a:gd name="connsiteX4" fmla="*/ 14682 w 210101"/>
                <a:gd name="connsiteY4" fmla="*/ 38309 h 140541"/>
                <a:gd name="connsiteX5" fmla="*/ 35778 w 210101"/>
                <a:gd name="connsiteY5" fmla="*/ 42241 h 140541"/>
                <a:gd name="connsiteX6" fmla="*/ 31845 w 210101"/>
                <a:gd name="connsiteY6" fmla="*/ 52760 h 140541"/>
                <a:gd name="connsiteX7" fmla="*/ 58591 w 210101"/>
                <a:gd name="connsiteY7" fmla="*/ 64288 h 140541"/>
                <a:gd name="connsiteX8" fmla="*/ 53863 w 210101"/>
                <a:gd name="connsiteY8" fmla="*/ 80003 h 140541"/>
                <a:gd name="connsiteX9" fmla="*/ 85080 w 210101"/>
                <a:gd name="connsiteY9" fmla="*/ 68319 h 140541"/>
                <a:gd name="connsiteX10" fmla="*/ 93385 w 210101"/>
                <a:gd name="connsiteY10" fmla="*/ 64898 h 140541"/>
                <a:gd name="connsiteX11" fmla="*/ 88246 w 210101"/>
                <a:gd name="connsiteY11" fmla="*/ 88066 h 140541"/>
                <a:gd name="connsiteX12" fmla="*/ 90106 w 210101"/>
                <a:gd name="connsiteY12" fmla="*/ 105286 h 140541"/>
                <a:gd name="connsiteX13" fmla="*/ 99617 w 210101"/>
                <a:gd name="connsiteY13" fmla="*/ 115961 h 140541"/>
                <a:gd name="connsiteX14" fmla="*/ 110193 w 210101"/>
                <a:gd name="connsiteY14" fmla="*/ 137014 h 140541"/>
                <a:gd name="connsiteX15" fmla="*/ 130480 w 210101"/>
                <a:gd name="connsiteY15" fmla="*/ 105499 h 140541"/>
                <a:gd name="connsiteX16" fmla="*/ 156160 w 210101"/>
                <a:gd name="connsiteY16" fmla="*/ 88435 h 140541"/>
                <a:gd name="connsiteX17" fmla="*/ 192715 w 210101"/>
                <a:gd name="connsiteY17" fmla="*/ 82288 h 140541"/>
                <a:gd name="connsiteX18" fmla="*/ 199671 w 210101"/>
                <a:gd name="connsiteY18" fmla="*/ 55245 h 140541"/>
                <a:gd name="connsiteX19" fmla="*/ 187235 w 210101"/>
                <a:gd name="connsiteY19" fmla="*/ 42852 h 140541"/>
                <a:gd name="connsiteX20" fmla="*/ 206528 w 210101"/>
                <a:gd name="connsiteY20" fmla="*/ 29607 h 140541"/>
                <a:gd name="connsiteX21" fmla="*/ 204611 w 210101"/>
                <a:gd name="connsiteY21" fmla="*/ 4678 h 140541"/>
                <a:gd name="connsiteX22" fmla="*/ 116042 w 210101"/>
                <a:gd name="connsiteY22" fmla="*/ 4380 h 140541"/>
                <a:gd name="connsiteX23" fmla="*/ 116042 w 210101"/>
                <a:gd name="connsiteY23" fmla="*/ 4380 h 140541"/>
                <a:gd name="connsiteX24" fmla="*/ 114040 w 210101"/>
                <a:gd name="connsiteY24" fmla="*/ 62442 h 140541"/>
                <a:gd name="connsiteX25" fmla="*/ 111173 w 210101"/>
                <a:gd name="connsiteY25" fmla="*/ 65111 h 140541"/>
                <a:gd name="connsiteX26" fmla="*/ 114040 w 210101"/>
                <a:gd name="connsiteY26" fmla="*/ 62442 h 140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10101" h="140541">
                  <a:moveTo>
                    <a:pt x="116042" y="4380"/>
                  </a:moveTo>
                  <a:cubicBezTo>
                    <a:pt x="104401" y="3812"/>
                    <a:pt x="95302" y="11095"/>
                    <a:pt x="86287" y="17171"/>
                  </a:cubicBezTo>
                  <a:cubicBezTo>
                    <a:pt x="69394" y="24170"/>
                    <a:pt x="49207" y="14388"/>
                    <a:pt x="33222" y="25263"/>
                  </a:cubicBezTo>
                  <a:cubicBezTo>
                    <a:pt x="24705" y="30458"/>
                    <a:pt x="13007" y="25319"/>
                    <a:pt x="5781" y="33723"/>
                  </a:cubicBezTo>
                  <a:cubicBezTo>
                    <a:pt x="387" y="37301"/>
                    <a:pt x="11758" y="35257"/>
                    <a:pt x="14682" y="38309"/>
                  </a:cubicBezTo>
                  <a:cubicBezTo>
                    <a:pt x="20190" y="43164"/>
                    <a:pt x="29957" y="51099"/>
                    <a:pt x="35778" y="42241"/>
                  </a:cubicBezTo>
                  <a:cubicBezTo>
                    <a:pt x="36076" y="42326"/>
                    <a:pt x="31434" y="49084"/>
                    <a:pt x="31845" y="52760"/>
                  </a:cubicBezTo>
                  <a:cubicBezTo>
                    <a:pt x="31036" y="66559"/>
                    <a:pt x="51166" y="69171"/>
                    <a:pt x="58591" y="64288"/>
                  </a:cubicBezTo>
                  <a:cubicBezTo>
                    <a:pt x="54758" y="68575"/>
                    <a:pt x="54133" y="74495"/>
                    <a:pt x="53863" y="80003"/>
                  </a:cubicBezTo>
                  <a:cubicBezTo>
                    <a:pt x="64823" y="77817"/>
                    <a:pt x="77372" y="77958"/>
                    <a:pt x="85080" y="68319"/>
                  </a:cubicBezTo>
                  <a:cubicBezTo>
                    <a:pt x="86940" y="66332"/>
                    <a:pt x="92320" y="64174"/>
                    <a:pt x="93385" y="64898"/>
                  </a:cubicBezTo>
                  <a:cubicBezTo>
                    <a:pt x="83576" y="68319"/>
                    <a:pt x="82823" y="80556"/>
                    <a:pt x="88246" y="88066"/>
                  </a:cubicBezTo>
                  <a:cubicBezTo>
                    <a:pt x="93158" y="92992"/>
                    <a:pt x="84356" y="100388"/>
                    <a:pt x="90106" y="105286"/>
                  </a:cubicBezTo>
                  <a:cubicBezTo>
                    <a:pt x="83661" y="111731"/>
                    <a:pt x="96125" y="112143"/>
                    <a:pt x="99617" y="115961"/>
                  </a:cubicBezTo>
                  <a:cubicBezTo>
                    <a:pt x="107013" y="120263"/>
                    <a:pt x="107879" y="129632"/>
                    <a:pt x="110193" y="137014"/>
                  </a:cubicBezTo>
                  <a:cubicBezTo>
                    <a:pt x="124801" y="133891"/>
                    <a:pt x="127229" y="117409"/>
                    <a:pt x="130480" y="105499"/>
                  </a:cubicBezTo>
                  <a:cubicBezTo>
                    <a:pt x="133219" y="93546"/>
                    <a:pt x="147657" y="94554"/>
                    <a:pt x="156160" y="88435"/>
                  </a:cubicBezTo>
                  <a:cubicBezTo>
                    <a:pt x="167262" y="80812"/>
                    <a:pt x="180918" y="86405"/>
                    <a:pt x="192715" y="82288"/>
                  </a:cubicBezTo>
                  <a:cubicBezTo>
                    <a:pt x="203277" y="78413"/>
                    <a:pt x="209339" y="63209"/>
                    <a:pt x="199671" y="55245"/>
                  </a:cubicBezTo>
                  <a:cubicBezTo>
                    <a:pt x="196562" y="50645"/>
                    <a:pt x="188101" y="48303"/>
                    <a:pt x="187235" y="42852"/>
                  </a:cubicBezTo>
                  <a:cubicBezTo>
                    <a:pt x="193382" y="38181"/>
                    <a:pt x="204768" y="39317"/>
                    <a:pt x="206528" y="29607"/>
                  </a:cubicBezTo>
                  <a:cubicBezTo>
                    <a:pt x="208629" y="21075"/>
                    <a:pt x="201233" y="13125"/>
                    <a:pt x="204611" y="4678"/>
                  </a:cubicBezTo>
                  <a:cubicBezTo>
                    <a:pt x="175098" y="4693"/>
                    <a:pt x="145556" y="4820"/>
                    <a:pt x="116042" y="4380"/>
                  </a:cubicBezTo>
                  <a:lnTo>
                    <a:pt x="116042" y="4380"/>
                  </a:lnTo>
                  <a:close/>
                  <a:moveTo>
                    <a:pt x="114040" y="62442"/>
                  </a:moveTo>
                  <a:cubicBezTo>
                    <a:pt x="113686" y="64458"/>
                    <a:pt x="114651" y="69228"/>
                    <a:pt x="111173" y="65111"/>
                  </a:cubicBezTo>
                  <a:cubicBezTo>
                    <a:pt x="107184" y="64046"/>
                    <a:pt x="113004" y="62925"/>
                    <a:pt x="114040" y="62442"/>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4" name="Forme libre : forme 4623">
              <a:extLst>
                <a:ext uri="{FF2B5EF4-FFF2-40B4-BE49-F238E27FC236}">
                  <a16:creationId xmlns:a16="http://schemas.microsoft.com/office/drawing/2014/main" id="{3534008C-E7CD-4ED8-9C18-5D859BDDB7A4}"/>
                </a:ext>
              </a:extLst>
            </p:cNvPr>
            <p:cNvSpPr/>
            <p:nvPr/>
          </p:nvSpPr>
          <p:spPr>
            <a:xfrm>
              <a:off x="6684565" y="2714434"/>
              <a:ext cx="293859" cy="472729"/>
            </a:xfrm>
            <a:custGeom>
              <a:avLst/>
              <a:gdLst>
                <a:gd name="connsiteX0" fmla="*/ 199433 w 293858"/>
                <a:gd name="connsiteY0" fmla="*/ 4408 h 472729"/>
                <a:gd name="connsiteX1" fmla="*/ 173298 w 293858"/>
                <a:gd name="connsiteY1" fmla="*/ 18050 h 472729"/>
                <a:gd name="connsiteX2" fmla="*/ 132002 w 293858"/>
                <a:gd name="connsiteY2" fmla="*/ 13664 h 472729"/>
                <a:gd name="connsiteX3" fmla="*/ 30230 w 293858"/>
                <a:gd name="connsiteY3" fmla="*/ 12556 h 472729"/>
                <a:gd name="connsiteX4" fmla="*/ 24282 w 293858"/>
                <a:gd name="connsiteY4" fmla="*/ 40750 h 472729"/>
                <a:gd name="connsiteX5" fmla="*/ 32232 w 293858"/>
                <a:gd name="connsiteY5" fmla="*/ 68702 h 472729"/>
                <a:gd name="connsiteX6" fmla="*/ 34602 w 293858"/>
                <a:gd name="connsiteY6" fmla="*/ 107074 h 472729"/>
                <a:gd name="connsiteX7" fmla="*/ 36065 w 293858"/>
                <a:gd name="connsiteY7" fmla="*/ 149222 h 472729"/>
                <a:gd name="connsiteX8" fmla="*/ 46527 w 293858"/>
                <a:gd name="connsiteY8" fmla="*/ 180496 h 472729"/>
                <a:gd name="connsiteX9" fmla="*/ 37541 w 293858"/>
                <a:gd name="connsiteY9" fmla="*/ 233901 h 472729"/>
                <a:gd name="connsiteX10" fmla="*/ 10540 w 293858"/>
                <a:gd name="connsiteY10" fmla="*/ 301801 h 472729"/>
                <a:gd name="connsiteX11" fmla="*/ 9078 w 293858"/>
                <a:gd name="connsiteY11" fmla="*/ 360814 h 472729"/>
                <a:gd name="connsiteX12" fmla="*/ 18646 w 293858"/>
                <a:gd name="connsiteY12" fmla="*/ 406284 h 472729"/>
                <a:gd name="connsiteX13" fmla="*/ 33197 w 293858"/>
                <a:gd name="connsiteY13" fmla="*/ 410217 h 472729"/>
                <a:gd name="connsiteX14" fmla="*/ 33552 w 293858"/>
                <a:gd name="connsiteY14" fmla="*/ 435045 h 472729"/>
                <a:gd name="connsiteX15" fmla="*/ 8780 w 293858"/>
                <a:gd name="connsiteY15" fmla="*/ 435855 h 472729"/>
                <a:gd name="connsiteX16" fmla="*/ 47194 w 293858"/>
                <a:gd name="connsiteY16" fmla="*/ 452620 h 472729"/>
                <a:gd name="connsiteX17" fmla="*/ 74280 w 293858"/>
                <a:gd name="connsiteY17" fmla="*/ 466461 h 472729"/>
                <a:gd name="connsiteX18" fmla="*/ 107357 w 293858"/>
                <a:gd name="connsiteY18" fmla="*/ 452663 h 472729"/>
                <a:gd name="connsiteX19" fmla="*/ 147504 w 293858"/>
                <a:gd name="connsiteY19" fmla="*/ 437104 h 472729"/>
                <a:gd name="connsiteX20" fmla="*/ 229628 w 293858"/>
                <a:gd name="connsiteY20" fmla="*/ 398022 h 472729"/>
                <a:gd name="connsiteX21" fmla="*/ 250723 w 293858"/>
                <a:gd name="connsiteY21" fmla="*/ 390669 h 472729"/>
                <a:gd name="connsiteX22" fmla="*/ 276205 w 293858"/>
                <a:gd name="connsiteY22" fmla="*/ 385274 h 472729"/>
                <a:gd name="connsiteX23" fmla="*/ 289294 w 293858"/>
                <a:gd name="connsiteY23" fmla="*/ 362518 h 472729"/>
                <a:gd name="connsiteX24" fmla="*/ 263159 w 293858"/>
                <a:gd name="connsiteY24" fmla="*/ 341877 h 472729"/>
                <a:gd name="connsiteX25" fmla="*/ 252484 w 293858"/>
                <a:gd name="connsiteY25" fmla="*/ 300538 h 472729"/>
                <a:gd name="connsiteX26" fmla="*/ 250013 w 293858"/>
                <a:gd name="connsiteY26" fmla="*/ 269164 h 472729"/>
                <a:gd name="connsiteX27" fmla="*/ 253946 w 293858"/>
                <a:gd name="connsiteY27" fmla="*/ 243640 h 472729"/>
                <a:gd name="connsiteX28" fmla="*/ 257225 w 293858"/>
                <a:gd name="connsiteY28" fmla="*/ 215645 h 472729"/>
                <a:gd name="connsiteX29" fmla="*/ 248722 w 293858"/>
                <a:gd name="connsiteY29" fmla="*/ 189013 h 472729"/>
                <a:gd name="connsiteX30" fmla="*/ 240871 w 293858"/>
                <a:gd name="connsiteY30" fmla="*/ 178594 h 472729"/>
                <a:gd name="connsiteX31" fmla="*/ 249488 w 293858"/>
                <a:gd name="connsiteY31" fmla="*/ 138362 h 472729"/>
                <a:gd name="connsiteX32" fmla="*/ 238756 w 293858"/>
                <a:gd name="connsiteY32" fmla="*/ 121795 h 472729"/>
                <a:gd name="connsiteX33" fmla="*/ 239210 w 293858"/>
                <a:gd name="connsiteY33" fmla="*/ 87952 h 472729"/>
                <a:gd name="connsiteX34" fmla="*/ 233773 w 293858"/>
                <a:gd name="connsiteY34" fmla="*/ 60411 h 472729"/>
                <a:gd name="connsiteX35" fmla="*/ 212266 w 293858"/>
                <a:gd name="connsiteY35" fmla="*/ 34986 h 472729"/>
                <a:gd name="connsiteX36" fmla="*/ 214126 w 293858"/>
                <a:gd name="connsiteY36" fmla="*/ 7843 h 472729"/>
                <a:gd name="connsiteX37" fmla="*/ 199433 w 293858"/>
                <a:gd name="connsiteY37" fmla="*/ 4408 h 472729"/>
                <a:gd name="connsiteX38" fmla="*/ 199433 w 293858"/>
                <a:gd name="connsiteY38" fmla="*/ 4408 h 472729"/>
                <a:gd name="connsiteX39" fmla="*/ 232325 w 293858"/>
                <a:gd name="connsiteY39" fmla="*/ 121880 h 472729"/>
                <a:gd name="connsiteX40" fmla="*/ 231317 w 293858"/>
                <a:gd name="connsiteY40" fmla="*/ 123839 h 472729"/>
                <a:gd name="connsiteX41" fmla="*/ 232325 w 293858"/>
                <a:gd name="connsiteY41" fmla="*/ 121880 h 472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93858" h="472729">
                  <a:moveTo>
                    <a:pt x="199433" y="4408"/>
                  </a:moveTo>
                  <a:cubicBezTo>
                    <a:pt x="188204" y="3286"/>
                    <a:pt x="183831" y="18590"/>
                    <a:pt x="173298" y="18050"/>
                  </a:cubicBezTo>
                  <a:cubicBezTo>
                    <a:pt x="161813" y="8397"/>
                    <a:pt x="145474" y="16772"/>
                    <a:pt x="132002" y="13664"/>
                  </a:cubicBezTo>
                  <a:cubicBezTo>
                    <a:pt x="98116" y="11236"/>
                    <a:pt x="64088" y="16091"/>
                    <a:pt x="30230" y="12556"/>
                  </a:cubicBezTo>
                  <a:cubicBezTo>
                    <a:pt x="35653" y="22934"/>
                    <a:pt x="25446" y="31111"/>
                    <a:pt x="24282" y="40750"/>
                  </a:cubicBezTo>
                  <a:cubicBezTo>
                    <a:pt x="25276" y="50446"/>
                    <a:pt x="31621" y="58566"/>
                    <a:pt x="32232" y="68702"/>
                  </a:cubicBezTo>
                  <a:cubicBezTo>
                    <a:pt x="36050" y="81208"/>
                    <a:pt x="36888" y="94240"/>
                    <a:pt x="34602" y="107074"/>
                  </a:cubicBezTo>
                  <a:cubicBezTo>
                    <a:pt x="35071" y="121256"/>
                    <a:pt x="43546" y="135480"/>
                    <a:pt x="36065" y="149222"/>
                  </a:cubicBezTo>
                  <a:cubicBezTo>
                    <a:pt x="33694" y="161047"/>
                    <a:pt x="46286" y="168926"/>
                    <a:pt x="46527" y="180496"/>
                  </a:cubicBezTo>
                  <a:cubicBezTo>
                    <a:pt x="50857" y="198170"/>
                    <a:pt x="53540" y="221111"/>
                    <a:pt x="37541" y="233901"/>
                  </a:cubicBezTo>
                  <a:cubicBezTo>
                    <a:pt x="18178" y="251121"/>
                    <a:pt x="22053" y="280422"/>
                    <a:pt x="10540" y="301801"/>
                  </a:cubicBezTo>
                  <a:cubicBezTo>
                    <a:pt x="2391" y="320071"/>
                    <a:pt x="2690" y="342175"/>
                    <a:pt x="9078" y="360814"/>
                  </a:cubicBezTo>
                  <a:cubicBezTo>
                    <a:pt x="16545" y="374513"/>
                    <a:pt x="24055" y="390583"/>
                    <a:pt x="18646" y="406284"/>
                  </a:cubicBezTo>
                  <a:cubicBezTo>
                    <a:pt x="23558" y="404041"/>
                    <a:pt x="32913" y="402437"/>
                    <a:pt x="33197" y="410217"/>
                  </a:cubicBezTo>
                  <a:cubicBezTo>
                    <a:pt x="34702" y="418422"/>
                    <a:pt x="32870" y="426783"/>
                    <a:pt x="33552" y="435045"/>
                  </a:cubicBezTo>
                  <a:cubicBezTo>
                    <a:pt x="25290" y="435060"/>
                    <a:pt x="17042" y="435642"/>
                    <a:pt x="8780" y="435855"/>
                  </a:cubicBezTo>
                  <a:cubicBezTo>
                    <a:pt x="14600" y="451712"/>
                    <a:pt x="33864" y="449795"/>
                    <a:pt x="47194" y="452620"/>
                  </a:cubicBezTo>
                  <a:cubicBezTo>
                    <a:pt x="57458" y="454565"/>
                    <a:pt x="67040" y="458767"/>
                    <a:pt x="74280" y="466461"/>
                  </a:cubicBezTo>
                  <a:cubicBezTo>
                    <a:pt x="86943" y="473886"/>
                    <a:pt x="99109" y="460570"/>
                    <a:pt x="107357" y="452663"/>
                  </a:cubicBezTo>
                  <a:cubicBezTo>
                    <a:pt x="119168" y="444316"/>
                    <a:pt x="133847" y="440937"/>
                    <a:pt x="147504" y="437104"/>
                  </a:cubicBezTo>
                  <a:cubicBezTo>
                    <a:pt x="178394" y="432476"/>
                    <a:pt x="198964" y="403956"/>
                    <a:pt x="229628" y="398022"/>
                  </a:cubicBezTo>
                  <a:cubicBezTo>
                    <a:pt x="236925" y="396574"/>
                    <a:pt x="244576" y="395084"/>
                    <a:pt x="250723" y="390669"/>
                  </a:cubicBezTo>
                  <a:cubicBezTo>
                    <a:pt x="256459" y="401614"/>
                    <a:pt x="272841" y="394927"/>
                    <a:pt x="276205" y="385274"/>
                  </a:cubicBezTo>
                  <a:cubicBezTo>
                    <a:pt x="277355" y="375692"/>
                    <a:pt x="292020" y="373165"/>
                    <a:pt x="289294" y="362518"/>
                  </a:cubicBezTo>
                  <a:cubicBezTo>
                    <a:pt x="281657" y="354667"/>
                    <a:pt x="269562" y="351530"/>
                    <a:pt x="263159" y="341877"/>
                  </a:cubicBezTo>
                  <a:cubicBezTo>
                    <a:pt x="253889" y="330690"/>
                    <a:pt x="244804" y="315032"/>
                    <a:pt x="252484" y="300538"/>
                  </a:cubicBezTo>
                  <a:cubicBezTo>
                    <a:pt x="256643" y="290459"/>
                    <a:pt x="258872" y="277639"/>
                    <a:pt x="250013" y="269164"/>
                  </a:cubicBezTo>
                  <a:cubicBezTo>
                    <a:pt x="243909" y="260562"/>
                    <a:pt x="256302" y="252853"/>
                    <a:pt x="253946" y="243640"/>
                  </a:cubicBezTo>
                  <a:cubicBezTo>
                    <a:pt x="252839" y="234157"/>
                    <a:pt x="250283" y="223723"/>
                    <a:pt x="257225" y="215645"/>
                  </a:cubicBezTo>
                  <a:cubicBezTo>
                    <a:pt x="263812" y="206120"/>
                    <a:pt x="256473" y="195089"/>
                    <a:pt x="248722" y="189013"/>
                  </a:cubicBezTo>
                  <a:cubicBezTo>
                    <a:pt x="246408" y="185862"/>
                    <a:pt x="239835" y="182015"/>
                    <a:pt x="240871" y="178594"/>
                  </a:cubicBezTo>
                  <a:cubicBezTo>
                    <a:pt x="250965" y="168046"/>
                    <a:pt x="246394" y="151522"/>
                    <a:pt x="249488" y="138362"/>
                  </a:cubicBezTo>
                  <a:cubicBezTo>
                    <a:pt x="250482" y="131349"/>
                    <a:pt x="246919" y="121965"/>
                    <a:pt x="238756" y="121795"/>
                  </a:cubicBezTo>
                  <a:cubicBezTo>
                    <a:pt x="236101" y="110637"/>
                    <a:pt x="234540" y="98599"/>
                    <a:pt x="239210" y="87952"/>
                  </a:cubicBezTo>
                  <a:cubicBezTo>
                    <a:pt x="237280" y="78838"/>
                    <a:pt x="239977" y="68375"/>
                    <a:pt x="233773" y="60411"/>
                  </a:cubicBezTo>
                  <a:cubicBezTo>
                    <a:pt x="228691" y="50318"/>
                    <a:pt x="213956" y="46797"/>
                    <a:pt x="212266" y="34986"/>
                  </a:cubicBezTo>
                  <a:cubicBezTo>
                    <a:pt x="212280" y="26156"/>
                    <a:pt x="223353" y="15041"/>
                    <a:pt x="214126" y="7843"/>
                  </a:cubicBezTo>
                  <a:cubicBezTo>
                    <a:pt x="209938" y="4862"/>
                    <a:pt x="204501" y="4166"/>
                    <a:pt x="199433" y="4408"/>
                  </a:cubicBezTo>
                  <a:lnTo>
                    <a:pt x="199433" y="4408"/>
                  </a:lnTo>
                  <a:close/>
                  <a:moveTo>
                    <a:pt x="232325" y="121880"/>
                  </a:moveTo>
                  <a:cubicBezTo>
                    <a:pt x="238458" y="121170"/>
                    <a:pt x="233220" y="123782"/>
                    <a:pt x="231317" y="123839"/>
                  </a:cubicBezTo>
                  <a:cubicBezTo>
                    <a:pt x="231587" y="123243"/>
                    <a:pt x="231488" y="121795"/>
                    <a:pt x="232325" y="121880"/>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5" name="Forme libre : forme 4624">
              <a:extLst>
                <a:ext uri="{FF2B5EF4-FFF2-40B4-BE49-F238E27FC236}">
                  <a16:creationId xmlns:a16="http://schemas.microsoft.com/office/drawing/2014/main" id="{185B2AB4-E406-4931-88F8-E5CB6C97721E}"/>
                </a:ext>
              </a:extLst>
            </p:cNvPr>
            <p:cNvSpPr/>
            <p:nvPr/>
          </p:nvSpPr>
          <p:spPr>
            <a:xfrm>
              <a:off x="8787461" y="4267786"/>
              <a:ext cx="681411" cy="1189631"/>
            </a:xfrm>
            <a:custGeom>
              <a:avLst/>
              <a:gdLst>
                <a:gd name="connsiteX0" fmla="*/ 657366 w 681411"/>
                <a:gd name="connsiteY0" fmla="*/ 4418 h 1189630"/>
                <a:gd name="connsiteX1" fmla="*/ 623835 w 681411"/>
                <a:gd name="connsiteY1" fmla="*/ 25570 h 1189630"/>
                <a:gd name="connsiteX2" fmla="*/ 589296 w 681411"/>
                <a:gd name="connsiteY2" fmla="*/ 47077 h 1189630"/>
                <a:gd name="connsiteX3" fmla="*/ 562607 w 681411"/>
                <a:gd name="connsiteY3" fmla="*/ 51308 h 1189630"/>
                <a:gd name="connsiteX4" fmla="*/ 531987 w 681411"/>
                <a:gd name="connsiteY4" fmla="*/ 66767 h 1189630"/>
                <a:gd name="connsiteX5" fmla="*/ 500358 w 681411"/>
                <a:gd name="connsiteY5" fmla="*/ 59059 h 1189630"/>
                <a:gd name="connsiteX6" fmla="*/ 476948 w 681411"/>
                <a:gd name="connsiteY6" fmla="*/ 84896 h 1189630"/>
                <a:gd name="connsiteX7" fmla="*/ 446285 w 681411"/>
                <a:gd name="connsiteY7" fmla="*/ 84640 h 1189630"/>
                <a:gd name="connsiteX8" fmla="*/ 423727 w 681411"/>
                <a:gd name="connsiteY8" fmla="*/ 86145 h 1189630"/>
                <a:gd name="connsiteX9" fmla="*/ 391601 w 681411"/>
                <a:gd name="connsiteY9" fmla="*/ 88459 h 1189630"/>
                <a:gd name="connsiteX10" fmla="*/ 364459 w 681411"/>
                <a:gd name="connsiteY10" fmla="*/ 71693 h 1189630"/>
                <a:gd name="connsiteX11" fmla="*/ 336365 w 681411"/>
                <a:gd name="connsiteY11" fmla="*/ 81318 h 1189630"/>
                <a:gd name="connsiteX12" fmla="*/ 291803 w 681411"/>
                <a:gd name="connsiteY12" fmla="*/ 82127 h 1189630"/>
                <a:gd name="connsiteX13" fmla="*/ 277451 w 681411"/>
                <a:gd name="connsiteY13" fmla="*/ 109270 h 1189630"/>
                <a:gd name="connsiteX14" fmla="*/ 278558 w 681411"/>
                <a:gd name="connsiteY14" fmla="*/ 167474 h 1189630"/>
                <a:gd name="connsiteX15" fmla="*/ 285401 w 681411"/>
                <a:gd name="connsiteY15" fmla="*/ 217728 h 1189630"/>
                <a:gd name="connsiteX16" fmla="*/ 313949 w 681411"/>
                <a:gd name="connsiteY16" fmla="*/ 237617 h 1189630"/>
                <a:gd name="connsiteX17" fmla="*/ 352023 w 681411"/>
                <a:gd name="connsiteY17" fmla="*/ 292754 h 1189630"/>
                <a:gd name="connsiteX18" fmla="*/ 358809 w 681411"/>
                <a:gd name="connsiteY18" fmla="*/ 331197 h 1189630"/>
                <a:gd name="connsiteX19" fmla="*/ 353229 w 681411"/>
                <a:gd name="connsiteY19" fmla="*/ 397550 h 1189630"/>
                <a:gd name="connsiteX20" fmla="*/ 320706 w 681411"/>
                <a:gd name="connsiteY20" fmla="*/ 417737 h 1189630"/>
                <a:gd name="connsiteX21" fmla="*/ 308171 w 681411"/>
                <a:gd name="connsiteY21" fmla="*/ 439187 h 1189630"/>
                <a:gd name="connsiteX22" fmla="*/ 317938 w 681411"/>
                <a:gd name="connsiteY22" fmla="*/ 477814 h 1189630"/>
                <a:gd name="connsiteX23" fmla="*/ 311550 w 681411"/>
                <a:gd name="connsiteY23" fmla="*/ 474237 h 1189630"/>
                <a:gd name="connsiteX24" fmla="*/ 309179 w 681411"/>
                <a:gd name="connsiteY24" fmla="*/ 455654 h 1189630"/>
                <a:gd name="connsiteX25" fmla="*/ 280475 w 681411"/>
                <a:gd name="connsiteY25" fmla="*/ 424636 h 1189630"/>
                <a:gd name="connsiteX26" fmla="*/ 270608 w 681411"/>
                <a:gd name="connsiteY26" fmla="*/ 407217 h 1189630"/>
                <a:gd name="connsiteX27" fmla="*/ 269302 w 681411"/>
                <a:gd name="connsiteY27" fmla="*/ 378158 h 1189630"/>
                <a:gd name="connsiteX28" fmla="*/ 285372 w 681411"/>
                <a:gd name="connsiteY28" fmla="*/ 328202 h 1189630"/>
                <a:gd name="connsiteX29" fmla="*/ 273036 w 681411"/>
                <a:gd name="connsiteY29" fmla="*/ 285202 h 1189630"/>
                <a:gd name="connsiteX30" fmla="*/ 240002 w 681411"/>
                <a:gd name="connsiteY30" fmla="*/ 289134 h 1189630"/>
                <a:gd name="connsiteX31" fmla="*/ 226047 w 681411"/>
                <a:gd name="connsiteY31" fmla="*/ 292854 h 1189630"/>
                <a:gd name="connsiteX32" fmla="*/ 206257 w 681411"/>
                <a:gd name="connsiteY32" fmla="*/ 266321 h 1189630"/>
                <a:gd name="connsiteX33" fmla="*/ 190798 w 681411"/>
                <a:gd name="connsiteY33" fmla="*/ 256100 h 1189630"/>
                <a:gd name="connsiteX34" fmla="*/ 93470 w 681411"/>
                <a:gd name="connsiteY34" fmla="*/ 293677 h 1189630"/>
                <a:gd name="connsiteX35" fmla="*/ 4588 w 681411"/>
                <a:gd name="connsiteY35" fmla="*/ 326555 h 1189630"/>
                <a:gd name="connsiteX36" fmla="*/ 14753 w 681411"/>
                <a:gd name="connsiteY36" fmla="*/ 380131 h 1189630"/>
                <a:gd name="connsiteX37" fmla="*/ 28111 w 681411"/>
                <a:gd name="connsiteY37" fmla="*/ 404250 h 1189630"/>
                <a:gd name="connsiteX38" fmla="*/ 54246 w 681411"/>
                <a:gd name="connsiteY38" fmla="*/ 406664 h 1189630"/>
                <a:gd name="connsiteX39" fmla="*/ 78976 w 681411"/>
                <a:gd name="connsiteY39" fmla="*/ 411249 h 1189630"/>
                <a:gd name="connsiteX40" fmla="*/ 97203 w 681411"/>
                <a:gd name="connsiteY40" fmla="*/ 418702 h 1189630"/>
                <a:gd name="connsiteX41" fmla="*/ 127413 w 681411"/>
                <a:gd name="connsiteY41" fmla="*/ 435567 h 1189630"/>
                <a:gd name="connsiteX42" fmla="*/ 156926 w 681411"/>
                <a:gd name="connsiteY42" fmla="*/ 446143 h 1189630"/>
                <a:gd name="connsiteX43" fmla="*/ 172386 w 681411"/>
                <a:gd name="connsiteY43" fmla="*/ 456009 h 1189630"/>
                <a:gd name="connsiteX44" fmla="*/ 170427 w 681411"/>
                <a:gd name="connsiteY44" fmla="*/ 479277 h 1189630"/>
                <a:gd name="connsiteX45" fmla="*/ 176716 w 681411"/>
                <a:gd name="connsiteY45" fmla="*/ 498413 h 1189630"/>
                <a:gd name="connsiteX46" fmla="*/ 173294 w 681411"/>
                <a:gd name="connsiteY46" fmla="*/ 516243 h 1189630"/>
                <a:gd name="connsiteX47" fmla="*/ 170781 w 681411"/>
                <a:gd name="connsiteY47" fmla="*/ 550186 h 1189630"/>
                <a:gd name="connsiteX48" fmla="*/ 170384 w 681411"/>
                <a:gd name="connsiteY48" fmla="*/ 577329 h 1189630"/>
                <a:gd name="connsiteX49" fmla="*/ 167872 w 681411"/>
                <a:gd name="connsiteY49" fmla="*/ 594194 h 1189630"/>
                <a:gd name="connsiteX50" fmla="*/ 152611 w 681411"/>
                <a:gd name="connsiteY50" fmla="*/ 613231 h 1189630"/>
                <a:gd name="connsiteX51" fmla="*/ 162789 w 681411"/>
                <a:gd name="connsiteY51" fmla="*/ 623651 h 1189630"/>
                <a:gd name="connsiteX52" fmla="*/ 161881 w 681411"/>
                <a:gd name="connsiteY52" fmla="*/ 669376 h 1189630"/>
                <a:gd name="connsiteX53" fmla="*/ 169035 w 681411"/>
                <a:gd name="connsiteY53" fmla="*/ 677283 h 1189630"/>
                <a:gd name="connsiteX54" fmla="*/ 154484 w 681411"/>
                <a:gd name="connsiteY54" fmla="*/ 710062 h 1189630"/>
                <a:gd name="connsiteX55" fmla="*/ 136711 w 681411"/>
                <a:gd name="connsiteY55" fmla="*/ 729497 h 1189630"/>
                <a:gd name="connsiteX56" fmla="*/ 132978 w 681411"/>
                <a:gd name="connsiteY56" fmla="*/ 759308 h 1189630"/>
                <a:gd name="connsiteX57" fmla="*/ 130153 w 681411"/>
                <a:gd name="connsiteY57" fmla="*/ 780858 h 1189630"/>
                <a:gd name="connsiteX58" fmla="*/ 85364 w 681411"/>
                <a:gd name="connsiteY58" fmla="*/ 827719 h 1189630"/>
                <a:gd name="connsiteX59" fmla="*/ 58789 w 681411"/>
                <a:gd name="connsiteY59" fmla="*/ 870534 h 1189630"/>
                <a:gd name="connsiteX60" fmla="*/ 68456 w 681411"/>
                <a:gd name="connsiteY60" fmla="*/ 928085 h 1189630"/>
                <a:gd name="connsiteX61" fmla="*/ 89907 w 681411"/>
                <a:gd name="connsiteY61" fmla="*/ 993345 h 1189630"/>
                <a:gd name="connsiteX62" fmla="*/ 92022 w 681411"/>
                <a:gd name="connsiteY62" fmla="*/ 1078138 h 1189630"/>
                <a:gd name="connsiteX63" fmla="*/ 87834 w 681411"/>
                <a:gd name="connsiteY63" fmla="*/ 1097473 h 1189630"/>
                <a:gd name="connsiteX64" fmla="*/ 94123 w 681411"/>
                <a:gd name="connsiteY64" fmla="*/ 1123551 h 1189630"/>
                <a:gd name="connsiteX65" fmla="*/ 94861 w 681411"/>
                <a:gd name="connsiteY65" fmla="*/ 1159552 h 1189630"/>
                <a:gd name="connsiteX66" fmla="*/ 94024 w 681411"/>
                <a:gd name="connsiteY66" fmla="*/ 1183075 h 1189630"/>
                <a:gd name="connsiteX67" fmla="*/ 144632 w 681411"/>
                <a:gd name="connsiteY67" fmla="*/ 1183175 h 1189630"/>
                <a:gd name="connsiteX68" fmla="*/ 152667 w 681411"/>
                <a:gd name="connsiteY68" fmla="*/ 1144249 h 1189630"/>
                <a:gd name="connsiteX69" fmla="*/ 151645 w 681411"/>
                <a:gd name="connsiteY69" fmla="*/ 1120726 h 1189630"/>
                <a:gd name="connsiteX70" fmla="*/ 143696 w 681411"/>
                <a:gd name="connsiteY70" fmla="*/ 1132012 h 1189630"/>
                <a:gd name="connsiteX71" fmla="*/ 130096 w 681411"/>
                <a:gd name="connsiteY71" fmla="*/ 1118724 h 1189630"/>
                <a:gd name="connsiteX72" fmla="*/ 155720 w 681411"/>
                <a:gd name="connsiteY72" fmla="*/ 1084526 h 1189630"/>
                <a:gd name="connsiteX73" fmla="*/ 268862 w 681411"/>
                <a:gd name="connsiteY73" fmla="*/ 1032810 h 1189630"/>
                <a:gd name="connsiteX74" fmla="*/ 319925 w 681411"/>
                <a:gd name="connsiteY74" fmla="*/ 976508 h 1189630"/>
                <a:gd name="connsiteX75" fmla="*/ 312827 w 681411"/>
                <a:gd name="connsiteY75" fmla="*/ 949663 h 1189630"/>
                <a:gd name="connsiteX76" fmla="*/ 310159 w 681411"/>
                <a:gd name="connsiteY76" fmla="*/ 961801 h 1189630"/>
                <a:gd name="connsiteX77" fmla="*/ 319457 w 681411"/>
                <a:gd name="connsiteY77" fmla="*/ 924678 h 1189630"/>
                <a:gd name="connsiteX78" fmla="*/ 322850 w 681411"/>
                <a:gd name="connsiteY78" fmla="*/ 883850 h 1189630"/>
                <a:gd name="connsiteX79" fmla="*/ 324610 w 681411"/>
                <a:gd name="connsiteY79" fmla="*/ 839488 h 1189630"/>
                <a:gd name="connsiteX80" fmla="*/ 317910 w 681411"/>
                <a:gd name="connsiteY80" fmla="*/ 837926 h 1189630"/>
                <a:gd name="connsiteX81" fmla="*/ 311465 w 681411"/>
                <a:gd name="connsiteY81" fmla="*/ 853286 h 1189630"/>
                <a:gd name="connsiteX82" fmla="*/ 307291 w 681411"/>
                <a:gd name="connsiteY82" fmla="*/ 803941 h 1189630"/>
                <a:gd name="connsiteX83" fmla="*/ 302507 w 681411"/>
                <a:gd name="connsiteY83" fmla="*/ 770864 h 1189630"/>
                <a:gd name="connsiteX84" fmla="*/ 301258 w 681411"/>
                <a:gd name="connsiteY84" fmla="*/ 758371 h 1189630"/>
                <a:gd name="connsiteX85" fmla="*/ 281525 w 681411"/>
                <a:gd name="connsiteY85" fmla="*/ 724287 h 1189630"/>
                <a:gd name="connsiteX86" fmla="*/ 279609 w 681411"/>
                <a:gd name="connsiteY86" fmla="*/ 702538 h 1189630"/>
                <a:gd name="connsiteX87" fmla="*/ 281724 w 681411"/>
                <a:gd name="connsiteY87" fmla="*/ 677908 h 1189630"/>
                <a:gd name="connsiteX88" fmla="*/ 292953 w 681411"/>
                <a:gd name="connsiteY88" fmla="*/ 678717 h 1189630"/>
                <a:gd name="connsiteX89" fmla="*/ 343860 w 681411"/>
                <a:gd name="connsiteY89" fmla="*/ 626149 h 1189630"/>
                <a:gd name="connsiteX90" fmla="*/ 366716 w 681411"/>
                <a:gd name="connsiteY90" fmla="*/ 608731 h 1189630"/>
                <a:gd name="connsiteX91" fmla="*/ 378101 w 681411"/>
                <a:gd name="connsiteY91" fmla="*/ 602782 h 1189630"/>
                <a:gd name="connsiteX92" fmla="*/ 388421 w 681411"/>
                <a:gd name="connsiteY92" fmla="*/ 599659 h 1189630"/>
                <a:gd name="connsiteX93" fmla="*/ 415309 w 681411"/>
                <a:gd name="connsiteY93" fmla="*/ 566071 h 1189630"/>
                <a:gd name="connsiteX94" fmla="*/ 422308 w 681411"/>
                <a:gd name="connsiteY94" fmla="*/ 542960 h 1189630"/>
                <a:gd name="connsiteX95" fmla="*/ 468232 w 681411"/>
                <a:gd name="connsiteY95" fmla="*/ 512595 h 1189630"/>
                <a:gd name="connsiteX96" fmla="*/ 499605 w 681411"/>
                <a:gd name="connsiteY96" fmla="*/ 493714 h 1189630"/>
                <a:gd name="connsiteX97" fmla="*/ 543925 w 681411"/>
                <a:gd name="connsiteY97" fmla="*/ 478837 h 1189630"/>
                <a:gd name="connsiteX98" fmla="*/ 563345 w 681411"/>
                <a:gd name="connsiteY98" fmla="*/ 465875 h 1189630"/>
                <a:gd name="connsiteX99" fmla="*/ 610022 w 681411"/>
                <a:gd name="connsiteY99" fmla="*/ 428455 h 1189630"/>
                <a:gd name="connsiteX100" fmla="*/ 635305 w 681411"/>
                <a:gd name="connsiteY100" fmla="*/ 393149 h 1189630"/>
                <a:gd name="connsiteX101" fmla="*/ 663754 w 681411"/>
                <a:gd name="connsiteY101" fmla="*/ 352463 h 1189630"/>
                <a:gd name="connsiteX102" fmla="*/ 662803 w 681411"/>
                <a:gd name="connsiteY102" fmla="*/ 339829 h 1189630"/>
                <a:gd name="connsiteX103" fmla="*/ 667644 w 681411"/>
                <a:gd name="connsiteY103" fmla="*/ 331112 h 1189630"/>
                <a:gd name="connsiteX104" fmla="*/ 668553 w 681411"/>
                <a:gd name="connsiteY104" fmla="*/ 323602 h 1189630"/>
                <a:gd name="connsiteX105" fmla="*/ 677169 w 681411"/>
                <a:gd name="connsiteY105" fmla="*/ 292840 h 1189630"/>
                <a:gd name="connsiteX106" fmla="*/ 668411 w 681411"/>
                <a:gd name="connsiteY106" fmla="*/ 285089 h 1189630"/>
                <a:gd name="connsiteX107" fmla="*/ 664790 w 681411"/>
                <a:gd name="connsiteY107" fmla="*/ 268720 h 1189630"/>
                <a:gd name="connsiteX108" fmla="*/ 663982 w 681411"/>
                <a:gd name="connsiteY108" fmla="*/ 223194 h 1189630"/>
                <a:gd name="connsiteX109" fmla="*/ 661256 w 681411"/>
                <a:gd name="connsiteY109" fmla="*/ 215187 h 1189630"/>
                <a:gd name="connsiteX110" fmla="*/ 662817 w 681411"/>
                <a:gd name="connsiteY110" fmla="*/ 180989 h 1189630"/>
                <a:gd name="connsiteX111" fmla="*/ 666139 w 681411"/>
                <a:gd name="connsiteY111" fmla="*/ 167843 h 1189630"/>
                <a:gd name="connsiteX112" fmla="*/ 661455 w 681411"/>
                <a:gd name="connsiteY112" fmla="*/ 148054 h 1189630"/>
                <a:gd name="connsiteX113" fmla="*/ 661511 w 681411"/>
                <a:gd name="connsiteY113" fmla="*/ 130323 h 1189630"/>
                <a:gd name="connsiteX114" fmla="*/ 662008 w 681411"/>
                <a:gd name="connsiteY114" fmla="*/ 81119 h 1189630"/>
                <a:gd name="connsiteX115" fmla="*/ 655861 w 681411"/>
                <a:gd name="connsiteY115" fmla="*/ 65007 h 1189630"/>
                <a:gd name="connsiteX116" fmla="*/ 666040 w 681411"/>
                <a:gd name="connsiteY116" fmla="*/ 45672 h 1189630"/>
                <a:gd name="connsiteX117" fmla="*/ 671988 w 681411"/>
                <a:gd name="connsiteY117" fmla="*/ 27288 h 1189630"/>
                <a:gd name="connsiteX118" fmla="*/ 669930 w 681411"/>
                <a:gd name="connsiteY118" fmla="*/ 20389 h 1189630"/>
                <a:gd name="connsiteX119" fmla="*/ 657366 w 681411"/>
                <a:gd name="connsiteY119" fmla="*/ 4418 h 1189630"/>
                <a:gd name="connsiteX120" fmla="*/ 657366 w 681411"/>
                <a:gd name="connsiteY120" fmla="*/ 4418 h 1189630"/>
                <a:gd name="connsiteX121" fmla="*/ 162775 w 681411"/>
                <a:gd name="connsiteY121" fmla="*/ 623438 h 1189630"/>
                <a:gd name="connsiteX122" fmla="*/ 162718 w 681411"/>
                <a:gd name="connsiteY122" fmla="*/ 623636 h 1189630"/>
                <a:gd name="connsiteX123" fmla="*/ 162775 w 681411"/>
                <a:gd name="connsiteY123" fmla="*/ 623438 h 118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681411" h="1189630">
                  <a:moveTo>
                    <a:pt x="657366" y="4418"/>
                  </a:moveTo>
                  <a:cubicBezTo>
                    <a:pt x="644064" y="6888"/>
                    <a:pt x="635788" y="19906"/>
                    <a:pt x="623835" y="25570"/>
                  </a:cubicBezTo>
                  <a:cubicBezTo>
                    <a:pt x="611882" y="32100"/>
                    <a:pt x="600085" y="38645"/>
                    <a:pt x="589296" y="47077"/>
                  </a:cubicBezTo>
                  <a:cubicBezTo>
                    <a:pt x="581502" y="53707"/>
                    <a:pt x="571239" y="46864"/>
                    <a:pt x="562607" y="51308"/>
                  </a:cubicBezTo>
                  <a:cubicBezTo>
                    <a:pt x="551236" y="54005"/>
                    <a:pt x="543755" y="66143"/>
                    <a:pt x="531987" y="66767"/>
                  </a:cubicBezTo>
                  <a:cubicBezTo>
                    <a:pt x="521836" y="63502"/>
                    <a:pt x="511729" y="52855"/>
                    <a:pt x="500358" y="59059"/>
                  </a:cubicBezTo>
                  <a:cubicBezTo>
                    <a:pt x="490733" y="65773"/>
                    <a:pt x="487113" y="78607"/>
                    <a:pt x="476948" y="84896"/>
                  </a:cubicBezTo>
                  <a:cubicBezTo>
                    <a:pt x="468672" y="93058"/>
                    <a:pt x="453667" y="94634"/>
                    <a:pt x="446285" y="84640"/>
                  </a:cubicBezTo>
                  <a:cubicBezTo>
                    <a:pt x="440493" y="76633"/>
                    <a:pt x="429363" y="79544"/>
                    <a:pt x="423727" y="86145"/>
                  </a:cubicBezTo>
                  <a:cubicBezTo>
                    <a:pt x="415323" y="94166"/>
                    <a:pt x="401723" y="90929"/>
                    <a:pt x="391601" y="88459"/>
                  </a:cubicBezTo>
                  <a:cubicBezTo>
                    <a:pt x="383169" y="82539"/>
                    <a:pt x="377079" y="67690"/>
                    <a:pt x="364459" y="71693"/>
                  </a:cubicBezTo>
                  <a:cubicBezTo>
                    <a:pt x="355146" y="75313"/>
                    <a:pt x="347069" y="82752"/>
                    <a:pt x="336365" y="81318"/>
                  </a:cubicBezTo>
                  <a:cubicBezTo>
                    <a:pt x="321714" y="82724"/>
                    <a:pt x="305658" y="75867"/>
                    <a:pt x="291803" y="82127"/>
                  </a:cubicBezTo>
                  <a:cubicBezTo>
                    <a:pt x="284109" y="89140"/>
                    <a:pt x="283853" y="101079"/>
                    <a:pt x="277451" y="109270"/>
                  </a:cubicBezTo>
                  <a:cubicBezTo>
                    <a:pt x="265796" y="127228"/>
                    <a:pt x="274257" y="148863"/>
                    <a:pt x="278558" y="167474"/>
                  </a:cubicBezTo>
                  <a:cubicBezTo>
                    <a:pt x="280716" y="183899"/>
                    <a:pt x="273235" y="203986"/>
                    <a:pt x="285401" y="217728"/>
                  </a:cubicBezTo>
                  <a:cubicBezTo>
                    <a:pt x="294217" y="225536"/>
                    <a:pt x="307944" y="226246"/>
                    <a:pt x="313949" y="237617"/>
                  </a:cubicBezTo>
                  <a:cubicBezTo>
                    <a:pt x="326981" y="255703"/>
                    <a:pt x="337969" y="275265"/>
                    <a:pt x="352023" y="292754"/>
                  </a:cubicBezTo>
                  <a:cubicBezTo>
                    <a:pt x="361194" y="303487"/>
                    <a:pt x="362883" y="318052"/>
                    <a:pt x="358809" y="331197"/>
                  </a:cubicBezTo>
                  <a:cubicBezTo>
                    <a:pt x="351980" y="352861"/>
                    <a:pt x="363025" y="376781"/>
                    <a:pt x="353229" y="397550"/>
                  </a:cubicBezTo>
                  <a:cubicBezTo>
                    <a:pt x="345521" y="409276"/>
                    <a:pt x="326285" y="403626"/>
                    <a:pt x="320706" y="417737"/>
                  </a:cubicBezTo>
                  <a:cubicBezTo>
                    <a:pt x="317228" y="425218"/>
                    <a:pt x="316405" y="435027"/>
                    <a:pt x="308171" y="439187"/>
                  </a:cubicBezTo>
                  <a:cubicBezTo>
                    <a:pt x="316078" y="449820"/>
                    <a:pt x="322665" y="464697"/>
                    <a:pt x="317938" y="477814"/>
                  </a:cubicBezTo>
                  <a:cubicBezTo>
                    <a:pt x="315354" y="482130"/>
                    <a:pt x="305857" y="479035"/>
                    <a:pt x="311550" y="474237"/>
                  </a:cubicBezTo>
                  <a:cubicBezTo>
                    <a:pt x="316603" y="468559"/>
                    <a:pt x="316007" y="459658"/>
                    <a:pt x="309179" y="455654"/>
                  </a:cubicBezTo>
                  <a:cubicBezTo>
                    <a:pt x="297850" y="446895"/>
                    <a:pt x="289106" y="435737"/>
                    <a:pt x="280475" y="424636"/>
                  </a:cubicBezTo>
                  <a:cubicBezTo>
                    <a:pt x="274470" y="420618"/>
                    <a:pt x="270324" y="414571"/>
                    <a:pt x="270608" y="407217"/>
                  </a:cubicBezTo>
                  <a:cubicBezTo>
                    <a:pt x="266378" y="398260"/>
                    <a:pt x="264320" y="387627"/>
                    <a:pt x="269302" y="378158"/>
                  </a:cubicBezTo>
                  <a:cubicBezTo>
                    <a:pt x="276613" y="362202"/>
                    <a:pt x="286295" y="346515"/>
                    <a:pt x="285372" y="328202"/>
                  </a:cubicBezTo>
                  <a:cubicBezTo>
                    <a:pt x="285117" y="313523"/>
                    <a:pt x="284890" y="295579"/>
                    <a:pt x="273036" y="285202"/>
                  </a:cubicBezTo>
                  <a:cubicBezTo>
                    <a:pt x="262062" y="279609"/>
                    <a:pt x="251486" y="291008"/>
                    <a:pt x="240002" y="289134"/>
                  </a:cubicBezTo>
                  <a:cubicBezTo>
                    <a:pt x="235260" y="289617"/>
                    <a:pt x="229880" y="289617"/>
                    <a:pt x="226047" y="292854"/>
                  </a:cubicBezTo>
                  <a:cubicBezTo>
                    <a:pt x="219389" y="284308"/>
                    <a:pt x="210587" y="276117"/>
                    <a:pt x="206257" y="266321"/>
                  </a:cubicBezTo>
                  <a:cubicBezTo>
                    <a:pt x="207777" y="257662"/>
                    <a:pt x="198024" y="251146"/>
                    <a:pt x="190798" y="256100"/>
                  </a:cubicBezTo>
                  <a:cubicBezTo>
                    <a:pt x="159993" y="272142"/>
                    <a:pt x="125766" y="280858"/>
                    <a:pt x="93470" y="293677"/>
                  </a:cubicBezTo>
                  <a:cubicBezTo>
                    <a:pt x="63786" y="304466"/>
                    <a:pt x="34173" y="315468"/>
                    <a:pt x="4588" y="326555"/>
                  </a:cubicBezTo>
                  <a:cubicBezTo>
                    <a:pt x="2161" y="345493"/>
                    <a:pt x="19097" y="360924"/>
                    <a:pt x="14753" y="380131"/>
                  </a:cubicBezTo>
                  <a:cubicBezTo>
                    <a:pt x="13503" y="389742"/>
                    <a:pt x="16073" y="404080"/>
                    <a:pt x="28111" y="404250"/>
                  </a:cubicBezTo>
                  <a:cubicBezTo>
                    <a:pt x="36884" y="404690"/>
                    <a:pt x="46765" y="400673"/>
                    <a:pt x="54246" y="406664"/>
                  </a:cubicBezTo>
                  <a:cubicBezTo>
                    <a:pt x="62778" y="407515"/>
                    <a:pt x="72885" y="402589"/>
                    <a:pt x="78976" y="411249"/>
                  </a:cubicBezTo>
                  <a:cubicBezTo>
                    <a:pt x="83589" y="416998"/>
                    <a:pt x="91156" y="416360"/>
                    <a:pt x="97203" y="418702"/>
                  </a:cubicBezTo>
                  <a:cubicBezTo>
                    <a:pt x="105153" y="427120"/>
                    <a:pt x="114338" y="438122"/>
                    <a:pt x="127413" y="435567"/>
                  </a:cubicBezTo>
                  <a:cubicBezTo>
                    <a:pt x="137463" y="436802"/>
                    <a:pt x="150254" y="437938"/>
                    <a:pt x="156926" y="446143"/>
                  </a:cubicBezTo>
                  <a:cubicBezTo>
                    <a:pt x="158474" y="453071"/>
                    <a:pt x="165884" y="457642"/>
                    <a:pt x="172386" y="456009"/>
                  </a:cubicBezTo>
                  <a:cubicBezTo>
                    <a:pt x="167247" y="462696"/>
                    <a:pt x="164734" y="472136"/>
                    <a:pt x="170427" y="479277"/>
                  </a:cubicBezTo>
                  <a:cubicBezTo>
                    <a:pt x="172854" y="485267"/>
                    <a:pt x="177170" y="491783"/>
                    <a:pt x="176716" y="498413"/>
                  </a:cubicBezTo>
                  <a:cubicBezTo>
                    <a:pt x="171719" y="502984"/>
                    <a:pt x="168837" y="510267"/>
                    <a:pt x="173294" y="516243"/>
                  </a:cubicBezTo>
                  <a:cubicBezTo>
                    <a:pt x="179739" y="527415"/>
                    <a:pt x="166934" y="538417"/>
                    <a:pt x="170781" y="550186"/>
                  </a:cubicBezTo>
                  <a:cubicBezTo>
                    <a:pt x="171207" y="559002"/>
                    <a:pt x="180023" y="571054"/>
                    <a:pt x="170384" y="577329"/>
                  </a:cubicBezTo>
                  <a:cubicBezTo>
                    <a:pt x="164393" y="581346"/>
                    <a:pt x="166367" y="588714"/>
                    <a:pt x="167872" y="594194"/>
                  </a:cubicBezTo>
                  <a:cubicBezTo>
                    <a:pt x="162363" y="599773"/>
                    <a:pt x="150694" y="602995"/>
                    <a:pt x="152611" y="613231"/>
                  </a:cubicBezTo>
                  <a:cubicBezTo>
                    <a:pt x="152681" y="618725"/>
                    <a:pt x="160774" y="621550"/>
                    <a:pt x="162789" y="623651"/>
                  </a:cubicBezTo>
                  <a:cubicBezTo>
                    <a:pt x="156231" y="638088"/>
                    <a:pt x="156883" y="654470"/>
                    <a:pt x="161881" y="669376"/>
                  </a:cubicBezTo>
                  <a:cubicBezTo>
                    <a:pt x="168936" y="663300"/>
                    <a:pt x="167488" y="673010"/>
                    <a:pt x="169035" y="677283"/>
                  </a:cubicBezTo>
                  <a:cubicBezTo>
                    <a:pt x="169802" y="689762"/>
                    <a:pt x="158176" y="698719"/>
                    <a:pt x="154484" y="710062"/>
                  </a:cubicBezTo>
                  <a:cubicBezTo>
                    <a:pt x="151177" y="718608"/>
                    <a:pt x="143525" y="723974"/>
                    <a:pt x="136711" y="729497"/>
                  </a:cubicBezTo>
                  <a:cubicBezTo>
                    <a:pt x="130678" y="738681"/>
                    <a:pt x="140345" y="750152"/>
                    <a:pt x="132978" y="759308"/>
                  </a:cubicBezTo>
                  <a:cubicBezTo>
                    <a:pt x="129584" y="765697"/>
                    <a:pt x="126958" y="774058"/>
                    <a:pt x="130153" y="780858"/>
                  </a:cubicBezTo>
                  <a:cubicBezTo>
                    <a:pt x="111144" y="791732"/>
                    <a:pt x="99674" y="811621"/>
                    <a:pt x="85364" y="827719"/>
                  </a:cubicBezTo>
                  <a:cubicBezTo>
                    <a:pt x="75200" y="840481"/>
                    <a:pt x="55041" y="851441"/>
                    <a:pt x="58789" y="870534"/>
                  </a:cubicBezTo>
                  <a:cubicBezTo>
                    <a:pt x="63899" y="889358"/>
                    <a:pt x="71764" y="908097"/>
                    <a:pt x="68456" y="928085"/>
                  </a:cubicBezTo>
                  <a:cubicBezTo>
                    <a:pt x="69436" y="951566"/>
                    <a:pt x="88061" y="969879"/>
                    <a:pt x="89907" y="993345"/>
                  </a:cubicBezTo>
                  <a:cubicBezTo>
                    <a:pt x="98524" y="1021041"/>
                    <a:pt x="87777" y="1049930"/>
                    <a:pt x="92022" y="1078138"/>
                  </a:cubicBezTo>
                  <a:cubicBezTo>
                    <a:pt x="92973" y="1085066"/>
                    <a:pt x="92263" y="1092007"/>
                    <a:pt x="87834" y="1097473"/>
                  </a:cubicBezTo>
                  <a:cubicBezTo>
                    <a:pt x="83220" y="1106757"/>
                    <a:pt x="88970" y="1116084"/>
                    <a:pt x="94123" y="1123551"/>
                  </a:cubicBezTo>
                  <a:cubicBezTo>
                    <a:pt x="96153" y="1135376"/>
                    <a:pt x="92476" y="1147585"/>
                    <a:pt x="94861" y="1159552"/>
                  </a:cubicBezTo>
                  <a:cubicBezTo>
                    <a:pt x="95514" y="1167403"/>
                    <a:pt x="95173" y="1175282"/>
                    <a:pt x="94024" y="1183075"/>
                  </a:cubicBezTo>
                  <a:cubicBezTo>
                    <a:pt x="110420" y="1177312"/>
                    <a:pt x="128633" y="1192132"/>
                    <a:pt x="144632" y="1183175"/>
                  </a:cubicBezTo>
                  <a:cubicBezTo>
                    <a:pt x="154896" y="1173550"/>
                    <a:pt x="152412" y="1157040"/>
                    <a:pt x="152667" y="1144249"/>
                  </a:cubicBezTo>
                  <a:cubicBezTo>
                    <a:pt x="152242" y="1136370"/>
                    <a:pt x="153477" y="1128506"/>
                    <a:pt x="151645" y="1120726"/>
                  </a:cubicBezTo>
                  <a:cubicBezTo>
                    <a:pt x="148281" y="1123565"/>
                    <a:pt x="147670" y="1130422"/>
                    <a:pt x="143696" y="1132012"/>
                  </a:cubicBezTo>
                  <a:cubicBezTo>
                    <a:pt x="138258" y="1129286"/>
                    <a:pt x="132637" y="1122643"/>
                    <a:pt x="130096" y="1118724"/>
                  </a:cubicBezTo>
                  <a:cubicBezTo>
                    <a:pt x="142560" y="1110434"/>
                    <a:pt x="141950" y="1091794"/>
                    <a:pt x="155720" y="1084526"/>
                  </a:cubicBezTo>
                  <a:cubicBezTo>
                    <a:pt x="189180" y="1058959"/>
                    <a:pt x="230717" y="1049107"/>
                    <a:pt x="268862" y="1032810"/>
                  </a:cubicBezTo>
                  <a:cubicBezTo>
                    <a:pt x="292555" y="1022120"/>
                    <a:pt x="312174" y="1001408"/>
                    <a:pt x="319925" y="976508"/>
                  </a:cubicBezTo>
                  <a:cubicBezTo>
                    <a:pt x="322864" y="966912"/>
                    <a:pt x="318222" y="957400"/>
                    <a:pt x="312827" y="949663"/>
                  </a:cubicBezTo>
                  <a:cubicBezTo>
                    <a:pt x="311010" y="952531"/>
                    <a:pt x="314290" y="961673"/>
                    <a:pt x="310159" y="961801"/>
                  </a:cubicBezTo>
                  <a:cubicBezTo>
                    <a:pt x="308640" y="950274"/>
                    <a:pt x="315695" y="936475"/>
                    <a:pt x="319457" y="924678"/>
                  </a:cubicBezTo>
                  <a:cubicBezTo>
                    <a:pt x="324284" y="911689"/>
                    <a:pt x="329408" y="897124"/>
                    <a:pt x="322850" y="883850"/>
                  </a:cubicBezTo>
                  <a:cubicBezTo>
                    <a:pt x="317967" y="869101"/>
                    <a:pt x="329863" y="853996"/>
                    <a:pt x="324610" y="839488"/>
                  </a:cubicBezTo>
                  <a:cubicBezTo>
                    <a:pt x="321941" y="837231"/>
                    <a:pt x="325916" y="824326"/>
                    <a:pt x="317910" y="837926"/>
                  </a:cubicBezTo>
                  <a:cubicBezTo>
                    <a:pt x="314077" y="841929"/>
                    <a:pt x="311891" y="850035"/>
                    <a:pt x="311465" y="853286"/>
                  </a:cubicBezTo>
                  <a:cubicBezTo>
                    <a:pt x="315795" y="836876"/>
                    <a:pt x="310953" y="819940"/>
                    <a:pt x="307291" y="803941"/>
                  </a:cubicBezTo>
                  <a:cubicBezTo>
                    <a:pt x="303061" y="793365"/>
                    <a:pt x="302294" y="781994"/>
                    <a:pt x="302507" y="770864"/>
                  </a:cubicBezTo>
                  <a:cubicBezTo>
                    <a:pt x="299895" y="769387"/>
                    <a:pt x="301556" y="763879"/>
                    <a:pt x="301258" y="758371"/>
                  </a:cubicBezTo>
                  <a:cubicBezTo>
                    <a:pt x="301670" y="744062"/>
                    <a:pt x="292499" y="732222"/>
                    <a:pt x="281525" y="724287"/>
                  </a:cubicBezTo>
                  <a:cubicBezTo>
                    <a:pt x="277749" y="717756"/>
                    <a:pt x="281681" y="709182"/>
                    <a:pt x="279609" y="702538"/>
                  </a:cubicBezTo>
                  <a:cubicBezTo>
                    <a:pt x="286777" y="696405"/>
                    <a:pt x="285131" y="685517"/>
                    <a:pt x="281724" y="677908"/>
                  </a:cubicBezTo>
                  <a:cubicBezTo>
                    <a:pt x="283570" y="679455"/>
                    <a:pt x="289489" y="681315"/>
                    <a:pt x="292953" y="678717"/>
                  </a:cubicBezTo>
                  <a:cubicBezTo>
                    <a:pt x="314645" y="666679"/>
                    <a:pt x="327662" y="643880"/>
                    <a:pt x="343860" y="626149"/>
                  </a:cubicBezTo>
                  <a:cubicBezTo>
                    <a:pt x="350859" y="619718"/>
                    <a:pt x="359121" y="614381"/>
                    <a:pt x="366716" y="608731"/>
                  </a:cubicBezTo>
                  <a:cubicBezTo>
                    <a:pt x="370705" y="615403"/>
                    <a:pt x="377306" y="607425"/>
                    <a:pt x="378101" y="602782"/>
                  </a:cubicBezTo>
                  <a:cubicBezTo>
                    <a:pt x="381792" y="604940"/>
                    <a:pt x="391843" y="606530"/>
                    <a:pt x="388421" y="599659"/>
                  </a:cubicBezTo>
                  <a:cubicBezTo>
                    <a:pt x="387840" y="583518"/>
                    <a:pt x="406053" y="576307"/>
                    <a:pt x="415309" y="566071"/>
                  </a:cubicBezTo>
                  <a:cubicBezTo>
                    <a:pt x="421527" y="560436"/>
                    <a:pt x="426382" y="551222"/>
                    <a:pt x="422308" y="542960"/>
                  </a:cubicBezTo>
                  <a:cubicBezTo>
                    <a:pt x="441387" y="539638"/>
                    <a:pt x="449891" y="517918"/>
                    <a:pt x="468232" y="512595"/>
                  </a:cubicBezTo>
                  <a:cubicBezTo>
                    <a:pt x="479773" y="508137"/>
                    <a:pt x="490207" y="501479"/>
                    <a:pt x="499605" y="493714"/>
                  </a:cubicBezTo>
                  <a:cubicBezTo>
                    <a:pt x="515760" y="492976"/>
                    <a:pt x="527997" y="480895"/>
                    <a:pt x="543925" y="478837"/>
                  </a:cubicBezTo>
                  <a:cubicBezTo>
                    <a:pt x="550754" y="476139"/>
                    <a:pt x="563147" y="475358"/>
                    <a:pt x="563345" y="465875"/>
                  </a:cubicBezTo>
                  <a:cubicBezTo>
                    <a:pt x="576349" y="450402"/>
                    <a:pt x="600880" y="447733"/>
                    <a:pt x="610022" y="428455"/>
                  </a:cubicBezTo>
                  <a:cubicBezTo>
                    <a:pt x="619562" y="417396"/>
                    <a:pt x="628378" y="405996"/>
                    <a:pt x="635305" y="393149"/>
                  </a:cubicBezTo>
                  <a:cubicBezTo>
                    <a:pt x="646222" y="380656"/>
                    <a:pt x="659041" y="368987"/>
                    <a:pt x="663754" y="352463"/>
                  </a:cubicBezTo>
                  <a:cubicBezTo>
                    <a:pt x="665145" y="348559"/>
                    <a:pt x="666735" y="342838"/>
                    <a:pt x="662803" y="339829"/>
                  </a:cubicBezTo>
                  <a:cubicBezTo>
                    <a:pt x="665557" y="337884"/>
                    <a:pt x="668609" y="334832"/>
                    <a:pt x="667644" y="331112"/>
                  </a:cubicBezTo>
                  <a:cubicBezTo>
                    <a:pt x="681585" y="334732"/>
                    <a:pt x="677681" y="329153"/>
                    <a:pt x="668553" y="323602"/>
                  </a:cubicBezTo>
                  <a:cubicBezTo>
                    <a:pt x="677752" y="316419"/>
                    <a:pt x="676432" y="303174"/>
                    <a:pt x="677169" y="292840"/>
                  </a:cubicBezTo>
                  <a:cubicBezTo>
                    <a:pt x="677099" y="287885"/>
                    <a:pt x="670966" y="285557"/>
                    <a:pt x="668411" y="285089"/>
                  </a:cubicBezTo>
                  <a:cubicBezTo>
                    <a:pt x="670440" y="280191"/>
                    <a:pt x="673706" y="268053"/>
                    <a:pt x="664790" y="268720"/>
                  </a:cubicBezTo>
                  <a:cubicBezTo>
                    <a:pt x="664066" y="253758"/>
                    <a:pt x="670852" y="237276"/>
                    <a:pt x="663982" y="223194"/>
                  </a:cubicBezTo>
                  <a:cubicBezTo>
                    <a:pt x="661412" y="220823"/>
                    <a:pt x="658942" y="219148"/>
                    <a:pt x="661256" y="215187"/>
                  </a:cubicBezTo>
                  <a:cubicBezTo>
                    <a:pt x="663286" y="204554"/>
                    <a:pt x="671321" y="190628"/>
                    <a:pt x="662817" y="180989"/>
                  </a:cubicBezTo>
                  <a:cubicBezTo>
                    <a:pt x="661937" y="177610"/>
                    <a:pt x="666522" y="172386"/>
                    <a:pt x="666139" y="167843"/>
                  </a:cubicBezTo>
                  <a:cubicBezTo>
                    <a:pt x="667942" y="160589"/>
                    <a:pt x="663683" y="154371"/>
                    <a:pt x="661455" y="148054"/>
                  </a:cubicBezTo>
                  <a:cubicBezTo>
                    <a:pt x="663669" y="142347"/>
                    <a:pt x="662036" y="136101"/>
                    <a:pt x="661511" y="130323"/>
                  </a:cubicBezTo>
                  <a:cubicBezTo>
                    <a:pt x="666551" y="114509"/>
                    <a:pt x="661511" y="97431"/>
                    <a:pt x="662008" y="81119"/>
                  </a:cubicBezTo>
                  <a:cubicBezTo>
                    <a:pt x="661937" y="75256"/>
                    <a:pt x="659538" y="68868"/>
                    <a:pt x="655861" y="65007"/>
                  </a:cubicBezTo>
                  <a:cubicBezTo>
                    <a:pt x="660688" y="59485"/>
                    <a:pt x="666679" y="53835"/>
                    <a:pt x="666040" y="45672"/>
                  </a:cubicBezTo>
                  <a:cubicBezTo>
                    <a:pt x="666011" y="39071"/>
                    <a:pt x="667048" y="32171"/>
                    <a:pt x="671988" y="27288"/>
                  </a:cubicBezTo>
                  <a:cubicBezTo>
                    <a:pt x="666196" y="26138"/>
                    <a:pt x="667985" y="23966"/>
                    <a:pt x="669930" y="20389"/>
                  </a:cubicBezTo>
                  <a:cubicBezTo>
                    <a:pt x="672698" y="12510"/>
                    <a:pt x="665940" y="3467"/>
                    <a:pt x="657366" y="4418"/>
                  </a:cubicBezTo>
                  <a:lnTo>
                    <a:pt x="657366" y="4418"/>
                  </a:lnTo>
                  <a:close/>
                  <a:moveTo>
                    <a:pt x="162775" y="623438"/>
                  </a:moveTo>
                  <a:lnTo>
                    <a:pt x="162718" y="623636"/>
                  </a:lnTo>
                  <a:lnTo>
                    <a:pt x="162775" y="623438"/>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6" name="Forme libre : forme 4625">
              <a:extLst>
                <a:ext uri="{FF2B5EF4-FFF2-40B4-BE49-F238E27FC236}">
                  <a16:creationId xmlns:a16="http://schemas.microsoft.com/office/drawing/2014/main" id="{55974648-1BF0-41B6-A726-301711737E5F}"/>
                </a:ext>
              </a:extLst>
            </p:cNvPr>
            <p:cNvSpPr/>
            <p:nvPr/>
          </p:nvSpPr>
          <p:spPr>
            <a:xfrm>
              <a:off x="5838409" y="1551395"/>
              <a:ext cx="789301" cy="918486"/>
            </a:xfrm>
            <a:custGeom>
              <a:avLst/>
              <a:gdLst>
                <a:gd name="connsiteX0" fmla="*/ 541388 w 789301"/>
                <a:gd name="connsiteY0" fmla="*/ 10581 h 918485"/>
                <a:gd name="connsiteX1" fmla="*/ 538421 w 789301"/>
                <a:gd name="connsiteY1" fmla="*/ 96084 h 918485"/>
                <a:gd name="connsiteX2" fmla="*/ 517226 w 789301"/>
                <a:gd name="connsiteY2" fmla="*/ 99860 h 918485"/>
                <a:gd name="connsiteX3" fmla="*/ 367642 w 789301"/>
                <a:gd name="connsiteY3" fmla="*/ 99306 h 918485"/>
                <a:gd name="connsiteX4" fmla="*/ 333841 w 789301"/>
                <a:gd name="connsiteY4" fmla="*/ 104743 h 918485"/>
                <a:gd name="connsiteX5" fmla="*/ 329824 w 789301"/>
                <a:gd name="connsiteY5" fmla="*/ 162351 h 918485"/>
                <a:gd name="connsiteX6" fmla="*/ 326928 w 789301"/>
                <a:gd name="connsiteY6" fmla="*/ 265628 h 918485"/>
                <a:gd name="connsiteX7" fmla="*/ 319532 w 789301"/>
                <a:gd name="connsiteY7" fmla="*/ 285829 h 918485"/>
                <a:gd name="connsiteX8" fmla="*/ 258900 w 789301"/>
                <a:gd name="connsiteY8" fmla="*/ 322241 h 918485"/>
                <a:gd name="connsiteX9" fmla="*/ 257310 w 789301"/>
                <a:gd name="connsiteY9" fmla="*/ 381212 h 918485"/>
                <a:gd name="connsiteX10" fmla="*/ 257480 w 789301"/>
                <a:gd name="connsiteY10" fmla="*/ 433028 h 918485"/>
                <a:gd name="connsiteX11" fmla="*/ 223637 w 789301"/>
                <a:gd name="connsiteY11" fmla="*/ 434291 h 918485"/>
                <a:gd name="connsiteX12" fmla="*/ 61646 w 789301"/>
                <a:gd name="connsiteY12" fmla="*/ 433610 h 918485"/>
                <a:gd name="connsiteX13" fmla="*/ 13549 w 789301"/>
                <a:gd name="connsiteY13" fmla="*/ 440835 h 918485"/>
                <a:gd name="connsiteX14" fmla="*/ 7857 w 789301"/>
                <a:gd name="connsiteY14" fmla="*/ 488619 h 918485"/>
                <a:gd name="connsiteX15" fmla="*/ 17127 w 789301"/>
                <a:gd name="connsiteY15" fmla="*/ 458765 h 918485"/>
                <a:gd name="connsiteX16" fmla="*/ 40749 w 789301"/>
                <a:gd name="connsiteY16" fmla="*/ 498699 h 918485"/>
                <a:gd name="connsiteX17" fmla="*/ 46981 w 789301"/>
                <a:gd name="connsiteY17" fmla="*/ 498883 h 918485"/>
                <a:gd name="connsiteX18" fmla="*/ 50928 w 789301"/>
                <a:gd name="connsiteY18" fmla="*/ 537468 h 918485"/>
                <a:gd name="connsiteX19" fmla="*/ 46797 w 789301"/>
                <a:gd name="connsiteY19" fmla="*/ 557413 h 918485"/>
                <a:gd name="connsiteX20" fmla="*/ 37527 w 789301"/>
                <a:gd name="connsiteY20" fmla="*/ 574137 h 918485"/>
                <a:gd name="connsiteX21" fmla="*/ 36519 w 789301"/>
                <a:gd name="connsiteY21" fmla="*/ 585919 h 918485"/>
                <a:gd name="connsiteX22" fmla="*/ 44880 w 789301"/>
                <a:gd name="connsiteY22" fmla="*/ 595289 h 918485"/>
                <a:gd name="connsiteX23" fmla="*/ 56833 w 789301"/>
                <a:gd name="connsiteY23" fmla="*/ 640205 h 918485"/>
                <a:gd name="connsiteX24" fmla="*/ 48259 w 789301"/>
                <a:gd name="connsiteY24" fmla="*/ 736071 h 918485"/>
                <a:gd name="connsiteX25" fmla="*/ 24622 w 789301"/>
                <a:gd name="connsiteY25" fmla="*/ 821986 h 918485"/>
                <a:gd name="connsiteX26" fmla="*/ 33793 w 789301"/>
                <a:gd name="connsiteY26" fmla="*/ 813823 h 918485"/>
                <a:gd name="connsiteX27" fmla="*/ 48500 w 789301"/>
                <a:gd name="connsiteY27" fmla="*/ 787134 h 918485"/>
                <a:gd name="connsiteX28" fmla="*/ 96483 w 789301"/>
                <a:gd name="connsiteY28" fmla="*/ 787234 h 918485"/>
                <a:gd name="connsiteX29" fmla="*/ 138432 w 789301"/>
                <a:gd name="connsiteY29" fmla="*/ 778375 h 918485"/>
                <a:gd name="connsiteX30" fmla="*/ 171921 w 789301"/>
                <a:gd name="connsiteY30" fmla="*/ 784976 h 918485"/>
                <a:gd name="connsiteX31" fmla="*/ 208277 w 789301"/>
                <a:gd name="connsiteY31" fmla="*/ 814277 h 918485"/>
                <a:gd name="connsiteX32" fmla="*/ 222672 w 789301"/>
                <a:gd name="connsiteY32" fmla="*/ 823136 h 918485"/>
                <a:gd name="connsiteX33" fmla="*/ 243625 w 789301"/>
                <a:gd name="connsiteY33" fmla="*/ 861252 h 918485"/>
                <a:gd name="connsiteX34" fmla="*/ 265686 w 789301"/>
                <a:gd name="connsiteY34" fmla="*/ 888296 h 918485"/>
                <a:gd name="connsiteX35" fmla="*/ 280535 w 789301"/>
                <a:gd name="connsiteY35" fmla="*/ 902137 h 918485"/>
                <a:gd name="connsiteX36" fmla="*/ 306272 w 789301"/>
                <a:gd name="connsiteY36" fmla="*/ 914218 h 918485"/>
                <a:gd name="connsiteX37" fmla="*/ 325210 w 789301"/>
                <a:gd name="connsiteY37" fmla="*/ 883909 h 918485"/>
                <a:gd name="connsiteX38" fmla="*/ 338001 w 789301"/>
                <a:gd name="connsiteY38" fmla="*/ 854750 h 918485"/>
                <a:gd name="connsiteX39" fmla="*/ 354411 w 789301"/>
                <a:gd name="connsiteY39" fmla="*/ 862558 h 918485"/>
                <a:gd name="connsiteX40" fmla="*/ 378488 w 789301"/>
                <a:gd name="connsiteY40" fmla="*/ 893023 h 918485"/>
                <a:gd name="connsiteX41" fmla="*/ 405886 w 789301"/>
                <a:gd name="connsiteY41" fmla="*/ 864020 h 918485"/>
                <a:gd name="connsiteX42" fmla="*/ 452662 w 789301"/>
                <a:gd name="connsiteY42" fmla="*/ 867953 h 918485"/>
                <a:gd name="connsiteX43" fmla="*/ 474467 w 789301"/>
                <a:gd name="connsiteY43" fmla="*/ 854055 h 918485"/>
                <a:gd name="connsiteX44" fmla="*/ 531621 w 789301"/>
                <a:gd name="connsiteY44" fmla="*/ 861806 h 918485"/>
                <a:gd name="connsiteX45" fmla="*/ 671111 w 789301"/>
                <a:gd name="connsiteY45" fmla="*/ 859335 h 918485"/>
                <a:gd name="connsiteX46" fmla="*/ 713756 w 789301"/>
                <a:gd name="connsiteY46" fmla="*/ 858739 h 918485"/>
                <a:gd name="connsiteX47" fmla="*/ 727654 w 789301"/>
                <a:gd name="connsiteY47" fmla="*/ 826358 h 918485"/>
                <a:gd name="connsiteX48" fmla="*/ 723523 w 789301"/>
                <a:gd name="connsiteY48" fmla="*/ 788696 h 918485"/>
                <a:gd name="connsiteX49" fmla="*/ 708901 w 789301"/>
                <a:gd name="connsiteY49" fmla="*/ 690942 h 918485"/>
                <a:gd name="connsiteX50" fmla="*/ 670543 w 789301"/>
                <a:gd name="connsiteY50" fmla="*/ 177981 h 918485"/>
                <a:gd name="connsiteX51" fmla="*/ 785915 w 789301"/>
                <a:gd name="connsiteY51" fmla="*/ 177981 h 918485"/>
                <a:gd name="connsiteX52" fmla="*/ 541232 w 789301"/>
                <a:gd name="connsiteY52" fmla="*/ 4349 h 918485"/>
                <a:gd name="connsiteX53" fmla="*/ 541388 w 789301"/>
                <a:gd name="connsiteY53" fmla="*/ 10581 h 918485"/>
                <a:gd name="connsiteX54" fmla="*/ 541388 w 789301"/>
                <a:gd name="connsiteY54" fmla="*/ 10581 h 918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789301" h="918485">
                  <a:moveTo>
                    <a:pt x="541388" y="10581"/>
                  </a:moveTo>
                  <a:cubicBezTo>
                    <a:pt x="541601" y="39058"/>
                    <a:pt x="541487" y="67805"/>
                    <a:pt x="538421" y="96084"/>
                  </a:cubicBezTo>
                  <a:cubicBezTo>
                    <a:pt x="534758" y="103054"/>
                    <a:pt x="523614" y="98369"/>
                    <a:pt x="517226" y="99860"/>
                  </a:cubicBezTo>
                  <a:cubicBezTo>
                    <a:pt x="467369" y="99463"/>
                    <a:pt x="417442" y="100627"/>
                    <a:pt x="367642" y="99306"/>
                  </a:cubicBezTo>
                  <a:cubicBezTo>
                    <a:pt x="356881" y="98966"/>
                    <a:pt x="341209" y="94593"/>
                    <a:pt x="333841" y="104743"/>
                  </a:cubicBezTo>
                  <a:cubicBezTo>
                    <a:pt x="330647" y="123553"/>
                    <a:pt x="331414" y="143229"/>
                    <a:pt x="329824" y="162351"/>
                  </a:cubicBezTo>
                  <a:cubicBezTo>
                    <a:pt x="328617" y="196762"/>
                    <a:pt x="327254" y="231231"/>
                    <a:pt x="326928" y="265628"/>
                  </a:cubicBezTo>
                  <a:cubicBezTo>
                    <a:pt x="327566" y="272612"/>
                    <a:pt x="328745" y="284281"/>
                    <a:pt x="319532" y="285829"/>
                  </a:cubicBezTo>
                  <a:cubicBezTo>
                    <a:pt x="296733" y="291663"/>
                    <a:pt x="271890" y="301345"/>
                    <a:pt x="258900" y="322241"/>
                  </a:cubicBezTo>
                  <a:cubicBezTo>
                    <a:pt x="250056" y="340711"/>
                    <a:pt x="258772" y="361692"/>
                    <a:pt x="257310" y="381212"/>
                  </a:cubicBezTo>
                  <a:cubicBezTo>
                    <a:pt x="257197" y="398361"/>
                    <a:pt x="258659" y="416191"/>
                    <a:pt x="257480" y="433028"/>
                  </a:cubicBezTo>
                  <a:cubicBezTo>
                    <a:pt x="247870" y="439359"/>
                    <a:pt x="234611" y="433226"/>
                    <a:pt x="223637" y="434291"/>
                  </a:cubicBezTo>
                  <a:cubicBezTo>
                    <a:pt x="169649" y="433823"/>
                    <a:pt x="115591" y="435228"/>
                    <a:pt x="61646" y="433610"/>
                  </a:cubicBezTo>
                  <a:cubicBezTo>
                    <a:pt x="45874" y="433042"/>
                    <a:pt x="26028" y="428499"/>
                    <a:pt x="13549" y="440835"/>
                  </a:cubicBezTo>
                  <a:cubicBezTo>
                    <a:pt x="3300" y="454080"/>
                    <a:pt x="1937" y="473188"/>
                    <a:pt x="7857" y="488619"/>
                  </a:cubicBezTo>
                  <a:cubicBezTo>
                    <a:pt x="12073" y="479151"/>
                    <a:pt x="13706" y="468106"/>
                    <a:pt x="17127" y="458765"/>
                  </a:cubicBezTo>
                  <a:cubicBezTo>
                    <a:pt x="25730" y="471527"/>
                    <a:pt x="25488" y="490621"/>
                    <a:pt x="40749" y="498699"/>
                  </a:cubicBezTo>
                  <a:cubicBezTo>
                    <a:pt x="41416" y="488080"/>
                    <a:pt x="44142" y="491004"/>
                    <a:pt x="46981" y="498883"/>
                  </a:cubicBezTo>
                  <a:cubicBezTo>
                    <a:pt x="52447" y="510311"/>
                    <a:pt x="60964" y="526225"/>
                    <a:pt x="50928" y="537468"/>
                  </a:cubicBezTo>
                  <a:cubicBezTo>
                    <a:pt x="48656" y="544055"/>
                    <a:pt x="53015" y="552076"/>
                    <a:pt x="46797" y="557413"/>
                  </a:cubicBezTo>
                  <a:cubicBezTo>
                    <a:pt x="43219" y="562638"/>
                    <a:pt x="39046" y="567833"/>
                    <a:pt x="37527" y="574137"/>
                  </a:cubicBezTo>
                  <a:cubicBezTo>
                    <a:pt x="29918" y="570417"/>
                    <a:pt x="34233" y="582086"/>
                    <a:pt x="36519" y="585919"/>
                  </a:cubicBezTo>
                  <a:cubicBezTo>
                    <a:pt x="38648" y="582399"/>
                    <a:pt x="39301" y="593670"/>
                    <a:pt x="44880" y="595289"/>
                  </a:cubicBezTo>
                  <a:cubicBezTo>
                    <a:pt x="57543" y="606504"/>
                    <a:pt x="52844" y="625413"/>
                    <a:pt x="56833" y="640205"/>
                  </a:cubicBezTo>
                  <a:cubicBezTo>
                    <a:pt x="61632" y="672231"/>
                    <a:pt x="61788" y="706103"/>
                    <a:pt x="48259" y="736071"/>
                  </a:cubicBezTo>
                  <a:cubicBezTo>
                    <a:pt x="37186" y="763526"/>
                    <a:pt x="23118" y="791521"/>
                    <a:pt x="24622" y="821986"/>
                  </a:cubicBezTo>
                  <a:cubicBezTo>
                    <a:pt x="32075" y="819218"/>
                    <a:pt x="34758" y="823604"/>
                    <a:pt x="33793" y="813823"/>
                  </a:cubicBezTo>
                  <a:cubicBezTo>
                    <a:pt x="37214" y="804652"/>
                    <a:pt x="39997" y="792969"/>
                    <a:pt x="48500" y="787134"/>
                  </a:cubicBezTo>
                  <a:cubicBezTo>
                    <a:pt x="63974" y="781939"/>
                    <a:pt x="80825" y="794218"/>
                    <a:pt x="96483" y="787234"/>
                  </a:cubicBezTo>
                  <a:cubicBezTo>
                    <a:pt x="110154" y="782975"/>
                    <a:pt x="123612" y="774670"/>
                    <a:pt x="138432" y="778375"/>
                  </a:cubicBezTo>
                  <a:cubicBezTo>
                    <a:pt x="149917" y="778532"/>
                    <a:pt x="163219" y="775181"/>
                    <a:pt x="171921" y="784976"/>
                  </a:cubicBezTo>
                  <a:cubicBezTo>
                    <a:pt x="184868" y="793750"/>
                    <a:pt x="190731" y="813596"/>
                    <a:pt x="208277" y="814277"/>
                  </a:cubicBezTo>
                  <a:cubicBezTo>
                    <a:pt x="214765" y="813497"/>
                    <a:pt x="221351" y="816080"/>
                    <a:pt x="222672" y="823136"/>
                  </a:cubicBezTo>
                  <a:cubicBezTo>
                    <a:pt x="227669" y="836608"/>
                    <a:pt x="230991" y="852394"/>
                    <a:pt x="243625" y="861252"/>
                  </a:cubicBezTo>
                  <a:cubicBezTo>
                    <a:pt x="250382" y="870778"/>
                    <a:pt x="253790" y="883597"/>
                    <a:pt x="265686" y="888296"/>
                  </a:cubicBezTo>
                  <a:cubicBezTo>
                    <a:pt x="272202" y="891376"/>
                    <a:pt x="279044" y="894414"/>
                    <a:pt x="280535" y="902137"/>
                  </a:cubicBezTo>
                  <a:cubicBezTo>
                    <a:pt x="286412" y="909618"/>
                    <a:pt x="296832" y="913806"/>
                    <a:pt x="306272" y="914218"/>
                  </a:cubicBezTo>
                  <a:cubicBezTo>
                    <a:pt x="320554" y="912202"/>
                    <a:pt x="325863" y="896529"/>
                    <a:pt x="325210" y="883909"/>
                  </a:cubicBezTo>
                  <a:cubicBezTo>
                    <a:pt x="325636" y="873518"/>
                    <a:pt x="323989" y="856667"/>
                    <a:pt x="338001" y="854750"/>
                  </a:cubicBezTo>
                  <a:cubicBezTo>
                    <a:pt x="345170" y="850946"/>
                    <a:pt x="351104" y="856482"/>
                    <a:pt x="354411" y="862558"/>
                  </a:cubicBezTo>
                  <a:cubicBezTo>
                    <a:pt x="362588" y="872765"/>
                    <a:pt x="374683" y="879593"/>
                    <a:pt x="378488" y="893023"/>
                  </a:cubicBezTo>
                  <a:cubicBezTo>
                    <a:pt x="382406" y="880190"/>
                    <a:pt x="389930" y="862984"/>
                    <a:pt x="405886" y="864020"/>
                  </a:cubicBezTo>
                  <a:cubicBezTo>
                    <a:pt x="421445" y="864758"/>
                    <a:pt x="436834" y="872382"/>
                    <a:pt x="452662" y="867953"/>
                  </a:cubicBezTo>
                  <a:cubicBezTo>
                    <a:pt x="461492" y="866916"/>
                    <a:pt x="470180" y="860514"/>
                    <a:pt x="474467" y="854055"/>
                  </a:cubicBezTo>
                  <a:cubicBezTo>
                    <a:pt x="490566" y="865994"/>
                    <a:pt x="512697" y="862516"/>
                    <a:pt x="531621" y="861806"/>
                  </a:cubicBezTo>
                  <a:cubicBezTo>
                    <a:pt x="577943" y="856936"/>
                    <a:pt x="624633" y="860074"/>
                    <a:pt x="671111" y="859335"/>
                  </a:cubicBezTo>
                  <a:cubicBezTo>
                    <a:pt x="685251" y="858044"/>
                    <a:pt x="699873" y="861465"/>
                    <a:pt x="713756" y="858739"/>
                  </a:cubicBezTo>
                  <a:cubicBezTo>
                    <a:pt x="726164" y="853402"/>
                    <a:pt x="723012" y="836849"/>
                    <a:pt x="727654" y="826358"/>
                  </a:cubicBezTo>
                  <a:cubicBezTo>
                    <a:pt x="731672" y="814022"/>
                    <a:pt x="734071" y="798548"/>
                    <a:pt x="723523" y="788696"/>
                  </a:cubicBezTo>
                  <a:cubicBezTo>
                    <a:pt x="706332" y="759466"/>
                    <a:pt x="713231" y="723479"/>
                    <a:pt x="708901" y="690942"/>
                  </a:cubicBezTo>
                  <a:cubicBezTo>
                    <a:pt x="697048" y="519893"/>
                    <a:pt x="687891" y="348604"/>
                    <a:pt x="670543" y="177981"/>
                  </a:cubicBezTo>
                  <a:cubicBezTo>
                    <a:pt x="709001" y="177981"/>
                    <a:pt x="747458" y="177981"/>
                    <a:pt x="785915" y="177981"/>
                  </a:cubicBezTo>
                  <a:cubicBezTo>
                    <a:pt x="705892" y="117946"/>
                    <a:pt x="624264" y="60182"/>
                    <a:pt x="541232" y="4349"/>
                  </a:cubicBezTo>
                  <a:cubicBezTo>
                    <a:pt x="541288" y="6407"/>
                    <a:pt x="541331" y="8494"/>
                    <a:pt x="541388" y="10581"/>
                  </a:cubicBezTo>
                  <a:lnTo>
                    <a:pt x="541388" y="10581"/>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7" name="Forme libre : forme 4626">
              <a:extLst>
                <a:ext uri="{FF2B5EF4-FFF2-40B4-BE49-F238E27FC236}">
                  <a16:creationId xmlns:a16="http://schemas.microsoft.com/office/drawing/2014/main" id="{299198AA-4EA7-4D0C-81A1-483364CC1DB9}"/>
                </a:ext>
              </a:extLst>
            </p:cNvPr>
            <p:cNvSpPr/>
            <p:nvPr/>
          </p:nvSpPr>
          <p:spPr>
            <a:xfrm>
              <a:off x="7629261" y="3932331"/>
              <a:ext cx="790721" cy="887254"/>
            </a:xfrm>
            <a:custGeom>
              <a:avLst/>
              <a:gdLst>
                <a:gd name="connsiteX0" fmla="*/ 133346 w 790720"/>
                <a:gd name="connsiteY0" fmla="*/ 4349 h 887254"/>
                <a:gd name="connsiteX1" fmla="*/ 86570 w 790720"/>
                <a:gd name="connsiteY1" fmla="*/ 9389 h 887254"/>
                <a:gd name="connsiteX2" fmla="*/ 61188 w 790720"/>
                <a:gd name="connsiteY2" fmla="*/ 18148 h 887254"/>
                <a:gd name="connsiteX3" fmla="*/ 42307 w 790720"/>
                <a:gd name="connsiteY3" fmla="*/ 31790 h 887254"/>
                <a:gd name="connsiteX4" fmla="*/ 70955 w 790720"/>
                <a:gd name="connsiteY4" fmla="*/ 86076 h 887254"/>
                <a:gd name="connsiteX5" fmla="*/ 82752 w 790720"/>
                <a:gd name="connsiteY5" fmla="*/ 125399 h 887254"/>
                <a:gd name="connsiteX6" fmla="*/ 104699 w 790720"/>
                <a:gd name="connsiteY6" fmla="*/ 177569 h 887254"/>
                <a:gd name="connsiteX7" fmla="*/ 107822 w 790720"/>
                <a:gd name="connsiteY7" fmla="*/ 212875 h 887254"/>
                <a:gd name="connsiteX8" fmla="*/ 89197 w 790720"/>
                <a:gd name="connsiteY8" fmla="*/ 226162 h 887254"/>
                <a:gd name="connsiteX9" fmla="*/ 93583 w 790720"/>
                <a:gd name="connsiteY9" fmla="*/ 260503 h 887254"/>
                <a:gd name="connsiteX10" fmla="*/ 101987 w 790720"/>
                <a:gd name="connsiteY10" fmla="*/ 293239 h 887254"/>
                <a:gd name="connsiteX11" fmla="*/ 120414 w 790720"/>
                <a:gd name="connsiteY11" fmla="*/ 337658 h 887254"/>
                <a:gd name="connsiteX12" fmla="*/ 127711 w 790720"/>
                <a:gd name="connsiteY12" fmla="*/ 453073 h 887254"/>
                <a:gd name="connsiteX13" fmla="*/ 110590 w 790720"/>
                <a:gd name="connsiteY13" fmla="*/ 484999 h 887254"/>
                <a:gd name="connsiteX14" fmla="*/ 88189 w 790720"/>
                <a:gd name="connsiteY14" fmla="*/ 495121 h 887254"/>
                <a:gd name="connsiteX15" fmla="*/ 72346 w 790720"/>
                <a:gd name="connsiteY15" fmla="*/ 531194 h 887254"/>
                <a:gd name="connsiteX16" fmla="*/ 52287 w 790720"/>
                <a:gd name="connsiteY16" fmla="*/ 560381 h 887254"/>
                <a:gd name="connsiteX17" fmla="*/ 44777 w 790720"/>
                <a:gd name="connsiteY17" fmla="*/ 588673 h 887254"/>
                <a:gd name="connsiteX18" fmla="*/ 34258 w 790720"/>
                <a:gd name="connsiteY18" fmla="*/ 644066 h 887254"/>
                <a:gd name="connsiteX19" fmla="*/ 28267 w 790720"/>
                <a:gd name="connsiteY19" fmla="*/ 676945 h 887254"/>
                <a:gd name="connsiteX20" fmla="*/ 20715 w 790720"/>
                <a:gd name="connsiteY20" fmla="*/ 701674 h 887254"/>
                <a:gd name="connsiteX21" fmla="*/ 6363 w 790720"/>
                <a:gd name="connsiteY21" fmla="*/ 732693 h 887254"/>
                <a:gd name="connsiteX22" fmla="*/ 4858 w 790720"/>
                <a:gd name="connsiteY22" fmla="*/ 806768 h 887254"/>
                <a:gd name="connsiteX23" fmla="*/ 4460 w 790720"/>
                <a:gd name="connsiteY23" fmla="*/ 829879 h 887254"/>
                <a:gd name="connsiteX24" fmla="*/ 44550 w 790720"/>
                <a:gd name="connsiteY24" fmla="*/ 826756 h 887254"/>
                <a:gd name="connsiteX25" fmla="*/ 92135 w 790720"/>
                <a:gd name="connsiteY25" fmla="*/ 809791 h 887254"/>
                <a:gd name="connsiteX26" fmla="*/ 135746 w 790720"/>
                <a:gd name="connsiteY26" fmla="*/ 831753 h 887254"/>
                <a:gd name="connsiteX27" fmla="*/ 188115 w 790720"/>
                <a:gd name="connsiteY27" fmla="*/ 839120 h 887254"/>
                <a:gd name="connsiteX28" fmla="*/ 415011 w 790720"/>
                <a:gd name="connsiteY28" fmla="*/ 837389 h 887254"/>
                <a:gd name="connsiteX29" fmla="*/ 434417 w 790720"/>
                <a:gd name="connsiteY29" fmla="*/ 853686 h 887254"/>
                <a:gd name="connsiteX30" fmla="*/ 471014 w 790720"/>
                <a:gd name="connsiteY30" fmla="*/ 869869 h 887254"/>
                <a:gd name="connsiteX31" fmla="*/ 564325 w 790720"/>
                <a:gd name="connsiteY31" fmla="*/ 881950 h 887254"/>
                <a:gd name="connsiteX32" fmla="*/ 601888 w 790720"/>
                <a:gd name="connsiteY32" fmla="*/ 878728 h 887254"/>
                <a:gd name="connsiteX33" fmla="*/ 665855 w 790720"/>
                <a:gd name="connsiteY33" fmla="*/ 870792 h 887254"/>
                <a:gd name="connsiteX34" fmla="*/ 748377 w 790720"/>
                <a:gd name="connsiteY34" fmla="*/ 854708 h 887254"/>
                <a:gd name="connsiteX35" fmla="*/ 665997 w 790720"/>
                <a:gd name="connsiteY35" fmla="*/ 772072 h 887254"/>
                <a:gd name="connsiteX36" fmla="*/ 652397 w 790720"/>
                <a:gd name="connsiteY36" fmla="*/ 692915 h 887254"/>
                <a:gd name="connsiteX37" fmla="*/ 652440 w 790720"/>
                <a:gd name="connsiteY37" fmla="*/ 559884 h 887254"/>
                <a:gd name="connsiteX38" fmla="*/ 657976 w 790720"/>
                <a:gd name="connsiteY38" fmla="*/ 524876 h 887254"/>
                <a:gd name="connsiteX39" fmla="*/ 774853 w 790720"/>
                <a:gd name="connsiteY39" fmla="*/ 521909 h 887254"/>
                <a:gd name="connsiteX40" fmla="*/ 778686 w 790720"/>
                <a:gd name="connsiteY40" fmla="*/ 512142 h 887254"/>
                <a:gd name="connsiteX41" fmla="*/ 784179 w 790720"/>
                <a:gd name="connsiteY41" fmla="*/ 470150 h 887254"/>
                <a:gd name="connsiteX42" fmla="*/ 782618 w 790720"/>
                <a:gd name="connsiteY42" fmla="*/ 437925 h 887254"/>
                <a:gd name="connsiteX43" fmla="*/ 784832 w 790720"/>
                <a:gd name="connsiteY43" fmla="*/ 414402 h 887254"/>
                <a:gd name="connsiteX44" fmla="*/ 782561 w 790720"/>
                <a:gd name="connsiteY44" fmla="*/ 367825 h 887254"/>
                <a:gd name="connsiteX45" fmla="*/ 774853 w 790720"/>
                <a:gd name="connsiteY45" fmla="*/ 370139 h 887254"/>
                <a:gd name="connsiteX46" fmla="*/ 750577 w 790720"/>
                <a:gd name="connsiteY46" fmla="*/ 372155 h 887254"/>
                <a:gd name="connsiteX47" fmla="*/ 712007 w 790720"/>
                <a:gd name="connsiteY47" fmla="*/ 379210 h 887254"/>
                <a:gd name="connsiteX48" fmla="*/ 681386 w 790720"/>
                <a:gd name="connsiteY48" fmla="*/ 383341 h 887254"/>
                <a:gd name="connsiteX49" fmla="*/ 672570 w 790720"/>
                <a:gd name="connsiteY49" fmla="*/ 390539 h 887254"/>
                <a:gd name="connsiteX50" fmla="*/ 672513 w 790720"/>
                <a:gd name="connsiteY50" fmla="*/ 363751 h 887254"/>
                <a:gd name="connsiteX51" fmla="*/ 674685 w 790720"/>
                <a:gd name="connsiteY51" fmla="*/ 321305 h 887254"/>
                <a:gd name="connsiteX52" fmla="*/ 654044 w 790720"/>
                <a:gd name="connsiteY52" fmla="*/ 281882 h 887254"/>
                <a:gd name="connsiteX53" fmla="*/ 653192 w 790720"/>
                <a:gd name="connsiteY53" fmla="*/ 208361 h 887254"/>
                <a:gd name="connsiteX54" fmla="*/ 644987 w 790720"/>
                <a:gd name="connsiteY54" fmla="*/ 165460 h 887254"/>
                <a:gd name="connsiteX55" fmla="*/ 648366 w 790720"/>
                <a:gd name="connsiteY55" fmla="*/ 112537 h 887254"/>
                <a:gd name="connsiteX56" fmla="*/ 614423 w 790720"/>
                <a:gd name="connsiteY56" fmla="*/ 107001 h 887254"/>
                <a:gd name="connsiteX57" fmla="*/ 568953 w 790720"/>
                <a:gd name="connsiteY57" fmla="*/ 105993 h 887254"/>
                <a:gd name="connsiteX58" fmla="*/ 572175 w 790720"/>
                <a:gd name="connsiteY58" fmla="*/ 87765 h 887254"/>
                <a:gd name="connsiteX59" fmla="*/ 561443 w 790720"/>
                <a:gd name="connsiteY59" fmla="*/ 80057 h 887254"/>
                <a:gd name="connsiteX60" fmla="*/ 546793 w 790720"/>
                <a:gd name="connsiteY60" fmla="*/ 87453 h 887254"/>
                <a:gd name="connsiteX61" fmla="*/ 496638 w 790720"/>
                <a:gd name="connsiteY61" fmla="*/ 87254 h 887254"/>
                <a:gd name="connsiteX62" fmla="*/ 496028 w 790720"/>
                <a:gd name="connsiteY62" fmla="*/ 123156 h 887254"/>
                <a:gd name="connsiteX63" fmla="*/ 485750 w 790720"/>
                <a:gd name="connsiteY63" fmla="*/ 126989 h 887254"/>
                <a:gd name="connsiteX64" fmla="*/ 486147 w 790720"/>
                <a:gd name="connsiteY64" fmla="*/ 158916 h 887254"/>
                <a:gd name="connsiteX65" fmla="*/ 440067 w 790720"/>
                <a:gd name="connsiteY65" fmla="*/ 153876 h 887254"/>
                <a:gd name="connsiteX66" fmla="*/ 406990 w 790720"/>
                <a:gd name="connsiteY66" fmla="*/ 164126 h 887254"/>
                <a:gd name="connsiteX67" fmla="*/ 377377 w 790720"/>
                <a:gd name="connsiteY67" fmla="*/ 163600 h 887254"/>
                <a:gd name="connsiteX68" fmla="*/ 342284 w 790720"/>
                <a:gd name="connsiteY68" fmla="*/ 107554 h 887254"/>
                <a:gd name="connsiteX69" fmla="*/ 337159 w 790720"/>
                <a:gd name="connsiteY69" fmla="*/ 82300 h 887254"/>
                <a:gd name="connsiteX70" fmla="*/ 327023 w 790720"/>
                <a:gd name="connsiteY70" fmla="*/ 40322 h 887254"/>
                <a:gd name="connsiteX71" fmla="*/ 317611 w 790720"/>
                <a:gd name="connsiteY71" fmla="*/ 14386 h 887254"/>
                <a:gd name="connsiteX72" fmla="*/ 281057 w 790720"/>
                <a:gd name="connsiteY72" fmla="*/ 4718 h 887254"/>
                <a:gd name="connsiteX73" fmla="*/ 133346 w 790720"/>
                <a:gd name="connsiteY73" fmla="*/ 4349 h 887254"/>
                <a:gd name="connsiteX74" fmla="*/ 133346 w 790720"/>
                <a:gd name="connsiteY74" fmla="*/ 4349 h 887254"/>
                <a:gd name="connsiteX75" fmla="*/ 108021 w 790720"/>
                <a:gd name="connsiteY75" fmla="*/ 220527 h 887254"/>
                <a:gd name="connsiteX76" fmla="*/ 108021 w 790720"/>
                <a:gd name="connsiteY76" fmla="*/ 220527 h 887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790720" h="887254">
                  <a:moveTo>
                    <a:pt x="133346" y="4349"/>
                  </a:moveTo>
                  <a:cubicBezTo>
                    <a:pt x="117944" y="5868"/>
                    <a:pt x="100795" y="2731"/>
                    <a:pt x="86570" y="9389"/>
                  </a:cubicBezTo>
                  <a:cubicBezTo>
                    <a:pt x="79103" y="14868"/>
                    <a:pt x="70770" y="18800"/>
                    <a:pt x="61188" y="18148"/>
                  </a:cubicBezTo>
                  <a:cubicBezTo>
                    <a:pt x="52997" y="18318"/>
                    <a:pt x="41682" y="21583"/>
                    <a:pt x="42307" y="31790"/>
                  </a:cubicBezTo>
                  <a:cubicBezTo>
                    <a:pt x="44124" y="52843"/>
                    <a:pt x="58178" y="70176"/>
                    <a:pt x="70955" y="86076"/>
                  </a:cubicBezTo>
                  <a:cubicBezTo>
                    <a:pt x="78465" y="97617"/>
                    <a:pt x="75682" y="113204"/>
                    <a:pt x="82752" y="125399"/>
                  </a:cubicBezTo>
                  <a:cubicBezTo>
                    <a:pt x="88586" y="143470"/>
                    <a:pt x="96423" y="160690"/>
                    <a:pt x="104699" y="177569"/>
                  </a:cubicBezTo>
                  <a:cubicBezTo>
                    <a:pt x="108404" y="188543"/>
                    <a:pt x="111442" y="201759"/>
                    <a:pt x="107822" y="212875"/>
                  </a:cubicBezTo>
                  <a:cubicBezTo>
                    <a:pt x="100653" y="216268"/>
                    <a:pt x="95599" y="221904"/>
                    <a:pt x="89197" y="226162"/>
                  </a:cubicBezTo>
                  <a:cubicBezTo>
                    <a:pt x="79089" y="236057"/>
                    <a:pt x="88714" y="250622"/>
                    <a:pt x="93583" y="260503"/>
                  </a:cubicBezTo>
                  <a:cubicBezTo>
                    <a:pt x="96891" y="271278"/>
                    <a:pt x="93413" y="284267"/>
                    <a:pt x="101987" y="293239"/>
                  </a:cubicBezTo>
                  <a:cubicBezTo>
                    <a:pt x="108858" y="307577"/>
                    <a:pt x="109625" y="324854"/>
                    <a:pt x="120414" y="337658"/>
                  </a:cubicBezTo>
                  <a:cubicBezTo>
                    <a:pt x="142943" y="371474"/>
                    <a:pt x="140587" y="416078"/>
                    <a:pt x="127711" y="453073"/>
                  </a:cubicBezTo>
                  <a:cubicBezTo>
                    <a:pt x="122387" y="463862"/>
                    <a:pt x="118128" y="475758"/>
                    <a:pt x="110590" y="484999"/>
                  </a:cubicBezTo>
                  <a:cubicBezTo>
                    <a:pt x="103762" y="489613"/>
                    <a:pt x="93257" y="487214"/>
                    <a:pt x="88189" y="495121"/>
                  </a:cubicBezTo>
                  <a:cubicBezTo>
                    <a:pt x="80637" y="506123"/>
                    <a:pt x="82581" y="521569"/>
                    <a:pt x="72346" y="531194"/>
                  </a:cubicBezTo>
                  <a:cubicBezTo>
                    <a:pt x="66412" y="541344"/>
                    <a:pt x="52571" y="547263"/>
                    <a:pt x="52287" y="560381"/>
                  </a:cubicBezTo>
                  <a:cubicBezTo>
                    <a:pt x="51932" y="570644"/>
                    <a:pt x="50072" y="579971"/>
                    <a:pt x="44777" y="588673"/>
                  </a:cubicBezTo>
                  <a:cubicBezTo>
                    <a:pt x="38701" y="606688"/>
                    <a:pt x="43500" y="626804"/>
                    <a:pt x="34258" y="644066"/>
                  </a:cubicBezTo>
                  <a:cubicBezTo>
                    <a:pt x="30397" y="654529"/>
                    <a:pt x="26038" y="665843"/>
                    <a:pt x="28267" y="676945"/>
                  </a:cubicBezTo>
                  <a:cubicBezTo>
                    <a:pt x="23185" y="684312"/>
                    <a:pt x="21396" y="692816"/>
                    <a:pt x="20715" y="701674"/>
                  </a:cubicBezTo>
                  <a:cubicBezTo>
                    <a:pt x="19253" y="713556"/>
                    <a:pt x="1493" y="719306"/>
                    <a:pt x="6363" y="732693"/>
                  </a:cubicBezTo>
                  <a:cubicBezTo>
                    <a:pt x="12694" y="756797"/>
                    <a:pt x="5781" y="782279"/>
                    <a:pt x="4858" y="806768"/>
                  </a:cubicBezTo>
                  <a:cubicBezTo>
                    <a:pt x="4318" y="814462"/>
                    <a:pt x="4247" y="822170"/>
                    <a:pt x="4460" y="829879"/>
                  </a:cubicBezTo>
                  <a:cubicBezTo>
                    <a:pt x="17932" y="828715"/>
                    <a:pt x="31490" y="818238"/>
                    <a:pt x="44550" y="826756"/>
                  </a:cubicBezTo>
                  <a:cubicBezTo>
                    <a:pt x="62678" y="833016"/>
                    <a:pt x="76264" y="814732"/>
                    <a:pt x="92135" y="809791"/>
                  </a:cubicBezTo>
                  <a:cubicBezTo>
                    <a:pt x="110065" y="804752"/>
                    <a:pt x="122430" y="823022"/>
                    <a:pt x="135746" y="831753"/>
                  </a:cubicBezTo>
                  <a:cubicBezTo>
                    <a:pt x="150495" y="843677"/>
                    <a:pt x="170824" y="837261"/>
                    <a:pt x="188115" y="839120"/>
                  </a:cubicBezTo>
                  <a:cubicBezTo>
                    <a:pt x="263723" y="840285"/>
                    <a:pt x="339587" y="844103"/>
                    <a:pt x="415011" y="837389"/>
                  </a:cubicBezTo>
                  <a:cubicBezTo>
                    <a:pt x="425402" y="836068"/>
                    <a:pt x="429547" y="846673"/>
                    <a:pt x="434417" y="853686"/>
                  </a:cubicBezTo>
                  <a:cubicBezTo>
                    <a:pt x="442153" y="866178"/>
                    <a:pt x="457187" y="869685"/>
                    <a:pt x="471014" y="869869"/>
                  </a:cubicBezTo>
                  <a:cubicBezTo>
                    <a:pt x="502302" y="872268"/>
                    <a:pt x="534527" y="871033"/>
                    <a:pt x="564325" y="881950"/>
                  </a:cubicBezTo>
                  <a:cubicBezTo>
                    <a:pt x="577428" y="886762"/>
                    <a:pt x="588898" y="873872"/>
                    <a:pt x="601888" y="878728"/>
                  </a:cubicBezTo>
                  <a:cubicBezTo>
                    <a:pt x="623551" y="885414"/>
                    <a:pt x="644689" y="873674"/>
                    <a:pt x="665855" y="870792"/>
                  </a:cubicBezTo>
                  <a:cubicBezTo>
                    <a:pt x="693268" y="864986"/>
                    <a:pt x="720865" y="860060"/>
                    <a:pt x="748377" y="854708"/>
                  </a:cubicBezTo>
                  <a:cubicBezTo>
                    <a:pt x="713696" y="834847"/>
                    <a:pt x="692842" y="800039"/>
                    <a:pt x="665997" y="772072"/>
                  </a:cubicBezTo>
                  <a:cubicBezTo>
                    <a:pt x="647443" y="750239"/>
                    <a:pt x="651659" y="719448"/>
                    <a:pt x="652397" y="692915"/>
                  </a:cubicBezTo>
                  <a:cubicBezTo>
                    <a:pt x="655719" y="648652"/>
                    <a:pt x="653789" y="604176"/>
                    <a:pt x="652440" y="559884"/>
                  </a:cubicBezTo>
                  <a:cubicBezTo>
                    <a:pt x="652852" y="548499"/>
                    <a:pt x="649388" y="533550"/>
                    <a:pt x="657976" y="524876"/>
                  </a:cubicBezTo>
                  <a:cubicBezTo>
                    <a:pt x="696490" y="518076"/>
                    <a:pt x="736481" y="530143"/>
                    <a:pt x="774853" y="521909"/>
                  </a:cubicBezTo>
                  <a:cubicBezTo>
                    <a:pt x="783242" y="520717"/>
                    <a:pt x="785585" y="518204"/>
                    <a:pt x="778686" y="512142"/>
                  </a:cubicBezTo>
                  <a:cubicBezTo>
                    <a:pt x="770920" y="498202"/>
                    <a:pt x="787473" y="484801"/>
                    <a:pt x="784179" y="470150"/>
                  </a:cubicBezTo>
                  <a:cubicBezTo>
                    <a:pt x="782206" y="459461"/>
                    <a:pt x="778586" y="448544"/>
                    <a:pt x="782618" y="437925"/>
                  </a:cubicBezTo>
                  <a:cubicBezTo>
                    <a:pt x="782561" y="429890"/>
                    <a:pt x="779424" y="421515"/>
                    <a:pt x="784832" y="414402"/>
                  </a:cubicBezTo>
                  <a:cubicBezTo>
                    <a:pt x="790923" y="399568"/>
                    <a:pt x="786167" y="382674"/>
                    <a:pt x="782561" y="367825"/>
                  </a:cubicBezTo>
                  <a:cubicBezTo>
                    <a:pt x="779708" y="354736"/>
                    <a:pt x="777891" y="361905"/>
                    <a:pt x="774853" y="370139"/>
                  </a:cubicBezTo>
                  <a:cubicBezTo>
                    <a:pt x="769614" y="378359"/>
                    <a:pt x="758371" y="371261"/>
                    <a:pt x="750577" y="372155"/>
                  </a:cubicBezTo>
                  <a:cubicBezTo>
                    <a:pt x="737233" y="372524"/>
                    <a:pt x="725606" y="385854"/>
                    <a:pt x="712007" y="379210"/>
                  </a:cubicBezTo>
                  <a:cubicBezTo>
                    <a:pt x="701927" y="376641"/>
                    <a:pt x="688682" y="373589"/>
                    <a:pt x="681386" y="383341"/>
                  </a:cubicBezTo>
                  <a:cubicBezTo>
                    <a:pt x="678660" y="385783"/>
                    <a:pt x="675580" y="389204"/>
                    <a:pt x="672570" y="390539"/>
                  </a:cubicBezTo>
                  <a:cubicBezTo>
                    <a:pt x="672045" y="381610"/>
                    <a:pt x="663783" y="371232"/>
                    <a:pt x="672513" y="363751"/>
                  </a:cubicBezTo>
                  <a:cubicBezTo>
                    <a:pt x="681073" y="351471"/>
                    <a:pt x="676573" y="335018"/>
                    <a:pt x="674685" y="321305"/>
                  </a:cubicBezTo>
                  <a:cubicBezTo>
                    <a:pt x="672613" y="306001"/>
                    <a:pt x="663286" y="293665"/>
                    <a:pt x="654044" y="281882"/>
                  </a:cubicBezTo>
                  <a:cubicBezTo>
                    <a:pt x="639096" y="259566"/>
                    <a:pt x="651716" y="232508"/>
                    <a:pt x="653192" y="208361"/>
                  </a:cubicBezTo>
                  <a:cubicBezTo>
                    <a:pt x="655308" y="193469"/>
                    <a:pt x="652482" y="178478"/>
                    <a:pt x="644987" y="165460"/>
                  </a:cubicBezTo>
                  <a:cubicBezTo>
                    <a:pt x="636952" y="147843"/>
                    <a:pt x="658885" y="129970"/>
                    <a:pt x="648366" y="112537"/>
                  </a:cubicBezTo>
                  <a:cubicBezTo>
                    <a:pt x="640132" y="102870"/>
                    <a:pt x="625354" y="108364"/>
                    <a:pt x="614423" y="107001"/>
                  </a:cubicBezTo>
                  <a:cubicBezTo>
                    <a:pt x="599432" y="106092"/>
                    <a:pt x="583348" y="109897"/>
                    <a:pt x="568953" y="105993"/>
                  </a:cubicBezTo>
                  <a:cubicBezTo>
                    <a:pt x="566014" y="100754"/>
                    <a:pt x="571821" y="93585"/>
                    <a:pt x="572175" y="87765"/>
                  </a:cubicBezTo>
                  <a:cubicBezTo>
                    <a:pt x="577584" y="78424"/>
                    <a:pt x="567292" y="81178"/>
                    <a:pt x="561443" y="80057"/>
                  </a:cubicBezTo>
                  <a:cubicBezTo>
                    <a:pt x="555523" y="79304"/>
                    <a:pt x="547687" y="80539"/>
                    <a:pt x="546793" y="87453"/>
                  </a:cubicBezTo>
                  <a:cubicBezTo>
                    <a:pt x="530070" y="87524"/>
                    <a:pt x="513361" y="87240"/>
                    <a:pt x="496638" y="87254"/>
                  </a:cubicBezTo>
                  <a:cubicBezTo>
                    <a:pt x="502373" y="98980"/>
                    <a:pt x="492521" y="110976"/>
                    <a:pt x="496028" y="123156"/>
                  </a:cubicBezTo>
                  <a:cubicBezTo>
                    <a:pt x="496865" y="129431"/>
                    <a:pt x="489796" y="128891"/>
                    <a:pt x="485750" y="126989"/>
                  </a:cubicBezTo>
                  <a:cubicBezTo>
                    <a:pt x="490988" y="137352"/>
                    <a:pt x="485792" y="148183"/>
                    <a:pt x="486147" y="158916"/>
                  </a:cubicBezTo>
                  <a:cubicBezTo>
                    <a:pt x="470517" y="159455"/>
                    <a:pt x="455370" y="155409"/>
                    <a:pt x="440067" y="153876"/>
                  </a:cubicBezTo>
                  <a:cubicBezTo>
                    <a:pt x="428511" y="155111"/>
                    <a:pt x="417126" y="159682"/>
                    <a:pt x="406990" y="164126"/>
                  </a:cubicBezTo>
                  <a:cubicBezTo>
                    <a:pt x="397223" y="163104"/>
                    <a:pt x="386903" y="163572"/>
                    <a:pt x="377377" y="163600"/>
                  </a:cubicBezTo>
                  <a:cubicBezTo>
                    <a:pt x="360469" y="148922"/>
                    <a:pt x="358099" y="123454"/>
                    <a:pt x="342284" y="107554"/>
                  </a:cubicBezTo>
                  <a:cubicBezTo>
                    <a:pt x="339289" y="99505"/>
                    <a:pt x="342625" y="89937"/>
                    <a:pt x="337159" y="82300"/>
                  </a:cubicBezTo>
                  <a:cubicBezTo>
                    <a:pt x="331126" y="68884"/>
                    <a:pt x="324440" y="55441"/>
                    <a:pt x="327023" y="40322"/>
                  </a:cubicBezTo>
                  <a:cubicBezTo>
                    <a:pt x="327733" y="30597"/>
                    <a:pt x="319854" y="23443"/>
                    <a:pt x="317611" y="14386"/>
                  </a:cubicBezTo>
                  <a:cubicBezTo>
                    <a:pt x="310954" y="913"/>
                    <a:pt x="293152" y="5371"/>
                    <a:pt x="281057" y="4718"/>
                  </a:cubicBezTo>
                  <a:cubicBezTo>
                    <a:pt x="231768" y="7827"/>
                    <a:pt x="182621" y="4363"/>
                    <a:pt x="133346" y="4349"/>
                  </a:cubicBezTo>
                  <a:lnTo>
                    <a:pt x="133346" y="4349"/>
                  </a:lnTo>
                  <a:close/>
                  <a:moveTo>
                    <a:pt x="108021" y="220527"/>
                  </a:moveTo>
                  <a:cubicBezTo>
                    <a:pt x="97317" y="225311"/>
                    <a:pt x="106885" y="211271"/>
                    <a:pt x="108021" y="220527"/>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28" name="Forme libre : forme 4627">
              <a:extLst>
                <a:ext uri="{FF2B5EF4-FFF2-40B4-BE49-F238E27FC236}">
                  <a16:creationId xmlns:a16="http://schemas.microsoft.com/office/drawing/2014/main" id="{968A176E-F1A0-4149-9562-86D6D5176CC7}"/>
                </a:ext>
              </a:extLst>
            </p:cNvPr>
            <p:cNvSpPr/>
            <p:nvPr/>
          </p:nvSpPr>
          <p:spPr>
            <a:xfrm>
              <a:off x="7639565" y="3828382"/>
              <a:ext cx="92274" cy="112149"/>
            </a:xfrm>
            <a:custGeom>
              <a:avLst/>
              <a:gdLst>
                <a:gd name="connsiteX0" fmla="*/ 64072 w 92274"/>
                <a:gd name="connsiteY0" fmla="*/ 4369 h 112148"/>
                <a:gd name="connsiteX1" fmla="*/ 48868 w 92274"/>
                <a:gd name="connsiteY1" fmla="*/ 16606 h 112148"/>
                <a:gd name="connsiteX2" fmla="*/ 4349 w 92274"/>
                <a:gd name="connsiteY2" fmla="*/ 57136 h 112148"/>
                <a:gd name="connsiteX3" fmla="*/ 15479 w 92274"/>
                <a:gd name="connsiteY3" fmla="*/ 60259 h 112148"/>
                <a:gd name="connsiteX4" fmla="*/ 21668 w 92274"/>
                <a:gd name="connsiteY4" fmla="*/ 89006 h 112148"/>
                <a:gd name="connsiteX5" fmla="*/ 31392 w 92274"/>
                <a:gd name="connsiteY5" fmla="*/ 107943 h 112148"/>
                <a:gd name="connsiteX6" fmla="*/ 51735 w 92274"/>
                <a:gd name="connsiteY6" fmla="*/ 83768 h 112148"/>
                <a:gd name="connsiteX7" fmla="*/ 48215 w 92274"/>
                <a:gd name="connsiteY7" fmla="*/ 56369 h 112148"/>
                <a:gd name="connsiteX8" fmla="*/ 88191 w 92274"/>
                <a:gd name="connsiteY8" fmla="*/ 24641 h 112148"/>
                <a:gd name="connsiteX9" fmla="*/ 64072 w 92274"/>
                <a:gd name="connsiteY9" fmla="*/ 4369 h 112148"/>
                <a:gd name="connsiteX10" fmla="*/ 64072 w 92274"/>
                <a:gd name="connsiteY10" fmla="*/ 4369 h 112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2274" h="112148">
                  <a:moveTo>
                    <a:pt x="64072" y="4369"/>
                  </a:moveTo>
                  <a:cubicBezTo>
                    <a:pt x="56079" y="4724"/>
                    <a:pt x="56690" y="16407"/>
                    <a:pt x="48868" y="16606"/>
                  </a:cubicBezTo>
                  <a:cubicBezTo>
                    <a:pt x="30044" y="25251"/>
                    <a:pt x="21611" y="46148"/>
                    <a:pt x="4349" y="57136"/>
                  </a:cubicBezTo>
                  <a:cubicBezTo>
                    <a:pt x="9786" y="56454"/>
                    <a:pt x="16842" y="52295"/>
                    <a:pt x="15479" y="60259"/>
                  </a:cubicBezTo>
                  <a:cubicBezTo>
                    <a:pt x="17906" y="69884"/>
                    <a:pt x="27304" y="78884"/>
                    <a:pt x="21668" y="89006"/>
                  </a:cubicBezTo>
                  <a:cubicBezTo>
                    <a:pt x="18602" y="96544"/>
                    <a:pt x="21427" y="108667"/>
                    <a:pt x="31392" y="107943"/>
                  </a:cubicBezTo>
                  <a:cubicBezTo>
                    <a:pt x="43502" y="107347"/>
                    <a:pt x="52900" y="95834"/>
                    <a:pt x="51735" y="83768"/>
                  </a:cubicBezTo>
                  <a:cubicBezTo>
                    <a:pt x="53141" y="74455"/>
                    <a:pt x="52034" y="64745"/>
                    <a:pt x="48215" y="56369"/>
                  </a:cubicBezTo>
                  <a:cubicBezTo>
                    <a:pt x="59643" y="43593"/>
                    <a:pt x="74208" y="34365"/>
                    <a:pt x="88191" y="24641"/>
                  </a:cubicBezTo>
                  <a:cubicBezTo>
                    <a:pt x="79886" y="18565"/>
                    <a:pt x="76195" y="3730"/>
                    <a:pt x="64072" y="4369"/>
                  </a:cubicBezTo>
                  <a:lnTo>
                    <a:pt x="64072" y="4369"/>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1510" name="Forme libre : forme 1509">
              <a:extLst>
                <a:ext uri="{FF2B5EF4-FFF2-40B4-BE49-F238E27FC236}">
                  <a16:creationId xmlns:a16="http://schemas.microsoft.com/office/drawing/2014/main" id="{80B241A5-6579-4D6F-913F-6918F77D7784}"/>
                </a:ext>
              </a:extLst>
            </p:cNvPr>
            <p:cNvSpPr/>
            <p:nvPr/>
          </p:nvSpPr>
          <p:spPr>
            <a:xfrm>
              <a:off x="6903066" y="1827926"/>
              <a:ext cx="1000823" cy="858862"/>
            </a:xfrm>
            <a:custGeom>
              <a:avLst/>
              <a:gdLst>
                <a:gd name="connsiteX0" fmla="*/ 756762 w 1000822"/>
                <a:gd name="connsiteY0" fmla="*/ 4357 h 858862"/>
                <a:gd name="connsiteX1" fmla="*/ 694682 w 1000822"/>
                <a:gd name="connsiteY1" fmla="*/ 35517 h 858862"/>
                <a:gd name="connsiteX2" fmla="*/ 458971 w 1000822"/>
                <a:gd name="connsiteY2" fmla="*/ 198488 h 858862"/>
                <a:gd name="connsiteX3" fmla="*/ 373155 w 1000822"/>
                <a:gd name="connsiteY3" fmla="*/ 283920 h 858862"/>
                <a:gd name="connsiteX4" fmla="*/ 297221 w 1000822"/>
                <a:gd name="connsiteY4" fmla="*/ 306066 h 858862"/>
                <a:gd name="connsiteX5" fmla="*/ 263278 w 1000822"/>
                <a:gd name="connsiteY5" fmla="*/ 327275 h 858862"/>
                <a:gd name="connsiteX6" fmla="*/ 262327 w 1000822"/>
                <a:gd name="connsiteY6" fmla="*/ 413033 h 858862"/>
                <a:gd name="connsiteX7" fmla="*/ 258806 w 1000822"/>
                <a:gd name="connsiteY7" fmla="*/ 500098 h 858862"/>
                <a:gd name="connsiteX8" fmla="*/ 242850 w 1000822"/>
                <a:gd name="connsiteY8" fmla="*/ 548890 h 858862"/>
                <a:gd name="connsiteX9" fmla="*/ 225630 w 1000822"/>
                <a:gd name="connsiteY9" fmla="*/ 571745 h 858862"/>
                <a:gd name="connsiteX10" fmla="*/ 214003 w 1000822"/>
                <a:gd name="connsiteY10" fmla="*/ 586353 h 858862"/>
                <a:gd name="connsiteX11" fmla="*/ 182588 w 1000822"/>
                <a:gd name="connsiteY11" fmla="*/ 584082 h 858862"/>
                <a:gd name="connsiteX12" fmla="*/ 179109 w 1000822"/>
                <a:gd name="connsiteY12" fmla="*/ 588412 h 858862"/>
                <a:gd name="connsiteX13" fmla="*/ 84038 w 1000822"/>
                <a:gd name="connsiteY13" fmla="*/ 591989 h 858862"/>
                <a:gd name="connsiteX14" fmla="*/ 54070 w 1000822"/>
                <a:gd name="connsiteY14" fmla="*/ 614447 h 858862"/>
                <a:gd name="connsiteX15" fmla="*/ 12774 w 1000822"/>
                <a:gd name="connsiteY15" fmla="*/ 612942 h 858862"/>
                <a:gd name="connsiteX16" fmla="*/ 7791 w 1000822"/>
                <a:gd name="connsiteY16" fmla="*/ 624115 h 858862"/>
                <a:gd name="connsiteX17" fmla="*/ 12973 w 1000822"/>
                <a:gd name="connsiteY17" fmla="*/ 663537 h 858862"/>
                <a:gd name="connsiteX18" fmla="*/ 25111 w 1000822"/>
                <a:gd name="connsiteY18" fmla="*/ 695961 h 858862"/>
                <a:gd name="connsiteX19" fmla="*/ 30079 w 1000822"/>
                <a:gd name="connsiteY19" fmla="*/ 713167 h 858862"/>
                <a:gd name="connsiteX20" fmla="*/ 42770 w 1000822"/>
                <a:gd name="connsiteY20" fmla="*/ 715083 h 858862"/>
                <a:gd name="connsiteX21" fmla="*/ 69062 w 1000822"/>
                <a:gd name="connsiteY21" fmla="*/ 732970 h 858862"/>
                <a:gd name="connsiteX22" fmla="*/ 56626 w 1000822"/>
                <a:gd name="connsiteY22" fmla="*/ 732913 h 858862"/>
                <a:gd name="connsiteX23" fmla="*/ 79993 w 1000822"/>
                <a:gd name="connsiteY23" fmla="*/ 780002 h 858862"/>
                <a:gd name="connsiteX24" fmla="*/ 114290 w 1000822"/>
                <a:gd name="connsiteY24" fmla="*/ 786745 h 858862"/>
                <a:gd name="connsiteX25" fmla="*/ 129295 w 1000822"/>
                <a:gd name="connsiteY25" fmla="*/ 786489 h 858862"/>
                <a:gd name="connsiteX26" fmla="*/ 129594 w 1000822"/>
                <a:gd name="connsiteY26" fmla="*/ 799436 h 858862"/>
                <a:gd name="connsiteX27" fmla="*/ 129324 w 1000822"/>
                <a:gd name="connsiteY27" fmla="*/ 820531 h 858862"/>
                <a:gd name="connsiteX28" fmla="*/ 147168 w 1000822"/>
                <a:gd name="connsiteY28" fmla="*/ 839881 h 858862"/>
                <a:gd name="connsiteX29" fmla="*/ 148673 w 1000822"/>
                <a:gd name="connsiteY29" fmla="*/ 818530 h 858862"/>
                <a:gd name="connsiteX30" fmla="*/ 160711 w 1000822"/>
                <a:gd name="connsiteY30" fmla="*/ 813348 h 858862"/>
                <a:gd name="connsiteX31" fmla="*/ 173445 w 1000822"/>
                <a:gd name="connsiteY31" fmla="*/ 806193 h 858862"/>
                <a:gd name="connsiteX32" fmla="*/ 208140 w 1000822"/>
                <a:gd name="connsiteY32" fmla="*/ 844111 h 858862"/>
                <a:gd name="connsiteX33" fmla="*/ 223344 w 1000822"/>
                <a:gd name="connsiteY33" fmla="*/ 855695 h 858862"/>
                <a:gd name="connsiteX34" fmla="*/ 228228 w 1000822"/>
                <a:gd name="connsiteY34" fmla="*/ 830114 h 858862"/>
                <a:gd name="connsiteX35" fmla="*/ 238605 w 1000822"/>
                <a:gd name="connsiteY35" fmla="*/ 785297 h 858862"/>
                <a:gd name="connsiteX36" fmla="*/ 258749 w 1000822"/>
                <a:gd name="connsiteY36" fmla="*/ 742950 h 858862"/>
                <a:gd name="connsiteX37" fmla="*/ 274209 w 1000822"/>
                <a:gd name="connsiteY37" fmla="*/ 717567 h 858862"/>
                <a:gd name="connsiteX38" fmla="*/ 324619 w 1000822"/>
                <a:gd name="connsiteY38" fmla="*/ 708510 h 858862"/>
                <a:gd name="connsiteX39" fmla="*/ 349491 w 1000822"/>
                <a:gd name="connsiteY39" fmla="*/ 701000 h 858862"/>
                <a:gd name="connsiteX40" fmla="*/ 383831 w 1000822"/>
                <a:gd name="connsiteY40" fmla="*/ 714444 h 858862"/>
                <a:gd name="connsiteX41" fmla="*/ 417575 w 1000822"/>
                <a:gd name="connsiteY41" fmla="*/ 745619 h 858862"/>
                <a:gd name="connsiteX42" fmla="*/ 443312 w 1000822"/>
                <a:gd name="connsiteY42" fmla="*/ 763137 h 858862"/>
                <a:gd name="connsiteX43" fmla="*/ 456359 w 1000822"/>
                <a:gd name="connsiteY43" fmla="*/ 754222 h 858862"/>
                <a:gd name="connsiteX44" fmla="*/ 495228 w 1000822"/>
                <a:gd name="connsiteY44" fmla="*/ 738052 h 858862"/>
                <a:gd name="connsiteX45" fmla="*/ 536368 w 1000822"/>
                <a:gd name="connsiteY45" fmla="*/ 760056 h 858862"/>
                <a:gd name="connsiteX46" fmla="*/ 587985 w 1000822"/>
                <a:gd name="connsiteY46" fmla="*/ 775118 h 858862"/>
                <a:gd name="connsiteX47" fmla="*/ 609634 w 1000822"/>
                <a:gd name="connsiteY47" fmla="*/ 769127 h 858862"/>
                <a:gd name="connsiteX48" fmla="*/ 671472 w 1000822"/>
                <a:gd name="connsiteY48" fmla="*/ 736349 h 858862"/>
                <a:gd name="connsiteX49" fmla="*/ 755314 w 1000822"/>
                <a:gd name="connsiteY49" fmla="*/ 752859 h 858862"/>
                <a:gd name="connsiteX50" fmla="*/ 789455 w 1000822"/>
                <a:gd name="connsiteY50" fmla="*/ 746513 h 858862"/>
                <a:gd name="connsiteX51" fmla="*/ 828736 w 1000822"/>
                <a:gd name="connsiteY51" fmla="*/ 720080 h 858862"/>
                <a:gd name="connsiteX52" fmla="*/ 845004 w 1000822"/>
                <a:gd name="connsiteY52" fmla="*/ 710867 h 858862"/>
                <a:gd name="connsiteX53" fmla="*/ 854629 w 1000822"/>
                <a:gd name="connsiteY53" fmla="*/ 704919 h 858862"/>
                <a:gd name="connsiteX54" fmla="*/ 845459 w 1000822"/>
                <a:gd name="connsiteY54" fmla="*/ 657390 h 858862"/>
                <a:gd name="connsiteX55" fmla="*/ 858093 w 1000822"/>
                <a:gd name="connsiteY55" fmla="*/ 646559 h 858862"/>
                <a:gd name="connsiteX56" fmla="*/ 888444 w 1000822"/>
                <a:gd name="connsiteY56" fmla="*/ 584408 h 858862"/>
                <a:gd name="connsiteX57" fmla="*/ 965203 w 1000822"/>
                <a:gd name="connsiteY57" fmla="*/ 487690 h 858862"/>
                <a:gd name="connsiteX58" fmla="*/ 973678 w 1000822"/>
                <a:gd name="connsiteY58" fmla="*/ 417860 h 858862"/>
                <a:gd name="connsiteX59" fmla="*/ 980818 w 1000822"/>
                <a:gd name="connsiteY59" fmla="*/ 306307 h 858862"/>
                <a:gd name="connsiteX60" fmla="*/ 992388 w 1000822"/>
                <a:gd name="connsiteY60" fmla="*/ 250729 h 858862"/>
                <a:gd name="connsiteX61" fmla="*/ 990173 w 1000822"/>
                <a:gd name="connsiteY61" fmla="*/ 217085 h 858862"/>
                <a:gd name="connsiteX62" fmla="*/ 973905 w 1000822"/>
                <a:gd name="connsiteY62" fmla="*/ 199013 h 858862"/>
                <a:gd name="connsiteX63" fmla="*/ 962647 w 1000822"/>
                <a:gd name="connsiteY63" fmla="*/ 163722 h 858862"/>
                <a:gd name="connsiteX64" fmla="*/ 949232 w 1000822"/>
                <a:gd name="connsiteY64" fmla="*/ 124526 h 858862"/>
                <a:gd name="connsiteX65" fmla="*/ 935944 w 1000822"/>
                <a:gd name="connsiteY65" fmla="*/ 37008 h 858862"/>
                <a:gd name="connsiteX66" fmla="*/ 887649 w 1000822"/>
                <a:gd name="connsiteY66" fmla="*/ 65301 h 858862"/>
                <a:gd name="connsiteX67" fmla="*/ 870926 w 1000822"/>
                <a:gd name="connsiteY67" fmla="*/ 50097 h 858862"/>
                <a:gd name="connsiteX68" fmla="*/ 807967 w 1000822"/>
                <a:gd name="connsiteY68" fmla="*/ 15557 h 858862"/>
                <a:gd name="connsiteX69" fmla="*/ 756762 w 1000822"/>
                <a:gd name="connsiteY69" fmla="*/ 4357 h 858862"/>
                <a:gd name="connsiteX70" fmla="*/ 756762 w 1000822"/>
                <a:gd name="connsiteY70" fmla="*/ 4357 h 858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1000822" h="858862">
                  <a:moveTo>
                    <a:pt x="756762" y="4357"/>
                  </a:moveTo>
                  <a:cubicBezTo>
                    <a:pt x="732202" y="3888"/>
                    <a:pt x="714628" y="24104"/>
                    <a:pt x="694682" y="35517"/>
                  </a:cubicBezTo>
                  <a:cubicBezTo>
                    <a:pt x="616079" y="89533"/>
                    <a:pt x="531896" y="136607"/>
                    <a:pt x="458971" y="198488"/>
                  </a:cubicBezTo>
                  <a:cubicBezTo>
                    <a:pt x="429202" y="225730"/>
                    <a:pt x="401704" y="255457"/>
                    <a:pt x="373155" y="283920"/>
                  </a:cubicBezTo>
                  <a:cubicBezTo>
                    <a:pt x="352926" y="302999"/>
                    <a:pt x="322674" y="300160"/>
                    <a:pt x="297221" y="306066"/>
                  </a:cubicBezTo>
                  <a:cubicBezTo>
                    <a:pt x="284260" y="308579"/>
                    <a:pt x="265933" y="311517"/>
                    <a:pt x="263278" y="327275"/>
                  </a:cubicBezTo>
                  <a:cubicBezTo>
                    <a:pt x="260453" y="355681"/>
                    <a:pt x="263491" y="384485"/>
                    <a:pt x="262327" y="413033"/>
                  </a:cubicBezTo>
                  <a:cubicBezTo>
                    <a:pt x="261191" y="442022"/>
                    <a:pt x="261802" y="471337"/>
                    <a:pt x="258806" y="500098"/>
                  </a:cubicBezTo>
                  <a:cubicBezTo>
                    <a:pt x="256989" y="517644"/>
                    <a:pt x="244582" y="531272"/>
                    <a:pt x="242850" y="548890"/>
                  </a:cubicBezTo>
                  <a:cubicBezTo>
                    <a:pt x="241657" y="559196"/>
                    <a:pt x="234474" y="566848"/>
                    <a:pt x="225630" y="571745"/>
                  </a:cubicBezTo>
                  <a:cubicBezTo>
                    <a:pt x="219582" y="574812"/>
                    <a:pt x="218319" y="582165"/>
                    <a:pt x="214003" y="586353"/>
                  </a:cubicBezTo>
                  <a:cubicBezTo>
                    <a:pt x="203811" y="587418"/>
                    <a:pt x="192113" y="576146"/>
                    <a:pt x="182588" y="584082"/>
                  </a:cubicBezTo>
                  <a:cubicBezTo>
                    <a:pt x="180529" y="586098"/>
                    <a:pt x="183681" y="590342"/>
                    <a:pt x="179109" y="588412"/>
                  </a:cubicBezTo>
                  <a:cubicBezTo>
                    <a:pt x="147410" y="585714"/>
                    <a:pt x="115639" y="590527"/>
                    <a:pt x="84038" y="591989"/>
                  </a:cubicBezTo>
                  <a:cubicBezTo>
                    <a:pt x="69871" y="593054"/>
                    <a:pt x="65285" y="608882"/>
                    <a:pt x="54070" y="614447"/>
                  </a:cubicBezTo>
                  <a:cubicBezTo>
                    <a:pt x="40797" y="616435"/>
                    <a:pt x="25948" y="616562"/>
                    <a:pt x="12774" y="612942"/>
                  </a:cubicBezTo>
                  <a:cubicBezTo>
                    <a:pt x="5037" y="608030"/>
                    <a:pt x="10091" y="619842"/>
                    <a:pt x="7791" y="624115"/>
                  </a:cubicBezTo>
                  <a:cubicBezTo>
                    <a:pt x="4668" y="636948"/>
                    <a:pt x="12" y="654494"/>
                    <a:pt x="12973" y="663537"/>
                  </a:cubicBezTo>
                  <a:cubicBezTo>
                    <a:pt x="19460" y="673460"/>
                    <a:pt x="15017" y="687770"/>
                    <a:pt x="25111" y="695961"/>
                  </a:cubicBezTo>
                  <a:cubicBezTo>
                    <a:pt x="29313" y="700731"/>
                    <a:pt x="35176" y="706452"/>
                    <a:pt x="30079" y="713167"/>
                  </a:cubicBezTo>
                  <a:cubicBezTo>
                    <a:pt x="28858" y="716999"/>
                    <a:pt x="38838" y="707105"/>
                    <a:pt x="42770" y="715083"/>
                  </a:cubicBezTo>
                  <a:cubicBezTo>
                    <a:pt x="51515" y="720634"/>
                    <a:pt x="61949" y="727192"/>
                    <a:pt x="69062" y="732970"/>
                  </a:cubicBezTo>
                  <a:cubicBezTo>
                    <a:pt x="63539" y="734134"/>
                    <a:pt x="57549" y="723459"/>
                    <a:pt x="56626" y="732913"/>
                  </a:cubicBezTo>
                  <a:cubicBezTo>
                    <a:pt x="50891" y="751751"/>
                    <a:pt x="66421" y="769057"/>
                    <a:pt x="79993" y="780002"/>
                  </a:cubicBezTo>
                  <a:cubicBezTo>
                    <a:pt x="89475" y="786887"/>
                    <a:pt x="103373" y="795830"/>
                    <a:pt x="114290" y="786745"/>
                  </a:cubicBezTo>
                  <a:cubicBezTo>
                    <a:pt x="118237" y="782344"/>
                    <a:pt x="126286" y="779590"/>
                    <a:pt x="129295" y="786489"/>
                  </a:cubicBezTo>
                  <a:cubicBezTo>
                    <a:pt x="130729" y="790876"/>
                    <a:pt x="136649" y="798059"/>
                    <a:pt x="129594" y="799436"/>
                  </a:cubicBezTo>
                  <a:cubicBezTo>
                    <a:pt x="120764" y="803525"/>
                    <a:pt x="124526" y="814711"/>
                    <a:pt x="129324" y="820531"/>
                  </a:cubicBezTo>
                  <a:cubicBezTo>
                    <a:pt x="134449" y="827033"/>
                    <a:pt x="137657" y="839015"/>
                    <a:pt x="147168" y="839881"/>
                  </a:cubicBezTo>
                  <a:cubicBezTo>
                    <a:pt x="154678" y="835778"/>
                    <a:pt x="148843" y="825060"/>
                    <a:pt x="148673" y="818530"/>
                  </a:cubicBezTo>
                  <a:cubicBezTo>
                    <a:pt x="147097" y="812383"/>
                    <a:pt x="157546" y="814839"/>
                    <a:pt x="160711" y="813348"/>
                  </a:cubicBezTo>
                  <a:cubicBezTo>
                    <a:pt x="166461" y="813845"/>
                    <a:pt x="168675" y="807017"/>
                    <a:pt x="173445" y="806193"/>
                  </a:cubicBezTo>
                  <a:cubicBezTo>
                    <a:pt x="188592" y="814626"/>
                    <a:pt x="196684" y="831647"/>
                    <a:pt x="208140" y="844111"/>
                  </a:cubicBezTo>
                  <a:cubicBezTo>
                    <a:pt x="212484" y="848228"/>
                    <a:pt x="216899" y="856817"/>
                    <a:pt x="223344" y="855695"/>
                  </a:cubicBezTo>
                  <a:cubicBezTo>
                    <a:pt x="228923" y="849009"/>
                    <a:pt x="226581" y="838333"/>
                    <a:pt x="228228" y="830114"/>
                  </a:cubicBezTo>
                  <a:cubicBezTo>
                    <a:pt x="229619" y="814810"/>
                    <a:pt x="226822" y="797392"/>
                    <a:pt x="238605" y="785297"/>
                  </a:cubicBezTo>
                  <a:cubicBezTo>
                    <a:pt x="249394" y="773457"/>
                    <a:pt x="258735" y="759616"/>
                    <a:pt x="258749" y="742950"/>
                  </a:cubicBezTo>
                  <a:cubicBezTo>
                    <a:pt x="256875" y="731352"/>
                    <a:pt x="267239" y="724552"/>
                    <a:pt x="274209" y="717567"/>
                  </a:cubicBezTo>
                  <a:cubicBezTo>
                    <a:pt x="288391" y="705643"/>
                    <a:pt x="307910" y="710682"/>
                    <a:pt x="324619" y="708510"/>
                  </a:cubicBezTo>
                  <a:cubicBezTo>
                    <a:pt x="332924" y="705870"/>
                    <a:pt x="339866" y="696060"/>
                    <a:pt x="349491" y="701000"/>
                  </a:cubicBezTo>
                  <a:cubicBezTo>
                    <a:pt x="360635" y="706423"/>
                    <a:pt x="371182" y="713039"/>
                    <a:pt x="383831" y="714444"/>
                  </a:cubicBezTo>
                  <a:cubicBezTo>
                    <a:pt x="399873" y="717723"/>
                    <a:pt x="411669" y="730798"/>
                    <a:pt x="417575" y="745619"/>
                  </a:cubicBezTo>
                  <a:cubicBezTo>
                    <a:pt x="422842" y="754094"/>
                    <a:pt x="431544" y="767552"/>
                    <a:pt x="443312" y="763137"/>
                  </a:cubicBezTo>
                  <a:cubicBezTo>
                    <a:pt x="449303" y="761533"/>
                    <a:pt x="448693" y="751084"/>
                    <a:pt x="456359" y="754222"/>
                  </a:cubicBezTo>
                  <a:cubicBezTo>
                    <a:pt x="471676" y="755300"/>
                    <a:pt x="479072" y="733368"/>
                    <a:pt x="495228" y="738052"/>
                  </a:cubicBezTo>
                  <a:cubicBezTo>
                    <a:pt x="510375" y="742567"/>
                    <a:pt x="521292" y="755230"/>
                    <a:pt x="536368" y="760056"/>
                  </a:cubicBezTo>
                  <a:cubicBezTo>
                    <a:pt x="551998" y="768943"/>
                    <a:pt x="569175" y="778099"/>
                    <a:pt x="587985" y="775118"/>
                  </a:cubicBezTo>
                  <a:cubicBezTo>
                    <a:pt x="595665" y="777162"/>
                    <a:pt x="605403" y="777432"/>
                    <a:pt x="609634" y="769127"/>
                  </a:cubicBezTo>
                  <a:cubicBezTo>
                    <a:pt x="621942" y="747351"/>
                    <a:pt x="646827" y="735099"/>
                    <a:pt x="671472" y="736349"/>
                  </a:cubicBezTo>
                  <a:cubicBezTo>
                    <a:pt x="700375" y="736093"/>
                    <a:pt x="729306" y="739798"/>
                    <a:pt x="755314" y="752859"/>
                  </a:cubicBezTo>
                  <a:cubicBezTo>
                    <a:pt x="766727" y="759020"/>
                    <a:pt x="781150" y="756337"/>
                    <a:pt x="789455" y="746513"/>
                  </a:cubicBezTo>
                  <a:cubicBezTo>
                    <a:pt x="799733" y="733879"/>
                    <a:pt x="815051" y="727803"/>
                    <a:pt x="828736" y="720080"/>
                  </a:cubicBezTo>
                  <a:cubicBezTo>
                    <a:pt x="832398" y="714487"/>
                    <a:pt x="837637" y="709305"/>
                    <a:pt x="845004" y="710867"/>
                  </a:cubicBezTo>
                  <a:cubicBezTo>
                    <a:pt x="850612" y="711321"/>
                    <a:pt x="858491" y="712840"/>
                    <a:pt x="854629" y="704919"/>
                  </a:cubicBezTo>
                  <a:cubicBezTo>
                    <a:pt x="851662" y="689232"/>
                    <a:pt x="842250" y="673560"/>
                    <a:pt x="845459" y="657390"/>
                  </a:cubicBezTo>
                  <a:cubicBezTo>
                    <a:pt x="850626" y="655289"/>
                    <a:pt x="855836" y="652294"/>
                    <a:pt x="858093" y="646559"/>
                  </a:cubicBezTo>
                  <a:cubicBezTo>
                    <a:pt x="868215" y="626003"/>
                    <a:pt x="875441" y="603615"/>
                    <a:pt x="888444" y="584408"/>
                  </a:cubicBezTo>
                  <a:cubicBezTo>
                    <a:pt x="910221" y="549287"/>
                    <a:pt x="940076" y="520100"/>
                    <a:pt x="965203" y="487690"/>
                  </a:cubicBezTo>
                  <a:cubicBezTo>
                    <a:pt x="978277" y="466893"/>
                    <a:pt x="970285" y="440929"/>
                    <a:pt x="973678" y="417860"/>
                  </a:cubicBezTo>
                  <a:cubicBezTo>
                    <a:pt x="975381" y="380638"/>
                    <a:pt x="975552" y="343288"/>
                    <a:pt x="980818" y="306307"/>
                  </a:cubicBezTo>
                  <a:cubicBezTo>
                    <a:pt x="984268" y="287710"/>
                    <a:pt x="981060" y="267041"/>
                    <a:pt x="992388" y="250729"/>
                  </a:cubicBezTo>
                  <a:cubicBezTo>
                    <a:pt x="999316" y="240466"/>
                    <a:pt x="999713" y="225886"/>
                    <a:pt x="990173" y="217085"/>
                  </a:cubicBezTo>
                  <a:cubicBezTo>
                    <a:pt x="985602" y="210611"/>
                    <a:pt x="975765" y="206992"/>
                    <a:pt x="973905" y="199013"/>
                  </a:cubicBezTo>
                  <a:cubicBezTo>
                    <a:pt x="979441" y="186194"/>
                    <a:pt x="968553" y="174270"/>
                    <a:pt x="962647" y="163722"/>
                  </a:cubicBezTo>
                  <a:cubicBezTo>
                    <a:pt x="953604" y="152393"/>
                    <a:pt x="948764" y="139021"/>
                    <a:pt x="949232" y="124526"/>
                  </a:cubicBezTo>
                  <a:cubicBezTo>
                    <a:pt x="946336" y="95183"/>
                    <a:pt x="941523" y="66010"/>
                    <a:pt x="935944" y="37008"/>
                  </a:cubicBezTo>
                  <a:cubicBezTo>
                    <a:pt x="919591" y="45909"/>
                    <a:pt x="903705" y="56059"/>
                    <a:pt x="887649" y="65301"/>
                  </a:cubicBezTo>
                  <a:cubicBezTo>
                    <a:pt x="880324" y="63597"/>
                    <a:pt x="876931" y="54299"/>
                    <a:pt x="870926" y="50097"/>
                  </a:cubicBezTo>
                  <a:cubicBezTo>
                    <a:pt x="853834" y="32607"/>
                    <a:pt x="831603" y="20995"/>
                    <a:pt x="807967" y="15557"/>
                  </a:cubicBezTo>
                  <a:cubicBezTo>
                    <a:pt x="791301" y="10348"/>
                    <a:pt x="774478" y="4215"/>
                    <a:pt x="756762" y="4357"/>
                  </a:cubicBezTo>
                  <a:lnTo>
                    <a:pt x="756762" y="4357"/>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74" name="Forme libre : forme 4673">
              <a:extLst>
                <a:ext uri="{FF2B5EF4-FFF2-40B4-BE49-F238E27FC236}">
                  <a16:creationId xmlns:a16="http://schemas.microsoft.com/office/drawing/2014/main" id="{9A921AE5-B103-4019-B851-F376C7767CB0}"/>
                </a:ext>
              </a:extLst>
            </p:cNvPr>
            <p:cNvSpPr/>
            <p:nvPr/>
          </p:nvSpPr>
          <p:spPr>
            <a:xfrm>
              <a:off x="8271221" y="4102226"/>
              <a:ext cx="753811" cy="721160"/>
            </a:xfrm>
            <a:custGeom>
              <a:avLst/>
              <a:gdLst>
                <a:gd name="connsiteX0" fmla="*/ 560279 w 753811"/>
                <a:gd name="connsiteY0" fmla="*/ 4452 h 721160"/>
                <a:gd name="connsiteX1" fmla="*/ 444212 w 753811"/>
                <a:gd name="connsiteY1" fmla="*/ 24639 h 721160"/>
                <a:gd name="connsiteX2" fmla="*/ 443261 w 753811"/>
                <a:gd name="connsiteY2" fmla="*/ 52080 h 721160"/>
                <a:gd name="connsiteX3" fmla="*/ 411589 w 753811"/>
                <a:gd name="connsiteY3" fmla="*/ 86576 h 721160"/>
                <a:gd name="connsiteX4" fmla="*/ 428866 w 753811"/>
                <a:gd name="connsiteY4" fmla="*/ 116587 h 721160"/>
                <a:gd name="connsiteX5" fmla="*/ 428312 w 753811"/>
                <a:gd name="connsiteY5" fmla="*/ 168204 h 721160"/>
                <a:gd name="connsiteX6" fmla="*/ 418858 w 753811"/>
                <a:gd name="connsiteY6" fmla="*/ 213745 h 721160"/>
                <a:gd name="connsiteX7" fmla="*/ 414968 w 753811"/>
                <a:gd name="connsiteY7" fmla="*/ 259953 h 721160"/>
                <a:gd name="connsiteX8" fmla="*/ 452786 w 753811"/>
                <a:gd name="connsiteY8" fmla="*/ 304372 h 721160"/>
                <a:gd name="connsiteX9" fmla="*/ 481987 w 753811"/>
                <a:gd name="connsiteY9" fmla="*/ 309412 h 721160"/>
                <a:gd name="connsiteX10" fmla="*/ 492961 w 753811"/>
                <a:gd name="connsiteY10" fmla="*/ 295869 h 721160"/>
                <a:gd name="connsiteX11" fmla="*/ 499009 w 753811"/>
                <a:gd name="connsiteY11" fmla="*/ 308163 h 721160"/>
                <a:gd name="connsiteX12" fmla="*/ 498157 w 753811"/>
                <a:gd name="connsiteY12" fmla="*/ 370853 h 721160"/>
                <a:gd name="connsiteX13" fmla="*/ 472533 w 753811"/>
                <a:gd name="connsiteY13" fmla="*/ 371207 h 721160"/>
                <a:gd name="connsiteX14" fmla="*/ 453042 w 753811"/>
                <a:gd name="connsiteY14" fmla="*/ 376701 h 721160"/>
                <a:gd name="connsiteX15" fmla="*/ 427616 w 753811"/>
                <a:gd name="connsiteY15" fmla="*/ 336015 h 721160"/>
                <a:gd name="connsiteX16" fmla="*/ 408991 w 753811"/>
                <a:gd name="connsiteY16" fmla="*/ 308049 h 721160"/>
                <a:gd name="connsiteX17" fmla="*/ 379123 w 753811"/>
                <a:gd name="connsiteY17" fmla="*/ 294165 h 721160"/>
                <a:gd name="connsiteX18" fmla="*/ 364416 w 753811"/>
                <a:gd name="connsiteY18" fmla="*/ 292405 h 721160"/>
                <a:gd name="connsiteX19" fmla="*/ 351724 w 753811"/>
                <a:gd name="connsiteY19" fmla="*/ 268286 h 721160"/>
                <a:gd name="connsiteX20" fmla="*/ 333099 w 753811"/>
                <a:gd name="connsiteY20" fmla="*/ 247233 h 721160"/>
                <a:gd name="connsiteX21" fmla="*/ 313111 w 753811"/>
                <a:gd name="connsiteY21" fmla="*/ 273425 h 721160"/>
                <a:gd name="connsiteX22" fmla="*/ 275293 w 753811"/>
                <a:gd name="connsiteY22" fmla="*/ 269706 h 721160"/>
                <a:gd name="connsiteX23" fmla="*/ 235970 w 753811"/>
                <a:gd name="connsiteY23" fmla="*/ 258278 h 721160"/>
                <a:gd name="connsiteX24" fmla="*/ 223733 w 753811"/>
                <a:gd name="connsiteY24" fmla="*/ 229772 h 721160"/>
                <a:gd name="connsiteX25" fmla="*/ 222370 w 753811"/>
                <a:gd name="connsiteY25" fmla="*/ 220048 h 721160"/>
                <a:gd name="connsiteX26" fmla="*/ 168893 w 753811"/>
                <a:gd name="connsiteY26" fmla="*/ 234443 h 721160"/>
                <a:gd name="connsiteX27" fmla="*/ 165727 w 753811"/>
                <a:gd name="connsiteY27" fmla="*/ 227742 h 721160"/>
                <a:gd name="connsiteX28" fmla="*/ 154144 w 753811"/>
                <a:gd name="connsiteY28" fmla="*/ 206888 h 721160"/>
                <a:gd name="connsiteX29" fmla="*/ 135618 w 753811"/>
                <a:gd name="connsiteY29" fmla="*/ 195006 h 721160"/>
                <a:gd name="connsiteX30" fmla="*/ 136980 w 753811"/>
                <a:gd name="connsiteY30" fmla="*/ 208506 h 721160"/>
                <a:gd name="connsiteX31" fmla="*/ 134808 w 753811"/>
                <a:gd name="connsiteY31" fmla="*/ 299957 h 721160"/>
                <a:gd name="connsiteX32" fmla="*/ 130322 w 753811"/>
                <a:gd name="connsiteY32" fmla="*/ 344164 h 721160"/>
                <a:gd name="connsiteX33" fmla="*/ 117745 w 753811"/>
                <a:gd name="connsiteY33" fmla="*/ 348579 h 721160"/>
                <a:gd name="connsiteX34" fmla="*/ 19380 w 753811"/>
                <a:gd name="connsiteY34" fmla="*/ 346620 h 721160"/>
                <a:gd name="connsiteX35" fmla="*/ 6291 w 753811"/>
                <a:gd name="connsiteY35" fmla="*/ 366807 h 721160"/>
                <a:gd name="connsiteX36" fmla="*/ 4730 w 753811"/>
                <a:gd name="connsiteY36" fmla="*/ 534136 h 721160"/>
                <a:gd name="connsiteX37" fmla="*/ 5638 w 753811"/>
                <a:gd name="connsiteY37" fmla="*/ 581224 h 721160"/>
                <a:gd name="connsiteX38" fmla="*/ 23454 w 753811"/>
                <a:gd name="connsiteY38" fmla="*/ 613577 h 721160"/>
                <a:gd name="connsiteX39" fmla="*/ 95173 w 753811"/>
                <a:gd name="connsiteY39" fmla="*/ 685210 h 721160"/>
                <a:gd name="connsiteX40" fmla="*/ 131075 w 753811"/>
                <a:gd name="connsiteY40" fmla="*/ 678254 h 721160"/>
                <a:gd name="connsiteX41" fmla="*/ 190287 w 753811"/>
                <a:gd name="connsiteY41" fmla="*/ 684855 h 721160"/>
                <a:gd name="connsiteX42" fmla="*/ 222611 w 753811"/>
                <a:gd name="connsiteY42" fmla="*/ 700315 h 721160"/>
                <a:gd name="connsiteX43" fmla="*/ 243110 w 753811"/>
                <a:gd name="connsiteY43" fmla="*/ 706859 h 721160"/>
                <a:gd name="connsiteX44" fmla="*/ 265171 w 753811"/>
                <a:gd name="connsiteY44" fmla="*/ 708677 h 721160"/>
                <a:gd name="connsiteX45" fmla="*/ 297694 w 753811"/>
                <a:gd name="connsiteY45" fmla="*/ 717294 h 721160"/>
                <a:gd name="connsiteX46" fmla="*/ 337599 w 753811"/>
                <a:gd name="connsiteY46" fmla="*/ 691883 h 721160"/>
                <a:gd name="connsiteX47" fmla="*/ 372635 w 753811"/>
                <a:gd name="connsiteY47" fmla="*/ 639343 h 721160"/>
                <a:gd name="connsiteX48" fmla="*/ 425303 w 753811"/>
                <a:gd name="connsiteY48" fmla="*/ 611291 h 721160"/>
                <a:gd name="connsiteX49" fmla="*/ 439257 w 753811"/>
                <a:gd name="connsiteY49" fmla="*/ 581934 h 721160"/>
                <a:gd name="connsiteX50" fmla="*/ 478438 w 753811"/>
                <a:gd name="connsiteY50" fmla="*/ 548403 h 721160"/>
                <a:gd name="connsiteX51" fmla="*/ 510408 w 753811"/>
                <a:gd name="connsiteY51" fmla="*/ 545081 h 721160"/>
                <a:gd name="connsiteX52" fmla="*/ 538303 w 753811"/>
                <a:gd name="connsiteY52" fmla="*/ 537571 h 721160"/>
                <a:gd name="connsiteX53" fmla="*/ 525569 w 753811"/>
                <a:gd name="connsiteY53" fmla="*/ 497893 h 721160"/>
                <a:gd name="connsiteX54" fmla="*/ 572658 w 753811"/>
                <a:gd name="connsiteY54" fmla="*/ 479708 h 721160"/>
                <a:gd name="connsiteX55" fmla="*/ 718182 w 753811"/>
                <a:gd name="connsiteY55" fmla="*/ 425238 h 721160"/>
                <a:gd name="connsiteX56" fmla="*/ 706797 w 753811"/>
                <a:gd name="connsiteY56" fmla="*/ 417174 h 721160"/>
                <a:gd name="connsiteX57" fmla="*/ 702467 w 753811"/>
                <a:gd name="connsiteY57" fmla="*/ 417430 h 721160"/>
                <a:gd name="connsiteX58" fmla="*/ 690528 w 753811"/>
                <a:gd name="connsiteY58" fmla="*/ 398847 h 721160"/>
                <a:gd name="connsiteX59" fmla="*/ 690783 w 753811"/>
                <a:gd name="connsiteY59" fmla="*/ 390642 h 721160"/>
                <a:gd name="connsiteX60" fmla="*/ 705732 w 753811"/>
                <a:gd name="connsiteY60" fmla="*/ 350055 h 721160"/>
                <a:gd name="connsiteX61" fmla="*/ 710161 w 753811"/>
                <a:gd name="connsiteY61" fmla="*/ 325780 h 721160"/>
                <a:gd name="connsiteX62" fmla="*/ 742287 w 753811"/>
                <a:gd name="connsiteY62" fmla="*/ 304727 h 721160"/>
                <a:gd name="connsiteX63" fmla="*/ 724428 w 753811"/>
                <a:gd name="connsiteY63" fmla="*/ 275625 h 721160"/>
                <a:gd name="connsiteX64" fmla="*/ 730916 w 753811"/>
                <a:gd name="connsiteY64" fmla="*/ 225527 h 721160"/>
                <a:gd name="connsiteX65" fmla="*/ 726288 w 753811"/>
                <a:gd name="connsiteY65" fmla="*/ 199392 h 721160"/>
                <a:gd name="connsiteX66" fmla="*/ 748448 w 753811"/>
                <a:gd name="connsiteY66" fmla="*/ 183223 h 721160"/>
                <a:gd name="connsiteX67" fmla="*/ 744672 w 753811"/>
                <a:gd name="connsiteY67" fmla="*/ 152602 h 721160"/>
                <a:gd name="connsiteX68" fmla="*/ 731128 w 753811"/>
                <a:gd name="connsiteY68" fmla="*/ 131748 h 721160"/>
                <a:gd name="connsiteX69" fmla="*/ 714405 w 753811"/>
                <a:gd name="connsiteY69" fmla="*/ 106124 h 721160"/>
                <a:gd name="connsiteX70" fmla="*/ 700905 w 753811"/>
                <a:gd name="connsiteY70" fmla="*/ 87740 h 721160"/>
                <a:gd name="connsiteX71" fmla="*/ 680363 w 753811"/>
                <a:gd name="connsiteY71" fmla="*/ 79833 h 721160"/>
                <a:gd name="connsiteX72" fmla="*/ 645214 w 753811"/>
                <a:gd name="connsiteY72" fmla="*/ 62457 h 721160"/>
                <a:gd name="connsiteX73" fmla="*/ 629144 w 753811"/>
                <a:gd name="connsiteY73" fmla="*/ 53897 h 721160"/>
                <a:gd name="connsiteX74" fmla="*/ 616807 w 753811"/>
                <a:gd name="connsiteY74" fmla="*/ 42370 h 721160"/>
                <a:gd name="connsiteX75" fmla="*/ 581559 w 753811"/>
                <a:gd name="connsiteY75" fmla="*/ 25902 h 721160"/>
                <a:gd name="connsiteX76" fmla="*/ 560279 w 753811"/>
                <a:gd name="connsiteY76" fmla="*/ 4452 h 721160"/>
                <a:gd name="connsiteX77" fmla="*/ 560279 w 753811"/>
                <a:gd name="connsiteY77" fmla="*/ 4452 h 721160"/>
                <a:gd name="connsiteX78" fmla="*/ 498143 w 753811"/>
                <a:gd name="connsiteY78" fmla="*/ 371392 h 721160"/>
                <a:gd name="connsiteX79" fmla="*/ 494168 w 753811"/>
                <a:gd name="connsiteY79" fmla="*/ 378036 h 721160"/>
                <a:gd name="connsiteX80" fmla="*/ 498143 w 753811"/>
                <a:gd name="connsiteY80" fmla="*/ 371392 h 721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753811" h="721160">
                  <a:moveTo>
                    <a:pt x="560279" y="4452"/>
                  </a:moveTo>
                  <a:cubicBezTo>
                    <a:pt x="521495" y="10429"/>
                    <a:pt x="482612" y="16363"/>
                    <a:pt x="444212" y="24639"/>
                  </a:cubicBezTo>
                  <a:cubicBezTo>
                    <a:pt x="451437" y="32546"/>
                    <a:pt x="451466" y="45010"/>
                    <a:pt x="443261" y="52080"/>
                  </a:cubicBezTo>
                  <a:cubicBezTo>
                    <a:pt x="432628" y="63522"/>
                    <a:pt x="416799" y="70946"/>
                    <a:pt x="411589" y="86576"/>
                  </a:cubicBezTo>
                  <a:cubicBezTo>
                    <a:pt x="425700" y="88904"/>
                    <a:pt x="429647" y="104392"/>
                    <a:pt x="428866" y="116587"/>
                  </a:cubicBezTo>
                  <a:cubicBezTo>
                    <a:pt x="428284" y="133821"/>
                    <a:pt x="423528" y="151211"/>
                    <a:pt x="428312" y="168204"/>
                  </a:cubicBezTo>
                  <a:cubicBezTo>
                    <a:pt x="431237" y="184046"/>
                    <a:pt x="421938" y="198654"/>
                    <a:pt x="418858" y="213745"/>
                  </a:cubicBezTo>
                  <a:cubicBezTo>
                    <a:pt x="413009" y="228168"/>
                    <a:pt x="406834" y="245047"/>
                    <a:pt x="414968" y="259953"/>
                  </a:cubicBezTo>
                  <a:cubicBezTo>
                    <a:pt x="424309" y="277258"/>
                    <a:pt x="439797" y="289949"/>
                    <a:pt x="452786" y="304372"/>
                  </a:cubicBezTo>
                  <a:cubicBezTo>
                    <a:pt x="459813" y="311939"/>
                    <a:pt x="473796" y="319221"/>
                    <a:pt x="481987" y="309412"/>
                  </a:cubicBezTo>
                  <a:cubicBezTo>
                    <a:pt x="486189" y="304926"/>
                    <a:pt x="484699" y="295599"/>
                    <a:pt x="492961" y="295869"/>
                  </a:cubicBezTo>
                  <a:cubicBezTo>
                    <a:pt x="502274" y="290971"/>
                    <a:pt x="498327" y="302357"/>
                    <a:pt x="499009" y="308163"/>
                  </a:cubicBezTo>
                  <a:cubicBezTo>
                    <a:pt x="499151" y="329059"/>
                    <a:pt x="497078" y="349984"/>
                    <a:pt x="498157" y="370853"/>
                  </a:cubicBezTo>
                  <a:cubicBezTo>
                    <a:pt x="492010" y="361043"/>
                    <a:pt x="479844" y="366026"/>
                    <a:pt x="472533" y="371207"/>
                  </a:cubicBezTo>
                  <a:cubicBezTo>
                    <a:pt x="466826" y="373678"/>
                    <a:pt x="459217" y="381613"/>
                    <a:pt x="453042" y="376701"/>
                  </a:cubicBezTo>
                  <a:cubicBezTo>
                    <a:pt x="446057" y="362250"/>
                    <a:pt x="440294" y="346762"/>
                    <a:pt x="427616" y="336015"/>
                  </a:cubicBezTo>
                  <a:cubicBezTo>
                    <a:pt x="422350" y="326178"/>
                    <a:pt x="421796" y="311683"/>
                    <a:pt x="408991" y="308049"/>
                  </a:cubicBezTo>
                  <a:cubicBezTo>
                    <a:pt x="398614" y="304401"/>
                    <a:pt x="389372" y="297714"/>
                    <a:pt x="379123" y="294165"/>
                  </a:cubicBezTo>
                  <a:cubicBezTo>
                    <a:pt x="373927" y="293981"/>
                    <a:pt x="367326" y="300014"/>
                    <a:pt x="364416" y="292405"/>
                  </a:cubicBezTo>
                  <a:cubicBezTo>
                    <a:pt x="360668" y="284129"/>
                    <a:pt x="359461" y="274163"/>
                    <a:pt x="351724" y="268286"/>
                  </a:cubicBezTo>
                  <a:cubicBezTo>
                    <a:pt x="345549" y="261813"/>
                    <a:pt x="343264" y="248426"/>
                    <a:pt x="333099" y="247233"/>
                  </a:cubicBezTo>
                  <a:cubicBezTo>
                    <a:pt x="320805" y="250598"/>
                    <a:pt x="326342" y="270898"/>
                    <a:pt x="313111" y="273425"/>
                  </a:cubicBezTo>
                  <a:cubicBezTo>
                    <a:pt x="300448" y="274461"/>
                    <a:pt x="288083" y="269493"/>
                    <a:pt x="275293" y="269706"/>
                  </a:cubicBezTo>
                  <a:cubicBezTo>
                    <a:pt x="261579" y="267477"/>
                    <a:pt x="250520" y="256560"/>
                    <a:pt x="235970" y="258278"/>
                  </a:cubicBezTo>
                  <a:cubicBezTo>
                    <a:pt x="223974" y="256021"/>
                    <a:pt x="222441" y="239638"/>
                    <a:pt x="223733" y="229772"/>
                  </a:cubicBezTo>
                  <a:cubicBezTo>
                    <a:pt x="224144" y="224846"/>
                    <a:pt x="232037" y="217294"/>
                    <a:pt x="222370" y="220048"/>
                  </a:cubicBezTo>
                  <a:cubicBezTo>
                    <a:pt x="203546" y="220445"/>
                    <a:pt x="186141" y="228012"/>
                    <a:pt x="168893" y="234443"/>
                  </a:cubicBezTo>
                  <a:cubicBezTo>
                    <a:pt x="162576" y="235394"/>
                    <a:pt x="163541" y="232157"/>
                    <a:pt x="165727" y="227742"/>
                  </a:cubicBezTo>
                  <a:cubicBezTo>
                    <a:pt x="169376" y="218713"/>
                    <a:pt x="163854" y="207797"/>
                    <a:pt x="154144" y="206888"/>
                  </a:cubicBezTo>
                  <a:cubicBezTo>
                    <a:pt x="148337" y="203041"/>
                    <a:pt x="144575" y="193246"/>
                    <a:pt x="135618" y="195006"/>
                  </a:cubicBezTo>
                  <a:cubicBezTo>
                    <a:pt x="129357" y="194807"/>
                    <a:pt x="137648" y="203935"/>
                    <a:pt x="136980" y="208506"/>
                  </a:cubicBezTo>
                  <a:cubicBezTo>
                    <a:pt x="143354" y="239127"/>
                    <a:pt x="125922" y="269521"/>
                    <a:pt x="134808" y="299957"/>
                  </a:cubicBezTo>
                  <a:cubicBezTo>
                    <a:pt x="138457" y="315119"/>
                    <a:pt x="121933" y="329272"/>
                    <a:pt x="130322" y="344164"/>
                  </a:cubicBezTo>
                  <a:cubicBezTo>
                    <a:pt x="131785" y="348252"/>
                    <a:pt x="121067" y="347032"/>
                    <a:pt x="117745" y="348579"/>
                  </a:cubicBezTo>
                  <a:cubicBezTo>
                    <a:pt x="85136" y="352710"/>
                    <a:pt x="52088" y="346733"/>
                    <a:pt x="19380" y="346620"/>
                  </a:cubicBezTo>
                  <a:cubicBezTo>
                    <a:pt x="8719" y="346194"/>
                    <a:pt x="4673" y="357948"/>
                    <a:pt x="6291" y="366807"/>
                  </a:cubicBezTo>
                  <a:cubicBezTo>
                    <a:pt x="7157" y="422540"/>
                    <a:pt x="4687" y="478359"/>
                    <a:pt x="4730" y="534136"/>
                  </a:cubicBezTo>
                  <a:cubicBezTo>
                    <a:pt x="5354" y="549695"/>
                    <a:pt x="2984" y="566262"/>
                    <a:pt x="5638" y="581224"/>
                  </a:cubicBezTo>
                  <a:cubicBezTo>
                    <a:pt x="11615" y="591786"/>
                    <a:pt x="12765" y="605826"/>
                    <a:pt x="23454" y="613577"/>
                  </a:cubicBezTo>
                  <a:cubicBezTo>
                    <a:pt x="49646" y="635269"/>
                    <a:pt x="66469" y="666614"/>
                    <a:pt x="95173" y="685210"/>
                  </a:cubicBezTo>
                  <a:cubicBezTo>
                    <a:pt x="107410" y="689427"/>
                    <a:pt x="118923" y="679447"/>
                    <a:pt x="131075" y="678254"/>
                  </a:cubicBezTo>
                  <a:cubicBezTo>
                    <a:pt x="150538" y="672618"/>
                    <a:pt x="172002" y="677019"/>
                    <a:pt x="190287" y="684855"/>
                  </a:cubicBezTo>
                  <a:cubicBezTo>
                    <a:pt x="201147" y="689980"/>
                    <a:pt x="208798" y="704574"/>
                    <a:pt x="222611" y="700315"/>
                  </a:cubicBezTo>
                  <a:cubicBezTo>
                    <a:pt x="230263" y="697533"/>
                    <a:pt x="239292" y="698995"/>
                    <a:pt x="243110" y="706859"/>
                  </a:cubicBezTo>
                  <a:cubicBezTo>
                    <a:pt x="248050" y="715022"/>
                    <a:pt x="258485" y="713503"/>
                    <a:pt x="265171" y="708677"/>
                  </a:cubicBezTo>
                  <a:cubicBezTo>
                    <a:pt x="276528" y="701607"/>
                    <a:pt x="287019" y="714710"/>
                    <a:pt x="297694" y="717294"/>
                  </a:cubicBezTo>
                  <a:cubicBezTo>
                    <a:pt x="315113" y="719678"/>
                    <a:pt x="327733" y="703793"/>
                    <a:pt x="337599" y="691883"/>
                  </a:cubicBezTo>
                  <a:cubicBezTo>
                    <a:pt x="351355" y="675798"/>
                    <a:pt x="358652" y="655172"/>
                    <a:pt x="372635" y="639343"/>
                  </a:cubicBezTo>
                  <a:cubicBezTo>
                    <a:pt x="387115" y="625204"/>
                    <a:pt x="406251" y="617140"/>
                    <a:pt x="425303" y="611291"/>
                  </a:cubicBezTo>
                  <a:cubicBezTo>
                    <a:pt x="437170" y="606962"/>
                    <a:pt x="440251" y="593333"/>
                    <a:pt x="439257" y="581934"/>
                  </a:cubicBezTo>
                  <a:cubicBezTo>
                    <a:pt x="440209" y="562173"/>
                    <a:pt x="462283" y="553670"/>
                    <a:pt x="478438" y="548403"/>
                  </a:cubicBezTo>
                  <a:cubicBezTo>
                    <a:pt x="488447" y="544087"/>
                    <a:pt x="499875" y="540425"/>
                    <a:pt x="510408" y="545081"/>
                  </a:cubicBezTo>
                  <a:cubicBezTo>
                    <a:pt x="519678" y="545308"/>
                    <a:pt x="533108" y="547083"/>
                    <a:pt x="538303" y="537571"/>
                  </a:cubicBezTo>
                  <a:cubicBezTo>
                    <a:pt x="541937" y="522864"/>
                    <a:pt x="525115" y="511990"/>
                    <a:pt x="525569" y="497893"/>
                  </a:cubicBezTo>
                  <a:cubicBezTo>
                    <a:pt x="539198" y="488538"/>
                    <a:pt x="556843" y="484961"/>
                    <a:pt x="572658" y="479708"/>
                  </a:cubicBezTo>
                  <a:cubicBezTo>
                    <a:pt x="622358" y="465001"/>
                    <a:pt x="670270" y="444970"/>
                    <a:pt x="718182" y="425238"/>
                  </a:cubicBezTo>
                  <a:cubicBezTo>
                    <a:pt x="718224" y="419559"/>
                    <a:pt x="712162" y="411013"/>
                    <a:pt x="706797" y="417174"/>
                  </a:cubicBezTo>
                  <a:cubicBezTo>
                    <a:pt x="704837" y="419730"/>
                    <a:pt x="702325" y="423009"/>
                    <a:pt x="702467" y="417430"/>
                  </a:cubicBezTo>
                  <a:cubicBezTo>
                    <a:pt x="700507" y="409849"/>
                    <a:pt x="688853" y="408018"/>
                    <a:pt x="690528" y="398847"/>
                  </a:cubicBezTo>
                  <a:cubicBezTo>
                    <a:pt x="689591" y="395227"/>
                    <a:pt x="685999" y="393552"/>
                    <a:pt x="690783" y="390642"/>
                  </a:cubicBezTo>
                  <a:cubicBezTo>
                    <a:pt x="698492" y="378675"/>
                    <a:pt x="706697" y="364805"/>
                    <a:pt x="705732" y="350055"/>
                  </a:cubicBezTo>
                  <a:cubicBezTo>
                    <a:pt x="703787" y="341850"/>
                    <a:pt x="701147" y="330720"/>
                    <a:pt x="710161" y="325780"/>
                  </a:cubicBezTo>
                  <a:cubicBezTo>
                    <a:pt x="720439" y="318043"/>
                    <a:pt x="734252" y="315403"/>
                    <a:pt x="742287" y="304727"/>
                  </a:cubicBezTo>
                  <a:cubicBezTo>
                    <a:pt x="727892" y="303620"/>
                    <a:pt x="723789" y="287649"/>
                    <a:pt x="724428" y="275625"/>
                  </a:cubicBezTo>
                  <a:cubicBezTo>
                    <a:pt x="725010" y="258704"/>
                    <a:pt x="725507" y="241597"/>
                    <a:pt x="730916" y="225527"/>
                  </a:cubicBezTo>
                  <a:cubicBezTo>
                    <a:pt x="733741" y="216229"/>
                    <a:pt x="726089" y="208109"/>
                    <a:pt x="726288" y="199392"/>
                  </a:cubicBezTo>
                  <a:cubicBezTo>
                    <a:pt x="733783" y="195276"/>
                    <a:pt x="744061" y="191982"/>
                    <a:pt x="748448" y="183223"/>
                  </a:cubicBezTo>
                  <a:cubicBezTo>
                    <a:pt x="753501" y="173328"/>
                    <a:pt x="747085" y="162426"/>
                    <a:pt x="744672" y="152602"/>
                  </a:cubicBezTo>
                  <a:cubicBezTo>
                    <a:pt x="742130" y="144411"/>
                    <a:pt x="728076" y="141785"/>
                    <a:pt x="731128" y="131748"/>
                  </a:cubicBezTo>
                  <a:cubicBezTo>
                    <a:pt x="737034" y="120022"/>
                    <a:pt x="725308" y="108623"/>
                    <a:pt x="714405" y="106124"/>
                  </a:cubicBezTo>
                  <a:cubicBezTo>
                    <a:pt x="706016" y="103455"/>
                    <a:pt x="707776" y="92382"/>
                    <a:pt x="700905" y="87740"/>
                  </a:cubicBezTo>
                  <a:cubicBezTo>
                    <a:pt x="695752" y="81480"/>
                    <a:pt x="687816" y="80160"/>
                    <a:pt x="680363" y="79833"/>
                  </a:cubicBezTo>
                  <a:cubicBezTo>
                    <a:pt x="674216" y="65992"/>
                    <a:pt x="656386" y="68845"/>
                    <a:pt x="645214" y="62457"/>
                  </a:cubicBezTo>
                  <a:cubicBezTo>
                    <a:pt x="641778" y="57318"/>
                    <a:pt x="636200" y="49879"/>
                    <a:pt x="629144" y="53897"/>
                  </a:cubicBezTo>
                  <a:cubicBezTo>
                    <a:pt x="622457" y="57006"/>
                    <a:pt x="620442" y="45890"/>
                    <a:pt x="616807" y="42370"/>
                  </a:cubicBezTo>
                  <a:cubicBezTo>
                    <a:pt x="609539" y="29082"/>
                    <a:pt x="590744" y="36890"/>
                    <a:pt x="581559" y="25902"/>
                  </a:cubicBezTo>
                  <a:cubicBezTo>
                    <a:pt x="573566" y="19486"/>
                    <a:pt x="573297" y="2890"/>
                    <a:pt x="560279" y="4452"/>
                  </a:cubicBezTo>
                  <a:lnTo>
                    <a:pt x="560279" y="4452"/>
                  </a:lnTo>
                  <a:close/>
                  <a:moveTo>
                    <a:pt x="498143" y="371392"/>
                  </a:moveTo>
                  <a:cubicBezTo>
                    <a:pt x="498554" y="374146"/>
                    <a:pt x="497958" y="382153"/>
                    <a:pt x="494168" y="378036"/>
                  </a:cubicBezTo>
                  <a:cubicBezTo>
                    <a:pt x="491797" y="375310"/>
                    <a:pt x="497120" y="371903"/>
                    <a:pt x="498143" y="371392"/>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75" name="Forme libre : forme 4674">
              <a:extLst>
                <a:ext uri="{FF2B5EF4-FFF2-40B4-BE49-F238E27FC236}">
                  <a16:creationId xmlns:a16="http://schemas.microsoft.com/office/drawing/2014/main" id="{F2C148D5-BCF2-420F-B077-84527DF08629}"/>
                </a:ext>
              </a:extLst>
            </p:cNvPr>
            <p:cNvSpPr/>
            <p:nvPr/>
          </p:nvSpPr>
          <p:spPr>
            <a:xfrm>
              <a:off x="8972233" y="2440645"/>
              <a:ext cx="965333" cy="844666"/>
            </a:xfrm>
            <a:custGeom>
              <a:avLst/>
              <a:gdLst>
                <a:gd name="connsiteX0" fmla="*/ 302497 w 965332"/>
                <a:gd name="connsiteY0" fmla="*/ 10800 h 844666"/>
                <a:gd name="connsiteX1" fmla="*/ 285320 w 965332"/>
                <a:gd name="connsiteY1" fmla="*/ 60756 h 844666"/>
                <a:gd name="connsiteX2" fmla="*/ 260945 w 965332"/>
                <a:gd name="connsiteY2" fmla="*/ 42429 h 844666"/>
                <a:gd name="connsiteX3" fmla="*/ 244577 w 965332"/>
                <a:gd name="connsiteY3" fmla="*/ 51287 h 844666"/>
                <a:gd name="connsiteX4" fmla="*/ 218286 w 965332"/>
                <a:gd name="connsiteY4" fmla="*/ 58385 h 844666"/>
                <a:gd name="connsiteX5" fmla="*/ 205041 w 965332"/>
                <a:gd name="connsiteY5" fmla="*/ 112571 h 844666"/>
                <a:gd name="connsiteX6" fmla="*/ 195473 w 965332"/>
                <a:gd name="connsiteY6" fmla="*/ 165892 h 844666"/>
                <a:gd name="connsiteX7" fmla="*/ 165619 w 965332"/>
                <a:gd name="connsiteY7" fmla="*/ 173742 h 844666"/>
                <a:gd name="connsiteX8" fmla="*/ 133493 w 965332"/>
                <a:gd name="connsiteY8" fmla="*/ 227517 h 844666"/>
                <a:gd name="connsiteX9" fmla="*/ 126537 w 965332"/>
                <a:gd name="connsiteY9" fmla="*/ 262368 h 844666"/>
                <a:gd name="connsiteX10" fmla="*/ 127900 w 965332"/>
                <a:gd name="connsiteY10" fmla="*/ 279290 h 844666"/>
                <a:gd name="connsiteX11" fmla="*/ 117678 w 965332"/>
                <a:gd name="connsiteY11" fmla="*/ 304971 h 844666"/>
                <a:gd name="connsiteX12" fmla="*/ 94965 w 965332"/>
                <a:gd name="connsiteY12" fmla="*/ 301805 h 844666"/>
                <a:gd name="connsiteX13" fmla="*/ 85851 w 965332"/>
                <a:gd name="connsiteY13" fmla="*/ 344109 h 844666"/>
                <a:gd name="connsiteX14" fmla="*/ 72705 w 965332"/>
                <a:gd name="connsiteY14" fmla="*/ 387762 h 844666"/>
                <a:gd name="connsiteX15" fmla="*/ 76325 w 965332"/>
                <a:gd name="connsiteY15" fmla="*/ 456599 h 844666"/>
                <a:gd name="connsiteX16" fmla="*/ 51142 w 965332"/>
                <a:gd name="connsiteY16" fmla="*/ 471306 h 844666"/>
                <a:gd name="connsiteX17" fmla="*/ 15836 w 965332"/>
                <a:gd name="connsiteY17" fmla="*/ 480165 h 844666"/>
                <a:gd name="connsiteX18" fmla="*/ 9192 w 965332"/>
                <a:gd name="connsiteY18" fmla="*/ 501217 h 844666"/>
                <a:gd name="connsiteX19" fmla="*/ 8639 w 965332"/>
                <a:gd name="connsiteY19" fmla="*/ 520708 h 844666"/>
                <a:gd name="connsiteX20" fmla="*/ 52504 w 965332"/>
                <a:gd name="connsiteY20" fmla="*/ 534606 h 844666"/>
                <a:gd name="connsiteX21" fmla="*/ 83977 w 965332"/>
                <a:gd name="connsiteY21" fmla="*/ 575548 h 844666"/>
                <a:gd name="connsiteX22" fmla="*/ 99437 w 965332"/>
                <a:gd name="connsiteY22" fmla="*/ 586933 h 844666"/>
                <a:gd name="connsiteX23" fmla="*/ 111120 w 965332"/>
                <a:gd name="connsiteY23" fmla="*/ 600079 h 844666"/>
                <a:gd name="connsiteX24" fmla="*/ 127431 w 965332"/>
                <a:gd name="connsiteY24" fmla="*/ 638422 h 844666"/>
                <a:gd name="connsiteX25" fmla="*/ 155284 w 965332"/>
                <a:gd name="connsiteY25" fmla="*/ 697563 h 844666"/>
                <a:gd name="connsiteX26" fmla="*/ 166059 w 965332"/>
                <a:gd name="connsiteY26" fmla="*/ 694596 h 844666"/>
                <a:gd name="connsiteX27" fmla="*/ 184443 w 965332"/>
                <a:gd name="connsiteY27" fmla="*/ 711660 h 844666"/>
                <a:gd name="connsiteX28" fmla="*/ 187765 w 965332"/>
                <a:gd name="connsiteY28" fmla="*/ 744538 h 844666"/>
                <a:gd name="connsiteX29" fmla="*/ 214652 w 965332"/>
                <a:gd name="connsiteY29" fmla="*/ 763575 h 844666"/>
                <a:gd name="connsiteX30" fmla="*/ 277200 w 965332"/>
                <a:gd name="connsiteY30" fmla="*/ 777075 h 844666"/>
                <a:gd name="connsiteX31" fmla="*/ 347953 w 965332"/>
                <a:gd name="connsiteY31" fmla="*/ 824008 h 844666"/>
                <a:gd name="connsiteX32" fmla="*/ 379269 w 965332"/>
                <a:gd name="connsiteY32" fmla="*/ 827628 h 844666"/>
                <a:gd name="connsiteX33" fmla="*/ 412006 w 965332"/>
                <a:gd name="connsiteY33" fmla="*/ 831801 h 844666"/>
                <a:gd name="connsiteX34" fmla="*/ 428076 w 965332"/>
                <a:gd name="connsiteY34" fmla="*/ 841213 h 844666"/>
                <a:gd name="connsiteX35" fmla="*/ 445650 w 965332"/>
                <a:gd name="connsiteY35" fmla="*/ 811146 h 844666"/>
                <a:gd name="connsiteX36" fmla="*/ 492327 w 965332"/>
                <a:gd name="connsiteY36" fmla="*/ 778963 h 844666"/>
                <a:gd name="connsiteX37" fmla="*/ 510101 w 965332"/>
                <a:gd name="connsiteY37" fmla="*/ 780468 h 844666"/>
                <a:gd name="connsiteX38" fmla="*/ 536037 w 965332"/>
                <a:gd name="connsiteY38" fmla="*/ 800059 h 844666"/>
                <a:gd name="connsiteX39" fmla="*/ 566047 w 965332"/>
                <a:gd name="connsiteY39" fmla="*/ 797745 h 844666"/>
                <a:gd name="connsiteX40" fmla="*/ 596611 w 965332"/>
                <a:gd name="connsiteY40" fmla="*/ 778807 h 844666"/>
                <a:gd name="connsiteX41" fmla="*/ 640917 w 965332"/>
                <a:gd name="connsiteY41" fmla="*/ 766769 h 844666"/>
                <a:gd name="connsiteX42" fmla="*/ 673000 w 965332"/>
                <a:gd name="connsiteY42" fmla="*/ 735850 h 844666"/>
                <a:gd name="connsiteX43" fmla="*/ 757339 w 965332"/>
                <a:gd name="connsiteY43" fmla="*/ 729859 h 844666"/>
                <a:gd name="connsiteX44" fmla="*/ 798494 w 965332"/>
                <a:gd name="connsiteY44" fmla="*/ 692240 h 844666"/>
                <a:gd name="connsiteX45" fmla="*/ 961379 w 965332"/>
                <a:gd name="connsiteY45" fmla="*/ 501998 h 844666"/>
                <a:gd name="connsiteX46" fmla="*/ 881328 w 965332"/>
                <a:gd name="connsiteY46" fmla="*/ 498548 h 844666"/>
                <a:gd name="connsiteX47" fmla="*/ 705367 w 965332"/>
                <a:gd name="connsiteY47" fmla="*/ 431145 h 844666"/>
                <a:gd name="connsiteX48" fmla="*/ 673085 w 965332"/>
                <a:gd name="connsiteY48" fmla="*/ 405209 h 844666"/>
                <a:gd name="connsiteX49" fmla="*/ 645360 w 965332"/>
                <a:gd name="connsiteY49" fmla="*/ 365247 h 844666"/>
                <a:gd name="connsiteX50" fmla="*/ 620361 w 965332"/>
                <a:gd name="connsiteY50" fmla="*/ 320658 h 844666"/>
                <a:gd name="connsiteX51" fmla="*/ 633450 w 965332"/>
                <a:gd name="connsiteY51" fmla="*/ 290349 h 844666"/>
                <a:gd name="connsiteX52" fmla="*/ 623272 w 965332"/>
                <a:gd name="connsiteY52" fmla="*/ 285863 h 844666"/>
                <a:gd name="connsiteX53" fmla="*/ 598400 w 965332"/>
                <a:gd name="connsiteY53" fmla="*/ 283847 h 844666"/>
                <a:gd name="connsiteX54" fmla="*/ 564812 w 965332"/>
                <a:gd name="connsiteY54" fmla="*/ 288234 h 844666"/>
                <a:gd name="connsiteX55" fmla="*/ 560681 w 965332"/>
                <a:gd name="connsiteY55" fmla="*/ 258379 h 844666"/>
                <a:gd name="connsiteX56" fmla="*/ 592452 w 965332"/>
                <a:gd name="connsiteY56" fmla="*/ 186874 h 844666"/>
                <a:gd name="connsiteX57" fmla="*/ 566771 w 965332"/>
                <a:gd name="connsiteY57" fmla="*/ 151923 h 844666"/>
                <a:gd name="connsiteX58" fmla="*/ 541772 w 965332"/>
                <a:gd name="connsiteY58" fmla="*/ 117256 h 844666"/>
                <a:gd name="connsiteX59" fmla="*/ 509419 w 965332"/>
                <a:gd name="connsiteY59" fmla="*/ 83526 h 844666"/>
                <a:gd name="connsiteX60" fmla="*/ 478756 w 965332"/>
                <a:gd name="connsiteY60" fmla="*/ 56554 h 844666"/>
                <a:gd name="connsiteX61" fmla="*/ 430915 w 965332"/>
                <a:gd name="connsiteY61" fmla="*/ 40186 h 844666"/>
                <a:gd name="connsiteX62" fmla="*/ 390428 w 965332"/>
                <a:gd name="connsiteY62" fmla="*/ 38170 h 844666"/>
                <a:gd name="connsiteX63" fmla="*/ 374869 w 965332"/>
                <a:gd name="connsiteY63" fmla="*/ 24528 h 844666"/>
                <a:gd name="connsiteX64" fmla="*/ 361368 w 965332"/>
                <a:gd name="connsiteY64" fmla="*/ 38070 h 844666"/>
                <a:gd name="connsiteX65" fmla="*/ 333927 w 965332"/>
                <a:gd name="connsiteY65" fmla="*/ 30518 h 844666"/>
                <a:gd name="connsiteX66" fmla="*/ 312179 w 965332"/>
                <a:gd name="connsiteY66" fmla="*/ 15712 h 844666"/>
                <a:gd name="connsiteX67" fmla="*/ 302497 w 965332"/>
                <a:gd name="connsiteY67" fmla="*/ 10800 h 844666"/>
                <a:gd name="connsiteX68" fmla="*/ 302497 w 965332"/>
                <a:gd name="connsiteY68" fmla="*/ 10800 h 844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965332" h="844666">
                  <a:moveTo>
                    <a:pt x="302497" y="10800"/>
                  </a:moveTo>
                  <a:cubicBezTo>
                    <a:pt x="298182" y="27849"/>
                    <a:pt x="291822" y="44317"/>
                    <a:pt x="285320" y="60756"/>
                  </a:cubicBezTo>
                  <a:cubicBezTo>
                    <a:pt x="280294" y="52394"/>
                    <a:pt x="272728" y="38638"/>
                    <a:pt x="260945" y="42429"/>
                  </a:cubicBezTo>
                  <a:cubicBezTo>
                    <a:pt x="255139" y="45509"/>
                    <a:pt x="252967" y="54907"/>
                    <a:pt x="244577" y="51287"/>
                  </a:cubicBezTo>
                  <a:cubicBezTo>
                    <a:pt x="235662" y="49726"/>
                    <a:pt x="222630" y="47979"/>
                    <a:pt x="218286" y="58385"/>
                  </a:cubicBezTo>
                  <a:cubicBezTo>
                    <a:pt x="210549" y="75520"/>
                    <a:pt x="215461" y="96175"/>
                    <a:pt x="205041" y="112571"/>
                  </a:cubicBezTo>
                  <a:cubicBezTo>
                    <a:pt x="196821" y="129124"/>
                    <a:pt x="202230" y="149240"/>
                    <a:pt x="195473" y="165892"/>
                  </a:cubicBezTo>
                  <a:cubicBezTo>
                    <a:pt x="185706" y="168419"/>
                    <a:pt x="171638" y="162400"/>
                    <a:pt x="165619" y="173742"/>
                  </a:cubicBezTo>
                  <a:cubicBezTo>
                    <a:pt x="155667" y="191984"/>
                    <a:pt x="149364" y="213222"/>
                    <a:pt x="133493" y="227517"/>
                  </a:cubicBezTo>
                  <a:cubicBezTo>
                    <a:pt x="126537" y="238107"/>
                    <a:pt x="135097" y="252076"/>
                    <a:pt x="126537" y="262368"/>
                  </a:cubicBezTo>
                  <a:cubicBezTo>
                    <a:pt x="123314" y="267834"/>
                    <a:pt x="123740" y="274563"/>
                    <a:pt x="127900" y="279290"/>
                  </a:cubicBezTo>
                  <a:cubicBezTo>
                    <a:pt x="128709" y="288404"/>
                    <a:pt x="122420" y="299747"/>
                    <a:pt x="117678" y="304971"/>
                  </a:cubicBezTo>
                  <a:cubicBezTo>
                    <a:pt x="114087" y="295914"/>
                    <a:pt x="100388" y="292223"/>
                    <a:pt x="94965" y="301805"/>
                  </a:cubicBezTo>
                  <a:cubicBezTo>
                    <a:pt x="84715" y="313233"/>
                    <a:pt x="81663" y="329402"/>
                    <a:pt x="85851" y="344109"/>
                  </a:cubicBezTo>
                  <a:cubicBezTo>
                    <a:pt x="86901" y="359768"/>
                    <a:pt x="73614" y="372203"/>
                    <a:pt x="72705" y="387762"/>
                  </a:cubicBezTo>
                  <a:cubicBezTo>
                    <a:pt x="69014" y="410873"/>
                    <a:pt x="77376" y="433672"/>
                    <a:pt x="76325" y="456599"/>
                  </a:cubicBezTo>
                  <a:cubicBezTo>
                    <a:pt x="75048" y="468410"/>
                    <a:pt x="62044" y="475380"/>
                    <a:pt x="51142" y="471306"/>
                  </a:cubicBezTo>
                  <a:cubicBezTo>
                    <a:pt x="39401" y="468524"/>
                    <a:pt x="21046" y="465827"/>
                    <a:pt x="15836" y="480165"/>
                  </a:cubicBezTo>
                  <a:cubicBezTo>
                    <a:pt x="13820" y="487334"/>
                    <a:pt x="15126" y="495596"/>
                    <a:pt x="9192" y="501217"/>
                  </a:cubicBezTo>
                  <a:cubicBezTo>
                    <a:pt x="4962" y="506839"/>
                    <a:pt x="1086" y="516010"/>
                    <a:pt x="8639" y="520708"/>
                  </a:cubicBezTo>
                  <a:cubicBezTo>
                    <a:pt x="21358" y="530518"/>
                    <a:pt x="39657" y="524485"/>
                    <a:pt x="52504" y="534606"/>
                  </a:cubicBezTo>
                  <a:cubicBezTo>
                    <a:pt x="67552" y="543976"/>
                    <a:pt x="74707" y="561238"/>
                    <a:pt x="83977" y="575548"/>
                  </a:cubicBezTo>
                  <a:cubicBezTo>
                    <a:pt x="86106" y="582830"/>
                    <a:pt x="93304" y="585017"/>
                    <a:pt x="99437" y="586933"/>
                  </a:cubicBezTo>
                  <a:cubicBezTo>
                    <a:pt x="101452" y="592739"/>
                    <a:pt x="104718" y="598134"/>
                    <a:pt x="111120" y="600079"/>
                  </a:cubicBezTo>
                  <a:cubicBezTo>
                    <a:pt x="121142" y="609803"/>
                    <a:pt x="121497" y="626114"/>
                    <a:pt x="127431" y="638422"/>
                  </a:cubicBezTo>
                  <a:cubicBezTo>
                    <a:pt x="132968" y="659745"/>
                    <a:pt x="141741" y="680159"/>
                    <a:pt x="155284" y="697563"/>
                  </a:cubicBezTo>
                  <a:cubicBezTo>
                    <a:pt x="158520" y="703085"/>
                    <a:pt x="161204" y="693106"/>
                    <a:pt x="166059" y="694596"/>
                  </a:cubicBezTo>
                  <a:cubicBezTo>
                    <a:pt x="175613" y="693262"/>
                    <a:pt x="187722" y="700786"/>
                    <a:pt x="184443" y="711660"/>
                  </a:cubicBezTo>
                  <a:cubicBezTo>
                    <a:pt x="181930" y="722690"/>
                    <a:pt x="179928" y="735126"/>
                    <a:pt x="187765" y="744538"/>
                  </a:cubicBezTo>
                  <a:cubicBezTo>
                    <a:pt x="193386" y="754106"/>
                    <a:pt x="201648" y="766556"/>
                    <a:pt x="214652" y="763575"/>
                  </a:cubicBezTo>
                  <a:cubicBezTo>
                    <a:pt x="236287" y="762425"/>
                    <a:pt x="260179" y="761658"/>
                    <a:pt x="277200" y="777075"/>
                  </a:cubicBezTo>
                  <a:cubicBezTo>
                    <a:pt x="299502" y="793983"/>
                    <a:pt x="317928" y="820941"/>
                    <a:pt x="347953" y="824008"/>
                  </a:cubicBezTo>
                  <a:cubicBezTo>
                    <a:pt x="358515" y="824164"/>
                    <a:pt x="370596" y="818840"/>
                    <a:pt x="379269" y="827628"/>
                  </a:cubicBezTo>
                  <a:cubicBezTo>
                    <a:pt x="388965" y="833561"/>
                    <a:pt x="401501" y="827755"/>
                    <a:pt x="412006" y="831801"/>
                  </a:cubicBezTo>
                  <a:cubicBezTo>
                    <a:pt x="418266" y="832980"/>
                    <a:pt x="423859" y="836387"/>
                    <a:pt x="428076" y="841213"/>
                  </a:cubicBezTo>
                  <a:cubicBezTo>
                    <a:pt x="428374" y="828039"/>
                    <a:pt x="443180" y="823468"/>
                    <a:pt x="445650" y="811146"/>
                  </a:cubicBezTo>
                  <a:cubicBezTo>
                    <a:pt x="454580" y="792805"/>
                    <a:pt x="477705" y="791044"/>
                    <a:pt x="492327" y="778963"/>
                  </a:cubicBezTo>
                  <a:cubicBezTo>
                    <a:pt x="497651" y="774151"/>
                    <a:pt x="506409" y="773214"/>
                    <a:pt x="510101" y="780468"/>
                  </a:cubicBezTo>
                  <a:cubicBezTo>
                    <a:pt x="516219" y="789497"/>
                    <a:pt x="523218" y="801762"/>
                    <a:pt x="536037" y="800059"/>
                  </a:cubicBezTo>
                  <a:cubicBezTo>
                    <a:pt x="546102" y="798682"/>
                    <a:pt x="555869" y="795260"/>
                    <a:pt x="566047" y="797745"/>
                  </a:cubicBezTo>
                  <a:cubicBezTo>
                    <a:pt x="579690" y="797787"/>
                    <a:pt x="582799" y="779247"/>
                    <a:pt x="596611" y="778807"/>
                  </a:cubicBezTo>
                  <a:cubicBezTo>
                    <a:pt x="611560" y="776820"/>
                    <a:pt x="630710" y="780937"/>
                    <a:pt x="640917" y="766769"/>
                  </a:cubicBezTo>
                  <a:cubicBezTo>
                    <a:pt x="649236" y="754390"/>
                    <a:pt x="657952" y="741017"/>
                    <a:pt x="673000" y="735850"/>
                  </a:cubicBezTo>
                  <a:cubicBezTo>
                    <a:pt x="699519" y="724706"/>
                    <a:pt x="729217" y="728908"/>
                    <a:pt x="757339" y="729859"/>
                  </a:cubicBezTo>
                  <a:cubicBezTo>
                    <a:pt x="777952" y="728212"/>
                    <a:pt x="786853" y="706194"/>
                    <a:pt x="798494" y="692240"/>
                  </a:cubicBezTo>
                  <a:cubicBezTo>
                    <a:pt x="847995" y="624893"/>
                    <a:pt x="904382" y="563112"/>
                    <a:pt x="961379" y="501998"/>
                  </a:cubicBezTo>
                  <a:cubicBezTo>
                    <a:pt x="934662" y="501743"/>
                    <a:pt x="906781" y="509621"/>
                    <a:pt x="881328" y="498548"/>
                  </a:cubicBezTo>
                  <a:cubicBezTo>
                    <a:pt x="823195" y="475125"/>
                    <a:pt x="764111" y="453334"/>
                    <a:pt x="705367" y="431145"/>
                  </a:cubicBezTo>
                  <a:cubicBezTo>
                    <a:pt x="693599" y="423678"/>
                    <a:pt x="686813" y="410022"/>
                    <a:pt x="673085" y="405209"/>
                  </a:cubicBezTo>
                  <a:cubicBezTo>
                    <a:pt x="658776" y="396067"/>
                    <a:pt x="658804" y="375369"/>
                    <a:pt x="645360" y="365247"/>
                  </a:cubicBezTo>
                  <a:cubicBezTo>
                    <a:pt x="633237" y="352939"/>
                    <a:pt x="628183" y="335507"/>
                    <a:pt x="620361" y="320658"/>
                  </a:cubicBezTo>
                  <a:cubicBezTo>
                    <a:pt x="618785" y="308676"/>
                    <a:pt x="633464" y="302288"/>
                    <a:pt x="633450" y="290349"/>
                  </a:cubicBezTo>
                  <a:cubicBezTo>
                    <a:pt x="637297" y="280795"/>
                    <a:pt x="627459" y="290136"/>
                    <a:pt x="623272" y="285863"/>
                  </a:cubicBezTo>
                  <a:cubicBezTo>
                    <a:pt x="616031" y="280128"/>
                    <a:pt x="606534" y="279673"/>
                    <a:pt x="598400" y="283847"/>
                  </a:cubicBezTo>
                  <a:cubicBezTo>
                    <a:pt x="587909" y="286346"/>
                    <a:pt x="575289" y="294040"/>
                    <a:pt x="564812" y="288234"/>
                  </a:cubicBezTo>
                  <a:cubicBezTo>
                    <a:pt x="559588" y="279489"/>
                    <a:pt x="562952" y="268047"/>
                    <a:pt x="560681" y="258379"/>
                  </a:cubicBezTo>
                  <a:cubicBezTo>
                    <a:pt x="559049" y="230087"/>
                    <a:pt x="589669" y="213804"/>
                    <a:pt x="592452" y="186874"/>
                  </a:cubicBezTo>
                  <a:cubicBezTo>
                    <a:pt x="593091" y="170278"/>
                    <a:pt x="576027" y="162769"/>
                    <a:pt x="566771" y="151923"/>
                  </a:cubicBezTo>
                  <a:cubicBezTo>
                    <a:pt x="559091" y="139856"/>
                    <a:pt x="554903" y="125036"/>
                    <a:pt x="541772" y="117256"/>
                  </a:cubicBezTo>
                  <a:cubicBezTo>
                    <a:pt x="528044" y="109136"/>
                    <a:pt x="516929" y="97609"/>
                    <a:pt x="509419" y="83526"/>
                  </a:cubicBezTo>
                  <a:cubicBezTo>
                    <a:pt x="502577" y="71261"/>
                    <a:pt x="491716" y="61593"/>
                    <a:pt x="478756" y="56554"/>
                  </a:cubicBezTo>
                  <a:cubicBezTo>
                    <a:pt x="464545" y="47710"/>
                    <a:pt x="448759" y="35118"/>
                    <a:pt x="430915" y="40186"/>
                  </a:cubicBezTo>
                  <a:cubicBezTo>
                    <a:pt x="417925" y="39206"/>
                    <a:pt x="402750" y="28843"/>
                    <a:pt x="390428" y="38170"/>
                  </a:cubicBezTo>
                  <a:cubicBezTo>
                    <a:pt x="387248" y="32506"/>
                    <a:pt x="383074" y="21418"/>
                    <a:pt x="374869" y="24528"/>
                  </a:cubicBezTo>
                  <a:cubicBezTo>
                    <a:pt x="370085" y="28871"/>
                    <a:pt x="369346" y="37517"/>
                    <a:pt x="361368" y="38070"/>
                  </a:cubicBezTo>
                  <a:cubicBezTo>
                    <a:pt x="351956" y="41265"/>
                    <a:pt x="338158" y="41889"/>
                    <a:pt x="333927" y="30518"/>
                  </a:cubicBezTo>
                  <a:cubicBezTo>
                    <a:pt x="330549" y="20127"/>
                    <a:pt x="316523" y="25450"/>
                    <a:pt x="312179" y="15712"/>
                  </a:cubicBezTo>
                  <a:cubicBezTo>
                    <a:pt x="307693" y="11794"/>
                    <a:pt x="304229" y="-4546"/>
                    <a:pt x="302497" y="10800"/>
                  </a:cubicBezTo>
                  <a:lnTo>
                    <a:pt x="302497" y="10800"/>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76" name="Forme libre : forme 4675">
              <a:extLst>
                <a:ext uri="{FF2B5EF4-FFF2-40B4-BE49-F238E27FC236}">
                  <a16:creationId xmlns:a16="http://schemas.microsoft.com/office/drawing/2014/main" id="{0BD829C5-7658-441E-9113-42A4D9036CA0}"/>
                </a:ext>
              </a:extLst>
            </p:cNvPr>
            <p:cNvSpPr/>
            <p:nvPr/>
          </p:nvSpPr>
          <p:spPr>
            <a:xfrm>
              <a:off x="5835715" y="1524846"/>
              <a:ext cx="555066" cy="516737"/>
            </a:xfrm>
            <a:custGeom>
              <a:avLst/>
              <a:gdLst>
                <a:gd name="connsiteX0" fmla="*/ 286664 w 555066"/>
                <a:gd name="connsiteY0" fmla="*/ 4393 h 516736"/>
                <a:gd name="connsiteX1" fmla="*/ 257008 w 555066"/>
                <a:gd name="connsiteY1" fmla="*/ 36363 h 516736"/>
                <a:gd name="connsiteX2" fmla="*/ 215627 w 555066"/>
                <a:gd name="connsiteY2" fmla="*/ 92537 h 516736"/>
                <a:gd name="connsiteX3" fmla="*/ 176332 w 555066"/>
                <a:gd name="connsiteY3" fmla="*/ 135153 h 516736"/>
                <a:gd name="connsiteX4" fmla="*/ 154882 w 555066"/>
                <a:gd name="connsiteY4" fmla="*/ 204388 h 516736"/>
                <a:gd name="connsiteX5" fmla="*/ 104926 w 555066"/>
                <a:gd name="connsiteY5" fmla="*/ 265842 h 516736"/>
                <a:gd name="connsiteX6" fmla="*/ 82723 w 555066"/>
                <a:gd name="connsiteY6" fmla="*/ 301886 h 516736"/>
                <a:gd name="connsiteX7" fmla="*/ 94563 w 555066"/>
                <a:gd name="connsiteY7" fmla="*/ 290813 h 516736"/>
                <a:gd name="connsiteX8" fmla="*/ 69279 w 555066"/>
                <a:gd name="connsiteY8" fmla="*/ 336028 h 516736"/>
                <a:gd name="connsiteX9" fmla="*/ 63289 w 555066"/>
                <a:gd name="connsiteY9" fmla="*/ 350934 h 516736"/>
                <a:gd name="connsiteX10" fmla="*/ 45160 w 555066"/>
                <a:gd name="connsiteY10" fmla="*/ 388908 h 516736"/>
                <a:gd name="connsiteX11" fmla="*/ 15150 w 555066"/>
                <a:gd name="connsiteY11" fmla="*/ 441831 h 516736"/>
                <a:gd name="connsiteX12" fmla="*/ 7598 w 555066"/>
                <a:gd name="connsiteY12" fmla="*/ 505884 h 516736"/>
                <a:gd name="connsiteX13" fmla="*/ 13844 w 555066"/>
                <a:gd name="connsiteY13" fmla="*/ 502462 h 516736"/>
                <a:gd name="connsiteX14" fmla="*/ 26379 w 555066"/>
                <a:gd name="connsiteY14" fmla="*/ 467668 h 516736"/>
                <a:gd name="connsiteX15" fmla="*/ 222313 w 555066"/>
                <a:gd name="connsiteY15" fmla="*/ 467412 h 516736"/>
                <a:gd name="connsiteX16" fmla="*/ 262602 w 555066"/>
                <a:gd name="connsiteY16" fmla="*/ 465397 h 516736"/>
                <a:gd name="connsiteX17" fmla="*/ 268947 w 555066"/>
                <a:gd name="connsiteY17" fmla="*/ 424200 h 516736"/>
                <a:gd name="connsiteX18" fmla="*/ 266576 w 555066"/>
                <a:gd name="connsiteY18" fmla="*/ 358387 h 516736"/>
                <a:gd name="connsiteX19" fmla="*/ 316745 w 555066"/>
                <a:gd name="connsiteY19" fmla="*/ 322357 h 516736"/>
                <a:gd name="connsiteX20" fmla="*/ 336478 w 555066"/>
                <a:gd name="connsiteY20" fmla="*/ 303803 h 516736"/>
                <a:gd name="connsiteX21" fmla="*/ 339828 w 555066"/>
                <a:gd name="connsiteY21" fmla="*/ 193726 h 516736"/>
                <a:gd name="connsiteX22" fmla="*/ 341461 w 555066"/>
                <a:gd name="connsiteY22" fmla="*/ 133748 h 516736"/>
                <a:gd name="connsiteX23" fmla="*/ 368646 w 555066"/>
                <a:gd name="connsiteY23" fmla="*/ 131988 h 516736"/>
                <a:gd name="connsiteX24" fmla="*/ 521978 w 555066"/>
                <a:gd name="connsiteY24" fmla="*/ 133847 h 516736"/>
                <a:gd name="connsiteX25" fmla="*/ 546097 w 555066"/>
                <a:gd name="connsiteY25" fmla="*/ 128510 h 516736"/>
                <a:gd name="connsiteX26" fmla="*/ 548553 w 555066"/>
                <a:gd name="connsiteY26" fmla="*/ 74479 h 516736"/>
                <a:gd name="connsiteX27" fmla="*/ 550782 w 555066"/>
                <a:gd name="connsiteY27" fmla="*/ 13096 h 516736"/>
                <a:gd name="connsiteX28" fmla="*/ 524902 w 555066"/>
                <a:gd name="connsiteY28" fmla="*/ 6949 h 516736"/>
                <a:gd name="connsiteX29" fmla="*/ 300065 w 555066"/>
                <a:gd name="connsiteY29" fmla="*/ 4521 h 516736"/>
                <a:gd name="connsiteX30" fmla="*/ 286664 w 555066"/>
                <a:gd name="connsiteY30" fmla="*/ 4393 h 516736"/>
                <a:gd name="connsiteX31" fmla="*/ 286664 w 555066"/>
                <a:gd name="connsiteY31" fmla="*/ 4393 h 516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55066" h="516736">
                  <a:moveTo>
                    <a:pt x="286664" y="4393"/>
                  </a:moveTo>
                  <a:cubicBezTo>
                    <a:pt x="269430" y="4294"/>
                    <a:pt x="260884" y="22124"/>
                    <a:pt x="257008" y="36363"/>
                  </a:cubicBezTo>
                  <a:cubicBezTo>
                    <a:pt x="251231" y="59886"/>
                    <a:pt x="236978" y="80768"/>
                    <a:pt x="215627" y="92537"/>
                  </a:cubicBezTo>
                  <a:cubicBezTo>
                    <a:pt x="197399" y="100884"/>
                    <a:pt x="183473" y="116457"/>
                    <a:pt x="176332" y="135153"/>
                  </a:cubicBezTo>
                  <a:cubicBezTo>
                    <a:pt x="166352" y="157271"/>
                    <a:pt x="159538" y="180723"/>
                    <a:pt x="154882" y="204388"/>
                  </a:cubicBezTo>
                  <a:cubicBezTo>
                    <a:pt x="149331" y="232226"/>
                    <a:pt x="124020" y="247629"/>
                    <a:pt x="104926" y="265842"/>
                  </a:cubicBezTo>
                  <a:cubicBezTo>
                    <a:pt x="95471" y="276035"/>
                    <a:pt x="82496" y="286810"/>
                    <a:pt x="82723" y="301886"/>
                  </a:cubicBezTo>
                  <a:cubicBezTo>
                    <a:pt x="87763" y="300381"/>
                    <a:pt x="91624" y="291466"/>
                    <a:pt x="94563" y="290813"/>
                  </a:cubicBezTo>
                  <a:cubicBezTo>
                    <a:pt x="91085" y="308274"/>
                    <a:pt x="76590" y="320512"/>
                    <a:pt x="69279" y="336028"/>
                  </a:cubicBezTo>
                  <a:cubicBezTo>
                    <a:pt x="68087" y="341635"/>
                    <a:pt x="69336" y="348066"/>
                    <a:pt x="63289" y="350934"/>
                  </a:cubicBezTo>
                  <a:cubicBezTo>
                    <a:pt x="53437" y="361808"/>
                    <a:pt x="59214" y="380674"/>
                    <a:pt x="45160" y="388908"/>
                  </a:cubicBezTo>
                  <a:cubicBezTo>
                    <a:pt x="25357" y="398831"/>
                    <a:pt x="18245" y="421346"/>
                    <a:pt x="15150" y="441831"/>
                  </a:cubicBezTo>
                  <a:cubicBezTo>
                    <a:pt x="11175" y="462501"/>
                    <a:pt x="-1573" y="484916"/>
                    <a:pt x="7598" y="505884"/>
                  </a:cubicBezTo>
                  <a:cubicBezTo>
                    <a:pt x="13730" y="517482"/>
                    <a:pt x="15547" y="512939"/>
                    <a:pt x="13844" y="502462"/>
                  </a:cubicBezTo>
                  <a:cubicBezTo>
                    <a:pt x="13603" y="490538"/>
                    <a:pt x="13815" y="473205"/>
                    <a:pt x="26379" y="467668"/>
                  </a:cubicBezTo>
                  <a:cubicBezTo>
                    <a:pt x="91511" y="466830"/>
                    <a:pt x="157040" y="467341"/>
                    <a:pt x="222313" y="467412"/>
                  </a:cubicBezTo>
                  <a:cubicBezTo>
                    <a:pt x="235473" y="467668"/>
                    <a:pt x="250450" y="471941"/>
                    <a:pt x="262602" y="465397"/>
                  </a:cubicBezTo>
                  <a:cubicBezTo>
                    <a:pt x="271758" y="454125"/>
                    <a:pt x="268578" y="437799"/>
                    <a:pt x="268947" y="424200"/>
                  </a:cubicBezTo>
                  <a:cubicBezTo>
                    <a:pt x="269302" y="402266"/>
                    <a:pt x="261338" y="379979"/>
                    <a:pt x="266576" y="358387"/>
                  </a:cubicBezTo>
                  <a:cubicBezTo>
                    <a:pt x="273575" y="336823"/>
                    <a:pt x="296729" y="327822"/>
                    <a:pt x="316745" y="322357"/>
                  </a:cubicBezTo>
                  <a:cubicBezTo>
                    <a:pt x="325590" y="319433"/>
                    <a:pt x="336591" y="314833"/>
                    <a:pt x="336478" y="303803"/>
                  </a:cubicBezTo>
                  <a:cubicBezTo>
                    <a:pt x="338522" y="267219"/>
                    <a:pt x="338962" y="230409"/>
                    <a:pt x="339828" y="193726"/>
                  </a:cubicBezTo>
                  <a:cubicBezTo>
                    <a:pt x="341801" y="173838"/>
                    <a:pt x="335399" y="153069"/>
                    <a:pt x="341461" y="133748"/>
                  </a:cubicBezTo>
                  <a:cubicBezTo>
                    <a:pt x="349027" y="128879"/>
                    <a:pt x="359987" y="132272"/>
                    <a:pt x="368646" y="131988"/>
                  </a:cubicBezTo>
                  <a:cubicBezTo>
                    <a:pt x="419695" y="134358"/>
                    <a:pt x="470900" y="131392"/>
                    <a:pt x="521978" y="133847"/>
                  </a:cubicBezTo>
                  <a:cubicBezTo>
                    <a:pt x="529686" y="132513"/>
                    <a:pt x="541498" y="136828"/>
                    <a:pt x="546097" y="128510"/>
                  </a:cubicBezTo>
                  <a:cubicBezTo>
                    <a:pt x="551449" y="111162"/>
                    <a:pt x="546310" y="92381"/>
                    <a:pt x="548553" y="74479"/>
                  </a:cubicBezTo>
                  <a:cubicBezTo>
                    <a:pt x="548667" y="54051"/>
                    <a:pt x="552826" y="33424"/>
                    <a:pt x="550782" y="13096"/>
                  </a:cubicBezTo>
                  <a:cubicBezTo>
                    <a:pt x="547162" y="2165"/>
                    <a:pt x="533093" y="8113"/>
                    <a:pt x="524902" y="6949"/>
                  </a:cubicBezTo>
                  <a:cubicBezTo>
                    <a:pt x="449947" y="6395"/>
                    <a:pt x="374949" y="8638"/>
                    <a:pt x="300065" y="4521"/>
                  </a:cubicBezTo>
                  <a:cubicBezTo>
                    <a:pt x="295593" y="4493"/>
                    <a:pt x="291121" y="4251"/>
                    <a:pt x="286664" y="4393"/>
                  </a:cubicBezTo>
                  <a:lnTo>
                    <a:pt x="286664" y="4393"/>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77" name="Forme libre : forme 4676">
              <a:extLst>
                <a:ext uri="{FF2B5EF4-FFF2-40B4-BE49-F238E27FC236}">
                  <a16:creationId xmlns:a16="http://schemas.microsoft.com/office/drawing/2014/main" id="{F0E95DC4-A085-492A-BEA8-7E3F766970FD}"/>
                </a:ext>
              </a:extLst>
            </p:cNvPr>
            <p:cNvSpPr/>
            <p:nvPr/>
          </p:nvSpPr>
          <p:spPr>
            <a:xfrm>
              <a:off x="7737523" y="1830632"/>
              <a:ext cx="674313" cy="1158399"/>
            </a:xfrm>
            <a:custGeom>
              <a:avLst/>
              <a:gdLst>
                <a:gd name="connsiteX0" fmla="*/ 160685 w 674313"/>
                <a:gd name="connsiteY0" fmla="*/ 4420 h 1158399"/>
                <a:gd name="connsiteX1" fmla="*/ 121206 w 674313"/>
                <a:gd name="connsiteY1" fmla="*/ 23911 h 1158399"/>
                <a:gd name="connsiteX2" fmla="*/ 96633 w 674313"/>
                <a:gd name="connsiteY2" fmla="*/ 38007 h 1158399"/>
                <a:gd name="connsiteX3" fmla="*/ 101587 w 674313"/>
                <a:gd name="connsiteY3" fmla="*/ 75386 h 1158399"/>
                <a:gd name="connsiteX4" fmla="*/ 109353 w 674313"/>
                <a:gd name="connsiteY4" fmla="*/ 136443 h 1158399"/>
                <a:gd name="connsiteX5" fmla="*/ 134551 w 674313"/>
                <a:gd name="connsiteY5" fmla="*/ 188273 h 1158399"/>
                <a:gd name="connsiteX6" fmla="*/ 139491 w 674313"/>
                <a:gd name="connsiteY6" fmla="*/ 207452 h 1158399"/>
                <a:gd name="connsiteX7" fmla="*/ 153389 w 674313"/>
                <a:gd name="connsiteY7" fmla="*/ 240642 h 1158399"/>
                <a:gd name="connsiteX8" fmla="*/ 135417 w 674313"/>
                <a:gd name="connsiteY8" fmla="*/ 355048 h 1158399"/>
                <a:gd name="connsiteX9" fmla="*/ 129766 w 674313"/>
                <a:gd name="connsiteY9" fmla="*/ 464571 h 1158399"/>
                <a:gd name="connsiteX10" fmla="*/ 77454 w 674313"/>
                <a:gd name="connsiteY10" fmla="*/ 538646 h 1158399"/>
                <a:gd name="connsiteX11" fmla="*/ 28392 w 674313"/>
                <a:gd name="connsiteY11" fmla="*/ 616369 h 1158399"/>
                <a:gd name="connsiteX12" fmla="*/ 19491 w 674313"/>
                <a:gd name="connsiteY12" fmla="*/ 635392 h 1158399"/>
                <a:gd name="connsiteX13" fmla="*/ 8362 w 674313"/>
                <a:gd name="connsiteY13" fmla="*/ 648893 h 1158399"/>
                <a:gd name="connsiteX14" fmla="*/ 6914 w 674313"/>
                <a:gd name="connsiteY14" fmla="*/ 674133 h 1158399"/>
                <a:gd name="connsiteX15" fmla="*/ 23580 w 674313"/>
                <a:gd name="connsiteY15" fmla="*/ 723422 h 1158399"/>
                <a:gd name="connsiteX16" fmla="*/ 55762 w 674313"/>
                <a:gd name="connsiteY16" fmla="*/ 754696 h 1158399"/>
                <a:gd name="connsiteX17" fmla="*/ 69163 w 674313"/>
                <a:gd name="connsiteY17" fmla="*/ 762504 h 1158399"/>
                <a:gd name="connsiteX18" fmla="*/ 86539 w 674313"/>
                <a:gd name="connsiteY18" fmla="*/ 783358 h 1158399"/>
                <a:gd name="connsiteX19" fmla="*/ 94248 w 674313"/>
                <a:gd name="connsiteY19" fmla="*/ 803090 h 1158399"/>
                <a:gd name="connsiteX20" fmla="*/ 101090 w 674313"/>
                <a:gd name="connsiteY20" fmla="*/ 822724 h 1158399"/>
                <a:gd name="connsiteX21" fmla="*/ 106627 w 674313"/>
                <a:gd name="connsiteY21" fmla="*/ 841860 h 1158399"/>
                <a:gd name="connsiteX22" fmla="*/ 103958 w 674313"/>
                <a:gd name="connsiteY22" fmla="*/ 878117 h 1158399"/>
                <a:gd name="connsiteX23" fmla="*/ 133259 w 674313"/>
                <a:gd name="connsiteY23" fmla="*/ 965891 h 1158399"/>
                <a:gd name="connsiteX24" fmla="*/ 138242 w 674313"/>
                <a:gd name="connsiteY24" fmla="*/ 973287 h 1158399"/>
                <a:gd name="connsiteX25" fmla="*/ 111709 w 674313"/>
                <a:gd name="connsiteY25" fmla="*/ 970462 h 1158399"/>
                <a:gd name="connsiteX26" fmla="*/ 54357 w 674313"/>
                <a:gd name="connsiteY26" fmla="*/ 971669 h 1158399"/>
                <a:gd name="connsiteX27" fmla="*/ 38642 w 674313"/>
                <a:gd name="connsiteY27" fmla="*/ 995078 h 1158399"/>
                <a:gd name="connsiteX28" fmla="*/ 64748 w 674313"/>
                <a:gd name="connsiteY28" fmla="*/ 1034174 h 1158399"/>
                <a:gd name="connsiteX29" fmla="*/ 120738 w 674313"/>
                <a:gd name="connsiteY29" fmla="*/ 1094962 h 1158399"/>
                <a:gd name="connsiteX30" fmla="*/ 137745 w 674313"/>
                <a:gd name="connsiteY30" fmla="*/ 1138231 h 1158399"/>
                <a:gd name="connsiteX31" fmla="*/ 131044 w 674313"/>
                <a:gd name="connsiteY31" fmla="*/ 1152882 h 1158399"/>
                <a:gd name="connsiteX32" fmla="*/ 182051 w 674313"/>
                <a:gd name="connsiteY32" fmla="*/ 1145372 h 1158399"/>
                <a:gd name="connsiteX33" fmla="*/ 199881 w 674313"/>
                <a:gd name="connsiteY33" fmla="*/ 1133532 h 1158399"/>
                <a:gd name="connsiteX34" fmla="*/ 204367 w 674313"/>
                <a:gd name="connsiteY34" fmla="*/ 1132922 h 1158399"/>
                <a:gd name="connsiteX35" fmla="*/ 220934 w 674313"/>
                <a:gd name="connsiteY35" fmla="*/ 1154727 h 1158399"/>
                <a:gd name="connsiteX36" fmla="*/ 256083 w 674313"/>
                <a:gd name="connsiteY36" fmla="*/ 1128138 h 1158399"/>
                <a:gd name="connsiteX37" fmla="*/ 323160 w 674313"/>
                <a:gd name="connsiteY37" fmla="*/ 1117959 h 1158399"/>
                <a:gd name="connsiteX38" fmla="*/ 346625 w 674313"/>
                <a:gd name="connsiteY38" fmla="*/ 1099433 h 1158399"/>
                <a:gd name="connsiteX39" fmla="*/ 368686 w 674313"/>
                <a:gd name="connsiteY39" fmla="*/ 1065902 h 1158399"/>
                <a:gd name="connsiteX40" fmla="*/ 354178 w 674313"/>
                <a:gd name="connsiteY40" fmla="*/ 1053112 h 1158399"/>
                <a:gd name="connsiteX41" fmla="*/ 406448 w 674313"/>
                <a:gd name="connsiteY41" fmla="*/ 1045403 h 1158399"/>
                <a:gd name="connsiteX42" fmla="*/ 437268 w 674313"/>
                <a:gd name="connsiteY42" fmla="*/ 1039412 h 1158399"/>
                <a:gd name="connsiteX43" fmla="*/ 456560 w 674313"/>
                <a:gd name="connsiteY43" fmla="*/ 1026068 h 1158399"/>
                <a:gd name="connsiteX44" fmla="*/ 485364 w 674313"/>
                <a:gd name="connsiteY44" fmla="*/ 1000998 h 1158399"/>
                <a:gd name="connsiteX45" fmla="*/ 508177 w 674313"/>
                <a:gd name="connsiteY45" fmla="*/ 973599 h 1158399"/>
                <a:gd name="connsiteX46" fmla="*/ 525553 w 674313"/>
                <a:gd name="connsiteY46" fmla="*/ 956181 h 1158399"/>
                <a:gd name="connsiteX47" fmla="*/ 530238 w 674313"/>
                <a:gd name="connsiteY47" fmla="*/ 934929 h 1158399"/>
                <a:gd name="connsiteX48" fmla="*/ 550935 w 674313"/>
                <a:gd name="connsiteY48" fmla="*/ 918306 h 1158399"/>
                <a:gd name="connsiteX49" fmla="*/ 565089 w 674313"/>
                <a:gd name="connsiteY49" fmla="*/ 909547 h 1158399"/>
                <a:gd name="connsiteX50" fmla="*/ 590571 w 674313"/>
                <a:gd name="connsiteY50" fmla="*/ 905316 h 1158399"/>
                <a:gd name="connsiteX51" fmla="*/ 604625 w 674313"/>
                <a:gd name="connsiteY51" fmla="*/ 905572 h 1158399"/>
                <a:gd name="connsiteX52" fmla="*/ 604171 w 674313"/>
                <a:gd name="connsiteY52" fmla="*/ 871828 h 1158399"/>
                <a:gd name="connsiteX53" fmla="*/ 584736 w 674313"/>
                <a:gd name="connsiteY53" fmla="*/ 841917 h 1158399"/>
                <a:gd name="connsiteX54" fmla="*/ 582919 w 674313"/>
                <a:gd name="connsiteY54" fmla="*/ 818749 h 1158399"/>
                <a:gd name="connsiteX55" fmla="*/ 576474 w 674313"/>
                <a:gd name="connsiteY55" fmla="*/ 808130 h 1158399"/>
                <a:gd name="connsiteX56" fmla="*/ 575466 w 674313"/>
                <a:gd name="connsiteY56" fmla="*/ 786325 h 1158399"/>
                <a:gd name="connsiteX57" fmla="*/ 551191 w 674313"/>
                <a:gd name="connsiteY57" fmla="*/ 778773 h 1158399"/>
                <a:gd name="connsiteX58" fmla="*/ 539309 w 674313"/>
                <a:gd name="connsiteY58" fmla="*/ 764477 h 1158399"/>
                <a:gd name="connsiteX59" fmla="*/ 562576 w 674313"/>
                <a:gd name="connsiteY59" fmla="*/ 725395 h 1158399"/>
                <a:gd name="connsiteX60" fmla="*/ 563627 w 674313"/>
                <a:gd name="connsiteY60" fmla="*/ 689792 h 1158399"/>
                <a:gd name="connsiteX61" fmla="*/ 583317 w 674313"/>
                <a:gd name="connsiteY61" fmla="*/ 673878 h 1158399"/>
                <a:gd name="connsiteX62" fmla="*/ 573749 w 674313"/>
                <a:gd name="connsiteY62" fmla="*/ 643910 h 1158399"/>
                <a:gd name="connsiteX63" fmla="*/ 587348 w 674313"/>
                <a:gd name="connsiteY63" fmla="*/ 631616 h 1158399"/>
                <a:gd name="connsiteX64" fmla="*/ 599131 w 674313"/>
                <a:gd name="connsiteY64" fmla="*/ 610067 h 1158399"/>
                <a:gd name="connsiteX65" fmla="*/ 605221 w 674313"/>
                <a:gd name="connsiteY65" fmla="*/ 583875 h 1158399"/>
                <a:gd name="connsiteX66" fmla="*/ 610956 w 674313"/>
                <a:gd name="connsiteY66" fmla="*/ 567961 h 1158399"/>
                <a:gd name="connsiteX67" fmla="*/ 670026 w 674313"/>
                <a:gd name="connsiteY67" fmla="*/ 567350 h 1158399"/>
                <a:gd name="connsiteX68" fmla="*/ 665341 w 674313"/>
                <a:gd name="connsiteY68" fmla="*/ 298704 h 1158399"/>
                <a:gd name="connsiteX69" fmla="*/ 637886 w 674313"/>
                <a:gd name="connsiteY69" fmla="*/ 269957 h 1158399"/>
                <a:gd name="connsiteX70" fmla="*/ 521493 w 674313"/>
                <a:gd name="connsiteY70" fmla="*/ 202810 h 1158399"/>
                <a:gd name="connsiteX71" fmla="*/ 265963 w 674313"/>
                <a:gd name="connsiteY71" fmla="*/ 61204 h 1158399"/>
                <a:gd name="connsiteX72" fmla="*/ 173618 w 674313"/>
                <a:gd name="connsiteY72" fmla="*/ 7443 h 1158399"/>
                <a:gd name="connsiteX73" fmla="*/ 160685 w 674313"/>
                <a:gd name="connsiteY73" fmla="*/ 4420 h 1158399"/>
                <a:gd name="connsiteX74" fmla="*/ 160685 w 674313"/>
                <a:gd name="connsiteY74" fmla="*/ 4420 h 1158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74313" h="1158399">
                  <a:moveTo>
                    <a:pt x="160685" y="4420"/>
                  </a:moveTo>
                  <a:cubicBezTo>
                    <a:pt x="146418" y="7841"/>
                    <a:pt x="134636" y="18104"/>
                    <a:pt x="121206" y="23911"/>
                  </a:cubicBezTo>
                  <a:cubicBezTo>
                    <a:pt x="113597" y="29220"/>
                    <a:pt x="102624" y="30966"/>
                    <a:pt x="96633" y="38007"/>
                  </a:cubicBezTo>
                  <a:cubicBezTo>
                    <a:pt x="94361" y="50415"/>
                    <a:pt x="100082" y="63064"/>
                    <a:pt x="101587" y="75386"/>
                  </a:cubicBezTo>
                  <a:cubicBezTo>
                    <a:pt x="106911" y="95246"/>
                    <a:pt x="109196" y="115802"/>
                    <a:pt x="109353" y="136443"/>
                  </a:cubicBezTo>
                  <a:cubicBezTo>
                    <a:pt x="111283" y="156431"/>
                    <a:pt x="130150" y="169463"/>
                    <a:pt x="134551" y="188273"/>
                  </a:cubicBezTo>
                  <a:cubicBezTo>
                    <a:pt x="131470" y="195115"/>
                    <a:pt x="132790" y="203363"/>
                    <a:pt x="139491" y="207452"/>
                  </a:cubicBezTo>
                  <a:cubicBezTo>
                    <a:pt x="148250" y="215529"/>
                    <a:pt x="161026" y="227710"/>
                    <a:pt x="153389" y="240642"/>
                  </a:cubicBezTo>
                  <a:cubicBezTo>
                    <a:pt x="134281" y="275039"/>
                    <a:pt x="139306" y="316903"/>
                    <a:pt x="135417" y="355048"/>
                  </a:cubicBezTo>
                  <a:cubicBezTo>
                    <a:pt x="132705" y="391475"/>
                    <a:pt x="133741" y="428385"/>
                    <a:pt x="129766" y="464571"/>
                  </a:cubicBezTo>
                  <a:cubicBezTo>
                    <a:pt x="122243" y="494794"/>
                    <a:pt x="95483" y="514939"/>
                    <a:pt x="77454" y="538646"/>
                  </a:cubicBezTo>
                  <a:cubicBezTo>
                    <a:pt x="57991" y="562211"/>
                    <a:pt x="36257" y="586132"/>
                    <a:pt x="28392" y="616369"/>
                  </a:cubicBezTo>
                  <a:cubicBezTo>
                    <a:pt x="27668" y="623666"/>
                    <a:pt x="24914" y="630424"/>
                    <a:pt x="19491" y="635392"/>
                  </a:cubicBezTo>
                  <a:cubicBezTo>
                    <a:pt x="17121" y="641085"/>
                    <a:pt x="15020" y="647132"/>
                    <a:pt x="8362" y="648893"/>
                  </a:cubicBezTo>
                  <a:cubicBezTo>
                    <a:pt x="-213" y="654628"/>
                    <a:pt x="7751" y="665985"/>
                    <a:pt x="6914" y="674133"/>
                  </a:cubicBezTo>
                  <a:cubicBezTo>
                    <a:pt x="8035" y="691878"/>
                    <a:pt x="14580" y="708275"/>
                    <a:pt x="23580" y="723422"/>
                  </a:cubicBezTo>
                  <a:cubicBezTo>
                    <a:pt x="30252" y="736412"/>
                    <a:pt x="38486" y="755079"/>
                    <a:pt x="55762" y="754696"/>
                  </a:cubicBezTo>
                  <a:cubicBezTo>
                    <a:pt x="61739" y="752964"/>
                    <a:pt x="69987" y="754540"/>
                    <a:pt x="69163" y="762504"/>
                  </a:cubicBezTo>
                  <a:cubicBezTo>
                    <a:pt x="68965" y="772980"/>
                    <a:pt x="76844" y="781228"/>
                    <a:pt x="86539" y="783358"/>
                  </a:cubicBezTo>
                  <a:cubicBezTo>
                    <a:pt x="94191" y="786296"/>
                    <a:pt x="91423" y="796958"/>
                    <a:pt x="94248" y="803090"/>
                  </a:cubicBezTo>
                  <a:cubicBezTo>
                    <a:pt x="96619" y="809408"/>
                    <a:pt x="92019" y="820623"/>
                    <a:pt x="101090" y="822724"/>
                  </a:cubicBezTo>
                  <a:cubicBezTo>
                    <a:pt x="109864" y="823717"/>
                    <a:pt x="105647" y="835983"/>
                    <a:pt x="106627" y="841860"/>
                  </a:cubicBezTo>
                  <a:cubicBezTo>
                    <a:pt x="108274" y="854083"/>
                    <a:pt x="109140" y="866575"/>
                    <a:pt x="103958" y="878117"/>
                  </a:cubicBezTo>
                  <a:cubicBezTo>
                    <a:pt x="100082" y="909561"/>
                    <a:pt x="110417" y="943702"/>
                    <a:pt x="133259" y="965891"/>
                  </a:cubicBezTo>
                  <a:cubicBezTo>
                    <a:pt x="134565" y="968588"/>
                    <a:pt x="144573" y="972052"/>
                    <a:pt x="138242" y="973287"/>
                  </a:cubicBezTo>
                  <a:cubicBezTo>
                    <a:pt x="129284" y="977262"/>
                    <a:pt x="121064" y="966388"/>
                    <a:pt x="111709" y="970462"/>
                  </a:cubicBezTo>
                  <a:cubicBezTo>
                    <a:pt x="93027" y="977844"/>
                    <a:pt x="72514" y="962768"/>
                    <a:pt x="54357" y="971669"/>
                  </a:cubicBezTo>
                  <a:cubicBezTo>
                    <a:pt x="47174" y="977475"/>
                    <a:pt x="39621" y="985524"/>
                    <a:pt x="38642" y="995078"/>
                  </a:cubicBezTo>
                  <a:cubicBezTo>
                    <a:pt x="40629" y="1011460"/>
                    <a:pt x="56997" y="1020532"/>
                    <a:pt x="64748" y="1034174"/>
                  </a:cubicBezTo>
                  <a:cubicBezTo>
                    <a:pt x="80321" y="1057626"/>
                    <a:pt x="111439" y="1066839"/>
                    <a:pt x="120738" y="1094962"/>
                  </a:cubicBezTo>
                  <a:cubicBezTo>
                    <a:pt x="126657" y="1109385"/>
                    <a:pt x="128617" y="1125327"/>
                    <a:pt x="137745" y="1138231"/>
                  </a:cubicBezTo>
                  <a:cubicBezTo>
                    <a:pt x="139434" y="1144066"/>
                    <a:pt x="133642" y="1148424"/>
                    <a:pt x="131044" y="1152882"/>
                  </a:cubicBezTo>
                  <a:cubicBezTo>
                    <a:pt x="148448" y="1153038"/>
                    <a:pt x="166222" y="1153492"/>
                    <a:pt x="182051" y="1145372"/>
                  </a:cubicBezTo>
                  <a:cubicBezTo>
                    <a:pt x="189362" y="1144336"/>
                    <a:pt x="197978" y="1141993"/>
                    <a:pt x="199881" y="1133532"/>
                  </a:cubicBezTo>
                  <a:cubicBezTo>
                    <a:pt x="201386" y="1129884"/>
                    <a:pt x="203160" y="1128734"/>
                    <a:pt x="204367" y="1132922"/>
                  </a:cubicBezTo>
                  <a:cubicBezTo>
                    <a:pt x="208995" y="1140857"/>
                    <a:pt x="216206" y="1146806"/>
                    <a:pt x="220934" y="1154727"/>
                  </a:cubicBezTo>
                  <a:cubicBezTo>
                    <a:pt x="225647" y="1138828"/>
                    <a:pt x="244414" y="1136925"/>
                    <a:pt x="256083" y="1128138"/>
                  </a:cubicBezTo>
                  <a:cubicBezTo>
                    <a:pt x="276525" y="1116440"/>
                    <a:pt x="300460" y="1118641"/>
                    <a:pt x="323160" y="1117959"/>
                  </a:cubicBezTo>
                  <a:cubicBezTo>
                    <a:pt x="335027" y="1118839"/>
                    <a:pt x="341047" y="1107852"/>
                    <a:pt x="346625" y="1099433"/>
                  </a:cubicBezTo>
                  <a:cubicBezTo>
                    <a:pt x="355484" y="1089695"/>
                    <a:pt x="367068" y="1079531"/>
                    <a:pt x="368686" y="1065902"/>
                  </a:cubicBezTo>
                  <a:cubicBezTo>
                    <a:pt x="368005" y="1058350"/>
                    <a:pt x="357599" y="1057016"/>
                    <a:pt x="354178" y="1053112"/>
                  </a:cubicBezTo>
                  <a:cubicBezTo>
                    <a:pt x="369495" y="1042167"/>
                    <a:pt x="389072" y="1050102"/>
                    <a:pt x="406448" y="1045403"/>
                  </a:cubicBezTo>
                  <a:cubicBezTo>
                    <a:pt x="416882" y="1043700"/>
                    <a:pt x="426209" y="1037326"/>
                    <a:pt x="437268" y="1039412"/>
                  </a:cubicBezTo>
                  <a:cubicBezTo>
                    <a:pt x="446395" y="1040221"/>
                    <a:pt x="452585" y="1033194"/>
                    <a:pt x="456560" y="1026068"/>
                  </a:cubicBezTo>
                  <a:cubicBezTo>
                    <a:pt x="466526" y="1018317"/>
                    <a:pt x="480296" y="1013902"/>
                    <a:pt x="485364" y="1000998"/>
                  </a:cubicBezTo>
                  <a:cubicBezTo>
                    <a:pt x="490091" y="989854"/>
                    <a:pt x="497601" y="979846"/>
                    <a:pt x="508177" y="973599"/>
                  </a:cubicBezTo>
                  <a:cubicBezTo>
                    <a:pt x="515062" y="968432"/>
                    <a:pt x="516510" y="958907"/>
                    <a:pt x="525553" y="956181"/>
                  </a:cubicBezTo>
                  <a:cubicBezTo>
                    <a:pt x="532892" y="951610"/>
                    <a:pt x="532835" y="942198"/>
                    <a:pt x="530238" y="934929"/>
                  </a:cubicBezTo>
                  <a:cubicBezTo>
                    <a:pt x="531501" y="924353"/>
                    <a:pt x="545654" y="925986"/>
                    <a:pt x="550935" y="918306"/>
                  </a:cubicBezTo>
                  <a:cubicBezTo>
                    <a:pt x="556500" y="916829"/>
                    <a:pt x="561852" y="914686"/>
                    <a:pt x="565089" y="909547"/>
                  </a:cubicBezTo>
                  <a:cubicBezTo>
                    <a:pt x="572357" y="903840"/>
                    <a:pt x="582053" y="901412"/>
                    <a:pt x="590571" y="905316"/>
                  </a:cubicBezTo>
                  <a:cubicBezTo>
                    <a:pt x="595724" y="905799"/>
                    <a:pt x="604568" y="914629"/>
                    <a:pt x="604625" y="905572"/>
                  </a:cubicBezTo>
                  <a:cubicBezTo>
                    <a:pt x="608912" y="895195"/>
                    <a:pt x="614974" y="880487"/>
                    <a:pt x="604171" y="871828"/>
                  </a:cubicBezTo>
                  <a:cubicBezTo>
                    <a:pt x="593367" y="866178"/>
                    <a:pt x="580974" y="855360"/>
                    <a:pt x="584736" y="841917"/>
                  </a:cubicBezTo>
                  <a:cubicBezTo>
                    <a:pt x="586979" y="834308"/>
                    <a:pt x="588015" y="825506"/>
                    <a:pt x="582919" y="818749"/>
                  </a:cubicBezTo>
                  <a:cubicBezTo>
                    <a:pt x="576119" y="823746"/>
                    <a:pt x="579612" y="811807"/>
                    <a:pt x="576474" y="808130"/>
                  </a:cubicBezTo>
                  <a:cubicBezTo>
                    <a:pt x="572840" y="801075"/>
                    <a:pt x="572897" y="793522"/>
                    <a:pt x="575466" y="786325"/>
                  </a:cubicBezTo>
                  <a:cubicBezTo>
                    <a:pt x="575168" y="774840"/>
                    <a:pt x="558928" y="772910"/>
                    <a:pt x="551191" y="778773"/>
                  </a:cubicBezTo>
                  <a:cubicBezTo>
                    <a:pt x="542744" y="784536"/>
                    <a:pt x="536157" y="771419"/>
                    <a:pt x="539309" y="764477"/>
                  </a:cubicBezTo>
                  <a:cubicBezTo>
                    <a:pt x="543355" y="749401"/>
                    <a:pt x="565288" y="743055"/>
                    <a:pt x="562576" y="725395"/>
                  </a:cubicBezTo>
                  <a:cubicBezTo>
                    <a:pt x="559254" y="713982"/>
                    <a:pt x="552241" y="699019"/>
                    <a:pt x="563627" y="689792"/>
                  </a:cubicBezTo>
                  <a:cubicBezTo>
                    <a:pt x="569745" y="684127"/>
                    <a:pt x="576744" y="679173"/>
                    <a:pt x="583317" y="673878"/>
                  </a:cubicBezTo>
                  <a:cubicBezTo>
                    <a:pt x="575622" y="666879"/>
                    <a:pt x="568013" y="654074"/>
                    <a:pt x="573749" y="643910"/>
                  </a:cubicBezTo>
                  <a:cubicBezTo>
                    <a:pt x="578376" y="639821"/>
                    <a:pt x="587831" y="639921"/>
                    <a:pt x="587348" y="631616"/>
                  </a:cubicBezTo>
                  <a:cubicBezTo>
                    <a:pt x="586369" y="622715"/>
                    <a:pt x="596093" y="617704"/>
                    <a:pt x="599131" y="610067"/>
                  </a:cubicBezTo>
                  <a:cubicBezTo>
                    <a:pt x="606187" y="603394"/>
                    <a:pt x="608997" y="593244"/>
                    <a:pt x="605221" y="583875"/>
                  </a:cubicBezTo>
                  <a:cubicBezTo>
                    <a:pt x="602055" y="577785"/>
                    <a:pt x="603674" y="569707"/>
                    <a:pt x="610956" y="567961"/>
                  </a:cubicBezTo>
                  <a:cubicBezTo>
                    <a:pt x="629667" y="560863"/>
                    <a:pt x="651032" y="561289"/>
                    <a:pt x="670026" y="567350"/>
                  </a:cubicBezTo>
                  <a:cubicBezTo>
                    <a:pt x="669757" y="477787"/>
                    <a:pt x="664745" y="388253"/>
                    <a:pt x="665341" y="298704"/>
                  </a:cubicBezTo>
                  <a:cubicBezTo>
                    <a:pt x="664873" y="283571"/>
                    <a:pt x="648108" y="277864"/>
                    <a:pt x="637886" y="269957"/>
                  </a:cubicBezTo>
                  <a:cubicBezTo>
                    <a:pt x="599245" y="247456"/>
                    <a:pt x="559836" y="225992"/>
                    <a:pt x="521493" y="202810"/>
                  </a:cubicBezTo>
                  <a:cubicBezTo>
                    <a:pt x="437495" y="153535"/>
                    <a:pt x="351992" y="106574"/>
                    <a:pt x="265963" y="61204"/>
                  </a:cubicBezTo>
                  <a:cubicBezTo>
                    <a:pt x="234235" y="44907"/>
                    <a:pt x="204935" y="24251"/>
                    <a:pt x="173618" y="7443"/>
                  </a:cubicBezTo>
                  <a:cubicBezTo>
                    <a:pt x="169515" y="5555"/>
                    <a:pt x="165285" y="3994"/>
                    <a:pt x="160685" y="4420"/>
                  </a:cubicBezTo>
                  <a:lnTo>
                    <a:pt x="160685" y="4420"/>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78" name="Forme libre : forme 4677">
              <a:extLst>
                <a:ext uri="{FF2B5EF4-FFF2-40B4-BE49-F238E27FC236}">
                  <a16:creationId xmlns:a16="http://schemas.microsoft.com/office/drawing/2014/main" id="{A130CFDF-A8F4-47D0-A36A-5206ABF8A976}"/>
                </a:ext>
              </a:extLst>
            </p:cNvPr>
            <p:cNvSpPr/>
            <p:nvPr/>
          </p:nvSpPr>
          <p:spPr>
            <a:xfrm>
              <a:off x="5941255" y="2726666"/>
              <a:ext cx="26973" cy="28392"/>
            </a:xfrm>
            <a:custGeom>
              <a:avLst/>
              <a:gdLst>
                <a:gd name="connsiteX0" fmla="*/ 7195 w 26972"/>
                <a:gd name="connsiteY0" fmla="*/ 5562 h 28392"/>
                <a:gd name="connsiteX1" fmla="*/ 14094 w 26972"/>
                <a:gd name="connsiteY1" fmla="*/ 24131 h 28392"/>
                <a:gd name="connsiteX2" fmla="*/ 18566 w 26972"/>
                <a:gd name="connsiteY2" fmla="*/ 10346 h 28392"/>
                <a:gd name="connsiteX3" fmla="*/ 7195 w 26972"/>
                <a:gd name="connsiteY3" fmla="*/ 5562 h 28392"/>
              </a:gdLst>
              <a:ahLst/>
              <a:cxnLst>
                <a:cxn ang="0">
                  <a:pos x="connsiteX0" y="connsiteY0"/>
                </a:cxn>
                <a:cxn ang="0">
                  <a:pos x="connsiteX1" y="connsiteY1"/>
                </a:cxn>
                <a:cxn ang="0">
                  <a:pos x="connsiteX2" y="connsiteY2"/>
                </a:cxn>
                <a:cxn ang="0">
                  <a:pos x="connsiteX3" y="connsiteY3"/>
                </a:cxn>
              </a:cxnLst>
              <a:rect l="l" t="t" r="r" b="b"/>
              <a:pathLst>
                <a:path w="26972" h="28392">
                  <a:moveTo>
                    <a:pt x="7195" y="5562"/>
                  </a:moveTo>
                  <a:cubicBezTo>
                    <a:pt x="1431" y="11879"/>
                    <a:pt x="4767" y="23861"/>
                    <a:pt x="14094" y="24131"/>
                  </a:cubicBezTo>
                  <a:cubicBezTo>
                    <a:pt x="22626" y="27467"/>
                    <a:pt x="10914" y="13995"/>
                    <a:pt x="18566" y="10346"/>
                  </a:cubicBezTo>
                  <a:cubicBezTo>
                    <a:pt x="32123" y="3248"/>
                    <a:pt x="9991" y="3617"/>
                    <a:pt x="7195" y="5562"/>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79" name="Forme libre : forme 4678">
              <a:extLst>
                <a:ext uri="{FF2B5EF4-FFF2-40B4-BE49-F238E27FC236}">
                  <a16:creationId xmlns:a16="http://schemas.microsoft.com/office/drawing/2014/main" id="{5A43B9D7-A3BA-40E7-BE2F-A1B9F69F79CE}"/>
                </a:ext>
              </a:extLst>
            </p:cNvPr>
            <p:cNvSpPr/>
            <p:nvPr/>
          </p:nvSpPr>
          <p:spPr>
            <a:xfrm>
              <a:off x="5941474" y="2602390"/>
              <a:ext cx="481247" cy="408847"/>
            </a:xfrm>
            <a:custGeom>
              <a:avLst/>
              <a:gdLst>
                <a:gd name="connsiteX0" fmla="*/ 103310 w 481246"/>
                <a:gd name="connsiteY0" fmla="*/ 4402 h 408846"/>
                <a:gd name="connsiteX1" fmla="*/ 93940 w 481246"/>
                <a:gd name="connsiteY1" fmla="*/ 26505 h 408846"/>
                <a:gd name="connsiteX2" fmla="*/ 76465 w 481246"/>
                <a:gd name="connsiteY2" fmla="*/ 45939 h 408846"/>
                <a:gd name="connsiteX3" fmla="*/ 89312 w 481246"/>
                <a:gd name="connsiteY3" fmla="*/ 69760 h 408846"/>
                <a:gd name="connsiteX4" fmla="*/ 63121 w 481246"/>
                <a:gd name="connsiteY4" fmla="*/ 78065 h 408846"/>
                <a:gd name="connsiteX5" fmla="*/ 32755 w 481246"/>
                <a:gd name="connsiteY5" fmla="*/ 88343 h 408846"/>
                <a:gd name="connsiteX6" fmla="*/ 4349 w 481246"/>
                <a:gd name="connsiteY6" fmla="*/ 133714 h 408846"/>
                <a:gd name="connsiteX7" fmla="*/ 22378 w 481246"/>
                <a:gd name="connsiteY7" fmla="*/ 133870 h 408846"/>
                <a:gd name="connsiteX8" fmla="*/ 23996 w 481246"/>
                <a:gd name="connsiteY8" fmla="*/ 158543 h 408846"/>
                <a:gd name="connsiteX9" fmla="*/ 30810 w 481246"/>
                <a:gd name="connsiteY9" fmla="*/ 155391 h 408846"/>
                <a:gd name="connsiteX10" fmla="*/ 30115 w 481246"/>
                <a:gd name="connsiteY10" fmla="*/ 169090 h 408846"/>
                <a:gd name="connsiteX11" fmla="*/ 35012 w 481246"/>
                <a:gd name="connsiteY11" fmla="*/ 173008 h 408846"/>
                <a:gd name="connsiteX12" fmla="*/ 61020 w 481246"/>
                <a:gd name="connsiteY12" fmla="*/ 202039 h 408846"/>
                <a:gd name="connsiteX13" fmla="*/ 67096 w 481246"/>
                <a:gd name="connsiteY13" fmla="*/ 196176 h 408846"/>
                <a:gd name="connsiteX14" fmla="*/ 69864 w 481246"/>
                <a:gd name="connsiteY14" fmla="*/ 198448 h 408846"/>
                <a:gd name="connsiteX15" fmla="*/ 86033 w 481246"/>
                <a:gd name="connsiteY15" fmla="*/ 212899 h 408846"/>
                <a:gd name="connsiteX16" fmla="*/ 91626 w 481246"/>
                <a:gd name="connsiteY16" fmla="*/ 220608 h 408846"/>
                <a:gd name="connsiteX17" fmla="*/ 95559 w 481246"/>
                <a:gd name="connsiteY17" fmla="*/ 235712 h 408846"/>
                <a:gd name="connsiteX18" fmla="*/ 101805 w 481246"/>
                <a:gd name="connsiteY18" fmla="*/ 241405 h 408846"/>
                <a:gd name="connsiteX19" fmla="*/ 104275 w 481246"/>
                <a:gd name="connsiteY19" fmla="*/ 251726 h 408846"/>
                <a:gd name="connsiteX20" fmla="*/ 112140 w 481246"/>
                <a:gd name="connsiteY20" fmla="*/ 261436 h 408846"/>
                <a:gd name="connsiteX21" fmla="*/ 117875 w 481246"/>
                <a:gd name="connsiteY21" fmla="*/ 272168 h 408846"/>
                <a:gd name="connsiteX22" fmla="*/ 135804 w 481246"/>
                <a:gd name="connsiteY22" fmla="*/ 266986 h 408846"/>
                <a:gd name="connsiteX23" fmla="*/ 159114 w 481246"/>
                <a:gd name="connsiteY23" fmla="*/ 239844 h 408846"/>
                <a:gd name="connsiteX24" fmla="*/ 177087 w 481246"/>
                <a:gd name="connsiteY24" fmla="*/ 211750 h 408846"/>
                <a:gd name="connsiteX25" fmla="*/ 209610 w 481246"/>
                <a:gd name="connsiteY25" fmla="*/ 204907 h 408846"/>
                <a:gd name="connsiteX26" fmla="*/ 243496 w 481246"/>
                <a:gd name="connsiteY26" fmla="*/ 204297 h 408846"/>
                <a:gd name="connsiteX27" fmla="*/ 272144 w 481246"/>
                <a:gd name="connsiteY27" fmla="*/ 245636 h 408846"/>
                <a:gd name="connsiteX28" fmla="*/ 275664 w 481246"/>
                <a:gd name="connsiteY28" fmla="*/ 258128 h 408846"/>
                <a:gd name="connsiteX29" fmla="*/ 283969 w 481246"/>
                <a:gd name="connsiteY29" fmla="*/ 276455 h 408846"/>
                <a:gd name="connsiteX30" fmla="*/ 282152 w 481246"/>
                <a:gd name="connsiteY30" fmla="*/ 306366 h 408846"/>
                <a:gd name="connsiteX31" fmla="*/ 275863 w 481246"/>
                <a:gd name="connsiteY31" fmla="*/ 332700 h 408846"/>
                <a:gd name="connsiteX32" fmla="*/ 308500 w 481246"/>
                <a:gd name="connsiteY32" fmla="*/ 310341 h 408846"/>
                <a:gd name="connsiteX33" fmla="*/ 330404 w 481246"/>
                <a:gd name="connsiteY33" fmla="*/ 310838 h 408846"/>
                <a:gd name="connsiteX34" fmla="*/ 341080 w 481246"/>
                <a:gd name="connsiteY34" fmla="*/ 309078 h 408846"/>
                <a:gd name="connsiteX35" fmla="*/ 351599 w 481246"/>
                <a:gd name="connsiteY35" fmla="*/ 348259 h 408846"/>
                <a:gd name="connsiteX36" fmla="*/ 357902 w 481246"/>
                <a:gd name="connsiteY36" fmla="*/ 354448 h 408846"/>
                <a:gd name="connsiteX37" fmla="*/ 349895 w 481246"/>
                <a:gd name="connsiteY37" fmla="*/ 394780 h 408846"/>
                <a:gd name="connsiteX38" fmla="*/ 374469 w 481246"/>
                <a:gd name="connsiteY38" fmla="*/ 397846 h 408846"/>
                <a:gd name="connsiteX39" fmla="*/ 385357 w 481246"/>
                <a:gd name="connsiteY39" fmla="*/ 402119 h 408846"/>
                <a:gd name="connsiteX40" fmla="*/ 409561 w 481246"/>
                <a:gd name="connsiteY40" fmla="*/ 369695 h 408846"/>
                <a:gd name="connsiteX41" fmla="*/ 415155 w 481246"/>
                <a:gd name="connsiteY41" fmla="*/ 375884 h 408846"/>
                <a:gd name="connsiteX42" fmla="*/ 437258 w 481246"/>
                <a:gd name="connsiteY42" fmla="*/ 376694 h 408846"/>
                <a:gd name="connsiteX43" fmla="*/ 446372 w 481246"/>
                <a:gd name="connsiteY43" fmla="*/ 348344 h 408846"/>
                <a:gd name="connsiteX44" fmla="*/ 459674 w 481246"/>
                <a:gd name="connsiteY44" fmla="*/ 349437 h 408846"/>
                <a:gd name="connsiteX45" fmla="*/ 452263 w 481246"/>
                <a:gd name="connsiteY45" fmla="*/ 337271 h 408846"/>
                <a:gd name="connsiteX46" fmla="*/ 439018 w 481246"/>
                <a:gd name="connsiteY46" fmla="*/ 313308 h 408846"/>
                <a:gd name="connsiteX47" fmla="*/ 464642 w 481246"/>
                <a:gd name="connsiteY47" fmla="*/ 316829 h 408846"/>
                <a:gd name="connsiteX48" fmla="*/ 474707 w 481246"/>
                <a:gd name="connsiteY48" fmla="*/ 314770 h 408846"/>
                <a:gd name="connsiteX49" fmla="*/ 456423 w 481246"/>
                <a:gd name="connsiteY49" fmla="*/ 283951 h 408846"/>
                <a:gd name="connsiteX50" fmla="*/ 470463 w 481246"/>
                <a:gd name="connsiteY50" fmla="*/ 269244 h 408846"/>
                <a:gd name="connsiteX51" fmla="*/ 461860 w 481246"/>
                <a:gd name="connsiteY51" fmla="*/ 256354 h 408846"/>
                <a:gd name="connsiteX52" fmla="*/ 463478 w 481246"/>
                <a:gd name="connsiteY52" fmla="*/ 234946 h 408846"/>
                <a:gd name="connsiteX53" fmla="*/ 447209 w 481246"/>
                <a:gd name="connsiteY53" fmla="*/ 236508 h 408846"/>
                <a:gd name="connsiteX54" fmla="*/ 445350 w 481246"/>
                <a:gd name="connsiteY54" fmla="*/ 203218 h 408846"/>
                <a:gd name="connsiteX55" fmla="*/ 456976 w 481246"/>
                <a:gd name="connsiteY55" fmla="*/ 178488 h 408846"/>
                <a:gd name="connsiteX56" fmla="*/ 438039 w 481246"/>
                <a:gd name="connsiteY56" fmla="*/ 164193 h 408846"/>
                <a:gd name="connsiteX57" fmla="*/ 433865 w 481246"/>
                <a:gd name="connsiteY57" fmla="*/ 125366 h 408846"/>
                <a:gd name="connsiteX58" fmla="*/ 414431 w 481246"/>
                <a:gd name="connsiteY58" fmla="*/ 126076 h 408846"/>
                <a:gd name="connsiteX59" fmla="*/ 428726 w 481246"/>
                <a:gd name="connsiteY59" fmla="*/ 110617 h 408846"/>
                <a:gd name="connsiteX60" fmla="*/ 424098 w 481246"/>
                <a:gd name="connsiteY60" fmla="*/ 92588 h 408846"/>
                <a:gd name="connsiteX61" fmla="*/ 410498 w 481246"/>
                <a:gd name="connsiteY61" fmla="*/ 75964 h 408846"/>
                <a:gd name="connsiteX62" fmla="*/ 405161 w 481246"/>
                <a:gd name="connsiteY62" fmla="*/ 66652 h 408846"/>
                <a:gd name="connsiteX63" fmla="*/ 399567 w 481246"/>
                <a:gd name="connsiteY63" fmla="*/ 50936 h 408846"/>
                <a:gd name="connsiteX64" fmla="*/ 395436 w 481246"/>
                <a:gd name="connsiteY64" fmla="*/ 29884 h 408846"/>
                <a:gd name="connsiteX65" fmla="*/ 372524 w 481246"/>
                <a:gd name="connsiteY65" fmla="*/ 16894 h 408846"/>
                <a:gd name="connsiteX66" fmla="*/ 366831 w 481246"/>
                <a:gd name="connsiteY66" fmla="*/ 35676 h 408846"/>
                <a:gd name="connsiteX67" fmla="*/ 346034 w 481246"/>
                <a:gd name="connsiteY67" fmla="*/ 47359 h 408846"/>
                <a:gd name="connsiteX68" fmla="*/ 314505 w 481246"/>
                <a:gd name="connsiteY68" fmla="*/ 41013 h 408846"/>
                <a:gd name="connsiteX69" fmla="*/ 285147 w 481246"/>
                <a:gd name="connsiteY69" fmla="*/ 57878 h 408846"/>
                <a:gd name="connsiteX70" fmla="*/ 266763 w 481246"/>
                <a:gd name="connsiteY70" fmla="*/ 37791 h 408846"/>
                <a:gd name="connsiteX71" fmla="*/ 248933 w 481246"/>
                <a:gd name="connsiteY71" fmla="*/ 53903 h 408846"/>
                <a:gd name="connsiteX72" fmla="*/ 240075 w 481246"/>
                <a:gd name="connsiteY72" fmla="*/ 35420 h 408846"/>
                <a:gd name="connsiteX73" fmla="*/ 240884 w 481246"/>
                <a:gd name="connsiteY73" fmla="*/ 23680 h 408846"/>
                <a:gd name="connsiteX74" fmla="*/ 200042 w 481246"/>
                <a:gd name="connsiteY74" fmla="*/ 26704 h 408846"/>
                <a:gd name="connsiteX75" fmla="*/ 171834 w 481246"/>
                <a:gd name="connsiteY75" fmla="*/ 28379 h 408846"/>
                <a:gd name="connsiteX76" fmla="*/ 143641 w 481246"/>
                <a:gd name="connsiteY76" fmla="*/ 17036 h 408846"/>
                <a:gd name="connsiteX77" fmla="*/ 139353 w 481246"/>
                <a:gd name="connsiteY77" fmla="*/ 12053 h 408846"/>
                <a:gd name="connsiteX78" fmla="*/ 109343 w 481246"/>
                <a:gd name="connsiteY78" fmla="*/ 4600 h 408846"/>
                <a:gd name="connsiteX79" fmla="*/ 103310 w 481246"/>
                <a:gd name="connsiteY79" fmla="*/ 4402 h 408846"/>
                <a:gd name="connsiteX80" fmla="*/ 103310 w 481246"/>
                <a:gd name="connsiteY80" fmla="*/ 4402 h 408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1246" h="408846">
                  <a:moveTo>
                    <a:pt x="103310" y="4402"/>
                  </a:moveTo>
                  <a:cubicBezTo>
                    <a:pt x="91797" y="4984"/>
                    <a:pt x="94395" y="18896"/>
                    <a:pt x="93940" y="26505"/>
                  </a:cubicBezTo>
                  <a:cubicBezTo>
                    <a:pt x="90093" y="34526"/>
                    <a:pt x="77501" y="36740"/>
                    <a:pt x="76465" y="45939"/>
                  </a:cubicBezTo>
                  <a:cubicBezTo>
                    <a:pt x="79616" y="54571"/>
                    <a:pt x="94749" y="58645"/>
                    <a:pt x="89312" y="69760"/>
                  </a:cubicBezTo>
                  <a:cubicBezTo>
                    <a:pt x="84330" y="80038"/>
                    <a:pt x="72376" y="77980"/>
                    <a:pt x="63121" y="78065"/>
                  </a:cubicBezTo>
                  <a:cubicBezTo>
                    <a:pt x="52999" y="81316"/>
                    <a:pt x="42962" y="84837"/>
                    <a:pt x="32755" y="88343"/>
                  </a:cubicBezTo>
                  <a:cubicBezTo>
                    <a:pt x="13931" y="96137"/>
                    <a:pt x="17551" y="120810"/>
                    <a:pt x="4349" y="133714"/>
                  </a:cubicBezTo>
                  <a:cubicBezTo>
                    <a:pt x="9772" y="134395"/>
                    <a:pt x="18488" y="132777"/>
                    <a:pt x="22378" y="133870"/>
                  </a:cubicBezTo>
                  <a:cubicBezTo>
                    <a:pt x="20291" y="142033"/>
                    <a:pt x="22378" y="150493"/>
                    <a:pt x="23996" y="158543"/>
                  </a:cubicBezTo>
                  <a:cubicBezTo>
                    <a:pt x="26850" y="154979"/>
                    <a:pt x="31605" y="143537"/>
                    <a:pt x="30810" y="155391"/>
                  </a:cubicBezTo>
                  <a:cubicBezTo>
                    <a:pt x="33564" y="160757"/>
                    <a:pt x="19624" y="171418"/>
                    <a:pt x="30115" y="169090"/>
                  </a:cubicBezTo>
                  <a:cubicBezTo>
                    <a:pt x="34246" y="167799"/>
                    <a:pt x="35154" y="169005"/>
                    <a:pt x="35012" y="173008"/>
                  </a:cubicBezTo>
                  <a:cubicBezTo>
                    <a:pt x="38448" y="187134"/>
                    <a:pt x="62056" y="185515"/>
                    <a:pt x="61020" y="202039"/>
                  </a:cubicBezTo>
                  <a:cubicBezTo>
                    <a:pt x="61772" y="215086"/>
                    <a:pt x="64569" y="201259"/>
                    <a:pt x="67096" y="196176"/>
                  </a:cubicBezTo>
                  <a:cubicBezTo>
                    <a:pt x="68955" y="191875"/>
                    <a:pt x="70119" y="194657"/>
                    <a:pt x="69864" y="198448"/>
                  </a:cubicBezTo>
                  <a:cubicBezTo>
                    <a:pt x="70872" y="206227"/>
                    <a:pt x="78935" y="211622"/>
                    <a:pt x="86033" y="212899"/>
                  </a:cubicBezTo>
                  <a:cubicBezTo>
                    <a:pt x="81235" y="218833"/>
                    <a:pt x="85423" y="221389"/>
                    <a:pt x="91626" y="220608"/>
                  </a:cubicBezTo>
                  <a:cubicBezTo>
                    <a:pt x="94593" y="222780"/>
                    <a:pt x="91896" y="231553"/>
                    <a:pt x="95559" y="235712"/>
                  </a:cubicBezTo>
                  <a:cubicBezTo>
                    <a:pt x="98071" y="237785"/>
                    <a:pt x="100698" y="237941"/>
                    <a:pt x="101805" y="241405"/>
                  </a:cubicBezTo>
                  <a:cubicBezTo>
                    <a:pt x="105141" y="243946"/>
                    <a:pt x="105993" y="247850"/>
                    <a:pt x="104275" y="251726"/>
                  </a:cubicBezTo>
                  <a:cubicBezTo>
                    <a:pt x="112878" y="248063"/>
                    <a:pt x="111543" y="255459"/>
                    <a:pt x="112140" y="261436"/>
                  </a:cubicBezTo>
                  <a:cubicBezTo>
                    <a:pt x="113417" y="266291"/>
                    <a:pt x="110323" y="281225"/>
                    <a:pt x="117875" y="272168"/>
                  </a:cubicBezTo>
                  <a:cubicBezTo>
                    <a:pt x="123170" y="268662"/>
                    <a:pt x="131901" y="273985"/>
                    <a:pt x="135804" y="266986"/>
                  </a:cubicBezTo>
                  <a:cubicBezTo>
                    <a:pt x="140702" y="255317"/>
                    <a:pt x="155352" y="252123"/>
                    <a:pt x="159114" y="239844"/>
                  </a:cubicBezTo>
                  <a:cubicBezTo>
                    <a:pt x="163856" y="230233"/>
                    <a:pt x="166156" y="216221"/>
                    <a:pt x="177087" y="211750"/>
                  </a:cubicBezTo>
                  <a:cubicBezTo>
                    <a:pt x="188472" y="213226"/>
                    <a:pt x="199999" y="211310"/>
                    <a:pt x="209610" y="204907"/>
                  </a:cubicBezTo>
                  <a:cubicBezTo>
                    <a:pt x="220541" y="202692"/>
                    <a:pt x="232480" y="202153"/>
                    <a:pt x="243496" y="204297"/>
                  </a:cubicBezTo>
                  <a:cubicBezTo>
                    <a:pt x="260474" y="211409"/>
                    <a:pt x="262405" y="232263"/>
                    <a:pt x="272144" y="245636"/>
                  </a:cubicBezTo>
                  <a:cubicBezTo>
                    <a:pt x="276033" y="248915"/>
                    <a:pt x="280576" y="253358"/>
                    <a:pt x="275664" y="258128"/>
                  </a:cubicBezTo>
                  <a:cubicBezTo>
                    <a:pt x="272569" y="265723"/>
                    <a:pt x="282862" y="269442"/>
                    <a:pt x="283969" y="276455"/>
                  </a:cubicBezTo>
                  <a:cubicBezTo>
                    <a:pt x="288100" y="286123"/>
                    <a:pt x="290613" y="298204"/>
                    <a:pt x="282152" y="306366"/>
                  </a:cubicBezTo>
                  <a:cubicBezTo>
                    <a:pt x="275920" y="313677"/>
                    <a:pt x="274060" y="323302"/>
                    <a:pt x="275863" y="332700"/>
                  </a:cubicBezTo>
                  <a:cubicBezTo>
                    <a:pt x="283259" y="321173"/>
                    <a:pt x="296390" y="315182"/>
                    <a:pt x="308500" y="310341"/>
                  </a:cubicBezTo>
                  <a:cubicBezTo>
                    <a:pt x="316180" y="306650"/>
                    <a:pt x="323505" y="317241"/>
                    <a:pt x="330404" y="310838"/>
                  </a:cubicBezTo>
                  <a:cubicBezTo>
                    <a:pt x="333002" y="307204"/>
                    <a:pt x="337630" y="304507"/>
                    <a:pt x="341080" y="309078"/>
                  </a:cubicBezTo>
                  <a:cubicBezTo>
                    <a:pt x="352366" y="318376"/>
                    <a:pt x="358697" y="334432"/>
                    <a:pt x="351599" y="348259"/>
                  </a:cubicBezTo>
                  <a:cubicBezTo>
                    <a:pt x="351656" y="350431"/>
                    <a:pt x="360400" y="341857"/>
                    <a:pt x="357902" y="354448"/>
                  </a:cubicBezTo>
                  <a:cubicBezTo>
                    <a:pt x="358924" y="368460"/>
                    <a:pt x="354509" y="381804"/>
                    <a:pt x="349895" y="394780"/>
                  </a:cubicBezTo>
                  <a:cubicBezTo>
                    <a:pt x="357192" y="391670"/>
                    <a:pt x="371445" y="387071"/>
                    <a:pt x="374469" y="397846"/>
                  </a:cubicBezTo>
                  <a:cubicBezTo>
                    <a:pt x="373702" y="407300"/>
                    <a:pt x="378699" y="405909"/>
                    <a:pt x="385357" y="402119"/>
                  </a:cubicBezTo>
                  <a:cubicBezTo>
                    <a:pt x="399539" y="397235"/>
                    <a:pt x="403755" y="381790"/>
                    <a:pt x="409561" y="369695"/>
                  </a:cubicBezTo>
                  <a:cubicBezTo>
                    <a:pt x="411080" y="368943"/>
                    <a:pt x="411677" y="375615"/>
                    <a:pt x="415155" y="375884"/>
                  </a:cubicBezTo>
                  <a:cubicBezTo>
                    <a:pt x="422082" y="377815"/>
                    <a:pt x="430359" y="378539"/>
                    <a:pt x="437258" y="376694"/>
                  </a:cubicBezTo>
                  <a:cubicBezTo>
                    <a:pt x="446088" y="369922"/>
                    <a:pt x="445208" y="358154"/>
                    <a:pt x="446372" y="348344"/>
                  </a:cubicBezTo>
                  <a:cubicBezTo>
                    <a:pt x="447153" y="339926"/>
                    <a:pt x="455869" y="348841"/>
                    <a:pt x="459674" y="349437"/>
                  </a:cubicBezTo>
                  <a:cubicBezTo>
                    <a:pt x="463123" y="350459"/>
                    <a:pt x="454918" y="340664"/>
                    <a:pt x="452263" y="337271"/>
                  </a:cubicBezTo>
                  <a:cubicBezTo>
                    <a:pt x="447451" y="330627"/>
                    <a:pt x="433879" y="323132"/>
                    <a:pt x="439018" y="313308"/>
                  </a:cubicBezTo>
                  <a:cubicBezTo>
                    <a:pt x="446131" y="306310"/>
                    <a:pt x="457274" y="313947"/>
                    <a:pt x="464642" y="316829"/>
                  </a:cubicBezTo>
                  <a:cubicBezTo>
                    <a:pt x="471215" y="319980"/>
                    <a:pt x="481564" y="326965"/>
                    <a:pt x="474707" y="314770"/>
                  </a:cubicBezTo>
                  <a:cubicBezTo>
                    <a:pt x="472109" y="303257"/>
                    <a:pt x="470008" y="287344"/>
                    <a:pt x="456423" y="283951"/>
                  </a:cubicBezTo>
                  <a:cubicBezTo>
                    <a:pt x="457615" y="276469"/>
                    <a:pt x="461689" y="268718"/>
                    <a:pt x="470463" y="269244"/>
                  </a:cubicBezTo>
                  <a:cubicBezTo>
                    <a:pt x="474650" y="267214"/>
                    <a:pt x="463947" y="260485"/>
                    <a:pt x="461860" y="256354"/>
                  </a:cubicBezTo>
                  <a:cubicBezTo>
                    <a:pt x="458282" y="249752"/>
                    <a:pt x="463237" y="241902"/>
                    <a:pt x="463478" y="234946"/>
                  </a:cubicBezTo>
                  <a:cubicBezTo>
                    <a:pt x="459432" y="237842"/>
                    <a:pt x="448941" y="246019"/>
                    <a:pt x="447209" y="236508"/>
                  </a:cubicBezTo>
                  <a:cubicBezTo>
                    <a:pt x="445194" y="225605"/>
                    <a:pt x="445861" y="214191"/>
                    <a:pt x="445350" y="203218"/>
                  </a:cubicBezTo>
                  <a:cubicBezTo>
                    <a:pt x="450404" y="196219"/>
                    <a:pt x="460014" y="188454"/>
                    <a:pt x="456976" y="178488"/>
                  </a:cubicBezTo>
                  <a:cubicBezTo>
                    <a:pt x="452135" y="172100"/>
                    <a:pt x="445747" y="166166"/>
                    <a:pt x="438039" y="164193"/>
                  </a:cubicBezTo>
                  <a:cubicBezTo>
                    <a:pt x="430628" y="152538"/>
                    <a:pt x="441772" y="136951"/>
                    <a:pt x="433865" y="125366"/>
                  </a:cubicBezTo>
                  <a:cubicBezTo>
                    <a:pt x="428669" y="118808"/>
                    <a:pt x="418391" y="122116"/>
                    <a:pt x="414431" y="126076"/>
                  </a:cubicBezTo>
                  <a:cubicBezTo>
                    <a:pt x="416830" y="119120"/>
                    <a:pt x="420336" y="111284"/>
                    <a:pt x="428726" y="110617"/>
                  </a:cubicBezTo>
                  <a:cubicBezTo>
                    <a:pt x="437130" y="106443"/>
                    <a:pt x="430231" y="95455"/>
                    <a:pt x="424098" y="92588"/>
                  </a:cubicBezTo>
                  <a:cubicBezTo>
                    <a:pt x="417724" y="88968"/>
                    <a:pt x="409860" y="84581"/>
                    <a:pt x="410498" y="75964"/>
                  </a:cubicBezTo>
                  <a:cubicBezTo>
                    <a:pt x="403500" y="82565"/>
                    <a:pt x="406197" y="70300"/>
                    <a:pt x="405161" y="66652"/>
                  </a:cubicBezTo>
                  <a:cubicBezTo>
                    <a:pt x="405217" y="60945"/>
                    <a:pt x="404039" y="54514"/>
                    <a:pt x="399567" y="50936"/>
                  </a:cubicBezTo>
                  <a:cubicBezTo>
                    <a:pt x="395692" y="44449"/>
                    <a:pt x="396799" y="36826"/>
                    <a:pt x="395436" y="29884"/>
                  </a:cubicBezTo>
                  <a:cubicBezTo>
                    <a:pt x="390752" y="22147"/>
                    <a:pt x="381127" y="18073"/>
                    <a:pt x="372524" y="16894"/>
                  </a:cubicBezTo>
                  <a:cubicBezTo>
                    <a:pt x="363268" y="18640"/>
                    <a:pt x="369841" y="30707"/>
                    <a:pt x="366831" y="35676"/>
                  </a:cubicBezTo>
                  <a:cubicBezTo>
                    <a:pt x="359023" y="37947"/>
                    <a:pt x="351145" y="40474"/>
                    <a:pt x="346034" y="47359"/>
                  </a:cubicBezTo>
                  <a:cubicBezTo>
                    <a:pt x="335799" y="55422"/>
                    <a:pt x="324158" y="44619"/>
                    <a:pt x="314505" y="41013"/>
                  </a:cubicBezTo>
                  <a:cubicBezTo>
                    <a:pt x="301203" y="36982"/>
                    <a:pt x="294446" y="52285"/>
                    <a:pt x="285147" y="57878"/>
                  </a:cubicBezTo>
                  <a:cubicBezTo>
                    <a:pt x="280178" y="51078"/>
                    <a:pt x="277921" y="37379"/>
                    <a:pt x="266763" y="37791"/>
                  </a:cubicBezTo>
                  <a:cubicBezTo>
                    <a:pt x="257635" y="38770"/>
                    <a:pt x="256996" y="52001"/>
                    <a:pt x="248933" y="53903"/>
                  </a:cubicBezTo>
                  <a:cubicBezTo>
                    <a:pt x="241537" y="51348"/>
                    <a:pt x="234652" y="43114"/>
                    <a:pt x="240075" y="35420"/>
                  </a:cubicBezTo>
                  <a:cubicBezTo>
                    <a:pt x="241537" y="30650"/>
                    <a:pt x="249771" y="24830"/>
                    <a:pt x="240884" y="23680"/>
                  </a:cubicBezTo>
                  <a:cubicBezTo>
                    <a:pt x="227185" y="19577"/>
                    <a:pt x="213854" y="28308"/>
                    <a:pt x="200042" y="26704"/>
                  </a:cubicBezTo>
                  <a:cubicBezTo>
                    <a:pt x="190445" y="28038"/>
                    <a:pt x="181516" y="33518"/>
                    <a:pt x="171834" y="28379"/>
                  </a:cubicBezTo>
                  <a:cubicBezTo>
                    <a:pt x="161201" y="28365"/>
                    <a:pt x="154898" y="12763"/>
                    <a:pt x="143641" y="17036"/>
                  </a:cubicBezTo>
                  <a:cubicBezTo>
                    <a:pt x="138175" y="21338"/>
                    <a:pt x="141085" y="14836"/>
                    <a:pt x="139353" y="12053"/>
                  </a:cubicBezTo>
                  <a:cubicBezTo>
                    <a:pt x="131489" y="4558"/>
                    <a:pt x="119053" y="7397"/>
                    <a:pt x="109343" y="4600"/>
                  </a:cubicBezTo>
                  <a:cubicBezTo>
                    <a:pt x="107384" y="4359"/>
                    <a:pt x="105340" y="4288"/>
                    <a:pt x="103310" y="4402"/>
                  </a:cubicBezTo>
                  <a:lnTo>
                    <a:pt x="103310" y="4402"/>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0" name="Forme libre : forme 4679">
              <a:extLst>
                <a:ext uri="{FF2B5EF4-FFF2-40B4-BE49-F238E27FC236}">
                  <a16:creationId xmlns:a16="http://schemas.microsoft.com/office/drawing/2014/main" id="{5AF17140-BF13-4CE8-A91E-F020D2AF26A2}"/>
                </a:ext>
              </a:extLst>
            </p:cNvPr>
            <p:cNvSpPr/>
            <p:nvPr/>
          </p:nvSpPr>
          <p:spPr>
            <a:xfrm>
              <a:off x="7057327" y="2516064"/>
              <a:ext cx="769427" cy="704125"/>
            </a:xfrm>
            <a:custGeom>
              <a:avLst/>
              <a:gdLst>
                <a:gd name="connsiteX0" fmla="*/ 188429 w 769426"/>
                <a:gd name="connsiteY0" fmla="*/ 4473 h 704125"/>
                <a:gd name="connsiteX1" fmla="*/ 141213 w 769426"/>
                <a:gd name="connsiteY1" fmla="*/ 15177 h 704125"/>
                <a:gd name="connsiteX2" fmla="*/ 99306 w 769426"/>
                <a:gd name="connsiteY2" fmla="*/ 45059 h 704125"/>
                <a:gd name="connsiteX3" fmla="*/ 90192 w 769426"/>
                <a:gd name="connsiteY3" fmla="*/ 82168 h 704125"/>
                <a:gd name="connsiteX4" fmla="*/ 68444 w 769426"/>
                <a:gd name="connsiteY4" fmla="*/ 116863 h 704125"/>
                <a:gd name="connsiteX5" fmla="*/ 61346 w 769426"/>
                <a:gd name="connsiteY5" fmla="*/ 170297 h 704125"/>
                <a:gd name="connsiteX6" fmla="*/ 66797 w 769426"/>
                <a:gd name="connsiteY6" fmla="*/ 202550 h 704125"/>
                <a:gd name="connsiteX7" fmla="*/ 75996 w 769426"/>
                <a:gd name="connsiteY7" fmla="*/ 234194 h 704125"/>
                <a:gd name="connsiteX8" fmla="*/ 75145 w 769426"/>
                <a:gd name="connsiteY8" fmla="*/ 253727 h 704125"/>
                <a:gd name="connsiteX9" fmla="*/ 65733 w 769426"/>
                <a:gd name="connsiteY9" fmla="*/ 269343 h 704125"/>
                <a:gd name="connsiteX10" fmla="*/ 57116 w 769426"/>
                <a:gd name="connsiteY10" fmla="*/ 293462 h 704125"/>
                <a:gd name="connsiteX11" fmla="*/ 38235 w 769426"/>
                <a:gd name="connsiteY11" fmla="*/ 321059 h 704125"/>
                <a:gd name="connsiteX12" fmla="*/ 29277 w 769426"/>
                <a:gd name="connsiteY12" fmla="*/ 349608 h 704125"/>
                <a:gd name="connsiteX13" fmla="*/ 11447 w 769426"/>
                <a:gd name="connsiteY13" fmla="*/ 359020 h 704125"/>
                <a:gd name="connsiteX14" fmla="*/ 4349 w 769426"/>
                <a:gd name="connsiteY14" fmla="*/ 438276 h 704125"/>
                <a:gd name="connsiteX15" fmla="*/ 8877 w 769426"/>
                <a:gd name="connsiteY15" fmla="*/ 501775 h 704125"/>
                <a:gd name="connsiteX16" fmla="*/ 8068 w 769426"/>
                <a:gd name="connsiteY16" fmla="*/ 535562 h 704125"/>
                <a:gd name="connsiteX17" fmla="*/ 6563 w 769426"/>
                <a:gd name="connsiteY17" fmla="*/ 551518 h 704125"/>
                <a:gd name="connsiteX18" fmla="*/ 136528 w 769426"/>
                <a:gd name="connsiteY18" fmla="*/ 565672 h 704125"/>
                <a:gd name="connsiteX19" fmla="*/ 159086 w 769426"/>
                <a:gd name="connsiteY19" fmla="*/ 601375 h 704125"/>
                <a:gd name="connsiteX20" fmla="*/ 169506 w 769426"/>
                <a:gd name="connsiteY20" fmla="*/ 604796 h 704125"/>
                <a:gd name="connsiteX21" fmla="*/ 167334 w 769426"/>
                <a:gd name="connsiteY21" fmla="*/ 617842 h 704125"/>
                <a:gd name="connsiteX22" fmla="*/ 174176 w 769426"/>
                <a:gd name="connsiteY22" fmla="*/ 636425 h 704125"/>
                <a:gd name="connsiteX23" fmla="*/ 180068 w 769426"/>
                <a:gd name="connsiteY23" fmla="*/ 638895 h 704125"/>
                <a:gd name="connsiteX24" fmla="*/ 195073 w 769426"/>
                <a:gd name="connsiteY24" fmla="*/ 680490 h 704125"/>
                <a:gd name="connsiteX25" fmla="*/ 217929 w 769426"/>
                <a:gd name="connsiteY25" fmla="*/ 696900 h 704125"/>
                <a:gd name="connsiteX26" fmla="*/ 228207 w 769426"/>
                <a:gd name="connsiteY26" fmla="*/ 699470 h 704125"/>
                <a:gd name="connsiteX27" fmla="*/ 235461 w 769426"/>
                <a:gd name="connsiteY27" fmla="*/ 695892 h 704125"/>
                <a:gd name="connsiteX28" fmla="*/ 252326 w 769426"/>
                <a:gd name="connsiteY28" fmla="*/ 695438 h 704125"/>
                <a:gd name="connsiteX29" fmla="*/ 260432 w 769426"/>
                <a:gd name="connsiteY29" fmla="*/ 690952 h 704125"/>
                <a:gd name="connsiteX30" fmla="*/ 268935 w 769426"/>
                <a:gd name="connsiteY30" fmla="*/ 695537 h 704125"/>
                <a:gd name="connsiteX31" fmla="*/ 273620 w 769426"/>
                <a:gd name="connsiteY31" fmla="*/ 691563 h 704125"/>
                <a:gd name="connsiteX32" fmla="*/ 281272 w 769426"/>
                <a:gd name="connsiteY32" fmla="*/ 688950 h 704125"/>
                <a:gd name="connsiteX33" fmla="*/ 286212 w 769426"/>
                <a:gd name="connsiteY33" fmla="*/ 685983 h 704125"/>
                <a:gd name="connsiteX34" fmla="*/ 293012 w 769426"/>
                <a:gd name="connsiteY34" fmla="*/ 676713 h 704125"/>
                <a:gd name="connsiteX35" fmla="*/ 311892 w 769426"/>
                <a:gd name="connsiteY35" fmla="*/ 677367 h 704125"/>
                <a:gd name="connsiteX36" fmla="*/ 345935 w 769426"/>
                <a:gd name="connsiteY36" fmla="*/ 680944 h 704125"/>
                <a:gd name="connsiteX37" fmla="*/ 365568 w 769426"/>
                <a:gd name="connsiteY37" fmla="*/ 666294 h 704125"/>
                <a:gd name="connsiteX38" fmla="*/ 365965 w 769426"/>
                <a:gd name="connsiteY38" fmla="*/ 662006 h 704125"/>
                <a:gd name="connsiteX39" fmla="*/ 378657 w 769426"/>
                <a:gd name="connsiteY39" fmla="*/ 665229 h 704125"/>
                <a:gd name="connsiteX40" fmla="*/ 401115 w 769426"/>
                <a:gd name="connsiteY40" fmla="*/ 619205 h 704125"/>
                <a:gd name="connsiteX41" fmla="*/ 400164 w 769426"/>
                <a:gd name="connsiteY41" fmla="*/ 594476 h 704125"/>
                <a:gd name="connsiteX42" fmla="*/ 427704 w 769426"/>
                <a:gd name="connsiteY42" fmla="*/ 559525 h 704125"/>
                <a:gd name="connsiteX43" fmla="*/ 459830 w 769426"/>
                <a:gd name="connsiteY43" fmla="*/ 522218 h 704125"/>
                <a:gd name="connsiteX44" fmla="*/ 483906 w 769426"/>
                <a:gd name="connsiteY44" fmla="*/ 510988 h 704125"/>
                <a:gd name="connsiteX45" fmla="*/ 508082 w 769426"/>
                <a:gd name="connsiteY45" fmla="*/ 504387 h 704125"/>
                <a:gd name="connsiteX46" fmla="*/ 517253 w 769426"/>
                <a:gd name="connsiteY46" fmla="*/ 505693 h 704125"/>
                <a:gd name="connsiteX47" fmla="*/ 531094 w 769426"/>
                <a:gd name="connsiteY47" fmla="*/ 519889 h 704125"/>
                <a:gd name="connsiteX48" fmla="*/ 536375 w 769426"/>
                <a:gd name="connsiteY48" fmla="*/ 539523 h 704125"/>
                <a:gd name="connsiteX49" fmla="*/ 557172 w 769426"/>
                <a:gd name="connsiteY49" fmla="*/ 544505 h 704125"/>
                <a:gd name="connsiteX50" fmla="*/ 573185 w 769426"/>
                <a:gd name="connsiteY50" fmla="*/ 520429 h 704125"/>
                <a:gd name="connsiteX51" fmla="*/ 581490 w 769426"/>
                <a:gd name="connsiteY51" fmla="*/ 504416 h 704125"/>
                <a:gd name="connsiteX52" fmla="*/ 593472 w 769426"/>
                <a:gd name="connsiteY52" fmla="*/ 471736 h 704125"/>
                <a:gd name="connsiteX53" fmla="*/ 614070 w 769426"/>
                <a:gd name="connsiteY53" fmla="*/ 406832 h 704125"/>
                <a:gd name="connsiteX54" fmla="*/ 625853 w 769426"/>
                <a:gd name="connsiteY54" fmla="*/ 389413 h 704125"/>
                <a:gd name="connsiteX55" fmla="*/ 652087 w 769426"/>
                <a:gd name="connsiteY55" fmla="*/ 361873 h 704125"/>
                <a:gd name="connsiteX56" fmla="*/ 655466 w 769426"/>
                <a:gd name="connsiteY56" fmla="*/ 333069 h 704125"/>
                <a:gd name="connsiteX57" fmla="*/ 678421 w 769426"/>
                <a:gd name="connsiteY57" fmla="*/ 301753 h 704125"/>
                <a:gd name="connsiteX58" fmla="*/ 683361 w 769426"/>
                <a:gd name="connsiteY58" fmla="*/ 282361 h 704125"/>
                <a:gd name="connsiteX59" fmla="*/ 698295 w 769426"/>
                <a:gd name="connsiteY59" fmla="*/ 242938 h 704125"/>
                <a:gd name="connsiteX60" fmla="*/ 723749 w 769426"/>
                <a:gd name="connsiteY60" fmla="*/ 200591 h 704125"/>
                <a:gd name="connsiteX61" fmla="*/ 764236 w 769426"/>
                <a:gd name="connsiteY61" fmla="*/ 176515 h 704125"/>
                <a:gd name="connsiteX62" fmla="*/ 762731 w 769426"/>
                <a:gd name="connsiteY62" fmla="*/ 153546 h 704125"/>
                <a:gd name="connsiteX63" fmla="*/ 755435 w 769426"/>
                <a:gd name="connsiteY63" fmla="*/ 117388 h 704125"/>
                <a:gd name="connsiteX64" fmla="*/ 736596 w 769426"/>
                <a:gd name="connsiteY64" fmla="*/ 114223 h 704125"/>
                <a:gd name="connsiteX65" fmla="*/ 735943 w 769426"/>
                <a:gd name="connsiteY65" fmla="*/ 86128 h 704125"/>
                <a:gd name="connsiteX66" fmla="*/ 702611 w 769426"/>
                <a:gd name="connsiteY66" fmla="*/ 23183 h 704125"/>
                <a:gd name="connsiteX67" fmla="*/ 670329 w 769426"/>
                <a:gd name="connsiteY67" fmla="*/ 26604 h 704125"/>
                <a:gd name="connsiteX68" fmla="*/ 657439 w 769426"/>
                <a:gd name="connsiteY68" fmla="*/ 30778 h 704125"/>
                <a:gd name="connsiteX69" fmla="*/ 621026 w 769426"/>
                <a:gd name="connsiteY69" fmla="*/ 61243 h 704125"/>
                <a:gd name="connsiteX70" fmla="*/ 572887 w 769426"/>
                <a:gd name="connsiteY70" fmla="*/ 45130 h 704125"/>
                <a:gd name="connsiteX71" fmla="*/ 483409 w 769426"/>
                <a:gd name="connsiteY71" fmla="*/ 47402 h 704125"/>
                <a:gd name="connsiteX72" fmla="*/ 452689 w 769426"/>
                <a:gd name="connsiteY72" fmla="*/ 74289 h 704125"/>
                <a:gd name="connsiteX73" fmla="*/ 421358 w 769426"/>
                <a:gd name="connsiteY73" fmla="*/ 80649 h 704125"/>
                <a:gd name="connsiteX74" fmla="*/ 390950 w 769426"/>
                <a:gd name="connsiteY74" fmla="*/ 70342 h 704125"/>
                <a:gd name="connsiteX75" fmla="*/ 372779 w 769426"/>
                <a:gd name="connsiteY75" fmla="*/ 63259 h 704125"/>
                <a:gd name="connsiteX76" fmla="*/ 325450 w 769426"/>
                <a:gd name="connsiteY76" fmla="*/ 48552 h 704125"/>
                <a:gd name="connsiteX77" fmla="*/ 293679 w 769426"/>
                <a:gd name="connsiteY77" fmla="*/ 60434 h 704125"/>
                <a:gd name="connsiteX78" fmla="*/ 276658 w 769426"/>
                <a:gd name="connsiteY78" fmla="*/ 66481 h 704125"/>
                <a:gd name="connsiteX79" fmla="*/ 240855 w 769426"/>
                <a:gd name="connsiteY79" fmla="*/ 22516 h 704125"/>
                <a:gd name="connsiteX80" fmla="*/ 206870 w 769426"/>
                <a:gd name="connsiteY80" fmla="*/ 10534 h 704125"/>
                <a:gd name="connsiteX81" fmla="*/ 188429 w 769426"/>
                <a:gd name="connsiteY81" fmla="*/ 4473 h 704125"/>
                <a:gd name="connsiteX82" fmla="*/ 188429 w 769426"/>
                <a:gd name="connsiteY82" fmla="*/ 4473 h 704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769426" h="704125">
                  <a:moveTo>
                    <a:pt x="188429" y="4473"/>
                  </a:moveTo>
                  <a:cubicBezTo>
                    <a:pt x="172927" y="9072"/>
                    <a:pt x="157737" y="15546"/>
                    <a:pt x="141213" y="15177"/>
                  </a:cubicBezTo>
                  <a:cubicBezTo>
                    <a:pt x="123539" y="16994"/>
                    <a:pt x="105979" y="28450"/>
                    <a:pt x="99306" y="45059"/>
                  </a:cubicBezTo>
                  <a:cubicBezTo>
                    <a:pt x="97518" y="57651"/>
                    <a:pt x="98469" y="71393"/>
                    <a:pt x="90192" y="82168"/>
                  </a:cubicBezTo>
                  <a:cubicBezTo>
                    <a:pt x="81334" y="92474"/>
                    <a:pt x="68373" y="101773"/>
                    <a:pt x="68444" y="116863"/>
                  </a:cubicBezTo>
                  <a:cubicBezTo>
                    <a:pt x="67053" y="134835"/>
                    <a:pt x="71425" y="154256"/>
                    <a:pt x="61346" y="170297"/>
                  </a:cubicBezTo>
                  <a:cubicBezTo>
                    <a:pt x="55171" y="180987"/>
                    <a:pt x="58393" y="194104"/>
                    <a:pt x="66797" y="202550"/>
                  </a:cubicBezTo>
                  <a:cubicBezTo>
                    <a:pt x="76025" y="210983"/>
                    <a:pt x="69977" y="224313"/>
                    <a:pt x="75996" y="234194"/>
                  </a:cubicBezTo>
                  <a:cubicBezTo>
                    <a:pt x="77814" y="239673"/>
                    <a:pt x="83251" y="251087"/>
                    <a:pt x="75145" y="253727"/>
                  </a:cubicBezTo>
                  <a:cubicBezTo>
                    <a:pt x="67365" y="254054"/>
                    <a:pt x="61957" y="262174"/>
                    <a:pt x="65733" y="269343"/>
                  </a:cubicBezTo>
                  <a:cubicBezTo>
                    <a:pt x="72007" y="278499"/>
                    <a:pt x="65435" y="288692"/>
                    <a:pt x="57116" y="293462"/>
                  </a:cubicBezTo>
                  <a:cubicBezTo>
                    <a:pt x="45816" y="298530"/>
                    <a:pt x="46085" y="312783"/>
                    <a:pt x="38235" y="321059"/>
                  </a:cubicBezTo>
                  <a:cubicBezTo>
                    <a:pt x="33011" y="329762"/>
                    <a:pt x="39427" y="344057"/>
                    <a:pt x="29277" y="349608"/>
                  </a:cubicBezTo>
                  <a:cubicBezTo>
                    <a:pt x="22349" y="349906"/>
                    <a:pt x="12710" y="350147"/>
                    <a:pt x="11447" y="359020"/>
                  </a:cubicBezTo>
                  <a:cubicBezTo>
                    <a:pt x="1978" y="384445"/>
                    <a:pt x="12057" y="412539"/>
                    <a:pt x="4349" y="438276"/>
                  </a:cubicBezTo>
                  <a:cubicBezTo>
                    <a:pt x="15337" y="457540"/>
                    <a:pt x="12341" y="480936"/>
                    <a:pt x="8877" y="501775"/>
                  </a:cubicBezTo>
                  <a:cubicBezTo>
                    <a:pt x="9573" y="513075"/>
                    <a:pt x="13434" y="524674"/>
                    <a:pt x="8068" y="535562"/>
                  </a:cubicBezTo>
                  <a:cubicBezTo>
                    <a:pt x="6563" y="540744"/>
                    <a:pt x="5754" y="546124"/>
                    <a:pt x="6563" y="551518"/>
                  </a:cubicBezTo>
                  <a:cubicBezTo>
                    <a:pt x="46795" y="546564"/>
                    <a:pt x="104531" y="539111"/>
                    <a:pt x="136528" y="565672"/>
                  </a:cubicBezTo>
                  <a:cubicBezTo>
                    <a:pt x="147034" y="575765"/>
                    <a:pt x="153720" y="589337"/>
                    <a:pt x="159086" y="601375"/>
                  </a:cubicBezTo>
                  <a:cubicBezTo>
                    <a:pt x="161088" y="604924"/>
                    <a:pt x="166496" y="606159"/>
                    <a:pt x="169506" y="604796"/>
                  </a:cubicBezTo>
                  <a:cubicBezTo>
                    <a:pt x="162365" y="605676"/>
                    <a:pt x="159455" y="615826"/>
                    <a:pt x="167334" y="617842"/>
                  </a:cubicBezTo>
                  <a:cubicBezTo>
                    <a:pt x="184994" y="623223"/>
                    <a:pt x="169023" y="615699"/>
                    <a:pt x="174176" y="636425"/>
                  </a:cubicBezTo>
                  <a:cubicBezTo>
                    <a:pt x="177143" y="635289"/>
                    <a:pt x="182552" y="633501"/>
                    <a:pt x="180068" y="638895"/>
                  </a:cubicBezTo>
                  <a:cubicBezTo>
                    <a:pt x="175809" y="654298"/>
                    <a:pt x="187081" y="668451"/>
                    <a:pt x="195073" y="680490"/>
                  </a:cubicBezTo>
                  <a:cubicBezTo>
                    <a:pt x="201206" y="687786"/>
                    <a:pt x="210121" y="691903"/>
                    <a:pt x="217929" y="696900"/>
                  </a:cubicBezTo>
                  <a:cubicBezTo>
                    <a:pt x="221080" y="697468"/>
                    <a:pt x="224132" y="702777"/>
                    <a:pt x="228207" y="699470"/>
                  </a:cubicBezTo>
                  <a:cubicBezTo>
                    <a:pt x="231557" y="697894"/>
                    <a:pt x="231798" y="692585"/>
                    <a:pt x="235461" y="695892"/>
                  </a:cubicBezTo>
                  <a:cubicBezTo>
                    <a:pt x="240941" y="696176"/>
                    <a:pt x="247258" y="698121"/>
                    <a:pt x="252326" y="695438"/>
                  </a:cubicBezTo>
                  <a:cubicBezTo>
                    <a:pt x="250864" y="705872"/>
                    <a:pt x="258132" y="694970"/>
                    <a:pt x="260432" y="690952"/>
                  </a:cubicBezTo>
                  <a:cubicBezTo>
                    <a:pt x="260318" y="693280"/>
                    <a:pt x="265074" y="700520"/>
                    <a:pt x="268935" y="695537"/>
                  </a:cubicBezTo>
                  <a:cubicBezTo>
                    <a:pt x="271349" y="693479"/>
                    <a:pt x="270724" y="686849"/>
                    <a:pt x="273620" y="691563"/>
                  </a:cubicBezTo>
                  <a:cubicBezTo>
                    <a:pt x="277325" y="695836"/>
                    <a:pt x="280831" y="694501"/>
                    <a:pt x="281272" y="688950"/>
                  </a:cubicBezTo>
                  <a:cubicBezTo>
                    <a:pt x="281286" y="684791"/>
                    <a:pt x="282776" y="685146"/>
                    <a:pt x="286212" y="685983"/>
                  </a:cubicBezTo>
                  <a:cubicBezTo>
                    <a:pt x="291691" y="686736"/>
                    <a:pt x="293140" y="679326"/>
                    <a:pt x="293012" y="676713"/>
                  </a:cubicBezTo>
                  <a:cubicBezTo>
                    <a:pt x="298719" y="679354"/>
                    <a:pt x="306427" y="679425"/>
                    <a:pt x="311892" y="677367"/>
                  </a:cubicBezTo>
                  <a:cubicBezTo>
                    <a:pt x="320226" y="686864"/>
                    <a:pt x="335146" y="681923"/>
                    <a:pt x="345935" y="680944"/>
                  </a:cubicBezTo>
                  <a:cubicBezTo>
                    <a:pt x="354168" y="680220"/>
                    <a:pt x="367570" y="677338"/>
                    <a:pt x="365568" y="666294"/>
                  </a:cubicBezTo>
                  <a:cubicBezTo>
                    <a:pt x="364730" y="664221"/>
                    <a:pt x="364262" y="657719"/>
                    <a:pt x="365965" y="662006"/>
                  </a:cubicBezTo>
                  <a:cubicBezTo>
                    <a:pt x="366860" y="668267"/>
                    <a:pt x="378387" y="674187"/>
                    <a:pt x="378657" y="665229"/>
                  </a:cubicBezTo>
                  <a:cubicBezTo>
                    <a:pt x="385911" y="649798"/>
                    <a:pt x="398006" y="636610"/>
                    <a:pt x="401115" y="619205"/>
                  </a:cubicBezTo>
                  <a:cubicBezTo>
                    <a:pt x="403187" y="611326"/>
                    <a:pt x="406552" y="600992"/>
                    <a:pt x="400164" y="594476"/>
                  </a:cubicBezTo>
                  <a:cubicBezTo>
                    <a:pt x="404167" y="579967"/>
                    <a:pt x="417923" y="570129"/>
                    <a:pt x="427704" y="559525"/>
                  </a:cubicBezTo>
                  <a:cubicBezTo>
                    <a:pt x="440637" y="548949"/>
                    <a:pt x="451198" y="536499"/>
                    <a:pt x="459830" y="522218"/>
                  </a:cubicBezTo>
                  <a:cubicBezTo>
                    <a:pt x="464983" y="515205"/>
                    <a:pt x="474707" y="503067"/>
                    <a:pt x="483906" y="510988"/>
                  </a:cubicBezTo>
                  <a:cubicBezTo>
                    <a:pt x="491743" y="517803"/>
                    <a:pt x="505697" y="515219"/>
                    <a:pt x="508082" y="504387"/>
                  </a:cubicBezTo>
                  <a:cubicBezTo>
                    <a:pt x="508281" y="496863"/>
                    <a:pt x="513420" y="505140"/>
                    <a:pt x="517253" y="505693"/>
                  </a:cubicBezTo>
                  <a:cubicBezTo>
                    <a:pt x="523357" y="508959"/>
                    <a:pt x="524266" y="516965"/>
                    <a:pt x="531094" y="519889"/>
                  </a:cubicBezTo>
                  <a:cubicBezTo>
                    <a:pt x="537425" y="524077"/>
                    <a:pt x="532116" y="533646"/>
                    <a:pt x="536375" y="539523"/>
                  </a:cubicBezTo>
                  <a:cubicBezTo>
                    <a:pt x="540378" y="545840"/>
                    <a:pt x="550557" y="547543"/>
                    <a:pt x="557172" y="544505"/>
                  </a:cubicBezTo>
                  <a:cubicBezTo>
                    <a:pt x="563021" y="536911"/>
                    <a:pt x="573256" y="531232"/>
                    <a:pt x="573185" y="520429"/>
                  </a:cubicBezTo>
                  <a:cubicBezTo>
                    <a:pt x="571723" y="513260"/>
                    <a:pt x="576266" y="508391"/>
                    <a:pt x="581490" y="504416"/>
                  </a:cubicBezTo>
                  <a:cubicBezTo>
                    <a:pt x="590945" y="495430"/>
                    <a:pt x="582881" y="480155"/>
                    <a:pt x="593472" y="471736"/>
                  </a:cubicBezTo>
                  <a:cubicBezTo>
                    <a:pt x="607242" y="453069"/>
                    <a:pt x="611486" y="429304"/>
                    <a:pt x="614070" y="406832"/>
                  </a:cubicBezTo>
                  <a:cubicBezTo>
                    <a:pt x="616270" y="399876"/>
                    <a:pt x="625796" y="397392"/>
                    <a:pt x="625853" y="389413"/>
                  </a:cubicBezTo>
                  <a:cubicBezTo>
                    <a:pt x="640233" y="388576"/>
                    <a:pt x="651463" y="375885"/>
                    <a:pt x="652087" y="361873"/>
                  </a:cubicBezTo>
                  <a:cubicBezTo>
                    <a:pt x="654515" y="352745"/>
                    <a:pt x="658177" y="341999"/>
                    <a:pt x="655466" y="333069"/>
                  </a:cubicBezTo>
                  <a:cubicBezTo>
                    <a:pt x="666638" y="326638"/>
                    <a:pt x="681913" y="317013"/>
                    <a:pt x="678421" y="301753"/>
                  </a:cubicBezTo>
                  <a:cubicBezTo>
                    <a:pt x="676561" y="294853"/>
                    <a:pt x="675198" y="285569"/>
                    <a:pt x="683361" y="282361"/>
                  </a:cubicBezTo>
                  <a:cubicBezTo>
                    <a:pt x="697160" y="274297"/>
                    <a:pt x="692092" y="255488"/>
                    <a:pt x="698295" y="242938"/>
                  </a:cubicBezTo>
                  <a:cubicBezTo>
                    <a:pt x="704101" y="227891"/>
                    <a:pt x="708587" y="208882"/>
                    <a:pt x="723749" y="200591"/>
                  </a:cubicBezTo>
                  <a:cubicBezTo>
                    <a:pt x="739279" y="198022"/>
                    <a:pt x="755804" y="190441"/>
                    <a:pt x="764236" y="176515"/>
                  </a:cubicBezTo>
                  <a:cubicBezTo>
                    <a:pt x="768566" y="168679"/>
                    <a:pt x="759849" y="161595"/>
                    <a:pt x="762731" y="153546"/>
                  </a:cubicBezTo>
                  <a:cubicBezTo>
                    <a:pt x="765216" y="141465"/>
                    <a:pt x="767913" y="125125"/>
                    <a:pt x="755435" y="117388"/>
                  </a:cubicBezTo>
                  <a:cubicBezTo>
                    <a:pt x="750267" y="111980"/>
                    <a:pt x="742374" y="115855"/>
                    <a:pt x="736596" y="114223"/>
                  </a:cubicBezTo>
                  <a:cubicBezTo>
                    <a:pt x="736270" y="104882"/>
                    <a:pt x="739308" y="95441"/>
                    <a:pt x="735943" y="86128"/>
                  </a:cubicBezTo>
                  <a:cubicBezTo>
                    <a:pt x="730052" y="62904"/>
                    <a:pt x="716693" y="42220"/>
                    <a:pt x="702611" y="23183"/>
                  </a:cubicBezTo>
                  <a:cubicBezTo>
                    <a:pt x="694434" y="12352"/>
                    <a:pt x="676831" y="16298"/>
                    <a:pt x="670329" y="26604"/>
                  </a:cubicBezTo>
                  <a:cubicBezTo>
                    <a:pt x="668200" y="30068"/>
                    <a:pt x="661016" y="27584"/>
                    <a:pt x="657439" y="30778"/>
                  </a:cubicBezTo>
                  <a:cubicBezTo>
                    <a:pt x="641937" y="36897"/>
                    <a:pt x="636173" y="55096"/>
                    <a:pt x="621026" y="61243"/>
                  </a:cubicBezTo>
                  <a:cubicBezTo>
                    <a:pt x="603338" y="65076"/>
                    <a:pt x="589312" y="49034"/>
                    <a:pt x="572887" y="45130"/>
                  </a:cubicBezTo>
                  <a:cubicBezTo>
                    <a:pt x="543998" y="37039"/>
                    <a:pt x="511745" y="37053"/>
                    <a:pt x="483409" y="47402"/>
                  </a:cubicBezTo>
                  <a:cubicBezTo>
                    <a:pt x="469994" y="51973"/>
                    <a:pt x="459489" y="62095"/>
                    <a:pt x="452689" y="74289"/>
                  </a:cubicBezTo>
                  <a:cubicBezTo>
                    <a:pt x="446088" y="85830"/>
                    <a:pt x="431906" y="82253"/>
                    <a:pt x="421358" y="80649"/>
                  </a:cubicBezTo>
                  <a:cubicBezTo>
                    <a:pt x="410427" y="79712"/>
                    <a:pt x="399142" y="78747"/>
                    <a:pt x="390950" y="70342"/>
                  </a:cubicBezTo>
                  <a:cubicBezTo>
                    <a:pt x="385797" y="65913"/>
                    <a:pt x="379579" y="62790"/>
                    <a:pt x="372779" y="63259"/>
                  </a:cubicBezTo>
                  <a:cubicBezTo>
                    <a:pt x="362161" y="49545"/>
                    <a:pt x="342045" y="38941"/>
                    <a:pt x="325450" y="48552"/>
                  </a:cubicBezTo>
                  <a:cubicBezTo>
                    <a:pt x="315456" y="54187"/>
                    <a:pt x="304865" y="58531"/>
                    <a:pt x="293679" y="60434"/>
                  </a:cubicBezTo>
                  <a:cubicBezTo>
                    <a:pt x="288214" y="63244"/>
                    <a:pt x="283557" y="72884"/>
                    <a:pt x="276658" y="66481"/>
                  </a:cubicBezTo>
                  <a:cubicBezTo>
                    <a:pt x="264137" y="52583"/>
                    <a:pt x="259963" y="29784"/>
                    <a:pt x="240855" y="22516"/>
                  </a:cubicBezTo>
                  <a:cubicBezTo>
                    <a:pt x="229286" y="18967"/>
                    <a:pt x="216509" y="18967"/>
                    <a:pt x="206870" y="10534"/>
                  </a:cubicBezTo>
                  <a:cubicBezTo>
                    <a:pt x="201319" y="7198"/>
                    <a:pt x="195172" y="3635"/>
                    <a:pt x="188429" y="4473"/>
                  </a:cubicBezTo>
                  <a:lnTo>
                    <a:pt x="188429" y="4473"/>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1" name="Forme libre : forme 4680">
              <a:extLst>
                <a:ext uri="{FF2B5EF4-FFF2-40B4-BE49-F238E27FC236}">
                  <a16:creationId xmlns:a16="http://schemas.microsoft.com/office/drawing/2014/main" id="{BEE203E8-1797-4C69-B6F0-0C70207E6916}"/>
                </a:ext>
              </a:extLst>
            </p:cNvPr>
            <p:cNvSpPr/>
            <p:nvPr/>
          </p:nvSpPr>
          <p:spPr>
            <a:xfrm>
              <a:off x="7370537" y="833979"/>
              <a:ext cx="255529" cy="525255"/>
            </a:xfrm>
            <a:custGeom>
              <a:avLst/>
              <a:gdLst>
                <a:gd name="connsiteX0" fmla="*/ 138273 w 255529"/>
                <a:gd name="connsiteY0" fmla="*/ 4480 h 525254"/>
                <a:gd name="connsiteX1" fmla="*/ 87366 w 255529"/>
                <a:gd name="connsiteY1" fmla="*/ 29352 h 525254"/>
                <a:gd name="connsiteX2" fmla="*/ 71353 w 255529"/>
                <a:gd name="connsiteY2" fmla="*/ 39473 h 525254"/>
                <a:gd name="connsiteX3" fmla="*/ 44551 w 255529"/>
                <a:gd name="connsiteY3" fmla="*/ 67837 h 525254"/>
                <a:gd name="connsiteX4" fmla="*/ 54474 w 255529"/>
                <a:gd name="connsiteY4" fmla="*/ 73870 h 525254"/>
                <a:gd name="connsiteX5" fmla="*/ 50144 w 255529"/>
                <a:gd name="connsiteY5" fmla="*/ 108012 h 525254"/>
                <a:gd name="connsiteX6" fmla="*/ 54673 w 255529"/>
                <a:gd name="connsiteY6" fmla="*/ 141401 h 525254"/>
                <a:gd name="connsiteX7" fmla="*/ 57995 w 255529"/>
                <a:gd name="connsiteY7" fmla="*/ 165024 h 525254"/>
                <a:gd name="connsiteX8" fmla="*/ 46467 w 255529"/>
                <a:gd name="connsiteY8" fmla="*/ 198711 h 525254"/>
                <a:gd name="connsiteX9" fmla="*/ 25301 w 255529"/>
                <a:gd name="connsiteY9" fmla="*/ 218798 h 525254"/>
                <a:gd name="connsiteX10" fmla="*/ 4518 w 255529"/>
                <a:gd name="connsiteY10" fmla="*/ 244990 h 525254"/>
                <a:gd name="connsiteX11" fmla="*/ 14895 w 255529"/>
                <a:gd name="connsiteY11" fmla="*/ 285420 h 525254"/>
                <a:gd name="connsiteX12" fmla="*/ 28736 w 255529"/>
                <a:gd name="connsiteY12" fmla="*/ 309085 h 525254"/>
                <a:gd name="connsiteX13" fmla="*/ 53764 w 255529"/>
                <a:gd name="connsiteY13" fmla="*/ 344533 h 525254"/>
                <a:gd name="connsiteX14" fmla="*/ 94961 w 255529"/>
                <a:gd name="connsiteY14" fmla="*/ 389960 h 525254"/>
                <a:gd name="connsiteX15" fmla="*/ 113799 w 255529"/>
                <a:gd name="connsiteY15" fmla="*/ 461920 h 525254"/>
                <a:gd name="connsiteX16" fmla="*/ 125880 w 255529"/>
                <a:gd name="connsiteY16" fmla="*/ 521245 h 525254"/>
                <a:gd name="connsiteX17" fmla="*/ 174118 w 255529"/>
                <a:gd name="connsiteY17" fmla="*/ 476627 h 525254"/>
                <a:gd name="connsiteX18" fmla="*/ 169590 w 255529"/>
                <a:gd name="connsiteY18" fmla="*/ 427679 h 525254"/>
                <a:gd name="connsiteX19" fmla="*/ 196477 w 255529"/>
                <a:gd name="connsiteY19" fmla="*/ 397569 h 525254"/>
                <a:gd name="connsiteX20" fmla="*/ 211227 w 255529"/>
                <a:gd name="connsiteY20" fmla="*/ 385077 h 525254"/>
                <a:gd name="connsiteX21" fmla="*/ 252268 w 255529"/>
                <a:gd name="connsiteY21" fmla="*/ 357891 h 525254"/>
                <a:gd name="connsiteX22" fmla="*/ 249769 w 255529"/>
                <a:gd name="connsiteY22" fmla="*/ 328392 h 525254"/>
                <a:gd name="connsiteX23" fmla="*/ 245525 w 255529"/>
                <a:gd name="connsiteY23" fmla="*/ 299929 h 525254"/>
                <a:gd name="connsiteX24" fmla="*/ 232791 w 255529"/>
                <a:gd name="connsiteY24" fmla="*/ 297870 h 525254"/>
                <a:gd name="connsiteX25" fmla="*/ 225636 w 255529"/>
                <a:gd name="connsiteY25" fmla="*/ 278791 h 525254"/>
                <a:gd name="connsiteX26" fmla="*/ 210787 w 255529"/>
                <a:gd name="connsiteY26" fmla="*/ 273510 h 525254"/>
                <a:gd name="connsiteX27" fmla="*/ 202525 w 255529"/>
                <a:gd name="connsiteY27" fmla="*/ 275355 h 525254"/>
                <a:gd name="connsiteX28" fmla="*/ 191352 w 255529"/>
                <a:gd name="connsiteY28" fmla="*/ 266156 h 525254"/>
                <a:gd name="connsiteX29" fmla="*/ 164110 w 255529"/>
                <a:gd name="connsiteY29" fmla="*/ 248028 h 525254"/>
                <a:gd name="connsiteX30" fmla="*/ 175538 w 255529"/>
                <a:gd name="connsiteY30" fmla="*/ 221737 h 525254"/>
                <a:gd name="connsiteX31" fmla="*/ 223734 w 255529"/>
                <a:gd name="connsiteY31" fmla="*/ 154461 h 525254"/>
                <a:gd name="connsiteX32" fmla="*/ 208217 w 255529"/>
                <a:gd name="connsiteY32" fmla="*/ 120732 h 525254"/>
                <a:gd name="connsiteX33" fmla="*/ 189138 w 255529"/>
                <a:gd name="connsiteY33" fmla="*/ 83666 h 525254"/>
                <a:gd name="connsiteX34" fmla="*/ 224032 w 255529"/>
                <a:gd name="connsiteY34" fmla="*/ 38096 h 525254"/>
                <a:gd name="connsiteX35" fmla="*/ 206202 w 255529"/>
                <a:gd name="connsiteY35" fmla="*/ 27875 h 525254"/>
                <a:gd name="connsiteX36" fmla="*/ 179314 w 255529"/>
                <a:gd name="connsiteY36" fmla="*/ 47168 h 525254"/>
                <a:gd name="connsiteX37" fmla="*/ 177653 w 255529"/>
                <a:gd name="connsiteY37" fmla="*/ 37103 h 525254"/>
                <a:gd name="connsiteX38" fmla="*/ 172614 w 255529"/>
                <a:gd name="connsiteY38" fmla="*/ 26725 h 525254"/>
                <a:gd name="connsiteX39" fmla="*/ 153775 w 255529"/>
                <a:gd name="connsiteY39" fmla="*/ 10215 h 525254"/>
                <a:gd name="connsiteX40" fmla="*/ 139821 w 255529"/>
                <a:gd name="connsiteY40" fmla="*/ 4480 h 525254"/>
                <a:gd name="connsiteX41" fmla="*/ 138273 w 255529"/>
                <a:gd name="connsiteY41" fmla="*/ 4480 h 525254"/>
                <a:gd name="connsiteX42" fmla="*/ 138273 w 255529"/>
                <a:gd name="connsiteY42" fmla="*/ 4480 h 525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55529" h="525254">
                  <a:moveTo>
                    <a:pt x="138273" y="4480"/>
                  </a:moveTo>
                  <a:cubicBezTo>
                    <a:pt x="119861" y="8937"/>
                    <a:pt x="100427" y="14744"/>
                    <a:pt x="87366" y="29352"/>
                  </a:cubicBezTo>
                  <a:cubicBezTo>
                    <a:pt x="81233" y="30941"/>
                    <a:pt x="71878" y="30956"/>
                    <a:pt x="71353" y="39473"/>
                  </a:cubicBezTo>
                  <a:cubicBezTo>
                    <a:pt x="68855" y="53428"/>
                    <a:pt x="51720" y="56779"/>
                    <a:pt x="44551" y="67837"/>
                  </a:cubicBezTo>
                  <a:cubicBezTo>
                    <a:pt x="41839" y="71599"/>
                    <a:pt x="52444" y="69640"/>
                    <a:pt x="54474" y="73870"/>
                  </a:cubicBezTo>
                  <a:cubicBezTo>
                    <a:pt x="60351" y="84645"/>
                    <a:pt x="50627" y="96797"/>
                    <a:pt x="50144" y="108012"/>
                  </a:cubicBezTo>
                  <a:cubicBezTo>
                    <a:pt x="49250" y="119468"/>
                    <a:pt x="59059" y="129732"/>
                    <a:pt x="54673" y="141401"/>
                  </a:cubicBezTo>
                  <a:cubicBezTo>
                    <a:pt x="51748" y="150018"/>
                    <a:pt x="62537" y="156506"/>
                    <a:pt x="57995" y="165024"/>
                  </a:cubicBezTo>
                  <a:cubicBezTo>
                    <a:pt x="53764" y="175954"/>
                    <a:pt x="50669" y="187836"/>
                    <a:pt x="46467" y="198711"/>
                  </a:cubicBezTo>
                  <a:cubicBezTo>
                    <a:pt x="42294" y="208322"/>
                    <a:pt x="29191" y="208634"/>
                    <a:pt x="25301" y="218798"/>
                  </a:cubicBezTo>
                  <a:cubicBezTo>
                    <a:pt x="20432" y="229303"/>
                    <a:pt x="3780" y="231560"/>
                    <a:pt x="4518" y="244990"/>
                  </a:cubicBezTo>
                  <a:cubicBezTo>
                    <a:pt x="3297" y="259413"/>
                    <a:pt x="8890" y="272828"/>
                    <a:pt x="14895" y="285420"/>
                  </a:cubicBezTo>
                  <a:cubicBezTo>
                    <a:pt x="14285" y="295357"/>
                    <a:pt x="18643" y="305962"/>
                    <a:pt x="28736" y="309085"/>
                  </a:cubicBezTo>
                  <a:cubicBezTo>
                    <a:pt x="44040" y="314139"/>
                    <a:pt x="51095" y="329882"/>
                    <a:pt x="53764" y="344533"/>
                  </a:cubicBezTo>
                  <a:cubicBezTo>
                    <a:pt x="59584" y="366210"/>
                    <a:pt x="86103" y="370412"/>
                    <a:pt x="94961" y="389960"/>
                  </a:cubicBezTo>
                  <a:cubicBezTo>
                    <a:pt x="105807" y="412418"/>
                    <a:pt x="106687" y="438156"/>
                    <a:pt x="113799" y="461920"/>
                  </a:cubicBezTo>
                  <a:cubicBezTo>
                    <a:pt x="118441" y="481539"/>
                    <a:pt x="122942" y="501215"/>
                    <a:pt x="125880" y="521245"/>
                  </a:cubicBezTo>
                  <a:cubicBezTo>
                    <a:pt x="147188" y="513452"/>
                    <a:pt x="166041" y="498333"/>
                    <a:pt x="174118" y="476627"/>
                  </a:cubicBezTo>
                  <a:cubicBezTo>
                    <a:pt x="180436" y="460131"/>
                    <a:pt x="167957" y="444047"/>
                    <a:pt x="169590" y="427679"/>
                  </a:cubicBezTo>
                  <a:cubicBezTo>
                    <a:pt x="174047" y="413710"/>
                    <a:pt x="194745" y="413298"/>
                    <a:pt x="196477" y="397569"/>
                  </a:cubicBezTo>
                  <a:cubicBezTo>
                    <a:pt x="199316" y="391479"/>
                    <a:pt x="208714" y="392047"/>
                    <a:pt x="211227" y="385077"/>
                  </a:cubicBezTo>
                  <a:cubicBezTo>
                    <a:pt x="221803" y="371675"/>
                    <a:pt x="245368" y="374728"/>
                    <a:pt x="252268" y="357891"/>
                  </a:cubicBezTo>
                  <a:cubicBezTo>
                    <a:pt x="253787" y="347911"/>
                    <a:pt x="245865" y="338641"/>
                    <a:pt x="249769" y="328392"/>
                  </a:cubicBezTo>
                  <a:cubicBezTo>
                    <a:pt x="250337" y="319448"/>
                    <a:pt x="256044" y="305295"/>
                    <a:pt x="245525" y="299929"/>
                  </a:cubicBezTo>
                  <a:cubicBezTo>
                    <a:pt x="241791" y="297657"/>
                    <a:pt x="235020" y="299744"/>
                    <a:pt x="232791" y="297870"/>
                  </a:cubicBezTo>
                  <a:cubicBezTo>
                    <a:pt x="233359" y="290446"/>
                    <a:pt x="222640" y="286826"/>
                    <a:pt x="225636" y="278791"/>
                  </a:cubicBezTo>
                  <a:cubicBezTo>
                    <a:pt x="226246" y="270883"/>
                    <a:pt x="215514" y="267249"/>
                    <a:pt x="210787" y="273510"/>
                  </a:cubicBezTo>
                  <a:cubicBezTo>
                    <a:pt x="207763" y="275625"/>
                    <a:pt x="202468" y="284128"/>
                    <a:pt x="202525" y="275355"/>
                  </a:cubicBezTo>
                  <a:cubicBezTo>
                    <a:pt x="202156" y="269421"/>
                    <a:pt x="197797" y="263771"/>
                    <a:pt x="191352" y="266156"/>
                  </a:cubicBezTo>
                  <a:cubicBezTo>
                    <a:pt x="178988" y="271636"/>
                    <a:pt x="168766" y="257596"/>
                    <a:pt x="164110" y="248028"/>
                  </a:cubicBezTo>
                  <a:cubicBezTo>
                    <a:pt x="157963" y="237608"/>
                    <a:pt x="166410" y="226805"/>
                    <a:pt x="175538" y="221737"/>
                  </a:cubicBezTo>
                  <a:cubicBezTo>
                    <a:pt x="199799" y="207782"/>
                    <a:pt x="223492" y="184444"/>
                    <a:pt x="223734" y="154461"/>
                  </a:cubicBezTo>
                  <a:cubicBezTo>
                    <a:pt x="222385" y="142111"/>
                    <a:pt x="221292" y="126467"/>
                    <a:pt x="208217" y="120732"/>
                  </a:cubicBezTo>
                  <a:cubicBezTo>
                    <a:pt x="194319" y="115436"/>
                    <a:pt x="183204" y="98330"/>
                    <a:pt x="189138" y="83666"/>
                  </a:cubicBezTo>
                  <a:cubicBezTo>
                    <a:pt x="198564" y="66786"/>
                    <a:pt x="222044" y="59007"/>
                    <a:pt x="224032" y="38096"/>
                  </a:cubicBezTo>
                  <a:cubicBezTo>
                    <a:pt x="224997" y="29039"/>
                    <a:pt x="213356" y="20365"/>
                    <a:pt x="206202" y="27875"/>
                  </a:cubicBezTo>
                  <a:cubicBezTo>
                    <a:pt x="197386" y="34079"/>
                    <a:pt x="190259" y="44839"/>
                    <a:pt x="179314" y="47168"/>
                  </a:cubicBezTo>
                  <a:cubicBezTo>
                    <a:pt x="174416" y="46316"/>
                    <a:pt x="180265" y="40581"/>
                    <a:pt x="177653" y="37103"/>
                  </a:cubicBezTo>
                  <a:cubicBezTo>
                    <a:pt x="177156" y="32503"/>
                    <a:pt x="169561" y="31382"/>
                    <a:pt x="172614" y="26725"/>
                  </a:cubicBezTo>
                  <a:cubicBezTo>
                    <a:pt x="172401" y="17100"/>
                    <a:pt x="163187" y="9974"/>
                    <a:pt x="153775" y="10215"/>
                  </a:cubicBezTo>
                  <a:cubicBezTo>
                    <a:pt x="149034" y="9151"/>
                    <a:pt x="145740" y="3415"/>
                    <a:pt x="139821" y="4480"/>
                  </a:cubicBezTo>
                  <a:cubicBezTo>
                    <a:pt x="139324" y="4452"/>
                    <a:pt x="138799" y="4395"/>
                    <a:pt x="138273" y="4480"/>
                  </a:cubicBezTo>
                  <a:lnTo>
                    <a:pt x="138273" y="4480"/>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2" name="Forme libre : forme 4681">
              <a:extLst>
                <a:ext uri="{FF2B5EF4-FFF2-40B4-BE49-F238E27FC236}">
                  <a16:creationId xmlns:a16="http://schemas.microsoft.com/office/drawing/2014/main" id="{117D9DD5-31A5-452B-9714-D37D8B572ECE}"/>
                </a:ext>
              </a:extLst>
            </p:cNvPr>
            <p:cNvSpPr/>
            <p:nvPr/>
          </p:nvSpPr>
          <p:spPr>
            <a:xfrm>
              <a:off x="7916419" y="5101779"/>
              <a:ext cx="1023536" cy="921325"/>
            </a:xfrm>
            <a:custGeom>
              <a:avLst/>
              <a:gdLst>
                <a:gd name="connsiteX0" fmla="*/ 817895 w 1023536"/>
                <a:gd name="connsiteY0" fmla="*/ 4416 h 921324"/>
                <a:gd name="connsiteX1" fmla="*/ 780985 w 1023536"/>
                <a:gd name="connsiteY1" fmla="*/ 23496 h 921324"/>
                <a:gd name="connsiteX2" fmla="*/ 746418 w 1023536"/>
                <a:gd name="connsiteY2" fmla="*/ 37862 h 921324"/>
                <a:gd name="connsiteX3" fmla="*/ 708670 w 1023536"/>
                <a:gd name="connsiteY3" fmla="*/ 77426 h 921324"/>
                <a:gd name="connsiteX4" fmla="*/ 668907 w 1023536"/>
                <a:gd name="connsiteY4" fmla="*/ 105478 h 921324"/>
                <a:gd name="connsiteX5" fmla="*/ 649927 w 1023536"/>
                <a:gd name="connsiteY5" fmla="*/ 150096 h 921324"/>
                <a:gd name="connsiteX6" fmla="*/ 622742 w 1023536"/>
                <a:gd name="connsiteY6" fmla="*/ 181469 h 921324"/>
                <a:gd name="connsiteX7" fmla="*/ 586996 w 1023536"/>
                <a:gd name="connsiteY7" fmla="*/ 194416 h 921324"/>
                <a:gd name="connsiteX8" fmla="*/ 583575 w 1023536"/>
                <a:gd name="connsiteY8" fmla="*/ 216519 h 921324"/>
                <a:gd name="connsiteX9" fmla="*/ 557596 w 1023536"/>
                <a:gd name="connsiteY9" fmla="*/ 261280 h 921324"/>
                <a:gd name="connsiteX10" fmla="*/ 527131 w 1023536"/>
                <a:gd name="connsiteY10" fmla="*/ 266561 h 921324"/>
                <a:gd name="connsiteX11" fmla="*/ 477133 w 1023536"/>
                <a:gd name="connsiteY11" fmla="*/ 255885 h 921324"/>
                <a:gd name="connsiteX12" fmla="*/ 450373 w 1023536"/>
                <a:gd name="connsiteY12" fmla="*/ 239034 h 921324"/>
                <a:gd name="connsiteX13" fmla="*/ 399537 w 1023536"/>
                <a:gd name="connsiteY13" fmla="*/ 244912 h 921324"/>
                <a:gd name="connsiteX14" fmla="*/ 379591 w 1023536"/>
                <a:gd name="connsiteY14" fmla="*/ 293902 h 921324"/>
                <a:gd name="connsiteX15" fmla="*/ 356281 w 1023536"/>
                <a:gd name="connsiteY15" fmla="*/ 316559 h 921324"/>
                <a:gd name="connsiteX16" fmla="*/ 336293 w 1023536"/>
                <a:gd name="connsiteY16" fmla="*/ 328995 h 921324"/>
                <a:gd name="connsiteX17" fmla="*/ 325064 w 1023536"/>
                <a:gd name="connsiteY17" fmla="*/ 342836 h 921324"/>
                <a:gd name="connsiteX18" fmla="*/ 268521 w 1023536"/>
                <a:gd name="connsiteY18" fmla="*/ 343234 h 921324"/>
                <a:gd name="connsiteX19" fmla="*/ 278941 w 1023536"/>
                <a:gd name="connsiteY19" fmla="*/ 295137 h 921324"/>
                <a:gd name="connsiteX20" fmla="*/ 264688 w 1023536"/>
                <a:gd name="connsiteY20" fmla="*/ 236422 h 921324"/>
                <a:gd name="connsiteX21" fmla="*/ 237503 w 1023536"/>
                <a:gd name="connsiteY21" fmla="*/ 200918 h 921324"/>
                <a:gd name="connsiteX22" fmla="*/ 224215 w 1023536"/>
                <a:gd name="connsiteY22" fmla="*/ 185615 h 921324"/>
                <a:gd name="connsiteX23" fmla="*/ 219999 w 1023536"/>
                <a:gd name="connsiteY23" fmla="*/ 433364 h 921324"/>
                <a:gd name="connsiteX24" fmla="*/ 215499 w 1023536"/>
                <a:gd name="connsiteY24" fmla="*/ 457242 h 921324"/>
                <a:gd name="connsiteX25" fmla="*/ 190727 w 1023536"/>
                <a:gd name="connsiteY25" fmla="*/ 469934 h 921324"/>
                <a:gd name="connsiteX26" fmla="*/ 171946 w 1023536"/>
                <a:gd name="connsiteY26" fmla="*/ 486344 h 921324"/>
                <a:gd name="connsiteX27" fmla="*/ 161724 w 1023536"/>
                <a:gd name="connsiteY27" fmla="*/ 488204 h 921324"/>
                <a:gd name="connsiteX28" fmla="*/ 102413 w 1023536"/>
                <a:gd name="connsiteY28" fmla="*/ 485393 h 921324"/>
                <a:gd name="connsiteX29" fmla="*/ 63672 w 1023536"/>
                <a:gd name="connsiteY29" fmla="*/ 465391 h 921324"/>
                <a:gd name="connsiteX30" fmla="*/ 59498 w 1023536"/>
                <a:gd name="connsiteY30" fmla="*/ 443188 h 921324"/>
                <a:gd name="connsiteX31" fmla="*/ 41924 w 1023536"/>
                <a:gd name="connsiteY31" fmla="*/ 427729 h 921324"/>
                <a:gd name="connsiteX32" fmla="*/ 20317 w 1023536"/>
                <a:gd name="connsiteY32" fmla="*/ 457796 h 921324"/>
                <a:gd name="connsiteX33" fmla="*/ 4801 w 1023536"/>
                <a:gd name="connsiteY33" fmla="*/ 473355 h 921324"/>
                <a:gd name="connsiteX34" fmla="*/ 32199 w 1023536"/>
                <a:gd name="connsiteY34" fmla="*/ 534370 h 921324"/>
                <a:gd name="connsiteX35" fmla="*/ 75611 w 1023536"/>
                <a:gd name="connsiteY35" fmla="*/ 646987 h 921324"/>
                <a:gd name="connsiteX36" fmla="*/ 109894 w 1023536"/>
                <a:gd name="connsiteY36" fmla="*/ 731269 h 921324"/>
                <a:gd name="connsiteX37" fmla="*/ 101391 w 1023536"/>
                <a:gd name="connsiteY37" fmla="*/ 765311 h 921324"/>
                <a:gd name="connsiteX38" fmla="*/ 86996 w 1023536"/>
                <a:gd name="connsiteY38" fmla="*/ 761535 h 921324"/>
                <a:gd name="connsiteX39" fmla="*/ 82865 w 1023536"/>
                <a:gd name="connsiteY39" fmla="*/ 789274 h 921324"/>
                <a:gd name="connsiteX40" fmla="*/ 91780 w 1023536"/>
                <a:gd name="connsiteY40" fmla="*/ 795421 h 921324"/>
                <a:gd name="connsiteX41" fmla="*/ 104614 w 1023536"/>
                <a:gd name="connsiteY41" fmla="*/ 819256 h 921324"/>
                <a:gd name="connsiteX42" fmla="*/ 110789 w 1023536"/>
                <a:gd name="connsiteY42" fmla="*/ 855655 h 921324"/>
                <a:gd name="connsiteX43" fmla="*/ 116297 w 1023536"/>
                <a:gd name="connsiteY43" fmla="*/ 885509 h 921324"/>
                <a:gd name="connsiteX44" fmla="*/ 121635 w 1023536"/>
                <a:gd name="connsiteY44" fmla="*/ 875884 h 921324"/>
                <a:gd name="connsiteX45" fmla="*/ 129386 w 1023536"/>
                <a:gd name="connsiteY45" fmla="*/ 866614 h 921324"/>
                <a:gd name="connsiteX46" fmla="*/ 134567 w 1023536"/>
                <a:gd name="connsiteY46" fmla="*/ 885907 h 921324"/>
                <a:gd name="connsiteX47" fmla="*/ 167303 w 1023536"/>
                <a:gd name="connsiteY47" fmla="*/ 893615 h 921324"/>
                <a:gd name="connsiteX48" fmla="*/ 167559 w 1023536"/>
                <a:gd name="connsiteY48" fmla="*/ 902928 h 921324"/>
                <a:gd name="connsiteX49" fmla="*/ 195000 w 1023536"/>
                <a:gd name="connsiteY49" fmla="*/ 915321 h 921324"/>
                <a:gd name="connsiteX50" fmla="*/ 214079 w 1023536"/>
                <a:gd name="connsiteY50" fmla="*/ 914157 h 921324"/>
                <a:gd name="connsiteX51" fmla="*/ 256171 w 1023536"/>
                <a:gd name="connsiteY51" fmla="*/ 891954 h 921324"/>
                <a:gd name="connsiteX52" fmla="*/ 281837 w 1023536"/>
                <a:gd name="connsiteY52" fmla="*/ 889754 h 921324"/>
                <a:gd name="connsiteX53" fmla="*/ 324099 w 1023536"/>
                <a:gd name="connsiteY53" fmla="*/ 885154 h 921324"/>
                <a:gd name="connsiteX54" fmla="*/ 378782 w 1023536"/>
                <a:gd name="connsiteY54" fmla="*/ 864102 h 921324"/>
                <a:gd name="connsiteX55" fmla="*/ 404406 w 1023536"/>
                <a:gd name="connsiteY55" fmla="*/ 868389 h 921324"/>
                <a:gd name="connsiteX56" fmla="*/ 421725 w 1023536"/>
                <a:gd name="connsiteY56" fmla="*/ 861191 h 921324"/>
                <a:gd name="connsiteX57" fmla="*/ 482811 w 1023536"/>
                <a:gd name="connsiteY57" fmla="*/ 873130 h 921324"/>
                <a:gd name="connsiteX58" fmla="*/ 516896 w 1023536"/>
                <a:gd name="connsiteY58" fmla="*/ 857827 h 921324"/>
                <a:gd name="connsiteX59" fmla="*/ 557184 w 1023536"/>
                <a:gd name="connsiteY59" fmla="*/ 861518 h 921324"/>
                <a:gd name="connsiteX60" fmla="*/ 551634 w 1023536"/>
                <a:gd name="connsiteY60" fmla="*/ 850530 h 921324"/>
                <a:gd name="connsiteX61" fmla="*/ 590105 w 1023536"/>
                <a:gd name="connsiteY61" fmla="*/ 843730 h 921324"/>
                <a:gd name="connsiteX62" fmla="*/ 668552 w 1023536"/>
                <a:gd name="connsiteY62" fmla="*/ 806423 h 921324"/>
                <a:gd name="connsiteX63" fmla="*/ 751230 w 1023536"/>
                <a:gd name="connsiteY63" fmla="*/ 737984 h 921324"/>
                <a:gd name="connsiteX64" fmla="*/ 804508 w 1023536"/>
                <a:gd name="connsiteY64" fmla="*/ 681114 h 921324"/>
                <a:gd name="connsiteX65" fmla="*/ 878924 w 1023536"/>
                <a:gd name="connsiteY65" fmla="*/ 586157 h 921324"/>
                <a:gd name="connsiteX66" fmla="*/ 899522 w 1023536"/>
                <a:gd name="connsiteY66" fmla="*/ 552626 h 921324"/>
                <a:gd name="connsiteX67" fmla="*/ 940166 w 1023536"/>
                <a:gd name="connsiteY67" fmla="*/ 498084 h 921324"/>
                <a:gd name="connsiteX68" fmla="*/ 957641 w 1023536"/>
                <a:gd name="connsiteY68" fmla="*/ 488616 h 921324"/>
                <a:gd name="connsiteX69" fmla="*/ 988503 w 1023536"/>
                <a:gd name="connsiteY69" fmla="*/ 449591 h 921324"/>
                <a:gd name="connsiteX70" fmla="*/ 1019323 w 1023536"/>
                <a:gd name="connsiteY70" fmla="*/ 342027 h 921324"/>
                <a:gd name="connsiteX71" fmla="*/ 959047 w 1023536"/>
                <a:gd name="connsiteY71" fmla="*/ 337442 h 921324"/>
                <a:gd name="connsiteX72" fmla="*/ 951792 w 1023536"/>
                <a:gd name="connsiteY72" fmla="*/ 374962 h 921324"/>
                <a:gd name="connsiteX73" fmla="*/ 924394 w 1023536"/>
                <a:gd name="connsiteY73" fmla="*/ 374209 h 921324"/>
                <a:gd name="connsiteX74" fmla="*/ 892566 w 1023536"/>
                <a:gd name="connsiteY74" fmla="*/ 323955 h 921324"/>
                <a:gd name="connsiteX75" fmla="*/ 915025 w 1023536"/>
                <a:gd name="connsiteY75" fmla="*/ 278982 h 921324"/>
                <a:gd name="connsiteX76" fmla="*/ 934360 w 1023536"/>
                <a:gd name="connsiteY76" fmla="*/ 272239 h 921324"/>
                <a:gd name="connsiteX77" fmla="*/ 959941 w 1023536"/>
                <a:gd name="connsiteY77" fmla="*/ 283312 h 921324"/>
                <a:gd name="connsiteX78" fmla="*/ 966386 w 1023536"/>
                <a:gd name="connsiteY78" fmla="*/ 262415 h 921324"/>
                <a:gd name="connsiteX79" fmla="*/ 971653 w 1023536"/>
                <a:gd name="connsiteY79" fmla="*/ 199924 h 921324"/>
                <a:gd name="connsiteX80" fmla="*/ 951835 w 1023536"/>
                <a:gd name="connsiteY80" fmla="*/ 112604 h 921324"/>
                <a:gd name="connsiteX81" fmla="*/ 941458 w 1023536"/>
                <a:gd name="connsiteY81" fmla="*/ 56459 h 921324"/>
                <a:gd name="connsiteX82" fmla="*/ 916828 w 1023536"/>
                <a:gd name="connsiteY82" fmla="*/ 17831 h 921324"/>
                <a:gd name="connsiteX83" fmla="*/ 858865 w 1023536"/>
                <a:gd name="connsiteY83" fmla="*/ 14055 h 921324"/>
                <a:gd name="connsiteX84" fmla="*/ 817895 w 1023536"/>
                <a:gd name="connsiteY84" fmla="*/ 4416 h 921324"/>
                <a:gd name="connsiteX85" fmla="*/ 817895 w 1023536"/>
                <a:gd name="connsiteY85" fmla="*/ 4416 h 92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023536" h="921324">
                  <a:moveTo>
                    <a:pt x="817895" y="4416"/>
                  </a:moveTo>
                  <a:cubicBezTo>
                    <a:pt x="804139" y="5736"/>
                    <a:pt x="786167" y="8249"/>
                    <a:pt x="780985" y="23496"/>
                  </a:cubicBezTo>
                  <a:cubicBezTo>
                    <a:pt x="774270" y="35534"/>
                    <a:pt x="757647" y="32993"/>
                    <a:pt x="746418" y="37862"/>
                  </a:cubicBezTo>
                  <a:cubicBezTo>
                    <a:pt x="726785" y="42802"/>
                    <a:pt x="723505" y="66183"/>
                    <a:pt x="708670" y="77426"/>
                  </a:cubicBezTo>
                  <a:cubicBezTo>
                    <a:pt x="697356" y="89238"/>
                    <a:pt x="682905" y="97315"/>
                    <a:pt x="668907" y="105478"/>
                  </a:cubicBezTo>
                  <a:cubicBezTo>
                    <a:pt x="654413" y="115713"/>
                    <a:pt x="654612" y="134708"/>
                    <a:pt x="649927" y="150096"/>
                  </a:cubicBezTo>
                  <a:cubicBezTo>
                    <a:pt x="644589" y="163327"/>
                    <a:pt x="629825" y="169431"/>
                    <a:pt x="622742" y="181469"/>
                  </a:cubicBezTo>
                  <a:cubicBezTo>
                    <a:pt x="612151" y="188866"/>
                    <a:pt x="597160" y="186736"/>
                    <a:pt x="586996" y="194416"/>
                  </a:cubicBezTo>
                  <a:cubicBezTo>
                    <a:pt x="585051" y="201514"/>
                    <a:pt x="586968" y="209450"/>
                    <a:pt x="583575" y="216519"/>
                  </a:cubicBezTo>
                  <a:cubicBezTo>
                    <a:pt x="577158" y="232064"/>
                    <a:pt x="574177" y="253003"/>
                    <a:pt x="557596" y="261280"/>
                  </a:cubicBezTo>
                  <a:cubicBezTo>
                    <a:pt x="547460" y="263239"/>
                    <a:pt x="535450" y="257944"/>
                    <a:pt x="527131" y="266561"/>
                  </a:cubicBezTo>
                  <a:cubicBezTo>
                    <a:pt x="509968" y="273857"/>
                    <a:pt x="494012" y="258157"/>
                    <a:pt x="477133" y="255885"/>
                  </a:cubicBezTo>
                  <a:cubicBezTo>
                    <a:pt x="465265" y="257134"/>
                    <a:pt x="458309" y="245792"/>
                    <a:pt x="450373" y="239034"/>
                  </a:cubicBezTo>
                  <a:cubicBezTo>
                    <a:pt x="436660" y="223490"/>
                    <a:pt x="409517" y="227266"/>
                    <a:pt x="399537" y="244912"/>
                  </a:cubicBezTo>
                  <a:cubicBezTo>
                    <a:pt x="390267" y="260329"/>
                    <a:pt x="395846" y="282418"/>
                    <a:pt x="379591" y="293902"/>
                  </a:cubicBezTo>
                  <a:cubicBezTo>
                    <a:pt x="370378" y="299865"/>
                    <a:pt x="361222" y="306381"/>
                    <a:pt x="356281" y="316559"/>
                  </a:cubicBezTo>
                  <a:cubicBezTo>
                    <a:pt x="352306" y="324154"/>
                    <a:pt x="344967" y="329407"/>
                    <a:pt x="336293" y="328995"/>
                  </a:cubicBezTo>
                  <a:cubicBezTo>
                    <a:pt x="328088" y="330017"/>
                    <a:pt x="333284" y="341800"/>
                    <a:pt x="325064" y="342836"/>
                  </a:cubicBezTo>
                  <a:cubicBezTo>
                    <a:pt x="306524" y="348188"/>
                    <a:pt x="286352" y="333069"/>
                    <a:pt x="268521" y="343234"/>
                  </a:cubicBezTo>
                  <a:cubicBezTo>
                    <a:pt x="261225" y="326056"/>
                    <a:pt x="274981" y="310938"/>
                    <a:pt x="278941" y="295137"/>
                  </a:cubicBezTo>
                  <a:cubicBezTo>
                    <a:pt x="282178" y="274425"/>
                    <a:pt x="270097" y="255587"/>
                    <a:pt x="264688" y="236422"/>
                  </a:cubicBezTo>
                  <a:cubicBezTo>
                    <a:pt x="260146" y="221602"/>
                    <a:pt x="250492" y="209322"/>
                    <a:pt x="237503" y="200918"/>
                  </a:cubicBezTo>
                  <a:cubicBezTo>
                    <a:pt x="232123" y="196730"/>
                    <a:pt x="228474" y="190881"/>
                    <a:pt x="224215" y="185615"/>
                  </a:cubicBezTo>
                  <a:cubicBezTo>
                    <a:pt x="226586" y="268222"/>
                    <a:pt x="220979" y="350772"/>
                    <a:pt x="219999" y="433364"/>
                  </a:cubicBezTo>
                  <a:cubicBezTo>
                    <a:pt x="217856" y="440874"/>
                    <a:pt x="222682" y="452146"/>
                    <a:pt x="215499" y="457242"/>
                  </a:cubicBezTo>
                  <a:cubicBezTo>
                    <a:pt x="207038" y="460876"/>
                    <a:pt x="195610" y="460507"/>
                    <a:pt x="190727" y="469934"/>
                  </a:cubicBezTo>
                  <a:cubicBezTo>
                    <a:pt x="187618" y="479275"/>
                    <a:pt x="172840" y="475995"/>
                    <a:pt x="171946" y="486344"/>
                  </a:cubicBezTo>
                  <a:cubicBezTo>
                    <a:pt x="174998" y="492945"/>
                    <a:pt x="165131" y="489027"/>
                    <a:pt x="161724" y="488204"/>
                  </a:cubicBezTo>
                  <a:cubicBezTo>
                    <a:pt x="142503" y="479189"/>
                    <a:pt x="121677" y="494010"/>
                    <a:pt x="102413" y="485393"/>
                  </a:cubicBezTo>
                  <a:cubicBezTo>
                    <a:pt x="88856" y="481319"/>
                    <a:pt x="70884" y="479246"/>
                    <a:pt x="63672" y="465391"/>
                  </a:cubicBezTo>
                  <a:cubicBezTo>
                    <a:pt x="63857" y="458137"/>
                    <a:pt x="68712" y="447049"/>
                    <a:pt x="59498" y="443188"/>
                  </a:cubicBezTo>
                  <a:cubicBezTo>
                    <a:pt x="50910" y="441456"/>
                    <a:pt x="52344" y="426962"/>
                    <a:pt x="41924" y="427729"/>
                  </a:cubicBezTo>
                  <a:cubicBezTo>
                    <a:pt x="27586" y="429432"/>
                    <a:pt x="23000" y="445928"/>
                    <a:pt x="20317" y="457796"/>
                  </a:cubicBezTo>
                  <a:cubicBezTo>
                    <a:pt x="15590" y="463730"/>
                    <a:pt x="1678" y="463190"/>
                    <a:pt x="4801" y="473355"/>
                  </a:cubicBezTo>
                  <a:cubicBezTo>
                    <a:pt x="9471" y="495643"/>
                    <a:pt x="28054" y="511784"/>
                    <a:pt x="32199" y="534370"/>
                  </a:cubicBezTo>
                  <a:cubicBezTo>
                    <a:pt x="41455" y="573636"/>
                    <a:pt x="55282" y="612008"/>
                    <a:pt x="75611" y="646987"/>
                  </a:cubicBezTo>
                  <a:cubicBezTo>
                    <a:pt x="90716" y="673349"/>
                    <a:pt x="109327" y="699683"/>
                    <a:pt x="109894" y="731269"/>
                  </a:cubicBezTo>
                  <a:cubicBezTo>
                    <a:pt x="109866" y="742654"/>
                    <a:pt x="111229" y="757461"/>
                    <a:pt x="101391" y="765311"/>
                  </a:cubicBezTo>
                  <a:cubicBezTo>
                    <a:pt x="96366" y="767597"/>
                    <a:pt x="91241" y="763849"/>
                    <a:pt x="86996" y="761535"/>
                  </a:cubicBezTo>
                  <a:cubicBezTo>
                    <a:pt x="84640" y="770180"/>
                    <a:pt x="77144" y="780700"/>
                    <a:pt x="82865" y="789274"/>
                  </a:cubicBezTo>
                  <a:cubicBezTo>
                    <a:pt x="85704" y="792014"/>
                    <a:pt x="92944" y="789444"/>
                    <a:pt x="91780" y="795421"/>
                  </a:cubicBezTo>
                  <a:cubicBezTo>
                    <a:pt x="91496" y="804492"/>
                    <a:pt x="100937" y="811335"/>
                    <a:pt x="104614" y="819256"/>
                  </a:cubicBezTo>
                  <a:cubicBezTo>
                    <a:pt x="112436" y="829506"/>
                    <a:pt x="117731" y="843574"/>
                    <a:pt x="110789" y="855655"/>
                  </a:cubicBezTo>
                  <a:cubicBezTo>
                    <a:pt x="106445" y="865181"/>
                    <a:pt x="104443" y="880498"/>
                    <a:pt x="116297" y="885509"/>
                  </a:cubicBezTo>
                  <a:cubicBezTo>
                    <a:pt x="125297" y="892508"/>
                    <a:pt x="121975" y="881747"/>
                    <a:pt x="121635" y="875884"/>
                  </a:cubicBezTo>
                  <a:cubicBezTo>
                    <a:pt x="119917" y="870532"/>
                    <a:pt x="123523" y="865095"/>
                    <a:pt x="129386" y="866614"/>
                  </a:cubicBezTo>
                  <a:cubicBezTo>
                    <a:pt x="139607" y="866600"/>
                    <a:pt x="137932" y="879760"/>
                    <a:pt x="134567" y="885907"/>
                  </a:cubicBezTo>
                  <a:cubicBezTo>
                    <a:pt x="145299" y="888334"/>
                    <a:pt x="158630" y="886035"/>
                    <a:pt x="167303" y="893615"/>
                  </a:cubicBezTo>
                  <a:cubicBezTo>
                    <a:pt x="168865" y="898002"/>
                    <a:pt x="158985" y="902246"/>
                    <a:pt x="167559" y="902928"/>
                  </a:cubicBezTo>
                  <a:cubicBezTo>
                    <a:pt x="177425" y="905895"/>
                    <a:pt x="183132" y="918941"/>
                    <a:pt x="195000" y="915321"/>
                  </a:cubicBezTo>
                  <a:cubicBezTo>
                    <a:pt x="201274" y="916002"/>
                    <a:pt x="209196" y="920985"/>
                    <a:pt x="214079" y="914157"/>
                  </a:cubicBezTo>
                  <a:cubicBezTo>
                    <a:pt x="226955" y="904972"/>
                    <a:pt x="238922" y="890705"/>
                    <a:pt x="256171" y="891954"/>
                  </a:cubicBezTo>
                  <a:cubicBezTo>
                    <a:pt x="264632" y="889683"/>
                    <a:pt x="272936" y="887696"/>
                    <a:pt x="281837" y="889754"/>
                  </a:cubicBezTo>
                  <a:cubicBezTo>
                    <a:pt x="295423" y="890251"/>
                    <a:pt x="313211" y="896384"/>
                    <a:pt x="324099" y="885154"/>
                  </a:cubicBezTo>
                  <a:cubicBezTo>
                    <a:pt x="334803" y="867225"/>
                    <a:pt x="359007" y="861035"/>
                    <a:pt x="378782" y="864102"/>
                  </a:cubicBezTo>
                  <a:cubicBezTo>
                    <a:pt x="386945" y="867353"/>
                    <a:pt x="396371" y="864882"/>
                    <a:pt x="404406" y="868389"/>
                  </a:cubicBezTo>
                  <a:cubicBezTo>
                    <a:pt x="411391" y="869326"/>
                    <a:pt x="414400" y="860382"/>
                    <a:pt x="421725" y="861191"/>
                  </a:cubicBezTo>
                  <a:cubicBezTo>
                    <a:pt x="443232" y="856975"/>
                    <a:pt x="462354" y="869837"/>
                    <a:pt x="482811" y="873130"/>
                  </a:cubicBezTo>
                  <a:cubicBezTo>
                    <a:pt x="496751" y="874947"/>
                    <a:pt x="504715" y="860411"/>
                    <a:pt x="516896" y="857827"/>
                  </a:cubicBezTo>
                  <a:cubicBezTo>
                    <a:pt x="530112" y="858239"/>
                    <a:pt x="544067" y="869894"/>
                    <a:pt x="557184" y="861518"/>
                  </a:cubicBezTo>
                  <a:cubicBezTo>
                    <a:pt x="562508" y="859005"/>
                    <a:pt x="547602" y="856464"/>
                    <a:pt x="551634" y="850530"/>
                  </a:cubicBezTo>
                  <a:cubicBezTo>
                    <a:pt x="559882" y="837101"/>
                    <a:pt x="577399" y="841629"/>
                    <a:pt x="590105" y="843730"/>
                  </a:cubicBezTo>
                  <a:cubicBezTo>
                    <a:pt x="620584" y="844539"/>
                    <a:pt x="645455" y="823572"/>
                    <a:pt x="668552" y="806423"/>
                  </a:cubicBezTo>
                  <a:cubicBezTo>
                    <a:pt x="696618" y="784320"/>
                    <a:pt x="724783" y="761748"/>
                    <a:pt x="751230" y="737984"/>
                  </a:cubicBezTo>
                  <a:cubicBezTo>
                    <a:pt x="768691" y="718649"/>
                    <a:pt x="782760" y="696233"/>
                    <a:pt x="804508" y="681114"/>
                  </a:cubicBezTo>
                  <a:cubicBezTo>
                    <a:pt x="836080" y="655419"/>
                    <a:pt x="859816" y="621732"/>
                    <a:pt x="878924" y="586157"/>
                  </a:cubicBezTo>
                  <a:cubicBezTo>
                    <a:pt x="886505" y="575396"/>
                    <a:pt x="896442" y="565956"/>
                    <a:pt x="899522" y="552626"/>
                  </a:cubicBezTo>
                  <a:cubicBezTo>
                    <a:pt x="908863" y="531857"/>
                    <a:pt x="923869" y="513572"/>
                    <a:pt x="940166" y="498084"/>
                  </a:cubicBezTo>
                  <a:cubicBezTo>
                    <a:pt x="946341" y="496083"/>
                    <a:pt x="956335" y="496665"/>
                    <a:pt x="957641" y="488616"/>
                  </a:cubicBezTo>
                  <a:cubicBezTo>
                    <a:pt x="976082" y="485720"/>
                    <a:pt x="983506" y="465192"/>
                    <a:pt x="988503" y="449591"/>
                  </a:cubicBezTo>
                  <a:cubicBezTo>
                    <a:pt x="997830" y="413490"/>
                    <a:pt x="1011259" y="378525"/>
                    <a:pt x="1019323" y="342027"/>
                  </a:cubicBezTo>
                  <a:cubicBezTo>
                    <a:pt x="999193" y="340636"/>
                    <a:pt x="977572" y="348060"/>
                    <a:pt x="959047" y="337442"/>
                  </a:cubicBezTo>
                  <a:cubicBezTo>
                    <a:pt x="956307" y="349650"/>
                    <a:pt x="959075" y="364258"/>
                    <a:pt x="951792" y="374962"/>
                  </a:cubicBezTo>
                  <a:cubicBezTo>
                    <a:pt x="943189" y="377787"/>
                    <a:pt x="933281" y="375075"/>
                    <a:pt x="924394" y="374209"/>
                  </a:cubicBezTo>
                  <a:cubicBezTo>
                    <a:pt x="903540" y="368162"/>
                    <a:pt x="891544" y="344653"/>
                    <a:pt x="892566" y="323955"/>
                  </a:cubicBezTo>
                  <a:cubicBezTo>
                    <a:pt x="895973" y="307119"/>
                    <a:pt x="909275" y="294967"/>
                    <a:pt x="915025" y="278982"/>
                  </a:cubicBezTo>
                  <a:cubicBezTo>
                    <a:pt x="917764" y="271302"/>
                    <a:pt x="927716" y="265893"/>
                    <a:pt x="934360" y="272239"/>
                  </a:cubicBezTo>
                  <a:cubicBezTo>
                    <a:pt x="941245" y="277619"/>
                    <a:pt x="950344" y="287429"/>
                    <a:pt x="959941" y="283312"/>
                  </a:cubicBezTo>
                  <a:cubicBezTo>
                    <a:pt x="965279" y="277747"/>
                    <a:pt x="961148" y="268420"/>
                    <a:pt x="966386" y="262415"/>
                  </a:cubicBezTo>
                  <a:cubicBezTo>
                    <a:pt x="972746" y="242413"/>
                    <a:pt x="969623" y="220693"/>
                    <a:pt x="971653" y="199924"/>
                  </a:cubicBezTo>
                  <a:cubicBezTo>
                    <a:pt x="973299" y="169559"/>
                    <a:pt x="966755" y="139080"/>
                    <a:pt x="951835" y="112604"/>
                  </a:cubicBezTo>
                  <a:cubicBezTo>
                    <a:pt x="943161" y="95214"/>
                    <a:pt x="947434" y="74772"/>
                    <a:pt x="941458" y="56459"/>
                  </a:cubicBezTo>
                  <a:cubicBezTo>
                    <a:pt x="938477" y="41567"/>
                    <a:pt x="934502" y="21224"/>
                    <a:pt x="916828" y="17831"/>
                  </a:cubicBezTo>
                  <a:cubicBezTo>
                    <a:pt x="897606" y="14623"/>
                    <a:pt x="877433" y="22104"/>
                    <a:pt x="858865" y="14055"/>
                  </a:cubicBezTo>
                  <a:cubicBezTo>
                    <a:pt x="845563" y="9612"/>
                    <a:pt x="832290" y="3649"/>
                    <a:pt x="817895" y="4416"/>
                  </a:cubicBezTo>
                  <a:lnTo>
                    <a:pt x="817895" y="4416"/>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3" name="Forme libre : forme 4682">
              <a:extLst>
                <a:ext uri="{FF2B5EF4-FFF2-40B4-BE49-F238E27FC236}">
                  <a16:creationId xmlns:a16="http://schemas.microsoft.com/office/drawing/2014/main" id="{162CC4A3-D0A6-4AC3-A191-2C94150631C6}"/>
                </a:ext>
              </a:extLst>
            </p:cNvPr>
            <p:cNvSpPr/>
            <p:nvPr/>
          </p:nvSpPr>
          <p:spPr>
            <a:xfrm>
              <a:off x="8743971" y="3583503"/>
              <a:ext cx="709803" cy="785043"/>
            </a:xfrm>
            <a:custGeom>
              <a:avLst/>
              <a:gdLst>
                <a:gd name="connsiteX0" fmla="*/ 264270 w 709803"/>
                <a:gd name="connsiteY0" fmla="*/ 4464 h 785042"/>
                <a:gd name="connsiteX1" fmla="*/ 106509 w 709803"/>
                <a:gd name="connsiteY1" fmla="*/ 5401 h 785042"/>
                <a:gd name="connsiteX2" fmla="*/ 77904 w 709803"/>
                <a:gd name="connsiteY2" fmla="*/ 15793 h 785042"/>
                <a:gd name="connsiteX3" fmla="*/ 96131 w 709803"/>
                <a:gd name="connsiteY3" fmla="*/ 47720 h 785042"/>
                <a:gd name="connsiteX4" fmla="*/ 99553 w 709803"/>
                <a:gd name="connsiteY4" fmla="*/ 101154 h 785042"/>
                <a:gd name="connsiteX5" fmla="*/ 79962 w 709803"/>
                <a:gd name="connsiteY5" fmla="*/ 113845 h 785042"/>
                <a:gd name="connsiteX6" fmla="*/ 77591 w 709803"/>
                <a:gd name="connsiteY6" fmla="*/ 129801 h 785042"/>
                <a:gd name="connsiteX7" fmla="*/ 88423 w 709803"/>
                <a:gd name="connsiteY7" fmla="*/ 154176 h 785042"/>
                <a:gd name="connsiteX8" fmla="*/ 98091 w 709803"/>
                <a:gd name="connsiteY8" fmla="*/ 158761 h 785042"/>
                <a:gd name="connsiteX9" fmla="*/ 93463 w 709803"/>
                <a:gd name="connsiteY9" fmla="*/ 171396 h 785042"/>
                <a:gd name="connsiteX10" fmla="*/ 85158 w 709803"/>
                <a:gd name="connsiteY10" fmla="*/ 183122 h 785042"/>
                <a:gd name="connsiteX11" fmla="*/ 72367 w 709803"/>
                <a:gd name="connsiteY11" fmla="*/ 199589 h 785042"/>
                <a:gd name="connsiteX12" fmla="*/ 61848 w 709803"/>
                <a:gd name="connsiteY12" fmla="*/ 214097 h 785042"/>
                <a:gd name="connsiteX13" fmla="*/ 33754 w 709803"/>
                <a:gd name="connsiteY13" fmla="*/ 250099 h 785042"/>
                <a:gd name="connsiteX14" fmla="*/ 8627 w 709803"/>
                <a:gd name="connsiteY14" fmla="*/ 252711 h 785042"/>
                <a:gd name="connsiteX15" fmla="*/ 7406 w 709803"/>
                <a:gd name="connsiteY15" fmla="*/ 303022 h 785042"/>
                <a:gd name="connsiteX16" fmla="*/ 17528 w 709803"/>
                <a:gd name="connsiteY16" fmla="*/ 356569 h 785042"/>
                <a:gd name="connsiteX17" fmla="*/ 44742 w 709803"/>
                <a:gd name="connsiteY17" fmla="*/ 427748 h 785042"/>
                <a:gd name="connsiteX18" fmla="*/ 78529 w 709803"/>
                <a:gd name="connsiteY18" fmla="*/ 494371 h 785042"/>
                <a:gd name="connsiteX19" fmla="*/ 109646 w 709803"/>
                <a:gd name="connsiteY19" fmla="*/ 553795 h 785042"/>
                <a:gd name="connsiteX20" fmla="*/ 142127 w 709803"/>
                <a:gd name="connsiteY20" fmla="*/ 568446 h 785042"/>
                <a:gd name="connsiteX21" fmla="*/ 160312 w 709803"/>
                <a:gd name="connsiteY21" fmla="*/ 577716 h 785042"/>
                <a:gd name="connsiteX22" fmla="*/ 175317 w 709803"/>
                <a:gd name="connsiteY22" fmla="*/ 590009 h 785042"/>
                <a:gd name="connsiteX23" fmla="*/ 200387 w 709803"/>
                <a:gd name="connsiteY23" fmla="*/ 597264 h 785042"/>
                <a:gd name="connsiteX24" fmla="*/ 214229 w 709803"/>
                <a:gd name="connsiteY24" fmla="*/ 607329 h 785042"/>
                <a:gd name="connsiteX25" fmla="*/ 255113 w 709803"/>
                <a:gd name="connsiteY25" fmla="*/ 621979 h 785042"/>
                <a:gd name="connsiteX26" fmla="*/ 286189 w 709803"/>
                <a:gd name="connsiteY26" fmla="*/ 632356 h 785042"/>
                <a:gd name="connsiteX27" fmla="*/ 295856 w 709803"/>
                <a:gd name="connsiteY27" fmla="*/ 633307 h 785042"/>
                <a:gd name="connsiteX28" fmla="*/ 300087 w 709803"/>
                <a:gd name="connsiteY28" fmla="*/ 622433 h 785042"/>
                <a:gd name="connsiteX29" fmla="*/ 329089 w 709803"/>
                <a:gd name="connsiteY29" fmla="*/ 677528 h 785042"/>
                <a:gd name="connsiteX30" fmla="*/ 331857 w 709803"/>
                <a:gd name="connsiteY30" fmla="*/ 725965 h 785042"/>
                <a:gd name="connsiteX31" fmla="*/ 349588 w 709803"/>
                <a:gd name="connsiteY31" fmla="*/ 758701 h 785042"/>
                <a:gd name="connsiteX32" fmla="*/ 363188 w 709803"/>
                <a:gd name="connsiteY32" fmla="*/ 771549 h 785042"/>
                <a:gd name="connsiteX33" fmla="*/ 402511 w 709803"/>
                <a:gd name="connsiteY33" fmla="*/ 766566 h 785042"/>
                <a:gd name="connsiteX34" fmla="*/ 421392 w 709803"/>
                <a:gd name="connsiteY34" fmla="*/ 767730 h 785042"/>
                <a:gd name="connsiteX35" fmla="*/ 460062 w 709803"/>
                <a:gd name="connsiteY35" fmla="*/ 781472 h 785042"/>
                <a:gd name="connsiteX36" fmla="*/ 484735 w 709803"/>
                <a:gd name="connsiteY36" fmla="*/ 772713 h 785042"/>
                <a:gd name="connsiteX37" fmla="*/ 530460 w 709803"/>
                <a:gd name="connsiteY37" fmla="*/ 771449 h 785042"/>
                <a:gd name="connsiteX38" fmla="*/ 552521 w 709803"/>
                <a:gd name="connsiteY38" fmla="*/ 748736 h 785042"/>
                <a:gd name="connsiteX39" fmla="*/ 582886 w 709803"/>
                <a:gd name="connsiteY39" fmla="*/ 756487 h 785042"/>
                <a:gd name="connsiteX40" fmla="*/ 613592 w 709803"/>
                <a:gd name="connsiteY40" fmla="*/ 740899 h 785042"/>
                <a:gd name="connsiteX41" fmla="*/ 662725 w 709803"/>
                <a:gd name="connsiteY41" fmla="*/ 721437 h 785042"/>
                <a:gd name="connsiteX42" fmla="*/ 705384 w 709803"/>
                <a:gd name="connsiteY42" fmla="*/ 678735 h 785042"/>
                <a:gd name="connsiteX43" fmla="*/ 699138 w 709803"/>
                <a:gd name="connsiteY43" fmla="*/ 673894 h 785042"/>
                <a:gd name="connsiteX44" fmla="*/ 675061 w 709803"/>
                <a:gd name="connsiteY44" fmla="*/ 662168 h 785042"/>
                <a:gd name="connsiteX45" fmla="*/ 664230 w 709803"/>
                <a:gd name="connsiteY45" fmla="*/ 650683 h 785042"/>
                <a:gd name="connsiteX46" fmla="*/ 662313 w 709803"/>
                <a:gd name="connsiteY46" fmla="*/ 630085 h 785042"/>
                <a:gd name="connsiteX47" fmla="*/ 653242 w 709803"/>
                <a:gd name="connsiteY47" fmla="*/ 608990 h 785042"/>
                <a:gd name="connsiteX48" fmla="*/ 651482 w 709803"/>
                <a:gd name="connsiteY48" fmla="*/ 588803 h 785042"/>
                <a:gd name="connsiteX49" fmla="*/ 645136 w 709803"/>
                <a:gd name="connsiteY49" fmla="*/ 577631 h 785042"/>
                <a:gd name="connsiteX50" fmla="*/ 644228 w 709803"/>
                <a:gd name="connsiteY50" fmla="*/ 565848 h 785042"/>
                <a:gd name="connsiteX51" fmla="*/ 637939 w 709803"/>
                <a:gd name="connsiteY51" fmla="*/ 533168 h 785042"/>
                <a:gd name="connsiteX52" fmla="*/ 643830 w 709803"/>
                <a:gd name="connsiteY52" fmla="*/ 496968 h 785042"/>
                <a:gd name="connsiteX53" fmla="*/ 637584 w 709803"/>
                <a:gd name="connsiteY53" fmla="*/ 489572 h 785042"/>
                <a:gd name="connsiteX54" fmla="*/ 648061 w 709803"/>
                <a:gd name="connsiteY54" fmla="*/ 452464 h 785042"/>
                <a:gd name="connsiteX55" fmla="*/ 642567 w 709803"/>
                <a:gd name="connsiteY55" fmla="*/ 424611 h 785042"/>
                <a:gd name="connsiteX56" fmla="*/ 637385 w 709803"/>
                <a:gd name="connsiteY56" fmla="*/ 420991 h 785042"/>
                <a:gd name="connsiteX57" fmla="*/ 610498 w 709803"/>
                <a:gd name="connsiteY57" fmla="*/ 386097 h 785042"/>
                <a:gd name="connsiteX58" fmla="*/ 607928 w 709803"/>
                <a:gd name="connsiteY58" fmla="*/ 359607 h 785042"/>
                <a:gd name="connsiteX59" fmla="*/ 631593 w 709803"/>
                <a:gd name="connsiteY59" fmla="*/ 292616 h 785042"/>
                <a:gd name="connsiteX60" fmla="*/ 629691 w 709803"/>
                <a:gd name="connsiteY60" fmla="*/ 266098 h 785042"/>
                <a:gd name="connsiteX61" fmla="*/ 576058 w 709803"/>
                <a:gd name="connsiteY61" fmla="*/ 223311 h 785042"/>
                <a:gd name="connsiteX62" fmla="*/ 541420 w 709803"/>
                <a:gd name="connsiteY62" fmla="*/ 192378 h 785042"/>
                <a:gd name="connsiteX63" fmla="*/ 537133 w 709803"/>
                <a:gd name="connsiteY63" fmla="*/ 178579 h 785042"/>
                <a:gd name="connsiteX64" fmla="*/ 529836 w 709803"/>
                <a:gd name="connsiteY64" fmla="*/ 148114 h 785042"/>
                <a:gd name="connsiteX65" fmla="*/ 477722 w 709803"/>
                <a:gd name="connsiteY65" fmla="*/ 114995 h 785042"/>
                <a:gd name="connsiteX66" fmla="*/ 326037 w 709803"/>
                <a:gd name="connsiteY66" fmla="*/ 17383 h 785042"/>
                <a:gd name="connsiteX67" fmla="*/ 264270 w 709803"/>
                <a:gd name="connsiteY67" fmla="*/ 4464 h 785042"/>
                <a:gd name="connsiteX68" fmla="*/ 264270 w 709803"/>
                <a:gd name="connsiteY68" fmla="*/ 4464 h 785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9803" h="785042">
                  <a:moveTo>
                    <a:pt x="264270" y="4464"/>
                  </a:moveTo>
                  <a:cubicBezTo>
                    <a:pt x="211716" y="6792"/>
                    <a:pt x="159063" y="4748"/>
                    <a:pt x="106509" y="5401"/>
                  </a:cubicBezTo>
                  <a:cubicBezTo>
                    <a:pt x="96898" y="7161"/>
                    <a:pt x="83426" y="6168"/>
                    <a:pt x="77904" y="15793"/>
                  </a:cubicBezTo>
                  <a:cubicBezTo>
                    <a:pt x="75519" y="29321"/>
                    <a:pt x="92852" y="35752"/>
                    <a:pt x="96131" y="47720"/>
                  </a:cubicBezTo>
                  <a:cubicBezTo>
                    <a:pt x="101753" y="64570"/>
                    <a:pt x="106608" y="84090"/>
                    <a:pt x="99553" y="101154"/>
                  </a:cubicBezTo>
                  <a:cubicBezTo>
                    <a:pt x="94286" y="107073"/>
                    <a:pt x="83412" y="105384"/>
                    <a:pt x="79962" y="113845"/>
                  </a:cubicBezTo>
                  <a:cubicBezTo>
                    <a:pt x="76924" y="117806"/>
                    <a:pt x="70281" y="126295"/>
                    <a:pt x="77591" y="129801"/>
                  </a:cubicBezTo>
                  <a:cubicBezTo>
                    <a:pt x="72296" y="139043"/>
                    <a:pt x="77080" y="152643"/>
                    <a:pt x="88423" y="154176"/>
                  </a:cubicBezTo>
                  <a:cubicBezTo>
                    <a:pt x="92597" y="155766"/>
                    <a:pt x="99141" y="152330"/>
                    <a:pt x="98091" y="158761"/>
                  </a:cubicBezTo>
                  <a:cubicBezTo>
                    <a:pt x="100305" y="163659"/>
                    <a:pt x="100035" y="170572"/>
                    <a:pt x="93463" y="171396"/>
                  </a:cubicBezTo>
                  <a:cubicBezTo>
                    <a:pt x="88026" y="172773"/>
                    <a:pt x="83923" y="177827"/>
                    <a:pt x="85158" y="183122"/>
                  </a:cubicBezTo>
                  <a:cubicBezTo>
                    <a:pt x="78855" y="186671"/>
                    <a:pt x="72098" y="191398"/>
                    <a:pt x="72367" y="199589"/>
                  </a:cubicBezTo>
                  <a:cubicBezTo>
                    <a:pt x="73460" y="207383"/>
                    <a:pt x="64418" y="208022"/>
                    <a:pt x="61848" y="214097"/>
                  </a:cubicBezTo>
                  <a:cubicBezTo>
                    <a:pt x="53458" y="226618"/>
                    <a:pt x="50534" y="245613"/>
                    <a:pt x="33754" y="250099"/>
                  </a:cubicBezTo>
                  <a:cubicBezTo>
                    <a:pt x="25691" y="252810"/>
                    <a:pt x="17045" y="252768"/>
                    <a:pt x="8627" y="252711"/>
                  </a:cubicBezTo>
                  <a:cubicBezTo>
                    <a:pt x="13312" y="269562"/>
                    <a:pt x="-1850" y="286483"/>
                    <a:pt x="7406" y="303022"/>
                  </a:cubicBezTo>
                  <a:cubicBezTo>
                    <a:pt x="12673" y="320199"/>
                    <a:pt x="25336" y="338129"/>
                    <a:pt x="17528" y="356569"/>
                  </a:cubicBezTo>
                  <a:cubicBezTo>
                    <a:pt x="6058" y="382917"/>
                    <a:pt x="21957" y="413368"/>
                    <a:pt x="44742" y="427748"/>
                  </a:cubicBezTo>
                  <a:cubicBezTo>
                    <a:pt x="66220" y="443392"/>
                    <a:pt x="65908" y="472878"/>
                    <a:pt x="78529" y="494371"/>
                  </a:cubicBezTo>
                  <a:cubicBezTo>
                    <a:pt x="87472" y="514571"/>
                    <a:pt x="89445" y="541019"/>
                    <a:pt x="109646" y="553795"/>
                  </a:cubicBezTo>
                  <a:cubicBezTo>
                    <a:pt x="120222" y="559360"/>
                    <a:pt x="137669" y="554079"/>
                    <a:pt x="142127" y="568446"/>
                  </a:cubicBezTo>
                  <a:cubicBezTo>
                    <a:pt x="144668" y="576211"/>
                    <a:pt x="153001" y="578440"/>
                    <a:pt x="160312" y="577716"/>
                  </a:cubicBezTo>
                  <a:cubicBezTo>
                    <a:pt x="166175" y="580328"/>
                    <a:pt x="167921" y="589016"/>
                    <a:pt x="175317" y="590009"/>
                  </a:cubicBezTo>
                  <a:cubicBezTo>
                    <a:pt x="183523" y="593189"/>
                    <a:pt x="191785" y="596412"/>
                    <a:pt x="200387" y="597264"/>
                  </a:cubicBezTo>
                  <a:cubicBezTo>
                    <a:pt x="204405" y="601224"/>
                    <a:pt x="208380" y="606008"/>
                    <a:pt x="214229" y="607329"/>
                  </a:cubicBezTo>
                  <a:cubicBezTo>
                    <a:pt x="227374" y="613632"/>
                    <a:pt x="241698" y="616826"/>
                    <a:pt x="255113" y="621979"/>
                  </a:cubicBezTo>
                  <a:cubicBezTo>
                    <a:pt x="262453" y="632527"/>
                    <a:pt x="276322" y="627374"/>
                    <a:pt x="286189" y="632356"/>
                  </a:cubicBezTo>
                  <a:cubicBezTo>
                    <a:pt x="290348" y="635650"/>
                    <a:pt x="293996" y="641357"/>
                    <a:pt x="295856" y="633307"/>
                  </a:cubicBezTo>
                  <a:cubicBezTo>
                    <a:pt x="297701" y="630426"/>
                    <a:pt x="297162" y="622845"/>
                    <a:pt x="300087" y="622433"/>
                  </a:cubicBezTo>
                  <a:cubicBezTo>
                    <a:pt x="315447" y="637126"/>
                    <a:pt x="328408" y="655766"/>
                    <a:pt x="329089" y="677528"/>
                  </a:cubicBezTo>
                  <a:cubicBezTo>
                    <a:pt x="330338" y="693783"/>
                    <a:pt x="335591" y="709838"/>
                    <a:pt x="331857" y="725965"/>
                  </a:cubicBezTo>
                  <a:cubicBezTo>
                    <a:pt x="329572" y="740147"/>
                    <a:pt x="342405" y="748807"/>
                    <a:pt x="349588" y="758701"/>
                  </a:cubicBezTo>
                  <a:cubicBezTo>
                    <a:pt x="350511" y="765899"/>
                    <a:pt x="355877" y="771364"/>
                    <a:pt x="363188" y="771549"/>
                  </a:cubicBezTo>
                  <a:cubicBezTo>
                    <a:pt x="376036" y="773252"/>
                    <a:pt x="391850" y="775410"/>
                    <a:pt x="402511" y="766566"/>
                  </a:cubicBezTo>
                  <a:cubicBezTo>
                    <a:pt x="407281" y="758943"/>
                    <a:pt x="416367" y="762307"/>
                    <a:pt x="421392" y="767730"/>
                  </a:cubicBezTo>
                  <a:cubicBezTo>
                    <a:pt x="431925" y="777156"/>
                    <a:pt x="446505" y="780038"/>
                    <a:pt x="460062" y="781472"/>
                  </a:cubicBezTo>
                  <a:cubicBezTo>
                    <a:pt x="469247" y="780762"/>
                    <a:pt x="474698" y="767105"/>
                    <a:pt x="484735" y="772713"/>
                  </a:cubicBezTo>
                  <a:cubicBezTo>
                    <a:pt x="498420" y="780507"/>
                    <a:pt x="518465" y="784481"/>
                    <a:pt x="530460" y="771449"/>
                  </a:cubicBezTo>
                  <a:cubicBezTo>
                    <a:pt x="537771" y="764167"/>
                    <a:pt x="539390" y="747472"/>
                    <a:pt x="552521" y="748736"/>
                  </a:cubicBezTo>
                  <a:cubicBezTo>
                    <a:pt x="562472" y="751234"/>
                    <a:pt x="571984" y="763556"/>
                    <a:pt x="582886" y="756487"/>
                  </a:cubicBezTo>
                  <a:cubicBezTo>
                    <a:pt x="592881" y="750752"/>
                    <a:pt x="600632" y="739693"/>
                    <a:pt x="613592" y="740899"/>
                  </a:cubicBezTo>
                  <a:cubicBezTo>
                    <a:pt x="632388" y="741638"/>
                    <a:pt x="645945" y="727413"/>
                    <a:pt x="662725" y="721437"/>
                  </a:cubicBezTo>
                  <a:cubicBezTo>
                    <a:pt x="680186" y="712181"/>
                    <a:pt x="702815" y="700554"/>
                    <a:pt x="705384" y="678735"/>
                  </a:cubicBezTo>
                  <a:cubicBezTo>
                    <a:pt x="706463" y="671083"/>
                    <a:pt x="705157" y="670388"/>
                    <a:pt x="699138" y="673894"/>
                  </a:cubicBezTo>
                  <a:cubicBezTo>
                    <a:pt x="690407" y="672048"/>
                    <a:pt x="683763" y="663176"/>
                    <a:pt x="675061" y="662168"/>
                  </a:cubicBezTo>
                  <a:cubicBezTo>
                    <a:pt x="673613" y="656830"/>
                    <a:pt x="667963" y="652671"/>
                    <a:pt x="664230" y="650683"/>
                  </a:cubicBezTo>
                  <a:cubicBezTo>
                    <a:pt x="667495" y="643259"/>
                    <a:pt x="658154" y="637410"/>
                    <a:pt x="662313" y="630085"/>
                  </a:cubicBezTo>
                  <a:cubicBezTo>
                    <a:pt x="663889" y="621170"/>
                    <a:pt x="652035" y="617096"/>
                    <a:pt x="653242" y="608990"/>
                  </a:cubicBezTo>
                  <a:cubicBezTo>
                    <a:pt x="656323" y="603098"/>
                    <a:pt x="660794" y="591415"/>
                    <a:pt x="651482" y="588803"/>
                  </a:cubicBezTo>
                  <a:cubicBezTo>
                    <a:pt x="644724" y="590194"/>
                    <a:pt x="648103" y="581222"/>
                    <a:pt x="645136" y="577631"/>
                  </a:cubicBezTo>
                  <a:cubicBezTo>
                    <a:pt x="643901" y="574309"/>
                    <a:pt x="647109" y="569652"/>
                    <a:pt x="644228" y="565848"/>
                  </a:cubicBezTo>
                  <a:cubicBezTo>
                    <a:pt x="639174" y="555726"/>
                    <a:pt x="633808" y="544568"/>
                    <a:pt x="637939" y="533168"/>
                  </a:cubicBezTo>
                  <a:cubicBezTo>
                    <a:pt x="641403" y="521599"/>
                    <a:pt x="648955" y="509475"/>
                    <a:pt x="643830" y="496968"/>
                  </a:cubicBezTo>
                  <a:cubicBezTo>
                    <a:pt x="643632" y="492184"/>
                    <a:pt x="635568" y="493576"/>
                    <a:pt x="637584" y="489572"/>
                  </a:cubicBezTo>
                  <a:cubicBezTo>
                    <a:pt x="639330" y="476796"/>
                    <a:pt x="638876" y="462656"/>
                    <a:pt x="648061" y="452464"/>
                  </a:cubicBezTo>
                  <a:cubicBezTo>
                    <a:pt x="653086" y="444045"/>
                    <a:pt x="654690" y="427521"/>
                    <a:pt x="642567" y="424611"/>
                  </a:cubicBezTo>
                  <a:cubicBezTo>
                    <a:pt x="639543" y="424270"/>
                    <a:pt x="636533" y="425335"/>
                    <a:pt x="637385" y="420991"/>
                  </a:cubicBezTo>
                  <a:cubicBezTo>
                    <a:pt x="635014" y="404793"/>
                    <a:pt x="612755" y="401897"/>
                    <a:pt x="610498" y="386097"/>
                  </a:cubicBezTo>
                  <a:cubicBezTo>
                    <a:pt x="613223" y="376855"/>
                    <a:pt x="603300" y="368863"/>
                    <a:pt x="607928" y="359607"/>
                  </a:cubicBezTo>
                  <a:cubicBezTo>
                    <a:pt x="614799" y="336865"/>
                    <a:pt x="627561" y="316309"/>
                    <a:pt x="631593" y="292616"/>
                  </a:cubicBezTo>
                  <a:cubicBezTo>
                    <a:pt x="633367" y="283914"/>
                    <a:pt x="637570" y="273139"/>
                    <a:pt x="629691" y="266098"/>
                  </a:cubicBezTo>
                  <a:cubicBezTo>
                    <a:pt x="613834" y="249616"/>
                    <a:pt x="593477" y="238075"/>
                    <a:pt x="576058" y="223311"/>
                  </a:cubicBezTo>
                  <a:cubicBezTo>
                    <a:pt x="563140" y="214594"/>
                    <a:pt x="550633" y="205012"/>
                    <a:pt x="541420" y="192378"/>
                  </a:cubicBezTo>
                  <a:cubicBezTo>
                    <a:pt x="537445" y="189056"/>
                    <a:pt x="531227" y="183306"/>
                    <a:pt x="537133" y="178579"/>
                  </a:cubicBezTo>
                  <a:cubicBezTo>
                    <a:pt x="546133" y="169210"/>
                    <a:pt x="537374" y="155226"/>
                    <a:pt x="529836" y="148114"/>
                  </a:cubicBezTo>
                  <a:cubicBezTo>
                    <a:pt x="514064" y="134827"/>
                    <a:pt x="494204" y="127516"/>
                    <a:pt x="477722" y="114995"/>
                  </a:cubicBezTo>
                  <a:cubicBezTo>
                    <a:pt x="427397" y="82131"/>
                    <a:pt x="375624" y="51027"/>
                    <a:pt x="326037" y="17383"/>
                  </a:cubicBezTo>
                  <a:cubicBezTo>
                    <a:pt x="307767" y="5429"/>
                    <a:pt x="285677" y="3840"/>
                    <a:pt x="264270" y="4464"/>
                  </a:cubicBezTo>
                  <a:lnTo>
                    <a:pt x="264270" y="4464"/>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4" name="Forme libre : forme 4683">
              <a:extLst>
                <a:ext uri="{FF2B5EF4-FFF2-40B4-BE49-F238E27FC236}">
                  <a16:creationId xmlns:a16="http://schemas.microsoft.com/office/drawing/2014/main" id="{D8B7D6FA-E212-49B1-A0AF-1036334ED85D}"/>
                </a:ext>
              </a:extLst>
            </p:cNvPr>
            <p:cNvSpPr/>
            <p:nvPr/>
          </p:nvSpPr>
          <p:spPr>
            <a:xfrm>
              <a:off x="5834298" y="2521323"/>
              <a:ext cx="204423" cy="75239"/>
            </a:xfrm>
            <a:custGeom>
              <a:avLst/>
              <a:gdLst>
                <a:gd name="connsiteX0" fmla="*/ 123365 w 204423"/>
                <a:gd name="connsiteY0" fmla="*/ 4395 h 75239"/>
                <a:gd name="connsiteX1" fmla="*/ 100963 w 204423"/>
                <a:gd name="connsiteY1" fmla="*/ 8526 h 75239"/>
                <a:gd name="connsiteX2" fmla="*/ 90032 w 204423"/>
                <a:gd name="connsiteY2" fmla="*/ 20309 h 75239"/>
                <a:gd name="connsiteX3" fmla="*/ 29202 w 204423"/>
                <a:gd name="connsiteY3" fmla="*/ 19954 h 75239"/>
                <a:gd name="connsiteX4" fmla="*/ 20898 w 204423"/>
                <a:gd name="connsiteY4" fmla="*/ 31240 h 75239"/>
                <a:gd name="connsiteX5" fmla="*/ 4941 w 204423"/>
                <a:gd name="connsiteY5" fmla="*/ 39090 h 75239"/>
                <a:gd name="connsiteX6" fmla="*/ 12593 w 204423"/>
                <a:gd name="connsiteY6" fmla="*/ 71216 h 75239"/>
                <a:gd name="connsiteX7" fmla="*/ 21650 w 204423"/>
                <a:gd name="connsiteY7" fmla="*/ 58369 h 75239"/>
                <a:gd name="connsiteX8" fmla="*/ 71805 w 204423"/>
                <a:gd name="connsiteY8" fmla="*/ 55700 h 75239"/>
                <a:gd name="connsiteX9" fmla="*/ 76745 w 204423"/>
                <a:gd name="connsiteY9" fmla="*/ 45834 h 75239"/>
                <a:gd name="connsiteX10" fmla="*/ 110432 w 204423"/>
                <a:gd name="connsiteY10" fmla="*/ 34959 h 75239"/>
                <a:gd name="connsiteX11" fmla="*/ 120710 w 204423"/>
                <a:gd name="connsiteY11" fmla="*/ 32191 h 75239"/>
                <a:gd name="connsiteX12" fmla="*/ 175649 w 204423"/>
                <a:gd name="connsiteY12" fmla="*/ 51824 h 75239"/>
                <a:gd name="connsiteX13" fmla="*/ 200066 w 204423"/>
                <a:gd name="connsiteY13" fmla="*/ 33895 h 75239"/>
                <a:gd name="connsiteX14" fmla="*/ 172015 w 204423"/>
                <a:gd name="connsiteY14" fmla="*/ 25831 h 75239"/>
                <a:gd name="connsiteX15" fmla="*/ 158514 w 204423"/>
                <a:gd name="connsiteY15" fmla="*/ 23972 h 75239"/>
                <a:gd name="connsiteX16" fmla="*/ 141891 w 204423"/>
                <a:gd name="connsiteY16" fmla="*/ 16874 h 75239"/>
                <a:gd name="connsiteX17" fmla="*/ 126176 w 204423"/>
                <a:gd name="connsiteY17" fmla="*/ 4438 h 75239"/>
                <a:gd name="connsiteX18" fmla="*/ 123365 w 204423"/>
                <a:gd name="connsiteY18" fmla="*/ 4395 h 75239"/>
                <a:gd name="connsiteX19" fmla="*/ 123365 w 204423"/>
                <a:gd name="connsiteY19" fmla="*/ 4395 h 75239"/>
                <a:gd name="connsiteX20" fmla="*/ 25426 w 204423"/>
                <a:gd name="connsiteY20" fmla="*/ 38594 h 75239"/>
                <a:gd name="connsiteX21" fmla="*/ 34895 w 204423"/>
                <a:gd name="connsiteY21" fmla="*/ 43434 h 75239"/>
                <a:gd name="connsiteX22" fmla="*/ 25426 w 204423"/>
                <a:gd name="connsiteY22" fmla="*/ 38594 h 75239"/>
                <a:gd name="connsiteX23" fmla="*/ 43200 w 204423"/>
                <a:gd name="connsiteY23" fmla="*/ 41305 h 75239"/>
                <a:gd name="connsiteX24" fmla="*/ 43200 w 204423"/>
                <a:gd name="connsiteY24" fmla="*/ 41305 h 7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04423" h="75239">
                  <a:moveTo>
                    <a:pt x="123365" y="4395"/>
                  </a:moveTo>
                  <a:cubicBezTo>
                    <a:pt x="115699" y="5133"/>
                    <a:pt x="108913" y="11408"/>
                    <a:pt x="100963" y="8526"/>
                  </a:cubicBezTo>
                  <a:cubicBezTo>
                    <a:pt x="94462" y="8399"/>
                    <a:pt x="91864" y="15269"/>
                    <a:pt x="90032" y="20309"/>
                  </a:cubicBezTo>
                  <a:cubicBezTo>
                    <a:pt x="69760" y="21033"/>
                    <a:pt x="49417" y="20068"/>
                    <a:pt x="29202" y="19954"/>
                  </a:cubicBezTo>
                  <a:cubicBezTo>
                    <a:pt x="22629" y="19230"/>
                    <a:pt x="18995" y="27819"/>
                    <a:pt x="20898" y="31240"/>
                  </a:cubicBezTo>
                  <a:cubicBezTo>
                    <a:pt x="14836" y="27691"/>
                    <a:pt x="8249" y="35286"/>
                    <a:pt x="4941" y="39090"/>
                  </a:cubicBezTo>
                  <a:cubicBezTo>
                    <a:pt x="2670" y="50405"/>
                    <a:pt x="7298" y="61463"/>
                    <a:pt x="12593" y="71216"/>
                  </a:cubicBezTo>
                  <a:cubicBezTo>
                    <a:pt x="12962" y="65282"/>
                    <a:pt x="14921" y="58894"/>
                    <a:pt x="21650" y="58369"/>
                  </a:cubicBezTo>
                  <a:cubicBezTo>
                    <a:pt x="37990" y="54238"/>
                    <a:pt x="55238" y="57347"/>
                    <a:pt x="71805" y="55700"/>
                  </a:cubicBezTo>
                  <a:cubicBezTo>
                    <a:pt x="74445" y="52861"/>
                    <a:pt x="71251" y="47423"/>
                    <a:pt x="76745" y="45834"/>
                  </a:cubicBezTo>
                  <a:cubicBezTo>
                    <a:pt x="86966" y="38778"/>
                    <a:pt x="102511" y="46217"/>
                    <a:pt x="110432" y="34959"/>
                  </a:cubicBezTo>
                  <a:cubicBezTo>
                    <a:pt x="112363" y="30118"/>
                    <a:pt x="116579" y="29806"/>
                    <a:pt x="120710" y="32191"/>
                  </a:cubicBezTo>
                  <a:cubicBezTo>
                    <a:pt x="138966" y="38466"/>
                    <a:pt x="155561" y="53272"/>
                    <a:pt x="175649" y="51824"/>
                  </a:cubicBezTo>
                  <a:cubicBezTo>
                    <a:pt x="185075" y="49496"/>
                    <a:pt x="200847" y="46657"/>
                    <a:pt x="200066" y="33895"/>
                  </a:cubicBezTo>
                  <a:cubicBezTo>
                    <a:pt x="197568" y="22027"/>
                    <a:pt x="180972" y="21331"/>
                    <a:pt x="172015" y="25831"/>
                  </a:cubicBezTo>
                  <a:cubicBezTo>
                    <a:pt x="167827" y="27705"/>
                    <a:pt x="159636" y="30899"/>
                    <a:pt x="158514" y="23972"/>
                  </a:cubicBezTo>
                  <a:cubicBezTo>
                    <a:pt x="157095" y="16079"/>
                    <a:pt x="148392" y="13977"/>
                    <a:pt x="141891" y="16874"/>
                  </a:cubicBezTo>
                  <a:cubicBezTo>
                    <a:pt x="135801" y="14361"/>
                    <a:pt x="134239" y="4367"/>
                    <a:pt x="126176" y="4438"/>
                  </a:cubicBezTo>
                  <a:cubicBezTo>
                    <a:pt x="125253" y="4409"/>
                    <a:pt x="124302" y="4282"/>
                    <a:pt x="123365" y="4395"/>
                  </a:cubicBezTo>
                  <a:lnTo>
                    <a:pt x="123365" y="4395"/>
                  </a:lnTo>
                  <a:close/>
                  <a:moveTo>
                    <a:pt x="25426" y="38594"/>
                  </a:moveTo>
                  <a:cubicBezTo>
                    <a:pt x="27059" y="42057"/>
                    <a:pt x="34242" y="43576"/>
                    <a:pt x="34895" y="43434"/>
                  </a:cubicBezTo>
                  <a:cubicBezTo>
                    <a:pt x="29586" y="45777"/>
                    <a:pt x="25895" y="44173"/>
                    <a:pt x="25426" y="38594"/>
                  </a:cubicBezTo>
                  <a:close/>
                  <a:moveTo>
                    <a:pt x="43200" y="41305"/>
                  </a:moveTo>
                  <a:cubicBezTo>
                    <a:pt x="41425" y="42001"/>
                    <a:pt x="43782" y="40297"/>
                    <a:pt x="43200" y="41305"/>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5" name="Forme libre : forme 4684">
              <a:extLst>
                <a:ext uri="{FF2B5EF4-FFF2-40B4-BE49-F238E27FC236}">
                  <a16:creationId xmlns:a16="http://schemas.microsoft.com/office/drawing/2014/main" id="{B02D9D3E-755B-4926-8A46-E80D85C8A72B}"/>
                </a:ext>
              </a:extLst>
            </p:cNvPr>
            <p:cNvSpPr/>
            <p:nvPr/>
          </p:nvSpPr>
          <p:spPr>
            <a:xfrm>
              <a:off x="7478824" y="3335216"/>
              <a:ext cx="140541" cy="122086"/>
            </a:xfrm>
            <a:custGeom>
              <a:avLst/>
              <a:gdLst>
                <a:gd name="connsiteX0" fmla="*/ 33861 w 140541"/>
                <a:gd name="connsiteY0" fmla="*/ 15833 h 122086"/>
                <a:gd name="connsiteX1" fmla="*/ 26806 w 140541"/>
                <a:gd name="connsiteY1" fmla="*/ 57030 h 122086"/>
                <a:gd name="connsiteX2" fmla="*/ 15492 w 140541"/>
                <a:gd name="connsiteY2" fmla="*/ 78353 h 122086"/>
                <a:gd name="connsiteX3" fmla="*/ 7712 w 140541"/>
                <a:gd name="connsiteY3" fmla="*/ 107128 h 122086"/>
                <a:gd name="connsiteX4" fmla="*/ 33492 w 140541"/>
                <a:gd name="connsiteY4" fmla="*/ 110351 h 122086"/>
                <a:gd name="connsiteX5" fmla="*/ 48952 w 140541"/>
                <a:gd name="connsiteY5" fmla="*/ 117406 h 122086"/>
                <a:gd name="connsiteX6" fmla="*/ 128265 w 140541"/>
                <a:gd name="connsiteY6" fmla="*/ 116143 h 122086"/>
                <a:gd name="connsiteX7" fmla="*/ 137379 w 140541"/>
                <a:gd name="connsiteY7" fmla="*/ 84968 h 122086"/>
                <a:gd name="connsiteX8" fmla="*/ 134966 w 140541"/>
                <a:gd name="connsiteY8" fmla="*/ 31038 h 122086"/>
                <a:gd name="connsiteX9" fmla="*/ 107468 w 140541"/>
                <a:gd name="connsiteY9" fmla="*/ 26254 h 122086"/>
                <a:gd name="connsiteX10" fmla="*/ 44877 w 140541"/>
                <a:gd name="connsiteY10" fmla="*/ 24195 h 122086"/>
                <a:gd name="connsiteX11" fmla="*/ 38134 w 140541"/>
                <a:gd name="connsiteY11" fmla="*/ 4349 h 122086"/>
                <a:gd name="connsiteX12" fmla="*/ 33861 w 140541"/>
                <a:gd name="connsiteY12" fmla="*/ 15833 h 122086"/>
                <a:gd name="connsiteX13" fmla="*/ 33861 w 140541"/>
                <a:gd name="connsiteY13" fmla="*/ 15833 h 122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0541" h="122086">
                  <a:moveTo>
                    <a:pt x="33861" y="15833"/>
                  </a:moveTo>
                  <a:cubicBezTo>
                    <a:pt x="28410" y="29107"/>
                    <a:pt x="37240" y="45262"/>
                    <a:pt x="26806" y="57030"/>
                  </a:cubicBezTo>
                  <a:cubicBezTo>
                    <a:pt x="22263" y="64029"/>
                    <a:pt x="22717" y="72930"/>
                    <a:pt x="15492" y="78353"/>
                  </a:cubicBezTo>
                  <a:cubicBezTo>
                    <a:pt x="9373" y="85721"/>
                    <a:pt x="-1047" y="97958"/>
                    <a:pt x="7712" y="107128"/>
                  </a:cubicBezTo>
                  <a:cubicBezTo>
                    <a:pt x="14839" y="113503"/>
                    <a:pt x="26437" y="108619"/>
                    <a:pt x="33492" y="110351"/>
                  </a:cubicBezTo>
                  <a:cubicBezTo>
                    <a:pt x="31618" y="118854"/>
                    <a:pt x="43458" y="118854"/>
                    <a:pt x="48952" y="117406"/>
                  </a:cubicBezTo>
                  <a:cubicBezTo>
                    <a:pt x="75172" y="112551"/>
                    <a:pt x="101960" y="118116"/>
                    <a:pt x="128265" y="116143"/>
                  </a:cubicBezTo>
                  <a:cubicBezTo>
                    <a:pt x="141326" y="112012"/>
                    <a:pt x="136456" y="95062"/>
                    <a:pt x="137379" y="84968"/>
                  </a:cubicBezTo>
                  <a:cubicBezTo>
                    <a:pt x="136229" y="67110"/>
                    <a:pt x="139338" y="48456"/>
                    <a:pt x="134966" y="31038"/>
                  </a:cubicBezTo>
                  <a:cubicBezTo>
                    <a:pt x="129344" y="21668"/>
                    <a:pt x="116213" y="27489"/>
                    <a:pt x="107468" y="26254"/>
                  </a:cubicBezTo>
                  <a:cubicBezTo>
                    <a:pt x="86869" y="25615"/>
                    <a:pt x="64184" y="33919"/>
                    <a:pt x="44877" y="24195"/>
                  </a:cubicBezTo>
                  <a:cubicBezTo>
                    <a:pt x="38205" y="20021"/>
                    <a:pt x="39951" y="10893"/>
                    <a:pt x="38134" y="4349"/>
                  </a:cubicBezTo>
                  <a:cubicBezTo>
                    <a:pt x="36715" y="8182"/>
                    <a:pt x="35295" y="12001"/>
                    <a:pt x="33861" y="15833"/>
                  </a:cubicBezTo>
                  <a:lnTo>
                    <a:pt x="33861" y="15833"/>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6" name="Forme libre : forme 4685">
              <a:extLst>
                <a:ext uri="{FF2B5EF4-FFF2-40B4-BE49-F238E27FC236}">
                  <a16:creationId xmlns:a16="http://schemas.microsoft.com/office/drawing/2014/main" id="{F8C4BC8A-80BE-4F49-A634-E5FFD513D000}"/>
                </a:ext>
              </a:extLst>
            </p:cNvPr>
            <p:cNvSpPr/>
            <p:nvPr/>
          </p:nvSpPr>
          <p:spPr>
            <a:xfrm>
              <a:off x="8553763" y="5564081"/>
              <a:ext cx="164674" cy="163255"/>
            </a:xfrm>
            <a:custGeom>
              <a:avLst/>
              <a:gdLst>
                <a:gd name="connsiteX0" fmla="*/ 107284 w 164674"/>
                <a:gd name="connsiteY0" fmla="*/ 4423 h 163254"/>
                <a:gd name="connsiteX1" fmla="*/ 79687 w 164674"/>
                <a:gd name="connsiteY1" fmla="*/ 18519 h 163254"/>
                <a:gd name="connsiteX2" fmla="*/ 46199 w 164674"/>
                <a:gd name="connsiteY2" fmla="*/ 38507 h 163254"/>
                <a:gd name="connsiteX3" fmla="*/ 18304 w 164674"/>
                <a:gd name="connsiteY3" fmla="*/ 74509 h 163254"/>
                <a:gd name="connsiteX4" fmla="*/ 4349 w 164674"/>
                <a:gd name="connsiteY4" fmla="*/ 82969 h 163254"/>
                <a:gd name="connsiteX5" fmla="*/ 22080 w 164674"/>
                <a:gd name="connsiteY5" fmla="*/ 115549 h 163254"/>
                <a:gd name="connsiteX6" fmla="*/ 34303 w 164674"/>
                <a:gd name="connsiteY6" fmla="*/ 139441 h 163254"/>
                <a:gd name="connsiteX7" fmla="*/ 68813 w 164674"/>
                <a:gd name="connsiteY7" fmla="*/ 159004 h 163254"/>
                <a:gd name="connsiteX8" fmla="*/ 95047 w 164674"/>
                <a:gd name="connsiteY8" fmla="*/ 123755 h 163254"/>
                <a:gd name="connsiteX9" fmla="*/ 140219 w 164674"/>
                <a:gd name="connsiteY9" fmla="*/ 103511 h 163254"/>
                <a:gd name="connsiteX10" fmla="*/ 157042 w 164674"/>
                <a:gd name="connsiteY10" fmla="*/ 72549 h 163254"/>
                <a:gd name="connsiteX11" fmla="*/ 158206 w 164674"/>
                <a:gd name="connsiteY11" fmla="*/ 50801 h 163254"/>
                <a:gd name="connsiteX12" fmla="*/ 128195 w 164674"/>
                <a:gd name="connsiteY12" fmla="*/ 19627 h 163254"/>
                <a:gd name="connsiteX13" fmla="*/ 107284 w 164674"/>
                <a:gd name="connsiteY13" fmla="*/ 4423 h 163254"/>
                <a:gd name="connsiteX14" fmla="*/ 107284 w 164674"/>
                <a:gd name="connsiteY14" fmla="*/ 4423 h 163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4674" h="163254">
                  <a:moveTo>
                    <a:pt x="107284" y="4423"/>
                  </a:moveTo>
                  <a:cubicBezTo>
                    <a:pt x="97063" y="6779"/>
                    <a:pt x="89071" y="14189"/>
                    <a:pt x="79687" y="18519"/>
                  </a:cubicBezTo>
                  <a:cubicBezTo>
                    <a:pt x="69793" y="27733"/>
                    <a:pt x="52672" y="25177"/>
                    <a:pt x="46199" y="38507"/>
                  </a:cubicBezTo>
                  <a:cubicBezTo>
                    <a:pt x="37994" y="51170"/>
                    <a:pt x="34175" y="69157"/>
                    <a:pt x="18304" y="74509"/>
                  </a:cubicBezTo>
                  <a:cubicBezTo>
                    <a:pt x="13378" y="76893"/>
                    <a:pt x="8735" y="79676"/>
                    <a:pt x="4349" y="82969"/>
                  </a:cubicBezTo>
                  <a:cubicBezTo>
                    <a:pt x="14385" y="91374"/>
                    <a:pt x="13846" y="105953"/>
                    <a:pt x="22080" y="115549"/>
                  </a:cubicBezTo>
                  <a:cubicBezTo>
                    <a:pt x="24564" y="124280"/>
                    <a:pt x="26551" y="133806"/>
                    <a:pt x="34303" y="139441"/>
                  </a:cubicBezTo>
                  <a:cubicBezTo>
                    <a:pt x="43345" y="148456"/>
                    <a:pt x="54333" y="162382"/>
                    <a:pt x="68813" y="159004"/>
                  </a:cubicBezTo>
                  <a:cubicBezTo>
                    <a:pt x="83889" y="153013"/>
                    <a:pt x="81008" y="130540"/>
                    <a:pt x="95047" y="123755"/>
                  </a:cubicBezTo>
                  <a:cubicBezTo>
                    <a:pt x="111089" y="120561"/>
                    <a:pt x="130225" y="117863"/>
                    <a:pt x="140219" y="103511"/>
                  </a:cubicBezTo>
                  <a:cubicBezTo>
                    <a:pt x="143953" y="92154"/>
                    <a:pt x="148496" y="81039"/>
                    <a:pt x="157042" y="72549"/>
                  </a:cubicBezTo>
                  <a:cubicBezTo>
                    <a:pt x="163174" y="66516"/>
                    <a:pt x="162834" y="57516"/>
                    <a:pt x="158206" y="50801"/>
                  </a:cubicBezTo>
                  <a:cubicBezTo>
                    <a:pt x="150625" y="38564"/>
                    <a:pt x="137323" y="30856"/>
                    <a:pt x="128195" y="19627"/>
                  </a:cubicBezTo>
                  <a:cubicBezTo>
                    <a:pt x="121353" y="14984"/>
                    <a:pt x="116895" y="3315"/>
                    <a:pt x="107284" y="4423"/>
                  </a:cubicBezTo>
                  <a:lnTo>
                    <a:pt x="107284" y="4423"/>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7" name="Forme libre : forme 4686">
              <a:extLst>
                <a:ext uri="{FF2B5EF4-FFF2-40B4-BE49-F238E27FC236}">
                  <a16:creationId xmlns:a16="http://schemas.microsoft.com/office/drawing/2014/main" id="{0F0FD54F-C58D-4B90-8DDB-F76A5C458DED}"/>
                </a:ext>
              </a:extLst>
            </p:cNvPr>
            <p:cNvSpPr/>
            <p:nvPr/>
          </p:nvSpPr>
          <p:spPr>
            <a:xfrm>
              <a:off x="8724555" y="3674857"/>
              <a:ext cx="134863" cy="171772"/>
            </a:xfrm>
            <a:custGeom>
              <a:avLst/>
              <a:gdLst>
                <a:gd name="connsiteX0" fmla="*/ 63136 w 134862"/>
                <a:gd name="connsiteY0" fmla="*/ 10751 h 171772"/>
                <a:gd name="connsiteX1" fmla="*/ 55584 w 134862"/>
                <a:gd name="connsiteY1" fmla="*/ 40009 h 171772"/>
                <a:gd name="connsiteX2" fmla="*/ 35851 w 134862"/>
                <a:gd name="connsiteY2" fmla="*/ 44850 h 171772"/>
                <a:gd name="connsiteX3" fmla="*/ 10170 w 134862"/>
                <a:gd name="connsiteY3" fmla="*/ 29036 h 171772"/>
                <a:gd name="connsiteX4" fmla="*/ 10696 w 134862"/>
                <a:gd name="connsiteY4" fmla="*/ 55526 h 171772"/>
                <a:gd name="connsiteX5" fmla="*/ 16970 w 134862"/>
                <a:gd name="connsiteY5" fmla="*/ 79631 h 171772"/>
                <a:gd name="connsiteX6" fmla="*/ 23160 w 134862"/>
                <a:gd name="connsiteY6" fmla="*/ 139155 h 171772"/>
                <a:gd name="connsiteX7" fmla="*/ 37612 w 134862"/>
                <a:gd name="connsiteY7" fmla="*/ 168456 h 171772"/>
                <a:gd name="connsiteX8" fmla="*/ 82159 w 134862"/>
                <a:gd name="connsiteY8" fmla="*/ 135421 h 171772"/>
                <a:gd name="connsiteX9" fmla="*/ 97732 w 134862"/>
                <a:gd name="connsiteY9" fmla="*/ 120004 h 171772"/>
                <a:gd name="connsiteX10" fmla="*/ 107144 w 134862"/>
                <a:gd name="connsiteY10" fmla="*/ 98256 h 171772"/>
                <a:gd name="connsiteX11" fmla="*/ 111772 w 134862"/>
                <a:gd name="connsiteY11" fmla="*/ 88077 h 171772"/>
                <a:gd name="connsiteX12" fmla="*/ 122703 w 134862"/>
                <a:gd name="connsiteY12" fmla="*/ 67025 h 171772"/>
                <a:gd name="connsiteX13" fmla="*/ 131661 w 134862"/>
                <a:gd name="connsiteY13" fmla="*/ 53183 h 171772"/>
                <a:gd name="connsiteX14" fmla="*/ 107995 w 134862"/>
                <a:gd name="connsiteY14" fmla="*/ 52985 h 171772"/>
                <a:gd name="connsiteX15" fmla="*/ 100387 w 134862"/>
                <a:gd name="connsiteY15" fmla="*/ 50373 h 171772"/>
                <a:gd name="connsiteX16" fmla="*/ 107485 w 134862"/>
                <a:gd name="connsiteY16" fmla="*/ 32145 h 171772"/>
                <a:gd name="connsiteX17" fmla="*/ 101792 w 134862"/>
                <a:gd name="connsiteY17" fmla="*/ 29220 h 171772"/>
                <a:gd name="connsiteX18" fmla="*/ 105866 w 134862"/>
                <a:gd name="connsiteY18" fmla="*/ 14059 h 171772"/>
                <a:gd name="connsiteX19" fmla="*/ 76566 w 134862"/>
                <a:gd name="connsiteY19" fmla="*/ 15223 h 171772"/>
                <a:gd name="connsiteX20" fmla="*/ 63874 w 134862"/>
                <a:gd name="connsiteY20" fmla="*/ 4349 h 171772"/>
                <a:gd name="connsiteX21" fmla="*/ 63136 w 134862"/>
                <a:gd name="connsiteY21" fmla="*/ 10751 h 171772"/>
                <a:gd name="connsiteX22" fmla="*/ 63136 w 134862"/>
                <a:gd name="connsiteY22" fmla="*/ 10751 h 171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4862" h="171772">
                  <a:moveTo>
                    <a:pt x="63136" y="10751"/>
                  </a:moveTo>
                  <a:cubicBezTo>
                    <a:pt x="61631" y="20277"/>
                    <a:pt x="66941" y="35211"/>
                    <a:pt x="55584" y="40009"/>
                  </a:cubicBezTo>
                  <a:cubicBezTo>
                    <a:pt x="49366" y="41798"/>
                    <a:pt x="42168" y="46100"/>
                    <a:pt x="35851" y="44850"/>
                  </a:cubicBezTo>
                  <a:cubicBezTo>
                    <a:pt x="27916" y="39711"/>
                    <a:pt x="21300" y="26324"/>
                    <a:pt x="10170" y="29036"/>
                  </a:cubicBezTo>
                  <a:cubicBezTo>
                    <a:pt x="886" y="34927"/>
                    <a:pt x="3953" y="48712"/>
                    <a:pt x="10696" y="55526"/>
                  </a:cubicBezTo>
                  <a:cubicBezTo>
                    <a:pt x="16928" y="61957"/>
                    <a:pt x="19952" y="70772"/>
                    <a:pt x="16970" y="79631"/>
                  </a:cubicBezTo>
                  <a:cubicBezTo>
                    <a:pt x="14429" y="99590"/>
                    <a:pt x="13776" y="120970"/>
                    <a:pt x="23160" y="139155"/>
                  </a:cubicBezTo>
                  <a:cubicBezTo>
                    <a:pt x="25957" y="149163"/>
                    <a:pt x="24182" y="166127"/>
                    <a:pt x="37612" y="168456"/>
                  </a:cubicBezTo>
                  <a:cubicBezTo>
                    <a:pt x="58139" y="169989"/>
                    <a:pt x="74067" y="152655"/>
                    <a:pt x="82159" y="135421"/>
                  </a:cubicBezTo>
                  <a:cubicBezTo>
                    <a:pt x="86432" y="130069"/>
                    <a:pt x="88561" y="117932"/>
                    <a:pt x="97732" y="120004"/>
                  </a:cubicBezTo>
                  <a:cubicBezTo>
                    <a:pt x="94949" y="111543"/>
                    <a:pt x="98044" y="101209"/>
                    <a:pt x="107144" y="98256"/>
                  </a:cubicBezTo>
                  <a:cubicBezTo>
                    <a:pt x="111601" y="96567"/>
                    <a:pt x="112141" y="91612"/>
                    <a:pt x="111772" y="88077"/>
                  </a:cubicBezTo>
                  <a:cubicBezTo>
                    <a:pt x="120545" y="85167"/>
                    <a:pt x="125599" y="75897"/>
                    <a:pt x="122703" y="67025"/>
                  </a:cubicBezTo>
                  <a:cubicBezTo>
                    <a:pt x="122192" y="60920"/>
                    <a:pt x="128750" y="57712"/>
                    <a:pt x="131661" y="53183"/>
                  </a:cubicBezTo>
                  <a:cubicBezTo>
                    <a:pt x="123753" y="56491"/>
                    <a:pt x="115662" y="57087"/>
                    <a:pt x="107995" y="52985"/>
                  </a:cubicBezTo>
                  <a:cubicBezTo>
                    <a:pt x="105071" y="51168"/>
                    <a:pt x="98115" y="55994"/>
                    <a:pt x="100387" y="50373"/>
                  </a:cubicBezTo>
                  <a:cubicBezTo>
                    <a:pt x="101678" y="43942"/>
                    <a:pt x="104461" y="37937"/>
                    <a:pt x="107485" y="32145"/>
                  </a:cubicBezTo>
                  <a:cubicBezTo>
                    <a:pt x="104106" y="32400"/>
                    <a:pt x="98172" y="33806"/>
                    <a:pt x="101792" y="29220"/>
                  </a:cubicBezTo>
                  <a:cubicBezTo>
                    <a:pt x="103467" y="23840"/>
                    <a:pt x="115278" y="16685"/>
                    <a:pt x="105866" y="14059"/>
                  </a:cubicBezTo>
                  <a:cubicBezTo>
                    <a:pt x="97136" y="8863"/>
                    <a:pt x="83323" y="6422"/>
                    <a:pt x="76566" y="15223"/>
                  </a:cubicBezTo>
                  <a:cubicBezTo>
                    <a:pt x="71625" y="12384"/>
                    <a:pt x="68133" y="8026"/>
                    <a:pt x="63874" y="4349"/>
                  </a:cubicBezTo>
                  <a:cubicBezTo>
                    <a:pt x="63633" y="6493"/>
                    <a:pt x="63392" y="8622"/>
                    <a:pt x="63136" y="10751"/>
                  </a:cubicBezTo>
                  <a:lnTo>
                    <a:pt x="63136" y="10751"/>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8" name="Forme libre : forme 4687">
              <a:extLst>
                <a:ext uri="{FF2B5EF4-FFF2-40B4-BE49-F238E27FC236}">
                  <a16:creationId xmlns:a16="http://schemas.microsoft.com/office/drawing/2014/main" id="{E3BB671A-4A05-4798-8DAD-4651D5126D00}"/>
                </a:ext>
              </a:extLst>
            </p:cNvPr>
            <p:cNvSpPr/>
            <p:nvPr/>
          </p:nvSpPr>
          <p:spPr>
            <a:xfrm>
              <a:off x="9520970" y="2599334"/>
              <a:ext cx="116408" cy="141961"/>
            </a:xfrm>
            <a:custGeom>
              <a:avLst/>
              <a:gdLst>
                <a:gd name="connsiteX0" fmla="*/ 87765 w 116407"/>
                <a:gd name="connsiteY0" fmla="*/ 5996 h 141960"/>
                <a:gd name="connsiteX1" fmla="*/ 67365 w 116407"/>
                <a:gd name="connsiteY1" fmla="*/ 25785 h 141960"/>
                <a:gd name="connsiteX2" fmla="*/ 57641 w 116407"/>
                <a:gd name="connsiteY2" fmla="*/ 24834 h 141960"/>
                <a:gd name="connsiteX3" fmla="*/ 37397 w 116407"/>
                <a:gd name="connsiteY3" fmla="*/ 30470 h 141960"/>
                <a:gd name="connsiteX4" fmla="*/ 6875 w 116407"/>
                <a:gd name="connsiteY4" fmla="*/ 80923 h 141960"/>
                <a:gd name="connsiteX5" fmla="*/ 7486 w 116407"/>
                <a:gd name="connsiteY5" fmla="*/ 131631 h 141960"/>
                <a:gd name="connsiteX6" fmla="*/ 43842 w 116407"/>
                <a:gd name="connsiteY6" fmla="*/ 133845 h 141960"/>
                <a:gd name="connsiteX7" fmla="*/ 70034 w 116407"/>
                <a:gd name="connsiteY7" fmla="*/ 131531 h 141960"/>
                <a:gd name="connsiteX8" fmla="*/ 89269 w 116407"/>
                <a:gd name="connsiteY8" fmla="*/ 124235 h 141960"/>
                <a:gd name="connsiteX9" fmla="*/ 98781 w 116407"/>
                <a:gd name="connsiteY9" fmla="*/ 92464 h 141960"/>
                <a:gd name="connsiteX10" fmla="*/ 64483 w 116407"/>
                <a:gd name="connsiteY10" fmla="*/ 91655 h 141960"/>
                <a:gd name="connsiteX11" fmla="*/ 69523 w 116407"/>
                <a:gd name="connsiteY11" fmla="*/ 85011 h 141960"/>
                <a:gd name="connsiteX12" fmla="*/ 100484 w 116407"/>
                <a:gd name="connsiteY12" fmla="*/ 67493 h 141960"/>
                <a:gd name="connsiteX13" fmla="*/ 111359 w 116407"/>
                <a:gd name="connsiteY13" fmla="*/ 39896 h 141960"/>
                <a:gd name="connsiteX14" fmla="*/ 90760 w 116407"/>
                <a:gd name="connsiteY14" fmla="*/ 4349 h 141960"/>
                <a:gd name="connsiteX15" fmla="*/ 87765 w 116407"/>
                <a:gd name="connsiteY15" fmla="*/ 5996 h 141960"/>
                <a:gd name="connsiteX16" fmla="*/ 87765 w 116407"/>
                <a:gd name="connsiteY16" fmla="*/ 5996 h 141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6407" h="141960">
                  <a:moveTo>
                    <a:pt x="87765" y="5996"/>
                  </a:moveTo>
                  <a:cubicBezTo>
                    <a:pt x="79034" y="10027"/>
                    <a:pt x="68487" y="15010"/>
                    <a:pt x="67365" y="25785"/>
                  </a:cubicBezTo>
                  <a:cubicBezTo>
                    <a:pt x="66357" y="30768"/>
                    <a:pt x="60366" y="25018"/>
                    <a:pt x="57641" y="24834"/>
                  </a:cubicBezTo>
                  <a:cubicBezTo>
                    <a:pt x="50542" y="19837"/>
                    <a:pt x="40932" y="22804"/>
                    <a:pt x="37397" y="30470"/>
                  </a:cubicBezTo>
                  <a:cubicBezTo>
                    <a:pt x="28610" y="48186"/>
                    <a:pt x="15265" y="63064"/>
                    <a:pt x="6875" y="80923"/>
                  </a:cubicBezTo>
                  <a:cubicBezTo>
                    <a:pt x="1580" y="97319"/>
                    <a:pt x="6024" y="115206"/>
                    <a:pt x="7486" y="131631"/>
                  </a:cubicBezTo>
                  <a:cubicBezTo>
                    <a:pt x="15805" y="143485"/>
                    <a:pt x="32585" y="137366"/>
                    <a:pt x="43842" y="133845"/>
                  </a:cubicBezTo>
                  <a:cubicBezTo>
                    <a:pt x="52274" y="130552"/>
                    <a:pt x="61388" y="126038"/>
                    <a:pt x="70034" y="131531"/>
                  </a:cubicBezTo>
                  <a:cubicBezTo>
                    <a:pt x="77359" y="135634"/>
                    <a:pt x="86742" y="132255"/>
                    <a:pt x="89269" y="124235"/>
                  </a:cubicBezTo>
                  <a:cubicBezTo>
                    <a:pt x="94167" y="115149"/>
                    <a:pt x="106219" y="103452"/>
                    <a:pt x="98781" y="92464"/>
                  </a:cubicBezTo>
                  <a:cubicBezTo>
                    <a:pt x="89852" y="81732"/>
                    <a:pt x="75301" y="89426"/>
                    <a:pt x="64483" y="91655"/>
                  </a:cubicBezTo>
                  <a:cubicBezTo>
                    <a:pt x="62254" y="91797"/>
                    <a:pt x="69267" y="86899"/>
                    <a:pt x="69523" y="85011"/>
                  </a:cubicBezTo>
                  <a:cubicBezTo>
                    <a:pt x="77757" y="76295"/>
                    <a:pt x="91115" y="75173"/>
                    <a:pt x="100484" y="67493"/>
                  </a:cubicBezTo>
                  <a:cubicBezTo>
                    <a:pt x="110478" y="62595"/>
                    <a:pt x="116526" y="50529"/>
                    <a:pt x="111359" y="39896"/>
                  </a:cubicBezTo>
                  <a:cubicBezTo>
                    <a:pt x="106802" y="26850"/>
                    <a:pt x="96325" y="16955"/>
                    <a:pt x="90760" y="4349"/>
                  </a:cubicBezTo>
                  <a:cubicBezTo>
                    <a:pt x="89781" y="4888"/>
                    <a:pt x="88773" y="5442"/>
                    <a:pt x="87765" y="5996"/>
                  </a:cubicBezTo>
                  <a:lnTo>
                    <a:pt x="87765" y="5996"/>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89" name="Forme libre : forme 4688">
              <a:extLst>
                <a:ext uri="{FF2B5EF4-FFF2-40B4-BE49-F238E27FC236}">
                  <a16:creationId xmlns:a16="http://schemas.microsoft.com/office/drawing/2014/main" id="{6890121B-DCD7-4ED2-B34F-362C0CC12A9F}"/>
                </a:ext>
              </a:extLst>
            </p:cNvPr>
            <p:cNvSpPr/>
            <p:nvPr/>
          </p:nvSpPr>
          <p:spPr>
            <a:xfrm>
              <a:off x="7591156" y="3248547"/>
              <a:ext cx="489764" cy="637404"/>
            </a:xfrm>
            <a:custGeom>
              <a:avLst/>
              <a:gdLst>
                <a:gd name="connsiteX0" fmla="*/ 407162 w 489764"/>
                <a:gd name="connsiteY0" fmla="*/ 4464 h 637403"/>
                <a:gd name="connsiteX1" fmla="*/ 372524 w 489764"/>
                <a:gd name="connsiteY1" fmla="*/ 14132 h 637403"/>
                <a:gd name="connsiteX2" fmla="*/ 347198 w 489764"/>
                <a:gd name="connsiteY2" fmla="*/ 29648 h 637403"/>
                <a:gd name="connsiteX3" fmla="*/ 343720 w 489764"/>
                <a:gd name="connsiteY3" fmla="*/ 67367 h 637403"/>
                <a:gd name="connsiteX4" fmla="*/ 320964 w 489764"/>
                <a:gd name="connsiteY4" fmla="*/ 114896 h 637403"/>
                <a:gd name="connsiteX5" fmla="*/ 320013 w 489764"/>
                <a:gd name="connsiteY5" fmla="*/ 147972 h 637403"/>
                <a:gd name="connsiteX6" fmla="*/ 255463 w 489764"/>
                <a:gd name="connsiteY6" fmla="*/ 125514 h 637403"/>
                <a:gd name="connsiteX7" fmla="*/ 236426 w 489764"/>
                <a:gd name="connsiteY7" fmla="*/ 115847 h 637403"/>
                <a:gd name="connsiteX8" fmla="*/ 180380 w 489764"/>
                <a:gd name="connsiteY8" fmla="*/ 112979 h 637403"/>
                <a:gd name="connsiteX9" fmla="*/ 143868 w 489764"/>
                <a:gd name="connsiteY9" fmla="*/ 116003 h 637403"/>
                <a:gd name="connsiteX10" fmla="*/ 136969 w 489764"/>
                <a:gd name="connsiteY10" fmla="*/ 132868 h 637403"/>
                <a:gd name="connsiteX11" fmla="*/ 133490 w 489764"/>
                <a:gd name="connsiteY11" fmla="*/ 188303 h 637403"/>
                <a:gd name="connsiteX12" fmla="*/ 193313 w 489764"/>
                <a:gd name="connsiteY12" fmla="*/ 173909 h 637403"/>
                <a:gd name="connsiteX13" fmla="*/ 211342 w 489764"/>
                <a:gd name="connsiteY13" fmla="*/ 203663 h 637403"/>
                <a:gd name="connsiteX14" fmla="*/ 201419 w 489764"/>
                <a:gd name="connsiteY14" fmla="*/ 226377 h 637403"/>
                <a:gd name="connsiteX15" fmla="*/ 182439 w 489764"/>
                <a:gd name="connsiteY15" fmla="*/ 268724 h 637403"/>
                <a:gd name="connsiteX16" fmla="*/ 183347 w 489764"/>
                <a:gd name="connsiteY16" fmla="*/ 291892 h 637403"/>
                <a:gd name="connsiteX17" fmla="*/ 195527 w 489764"/>
                <a:gd name="connsiteY17" fmla="*/ 299288 h 637403"/>
                <a:gd name="connsiteX18" fmla="*/ 208517 w 489764"/>
                <a:gd name="connsiteY18" fmla="*/ 307848 h 637403"/>
                <a:gd name="connsiteX19" fmla="*/ 217929 w 489764"/>
                <a:gd name="connsiteY19" fmla="*/ 326530 h 637403"/>
                <a:gd name="connsiteX20" fmla="*/ 216410 w 489764"/>
                <a:gd name="connsiteY20" fmla="*/ 359323 h 637403"/>
                <a:gd name="connsiteX21" fmla="*/ 209809 w 489764"/>
                <a:gd name="connsiteY21" fmla="*/ 384720 h 637403"/>
                <a:gd name="connsiteX22" fmla="*/ 214806 w 489764"/>
                <a:gd name="connsiteY22" fmla="*/ 396730 h 637403"/>
                <a:gd name="connsiteX23" fmla="*/ 202015 w 489764"/>
                <a:gd name="connsiteY23" fmla="*/ 416420 h 637403"/>
                <a:gd name="connsiteX24" fmla="*/ 199602 w 489764"/>
                <a:gd name="connsiteY24" fmla="*/ 438679 h 637403"/>
                <a:gd name="connsiteX25" fmla="*/ 187663 w 489764"/>
                <a:gd name="connsiteY25" fmla="*/ 449554 h 637403"/>
                <a:gd name="connsiteX26" fmla="*/ 173963 w 489764"/>
                <a:gd name="connsiteY26" fmla="*/ 413396 h 637403"/>
                <a:gd name="connsiteX27" fmla="*/ 152457 w 489764"/>
                <a:gd name="connsiteY27" fmla="*/ 442910 h 637403"/>
                <a:gd name="connsiteX28" fmla="*/ 130552 w 489764"/>
                <a:gd name="connsiteY28" fmla="*/ 436522 h 637403"/>
                <a:gd name="connsiteX29" fmla="*/ 108250 w 489764"/>
                <a:gd name="connsiteY29" fmla="*/ 401429 h 637403"/>
                <a:gd name="connsiteX30" fmla="*/ 90022 w 489764"/>
                <a:gd name="connsiteY30" fmla="*/ 409535 h 637403"/>
                <a:gd name="connsiteX31" fmla="*/ 89866 w 489764"/>
                <a:gd name="connsiteY31" fmla="*/ 435968 h 637403"/>
                <a:gd name="connsiteX32" fmla="*/ 65790 w 489764"/>
                <a:gd name="connsiteY32" fmla="*/ 441604 h 637403"/>
                <a:gd name="connsiteX33" fmla="*/ 35211 w 489764"/>
                <a:gd name="connsiteY33" fmla="*/ 435173 h 637403"/>
                <a:gd name="connsiteX34" fmla="*/ 35027 w 489764"/>
                <a:gd name="connsiteY34" fmla="*/ 448290 h 637403"/>
                <a:gd name="connsiteX35" fmla="*/ 25813 w 489764"/>
                <a:gd name="connsiteY35" fmla="*/ 479663 h 637403"/>
                <a:gd name="connsiteX36" fmla="*/ 43331 w 489764"/>
                <a:gd name="connsiteY36" fmla="*/ 481026 h 637403"/>
                <a:gd name="connsiteX37" fmla="*/ 47661 w 489764"/>
                <a:gd name="connsiteY37" fmla="*/ 506906 h 637403"/>
                <a:gd name="connsiteX38" fmla="*/ 54404 w 489764"/>
                <a:gd name="connsiteY38" fmla="*/ 518234 h 637403"/>
                <a:gd name="connsiteX39" fmla="*/ 52786 w 489764"/>
                <a:gd name="connsiteY39" fmla="*/ 534148 h 637403"/>
                <a:gd name="connsiteX40" fmla="*/ 29220 w 489764"/>
                <a:gd name="connsiteY40" fmla="*/ 521357 h 637403"/>
                <a:gd name="connsiteX41" fmla="*/ 4349 w 489764"/>
                <a:gd name="connsiteY41" fmla="*/ 554789 h 637403"/>
                <a:gd name="connsiteX42" fmla="*/ 50018 w 489764"/>
                <a:gd name="connsiteY42" fmla="*/ 615719 h 637403"/>
                <a:gd name="connsiteX43" fmla="*/ 72121 w 489764"/>
                <a:gd name="connsiteY43" fmla="*/ 627601 h 637403"/>
                <a:gd name="connsiteX44" fmla="*/ 104403 w 489764"/>
                <a:gd name="connsiteY44" fmla="*/ 602176 h 637403"/>
                <a:gd name="connsiteX45" fmla="*/ 116129 w 489764"/>
                <a:gd name="connsiteY45" fmla="*/ 592352 h 637403"/>
                <a:gd name="connsiteX46" fmla="*/ 133803 w 489764"/>
                <a:gd name="connsiteY46" fmla="*/ 606051 h 637403"/>
                <a:gd name="connsiteX47" fmla="*/ 149206 w 489764"/>
                <a:gd name="connsiteY47" fmla="*/ 627118 h 637403"/>
                <a:gd name="connsiteX48" fmla="*/ 159739 w 489764"/>
                <a:gd name="connsiteY48" fmla="*/ 619949 h 637403"/>
                <a:gd name="connsiteX49" fmla="*/ 176405 w 489764"/>
                <a:gd name="connsiteY49" fmla="*/ 596994 h 637403"/>
                <a:gd name="connsiteX50" fmla="*/ 186172 w 489764"/>
                <a:gd name="connsiteY50" fmla="*/ 595986 h 637403"/>
                <a:gd name="connsiteX51" fmla="*/ 213216 w 489764"/>
                <a:gd name="connsiteY51" fmla="*/ 586020 h 637403"/>
                <a:gd name="connsiteX52" fmla="*/ 210348 w 489764"/>
                <a:gd name="connsiteY52" fmla="*/ 598655 h 637403"/>
                <a:gd name="connsiteX53" fmla="*/ 213216 w 489764"/>
                <a:gd name="connsiteY53" fmla="*/ 631689 h 637403"/>
                <a:gd name="connsiteX54" fmla="*/ 225651 w 489764"/>
                <a:gd name="connsiteY54" fmla="*/ 623427 h 637403"/>
                <a:gd name="connsiteX55" fmla="*/ 249203 w 489764"/>
                <a:gd name="connsiteY55" fmla="*/ 611417 h 637403"/>
                <a:gd name="connsiteX56" fmla="*/ 277510 w 489764"/>
                <a:gd name="connsiteY56" fmla="*/ 582329 h 637403"/>
                <a:gd name="connsiteX57" fmla="*/ 292714 w 489764"/>
                <a:gd name="connsiteY57" fmla="*/ 566018 h 637403"/>
                <a:gd name="connsiteX58" fmla="*/ 321319 w 489764"/>
                <a:gd name="connsiteY58" fmla="*/ 539074 h 637403"/>
                <a:gd name="connsiteX59" fmla="*/ 331412 w 489764"/>
                <a:gd name="connsiteY59" fmla="*/ 467384 h 637403"/>
                <a:gd name="connsiteX60" fmla="*/ 335927 w 489764"/>
                <a:gd name="connsiteY60" fmla="*/ 423759 h 637403"/>
                <a:gd name="connsiteX61" fmla="*/ 360117 w 489764"/>
                <a:gd name="connsiteY61" fmla="*/ 391080 h 637403"/>
                <a:gd name="connsiteX62" fmla="*/ 390553 w 489764"/>
                <a:gd name="connsiteY62" fmla="*/ 351075 h 637403"/>
                <a:gd name="connsiteX63" fmla="*/ 427874 w 489764"/>
                <a:gd name="connsiteY63" fmla="*/ 306131 h 637403"/>
                <a:gd name="connsiteX64" fmla="*/ 439203 w 489764"/>
                <a:gd name="connsiteY64" fmla="*/ 254372 h 637403"/>
                <a:gd name="connsiteX65" fmla="*/ 437443 w 489764"/>
                <a:gd name="connsiteY65" fmla="*/ 208504 h 637403"/>
                <a:gd name="connsiteX66" fmla="*/ 448728 w 489764"/>
                <a:gd name="connsiteY66" fmla="*/ 165902 h 637403"/>
                <a:gd name="connsiteX67" fmla="*/ 460241 w 489764"/>
                <a:gd name="connsiteY67" fmla="*/ 99762 h 637403"/>
                <a:gd name="connsiteX68" fmla="*/ 485738 w 489764"/>
                <a:gd name="connsiteY68" fmla="*/ 28881 h 637403"/>
                <a:gd name="connsiteX69" fmla="*/ 464330 w 489764"/>
                <a:gd name="connsiteY69" fmla="*/ 11917 h 637403"/>
                <a:gd name="connsiteX70" fmla="*/ 426469 w 489764"/>
                <a:gd name="connsiteY70" fmla="*/ 10356 h 637403"/>
                <a:gd name="connsiteX71" fmla="*/ 407162 w 489764"/>
                <a:gd name="connsiteY71" fmla="*/ 4464 h 637403"/>
                <a:gd name="connsiteX72" fmla="*/ 407162 w 489764"/>
                <a:gd name="connsiteY72" fmla="*/ 4464 h 637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89764" h="637403">
                  <a:moveTo>
                    <a:pt x="407162" y="4464"/>
                  </a:moveTo>
                  <a:cubicBezTo>
                    <a:pt x="395053" y="5728"/>
                    <a:pt x="385513" y="16772"/>
                    <a:pt x="372524" y="14132"/>
                  </a:cubicBezTo>
                  <a:cubicBezTo>
                    <a:pt x="361565" y="12556"/>
                    <a:pt x="349682" y="18206"/>
                    <a:pt x="347198" y="29648"/>
                  </a:cubicBezTo>
                  <a:cubicBezTo>
                    <a:pt x="341704" y="41700"/>
                    <a:pt x="345168" y="54803"/>
                    <a:pt x="343720" y="67367"/>
                  </a:cubicBezTo>
                  <a:cubicBezTo>
                    <a:pt x="338794" y="84274"/>
                    <a:pt x="332292" y="101296"/>
                    <a:pt x="320964" y="114896"/>
                  </a:cubicBezTo>
                  <a:cubicBezTo>
                    <a:pt x="313539" y="125188"/>
                    <a:pt x="323122" y="137268"/>
                    <a:pt x="320013" y="147972"/>
                  </a:cubicBezTo>
                  <a:cubicBezTo>
                    <a:pt x="303219" y="132059"/>
                    <a:pt x="279284" y="118572"/>
                    <a:pt x="255463" y="125514"/>
                  </a:cubicBezTo>
                  <a:cubicBezTo>
                    <a:pt x="248181" y="124407"/>
                    <a:pt x="244759" y="114796"/>
                    <a:pt x="236426" y="115847"/>
                  </a:cubicBezTo>
                  <a:cubicBezTo>
                    <a:pt x="218042" y="111488"/>
                    <a:pt x="199091" y="114384"/>
                    <a:pt x="180380" y="112979"/>
                  </a:cubicBezTo>
                  <a:cubicBezTo>
                    <a:pt x="168385" y="113831"/>
                    <a:pt x="155083" y="110977"/>
                    <a:pt x="143868" y="116003"/>
                  </a:cubicBezTo>
                  <a:cubicBezTo>
                    <a:pt x="141682" y="121454"/>
                    <a:pt x="140873" y="127913"/>
                    <a:pt x="136969" y="132868"/>
                  </a:cubicBezTo>
                  <a:cubicBezTo>
                    <a:pt x="126790" y="150286"/>
                    <a:pt x="143314" y="170572"/>
                    <a:pt x="133490" y="188303"/>
                  </a:cubicBezTo>
                  <a:cubicBezTo>
                    <a:pt x="154188" y="186756"/>
                    <a:pt x="172303" y="171027"/>
                    <a:pt x="193313" y="173909"/>
                  </a:cubicBezTo>
                  <a:cubicBezTo>
                    <a:pt x="205110" y="178934"/>
                    <a:pt x="204357" y="194493"/>
                    <a:pt x="211342" y="203663"/>
                  </a:cubicBezTo>
                  <a:cubicBezTo>
                    <a:pt x="218482" y="212252"/>
                    <a:pt x="211824" y="225213"/>
                    <a:pt x="201419" y="226377"/>
                  </a:cubicBezTo>
                  <a:cubicBezTo>
                    <a:pt x="183716" y="231303"/>
                    <a:pt x="179940" y="253009"/>
                    <a:pt x="182439" y="268724"/>
                  </a:cubicBezTo>
                  <a:cubicBezTo>
                    <a:pt x="181871" y="275978"/>
                    <a:pt x="173807" y="287037"/>
                    <a:pt x="183347" y="291892"/>
                  </a:cubicBezTo>
                  <a:cubicBezTo>
                    <a:pt x="187507" y="294674"/>
                    <a:pt x="196237" y="291722"/>
                    <a:pt x="195527" y="299288"/>
                  </a:cubicBezTo>
                  <a:cubicBezTo>
                    <a:pt x="195612" y="306699"/>
                    <a:pt x="202569" y="307508"/>
                    <a:pt x="208517" y="307848"/>
                  </a:cubicBezTo>
                  <a:cubicBezTo>
                    <a:pt x="217446" y="308942"/>
                    <a:pt x="221634" y="318723"/>
                    <a:pt x="217929" y="326530"/>
                  </a:cubicBezTo>
                  <a:cubicBezTo>
                    <a:pt x="213585" y="337064"/>
                    <a:pt x="211966" y="348719"/>
                    <a:pt x="216410" y="359323"/>
                  </a:cubicBezTo>
                  <a:cubicBezTo>
                    <a:pt x="217971" y="367373"/>
                    <a:pt x="221464" y="382676"/>
                    <a:pt x="209809" y="384720"/>
                  </a:cubicBezTo>
                  <a:cubicBezTo>
                    <a:pt x="203548" y="386708"/>
                    <a:pt x="218667" y="390100"/>
                    <a:pt x="214806" y="396730"/>
                  </a:cubicBezTo>
                  <a:cubicBezTo>
                    <a:pt x="213741" y="405418"/>
                    <a:pt x="202853" y="407746"/>
                    <a:pt x="202015" y="416420"/>
                  </a:cubicBezTo>
                  <a:cubicBezTo>
                    <a:pt x="199488" y="423589"/>
                    <a:pt x="200993" y="431539"/>
                    <a:pt x="199602" y="438679"/>
                  </a:cubicBezTo>
                  <a:cubicBezTo>
                    <a:pt x="196819" y="442810"/>
                    <a:pt x="192262" y="449170"/>
                    <a:pt x="187663" y="449554"/>
                  </a:cubicBezTo>
                  <a:cubicBezTo>
                    <a:pt x="181019" y="438282"/>
                    <a:pt x="181118" y="424540"/>
                    <a:pt x="173963" y="413396"/>
                  </a:cubicBezTo>
                  <a:cubicBezTo>
                    <a:pt x="170372" y="424455"/>
                    <a:pt x="165588" y="440468"/>
                    <a:pt x="152457" y="442910"/>
                  </a:cubicBezTo>
                  <a:cubicBezTo>
                    <a:pt x="144975" y="441859"/>
                    <a:pt x="137537" y="436649"/>
                    <a:pt x="130552" y="436522"/>
                  </a:cubicBezTo>
                  <a:cubicBezTo>
                    <a:pt x="128678" y="422709"/>
                    <a:pt x="121083" y="407860"/>
                    <a:pt x="108250" y="401429"/>
                  </a:cubicBezTo>
                  <a:cubicBezTo>
                    <a:pt x="101265" y="397014"/>
                    <a:pt x="90505" y="400435"/>
                    <a:pt x="90022" y="409535"/>
                  </a:cubicBezTo>
                  <a:cubicBezTo>
                    <a:pt x="87339" y="418351"/>
                    <a:pt x="93486" y="427763"/>
                    <a:pt x="89866" y="435968"/>
                  </a:cubicBezTo>
                  <a:cubicBezTo>
                    <a:pt x="83421" y="441519"/>
                    <a:pt x="73455" y="440071"/>
                    <a:pt x="65790" y="441604"/>
                  </a:cubicBezTo>
                  <a:cubicBezTo>
                    <a:pt x="58393" y="432036"/>
                    <a:pt x="44964" y="439659"/>
                    <a:pt x="35211" y="435173"/>
                  </a:cubicBezTo>
                  <a:cubicBezTo>
                    <a:pt x="27730" y="432547"/>
                    <a:pt x="35736" y="444045"/>
                    <a:pt x="35027" y="448290"/>
                  </a:cubicBezTo>
                  <a:cubicBezTo>
                    <a:pt x="37994" y="459619"/>
                    <a:pt x="33650" y="471203"/>
                    <a:pt x="25813" y="479663"/>
                  </a:cubicBezTo>
                  <a:cubicBezTo>
                    <a:pt x="30569" y="478670"/>
                    <a:pt x="42678" y="471870"/>
                    <a:pt x="43331" y="481026"/>
                  </a:cubicBezTo>
                  <a:cubicBezTo>
                    <a:pt x="45432" y="489274"/>
                    <a:pt x="37383" y="502448"/>
                    <a:pt x="47661" y="506906"/>
                  </a:cubicBezTo>
                  <a:cubicBezTo>
                    <a:pt x="52488" y="508425"/>
                    <a:pt x="58777" y="512783"/>
                    <a:pt x="54404" y="518234"/>
                  </a:cubicBezTo>
                  <a:cubicBezTo>
                    <a:pt x="52403" y="523189"/>
                    <a:pt x="55725" y="530386"/>
                    <a:pt x="52786" y="534148"/>
                  </a:cubicBezTo>
                  <a:cubicBezTo>
                    <a:pt x="42749" y="535781"/>
                    <a:pt x="40180" y="517766"/>
                    <a:pt x="29220" y="521357"/>
                  </a:cubicBezTo>
                  <a:cubicBezTo>
                    <a:pt x="16259" y="527902"/>
                    <a:pt x="7756" y="540891"/>
                    <a:pt x="4349" y="554789"/>
                  </a:cubicBezTo>
                  <a:cubicBezTo>
                    <a:pt x="22662" y="572009"/>
                    <a:pt x="45745" y="589271"/>
                    <a:pt x="50018" y="615719"/>
                  </a:cubicBezTo>
                  <a:cubicBezTo>
                    <a:pt x="50586" y="626408"/>
                    <a:pt x="63958" y="641357"/>
                    <a:pt x="72121" y="627601"/>
                  </a:cubicBezTo>
                  <a:cubicBezTo>
                    <a:pt x="80326" y="616428"/>
                    <a:pt x="90874" y="605980"/>
                    <a:pt x="104403" y="602176"/>
                  </a:cubicBezTo>
                  <a:cubicBezTo>
                    <a:pt x="109712" y="600898"/>
                    <a:pt x="110663" y="591727"/>
                    <a:pt x="116129" y="592352"/>
                  </a:cubicBezTo>
                  <a:cubicBezTo>
                    <a:pt x="122006" y="596611"/>
                    <a:pt x="125058" y="607499"/>
                    <a:pt x="133803" y="606051"/>
                  </a:cubicBezTo>
                  <a:cubicBezTo>
                    <a:pt x="138488" y="613703"/>
                    <a:pt x="151108" y="615917"/>
                    <a:pt x="149206" y="627118"/>
                  </a:cubicBezTo>
                  <a:cubicBezTo>
                    <a:pt x="150171" y="631647"/>
                    <a:pt x="155494" y="620630"/>
                    <a:pt x="159739" y="619949"/>
                  </a:cubicBezTo>
                  <a:cubicBezTo>
                    <a:pt x="169009" y="615690"/>
                    <a:pt x="175852" y="607258"/>
                    <a:pt x="176405" y="596994"/>
                  </a:cubicBezTo>
                  <a:cubicBezTo>
                    <a:pt x="176774" y="591216"/>
                    <a:pt x="182495" y="598314"/>
                    <a:pt x="186172" y="595986"/>
                  </a:cubicBezTo>
                  <a:cubicBezTo>
                    <a:pt x="195783" y="594936"/>
                    <a:pt x="203151" y="582812"/>
                    <a:pt x="213216" y="586020"/>
                  </a:cubicBezTo>
                  <a:cubicBezTo>
                    <a:pt x="218781" y="589399"/>
                    <a:pt x="210036" y="594268"/>
                    <a:pt x="210348" y="598655"/>
                  </a:cubicBezTo>
                  <a:cubicBezTo>
                    <a:pt x="208801" y="609728"/>
                    <a:pt x="213798" y="620489"/>
                    <a:pt x="213216" y="631689"/>
                  </a:cubicBezTo>
                  <a:cubicBezTo>
                    <a:pt x="215927" y="627033"/>
                    <a:pt x="219277" y="620730"/>
                    <a:pt x="225651" y="623427"/>
                  </a:cubicBezTo>
                  <a:cubicBezTo>
                    <a:pt x="235546" y="626721"/>
                    <a:pt x="245001" y="620190"/>
                    <a:pt x="249203" y="611417"/>
                  </a:cubicBezTo>
                  <a:cubicBezTo>
                    <a:pt x="256897" y="600032"/>
                    <a:pt x="264208" y="587823"/>
                    <a:pt x="277510" y="582329"/>
                  </a:cubicBezTo>
                  <a:cubicBezTo>
                    <a:pt x="285303" y="579008"/>
                    <a:pt x="284664" y="569127"/>
                    <a:pt x="292714" y="566018"/>
                  </a:cubicBezTo>
                  <a:cubicBezTo>
                    <a:pt x="305391" y="561064"/>
                    <a:pt x="315669" y="551496"/>
                    <a:pt x="321319" y="539074"/>
                  </a:cubicBezTo>
                  <a:cubicBezTo>
                    <a:pt x="333314" y="517311"/>
                    <a:pt x="334549" y="491659"/>
                    <a:pt x="331412" y="467384"/>
                  </a:cubicBezTo>
                  <a:cubicBezTo>
                    <a:pt x="331511" y="453131"/>
                    <a:pt x="326912" y="436138"/>
                    <a:pt x="335927" y="423759"/>
                  </a:cubicBezTo>
                  <a:cubicBezTo>
                    <a:pt x="346091" y="414503"/>
                    <a:pt x="356198" y="404751"/>
                    <a:pt x="360117" y="391080"/>
                  </a:cubicBezTo>
                  <a:cubicBezTo>
                    <a:pt x="365014" y="374499"/>
                    <a:pt x="375164" y="359551"/>
                    <a:pt x="390553" y="351075"/>
                  </a:cubicBezTo>
                  <a:cubicBezTo>
                    <a:pt x="407460" y="341053"/>
                    <a:pt x="425660" y="327354"/>
                    <a:pt x="427874" y="306131"/>
                  </a:cubicBezTo>
                  <a:cubicBezTo>
                    <a:pt x="430274" y="288513"/>
                    <a:pt x="428258" y="269505"/>
                    <a:pt x="439203" y="254372"/>
                  </a:cubicBezTo>
                  <a:cubicBezTo>
                    <a:pt x="448587" y="240048"/>
                    <a:pt x="439288" y="223495"/>
                    <a:pt x="437443" y="208504"/>
                  </a:cubicBezTo>
                  <a:cubicBezTo>
                    <a:pt x="438053" y="193584"/>
                    <a:pt x="448501" y="181078"/>
                    <a:pt x="448728" y="165902"/>
                  </a:cubicBezTo>
                  <a:cubicBezTo>
                    <a:pt x="450844" y="143657"/>
                    <a:pt x="447905" y="119708"/>
                    <a:pt x="460241" y="99762"/>
                  </a:cubicBezTo>
                  <a:cubicBezTo>
                    <a:pt x="471456" y="77574"/>
                    <a:pt x="488037" y="54945"/>
                    <a:pt x="485738" y="28881"/>
                  </a:cubicBezTo>
                  <a:cubicBezTo>
                    <a:pt x="485241" y="18107"/>
                    <a:pt x="475005" y="9987"/>
                    <a:pt x="464330" y="11917"/>
                  </a:cubicBezTo>
                  <a:cubicBezTo>
                    <a:pt x="451724" y="13521"/>
                    <a:pt x="438223" y="17539"/>
                    <a:pt x="426469" y="10356"/>
                  </a:cubicBezTo>
                  <a:cubicBezTo>
                    <a:pt x="420351" y="7531"/>
                    <a:pt x="414218" y="3627"/>
                    <a:pt x="407162" y="4464"/>
                  </a:cubicBezTo>
                  <a:lnTo>
                    <a:pt x="407162" y="4464"/>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0" name="Forme libre : forme 4689">
              <a:extLst>
                <a:ext uri="{FF2B5EF4-FFF2-40B4-BE49-F238E27FC236}">
                  <a16:creationId xmlns:a16="http://schemas.microsoft.com/office/drawing/2014/main" id="{6FC1F45D-192D-4ED3-8FCD-871DABA9FB60}"/>
                </a:ext>
              </a:extLst>
            </p:cNvPr>
            <p:cNvSpPr/>
            <p:nvPr/>
          </p:nvSpPr>
          <p:spPr>
            <a:xfrm>
              <a:off x="8758728" y="3207607"/>
              <a:ext cx="359161" cy="423043"/>
            </a:xfrm>
            <a:custGeom>
              <a:avLst/>
              <a:gdLst>
                <a:gd name="connsiteX0" fmla="*/ 284464 w 359160"/>
                <a:gd name="connsiteY0" fmla="*/ 7586 h 423042"/>
                <a:gd name="connsiteX1" fmla="*/ 249017 w 359160"/>
                <a:gd name="connsiteY1" fmla="*/ 40066 h 423042"/>
                <a:gd name="connsiteX2" fmla="*/ 219205 w 359160"/>
                <a:gd name="connsiteY2" fmla="*/ 33422 h 423042"/>
                <a:gd name="connsiteX3" fmla="*/ 183658 w 359160"/>
                <a:gd name="connsiteY3" fmla="*/ 43047 h 423042"/>
                <a:gd name="connsiteX4" fmla="*/ 169462 w 359160"/>
                <a:gd name="connsiteY4" fmla="*/ 55228 h 423042"/>
                <a:gd name="connsiteX5" fmla="*/ 144690 w 359160"/>
                <a:gd name="connsiteY5" fmla="*/ 38561 h 423042"/>
                <a:gd name="connsiteX6" fmla="*/ 129841 w 359160"/>
                <a:gd name="connsiteY6" fmla="*/ 46071 h 423042"/>
                <a:gd name="connsiteX7" fmla="*/ 104912 w 359160"/>
                <a:gd name="connsiteY7" fmla="*/ 39683 h 423042"/>
                <a:gd name="connsiteX8" fmla="*/ 86784 w 359160"/>
                <a:gd name="connsiteY8" fmla="*/ 63902 h 423042"/>
                <a:gd name="connsiteX9" fmla="*/ 87281 w 359160"/>
                <a:gd name="connsiteY9" fmla="*/ 73072 h 423042"/>
                <a:gd name="connsiteX10" fmla="*/ 80836 w 359160"/>
                <a:gd name="connsiteY10" fmla="*/ 128763 h 423042"/>
                <a:gd name="connsiteX11" fmla="*/ 92675 w 359160"/>
                <a:gd name="connsiteY11" fmla="*/ 146494 h 423042"/>
                <a:gd name="connsiteX12" fmla="*/ 112365 w 359160"/>
                <a:gd name="connsiteY12" fmla="*/ 155864 h 423042"/>
                <a:gd name="connsiteX13" fmla="*/ 105168 w 359160"/>
                <a:gd name="connsiteY13" fmla="*/ 175553 h 423042"/>
                <a:gd name="connsiteX14" fmla="*/ 43032 w 359160"/>
                <a:gd name="connsiteY14" fmla="*/ 243482 h 423042"/>
                <a:gd name="connsiteX15" fmla="*/ 29333 w 359160"/>
                <a:gd name="connsiteY15" fmla="*/ 261312 h 423042"/>
                <a:gd name="connsiteX16" fmla="*/ 17450 w 359160"/>
                <a:gd name="connsiteY16" fmla="*/ 304411 h 423042"/>
                <a:gd name="connsiteX17" fmla="*/ 8663 w 359160"/>
                <a:gd name="connsiteY17" fmla="*/ 368663 h 423042"/>
                <a:gd name="connsiteX18" fmla="*/ 5980 w 359160"/>
                <a:gd name="connsiteY18" fmla="*/ 392782 h 423042"/>
                <a:gd name="connsiteX19" fmla="*/ 6888 w 359160"/>
                <a:gd name="connsiteY19" fmla="*/ 404266 h 423042"/>
                <a:gd name="connsiteX20" fmla="*/ 11616 w 359160"/>
                <a:gd name="connsiteY20" fmla="*/ 415240 h 423042"/>
                <a:gd name="connsiteX21" fmla="*/ 24350 w 359160"/>
                <a:gd name="connsiteY21" fmla="*/ 411719 h 423042"/>
                <a:gd name="connsiteX22" fmla="*/ 44693 w 359160"/>
                <a:gd name="connsiteY22" fmla="*/ 413224 h 423042"/>
                <a:gd name="connsiteX23" fmla="*/ 74760 w 359160"/>
                <a:gd name="connsiteY23" fmla="*/ 389048 h 423042"/>
                <a:gd name="connsiteX24" fmla="*/ 150595 w 359160"/>
                <a:gd name="connsiteY24" fmla="*/ 388637 h 423042"/>
                <a:gd name="connsiteX25" fmla="*/ 285245 w 359160"/>
                <a:gd name="connsiteY25" fmla="*/ 387842 h 423042"/>
                <a:gd name="connsiteX26" fmla="*/ 287758 w 359160"/>
                <a:gd name="connsiteY26" fmla="*/ 361607 h 423042"/>
                <a:gd name="connsiteX27" fmla="*/ 289617 w 359160"/>
                <a:gd name="connsiteY27" fmla="*/ 301288 h 423042"/>
                <a:gd name="connsiteX28" fmla="*/ 309762 w 359160"/>
                <a:gd name="connsiteY28" fmla="*/ 264421 h 423042"/>
                <a:gd name="connsiteX29" fmla="*/ 332319 w 359160"/>
                <a:gd name="connsiteY29" fmla="*/ 232395 h 423042"/>
                <a:gd name="connsiteX30" fmla="*/ 342838 w 359160"/>
                <a:gd name="connsiteY30" fmla="*/ 215274 h 423042"/>
                <a:gd name="connsiteX31" fmla="*/ 355785 w 359160"/>
                <a:gd name="connsiteY31" fmla="*/ 185718 h 423042"/>
                <a:gd name="connsiteX32" fmla="*/ 349241 w 359160"/>
                <a:gd name="connsiteY32" fmla="*/ 130183 h 423042"/>
                <a:gd name="connsiteX33" fmla="*/ 318521 w 359160"/>
                <a:gd name="connsiteY33" fmla="*/ 70815 h 423042"/>
                <a:gd name="connsiteX34" fmla="*/ 314801 w 359160"/>
                <a:gd name="connsiteY34" fmla="*/ 44481 h 423042"/>
                <a:gd name="connsiteX35" fmla="*/ 302621 w 359160"/>
                <a:gd name="connsiteY35" fmla="*/ 33905 h 423042"/>
                <a:gd name="connsiteX36" fmla="*/ 298135 w 359160"/>
                <a:gd name="connsiteY36" fmla="*/ 26509 h 423042"/>
                <a:gd name="connsiteX37" fmla="*/ 287161 w 359160"/>
                <a:gd name="connsiteY37" fmla="*/ 4349 h 423042"/>
                <a:gd name="connsiteX38" fmla="*/ 284464 w 359160"/>
                <a:gd name="connsiteY38" fmla="*/ 7586 h 423042"/>
                <a:gd name="connsiteX39" fmla="*/ 284464 w 359160"/>
                <a:gd name="connsiteY39" fmla="*/ 7586 h 423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59160" h="423042">
                  <a:moveTo>
                    <a:pt x="284464" y="7586"/>
                  </a:moveTo>
                  <a:cubicBezTo>
                    <a:pt x="274129" y="19326"/>
                    <a:pt x="265186" y="36105"/>
                    <a:pt x="249017" y="40066"/>
                  </a:cubicBezTo>
                  <a:cubicBezTo>
                    <a:pt x="238994" y="38760"/>
                    <a:pt x="229980" y="30257"/>
                    <a:pt x="219205" y="33422"/>
                  </a:cubicBezTo>
                  <a:cubicBezTo>
                    <a:pt x="207280" y="36489"/>
                    <a:pt x="195867" y="41103"/>
                    <a:pt x="183658" y="43047"/>
                  </a:cubicBezTo>
                  <a:cubicBezTo>
                    <a:pt x="176972" y="44027"/>
                    <a:pt x="171379" y="50557"/>
                    <a:pt x="169462" y="55228"/>
                  </a:cubicBezTo>
                  <a:cubicBezTo>
                    <a:pt x="159354" y="52275"/>
                    <a:pt x="156898" y="34856"/>
                    <a:pt x="144690" y="38561"/>
                  </a:cubicBezTo>
                  <a:cubicBezTo>
                    <a:pt x="139082" y="39413"/>
                    <a:pt x="135406" y="47093"/>
                    <a:pt x="129841" y="46071"/>
                  </a:cubicBezTo>
                  <a:cubicBezTo>
                    <a:pt x="122658" y="41202"/>
                    <a:pt x="113870" y="34061"/>
                    <a:pt x="104912" y="39683"/>
                  </a:cubicBezTo>
                  <a:cubicBezTo>
                    <a:pt x="96807" y="45006"/>
                    <a:pt x="84896" y="52715"/>
                    <a:pt x="86784" y="63902"/>
                  </a:cubicBezTo>
                  <a:cubicBezTo>
                    <a:pt x="88587" y="66968"/>
                    <a:pt x="90418" y="69921"/>
                    <a:pt x="87281" y="73072"/>
                  </a:cubicBezTo>
                  <a:cubicBezTo>
                    <a:pt x="79629" y="90704"/>
                    <a:pt x="86812" y="110749"/>
                    <a:pt x="80836" y="128763"/>
                  </a:cubicBezTo>
                  <a:cubicBezTo>
                    <a:pt x="78820" y="136372"/>
                    <a:pt x="82568" y="149589"/>
                    <a:pt x="92675" y="146494"/>
                  </a:cubicBezTo>
                  <a:cubicBezTo>
                    <a:pt x="100455" y="142945"/>
                    <a:pt x="106928" y="151662"/>
                    <a:pt x="112365" y="155864"/>
                  </a:cubicBezTo>
                  <a:cubicBezTo>
                    <a:pt x="117717" y="162578"/>
                    <a:pt x="108362" y="170003"/>
                    <a:pt x="105168" y="175553"/>
                  </a:cubicBezTo>
                  <a:cubicBezTo>
                    <a:pt x="84839" y="198537"/>
                    <a:pt x="59996" y="217929"/>
                    <a:pt x="43032" y="243482"/>
                  </a:cubicBezTo>
                  <a:cubicBezTo>
                    <a:pt x="35352" y="246094"/>
                    <a:pt x="28040" y="252283"/>
                    <a:pt x="29333" y="261312"/>
                  </a:cubicBezTo>
                  <a:cubicBezTo>
                    <a:pt x="32995" y="277112"/>
                    <a:pt x="23356" y="290698"/>
                    <a:pt x="17450" y="304411"/>
                  </a:cubicBezTo>
                  <a:cubicBezTo>
                    <a:pt x="10892" y="325081"/>
                    <a:pt x="11162" y="347312"/>
                    <a:pt x="8663" y="368663"/>
                  </a:cubicBezTo>
                  <a:cubicBezTo>
                    <a:pt x="8152" y="376726"/>
                    <a:pt x="8265" y="384988"/>
                    <a:pt x="5980" y="392782"/>
                  </a:cubicBezTo>
                  <a:cubicBezTo>
                    <a:pt x="1551" y="393052"/>
                    <a:pt x="7627" y="400405"/>
                    <a:pt x="6888" y="404266"/>
                  </a:cubicBezTo>
                  <a:cubicBezTo>
                    <a:pt x="8351" y="408980"/>
                    <a:pt x="3382" y="418108"/>
                    <a:pt x="11616" y="415240"/>
                  </a:cubicBezTo>
                  <a:cubicBezTo>
                    <a:pt x="15988" y="415410"/>
                    <a:pt x="20914" y="410939"/>
                    <a:pt x="24350" y="411719"/>
                  </a:cubicBezTo>
                  <a:cubicBezTo>
                    <a:pt x="26607" y="421515"/>
                    <a:pt x="39937" y="420478"/>
                    <a:pt x="44693" y="413224"/>
                  </a:cubicBezTo>
                  <a:cubicBezTo>
                    <a:pt x="52444" y="402705"/>
                    <a:pt x="61203" y="392029"/>
                    <a:pt x="74760" y="389048"/>
                  </a:cubicBezTo>
                  <a:cubicBezTo>
                    <a:pt x="99475" y="382546"/>
                    <a:pt x="125369" y="389758"/>
                    <a:pt x="150595" y="388637"/>
                  </a:cubicBezTo>
                  <a:cubicBezTo>
                    <a:pt x="195483" y="389574"/>
                    <a:pt x="240357" y="387842"/>
                    <a:pt x="285245" y="387842"/>
                  </a:cubicBezTo>
                  <a:cubicBezTo>
                    <a:pt x="290455" y="380673"/>
                    <a:pt x="286352" y="370011"/>
                    <a:pt x="287758" y="361607"/>
                  </a:cubicBezTo>
                  <a:cubicBezTo>
                    <a:pt x="288226" y="341534"/>
                    <a:pt x="286764" y="321163"/>
                    <a:pt x="289617" y="301288"/>
                  </a:cubicBezTo>
                  <a:cubicBezTo>
                    <a:pt x="296474" y="289122"/>
                    <a:pt x="297170" y="272456"/>
                    <a:pt x="309762" y="264421"/>
                  </a:cubicBezTo>
                  <a:cubicBezTo>
                    <a:pt x="320948" y="256315"/>
                    <a:pt x="317555" y="236696"/>
                    <a:pt x="332319" y="232395"/>
                  </a:cubicBezTo>
                  <a:cubicBezTo>
                    <a:pt x="339318" y="229797"/>
                    <a:pt x="345280" y="223068"/>
                    <a:pt x="342838" y="215274"/>
                  </a:cubicBezTo>
                  <a:cubicBezTo>
                    <a:pt x="344159" y="204258"/>
                    <a:pt x="355899" y="197373"/>
                    <a:pt x="355785" y="185718"/>
                  </a:cubicBezTo>
                  <a:cubicBezTo>
                    <a:pt x="357673" y="166780"/>
                    <a:pt x="348020" y="149035"/>
                    <a:pt x="349241" y="130183"/>
                  </a:cubicBezTo>
                  <a:cubicBezTo>
                    <a:pt x="340368" y="109925"/>
                    <a:pt x="321913" y="93330"/>
                    <a:pt x="318521" y="70815"/>
                  </a:cubicBezTo>
                  <a:cubicBezTo>
                    <a:pt x="317527" y="62141"/>
                    <a:pt x="324270" y="50529"/>
                    <a:pt x="314801" y="44481"/>
                  </a:cubicBezTo>
                  <a:cubicBezTo>
                    <a:pt x="310117" y="41443"/>
                    <a:pt x="303388" y="40450"/>
                    <a:pt x="302621" y="33905"/>
                  </a:cubicBezTo>
                  <a:cubicBezTo>
                    <a:pt x="300250" y="31123"/>
                    <a:pt x="296886" y="31023"/>
                    <a:pt x="298135" y="26509"/>
                  </a:cubicBezTo>
                  <a:cubicBezTo>
                    <a:pt x="297099" y="18133"/>
                    <a:pt x="292130" y="10950"/>
                    <a:pt x="287161" y="4349"/>
                  </a:cubicBezTo>
                  <a:cubicBezTo>
                    <a:pt x="286253" y="5399"/>
                    <a:pt x="285358" y="6493"/>
                    <a:pt x="284464" y="7586"/>
                  </a:cubicBezTo>
                  <a:lnTo>
                    <a:pt x="284464" y="7586"/>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1" name="Forme libre : forme 4690">
              <a:extLst>
                <a:ext uri="{FF2B5EF4-FFF2-40B4-BE49-F238E27FC236}">
                  <a16:creationId xmlns:a16="http://schemas.microsoft.com/office/drawing/2014/main" id="{C80CCB0D-8185-495D-8A0B-04C134FA9EEE}"/>
                </a:ext>
              </a:extLst>
            </p:cNvPr>
            <p:cNvSpPr/>
            <p:nvPr/>
          </p:nvSpPr>
          <p:spPr>
            <a:xfrm>
              <a:off x="8715023" y="3588559"/>
              <a:ext cx="141961" cy="140541"/>
            </a:xfrm>
            <a:custGeom>
              <a:avLst/>
              <a:gdLst>
                <a:gd name="connsiteX0" fmla="*/ 107421 w 141960"/>
                <a:gd name="connsiteY0" fmla="*/ 4349 h 140541"/>
                <a:gd name="connsiteX1" fmla="*/ 76700 w 141960"/>
                <a:gd name="connsiteY1" fmla="*/ 32244 h 140541"/>
                <a:gd name="connsiteX2" fmla="*/ 62192 w 141960"/>
                <a:gd name="connsiteY2" fmla="*/ 24337 h 140541"/>
                <a:gd name="connsiteX3" fmla="*/ 22514 w 141960"/>
                <a:gd name="connsiteY3" fmla="*/ 75755 h 140541"/>
                <a:gd name="connsiteX4" fmla="*/ 4584 w 141960"/>
                <a:gd name="connsiteY4" fmla="*/ 110848 h 140541"/>
                <a:gd name="connsiteX5" fmla="*/ 19093 w 141960"/>
                <a:gd name="connsiteY5" fmla="*/ 135123 h 140541"/>
                <a:gd name="connsiteX6" fmla="*/ 28405 w 141960"/>
                <a:gd name="connsiteY6" fmla="*/ 122730 h 140541"/>
                <a:gd name="connsiteX7" fmla="*/ 43467 w 141960"/>
                <a:gd name="connsiteY7" fmla="*/ 135875 h 140541"/>
                <a:gd name="connsiteX8" fmla="*/ 76445 w 141960"/>
                <a:gd name="connsiteY8" fmla="*/ 117037 h 140541"/>
                <a:gd name="connsiteX9" fmla="*/ 79057 w 141960"/>
                <a:gd name="connsiteY9" fmla="*/ 103537 h 140541"/>
                <a:gd name="connsiteX10" fmla="*/ 110132 w 141960"/>
                <a:gd name="connsiteY10" fmla="*/ 104942 h 140541"/>
                <a:gd name="connsiteX11" fmla="*/ 135813 w 141960"/>
                <a:gd name="connsiteY11" fmla="*/ 94167 h 140541"/>
                <a:gd name="connsiteX12" fmla="*/ 128558 w 141960"/>
                <a:gd name="connsiteY12" fmla="*/ 37866 h 140541"/>
                <a:gd name="connsiteX13" fmla="*/ 113553 w 141960"/>
                <a:gd name="connsiteY13" fmla="*/ 7401 h 140541"/>
                <a:gd name="connsiteX14" fmla="*/ 107421 w 141960"/>
                <a:gd name="connsiteY14" fmla="*/ 4349 h 140541"/>
                <a:gd name="connsiteX15" fmla="*/ 107421 w 141960"/>
                <a:gd name="connsiteY15" fmla="*/ 4349 h 140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1960" h="140541">
                  <a:moveTo>
                    <a:pt x="107421" y="4349"/>
                  </a:moveTo>
                  <a:cubicBezTo>
                    <a:pt x="93281" y="7586"/>
                    <a:pt x="86581" y="23812"/>
                    <a:pt x="76700" y="32244"/>
                  </a:cubicBezTo>
                  <a:cubicBezTo>
                    <a:pt x="74400" y="26410"/>
                    <a:pt x="68722" y="20973"/>
                    <a:pt x="62192" y="24337"/>
                  </a:cubicBezTo>
                  <a:cubicBezTo>
                    <a:pt x="40046" y="31052"/>
                    <a:pt x="21449" y="51636"/>
                    <a:pt x="22514" y="75755"/>
                  </a:cubicBezTo>
                  <a:cubicBezTo>
                    <a:pt x="23280" y="90192"/>
                    <a:pt x="1887" y="96098"/>
                    <a:pt x="4584" y="110848"/>
                  </a:cubicBezTo>
                  <a:cubicBezTo>
                    <a:pt x="4996" y="120899"/>
                    <a:pt x="11569" y="129019"/>
                    <a:pt x="19093" y="135123"/>
                  </a:cubicBezTo>
                  <a:cubicBezTo>
                    <a:pt x="18667" y="129984"/>
                    <a:pt x="21023" y="119323"/>
                    <a:pt x="28405" y="122730"/>
                  </a:cubicBezTo>
                  <a:cubicBezTo>
                    <a:pt x="33970" y="126421"/>
                    <a:pt x="35532" y="135279"/>
                    <a:pt x="43467" y="135875"/>
                  </a:cubicBezTo>
                  <a:cubicBezTo>
                    <a:pt x="56925" y="137806"/>
                    <a:pt x="73974" y="132213"/>
                    <a:pt x="76445" y="117037"/>
                  </a:cubicBezTo>
                  <a:cubicBezTo>
                    <a:pt x="77964" y="112892"/>
                    <a:pt x="77382" y="106234"/>
                    <a:pt x="79057" y="103537"/>
                  </a:cubicBezTo>
                  <a:cubicBezTo>
                    <a:pt x="89108" y="109513"/>
                    <a:pt x="100053" y="98228"/>
                    <a:pt x="110132" y="104942"/>
                  </a:cubicBezTo>
                  <a:cubicBezTo>
                    <a:pt x="119942" y="109570"/>
                    <a:pt x="133612" y="105666"/>
                    <a:pt x="135813" y="94167"/>
                  </a:cubicBezTo>
                  <a:cubicBezTo>
                    <a:pt x="139802" y="75514"/>
                    <a:pt x="137218" y="54844"/>
                    <a:pt x="128558" y="37866"/>
                  </a:cubicBezTo>
                  <a:cubicBezTo>
                    <a:pt x="123206" y="28255"/>
                    <a:pt x="109039" y="19979"/>
                    <a:pt x="113553" y="7401"/>
                  </a:cubicBezTo>
                  <a:cubicBezTo>
                    <a:pt x="116378" y="4335"/>
                    <a:pt x="109238" y="4562"/>
                    <a:pt x="107421" y="4349"/>
                  </a:cubicBezTo>
                  <a:lnTo>
                    <a:pt x="107421" y="4349"/>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2" name="Forme libre : forme 4691">
              <a:extLst>
                <a:ext uri="{FF2B5EF4-FFF2-40B4-BE49-F238E27FC236}">
                  <a16:creationId xmlns:a16="http://schemas.microsoft.com/office/drawing/2014/main" id="{953286BA-A69A-4AF6-B7BA-027C1BBCD984}"/>
                </a:ext>
              </a:extLst>
            </p:cNvPr>
            <p:cNvSpPr/>
            <p:nvPr/>
          </p:nvSpPr>
          <p:spPr>
            <a:xfrm>
              <a:off x="5795083" y="2315008"/>
              <a:ext cx="394651" cy="329349"/>
            </a:xfrm>
            <a:custGeom>
              <a:avLst/>
              <a:gdLst>
                <a:gd name="connsiteX0" fmla="*/ 173155 w 394650"/>
                <a:gd name="connsiteY0" fmla="*/ 4413 h 329348"/>
                <a:gd name="connsiteX1" fmla="*/ 153267 w 394650"/>
                <a:gd name="connsiteY1" fmla="*/ 13328 h 329348"/>
                <a:gd name="connsiteX2" fmla="*/ 104617 w 394650"/>
                <a:gd name="connsiteY2" fmla="*/ 18921 h 329348"/>
                <a:gd name="connsiteX3" fmla="*/ 84884 w 394650"/>
                <a:gd name="connsiteY3" fmla="*/ 21590 h 329348"/>
                <a:gd name="connsiteX4" fmla="*/ 47350 w 394650"/>
                <a:gd name="connsiteY4" fmla="*/ 107235 h 329348"/>
                <a:gd name="connsiteX5" fmla="*/ 15792 w 394650"/>
                <a:gd name="connsiteY5" fmla="*/ 137501 h 329348"/>
                <a:gd name="connsiteX6" fmla="*/ 5415 w 394650"/>
                <a:gd name="connsiteY6" fmla="*/ 158199 h 329348"/>
                <a:gd name="connsiteX7" fmla="*/ 22081 w 394650"/>
                <a:gd name="connsiteY7" fmla="*/ 154068 h 329348"/>
                <a:gd name="connsiteX8" fmla="*/ 48074 w 394650"/>
                <a:gd name="connsiteY8" fmla="*/ 213577 h 329348"/>
                <a:gd name="connsiteX9" fmla="*/ 57230 w 394650"/>
                <a:gd name="connsiteY9" fmla="*/ 216204 h 329348"/>
                <a:gd name="connsiteX10" fmla="*/ 60907 w 394650"/>
                <a:gd name="connsiteY10" fmla="*/ 224011 h 329348"/>
                <a:gd name="connsiteX11" fmla="*/ 61461 w 394650"/>
                <a:gd name="connsiteY11" fmla="*/ 233040 h 329348"/>
                <a:gd name="connsiteX12" fmla="*/ 127884 w 394650"/>
                <a:gd name="connsiteY12" fmla="*/ 232984 h 329348"/>
                <a:gd name="connsiteX13" fmla="*/ 145913 w 394650"/>
                <a:gd name="connsiteY13" fmla="*/ 220037 h 329348"/>
                <a:gd name="connsiteX14" fmla="*/ 168982 w 394650"/>
                <a:gd name="connsiteY14" fmla="*/ 219994 h 329348"/>
                <a:gd name="connsiteX15" fmla="*/ 186599 w 394650"/>
                <a:gd name="connsiteY15" fmla="*/ 228554 h 329348"/>
                <a:gd name="connsiteX16" fmla="*/ 202158 w 394650"/>
                <a:gd name="connsiteY16" fmla="*/ 241402 h 329348"/>
                <a:gd name="connsiteX17" fmla="*/ 229954 w 394650"/>
                <a:gd name="connsiteY17" fmla="*/ 238634 h 329348"/>
                <a:gd name="connsiteX18" fmla="*/ 229698 w 394650"/>
                <a:gd name="connsiteY18" fmla="*/ 245732 h 329348"/>
                <a:gd name="connsiteX19" fmla="*/ 160819 w 394650"/>
                <a:gd name="connsiteY19" fmla="*/ 231436 h 329348"/>
                <a:gd name="connsiteX20" fmla="*/ 146013 w 394650"/>
                <a:gd name="connsiteY20" fmla="*/ 238392 h 329348"/>
                <a:gd name="connsiteX21" fmla="*/ 117053 w 394650"/>
                <a:gd name="connsiteY21" fmla="*/ 243432 h 329348"/>
                <a:gd name="connsiteX22" fmla="*/ 103552 w 394650"/>
                <a:gd name="connsiteY22" fmla="*/ 257685 h 329348"/>
                <a:gd name="connsiteX23" fmla="*/ 56066 w 394650"/>
                <a:gd name="connsiteY23" fmla="*/ 258991 h 329348"/>
                <a:gd name="connsiteX24" fmla="*/ 43332 w 394650"/>
                <a:gd name="connsiteY24" fmla="*/ 287184 h 329348"/>
                <a:gd name="connsiteX25" fmla="*/ 45149 w 394650"/>
                <a:gd name="connsiteY25" fmla="*/ 296795 h 329348"/>
                <a:gd name="connsiteX26" fmla="*/ 43645 w 394650"/>
                <a:gd name="connsiteY26" fmla="*/ 310991 h 329348"/>
                <a:gd name="connsiteX27" fmla="*/ 50246 w 394650"/>
                <a:gd name="connsiteY27" fmla="*/ 325897 h 329348"/>
                <a:gd name="connsiteX28" fmla="*/ 82230 w 394650"/>
                <a:gd name="connsiteY28" fmla="*/ 316982 h 329348"/>
                <a:gd name="connsiteX29" fmla="*/ 133889 w 394650"/>
                <a:gd name="connsiteY29" fmla="*/ 307868 h 329348"/>
                <a:gd name="connsiteX30" fmla="*/ 172559 w 394650"/>
                <a:gd name="connsiteY30" fmla="*/ 298839 h 329348"/>
                <a:gd name="connsiteX31" fmla="*/ 271463 w 394650"/>
                <a:gd name="connsiteY31" fmla="*/ 299308 h 329348"/>
                <a:gd name="connsiteX32" fmla="*/ 280180 w 394650"/>
                <a:gd name="connsiteY32" fmla="*/ 307811 h 329348"/>
                <a:gd name="connsiteX33" fmla="*/ 292913 w 394650"/>
                <a:gd name="connsiteY33" fmla="*/ 311289 h 329348"/>
                <a:gd name="connsiteX34" fmla="*/ 334863 w 394650"/>
                <a:gd name="connsiteY34" fmla="*/ 323270 h 329348"/>
                <a:gd name="connsiteX35" fmla="*/ 359138 w 394650"/>
                <a:gd name="connsiteY35" fmla="*/ 318784 h 329348"/>
                <a:gd name="connsiteX36" fmla="*/ 389205 w 394650"/>
                <a:gd name="connsiteY36" fmla="*/ 318884 h 329348"/>
                <a:gd name="connsiteX37" fmla="*/ 390710 w 394650"/>
                <a:gd name="connsiteY37" fmla="*/ 282329 h 329348"/>
                <a:gd name="connsiteX38" fmla="*/ 374754 w 394650"/>
                <a:gd name="connsiteY38" fmla="*/ 245320 h 329348"/>
                <a:gd name="connsiteX39" fmla="*/ 361353 w 394650"/>
                <a:gd name="connsiteY39" fmla="*/ 243602 h 329348"/>
                <a:gd name="connsiteX40" fmla="*/ 350777 w 394650"/>
                <a:gd name="connsiteY40" fmla="*/ 225772 h 329348"/>
                <a:gd name="connsiteX41" fmla="*/ 351983 w 394650"/>
                <a:gd name="connsiteY41" fmla="*/ 221442 h 329348"/>
                <a:gd name="connsiteX42" fmla="*/ 352083 w 394650"/>
                <a:gd name="connsiteY42" fmla="*/ 184177 h 329348"/>
                <a:gd name="connsiteX43" fmla="*/ 341350 w 394650"/>
                <a:gd name="connsiteY43" fmla="*/ 167554 h 329348"/>
                <a:gd name="connsiteX44" fmla="*/ 342912 w 394650"/>
                <a:gd name="connsiteY44" fmla="*/ 148417 h 329348"/>
                <a:gd name="connsiteX45" fmla="*/ 322370 w 394650"/>
                <a:gd name="connsiteY45" fmla="*/ 125051 h 329348"/>
                <a:gd name="connsiteX46" fmla="*/ 300920 w 394650"/>
                <a:gd name="connsiteY46" fmla="*/ 106567 h 329348"/>
                <a:gd name="connsiteX47" fmla="*/ 280776 w 394650"/>
                <a:gd name="connsiteY47" fmla="*/ 82051 h 329348"/>
                <a:gd name="connsiteX48" fmla="*/ 278008 w 394650"/>
                <a:gd name="connsiteY48" fmla="*/ 67855 h 329348"/>
                <a:gd name="connsiteX49" fmla="*/ 249715 w 394650"/>
                <a:gd name="connsiteY49" fmla="*/ 42884 h 329348"/>
                <a:gd name="connsiteX50" fmla="*/ 212422 w 394650"/>
                <a:gd name="connsiteY50" fmla="*/ 13952 h 329348"/>
                <a:gd name="connsiteX51" fmla="*/ 173155 w 394650"/>
                <a:gd name="connsiteY51" fmla="*/ 4413 h 329348"/>
                <a:gd name="connsiteX52" fmla="*/ 173155 w 394650"/>
                <a:gd name="connsiteY52" fmla="*/ 4413 h 32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94650" h="329348">
                  <a:moveTo>
                    <a:pt x="173155" y="4413"/>
                  </a:moveTo>
                  <a:cubicBezTo>
                    <a:pt x="165021" y="3674"/>
                    <a:pt x="159527" y="9523"/>
                    <a:pt x="153267" y="13328"/>
                  </a:cubicBezTo>
                  <a:cubicBezTo>
                    <a:pt x="138176" y="18807"/>
                    <a:pt x="120573" y="23237"/>
                    <a:pt x="104617" y="18921"/>
                  </a:cubicBezTo>
                  <a:cubicBezTo>
                    <a:pt x="99038" y="12561"/>
                    <a:pt x="89044" y="14762"/>
                    <a:pt x="84884" y="21590"/>
                  </a:cubicBezTo>
                  <a:cubicBezTo>
                    <a:pt x="66145" y="47185"/>
                    <a:pt x="65947" y="81440"/>
                    <a:pt x="47350" y="107235"/>
                  </a:cubicBezTo>
                  <a:cubicBezTo>
                    <a:pt x="39414" y="119614"/>
                    <a:pt x="30556" y="132887"/>
                    <a:pt x="15792" y="137501"/>
                  </a:cubicBezTo>
                  <a:cubicBezTo>
                    <a:pt x="7544" y="140709"/>
                    <a:pt x="1894" y="149227"/>
                    <a:pt x="5415" y="158199"/>
                  </a:cubicBezTo>
                  <a:cubicBezTo>
                    <a:pt x="9304" y="153173"/>
                    <a:pt x="16644" y="148290"/>
                    <a:pt x="22081" y="154068"/>
                  </a:cubicBezTo>
                  <a:cubicBezTo>
                    <a:pt x="40167" y="168264"/>
                    <a:pt x="45334" y="192085"/>
                    <a:pt x="48074" y="213577"/>
                  </a:cubicBezTo>
                  <a:cubicBezTo>
                    <a:pt x="48613" y="220619"/>
                    <a:pt x="51935" y="216388"/>
                    <a:pt x="57230" y="216204"/>
                  </a:cubicBezTo>
                  <a:cubicBezTo>
                    <a:pt x="54647" y="220931"/>
                    <a:pt x="55087" y="224253"/>
                    <a:pt x="60907" y="224011"/>
                  </a:cubicBezTo>
                  <a:cubicBezTo>
                    <a:pt x="64456" y="226567"/>
                    <a:pt x="53653" y="234630"/>
                    <a:pt x="61461" y="233040"/>
                  </a:cubicBezTo>
                  <a:cubicBezTo>
                    <a:pt x="83536" y="232444"/>
                    <a:pt x="106136" y="237441"/>
                    <a:pt x="127884" y="232984"/>
                  </a:cubicBezTo>
                  <a:cubicBezTo>
                    <a:pt x="135394" y="230144"/>
                    <a:pt x="136047" y="217780"/>
                    <a:pt x="145913" y="220037"/>
                  </a:cubicBezTo>
                  <a:cubicBezTo>
                    <a:pt x="153394" y="220420"/>
                    <a:pt x="163090" y="213634"/>
                    <a:pt x="168982" y="219994"/>
                  </a:cubicBezTo>
                  <a:cubicBezTo>
                    <a:pt x="171977" y="226652"/>
                    <a:pt x="179387" y="232501"/>
                    <a:pt x="186599" y="228554"/>
                  </a:cubicBezTo>
                  <a:cubicBezTo>
                    <a:pt x="192916" y="230726"/>
                    <a:pt x="193938" y="241430"/>
                    <a:pt x="202158" y="241402"/>
                  </a:cubicBezTo>
                  <a:cubicBezTo>
                    <a:pt x="211939" y="243844"/>
                    <a:pt x="221493" y="229619"/>
                    <a:pt x="229954" y="238634"/>
                  </a:cubicBezTo>
                  <a:cubicBezTo>
                    <a:pt x="232878" y="240763"/>
                    <a:pt x="234539" y="245008"/>
                    <a:pt x="229698" y="245732"/>
                  </a:cubicBezTo>
                  <a:cubicBezTo>
                    <a:pt x="205920" y="254845"/>
                    <a:pt x="180282" y="245632"/>
                    <a:pt x="160819" y="231436"/>
                  </a:cubicBezTo>
                  <a:cubicBezTo>
                    <a:pt x="154658" y="226709"/>
                    <a:pt x="147588" y="231876"/>
                    <a:pt x="146013" y="238392"/>
                  </a:cubicBezTo>
                  <a:cubicBezTo>
                    <a:pt x="139042" y="247009"/>
                    <a:pt x="126081" y="238818"/>
                    <a:pt x="117053" y="243432"/>
                  </a:cubicBezTo>
                  <a:cubicBezTo>
                    <a:pt x="110309" y="245618"/>
                    <a:pt x="107257" y="252801"/>
                    <a:pt x="103552" y="257685"/>
                  </a:cubicBezTo>
                  <a:cubicBezTo>
                    <a:pt x="88121" y="260708"/>
                    <a:pt x="71355" y="254263"/>
                    <a:pt x="56066" y="258991"/>
                  </a:cubicBezTo>
                  <a:cubicBezTo>
                    <a:pt x="46186" y="264016"/>
                    <a:pt x="44326" y="277119"/>
                    <a:pt x="43332" y="287184"/>
                  </a:cubicBezTo>
                  <a:cubicBezTo>
                    <a:pt x="42736" y="291258"/>
                    <a:pt x="48173" y="293104"/>
                    <a:pt x="45149" y="296795"/>
                  </a:cubicBezTo>
                  <a:cubicBezTo>
                    <a:pt x="44283" y="301962"/>
                    <a:pt x="46498" y="306420"/>
                    <a:pt x="43645" y="310991"/>
                  </a:cubicBezTo>
                  <a:cubicBezTo>
                    <a:pt x="43276" y="316755"/>
                    <a:pt x="48500" y="320758"/>
                    <a:pt x="50246" y="325897"/>
                  </a:cubicBezTo>
                  <a:cubicBezTo>
                    <a:pt x="59388" y="318728"/>
                    <a:pt x="72250" y="322816"/>
                    <a:pt x="82230" y="316982"/>
                  </a:cubicBezTo>
                  <a:cubicBezTo>
                    <a:pt x="98598" y="309884"/>
                    <a:pt x="118444" y="318614"/>
                    <a:pt x="133889" y="307868"/>
                  </a:cubicBezTo>
                  <a:cubicBezTo>
                    <a:pt x="144919" y="299038"/>
                    <a:pt x="158817" y="296908"/>
                    <a:pt x="172559" y="298839"/>
                  </a:cubicBezTo>
                  <a:cubicBezTo>
                    <a:pt x="205508" y="300486"/>
                    <a:pt x="238585" y="297334"/>
                    <a:pt x="271463" y="299308"/>
                  </a:cubicBezTo>
                  <a:cubicBezTo>
                    <a:pt x="276375" y="299904"/>
                    <a:pt x="281457" y="301905"/>
                    <a:pt x="280180" y="307811"/>
                  </a:cubicBezTo>
                  <a:cubicBezTo>
                    <a:pt x="280733" y="315235"/>
                    <a:pt x="288356" y="314057"/>
                    <a:pt x="292913" y="311289"/>
                  </a:cubicBezTo>
                  <a:cubicBezTo>
                    <a:pt x="307095" y="312680"/>
                    <a:pt x="319346" y="329531"/>
                    <a:pt x="334863" y="323270"/>
                  </a:cubicBezTo>
                  <a:cubicBezTo>
                    <a:pt x="342557" y="319807"/>
                    <a:pt x="350620" y="316925"/>
                    <a:pt x="359138" y="318784"/>
                  </a:cubicBezTo>
                  <a:cubicBezTo>
                    <a:pt x="369203" y="318941"/>
                    <a:pt x="379822" y="313276"/>
                    <a:pt x="389205" y="318884"/>
                  </a:cubicBezTo>
                  <a:cubicBezTo>
                    <a:pt x="395622" y="307243"/>
                    <a:pt x="386423" y="294396"/>
                    <a:pt x="390710" y="282329"/>
                  </a:cubicBezTo>
                  <a:cubicBezTo>
                    <a:pt x="390994" y="268516"/>
                    <a:pt x="382093" y="256251"/>
                    <a:pt x="374754" y="245320"/>
                  </a:cubicBezTo>
                  <a:cubicBezTo>
                    <a:pt x="372057" y="239968"/>
                    <a:pt x="363837" y="239329"/>
                    <a:pt x="361353" y="243602"/>
                  </a:cubicBezTo>
                  <a:cubicBezTo>
                    <a:pt x="361622" y="235596"/>
                    <a:pt x="352494" y="232984"/>
                    <a:pt x="350777" y="225772"/>
                  </a:cubicBezTo>
                  <a:cubicBezTo>
                    <a:pt x="347526" y="223827"/>
                    <a:pt x="347795" y="221258"/>
                    <a:pt x="351983" y="221442"/>
                  </a:cubicBezTo>
                  <a:cubicBezTo>
                    <a:pt x="361296" y="211122"/>
                    <a:pt x="352736" y="195946"/>
                    <a:pt x="352083" y="184177"/>
                  </a:cubicBezTo>
                  <a:cubicBezTo>
                    <a:pt x="351742" y="176838"/>
                    <a:pt x="344814" y="172821"/>
                    <a:pt x="341350" y="167554"/>
                  </a:cubicBezTo>
                  <a:cubicBezTo>
                    <a:pt x="344147" y="161535"/>
                    <a:pt x="347653" y="154607"/>
                    <a:pt x="342912" y="148417"/>
                  </a:cubicBezTo>
                  <a:cubicBezTo>
                    <a:pt x="337361" y="139602"/>
                    <a:pt x="327183" y="134520"/>
                    <a:pt x="322370" y="125051"/>
                  </a:cubicBezTo>
                  <a:cubicBezTo>
                    <a:pt x="315215" y="118762"/>
                    <a:pt x="303404" y="117427"/>
                    <a:pt x="300920" y="106567"/>
                  </a:cubicBezTo>
                  <a:cubicBezTo>
                    <a:pt x="298521" y="95154"/>
                    <a:pt x="288825" y="88993"/>
                    <a:pt x="280776" y="82051"/>
                  </a:cubicBezTo>
                  <a:cubicBezTo>
                    <a:pt x="277582" y="78246"/>
                    <a:pt x="280932" y="72213"/>
                    <a:pt x="278008" y="67855"/>
                  </a:cubicBezTo>
                  <a:cubicBezTo>
                    <a:pt x="273990" y="55405"/>
                    <a:pt x="264152" y="42430"/>
                    <a:pt x="249715" y="42884"/>
                  </a:cubicBezTo>
                  <a:cubicBezTo>
                    <a:pt x="232225" y="40967"/>
                    <a:pt x="228321" y="19276"/>
                    <a:pt x="212422" y="13952"/>
                  </a:cubicBezTo>
                  <a:cubicBezTo>
                    <a:pt x="200270" y="8175"/>
                    <a:pt x="186769" y="4058"/>
                    <a:pt x="173155" y="4413"/>
                  </a:cubicBezTo>
                  <a:lnTo>
                    <a:pt x="173155" y="4413"/>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3" name="Forme libre : forme 4692">
              <a:extLst>
                <a:ext uri="{FF2B5EF4-FFF2-40B4-BE49-F238E27FC236}">
                  <a16:creationId xmlns:a16="http://schemas.microsoft.com/office/drawing/2014/main" id="{B93BD3F5-053D-445F-9F6B-CF75D49F5FB9}"/>
                </a:ext>
              </a:extLst>
            </p:cNvPr>
            <p:cNvSpPr/>
            <p:nvPr/>
          </p:nvSpPr>
          <p:spPr>
            <a:xfrm>
              <a:off x="6873275" y="2710859"/>
              <a:ext cx="143380" cy="379035"/>
            </a:xfrm>
            <a:custGeom>
              <a:avLst/>
              <a:gdLst>
                <a:gd name="connsiteX0" fmla="*/ 12384 w 143380"/>
                <a:gd name="connsiteY0" fmla="*/ 12412 h 379035"/>
                <a:gd name="connsiteX1" fmla="*/ 22151 w 143380"/>
                <a:gd name="connsiteY1" fmla="*/ 22179 h 379035"/>
                <a:gd name="connsiteX2" fmla="*/ 20192 w 143380"/>
                <a:gd name="connsiteY2" fmla="*/ 47406 h 379035"/>
                <a:gd name="connsiteX3" fmla="*/ 42153 w 143380"/>
                <a:gd name="connsiteY3" fmla="*/ 70573 h 379035"/>
                <a:gd name="connsiteX4" fmla="*/ 45177 w 143380"/>
                <a:gd name="connsiteY4" fmla="*/ 89156 h 379035"/>
                <a:gd name="connsiteX5" fmla="*/ 42210 w 143380"/>
                <a:gd name="connsiteY5" fmla="*/ 119167 h 379035"/>
                <a:gd name="connsiteX6" fmla="*/ 32031 w 143380"/>
                <a:gd name="connsiteY6" fmla="*/ 135024 h 379035"/>
                <a:gd name="connsiteX7" fmla="*/ 51423 w 143380"/>
                <a:gd name="connsiteY7" fmla="*/ 132255 h 379035"/>
                <a:gd name="connsiteX8" fmla="*/ 51395 w 143380"/>
                <a:gd name="connsiteY8" fmla="*/ 163373 h 379035"/>
                <a:gd name="connsiteX9" fmla="*/ 43331 w 143380"/>
                <a:gd name="connsiteY9" fmla="*/ 177924 h 379035"/>
                <a:gd name="connsiteX10" fmla="*/ 51934 w 143380"/>
                <a:gd name="connsiteY10" fmla="*/ 194037 h 379035"/>
                <a:gd name="connsiteX11" fmla="*/ 63660 w 143380"/>
                <a:gd name="connsiteY11" fmla="*/ 212875 h 379035"/>
                <a:gd name="connsiteX12" fmla="*/ 58677 w 143380"/>
                <a:gd name="connsiteY12" fmla="*/ 247726 h 379035"/>
                <a:gd name="connsiteX13" fmla="*/ 55100 w 143380"/>
                <a:gd name="connsiteY13" fmla="*/ 280505 h 379035"/>
                <a:gd name="connsiteX14" fmla="*/ 54702 w 143380"/>
                <a:gd name="connsiteY14" fmla="*/ 308698 h 379035"/>
                <a:gd name="connsiteX15" fmla="*/ 67096 w 143380"/>
                <a:gd name="connsiteY15" fmla="*/ 345353 h 379035"/>
                <a:gd name="connsiteX16" fmla="*/ 94182 w 143380"/>
                <a:gd name="connsiteY16" fmla="*/ 370877 h 379035"/>
                <a:gd name="connsiteX17" fmla="*/ 108023 w 143380"/>
                <a:gd name="connsiteY17" fmla="*/ 370323 h 379035"/>
                <a:gd name="connsiteX18" fmla="*/ 139197 w 143380"/>
                <a:gd name="connsiteY18" fmla="*/ 361664 h 379035"/>
                <a:gd name="connsiteX19" fmla="*/ 125541 w 143380"/>
                <a:gd name="connsiteY19" fmla="*/ 318522 h 379035"/>
                <a:gd name="connsiteX20" fmla="*/ 127415 w 143380"/>
                <a:gd name="connsiteY20" fmla="*/ 307023 h 379035"/>
                <a:gd name="connsiteX21" fmla="*/ 130325 w 143380"/>
                <a:gd name="connsiteY21" fmla="*/ 261610 h 379035"/>
                <a:gd name="connsiteX22" fmla="*/ 129927 w 143380"/>
                <a:gd name="connsiteY22" fmla="*/ 173637 h 379035"/>
                <a:gd name="connsiteX23" fmla="*/ 112353 w 143380"/>
                <a:gd name="connsiteY23" fmla="*/ 117094 h 379035"/>
                <a:gd name="connsiteX24" fmla="*/ 104460 w 143380"/>
                <a:gd name="connsiteY24" fmla="*/ 83307 h 379035"/>
                <a:gd name="connsiteX25" fmla="*/ 76564 w 143380"/>
                <a:gd name="connsiteY25" fmla="*/ 54106 h 379035"/>
                <a:gd name="connsiteX26" fmla="*/ 86629 w 143380"/>
                <a:gd name="connsiteY26" fmla="*/ 17040 h 379035"/>
                <a:gd name="connsiteX27" fmla="*/ 45546 w 143380"/>
                <a:gd name="connsiteY27" fmla="*/ 14215 h 379035"/>
                <a:gd name="connsiteX28" fmla="*/ 4349 w 143380"/>
                <a:gd name="connsiteY28" fmla="*/ 4349 h 379035"/>
                <a:gd name="connsiteX29" fmla="*/ 12384 w 143380"/>
                <a:gd name="connsiteY29" fmla="*/ 12412 h 379035"/>
                <a:gd name="connsiteX30" fmla="*/ 12384 w 143380"/>
                <a:gd name="connsiteY30" fmla="*/ 12412 h 379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43380" h="379035">
                  <a:moveTo>
                    <a:pt x="12384" y="12412"/>
                  </a:moveTo>
                  <a:cubicBezTo>
                    <a:pt x="15649" y="16061"/>
                    <a:pt x="25231" y="15081"/>
                    <a:pt x="22151" y="22179"/>
                  </a:cubicBezTo>
                  <a:cubicBezTo>
                    <a:pt x="17509" y="29802"/>
                    <a:pt x="15152" y="39342"/>
                    <a:pt x="20192" y="47406"/>
                  </a:cubicBezTo>
                  <a:cubicBezTo>
                    <a:pt x="24621" y="57513"/>
                    <a:pt x="33210" y="64625"/>
                    <a:pt x="42153" y="70573"/>
                  </a:cubicBezTo>
                  <a:cubicBezTo>
                    <a:pt x="44112" y="76280"/>
                    <a:pt x="41628" y="83464"/>
                    <a:pt x="45177" y="89156"/>
                  </a:cubicBezTo>
                  <a:cubicBezTo>
                    <a:pt x="46653" y="99108"/>
                    <a:pt x="42920" y="109868"/>
                    <a:pt x="42210" y="119167"/>
                  </a:cubicBezTo>
                  <a:cubicBezTo>
                    <a:pt x="34430" y="120600"/>
                    <a:pt x="37383" y="130736"/>
                    <a:pt x="32031" y="135024"/>
                  </a:cubicBezTo>
                  <a:cubicBezTo>
                    <a:pt x="38959" y="138417"/>
                    <a:pt x="45191" y="132809"/>
                    <a:pt x="51423" y="132255"/>
                  </a:cubicBezTo>
                  <a:cubicBezTo>
                    <a:pt x="59288" y="141483"/>
                    <a:pt x="48655" y="152854"/>
                    <a:pt x="51395" y="163373"/>
                  </a:cubicBezTo>
                  <a:cubicBezTo>
                    <a:pt x="52374" y="169406"/>
                    <a:pt x="52360" y="179940"/>
                    <a:pt x="43331" y="177924"/>
                  </a:cubicBezTo>
                  <a:cubicBezTo>
                    <a:pt x="42011" y="182126"/>
                    <a:pt x="47988" y="189721"/>
                    <a:pt x="51934" y="194037"/>
                  </a:cubicBezTo>
                  <a:cubicBezTo>
                    <a:pt x="56264" y="199417"/>
                    <a:pt x="65094" y="205252"/>
                    <a:pt x="63660" y="212875"/>
                  </a:cubicBezTo>
                  <a:cubicBezTo>
                    <a:pt x="54092" y="222259"/>
                    <a:pt x="58961" y="236171"/>
                    <a:pt x="58677" y="247726"/>
                  </a:cubicBezTo>
                  <a:cubicBezTo>
                    <a:pt x="57485" y="258359"/>
                    <a:pt x="45958" y="270625"/>
                    <a:pt x="55100" y="280505"/>
                  </a:cubicBezTo>
                  <a:cubicBezTo>
                    <a:pt x="65278" y="287532"/>
                    <a:pt x="58138" y="299854"/>
                    <a:pt x="54702" y="308698"/>
                  </a:cubicBezTo>
                  <a:cubicBezTo>
                    <a:pt x="50557" y="322227"/>
                    <a:pt x="61942" y="333811"/>
                    <a:pt x="67096" y="345353"/>
                  </a:cubicBezTo>
                  <a:cubicBezTo>
                    <a:pt x="72646" y="357348"/>
                    <a:pt x="86629" y="361082"/>
                    <a:pt x="94182" y="370877"/>
                  </a:cubicBezTo>
                  <a:cubicBezTo>
                    <a:pt x="92975" y="380857"/>
                    <a:pt x="102926" y="371147"/>
                    <a:pt x="108023" y="370323"/>
                  </a:cubicBezTo>
                  <a:cubicBezTo>
                    <a:pt x="118003" y="365837"/>
                    <a:pt x="128352" y="362501"/>
                    <a:pt x="139197" y="361664"/>
                  </a:cubicBezTo>
                  <a:cubicBezTo>
                    <a:pt x="139439" y="345807"/>
                    <a:pt x="124064" y="334691"/>
                    <a:pt x="125541" y="318522"/>
                  </a:cubicBezTo>
                  <a:cubicBezTo>
                    <a:pt x="125299" y="314050"/>
                    <a:pt x="122616" y="309564"/>
                    <a:pt x="127415" y="307023"/>
                  </a:cubicBezTo>
                  <a:cubicBezTo>
                    <a:pt x="134484" y="293154"/>
                    <a:pt x="129019" y="276516"/>
                    <a:pt x="130325" y="261610"/>
                  </a:cubicBezTo>
                  <a:cubicBezTo>
                    <a:pt x="129232" y="232309"/>
                    <a:pt x="131673" y="202852"/>
                    <a:pt x="129927" y="173637"/>
                  </a:cubicBezTo>
                  <a:cubicBezTo>
                    <a:pt x="128494" y="153294"/>
                    <a:pt x="110677" y="137934"/>
                    <a:pt x="112353" y="117094"/>
                  </a:cubicBezTo>
                  <a:cubicBezTo>
                    <a:pt x="111387" y="105822"/>
                    <a:pt x="115788" y="90732"/>
                    <a:pt x="104460" y="83307"/>
                  </a:cubicBezTo>
                  <a:cubicBezTo>
                    <a:pt x="94608" y="74463"/>
                    <a:pt x="76011" y="70119"/>
                    <a:pt x="76564" y="54106"/>
                  </a:cubicBezTo>
                  <a:cubicBezTo>
                    <a:pt x="76593" y="41074"/>
                    <a:pt x="82583" y="29149"/>
                    <a:pt x="86629" y="17040"/>
                  </a:cubicBezTo>
                  <a:cubicBezTo>
                    <a:pt x="72845" y="16430"/>
                    <a:pt x="58308" y="21696"/>
                    <a:pt x="45546" y="14215"/>
                  </a:cubicBezTo>
                  <a:cubicBezTo>
                    <a:pt x="31974" y="10127"/>
                    <a:pt x="18077" y="8097"/>
                    <a:pt x="4349" y="4349"/>
                  </a:cubicBezTo>
                  <a:cubicBezTo>
                    <a:pt x="7018" y="7032"/>
                    <a:pt x="9701" y="9729"/>
                    <a:pt x="12384" y="12412"/>
                  </a:cubicBezTo>
                  <a:lnTo>
                    <a:pt x="12384" y="12412"/>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4" name="Forme libre : forme 4693">
              <a:extLst>
                <a:ext uri="{FF2B5EF4-FFF2-40B4-BE49-F238E27FC236}">
                  <a16:creationId xmlns:a16="http://schemas.microsoft.com/office/drawing/2014/main" id="{09728684-4167-4826-817A-17565657B613}"/>
                </a:ext>
              </a:extLst>
            </p:cNvPr>
            <p:cNvSpPr/>
            <p:nvPr/>
          </p:nvSpPr>
          <p:spPr>
            <a:xfrm>
              <a:off x="7441146" y="3347124"/>
              <a:ext cx="379035" cy="464211"/>
            </a:xfrm>
            <a:custGeom>
              <a:avLst/>
              <a:gdLst>
                <a:gd name="connsiteX0" fmla="*/ 187407 w 379035"/>
                <a:gd name="connsiteY0" fmla="*/ 4479 h 464211"/>
                <a:gd name="connsiteX1" fmla="*/ 166056 w 379035"/>
                <a:gd name="connsiteY1" fmla="*/ 25986 h 464211"/>
                <a:gd name="connsiteX2" fmla="*/ 168569 w 379035"/>
                <a:gd name="connsiteY2" fmla="*/ 96129 h 464211"/>
                <a:gd name="connsiteX3" fmla="*/ 126322 w 379035"/>
                <a:gd name="connsiteY3" fmla="*/ 99550 h 464211"/>
                <a:gd name="connsiteX4" fmla="*/ 79290 w 379035"/>
                <a:gd name="connsiteY4" fmla="*/ 99095 h 464211"/>
                <a:gd name="connsiteX5" fmla="*/ 59046 w 379035"/>
                <a:gd name="connsiteY5" fmla="*/ 99493 h 464211"/>
                <a:gd name="connsiteX6" fmla="*/ 58990 w 379035"/>
                <a:gd name="connsiteY6" fmla="*/ 127289 h 464211"/>
                <a:gd name="connsiteX7" fmla="*/ 42267 w 379035"/>
                <a:gd name="connsiteY7" fmla="*/ 137865 h 464211"/>
                <a:gd name="connsiteX8" fmla="*/ 45645 w 379035"/>
                <a:gd name="connsiteY8" fmla="*/ 149520 h 464211"/>
                <a:gd name="connsiteX9" fmla="*/ 39555 w 379035"/>
                <a:gd name="connsiteY9" fmla="*/ 196324 h 464211"/>
                <a:gd name="connsiteX10" fmla="*/ 22733 w 379035"/>
                <a:gd name="connsiteY10" fmla="*/ 224376 h 464211"/>
                <a:gd name="connsiteX11" fmla="*/ 13009 w 379035"/>
                <a:gd name="connsiteY11" fmla="*/ 222914 h 464211"/>
                <a:gd name="connsiteX12" fmla="*/ 11447 w 379035"/>
                <a:gd name="connsiteY12" fmla="*/ 205949 h 464211"/>
                <a:gd name="connsiteX13" fmla="*/ 7671 w 379035"/>
                <a:gd name="connsiteY13" fmla="*/ 235364 h 464211"/>
                <a:gd name="connsiteX14" fmla="*/ 22619 w 379035"/>
                <a:gd name="connsiteY14" fmla="*/ 262904 h 464211"/>
                <a:gd name="connsiteX15" fmla="*/ 24337 w 379035"/>
                <a:gd name="connsiteY15" fmla="*/ 273934 h 464211"/>
                <a:gd name="connsiteX16" fmla="*/ 35722 w 379035"/>
                <a:gd name="connsiteY16" fmla="*/ 301830 h 464211"/>
                <a:gd name="connsiteX17" fmla="*/ 41259 w 379035"/>
                <a:gd name="connsiteY17" fmla="*/ 313868 h 464211"/>
                <a:gd name="connsiteX18" fmla="*/ 66130 w 379035"/>
                <a:gd name="connsiteY18" fmla="*/ 349727 h 464211"/>
                <a:gd name="connsiteX19" fmla="*/ 81448 w 379035"/>
                <a:gd name="connsiteY19" fmla="*/ 367004 h 464211"/>
                <a:gd name="connsiteX20" fmla="*/ 132710 w 379035"/>
                <a:gd name="connsiteY20" fmla="*/ 429225 h 464211"/>
                <a:gd name="connsiteX21" fmla="*/ 159697 w 379035"/>
                <a:gd name="connsiteY21" fmla="*/ 460598 h 464211"/>
                <a:gd name="connsiteX22" fmla="*/ 178478 w 379035"/>
                <a:gd name="connsiteY22" fmla="*/ 428515 h 464211"/>
                <a:gd name="connsiteX23" fmla="*/ 197416 w 379035"/>
                <a:gd name="connsiteY23" fmla="*/ 441363 h 464211"/>
                <a:gd name="connsiteX24" fmla="*/ 209553 w 379035"/>
                <a:gd name="connsiteY24" fmla="*/ 431951 h 464211"/>
                <a:gd name="connsiteX25" fmla="*/ 209709 w 379035"/>
                <a:gd name="connsiteY25" fmla="*/ 408740 h 464211"/>
                <a:gd name="connsiteX26" fmla="*/ 197217 w 379035"/>
                <a:gd name="connsiteY26" fmla="*/ 398263 h 464211"/>
                <a:gd name="connsiteX27" fmla="*/ 199630 w 379035"/>
                <a:gd name="connsiteY27" fmla="*/ 382804 h 464211"/>
                <a:gd name="connsiteX28" fmla="*/ 189707 w 379035"/>
                <a:gd name="connsiteY28" fmla="*/ 371419 h 464211"/>
                <a:gd name="connsiteX29" fmla="*/ 191070 w 379035"/>
                <a:gd name="connsiteY29" fmla="*/ 344787 h 464211"/>
                <a:gd name="connsiteX30" fmla="*/ 210050 w 379035"/>
                <a:gd name="connsiteY30" fmla="*/ 344176 h 464211"/>
                <a:gd name="connsiteX31" fmla="*/ 234822 w 379035"/>
                <a:gd name="connsiteY31" fmla="*/ 345128 h 464211"/>
                <a:gd name="connsiteX32" fmla="*/ 245299 w 379035"/>
                <a:gd name="connsiteY32" fmla="*/ 318538 h 464211"/>
                <a:gd name="connsiteX33" fmla="*/ 254058 w 379035"/>
                <a:gd name="connsiteY33" fmla="*/ 310134 h 464211"/>
                <a:gd name="connsiteX34" fmla="*/ 273748 w 379035"/>
                <a:gd name="connsiteY34" fmla="*/ 340897 h 464211"/>
                <a:gd name="connsiteX35" fmla="*/ 279029 w 379035"/>
                <a:gd name="connsiteY35" fmla="*/ 345326 h 464211"/>
                <a:gd name="connsiteX36" fmla="*/ 309195 w 379035"/>
                <a:gd name="connsiteY36" fmla="*/ 348748 h 464211"/>
                <a:gd name="connsiteX37" fmla="*/ 324158 w 379035"/>
                <a:gd name="connsiteY37" fmla="*/ 332124 h 464211"/>
                <a:gd name="connsiteX38" fmla="*/ 338354 w 379035"/>
                <a:gd name="connsiteY38" fmla="*/ 357194 h 464211"/>
                <a:gd name="connsiteX39" fmla="*/ 355375 w 379035"/>
                <a:gd name="connsiteY39" fmla="*/ 333671 h 464211"/>
                <a:gd name="connsiteX40" fmla="*/ 364333 w 379035"/>
                <a:gd name="connsiteY40" fmla="*/ 312974 h 464211"/>
                <a:gd name="connsiteX41" fmla="*/ 369316 w 379035"/>
                <a:gd name="connsiteY41" fmla="*/ 288499 h 464211"/>
                <a:gd name="connsiteX42" fmla="*/ 369259 w 379035"/>
                <a:gd name="connsiteY42" fmla="*/ 247657 h 464211"/>
                <a:gd name="connsiteX43" fmla="*/ 372084 w 379035"/>
                <a:gd name="connsiteY43" fmla="*/ 210095 h 464211"/>
                <a:gd name="connsiteX44" fmla="*/ 354112 w 379035"/>
                <a:gd name="connsiteY44" fmla="*/ 200626 h 464211"/>
                <a:gd name="connsiteX45" fmla="*/ 334124 w 379035"/>
                <a:gd name="connsiteY45" fmla="*/ 187381 h 464211"/>
                <a:gd name="connsiteX46" fmla="*/ 338808 w 379035"/>
                <a:gd name="connsiteY46" fmla="*/ 163063 h 464211"/>
                <a:gd name="connsiteX47" fmla="*/ 354325 w 379035"/>
                <a:gd name="connsiteY47" fmla="*/ 134202 h 464211"/>
                <a:gd name="connsiteX48" fmla="*/ 368166 w 379035"/>
                <a:gd name="connsiteY48" fmla="*/ 108621 h 464211"/>
                <a:gd name="connsiteX49" fmla="*/ 350435 w 379035"/>
                <a:gd name="connsiteY49" fmla="*/ 72322 h 464211"/>
                <a:gd name="connsiteX50" fmla="*/ 305121 w 379035"/>
                <a:gd name="connsiteY50" fmla="*/ 77262 h 464211"/>
                <a:gd name="connsiteX51" fmla="*/ 292728 w 379035"/>
                <a:gd name="connsiteY51" fmla="*/ 80286 h 464211"/>
                <a:gd name="connsiteX52" fmla="*/ 294588 w 379035"/>
                <a:gd name="connsiteY52" fmla="*/ 28371 h 464211"/>
                <a:gd name="connsiteX53" fmla="*/ 289903 w 379035"/>
                <a:gd name="connsiteY53" fmla="*/ 8425 h 464211"/>
                <a:gd name="connsiteX54" fmla="*/ 247400 w 379035"/>
                <a:gd name="connsiteY54" fmla="*/ 6608 h 464211"/>
                <a:gd name="connsiteX55" fmla="*/ 191964 w 379035"/>
                <a:gd name="connsiteY55" fmla="*/ 4365 h 464211"/>
                <a:gd name="connsiteX56" fmla="*/ 187407 w 379035"/>
                <a:gd name="connsiteY56" fmla="*/ 4479 h 464211"/>
                <a:gd name="connsiteX57" fmla="*/ 187407 w 379035"/>
                <a:gd name="connsiteY57" fmla="*/ 4479 h 464211"/>
                <a:gd name="connsiteX58" fmla="*/ 50089 w 379035"/>
                <a:gd name="connsiteY58" fmla="*/ 147433 h 464211"/>
                <a:gd name="connsiteX59" fmla="*/ 63490 w 379035"/>
                <a:gd name="connsiteY59" fmla="*/ 158719 h 464211"/>
                <a:gd name="connsiteX60" fmla="*/ 52062 w 379035"/>
                <a:gd name="connsiteY60" fmla="*/ 157314 h 464211"/>
                <a:gd name="connsiteX61" fmla="*/ 50089 w 379035"/>
                <a:gd name="connsiteY61" fmla="*/ 147433 h 464211"/>
                <a:gd name="connsiteX62" fmla="*/ 68827 w 379035"/>
                <a:gd name="connsiteY62" fmla="*/ 160735 h 464211"/>
                <a:gd name="connsiteX63" fmla="*/ 69182 w 379035"/>
                <a:gd name="connsiteY63" fmla="*/ 161132 h 464211"/>
                <a:gd name="connsiteX64" fmla="*/ 68827 w 379035"/>
                <a:gd name="connsiteY64" fmla="*/ 160735 h 464211"/>
                <a:gd name="connsiteX65" fmla="*/ 38718 w 379035"/>
                <a:gd name="connsiteY65" fmla="*/ 277952 h 464211"/>
                <a:gd name="connsiteX66" fmla="*/ 38718 w 379035"/>
                <a:gd name="connsiteY66" fmla="*/ 277952 h 464211"/>
                <a:gd name="connsiteX67" fmla="*/ 50799 w 379035"/>
                <a:gd name="connsiteY67" fmla="*/ 285816 h 464211"/>
                <a:gd name="connsiteX68" fmla="*/ 50799 w 379035"/>
                <a:gd name="connsiteY68" fmla="*/ 285816 h 464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379035" h="464211">
                  <a:moveTo>
                    <a:pt x="187407" y="4479"/>
                  </a:moveTo>
                  <a:cubicBezTo>
                    <a:pt x="175483" y="3854"/>
                    <a:pt x="165971" y="14317"/>
                    <a:pt x="166056" y="25986"/>
                  </a:cubicBezTo>
                  <a:cubicBezTo>
                    <a:pt x="162706" y="49523"/>
                    <a:pt x="174900" y="73188"/>
                    <a:pt x="168569" y="96129"/>
                  </a:cubicBezTo>
                  <a:cubicBezTo>
                    <a:pt x="155750" y="102361"/>
                    <a:pt x="140191" y="99237"/>
                    <a:pt x="126322" y="99550"/>
                  </a:cubicBezTo>
                  <a:cubicBezTo>
                    <a:pt x="110635" y="98301"/>
                    <a:pt x="94934" y="97562"/>
                    <a:pt x="79290" y="99095"/>
                  </a:cubicBezTo>
                  <a:cubicBezTo>
                    <a:pt x="72973" y="97832"/>
                    <a:pt x="63689" y="91146"/>
                    <a:pt x="59046" y="99493"/>
                  </a:cubicBezTo>
                  <a:cubicBezTo>
                    <a:pt x="54418" y="108039"/>
                    <a:pt x="60239" y="120148"/>
                    <a:pt x="58990" y="127289"/>
                  </a:cubicBezTo>
                  <a:cubicBezTo>
                    <a:pt x="51877" y="121355"/>
                    <a:pt x="33905" y="127828"/>
                    <a:pt x="42267" y="137865"/>
                  </a:cubicBezTo>
                  <a:cubicBezTo>
                    <a:pt x="44439" y="141613"/>
                    <a:pt x="53482" y="146198"/>
                    <a:pt x="45645" y="149520"/>
                  </a:cubicBezTo>
                  <a:cubicBezTo>
                    <a:pt x="32500" y="161587"/>
                    <a:pt x="42352" y="181362"/>
                    <a:pt x="39555" y="196324"/>
                  </a:cubicBezTo>
                  <a:cubicBezTo>
                    <a:pt x="36673" y="206773"/>
                    <a:pt x="27517" y="216511"/>
                    <a:pt x="22733" y="224376"/>
                  </a:cubicBezTo>
                  <a:cubicBezTo>
                    <a:pt x="20731" y="220401"/>
                    <a:pt x="15024" y="220997"/>
                    <a:pt x="13009" y="222914"/>
                  </a:cubicBezTo>
                  <a:cubicBezTo>
                    <a:pt x="11291" y="217462"/>
                    <a:pt x="12128" y="211571"/>
                    <a:pt x="11447" y="205949"/>
                  </a:cubicBezTo>
                  <a:cubicBezTo>
                    <a:pt x="5769" y="214467"/>
                    <a:pt x="842" y="226008"/>
                    <a:pt x="7671" y="235364"/>
                  </a:cubicBezTo>
                  <a:cubicBezTo>
                    <a:pt x="14059" y="243668"/>
                    <a:pt x="17239" y="253989"/>
                    <a:pt x="22619" y="262904"/>
                  </a:cubicBezTo>
                  <a:cubicBezTo>
                    <a:pt x="14570" y="256019"/>
                    <a:pt x="21881" y="270343"/>
                    <a:pt x="24337" y="273934"/>
                  </a:cubicBezTo>
                  <a:cubicBezTo>
                    <a:pt x="30385" y="282168"/>
                    <a:pt x="35822" y="291296"/>
                    <a:pt x="35722" y="301830"/>
                  </a:cubicBezTo>
                  <a:cubicBezTo>
                    <a:pt x="33153" y="304513"/>
                    <a:pt x="38207" y="308587"/>
                    <a:pt x="41259" y="313868"/>
                  </a:cubicBezTo>
                  <a:cubicBezTo>
                    <a:pt x="48910" y="325963"/>
                    <a:pt x="52786" y="342416"/>
                    <a:pt x="66130" y="349727"/>
                  </a:cubicBezTo>
                  <a:cubicBezTo>
                    <a:pt x="64810" y="354824"/>
                    <a:pt x="77430" y="361453"/>
                    <a:pt x="81448" y="367004"/>
                  </a:cubicBezTo>
                  <a:cubicBezTo>
                    <a:pt x="101819" y="384649"/>
                    <a:pt x="119706" y="405574"/>
                    <a:pt x="132710" y="429225"/>
                  </a:cubicBezTo>
                  <a:cubicBezTo>
                    <a:pt x="140205" y="440880"/>
                    <a:pt x="148169" y="452478"/>
                    <a:pt x="159697" y="460598"/>
                  </a:cubicBezTo>
                  <a:cubicBezTo>
                    <a:pt x="163998" y="449242"/>
                    <a:pt x="167873" y="435500"/>
                    <a:pt x="178478" y="428515"/>
                  </a:cubicBezTo>
                  <a:cubicBezTo>
                    <a:pt x="186953" y="427692"/>
                    <a:pt x="188884" y="440554"/>
                    <a:pt x="197416" y="441363"/>
                  </a:cubicBezTo>
                  <a:cubicBezTo>
                    <a:pt x="203364" y="443577"/>
                    <a:pt x="213429" y="439560"/>
                    <a:pt x="209553" y="431951"/>
                  </a:cubicBezTo>
                  <a:cubicBezTo>
                    <a:pt x="203818" y="424143"/>
                    <a:pt x="216765" y="416378"/>
                    <a:pt x="209709" y="408740"/>
                  </a:cubicBezTo>
                  <a:cubicBezTo>
                    <a:pt x="207140" y="403630"/>
                    <a:pt x="197685" y="404098"/>
                    <a:pt x="197217" y="398263"/>
                  </a:cubicBezTo>
                  <a:cubicBezTo>
                    <a:pt x="200567" y="393962"/>
                    <a:pt x="205422" y="387531"/>
                    <a:pt x="199630" y="382804"/>
                  </a:cubicBezTo>
                  <a:cubicBezTo>
                    <a:pt x="197501" y="378233"/>
                    <a:pt x="192177" y="374059"/>
                    <a:pt x="189707" y="371419"/>
                  </a:cubicBezTo>
                  <a:cubicBezTo>
                    <a:pt x="193852" y="363228"/>
                    <a:pt x="191794" y="351970"/>
                    <a:pt x="191070" y="344787"/>
                  </a:cubicBezTo>
                  <a:cubicBezTo>
                    <a:pt x="197203" y="347427"/>
                    <a:pt x="204258" y="346093"/>
                    <a:pt x="210050" y="344176"/>
                  </a:cubicBezTo>
                  <a:cubicBezTo>
                    <a:pt x="215373" y="353716"/>
                    <a:pt x="227071" y="346661"/>
                    <a:pt x="234822" y="345128"/>
                  </a:cubicBezTo>
                  <a:cubicBezTo>
                    <a:pt x="246633" y="342260"/>
                    <a:pt x="246860" y="328277"/>
                    <a:pt x="245299" y="318538"/>
                  </a:cubicBezTo>
                  <a:cubicBezTo>
                    <a:pt x="243666" y="312888"/>
                    <a:pt x="248024" y="306103"/>
                    <a:pt x="254058" y="310134"/>
                  </a:cubicBezTo>
                  <a:cubicBezTo>
                    <a:pt x="265003" y="315543"/>
                    <a:pt x="277183" y="327794"/>
                    <a:pt x="273748" y="340897"/>
                  </a:cubicBezTo>
                  <a:cubicBezTo>
                    <a:pt x="266948" y="351416"/>
                    <a:pt x="269603" y="351558"/>
                    <a:pt x="279029" y="345326"/>
                  </a:cubicBezTo>
                  <a:cubicBezTo>
                    <a:pt x="289293" y="343410"/>
                    <a:pt x="299031" y="355491"/>
                    <a:pt x="309195" y="348748"/>
                  </a:cubicBezTo>
                  <a:cubicBezTo>
                    <a:pt x="315768" y="344971"/>
                    <a:pt x="320410" y="338583"/>
                    <a:pt x="324158" y="332124"/>
                  </a:cubicBezTo>
                  <a:cubicBezTo>
                    <a:pt x="327551" y="340400"/>
                    <a:pt x="327806" y="354710"/>
                    <a:pt x="338354" y="357194"/>
                  </a:cubicBezTo>
                  <a:cubicBezTo>
                    <a:pt x="349058" y="356584"/>
                    <a:pt x="359719" y="344262"/>
                    <a:pt x="355375" y="333671"/>
                  </a:cubicBezTo>
                  <a:cubicBezTo>
                    <a:pt x="357647" y="326616"/>
                    <a:pt x="356681" y="316523"/>
                    <a:pt x="364333" y="312974"/>
                  </a:cubicBezTo>
                  <a:cubicBezTo>
                    <a:pt x="370934" y="307039"/>
                    <a:pt x="373887" y="296222"/>
                    <a:pt x="369316" y="288499"/>
                  </a:cubicBezTo>
                  <a:cubicBezTo>
                    <a:pt x="379210" y="277299"/>
                    <a:pt x="373262" y="260150"/>
                    <a:pt x="369259" y="247657"/>
                  </a:cubicBezTo>
                  <a:cubicBezTo>
                    <a:pt x="366888" y="235094"/>
                    <a:pt x="381666" y="221920"/>
                    <a:pt x="372084" y="210095"/>
                  </a:cubicBezTo>
                  <a:cubicBezTo>
                    <a:pt x="367953" y="203948"/>
                    <a:pt x="358172" y="205311"/>
                    <a:pt x="354112" y="200626"/>
                  </a:cubicBezTo>
                  <a:cubicBezTo>
                    <a:pt x="351741" y="192321"/>
                    <a:pt x="341591" y="188375"/>
                    <a:pt x="334124" y="187381"/>
                  </a:cubicBezTo>
                  <a:cubicBezTo>
                    <a:pt x="335728" y="179204"/>
                    <a:pt x="341378" y="171865"/>
                    <a:pt x="338808" y="163063"/>
                  </a:cubicBezTo>
                  <a:cubicBezTo>
                    <a:pt x="338539" y="152118"/>
                    <a:pt x="340924" y="135892"/>
                    <a:pt x="354325" y="134202"/>
                  </a:cubicBezTo>
                  <a:cubicBezTo>
                    <a:pt x="365241" y="131349"/>
                    <a:pt x="372183" y="119467"/>
                    <a:pt x="368166" y="108621"/>
                  </a:cubicBezTo>
                  <a:cubicBezTo>
                    <a:pt x="363566" y="96157"/>
                    <a:pt x="360244" y="81791"/>
                    <a:pt x="350435" y="72322"/>
                  </a:cubicBezTo>
                  <a:cubicBezTo>
                    <a:pt x="336353" y="62768"/>
                    <a:pt x="319118" y="72606"/>
                    <a:pt x="305121" y="77262"/>
                  </a:cubicBezTo>
                  <a:cubicBezTo>
                    <a:pt x="301600" y="77957"/>
                    <a:pt x="294360" y="82529"/>
                    <a:pt x="292728" y="80286"/>
                  </a:cubicBezTo>
                  <a:cubicBezTo>
                    <a:pt x="294659" y="62910"/>
                    <a:pt x="282961" y="44171"/>
                    <a:pt x="294588" y="28371"/>
                  </a:cubicBezTo>
                  <a:cubicBezTo>
                    <a:pt x="298818" y="21954"/>
                    <a:pt x="299457" y="10072"/>
                    <a:pt x="289903" y="8425"/>
                  </a:cubicBezTo>
                  <a:cubicBezTo>
                    <a:pt x="275735" y="6693"/>
                    <a:pt x="261369" y="11165"/>
                    <a:pt x="247400" y="6608"/>
                  </a:cubicBezTo>
                  <a:cubicBezTo>
                    <a:pt x="229073" y="4237"/>
                    <a:pt x="210376" y="7062"/>
                    <a:pt x="191964" y="4365"/>
                  </a:cubicBezTo>
                  <a:cubicBezTo>
                    <a:pt x="190474" y="4322"/>
                    <a:pt x="188940" y="4365"/>
                    <a:pt x="187407" y="4479"/>
                  </a:cubicBezTo>
                  <a:lnTo>
                    <a:pt x="187407" y="4479"/>
                  </a:lnTo>
                  <a:close/>
                  <a:moveTo>
                    <a:pt x="50089" y="147433"/>
                  </a:moveTo>
                  <a:cubicBezTo>
                    <a:pt x="53595" y="152160"/>
                    <a:pt x="58166" y="156150"/>
                    <a:pt x="63490" y="158719"/>
                  </a:cubicBezTo>
                  <a:cubicBezTo>
                    <a:pt x="59174" y="155908"/>
                    <a:pt x="53709" y="163276"/>
                    <a:pt x="52062" y="157314"/>
                  </a:cubicBezTo>
                  <a:cubicBezTo>
                    <a:pt x="50131" y="154673"/>
                    <a:pt x="49847" y="148924"/>
                    <a:pt x="50089" y="147433"/>
                  </a:cubicBezTo>
                  <a:close/>
                  <a:moveTo>
                    <a:pt x="68827" y="160735"/>
                  </a:moveTo>
                  <a:cubicBezTo>
                    <a:pt x="72916" y="160735"/>
                    <a:pt x="72533" y="164596"/>
                    <a:pt x="69182" y="161132"/>
                  </a:cubicBezTo>
                  <a:cubicBezTo>
                    <a:pt x="68700" y="161005"/>
                    <a:pt x="66173" y="159642"/>
                    <a:pt x="68827" y="160735"/>
                  </a:cubicBezTo>
                  <a:close/>
                  <a:moveTo>
                    <a:pt x="38718" y="277952"/>
                  </a:moveTo>
                  <a:cubicBezTo>
                    <a:pt x="35751" y="275979"/>
                    <a:pt x="41372" y="274971"/>
                    <a:pt x="38718" y="277952"/>
                  </a:cubicBezTo>
                  <a:close/>
                  <a:moveTo>
                    <a:pt x="50799" y="285816"/>
                  </a:moveTo>
                  <a:cubicBezTo>
                    <a:pt x="48513" y="287193"/>
                    <a:pt x="50302" y="284241"/>
                    <a:pt x="50799" y="285816"/>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5" name="Forme libre : forme 4694">
              <a:extLst>
                <a:ext uri="{FF2B5EF4-FFF2-40B4-BE49-F238E27FC236}">
                  <a16:creationId xmlns:a16="http://schemas.microsoft.com/office/drawing/2014/main" id="{1BF569FB-E266-43D9-91C7-D1DD98B6FBDD}"/>
                </a:ext>
              </a:extLst>
            </p:cNvPr>
            <p:cNvSpPr/>
            <p:nvPr/>
          </p:nvSpPr>
          <p:spPr>
            <a:xfrm>
              <a:off x="8796942" y="5361076"/>
              <a:ext cx="97953" cy="127765"/>
            </a:xfrm>
            <a:custGeom>
              <a:avLst/>
              <a:gdLst>
                <a:gd name="connsiteX0" fmla="*/ 45943 w 97952"/>
                <a:gd name="connsiteY0" fmla="*/ 4396 h 127764"/>
                <a:gd name="connsiteX1" fmla="*/ 15322 w 97952"/>
                <a:gd name="connsiteY1" fmla="*/ 39389 h 127764"/>
                <a:gd name="connsiteX2" fmla="*/ 4349 w 97952"/>
                <a:gd name="connsiteY2" fmla="*/ 79976 h 127764"/>
                <a:gd name="connsiteX3" fmla="*/ 32954 w 97952"/>
                <a:gd name="connsiteY3" fmla="*/ 117141 h 127764"/>
                <a:gd name="connsiteX4" fmla="*/ 75812 w 97952"/>
                <a:gd name="connsiteY4" fmla="*/ 121570 h 127764"/>
                <a:gd name="connsiteX5" fmla="*/ 80851 w 97952"/>
                <a:gd name="connsiteY5" fmla="*/ 101582 h 127764"/>
                <a:gd name="connsiteX6" fmla="*/ 85479 w 97952"/>
                <a:gd name="connsiteY6" fmla="*/ 87741 h 127764"/>
                <a:gd name="connsiteX7" fmla="*/ 92790 w 97952"/>
                <a:gd name="connsiteY7" fmla="*/ 74908 h 127764"/>
                <a:gd name="connsiteX8" fmla="*/ 89156 w 97952"/>
                <a:gd name="connsiteY8" fmla="*/ 23390 h 127764"/>
                <a:gd name="connsiteX9" fmla="*/ 64909 w 97952"/>
                <a:gd name="connsiteY9" fmla="*/ 13794 h 127764"/>
                <a:gd name="connsiteX10" fmla="*/ 45943 w 97952"/>
                <a:gd name="connsiteY10" fmla="*/ 4396 h 127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7952" h="127764">
                  <a:moveTo>
                    <a:pt x="45943" y="4396"/>
                  </a:moveTo>
                  <a:cubicBezTo>
                    <a:pt x="29291" y="7732"/>
                    <a:pt x="22080" y="25690"/>
                    <a:pt x="15322" y="39389"/>
                  </a:cubicBezTo>
                  <a:cubicBezTo>
                    <a:pt x="10013" y="52393"/>
                    <a:pt x="5030" y="65837"/>
                    <a:pt x="4349" y="79976"/>
                  </a:cubicBezTo>
                  <a:cubicBezTo>
                    <a:pt x="19226" y="87798"/>
                    <a:pt x="16345" y="110881"/>
                    <a:pt x="32954" y="117141"/>
                  </a:cubicBezTo>
                  <a:cubicBezTo>
                    <a:pt x="46142" y="122649"/>
                    <a:pt x="61871" y="125758"/>
                    <a:pt x="75812" y="121570"/>
                  </a:cubicBezTo>
                  <a:cubicBezTo>
                    <a:pt x="83464" y="117936"/>
                    <a:pt x="78083" y="107885"/>
                    <a:pt x="80851" y="101582"/>
                  </a:cubicBezTo>
                  <a:cubicBezTo>
                    <a:pt x="83208" y="98388"/>
                    <a:pt x="80653" y="86478"/>
                    <a:pt x="85479" y="87741"/>
                  </a:cubicBezTo>
                  <a:cubicBezTo>
                    <a:pt x="94082" y="93689"/>
                    <a:pt x="91129" y="80089"/>
                    <a:pt x="92790" y="74908"/>
                  </a:cubicBezTo>
                  <a:cubicBezTo>
                    <a:pt x="93514" y="58015"/>
                    <a:pt x="97589" y="38878"/>
                    <a:pt x="89156" y="23390"/>
                  </a:cubicBezTo>
                  <a:cubicBezTo>
                    <a:pt x="83265" y="15114"/>
                    <a:pt x="70630" y="23035"/>
                    <a:pt x="64909" y="13794"/>
                  </a:cubicBezTo>
                  <a:cubicBezTo>
                    <a:pt x="59557" y="9223"/>
                    <a:pt x="53467" y="3786"/>
                    <a:pt x="45943" y="4396"/>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6" name="Forme libre : forme 4695">
              <a:extLst>
                <a:ext uri="{FF2B5EF4-FFF2-40B4-BE49-F238E27FC236}">
                  <a16:creationId xmlns:a16="http://schemas.microsoft.com/office/drawing/2014/main" id="{E8F86F1C-315E-4745-8A55-FE21533BF77F}"/>
                </a:ext>
              </a:extLst>
            </p:cNvPr>
            <p:cNvSpPr/>
            <p:nvPr/>
          </p:nvSpPr>
          <p:spPr>
            <a:xfrm>
              <a:off x="8940124" y="4187748"/>
              <a:ext cx="217200" cy="569262"/>
            </a:xfrm>
            <a:custGeom>
              <a:avLst/>
              <a:gdLst>
                <a:gd name="connsiteX0" fmla="*/ 31421 w 217199"/>
                <a:gd name="connsiteY0" fmla="*/ 7315 h 569262"/>
                <a:gd name="connsiteX1" fmla="*/ 43559 w 217199"/>
                <a:gd name="connsiteY1" fmla="*/ 25997 h 569262"/>
                <a:gd name="connsiteX2" fmla="*/ 55994 w 217199"/>
                <a:gd name="connsiteY2" fmla="*/ 46695 h 569262"/>
                <a:gd name="connsiteX3" fmla="*/ 66925 w 217199"/>
                <a:gd name="connsiteY3" fmla="*/ 65675 h 569262"/>
                <a:gd name="connsiteX4" fmla="*/ 54291 w 217199"/>
                <a:gd name="connsiteY4" fmla="*/ 108575 h 569262"/>
                <a:gd name="connsiteX5" fmla="*/ 53893 w 217199"/>
                <a:gd name="connsiteY5" fmla="*/ 128918 h 569262"/>
                <a:gd name="connsiteX6" fmla="*/ 50827 w 217199"/>
                <a:gd name="connsiteY6" fmla="*/ 162052 h 569262"/>
                <a:gd name="connsiteX7" fmla="*/ 57272 w 217199"/>
                <a:gd name="connsiteY7" fmla="*/ 218353 h 569262"/>
                <a:gd name="connsiteX8" fmla="*/ 56420 w 217199"/>
                <a:gd name="connsiteY8" fmla="*/ 224401 h 569262"/>
                <a:gd name="connsiteX9" fmla="*/ 27815 w 217199"/>
                <a:gd name="connsiteY9" fmla="*/ 249230 h 569262"/>
                <a:gd name="connsiteX10" fmla="*/ 32045 w 217199"/>
                <a:gd name="connsiteY10" fmla="*/ 269729 h 569262"/>
                <a:gd name="connsiteX11" fmla="*/ 4349 w 217199"/>
                <a:gd name="connsiteY11" fmla="*/ 313595 h 569262"/>
                <a:gd name="connsiteX12" fmla="*/ 15223 w 217199"/>
                <a:gd name="connsiteY12" fmla="*/ 317882 h 569262"/>
                <a:gd name="connsiteX13" fmla="*/ 37383 w 217199"/>
                <a:gd name="connsiteY13" fmla="*/ 338424 h 569262"/>
                <a:gd name="connsiteX14" fmla="*/ 46894 w 217199"/>
                <a:gd name="connsiteY14" fmla="*/ 347339 h 569262"/>
                <a:gd name="connsiteX15" fmla="*/ 76153 w 217199"/>
                <a:gd name="connsiteY15" fmla="*/ 386108 h 569262"/>
                <a:gd name="connsiteX16" fmla="*/ 81746 w 217199"/>
                <a:gd name="connsiteY16" fmla="*/ 376484 h 569262"/>
                <a:gd name="connsiteX17" fmla="*/ 112920 w 217199"/>
                <a:gd name="connsiteY17" fmla="*/ 369584 h 569262"/>
                <a:gd name="connsiteX18" fmla="*/ 124774 w 217199"/>
                <a:gd name="connsiteY18" fmla="*/ 406295 h 569262"/>
                <a:gd name="connsiteX19" fmla="*/ 117208 w 217199"/>
                <a:gd name="connsiteY19" fmla="*/ 438123 h 569262"/>
                <a:gd name="connsiteX20" fmla="*/ 109812 w 217199"/>
                <a:gd name="connsiteY20" fmla="*/ 460979 h 569262"/>
                <a:gd name="connsiteX21" fmla="*/ 111927 w 217199"/>
                <a:gd name="connsiteY21" fmla="*/ 487511 h 569262"/>
                <a:gd name="connsiteX22" fmla="*/ 135890 w 217199"/>
                <a:gd name="connsiteY22" fmla="*/ 526337 h 569262"/>
                <a:gd name="connsiteX23" fmla="*/ 154728 w 217199"/>
                <a:gd name="connsiteY23" fmla="*/ 544721 h 569262"/>
                <a:gd name="connsiteX24" fmla="*/ 156233 w 217199"/>
                <a:gd name="connsiteY24" fmla="*/ 564865 h 569262"/>
                <a:gd name="connsiteX25" fmla="*/ 173353 w 217199"/>
                <a:gd name="connsiteY25" fmla="*/ 554644 h 569262"/>
                <a:gd name="connsiteX26" fmla="*/ 163288 w 217199"/>
                <a:gd name="connsiteY26" fmla="*/ 520148 h 569262"/>
                <a:gd name="connsiteX27" fmla="*/ 180309 w 217199"/>
                <a:gd name="connsiteY27" fmla="*/ 494467 h 569262"/>
                <a:gd name="connsiteX28" fmla="*/ 205990 w 217199"/>
                <a:gd name="connsiteY28" fmla="*/ 481676 h 569262"/>
                <a:gd name="connsiteX29" fmla="*/ 212534 w 217199"/>
                <a:gd name="connsiteY29" fmla="*/ 406891 h 569262"/>
                <a:gd name="connsiteX30" fmla="*/ 196876 w 217199"/>
                <a:gd name="connsiteY30" fmla="*/ 355530 h 569262"/>
                <a:gd name="connsiteX31" fmla="*/ 148950 w 217199"/>
                <a:gd name="connsiteY31" fmla="*/ 300818 h 569262"/>
                <a:gd name="connsiteX32" fmla="*/ 133831 w 217199"/>
                <a:gd name="connsiteY32" fmla="*/ 282250 h 569262"/>
                <a:gd name="connsiteX33" fmla="*/ 125626 w 217199"/>
                <a:gd name="connsiteY33" fmla="*/ 218353 h 569262"/>
                <a:gd name="connsiteX34" fmla="*/ 136557 w 217199"/>
                <a:gd name="connsiteY34" fmla="*/ 182097 h 569262"/>
                <a:gd name="connsiteX35" fmla="*/ 151207 w 217199"/>
                <a:gd name="connsiteY35" fmla="*/ 165530 h 569262"/>
                <a:gd name="connsiteX36" fmla="*/ 162635 w 217199"/>
                <a:gd name="connsiteY36" fmla="*/ 161044 h 569262"/>
                <a:gd name="connsiteX37" fmla="*/ 140433 w 217199"/>
                <a:gd name="connsiteY37" fmla="*/ 117235 h 569262"/>
                <a:gd name="connsiteX38" fmla="*/ 141142 w 217199"/>
                <a:gd name="connsiteY38" fmla="*/ 90944 h 569262"/>
                <a:gd name="connsiteX39" fmla="*/ 138175 w 217199"/>
                <a:gd name="connsiteY39" fmla="*/ 55496 h 569262"/>
                <a:gd name="connsiteX40" fmla="*/ 107611 w 217199"/>
                <a:gd name="connsiteY40" fmla="*/ 12141 h 569262"/>
                <a:gd name="connsiteX41" fmla="*/ 95175 w 217199"/>
                <a:gd name="connsiteY41" fmla="*/ 23981 h 569262"/>
                <a:gd name="connsiteX42" fmla="*/ 56647 w 217199"/>
                <a:gd name="connsiteY42" fmla="*/ 11190 h 569262"/>
                <a:gd name="connsiteX43" fmla="*/ 31776 w 217199"/>
                <a:gd name="connsiteY43" fmla="*/ 4390 h 569262"/>
                <a:gd name="connsiteX44" fmla="*/ 31605 w 217199"/>
                <a:gd name="connsiteY44" fmla="*/ 5994 h 569262"/>
                <a:gd name="connsiteX45" fmla="*/ 31421 w 217199"/>
                <a:gd name="connsiteY45" fmla="*/ 7315 h 569262"/>
                <a:gd name="connsiteX46" fmla="*/ 31421 w 217199"/>
                <a:gd name="connsiteY46" fmla="*/ 7315 h 56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217199" h="569262">
                  <a:moveTo>
                    <a:pt x="31421" y="7315"/>
                  </a:moveTo>
                  <a:cubicBezTo>
                    <a:pt x="29504" y="15847"/>
                    <a:pt x="34899" y="24464"/>
                    <a:pt x="43559" y="25997"/>
                  </a:cubicBezTo>
                  <a:cubicBezTo>
                    <a:pt x="52928" y="28169"/>
                    <a:pt x="58479" y="37425"/>
                    <a:pt x="55994" y="46695"/>
                  </a:cubicBezTo>
                  <a:cubicBezTo>
                    <a:pt x="54362" y="55056"/>
                    <a:pt x="59415" y="62481"/>
                    <a:pt x="66925" y="65675"/>
                  </a:cubicBezTo>
                  <a:cubicBezTo>
                    <a:pt x="81505" y="77869"/>
                    <a:pt x="73370" y="106403"/>
                    <a:pt x="54291" y="108575"/>
                  </a:cubicBezTo>
                  <a:cubicBezTo>
                    <a:pt x="45191" y="112238"/>
                    <a:pt x="50642" y="122999"/>
                    <a:pt x="53893" y="128918"/>
                  </a:cubicBezTo>
                  <a:cubicBezTo>
                    <a:pt x="57215" y="140133"/>
                    <a:pt x="47604" y="150525"/>
                    <a:pt x="50827" y="162052"/>
                  </a:cubicBezTo>
                  <a:cubicBezTo>
                    <a:pt x="51494" y="180521"/>
                    <a:pt x="44126" y="202780"/>
                    <a:pt x="57272" y="218353"/>
                  </a:cubicBezTo>
                  <a:cubicBezTo>
                    <a:pt x="61531" y="221022"/>
                    <a:pt x="61829" y="222456"/>
                    <a:pt x="56420" y="224401"/>
                  </a:cubicBezTo>
                  <a:cubicBezTo>
                    <a:pt x="46369" y="231201"/>
                    <a:pt x="30952" y="236056"/>
                    <a:pt x="27815" y="249230"/>
                  </a:cubicBezTo>
                  <a:cubicBezTo>
                    <a:pt x="28312" y="256214"/>
                    <a:pt x="34217" y="262148"/>
                    <a:pt x="32045" y="269729"/>
                  </a:cubicBezTo>
                  <a:cubicBezTo>
                    <a:pt x="29590" y="287446"/>
                    <a:pt x="17764" y="302437"/>
                    <a:pt x="4349" y="313595"/>
                  </a:cubicBezTo>
                  <a:cubicBezTo>
                    <a:pt x="7330" y="314319"/>
                    <a:pt x="18744" y="311011"/>
                    <a:pt x="15223" y="317882"/>
                  </a:cubicBezTo>
                  <a:cubicBezTo>
                    <a:pt x="16614" y="328075"/>
                    <a:pt x="25231" y="343109"/>
                    <a:pt x="37383" y="338424"/>
                  </a:cubicBezTo>
                  <a:cubicBezTo>
                    <a:pt x="41628" y="335528"/>
                    <a:pt x="43573" y="345437"/>
                    <a:pt x="46894" y="347339"/>
                  </a:cubicBezTo>
                  <a:cubicBezTo>
                    <a:pt x="56647" y="360300"/>
                    <a:pt x="65619" y="373772"/>
                    <a:pt x="76153" y="386108"/>
                  </a:cubicBezTo>
                  <a:cubicBezTo>
                    <a:pt x="76593" y="382034"/>
                    <a:pt x="75826" y="375547"/>
                    <a:pt x="81746" y="376484"/>
                  </a:cubicBezTo>
                  <a:cubicBezTo>
                    <a:pt x="93017" y="378002"/>
                    <a:pt x="102032" y="368718"/>
                    <a:pt x="112920" y="369584"/>
                  </a:cubicBezTo>
                  <a:cubicBezTo>
                    <a:pt x="127145" y="374894"/>
                    <a:pt x="125200" y="393888"/>
                    <a:pt x="124774" y="406295"/>
                  </a:cubicBezTo>
                  <a:cubicBezTo>
                    <a:pt x="124448" y="417354"/>
                    <a:pt x="126009" y="429662"/>
                    <a:pt x="117208" y="438123"/>
                  </a:cubicBezTo>
                  <a:cubicBezTo>
                    <a:pt x="112892" y="445221"/>
                    <a:pt x="117435" y="455428"/>
                    <a:pt x="109812" y="460979"/>
                  </a:cubicBezTo>
                  <a:cubicBezTo>
                    <a:pt x="101691" y="468346"/>
                    <a:pt x="107029" y="480001"/>
                    <a:pt x="111927" y="487511"/>
                  </a:cubicBezTo>
                  <a:cubicBezTo>
                    <a:pt x="111487" y="503922"/>
                    <a:pt x="125555" y="515520"/>
                    <a:pt x="135890" y="526337"/>
                  </a:cubicBezTo>
                  <a:cubicBezTo>
                    <a:pt x="141667" y="532825"/>
                    <a:pt x="150568" y="537368"/>
                    <a:pt x="154728" y="544721"/>
                  </a:cubicBezTo>
                  <a:cubicBezTo>
                    <a:pt x="152769" y="550811"/>
                    <a:pt x="147176" y="562026"/>
                    <a:pt x="156233" y="564865"/>
                  </a:cubicBezTo>
                  <a:cubicBezTo>
                    <a:pt x="163728" y="567563"/>
                    <a:pt x="173765" y="563730"/>
                    <a:pt x="173353" y="554644"/>
                  </a:cubicBezTo>
                  <a:cubicBezTo>
                    <a:pt x="175099" y="542365"/>
                    <a:pt x="171082" y="528935"/>
                    <a:pt x="163288" y="520148"/>
                  </a:cubicBezTo>
                  <a:cubicBezTo>
                    <a:pt x="173751" y="515165"/>
                    <a:pt x="168001" y="497519"/>
                    <a:pt x="180309" y="494467"/>
                  </a:cubicBezTo>
                  <a:cubicBezTo>
                    <a:pt x="189991" y="493729"/>
                    <a:pt x="201788" y="491883"/>
                    <a:pt x="205990" y="481676"/>
                  </a:cubicBezTo>
                  <a:cubicBezTo>
                    <a:pt x="217602" y="458111"/>
                    <a:pt x="204797" y="431238"/>
                    <a:pt x="212534" y="406891"/>
                  </a:cubicBezTo>
                  <a:cubicBezTo>
                    <a:pt x="216708" y="388238"/>
                    <a:pt x="208815" y="369684"/>
                    <a:pt x="196876" y="355530"/>
                  </a:cubicBezTo>
                  <a:cubicBezTo>
                    <a:pt x="181544" y="336593"/>
                    <a:pt x="171011" y="312928"/>
                    <a:pt x="148950" y="300818"/>
                  </a:cubicBezTo>
                  <a:cubicBezTo>
                    <a:pt x="142406" y="296375"/>
                    <a:pt x="131475" y="292457"/>
                    <a:pt x="133831" y="282250"/>
                  </a:cubicBezTo>
                  <a:cubicBezTo>
                    <a:pt x="137778" y="260487"/>
                    <a:pt x="129729" y="239179"/>
                    <a:pt x="125626" y="218353"/>
                  </a:cubicBezTo>
                  <a:cubicBezTo>
                    <a:pt x="122631" y="204612"/>
                    <a:pt x="132227" y="194064"/>
                    <a:pt x="136557" y="182097"/>
                  </a:cubicBezTo>
                  <a:cubicBezTo>
                    <a:pt x="138814" y="174914"/>
                    <a:pt x="140787" y="162762"/>
                    <a:pt x="151207" y="165530"/>
                  </a:cubicBezTo>
                  <a:cubicBezTo>
                    <a:pt x="155963" y="165203"/>
                    <a:pt x="165119" y="169207"/>
                    <a:pt x="162635" y="161044"/>
                  </a:cubicBezTo>
                  <a:cubicBezTo>
                    <a:pt x="162493" y="143157"/>
                    <a:pt x="136827" y="135732"/>
                    <a:pt x="140433" y="117235"/>
                  </a:cubicBezTo>
                  <a:cubicBezTo>
                    <a:pt x="144308" y="109143"/>
                    <a:pt x="147871" y="98539"/>
                    <a:pt x="141142" y="90944"/>
                  </a:cubicBezTo>
                  <a:cubicBezTo>
                    <a:pt x="136713" y="79644"/>
                    <a:pt x="143485" y="66839"/>
                    <a:pt x="138175" y="55496"/>
                  </a:cubicBezTo>
                  <a:cubicBezTo>
                    <a:pt x="131958" y="38816"/>
                    <a:pt x="121395" y="23342"/>
                    <a:pt x="107611" y="12141"/>
                  </a:cubicBezTo>
                  <a:cubicBezTo>
                    <a:pt x="99832" y="8025"/>
                    <a:pt x="97092" y="18870"/>
                    <a:pt x="95175" y="23981"/>
                  </a:cubicBezTo>
                  <a:cubicBezTo>
                    <a:pt x="83563" y="16372"/>
                    <a:pt x="68004" y="19850"/>
                    <a:pt x="56647" y="11190"/>
                  </a:cubicBezTo>
                  <a:cubicBezTo>
                    <a:pt x="48712" y="7968"/>
                    <a:pt x="40577" y="3893"/>
                    <a:pt x="31776" y="4390"/>
                  </a:cubicBezTo>
                  <a:lnTo>
                    <a:pt x="31605" y="5994"/>
                  </a:lnTo>
                  <a:lnTo>
                    <a:pt x="31421" y="7315"/>
                  </a:lnTo>
                  <a:lnTo>
                    <a:pt x="31421" y="7315"/>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7" name="Forme libre : forme 4696">
              <a:extLst>
                <a:ext uri="{FF2B5EF4-FFF2-40B4-BE49-F238E27FC236}">
                  <a16:creationId xmlns:a16="http://schemas.microsoft.com/office/drawing/2014/main" id="{EDB238EE-8E27-4F9F-9EE5-4E838E0E33B5}"/>
                </a:ext>
              </a:extLst>
            </p:cNvPr>
            <p:cNvSpPr/>
            <p:nvPr/>
          </p:nvSpPr>
          <p:spPr>
            <a:xfrm>
              <a:off x="6097560" y="937622"/>
              <a:ext cx="768007" cy="606172"/>
            </a:xfrm>
            <a:custGeom>
              <a:avLst/>
              <a:gdLst>
                <a:gd name="connsiteX0" fmla="*/ 509999 w 768007"/>
                <a:gd name="connsiteY0" fmla="*/ 4425 h 606172"/>
                <a:gd name="connsiteX1" fmla="*/ 484261 w 768007"/>
                <a:gd name="connsiteY1" fmla="*/ 11225 h 606172"/>
                <a:gd name="connsiteX2" fmla="*/ 467765 w 768007"/>
                <a:gd name="connsiteY2" fmla="*/ 42896 h 606172"/>
                <a:gd name="connsiteX3" fmla="*/ 400121 w 768007"/>
                <a:gd name="connsiteY3" fmla="*/ 152930 h 606172"/>
                <a:gd name="connsiteX4" fmla="*/ 320211 w 768007"/>
                <a:gd name="connsiteY4" fmla="*/ 190905 h 606172"/>
                <a:gd name="connsiteX5" fmla="*/ 274543 w 768007"/>
                <a:gd name="connsiteY5" fmla="*/ 234359 h 606172"/>
                <a:gd name="connsiteX6" fmla="*/ 258984 w 768007"/>
                <a:gd name="connsiteY6" fmla="*/ 279275 h 606172"/>
                <a:gd name="connsiteX7" fmla="*/ 228576 w 768007"/>
                <a:gd name="connsiteY7" fmla="*/ 329629 h 606172"/>
                <a:gd name="connsiteX8" fmla="*/ 220072 w 768007"/>
                <a:gd name="connsiteY8" fmla="*/ 380039 h 606172"/>
                <a:gd name="connsiteX9" fmla="*/ 235333 w 768007"/>
                <a:gd name="connsiteY9" fmla="*/ 402241 h 606172"/>
                <a:gd name="connsiteX10" fmla="*/ 205124 w 768007"/>
                <a:gd name="connsiteY10" fmla="*/ 462561 h 606172"/>
                <a:gd name="connsiteX11" fmla="*/ 137877 w 768007"/>
                <a:gd name="connsiteY11" fmla="*/ 526911 h 606172"/>
                <a:gd name="connsiteX12" fmla="*/ 87680 w 768007"/>
                <a:gd name="connsiteY12" fmla="*/ 560769 h 606172"/>
                <a:gd name="connsiteX13" fmla="*/ 23982 w 768007"/>
                <a:gd name="connsiteY13" fmla="*/ 575973 h 606172"/>
                <a:gd name="connsiteX14" fmla="*/ 4349 w 768007"/>
                <a:gd name="connsiteY14" fmla="*/ 600646 h 606172"/>
                <a:gd name="connsiteX15" fmla="*/ 275962 w 768007"/>
                <a:gd name="connsiteY15" fmla="*/ 601100 h 606172"/>
                <a:gd name="connsiteX16" fmla="*/ 290471 w 768007"/>
                <a:gd name="connsiteY16" fmla="*/ 591049 h 606172"/>
                <a:gd name="connsiteX17" fmla="*/ 292927 w 768007"/>
                <a:gd name="connsiteY17" fmla="*/ 530148 h 606172"/>
                <a:gd name="connsiteX18" fmla="*/ 319218 w 768007"/>
                <a:gd name="connsiteY18" fmla="*/ 505731 h 606172"/>
                <a:gd name="connsiteX19" fmla="*/ 350889 w 768007"/>
                <a:gd name="connsiteY19" fmla="*/ 480760 h 606172"/>
                <a:gd name="connsiteX20" fmla="*/ 377734 w 768007"/>
                <a:gd name="connsiteY20" fmla="*/ 467614 h 606172"/>
                <a:gd name="connsiteX21" fmla="*/ 409150 w 768007"/>
                <a:gd name="connsiteY21" fmla="*/ 462830 h 606172"/>
                <a:gd name="connsiteX22" fmla="*/ 428229 w 768007"/>
                <a:gd name="connsiteY22" fmla="*/ 450991 h 606172"/>
                <a:gd name="connsiteX23" fmla="*/ 457331 w 768007"/>
                <a:gd name="connsiteY23" fmla="*/ 445454 h 606172"/>
                <a:gd name="connsiteX24" fmla="*/ 511915 w 768007"/>
                <a:gd name="connsiteY24" fmla="*/ 415486 h 606172"/>
                <a:gd name="connsiteX25" fmla="*/ 544822 w 768007"/>
                <a:gd name="connsiteY25" fmla="*/ 390246 h 606172"/>
                <a:gd name="connsiteX26" fmla="*/ 583776 w 768007"/>
                <a:gd name="connsiteY26" fmla="*/ 367901 h 606172"/>
                <a:gd name="connsiteX27" fmla="*/ 608647 w 768007"/>
                <a:gd name="connsiteY27" fmla="*/ 355210 h 606172"/>
                <a:gd name="connsiteX28" fmla="*/ 598823 w 768007"/>
                <a:gd name="connsiteY28" fmla="*/ 333504 h 606172"/>
                <a:gd name="connsiteX29" fmla="*/ 598823 w 768007"/>
                <a:gd name="connsiteY29" fmla="*/ 325398 h 606172"/>
                <a:gd name="connsiteX30" fmla="*/ 600030 w 768007"/>
                <a:gd name="connsiteY30" fmla="*/ 313771 h 606172"/>
                <a:gd name="connsiteX31" fmla="*/ 629231 w 768007"/>
                <a:gd name="connsiteY31" fmla="*/ 308590 h 606172"/>
                <a:gd name="connsiteX32" fmla="*/ 651746 w 768007"/>
                <a:gd name="connsiteY32" fmla="*/ 285067 h 606172"/>
                <a:gd name="connsiteX33" fmla="*/ 700240 w 768007"/>
                <a:gd name="connsiteY33" fmla="*/ 278366 h 606172"/>
                <a:gd name="connsiteX34" fmla="*/ 764236 w 768007"/>
                <a:gd name="connsiteY34" fmla="*/ 280027 h 606172"/>
                <a:gd name="connsiteX35" fmla="*/ 751090 w 768007"/>
                <a:gd name="connsiteY35" fmla="*/ 271822 h 606172"/>
                <a:gd name="connsiteX36" fmla="*/ 763427 w 768007"/>
                <a:gd name="connsiteY36" fmla="*/ 244126 h 606172"/>
                <a:gd name="connsiteX37" fmla="*/ 741125 w 768007"/>
                <a:gd name="connsiteY37" fmla="*/ 216628 h 606172"/>
                <a:gd name="connsiteX38" fmla="*/ 733672 w 768007"/>
                <a:gd name="connsiteY38" fmla="*/ 186163 h 606172"/>
                <a:gd name="connsiteX39" fmla="*/ 730549 w 768007"/>
                <a:gd name="connsiteY39" fmla="*/ 147692 h 606172"/>
                <a:gd name="connsiteX40" fmla="*/ 729896 w 768007"/>
                <a:gd name="connsiteY40" fmla="*/ 114814 h 606172"/>
                <a:gd name="connsiteX41" fmla="*/ 731954 w 768007"/>
                <a:gd name="connsiteY41" fmla="*/ 104791 h 606172"/>
                <a:gd name="connsiteX42" fmla="*/ 725963 w 768007"/>
                <a:gd name="connsiteY42" fmla="*/ 84704 h 606172"/>
                <a:gd name="connsiteX43" fmla="*/ 700538 w 768007"/>
                <a:gd name="connsiteY43" fmla="*/ 62700 h 606172"/>
                <a:gd name="connsiteX44" fmla="*/ 680195 w 768007"/>
                <a:gd name="connsiteY44" fmla="*/ 60386 h 606172"/>
                <a:gd name="connsiteX45" fmla="*/ 661811 w 768007"/>
                <a:gd name="connsiteY45" fmla="*/ 49654 h 606172"/>
                <a:gd name="connsiteX46" fmla="*/ 660193 w 768007"/>
                <a:gd name="connsiteY46" fmla="*/ 28913 h 606172"/>
                <a:gd name="connsiteX47" fmla="*/ 635464 w 768007"/>
                <a:gd name="connsiteY47" fmla="*/ 51868 h 606172"/>
                <a:gd name="connsiteX48" fmla="*/ 588134 w 768007"/>
                <a:gd name="connsiteY48" fmla="*/ 52677 h 606172"/>
                <a:gd name="connsiteX49" fmla="*/ 535466 w 768007"/>
                <a:gd name="connsiteY49" fmla="*/ 38836 h 606172"/>
                <a:gd name="connsiteX50" fmla="*/ 517437 w 768007"/>
                <a:gd name="connsiteY50" fmla="*/ 7719 h 606172"/>
                <a:gd name="connsiteX51" fmla="*/ 509999 w 768007"/>
                <a:gd name="connsiteY51" fmla="*/ 4425 h 606172"/>
                <a:gd name="connsiteX52" fmla="*/ 509999 w 768007"/>
                <a:gd name="connsiteY52" fmla="*/ 4425 h 606172"/>
                <a:gd name="connsiteX53" fmla="*/ 657382 w 768007"/>
                <a:gd name="connsiteY53" fmla="*/ 48433 h 606172"/>
                <a:gd name="connsiteX54" fmla="*/ 654103 w 768007"/>
                <a:gd name="connsiteY54" fmla="*/ 45565 h 606172"/>
                <a:gd name="connsiteX55" fmla="*/ 657382 w 768007"/>
                <a:gd name="connsiteY55" fmla="*/ 48433 h 606172"/>
                <a:gd name="connsiteX56" fmla="*/ 676064 w 768007"/>
                <a:gd name="connsiteY56" fmla="*/ 65908 h 606172"/>
                <a:gd name="connsiteX57" fmla="*/ 676064 w 768007"/>
                <a:gd name="connsiteY57" fmla="*/ 65908 h 606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768007" h="606172">
                  <a:moveTo>
                    <a:pt x="509999" y="4425"/>
                  </a:moveTo>
                  <a:cubicBezTo>
                    <a:pt x="501453" y="7435"/>
                    <a:pt x="493702" y="12431"/>
                    <a:pt x="484261" y="11225"/>
                  </a:cubicBezTo>
                  <a:cubicBezTo>
                    <a:pt x="473032" y="17159"/>
                    <a:pt x="472975" y="32562"/>
                    <a:pt x="467765" y="42896"/>
                  </a:cubicBezTo>
                  <a:cubicBezTo>
                    <a:pt x="452363" y="83114"/>
                    <a:pt x="437230" y="127675"/>
                    <a:pt x="400121" y="152930"/>
                  </a:cubicBezTo>
                  <a:cubicBezTo>
                    <a:pt x="375136" y="168971"/>
                    <a:pt x="345083" y="174863"/>
                    <a:pt x="320211" y="190905"/>
                  </a:cubicBezTo>
                  <a:cubicBezTo>
                    <a:pt x="303417" y="203610"/>
                    <a:pt x="289803" y="220205"/>
                    <a:pt x="274543" y="234359"/>
                  </a:cubicBezTo>
                  <a:cubicBezTo>
                    <a:pt x="261851" y="246127"/>
                    <a:pt x="264251" y="264327"/>
                    <a:pt x="258984" y="279275"/>
                  </a:cubicBezTo>
                  <a:cubicBezTo>
                    <a:pt x="248763" y="295842"/>
                    <a:pt x="232778" y="309740"/>
                    <a:pt x="228576" y="329629"/>
                  </a:cubicBezTo>
                  <a:cubicBezTo>
                    <a:pt x="223834" y="346053"/>
                    <a:pt x="228193" y="364395"/>
                    <a:pt x="220072" y="380039"/>
                  </a:cubicBezTo>
                  <a:cubicBezTo>
                    <a:pt x="217673" y="391396"/>
                    <a:pt x="235262" y="391410"/>
                    <a:pt x="235333" y="402241"/>
                  </a:cubicBezTo>
                  <a:cubicBezTo>
                    <a:pt x="236142" y="425878"/>
                    <a:pt x="218241" y="444688"/>
                    <a:pt x="205124" y="462561"/>
                  </a:cubicBezTo>
                  <a:cubicBezTo>
                    <a:pt x="187677" y="488894"/>
                    <a:pt x="161897" y="507037"/>
                    <a:pt x="137877" y="526911"/>
                  </a:cubicBezTo>
                  <a:cubicBezTo>
                    <a:pt x="123170" y="540781"/>
                    <a:pt x="107625" y="554949"/>
                    <a:pt x="87680" y="560769"/>
                  </a:cubicBezTo>
                  <a:cubicBezTo>
                    <a:pt x="67280" y="569031"/>
                    <a:pt x="44538" y="568548"/>
                    <a:pt x="23982" y="575973"/>
                  </a:cubicBezTo>
                  <a:cubicBezTo>
                    <a:pt x="16146" y="583043"/>
                    <a:pt x="11461" y="592838"/>
                    <a:pt x="4349" y="600646"/>
                  </a:cubicBezTo>
                  <a:cubicBezTo>
                    <a:pt x="94877" y="601199"/>
                    <a:pt x="185491" y="605146"/>
                    <a:pt x="275962" y="601100"/>
                  </a:cubicBezTo>
                  <a:cubicBezTo>
                    <a:pt x="282322" y="600646"/>
                    <a:pt x="292359" y="600362"/>
                    <a:pt x="290471" y="591049"/>
                  </a:cubicBezTo>
                  <a:cubicBezTo>
                    <a:pt x="293239" y="570848"/>
                    <a:pt x="293168" y="550420"/>
                    <a:pt x="292927" y="530148"/>
                  </a:cubicBezTo>
                  <a:cubicBezTo>
                    <a:pt x="295979" y="517513"/>
                    <a:pt x="310728" y="513936"/>
                    <a:pt x="319218" y="505731"/>
                  </a:cubicBezTo>
                  <a:cubicBezTo>
                    <a:pt x="331355" y="499357"/>
                    <a:pt x="341591" y="490669"/>
                    <a:pt x="350889" y="480760"/>
                  </a:cubicBezTo>
                  <a:cubicBezTo>
                    <a:pt x="359094" y="474727"/>
                    <a:pt x="371701" y="477083"/>
                    <a:pt x="377734" y="467614"/>
                  </a:cubicBezTo>
                  <a:cubicBezTo>
                    <a:pt x="385428" y="457918"/>
                    <a:pt x="398645" y="459395"/>
                    <a:pt x="409150" y="462830"/>
                  </a:cubicBezTo>
                  <a:cubicBezTo>
                    <a:pt x="417852" y="465669"/>
                    <a:pt x="426597" y="459679"/>
                    <a:pt x="428229" y="450991"/>
                  </a:cubicBezTo>
                  <a:cubicBezTo>
                    <a:pt x="434007" y="440514"/>
                    <a:pt x="447962" y="447371"/>
                    <a:pt x="457331" y="445454"/>
                  </a:cubicBezTo>
                  <a:cubicBezTo>
                    <a:pt x="478725" y="444191"/>
                    <a:pt x="501495" y="435560"/>
                    <a:pt x="511915" y="415486"/>
                  </a:cubicBezTo>
                  <a:cubicBezTo>
                    <a:pt x="518985" y="402795"/>
                    <a:pt x="529291" y="390757"/>
                    <a:pt x="544822" y="390246"/>
                  </a:cubicBezTo>
                  <a:cubicBezTo>
                    <a:pt x="560608" y="388741"/>
                    <a:pt x="570289" y="374233"/>
                    <a:pt x="583776" y="367901"/>
                  </a:cubicBezTo>
                  <a:cubicBezTo>
                    <a:pt x="592194" y="365289"/>
                    <a:pt x="606021" y="365829"/>
                    <a:pt x="608647" y="355210"/>
                  </a:cubicBezTo>
                  <a:cubicBezTo>
                    <a:pt x="608108" y="346891"/>
                    <a:pt x="594252" y="342334"/>
                    <a:pt x="598823" y="333504"/>
                  </a:cubicBezTo>
                  <a:cubicBezTo>
                    <a:pt x="602330" y="329316"/>
                    <a:pt x="608491" y="325810"/>
                    <a:pt x="598823" y="325398"/>
                  </a:cubicBezTo>
                  <a:cubicBezTo>
                    <a:pt x="591669" y="324262"/>
                    <a:pt x="595246" y="315802"/>
                    <a:pt x="600030" y="313771"/>
                  </a:cubicBezTo>
                  <a:cubicBezTo>
                    <a:pt x="608647" y="307795"/>
                    <a:pt x="620032" y="313303"/>
                    <a:pt x="629231" y="308590"/>
                  </a:cubicBezTo>
                  <a:cubicBezTo>
                    <a:pt x="640702" y="305367"/>
                    <a:pt x="647019" y="295018"/>
                    <a:pt x="651746" y="285067"/>
                  </a:cubicBezTo>
                  <a:cubicBezTo>
                    <a:pt x="664736" y="273355"/>
                    <a:pt x="684298" y="277657"/>
                    <a:pt x="700240" y="278366"/>
                  </a:cubicBezTo>
                  <a:cubicBezTo>
                    <a:pt x="721364" y="279857"/>
                    <a:pt x="743325" y="287196"/>
                    <a:pt x="764236" y="280027"/>
                  </a:cubicBezTo>
                  <a:cubicBezTo>
                    <a:pt x="761042" y="277004"/>
                    <a:pt x="750920" y="277472"/>
                    <a:pt x="751090" y="271822"/>
                  </a:cubicBezTo>
                  <a:cubicBezTo>
                    <a:pt x="754654" y="262836"/>
                    <a:pt x="769247" y="255184"/>
                    <a:pt x="763427" y="244126"/>
                  </a:cubicBezTo>
                  <a:cubicBezTo>
                    <a:pt x="755903" y="235395"/>
                    <a:pt x="739066" y="230994"/>
                    <a:pt x="741125" y="216628"/>
                  </a:cubicBezTo>
                  <a:cubicBezTo>
                    <a:pt x="739975" y="206137"/>
                    <a:pt x="730095" y="197279"/>
                    <a:pt x="733672" y="186163"/>
                  </a:cubicBezTo>
                  <a:cubicBezTo>
                    <a:pt x="739237" y="172847"/>
                    <a:pt x="727213" y="161079"/>
                    <a:pt x="730549" y="147692"/>
                  </a:cubicBezTo>
                  <a:cubicBezTo>
                    <a:pt x="733090" y="136661"/>
                    <a:pt x="729456" y="125730"/>
                    <a:pt x="729896" y="114814"/>
                  </a:cubicBezTo>
                  <a:cubicBezTo>
                    <a:pt x="730208" y="109788"/>
                    <a:pt x="741636" y="106452"/>
                    <a:pt x="731954" y="104791"/>
                  </a:cubicBezTo>
                  <a:cubicBezTo>
                    <a:pt x="722769" y="101952"/>
                    <a:pt x="731046" y="90638"/>
                    <a:pt x="725963" y="84704"/>
                  </a:cubicBezTo>
                  <a:cubicBezTo>
                    <a:pt x="720143" y="74624"/>
                    <a:pt x="706898" y="72424"/>
                    <a:pt x="700538" y="62700"/>
                  </a:cubicBezTo>
                  <a:cubicBezTo>
                    <a:pt x="695357" y="56354"/>
                    <a:pt x="686797" y="56993"/>
                    <a:pt x="680195" y="60386"/>
                  </a:cubicBezTo>
                  <a:cubicBezTo>
                    <a:pt x="672231" y="61749"/>
                    <a:pt x="665786" y="54835"/>
                    <a:pt x="661811" y="49654"/>
                  </a:cubicBezTo>
                  <a:cubicBezTo>
                    <a:pt x="659441" y="43024"/>
                    <a:pt x="660846" y="35798"/>
                    <a:pt x="660193" y="28913"/>
                  </a:cubicBezTo>
                  <a:cubicBezTo>
                    <a:pt x="655494" y="39262"/>
                    <a:pt x="648552" y="51982"/>
                    <a:pt x="635464" y="51868"/>
                  </a:cubicBezTo>
                  <a:cubicBezTo>
                    <a:pt x="619649" y="52379"/>
                    <a:pt x="603537" y="48873"/>
                    <a:pt x="588134" y="52677"/>
                  </a:cubicBezTo>
                  <a:cubicBezTo>
                    <a:pt x="569509" y="56184"/>
                    <a:pt x="549010" y="52521"/>
                    <a:pt x="535466" y="38836"/>
                  </a:cubicBezTo>
                  <a:cubicBezTo>
                    <a:pt x="525699" y="30972"/>
                    <a:pt x="522917" y="18280"/>
                    <a:pt x="517437" y="7719"/>
                  </a:cubicBezTo>
                  <a:cubicBezTo>
                    <a:pt x="515677" y="5504"/>
                    <a:pt x="512880" y="3985"/>
                    <a:pt x="509999" y="4425"/>
                  </a:cubicBezTo>
                  <a:lnTo>
                    <a:pt x="509999" y="4425"/>
                  </a:lnTo>
                  <a:close/>
                  <a:moveTo>
                    <a:pt x="657382" y="48433"/>
                  </a:moveTo>
                  <a:cubicBezTo>
                    <a:pt x="663345" y="50321"/>
                    <a:pt x="650795" y="51017"/>
                    <a:pt x="654103" y="45565"/>
                  </a:cubicBezTo>
                  <a:cubicBezTo>
                    <a:pt x="657070" y="41604"/>
                    <a:pt x="656176" y="46687"/>
                    <a:pt x="657382" y="48433"/>
                  </a:cubicBezTo>
                  <a:close/>
                  <a:moveTo>
                    <a:pt x="676064" y="65908"/>
                  </a:moveTo>
                  <a:cubicBezTo>
                    <a:pt x="671294" y="75377"/>
                    <a:pt x="667107" y="57916"/>
                    <a:pt x="676064" y="65908"/>
                  </a:cubicBezTo>
                  <a:close/>
                </a:path>
              </a:pathLst>
            </a:custGeom>
            <a:solidFill>
              <a:schemeClr val="accent1"/>
            </a:solidFill>
            <a:ln w="9525" cap="flat">
              <a:noFill/>
              <a:prstDash val="solid"/>
              <a:miter/>
            </a:ln>
          </p:spPr>
          <p:txBody>
            <a:bodyPr rtlCol="0" anchor="ctr"/>
            <a:lstStyle/>
            <a:p>
              <a:endParaRPr lang="fr-FR" dirty="0">
                <a:solidFill>
                  <a:srgbClr val="1D1D1D"/>
                </a:solidFill>
                <a:latin typeface="Helvetica Neue Normal" charset="0"/>
              </a:endParaRPr>
            </a:p>
          </p:txBody>
        </p:sp>
        <p:sp>
          <p:nvSpPr>
            <p:cNvPr id="4698" name="Forme libre : forme 4697">
              <a:extLst>
                <a:ext uri="{FF2B5EF4-FFF2-40B4-BE49-F238E27FC236}">
                  <a16:creationId xmlns:a16="http://schemas.microsoft.com/office/drawing/2014/main" id="{A7CE1EF5-D5B6-407E-BD95-F6E89D74D207}"/>
                </a:ext>
              </a:extLst>
            </p:cNvPr>
            <p:cNvSpPr/>
            <p:nvPr/>
          </p:nvSpPr>
          <p:spPr>
            <a:xfrm>
              <a:off x="6160432" y="2900036"/>
              <a:ext cx="273984" cy="315153"/>
            </a:xfrm>
            <a:custGeom>
              <a:avLst/>
              <a:gdLst>
                <a:gd name="connsiteX0" fmla="*/ 116741 w 273984"/>
                <a:gd name="connsiteY0" fmla="*/ 4405 h 315152"/>
                <a:gd name="connsiteX1" fmla="*/ 101125 w 273984"/>
                <a:gd name="connsiteY1" fmla="*/ 7727 h 315152"/>
                <a:gd name="connsiteX2" fmla="*/ 82798 w 273984"/>
                <a:gd name="connsiteY2" fmla="*/ 20063 h 315152"/>
                <a:gd name="connsiteX3" fmla="*/ 70561 w 273984"/>
                <a:gd name="connsiteY3" fmla="*/ 34018 h 315152"/>
                <a:gd name="connsiteX4" fmla="*/ 59829 w 273984"/>
                <a:gd name="connsiteY4" fmla="*/ 59599 h 315152"/>
                <a:gd name="connsiteX5" fmla="*/ 28555 w 273984"/>
                <a:gd name="connsiteY5" fmla="*/ 90817 h 315152"/>
                <a:gd name="connsiteX6" fmla="*/ 11037 w 273984"/>
                <a:gd name="connsiteY6" fmla="*/ 117661 h 315152"/>
                <a:gd name="connsiteX7" fmla="*/ 7616 w 273984"/>
                <a:gd name="connsiteY7" fmla="*/ 126278 h 315152"/>
                <a:gd name="connsiteX8" fmla="*/ 31181 w 273984"/>
                <a:gd name="connsiteY8" fmla="*/ 150199 h 315152"/>
                <a:gd name="connsiteX9" fmla="*/ 50218 w 273984"/>
                <a:gd name="connsiteY9" fmla="*/ 164040 h 315152"/>
                <a:gd name="connsiteX10" fmla="*/ 74493 w 273984"/>
                <a:gd name="connsiteY10" fmla="*/ 184085 h 315152"/>
                <a:gd name="connsiteX11" fmla="*/ 121326 w 273984"/>
                <a:gd name="connsiteY11" fmla="*/ 227042 h 315152"/>
                <a:gd name="connsiteX12" fmla="*/ 172730 w 273984"/>
                <a:gd name="connsiteY12" fmla="*/ 270738 h 315152"/>
                <a:gd name="connsiteX13" fmla="*/ 219251 w 273984"/>
                <a:gd name="connsiteY13" fmla="*/ 296631 h 315152"/>
                <a:gd name="connsiteX14" fmla="*/ 262109 w 273984"/>
                <a:gd name="connsiteY14" fmla="*/ 310231 h 315152"/>
                <a:gd name="connsiteX15" fmla="*/ 266240 w 273984"/>
                <a:gd name="connsiteY15" fmla="*/ 242459 h 315152"/>
                <a:gd name="connsiteX16" fmla="*/ 254954 w 273984"/>
                <a:gd name="connsiteY16" fmla="*/ 192460 h 315152"/>
                <a:gd name="connsiteX17" fmla="*/ 243327 w 273984"/>
                <a:gd name="connsiteY17" fmla="*/ 183957 h 315152"/>
                <a:gd name="connsiteX18" fmla="*/ 223637 w 273984"/>
                <a:gd name="connsiteY18" fmla="*/ 165431 h 315152"/>
                <a:gd name="connsiteX19" fmla="*/ 207227 w 273984"/>
                <a:gd name="connsiteY19" fmla="*/ 159994 h 315152"/>
                <a:gd name="connsiteX20" fmla="*/ 200427 w 273984"/>
                <a:gd name="connsiteY20" fmla="*/ 155267 h 315152"/>
                <a:gd name="connsiteX21" fmla="*/ 201236 w 273984"/>
                <a:gd name="connsiteY21" fmla="*/ 147203 h 315152"/>
                <a:gd name="connsiteX22" fmla="*/ 212564 w 273984"/>
                <a:gd name="connsiteY22" fmla="*/ 118400 h 315152"/>
                <a:gd name="connsiteX23" fmla="*/ 198510 w 273984"/>
                <a:gd name="connsiteY23" fmla="*/ 68798 h 315152"/>
                <a:gd name="connsiteX24" fmla="*/ 181887 w 273984"/>
                <a:gd name="connsiteY24" fmla="*/ 72518 h 315152"/>
                <a:gd name="connsiteX25" fmla="*/ 161941 w 273984"/>
                <a:gd name="connsiteY25" fmla="*/ 99462 h 315152"/>
                <a:gd name="connsiteX26" fmla="*/ 140888 w 273984"/>
                <a:gd name="connsiteY26" fmla="*/ 87424 h 315152"/>
                <a:gd name="connsiteX27" fmla="*/ 141698 w 273984"/>
                <a:gd name="connsiteY27" fmla="*/ 36006 h 315152"/>
                <a:gd name="connsiteX28" fmla="*/ 138021 w 273984"/>
                <a:gd name="connsiteY28" fmla="*/ 27900 h 315152"/>
                <a:gd name="connsiteX29" fmla="*/ 136857 w 273984"/>
                <a:gd name="connsiteY29" fmla="*/ 16926 h 315152"/>
                <a:gd name="connsiteX30" fmla="*/ 116741 w 273984"/>
                <a:gd name="connsiteY30" fmla="*/ 4405 h 315152"/>
                <a:gd name="connsiteX31" fmla="*/ 116741 w 273984"/>
                <a:gd name="connsiteY31" fmla="*/ 4405 h 315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984" h="315152">
                  <a:moveTo>
                    <a:pt x="116741" y="4405"/>
                  </a:moveTo>
                  <a:cubicBezTo>
                    <a:pt x="111361" y="5371"/>
                    <a:pt x="106960" y="11276"/>
                    <a:pt x="101125" y="7727"/>
                  </a:cubicBezTo>
                  <a:cubicBezTo>
                    <a:pt x="92437" y="4561"/>
                    <a:pt x="83281" y="10978"/>
                    <a:pt x="82798" y="20063"/>
                  </a:cubicBezTo>
                  <a:cubicBezTo>
                    <a:pt x="83096" y="27857"/>
                    <a:pt x="77006" y="31804"/>
                    <a:pt x="70561" y="34018"/>
                  </a:cubicBezTo>
                  <a:cubicBezTo>
                    <a:pt x="61050" y="38987"/>
                    <a:pt x="60780" y="50287"/>
                    <a:pt x="59829" y="59599"/>
                  </a:cubicBezTo>
                  <a:cubicBezTo>
                    <a:pt x="53270" y="72958"/>
                    <a:pt x="38762" y="80283"/>
                    <a:pt x="28555" y="90817"/>
                  </a:cubicBezTo>
                  <a:cubicBezTo>
                    <a:pt x="18689" y="96921"/>
                    <a:pt x="16602" y="108491"/>
                    <a:pt x="11037" y="117661"/>
                  </a:cubicBezTo>
                  <a:cubicBezTo>
                    <a:pt x="7871" y="121565"/>
                    <a:pt x="-107" y="121338"/>
                    <a:pt x="7616" y="126278"/>
                  </a:cubicBezTo>
                  <a:cubicBezTo>
                    <a:pt x="14998" y="134796"/>
                    <a:pt x="19853" y="146153"/>
                    <a:pt x="31181" y="150199"/>
                  </a:cubicBezTo>
                  <a:cubicBezTo>
                    <a:pt x="37186" y="155082"/>
                    <a:pt x="44128" y="160363"/>
                    <a:pt x="50218" y="164040"/>
                  </a:cubicBezTo>
                  <a:cubicBezTo>
                    <a:pt x="52575" y="175170"/>
                    <a:pt x="65919" y="178804"/>
                    <a:pt x="74493" y="184085"/>
                  </a:cubicBezTo>
                  <a:cubicBezTo>
                    <a:pt x="95532" y="191311"/>
                    <a:pt x="107116" y="211299"/>
                    <a:pt x="121326" y="227042"/>
                  </a:cubicBezTo>
                  <a:cubicBezTo>
                    <a:pt x="135338" y="245043"/>
                    <a:pt x="151748" y="260999"/>
                    <a:pt x="172730" y="270738"/>
                  </a:cubicBezTo>
                  <a:cubicBezTo>
                    <a:pt x="189325" y="277850"/>
                    <a:pt x="201278" y="292770"/>
                    <a:pt x="219251" y="296631"/>
                  </a:cubicBezTo>
                  <a:cubicBezTo>
                    <a:pt x="233802" y="300294"/>
                    <a:pt x="245797" y="315555"/>
                    <a:pt x="262109" y="310231"/>
                  </a:cubicBezTo>
                  <a:cubicBezTo>
                    <a:pt x="252157" y="287957"/>
                    <a:pt x="263486" y="264960"/>
                    <a:pt x="266240" y="242459"/>
                  </a:cubicBezTo>
                  <a:cubicBezTo>
                    <a:pt x="272628" y="225693"/>
                    <a:pt x="271677" y="202724"/>
                    <a:pt x="254954" y="192460"/>
                  </a:cubicBezTo>
                  <a:cubicBezTo>
                    <a:pt x="250482" y="190033"/>
                    <a:pt x="243327" y="191112"/>
                    <a:pt x="243327" y="183957"/>
                  </a:cubicBezTo>
                  <a:cubicBezTo>
                    <a:pt x="243625" y="172941"/>
                    <a:pt x="233432" y="166652"/>
                    <a:pt x="223637" y="165431"/>
                  </a:cubicBezTo>
                  <a:cubicBezTo>
                    <a:pt x="218811" y="163415"/>
                    <a:pt x="210094" y="164267"/>
                    <a:pt x="207227" y="159994"/>
                  </a:cubicBezTo>
                  <a:cubicBezTo>
                    <a:pt x="213544" y="151235"/>
                    <a:pt x="206815" y="153961"/>
                    <a:pt x="200427" y="155267"/>
                  </a:cubicBezTo>
                  <a:cubicBezTo>
                    <a:pt x="194223" y="156729"/>
                    <a:pt x="200341" y="149304"/>
                    <a:pt x="201236" y="147203"/>
                  </a:cubicBezTo>
                  <a:cubicBezTo>
                    <a:pt x="207723" y="138771"/>
                    <a:pt x="213955" y="129615"/>
                    <a:pt x="212564" y="118400"/>
                  </a:cubicBezTo>
                  <a:cubicBezTo>
                    <a:pt x="213459" y="100626"/>
                    <a:pt x="204544" y="84840"/>
                    <a:pt x="198510" y="68798"/>
                  </a:cubicBezTo>
                  <a:cubicBezTo>
                    <a:pt x="194493" y="60920"/>
                    <a:pt x="183335" y="64824"/>
                    <a:pt x="181887" y="72518"/>
                  </a:cubicBezTo>
                  <a:cubicBezTo>
                    <a:pt x="179487" y="83846"/>
                    <a:pt x="174022" y="95870"/>
                    <a:pt x="161941" y="99462"/>
                  </a:cubicBezTo>
                  <a:cubicBezTo>
                    <a:pt x="160408" y="89851"/>
                    <a:pt x="149662" y="85110"/>
                    <a:pt x="140888" y="87424"/>
                  </a:cubicBezTo>
                  <a:cubicBezTo>
                    <a:pt x="146113" y="70829"/>
                    <a:pt x="146283" y="52799"/>
                    <a:pt x="141698" y="36006"/>
                  </a:cubicBezTo>
                  <a:cubicBezTo>
                    <a:pt x="139710" y="37468"/>
                    <a:pt x="139298" y="30299"/>
                    <a:pt x="138021" y="27900"/>
                  </a:cubicBezTo>
                  <a:cubicBezTo>
                    <a:pt x="136970" y="23130"/>
                    <a:pt x="143571" y="19836"/>
                    <a:pt x="136857" y="16926"/>
                  </a:cubicBezTo>
                  <a:cubicBezTo>
                    <a:pt x="131349" y="11418"/>
                    <a:pt x="125457" y="3610"/>
                    <a:pt x="116741" y="4405"/>
                  </a:cubicBezTo>
                  <a:lnTo>
                    <a:pt x="116741" y="4405"/>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699" name="Forme libre : forme 4698">
              <a:extLst>
                <a:ext uri="{FF2B5EF4-FFF2-40B4-BE49-F238E27FC236}">
                  <a16:creationId xmlns:a16="http://schemas.microsoft.com/office/drawing/2014/main" id="{3772F2FC-FDBC-466E-A4D5-25F6FBC624B6}"/>
                </a:ext>
              </a:extLst>
            </p:cNvPr>
            <p:cNvSpPr/>
            <p:nvPr/>
          </p:nvSpPr>
          <p:spPr>
            <a:xfrm>
              <a:off x="7798717" y="2724000"/>
              <a:ext cx="840407" cy="651600"/>
            </a:xfrm>
            <a:custGeom>
              <a:avLst/>
              <a:gdLst>
                <a:gd name="connsiteX0" fmla="*/ 518658 w 840407"/>
                <a:gd name="connsiteY0" fmla="*/ 4608 h 651599"/>
                <a:gd name="connsiteX1" fmla="*/ 473898 w 840407"/>
                <a:gd name="connsiteY1" fmla="*/ 26456 h 651599"/>
                <a:gd name="connsiteX2" fmla="*/ 463620 w 840407"/>
                <a:gd name="connsiteY2" fmla="*/ 52037 h 651599"/>
                <a:gd name="connsiteX3" fmla="*/ 421870 w 840407"/>
                <a:gd name="connsiteY3" fmla="*/ 99282 h 651599"/>
                <a:gd name="connsiteX4" fmla="*/ 357079 w 840407"/>
                <a:gd name="connsiteY4" fmla="*/ 143119 h 651599"/>
                <a:gd name="connsiteX5" fmla="*/ 298165 w 840407"/>
                <a:gd name="connsiteY5" fmla="*/ 148159 h 651599"/>
                <a:gd name="connsiteX6" fmla="*/ 290215 w 840407"/>
                <a:gd name="connsiteY6" fmla="*/ 167948 h 651599"/>
                <a:gd name="connsiteX7" fmla="*/ 300081 w 840407"/>
                <a:gd name="connsiteY7" fmla="*/ 177417 h 651599"/>
                <a:gd name="connsiteX8" fmla="*/ 268666 w 840407"/>
                <a:gd name="connsiteY8" fmla="*/ 214228 h 651599"/>
                <a:gd name="connsiteX9" fmla="*/ 201490 w 840407"/>
                <a:gd name="connsiteY9" fmla="*/ 224292 h 651599"/>
                <a:gd name="connsiteX10" fmla="*/ 167703 w 840407"/>
                <a:gd name="connsiteY10" fmla="*/ 243031 h 651599"/>
                <a:gd name="connsiteX11" fmla="*/ 157127 w 840407"/>
                <a:gd name="connsiteY11" fmla="*/ 247106 h 651599"/>
                <a:gd name="connsiteX12" fmla="*/ 145089 w 840407"/>
                <a:gd name="connsiteY12" fmla="*/ 226961 h 651599"/>
                <a:gd name="connsiteX13" fmla="*/ 128423 w 840407"/>
                <a:gd name="connsiteY13" fmla="*/ 242818 h 651599"/>
                <a:gd name="connsiteX14" fmla="*/ 84216 w 840407"/>
                <a:gd name="connsiteY14" fmla="*/ 257014 h 651599"/>
                <a:gd name="connsiteX15" fmla="*/ 52630 w 840407"/>
                <a:gd name="connsiteY15" fmla="*/ 284910 h 651599"/>
                <a:gd name="connsiteX16" fmla="*/ 31336 w 840407"/>
                <a:gd name="connsiteY16" fmla="*/ 329982 h 651599"/>
                <a:gd name="connsiteX17" fmla="*/ 4349 w 840407"/>
                <a:gd name="connsiteY17" fmla="*/ 362960 h 651599"/>
                <a:gd name="connsiteX18" fmla="*/ 16586 w 840407"/>
                <a:gd name="connsiteY18" fmla="*/ 374899 h 651599"/>
                <a:gd name="connsiteX19" fmla="*/ 13860 w 840407"/>
                <a:gd name="connsiteY19" fmla="*/ 413469 h 651599"/>
                <a:gd name="connsiteX20" fmla="*/ 21966 w 840407"/>
                <a:gd name="connsiteY20" fmla="*/ 435771 h 651599"/>
                <a:gd name="connsiteX21" fmla="*/ 38079 w 840407"/>
                <a:gd name="connsiteY21" fmla="*/ 477820 h 651599"/>
                <a:gd name="connsiteX22" fmla="*/ 50713 w 840407"/>
                <a:gd name="connsiteY22" fmla="*/ 504963 h 651599"/>
                <a:gd name="connsiteX23" fmla="*/ 57811 w 840407"/>
                <a:gd name="connsiteY23" fmla="*/ 532262 h 651599"/>
                <a:gd name="connsiteX24" fmla="*/ 90037 w 840407"/>
                <a:gd name="connsiteY24" fmla="*/ 571131 h 651599"/>
                <a:gd name="connsiteX25" fmla="*/ 110507 w 840407"/>
                <a:gd name="connsiteY25" fmla="*/ 591261 h 651599"/>
                <a:gd name="connsiteX26" fmla="*/ 120743 w 840407"/>
                <a:gd name="connsiteY26" fmla="*/ 648272 h 651599"/>
                <a:gd name="connsiteX27" fmla="*/ 143911 w 840407"/>
                <a:gd name="connsiteY27" fmla="*/ 577221 h 651599"/>
                <a:gd name="connsiteX28" fmla="*/ 157965 w 840407"/>
                <a:gd name="connsiteY28" fmla="*/ 546359 h 651599"/>
                <a:gd name="connsiteX29" fmla="*/ 199815 w 840407"/>
                <a:gd name="connsiteY29" fmla="*/ 535584 h 651599"/>
                <a:gd name="connsiteX30" fmla="*/ 225694 w 840407"/>
                <a:gd name="connsiteY30" fmla="*/ 543591 h 651599"/>
                <a:gd name="connsiteX31" fmla="*/ 269148 w 840407"/>
                <a:gd name="connsiteY31" fmla="*/ 545152 h 651599"/>
                <a:gd name="connsiteX32" fmla="*/ 278560 w 840407"/>
                <a:gd name="connsiteY32" fmla="*/ 557290 h 651599"/>
                <a:gd name="connsiteX33" fmla="*/ 278603 w 840407"/>
                <a:gd name="connsiteY33" fmla="*/ 506525 h 651599"/>
                <a:gd name="connsiteX34" fmla="*/ 273819 w 840407"/>
                <a:gd name="connsiteY34" fmla="*/ 484719 h 651599"/>
                <a:gd name="connsiteX35" fmla="*/ 288881 w 840407"/>
                <a:gd name="connsiteY35" fmla="*/ 475052 h 651599"/>
                <a:gd name="connsiteX36" fmla="*/ 332037 w 840407"/>
                <a:gd name="connsiteY36" fmla="*/ 430079 h 651599"/>
                <a:gd name="connsiteX37" fmla="*/ 371686 w 840407"/>
                <a:gd name="connsiteY37" fmla="*/ 450351 h 651599"/>
                <a:gd name="connsiteX38" fmla="*/ 387316 w 840407"/>
                <a:gd name="connsiteY38" fmla="*/ 472270 h 651599"/>
                <a:gd name="connsiteX39" fmla="*/ 415921 w 840407"/>
                <a:gd name="connsiteY39" fmla="*/ 481028 h 651599"/>
                <a:gd name="connsiteX40" fmla="*/ 444427 w 840407"/>
                <a:gd name="connsiteY40" fmla="*/ 490653 h 651599"/>
                <a:gd name="connsiteX41" fmla="*/ 484162 w 840407"/>
                <a:gd name="connsiteY41" fmla="*/ 495991 h 651599"/>
                <a:gd name="connsiteX42" fmla="*/ 520774 w 840407"/>
                <a:gd name="connsiteY42" fmla="*/ 499313 h 651599"/>
                <a:gd name="connsiteX43" fmla="*/ 535623 w 840407"/>
                <a:gd name="connsiteY43" fmla="*/ 470012 h 651599"/>
                <a:gd name="connsiteX44" fmla="*/ 549577 w 840407"/>
                <a:gd name="connsiteY44" fmla="*/ 455561 h 651599"/>
                <a:gd name="connsiteX45" fmla="*/ 578835 w 840407"/>
                <a:gd name="connsiteY45" fmla="*/ 467642 h 651599"/>
                <a:gd name="connsiteX46" fmla="*/ 616696 w 840407"/>
                <a:gd name="connsiteY46" fmla="*/ 450365 h 651599"/>
                <a:gd name="connsiteX47" fmla="*/ 641667 w 840407"/>
                <a:gd name="connsiteY47" fmla="*/ 433145 h 651599"/>
                <a:gd name="connsiteX48" fmla="*/ 668157 w 840407"/>
                <a:gd name="connsiteY48" fmla="*/ 445382 h 651599"/>
                <a:gd name="connsiteX49" fmla="*/ 698011 w 840407"/>
                <a:gd name="connsiteY49" fmla="*/ 436765 h 651599"/>
                <a:gd name="connsiteX50" fmla="*/ 706472 w 840407"/>
                <a:gd name="connsiteY50" fmla="*/ 416025 h 651599"/>
                <a:gd name="connsiteX51" fmla="*/ 736682 w 840407"/>
                <a:gd name="connsiteY51" fmla="*/ 425238 h 651599"/>
                <a:gd name="connsiteX52" fmla="*/ 766650 w 840407"/>
                <a:gd name="connsiteY52" fmla="*/ 432691 h 651599"/>
                <a:gd name="connsiteX53" fmla="*/ 779795 w 840407"/>
                <a:gd name="connsiteY53" fmla="*/ 435459 h 651599"/>
                <a:gd name="connsiteX54" fmla="*/ 805320 w 840407"/>
                <a:gd name="connsiteY54" fmla="*/ 429667 h 651599"/>
                <a:gd name="connsiteX55" fmla="*/ 834209 w 840407"/>
                <a:gd name="connsiteY55" fmla="*/ 443537 h 651599"/>
                <a:gd name="connsiteX56" fmla="*/ 835543 w 840407"/>
                <a:gd name="connsiteY56" fmla="*/ 431271 h 651599"/>
                <a:gd name="connsiteX57" fmla="*/ 821801 w 840407"/>
                <a:gd name="connsiteY57" fmla="*/ 398989 h 651599"/>
                <a:gd name="connsiteX58" fmla="*/ 801714 w 840407"/>
                <a:gd name="connsiteY58" fmla="*/ 371548 h 651599"/>
                <a:gd name="connsiteX59" fmla="*/ 776487 w 840407"/>
                <a:gd name="connsiteY59" fmla="*/ 359610 h 651599"/>
                <a:gd name="connsiteX60" fmla="*/ 770199 w 840407"/>
                <a:gd name="connsiteY60" fmla="*/ 342986 h 651599"/>
                <a:gd name="connsiteX61" fmla="*/ 765159 w 840407"/>
                <a:gd name="connsiteY61" fmla="*/ 327981 h 651599"/>
                <a:gd name="connsiteX62" fmla="*/ 757252 w 840407"/>
                <a:gd name="connsiteY62" fmla="*/ 309398 h 651599"/>
                <a:gd name="connsiteX63" fmla="*/ 733587 w 840407"/>
                <a:gd name="connsiteY63" fmla="*/ 283263 h 651599"/>
                <a:gd name="connsiteX64" fmla="*/ 691183 w 840407"/>
                <a:gd name="connsiteY64" fmla="*/ 251847 h 651599"/>
                <a:gd name="connsiteX65" fmla="*/ 694051 w 840407"/>
                <a:gd name="connsiteY65" fmla="*/ 231760 h 651599"/>
                <a:gd name="connsiteX66" fmla="*/ 672047 w 840407"/>
                <a:gd name="connsiteY66" fmla="*/ 211772 h 651599"/>
                <a:gd name="connsiteX67" fmla="*/ 631758 w 840407"/>
                <a:gd name="connsiteY67" fmla="*/ 198782 h 651599"/>
                <a:gd name="connsiteX68" fmla="*/ 626918 w 840407"/>
                <a:gd name="connsiteY68" fmla="*/ 173556 h 651599"/>
                <a:gd name="connsiteX69" fmla="*/ 585678 w 840407"/>
                <a:gd name="connsiteY69" fmla="*/ 165705 h 651599"/>
                <a:gd name="connsiteX70" fmla="*/ 587538 w 840407"/>
                <a:gd name="connsiteY70" fmla="*/ 145618 h 651599"/>
                <a:gd name="connsiteX71" fmla="*/ 583506 w 840407"/>
                <a:gd name="connsiteY71" fmla="*/ 142140 h 651599"/>
                <a:gd name="connsiteX72" fmla="*/ 594664 w 840407"/>
                <a:gd name="connsiteY72" fmla="*/ 109460 h 651599"/>
                <a:gd name="connsiteX73" fmla="*/ 551778 w 840407"/>
                <a:gd name="connsiteY73" fmla="*/ 25973 h 651599"/>
                <a:gd name="connsiteX74" fmla="*/ 518658 w 840407"/>
                <a:gd name="connsiteY74" fmla="*/ 4608 h 651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840407" h="651599">
                  <a:moveTo>
                    <a:pt x="518658" y="4608"/>
                  </a:moveTo>
                  <a:cubicBezTo>
                    <a:pt x="501382" y="6241"/>
                    <a:pt x="489798" y="20962"/>
                    <a:pt x="473898" y="26456"/>
                  </a:cubicBezTo>
                  <a:cubicBezTo>
                    <a:pt x="463691" y="31098"/>
                    <a:pt x="466587" y="43449"/>
                    <a:pt x="463620" y="52037"/>
                  </a:cubicBezTo>
                  <a:cubicBezTo>
                    <a:pt x="453569" y="71174"/>
                    <a:pt x="432119" y="80259"/>
                    <a:pt x="421870" y="99282"/>
                  </a:cubicBezTo>
                  <a:cubicBezTo>
                    <a:pt x="408440" y="123131"/>
                    <a:pt x="383923" y="138960"/>
                    <a:pt x="357079" y="143119"/>
                  </a:cubicBezTo>
                  <a:cubicBezTo>
                    <a:pt x="337857" y="148613"/>
                    <a:pt x="317003" y="141387"/>
                    <a:pt x="298165" y="148159"/>
                  </a:cubicBezTo>
                  <a:cubicBezTo>
                    <a:pt x="291010" y="150700"/>
                    <a:pt x="281584" y="161887"/>
                    <a:pt x="290215" y="167948"/>
                  </a:cubicBezTo>
                  <a:cubicBezTo>
                    <a:pt x="293594" y="170958"/>
                    <a:pt x="303645" y="170816"/>
                    <a:pt x="300081" y="177417"/>
                  </a:cubicBezTo>
                  <a:cubicBezTo>
                    <a:pt x="292586" y="191627"/>
                    <a:pt x="281399" y="204446"/>
                    <a:pt x="268666" y="214228"/>
                  </a:cubicBezTo>
                  <a:cubicBezTo>
                    <a:pt x="247996" y="224761"/>
                    <a:pt x="222926" y="215817"/>
                    <a:pt x="201490" y="224292"/>
                  </a:cubicBezTo>
                  <a:cubicBezTo>
                    <a:pt x="188997" y="228225"/>
                    <a:pt x="180011" y="238432"/>
                    <a:pt x="167703" y="243031"/>
                  </a:cubicBezTo>
                  <a:cubicBezTo>
                    <a:pt x="163686" y="243500"/>
                    <a:pt x="159838" y="252216"/>
                    <a:pt x="157127" y="247106"/>
                  </a:cubicBezTo>
                  <a:cubicBezTo>
                    <a:pt x="151662" y="241314"/>
                    <a:pt x="146835" y="234854"/>
                    <a:pt x="145089" y="226961"/>
                  </a:cubicBezTo>
                  <a:cubicBezTo>
                    <a:pt x="136074" y="228012"/>
                    <a:pt x="133306" y="236927"/>
                    <a:pt x="128423" y="242818"/>
                  </a:cubicBezTo>
                  <a:cubicBezTo>
                    <a:pt x="113943" y="248227"/>
                    <a:pt x="100939" y="261003"/>
                    <a:pt x="84216" y="257014"/>
                  </a:cubicBezTo>
                  <a:cubicBezTo>
                    <a:pt x="67621" y="254800"/>
                    <a:pt x="58791" y="272502"/>
                    <a:pt x="52630" y="284910"/>
                  </a:cubicBezTo>
                  <a:cubicBezTo>
                    <a:pt x="46625" y="300525"/>
                    <a:pt x="39016" y="315162"/>
                    <a:pt x="31336" y="329982"/>
                  </a:cubicBezTo>
                  <a:cubicBezTo>
                    <a:pt x="27134" y="344746"/>
                    <a:pt x="9247" y="349246"/>
                    <a:pt x="4349" y="362960"/>
                  </a:cubicBezTo>
                  <a:cubicBezTo>
                    <a:pt x="5073" y="369873"/>
                    <a:pt x="13193" y="371208"/>
                    <a:pt x="16586" y="374899"/>
                  </a:cubicBezTo>
                  <a:cubicBezTo>
                    <a:pt x="20646" y="387703"/>
                    <a:pt x="17353" y="401005"/>
                    <a:pt x="13860" y="413469"/>
                  </a:cubicBezTo>
                  <a:cubicBezTo>
                    <a:pt x="12838" y="422271"/>
                    <a:pt x="25487" y="426118"/>
                    <a:pt x="21966" y="435771"/>
                  </a:cubicBezTo>
                  <a:cubicBezTo>
                    <a:pt x="21115" y="451273"/>
                    <a:pt x="24365" y="468508"/>
                    <a:pt x="38079" y="477820"/>
                  </a:cubicBezTo>
                  <a:cubicBezTo>
                    <a:pt x="44126" y="485727"/>
                    <a:pt x="45972" y="497155"/>
                    <a:pt x="50713" y="504963"/>
                  </a:cubicBezTo>
                  <a:cubicBezTo>
                    <a:pt x="44694" y="513907"/>
                    <a:pt x="53666" y="524440"/>
                    <a:pt x="57811" y="532262"/>
                  </a:cubicBezTo>
                  <a:cubicBezTo>
                    <a:pt x="67592" y="545762"/>
                    <a:pt x="76536" y="560981"/>
                    <a:pt x="90037" y="571131"/>
                  </a:cubicBezTo>
                  <a:cubicBezTo>
                    <a:pt x="98384" y="575461"/>
                    <a:pt x="111331" y="579649"/>
                    <a:pt x="110507" y="591261"/>
                  </a:cubicBezTo>
                  <a:cubicBezTo>
                    <a:pt x="111941" y="610582"/>
                    <a:pt x="116512" y="629434"/>
                    <a:pt x="120743" y="648272"/>
                  </a:cubicBezTo>
                  <a:cubicBezTo>
                    <a:pt x="128323" y="624451"/>
                    <a:pt x="145600" y="603370"/>
                    <a:pt x="143911" y="577221"/>
                  </a:cubicBezTo>
                  <a:cubicBezTo>
                    <a:pt x="144109" y="565722"/>
                    <a:pt x="143911" y="549326"/>
                    <a:pt x="157965" y="546359"/>
                  </a:cubicBezTo>
                  <a:cubicBezTo>
                    <a:pt x="171863" y="542639"/>
                    <a:pt x="187890" y="545095"/>
                    <a:pt x="199815" y="535584"/>
                  </a:cubicBezTo>
                  <a:cubicBezTo>
                    <a:pt x="208858" y="534803"/>
                    <a:pt x="216637" y="542455"/>
                    <a:pt x="225694" y="543591"/>
                  </a:cubicBezTo>
                  <a:cubicBezTo>
                    <a:pt x="239847" y="548517"/>
                    <a:pt x="255818" y="537671"/>
                    <a:pt x="269148" y="545152"/>
                  </a:cubicBezTo>
                  <a:cubicBezTo>
                    <a:pt x="272839" y="548673"/>
                    <a:pt x="275253" y="553372"/>
                    <a:pt x="278560" y="557290"/>
                  </a:cubicBezTo>
                  <a:cubicBezTo>
                    <a:pt x="274912" y="540396"/>
                    <a:pt x="280420" y="523347"/>
                    <a:pt x="278603" y="506525"/>
                  </a:cubicBezTo>
                  <a:cubicBezTo>
                    <a:pt x="277481" y="499384"/>
                    <a:pt x="271221" y="491562"/>
                    <a:pt x="273819" y="484719"/>
                  </a:cubicBezTo>
                  <a:cubicBezTo>
                    <a:pt x="280250" y="484748"/>
                    <a:pt x="287660" y="482320"/>
                    <a:pt x="288881" y="475052"/>
                  </a:cubicBezTo>
                  <a:cubicBezTo>
                    <a:pt x="299627" y="457733"/>
                    <a:pt x="309877" y="434707"/>
                    <a:pt x="332037" y="430079"/>
                  </a:cubicBezTo>
                  <a:cubicBezTo>
                    <a:pt x="347312" y="429653"/>
                    <a:pt x="360017" y="441720"/>
                    <a:pt x="371686" y="450351"/>
                  </a:cubicBezTo>
                  <a:cubicBezTo>
                    <a:pt x="379239" y="456015"/>
                    <a:pt x="385840" y="462588"/>
                    <a:pt x="387316" y="472270"/>
                  </a:cubicBezTo>
                  <a:cubicBezTo>
                    <a:pt x="391376" y="484237"/>
                    <a:pt x="406169" y="481923"/>
                    <a:pt x="415921" y="481028"/>
                  </a:cubicBezTo>
                  <a:cubicBezTo>
                    <a:pt x="425532" y="482902"/>
                    <a:pt x="433908" y="490511"/>
                    <a:pt x="444427" y="490653"/>
                  </a:cubicBezTo>
                  <a:cubicBezTo>
                    <a:pt x="457942" y="491704"/>
                    <a:pt x="471684" y="489390"/>
                    <a:pt x="484162" y="495991"/>
                  </a:cubicBezTo>
                  <a:cubicBezTo>
                    <a:pt x="495363" y="499384"/>
                    <a:pt x="509942" y="507958"/>
                    <a:pt x="520774" y="499313"/>
                  </a:cubicBezTo>
                  <a:cubicBezTo>
                    <a:pt x="529291" y="491392"/>
                    <a:pt x="525714" y="476983"/>
                    <a:pt x="535623" y="470012"/>
                  </a:cubicBezTo>
                  <a:cubicBezTo>
                    <a:pt x="541117" y="466492"/>
                    <a:pt x="542891" y="456526"/>
                    <a:pt x="549577" y="455561"/>
                  </a:cubicBezTo>
                  <a:cubicBezTo>
                    <a:pt x="559359" y="459138"/>
                    <a:pt x="566925" y="472610"/>
                    <a:pt x="578835" y="467642"/>
                  </a:cubicBezTo>
                  <a:cubicBezTo>
                    <a:pt x="591896" y="462985"/>
                    <a:pt x="602429" y="452111"/>
                    <a:pt x="616696" y="450365"/>
                  </a:cubicBezTo>
                  <a:cubicBezTo>
                    <a:pt x="626279" y="447441"/>
                    <a:pt x="637991" y="443238"/>
                    <a:pt x="641667" y="433145"/>
                  </a:cubicBezTo>
                  <a:cubicBezTo>
                    <a:pt x="650228" y="437219"/>
                    <a:pt x="657113" y="447753"/>
                    <a:pt x="668157" y="445382"/>
                  </a:cubicBezTo>
                  <a:cubicBezTo>
                    <a:pt x="678123" y="442855"/>
                    <a:pt x="688940" y="441776"/>
                    <a:pt x="698011" y="436765"/>
                  </a:cubicBezTo>
                  <a:cubicBezTo>
                    <a:pt x="705961" y="431825"/>
                    <a:pt x="697557" y="420127"/>
                    <a:pt x="706472" y="416025"/>
                  </a:cubicBezTo>
                  <a:cubicBezTo>
                    <a:pt x="717701" y="411808"/>
                    <a:pt x="725381" y="426331"/>
                    <a:pt x="736682" y="425238"/>
                  </a:cubicBezTo>
                  <a:cubicBezTo>
                    <a:pt x="747073" y="423662"/>
                    <a:pt x="758118" y="426927"/>
                    <a:pt x="766650" y="432691"/>
                  </a:cubicBezTo>
                  <a:cubicBezTo>
                    <a:pt x="769134" y="438213"/>
                    <a:pt x="775295" y="437305"/>
                    <a:pt x="779795" y="435459"/>
                  </a:cubicBezTo>
                  <a:cubicBezTo>
                    <a:pt x="788568" y="437603"/>
                    <a:pt x="799527" y="438171"/>
                    <a:pt x="805320" y="429667"/>
                  </a:cubicBezTo>
                  <a:cubicBezTo>
                    <a:pt x="816620" y="421817"/>
                    <a:pt x="828715" y="434423"/>
                    <a:pt x="834209" y="443537"/>
                  </a:cubicBezTo>
                  <a:cubicBezTo>
                    <a:pt x="837857" y="449485"/>
                    <a:pt x="836182" y="435104"/>
                    <a:pt x="835543" y="431271"/>
                  </a:cubicBezTo>
                  <a:cubicBezTo>
                    <a:pt x="832207" y="419929"/>
                    <a:pt x="820098" y="411894"/>
                    <a:pt x="821801" y="398989"/>
                  </a:cubicBezTo>
                  <a:cubicBezTo>
                    <a:pt x="821730" y="386497"/>
                    <a:pt x="813099" y="375992"/>
                    <a:pt x="801714" y="371548"/>
                  </a:cubicBezTo>
                  <a:cubicBezTo>
                    <a:pt x="794147" y="365799"/>
                    <a:pt x="785133" y="362633"/>
                    <a:pt x="776487" y="359610"/>
                  </a:cubicBezTo>
                  <a:cubicBezTo>
                    <a:pt x="775380" y="353945"/>
                    <a:pt x="777098" y="346095"/>
                    <a:pt x="770199" y="342986"/>
                  </a:cubicBezTo>
                  <a:cubicBezTo>
                    <a:pt x="764875" y="340090"/>
                    <a:pt x="761014" y="333673"/>
                    <a:pt x="765159" y="327981"/>
                  </a:cubicBezTo>
                  <a:cubicBezTo>
                    <a:pt x="770624" y="320883"/>
                    <a:pt x="764421" y="312322"/>
                    <a:pt x="757252" y="309398"/>
                  </a:cubicBezTo>
                  <a:cubicBezTo>
                    <a:pt x="744944" y="304770"/>
                    <a:pt x="746179" y="287806"/>
                    <a:pt x="733587" y="283263"/>
                  </a:cubicBezTo>
                  <a:cubicBezTo>
                    <a:pt x="718142" y="275526"/>
                    <a:pt x="697983" y="269081"/>
                    <a:pt x="691183" y="251847"/>
                  </a:cubicBezTo>
                  <a:cubicBezTo>
                    <a:pt x="691737" y="245246"/>
                    <a:pt x="700638" y="238417"/>
                    <a:pt x="694051" y="231760"/>
                  </a:cubicBezTo>
                  <a:cubicBezTo>
                    <a:pt x="686058" y="225897"/>
                    <a:pt x="678350" y="219551"/>
                    <a:pt x="672047" y="211772"/>
                  </a:cubicBezTo>
                  <a:cubicBezTo>
                    <a:pt x="662053" y="199435"/>
                    <a:pt x="644464" y="204858"/>
                    <a:pt x="631758" y="198782"/>
                  </a:cubicBezTo>
                  <a:cubicBezTo>
                    <a:pt x="624731" y="192380"/>
                    <a:pt x="634725" y="180398"/>
                    <a:pt x="626918" y="173556"/>
                  </a:cubicBezTo>
                  <a:cubicBezTo>
                    <a:pt x="615490" y="164271"/>
                    <a:pt x="599391" y="167096"/>
                    <a:pt x="585678" y="165705"/>
                  </a:cubicBezTo>
                  <a:cubicBezTo>
                    <a:pt x="588787" y="159516"/>
                    <a:pt x="590121" y="152233"/>
                    <a:pt x="587538" y="145618"/>
                  </a:cubicBezTo>
                  <a:cubicBezTo>
                    <a:pt x="582101" y="149167"/>
                    <a:pt x="580582" y="146853"/>
                    <a:pt x="583506" y="142140"/>
                  </a:cubicBezTo>
                  <a:cubicBezTo>
                    <a:pt x="590774" y="132742"/>
                    <a:pt x="595871" y="121669"/>
                    <a:pt x="594664" y="109460"/>
                  </a:cubicBezTo>
                  <a:cubicBezTo>
                    <a:pt x="596992" y="75844"/>
                    <a:pt x="573029" y="49141"/>
                    <a:pt x="551778" y="25973"/>
                  </a:cubicBezTo>
                  <a:cubicBezTo>
                    <a:pt x="543956" y="14773"/>
                    <a:pt x="534132" y="2394"/>
                    <a:pt x="518658" y="4608"/>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0" name="Forme libre : forme 4699">
              <a:extLst>
                <a:ext uri="{FF2B5EF4-FFF2-40B4-BE49-F238E27FC236}">
                  <a16:creationId xmlns:a16="http://schemas.microsoft.com/office/drawing/2014/main" id="{C696DE0F-015E-43F7-86E8-61A56291D295}"/>
                </a:ext>
              </a:extLst>
            </p:cNvPr>
            <p:cNvSpPr/>
            <p:nvPr/>
          </p:nvSpPr>
          <p:spPr>
            <a:xfrm>
              <a:off x="8940124" y="4187748"/>
              <a:ext cx="217200" cy="569262"/>
            </a:xfrm>
            <a:custGeom>
              <a:avLst/>
              <a:gdLst>
                <a:gd name="connsiteX0" fmla="*/ 31421 w 217199"/>
                <a:gd name="connsiteY0" fmla="*/ 7315 h 569262"/>
                <a:gd name="connsiteX1" fmla="*/ 43559 w 217199"/>
                <a:gd name="connsiteY1" fmla="*/ 25997 h 569262"/>
                <a:gd name="connsiteX2" fmla="*/ 55994 w 217199"/>
                <a:gd name="connsiteY2" fmla="*/ 46695 h 569262"/>
                <a:gd name="connsiteX3" fmla="*/ 66925 w 217199"/>
                <a:gd name="connsiteY3" fmla="*/ 65675 h 569262"/>
                <a:gd name="connsiteX4" fmla="*/ 54291 w 217199"/>
                <a:gd name="connsiteY4" fmla="*/ 108575 h 569262"/>
                <a:gd name="connsiteX5" fmla="*/ 53893 w 217199"/>
                <a:gd name="connsiteY5" fmla="*/ 128918 h 569262"/>
                <a:gd name="connsiteX6" fmla="*/ 50827 w 217199"/>
                <a:gd name="connsiteY6" fmla="*/ 162052 h 569262"/>
                <a:gd name="connsiteX7" fmla="*/ 57272 w 217199"/>
                <a:gd name="connsiteY7" fmla="*/ 218353 h 569262"/>
                <a:gd name="connsiteX8" fmla="*/ 56420 w 217199"/>
                <a:gd name="connsiteY8" fmla="*/ 224401 h 569262"/>
                <a:gd name="connsiteX9" fmla="*/ 27815 w 217199"/>
                <a:gd name="connsiteY9" fmla="*/ 249230 h 569262"/>
                <a:gd name="connsiteX10" fmla="*/ 32045 w 217199"/>
                <a:gd name="connsiteY10" fmla="*/ 269729 h 569262"/>
                <a:gd name="connsiteX11" fmla="*/ 4349 w 217199"/>
                <a:gd name="connsiteY11" fmla="*/ 313595 h 569262"/>
                <a:gd name="connsiteX12" fmla="*/ 15223 w 217199"/>
                <a:gd name="connsiteY12" fmla="*/ 317882 h 569262"/>
                <a:gd name="connsiteX13" fmla="*/ 37383 w 217199"/>
                <a:gd name="connsiteY13" fmla="*/ 338424 h 569262"/>
                <a:gd name="connsiteX14" fmla="*/ 46894 w 217199"/>
                <a:gd name="connsiteY14" fmla="*/ 347339 h 569262"/>
                <a:gd name="connsiteX15" fmla="*/ 76153 w 217199"/>
                <a:gd name="connsiteY15" fmla="*/ 386108 h 569262"/>
                <a:gd name="connsiteX16" fmla="*/ 81746 w 217199"/>
                <a:gd name="connsiteY16" fmla="*/ 376484 h 569262"/>
                <a:gd name="connsiteX17" fmla="*/ 112920 w 217199"/>
                <a:gd name="connsiteY17" fmla="*/ 369584 h 569262"/>
                <a:gd name="connsiteX18" fmla="*/ 124774 w 217199"/>
                <a:gd name="connsiteY18" fmla="*/ 406295 h 569262"/>
                <a:gd name="connsiteX19" fmla="*/ 117208 w 217199"/>
                <a:gd name="connsiteY19" fmla="*/ 438123 h 569262"/>
                <a:gd name="connsiteX20" fmla="*/ 109812 w 217199"/>
                <a:gd name="connsiteY20" fmla="*/ 460979 h 569262"/>
                <a:gd name="connsiteX21" fmla="*/ 111927 w 217199"/>
                <a:gd name="connsiteY21" fmla="*/ 487511 h 569262"/>
                <a:gd name="connsiteX22" fmla="*/ 135890 w 217199"/>
                <a:gd name="connsiteY22" fmla="*/ 526337 h 569262"/>
                <a:gd name="connsiteX23" fmla="*/ 154728 w 217199"/>
                <a:gd name="connsiteY23" fmla="*/ 544721 h 569262"/>
                <a:gd name="connsiteX24" fmla="*/ 156233 w 217199"/>
                <a:gd name="connsiteY24" fmla="*/ 564865 h 569262"/>
                <a:gd name="connsiteX25" fmla="*/ 173353 w 217199"/>
                <a:gd name="connsiteY25" fmla="*/ 554644 h 569262"/>
                <a:gd name="connsiteX26" fmla="*/ 163288 w 217199"/>
                <a:gd name="connsiteY26" fmla="*/ 520148 h 569262"/>
                <a:gd name="connsiteX27" fmla="*/ 180309 w 217199"/>
                <a:gd name="connsiteY27" fmla="*/ 494467 h 569262"/>
                <a:gd name="connsiteX28" fmla="*/ 205990 w 217199"/>
                <a:gd name="connsiteY28" fmla="*/ 481676 h 569262"/>
                <a:gd name="connsiteX29" fmla="*/ 212534 w 217199"/>
                <a:gd name="connsiteY29" fmla="*/ 406891 h 569262"/>
                <a:gd name="connsiteX30" fmla="*/ 196876 w 217199"/>
                <a:gd name="connsiteY30" fmla="*/ 355530 h 569262"/>
                <a:gd name="connsiteX31" fmla="*/ 148950 w 217199"/>
                <a:gd name="connsiteY31" fmla="*/ 300818 h 569262"/>
                <a:gd name="connsiteX32" fmla="*/ 133831 w 217199"/>
                <a:gd name="connsiteY32" fmla="*/ 282250 h 569262"/>
                <a:gd name="connsiteX33" fmla="*/ 125626 w 217199"/>
                <a:gd name="connsiteY33" fmla="*/ 218353 h 569262"/>
                <a:gd name="connsiteX34" fmla="*/ 136557 w 217199"/>
                <a:gd name="connsiteY34" fmla="*/ 182097 h 569262"/>
                <a:gd name="connsiteX35" fmla="*/ 151207 w 217199"/>
                <a:gd name="connsiteY35" fmla="*/ 165530 h 569262"/>
                <a:gd name="connsiteX36" fmla="*/ 162635 w 217199"/>
                <a:gd name="connsiteY36" fmla="*/ 161044 h 569262"/>
                <a:gd name="connsiteX37" fmla="*/ 140433 w 217199"/>
                <a:gd name="connsiteY37" fmla="*/ 117235 h 569262"/>
                <a:gd name="connsiteX38" fmla="*/ 141142 w 217199"/>
                <a:gd name="connsiteY38" fmla="*/ 90944 h 569262"/>
                <a:gd name="connsiteX39" fmla="*/ 138175 w 217199"/>
                <a:gd name="connsiteY39" fmla="*/ 55496 h 569262"/>
                <a:gd name="connsiteX40" fmla="*/ 107611 w 217199"/>
                <a:gd name="connsiteY40" fmla="*/ 12141 h 569262"/>
                <a:gd name="connsiteX41" fmla="*/ 95175 w 217199"/>
                <a:gd name="connsiteY41" fmla="*/ 23981 h 569262"/>
                <a:gd name="connsiteX42" fmla="*/ 56647 w 217199"/>
                <a:gd name="connsiteY42" fmla="*/ 11190 h 569262"/>
                <a:gd name="connsiteX43" fmla="*/ 31776 w 217199"/>
                <a:gd name="connsiteY43" fmla="*/ 4390 h 569262"/>
                <a:gd name="connsiteX44" fmla="*/ 31605 w 217199"/>
                <a:gd name="connsiteY44" fmla="*/ 5994 h 569262"/>
                <a:gd name="connsiteX45" fmla="*/ 31421 w 217199"/>
                <a:gd name="connsiteY45" fmla="*/ 7315 h 569262"/>
                <a:gd name="connsiteX46" fmla="*/ 31421 w 217199"/>
                <a:gd name="connsiteY46" fmla="*/ 7315 h 56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217199" h="569262">
                  <a:moveTo>
                    <a:pt x="31421" y="7315"/>
                  </a:moveTo>
                  <a:cubicBezTo>
                    <a:pt x="29504" y="15847"/>
                    <a:pt x="34899" y="24464"/>
                    <a:pt x="43559" y="25997"/>
                  </a:cubicBezTo>
                  <a:cubicBezTo>
                    <a:pt x="52928" y="28169"/>
                    <a:pt x="58479" y="37425"/>
                    <a:pt x="55994" y="46695"/>
                  </a:cubicBezTo>
                  <a:cubicBezTo>
                    <a:pt x="54362" y="55056"/>
                    <a:pt x="59415" y="62481"/>
                    <a:pt x="66925" y="65675"/>
                  </a:cubicBezTo>
                  <a:cubicBezTo>
                    <a:pt x="81505" y="77869"/>
                    <a:pt x="73370" y="106403"/>
                    <a:pt x="54291" y="108575"/>
                  </a:cubicBezTo>
                  <a:cubicBezTo>
                    <a:pt x="45191" y="112238"/>
                    <a:pt x="50642" y="122999"/>
                    <a:pt x="53893" y="128918"/>
                  </a:cubicBezTo>
                  <a:cubicBezTo>
                    <a:pt x="57215" y="140133"/>
                    <a:pt x="47604" y="150525"/>
                    <a:pt x="50827" y="162052"/>
                  </a:cubicBezTo>
                  <a:cubicBezTo>
                    <a:pt x="51494" y="180521"/>
                    <a:pt x="44126" y="202780"/>
                    <a:pt x="57272" y="218353"/>
                  </a:cubicBezTo>
                  <a:cubicBezTo>
                    <a:pt x="61531" y="221022"/>
                    <a:pt x="61829" y="222456"/>
                    <a:pt x="56420" y="224401"/>
                  </a:cubicBezTo>
                  <a:cubicBezTo>
                    <a:pt x="46369" y="231201"/>
                    <a:pt x="30952" y="236056"/>
                    <a:pt x="27815" y="249230"/>
                  </a:cubicBezTo>
                  <a:cubicBezTo>
                    <a:pt x="28312" y="256214"/>
                    <a:pt x="34217" y="262148"/>
                    <a:pt x="32045" y="269729"/>
                  </a:cubicBezTo>
                  <a:cubicBezTo>
                    <a:pt x="29590" y="287446"/>
                    <a:pt x="17764" y="302437"/>
                    <a:pt x="4349" y="313595"/>
                  </a:cubicBezTo>
                  <a:cubicBezTo>
                    <a:pt x="7330" y="314319"/>
                    <a:pt x="18744" y="311011"/>
                    <a:pt x="15223" y="317882"/>
                  </a:cubicBezTo>
                  <a:cubicBezTo>
                    <a:pt x="16614" y="328075"/>
                    <a:pt x="25231" y="343109"/>
                    <a:pt x="37383" y="338424"/>
                  </a:cubicBezTo>
                  <a:cubicBezTo>
                    <a:pt x="41628" y="335528"/>
                    <a:pt x="43573" y="345437"/>
                    <a:pt x="46894" y="347339"/>
                  </a:cubicBezTo>
                  <a:cubicBezTo>
                    <a:pt x="56647" y="360300"/>
                    <a:pt x="65619" y="373772"/>
                    <a:pt x="76153" y="386108"/>
                  </a:cubicBezTo>
                  <a:cubicBezTo>
                    <a:pt x="76593" y="382034"/>
                    <a:pt x="75826" y="375547"/>
                    <a:pt x="81746" y="376484"/>
                  </a:cubicBezTo>
                  <a:cubicBezTo>
                    <a:pt x="93017" y="378002"/>
                    <a:pt x="102032" y="368718"/>
                    <a:pt x="112920" y="369584"/>
                  </a:cubicBezTo>
                  <a:cubicBezTo>
                    <a:pt x="127145" y="374894"/>
                    <a:pt x="125200" y="393888"/>
                    <a:pt x="124774" y="406295"/>
                  </a:cubicBezTo>
                  <a:cubicBezTo>
                    <a:pt x="124448" y="417354"/>
                    <a:pt x="126009" y="429662"/>
                    <a:pt x="117208" y="438123"/>
                  </a:cubicBezTo>
                  <a:cubicBezTo>
                    <a:pt x="112892" y="445221"/>
                    <a:pt x="117435" y="455428"/>
                    <a:pt x="109812" y="460979"/>
                  </a:cubicBezTo>
                  <a:cubicBezTo>
                    <a:pt x="101691" y="468346"/>
                    <a:pt x="107029" y="480001"/>
                    <a:pt x="111927" y="487511"/>
                  </a:cubicBezTo>
                  <a:cubicBezTo>
                    <a:pt x="111487" y="503922"/>
                    <a:pt x="125555" y="515520"/>
                    <a:pt x="135890" y="526337"/>
                  </a:cubicBezTo>
                  <a:cubicBezTo>
                    <a:pt x="141667" y="532825"/>
                    <a:pt x="150568" y="537368"/>
                    <a:pt x="154728" y="544721"/>
                  </a:cubicBezTo>
                  <a:cubicBezTo>
                    <a:pt x="152769" y="550811"/>
                    <a:pt x="147176" y="562026"/>
                    <a:pt x="156233" y="564865"/>
                  </a:cubicBezTo>
                  <a:cubicBezTo>
                    <a:pt x="163728" y="567563"/>
                    <a:pt x="173765" y="563730"/>
                    <a:pt x="173353" y="554644"/>
                  </a:cubicBezTo>
                  <a:cubicBezTo>
                    <a:pt x="175099" y="542365"/>
                    <a:pt x="171082" y="528935"/>
                    <a:pt x="163288" y="520148"/>
                  </a:cubicBezTo>
                  <a:cubicBezTo>
                    <a:pt x="173751" y="515165"/>
                    <a:pt x="168001" y="497519"/>
                    <a:pt x="180309" y="494467"/>
                  </a:cubicBezTo>
                  <a:cubicBezTo>
                    <a:pt x="189991" y="493729"/>
                    <a:pt x="201788" y="491883"/>
                    <a:pt x="205990" y="481676"/>
                  </a:cubicBezTo>
                  <a:cubicBezTo>
                    <a:pt x="217602" y="458111"/>
                    <a:pt x="204797" y="431238"/>
                    <a:pt x="212534" y="406891"/>
                  </a:cubicBezTo>
                  <a:cubicBezTo>
                    <a:pt x="216708" y="388238"/>
                    <a:pt x="208815" y="369684"/>
                    <a:pt x="196876" y="355530"/>
                  </a:cubicBezTo>
                  <a:cubicBezTo>
                    <a:pt x="181544" y="336593"/>
                    <a:pt x="171011" y="312928"/>
                    <a:pt x="148950" y="300818"/>
                  </a:cubicBezTo>
                  <a:cubicBezTo>
                    <a:pt x="142406" y="296375"/>
                    <a:pt x="131475" y="292457"/>
                    <a:pt x="133831" y="282250"/>
                  </a:cubicBezTo>
                  <a:cubicBezTo>
                    <a:pt x="137778" y="260487"/>
                    <a:pt x="129729" y="239179"/>
                    <a:pt x="125626" y="218353"/>
                  </a:cubicBezTo>
                  <a:cubicBezTo>
                    <a:pt x="122631" y="204612"/>
                    <a:pt x="132227" y="194064"/>
                    <a:pt x="136557" y="182097"/>
                  </a:cubicBezTo>
                  <a:cubicBezTo>
                    <a:pt x="138814" y="174914"/>
                    <a:pt x="140787" y="162762"/>
                    <a:pt x="151207" y="165530"/>
                  </a:cubicBezTo>
                  <a:cubicBezTo>
                    <a:pt x="155963" y="165203"/>
                    <a:pt x="165119" y="169207"/>
                    <a:pt x="162635" y="161044"/>
                  </a:cubicBezTo>
                  <a:cubicBezTo>
                    <a:pt x="162493" y="143157"/>
                    <a:pt x="136827" y="135732"/>
                    <a:pt x="140433" y="117235"/>
                  </a:cubicBezTo>
                  <a:cubicBezTo>
                    <a:pt x="144308" y="109143"/>
                    <a:pt x="147871" y="98539"/>
                    <a:pt x="141142" y="90944"/>
                  </a:cubicBezTo>
                  <a:cubicBezTo>
                    <a:pt x="136713" y="79644"/>
                    <a:pt x="143485" y="66839"/>
                    <a:pt x="138175" y="55496"/>
                  </a:cubicBezTo>
                  <a:cubicBezTo>
                    <a:pt x="131958" y="38816"/>
                    <a:pt x="121395" y="23342"/>
                    <a:pt x="107611" y="12141"/>
                  </a:cubicBezTo>
                  <a:cubicBezTo>
                    <a:pt x="99832" y="8025"/>
                    <a:pt x="97092" y="18870"/>
                    <a:pt x="95175" y="23981"/>
                  </a:cubicBezTo>
                  <a:cubicBezTo>
                    <a:pt x="83563" y="16372"/>
                    <a:pt x="68004" y="19850"/>
                    <a:pt x="56647" y="11190"/>
                  </a:cubicBezTo>
                  <a:cubicBezTo>
                    <a:pt x="48712" y="7968"/>
                    <a:pt x="40577" y="3893"/>
                    <a:pt x="31776" y="4390"/>
                  </a:cubicBezTo>
                  <a:lnTo>
                    <a:pt x="31605" y="5994"/>
                  </a:lnTo>
                  <a:lnTo>
                    <a:pt x="31421" y="7315"/>
                  </a:lnTo>
                  <a:lnTo>
                    <a:pt x="31421" y="7315"/>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1" name="Forme libre : forme 4700">
              <a:extLst>
                <a:ext uri="{FF2B5EF4-FFF2-40B4-BE49-F238E27FC236}">
                  <a16:creationId xmlns:a16="http://schemas.microsoft.com/office/drawing/2014/main" id="{FF7959D5-8CCF-457D-A8FE-5685E7AA505A}"/>
                </a:ext>
              </a:extLst>
            </p:cNvPr>
            <p:cNvSpPr/>
            <p:nvPr/>
          </p:nvSpPr>
          <p:spPr>
            <a:xfrm>
              <a:off x="8472207" y="4633567"/>
              <a:ext cx="501121" cy="499702"/>
            </a:xfrm>
            <a:custGeom>
              <a:avLst/>
              <a:gdLst>
                <a:gd name="connsiteX0" fmla="*/ 333414 w 501121"/>
                <a:gd name="connsiteY0" fmla="*/ 5321 h 499701"/>
                <a:gd name="connsiteX1" fmla="*/ 279185 w 501121"/>
                <a:gd name="connsiteY1" fmla="*/ 8544 h 499701"/>
                <a:gd name="connsiteX2" fmla="*/ 231855 w 501121"/>
                <a:gd name="connsiteY2" fmla="*/ 44403 h 499701"/>
                <a:gd name="connsiteX3" fmla="*/ 218766 w 501121"/>
                <a:gd name="connsiteY3" fmla="*/ 73008 h 499701"/>
                <a:gd name="connsiteX4" fmla="*/ 172445 w 501121"/>
                <a:gd name="connsiteY4" fmla="*/ 98391 h 499701"/>
                <a:gd name="connsiteX5" fmla="*/ 147814 w 501121"/>
                <a:gd name="connsiteY5" fmla="*/ 132021 h 499701"/>
                <a:gd name="connsiteX6" fmla="*/ 109740 w 501121"/>
                <a:gd name="connsiteY6" fmla="*/ 176185 h 499701"/>
                <a:gd name="connsiteX7" fmla="*/ 80440 w 501121"/>
                <a:gd name="connsiteY7" fmla="*/ 172509 h 499701"/>
                <a:gd name="connsiteX8" fmla="*/ 56974 w 501121"/>
                <a:gd name="connsiteY8" fmla="*/ 173815 h 499701"/>
                <a:gd name="connsiteX9" fmla="*/ 41259 w 501121"/>
                <a:gd name="connsiteY9" fmla="*/ 164190 h 499701"/>
                <a:gd name="connsiteX10" fmla="*/ 14968 w 501121"/>
                <a:gd name="connsiteY10" fmla="*/ 163026 h 499701"/>
                <a:gd name="connsiteX11" fmla="*/ 4349 w 501121"/>
                <a:gd name="connsiteY11" fmla="*/ 167753 h 499701"/>
                <a:gd name="connsiteX12" fmla="*/ 28312 w 501121"/>
                <a:gd name="connsiteY12" fmla="*/ 216900 h 499701"/>
                <a:gd name="connsiteX13" fmla="*/ 70006 w 501121"/>
                <a:gd name="connsiteY13" fmla="*/ 299081 h 499701"/>
                <a:gd name="connsiteX14" fmla="*/ 116484 w 501121"/>
                <a:gd name="connsiteY14" fmla="*/ 327430 h 499701"/>
                <a:gd name="connsiteX15" fmla="*/ 125654 w 501121"/>
                <a:gd name="connsiteY15" fmla="*/ 361174 h 499701"/>
                <a:gd name="connsiteX16" fmla="*/ 152499 w 501121"/>
                <a:gd name="connsiteY16" fmla="*/ 362580 h 499701"/>
                <a:gd name="connsiteX17" fmla="*/ 153606 w 501121"/>
                <a:gd name="connsiteY17" fmla="*/ 399035 h 499701"/>
                <a:gd name="connsiteX18" fmla="*/ 169676 w 501121"/>
                <a:gd name="connsiteY18" fmla="*/ 434738 h 499701"/>
                <a:gd name="connsiteX19" fmla="*/ 218468 w 501121"/>
                <a:gd name="connsiteY19" fmla="*/ 447174 h 499701"/>
                <a:gd name="connsiteX20" fmla="*/ 233019 w 501121"/>
                <a:gd name="connsiteY20" fmla="*/ 456132 h 499701"/>
                <a:gd name="connsiteX21" fmla="*/ 241579 w 501121"/>
                <a:gd name="connsiteY21" fmla="*/ 473352 h 499701"/>
                <a:gd name="connsiteX22" fmla="*/ 259807 w 501121"/>
                <a:gd name="connsiteY22" fmla="*/ 481855 h 499701"/>
                <a:gd name="connsiteX23" fmla="*/ 301757 w 501121"/>
                <a:gd name="connsiteY23" fmla="*/ 487292 h 499701"/>
                <a:gd name="connsiteX24" fmla="*/ 363197 w 501121"/>
                <a:gd name="connsiteY24" fmla="*/ 492786 h 499701"/>
                <a:gd name="connsiteX25" fmla="*/ 385258 w 501121"/>
                <a:gd name="connsiteY25" fmla="*/ 490870 h 499701"/>
                <a:gd name="connsiteX26" fmla="*/ 446840 w 501121"/>
                <a:gd name="connsiteY26" fmla="*/ 421678 h 499701"/>
                <a:gd name="connsiteX27" fmla="*/ 458367 w 501121"/>
                <a:gd name="connsiteY27" fmla="*/ 423864 h 499701"/>
                <a:gd name="connsiteX28" fmla="*/ 452533 w 501121"/>
                <a:gd name="connsiteY28" fmla="*/ 399830 h 499701"/>
                <a:gd name="connsiteX29" fmla="*/ 456210 w 501121"/>
                <a:gd name="connsiteY29" fmla="*/ 371026 h 499701"/>
                <a:gd name="connsiteX30" fmla="*/ 469810 w 501121"/>
                <a:gd name="connsiteY30" fmla="*/ 357980 h 499701"/>
                <a:gd name="connsiteX31" fmla="*/ 488591 w 501121"/>
                <a:gd name="connsiteY31" fmla="*/ 321326 h 499701"/>
                <a:gd name="connsiteX32" fmla="*/ 488747 w 501121"/>
                <a:gd name="connsiteY32" fmla="*/ 291968 h 499701"/>
                <a:gd name="connsiteX33" fmla="*/ 477617 w 501121"/>
                <a:gd name="connsiteY33" fmla="*/ 283564 h 499701"/>
                <a:gd name="connsiteX34" fmla="*/ 483864 w 501121"/>
                <a:gd name="connsiteY34" fmla="*/ 263378 h 499701"/>
                <a:gd name="connsiteX35" fmla="*/ 475147 w 501121"/>
                <a:gd name="connsiteY35" fmla="*/ 249323 h 499701"/>
                <a:gd name="connsiteX36" fmla="*/ 482913 w 501121"/>
                <a:gd name="connsiteY36" fmla="*/ 237385 h 499701"/>
                <a:gd name="connsiteX37" fmla="*/ 489755 w 501121"/>
                <a:gd name="connsiteY37" fmla="*/ 219001 h 499701"/>
                <a:gd name="connsiteX38" fmla="*/ 496811 w 501121"/>
                <a:gd name="connsiteY38" fmla="*/ 202633 h 499701"/>
                <a:gd name="connsiteX39" fmla="*/ 494440 w 501121"/>
                <a:gd name="connsiteY39" fmla="*/ 172012 h 499701"/>
                <a:gd name="connsiteX40" fmla="*/ 494483 w 501121"/>
                <a:gd name="connsiteY40" fmla="*/ 141802 h 499701"/>
                <a:gd name="connsiteX41" fmla="*/ 491615 w 501121"/>
                <a:gd name="connsiteY41" fmla="*/ 109279 h 499701"/>
                <a:gd name="connsiteX42" fmla="*/ 497308 w 501121"/>
                <a:gd name="connsiteY42" fmla="*/ 80774 h 499701"/>
                <a:gd name="connsiteX43" fmla="*/ 479335 w 501121"/>
                <a:gd name="connsiteY43" fmla="*/ 80220 h 499701"/>
                <a:gd name="connsiteX44" fmla="*/ 451383 w 501121"/>
                <a:gd name="connsiteY44" fmla="*/ 64263 h 499701"/>
                <a:gd name="connsiteX45" fmla="*/ 426157 w 501121"/>
                <a:gd name="connsiteY45" fmla="*/ 56654 h 499701"/>
                <a:gd name="connsiteX46" fmla="*/ 389290 w 501121"/>
                <a:gd name="connsiteY46" fmla="*/ 36411 h 499701"/>
                <a:gd name="connsiteX47" fmla="*/ 340540 w 501121"/>
                <a:gd name="connsiteY47" fmla="*/ 29511 h 499701"/>
                <a:gd name="connsiteX48" fmla="*/ 337474 w 501121"/>
                <a:gd name="connsiteY48" fmla="*/ 6798 h 499701"/>
                <a:gd name="connsiteX49" fmla="*/ 333414 w 501121"/>
                <a:gd name="connsiteY49" fmla="*/ 5321 h 499701"/>
                <a:gd name="connsiteX50" fmla="*/ 333414 w 501121"/>
                <a:gd name="connsiteY50" fmla="*/ 5321 h 499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01121" h="499701">
                  <a:moveTo>
                    <a:pt x="333414" y="5321"/>
                  </a:moveTo>
                  <a:cubicBezTo>
                    <a:pt x="315555" y="9041"/>
                    <a:pt x="296504" y="623"/>
                    <a:pt x="279185" y="8544"/>
                  </a:cubicBezTo>
                  <a:cubicBezTo>
                    <a:pt x="260474" y="14819"/>
                    <a:pt x="239067" y="24600"/>
                    <a:pt x="231855" y="44403"/>
                  </a:cubicBezTo>
                  <a:cubicBezTo>
                    <a:pt x="231145" y="55121"/>
                    <a:pt x="230790" y="68551"/>
                    <a:pt x="218766" y="73008"/>
                  </a:cubicBezTo>
                  <a:cubicBezTo>
                    <a:pt x="202384" y="79581"/>
                    <a:pt x="189238" y="92499"/>
                    <a:pt x="172445" y="98391"/>
                  </a:cubicBezTo>
                  <a:cubicBezTo>
                    <a:pt x="159526" y="105404"/>
                    <a:pt x="157652" y="121914"/>
                    <a:pt x="147814" y="132021"/>
                  </a:cubicBezTo>
                  <a:cubicBezTo>
                    <a:pt x="134839" y="146501"/>
                    <a:pt x="125541" y="164488"/>
                    <a:pt x="109740" y="176185"/>
                  </a:cubicBezTo>
                  <a:cubicBezTo>
                    <a:pt x="100470" y="183369"/>
                    <a:pt x="88787" y="178457"/>
                    <a:pt x="80440" y="172509"/>
                  </a:cubicBezTo>
                  <a:cubicBezTo>
                    <a:pt x="73186" y="167682"/>
                    <a:pt x="63660" y="168448"/>
                    <a:pt x="56974" y="173815"/>
                  </a:cubicBezTo>
                  <a:cubicBezTo>
                    <a:pt x="49336" y="179209"/>
                    <a:pt x="46369" y="167682"/>
                    <a:pt x="41259" y="164190"/>
                  </a:cubicBezTo>
                  <a:cubicBezTo>
                    <a:pt x="33309" y="158128"/>
                    <a:pt x="23755" y="167327"/>
                    <a:pt x="14968" y="163026"/>
                  </a:cubicBezTo>
                  <a:cubicBezTo>
                    <a:pt x="9516" y="160655"/>
                    <a:pt x="4349" y="161152"/>
                    <a:pt x="4349" y="167753"/>
                  </a:cubicBezTo>
                  <a:cubicBezTo>
                    <a:pt x="4860" y="186577"/>
                    <a:pt x="18190" y="202079"/>
                    <a:pt x="28312" y="216900"/>
                  </a:cubicBezTo>
                  <a:cubicBezTo>
                    <a:pt x="48442" y="240905"/>
                    <a:pt x="45887" y="277446"/>
                    <a:pt x="70006" y="299081"/>
                  </a:cubicBezTo>
                  <a:cubicBezTo>
                    <a:pt x="82711" y="312624"/>
                    <a:pt x="98838" y="322036"/>
                    <a:pt x="116484" y="327430"/>
                  </a:cubicBezTo>
                  <a:cubicBezTo>
                    <a:pt x="130268" y="332853"/>
                    <a:pt x="128522" y="349505"/>
                    <a:pt x="125654" y="361174"/>
                  </a:cubicBezTo>
                  <a:cubicBezTo>
                    <a:pt x="133831" y="360521"/>
                    <a:pt x="146409" y="354743"/>
                    <a:pt x="152499" y="362580"/>
                  </a:cubicBezTo>
                  <a:cubicBezTo>
                    <a:pt x="156772" y="374320"/>
                    <a:pt x="148552" y="387054"/>
                    <a:pt x="153606" y="399035"/>
                  </a:cubicBezTo>
                  <a:cubicBezTo>
                    <a:pt x="157638" y="411485"/>
                    <a:pt x="163458" y="423325"/>
                    <a:pt x="169676" y="434738"/>
                  </a:cubicBezTo>
                  <a:cubicBezTo>
                    <a:pt x="182637" y="446819"/>
                    <a:pt x="202540" y="442802"/>
                    <a:pt x="218468" y="447174"/>
                  </a:cubicBezTo>
                  <a:cubicBezTo>
                    <a:pt x="223337" y="448679"/>
                    <a:pt x="233048" y="449971"/>
                    <a:pt x="233019" y="456132"/>
                  </a:cubicBezTo>
                  <a:cubicBezTo>
                    <a:pt x="228917" y="463329"/>
                    <a:pt x="233559" y="471989"/>
                    <a:pt x="241579" y="473352"/>
                  </a:cubicBezTo>
                  <a:cubicBezTo>
                    <a:pt x="248975" y="473976"/>
                    <a:pt x="252014" y="483062"/>
                    <a:pt x="259807" y="481855"/>
                  </a:cubicBezTo>
                  <a:cubicBezTo>
                    <a:pt x="273989" y="482494"/>
                    <a:pt x="288583" y="480762"/>
                    <a:pt x="301757" y="487292"/>
                  </a:cubicBezTo>
                  <a:cubicBezTo>
                    <a:pt x="321446" y="495597"/>
                    <a:pt x="343422" y="485986"/>
                    <a:pt x="363197" y="492786"/>
                  </a:cubicBezTo>
                  <a:cubicBezTo>
                    <a:pt x="369642" y="498237"/>
                    <a:pt x="380091" y="498280"/>
                    <a:pt x="385258" y="490870"/>
                  </a:cubicBezTo>
                  <a:cubicBezTo>
                    <a:pt x="405814" y="468156"/>
                    <a:pt x="421955" y="440218"/>
                    <a:pt x="446840" y="421678"/>
                  </a:cubicBezTo>
                  <a:cubicBezTo>
                    <a:pt x="450531" y="418072"/>
                    <a:pt x="458737" y="427541"/>
                    <a:pt x="458367" y="423864"/>
                  </a:cubicBezTo>
                  <a:cubicBezTo>
                    <a:pt x="453882" y="416823"/>
                    <a:pt x="447025" y="408348"/>
                    <a:pt x="452533" y="399830"/>
                  </a:cubicBezTo>
                  <a:cubicBezTo>
                    <a:pt x="457771" y="391043"/>
                    <a:pt x="459205" y="380751"/>
                    <a:pt x="456210" y="371026"/>
                  </a:cubicBezTo>
                  <a:cubicBezTo>
                    <a:pt x="456891" y="363957"/>
                    <a:pt x="466928" y="364084"/>
                    <a:pt x="469810" y="357980"/>
                  </a:cubicBezTo>
                  <a:cubicBezTo>
                    <a:pt x="477802" y="346765"/>
                    <a:pt x="482728" y="333648"/>
                    <a:pt x="488591" y="321326"/>
                  </a:cubicBezTo>
                  <a:cubicBezTo>
                    <a:pt x="491416" y="311815"/>
                    <a:pt x="487129" y="301750"/>
                    <a:pt x="488747" y="291968"/>
                  </a:cubicBezTo>
                  <a:cubicBezTo>
                    <a:pt x="480783" y="298527"/>
                    <a:pt x="479236" y="290222"/>
                    <a:pt x="477617" y="283564"/>
                  </a:cubicBezTo>
                  <a:cubicBezTo>
                    <a:pt x="474963" y="276197"/>
                    <a:pt x="485127" y="271327"/>
                    <a:pt x="483864" y="263378"/>
                  </a:cubicBezTo>
                  <a:cubicBezTo>
                    <a:pt x="486306" y="256478"/>
                    <a:pt x="481209" y="251410"/>
                    <a:pt x="475147" y="249323"/>
                  </a:cubicBezTo>
                  <a:cubicBezTo>
                    <a:pt x="473245" y="244979"/>
                    <a:pt x="478484" y="238705"/>
                    <a:pt x="482913" y="237385"/>
                  </a:cubicBezTo>
                  <a:cubicBezTo>
                    <a:pt x="491970" y="235440"/>
                    <a:pt x="489457" y="225659"/>
                    <a:pt x="489755" y="219001"/>
                  </a:cubicBezTo>
                  <a:cubicBezTo>
                    <a:pt x="491430" y="213336"/>
                    <a:pt x="498273" y="209546"/>
                    <a:pt x="496811" y="202633"/>
                  </a:cubicBezTo>
                  <a:cubicBezTo>
                    <a:pt x="494695" y="192596"/>
                    <a:pt x="490664" y="182204"/>
                    <a:pt x="494440" y="172012"/>
                  </a:cubicBezTo>
                  <a:cubicBezTo>
                    <a:pt x="497975" y="162074"/>
                    <a:pt x="496839" y="151697"/>
                    <a:pt x="494483" y="141802"/>
                  </a:cubicBezTo>
                  <a:cubicBezTo>
                    <a:pt x="495547" y="130843"/>
                    <a:pt x="496967" y="119415"/>
                    <a:pt x="491615" y="109279"/>
                  </a:cubicBezTo>
                  <a:cubicBezTo>
                    <a:pt x="489698" y="99456"/>
                    <a:pt x="496953" y="90583"/>
                    <a:pt x="497308" y="80774"/>
                  </a:cubicBezTo>
                  <a:cubicBezTo>
                    <a:pt x="492268" y="81427"/>
                    <a:pt x="481649" y="88155"/>
                    <a:pt x="479335" y="80220"/>
                  </a:cubicBezTo>
                  <a:cubicBezTo>
                    <a:pt x="476326" y="68238"/>
                    <a:pt x="461164" y="67230"/>
                    <a:pt x="451383" y="64263"/>
                  </a:cubicBezTo>
                  <a:cubicBezTo>
                    <a:pt x="442553" y="63483"/>
                    <a:pt x="432091" y="64789"/>
                    <a:pt x="426157" y="56654"/>
                  </a:cubicBezTo>
                  <a:cubicBezTo>
                    <a:pt x="414530" y="48662"/>
                    <a:pt x="401867" y="42586"/>
                    <a:pt x="389290" y="36411"/>
                  </a:cubicBezTo>
                  <a:cubicBezTo>
                    <a:pt x="374000" y="29057"/>
                    <a:pt x="356482" y="33245"/>
                    <a:pt x="340540" y="29511"/>
                  </a:cubicBezTo>
                  <a:cubicBezTo>
                    <a:pt x="334450" y="24302"/>
                    <a:pt x="338979" y="13796"/>
                    <a:pt x="337474" y="6798"/>
                  </a:cubicBezTo>
                  <a:cubicBezTo>
                    <a:pt x="338425" y="2525"/>
                    <a:pt x="335742" y="5094"/>
                    <a:pt x="333414" y="5321"/>
                  </a:cubicBezTo>
                  <a:lnTo>
                    <a:pt x="333414" y="5321"/>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2" name="Forme libre : forme 4701">
              <a:extLst>
                <a:ext uri="{FF2B5EF4-FFF2-40B4-BE49-F238E27FC236}">
                  <a16:creationId xmlns:a16="http://schemas.microsoft.com/office/drawing/2014/main" id="{8AAD99DA-E2A2-4EB3-9B22-AAA82A2DCE5C}"/>
                </a:ext>
              </a:extLst>
            </p:cNvPr>
            <p:cNvSpPr/>
            <p:nvPr/>
          </p:nvSpPr>
          <p:spPr>
            <a:xfrm>
              <a:off x="6940182" y="2625197"/>
              <a:ext cx="205843" cy="457113"/>
            </a:xfrm>
            <a:custGeom>
              <a:avLst/>
              <a:gdLst>
                <a:gd name="connsiteX0" fmla="*/ 133916 w 205842"/>
                <a:gd name="connsiteY0" fmla="*/ 4351 h 457113"/>
                <a:gd name="connsiteX1" fmla="*/ 114581 w 205842"/>
                <a:gd name="connsiteY1" fmla="*/ 11804 h 457113"/>
                <a:gd name="connsiteX2" fmla="*/ 106277 w 205842"/>
                <a:gd name="connsiteY2" fmla="*/ 27917 h 457113"/>
                <a:gd name="connsiteX3" fmla="*/ 88958 w 205842"/>
                <a:gd name="connsiteY3" fmla="*/ 65125 h 457113"/>
                <a:gd name="connsiteX4" fmla="*/ 52346 w 205842"/>
                <a:gd name="connsiteY4" fmla="*/ 72280 h 457113"/>
                <a:gd name="connsiteX5" fmla="*/ 25913 w 205842"/>
                <a:gd name="connsiteY5" fmla="*/ 94837 h 457113"/>
                <a:gd name="connsiteX6" fmla="*/ 9743 w 205842"/>
                <a:gd name="connsiteY6" fmla="*/ 111461 h 457113"/>
                <a:gd name="connsiteX7" fmla="*/ 4349 w 205842"/>
                <a:gd name="connsiteY7" fmla="*/ 127729 h 457113"/>
                <a:gd name="connsiteX8" fmla="*/ 13917 w 205842"/>
                <a:gd name="connsiteY8" fmla="*/ 160962 h 457113"/>
                <a:gd name="connsiteX9" fmla="*/ 40308 w 205842"/>
                <a:gd name="connsiteY9" fmla="*/ 192591 h 457113"/>
                <a:gd name="connsiteX10" fmla="*/ 49322 w 205842"/>
                <a:gd name="connsiteY10" fmla="*/ 234228 h 457113"/>
                <a:gd name="connsiteX11" fmla="*/ 56392 w 205842"/>
                <a:gd name="connsiteY11" fmla="*/ 317417 h 457113"/>
                <a:gd name="connsiteX12" fmla="*/ 56363 w 205842"/>
                <a:gd name="connsiteY12" fmla="*/ 381314 h 457113"/>
                <a:gd name="connsiteX13" fmla="*/ 52985 w 205842"/>
                <a:gd name="connsiteY13" fmla="*/ 409493 h 457113"/>
                <a:gd name="connsiteX14" fmla="*/ 65080 w 205842"/>
                <a:gd name="connsiteY14" fmla="*/ 441633 h 457113"/>
                <a:gd name="connsiteX15" fmla="*/ 47249 w 205842"/>
                <a:gd name="connsiteY15" fmla="*/ 453515 h 457113"/>
                <a:gd name="connsiteX16" fmla="*/ 117988 w 205842"/>
                <a:gd name="connsiteY16" fmla="*/ 443876 h 457113"/>
                <a:gd name="connsiteX17" fmla="*/ 133718 w 205842"/>
                <a:gd name="connsiteY17" fmla="*/ 422951 h 457113"/>
                <a:gd name="connsiteX18" fmla="*/ 133618 w 205842"/>
                <a:gd name="connsiteY18" fmla="*/ 374571 h 457113"/>
                <a:gd name="connsiteX19" fmla="*/ 130893 w 205842"/>
                <a:gd name="connsiteY19" fmla="*/ 332962 h 457113"/>
                <a:gd name="connsiteX20" fmla="*/ 133491 w 205842"/>
                <a:gd name="connsiteY20" fmla="*/ 257538 h 457113"/>
                <a:gd name="connsiteX21" fmla="*/ 140063 w 205842"/>
                <a:gd name="connsiteY21" fmla="*/ 247715 h 457113"/>
                <a:gd name="connsiteX22" fmla="*/ 158447 w 205842"/>
                <a:gd name="connsiteY22" fmla="*/ 228678 h 457113"/>
                <a:gd name="connsiteX23" fmla="*/ 165048 w 205842"/>
                <a:gd name="connsiteY23" fmla="*/ 207426 h 457113"/>
                <a:gd name="connsiteX24" fmla="*/ 180153 w 205842"/>
                <a:gd name="connsiteY24" fmla="*/ 188034 h 457113"/>
                <a:gd name="connsiteX25" fmla="*/ 187961 w 205842"/>
                <a:gd name="connsiteY25" fmla="*/ 161445 h 457113"/>
                <a:gd name="connsiteX26" fmla="*/ 195059 w 205842"/>
                <a:gd name="connsiteY26" fmla="*/ 148810 h 457113"/>
                <a:gd name="connsiteX27" fmla="*/ 198196 w 205842"/>
                <a:gd name="connsiteY27" fmla="*/ 120617 h 457113"/>
                <a:gd name="connsiteX28" fmla="*/ 190630 w 205842"/>
                <a:gd name="connsiteY28" fmla="*/ 91402 h 457113"/>
                <a:gd name="connsiteX29" fmla="*/ 184242 w 205842"/>
                <a:gd name="connsiteY29" fmla="*/ 66729 h 457113"/>
                <a:gd name="connsiteX30" fmla="*/ 180763 w 205842"/>
                <a:gd name="connsiteY30" fmla="*/ 46485 h 457113"/>
                <a:gd name="connsiteX31" fmla="*/ 158717 w 205842"/>
                <a:gd name="connsiteY31" fmla="*/ 24396 h 457113"/>
                <a:gd name="connsiteX32" fmla="*/ 133916 w 205842"/>
                <a:gd name="connsiteY32" fmla="*/ 4351 h 457113"/>
                <a:gd name="connsiteX33" fmla="*/ 133916 w 205842"/>
                <a:gd name="connsiteY33" fmla="*/ 4351 h 457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5842" h="457113">
                  <a:moveTo>
                    <a:pt x="133916" y="4351"/>
                  </a:moveTo>
                  <a:cubicBezTo>
                    <a:pt x="126833" y="5359"/>
                    <a:pt x="122474" y="12840"/>
                    <a:pt x="114581" y="11804"/>
                  </a:cubicBezTo>
                  <a:cubicBezTo>
                    <a:pt x="105936" y="11350"/>
                    <a:pt x="103352" y="21287"/>
                    <a:pt x="106277" y="27917"/>
                  </a:cubicBezTo>
                  <a:cubicBezTo>
                    <a:pt x="110110" y="42269"/>
                    <a:pt x="99179" y="56252"/>
                    <a:pt x="88958" y="65125"/>
                  </a:cubicBezTo>
                  <a:cubicBezTo>
                    <a:pt x="78949" y="73174"/>
                    <a:pt x="64327" y="79747"/>
                    <a:pt x="52346" y="72280"/>
                  </a:cubicBezTo>
                  <a:cubicBezTo>
                    <a:pt x="38561" y="69057"/>
                    <a:pt x="31932" y="85681"/>
                    <a:pt x="25913" y="94837"/>
                  </a:cubicBezTo>
                  <a:cubicBezTo>
                    <a:pt x="21583" y="101438"/>
                    <a:pt x="11234" y="102503"/>
                    <a:pt x="9743" y="111461"/>
                  </a:cubicBezTo>
                  <a:cubicBezTo>
                    <a:pt x="9218" y="117380"/>
                    <a:pt x="5314" y="122704"/>
                    <a:pt x="4349" y="127729"/>
                  </a:cubicBezTo>
                  <a:cubicBezTo>
                    <a:pt x="5059" y="139200"/>
                    <a:pt x="2603" y="153694"/>
                    <a:pt x="13917" y="160962"/>
                  </a:cubicBezTo>
                  <a:cubicBezTo>
                    <a:pt x="24876" y="169097"/>
                    <a:pt x="40918" y="176592"/>
                    <a:pt x="40308" y="192591"/>
                  </a:cubicBezTo>
                  <a:cubicBezTo>
                    <a:pt x="40393" y="206929"/>
                    <a:pt x="39910" y="222431"/>
                    <a:pt x="49322" y="234228"/>
                  </a:cubicBezTo>
                  <a:cubicBezTo>
                    <a:pt x="61616" y="259952"/>
                    <a:pt x="54929" y="289678"/>
                    <a:pt x="56392" y="317417"/>
                  </a:cubicBezTo>
                  <a:cubicBezTo>
                    <a:pt x="55441" y="338697"/>
                    <a:pt x="57783" y="360162"/>
                    <a:pt x="56363" y="381314"/>
                  </a:cubicBezTo>
                  <a:cubicBezTo>
                    <a:pt x="52658" y="390186"/>
                    <a:pt x="49805" y="399797"/>
                    <a:pt x="52985" y="409493"/>
                  </a:cubicBezTo>
                  <a:cubicBezTo>
                    <a:pt x="53354" y="421517"/>
                    <a:pt x="61630" y="430744"/>
                    <a:pt x="65080" y="441633"/>
                  </a:cubicBezTo>
                  <a:cubicBezTo>
                    <a:pt x="57811" y="442953"/>
                    <a:pt x="52985" y="449341"/>
                    <a:pt x="47249" y="453515"/>
                  </a:cubicBezTo>
                  <a:cubicBezTo>
                    <a:pt x="70985" y="450860"/>
                    <a:pt x="94125" y="444273"/>
                    <a:pt x="117988" y="443876"/>
                  </a:cubicBezTo>
                  <a:cubicBezTo>
                    <a:pt x="128848" y="443705"/>
                    <a:pt x="134442" y="432675"/>
                    <a:pt x="133718" y="422951"/>
                  </a:cubicBezTo>
                  <a:cubicBezTo>
                    <a:pt x="133817" y="406710"/>
                    <a:pt x="129246" y="390612"/>
                    <a:pt x="133618" y="374571"/>
                  </a:cubicBezTo>
                  <a:cubicBezTo>
                    <a:pt x="137281" y="360616"/>
                    <a:pt x="134427" y="346590"/>
                    <a:pt x="130893" y="332962"/>
                  </a:cubicBezTo>
                  <a:cubicBezTo>
                    <a:pt x="128508" y="307849"/>
                    <a:pt x="133874" y="282708"/>
                    <a:pt x="133491" y="257538"/>
                  </a:cubicBezTo>
                  <a:cubicBezTo>
                    <a:pt x="133732" y="253152"/>
                    <a:pt x="133263" y="245897"/>
                    <a:pt x="140063" y="247715"/>
                  </a:cubicBezTo>
                  <a:cubicBezTo>
                    <a:pt x="150171" y="247544"/>
                    <a:pt x="159739" y="239396"/>
                    <a:pt x="158447" y="228678"/>
                  </a:cubicBezTo>
                  <a:cubicBezTo>
                    <a:pt x="157411" y="220699"/>
                    <a:pt x="159938" y="213417"/>
                    <a:pt x="165048" y="207426"/>
                  </a:cubicBezTo>
                  <a:cubicBezTo>
                    <a:pt x="168086" y="199519"/>
                    <a:pt x="170840" y="190306"/>
                    <a:pt x="180153" y="188034"/>
                  </a:cubicBezTo>
                  <a:cubicBezTo>
                    <a:pt x="190530" y="183690"/>
                    <a:pt x="191425" y="170644"/>
                    <a:pt x="187961" y="161445"/>
                  </a:cubicBezTo>
                  <a:cubicBezTo>
                    <a:pt x="185931" y="155710"/>
                    <a:pt x="188656" y="149435"/>
                    <a:pt x="195059" y="148810"/>
                  </a:cubicBezTo>
                  <a:cubicBezTo>
                    <a:pt x="204230" y="142607"/>
                    <a:pt x="204230" y="129050"/>
                    <a:pt x="198196" y="120617"/>
                  </a:cubicBezTo>
                  <a:cubicBezTo>
                    <a:pt x="193739" y="111404"/>
                    <a:pt x="198878" y="99351"/>
                    <a:pt x="190630" y="91402"/>
                  </a:cubicBezTo>
                  <a:cubicBezTo>
                    <a:pt x="184753" y="84815"/>
                    <a:pt x="177867" y="75445"/>
                    <a:pt x="184242" y="66729"/>
                  </a:cubicBezTo>
                  <a:cubicBezTo>
                    <a:pt x="188458" y="60028"/>
                    <a:pt x="188231" y="50815"/>
                    <a:pt x="180763" y="46485"/>
                  </a:cubicBezTo>
                  <a:cubicBezTo>
                    <a:pt x="171437" y="41219"/>
                    <a:pt x="163515" y="34106"/>
                    <a:pt x="158717" y="24396"/>
                  </a:cubicBezTo>
                  <a:cubicBezTo>
                    <a:pt x="151903" y="16901"/>
                    <a:pt x="145600" y="4152"/>
                    <a:pt x="133916" y="4351"/>
                  </a:cubicBezTo>
                  <a:lnTo>
                    <a:pt x="133916" y="4351"/>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3" name="Forme libre : forme 4702">
              <a:extLst>
                <a:ext uri="{FF2B5EF4-FFF2-40B4-BE49-F238E27FC236}">
                  <a16:creationId xmlns:a16="http://schemas.microsoft.com/office/drawing/2014/main" id="{1226A919-69F2-4472-AAC0-E80B9E57FCB6}"/>
                </a:ext>
              </a:extLst>
            </p:cNvPr>
            <p:cNvSpPr/>
            <p:nvPr/>
          </p:nvSpPr>
          <p:spPr>
            <a:xfrm>
              <a:off x="9177762" y="2219320"/>
              <a:ext cx="437239" cy="418784"/>
            </a:xfrm>
            <a:custGeom>
              <a:avLst/>
              <a:gdLst>
                <a:gd name="connsiteX0" fmla="*/ 133126 w 437238"/>
                <a:gd name="connsiteY0" fmla="*/ 7344 h 418784"/>
                <a:gd name="connsiteX1" fmla="*/ 104222 w 437238"/>
                <a:gd name="connsiteY1" fmla="*/ 39314 h 418784"/>
                <a:gd name="connsiteX2" fmla="*/ 71443 w 437238"/>
                <a:gd name="connsiteY2" fmla="*/ 55228 h 418784"/>
                <a:gd name="connsiteX3" fmla="*/ 61577 w 437238"/>
                <a:gd name="connsiteY3" fmla="*/ 75216 h 418784"/>
                <a:gd name="connsiteX4" fmla="*/ 35087 w 437238"/>
                <a:gd name="connsiteY4" fmla="*/ 82470 h 418784"/>
                <a:gd name="connsiteX5" fmla="*/ 31056 w 437238"/>
                <a:gd name="connsiteY5" fmla="*/ 141185 h 418784"/>
                <a:gd name="connsiteX6" fmla="*/ 12530 w 437238"/>
                <a:gd name="connsiteY6" fmla="*/ 199900 h 418784"/>
                <a:gd name="connsiteX7" fmla="*/ 5105 w 437238"/>
                <a:gd name="connsiteY7" fmla="*/ 219774 h 418784"/>
                <a:gd name="connsiteX8" fmla="*/ 14091 w 437238"/>
                <a:gd name="connsiteY8" fmla="*/ 285303 h 418784"/>
                <a:gd name="connsiteX9" fmla="*/ 36294 w 437238"/>
                <a:gd name="connsiteY9" fmla="*/ 276899 h 418784"/>
                <a:gd name="connsiteX10" fmla="*/ 54678 w 437238"/>
                <a:gd name="connsiteY10" fmla="*/ 269446 h 418784"/>
                <a:gd name="connsiteX11" fmla="*/ 68420 w 437238"/>
                <a:gd name="connsiteY11" fmla="*/ 275735 h 418784"/>
                <a:gd name="connsiteX12" fmla="*/ 81210 w 437238"/>
                <a:gd name="connsiteY12" fmla="*/ 295879 h 418784"/>
                <a:gd name="connsiteX13" fmla="*/ 101908 w 437238"/>
                <a:gd name="connsiteY13" fmla="*/ 240288 h 418784"/>
                <a:gd name="connsiteX14" fmla="*/ 127944 w 437238"/>
                <a:gd name="connsiteY14" fmla="*/ 262547 h 418784"/>
                <a:gd name="connsiteX15" fmla="*/ 166571 w 437238"/>
                <a:gd name="connsiteY15" fmla="*/ 258927 h 418784"/>
                <a:gd name="connsiteX16" fmla="*/ 176296 w 437238"/>
                <a:gd name="connsiteY16" fmla="*/ 256968 h 418784"/>
                <a:gd name="connsiteX17" fmla="*/ 182443 w 437238"/>
                <a:gd name="connsiteY17" fmla="*/ 272129 h 418784"/>
                <a:gd name="connsiteX18" fmla="*/ 223881 w 437238"/>
                <a:gd name="connsiteY18" fmla="*/ 266437 h 418784"/>
                <a:gd name="connsiteX19" fmla="*/ 254800 w 437238"/>
                <a:gd name="connsiteY19" fmla="*/ 275508 h 418784"/>
                <a:gd name="connsiteX20" fmla="*/ 300526 w 437238"/>
                <a:gd name="connsiteY20" fmla="*/ 310899 h 418784"/>
                <a:gd name="connsiteX21" fmla="*/ 333262 w 437238"/>
                <a:gd name="connsiteY21" fmla="*/ 346304 h 418784"/>
                <a:gd name="connsiteX22" fmla="*/ 386185 w 437238"/>
                <a:gd name="connsiteY22" fmla="*/ 405927 h 418784"/>
                <a:gd name="connsiteX23" fmla="*/ 396150 w 437238"/>
                <a:gd name="connsiteY23" fmla="*/ 406183 h 418784"/>
                <a:gd name="connsiteX24" fmla="*/ 412618 w 437238"/>
                <a:gd name="connsiteY24" fmla="*/ 412472 h 418784"/>
                <a:gd name="connsiteX25" fmla="*/ 431456 w 437238"/>
                <a:gd name="connsiteY25" fmla="*/ 391930 h 418784"/>
                <a:gd name="connsiteX26" fmla="*/ 424855 w 437238"/>
                <a:gd name="connsiteY26" fmla="*/ 371133 h 418784"/>
                <a:gd name="connsiteX27" fmla="*/ 418310 w 437238"/>
                <a:gd name="connsiteY27" fmla="*/ 376868 h 418784"/>
                <a:gd name="connsiteX28" fmla="*/ 388697 w 437238"/>
                <a:gd name="connsiteY28" fmla="*/ 348220 h 418784"/>
                <a:gd name="connsiteX29" fmla="*/ 380293 w 437238"/>
                <a:gd name="connsiteY29" fmla="*/ 325052 h 418784"/>
                <a:gd name="connsiteX30" fmla="*/ 366339 w 437238"/>
                <a:gd name="connsiteY30" fmla="*/ 314277 h 418784"/>
                <a:gd name="connsiteX31" fmla="*/ 355052 w 437238"/>
                <a:gd name="connsiteY31" fmla="*/ 305462 h 418784"/>
                <a:gd name="connsiteX32" fmla="*/ 308121 w 437238"/>
                <a:gd name="connsiteY32" fmla="*/ 251076 h 418784"/>
                <a:gd name="connsiteX33" fmla="*/ 278919 w 437238"/>
                <a:gd name="connsiteY33" fmla="*/ 235319 h 418784"/>
                <a:gd name="connsiteX34" fmla="*/ 255808 w 437238"/>
                <a:gd name="connsiteY34" fmla="*/ 224899 h 418784"/>
                <a:gd name="connsiteX35" fmla="*/ 237182 w 437238"/>
                <a:gd name="connsiteY35" fmla="*/ 209894 h 418784"/>
                <a:gd name="connsiteX36" fmla="*/ 217848 w 437238"/>
                <a:gd name="connsiteY36" fmla="*/ 188600 h 418784"/>
                <a:gd name="connsiteX37" fmla="*/ 215789 w 437238"/>
                <a:gd name="connsiteY37" fmla="*/ 213925 h 418784"/>
                <a:gd name="connsiteX38" fmla="*/ 201181 w 437238"/>
                <a:gd name="connsiteY38" fmla="*/ 183915 h 418784"/>
                <a:gd name="connsiteX39" fmla="*/ 191954 w 437238"/>
                <a:gd name="connsiteY39" fmla="*/ 162152 h 418784"/>
                <a:gd name="connsiteX40" fmla="*/ 180129 w 437238"/>
                <a:gd name="connsiteY40" fmla="*/ 123993 h 418784"/>
                <a:gd name="connsiteX41" fmla="*/ 136320 w 437238"/>
                <a:gd name="connsiteY41" fmla="*/ 4349 h 418784"/>
                <a:gd name="connsiteX42" fmla="*/ 133126 w 437238"/>
                <a:gd name="connsiteY42" fmla="*/ 7344 h 418784"/>
                <a:gd name="connsiteX43" fmla="*/ 133126 w 437238"/>
                <a:gd name="connsiteY43" fmla="*/ 7344 h 418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37238" h="418784">
                  <a:moveTo>
                    <a:pt x="133126" y="7344"/>
                  </a:moveTo>
                  <a:cubicBezTo>
                    <a:pt x="122422" y="17083"/>
                    <a:pt x="120306" y="35623"/>
                    <a:pt x="104222" y="39314"/>
                  </a:cubicBezTo>
                  <a:cubicBezTo>
                    <a:pt x="93561" y="45276"/>
                    <a:pt x="82304" y="49861"/>
                    <a:pt x="71443" y="55228"/>
                  </a:cubicBezTo>
                  <a:cubicBezTo>
                    <a:pt x="64473" y="59742"/>
                    <a:pt x="67455" y="70900"/>
                    <a:pt x="61577" y="75216"/>
                  </a:cubicBezTo>
                  <a:cubicBezTo>
                    <a:pt x="52705" y="75897"/>
                    <a:pt x="39659" y="71638"/>
                    <a:pt x="35087" y="82470"/>
                  </a:cubicBezTo>
                  <a:cubicBezTo>
                    <a:pt x="26811" y="100910"/>
                    <a:pt x="35584" y="122205"/>
                    <a:pt x="31056" y="141185"/>
                  </a:cubicBezTo>
                  <a:cubicBezTo>
                    <a:pt x="23305" y="160307"/>
                    <a:pt x="16178" y="179699"/>
                    <a:pt x="12530" y="199900"/>
                  </a:cubicBezTo>
                  <a:cubicBezTo>
                    <a:pt x="11437" y="207665"/>
                    <a:pt x="1585" y="211484"/>
                    <a:pt x="5105" y="219774"/>
                  </a:cubicBezTo>
                  <a:cubicBezTo>
                    <a:pt x="7405" y="241750"/>
                    <a:pt x="9549" y="263640"/>
                    <a:pt x="14091" y="285303"/>
                  </a:cubicBezTo>
                  <a:cubicBezTo>
                    <a:pt x="17797" y="276090"/>
                    <a:pt x="27918" y="274443"/>
                    <a:pt x="36294" y="276899"/>
                  </a:cubicBezTo>
                  <a:cubicBezTo>
                    <a:pt x="43648" y="280278"/>
                    <a:pt x="51711" y="276786"/>
                    <a:pt x="54678" y="269446"/>
                  </a:cubicBezTo>
                  <a:cubicBezTo>
                    <a:pt x="59207" y="262817"/>
                    <a:pt x="65907" y="271916"/>
                    <a:pt x="68420" y="275735"/>
                  </a:cubicBezTo>
                  <a:cubicBezTo>
                    <a:pt x="73005" y="282294"/>
                    <a:pt x="76341" y="289505"/>
                    <a:pt x="81210" y="295879"/>
                  </a:cubicBezTo>
                  <a:cubicBezTo>
                    <a:pt x="88834" y="277893"/>
                    <a:pt x="95960" y="257564"/>
                    <a:pt x="101908" y="240288"/>
                  </a:cubicBezTo>
                  <a:cubicBezTo>
                    <a:pt x="110170" y="248237"/>
                    <a:pt x="122024" y="252127"/>
                    <a:pt x="127944" y="262547"/>
                  </a:cubicBezTo>
                  <a:cubicBezTo>
                    <a:pt x="138705" y="272825"/>
                    <a:pt x="156464" y="267501"/>
                    <a:pt x="166571" y="258927"/>
                  </a:cubicBezTo>
                  <a:cubicBezTo>
                    <a:pt x="170092" y="257224"/>
                    <a:pt x="174081" y="250452"/>
                    <a:pt x="176296" y="256968"/>
                  </a:cubicBezTo>
                  <a:cubicBezTo>
                    <a:pt x="179532" y="261511"/>
                    <a:pt x="180980" y="266806"/>
                    <a:pt x="182443" y="272129"/>
                  </a:cubicBezTo>
                  <a:cubicBezTo>
                    <a:pt x="190733" y="257167"/>
                    <a:pt x="210920" y="260574"/>
                    <a:pt x="223881" y="266437"/>
                  </a:cubicBezTo>
                  <a:cubicBezTo>
                    <a:pt x="234357" y="269276"/>
                    <a:pt x="247262" y="265769"/>
                    <a:pt x="254800" y="275508"/>
                  </a:cubicBezTo>
                  <a:cubicBezTo>
                    <a:pt x="269521" y="288072"/>
                    <a:pt x="291057" y="292472"/>
                    <a:pt x="300526" y="310899"/>
                  </a:cubicBezTo>
                  <a:cubicBezTo>
                    <a:pt x="309313" y="324669"/>
                    <a:pt x="321436" y="335373"/>
                    <a:pt x="333262" y="346304"/>
                  </a:cubicBezTo>
                  <a:cubicBezTo>
                    <a:pt x="351191" y="365909"/>
                    <a:pt x="364734" y="390170"/>
                    <a:pt x="386185" y="405927"/>
                  </a:cubicBezTo>
                  <a:cubicBezTo>
                    <a:pt x="389464" y="408994"/>
                    <a:pt x="393197" y="405061"/>
                    <a:pt x="396150" y="406183"/>
                  </a:cubicBezTo>
                  <a:cubicBezTo>
                    <a:pt x="399600" y="411265"/>
                    <a:pt x="406542" y="418803"/>
                    <a:pt x="412618" y="412472"/>
                  </a:cubicBezTo>
                  <a:cubicBezTo>
                    <a:pt x="418069" y="404792"/>
                    <a:pt x="425181" y="398829"/>
                    <a:pt x="431456" y="391930"/>
                  </a:cubicBezTo>
                  <a:cubicBezTo>
                    <a:pt x="437390" y="384676"/>
                    <a:pt x="430917" y="375647"/>
                    <a:pt x="424855" y="371133"/>
                  </a:cubicBezTo>
                  <a:cubicBezTo>
                    <a:pt x="424074" y="373830"/>
                    <a:pt x="422058" y="380928"/>
                    <a:pt x="418310" y="376868"/>
                  </a:cubicBezTo>
                  <a:cubicBezTo>
                    <a:pt x="407053" y="368563"/>
                    <a:pt x="404143" y="350705"/>
                    <a:pt x="388697" y="348220"/>
                  </a:cubicBezTo>
                  <a:cubicBezTo>
                    <a:pt x="382948" y="342272"/>
                    <a:pt x="385333" y="331739"/>
                    <a:pt x="380293" y="325052"/>
                  </a:cubicBezTo>
                  <a:cubicBezTo>
                    <a:pt x="377270" y="319757"/>
                    <a:pt x="371265" y="317429"/>
                    <a:pt x="366339" y="314277"/>
                  </a:cubicBezTo>
                  <a:cubicBezTo>
                    <a:pt x="365827" y="315654"/>
                    <a:pt x="358758" y="307463"/>
                    <a:pt x="355052" y="305462"/>
                  </a:cubicBezTo>
                  <a:cubicBezTo>
                    <a:pt x="332836" y="293651"/>
                    <a:pt x="326093" y="266934"/>
                    <a:pt x="308121" y="251076"/>
                  </a:cubicBezTo>
                  <a:cubicBezTo>
                    <a:pt x="299347" y="243567"/>
                    <a:pt x="284300" y="247527"/>
                    <a:pt x="278919" y="235319"/>
                  </a:cubicBezTo>
                  <a:cubicBezTo>
                    <a:pt x="274291" y="227497"/>
                    <a:pt x="265192" y="219717"/>
                    <a:pt x="255808" y="224899"/>
                  </a:cubicBezTo>
                  <a:cubicBezTo>
                    <a:pt x="245800" y="230876"/>
                    <a:pt x="238985" y="217815"/>
                    <a:pt x="237182" y="209894"/>
                  </a:cubicBezTo>
                  <a:cubicBezTo>
                    <a:pt x="236955" y="199815"/>
                    <a:pt x="229985" y="185292"/>
                    <a:pt x="217848" y="188600"/>
                  </a:cubicBezTo>
                  <a:cubicBezTo>
                    <a:pt x="208691" y="193895"/>
                    <a:pt x="217592" y="207111"/>
                    <a:pt x="215789" y="213925"/>
                  </a:cubicBezTo>
                  <a:cubicBezTo>
                    <a:pt x="210068" y="204272"/>
                    <a:pt x="212808" y="189735"/>
                    <a:pt x="201181" y="183915"/>
                  </a:cubicBezTo>
                  <a:cubicBezTo>
                    <a:pt x="194580" y="178833"/>
                    <a:pt x="196724" y="168768"/>
                    <a:pt x="191954" y="162152"/>
                  </a:cubicBezTo>
                  <a:cubicBezTo>
                    <a:pt x="184998" y="150398"/>
                    <a:pt x="181506" y="137607"/>
                    <a:pt x="180129" y="123993"/>
                  </a:cubicBezTo>
                  <a:cubicBezTo>
                    <a:pt x="171228" y="82299"/>
                    <a:pt x="155640" y="42267"/>
                    <a:pt x="136320" y="4349"/>
                  </a:cubicBezTo>
                  <a:cubicBezTo>
                    <a:pt x="135241" y="5328"/>
                    <a:pt x="134176" y="6336"/>
                    <a:pt x="133126" y="7344"/>
                  </a:cubicBezTo>
                  <a:lnTo>
                    <a:pt x="133126" y="7344"/>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4" name="Forme libre : forme 4703">
              <a:extLst>
                <a:ext uri="{FF2B5EF4-FFF2-40B4-BE49-F238E27FC236}">
                  <a16:creationId xmlns:a16="http://schemas.microsoft.com/office/drawing/2014/main" id="{BA5D2525-FBC8-4D5C-955F-A8F736DDBECC}"/>
                </a:ext>
              </a:extLst>
            </p:cNvPr>
            <p:cNvSpPr/>
            <p:nvPr/>
          </p:nvSpPr>
          <p:spPr>
            <a:xfrm>
              <a:off x="7659610" y="3128737"/>
              <a:ext cx="1222281" cy="1362823"/>
            </a:xfrm>
            <a:custGeom>
              <a:avLst/>
              <a:gdLst>
                <a:gd name="connsiteX0" fmla="*/ 848263 w 1222281"/>
                <a:gd name="connsiteY0" fmla="*/ 4417 h 1362822"/>
                <a:gd name="connsiteX1" fmla="*/ 835926 w 1222281"/>
                <a:gd name="connsiteY1" fmla="*/ 20927 h 1362822"/>
                <a:gd name="connsiteX2" fmla="*/ 799272 w 1222281"/>
                <a:gd name="connsiteY2" fmla="*/ 34726 h 1362822"/>
                <a:gd name="connsiteX3" fmla="*/ 775905 w 1222281"/>
                <a:gd name="connsiteY3" fmla="*/ 21935 h 1362822"/>
                <a:gd name="connsiteX4" fmla="*/ 771930 w 1222281"/>
                <a:gd name="connsiteY4" fmla="*/ 31248 h 1362822"/>
                <a:gd name="connsiteX5" fmla="*/ 720015 w 1222281"/>
                <a:gd name="connsiteY5" fmla="*/ 53606 h 1362822"/>
                <a:gd name="connsiteX6" fmla="*/ 705209 w 1222281"/>
                <a:gd name="connsiteY6" fmla="*/ 52244 h 1362822"/>
                <a:gd name="connsiteX7" fmla="*/ 667788 w 1222281"/>
                <a:gd name="connsiteY7" fmla="*/ 62664 h 1362822"/>
                <a:gd name="connsiteX8" fmla="*/ 651278 w 1222281"/>
                <a:gd name="connsiteY8" fmla="*/ 91666 h 1362822"/>
                <a:gd name="connsiteX9" fmla="*/ 597347 w 1222281"/>
                <a:gd name="connsiteY9" fmla="*/ 82453 h 1362822"/>
                <a:gd name="connsiteX10" fmla="*/ 578608 w 1222281"/>
                <a:gd name="connsiteY10" fmla="*/ 79230 h 1362822"/>
                <a:gd name="connsiteX11" fmla="*/ 560735 w 1222281"/>
                <a:gd name="connsiteY11" fmla="*/ 70514 h 1362822"/>
                <a:gd name="connsiteX12" fmla="*/ 535310 w 1222281"/>
                <a:gd name="connsiteY12" fmla="*/ 67490 h 1362822"/>
                <a:gd name="connsiteX13" fmla="*/ 494071 w 1222281"/>
                <a:gd name="connsiteY13" fmla="*/ 29175 h 1362822"/>
                <a:gd name="connsiteX14" fmla="*/ 463507 w 1222281"/>
                <a:gd name="connsiteY14" fmla="*/ 21325 h 1362822"/>
                <a:gd name="connsiteX15" fmla="*/ 420606 w 1222281"/>
                <a:gd name="connsiteY15" fmla="*/ 69861 h 1362822"/>
                <a:gd name="connsiteX16" fmla="*/ 405303 w 1222281"/>
                <a:gd name="connsiteY16" fmla="*/ 86981 h 1362822"/>
                <a:gd name="connsiteX17" fmla="*/ 409931 w 1222281"/>
                <a:gd name="connsiteY17" fmla="*/ 115785 h 1362822"/>
                <a:gd name="connsiteX18" fmla="*/ 407205 w 1222281"/>
                <a:gd name="connsiteY18" fmla="*/ 172229 h 1362822"/>
                <a:gd name="connsiteX19" fmla="*/ 376045 w 1222281"/>
                <a:gd name="connsiteY19" fmla="*/ 260855 h 1362822"/>
                <a:gd name="connsiteX20" fmla="*/ 364702 w 1222281"/>
                <a:gd name="connsiteY20" fmla="*/ 316248 h 1362822"/>
                <a:gd name="connsiteX21" fmla="*/ 364759 w 1222281"/>
                <a:gd name="connsiteY21" fmla="*/ 373898 h 1362822"/>
                <a:gd name="connsiteX22" fmla="*/ 354027 w 1222281"/>
                <a:gd name="connsiteY22" fmla="*/ 414840 h 1362822"/>
                <a:gd name="connsiteX23" fmla="*/ 342698 w 1222281"/>
                <a:gd name="connsiteY23" fmla="*/ 446568 h 1362822"/>
                <a:gd name="connsiteX24" fmla="*/ 315058 w 1222281"/>
                <a:gd name="connsiteY24" fmla="*/ 468671 h 1362822"/>
                <a:gd name="connsiteX25" fmla="*/ 268736 w 1222281"/>
                <a:gd name="connsiteY25" fmla="*/ 533632 h 1362822"/>
                <a:gd name="connsiteX26" fmla="*/ 257209 w 1222281"/>
                <a:gd name="connsiteY26" fmla="*/ 566511 h 1362822"/>
                <a:gd name="connsiteX27" fmla="*/ 247698 w 1222281"/>
                <a:gd name="connsiteY27" fmla="*/ 658203 h 1362822"/>
                <a:gd name="connsiteX28" fmla="*/ 221861 w 1222281"/>
                <a:gd name="connsiteY28" fmla="*/ 677737 h 1362822"/>
                <a:gd name="connsiteX29" fmla="*/ 210334 w 1222281"/>
                <a:gd name="connsiteY29" fmla="*/ 693452 h 1362822"/>
                <a:gd name="connsiteX30" fmla="*/ 183617 w 1222281"/>
                <a:gd name="connsiteY30" fmla="*/ 718480 h 1362822"/>
                <a:gd name="connsiteX31" fmla="*/ 158419 w 1222281"/>
                <a:gd name="connsiteY31" fmla="*/ 736949 h 1362822"/>
                <a:gd name="connsiteX32" fmla="*/ 149007 w 1222281"/>
                <a:gd name="connsiteY32" fmla="*/ 732321 h 1362822"/>
                <a:gd name="connsiteX33" fmla="*/ 152286 w 1222281"/>
                <a:gd name="connsiteY33" fmla="*/ 711424 h 1362822"/>
                <a:gd name="connsiteX34" fmla="*/ 136074 w 1222281"/>
                <a:gd name="connsiteY34" fmla="*/ 699485 h 1362822"/>
                <a:gd name="connsiteX35" fmla="*/ 113162 w 1222281"/>
                <a:gd name="connsiteY35" fmla="*/ 708855 h 1362822"/>
                <a:gd name="connsiteX36" fmla="*/ 104900 w 1222281"/>
                <a:gd name="connsiteY36" fmla="*/ 708244 h 1362822"/>
                <a:gd name="connsiteX37" fmla="*/ 91783 w 1222281"/>
                <a:gd name="connsiteY37" fmla="*/ 731355 h 1362822"/>
                <a:gd name="connsiteX38" fmla="*/ 82640 w 1222281"/>
                <a:gd name="connsiteY38" fmla="*/ 732676 h 1362822"/>
                <a:gd name="connsiteX39" fmla="*/ 68444 w 1222281"/>
                <a:gd name="connsiteY39" fmla="*/ 715158 h 1362822"/>
                <a:gd name="connsiteX40" fmla="*/ 22421 w 1222281"/>
                <a:gd name="connsiteY40" fmla="*/ 753175 h 1362822"/>
                <a:gd name="connsiteX41" fmla="*/ 26197 w 1222281"/>
                <a:gd name="connsiteY41" fmla="*/ 773063 h 1362822"/>
                <a:gd name="connsiteX42" fmla="*/ 22165 w 1222281"/>
                <a:gd name="connsiteY42" fmla="*/ 797381 h 1362822"/>
                <a:gd name="connsiteX43" fmla="*/ 4349 w 1222281"/>
                <a:gd name="connsiteY43" fmla="*/ 805871 h 1362822"/>
                <a:gd name="connsiteX44" fmla="*/ 29476 w 1222281"/>
                <a:gd name="connsiteY44" fmla="*/ 823616 h 1362822"/>
                <a:gd name="connsiteX45" fmla="*/ 68402 w 1222281"/>
                <a:gd name="connsiteY45" fmla="*/ 814601 h 1362822"/>
                <a:gd name="connsiteX46" fmla="*/ 275210 w 1222281"/>
                <a:gd name="connsiteY46" fmla="*/ 815765 h 1362822"/>
                <a:gd name="connsiteX47" fmla="*/ 288710 w 1222281"/>
                <a:gd name="connsiteY47" fmla="*/ 841148 h 1362822"/>
                <a:gd name="connsiteX48" fmla="*/ 300039 w 1222281"/>
                <a:gd name="connsiteY48" fmla="*/ 881081 h 1362822"/>
                <a:gd name="connsiteX49" fmla="*/ 304425 w 1222281"/>
                <a:gd name="connsiteY49" fmla="*/ 908977 h 1362822"/>
                <a:gd name="connsiteX50" fmla="*/ 321049 w 1222281"/>
                <a:gd name="connsiteY50" fmla="*/ 935509 h 1362822"/>
                <a:gd name="connsiteX51" fmla="*/ 344416 w 1222281"/>
                <a:gd name="connsiteY51" fmla="*/ 974988 h 1362822"/>
                <a:gd name="connsiteX52" fmla="*/ 367527 w 1222281"/>
                <a:gd name="connsiteY52" fmla="*/ 972419 h 1362822"/>
                <a:gd name="connsiteX53" fmla="*/ 383185 w 1222281"/>
                <a:gd name="connsiteY53" fmla="*/ 969693 h 1362822"/>
                <a:gd name="connsiteX54" fmla="*/ 407872 w 1222281"/>
                <a:gd name="connsiteY54" fmla="*/ 965278 h 1362822"/>
                <a:gd name="connsiteX55" fmla="*/ 419499 w 1222281"/>
                <a:gd name="connsiteY55" fmla="*/ 966371 h 1362822"/>
                <a:gd name="connsiteX56" fmla="*/ 447593 w 1222281"/>
                <a:gd name="connsiteY56" fmla="*/ 969736 h 1362822"/>
                <a:gd name="connsiteX57" fmla="*/ 462555 w 1222281"/>
                <a:gd name="connsiteY57" fmla="*/ 964299 h 1362822"/>
                <a:gd name="connsiteX58" fmla="*/ 464174 w 1222281"/>
                <a:gd name="connsiteY58" fmla="*/ 938064 h 1362822"/>
                <a:gd name="connsiteX59" fmla="*/ 470818 w 1222281"/>
                <a:gd name="connsiteY59" fmla="*/ 916415 h 1362822"/>
                <a:gd name="connsiteX60" fmla="*/ 475105 w 1222281"/>
                <a:gd name="connsiteY60" fmla="*/ 897435 h 1362822"/>
                <a:gd name="connsiteX61" fmla="*/ 520830 w 1222281"/>
                <a:gd name="connsiteY61" fmla="*/ 895874 h 1362822"/>
                <a:gd name="connsiteX62" fmla="*/ 526821 w 1222281"/>
                <a:gd name="connsiteY62" fmla="*/ 889684 h 1362822"/>
                <a:gd name="connsiteX63" fmla="*/ 534331 w 1222281"/>
                <a:gd name="connsiteY63" fmla="*/ 895874 h 1362822"/>
                <a:gd name="connsiteX64" fmla="*/ 538717 w 1222281"/>
                <a:gd name="connsiteY64" fmla="*/ 916472 h 1362822"/>
                <a:gd name="connsiteX65" fmla="*/ 608307 w 1222281"/>
                <a:gd name="connsiteY65" fmla="*/ 917480 h 1362822"/>
                <a:gd name="connsiteX66" fmla="*/ 609101 w 1222281"/>
                <a:gd name="connsiteY66" fmla="*/ 944580 h 1362822"/>
                <a:gd name="connsiteX67" fmla="*/ 613701 w 1222281"/>
                <a:gd name="connsiteY67" fmla="*/ 980028 h 1362822"/>
                <a:gd name="connsiteX68" fmla="*/ 615206 w 1222281"/>
                <a:gd name="connsiteY68" fmla="*/ 1082907 h 1362822"/>
                <a:gd name="connsiteX69" fmla="*/ 638672 w 1222281"/>
                <a:gd name="connsiteY69" fmla="*/ 1127724 h 1362822"/>
                <a:gd name="connsiteX70" fmla="*/ 637763 w 1222281"/>
                <a:gd name="connsiteY70" fmla="*/ 1164080 h 1362822"/>
                <a:gd name="connsiteX71" fmla="*/ 635038 w 1222281"/>
                <a:gd name="connsiteY71" fmla="*/ 1189264 h 1362822"/>
                <a:gd name="connsiteX72" fmla="*/ 634229 w 1222281"/>
                <a:gd name="connsiteY72" fmla="*/ 1202054 h 1362822"/>
                <a:gd name="connsiteX73" fmla="*/ 659256 w 1222281"/>
                <a:gd name="connsiteY73" fmla="*/ 1187901 h 1362822"/>
                <a:gd name="connsiteX74" fmla="*/ 690729 w 1222281"/>
                <a:gd name="connsiteY74" fmla="*/ 1189406 h 1362822"/>
                <a:gd name="connsiteX75" fmla="*/ 727341 w 1222281"/>
                <a:gd name="connsiteY75" fmla="*/ 1183869 h 1362822"/>
                <a:gd name="connsiteX76" fmla="*/ 749344 w 1222281"/>
                <a:gd name="connsiteY76" fmla="*/ 1178375 h 1362822"/>
                <a:gd name="connsiteX77" fmla="*/ 756244 w 1222281"/>
                <a:gd name="connsiteY77" fmla="*/ 1181442 h 1362822"/>
                <a:gd name="connsiteX78" fmla="*/ 771050 w 1222281"/>
                <a:gd name="connsiteY78" fmla="*/ 1191961 h 1362822"/>
                <a:gd name="connsiteX79" fmla="*/ 762334 w 1222281"/>
                <a:gd name="connsiteY79" fmla="*/ 1211296 h 1362822"/>
                <a:gd name="connsiteX80" fmla="*/ 798889 w 1222281"/>
                <a:gd name="connsiteY80" fmla="*/ 1207818 h 1362822"/>
                <a:gd name="connsiteX81" fmla="*/ 829552 w 1222281"/>
                <a:gd name="connsiteY81" fmla="*/ 1200365 h 1362822"/>
                <a:gd name="connsiteX82" fmla="*/ 850406 w 1222281"/>
                <a:gd name="connsiteY82" fmla="*/ 1237573 h 1362822"/>
                <a:gd name="connsiteX83" fmla="*/ 898290 w 1222281"/>
                <a:gd name="connsiteY83" fmla="*/ 1250264 h 1362822"/>
                <a:gd name="connsiteX84" fmla="*/ 934390 w 1222281"/>
                <a:gd name="connsiteY84" fmla="*/ 1248405 h 1362822"/>
                <a:gd name="connsiteX85" fmla="*/ 945562 w 1222281"/>
                <a:gd name="connsiteY85" fmla="*/ 1226954 h 1362822"/>
                <a:gd name="connsiteX86" fmla="*/ 963435 w 1222281"/>
                <a:gd name="connsiteY86" fmla="*/ 1251073 h 1362822"/>
                <a:gd name="connsiteX87" fmla="*/ 982061 w 1222281"/>
                <a:gd name="connsiteY87" fmla="*/ 1276357 h 1362822"/>
                <a:gd name="connsiteX88" fmla="*/ 1004263 w 1222281"/>
                <a:gd name="connsiteY88" fmla="*/ 1282958 h 1362822"/>
                <a:gd name="connsiteX89" fmla="*/ 1023698 w 1222281"/>
                <a:gd name="connsiteY89" fmla="*/ 1290610 h 1362822"/>
                <a:gd name="connsiteX90" fmla="*/ 1036133 w 1222281"/>
                <a:gd name="connsiteY90" fmla="*/ 1315893 h 1362822"/>
                <a:gd name="connsiteX91" fmla="*/ 1058038 w 1222281"/>
                <a:gd name="connsiteY91" fmla="*/ 1350588 h 1362822"/>
                <a:gd name="connsiteX92" fmla="*/ 1085365 w 1222281"/>
                <a:gd name="connsiteY92" fmla="*/ 1351227 h 1362822"/>
                <a:gd name="connsiteX93" fmla="*/ 1100499 w 1222281"/>
                <a:gd name="connsiteY93" fmla="*/ 1344952 h 1362822"/>
                <a:gd name="connsiteX94" fmla="*/ 1113133 w 1222281"/>
                <a:gd name="connsiteY94" fmla="*/ 1357487 h 1362822"/>
                <a:gd name="connsiteX95" fmla="*/ 1116171 w 1222281"/>
                <a:gd name="connsiteY95" fmla="*/ 1324354 h 1362822"/>
                <a:gd name="connsiteX96" fmla="*/ 1117363 w 1222281"/>
                <a:gd name="connsiteY96" fmla="*/ 1258981 h 1362822"/>
                <a:gd name="connsiteX97" fmla="*/ 1089525 w 1222281"/>
                <a:gd name="connsiteY97" fmla="*/ 1278003 h 1362822"/>
                <a:gd name="connsiteX98" fmla="*/ 1074562 w 1222281"/>
                <a:gd name="connsiteY98" fmla="*/ 1275746 h 1362822"/>
                <a:gd name="connsiteX99" fmla="*/ 1033976 w 1222281"/>
                <a:gd name="connsiteY99" fmla="*/ 1234507 h 1362822"/>
                <a:gd name="connsiteX100" fmla="*/ 1036943 w 1222281"/>
                <a:gd name="connsiteY100" fmla="*/ 1181640 h 1362822"/>
                <a:gd name="connsiteX101" fmla="*/ 1047164 w 1222281"/>
                <a:gd name="connsiteY101" fmla="*/ 1146193 h 1362822"/>
                <a:gd name="connsiteX102" fmla="*/ 1046199 w 1222281"/>
                <a:gd name="connsiteY102" fmla="*/ 1100325 h 1362822"/>
                <a:gd name="connsiteX103" fmla="*/ 1032258 w 1222281"/>
                <a:gd name="connsiteY103" fmla="*/ 1056105 h 1362822"/>
                <a:gd name="connsiteX104" fmla="*/ 1067904 w 1222281"/>
                <a:gd name="connsiteY104" fmla="*/ 1013005 h 1362822"/>
                <a:gd name="connsiteX105" fmla="*/ 1065846 w 1222281"/>
                <a:gd name="connsiteY105" fmla="*/ 1002628 h 1362822"/>
                <a:gd name="connsiteX106" fmla="*/ 1183120 w 1222281"/>
                <a:gd name="connsiteY106" fmla="*/ 981774 h 1362822"/>
                <a:gd name="connsiteX107" fmla="*/ 1153052 w 1222281"/>
                <a:gd name="connsiteY107" fmla="*/ 901609 h 1362822"/>
                <a:gd name="connsiteX108" fmla="*/ 1105864 w 1222281"/>
                <a:gd name="connsiteY108" fmla="*/ 840026 h 1362822"/>
                <a:gd name="connsiteX109" fmla="*/ 1110351 w 1222281"/>
                <a:gd name="connsiteY109" fmla="*/ 802407 h 1362822"/>
                <a:gd name="connsiteX110" fmla="*/ 1099320 w 1222281"/>
                <a:gd name="connsiteY110" fmla="*/ 758441 h 1362822"/>
                <a:gd name="connsiteX111" fmla="*/ 1099363 w 1222281"/>
                <a:gd name="connsiteY111" fmla="*/ 707989 h 1362822"/>
                <a:gd name="connsiteX112" fmla="*/ 1088290 w 1222281"/>
                <a:gd name="connsiteY112" fmla="*/ 649671 h 1362822"/>
                <a:gd name="connsiteX113" fmla="*/ 1087892 w 1222281"/>
                <a:gd name="connsiteY113" fmla="*/ 613769 h 1362822"/>
                <a:gd name="connsiteX114" fmla="*/ 1067748 w 1222281"/>
                <a:gd name="connsiteY114" fmla="*/ 569761 h 1362822"/>
                <a:gd name="connsiteX115" fmla="*/ 1084869 w 1222281"/>
                <a:gd name="connsiteY115" fmla="*/ 539240 h 1362822"/>
                <a:gd name="connsiteX116" fmla="*/ 1094082 w 1222281"/>
                <a:gd name="connsiteY116" fmla="*/ 508874 h 1362822"/>
                <a:gd name="connsiteX117" fmla="*/ 1112309 w 1222281"/>
                <a:gd name="connsiteY117" fmla="*/ 476948 h 1362822"/>
                <a:gd name="connsiteX118" fmla="*/ 1117392 w 1222281"/>
                <a:gd name="connsiteY118" fmla="*/ 432429 h 1362822"/>
                <a:gd name="connsiteX119" fmla="*/ 1128223 w 1222281"/>
                <a:gd name="connsiteY119" fmla="*/ 370236 h 1362822"/>
                <a:gd name="connsiteX120" fmla="*/ 1134413 w 1222281"/>
                <a:gd name="connsiteY120" fmla="*/ 343292 h 1362822"/>
                <a:gd name="connsiteX121" fmla="*/ 1158802 w 1222281"/>
                <a:gd name="connsiteY121" fmla="*/ 311535 h 1362822"/>
                <a:gd name="connsiteX122" fmla="*/ 1212718 w 1222281"/>
                <a:gd name="connsiteY122" fmla="*/ 253672 h 1362822"/>
                <a:gd name="connsiteX123" fmla="*/ 1212420 w 1222281"/>
                <a:gd name="connsiteY123" fmla="*/ 226713 h 1362822"/>
                <a:gd name="connsiteX124" fmla="*/ 1184227 w 1222281"/>
                <a:gd name="connsiteY124" fmla="*/ 211509 h 1362822"/>
                <a:gd name="connsiteX125" fmla="*/ 1191325 w 1222281"/>
                <a:gd name="connsiteY125" fmla="*/ 179739 h 1362822"/>
                <a:gd name="connsiteX126" fmla="*/ 1191623 w 1222281"/>
                <a:gd name="connsiteY126" fmla="*/ 157479 h 1362822"/>
                <a:gd name="connsiteX127" fmla="*/ 1191467 w 1222281"/>
                <a:gd name="connsiteY127" fmla="*/ 140004 h 1362822"/>
                <a:gd name="connsiteX128" fmla="*/ 1173637 w 1222281"/>
                <a:gd name="connsiteY128" fmla="*/ 127866 h 1362822"/>
                <a:gd name="connsiteX129" fmla="*/ 1149006 w 1222281"/>
                <a:gd name="connsiteY129" fmla="*/ 99914 h 1362822"/>
                <a:gd name="connsiteX130" fmla="*/ 1120657 w 1222281"/>
                <a:gd name="connsiteY130" fmla="*/ 66780 h 1362822"/>
                <a:gd name="connsiteX131" fmla="*/ 1098653 w 1222281"/>
                <a:gd name="connsiteY131" fmla="*/ 53990 h 1362822"/>
                <a:gd name="connsiteX132" fmla="*/ 1083946 w 1222281"/>
                <a:gd name="connsiteY132" fmla="*/ 71210 h 1362822"/>
                <a:gd name="connsiteX133" fmla="*/ 1050613 w 1222281"/>
                <a:gd name="connsiteY133" fmla="*/ 66426 h 1362822"/>
                <a:gd name="connsiteX134" fmla="*/ 1025742 w 1222281"/>
                <a:gd name="connsiteY134" fmla="*/ 76491 h 1362822"/>
                <a:gd name="connsiteX135" fmla="*/ 996441 w 1222281"/>
                <a:gd name="connsiteY135" fmla="*/ 57965 h 1362822"/>
                <a:gd name="connsiteX136" fmla="*/ 983707 w 1222281"/>
                <a:gd name="connsiteY136" fmla="*/ 35052 h 1362822"/>
                <a:gd name="connsiteX137" fmla="*/ 949566 w 1222281"/>
                <a:gd name="connsiteY137" fmla="*/ 16427 h 1362822"/>
                <a:gd name="connsiteX138" fmla="*/ 919910 w 1222281"/>
                <a:gd name="connsiteY138" fmla="*/ 24334 h 1362822"/>
                <a:gd name="connsiteX139" fmla="*/ 882603 w 1222281"/>
                <a:gd name="connsiteY139" fmla="*/ 12750 h 1362822"/>
                <a:gd name="connsiteX140" fmla="*/ 862104 w 1222281"/>
                <a:gd name="connsiteY140" fmla="*/ 9230 h 1362822"/>
                <a:gd name="connsiteX141" fmla="*/ 848263 w 1222281"/>
                <a:gd name="connsiteY141" fmla="*/ 4417 h 1362822"/>
                <a:gd name="connsiteX142" fmla="*/ 848263 w 1222281"/>
                <a:gd name="connsiteY142" fmla="*/ 4417 h 1362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222281" h="1362822">
                  <a:moveTo>
                    <a:pt x="848263" y="4417"/>
                  </a:moveTo>
                  <a:cubicBezTo>
                    <a:pt x="839362" y="4275"/>
                    <a:pt x="833158" y="12353"/>
                    <a:pt x="835926" y="20927"/>
                  </a:cubicBezTo>
                  <a:cubicBezTo>
                    <a:pt x="829140" y="33647"/>
                    <a:pt x="811708" y="33420"/>
                    <a:pt x="799272" y="34726"/>
                  </a:cubicBezTo>
                  <a:cubicBezTo>
                    <a:pt x="791010" y="31489"/>
                    <a:pt x="786311" y="20203"/>
                    <a:pt x="775905" y="21935"/>
                  </a:cubicBezTo>
                  <a:cubicBezTo>
                    <a:pt x="771902" y="21850"/>
                    <a:pt x="776558" y="29274"/>
                    <a:pt x="771930" y="31248"/>
                  </a:cubicBezTo>
                  <a:cubicBezTo>
                    <a:pt x="757252" y="43428"/>
                    <a:pt x="735475" y="42746"/>
                    <a:pt x="720015" y="53606"/>
                  </a:cubicBezTo>
                  <a:cubicBezTo>
                    <a:pt x="715884" y="58873"/>
                    <a:pt x="708517" y="58007"/>
                    <a:pt x="705209" y="52244"/>
                  </a:cubicBezTo>
                  <a:cubicBezTo>
                    <a:pt x="694988" y="33746"/>
                    <a:pt x="670187" y="44592"/>
                    <a:pt x="667788" y="62664"/>
                  </a:cubicBezTo>
                  <a:cubicBezTo>
                    <a:pt x="663245" y="72289"/>
                    <a:pt x="663075" y="87705"/>
                    <a:pt x="651278" y="91666"/>
                  </a:cubicBezTo>
                  <a:cubicBezTo>
                    <a:pt x="632468" y="94008"/>
                    <a:pt x="616015" y="74205"/>
                    <a:pt x="597347" y="82453"/>
                  </a:cubicBezTo>
                  <a:cubicBezTo>
                    <a:pt x="590774" y="83688"/>
                    <a:pt x="585479" y="76831"/>
                    <a:pt x="578608" y="79230"/>
                  </a:cubicBezTo>
                  <a:cubicBezTo>
                    <a:pt x="571283" y="80153"/>
                    <a:pt x="568472" y="69520"/>
                    <a:pt x="560735" y="70514"/>
                  </a:cubicBezTo>
                  <a:cubicBezTo>
                    <a:pt x="552743" y="68910"/>
                    <a:pt x="540577" y="75781"/>
                    <a:pt x="535310" y="67490"/>
                  </a:cubicBezTo>
                  <a:cubicBezTo>
                    <a:pt x="527900" y="49717"/>
                    <a:pt x="513065" y="34058"/>
                    <a:pt x="494071" y="29175"/>
                  </a:cubicBezTo>
                  <a:cubicBezTo>
                    <a:pt x="486291" y="21268"/>
                    <a:pt x="474352" y="16739"/>
                    <a:pt x="463507" y="21325"/>
                  </a:cubicBezTo>
                  <a:cubicBezTo>
                    <a:pt x="441943" y="29047"/>
                    <a:pt x="429933" y="50469"/>
                    <a:pt x="420606" y="69861"/>
                  </a:cubicBezTo>
                  <a:cubicBezTo>
                    <a:pt x="414757" y="74361"/>
                    <a:pt x="402449" y="77016"/>
                    <a:pt x="405303" y="86981"/>
                  </a:cubicBezTo>
                  <a:cubicBezTo>
                    <a:pt x="409249" y="96195"/>
                    <a:pt x="413863" y="105564"/>
                    <a:pt x="409931" y="115785"/>
                  </a:cubicBezTo>
                  <a:cubicBezTo>
                    <a:pt x="407475" y="134609"/>
                    <a:pt x="417298" y="154668"/>
                    <a:pt x="407205" y="172229"/>
                  </a:cubicBezTo>
                  <a:cubicBezTo>
                    <a:pt x="394485" y="200749"/>
                    <a:pt x="371488" y="227707"/>
                    <a:pt x="376045" y="260855"/>
                  </a:cubicBezTo>
                  <a:cubicBezTo>
                    <a:pt x="379352" y="280460"/>
                    <a:pt x="368421" y="297736"/>
                    <a:pt x="364702" y="316248"/>
                  </a:cubicBezTo>
                  <a:cubicBezTo>
                    <a:pt x="360784" y="335498"/>
                    <a:pt x="376428" y="356054"/>
                    <a:pt x="364759" y="373898"/>
                  </a:cubicBezTo>
                  <a:cubicBezTo>
                    <a:pt x="357419" y="386107"/>
                    <a:pt x="351996" y="400147"/>
                    <a:pt x="354027" y="414840"/>
                  </a:cubicBezTo>
                  <a:cubicBezTo>
                    <a:pt x="355886" y="426906"/>
                    <a:pt x="350108" y="437596"/>
                    <a:pt x="342698" y="446568"/>
                  </a:cubicBezTo>
                  <a:cubicBezTo>
                    <a:pt x="336622" y="457485"/>
                    <a:pt x="325833" y="463646"/>
                    <a:pt x="315058" y="468671"/>
                  </a:cubicBezTo>
                  <a:cubicBezTo>
                    <a:pt x="290755" y="483463"/>
                    <a:pt x="290627" y="516682"/>
                    <a:pt x="268736" y="533632"/>
                  </a:cubicBezTo>
                  <a:cubicBezTo>
                    <a:pt x="258970" y="541369"/>
                    <a:pt x="253930" y="554146"/>
                    <a:pt x="257209" y="566511"/>
                  </a:cubicBezTo>
                  <a:cubicBezTo>
                    <a:pt x="257138" y="597117"/>
                    <a:pt x="261312" y="629754"/>
                    <a:pt x="247698" y="658203"/>
                  </a:cubicBezTo>
                  <a:cubicBezTo>
                    <a:pt x="243326" y="669389"/>
                    <a:pt x="231671" y="673151"/>
                    <a:pt x="221861" y="677737"/>
                  </a:cubicBezTo>
                  <a:cubicBezTo>
                    <a:pt x="215530" y="680789"/>
                    <a:pt x="212435" y="687447"/>
                    <a:pt x="210334" y="693452"/>
                  </a:cubicBezTo>
                  <a:cubicBezTo>
                    <a:pt x="200794" y="701146"/>
                    <a:pt x="189111" y="706683"/>
                    <a:pt x="183617" y="718480"/>
                  </a:cubicBezTo>
                  <a:cubicBezTo>
                    <a:pt x="177413" y="726373"/>
                    <a:pt x="170954" y="741364"/>
                    <a:pt x="158419" y="736949"/>
                  </a:cubicBezTo>
                  <a:cubicBezTo>
                    <a:pt x="154231" y="735586"/>
                    <a:pt x="148368" y="738865"/>
                    <a:pt x="149007" y="732321"/>
                  </a:cubicBezTo>
                  <a:cubicBezTo>
                    <a:pt x="146295" y="725038"/>
                    <a:pt x="145813" y="716748"/>
                    <a:pt x="152286" y="711424"/>
                  </a:cubicBezTo>
                  <a:cubicBezTo>
                    <a:pt x="157241" y="702594"/>
                    <a:pt x="143229" y="695964"/>
                    <a:pt x="136074" y="699485"/>
                  </a:cubicBezTo>
                  <a:cubicBezTo>
                    <a:pt x="128181" y="701331"/>
                    <a:pt x="121566" y="711310"/>
                    <a:pt x="113162" y="708855"/>
                  </a:cubicBezTo>
                  <a:cubicBezTo>
                    <a:pt x="109769" y="705448"/>
                    <a:pt x="107966" y="702040"/>
                    <a:pt x="104900" y="708244"/>
                  </a:cubicBezTo>
                  <a:cubicBezTo>
                    <a:pt x="99732" y="715654"/>
                    <a:pt x="102131" y="727721"/>
                    <a:pt x="91783" y="731355"/>
                  </a:cubicBezTo>
                  <a:cubicBezTo>
                    <a:pt x="88234" y="733570"/>
                    <a:pt x="84954" y="737914"/>
                    <a:pt x="82640" y="732676"/>
                  </a:cubicBezTo>
                  <a:cubicBezTo>
                    <a:pt x="77189" y="727352"/>
                    <a:pt x="68686" y="724144"/>
                    <a:pt x="68444" y="715158"/>
                  </a:cubicBezTo>
                  <a:cubicBezTo>
                    <a:pt x="54021" y="728686"/>
                    <a:pt x="31336" y="734436"/>
                    <a:pt x="22421" y="753175"/>
                  </a:cubicBezTo>
                  <a:cubicBezTo>
                    <a:pt x="19936" y="760486"/>
                    <a:pt x="28241" y="765554"/>
                    <a:pt x="26197" y="773063"/>
                  </a:cubicBezTo>
                  <a:cubicBezTo>
                    <a:pt x="25217" y="780942"/>
                    <a:pt x="26779" y="790638"/>
                    <a:pt x="22165" y="797381"/>
                  </a:cubicBezTo>
                  <a:cubicBezTo>
                    <a:pt x="16657" y="800703"/>
                    <a:pt x="5797" y="799269"/>
                    <a:pt x="4349" y="805871"/>
                  </a:cubicBezTo>
                  <a:cubicBezTo>
                    <a:pt x="7358" y="816489"/>
                    <a:pt x="17140" y="828329"/>
                    <a:pt x="29476" y="823616"/>
                  </a:cubicBezTo>
                  <a:cubicBezTo>
                    <a:pt x="42139" y="819499"/>
                    <a:pt x="54362" y="809490"/>
                    <a:pt x="68402" y="814601"/>
                  </a:cubicBezTo>
                  <a:cubicBezTo>
                    <a:pt x="136940" y="824269"/>
                    <a:pt x="206402" y="810953"/>
                    <a:pt x="275210" y="815765"/>
                  </a:cubicBezTo>
                  <a:cubicBezTo>
                    <a:pt x="286510" y="818136"/>
                    <a:pt x="286155" y="832375"/>
                    <a:pt x="288710" y="841148"/>
                  </a:cubicBezTo>
                  <a:cubicBezTo>
                    <a:pt x="290244" y="855145"/>
                    <a:pt x="292430" y="868915"/>
                    <a:pt x="300039" y="881081"/>
                  </a:cubicBezTo>
                  <a:cubicBezTo>
                    <a:pt x="305703" y="889542"/>
                    <a:pt x="304241" y="899437"/>
                    <a:pt x="304425" y="908977"/>
                  </a:cubicBezTo>
                  <a:cubicBezTo>
                    <a:pt x="306796" y="919652"/>
                    <a:pt x="319204" y="924351"/>
                    <a:pt x="321049" y="935509"/>
                  </a:cubicBezTo>
                  <a:cubicBezTo>
                    <a:pt x="327054" y="949166"/>
                    <a:pt x="329340" y="968075"/>
                    <a:pt x="344416" y="974988"/>
                  </a:cubicBezTo>
                  <a:cubicBezTo>
                    <a:pt x="352039" y="976990"/>
                    <a:pt x="360912" y="975542"/>
                    <a:pt x="367527" y="972419"/>
                  </a:cubicBezTo>
                  <a:cubicBezTo>
                    <a:pt x="370806" y="979957"/>
                    <a:pt x="381510" y="976394"/>
                    <a:pt x="383185" y="969693"/>
                  </a:cubicBezTo>
                  <a:cubicBezTo>
                    <a:pt x="391220" y="967138"/>
                    <a:pt x="400348" y="969991"/>
                    <a:pt x="407872" y="965278"/>
                  </a:cubicBezTo>
                  <a:cubicBezTo>
                    <a:pt x="411464" y="964597"/>
                    <a:pt x="419314" y="960068"/>
                    <a:pt x="419499" y="966371"/>
                  </a:cubicBezTo>
                  <a:cubicBezTo>
                    <a:pt x="426696" y="973129"/>
                    <a:pt x="438564" y="969324"/>
                    <a:pt x="447593" y="969736"/>
                  </a:cubicBezTo>
                  <a:cubicBezTo>
                    <a:pt x="452405" y="967692"/>
                    <a:pt x="465750" y="972348"/>
                    <a:pt x="462555" y="964299"/>
                  </a:cubicBezTo>
                  <a:cubicBezTo>
                    <a:pt x="461249" y="955497"/>
                    <a:pt x="465537" y="946852"/>
                    <a:pt x="464174" y="938064"/>
                  </a:cubicBezTo>
                  <a:cubicBezTo>
                    <a:pt x="474594" y="936545"/>
                    <a:pt x="471613" y="923542"/>
                    <a:pt x="470818" y="916415"/>
                  </a:cubicBezTo>
                  <a:cubicBezTo>
                    <a:pt x="471669" y="910084"/>
                    <a:pt x="474792" y="903440"/>
                    <a:pt x="475105" y="897435"/>
                  </a:cubicBezTo>
                  <a:cubicBezTo>
                    <a:pt x="490053" y="897549"/>
                    <a:pt x="506847" y="902929"/>
                    <a:pt x="520830" y="895874"/>
                  </a:cubicBezTo>
                  <a:cubicBezTo>
                    <a:pt x="524223" y="893730"/>
                    <a:pt x="520986" y="888094"/>
                    <a:pt x="526821" y="889684"/>
                  </a:cubicBezTo>
                  <a:cubicBezTo>
                    <a:pt x="531662" y="889698"/>
                    <a:pt x="538434" y="889230"/>
                    <a:pt x="534331" y="895874"/>
                  </a:cubicBezTo>
                  <a:cubicBezTo>
                    <a:pt x="532159" y="902489"/>
                    <a:pt x="529689" y="913945"/>
                    <a:pt x="538717" y="916472"/>
                  </a:cubicBezTo>
                  <a:cubicBezTo>
                    <a:pt x="561573" y="920532"/>
                    <a:pt x="585721" y="912029"/>
                    <a:pt x="608307" y="917480"/>
                  </a:cubicBezTo>
                  <a:cubicBezTo>
                    <a:pt x="616753" y="923769"/>
                    <a:pt x="610336" y="936190"/>
                    <a:pt x="609101" y="944580"/>
                  </a:cubicBezTo>
                  <a:cubicBezTo>
                    <a:pt x="604758" y="956533"/>
                    <a:pt x="607497" y="969296"/>
                    <a:pt x="613701" y="980028"/>
                  </a:cubicBezTo>
                  <a:cubicBezTo>
                    <a:pt x="625626" y="1013772"/>
                    <a:pt x="599505" y="1049773"/>
                    <a:pt x="615206" y="1082907"/>
                  </a:cubicBezTo>
                  <a:cubicBezTo>
                    <a:pt x="622985" y="1097898"/>
                    <a:pt x="635776" y="1110532"/>
                    <a:pt x="638672" y="1127724"/>
                  </a:cubicBezTo>
                  <a:cubicBezTo>
                    <a:pt x="640858" y="1139336"/>
                    <a:pt x="644961" y="1153646"/>
                    <a:pt x="637763" y="1164080"/>
                  </a:cubicBezTo>
                  <a:cubicBezTo>
                    <a:pt x="629359" y="1170056"/>
                    <a:pt x="631120" y="1181215"/>
                    <a:pt x="635038" y="1189264"/>
                  </a:cubicBezTo>
                  <a:cubicBezTo>
                    <a:pt x="636713" y="1193452"/>
                    <a:pt x="635719" y="1197966"/>
                    <a:pt x="634229" y="1202054"/>
                  </a:cubicBezTo>
                  <a:cubicBezTo>
                    <a:pt x="645486" y="1203985"/>
                    <a:pt x="652442" y="1194786"/>
                    <a:pt x="659256" y="1187901"/>
                  </a:cubicBezTo>
                  <a:cubicBezTo>
                    <a:pt x="669690" y="1188313"/>
                    <a:pt x="680380" y="1186694"/>
                    <a:pt x="690729" y="1189406"/>
                  </a:cubicBezTo>
                  <a:cubicBezTo>
                    <a:pt x="703534" y="1191393"/>
                    <a:pt x="714380" y="1177169"/>
                    <a:pt x="727341" y="1183869"/>
                  </a:cubicBezTo>
                  <a:cubicBezTo>
                    <a:pt x="735205" y="1187106"/>
                    <a:pt x="743922" y="1184622"/>
                    <a:pt x="749344" y="1178375"/>
                  </a:cubicBezTo>
                  <a:cubicBezTo>
                    <a:pt x="752808" y="1175820"/>
                    <a:pt x="758032" y="1175650"/>
                    <a:pt x="756244" y="1181442"/>
                  </a:cubicBezTo>
                  <a:cubicBezTo>
                    <a:pt x="757408" y="1189874"/>
                    <a:pt x="769176" y="1183742"/>
                    <a:pt x="771050" y="1191961"/>
                  </a:cubicBezTo>
                  <a:cubicBezTo>
                    <a:pt x="774344" y="1199542"/>
                    <a:pt x="768239" y="1207122"/>
                    <a:pt x="762334" y="1211296"/>
                  </a:cubicBezTo>
                  <a:cubicBezTo>
                    <a:pt x="774614" y="1215328"/>
                    <a:pt x="787603" y="1213795"/>
                    <a:pt x="798889" y="1207818"/>
                  </a:cubicBezTo>
                  <a:cubicBezTo>
                    <a:pt x="808641" y="1204368"/>
                    <a:pt x="819118" y="1201444"/>
                    <a:pt x="829552" y="1200365"/>
                  </a:cubicBezTo>
                  <a:cubicBezTo>
                    <a:pt x="825620" y="1215186"/>
                    <a:pt x="832448" y="1237644"/>
                    <a:pt x="850406" y="1237573"/>
                  </a:cubicBezTo>
                  <a:cubicBezTo>
                    <a:pt x="867669" y="1236835"/>
                    <a:pt x="880573" y="1253274"/>
                    <a:pt x="898290" y="1250264"/>
                  </a:cubicBezTo>
                  <a:cubicBezTo>
                    <a:pt x="909959" y="1249782"/>
                    <a:pt x="925049" y="1258825"/>
                    <a:pt x="934390" y="1248405"/>
                  </a:cubicBezTo>
                  <a:cubicBezTo>
                    <a:pt x="940580" y="1242740"/>
                    <a:pt x="940026" y="1232292"/>
                    <a:pt x="945562" y="1226954"/>
                  </a:cubicBezTo>
                  <a:cubicBezTo>
                    <a:pt x="952178" y="1233896"/>
                    <a:pt x="956295" y="1244188"/>
                    <a:pt x="963435" y="1251073"/>
                  </a:cubicBezTo>
                  <a:cubicBezTo>
                    <a:pt x="967850" y="1260003"/>
                    <a:pt x="969142" y="1275831"/>
                    <a:pt x="982061" y="1276357"/>
                  </a:cubicBezTo>
                  <a:cubicBezTo>
                    <a:pt x="990323" y="1274426"/>
                    <a:pt x="998485" y="1276641"/>
                    <a:pt x="1004263" y="1282958"/>
                  </a:cubicBezTo>
                  <a:cubicBezTo>
                    <a:pt x="1009473" y="1288807"/>
                    <a:pt x="1017962" y="1286848"/>
                    <a:pt x="1023698" y="1290610"/>
                  </a:cubicBezTo>
                  <a:cubicBezTo>
                    <a:pt x="1030242" y="1297779"/>
                    <a:pt x="1026040" y="1310796"/>
                    <a:pt x="1036133" y="1315893"/>
                  </a:cubicBezTo>
                  <a:cubicBezTo>
                    <a:pt x="1049833" y="1322295"/>
                    <a:pt x="1051196" y="1338649"/>
                    <a:pt x="1058038" y="1350588"/>
                  </a:cubicBezTo>
                  <a:cubicBezTo>
                    <a:pt x="1064014" y="1361008"/>
                    <a:pt x="1077515" y="1357061"/>
                    <a:pt x="1085365" y="1351227"/>
                  </a:cubicBezTo>
                  <a:cubicBezTo>
                    <a:pt x="1089951" y="1348955"/>
                    <a:pt x="1095459" y="1344072"/>
                    <a:pt x="1100499" y="1344952"/>
                  </a:cubicBezTo>
                  <a:cubicBezTo>
                    <a:pt x="1094806" y="1352746"/>
                    <a:pt x="1105566" y="1363890"/>
                    <a:pt x="1113133" y="1357487"/>
                  </a:cubicBezTo>
                  <a:cubicBezTo>
                    <a:pt x="1120174" y="1348075"/>
                    <a:pt x="1113701" y="1335057"/>
                    <a:pt x="1116171" y="1324354"/>
                  </a:cubicBezTo>
                  <a:cubicBezTo>
                    <a:pt x="1116881" y="1302577"/>
                    <a:pt x="1117264" y="1280786"/>
                    <a:pt x="1117363" y="1258981"/>
                  </a:cubicBezTo>
                  <a:cubicBezTo>
                    <a:pt x="1106503" y="1262501"/>
                    <a:pt x="1093911" y="1266206"/>
                    <a:pt x="1089525" y="1278003"/>
                  </a:cubicBezTo>
                  <a:cubicBezTo>
                    <a:pt x="1085933" y="1282248"/>
                    <a:pt x="1078821" y="1277010"/>
                    <a:pt x="1074562" y="1275746"/>
                  </a:cubicBezTo>
                  <a:cubicBezTo>
                    <a:pt x="1057385" y="1266831"/>
                    <a:pt x="1045375" y="1249980"/>
                    <a:pt x="1033976" y="1234507"/>
                  </a:cubicBezTo>
                  <a:cubicBezTo>
                    <a:pt x="1022959" y="1217840"/>
                    <a:pt x="1035537" y="1199116"/>
                    <a:pt x="1036943" y="1181640"/>
                  </a:cubicBezTo>
                  <a:cubicBezTo>
                    <a:pt x="1037667" y="1168935"/>
                    <a:pt x="1050258" y="1159651"/>
                    <a:pt x="1047164" y="1146193"/>
                  </a:cubicBezTo>
                  <a:cubicBezTo>
                    <a:pt x="1044410" y="1130989"/>
                    <a:pt x="1043160" y="1115686"/>
                    <a:pt x="1046199" y="1100325"/>
                  </a:cubicBezTo>
                  <a:cubicBezTo>
                    <a:pt x="1048143" y="1084809"/>
                    <a:pt x="1047007" y="1064353"/>
                    <a:pt x="1032258" y="1056105"/>
                  </a:cubicBezTo>
                  <a:cubicBezTo>
                    <a:pt x="1042380" y="1040475"/>
                    <a:pt x="1065732" y="1033377"/>
                    <a:pt x="1067904" y="1013005"/>
                  </a:cubicBezTo>
                  <a:cubicBezTo>
                    <a:pt x="1068103" y="1009442"/>
                    <a:pt x="1067280" y="1005851"/>
                    <a:pt x="1065846" y="1002628"/>
                  </a:cubicBezTo>
                  <a:cubicBezTo>
                    <a:pt x="1104743" y="994607"/>
                    <a:pt x="1144478" y="990959"/>
                    <a:pt x="1183120" y="981774"/>
                  </a:cubicBezTo>
                  <a:cubicBezTo>
                    <a:pt x="1175766" y="954120"/>
                    <a:pt x="1161456" y="928865"/>
                    <a:pt x="1153052" y="901609"/>
                  </a:cubicBezTo>
                  <a:cubicBezTo>
                    <a:pt x="1142178" y="877447"/>
                    <a:pt x="1110265" y="867893"/>
                    <a:pt x="1105864" y="840026"/>
                  </a:cubicBezTo>
                  <a:cubicBezTo>
                    <a:pt x="1102486" y="826994"/>
                    <a:pt x="1106489" y="814573"/>
                    <a:pt x="1110351" y="802407"/>
                  </a:cubicBezTo>
                  <a:cubicBezTo>
                    <a:pt x="1112239" y="786876"/>
                    <a:pt x="1101009" y="773404"/>
                    <a:pt x="1099320" y="758441"/>
                  </a:cubicBezTo>
                  <a:cubicBezTo>
                    <a:pt x="1094479" y="741733"/>
                    <a:pt x="1099973" y="724783"/>
                    <a:pt x="1099363" y="707989"/>
                  </a:cubicBezTo>
                  <a:cubicBezTo>
                    <a:pt x="1097304" y="688171"/>
                    <a:pt x="1085195" y="670085"/>
                    <a:pt x="1088290" y="649671"/>
                  </a:cubicBezTo>
                  <a:cubicBezTo>
                    <a:pt x="1086785" y="637718"/>
                    <a:pt x="1090007" y="625538"/>
                    <a:pt x="1087892" y="613769"/>
                  </a:cubicBezTo>
                  <a:cubicBezTo>
                    <a:pt x="1082711" y="598523"/>
                    <a:pt x="1068287" y="586456"/>
                    <a:pt x="1067748" y="569761"/>
                  </a:cubicBezTo>
                  <a:cubicBezTo>
                    <a:pt x="1069636" y="557595"/>
                    <a:pt x="1086842" y="553152"/>
                    <a:pt x="1084869" y="539240"/>
                  </a:cubicBezTo>
                  <a:cubicBezTo>
                    <a:pt x="1083279" y="528281"/>
                    <a:pt x="1084116" y="515447"/>
                    <a:pt x="1094082" y="508874"/>
                  </a:cubicBezTo>
                  <a:cubicBezTo>
                    <a:pt x="1103693" y="501223"/>
                    <a:pt x="1116511" y="491002"/>
                    <a:pt x="1112309" y="476948"/>
                  </a:cubicBezTo>
                  <a:cubicBezTo>
                    <a:pt x="1106361" y="461729"/>
                    <a:pt x="1114666" y="447235"/>
                    <a:pt x="1117392" y="432429"/>
                  </a:cubicBezTo>
                  <a:cubicBezTo>
                    <a:pt x="1119365" y="411447"/>
                    <a:pt x="1117250" y="389159"/>
                    <a:pt x="1128223" y="370236"/>
                  </a:cubicBezTo>
                  <a:cubicBezTo>
                    <a:pt x="1133717" y="362286"/>
                    <a:pt x="1136897" y="352973"/>
                    <a:pt x="1134413" y="343292"/>
                  </a:cubicBezTo>
                  <a:cubicBezTo>
                    <a:pt x="1133462" y="328613"/>
                    <a:pt x="1149503" y="320294"/>
                    <a:pt x="1158802" y="311535"/>
                  </a:cubicBezTo>
                  <a:cubicBezTo>
                    <a:pt x="1177952" y="293591"/>
                    <a:pt x="1198508" y="275960"/>
                    <a:pt x="1212718" y="253672"/>
                  </a:cubicBezTo>
                  <a:cubicBezTo>
                    <a:pt x="1218084" y="245906"/>
                    <a:pt x="1222769" y="232803"/>
                    <a:pt x="1212420" y="226713"/>
                  </a:cubicBezTo>
                  <a:cubicBezTo>
                    <a:pt x="1204130" y="220041"/>
                    <a:pt x="1190147" y="220694"/>
                    <a:pt x="1184227" y="211509"/>
                  </a:cubicBezTo>
                  <a:cubicBezTo>
                    <a:pt x="1183872" y="200365"/>
                    <a:pt x="1196421" y="191479"/>
                    <a:pt x="1191325" y="179739"/>
                  </a:cubicBezTo>
                  <a:cubicBezTo>
                    <a:pt x="1187705" y="172555"/>
                    <a:pt x="1185604" y="164080"/>
                    <a:pt x="1191623" y="157479"/>
                  </a:cubicBezTo>
                  <a:cubicBezTo>
                    <a:pt x="1195754" y="152028"/>
                    <a:pt x="1196080" y="145157"/>
                    <a:pt x="1191467" y="140004"/>
                  </a:cubicBezTo>
                  <a:cubicBezTo>
                    <a:pt x="1190430" y="131429"/>
                    <a:pt x="1181743" y="126205"/>
                    <a:pt x="1173637" y="127866"/>
                  </a:cubicBezTo>
                  <a:cubicBezTo>
                    <a:pt x="1175965" y="113145"/>
                    <a:pt x="1159327" y="106004"/>
                    <a:pt x="1149006" y="99914"/>
                  </a:cubicBezTo>
                  <a:cubicBezTo>
                    <a:pt x="1135534" y="92844"/>
                    <a:pt x="1131233" y="77016"/>
                    <a:pt x="1120657" y="66780"/>
                  </a:cubicBezTo>
                  <a:cubicBezTo>
                    <a:pt x="1115021" y="61258"/>
                    <a:pt x="1107880" y="49830"/>
                    <a:pt x="1098653" y="53990"/>
                  </a:cubicBezTo>
                  <a:cubicBezTo>
                    <a:pt x="1093258" y="59143"/>
                    <a:pt x="1094266" y="72359"/>
                    <a:pt x="1083946" y="71210"/>
                  </a:cubicBezTo>
                  <a:cubicBezTo>
                    <a:pt x="1073185" y="68995"/>
                    <a:pt x="1061885" y="59796"/>
                    <a:pt x="1050613" y="66426"/>
                  </a:cubicBezTo>
                  <a:cubicBezTo>
                    <a:pt x="1042649" y="70727"/>
                    <a:pt x="1036062" y="81686"/>
                    <a:pt x="1025742" y="76491"/>
                  </a:cubicBezTo>
                  <a:cubicBezTo>
                    <a:pt x="1015350" y="71593"/>
                    <a:pt x="1006435" y="62649"/>
                    <a:pt x="996441" y="57965"/>
                  </a:cubicBezTo>
                  <a:cubicBezTo>
                    <a:pt x="989670" y="51520"/>
                    <a:pt x="991969" y="40518"/>
                    <a:pt x="983707" y="35052"/>
                  </a:cubicBezTo>
                  <a:cubicBezTo>
                    <a:pt x="973685" y="27543"/>
                    <a:pt x="963109" y="16157"/>
                    <a:pt x="949566" y="16427"/>
                  </a:cubicBezTo>
                  <a:cubicBezTo>
                    <a:pt x="939188" y="17847"/>
                    <a:pt x="931040" y="27514"/>
                    <a:pt x="919910" y="24334"/>
                  </a:cubicBezTo>
                  <a:cubicBezTo>
                    <a:pt x="905203" y="28778"/>
                    <a:pt x="896998" y="9982"/>
                    <a:pt x="882603" y="12750"/>
                  </a:cubicBezTo>
                  <a:cubicBezTo>
                    <a:pt x="875491" y="14596"/>
                    <a:pt x="867016" y="16356"/>
                    <a:pt x="862104" y="9230"/>
                  </a:cubicBezTo>
                  <a:cubicBezTo>
                    <a:pt x="858299" y="6064"/>
                    <a:pt x="853302" y="3934"/>
                    <a:pt x="848263" y="4417"/>
                  </a:cubicBezTo>
                  <a:lnTo>
                    <a:pt x="848263" y="4417"/>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5" name="Forme libre : forme 4704">
              <a:extLst>
                <a:ext uri="{FF2B5EF4-FFF2-40B4-BE49-F238E27FC236}">
                  <a16:creationId xmlns:a16="http://schemas.microsoft.com/office/drawing/2014/main" id="{B5C5F7D8-D659-467E-956B-F6BEC60C3152}"/>
                </a:ext>
              </a:extLst>
            </p:cNvPr>
            <p:cNvSpPr/>
            <p:nvPr/>
          </p:nvSpPr>
          <p:spPr>
            <a:xfrm>
              <a:off x="8758728" y="3207607"/>
              <a:ext cx="359161" cy="423043"/>
            </a:xfrm>
            <a:custGeom>
              <a:avLst/>
              <a:gdLst>
                <a:gd name="connsiteX0" fmla="*/ 284464 w 359160"/>
                <a:gd name="connsiteY0" fmla="*/ 7586 h 423042"/>
                <a:gd name="connsiteX1" fmla="*/ 249017 w 359160"/>
                <a:gd name="connsiteY1" fmla="*/ 40066 h 423042"/>
                <a:gd name="connsiteX2" fmla="*/ 219205 w 359160"/>
                <a:gd name="connsiteY2" fmla="*/ 33422 h 423042"/>
                <a:gd name="connsiteX3" fmla="*/ 183658 w 359160"/>
                <a:gd name="connsiteY3" fmla="*/ 43047 h 423042"/>
                <a:gd name="connsiteX4" fmla="*/ 169462 w 359160"/>
                <a:gd name="connsiteY4" fmla="*/ 55228 h 423042"/>
                <a:gd name="connsiteX5" fmla="*/ 144690 w 359160"/>
                <a:gd name="connsiteY5" fmla="*/ 38561 h 423042"/>
                <a:gd name="connsiteX6" fmla="*/ 129841 w 359160"/>
                <a:gd name="connsiteY6" fmla="*/ 46071 h 423042"/>
                <a:gd name="connsiteX7" fmla="*/ 104912 w 359160"/>
                <a:gd name="connsiteY7" fmla="*/ 39683 h 423042"/>
                <a:gd name="connsiteX8" fmla="*/ 86784 w 359160"/>
                <a:gd name="connsiteY8" fmla="*/ 63902 h 423042"/>
                <a:gd name="connsiteX9" fmla="*/ 87281 w 359160"/>
                <a:gd name="connsiteY9" fmla="*/ 73072 h 423042"/>
                <a:gd name="connsiteX10" fmla="*/ 80836 w 359160"/>
                <a:gd name="connsiteY10" fmla="*/ 128763 h 423042"/>
                <a:gd name="connsiteX11" fmla="*/ 92675 w 359160"/>
                <a:gd name="connsiteY11" fmla="*/ 146494 h 423042"/>
                <a:gd name="connsiteX12" fmla="*/ 112365 w 359160"/>
                <a:gd name="connsiteY12" fmla="*/ 155864 h 423042"/>
                <a:gd name="connsiteX13" fmla="*/ 105168 w 359160"/>
                <a:gd name="connsiteY13" fmla="*/ 175553 h 423042"/>
                <a:gd name="connsiteX14" fmla="*/ 43032 w 359160"/>
                <a:gd name="connsiteY14" fmla="*/ 243482 h 423042"/>
                <a:gd name="connsiteX15" fmla="*/ 29333 w 359160"/>
                <a:gd name="connsiteY15" fmla="*/ 261312 h 423042"/>
                <a:gd name="connsiteX16" fmla="*/ 17450 w 359160"/>
                <a:gd name="connsiteY16" fmla="*/ 304411 h 423042"/>
                <a:gd name="connsiteX17" fmla="*/ 8663 w 359160"/>
                <a:gd name="connsiteY17" fmla="*/ 368663 h 423042"/>
                <a:gd name="connsiteX18" fmla="*/ 5980 w 359160"/>
                <a:gd name="connsiteY18" fmla="*/ 392782 h 423042"/>
                <a:gd name="connsiteX19" fmla="*/ 6888 w 359160"/>
                <a:gd name="connsiteY19" fmla="*/ 404266 h 423042"/>
                <a:gd name="connsiteX20" fmla="*/ 11616 w 359160"/>
                <a:gd name="connsiteY20" fmla="*/ 415240 h 423042"/>
                <a:gd name="connsiteX21" fmla="*/ 24350 w 359160"/>
                <a:gd name="connsiteY21" fmla="*/ 411719 h 423042"/>
                <a:gd name="connsiteX22" fmla="*/ 44693 w 359160"/>
                <a:gd name="connsiteY22" fmla="*/ 413224 h 423042"/>
                <a:gd name="connsiteX23" fmla="*/ 74760 w 359160"/>
                <a:gd name="connsiteY23" fmla="*/ 389048 h 423042"/>
                <a:gd name="connsiteX24" fmla="*/ 150595 w 359160"/>
                <a:gd name="connsiteY24" fmla="*/ 388637 h 423042"/>
                <a:gd name="connsiteX25" fmla="*/ 285245 w 359160"/>
                <a:gd name="connsiteY25" fmla="*/ 387842 h 423042"/>
                <a:gd name="connsiteX26" fmla="*/ 287758 w 359160"/>
                <a:gd name="connsiteY26" fmla="*/ 361607 h 423042"/>
                <a:gd name="connsiteX27" fmla="*/ 289617 w 359160"/>
                <a:gd name="connsiteY27" fmla="*/ 301288 h 423042"/>
                <a:gd name="connsiteX28" fmla="*/ 309762 w 359160"/>
                <a:gd name="connsiteY28" fmla="*/ 264421 h 423042"/>
                <a:gd name="connsiteX29" fmla="*/ 332319 w 359160"/>
                <a:gd name="connsiteY29" fmla="*/ 232395 h 423042"/>
                <a:gd name="connsiteX30" fmla="*/ 342838 w 359160"/>
                <a:gd name="connsiteY30" fmla="*/ 215274 h 423042"/>
                <a:gd name="connsiteX31" fmla="*/ 355785 w 359160"/>
                <a:gd name="connsiteY31" fmla="*/ 185718 h 423042"/>
                <a:gd name="connsiteX32" fmla="*/ 349241 w 359160"/>
                <a:gd name="connsiteY32" fmla="*/ 130183 h 423042"/>
                <a:gd name="connsiteX33" fmla="*/ 318521 w 359160"/>
                <a:gd name="connsiteY33" fmla="*/ 70815 h 423042"/>
                <a:gd name="connsiteX34" fmla="*/ 314801 w 359160"/>
                <a:gd name="connsiteY34" fmla="*/ 44481 h 423042"/>
                <a:gd name="connsiteX35" fmla="*/ 302621 w 359160"/>
                <a:gd name="connsiteY35" fmla="*/ 33905 h 423042"/>
                <a:gd name="connsiteX36" fmla="*/ 298135 w 359160"/>
                <a:gd name="connsiteY36" fmla="*/ 26509 h 423042"/>
                <a:gd name="connsiteX37" fmla="*/ 287161 w 359160"/>
                <a:gd name="connsiteY37" fmla="*/ 4349 h 423042"/>
                <a:gd name="connsiteX38" fmla="*/ 284464 w 359160"/>
                <a:gd name="connsiteY38" fmla="*/ 7586 h 423042"/>
                <a:gd name="connsiteX39" fmla="*/ 284464 w 359160"/>
                <a:gd name="connsiteY39" fmla="*/ 7586 h 423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59160" h="423042">
                  <a:moveTo>
                    <a:pt x="284464" y="7586"/>
                  </a:moveTo>
                  <a:cubicBezTo>
                    <a:pt x="274129" y="19326"/>
                    <a:pt x="265186" y="36105"/>
                    <a:pt x="249017" y="40066"/>
                  </a:cubicBezTo>
                  <a:cubicBezTo>
                    <a:pt x="238994" y="38760"/>
                    <a:pt x="229980" y="30257"/>
                    <a:pt x="219205" y="33422"/>
                  </a:cubicBezTo>
                  <a:cubicBezTo>
                    <a:pt x="207280" y="36489"/>
                    <a:pt x="195867" y="41103"/>
                    <a:pt x="183658" y="43047"/>
                  </a:cubicBezTo>
                  <a:cubicBezTo>
                    <a:pt x="176972" y="44027"/>
                    <a:pt x="171379" y="50557"/>
                    <a:pt x="169462" y="55228"/>
                  </a:cubicBezTo>
                  <a:cubicBezTo>
                    <a:pt x="159354" y="52275"/>
                    <a:pt x="156898" y="34856"/>
                    <a:pt x="144690" y="38561"/>
                  </a:cubicBezTo>
                  <a:cubicBezTo>
                    <a:pt x="139082" y="39413"/>
                    <a:pt x="135406" y="47093"/>
                    <a:pt x="129841" y="46071"/>
                  </a:cubicBezTo>
                  <a:cubicBezTo>
                    <a:pt x="122658" y="41202"/>
                    <a:pt x="113870" y="34061"/>
                    <a:pt x="104912" y="39683"/>
                  </a:cubicBezTo>
                  <a:cubicBezTo>
                    <a:pt x="96807" y="45006"/>
                    <a:pt x="84896" y="52715"/>
                    <a:pt x="86784" y="63902"/>
                  </a:cubicBezTo>
                  <a:cubicBezTo>
                    <a:pt x="88587" y="66968"/>
                    <a:pt x="90418" y="69921"/>
                    <a:pt x="87281" y="73072"/>
                  </a:cubicBezTo>
                  <a:cubicBezTo>
                    <a:pt x="79629" y="90704"/>
                    <a:pt x="86812" y="110749"/>
                    <a:pt x="80836" y="128763"/>
                  </a:cubicBezTo>
                  <a:cubicBezTo>
                    <a:pt x="78820" y="136372"/>
                    <a:pt x="82568" y="149589"/>
                    <a:pt x="92675" y="146494"/>
                  </a:cubicBezTo>
                  <a:cubicBezTo>
                    <a:pt x="100455" y="142945"/>
                    <a:pt x="106928" y="151662"/>
                    <a:pt x="112365" y="155864"/>
                  </a:cubicBezTo>
                  <a:cubicBezTo>
                    <a:pt x="117717" y="162578"/>
                    <a:pt x="108362" y="170003"/>
                    <a:pt x="105168" y="175553"/>
                  </a:cubicBezTo>
                  <a:cubicBezTo>
                    <a:pt x="84839" y="198537"/>
                    <a:pt x="59996" y="217929"/>
                    <a:pt x="43032" y="243482"/>
                  </a:cubicBezTo>
                  <a:cubicBezTo>
                    <a:pt x="35352" y="246094"/>
                    <a:pt x="28040" y="252283"/>
                    <a:pt x="29333" y="261312"/>
                  </a:cubicBezTo>
                  <a:cubicBezTo>
                    <a:pt x="32995" y="277112"/>
                    <a:pt x="23356" y="290698"/>
                    <a:pt x="17450" y="304411"/>
                  </a:cubicBezTo>
                  <a:cubicBezTo>
                    <a:pt x="10892" y="325081"/>
                    <a:pt x="11162" y="347312"/>
                    <a:pt x="8663" y="368663"/>
                  </a:cubicBezTo>
                  <a:cubicBezTo>
                    <a:pt x="8152" y="376726"/>
                    <a:pt x="8265" y="384988"/>
                    <a:pt x="5980" y="392782"/>
                  </a:cubicBezTo>
                  <a:cubicBezTo>
                    <a:pt x="1551" y="393052"/>
                    <a:pt x="7627" y="400405"/>
                    <a:pt x="6888" y="404266"/>
                  </a:cubicBezTo>
                  <a:cubicBezTo>
                    <a:pt x="8351" y="408980"/>
                    <a:pt x="3382" y="418108"/>
                    <a:pt x="11616" y="415240"/>
                  </a:cubicBezTo>
                  <a:cubicBezTo>
                    <a:pt x="15988" y="415410"/>
                    <a:pt x="20914" y="410939"/>
                    <a:pt x="24350" y="411719"/>
                  </a:cubicBezTo>
                  <a:cubicBezTo>
                    <a:pt x="26607" y="421515"/>
                    <a:pt x="39937" y="420478"/>
                    <a:pt x="44693" y="413224"/>
                  </a:cubicBezTo>
                  <a:cubicBezTo>
                    <a:pt x="52444" y="402705"/>
                    <a:pt x="61203" y="392029"/>
                    <a:pt x="74760" y="389048"/>
                  </a:cubicBezTo>
                  <a:cubicBezTo>
                    <a:pt x="99475" y="382546"/>
                    <a:pt x="125369" y="389758"/>
                    <a:pt x="150595" y="388637"/>
                  </a:cubicBezTo>
                  <a:cubicBezTo>
                    <a:pt x="195483" y="389574"/>
                    <a:pt x="240357" y="387842"/>
                    <a:pt x="285245" y="387842"/>
                  </a:cubicBezTo>
                  <a:cubicBezTo>
                    <a:pt x="290455" y="380673"/>
                    <a:pt x="286352" y="370011"/>
                    <a:pt x="287758" y="361607"/>
                  </a:cubicBezTo>
                  <a:cubicBezTo>
                    <a:pt x="288226" y="341534"/>
                    <a:pt x="286764" y="321163"/>
                    <a:pt x="289617" y="301288"/>
                  </a:cubicBezTo>
                  <a:cubicBezTo>
                    <a:pt x="296474" y="289122"/>
                    <a:pt x="297170" y="272456"/>
                    <a:pt x="309762" y="264421"/>
                  </a:cubicBezTo>
                  <a:cubicBezTo>
                    <a:pt x="320948" y="256315"/>
                    <a:pt x="317555" y="236696"/>
                    <a:pt x="332319" y="232395"/>
                  </a:cubicBezTo>
                  <a:cubicBezTo>
                    <a:pt x="339318" y="229797"/>
                    <a:pt x="345280" y="223068"/>
                    <a:pt x="342838" y="215274"/>
                  </a:cubicBezTo>
                  <a:cubicBezTo>
                    <a:pt x="344159" y="204258"/>
                    <a:pt x="355899" y="197373"/>
                    <a:pt x="355785" y="185718"/>
                  </a:cubicBezTo>
                  <a:cubicBezTo>
                    <a:pt x="357673" y="166780"/>
                    <a:pt x="348020" y="149035"/>
                    <a:pt x="349241" y="130183"/>
                  </a:cubicBezTo>
                  <a:cubicBezTo>
                    <a:pt x="340368" y="109925"/>
                    <a:pt x="321913" y="93330"/>
                    <a:pt x="318521" y="70815"/>
                  </a:cubicBezTo>
                  <a:cubicBezTo>
                    <a:pt x="317527" y="62141"/>
                    <a:pt x="324270" y="50529"/>
                    <a:pt x="314801" y="44481"/>
                  </a:cubicBezTo>
                  <a:cubicBezTo>
                    <a:pt x="310117" y="41443"/>
                    <a:pt x="303388" y="40450"/>
                    <a:pt x="302621" y="33905"/>
                  </a:cubicBezTo>
                  <a:cubicBezTo>
                    <a:pt x="300250" y="31123"/>
                    <a:pt x="296886" y="31023"/>
                    <a:pt x="298135" y="26509"/>
                  </a:cubicBezTo>
                  <a:cubicBezTo>
                    <a:pt x="297099" y="18133"/>
                    <a:pt x="292130" y="10950"/>
                    <a:pt x="287161" y="4349"/>
                  </a:cubicBezTo>
                  <a:cubicBezTo>
                    <a:pt x="286253" y="5399"/>
                    <a:pt x="285358" y="6493"/>
                    <a:pt x="284464" y="7586"/>
                  </a:cubicBezTo>
                  <a:lnTo>
                    <a:pt x="284464" y="7586"/>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6" name="Forme libre : forme 4705">
              <a:extLst>
                <a:ext uri="{FF2B5EF4-FFF2-40B4-BE49-F238E27FC236}">
                  <a16:creationId xmlns:a16="http://schemas.microsoft.com/office/drawing/2014/main" id="{8BA9A316-5374-408C-BEFD-A908C92DFC82}"/>
                </a:ext>
              </a:extLst>
            </p:cNvPr>
            <p:cNvSpPr/>
            <p:nvPr/>
          </p:nvSpPr>
          <p:spPr>
            <a:xfrm>
              <a:off x="9028216" y="4195666"/>
              <a:ext cx="92274" cy="367678"/>
            </a:xfrm>
            <a:custGeom>
              <a:avLst/>
              <a:gdLst>
                <a:gd name="connsiteX0" fmla="*/ 13159 w 92274"/>
                <a:gd name="connsiteY0" fmla="*/ 4379 h 367678"/>
                <a:gd name="connsiteX1" fmla="*/ 4953 w 92274"/>
                <a:gd name="connsiteY1" fmla="*/ 28853 h 367678"/>
                <a:gd name="connsiteX2" fmla="*/ 19760 w 92274"/>
                <a:gd name="connsiteY2" fmla="*/ 62839 h 367678"/>
                <a:gd name="connsiteX3" fmla="*/ 22074 w 92274"/>
                <a:gd name="connsiteY3" fmla="*/ 84133 h 367678"/>
                <a:gd name="connsiteX4" fmla="*/ 23025 w 92274"/>
                <a:gd name="connsiteY4" fmla="*/ 120645 h 367678"/>
                <a:gd name="connsiteX5" fmla="*/ 21066 w 92274"/>
                <a:gd name="connsiteY5" fmla="*/ 168755 h 367678"/>
                <a:gd name="connsiteX6" fmla="*/ 8517 w 92274"/>
                <a:gd name="connsiteY6" fmla="*/ 209626 h 367678"/>
                <a:gd name="connsiteX7" fmla="*/ 23976 w 92274"/>
                <a:gd name="connsiteY7" fmla="*/ 271918 h 367678"/>
                <a:gd name="connsiteX8" fmla="*/ 40699 w 92274"/>
                <a:gd name="connsiteY8" fmla="*/ 305449 h 367678"/>
                <a:gd name="connsiteX9" fmla="*/ 39294 w 92274"/>
                <a:gd name="connsiteY9" fmla="*/ 341053 h 367678"/>
                <a:gd name="connsiteX10" fmla="*/ 60247 w 92274"/>
                <a:gd name="connsiteY10" fmla="*/ 343069 h 367678"/>
                <a:gd name="connsiteX11" fmla="*/ 65159 w 92274"/>
                <a:gd name="connsiteY11" fmla="*/ 341167 h 367678"/>
                <a:gd name="connsiteX12" fmla="*/ 83259 w 92274"/>
                <a:gd name="connsiteY12" fmla="*/ 363767 h 367678"/>
                <a:gd name="connsiteX13" fmla="*/ 82606 w 92274"/>
                <a:gd name="connsiteY13" fmla="*/ 323677 h 367678"/>
                <a:gd name="connsiteX14" fmla="*/ 69915 w 92274"/>
                <a:gd name="connsiteY14" fmla="*/ 305350 h 367678"/>
                <a:gd name="connsiteX15" fmla="*/ 63470 w 92274"/>
                <a:gd name="connsiteY15" fmla="*/ 296847 h 367678"/>
                <a:gd name="connsiteX16" fmla="*/ 59992 w 92274"/>
                <a:gd name="connsiteY16" fmla="*/ 251533 h 367678"/>
                <a:gd name="connsiteX17" fmla="*/ 57223 w 92274"/>
                <a:gd name="connsiteY17" fmla="*/ 213771 h 367678"/>
                <a:gd name="connsiteX18" fmla="*/ 66635 w 92274"/>
                <a:gd name="connsiteY18" fmla="*/ 190703 h 367678"/>
                <a:gd name="connsiteX19" fmla="*/ 62661 w 92274"/>
                <a:gd name="connsiteY19" fmla="*/ 131533 h 367678"/>
                <a:gd name="connsiteX20" fmla="*/ 55605 w 92274"/>
                <a:gd name="connsiteY20" fmla="*/ 100714 h 367678"/>
                <a:gd name="connsiteX21" fmla="*/ 52084 w 92274"/>
                <a:gd name="connsiteY21" fmla="*/ 71612 h 367678"/>
                <a:gd name="connsiteX22" fmla="*/ 29725 w 92274"/>
                <a:gd name="connsiteY22" fmla="*/ 12641 h 367678"/>
                <a:gd name="connsiteX23" fmla="*/ 13159 w 92274"/>
                <a:gd name="connsiteY23" fmla="*/ 4379 h 367678"/>
                <a:gd name="connsiteX24" fmla="*/ 13159 w 92274"/>
                <a:gd name="connsiteY24" fmla="*/ 4379 h 367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2274" h="367678">
                  <a:moveTo>
                    <a:pt x="13159" y="4379"/>
                  </a:moveTo>
                  <a:cubicBezTo>
                    <a:pt x="2583" y="6764"/>
                    <a:pt x="4102" y="20577"/>
                    <a:pt x="4953" y="28853"/>
                  </a:cubicBezTo>
                  <a:cubicBezTo>
                    <a:pt x="6260" y="41544"/>
                    <a:pt x="9752" y="54392"/>
                    <a:pt x="19760" y="62839"/>
                  </a:cubicBezTo>
                  <a:cubicBezTo>
                    <a:pt x="26546" y="68347"/>
                    <a:pt x="26432" y="77177"/>
                    <a:pt x="22074" y="84133"/>
                  </a:cubicBezTo>
                  <a:cubicBezTo>
                    <a:pt x="18994" y="95986"/>
                    <a:pt x="24132" y="108380"/>
                    <a:pt x="23025" y="120645"/>
                  </a:cubicBezTo>
                  <a:cubicBezTo>
                    <a:pt x="22471" y="136672"/>
                    <a:pt x="31514" y="154219"/>
                    <a:pt x="21066" y="168755"/>
                  </a:cubicBezTo>
                  <a:cubicBezTo>
                    <a:pt x="15132" y="180907"/>
                    <a:pt x="978" y="195132"/>
                    <a:pt x="8517" y="209626"/>
                  </a:cubicBezTo>
                  <a:cubicBezTo>
                    <a:pt x="22500" y="227144"/>
                    <a:pt x="26716" y="250042"/>
                    <a:pt x="23976" y="271918"/>
                  </a:cubicBezTo>
                  <a:cubicBezTo>
                    <a:pt x="22869" y="285234"/>
                    <a:pt x="27014" y="300609"/>
                    <a:pt x="40699" y="305449"/>
                  </a:cubicBezTo>
                  <a:cubicBezTo>
                    <a:pt x="43893" y="316991"/>
                    <a:pt x="33729" y="329270"/>
                    <a:pt x="39294" y="341053"/>
                  </a:cubicBezTo>
                  <a:cubicBezTo>
                    <a:pt x="41877" y="350820"/>
                    <a:pt x="55733" y="351629"/>
                    <a:pt x="60247" y="343069"/>
                  </a:cubicBezTo>
                  <a:cubicBezTo>
                    <a:pt x="62235" y="340571"/>
                    <a:pt x="62391" y="334764"/>
                    <a:pt x="65159" y="341167"/>
                  </a:cubicBezTo>
                  <a:cubicBezTo>
                    <a:pt x="71107" y="348762"/>
                    <a:pt x="77183" y="356257"/>
                    <a:pt x="83259" y="363767"/>
                  </a:cubicBezTo>
                  <a:cubicBezTo>
                    <a:pt x="93821" y="352722"/>
                    <a:pt x="87049" y="335928"/>
                    <a:pt x="82606" y="323677"/>
                  </a:cubicBezTo>
                  <a:cubicBezTo>
                    <a:pt x="79596" y="316906"/>
                    <a:pt x="76260" y="309623"/>
                    <a:pt x="69915" y="305350"/>
                  </a:cubicBezTo>
                  <a:cubicBezTo>
                    <a:pt x="63995" y="309864"/>
                    <a:pt x="63243" y="300609"/>
                    <a:pt x="63470" y="296847"/>
                  </a:cubicBezTo>
                  <a:cubicBezTo>
                    <a:pt x="64946" y="281487"/>
                    <a:pt x="60148" y="266652"/>
                    <a:pt x="59992" y="251533"/>
                  </a:cubicBezTo>
                  <a:cubicBezTo>
                    <a:pt x="65897" y="239182"/>
                    <a:pt x="62164" y="225696"/>
                    <a:pt x="57223" y="213771"/>
                  </a:cubicBezTo>
                  <a:cubicBezTo>
                    <a:pt x="53078" y="204629"/>
                    <a:pt x="59467" y="195884"/>
                    <a:pt x="66635" y="190703"/>
                  </a:cubicBezTo>
                  <a:cubicBezTo>
                    <a:pt x="79213" y="173270"/>
                    <a:pt x="75849" y="147745"/>
                    <a:pt x="62661" y="131533"/>
                  </a:cubicBezTo>
                  <a:cubicBezTo>
                    <a:pt x="55250" y="122874"/>
                    <a:pt x="53362" y="111545"/>
                    <a:pt x="55605" y="100714"/>
                  </a:cubicBezTo>
                  <a:cubicBezTo>
                    <a:pt x="55108" y="90890"/>
                    <a:pt x="49529" y="81790"/>
                    <a:pt x="52084" y="71612"/>
                  </a:cubicBezTo>
                  <a:cubicBezTo>
                    <a:pt x="53788" y="49878"/>
                    <a:pt x="43198" y="28811"/>
                    <a:pt x="29725" y="12641"/>
                  </a:cubicBezTo>
                  <a:cubicBezTo>
                    <a:pt x="25452" y="8084"/>
                    <a:pt x="19718" y="3953"/>
                    <a:pt x="13159" y="4379"/>
                  </a:cubicBezTo>
                  <a:lnTo>
                    <a:pt x="13159" y="4379"/>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7" name="Forme libre : forme 4706">
              <a:extLst>
                <a:ext uri="{FF2B5EF4-FFF2-40B4-BE49-F238E27FC236}">
                  <a16:creationId xmlns:a16="http://schemas.microsoft.com/office/drawing/2014/main" id="{48B76DBC-00DD-4A24-9153-865B16144136}"/>
                </a:ext>
              </a:extLst>
            </p:cNvPr>
            <p:cNvSpPr/>
            <p:nvPr/>
          </p:nvSpPr>
          <p:spPr>
            <a:xfrm>
              <a:off x="8743971" y="3583503"/>
              <a:ext cx="709803" cy="785043"/>
            </a:xfrm>
            <a:custGeom>
              <a:avLst/>
              <a:gdLst>
                <a:gd name="connsiteX0" fmla="*/ 264270 w 709803"/>
                <a:gd name="connsiteY0" fmla="*/ 4464 h 785042"/>
                <a:gd name="connsiteX1" fmla="*/ 106509 w 709803"/>
                <a:gd name="connsiteY1" fmla="*/ 5401 h 785042"/>
                <a:gd name="connsiteX2" fmla="*/ 77904 w 709803"/>
                <a:gd name="connsiteY2" fmla="*/ 15793 h 785042"/>
                <a:gd name="connsiteX3" fmla="*/ 96131 w 709803"/>
                <a:gd name="connsiteY3" fmla="*/ 47720 h 785042"/>
                <a:gd name="connsiteX4" fmla="*/ 99553 w 709803"/>
                <a:gd name="connsiteY4" fmla="*/ 101154 h 785042"/>
                <a:gd name="connsiteX5" fmla="*/ 79962 w 709803"/>
                <a:gd name="connsiteY5" fmla="*/ 113845 h 785042"/>
                <a:gd name="connsiteX6" fmla="*/ 77591 w 709803"/>
                <a:gd name="connsiteY6" fmla="*/ 129801 h 785042"/>
                <a:gd name="connsiteX7" fmla="*/ 88423 w 709803"/>
                <a:gd name="connsiteY7" fmla="*/ 154176 h 785042"/>
                <a:gd name="connsiteX8" fmla="*/ 98091 w 709803"/>
                <a:gd name="connsiteY8" fmla="*/ 158761 h 785042"/>
                <a:gd name="connsiteX9" fmla="*/ 93463 w 709803"/>
                <a:gd name="connsiteY9" fmla="*/ 171396 h 785042"/>
                <a:gd name="connsiteX10" fmla="*/ 85158 w 709803"/>
                <a:gd name="connsiteY10" fmla="*/ 183122 h 785042"/>
                <a:gd name="connsiteX11" fmla="*/ 72367 w 709803"/>
                <a:gd name="connsiteY11" fmla="*/ 199589 h 785042"/>
                <a:gd name="connsiteX12" fmla="*/ 61848 w 709803"/>
                <a:gd name="connsiteY12" fmla="*/ 214097 h 785042"/>
                <a:gd name="connsiteX13" fmla="*/ 33754 w 709803"/>
                <a:gd name="connsiteY13" fmla="*/ 250099 h 785042"/>
                <a:gd name="connsiteX14" fmla="*/ 8627 w 709803"/>
                <a:gd name="connsiteY14" fmla="*/ 252711 h 785042"/>
                <a:gd name="connsiteX15" fmla="*/ 7406 w 709803"/>
                <a:gd name="connsiteY15" fmla="*/ 303022 h 785042"/>
                <a:gd name="connsiteX16" fmla="*/ 17528 w 709803"/>
                <a:gd name="connsiteY16" fmla="*/ 356569 h 785042"/>
                <a:gd name="connsiteX17" fmla="*/ 44742 w 709803"/>
                <a:gd name="connsiteY17" fmla="*/ 427748 h 785042"/>
                <a:gd name="connsiteX18" fmla="*/ 78529 w 709803"/>
                <a:gd name="connsiteY18" fmla="*/ 494371 h 785042"/>
                <a:gd name="connsiteX19" fmla="*/ 109646 w 709803"/>
                <a:gd name="connsiteY19" fmla="*/ 553795 h 785042"/>
                <a:gd name="connsiteX20" fmla="*/ 142127 w 709803"/>
                <a:gd name="connsiteY20" fmla="*/ 568446 h 785042"/>
                <a:gd name="connsiteX21" fmla="*/ 160312 w 709803"/>
                <a:gd name="connsiteY21" fmla="*/ 577716 h 785042"/>
                <a:gd name="connsiteX22" fmla="*/ 175317 w 709803"/>
                <a:gd name="connsiteY22" fmla="*/ 590009 h 785042"/>
                <a:gd name="connsiteX23" fmla="*/ 200387 w 709803"/>
                <a:gd name="connsiteY23" fmla="*/ 597264 h 785042"/>
                <a:gd name="connsiteX24" fmla="*/ 214229 w 709803"/>
                <a:gd name="connsiteY24" fmla="*/ 607329 h 785042"/>
                <a:gd name="connsiteX25" fmla="*/ 255113 w 709803"/>
                <a:gd name="connsiteY25" fmla="*/ 621979 h 785042"/>
                <a:gd name="connsiteX26" fmla="*/ 286189 w 709803"/>
                <a:gd name="connsiteY26" fmla="*/ 632356 h 785042"/>
                <a:gd name="connsiteX27" fmla="*/ 295856 w 709803"/>
                <a:gd name="connsiteY27" fmla="*/ 633307 h 785042"/>
                <a:gd name="connsiteX28" fmla="*/ 300087 w 709803"/>
                <a:gd name="connsiteY28" fmla="*/ 622433 h 785042"/>
                <a:gd name="connsiteX29" fmla="*/ 329089 w 709803"/>
                <a:gd name="connsiteY29" fmla="*/ 677528 h 785042"/>
                <a:gd name="connsiteX30" fmla="*/ 331857 w 709803"/>
                <a:gd name="connsiteY30" fmla="*/ 725965 h 785042"/>
                <a:gd name="connsiteX31" fmla="*/ 349588 w 709803"/>
                <a:gd name="connsiteY31" fmla="*/ 758701 h 785042"/>
                <a:gd name="connsiteX32" fmla="*/ 363188 w 709803"/>
                <a:gd name="connsiteY32" fmla="*/ 771549 h 785042"/>
                <a:gd name="connsiteX33" fmla="*/ 402511 w 709803"/>
                <a:gd name="connsiteY33" fmla="*/ 766566 h 785042"/>
                <a:gd name="connsiteX34" fmla="*/ 421392 w 709803"/>
                <a:gd name="connsiteY34" fmla="*/ 767730 h 785042"/>
                <a:gd name="connsiteX35" fmla="*/ 460062 w 709803"/>
                <a:gd name="connsiteY35" fmla="*/ 781472 h 785042"/>
                <a:gd name="connsiteX36" fmla="*/ 484735 w 709803"/>
                <a:gd name="connsiteY36" fmla="*/ 772713 h 785042"/>
                <a:gd name="connsiteX37" fmla="*/ 530460 w 709803"/>
                <a:gd name="connsiteY37" fmla="*/ 771449 h 785042"/>
                <a:gd name="connsiteX38" fmla="*/ 552521 w 709803"/>
                <a:gd name="connsiteY38" fmla="*/ 748736 h 785042"/>
                <a:gd name="connsiteX39" fmla="*/ 582886 w 709803"/>
                <a:gd name="connsiteY39" fmla="*/ 756487 h 785042"/>
                <a:gd name="connsiteX40" fmla="*/ 613592 w 709803"/>
                <a:gd name="connsiteY40" fmla="*/ 740899 h 785042"/>
                <a:gd name="connsiteX41" fmla="*/ 662725 w 709803"/>
                <a:gd name="connsiteY41" fmla="*/ 721437 h 785042"/>
                <a:gd name="connsiteX42" fmla="*/ 705384 w 709803"/>
                <a:gd name="connsiteY42" fmla="*/ 678735 h 785042"/>
                <a:gd name="connsiteX43" fmla="*/ 699138 w 709803"/>
                <a:gd name="connsiteY43" fmla="*/ 673894 h 785042"/>
                <a:gd name="connsiteX44" fmla="*/ 675061 w 709803"/>
                <a:gd name="connsiteY44" fmla="*/ 662168 h 785042"/>
                <a:gd name="connsiteX45" fmla="*/ 664230 w 709803"/>
                <a:gd name="connsiteY45" fmla="*/ 650683 h 785042"/>
                <a:gd name="connsiteX46" fmla="*/ 662313 w 709803"/>
                <a:gd name="connsiteY46" fmla="*/ 630085 h 785042"/>
                <a:gd name="connsiteX47" fmla="*/ 653242 w 709803"/>
                <a:gd name="connsiteY47" fmla="*/ 608990 h 785042"/>
                <a:gd name="connsiteX48" fmla="*/ 651482 w 709803"/>
                <a:gd name="connsiteY48" fmla="*/ 588803 h 785042"/>
                <a:gd name="connsiteX49" fmla="*/ 645136 w 709803"/>
                <a:gd name="connsiteY49" fmla="*/ 577631 h 785042"/>
                <a:gd name="connsiteX50" fmla="*/ 644228 w 709803"/>
                <a:gd name="connsiteY50" fmla="*/ 565848 h 785042"/>
                <a:gd name="connsiteX51" fmla="*/ 637939 w 709803"/>
                <a:gd name="connsiteY51" fmla="*/ 533168 h 785042"/>
                <a:gd name="connsiteX52" fmla="*/ 643830 w 709803"/>
                <a:gd name="connsiteY52" fmla="*/ 496968 h 785042"/>
                <a:gd name="connsiteX53" fmla="*/ 637584 w 709803"/>
                <a:gd name="connsiteY53" fmla="*/ 489572 h 785042"/>
                <a:gd name="connsiteX54" fmla="*/ 648061 w 709803"/>
                <a:gd name="connsiteY54" fmla="*/ 452464 h 785042"/>
                <a:gd name="connsiteX55" fmla="*/ 642567 w 709803"/>
                <a:gd name="connsiteY55" fmla="*/ 424611 h 785042"/>
                <a:gd name="connsiteX56" fmla="*/ 637385 w 709803"/>
                <a:gd name="connsiteY56" fmla="*/ 420991 h 785042"/>
                <a:gd name="connsiteX57" fmla="*/ 610498 w 709803"/>
                <a:gd name="connsiteY57" fmla="*/ 386097 h 785042"/>
                <a:gd name="connsiteX58" fmla="*/ 607928 w 709803"/>
                <a:gd name="connsiteY58" fmla="*/ 359607 h 785042"/>
                <a:gd name="connsiteX59" fmla="*/ 631593 w 709803"/>
                <a:gd name="connsiteY59" fmla="*/ 292616 h 785042"/>
                <a:gd name="connsiteX60" fmla="*/ 629691 w 709803"/>
                <a:gd name="connsiteY60" fmla="*/ 266098 h 785042"/>
                <a:gd name="connsiteX61" fmla="*/ 576058 w 709803"/>
                <a:gd name="connsiteY61" fmla="*/ 223311 h 785042"/>
                <a:gd name="connsiteX62" fmla="*/ 541420 w 709803"/>
                <a:gd name="connsiteY62" fmla="*/ 192378 h 785042"/>
                <a:gd name="connsiteX63" fmla="*/ 537133 w 709803"/>
                <a:gd name="connsiteY63" fmla="*/ 178579 h 785042"/>
                <a:gd name="connsiteX64" fmla="*/ 529836 w 709803"/>
                <a:gd name="connsiteY64" fmla="*/ 148114 h 785042"/>
                <a:gd name="connsiteX65" fmla="*/ 477722 w 709803"/>
                <a:gd name="connsiteY65" fmla="*/ 114995 h 785042"/>
                <a:gd name="connsiteX66" fmla="*/ 326037 w 709803"/>
                <a:gd name="connsiteY66" fmla="*/ 17383 h 785042"/>
                <a:gd name="connsiteX67" fmla="*/ 264270 w 709803"/>
                <a:gd name="connsiteY67" fmla="*/ 4464 h 785042"/>
                <a:gd name="connsiteX68" fmla="*/ 264270 w 709803"/>
                <a:gd name="connsiteY68" fmla="*/ 4464 h 785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9803" h="785042">
                  <a:moveTo>
                    <a:pt x="264270" y="4464"/>
                  </a:moveTo>
                  <a:cubicBezTo>
                    <a:pt x="211716" y="6792"/>
                    <a:pt x="159063" y="4748"/>
                    <a:pt x="106509" y="5401"/>
                  </a:cubicBezTo>
                  <a:cubicBezTo>
                    <a:pt x="96898" y="7161"/>
                    <a:pt x="83426" y="6168"/>
                    <a:pt x="77904" y="15793"/>
                  </a:cubicBezTo>
                  <a:cubicBezTo>
                    <a:pt x="75519" y="29321"/>
                    <a:pt x="92852" y="35752"/>
                    <a:pt x="96131" y="47720"/>
                  </a:cubicBezTo>
                  <a:cubicBezTo>
                    <a:pt x="101753" y="64570"/>
                    <a:pt x="106608" y="84090"/>
                    <a:pt x="99553" y="101154"/>
                  </a:cubicBezTo>
                  <a:cubicBezTo>
                    <a:pt x="94286" y="107073"/>
                    <a:pt x="83412" y="105384"/>
                    <a:pt x="79962" y="113845"/>
                  </a:cubicBezTo>
                  <a:cubicBezTo>
                    <a:pt x="76924" y="117806"/>
                    <a:pt x="70281" y="126295"/>
                    <a:pt x="77591" y="129801"/>
                  </a:cubicBezTo>
                  <a:cubicBezTo>
                    <a:pt x="72296" y="139043"/>
                    <a:pt x="77080" y="152643"/>
                    <a:pt x="88423" y="154176"/>
                  </a:cubicBezTo>
                  <a:cubicBezTo>
                    <a:pt x="92597" y="155766"/>
                    <a:pt x="99141" y="152330"/>
                    <a:pt x="98091" y="158761"/>
                  </a:cubicBezTo>
                  <a:cubicBezTo>
                    <a:pt x="100305" y="163659"/>
                    <a:pt x="100035" y="170572"/>
                    <a:pt x="93463" y="171396"/>
                  </a:cubicBezTo>
                  <a:cubicBezTo>
                    <a:pt x="88026" y="172773"/>
                    <a:pt x="83923" y="177827"/>
                    <a:pt x="85158" y="183122"/>
                  </a:cubicBezTo>
                  <a:cubicBezTo>
                    <a:pt x="78855" y="186671"/>
                    <a:pt x="72098" y="191398"/>
                    <a:pt x="72367" y="199589"/>
                  </a:cubicBezTo>
                  <a:cubicBezTo>
                    <a:pt x="73460" y="207383"/>
                    <a:pt x="64418" y="208022"/>
                    <a:pt x="61848" y="214097"/>
                  </a:cubicBezTo>
                  <a:cubicBezTo>
                    <a:pt x="53458" y="226618"/>
                    <a:pt x="50534" y="245613"/>
                    <a:pt x="33754" y="250099"/>
                  </a:cubicBezTo>
                  <a:cubicBezTo>
                    <a:pt x="25691" y="252810"/>
                    <a:pt x="17045" y="252768"/>
                    <a:pt x="8627" y="252711"/>
                  </a:cubicBezTo>
                  <a:cubicBezTo>
                    <a:pt x="13312" y="269562"/>
                    <a:pt x="-1850" y="286483"/>
                    <a:pt x="7406" y="303022"/>
                  </a:cubicBezTo>
                  <a:cubicBezTo>
                    <a:pt x="12673" y="320199"/>
                    <a:pt x="25336" y="338129"/>
                    <a:pt x="17528" y="356569"/>
                  </a:cubicBezTo>
                  <a:cubicBezTo>
                    <a:pt x="6058" y="382917"/>
                    <a:pt x="21957" y="413368"/>
                    <a:pt x="44742" y="427748"/>
                  </a:cubicBezTo>
                  <a:cubicBezTo>
                    <a:pt x="66220" y="443392"/>
                    <a:pt x="65908" y="472878"/>
                    <a:pt x="78529" y="494371"/>
                  </a:cubicBezTo>
                  <a:cubicBezTo>
                    <a:pt x="87472" y="514571"/>
                    <a:pt x="89445" y="541019"/>
                    <a:pt x="109646" y="553795"/>
                  </a:cubicBezTo>
                  <a:cubicBezTo>
                    <a:pt x="120222" y="559360"/>
                    <a:pt x="137669" y="554079"/>
                    <a:pt x="142127" y="568446"/>
                  </a:cubicBezTo>
                  <a:cubicBezTo>
                    <a:pt x="144668" y="576211"/>
                    <a:pt x="153001" y="578440"/>
                    <a:pt x="160312" y="577716"/>
                  </a:cubicBezTo>
                  <a:cubicBezTo>
                    <a:pt x="166175" y="580328"/>
                    <a:pt x="167921" y="589016"/>
                    <a:pt x="175317" y="590009"/>
                  </a:cubicBezTo>
                  <a:cubicBezTo>
                    <a:pt x="183523" y="593189"/>
                    <a:pt x="191785" y="596412"/>
                    <a:pt x="200387" y="597264"/>
                  </a:cubicBezTo>
                  <a:cubicBezTo>
                    <a:pt x="204405" y="601224"/>
                    <a:pt x="208380" y="606008"/>
                    <a:pt x="214229" y="607329"/>
                  </a:cubicBezTo>
                  <a:cubicBezTo>
                    <a:pt x="227374" y="613632"/>
                    <a:pt x="241698" y="616826"/>
                    <a:pt x="255113" y="621979"/>
                  </a:cubicBezTo>
                  <a:cubicBezTo>
                    <a:pt x="262453" y="632527"/>
                    <a:pt x="276322" y="627374"/>
                    <a:pt x="286189" y="632356"/>
                  </a:cubicBezTo>
                  <a:cubicBezTo>
                    <a:pt x="290348" y="635650"/>
                    <a:pt x="293996" y="641357"/>
                    <a:pt x="295856" y="633307"/>
                  </a:cubicBezTo>
                  <a:cubicBezTo>
                    <a:pt x="297701" y="630426"/>
                    <a:pt x="297162" y="622845"/>
                    <a:pt x="300087" y="622433"/>
                  </a:cubicBezTo>
                  <a:cubicBezTo>
                    <a:pt x="315447" y="637126"/>
                    <a:pt x="328408" y="655766"/>
                    <a:pt x="329089" y="677528"/>
                  </a:cubicBezTo>
                  <a:cubicBezTo>
                    <a:pt x="330338" y="693783"/>
                    <a:pt x="335591" y="709838"/>
                    <a:pt x="331857" y="725965"/>
                  </a:cubicBezTo>
                  <a:cubicBezTo>
                    <a:pt x="329572" y="740147"/>
                    <a:pt x="342405" y="748807"/>
                    <a:pt x="349588" y="758701"/>
                  </a:cubicBezTo>
                  <a:cubicBezTo>
                    <a:pt x="350511" y="765899"/>
                    <a:pt x="355877" y="771364"/>
                    <a:pt x="363188" y="771549"/>
                  </a:cubicBezTo>
                  <a:cubicBezTo>
                    <a:pt x="376036" y="773252"/>
                    <a:pt x="391850" y="775410"/>
                    <a:pt x="402511" y="766566"/>
                  </a:cubicBezTo>
                  <a:cubicBezTo>
                    <a:pt x="407281" y="758943"/>
                    <a:pt x="416367" y="762307"/>
                    <a:pt x="421392" y="767730"/>
                  </a:cubicBezTo>
                  <a:cubicBezTo>
                    <a:pt x="431925" y="777156"/>
                    <a:pt x="446505" y="780038"/>
                    <a:pt x="460062" y="781472"/>
                  </a:cubicBezTo>
                  <a:cubicBezTo>
                    <a:pt x="469247" y="780762"/>
                    <a:pt x="474698" y="767105"/>
                    <a:pt x="484735" y="772713"/>
                  </a:cubicBezTo>
                  <a:cubicBezTo>
                    <a:pt x="498420" y="780507"/>
                    <a:pt x="518465" y="784481"/>
                    <a:pt x="530460" y="771449"/>
                  </a:cubicBezTo>
                  <a:cubicBezTo>
                    <a:pt x="537771" y="764167"/>
                    <a:pt x="539390" y="747472"/>
                    <a:pt x="552521" y="748736"/>
                  </a:cubicBezTo>
                  <a:cubicBezTo>
                    <a:pt x="562472" y="751234"/>
                    <a:pt x="571984" y="763556"/>
                    <a:pt x="582886" y="756487"/>
                  </a:cubicBezTo>
                  <a:cubicBezTo>
                    <a:pt x="592881" y="750752"/>
                    <a:pt x="600632" y="739693"/>
                    <a:pt x="613592" y="740899"/>
                  </a:cubicBezTo>
                  <a:cubicBezTo>
                    <a:pt x="632388" y="741638"/>
                    <a:pt x="645945" y="727413"/>
                    <a:pt x="662725" y="721437"/>
                  </a:cubicBezTo>
                  <a:cubicBezTo>
                    <a:pt x="680186" y="712181"/>
                    <a:pt x="702815" y="700554"/>
                    <a:pt x="705384" y="678735"/>
                  </a:cubicBezTo>
                  <a:cubicBezTo>
                    <a:pt x="706463" y="671083"/>
                    <a:pt x="705157" y="670388"/>
                    <a:pt x="699138" y="673894"/>
                  </a:cubicBezTo>
                  <a:cubicBezTo>
                    <a:pt x="690407" y="672048"/>
                    <a:pt x="683763" y="663176"/>
                    <a:pt x="675061" y="662168"/>
                  </a:cubicBezTo>
                  <a:cubicBezTo>
                    <a:pt x="673613" y="656830"/>
                    <a:pt x="667963" y="652671"/>
                    <a:pt x="664230" y="650683"/>
                  </a:cubicBezTo>
                  <a:cubicBezTo>
                    <a:pt x="667495" y="643259"/>
                    <a:pt x="658154" y="637410"/>
                    <a:pt x="662313" y="630085"/>
                  </a:cubicBezTo>
                  <a:cubicBezTo>
                    <a:pt x="663889" y="621170"/>
                    <a:pt x="652035" y="617096"/>
                    <a:pt x="653242" y="608990"/>
                  </a:cubicBezTo>
                  <a:cubicBezTo>
                    <a:pt x="656323" y="603098"/>
                    <a:pt x="660794" y="591415"/>
                    <a:pt x="651482" y="588803"/>
                  </a:cubicBezTo>
                  <a:cubicBezTo>
                    <a:pt x="644724" y="590194"/>
                    <a:pt x="648103" y="581222"/>
                    <a:pt x="645136" y="577631"/>
                  </a:cubicBezTo>
                  <a:cubicBezTo>
                    <a:pt x="643901" y="574309"/>
                    <a:pt x="647109" y="569652"/>
                    <a:pt x="644228" y="565848"/>
                  </a:cubicBezTo>
                  <a:cubicBezTo>
                    <a:pt x="639174" y="555726"/>
                    <a:pt x="633808" y="544568"/>
                    <a:pt x="637939" y="533168"/>
                  </a:cubicBezTo>
                  <a:cubicBezTo>
                    <a:pt x="641403" y="521599"/>
                    <a:pt x="648955" y="509475"/>
                    <a:pt x="643830" y="496968"/>
                  </a:cubicBezTo>
                  <a:cubicBezTo>
                    <a:pt x="643632" y="492184"/>
                    <a:pt x="635568" y="493576"/>
                    <a:pt x="637584" y="489572"/>
                  </a:cubicBezTo>
                  <a:cubicBezTo>
                    <a:pt x="639330" y="476796"/>
                    <a:pt x="638876" y="462656"/>
                    <a:pt x="648061" y="452464"/>
                  </a:cubicBezTo>
                  <a:cubicBezTo>
                    <a:pt x="653086" y="444045"/>
                    <a:pt x="654690" y="427521"/>
                    <a:pt x="642567" y="424611"/>
                  </a:cubicBezTo>
                  <a:cubicBezTo>
                    <a:pt x="639543" y="424270"/>
                    <a:pt x="636533" y="425335"/>
                    <a:pt x="637385" y="420991"/>
                  </a:cubicBezTo>
                  <a:cubicBezTo>
                    <a:pt x="635014" y="404793"/>
                    <a:pt x="612755" y="401897"/>
                    <a:pt x="610498" y="386097"/>
                  </a:cubicBezTo>
                  <a:cubicBezTo>
                    <a:pt x="613223" y="376855"/>
                    <a:pt x="603300" y="368863"/>
                    <a:pt x="607928" y="359607"/>
                  </a:cubicBezTo>
                  <a:cubicBezTo>
                    <a:pt x="614799" y="336865"/>
                    <a:pt x="627561" y="316309"/>
                    <a:pt x="631593" y="292616"/>
                  </a:cubicBezTo>
                  <a:cubicBezTo>
                    <a:pt x="633367" y="283914"/>
                    <a:pt x="637570" y="273139"/>
                    <a:pt x="629691" y="266098"/>
                  </a:cubicBezTo>
                  <a:cubicBezTo>
                    <a:pt x="613834" y="249616"/>
                    <a:pt x="593477" y="238075"/>
                    <a:pt x="576058" y="223311"/>
                  </a:cubicBezTo>
                  <a:cubicBezTo>
                    <a:pt x="563140" y="214594"/>
                    <a:pt x="550633" y="205012"/>
                    <a:pt x="541420" y="192378"/>
                  </a:cubicBezTo>
                  <a:cubicBezTo>
                    <a:pt x="537445" y="189056"/>
                    <a:pt x="531227" y="183306"/>
                    <a:pt x="537133" y="178579"/>
                  </a:cubicBezTo>
                  <a:cubicBezTo>
                    <a:pt x="546133" y="169210"/>
                    <a:pt x="537374" y="155226"/>
                    <a:pt x="529836" y="148114"/>
                  </a:cubicBezTo>
                  <a:cubicBezTo>
                    <a:pt x="514064" y="134827"/>
                    <a:pt x="494204" y="127516"/>
                    <a:pt x="477722" y="114995"/>
                  </a:cubicBezTo>
                  <a:cubicBezTo>
                    <a:pt x="427397" y="82131"/>
                    <a:pt x="375624" y="51027"/>
                    <a:pt x="326037" y="17383"/>
                  </a:cubicBezTo>
                  <a:cubicBezTo>
                    <a:pt x="307767" y="5429"/>
                    <a:pt x="285677" y="3840"/>
                    <a:pt x="264270" y="4464"/>
                  </a:cubicBezTo>
                  <a:lnTo>
                    <a:pt x="264270" y="4464"/>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8" name="Forme libre : forme 4707">
              <a:extLst>
                <a:ext uri="{FF2B5EF4-FFF2-40B4-BE49-F238E27FC236}">
                  <a16:creationId xmlns:a16="http://schemas.microsoft.com/office/drawing/2014/main" id="{5C1B33E6-D8CB-40A1-B812-CADC1440F48E}"/>
                </a:ext>
              </a:extLst>
            </p:cNvPr>
            <p:cNvSpPr/>
            <p:nvPr/>
          </p:nvSpPr>
          <p:spPr>
            <a:xfrm>
              <a:off x="8723107" y="3750394"/>
              <a:ext cx="147639" cy="404588"/>
            </a:xfrm>
            <a:custGeom>
              <a:avLst/>
              <a:gdLst>
                <a:gd name="connsiteX0" fmla="*/ 20377 w 147639"/>
                <a:gd name="connsiteY0" fmla="*/ 4349 h 404587"/>
                <a:gd name="connsiteX1" fmla="*/ 11065 w 147639"/>
                <a:gd name="connsiteY1" fmla="*/ 31889 h 404587"/>
                <a:gd name="connsiteX2" fmla="*/ 7686 w 147639"/>
                <a:gd name="connsiteY2" fmla="*/ 75996 h 404587"/>
                <a:gd name="connsiteX3" fmla="*/ 11817 w 147639"/>
                <a:gd name="connsiteY3" fmla="*/ 82896 h 404587"/>
                <a:gd name="connsiteX4" fmla="*/ 17865 w 147639"/>
                <a:gd name="connsiteY4" fmla="*/ 83052 h 404587"/>
                <a:gd name="connsiteX5" fmla="*/ 11122 w 147639"/>
                <a:gd name="connsiteY5" fmla="*/ 135875 h 404587"/>
                <a:gd name="connsiteX6" fmla="*/ 25076 w 147639"/>
                <a:gd name="connsiteY6" fmla="*/ 176107 h 404587"/>
                <a:gd name="connsiteX7" fmla="*/ 15906 w 147639"/>
                <a:gd name="connsiteY7" fmla="*/ 205465 h 404587"/>
                <a:gd name="connsiteX8" fmla="*/ 53327 w 147639"/>
                <a:gd name="connsiteY8" fmla="*/ 277524 h 404587"/>
                <a:gd name="connsiteX9" fmla="*/ 77446 w 147639"/>
                <a:gd name="connsiteY9" fmla="*/ 307137 h 404587"/>
                <a:gd name="connsiteX10" fmla="*/ 91840 w 147639"/>
                <a:gd name="connsiteY10" fmla="*/ 343195 h 404587"/>
                <a:gd name="connsiteX11" fmla="*/ 96270 w 147639"/>
                <a:gd name="connsiteY11" fmla="*/ 367570 h 404587"/>
                <a:gd name="connsiteX12" fmla="*/ 98086 w 147639"/>
                <a:gd name="connsiteY12" fmla="*/ 383483 h 404587"/>
                <a:gd name="connsiteX13" fmla="*/ 104078 w 147639"/>
                <a:gd name="connsiteY13" fmla="*/ 387160 h 404587"/>
                <a:gd name="connsiteX14" fmla="*/ 124875 w 147639"/>
                <a:gd name="connsiteY14" fmla="*/ 398489 h 404587"/>
                <a:gd name="connsiteX15" fmla="*/ 144465 w 147639"/>
                <a:gd name="connsiteY15" fmla="*/ 390383 h 404587"/>
                <a:gd name="connsiteX16" fmla="*/ 124917 w 147639"/>
                <a:gd name="connsiteY16" fmla="*/ 345040 h 404587"/>
                <a:gd name="connsiteX17" fmla="*/ 104688 w 147639"/>
                <a:gd name="connsiteY17" fmla="*/ 281087 h 404587"/>
                <a:gd name="connsiteX18" fmla="*/ 73513 w 147639"/>
                <a:gd name="connsiteY18" fmla="*/ 229300 h 404587"/>
                <a:gd name="connsiteX19" fmla="*/ 62085 w 147639"/>
                <a:gd name="connsiteY19" fmla="*/ 228292 h 404587"/>
                <a:gd name="connsiteX20" fmla="*/ 60581 w 147639"/>
                <a:gd name="connsiteY20" fmla="*/ 201958 h 404587"/>
                <a:gd name="connsiteX21" fmla="*/ 64456 w 147639"/>
                <a:gd name="connsiteY21" fmla="*/ 174049 h 404587"/>
                <a:gd name="connsiteX22" fmla="*/ 59118 w 147639"/>
                <a:gd name="connsiteY22" fmla="*/ 148283 h 404587"/>
                <a:gd name="connsiteX23" fmla="*/ 52574 w 147639"/>
                <a:gd name="connsiteY23" fmla="*/ 122503 h 404587"/>
                <a:gd name="connsiteX24" fmla="*/ 49707 w 147639"/>
                <a:gd name="connsiteY24" fmla="*/ 90931 h 404587"/>
                <a:gd name="connsiteX25" fmla="*/ 31124 w 147639"/>
                <a:gd name="connsiteY25" fmla="*/ 27730 h 404587"/>
                <a:gd name="connsiteX26" fmla="*/ 20377 w 147639"/>
                <a:gd name="connsiteY26" fmla="*/ 4349 h 404587"/>
                <a:gd name="connsiteX27" fmla="*/ 20377 w 147639"/>
                <a:gd name="connsiteY27" fmla="*/ 4349 h 404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47639" h="404587">
                  <a:moveTo>
                    <a:pt x="20377" y="4349"/>
                  </a:moveTo>
                  <a:cubicBezTo>
                    <a:pt x="10170" y="8565"/>
                    <a:pt x="10809" y="22605"/>
                    <a:pt x="11065" y="31889"/>
                  </a:cubicBezTo>
                  <a:cubicBezTo>
                    <a:pt x="10880" y="46227"/>
                    <a:pt x="17354" y="63603"/>
                    <a:pt x="7686" y="75996"/>
                  </a:cubicBezTo>
                  <a:cubicBezTo>
                    <a:pt x="6" y="80028"/>
                    <a:pt x="7388" y="81945"/>
                    <a:pt x="11817" y="82896"/>
                  </a:cubicBezTo>
                  <a:cubicBezTo>
                    <a:pt x="15409" y="84571"/>
                    <a:pt x="20562" y="76436"/>
                    <a:pt x="17865" y="83052"/>
                  </a:cubicBezTo>
                  <a:cubicBezTo>
                    <a:pt x="11775" y="99732"/>
                    <a:pt x="4932" y="118017"/>
                    <a:pt x="11122" y="135875"/>
                  </a:cubicBezTo>
                  <a:cubicBezTo>
                    <a:pt x="14188" y="149646"/>
                    <a:pt x="25318" y="161826"/>
                    <a:pt x="25076" y="176107"/>
                  </a:cubicBezTo>
                  <a:cubicBezTo>
                    <a:pt x="22237" y="185548"/>
                    <a:pt x="9319" y="194448"/>
                    <a:pt x="15906" y="205465"/>
                  </a:cubicBezTo>
                  <a:cubicBezTo>
                    <a:pt x="30428" y="228448"/>
                    <a:pt x="31181" y="259708"/>
                    <a:pt x="53327" y="277524"/>
                  </a:cubicBezTo>
                  <a:cubicBezTo>
                    <a:pt x="62852" y="286098"/>
                    <a:pt x="76792" y="292572"/>
                    <a:pt x="77446" y="307137"/>
                  </a:cubicBezTo>
                  <a:cubicBezTo>
                    <a:pt x="78553" y="320368"/>
                    <a:pt x="81094" y="334223"/>
                    <a:pt x="91840" y="343195"/>
                  </a:cubicBezTo>
                  <a:cubicBezTo>
                    <a:pt x="98598" y="348959"/>
                    <a:pt x="104177" y="360159"/>
                    <a:pt x="96270" y="367570"/>
                  </a:cubicBezTo>
                  <a:cubicBezTo>
                    <a:pt x="90889" y="372410"/>
                    <a:pt x="90804" y="383043"/>
                    <a:pt x="98086" y="383483"/>
                  </a:cubicBezTo>
                  <a:cubicBezTo>
                    <a:pt x="91954" y="393307"/>
                    <a:pt x="97278" y="393463"/>
                    <a:pt x="104078" y="387160"/>
                  </a:cubicBezTo>
                  <a:cubicBezTo>
                    <a:pt x="113049" y="382703"/>
                    <a:pt x="119395" y="393250"/>
                    <a:pt x="124875" y="398489"/>
                  </a:cubicBezTo>
                  <a:cubicBezTo>
                    <a:pt x="131831" y="404806"/>
                    <a:pt x="145615" y="401101"/>
                    <a:pt x="144465" y="390383"/>
                  </a:cubicBezTo>
                  <a:cubicBezTo>
                    <a:pt x="142790" y="373475"/>
                    <a:pt x="128921" y="361323"/>
                    <a:pt x="124917" y="345040"/>
                  </a:cubicBezTo>
                  <a:cubicBezTo>
                    <a:pt x="116002" y="324399"/>
                    <a:pt x="106164" y="303900"/>
                    <a:pt x="104688" y="281087"/>
                  </a:cubicBezTo>
                  <a:cubicBezTo>
                    <a:pt x="102232" y="260900"/>
                    <a:pt x="93686" y="237349"/>
                    <a:pt x="73513" y="229300"/>
                  </a:cubicBezTo>
                  <a:cubicBezTo>
                    <a:pt x="69269" y="228633"/>
                    <a:pt x="65294" y="233615"/>
                    <a:pt x="62085" y="228292"/>
                  </a:cubicBezTo>
                  <a:cubicBezTo>
                    <a:pt x="52532" y="222344"/>
                    <a:pt x="52262" y="208829"/>
                    <a:pt x="60581" y="201958"/>
                  </a:cubicBezTo>
                  <a:cubicBezTo>
                    <a:pt x="69879" y="195542"/>
                    <a:pt x="69979" y="182978"/>
                    <a:pt x="64456" y="174049"/>
                  </a:cubicBezTo>
                  <a:cubicBezTo>
                    <a:pt x="61290" y="165758"/>
                    <a:pt x="54065" y="157340"/>
                    <a:pt x="59118" y="148283"/>
                  </a:cubicBezTo>
                  <a:cubicBezTo>
                    <a:pt x="63803" y="139098"/>
                    <a:pt x="59743" y="128792"/>
                    <a:pt x="52574" y="122503"/>
                  </a:cubicBezTo>
                  <a:cubicBezTo>
                    <a:pt x="43148" y="114014"/>
                    <a:pt x="52489" y="101436"/>
                    <a:pt x="49707" y="90931"/>
                  </a:cubicBezTo>
                  <a:cubicBezTo>
                    <a:pt x="45575" y="69282"/>
                    <a:pt x="28966" y="50898"/>
                    <a:pt x="31124" y="27730"/>
                  </a:cubicBezTo>
                  <a:cubicBezTo>
                    <a:pt x="29633" y="20660"/>
                    <a:pt x="30230" y="5030"/>
                    <a:pt x="20377" y="4349"/>
                  </a:cubicBezTo>
                  <a:lnTo>
                    <a:pt x="20377" y="4349"/>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09" name="Forme libre : forme 4708">
              <a:extLst>
                <a:ext uri="{FF2B5EF4-FFF2-40B4-BE49-F238E27FC236}">
                  <a16:creationId xmlns:a16="http://schemas.microsoft.com/office/drawing/2014/main" id="{414FB2C5-BA2A-41BE-8C47-C38A0D417433}"/>
                </a:ext>
              </a:extLst>
            </p:cNvPr>
            <p:cNvSpPr/>
            <p:nvPr/>
          </p:nvSpPr>
          <p:spPr>
            <a:xfrm>
              <a:off x="8889784" y="3475161"/>
              <a:ext cx="221459" cy="266886"/>
            </a:xfrm>
            <a:custGeom>
              <a:avLst/>
              <a:gdLst>
                <a:gd name="connsiteX0" fmla="*/ 117051 w 221458"/>
                <a:gd name="connsiteY0" fmla="*/ 7259 h 266886"/>
                <a:gd name="connsiteX1" fmla="*/ 102061 w 221458"/>
                <a:gd name="connsiteY1" fmla="*/ 13775 h 266886"/>
                <a:gd name="connsiteX2" fmla="*/ 100684 w 221458"/>
                <a:gd name="connsiteY2" fmla="*/ 25544 h 266886"/>
                <a:gd name="connsiteX3" fmla="*/ 94636 w 221458"/>
                <a:gd name="connsiteY3" fmla="*/ 30782 h 266886"/>
                <a:gd name="connsiteX4" fmla="*/ 80639 w 221458"/>
                <a:gd name="connsiteY4" fmla="*/ 34402 h 266886"/>
                <a:gd name="connsiteX5" fmla="*/ 76593 w 221458"/>
                <a:gd name="connsiteY5" fmla="*/ 18545 h 266886"/>
                <a:gd name="connsiteX6" fmla="*/ 68245 w 221458"/>
                <a:gd name="connsiteY6" fmla="*/ 27403 h 266886"/>
                <a:gd name="connsiteX7" fmla="*/ 56619 w 221458"/>
                <a:gd name="connsiteY7" fmla="*/ 36020 h 266886"/>
                <a:gd name="connsiteX8" fmla="*/ 51934 w 221458"/>
                <a:gd name="connsiteY8" fmla="*/ 41060 h 266886"/>
                <a:gd name="connsiteX9" fmla="*/ 34970 w 221458"/>
                <a:gd name="connsiteY9" fmla="*/ 47051 h 266886"/>
                <a:gd name="connsiteX10" fmla="*/ 25359 w 221458"/>
                <a:gd name="connsiteY10" fmla="*/ 59898 h 266886"/>
                <a:gd name="connsiteX11" fmla="*/ 14584 w 221458"/>
                <a:gd name="connsiteY11" fmla="*/ 87495 h 266886"/>
                <a:gd name="connsiteX12" fmla="*/ 19312 w 221458"/>
                <a:gd name="connsiteY12" fmla="*/ 126719 h 266886"/>
                <a:gd name="connsiteX13" fmla="*/ 11802 w 221458"/>
                <a:gd name="connsiteY13" fmla="*/ 152300 h 266886"/>
                <a:gd name="connsiteX14" fmla="*/ 10851 w 221458"/>
                <a:gd name="connsiteY14" fmla="*/ 164183 h 266886"/>
                <a:gd name="connsiteX15" fmla="*/ 4349 w 221458"/>
                <a:gd name="connsiteY15" fmla="*/ 184071 h 266886"/>
                <a:gd name="connsiteX16" fmla="*/ 7174 w 221458"/>
                <a:gd name="connsiteY16" fmla="*/ 200028 h 266886"/>
                <a:gd name="connsiteX17" fmla="*/ 13519 w 221458"/>
                <a:gd name="connsiteY17" fmla="*/ 220882 h 266886"/>
                <a:gd name="connsiteX18" fmla="*/ 19141 w 221458"/>
                <a:gd name="connsiteY18" fmla="*/ 253802 h 266886"/>
                <a:gd name="connsiteX19" fmla="*/ 23088 w 221458"/>
                <a:gd name="connsiteY19" fmla="*/ 243794 h 266886"/>
                <a:gd name="connsiteX20" fmla="*/ 28979 w 221458"/>
                <a:gd name="connsiteY20" fmla="*/ 245100 h 266886"/>
                <a:gd name="connsiteX21" fmla="*/ 33664 w 221458"/>
                <a:gd name="connsiteY21" fmla="*/ 239010 h 266886"/>
                <a:gd name="connsiteX22" fmla="*/ 39555 w 221458"/>
                <a:gd name="connsiteY22" fmla="*/ 230549 h 266886"/>
                <a:gd name="connsiteX23" fmla="*/ 42068 w 221458"/>
                <a:gd name="connsiteY23" fmla="*/ 224005 h 266886"/>
                <a:gd name="connsiteX24" fmla="*/ 47704 w 221458"/>
                <a:gd name="connsiteY24" fmla="*/ 212932 h 266886"/>
                <a:gd name="connsiteX25" fmla="*/ 73129 w 221458"/>
                <a:gd name="connsiteY25" fmla="*/ 224558 h 266886"/>
                <a:gd name="connsiteX26" fmla="*/ 79574 w 221458"/>
                <a:gd name="connsiteY26" fmla="*/ 234978 h 266886"/>
                <a:gd name="connsiteX27" fmla="*/ 75996 w 221458"/>
                <a:gd name="connsiteY27" fmla="*/ 247613 h 266886"/>
                <a:gd name="connsiteX28" fmla="*/ 76351 w 221458"/>
                <a:gd name="connsiteY28" fmla="*/ 256627 h 266886"/>
                <a:gd name="connsiteX29" fmla="*/ 85167 w 221458"/>
                <a:gd name="connsiteY29" fmla="*/ 256627 h 266886"/>
                <a:gd name="connsiteX30" fmla="*/ 99463 w 221458"/>
                <a:gd name="connsiteY30" fmla="*/ 252156 h 266886"/>
                <a:gd name="connsiteX31" fmla="*/ 91712 w 221458"/>
                <a:gd name="connsiteY31" fmla="*/ 243681 h 266886"/>
                <a:gd name="connsiteX32" fmla="*/ 91456 w 221458"/>
                <a:gd name="connsiteY32" fmla="*/ 222585 h 266886"/>
                <a:gd name="connsiteX33" fmla="*/ 123383 w 221458"/>
                <a:gd name="connsiteY33" fmla="*/ 236327 h 266886"/>
                <a:gd name="connsiteX34" fmla="*/ 133207 w 221458"/>
                <a:gd name="connsiteY34" fmla="*/ 217290 h 266886"/>
                <a:gd name="connsiteX35" fmla="*/ 149716 w 221458"/>
                <a:gd name="connsiteY35" fmla="*/ 196748 h 266886"/>
                <a:gd name="connsiteX36" fmla="*/ 130382 w 221458"/>
                <a:gd name="connsiteY36" fmla="*/ 197756 h 266886"/>
                <a:gd name="connsiteX37" fmla="*/ 113204 w 221458"/>
                <a:gd name="connsiteY37" fmla="*/ 193228 h 266886"/>
                <a:gd name="connsiteX38" fmla="*/ 135010 w 221458"/>
                <a:gd name="connsiteY38" fmla="*/ 189806 h 266886"/>
                <a:gd name="connsiteX39" fmla="*/ 124235 w 221458"/>
                <a:gd name="connsiteY39" fmla="*/ 179628 h 266886"/>
                <a:gd name="connsiteX40" fmla="*/ 138388 w 221458"/>
                <a:gd name="connsiteY40" fmla="*/ 166440 h 266886"/>
                <a:gd name="connsiteX41" fmla="*/ 139893 w 221458"/>
                <a:gd name="connsiteY41" fmla="*/ 159484 h 266886"/>
                <a:gd name="connsiteX42" fmla="*/ 142164 w 221458"/>
                <a:gd name="connsiteY42" fmla="*/ 153947 h 266886"/>
                <a:gd name="connsiteX43" fmla="*/ 164566 w 221458"/>
                <a:gd name="connsiteY43" fmla="*/ 154203 h 266886"/>
                <a:gd name="connsiteX44" fmla="*/ 152584 w 221458"/>
                <a:gd name="connsiteY44" fmla="*/ 145032 h 266886"/>
                <a:gd name="connsiteX45" fmla="*/ 159611 w 221458"/>
                <a:gd name="connsiteY45" fmla="*/ 143343 h 266886"/>
                <a:gd name="connsiteX46" fmla="*/ 155963 w 221458"/>
                <a:gd name="connsiteY46" fmla="*/ 132199 h 266886"/>
                <a:gd name="connsiteX47" fmla="*/ 168001 w 221458"/>
                <a:gd name="connsiteY47" fmla="*/ 102742 h 266886"/>
                <a:gd name="connsiteX48" fmla="*/ 171720 w 221458"/>
                <a:gd name="connsiteY48" fmla="*/ 82953 h 266886"/>
                <a:gd name="connsiteX49" fmla="*/ 188642 w 221458"/>
                <a:gd name="connsiteY49" fmla="*/ 86118 h 266886"/>
                <a:gd name="connsiteX50" fmla="*/ 190303 w 221458"/>
                <a:gd name="connsiteY50" fmla="*/ 72220 h 266886"/>
                <a:gd name="connsiteX51" fmla="*/ 218355 w 221458"/>
                <a:gd name="connsiteY51" fmla="*/ 70361 h 266886"/>
                <a:gd name="connsiteX52" fmla="*/ 193625 w 221458"/>
                <a:gd name="connsiteY52" fmla="*/ 51281 h 266886"/>
                <a:gd name="connsiteX53" fmla="*/ 176207 w 221458"/>
                <a:gd name="connsiteY53" fmla="*/ 64171 h 266886"/>
                <a:gd name="connsiteX54" fmla="*/ 161031 w 221458"/>
                <a:gd name="connsiteY54" fmla="*/ 39328 h 266886"/>
                <a:gd name="connsiteX55" fmla="*/ 151974 w 221458"/>
                <a:gd name="connsiteY55" fmla="*/ 27162 h 266886"/>
                <a:gd name="connsiteX56" fmla="*/ 142959 w 221458"/>
                <a:gd name="connsiteY56" fmla="*/ 23485 h 266886"/>
                <a:gd name="connsiteX57" fmla="*/ 130921 w 221458"/>
                <a:gd name="connsiteY57" fmla="*/ 23429 h 266886"/>
                <a:gd name="connsiteX58" fmla="*/ 124632 w 221458"/>
                <a:gd name="connsiteY58" fmla="*/ 17537 h 266886"/>
                <a:gd name="connsiteX59" fmla="*/ 123525 w 221458"/>
                <a:gd name="connsiteY59" fmla="*/ 4349 h 266886"/>
                <a:gd name="connsiteX60" fmla="*/ 117051 w 221458"/>
                <a:gd name="connsiteY60" fmla="*/ 7259 h 266886"/>
                <a:gd name="connsiteX61" fmla="*/ 117051 w 221458"/>
                <a:gd name="connsiteY61" fmla="*/ 7259 h 266886"/>
                <a:gd name="connsiteX62" fmla="*/ 148581 w 221458"/>
                <a:gd name="connsiteY62" fmla="*/ 137579 h 266886"/>
                <a:gd name="connsiteX63" fmla="*/ 148581 w 221458"/>
                <a:gd name="connsiteY63" fmla="*/ 137579 h 266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21458" h="266886">
                  <a:moveTo>
                    <a:pt x="117051" y="7259"/>
                  </a:moveTo>
                  <a:cubicBezTo>
                    <a:pt x="112807" y="10439"/>
                    <a:pt x="102728" y="10283"/>
                    <a:pt x="102061" y="13775"/>
                  </a:cubicBezTo>
                  <a:cubicBezTo>
                    <a:pt x="108519" y="17963"/>
                    <a:pt x="100059" y="20334"/>
                    <a:pt x="100684" y="25544"/>
                  </a:cubicBezTo>
                  <a:cubicBezTo>
                    <a:pt x="95218" y="25033"/>
                    <a:pt x="90746" y="23982"/>
                    <a:pt x="94636" y="30782"/>
                  </a:cubicBezTo>
                  <a:cubicBezTo>
                    <a:pt x="94622" y="37128"/>
                    <a:pt x="84599" y="34061"/>
                    <a:pt x="80639" y="34402"/>
                  </a:cubicBezTo>
                  <a:cubicBezTo>
                    <a:pt x="72618" y="35211"/>
                    <a:pt x="79077" y="23258"/>
                    <a:pt x="76593" y="18545"/>
                  </a:cubicBezTo>
                  <a:cubicBezTo>
                    <a:pt x="76309" y="13988"/>
                    <a:pt x="70318" y="24238"/>
                    <a:pt x="68245" y="27403"/>
                  </a:cubicBezTo>
                  <a:cubicBezTo>
                    <a:pt x="66173" y="31904"/>
                    <a:pt x="63277" y="41557"/>
                    <a:pt x="56619" y="36020"/>
                  </a:cubicBezTo>
                  <a:cubicBezTo>
                    <a:pt x="49308" y="30143"/>
                    <a:pt x="51295" y="35580"/>
                    <a:pt x="51934" y="41060"/>
                  </a:cubicBezTo>
                  <a:cubicBezTo>
                    <a:pt x="45730" y="41457"/>
                    <a:pt x="39839" y="43147"/>
                    <a:pt x="34970" y="47051"/>
                  </a:cubicBezTo>
                  <a:cubicBezTo>
                    <a:pt x="29093" y="48243"/>
                    <a:pt x="21299" y="52985"/>
                    <a:pt x="25359" y="59898"/>
                  </a:cubicBezTo>
                  <a:cubicBezTo>
                    <a:pt x="31648" y="70659"/>
                    <a:pt x="18176" y="78410"/>
                    <a:pt x="14584" y="87495"/>
                  </a:cubicBezTo>
                  <a:cubicBezTo>
                    <a:pt x="6578" y="100485"/>
                    <a:pt x="16558" y="113957"/>
                    <a:pt x="19312" y="126719"/>
                  </a:cubicBezTo>
                  <a:cubicBezTo>
                    <a:pt x="20419" y="136089"/>
                    <a:pt x="17097" y="144919"/>
                    <a:pt x="11802" y="152300"/>
                  </a:cubicBezTo>
                  <a:cubicBezTo>
                    <a:pt x="11404" y="156488"/>
                    <a:pt x="14471" y="160392"/>
                    <a:pt x="10851" y="164183"/>
                  </a:cubicBezTo>
                  <a:cubicBezTo>
                    <a:pt x="8366" y="170912"/>
                    <a:pt x="8352" y="177995"/>
                    <a:pt x="4349" y="184071"/>
                  </a:cubicBezTo>
                  <a:cubicBezTo>
                    <a:pt x="8054" y="188855"/>
                    <a:pt x="9928" y="194236"/>
                    <a:pt x="7174" y="200028"/>
                  </a:cubicBezTo>
                  <a:cubicBezTo>
                    <a:pt x="4136" y="207807"/>
                    <a:pt x="8040" y="215544"/>
                    <a:pt x="13519" y="220882"/>
                  </a:cubicBezTo>
                  <a:cubicBezTo>
                    <a:pt x="16586" y="231671"/>
                    <a:pt x="11575" y="244064"/>
                    <a:pt x="19141" y="253802"/>
                  </a:cubicBezTo>
                  <a:cubicBezTo>
                    <a:pt x="23457" y="265372"/>
                    <a:pt x="21285" y="248720"/>
                    <a:pt x="23088" y="243794"/>
                  </a:cubicBezTo>
                  <a:cubicBezTo>
                    <a:pt x="23954" y="239393"/>
                    <a:pt x="28539" y="241934"/>
                    <a:pt x="28979" y="245100"/>
                  </a:cubicBezTo>
                  <a:cubicBezTo>
                    <a:pt x="35538" y="254072"/>
                    <a:pt x="35992" y="244916"/>
                    <a:pt x="33664" y="239010"/>
                  </a:cubicBezTo>
                  <a:cubicBezTo>
                    <a:pt x="32088" y="235021"/>
                    <a:pt x="33720" y="226617"/>
                    <a:pt x="39555" y="230549"/>
                  </a:cubicBezTo>
                  <a:cubicBezTo>
                    <a:pt x="51835" y="236625"/>
                    <a:pt x="49421" y="232097"/>
                    <a:pt x="42068" y="224005"/>
                  </a:cubicBezTo>
                  <a:cubicBezTo>
                    <a:pt x="38391" y="219576"/>
                    <a:pt x="44069" y="214777"/>
                    <a:pt x="47704" y="212932"/>
                  </a:cubicBezTo>
                  <a:cubicBezTo>
                    <a:pt x="51380" y="222571"/>
                    <a:pt x="64413" y="230563"/>
                    <a:pt x="73129" y="224558"/>
                  </a:cubicBezTo>
                  <a:cubicBezTo>
                    <a:pt x="76990" y="227085"/>
                    <a:pt x="81405" y="229541"/>
                    <a:pt x="79574" y="234978"/>
                  </a:cubicBezTo>
                  <a:cubicBezTo>
                    <a:pt x="79233" y="239223"/>
                    <a:pt x="83705" y="248635"/>
                    <a:pt x="75996" y="247613"/>
                  </a:cubicBezTo>
                  <a:cubicBezTo>
                    <a:pt x="66073" y="245242"/>
                    <a:pt x="73271" y="252581"/>
                    <a:pt x="76351" y="256627"/>
                  </a:cubicBezTo>
                  <a:cubicBezTo>
                    <a:pt x="80951" y="261383"/>
                    <a:pt x="88560" y="268311"/>
                    <a:pt x="85167" y="256627"/>
                  </a:cubicBezTo>
                  <a:cubicBezTo>
                    <a:pt x="85479" y="249629"/>
                    <a:pt x="95828" y="255250"/>
                    <a:pt x="99463" y="252156"/>
                  </a:cubicBezTo>
                  <a:cubicBezTo>
                    <a:pt x="105226" y="250310"/>
                    <a:pt x="93301" y="247428"/>
                    <a:pt x="91712" y="243681"/>
                  </a:cubicBezTo>
                  <a:cubicBezTo>
                    <a:pt x="88461" y="237718"/>
                    <a:pt x="85536" y="227426"/>
                    <a:pt x="91456" y="222585"/>
                  </a:cubicBezTo>
                  <a:cubicBezTo>
                    <a:pt x="103352" y="220527"/>
                    <a:pt x="116228" y="226688"/>
                    <a:pt x="123383" y="236327"/>
                  </a:cubicBezTo>
                  <a:cubicBezTo>
                    <a:pt x="122190" y="228193"/>
                    <a:pt x="125825" y="220938"/>
                    <a:pt x="133207" y="217290"/>
                  </a:cubicBezTo>
                  <a:cubicBezTo>
                    <a:pt x="139723" y="212549"/>
                    <a:pt x="153379" y="206870"/>
                    <a:pt x="149716" y="196748"/>
                  </a:cubicBezTo>
                  <a:cubicBezTo>
                    <a:pt x="144464" y="190275"/>
                    <a:pt x="136259" y="195755"/>
                    <a:pt x="130382" y="197756"/>
                  </a:cubicBezTo>
                  <a:cubicBezTo>
                    <a:pt x="124944" y="198154"/>
                    <a:pt x="115575" y="196180"/>
                    <a:pt x="113204" y="193228"/>
                  </a:cubicBezTo>
                  <a:cubicBezTo>
                    <a:pt x="119990" y="190374"/>
                    <a:pt x="128366" y="194434"/>
                    <a:pt x="135010" y="189806"/>
                  </a:cubicBezTo>
                  <a:cubicBezTo>
                    <a:pt x="132823" y="185250"/>
                    <a:pt x="129331" y="180877"/>
                    <a:pt x="124235" y="179628"/>
                  </a:cubicBezTo>
                  <a:cubicBezTo>
                    <a:pt x="130850" y="178719"/>
                    <a:pt x="140603" y="174404"/>
                    <a:pt x="138388" y="166440"/>
                  </a:cubicBezTo>
                  <a:cubicBezTo>
                    <a:pt x="148212" y="166142"/>
                    <a:pt x="147843" y="163856"/>
                    <a:pt x="139893" y="159484"/>
                  </a:cubicBezTo>
                  <a:cubicBezTo>
                    <a:pt x="135734" y="157354"/>
                    <a:pt x="137678" y="151392"/>
                    <a:pt x="142164" y="153947"/>
                  </a:cubicBezTo>
                  <a:cubicBezTo>
                    <a:pt x="148992" y="158873"/>
                    <a:pt x="157383" y="158220"/>
                    <a:pt x="164566" y="154203"/>
                  </a:cubicBezTo>
                  <a:cubicBezTo>
                    <a:pt x="160236" y="153181"/>
                    <a:pt x="150994" y="150710"/>
                    <a:pt x="152584" y="145032"/>
                  </a:cubicBezTo>
                  <a:cubicBezTo>
                    <a:pt x="156545" y="148198"/>
                    <a:pt x="165304" y="149546"/>
                    <a:pt x="159611" y="143343"/>
                  </a:cubicBezTo>
                  <a:cubicBezTo>
                    <a:pt x="156914" y="140362"/>
                    <a:pt x="152300" y="136671"/>
                    <a:pt x="155963" y="132199"/>
                  </a:cubicBezTo>
                  <a:cubicBezTo>
                    <a:pt x="161641" y="123397"/>
                    <a:pt x="173296" y="114510"/>
                    <a:pt x="168001" y="102742"/>
                  </a:cubicBezTo>
                  <a:cubicBezTo>
                    <a:pt x="164679" y="96638"/>
                    <a:pt x="162181" y="84898"/>
                    <a:pt x="171720" y="82953"/>
                  </a:cubicBezTo>
                  <a:cubicBezTo>
                    <a:pt x="177569" y="81817"/>
                    <a:pt x="183319" y="83932"/>
                    <a:pt x="188642" y="86118"/>
                  </a:cubicBezTo>
                  <a:cubicBezTo>
                    <a:pt x="189934" y="81618"/>
                    <a:pt x="191240" y="76919"/>
                    <a:pt x="190303" y="72220"/>
                  </a:cubicBezTo>
                  <a:cubicBezTo>
                    <a:pt x="199531" y="70446"/>
                    <a:pt x="208971" y="68302"/>
                    <a:pt x="218355" y="70361"/>
                  </a:cubicBezTo>
                  <a:cubicBezTo>
                    <a:pt x="212364" y="62255"/>
                    <a:pt x="206231" y="48144"/>
                    <a:pt x="193625" y="51281"/>
                  </a:cubicBezTo>
                  <a:cubicBezTo>
                    <a:pt x="185406" y="52076"/>
                    <a:pt x="183191" y="62283"/>
                    <a:pt x="176207" y="64171"/>
                  </a:cubicBezTo>
                  <a:cubicBezTo>
                    <a:pt x="167362" y="59458"/>
                    <a:pt x="161911" y="49606"/>
                    <a:pt x="161031" y="39328"/>
                  </a:cubicBezTo>
                  <a:cubicBezTo>
                    <a:pt x="160023" y="33990"/>
                    <a:pt x="159910" y="24167"/>
                    <a:pt x="151974" y="27162"/>
                  </a:cubicBezTo>
                  <a:cubicBezTo>
                    <a:pt x="148283" y="28468"/>
                    <a:pt x="141227" y="29703"/>
                    <a:pt x="142959" y="23485"/>
                  </a:cubicBezTo>
                  <a:cubicBezTo>
                    <a:pt x="145074" y="15010"/>
                    <a:pt x="133987" y="19766"/>
                    <a:pt x="130921" y="23429"/>
                  </a:cubicBezTo>
                  <a:cubicBezTo>
                    <a:pt x="128124" y="26651"/>
                    <a:pt x="127954" y="18417"/>
                    <a:pt x="124632" y="17537"/>
                  </a:cubicBezTo>
                  <a:cubicBezTo>
                    <a:pt x="119181" y="14599"/>
                    <a:pt x="121395" y="8835"/>
                    <a:pt x="123525" y="4349"/>
                  </a:cubicBezTo>
                  <a:cubicBezTo>
                    <a:pt x="121381" y="5314"/>
                    <a:pt x="119223" y="6294"/>
                    <a:pt x="117051" y="7259"/>
                  </a:cubicBezTo>
                  <a:lnTo>
                    <a:pt x="117051" y="7259"/>
                  </a:lnTo>
                  <a:close/>
                  <a:moveTo>
                    <a:pt x="148581" y="137579"/>
                  </a:moveTo>
                  <a:cubicBezTo>
                    <a:pt x="137480" y="137792"/>
                    <a:pt x="147076" y="126577"/>
                    <a:pt x="148581" y="137579"/>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10" name="Forme libre : forme 4709">
              <a:extLst>
                <a:ext uri="{FF2B5EF4-FFF2-40B4-BE49-F238E27FC236}">
                  <a16:creationId xmlns:a16="http://schemas.microsoft.com/office/drawing/2014/main" id="{0EC9A124-AFC5-487F-B320-CD9E641B3129}"/>
                </a:ext>
              </a:extLst>
            </p:cNvPr>
            <p:cNvSpPr/>
            <p:nvPr/>
          </p:nvSpPr>
          <p:spPr>
            <a:xfrm>
              <a:off x="8264214" y="1849498"/>
              <a:ext cx="1054768" cy="1435223"/>
            </a:xfrm>
            <a:custGeom>
              <a:avLst/>
              <a:gdLst>
                <a:gd name="connsiteX0" fmla="*/ 846608 w 1054767"/>
                <a:gd name="connsiteY0" fmla="*/ 8806 h 1435222"/>
                <a:gd name="connsiteX1" fmla="*/ 821637 w 1054767"/>
                <a:gd name="connsiteY1" fmla="*/ 31619 h 1435222"/>
                <a:gd name="connsiteX2" fmla="*/ 801692 w 1054767"/>
                <a:gd name="connsiteY2" fmla="*/ 41344 h 1435222"/>
                <a:gd name="connsiteX3" fmla="*/ 779731 w 1054767"/>
                <a:gd name="connsiteY3" fmla="*/ 71198 h 1435222"/>
                <a:gd name="connsiteX4" fmla="*/ 754604 w 1054767"/>
                <a:gd name="connsiteY4" fmla="*/ 88375 h 1435222"/>
                <a:gd name="connsiteX5" fmla="*/ 738434 w 1054767"/>
                <a:gd name="connsiteY5" fmla="*/ 108420 h 1435222"/>
                <a:gd name="connsiteX6" fmla="*/ 683893 w 1054767"/>
                <a:gd name="connsiteY6" fmla="*/ 87822 h 1435222"/>
                <a:gd name="connsiteX7" fmla="*/ 475367 w 1054767"/>
                <a:gd name="connsiteY7" fmla="*/ 88986 h 1435222"/>
                <a:gd name="connsiteX8" fmla="*/ 189756 w 1054767"/>
                <a:gd name="connsiteY8" fmla="*/ 88986 h 1435222"/>
                <a:gd name="connsiteX9" fmla="*/ 192823 w 1054767"/>
                <a:gd name="connsiteY9" fmla="*/ 232295 h 1435222"/>
                <a:gd name="connsiteX10" fmla="*/ 130686 w 1054767"/>
                <a:gd name="connsiteY10" fmla="*/ 232295 h 1435222"/>
                <a:gd name="connsiteX11" fmla="*/ 136833 w 1054767"/>
                <a:gd name="connsiteY11" fmla="*/ 539867 h 1435222"/>
                <a:gd name="connsiteX12" fmla="*/ 104154 w 1054767"/>
                <a:gd name="connsiteY12" fmla="*/ 540818 h 1435222"/>
                <a:gd name="connsiteX13" fmla="*/ 73945 w 1054767"/>
                <a:gd name="connsiteY13" fmla="*/ 550088 h 1435222"/>
                <a:gd name="connsiteX14" fmla="*/ 68706 w 1054767"/>
                <a:gd name="connsiteY14" fmla="*/ 586544 h 1435222"/>
                <a:gd name="connsiteX15" fmla="*/ 41862 w 1054767"/>
                <a:gd name="connsiteY15" fmla="*/ 620685 h 1435222"/>
                <a:gd name="connsiteX16" fmla="*/ 47100 w 1054767"/>
                <a:gd name="connsiteY16" fmla="*/ 654216 h 1435222"/>
                <a:gd name="connsiteX17" fmla="*/ 23179 w 1054767"/>
                <a:gd name="connsiteY17" fmla="*/ 690275 h 1435222"/>
                <a:gd name="connsiteX18" fmla="*/ 30632 w 1054767"/>
                <a:gd name="connsiteY18" fmla="*/ 714791 h 1435222"/>
                <a:gd name="connsiteX19" fmla="*/ 8884 w 1054767"/>
                <a:gd name="connsiteY19" fmla="*/ 738413 h 1435222"/>
                <a:gd name="connsiteX20" fmla="*/ 7621 w 1054767"/>
                <a:gd name="connsiteY20" fmla="*/ 760261 h 1435222"/>
                <a:gd name="connsiteX21" fmla="*/ 38440 w 1054767"/>
                <a:gd name="connsiteY21" fmla="*/ 762674 h 1435222"/>
                <a:gd name="connsiteX22" fmla="*/ 42571 w 1054767"/>
                <a:gd name="connsiteY22" fmla="*/ 768765 h 1435222"/>
                <a:gd name="connsiteX23" fmla="*/ 43679 w 1054767"/>
                <a:gd name="connsiteY23" fmla="*/ 787503 h 1435222"/>
                <a:gd name="connsiteX24" fmla="*/ 43380 w 1054767"/>
                <a:gd name="connsiteY24" fmla="*/ 812730 h 1435222"/>
                <a:gd name="connsiteX25" fmla="*/ 53403 w 1054767"/>
                <a:gd name="connsiteY25" fmla="*/ 811821 h 1435222"/>
                <a:gd name="connsiteX26" fmla="*/ 55064 w 1054767"/>
                <a:gd name="connsiteY26" fmla="*/ 843294 h 1435222"/>
                <a:gd name="connsiteX27" fmla="*/ 76159 w 1054767"/>
                <a:gd name="connsiteY27" fmla="*/ 864148 h 1435222"/>
                <a:gd name="connsiteX28" fmla="*/ 73888 w 1054767"/>
                <a:gd name="connsiteY28" fmla="*/ 893349 h 1435222"/>
                <a:gd name="connsiteX29" fmla="*/ 115937 w 1054767"/>
                <a:gd name="connsiteY29" fmla="*/ 948331 h 1435222"/>
                <a:gd name="connsiteX30" fmla="*/ 120522 w 1054767"/>
                <a:gd name="connsiteY30" fmla="*/ 1003170 h 1435222"/>
                <a:gd name="connsiteX31" fmla="*/ 110003 w 1054767"/>
                <a:gd name="connsiteY31" fmla="*/ 1027289 h 1435222"/>
                <a:gd name="connsiteX32" fmla="*/ 115738 w 1054767"/>
                <a:gd name="connsiteY32" fmla="*/ 1034032 h 1435222"/>
                <a:gd name="connsiteX33" fmla="*/ 116235 w 1054767"/>
                <a:gd name="connsiteY33" fmla="*/ 1046170 h 1435222"/>
                <a:gd name="connsiteX34" fmla="*/ 157020 w 1054767"/>
                <a:gd name="connsiteY34" fmla="*/ 1052615 h 1435222"/>
                <a:gd name="connsiteX35" fmla="*/ 157517 w 1054767"/>
                <a:gd name="connsiteY35" fmla="*/ 1077032 h 1435222"/>
                <a:gd name="connsiteX36" fmla="*/ 204605 w 1054767"/>
                <a:gd name="connsiteY36" fmla="*/ 1094309 h 1435222"/>
                <a:gd name="connsiteX37" fmla="*/ 222223 w 1054767"/>
                <a:gd name="connsiteY37" fmla="*/ 1109612 h 1435222"/>
                <a:gd name="connsiteX38" fmla="*/ 220306 w 1054767"/>
                <a:gd name="connsiteY38" fmla="*/ 1126889 h 1435222"/>
                <a:gd name="connsiteX39" fmla="*/ 235709 w 1054767"/>
                <a:gd name="connsiteY39" fmla="*/ 1147076 h 1435222"/>
                <a:gd name="connsiteX40" fmla="*/ 273229 w 1054767"/>
                <a:gd name="connsiteY40" fmla="*/ 1170031 h 1435222"/>
                <a:gd name="connsiteX41" fmla="*/ 290846 w 1054767"/>
                <a:gd name="connsiteY41" fmla="*/ 1191126 h 1435222"/>
                <a:gd name="connsiteX42" fmla="*/ 291343 w 1054767"/>
                <a:gd name="connsiteY42" fmla="*/ 1207991 h 1435222"/>
                <a:gd name="connsiteX43" fmla="*/ 303027 w 1054767"/>
                <a:gd name="connsiteY43" fmla="*/ 1229598 h 1435222"/>
                <a:gd name="connsiteX44" fmla="*/ 331632 w 1054767"/>
                <a:gd name="connsiteY44" fmla="*/ 1253120 h 1435222"/>
                <a:gd name="connsiteX45" fmla="*/ 350811 w 1054767"/>
                <a:gd name="connsiteY45" fmla="*/ 1275124 h 1435222"/>
                <a:gd name="connsiteX46" fmla="*/ 358562 w 1054767"/>
                <a:gd name="connsiteY46" fmla="*/ 1302012 h 1435222"/>
                <a:gd name="connsiteX47" fmla="*/ 376946 w 1054767"/>
                <a:gd name="connsiteY47" fmla="*/ 1322553 h 1435222"/>
                <a:gd name="connsiteX48" fmla="*/ 396124 w 1054767"/>
                <a:gd name="connsiteY48" fmla="*/ 1345622 h 1435222"/>
                <a:gd name="connsiteX49" fmla="*/ 410732 w 1054767"/>
                <a:gd name="connsiteY49" fmla="*/ 1359818 h 1435222"/>
                <a:gd name="connsiteX50" fmla="*/ 439692 w 1054767"/>
                <a:gd name="connsiteY50" fmla="*/ 1358966 h 1435222"/>
                <a:gd name="connsiteX51" fmla="*/ 458871 w 1054767"/>
                <a:gd name="connsiteY51" fmla="*/ 1351868 h 1435222"/>
                <a:gd name="connsiteX52" fmla="*/ 487675 w 1054767"/>
                <a:gd name="connsiteY52" fmla="*/ 1353983 h 1435222"/>
                <a:gd name="connsiteX53" fmla="*/ 501970 w 1054767"/>
                <a:gd name="connsiteY53" fmla="*/ 1338623 h 1435222"/>
                <a:gd name="connsiteX54" fmla="*/ 519446 w 1054767"/>
                <a:gd name="connsiteY54" fmla="*/ 1363807 h 1435222"/>
                <a:gd name="connsiteX55" fmla="*/ 552281 w 1054767"/>
                <a:gd name="connsiteY55" fmla="*/ 1390851 h 1435222"/>
                <a:gd name="connsiteX56" fmla="*/ 560728 w 1054767"/>
                <a:gd name="connsiteY56" fmla="*/ 1411520 h 1435222"/>
                <a:gd name="connsiteX57" fmla="*/ 573277 w 1054767"/>
                <a:gd name="connsiteY57" fmla="*/ 1413664 h 1435222"/>
                <a:gd name="connsiteX58" fmla="*/ 581781 w 1054767"/>
                <a:gd name="connsiteY58" fmla="*/ 1431082 h 1435222"/>
                <a:gd name="connsiteX59" fmla="*/ 608725 w 1054767"/>
                <a:gd name="connsiteY59" fmla="*/ 1401427 h 1435222"/>
                <a:gd name="connsiteX60" fmla="*/ 631992 w 1054767"/>
                <a:gd name="connsiteY60" fmla="*/ 1408979 h 1435222"/>
                <a:gd name="connsiteX61" fmla="*/ 649212 w 1054767"/>
                <a:gd name="connsiteY61" fmla="*/ 1407119 h 1435222"/>
                <a:gd name="connsiteX62" fmla="*/ 672479 w 1054767"/>
                <a:gd name="connsiteY62" fmla="*/ 1423530 h 1435222"/>
                <a:gd name="connsiteX63" fmla="*/ 680429 w 1054767"/>
                <a:gd name="connsiteY63" fmla="*/ 1407219 h 1435222"/>
                <a:gd name="connsiteX64" fmla="*/ 721370 w 1054767"/>
                <a:gd name="connsiteY64" fmla="*/ 1397849 h 1435222"/>
                <a:gd name="connsiteX65" fmla="*/ 742466 w 1054767"/>
                <a:gd name="connsiteY65" fmla="*/ 1404138 h 1435222"/>
                <a:gd name="connsiteX66" fmla="*/ 759487 w 1054767"/>
                <a:gd name="connsiteY66" fmla="*/ 1399255 h 1435222"/>
                <a:gd name="connsiteX67" fmla="*/ 807427 w 1054767"/>
                <a:gd name="connsiteY67" fmla="*/ 1344671 h 1435222"/>
                <a:gd name="connsiteX68" fmla="*/ 911357 w 1054767"/>
                <a:gd name="connsiteY68" fmla="*/ 1342357 h 1435222"/>
                <a:gd name="connsiteX69" fmla="*/ 898168 w 1054767"/>
                <a:gd name="connsiteY69" fmla="*/ 1310331 h 1435222"/>
                <a:gd name="connsiteX70" fmla="*/ 895201 w 1054767"/>
                <a:gd name="connsiteY70" fmla="*/ 1284905 h 1435222"/>
                <a:gd name="connsiteX71" fmla="*/ 875767 w 1054767"/>
                <a:gd name="connsiteY71" fmla="*/ 1279014 h 1435222"/>
                <a:gd name="connsiteX72" fmla="*/ 865943 w 1054767"/>
                <a:gd name="connsiteY72" fmla="*/ 1280774 h 1435222"/>
                <a:gd name="connsiteX73" fmla="*/ 856120 w 1054767"/>
                <a:gd name="connsiteY73" fmla="*/ 1266223 h 1435222"/>
                <a:gd name="connsiteX74" fmla="*/ 836330 w 1054767"/>
                <a:gd name="connsiteY74" fmla="*/ 1215458 h 1435222"/>
                <a:gd name="connsiteX75" fmla="*/ 821268 w 1054767"/>
                <a:gd name="connsiteY75" fmla="*/ 1186257 h 1435222"/>
                <a:gd name="connsiteX76" fmla="*/ 796851 w 1054767"/>
                <a:gd name="connsiteY76" fmla="*/ 1161840 h 1435222"/>
                <a:gd name="connsiteX77" fmla="*/ 768303 w 1054767"/>
                <a:gd name="connsiteY77" fmla="*/ 1124930 h 1435222"/>
                <a:gd name="connsiteX78" fmla="*/ 733210 w 1054767"/>
                <a:gd name="connsiteY78" fmla="*/ 1112196 h 1435222"/>
                <a:gd name="connsiteX79" fmla="*/ 719866 w 1054767"/>
                <a:gd name="connsiteY79" fmla="*/ 1102330 h 1435222"/>
                <a:gd name="connsiteX80" fmla="*/ 730342 w 1054767"/>
                <a:gd name="connsiteY80" fmla="*/ 1077004 h 1435222"/>
                <a:gd name="connsiteX81" fmla="*/ 735879 w 1054767"/>
                <a:gd name="connsiteY81" fmla="*/ 1069154 h 1435222"/>
                <a:gd name="connsiteX82" fmla="*/ 780440 w 1054767"/>
                <a:gd name="connsiteY82" fmla="*/ 1064866 h 1435222"/>
                <a:gd name="connsiteX83" fmla="*/ 786672 w 1054767"/>
                <a:gd name="connsiteY83" fmla="*/ 1009275 h 1435222"/>
                <a:gd name="connsiteX84" fmla="*/ 796454 w 1054767"/>
                <a:gd name="connsiteY84" fmla="*/ 948686 h 1435222"/>
                <a:gd name="connsiteX85" fmla="*/ 806320 w 1054767"/>
                <a:gd name="connsiteY85" fmla="*/ 899695 h 1435222"/>
                <a:gd name="connsiteX86" fmla="*/ 821226 w 1054767"/>
                <a:gd name="connsiteY86" fmla="*/ 904323 h 1435222"/>
                <a:gd name="connsiteX87" fmla="*/ 830794 w 1054767"/>
                <a:gd name="connsiteY87" fmla="*/ 902761 h 1435222"/>
                <a:gd name="connsiteX88" fmla="*/ 838403 w 1054767"/>
                <a:gd name="connsiteY88" fmla="*/ 882674 h 1435222"/>
                <a:gd name="connsiteX89" fmla="*/ 844195 w 1054767"/>
                <a:gd name="connsiteY89" fmla="*/ 834833 h 1435222"/>
                <a:gd name="connsiteX90" fmla="*/ 856489 w 1054767"/>
                <a:gd name="connsiteY90" fmla="*/ 815101 h 1435222"/>
                <a:gd name="connsiteX91" fmla="*/ 882425 w 1054767"/>
                <a:gd name="connsiteY91" fmla="*/ 766110 h 1435222"/>
                <a:gd name="connsiteX92" fmla="*/ 911285 w 1054767"/>
                <a:gd name="connsiteY92" fmla="*/ 757706 h 1435222"/>
                <a:gd name="connsiteX93" fmla="*/ 917475 w 1054767"/>
                <a:gd name="connsiteY93" fmla="*/ 713542 h 1435222"/>
                <a:gd name="connsiteX94" fmla="*/ 930734 w 1054767"/>
                <a:gd name="connsiteY94" fmla="*/ 637962 h 1435222"/>
                <a:gd name="connsiteX95" fmla="*/ 930053 w 1054767"/>
                <a:gd name="connsiteY95" fmla="*/ 575769 h 1435222"/>
                <a:gd name="connsiteX96" fmla="*/ 951347 w 1054767"/>
                <a:gd name="connsiteY96" fmla="*/ 511361 h 1435222"/>
                <a:gd name="connsiteX97" fmla="*/ 950339 w 1054767"/>
                <a:gd name="connsiteY97" fmla="*/ 483268 h 1435222"/>
                <a:gd name="connsiteX98" fmla="*/ 960560 w 1054767"/>
                <a:gd name="connsiteY98" fmla="*/ 450787 h 1435222"/>
                <a:gd name="connsiteX99" fmla="*/ 984083 w 1054767"/>
                <a:gd name="connsiteY99" fmla="*/ 444342 h 1435222"/>
                <a:gd name="connsiteX100" fmla="*/ 998222 w 1054767"/>
                <a:gd name="connsiteY100" fmla="*/ 424354 h 1435222"/>
                <a:gd name="connsiteX101" fmla="*/ 1043749 w 1054767"/>
                <a:gd name="connsiteY101" fmla="*/ 396444 h 1435222"/>
                <a:gd name="connsiteX102" fmla="*/ 1045169 w 1054767"/>
                <a:gd name="connsiteY102" fmla="*/ 367200 h 1435222"/>
                <a:gd name="connsiteX103" fmla="*/ 1030604 w 1054767"/>
                <a:gd name="connsiteY103" fmla="*/ 353388 h 1435222"/>
                <a:gd name="connsiteX104" fmla="*/ 1022710 w 1054767"/>
                <a:gd name="connsiteY104" fmla="*/ 354963 h 1435222"/>
                <a:gd name="connsiteX105" fmla="*/ 987362 w 1054767"/>
                <a:gd name="connsiteY105" fmla="*/ 324044 h 1435222"/>
                <a:gd name="connsiteX106" fmla="*/ 966068 w 1054767"/>
                <a:gd name="connsiteY106" fmla="*/ 290059 h 1435222"/>
                <a:gd name="connsiteX107" fmla="*/ 957991 w 1054767"/>
                <a:gd name="connsiteY107" fmla="*/ 226716 h 1435222"/>
                <a:gd name="connsiteX108" fmla="*/ 954342 w 1054767"/>
                <a:gd name="connsiteY108" fmla="*/ 173410 h 1435222"/>
                <a:gd name="connsiteX109" fmla="*/ 951460 w 1054767"/>
                <a:gd name="connsiteY109" fmla="*/ 156460 h 1435222"/>
                <a:gd name="connsiteX110" fmla="*/ 958204 w 1054767"/>
                <a:gd name="connsiteY110" fmla="*/ 168242 h 1435222"/>
                <a:gd name="connsiteX111" fmla="*/ 938613 w 1054767"/>
                <a:gd name="connsiteY111" fmla="*/ 123383 h 1435222"/>
                <a:gd name="connsiteX112" fmla="*/ 923154 w 1054767"/>
                <a:gd name="connsiteY112" fmla="*/ 78821 h 1435222"/>
                <a:gd name="connsiteX113" fmla="*/ 874305 w 1054767"/>
                <a:gd name="connsiteY113" fmla="*/ 36574 h 1435222"/>
                <a:gd name="connsiteX114" fmla="*/ 850683 w 1054767"/>
                <a:gd name="connsiteY114" fmla="*/ 4349 h 1435222"/>
                <a:gd name="connsiteX115" fmla="*/ 846608 w 1054767"/>
                <a:gd name="connsiteY115" fmla="*/ 8806 h 1435222"/>
                <a:gd name="connsiteX116" fmla="*/ 846608 w 1054767"/>
                <a:gd name="connsiteY116" fmla="*/ 8806 h 1435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54767" h="1435222">
                  <a:moveTo>
                    <a:pt x="846608" y="8806"/>
                  </a:moveTo>
                  <a:cubicBezTo>
                    <a:pt x="838616" y="16231"/>
                    <a:pt x="833179" y="29391"/>
                    <a:pt x="821637" y="31619"/>
                  </a:cubicBezTo>
                  <a:cubicBezTo>
                    <a:pt x="813702" y="26154"/>
                    <a:pt x="803807" y="32855"/>
                    <a:pt x="801692" y="41344"/>
                  </a:cubicBezTo>
                  <a:cubicBezTo>
                    <a:pt x="797405" y="52800"/>
                    <a:pt x="794225" y="68856"/>
                    <a:pt x="779731" y="71198"/>
                  </a:cubicBezTo>
                  <a:cubicBezTo>
                    <a:pt x="769211" y="72135"/>
                    <a:pt x="756733" y="76678"/>
                    <a:pt x="754604" y="88375"/>
                  </a:cubicBezTo>
                  <a:cubicBezTo>
                    <a:pt x="752999" y="96865"/>
                    <a:pt x="749947" y="110365"/>
                    <a:pt x="738434" y="108420"/>
                  </a:cubicBezTo>
                  <a:cubicBezTo>
                    <a:pt x="718588" y="105737"/>
                    <a:pt x="704846" y="85891"/>
                    <a:pt x="683893" y="87822"/>
                  </a:cubicBezTo>
                  <a:cubicBezTo>
                    <a:pt x="597382" y="75031"/>
                    <a:pt x="571148" y="88446"/>
                    <a:pt x="475367" y="88986"/>
                  </a:cubicBezTo>
                  <a:cubicBezTo>
                    <a:pt x="380168" y="88986"/>
                    <a:pt x="284955" y="88986"/>
                    <a:pt x="189756" y="88986"/>
                  </a:cubicBezTo>
                  <a:cubicBezTo>
                    <a:pt x="191417" y="136741"/>
                    <a:pt x="191985" y="184525"/>
                    <a:pt x="192823" y="232295"/>
                  </a:cubicBezTo>
                  <a:cubicBezTo>
                    <a:pt x="172110" y="232295"/>
                    <a:pt x="151398" y="232295"/>
                    <a:pt x="130686" y="232295"/>
                  </a:cubicBezTo>
                  <a:cubicBezTo>
                    <a:pt x="135712" y="334734"/>
                    <a:pt x="136762" y="437315"/>
                    <a:pt x="136833" y="539867"/>
                  </a:cubicBezTo>
                  <a:cubicBezTo>
                    <a:pt x="126257" y="535779"/>
                    <a:pt x="114262" y="535339"/>
                    <a:pt x="104154" y="540818"/>
                  </a:cubicBezTo>
                  <a:cubicBezTo>
                    <a:pt x="93819" y="541060"/>
                    <a:pt x="80688" y="540052"/>
                    <a:pt x="73945" y="550088"/>
                  </a:cubicBezTo>
                  <a:cubicBezTo>
                    <a:pt x="66364" y="561332"/>
                    <a:pt x="79467" y="576365"/>
                    <a:pt x="68706" y="586544"/>
                  </a:cubicBezTo>
                  <a:cubicBezTo>
                    <a:pt x="60331" y="598440"/>
                    <a:pt x="55774" y="613999"/>
                    <a:pt x="41862" y="620685"/>
                  </a:cubicBezTo>
                  <a:cubicBezTo>
                    <a:pt x="34692" y="630992"/>
                    <a:pt x="41436" y="644762"/>
                    <a:pt x="47100" y="654216"/>
                  </a:cubicBezTo>
                  <a:cubicBezTo>
                    <a:pt x="35686" y="662791"/>
                    <a:pt x="19347" y="673694"/>
                    <a:pt x="23179" y="690275"/>
                  </a:cubicBezTo>
                  <a:cubicBezTo>
                    <a:pt x="23435" y="699062"/>
                    <a:pt x="32308" y="706018"/>
                    <a:pt x="30632" y="714791"/>
                  </a:cubicBezTo>
                  <a:cubicBezTo>
                    <a:pt x="24386" y="723493"/>
                    <a:pt x="12220" y="727284"/>
                    <a:pt x="8884" y="738413"/>
                  </a:cubicBezTo>
                  <a:cubicBezTo>
                    <a:pt x="5775" y="745639"/>
                    <a:pt x="1133" y="753632"/>
                    <a:pt x="7621" y="760261"/>
                  </a:cubicBezTo>
                  <a:cubicBezTo>
                    <a:pt x="15201" y="770880"/>
                    <a:pt x="28375" y="762362"/>
                    <a:pt x="38440" y="762674"/>
                  </a:cubicBezTo>
                  <a:cubicBezTo>
                    <a:pt x="41876" y="762916"/>
                    <a:pt x="45638" y="765145"/>
                    <a:pt x="42571" y="768765"/>
                  </a:cubicBezTo>
                  <a:cubicBezTo>
                    <a:pt x="38100" y="774699"/>
                    <a:pt x="39903" y="781939"/>
                    <a:pt x="43679" y="787503"/>
                  </a:cubicBezTo>
                  <a:cubicBezTo>
                    <a:pt x="47057" y="795581"/>
                    <a:pt x="46191" y="804539"/>
                    <a:pt x="43380" y="812730"/>
                  </a:cubicBezTo>
                  <a:cubicBezTo>
                    <a:pt x="46560" y="812361"/>
                    <a:pt x="54652" y="804539"/>
                    <a:pt x="53403" y="811821"/>
                  </a:cubicBezTo>
                  <a:cubicBezTo>
                    <a:pt x="51472" y="822071"/>
                    <a:pt x="45751" y="834663"/>
                    <a:pt x="55064" y="843294"/>
                  </a:cubicBezTo>
                  <a:cubicBezTo>
                    <a:pt x="61225" y="851116"/>
                    <a:pt x="76912" y="852010"/>
                    <a:pt x="76159" y="864148"/>
                  </a:cubicBezTo>
                  <a:cubicBezTo>
                    <a:pt x="73987" y="873518"/>
                    <a:pt x="67102" y="884094"/>
                    <a:pt x="73888" y="893349"/>
                  </a:cubicBezTo>
                  <a:cubicBezTo>
                    <a:pt x="85443" y="913536"/>
                    <a:pt x="107192" y="926029"/>
                    <a:pt x="115937" y="948331"/>
                  </a:cubicBezTo>
                  <a:cubicBezTo>
                    <a:pt x="123815" y="965110"/>
                    <a:pt x="125803" y="985340"/>
                    <a:pt x="120522" y="1003170"/>
                  </a:cubicBezTo>
                  <a:cubicBezTo>
                    <a:pt x="115894" y="1010538"/>
                    <a:pt x="106879" y="1017352"/>
                    <a:pt x="110003" y="1027289"/>
                  </a:cubicBezTo>
                  <a:cubicBezTo>
                    <a:pt x="109165" y="1034927"/>
                    <a:pt x="120707" y="1024635"/>
                    <a:pt x="115738" y="1034032"/>
                  </a:cubicBezTo>
                  <a:cubicBezTo>
                    <a:pt x="114744" y="1038717"/>
                    <a:pt x="107022" y="1047320"/>
                    <a:pt x="116235" y="1046170"/>
                  </a:cubicBezTo>
                  <a:cubicBezTo>
                    <a:pt x="129522" y="1048555"/>
                    <a:pt x="145777" y="1044055"/>
                    <a:pt x="157020" y="1052615"/>
                  </a:cubicBezTo>
                  <a:cubicBezTo>
                    <a:pt x="155671" y="1060522"/>
                    <a:pt x="149851" y="1070403"/>
                    <a:pt x="157517" y="1077032"/>
                  </a:cubicBezTo>
                  <a:cubicBezTo>
                    <a:pt x="170620" y="1088900"/>
                    <a:pt x="194228" y="1078537"/>
                    <a:pt x="204605" y="1094309"/>
                  </a:cubicBezTo>
                  <a:cubicBezTo>
                    <a:pt x="207104" y="1102699"/>
                    <a:pt x="215025" y="1106617"/>
                    <a:pt x="222223" y="1109612"/>
                  </a:cubicBezTo>
                  <a:cubicBezTo>
                    <a:pt x="228497" y="1114482"/>
                    <a:pt x="222464" y="1121622"/>
                    <a:pt x="220306" y="1126889"/>
                  </a:cubicBezTo>
                  <a:cubicBezTo>
                    <a:pt x="218475" y="1136486"/>
                    <a:pt x="229917" y="1141525"/>
                    <a:pt x="235709" y="1147076"/>
                  </a:cubicBezTo>
                  <a:cubicBezTo>
                    <a:pt x="247080" y="1156218"/>
                    <a:pt x="262355" y="1160505"/>
                    <a:pt x="273229" y="1170031"/>
                  </a:cubicBezTo>
                  <a:cubicBezTo>
                    <a:pt x="276267" y="1179102"/>
                    <a:pt x="281406" y="1187549"/>
                    <a:pt x="290846" y="1191126"/>
                  </a:cubicBezTo>
                  <a:cubicBezTo>
                    <a:pt x="298895" y="1194775"/>
                    <a:pt x="291698" y="1202256"/>
                    <a:pt x="291343" y="1207991"/>
                  </a:cubicBezTo>
                  <a:cubicBezTo>
                    <a:pt x="290293" y="1217801"/>
                    <a:pt x="304574" y="1219760"/>
                    <a:pt x="303027" y="1229598"/>
                  </a:cubicBezTo>
                  <a:cubicBezTo>
                    <a:pt x="306448" y="1242814"/>
                    <a:pt x="322234" y="1245469"/>
                    <a:pt x="331632" y="1253120"/>
                  </a:cubicBezTo>
                  <a:cubicBezTo>
                    <a:pt x="340419" y="1257507"/>
                    <a:pt x="352968" y="1262916"/>
                    <a:pt x="350811" y="1275124"/>
                  </a:cubicBezTo>
                  <a:cubicBezTo>
                    <a:pt x="349590" y="1284863"/>
                    <a:pt x="351946" y="1294729"/>
                    <a:pt x="358562" y="1302012"/>
                  </a:cubicBezTo>
                  <a:cubicBezTo>
                    <a:pt x="361954" y="1311168"/>
                    <a:pt x="369138" y="1317301"/>
                    <a:pt x="376946" y="1322553"/>
                  </a:cubicBezTo>
                  <a:cubicBezTo>
                    <a:pt x="383944" y="1329850"/>
                    <a:pt x="384910" y="1342740"/>
                    <a:pt x="396124" y="1345622"/>
                  </a:cubicBezTo>
                  <a:cubicBezTo>
                    <a:pt x="401931" y="1349214"/>
                    <a:pt x="404131" y="1356752"/>
                    <a:pt x="410732" y="1359818"/>
                  </a:cubicBezTo>
                  <a:cubicBezTo>
                    <a:pt x="418938" y="1366973"/>
                    <a:pt x="432182" y="1367370"/>
                    <a:pt x="439692" y="1358966"/>
                  </a:cubicBezTo>
                  <a:cubicBezTo>
                    <a:pt x="444604" y="1354537"/>
                    <a:pt x="451801" y="1344884"/>
                    <a:pt x="458871" y="1351868"/>
                  </a:cubicBezTo>
                  <a:cubicBezTo>
                    <a:pt x="466423" y="1358654"/>
                    <a:pt x="480392" y="1363878"/>
                    <a:pt x="487675" y="1353983"/>
                  </a:cubicBezTo>
                  <a:cubicBezTo>
                    <a:pt x="492785" y="1349753"/>
                    <a:pt x="494021" y="1337800"/>
                    <a:pt x="501970" y="1338623"/>
                  </a:cubicBezTo>
                  <a:cubicBezTo>
                    <a:pt x="513483" y="1342300"/>
                    <a:pt x="511184" y="1356865"/>
                    <a:pt x="519446" y="1363807"/>
                  </a:cubicBezTo>
                  <a:cubicBezTo>
                    <a:pt x="527438" y="1376172"/>
                    <a:pt x="539576" y="1384093"/>
                    <a:pt x="552281" y="1390851"/>
                  </a:cubicBezTo>
                  <a:cubicBezTo>
                    <a:pt x="559819" y="1394542"/>
                    <a:pt x="566222" y="1403443"/>
                    <a:pt x="560728" y="1411520"/>
                  </a:cubicBezTo>
                  <a:cubicBezTo>
                    <a:pt x="555802" y="1419839"/>
                    <a:pt x="568365" y="1411861"/>
                    <a:pt x="573277" y="1413664"/>
                  </a:cubicBezTo>
                  <a:cubicBezTo>
                    <a:pt x="581866" y="1414146"/>
                    <a:pt x="580432" y="1425148"/>
                    <a:pt x="581781" y="1431082"/>
                  </a:cubicBezTo>
                  <a:cubicBezTo>
                    <a:pt x="587246" y="1419470"/>
                    <a:pt x="593720" y="1402165"/>
                    <a:pt x="608725" y="1401427"/>
                  </a:cubicBezTo>
                  <a:cubicBezTo>
                    <a:pt x="616504" y="1403528"/>
                    <a:pt x="622964" y="1413706"/>
                    <a:pt x="631992" y="1408979"/>
                  </a:cubicBezTo>
                  <a:cubicBezTo>
                    <a:pt x="636989" y="1406921"/>
                    <a:pt x="645862" y="1398247"/>
                    <a:pt x="649212" y="1407119"/>
                  </a:cubicBezTo>
                  <a:cubicBezTo>
                    <a:pt x="653953" y="1416020"/>
                    <a:pt x="663152" y="1420776"/>
                    <a:pt x="672479" y="1423530"/>
                  </a:cubicBezTo>
                  <a:cubicBezTo>
                    <a:pt x="668078" y="1416120"/>
                    <a:pt x="673558" y="1409590"/>
                    <a:pt x="680429" y="1407219"/>
                  </a:cubicBezTo>
                  <a:cubicBezTo>
                    <a:pt x="693404" y="1401995"/>
                    <a:pt x="707430" y="1398744"/>
                    <a:pt x="721370" y="1397849"/>
                  </a:cubicBezTo>
                  <a:cubicBezTo>
                    <a:pt x="727816" y="1401540"/>
                    <a:pt x="734388" y="1405884"/>
                    <a:pt x="742466" y="1404138"/>
                  </a:cubicBezTo>
                  <a:cubicBezTo>
                    <a:pt x="748684" y="1404962"/>
                    <a:pt x="755555" y="1405245"/>
                    <a:pt x="759487" y="1399255"/>
                  </a:cubicBezTo>
                  <a:cubicBezTo>
                    <a:pt x="776352" y="1381907"/>
                    <a:pt x="785778" y="1357021"/>
                    <a:pt x="807427" y="1344671"/>
                  </a:cubicBezTo>
                  <a:cubicBezTo>
                    <a:pt x="841242" y="1335600"/>
                    <a:pt x="876803" y="1343109"/>
                    <a:pt x="911357" y="1342357"/>
                  </a:cubicBezTo>
                  <a:cubicBezTo>
                    <a:pt x="903790" y="1333428"/>
                    <a:pt x="892788" y="1323135"/>
                    <a:pt x="898168" y="1310331"/>
                  </a:cubicBezTo>
                  <a:cubicBezTo>
                    <a:pt x="900695" y="1301969"/>
                    <a:pt x="899631" y="1292202"/>
                    <a:pt x="895201" y="1284905"/>
                  </a:cubicBezTo>
                  <a:cubicBezTo>
                    <a:pt x="889211" y="1281640"/>
                    <a:pt x="882141" y="1281825"/>
                    <a:pt x="875767" y="1279014"/>
                  </a:cubicBezTo>
                  <a:cubicBezTo>
                    <a:pt x="872417" y="1277438"/>
                    <a:pt x="867945" y="1280817"/>
                    <a:pt x="865943" y="1280774"/>
                  </a:cubicBezTo>
                  <a:cubicBezTo>
                    <a:pt x="865617" y="1274187"/>
                    <a:pt x="860421" y="1270354"/>
                    <a:pt x="856120" y="1266223"/>
                  </a:cubicBezTo>
                  <a:cubicBezTo>
                    <a:pt x="846395" y="1250679"/>
                    <a:pt x="843868" y="1231883"/>
                    <a:pt x="836330" y="1215458"/>
                  </a:cubicBezTo>
                  <a:cubicBezTo>
                    <a:pt x="834527" y="1204485"/>
                    <a:pt x="832512" y="1191552"/>
                    <a:pt x="821268" y="1186257"/>
                  </a:cubicBezTo>
                  <a:cubicBezTo>
                    <a:pt x="813063" y="1178236"/>
                    <a:pt x="806419" y="1168583"/>
                    <a:pt x="796851" y="1161840"/>
                  </a:cubicBezTo>
                  <a:cubicBezTo>
                    <a:pt x="784245" y="1151775"/>
                    <a:pt x="782584" y="1133149"/>
                    <a:pt x="768303" y="1124930"/>
                  </a:cubicBezTo>
                  <a:cubicBezTo>
                    <a:pt x="758096" y="1117165"/>
                    <a:pt x="746058" y="1113076"/>
                    <a:pt x="733210" y="1112196"/>
                  </a:cubicBezTo>
                  <a:cubicBezTo>
                    <a:pt x="728341" y="1110933"/>
                    <a:pt x="718801" y="1108860"/>
                    <a:pt x="719866" y="1102330"/>
                  </a:cubicBezTo>
                  <a:cubicBezTo>
                    <a:pt x="724692" y="1094522"/>
                    <a:pt x="732245" y="1087197"/>
                    <a:pt x="730342" y="1077004"/>
                  </a:cubicBezTo>
                  <a:cubicBezTo>
                    <a:pt x="729107" y="1072802"/>
                    <a:pt x="730811" y="1068174"/>
                    <a:pt x="735879" y="1069154"/>
                  </a:cubicBezTo>
                  <a:cubicBezTo>
                    <a:pt x="750572" y="1068770"/>
                    <a:pt x="768104" y="1076422"/>
                    <a:pt x="780440" y="1064866"/>
                  </a:cubicBezTo>
                  <a:cubicBezTo>
                    <a:pt x="794608" y="1050145"/>
                    <a:pt x="787638" y="1027389"/>
                    <a:pt x="786672" y="1009275"/>
                  </a:cubicBezTo>
                  <a:cubicBezTo>
                    <a:pt x="784145" y="988449"/>
                    <a:pt x="788461" y="967822"/>
                    <a:pt x="796454" y="948686"/>
                  </a:cubicBezTo>
                  <a:cubicBezTo>
                    <a:pt x="803239" y="932985"/>
                    <a:pt x="794282" y="913565"/>
                    <a:pt x="806320" y="899695"/>
                  </a:cubicBezTo>
                  <a:cubicBezTo>
                    <a:pt x="809855" y="890936"/>
                    <a:pt x="822248" y="896047"/>
                    <a:pt x="821226" y="904323"/>
                  </a:cubicBezTo>
                  <a:cubicBezTo>
                    <a:pt x="818997" y="917540"/>
                    <a:pt x="825541" y="907063"/>
                    <a:pt x="830794" y="902761"/>
                  </a:cubicBezTo>
                  <a:cubicBezTo>
                    <a:pt x="837438" y="898474"/>
                    <a:pt x="841412" y="890354"/>
                    <a:pt x="838403" y="882674"/>
                  </a:cubicBezTo>
                  <a:cubicBezTo>
                    <a:pt x="837125" y="866448"/>
                    <a:pt x="844479" y="851045"/>
                    <a:pt x="844195" y="834833"/>
                  </a:cubicBezTo>
                  <a:cubicBezTo>
                    <a:pt x="844408" y="826188"/>
                    <a:pt x="849703" y="819487"/>
                    <a:pt x="856489" y="815101"/>
                  </a:cubicBezTo>
                  <a:cubicBezTo>
                    <a:pt x="869833" y="801458"/>
                    <a:pt x="869180" y="779383"/>
                    <a:pt x="882425" y="766110"/>
                  </a:cubicBezTo>
                  <a:cubicBezTo>
                    <a:pt x="890872" y="759722"/>
                    <a:pt x="905834" y="768509"/>
                    <a:pt x="911285" y="757706"/>
                  </a:cubicBezTo>
                  <a:cubicBezTo>
                    <a:pt x="916169" y="743396"/>
                    <a:pt x="908546" y="727028"/>
                    <a:pt x="917475" y="713542"/>
                  </a:cubicBezTo>
                  <a:cubicBezTo>
                    <a:pt x="930678" y="690999"/>
                    <a:pt x="931103" y="663558"/>
                    <a:pt x="930734" y="637962"/>
                  </a:cubicBezTo>
                  <a:cubicBezTo>
                    <a:pt x="929939" y="617236"/>
                    <a:pt x="919420" y="595487"/>
                    <a:pt x="930053" y="575769"/>
                  </a:cubicBezTo>
                  <a:cubicBezTo>
                    <a:pt x="936626" y="554006"/>
                    <a:pt x="942176" y="532144"/>
                    <a:pt x="951347" y="511361"/>
                  </a:cubicBezTo>
                  <a:cubicBezTo>
                    <a:pt x="956315" y="502106"/>
                    <a:pt x="952340" y="492523"/>
                    <a:pt x="950339" y="483268"/>
                  </a:cubicBezTo>
                  <a:cubicBezTo>
                    <a:pt x="952397" y="472479"/>
                    <a:pt x="952156" y="458893"/>
                    <a:pt x="960560" y="450787"/>
                  </a:cubicBezTo>
                  <a:cubicBezTo>
                    <a:pt x="968027" y="448984"/>
                    <a:pt x="980591" y="454322"/>
                    <a:pt x="984083" y="444342"/>
                  </a:cubicBezTo>
                  <a:cubicBezTo>
                    <a:pt x="985673" y="435838"/>
                    <a:pt x="988768" y="426455"/>
                    <a:pt x="998222" y="424354"/>
                  </a:cubicBezTo>
                  <a:cubicBezTo>
                    <a:pt x="1014548" y="417540"/>
                    <a:pt x="1035586" y="414331"/>
                    <a:pt x="1043749" y="396444"/>
                  </a:cubicBezTo>
                  <a:cubicBezTo>
                    <a:pt x="1048846" y="388211"/>
                    <a:pt x="1056057" y="374185"/>
                    <a:pt x="1045169" y="367200"/>
                  </a:cubicBezTo>
                  <a:cubicBezTo>
                    <a:pt x="1039462" y="363495"/>
                    <a:pt x="1028460" y="363112"/>
                    <a:pt x="1030604" y="353388"/>
                  </a:cubicBezTo>
                  <a:cubicBezTo>
                    <a:pt x="1029567" y="350903"/>
                    <a:pt x="1025819" y="359109"/>
                    <a:pt x="1022710" y="354963"/>
                  </a:cubicBezTo>
                  <a:cubicBezTo>
                    <a:pt x="1009863" y="345935"/>
                    <a:pt x="1002552" y="329481"/>
                    <a:pt x="987362" y="324044"/>
                  </a:cubicBezTo>
                  <a:cubicBezTo>
                    <a:pt x="972996" y="319970"/>
                    <a:pt x="969248" y="302424"/>
                    <a:pt x="966068" y="290059"/>
                  </a:cubicBezTo>
                  <a:cubicBezTo>
                    <a:pt x="962278" y="269148"/>
                    <a:pt x="961781" y="247641"/>
                    <a:pt x="957991" y="226716"/>
                  </a:cubicBezTo>
                  <a:cubicBezTo>
                    <a:pt x="954527" y="208985"/>
                    <a:pt x="961596" y="190473"/>
                    <a:pt x="954342" y="173410"/>
                  </a:cubicBezTo>
                  <a:cubicBezTo>
                    <a:pt x="953405" y="168569"/>
                    <a:pt x="946790" y="160094"/>
                    <a:pt x="951460" y="156460"/>
                  </a:cubicBezTo>
                  <a:cubicBezTo>
                    <a:pt x="954371" y="159881"/>
                    <a:pt x="955109" y="164764"/>
                    <a:pt x="958204" y="168242"/>
                  </a:cubicBezTo>
                  <a:cubicBezTo>
                    <a:pt x="965614" y="150285"/>
                    <a:pt x="947273" y="136756"/>
                    <a:pt x="938613" y="123383"/>
                  </a:cubicBezTo>
                  <a:cubicBezTo>
                    <a:pt x="928704" y="110166"/>
                    <a:pt x="937690" y="89582"/>
                    <a:pt x="923154" y="78821"/>
                  </a:cubicBezTo>
                  <a:cubicBezTo>
                    <a:pt x="904883" y="66797"/>
                    <a:pt x="895656" y="44396"/>
                    <a:pt x="874305" y="36574"/>
                  </a:cubicBezTo>
                  <a:cubicBezTo>
                    <a:pt x="861443" y="30470"/>
                    <a:pt x="852102" y="18772"/>
                    <a:pt x="850683" y="4349"/>
                  </a:cubicBezTo>
                  <a:cubicBezTo>
                    <a:pt x="849362" y="5825"/>
                    <a:pt x="847985" y="7316"/>
                    <a:pt x="846608" y="8806"/>
                  </a:cubicBezTo>
                  <a:lnTo>
                    <a:pt x="846608" y="8806"/>
                  </a:ln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sp>
          <p:nvSpPr>
            <p:cNvPr id="4711" name="Forme libre : forme 4710">
              <a:extLst>
                <a:ext uri="{FF2B5EF4-FFF2-40B4-BE49-F238E27FC236}">
                  <a16:creationId xmlns:a16="http://schemas.microsoft.com/office/drawing/2014/main" id="{84759EA3-1CCD-43DE-B924-ED3AA1A1DCD1}"/>
                </a:ext>
              </a:extLst>
            </p:cNvPr>
            <p:cNvSpPr/>
            <p:nvPr/>
          </p:nvSpPr>
          <p:spPr>
            <a:xfrm>
              <a:off x="8415477" y="1239309"/>
              <a:ext cx="715482" cy="728258"/>
            </a:xfrm>
            <a:custGeom>
              <a:avLst/>
              <a:gdLst>
                <a:gd name="connsiteX0" fmla="*/ 26227 w 715481"/>
                <a:gd name="connsiteY0" fmla="*/ 7131 h 728258"/>
                <a:gd name="connsiteX1" fmla="*/ 11577 w 715481"/>
                <a:gd name="connsiteY1" fmla="*/ 44197 h 728258"/>
                <a:gd name="connsiteX2" fmla="*/ 12840 w 715481"/>
                <a:gd name="connsiteY2" fmla="*/ 88716 h 728258"/>
                <a:gd name="connsiteX3" fmla="*/ 8667 w 715481"/>
                <a:gd name="connsiteY3" fmla="*/ 130864 h 728258"/>
                <a:gd name="connsiteX4" fmla="*/ 27547 w 715481"/>
                <a:gd name="connsiteY4" fmla="*/ 278560 h 728258"/>
                <a:gd name="connsiteX5" fmla="*/ 35114 w 715481"/>
                <a:gd name="connsiteY5" fmla="*/ 626364 h 728258"/>
                <a:gd name="connsiteX6" fmla="*/ 39132 w 715481"/>
                <a:gd name="connsiteY6" fmla="*/ 701745 h 728258"/>
                <a:gd name="connsiteX7" fmla="*/ 58665 w 715481"/>
                <a:gd name="connsiteY7" fmla="*/ 707082 h 728258"/>
                <a:gd name="connsiteX8" fmla="*/ 153083 w 715481"/>
                <a:gd name="connsiteY8" fmla="*/ 705677 h 728258"/>
                <a:gd name="connsiteX9" fmla="*/ 382492 w 715481"/>
                <a:gd name="connsiteY9" fmla="*/ 706202 h 728258"/>
                <a:gd name="connsiteX10" fmla="*/ 547521 w 715481"/>
                <a:gd name="connsiteY10" fmla="*/ 705422 h 728258"/>
                <a:gd name="connsiteX11" fmla="*/ 589116 w 715481"/>
                <a:gd name="connsiteY11" fmla="*/ 724203 h 728258"/>
                <a:gd name="connsiteX12" fmla="*/ 608195 w 715481"/>
                <a:gd name="connsiteY12" fmla="*/ 702653 h 728258"/>
                <a:gd name="connsiteX13" fmla="*/ 620077 w 715481"/>
                <a:gd name="connsiteY13" fmla="*/ 688954 h 728258"/>
                <a:gd name="connsiteX14" fmla="*/ 648271 w 715481"/>
                <a:gd name="connsiteY14" fmla="*/ 676419 h 728258"/>
                <a:gd name="connsiteX15" fmla="*/ 659400 w 715481"/>
                <a:gd name="connsiteY15" fmla="*/ 646565 h 728258"/>
                <a:gd name="connsiteX16" fmla="*/ 682057 w 715481"/>
                <a:gd name="connsiteY16" fmla="*/ 644293 h 728258"/>
                <a:gd name="connsiteX17" fmla="*/ 695047 w 715481"/>
                <a:gd name="connsiteY17" fmla="*/ 606035 h 728258"/>
                <a:gd name="connsiteX18" fmla="*/ 690021 w 715481"/>
                <a:gd name="connsiteY18" fmla="*/ 565434 h 728258"/>
                <a:gd name="connsiteX19" fmla="*/ 712025 w 715481"/>
                <a:gd name="connsiteY19" fmla="*/ 567450 h 728258"/>
                <a:gd name="connsiteX20" fmla="*/ 677486 w 715481"/>
                <a:gd name="connsiteY20" fmla="*/ 531704 h 728258"/>
                <a:gd name="connsiteX21" fmla="*/ 631065 w 715481"/>
                <a:gd name="connsiteY21" fmla="*/ 449977 h 728258"/>
                <a:gd name="connsiteX22" fmla="*/ 590237 w 715481"/>
                <a:gd name="connsiteY22" fmla="*/ 375036 h 728258"/>
                <a:gd name="connsiteX23" fmla="*/ 587000 w 715481"/>
                <a:gd name="connsiteY23" fmla="*/ 359534 h 728258"/>
                <a:gd name="connsiteX24" fmla="*/ 577106 w 715481"/>
                <a:gd name="connsiteY24" fmla="*/ 335344 h 728258"/>
                <a:gd name="connsiteX25" fmla="*/ 557643 w 715481"/>
                <a:gd name="connsiteY25" fmla="*/ 303900 h 728258"/>
                <a:gd name="connsiteX26" fmla="*/ 556280 w 715481"/>
                <a:gd name="connsiteY26" fmla="*/ 288994 h 728258"/>
                <a:gd name="connsiteX27" fmla="*/ 549636 w 715481"/>
                <a:gd name="connsiteY27" fmla="*/ 269758 h 728258"/>
                <a:gd name="connsiteX28" fmla="*/ 512159 w 715481"/>
                <a:gd name="connsiteY28" fmla="*/ 226233 h 728258"/>
                <a:gd name="connsiteX29" fmla="*/ 490453 w 715481"/>
                <a:gd name="connsiteY29" fmla="*/ 180749 h 728258"/>
                <a:gd name="connsiteX30" fmla="*/ 477393 w 715481"/>
                <a:gd name="connsiteY30" fmla="*/ 156261 h 728258"/>
                <a:gd name="connsiteX31" fmla="*/ 483440 w 715481"/>
                <a:gd name="connsiteY31" fmla="*/ 136017 h 728258"/>
                <a:gd name="connsiteX32" fmla="*/ 520151 w 715481"/>
                <a:gd name="connsiteY32" fmla="*/ 200978 h 728258"/>
                <a:gd name="connsiteX33" fmla="*/ 525432 w 715481"/>
                <a:gd name="connsiteY33" fmla="*/ 225395 h 728258"/>
                <a:gd name="connsiteX34" fmla="*/ 556961 w 715481"/>
                <a:gd name="connsiteY34" fmla="*/ 262859 h 728258"/>
                <a:gd name="connsiteX35" fmla="*/ 591358 w 715481"/>
                <a:gd name="connsiteY35" fmla="*/ 290754 h 728258"/>
                <a:gd name="connsiteX36" fmla="*/ 599720 w 715481"/>
                <a:gd name="connsiteY36" fmla="*/ 289249 h 728258"/>
                <a:gd name="connsiteX37" fmla="*/ 609643 w 715481"/>
                <a:gd name="connsiteY37" fmla="*/ 256868 h 728258"/>
                <a:gd name="connsiteX38" fmla="*/ 618714 w 715481"/>
                <a:gd name="connsiteY38" fmla="*/ 208133 h 728258"/>
                <a:gd name="connsiteX39" fmla="*/ 629631 w 715481"/>
                <a:gd name="connsiteY39" fmla="*/ 166127 h 728258"/>
                <a:gd name="connsiteX40" fmla="*/ 616826 w 715481"/>
                <a:gd name="connsiteY40" fmla="*/ 119067 h 728258"/>
                <a:gd name="connsiteX41" fmla="*/ 579434 w 715481"/>
                <a:gd name="connsiteY41" fmla="*/ 27957 h 728258"/>
                <a:gd name="connsiteX42" fmla="*/ 525702 w 715481"/>
                <a:gd name="connsiteY42" fmla="*/ 46142 h 728258"/>
                <a:gd name="connsiteX43" fmla="*/ 515835 w 715481"/>
                <a:gd name="connsiteY43" fmla="*/ 45333 h 728258"/>
                <a:gd name="connsiteX44" fmla="*/ 484760 w 715481"/>
                <a:gd name="connsiteY44" fmla="*/ 47505 h 728258"/>
                <a:gd name="connsiteX45" fmla="*/ 456865 w 715481"/>
                <a:gd name="connsiteY45" fmla="*/ 32300 h 728258"/>
                <a:gd name="connsiteX46" fmla="*/ 432902 w 715481"/>
                <a:gd name="connsiteY46" fmla="*/ 15933 h 728258"/>
                <a:gd name="connsiteX47" fmla="*/ 408627 w 715481"/>
                <a:gd name="connsiteY47" fmla="*/ 19056 h 728258"/>
                <a:gd name="connsiteX48" fmla="*/ 375592 w 715481"/>
                <a:gd name="connsiteY48" fmla="*/ 13775 h 728258"/>
                <a:gd name="connsiteX49" fmla="*/ 344773 w 715481"/>
                <a:gd name="connsiteY49" fmla="*/ 16940 h 728258"/>
                <a:gd name="connsiteX50" fmla="*/ 332635 w 715481"/>
                <a:gd name="connsiteY50" fmla="*/ 33805 h 728258"/>
                <a:gd name="connsiteX51" fmla="*/ 315912 w 715481"/>
                <a:gd name="connsiteY51" fmla="*/ 39143 h 728258"/>
                <a:gd name="connsiteX52" fmla="*/ 257907 w 715481"/>
                <a:gd name="connsiteY52" fmla="*/ 62254 h 728258"/>
                <a:gd name="connsiteX53" fmla="*/ 208959 w 715481"/>
                <a:gd name="connsiteY53" fmla="*/ 47803 h 728258"/>
                <a:gd name="connsiteX54" fmla="*/ 188006 w 715481"/>
                <a:gd name="connsiteY54" fmla="*/ 39597 h 728258"/>
                <a:gd name="connsiteX55" fmla="*/ 164795 w 715481"/>
                <a:gd name="connsiteY55" fmla="*/ 31534 h 728258"/>
                <a:gd name="connsiteX56" fmla="*/ 130256 w 715481"/>
                <a:gd name="connsiteY56" fmla="*/ 20049 h 728258"/>
                <a:gd name="connsiteX57" fmla="*/ 70689 w 715481"/>
                <a:gd name="connsiteY57" fmla="*/ 11489 h 728258"/>
                <a:gd name="connsiteX58" fmla="*/ 33936 w 715481"/>
                <a:gd name="connsiteY58" fmla="*/ 15464 h 728258"/>
                <a:gd name="connsiteX59" fmla="*/ 27136 w 715481"/>
                <a:gd name="connsiteY59" fmla="*/ 6520 h 728258"/>
                <a:gd name="connsiteX60" fmla="*/ 26227 w 715481"/>
                <a:gd name="connsiteY60" fmla="*/ 7131 h 728258"/>
                <a:gd name="connsiteX61" fmla="*/ 26227 w 715481"/>
                <a:gd name="connsiteY61" fmla="*/ 7131 h 728258"/>
                <a:gd name="connsiteX62" fmla="*/ 389334 w 715481"/>
                <a:gd name="connsiteY62" fmla="*/ 14385 h 728258"/>
                <a:gd name="connsiteX63" fmla="*/ 389334 w 715481"/>
                <a:gd name="connsiteY63" fmla="*/ 14385 h 728258"/>
                <a:gd name="connsiteX64" fmla="*/ 369346 w 715481"/>
                <a:gd name="connsiteY64" fmla="*/ 15847 h 728258"/>
                <a:gd name="connsiteX65" fmla="*/ 369346 w 715481"/>
                <a:gd name="connsiteY65" fmla="*/ 15847 h 728258"/>
                <a:gd name="connsiteX66" fmla="*/ 447893 w 715481"/>
                <a:gd name="connsiteY66" fmla="*/ 29135 h 728258"/>
                <a:gd name="connsiteX67" fmla="*/ 446076 w 715481"/>
                <a:gd name="connsiteY67" fmla="*/ 29291 h 728258"/>
                <a:gd name="connsiteX68" fmla="*/ 452422 w 715481"/>
                <a:gd name="connsiteY68" fmla="*/ 37099 h 728258"/>
                <a:gd name="connsiteX69" fmla="*/ 456950 w 715481"/>
                <a:gd name="connsiteY69" fmla="*/ 44552 h 728258"/>
                <a:gd name="connsiteX70" fmla="*/ 450051 w 715481"/>
                <a:gd name="connsiteY70" fmla="*/ 45105 h 728258"/>
                <a:gd name="connsiteX71" fmla="*/ 437204 w 715481"/>
                <a:gd name="connsiteY71" fmla="*/ 36346 h 728258"/>
                <a:gd name="connsiteX72" fmla="*/ 439574 w 715481"/>
                <a:gd name="connsiteY72" fmla="*/ 26026 h 728258"/>
                <a:gd name="connsiteX73" fmla="*/ 447893 w 715481"/>
                <a:gd name="connsiteY73" fmla="*/ 29135 h 728258"/>
                <a:gd name="connsiteX74" fmla="*/ 447893 w 715481"/>
                <a:gd name="connsiteY74" fmla="*/ 29135 h 728258"/>
                <a:gd name="connsiteX75" fmla="*/ 458114 w 715481"/>
                <a:gd name="connsiteY75" fmla="*/ 38447 h 728258"/>
                <a:gd name="connsiteX76" fmla="*/ 458114 w 715481"/>
                <a:gd name="connsiteY76" fmla="*/ 38447 h 728258"/>
                <a:gd name="connsiteX77" fmla="*/ 458526 w 715481"/>
                <a:gd name="connsiteY77" fmla="*/ 38547 h 728258"/>
                <a:gd name="connsiteX78" fmla="*/ 458526 w 715481"/>
                <a:gd name="connsiteY78" fmla="*/ 38547 h 728258"/>
                <a:gd name="connsiteX79" fmla="*/ 459577 w 715481"/>
                <a:gd name="connsiteY79" fmla="*/ 38703 h 728258"/>
                <a:gd name="connsiteX80" fmla="*/ 459577 w 715481"/>
                <a:gd name="connsiteY80" fmla="*/ 38703 h 728258"/>
                <a:gd name="connsiteX81" fmla="*/ 459775 w 715481"/>
                <a:gd name="connsiteY81" fmla="*/ 38760 h 728258"/>
                <a:gd name="connsiteX82" fmla="*/ 460499 w 715481"/>
                <a:gd name="connsiteY82" fmla="*/ 41514 h 728258"/>
                <a:gd name="connsiteX83" fmla="*/ 459818 w 715481"/>
                <a:gd name="connsiteY83" fmla="*/ 40818 h 728258"/>
                <a:gd name="connsiteX84" fmla="*/ 458654 w 715481"/>
                <a:gd name="connsiteY84" fmla="*/ 40165 h 728258"/>
                <a:gd name="connsiteX85" fmla="*/ 459775 w 715481"/>
                <a:gd name="connsiteY85" fmla="*/ 38760 h 728258"/>
                <a:gd name="connsiteX86" fmla="*/ 322613 w 715481"/>
                <a:gd name="connsiteY86" fmla="*/ 40364 h 728258"/>
                <a:gd name="connsiteX87" fmla="*/ 322613 w 715481"/>
                <a:gd name="connsiteY87" fmla="*/ 40364 h 728258"/>
                <a:gd name="connsiteX88" fmla="*/ 462047 w 715481"/>
                <a:gd name="connsiteY88" fmla="*/ 41826 h 728258"/>
                <a:gd name="connsiteX89" fmla="*/ 462047 w 715481"/>
                <a:gd name="connsiteY89" fmla="*/ 41826 h 728258"/>
                <a:gd name="connsiteX90" fmla="*/ 461550 w 715481"/>
                <a:gd name="connsiteY90" fmla="*/ 42380 h 728258"/>
                <a:gd name="connsiteX91" fmla="*/ 461550 w 715481"/>
                <a:gd name="connsiteY91" fmla="*/ 42380 h 728258"/>
                <a:gd name="connsiteX92" fmla="*/ 461095 w 715481"/>
                <a:gd name="connsiteY92" fmla="*/ 42834 h 728258"/>
                <a:gd name="connsiteX93" fmla="*/ 461095 w 715481"/>
                <a:gd name="connsiteY93" fmla="*/ 42834 h 728258"/>
                <a:gd name="connsiteX94" fmla="*/ 460740 w 715481"/>
                <a:gd name="connsiteY94" fmla="*/ 43232 h 728258"/>
                <a:gd name="connsiteX95" fmla="*/ 460740 w 715481"/>
                <a:gd name="connsiteY95" fmla="*/ 43232 h 728258"/>
                <a:gd name="connsiteX96" fmla="*/ 460229 w 715481"/>
                <a:gd name="connsiteY96" fmla="*/ 43743 h 728258"/>
                <a:gd name="connsiteX97" fmla="*/ 460229 w 715481"/>
                <a:gd name="connsiteY97" fmla="*/ 43743 h 728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715481" h="728258">
                  <a:moveTo>
                    <a:pt x="26227" y="7131"/>
                  </a:moveTo>
                  <a:cubicBezTo>
                    <a:pt x="13536" y="14357"/>
                    <a:pt x="7290" y="30058"/>
                    <a:pt x="11577" y="44197"/>
                  </a:cubicBezTo>
                  <a:cubicBezTo>
                    <a:pt x="15282" y="58719"/>
                    <a:pt x="20932" y="74548"/>
                    <a:pt x="12840" y="88716"/>
                  </a:cubicBezTo>
                  <a:cubicBezTo>
                    <a:pt x="6750" y="101436"/>
                    <a:pt x="-433" y="117662"/>
                    <a:pt x="8667" y="130864"/>
                  </a:cubicBezTo>
                  <a:cubicBezTo>
                    <a:pt x="27860" y="177583"/>
                    <a:pt x="24566" y="229086"/>
                    <a:pt x="27547" y="278560"/>
                  </a:cubicBezTo>
                  <a:cubicBezTo>
                    <a:pt x="29265" y="394499"/>
                    <a:pt x="31977" y="510438"/>
                    <a:pt x="35114" y="626364"/>
                  </a:cubicBezTo>
                  <a:cubicBezTo>
                    <a:pt x="37385" y="651377"/>
                    <a:pt x="33552" y="677171"/>
                    <a:pt x="39132" y="701745"/>
                  </a:cubicBezTo>
                  <a:cubicBezTo>
                    <a:pt x="42595" y="708516"/>
                    <a:pt x="52447" y="705720"/>
                    <a:pt x="58665" y="707082"/>
                  </a:cubicBezTo>
                  <a:cubicBezTo>
                    <a:pt x="90124" y="706600"/>
                    <a:pt x="121582" y="704868"/>
                    <a:pt x="153083" y="705677"/>
                  </a:cubicBezTo>
                  <a:cubicBezTo>
                    <a:pt x="229543" y="706046"/>
                    <a:pt x="306060" y="704967"/>
                    <a:pt x="382492" y="706202"/>
                  </a:cubicBezTo>
                  <a:cubicBezTo>
                    <a:pt x="451683" y="698309"/>
                    <a:pt x="460684" y="692943"/>
                    <a:pt x="547521" y="705422"/>
                  </a:cubicBezTo>
                  <a:cubicBezTo>
                    <a:pt x="560823" y="712463"/>
                    <a:pt x="572109" y="728490"/>
                    <a:pt x="589116" y="724203"/>
                  </a:cubicBezTo>
                  <a:cubicBezTo>
                    <a:pt x="600316" y="723465"/>
                    <a:pt x="607329" y="713187"/>
                    <a:pt x="608195" y="702653"/>
                  </a:cubicBezTo>
                  <a:cubicBezTo>
                    <a:pt x="609075" y="696038"/>
                    <a:pt x="612156" y="688386"/>
                    <a:pt x="620077" y="688954"/>
                  </a:cubicBezTo>
                  <a:cubicBezTo>
                    <a:pt x="630653" y="689295"/>
                    <a:pt x="643714" y="687534"/>
                    <a:pt x="648271" y="676419"/>
                  </a:cubicBezTo>
                  <a:cubicBezTo>
                    <a:pt x="653765" y="667248"/>
                    <a:pt x="652586" y="654756"/>
                    <a:pt x="659400" y="646565"/>
                  </a:cubicBezTo>
                  <a:cubicBezTo>
                    <a:pt x="666839" y="646891"/>
                    <a:pt x="675399" y="650142"/>
                    <a:pt x="682057" y="644293"/>
                  </a:cubicBezTo>
                  <a:cubicBezTo>
                    <a:pt x="694039" y="636230"/>
                    <a:pt x="702386" y="619848"/>
                    <a:pt x="695047" y="606035"/>
                  </a:cubicBezTo>
                  <a:cubicBezTo>
                    <a:pt x="691469" y="592960"/>
                    <a:pt x="688020" y="579076"/>
                    <a:pt x="690021" y="565434"/>
                  </a:cubicBezTo>
                  <a:cubicBezTo>
                    <a:pt x="697020" y="568131"/>
                    <a:pt x="704657" y="567989"/>
                    <a:pt x="712025" y="567450"/>
                  </a:cubicBezTo>
                  <a:cubicBezTo>
                    <a:pt x="704302" y="551848"/>
                    <a:pt x="685535" y="547036"/>
                    <a:pt x="677486" y="531704"/>
                  </a:cubicBezTo>
                  <a:cubicBezTo>
                    <a:pt x="656859" y="507840"/>
                    <a:pt x="646751" y="477149"/>
                    <a:pt x="631065" y="449977"/>
                  </a:cubicBezTo>
                  <a:cubicBezTo>
                    <a:pt x="617408" y="425035"/>
                    <a:pt x="605441" y="398985"/>
                    <a:pt x="590237" y="375036"/>
                  </a:cubicBezTo>
                  <a:cubicBezTo>
                    <a:pt x="586049" y="370778"/>
                    <a:pt x="582074" y="364914"/>
                    <a:pt x="587000" y="359534"/>
                  </a:cubicBezTo>
                  <a:cubicBezTo>
                    <a:pt x="590549" y="350122"/>
                    <a:pt x="578908" y="344004"/>
                    <a:pt x="577106" y="335344"/>
                  </a:cubicBezTo>
                  <a:cubicBezTo>
                    <a:pt x="572960" y="323462"/>
                    <a:pt x="565337" y="313482"/>
                    <a:pt x="557643" y="303900"/>
                  </a:cubicBezTo>
                  <a:cubicBezTo>
                    <a:pt x="556678" y="299087"/>
                    <a:pt x="557998" y="293693"/>
                    <a:pt x="556280" y="288994"/>
                  </a:cubicBezTo>
                  <a:cubicBezTo>
                    <a:pt x="560766" y="282748"/>
                    <a:pt x="553015" y="274911"/>
                    <a:pt x="549636" y="269758"/>
                  </a:cubicBezTo>
                  <a:cubicBezTo>
                    <a:pt x="535355" y="256883"/>
                    <a:pt x="521954" y="242970"/>
                    <a:pt x="512159" y="226233"/>
                  </a:cubicBezTo>
                  <a:cubicBezTo>
                    <a:pt x="501682" y="212647"/>
                    <a:pt x="494499" y="197387"/>
                    <a:pt x="490453" y="180749"/>
                  </a:cubicBezTo>
                  <a:cubicBezTo>
                    <a:pt x="488210" y="171564"/>
                    <a:pt x="481367" y="164537"/>
                    <a:pt x="477393" y="156261"/>
                  </a:cubicBezTo>
                  <a:cubicBezTo>
                    <a:pt x="475987" y="149361"/>
                    <a:pt x="479905" y="139055"/>
                    <a:pt x="483440" y="136017"/>
                  </a:cubicBezTo>
                  <a:cubicBezTo>
                    <a:pt x="490197" y="160378"/>
                    <a:pt x="502931" y="182509"/>
                    <a:pt x="520151" y="200978"/>
                  </a:cubicBezTo>
                  <a:cubicBezTo>
                    <a:pt x="526326" y="207764"/>
                    <a:pt x="526454" y="216920"/>
                    <a:pt x="525432" y="225395"/>
                  </a:cubicBezTo>
                  <a:cubicBezTo>
                    <a:pt x="527987" y="243197"/>
                    <a:pt x="549821" y="247541"/>
                    <a:pt x="556961" y="262859"/>
                  </a:cubicBezTo>
                  <a:cubicBezTo>
                    <a:pt x="564968" y="275948"/>
                    <a:pt x="578142" y="284039"/>
                    <a:pt x="591358" y="290754"/>
                  </a:cubicBezTo>
                  <a:cubicBezTo>
                    <a:pt x="599550" y="298108"/>
                    <a:pt x="605782" y="303886"/>
                    <a:pt x="599720" y="289249"/>
                  </a:cubicBezTo>
                  <a:cubicBezTo>
                    <a:pt x="599592" y="277594"/>
                    <a:pt x="612354" y="269219"/>
                    <a:pt x="609643" y="256868"/>
                  </a:cubicBezTo>
                  <a:cubicBezTo>
                    <a:pt x="607940" y="239719"/>
                    <a:pt x="619211" y="225168"/>
                    <a:pt x="618714" y="208133"/>
                  </a:cubicBezTo>
                  <a:cubicBezTo>
                    <a:pt x="619651" y="193525"/>
                    <a:pt x="620390" y="178052"/>
                    <a:pt x="629631" y="166127"/>
                  </a:cubicBezTo>
                  <a:cubicBezTo>
                    <a:pt x="633876" y="149404"/>
                    <a:pt x="623257" y="133632"/>
                    <a:pt x="616826" y="119067"/>
                  </a:cubicBezTo>
                  <a:cubicBezTo>
                    <a:pt x="602020" y="89695"/>
                    <a:pt x="595106" y="56860"/>
                    <a:pt x="579434" y="27957"/>
                  </a:cubicBezTo>
                  <a:cubicBezTo>
                    <a:pt x="564897" y="41429"/>
                    <a:pt x="544980" y="46156"/>
                    <a:pt x="525702" y="46142"/>
                  </a:cubicBezTo>
                  <a:cubicBezTo>
                    <a:pt x="521769" y="46071"/>
                    <a:pt x="517695" y="50074"/>
                    <a:pt x="515835" y="45333"/>
                  </a:cubicBezTo>
                  <a:cubicBezTo>
                    <a:pt x="505557" y="40449"/>
                    <a:pt x="495351" y="53282"/>
                    <a:pt x="484760" y="47505"/>
                  </a:cubicBezTo>
                  <a:cubicBezTo>
                    <a:pt x="475121" y="43189"/>
                    <a:pt x="467101" y="34487"/>
                    <a:pt x="456865" y="32300"/>
                  </a:cubicBezTo>
                  <a:cubicBezTo>
                    <a:pt x="449809" y="26423"/>
                    <a:pt x="444656" y="12795"/>
                    <a:pt x="432902" y="15933"/>
                  </a:cubicBezTo>
                  <a:cubicBezTo>
                    <a:pt x="425137" y="18473"/>
                    <a:pt x="416676" y="24635"/>
                    <a:pt x="408627" y="19056"/>
                  </a:cubicBezTo>
                  <a:cubicBezTo>
                    <a:pt x="398959" y="13292"/>
                    <a:pt x="386438" y="6208"/>
                    <a:pt x="375592" y="13775"/>
                  </a:cubicBezTo>
                  <a:cubicBezTo>
                    <a:pt x="365201" y="14257"/>
                    <a:pt x="354738" y="25571"/>
                    <a:pt x="344773" y="16940"/>
                  </a:cubicBezTo>
                  <a:cubicBezTo>
                    <a:pt x="343907" y="24067"/>
                    <a:pt x="339123" y="31264"/>
                    <a:pt x="332635" y="33805"/>
                  </a:cubicBezTo>
                  <a:cubicBezTo>
                    <a:pt x="326460" y="24862"/>
                    <a:pt x="321435" y="33947"/>
                    <a:pt x="315912" y="39143"/>
                  </a:cubicBezTo>
                  <a:cubicBezTo>
                    <a:pt x="300893" y="53580"/>
                    <a:pt x="279883" y="71610"/>
                    <a:pt x="257907" y="62254"/>
                  </a:cubicBezTo>
                  <a:cubicBezTo>
                    <a:pt x="242192" y="55724"/>
                    <a:pt x="226633" y="47164"/>
                    <a:pt x="208959" y="47803"/>
                  </a:cubicBezTo>
                  <a:cubicBezTo>
                    <a:pt x="199859" y="49932"/>
                    <a:pt x="197162" y="36588"/>
                    <a:pt x="188006" y="39597"/>
                  </a:cubicBezTo>
                  <a:cubicBezTo>
                    <a:pt x="179332" y="41358"/>
                    <a:pt x="169508" y="39839"/>
                    <a:pt x="164795" y="31534"/>
                  </a:cubicBezTo>
                  <a:cubicBezTo>
                    <a:pt x="155908" y="22690"/>
                    <a:pt x="141570" y="23825"/>
                    <a:pt x="130256" y="20049"/>
                  </a:cubicBezTo>
                  <a:cubicBezTo>
                    <a:pt x="110438" y="16571"/>
                    <a:pt x="90663" y="13462"/>
                    <a:pt x="70689" y="11489"/>
                  </a:cubicBezTo>
                  <a:cubicBezTo>
                    <a:pt x="58083" y="9857"/>
                    <a:pt x="46144" y="19978"/>
                    <a:pt x="33936" y="15464"/>
                  </a:cubicBezTo>
                  <a:cubicBezTo>
                    <a:pt x="28839" y="12667"/>
                    <a:pt x="34291" y="-847"/>
                    <a:pt x="27136" y="6520"/>
                  </a:cubicBezTo>
                  <a:lnTo>
                    <a:pt x="26227" y="7131"/>
                  </a:lnTo>
                  <a:lnTo>
                    <a:pt x="26227" y="7131"/>
                  </a:lnTo>
                  <a:close/>
                  <a:moveTo>
                    <a:pt x="389334" y="14385"/>
                  </a:moveTo>
                  <a:cubicBezTo>
                    <a:pt x="384621" y="15776"/>
                    <a:pt x="389519" y="11020"/>
                    <a:pt x="389334" y="14385"/>
                  </a:cubicBezTo>
                  <a:close/>
                  <a:moveTo>
                    <a:pt x="369346" y="15847"/>
                  </a:moveTo>
                  <a:cubicBezTo>
                    <a:pt x="382648" y="16529"/>
                    <a:pt x="364023" y="16869"/>
                    <a:pt x="369346" y="15847"/>
                  </a:cubicBezTo>
                  <a:close/>
                  <a:moveTo>
                    <a:pt x="447893" y="29135"/>
                  </a:moveTo>
                  <a:cubicBezTo>
                    <a:pt x="443535" y="25543"/>
                    <a:pt x="439801" y="28113"/>
                    <a:pt x="446076" y="29291"/>
                  </a:cubicBezTo>
                  <a:cubicBezTo>
                    <a:pt x="451272" y="33209"/>
                    <a:pt x="446417" y="33294"/>
                    <a:pt x="452422" y="37099"/>
                  </a:cubicBezTo>
                  <a:cubicBezTo>
                    <a:pt x="455474" y="37922"/>
                    <a:pt x="462302" y="41329"/>
                    <a:pt x="456950" y="44552"/>
                  </a:cubicBezTo>
                  <a:cubicBezTo>
                    <a:pt x="454423" y="46937"/>
                    <a:pt x="450917" y="50599"/>
                    <a:pt x="450051" y="45105"/>
                  </a:cubicBezTo>
                  <a:cubicBezTo>
                    <a:pt x="448489" y="38873"/>
                    <a:pt x="439986" y="40137"/>
                    <a:pt x="437204" y="36346"/>
                  </a:cubicBezTo>
                  <a:cubicBezTo>
                    <a:pt x="437303" y="33223"/>
                    <a:pt x="437402" y="25926"/>
                    <a:pt x="439574" y="26026"/>
                  </a:cubicBezTo>
                  <a:cubicBezTo>
                    <a:pt x="444003" y="28638"/>
                    <a:pt x="446019" y="19127"/>
                    <a:pt x="447893" y="29135"/>
                  </a:cubicBezTo>
                  <a:lnTo>
                    <a:pt x="447893" y="29135"/>
                  </a:lnTo>
                  <a:close/>
                  <a:moveTo>
                    <a:pt x="458114" y="38447"/>
                  </a:moveTo>
                  <a:cubicBezTo>
                    <a:pt x="458143" y="38745"/>
                    <a:pt x="457887" y="38320"/>
                    <a:pt x="458114" y="38447"/>
                  </a:cubicBezTo>
                  <a:close/>
                  <a:moveTo>
                    <a:pt x="458526" y="38547"/>
                  </a:moveTo>
                  <a:cubicBezTo>
                    <a:pt x="458242" y="39796"/>
                    <a:pt x="457717" y="37922"/>
                    <a:pt x="458526" y="38547"/>
                  </a:cubicBezTo>
                  <a:close/>
                  <a:moveTo>
                    <a:pt x="459577" y="38703"/>
                  </a:moveTo>
                  <a:cubicBezTo>
                    <a:pt x="458228" y="41996"/>
                    <a:pt x="457759" y="37368"/>
                    <a:pt x="459577" y="38703"/>
                  </a:cubicBezTo>
                  <a:close/>
                  <a:moveTo>
                    <a:pt x="459775" y="38760"/>
                  </a:moveTo>
                  <a:cubicBezTo>
                    <a:pt x="468080" y="37738"/>
                    <a:pt x="466575" y="46525"/>
                    <a:pt x="460499" y="41514"/>
                  </a:cubicBezTo>
                  <a:cubicBezTo>
                    <a:pt x="461564" y="41386"/>
                    <a:pt x="462614" y="39853"/>
                    <a:pt x="459818" y="40818"/>
                  </a:cubicBezTo>
                  <a:cubicBezTo>
                    <a:pt x="461365" y="39285"/>
                    <a:pt x="457901" y="39768"/>
                    <a:pt x="458654" y="40165"/>
                  </a:cubicBezTo>
                  <a:cubicBezTo>
                    <a:pt x="460911" y="43444"/>
                    <a:pt x="459108" y="38618"/>
                    <a:pt x="459775" y="38760"/>
                  </a:cubicBezTo>
                  <a:close/>
                  <a:moveTo>
                    <a:pt x="322613" y="40364"/>
                  </a:moveTo>
                  <a:cubicBezTo>
                    <a:pt x="321392" y="43515"/>
                    <a:pt x="320029" y="38391"/>
                    <a:pt x="322613" y="40364"/>
                  </a:cubicBezTo>
                  <a:close/>
                  <a:moveTo>
                    <a:pt x="462047" y="41826"/>
                  </a:moveTo>
                  <a:cubicBezTo>
                    <a:pt x="461109" y="43657"/>
                    <a:pt x="458185" y="40534"/>
                    <a:pt x="462047" y="41826"/>
                  </a:cubicBezTo>
                  <a:close/>
                  <a:moveTo>
                    <a:pt x="461550" y="42380"/>
                  </a:moveTo>
                  <a:cubicBezTo>
                    <a:pt x="461109" y="43714"/>
                    <a:pt x="458554" y="40762"/>
                    <a:pt x="461550" y="42380"/>
                  </a:cubicBezTo>
                  <a:close/>
                  <a:moveTo>
                    <a:pt x="461095" y="42834"/>
                  </a:moveTo>
                  <a:cubicBezTo>
                    <a:pt x="460499" y="44211"/>
                    <a:pt x="457845" y="40534"/>
                    <a:pt x="461095" y="42834"/>
                  </a:cubicBezTo>
                  <a:close/>
                  <a:moveTo>
                    <a:pt x="460740" y="43232"/>
                  </a:moveTo>
                  <a:cubicBezTo>
                    <a:pt x="460059" y="45020"/>
                    <a:pt x="458739" y="40818"/>
                    <a:pt x="460740" y="43232"/>
                  </a:cubicBezTo>
                  <a:close/>
                  <a:moveTo>
                    <a:pt x="460229" y="43743"/>
                  </a:moveTo>
                  <a:cubicBezTo>
                    <a:pt x="460087" y="44154"/>
                    <a:pt x="459875" y="43146"/>
                    <a:pt x="460229" y="43743"/>
                  </a:cubicBezTo>
                  <a:close/>
                </a:path>
              </a:pathLst>
            </a:custGeom>
            <a:solidFill>
              <a:srgbClr val="EDEDED"/>
            </a:solidFill>
            <a:ln w="6350" cap="rnd">
              <a:solidFill>
                <a:srgbClr val="FFFFFF"/>
              </a:solidFill>
              <a:prstDash val="solid"/>
              <a:round/>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u="none" strike="noStrike" kern="1200" cap="none" spc="0" normalizeH="0" baseline="0" noProof="0" dirty="0">
                <a:ln>
                  <a:noFill/>
                </a:ln>
                <a:solidFill>
                  <a:srgbClr val="1D1D1D"/>
                </a:solidFill>
                <a:effectLst/>
                <a:uLnTx/>
                <a:uFillTx/>
                <a:latin typeface="Helvetica Neue Normal" charset="0"/>
                <a:ea typeface="+mn-ea"/>
                <a:cs typeface="+mn-cs"/>
              </a:endParaRPr>
            </a:p>
          </p:txBody>
        </p:sp>
      </p:grpSp>
      <p:sp>
        <p:nvSpPr>
          <p:cNvPr id="72" name="TextBox 3">
            <a:extLst>
              <a:ext uri="{FF2B5EF4-FFF2-40B4-BE49-F238E27FC236}">
                <a16:creationId xmlns:a16="http://schemas.microsoft.com/office/drawing/2014/main" id="{63F655C2-E302-488F-B6C8-87E0A6668DDF}"/>
              </a:ext>
            </a:extLst>
          </p:cNvPr>
          <p:cNvSpPr txBox="1"/>
          <p:nvPr/>
        </p:nvSpPr>
        <p:spPr>
          <a:xfrm>
            <a:off x="1317625" y="1770117"/>
            <a:ext cx="3374608" cy="947952"/>
          </a:xfrm>
          <a:prstGeom prst="rect">
            <a:avLst/>
          </a:prstGeom>
          <a:noFill/>
        </p:spPr>
        <p:txBody>
          <a:bodyPr wrap="square" lIns="0" tIns="0" rIns="0" bIns="0"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u="none" strike="noStrike" kern="1200" cap="none" spc="0" normalizeH="0" baseline="0" noProof="0" dirty="0">
                <a:ln>
                  <a:noFill/>
                </a:ln>
                <a:effectLst/>
                <a:uLnTx/>
                <a:uFillTx/>
                <a:latin typeface="Helvetica Neue Moyen" charset="0"/>
                <a:ea typeface="+mn-ea"/>
                <a:cs typeface="Helvetica Neue Moyen" charset="0"/>
              </a:rPr>
              <a:t>Leverage </a:t>
            </a: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2800" u="none" strike="noStrike" kern="1200" cap="none" spc="0" normalizeH="0" baseline="0" noProof="0" dirty="0">
                <a:ln>
                  <a:noFill/>
                </a:ln>
                <a:effectLst/>
                <a:uLnTx/>
                <a:uFillTx/>
                <a:latin typeface="Helvetica Neue Moyen" charset="0"/>
                <a:ea typeface="+mn-ea"/>
                <a:cs typeface="Helvetica Neue Moyen" charset="0"/>
              </a:rPr>
              <a:t>agile frameworks</a:t>
            </a:r>
            <a:endParaRPr kumimoji="0" lang="fr-FR" sz="2800" u="none" strike="noStrike" kern="1200" cap="none" spc="0" normalizeH="0" baseline="0" noProof="0" dirty="0">
              <a:ln>
                <a:noFill/>
              </a:ln>
              <a:effectLst/>
              <a:uLnTx/>
              <a:uFillTx/>
              <a:latin typeface="Helvetica Neue Moyen" charset="0"/>
              <a:ea typeface="+mn-ea"/>
              <a:cs typeface="Helvetica Neue Moyen" charset="0"/>
            </a:endParaRPr>
          </a:p>
        </p:txBody>
      </p:sp>
      <p:sp>
        <p:nvSpPr>
          <p:cNvPr id="73" name="TextBox 4">
            <a:extLst>
              <a:ext uri="{FF2B5EF4-FFF2-40B4-BE49-F238E27FC236}">
                <a16:creationId xmlns:a16="http://schemas.microsoft.com/office/drawing/2014/main" id="{80B40F7B-606B-400D-BB8D-D24D790B5B98}"/>
              </a:ext>
            </a:extLst>
          </p:cNvPr>
          <p:cNvSpPr txBox="1"/>
          <p:nvPr/>
        </p:nvSpPr>
        <p:spPr>
          <a:xfrm>
            <a:off x="1343025" y="2924535"/>
            <a:ext cx="2682845" cy="2217911"/>
          </a:xfrm>
          <a:prstGeom prst="rect">
            <a:avLst/>
          </a:prstGeom>
          <a:noFill/>
        </p:spPr>
        <p:txBody>
          <a:bodyPr wrap="square" lIns="0" tIns="0" rIns="0" bIns="0" rtlCol="0" anchor="t">
            <a:spAutoFit/>
          </a:bodyPr>
          <a:lstStyle>
            <a:defPPr>
              <a:defRPr lang="fr-FR"/>
            </a:defPPr>
            <a:lvl1pPr>
              <a:lnSpc>
                <a:spcPct val="125000"/>
              </a:lnSpc>
              <a:defRPr sz="1200">
                <a:latin typeface="Segoe UI" panose="020B0502040204020203" pitchFamily="34" charset="0"/>
                <a:cs typeface="Segoe UI" panose="020B0502040204020203" pitchFamily="34" charset="0"/>
              </a:defRPr>
            </a:lvl1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sz="1200" u="none" strike="noStrike" kern="1200" cap="none" spc="0" normalizeH="0" baseline="0" noProof="0" dirty="0">
                <a:ln>
                  <a:noFill/>
                </a:ln>
                <a:effectLst/>
                <a:uLnTx/>
                <a:uFillTx/>
                <a:latin typeface="Helvetica Neue Normal" charset="0"/>
                <a:ea typeface="+mn-ea"/>
                <a:cs typeface="Helvetica Neue Normal" charset="0"/>
              </a:rPr>
              <a:t>to provide a robust synopsis for high level overviews. Iterative approaches to corporate strategy foster collaborative thinking to further the overall value proposition. Organically grow the holistic world view of disruptive innovation via workplace diversity and empowerment.</a:t>
            </a:r>
          </a:p>
        </p:txBody>
      </p:sp>
      <p:sp>
        <p:nvSpPr>
          <p:cNvPr id="74" name="TextBox 73">
            <a:extLst>
              <a:ext uri="{FF2B5EF4-FFF2-40B4-BE49-F238E27FC236}">
                <a16:creationId xmlns:a16="http://schemas.microsoft.com/office/drawing/2014/main" id="{3BC2F07D-073F-45BD-A242-0E3A62BC70BE}"/>
              </a:ext>
            </a:extLst>
          </p:cNvPr>
          <p:cNvSpPr txBox="1"/>
          <p:nvPr/>
        </p:nvSpPr>
        <p:spPr>
          <a:xfrm>
            <a:off x="1343024" y="1509463"/>
            <a:ext cx="1714211" cy="147733"/>
          </a:xfrm>
          <a:prstGeom prst="rect">
            <a:avLst/>
          </a:prstGeom>
          <a:noFill/>
        </p:spPr>
        <p:txBody>
          <a:bodyPr wrap="square" lIns="0" tIns="0" rIns="0" bIns="0" rtlCol="0" anchor="b">
            <a:spAutoFit/>
          </a:bodyPr>
          <a:lstStyle/>
          <a:p>
            <a:pPr marL="0" marR="0" lvl="0" indent="0" algn="l" defTabSz="914400" rtl="0" eaLnBrk="1" fontAlgn="auto" latinLnBrk="0" hangingPunct="1">
              <a:lnSpc>
                <a:spcPct val="80000"/>
              </a:lnSpc>
              <a:spcBef>
                <a:spcPts val="0"/>
              </a:spcBef>
              <a:spcAft>
                <a:spcPts val="0"/>
              </a:spcAft>
              <a:buClrTx/>
              <a:buSzTx/>
              <a:buFontTx/>
              <a:buNone/>
              <a:tabLst/>
              <a:defRPr/>
            </a:pPr>
            <a:r>
              <a:rPr kumimoji="0" lang="en-US" sz="1200" u="none" strike="noStrike" kern="1200" cap="none" spc="100" normalizeH="0" baseline="0" noProof="0" dirty="0">
                <a:ln>
                  <a:noFill/>
                </a:ln>
                <a:solidFill>
                  <a:schemeClr val="accent1"/>
                </a:solidFill>
                <a:effectLst/>
                <a:uLnTx/>
                <a:uFillTx/>
                <a:latin typeface="Helvetica Neue Moyen" charset="0"/>
                <a:ea typeface="+mn-ea"/>
                <a:cs typeface="Helvetica Neue Normal" charset="0"/>
              </a:rPr>
              <a:t>AFRICA</a:t>
            </a:r>
          </a:p>
        </p:txBody>
      </p:sp>
    </p:spTree>
    <p:extLst>
      <p:ext uri="{BB962C8B-B14F-4D97-AF65-F5344CB8AC3E}">
        <p14:creationId xmlns:p14="http://schemas.microsoft.com/office/powerpoint/2010/main" val="234702212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Rectangle 241">
            <a:extLst>
              <a:ext uri="{FF2B5EF4-FFF2-40B4-BE49-F238E27FC236}">
                <a16:creationId xmlns:a16="http://schemas.microsoft.com/office/drawing/2014/main" id="{C4B5F06A-2C3A-48AE-9157-C36A4950B9D1}"/>
              </a:ext>
            </a:extLst>
          </p:cNvPr>
          <p:cNvSpPr/>
          <p:nvPr/>
        </p:nvSpPr>
        <p:spPr>
          <a:xfrm>
            <a:off x="0" y="0"/>
            <a:ext cx="762000" cy="457200"/>
          </a:xfrm>
          <a:prstGeom prst="rect">
            <a:avLst/>
          </a:prstGeom>
          <a:solidFill>
            <a:srgbClr val="F4433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err="1">
                <a:ln>
                  <a:noFill/>
                </a:ln>
                <a:solidFill>
                  <a:prstClr val="white"/>
                </a:solidFill>
                <a:effectLst/>
                <a:uLnTx/>
                <a:uFillTx/>
                <a:latin typeface="Helvetica Neue Fin" charset="0"/>
                <a:ea typeface="+mn-ea"/>
                <a:cs typeface="Helvetica Neue Fin" charset="0"/>
              </a:rPr>
              <a:t>Red</a:t>
            </a:r>
            <a:endPar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endParaRPr>
          </a:p>
        </p:txBody>
      </p:sp>
      <p:sp>
        <p:nvSpPr>
          <p:cNvPr id="243" name="Rectangle 242">
            <a:extLst>
              <a:ext uri="{FF2B5EF4-FFF2-40B4-BE49-F238E27FC236}">
                <a16:creationId xmlns:a16="http://schemas.microsoft.com/office/drawing/2014/main" id="{63902680-D08A-4461-A606-89540986B4E3}"/>
              </a:ext>
            </a:extLst>
          </p:cNvPr>
          <p:cNvSpPr/>
          <p:nvPr/>
        </p:nvSpPr>
        <p:spPr>
          <a:xfrm>
            <a:off x="0" y="457200"/>
            <a:ext cx="762000" cy="457200"/>
          </a:xfrm>
          <a:prstGeom prst="rect">
            <a:avLst/>
          </a:prstGeom>
          <a:solidFill>
            <a:srgbClr val="FFEBE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a:t>
            </a:r>
          </a:p>
        </p:txBody>
      </p:sp>
      <p:sp>
        <p:nvSpPr>
          <p:cNvPr id="244" name="Rectangle 243">
            <a:extLst>
              <a:ext uri="{FF2B5EF4-FFF2-40B4-BE49-F238E27FC236}">
                <a16:creationId xmlns:a16="http://schemas.microsoft.com/office/drawing/2014/main" id="{0D37C786-8CC3-426D-8D19-149A5B77B77E}"/>
              </a:ext>
            </a:extLst>
          </p:cNvPr>
          <p:cNvSpPr/>
          <p:nvPr/>
        </p:nvSpPr>
        <p:spPr>
          <a:xfrm>
            <a:off x="0" y="914400"/>
            <a:ext cx="762000" cy="457200"/>
          </a:xfrm>
          <a:prstGeom prst="rect">
            <a:avLst/>
          </a:prstGeom>
          <a:solidFill>
            <a:srgbClr val="FFCDD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100</a:t>
            </a:r>
          </a:p>
        </p:txBody>
      </p:sp>
      <p:sp>
        <p:nvSpPr>
          <p:cNvPr id="245" name="Rectangle 244">
            <a:extLst>
              <a:ext uri="{FF2B5EF4-FFF2-40B4-BE49-F238E27FC236}">
                <a16:creationId xmlns:a16="http://schemas.microsoft.com/office/drawing/2014/main" id="{405E7088-D384-47D0-A855-36349EE81CFE}"/>
              </a:ext>
            </a:extLst>
          </p:cNvPr>
          <p:cNvSpPr/>
          <p:nvPr/>
        </p:nvSpPr>
        <p:spPr>
          <a:xfrm>
            <a:off x="0" y="1371600"/>
            <a:ext cx="762000" cy="457200"/>
          </a:xfrm>
          <a:prstGeom prst="rect">
            <a:avLst/>
          </a:prstGeom>
          <a:solidFill>
            <a:srgbClr val="EF9A9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200</a:t>
            </a:r>
          </a:p>
        </p:txBody>
      </p:sp>
      <p:sp>
        <p:nvSpPr>
          <p:cNvPr id="246" name="Rectangle 245">
            <a:extLst>
              <a:ext uri="{FF2B5EF4-FFF2-40B4-BE49-F238E27FC236}">
                <a16:creationId xmlns:a16="http://schemas.microsoft.com/office/drawing/2014/main" id="{977BAAE5-4CB5-47A4-A1E2-CFD9AE9D4AE8}"/>
              </a:ext>
            </a:extLst>
          </p:cNvPr>
          <p:cNvSpPr/>
          <p:nvPr/>
        </p:nvSpPr>
        <p:spPr>
          <a:xfrm>
            <a:off x="0" y="1828800"/>
            <a:ext cx="762000" cy="457200"/>
          </a:xfrm>
          <a:prstGeom prst="rect">
            <a:avLst/>
          </a:prstGeom>
          <a:solidFill>
            <a:srgbClr val="E5737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300</a:t>
            </a:r>
          </a:p>
        </p:txBody>
      </p:sp>
      <p:sp>
        <p:nvSpPr>
          <p:cNvPr id="247" name="Rectangle 246">
            <a:extLst>
              <a:ext uri="{FF2B5EF4-FFF2-40B4-BE49-F238E27FC236}">
                <a16:creationId xmlns:a16="http://schemas.microsoft.com/office/drawing/2014/main" id="{478E2528-F8F9-473A-BD34-33B709A61945}"/>
              </a:ext>
            </a:extLst>
          </p:cNvPr>
          <p:cNvSpPr/>
          <p:nvPr/>
        </p:nvSpPr>
        <p:spPr>
          <a:xfrm>
            <a:off x="0" y="2286000"/>
            <a:ext cx="762000" cy="457200"/>
          </a:xfrm>
          <a:prstGeom prst="rect">
            <a:avLst/>
          </a:prstGeom>
          <a:solidFill>
            <a:srgbClr val="EF535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400</a:t>
            </a:r>
          </a:p>
        </p:txBody>
      </p:sp>
      <p:sp>
        <p:nvSpPr>
          <p:cNvPr id="248" name="Rectangle 247">
            <a:extLst>
              <a:ext uri="{FF2B5EF4-FFF2-40B4-BE49-F238E27FC236}">
                <a16:creationId xmlns:a16="http://schemas.microsoft.com/office/drawing/2014/main" id="{6B5E008A-8646-4079-B285-C4E503C1744C}"/>
              </a:ext>
            </a:extLst>
          </p:cNvPr>
          <p:cNvSpPr/>
          <p:nvPr/>
        </p:nvSpPr>
        <p:spPr>
          <a:xfrm>
            <a:off x="0" y="2743200"/>
            <a:ext cx="762000" cy="457200"/>
          </a:xfrm>
          <a:prstGeom prst="rect">
            <a:avLst/>
          </a:prstGeom>
          <a:solidFill>
            <a:srgbClr val="F4433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500</a:t>
            </a:r>
          </a:p>
        </p:txBody>
      </p:sp>
      <p:sp>
        <p:nvSpPr>
          <p:cNvPr id="249" name="Rectangle 248">
            <a:extLst>
              <a:ext uri="{FF2B5EF4-FFF2-40B4-BE49-F238E27FC236}">
                <a16:creationId xmlns:a16="http://schemas.microsoft.com/office/drawing/2014/main" id="{9710AFE1-BAD1-43CF-9249-FF2CCC10106F}"/>
              </a:ext>
            </a:extLst>
          </p:cNvPr>
          <p:cNvSpPr/>
          <p:nvPr/>
        </p:nvSpPr>
        <p:spPr>
          <a:xfrm>
            <a:off x="0" y="3200400"/>
            <a:ext cx="762000" cy="457200"/>
          </a:xfrm>
          <a:prstGeom prst="rect">
            <a:avLst/>
          </a:prstGeom>
          <a:solidFill>
            <a:srgbClr val="E5393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600</a:t>
            </a:r>
          </a:p>
        </p:txBody>
      </p:sp>
      <p:sp>
        <p:nvSpPr>
          <p:cNvPr id="250" name="Rectangle 249">
            <a:extLst>
              <a:ext uri="{FF2B5EF4-FFF2-40B4-BE49-F238E27FC236}">
                <a16:creationId xmlns:a16="http://schemas.microsoft.com/office/drawing/2014/main" id="{7A5C3D0E-41BD-46F4-B5E0-ACC44327CAA0}"/>
              </a:ext>
            </a:extLst>
          </p:cNvPr>
          <p:cNvSpPr/>
          <p:nvPr/>
        </p:nvSpPr>
        <p:spPr>
          <a:xfrm>
            <a:off x="0" y="3657600"/>
            <a:ext cx="762000" cy="457200"/>
          </a:xfrm>
          <a:prstGeom prst="rect">
            <a:avLst/>
          </a:prstGeom>
          <a:solidFill>
            <a:srgbClr val="D32F2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700</a:t>
            </a:r>
          </a:p>
        </p:txBody>
      </p:sp>
      <p:sp>
        <p:nvSpPr>
          <p:cNvPr id="251" name="Rectangle 250">
            <a:extLst>
              <a:ext uri="{FF2B5EF4-FFF2-40B4-BE49-F238E27FC236}">
                <a16:creationId xmlns:a16="http://schemas.microsoft.com/office/drawing/2014/main" id="{A6DFEABB-75C5-4801-9CB4-8D2A63C859B9}"/>
              </a:ext>
            </a:extLst>
          </p:cNvPr>
          <p:cNvSpPr/>
          <p:nvPr/>
        </p:nvSpPr>
        <p:spPr>
          <a:xfrm>
            <a:off x="0" y="4114800"/>
            <a:ext cx="762000" cy="457200"/>
          </a:xfrm>
          <a:prstGeom prst="rect">
            <a:avLst/>
          </a:prstGeom>
          <a:solidFill>
            <a:srgbClr val="C6282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800</a:t>
            </a:r>
          </a:p>
        </p:txBody>
      </p:sp>
      <p:sp>
        <p:nvSpPr>
          <p:cNvPr id="252" name="Rectangle 251">
            <a:extLst>
              <a:ext uri="{FF2B5EF4-FFF2-40B4-BE49-F238E27FC236}">
                <a16:creationId xmlns:a16="http://schemas.microsoft.com/office/drawing/2014/main" id="{4B0E4FDE-1925-40F2-A551-E3D5E33EA56F}"/>
              </a:ext>
            </a:extLst>
          </p:cNvPr>
          <p:cNvSpPr/>
          <p:nvPr/>
        </p:nvSpPr>
        <p:spPr>
          <a:xfrm>
            <a:off x="0" y="4572000"/>
            <a:ext cx="762000" cy="457200"/>
          </a:xfrm>
          <a:prstGeom prst="rect">
            <a:avLst/>
          </a:prstGeom>
          <a:solidFill>
            <a:srgbClr val="B71C1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900</a:t>
            </a:r>
          </a:p>
        </p:txBody>
      </p:sp>
      <p:sp>
        <p:nvSpPr>
          <p:cNvPr id="253" name="Rectangle 252">
            <a:extLst>
              <a:ext uri="{FF2B5EF4-FFF2-40B4-BE49-F238E27FC236}">
                <a16:creationId xmlns:a16="http://schemas.microsoft.com/office/drawing/2014/main" id="{C61D227F-76C5-4CA9-BDF9-9FFFCD5BE028}"/>
              </a:ext>
            </a:extLst>
          </p:cNvPr>
          <p:cNvSpPr/>
          <p:nvPr/>
        </p:nvSpPr>
        <p:spPr>
          <a:xfrm>
            <a:off x="0" y="5029200"/>
            <a:ext cx="762000" cy="457200"/>
          </a:xfrm>
          <a:prstGeom prst="rect">
            <a:avLst/>
          </a:prstGeom>
          <a:solidFill>
            <a:srgbClr val="FF8A8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A100</a:t>
            </a:r>
          </a:p>
        </p:txBody>
      </p:sp>
      <p:sp>
        <p:nvSpPr>
          <p:cNvPr id="254" name="Rectangle 253">
            <a:extLst>
              <a:ext uri="{FF2B5EF4-FFF2-40B4-BE49-F238E27FC236}">
                <a16:creationId xmlns:a16="http://schemas.microsoft.com/office/drawing/2014/main" id="{323B6C50-8642-4E2C-B272-A82384AF093D}"/>
              </a:ext>
            </a:extLst>
          </p:cNvPr>
          <p:cNvSpPr/>
          <p:nvPr/>
        </p:nvSpPr>
        <p:spPr>
          <a:xfrm>
            <a:off x="0" y="5486400"/>
            <a:ext cx="762000" cy="457200"/>
          </a:xfrm>
          <a:prstGeom prst="rect">
            <a:avLst/>
          </a:prstGeom>
          <a:solidFill>
            <a:srgbClr val="FF525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A200</a:t>
            </a:r>
          </a:p>
        </p:txBody>
      </p:sp>
      <p:sp>
        <p:nvSpPr>
          <p:cNvPr id="255" name="Rectangle 254">
            <a:extLst>
              <a:ext uri="{FF2B5EF4-FFF2-40B4-BE49-F238E27FC236}">
                <a16:creationId xmlns:a16="http://schemas.microsoft.com/office/drawing/2014/main" id="{4E0A22EA-642C-4C04-9F51-97F919C8EE10}"/>
              </a:ext>
            </a:extLst>
          </p:cNvPr>
          <p:cNvSpPr/>
          <p:nvPr/>
        </p:nvSpPr>
        <p:spPr>
          <a:xfrm>
            <a:off x="0" y="5943600"/>
            <a:ext cx="762000" cy="457200"/>
          </a:xfrm>
          <a:prstGeom prst="rect">
            <a:avLst/>
          </a:prstGeom>
          <a:solidFill>
            <a:srgbClr val="FF174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A400</a:t>
            </a:r>
          </a:p>
        </p:txBody>
      </p:sp>
      <p:sp>
        <p:nvSpPr>
          <p:cNvPr id="256" name="Rectangle 255">
            <a:extLst>
              <a:ext uri="{FF2B5EF4-FFF2-40B4-BE49-F238E27FC236}">
                <a16:creationId xmlns:a16="http://schemas.microsoft.com/office/drawing/2014/main" id="{9370F725-0FAE-4C21-93E6-DC1AE8C20E33}"/>
              </a:ext>
            </a:extLst>
          </p:cNvPr>
          <p:cNvSpPr/>
          <p:nvPr/>
        </p:nvSpPr>
        <p:spPr>
          <a:xfrm>
            <a:off x="0" y="6400800"/>
            <a:ext cx="762000" cy="457200"/>
          </a:xfrm>
          <a:prstGeom prst="rect">
            <a:avLst/>
          </a:prstGeom>
          <a:solidFill>
            <a:srgbClr val="D500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A700</a:t>
            </a:r>
          </a:p>
        </p:txBody>
      </p:sp>
      <p:sp>
        <p:nvSpPr>
          <p:cNvPr id="257" name="Rectangle 256">
            <a:extLst>
              <a:ext uri="{FF2B5EF4-FFF2-40B4-BE49-F238E27FC236}">
                <a16:creationId xmlns:a16="http://schemas.microsoft.com/office/drawing/2014/main" id="{4B3915F0-0A24-4BB4-9A53-A4704D88D6B5}"/>
              </a:ext>
            </a:extLst>
          </p:cNvPr>
          <p:cNvSpPr/>
          <p:nvPr/>
        </p:nvSpPr>
        <p:spPr>
          <a:xfrm>
            <a:off x="762000" y="0"/>
            <a:ext cx="762000" cy="457200"/>
          </a:xfrm>
          <a:prstGeom prst="rect">
            <a:avLst/>
          </a:prstGeom>
          <a:solidFill>
            <a:srgbClr val="E91E6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Pink</a:t>
            </a:r>
          </a:p>
        </p:txBody>
      </p:sp>
      <p:sp>
        <p:nvSpPr>
          <p:cNvPr id="258" name="Rectangle 257">
            <a:extLst>
              <a:ext uri="{FF2B5EF4-FFF2-40B4-BE49-F238E27FC236}">
                <a16:creationId xmlns:a16="http://schemas.microsoft.com/office/drawing/2014/main" id="{3BB7D6A4-5096-4C5A-91EF-4400D3DD5C00}"/>
              </a:ext>
            </a:extLst>
          </p:cNvPr>
          <p:cNvSpPr/>
          <p:nvPr/>
        </p:nvSpPr>
        <p:spPr>
          <a:xfrm>
            <a:off x="762000" y="457200"/>
            <a:ext cx="762000" cy="457200"/>
          </a:xfrm>
          <a:prstGeom prst="rect">
            <a:avLst/>
          </a:prstGeom>
          <a:solidFill>
            <a:srgbClr val="FCE4E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a:t>
            </a:r>
          </a:p>
        </p:txBody>
      </p:sp>
      <p:sp>
        <p:nvSpPr>
          <p:cNvPr id="259" name="Rectangle 258">
            <a:extLst>
              <a:ext uri="{FF2B5EF4-FFF2-40B4-BE49-F238E27FC236}">
                <a16:creationId xmlns:a16="http://schemas.microsoft.com/office/drawing/2014/main" id="{8C399002-091A-45F5-9859-7AF70DE8810C}"/>
              </a:ext>
            </a:extLst>
          </p:cNvPr>
          <p:cNvSpPr/>
          <p:nvPr/>
        </p:nvSpPr>
        <p:spPr>
          <a:xfrm>
            <a:off x="762000" y="914400"/>
            <a:ext cx="762000" cy="457200"/>
          </a:xfrm>
          <a:prstGeom prst="rect">
            <a:avLst/>
          </a:prstGeom>
          <a:solidFill>
            <a:srgbClr val="F8BBD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100</a:t>
            </a:r>
          </a:p>
        </p:txBody>
      </p:sp>
      <p:sp>
        <p:nvSpPr>
          <p:cNvPr id="260" name="Rectangle 259">
            <a:extLst>
              <a:ext uri="{FF2B5EF4-FFF2-40B4-BE49-F238E27FC236}">
                <a16:creationId xmlns:a16="http://schemas.microsoft.com/office/drawing/2014/main" id="{CC3F1D12-1526-492B-B10D-47A95CAC8C73}"/>
              </a:ext>
            </a:extLst>
          </p:cNvPr>
          <p:cNvSpPr/>
          <p:nvPr/>
        </p:nvSpPr>
        <p:spPr>
          <a:xfrm>
            <a:off x="762000" y="1371600"/>
            <a:ext cx="762000" cy="457200"/>
          </a:xfrm>
          <a:prstGeom prst="rect">
            <a:avLst/>
          </a:prstGeom>
          <a:solidFill>
            <a:srgbClr val="F48FB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200</a:t>
            </a:r>
          </a:p>
        </p:txBody>
      </p:sp>
      <p:sp>
        <p:nvSpPr>
          <p:cNvPr id="261" name="Rectangle 260">
            <a:extLst>
              <a:ext uri="{FF2B5EF4-FFF2-40B4-BE49-F238E27FC236}">
                <a16:creationId xmlns:a16="http://schemas.microsoft.com/office/drawing/2014/main" id="{4B7300D7-A5DA-472F-B1A2-E2677875A9B7}"/>
              </a:ext>
            </a:extLst>
          </p:cNvPr>
          <p:cNvSpPr/>
          <p:nvPr/>
        </p:nvSpPr>
        <p:spPr>
          <a:xfrm>
            <a:off x="762000" y="1828800"/>
            <a:ext cx="762000" cy="457200"/>
          </a:xfrm>
          <a:prstGeom prst="rect">
            <a:avLst/>
          </a:prstGeom>
          <a:solidFill>
            <a:srgbClr val="F0629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300</a:t>
            </a:r>
          </a:p>
        </p:txBody>
      </p:sp>
      <p:sp>
        <p:nvSpPr>
          <p:cNvPr id="262" name="Rectangle 261">
            <a:extLst>
              <a:ext uri="{FF2B5EF4-FFF2-40B4-BE49-F238E27FC236}">
                <a16:creationId xmlns:a16="http://schemas.microsoft.com/office/drawing/2014/main" id="{F2B258BD-70DF-40F7-AF51-DE2321FD1171}"/>
              </a:ext>
            </a:extLst>
          </p:cNvPr>
          <p:cNvSpPr/>
          <p:nvPr/>
        </p:nvSpPr>
        <p:spPr>
          <a:xfrm>
            <a:off x="762000" y="2286000"/>
            <a:ext cx="762000" cy="457200"/>
          </a:xfrm>
          <a:prstGeom prst="rect">
            <a:avLst/>
          </a:prstGeom>
          <a:solidFill>
            <a:srgbClr val="EC407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400</a:t>
            </a:r>
          </a:p>
        </p:txBody>
      </p:sp>
      <p:sp>
        <p:nvSpPr>
          <p:cNvPr id="263" name="Rectangle 262">
            <a:extLst>
              <a:ext uri="{FF2B5EF4-FFF2-40B4-BE49-F238E27FC236}">
                <a16:creationId xmlns:a16="http://schemas.microsoft.com/office/drawing/2014/main" id="{9ADA75FF-CE15-4F52-88D7-49988396DD15}"/>
              </a:ext>
            </a:extLst>
          </p:cNvPr>
          <p:cNvSpPr/>
          <p:nvPr/>
        </p:nvSpPr>
        <p:spPr>
          <a:xfrm>
            <a:off x="762000" y="2743200"/>
            <a:ext cx="762000" cy="457200"/>
          </a:xfrm>
          <a:prstGeom prst="rect">
            <a:avLst/>
          </a:prstGeom>
          <a:solidFill>
            <a:srgbClr val="E91E6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500</a:t>
            </a:r>
          </a:p>
        </p:txBody>
      </p:sp>
      <p:sp>
        <p:nvSpPr>
          <p:cNvPr id="264" name="Rectangle 263">
            <a:extLst>
              <a:ext uri="{FF2B5EF4-FFF2-40B4-BE49-F238E27FC236}">
                <a16:creationId xmlns:a16="http://schemas.microsoft.com/office/drawing/2014/main" id="{50ADBF4F-DFFF-4E06-AEA5-645342329379}"/>
              </a:ext>
            </a:extLst>
          </p:cNvPr>
          <p:cNvSpPr/>
          <p:nvPr/>
        </p:nvSpPr>
        <p:spPr>
          <a:xfrm>
            <a:off x="762000" y="3200400"/>
            <a:ext cx="762000" cy="457200"/>
          </a:xfrm>
          <a:prstGeom prst="rect">
            <a:avLst/>
          </a:prstGeom>
          <a:solidFill>
            <a:srgbClr val="D81B6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600</a:t>
            </a:r>
          </a:p>
        </p:txBody>
      </p:sp>
      <p:sp>
        <p:nvSpPr>
          <p:cNvPr id="265" name="Rectangle 264">
            <a:extLst>
              <a:ext uri="{FF2B5EF4-FFF2-40B4-BE49-F238E27FC236}">
                <a16:creationId xmlns:a16="http://schemas.microsoft.com/office/drawing/2014/main" id="{B643D7ED-DA69-46CD-98EA-812F524C6C19}"/>
              </a:ext>
            </a:extLst>
          </p:cNvPr>
          <p:cNvSpPr/>
          <p:nvPr/>
        </p:nvSpPr>
        <p:spPr>
          <a:xfrm>
            <a:off x="762000" y="3657600"/>
            <a:ext cx="762000" cy="457200"/>
          </a:xfrm>
          <a:prstGeom prst="rect">
            <a:avLst/>
          </a:prstGeom>
          <a:solidFill>
            <a:srgbClr val="C2185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700</a:t>
            </a:r>
          </a:p>
        </p:txBody>
      </p:sp>
      <p:sp>
        <p:nvSpPr>
          <p:cNvPr id="266" name="Rectangle 265">
            <a:extLst>
              <a:ext uri="{FF2B5EF4-FFF2-40B4-BE49-F238E27FC236}">
                <a16:creationId xmlns:a16="http://schemas.microsoft.com/office/drawing/2014/main" id="{25D2BCF0-6E57-412C-9CB0-351086957342}"/>
              </a:ext>
            </a:extLst>
          </p:cNvPr>
          <p:cNvSpPr/>
          <p:nvPr/>
        </p:nvSpPr>
        <p:spPr>
          <a:xfrm>
            <a:off x="762000" y="4114800"/>
            <a:ext cx="762000" cy="457200"/>
          </a:xfrm>
          <a:prstGeom prst="rect">
            <a:avLst/>
          </a:prstGeom>
          <a:solidFill>
            <a:srgbClr val="AD145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800</a:t>
            </a:r>
          </a:p>
        </p:txBody>
      </p:sp>
      <p:sp>
        <p:nvSpPr>
          <p:cNvPr id="267" name="Rectangle 266">
            <a:extLst>
              <a:ext uri="{FF2B5EF4-FFF2-40B4-BE49-F238E27FC236}">
                <a16:creationId xmlns:a16="http://schemas.microsoft.com/office/drawing/2014/main" id="{300A4F00-A9DA-45A4-B684-0226E2202ACD}"/>
              </a:ext>
            </a:extLst>
          </p:cNvPr>
          <p:cNvSpPr/>
          <p:nvPr/>
        </p:nvSpPr>
        <p:spPr>
          <a:xfrm>
            <a:off x="762000" y="4572000"/>
            <a:ext cx="762000" cy="457200"/>
          </a:xfrm>
          <a:prstGeom prst="rect">
            <a:avLst/>
          </a:prstGeom>
          <a:solidFill>
            <a:srgbClr val="880E4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900</a:t>
            </a:r>
          </a:p>
        </p:txBody>
      </p:sp>
      <p:sp>
        <p:nvSpPr>
          <p:cNvPr id="268" name="Rectangle 267">
            <a:extLst>
              <a:ext uri="{FF2B5EF4-FFF2-40B4-BE49-F238E27FC236}">
                <a16:creationId xmlns:a16="http://schemas.microsoft.com/office/drawing/2014/main" id="{65451C41-B2FC-4E0D-93CD-B0C5AC28857D}"/>
              </a:ext>
            </a:extLst>
          </p:cNvPr>
          <p:cNvSpPr/>
          <p:nvPr/>
        </p:nvSpPr>
        <p:spPr>
          <a:xfrm>
            <a:off x="762000" y="5029200"/>
            <a:ext cx="762000" cy="457200"/>
          </a:xfrm>
          <a:prstGeom prst="rect">
            <a:avLst/>
          </a:prstGeom>
          <a:solidFill>
            <a:srgbClr val="FF80A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A100</a:t>
            </a:r>
          </a:p>
        </p:txBody>
      </p:sp>
      <p:sp>
        <p:nvSpPr>
          <p:cNvPr id="269" name="Rectangle 268">
            <a:extLst>
              <a:ext uri="{FF2B5EF4-FFF2-40B4-BE49-F238E27FC236}">
                <a16:creationId xmlns:a16="http://schemas.microsoft.com/office/drawing/2014/main" id="{ABBDA603-4F03-4E8C-864B-39438FFCC2F0}"/>
              </a:ext>
            </a:extLst>
          </p:cNvPr>
          <p:cNvSpPr/>
          <p:nvPr/>
        </p:nvSpPr>
        <p:spPr>
          <a:xfrm>
            <a:off x="762000" y="5486400"/>
            <a:ext cx="762000" cy="457200"/>
          </a:xfrm>
          <a:prstGeom prst="rect">
            <a:avLst/>
          </a:prstGeom>
          <a:solidFill>
            <a:srgbClr val="FF408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A200</a:t>
            </a:r>
          </a:p>
        </p:txBody>
      </p:sp>
      <p:sp>
        <p:nvSpPr>
          <p:cNvPr id="270" name="Rectangle 269">
            <a:extLst>
              <a:ext uri="{FF2B5EF4-FFF2-40B4-BE49-F238E27FC236}">
                <a16:creationId xmlns:a16="http://schemas.microsoft.com/office/drawing/2014/main" id="{C4DD3047-94BC-4A69-8A0B-4EC705BF30F1}"/>
              </a:ext>
            </a:extLst>
          </p:cNvPr>
          <p:cNvSpPr/>
          <p:nvPr/>
        </p:nvSpPr>
        <p:spPr>
          <a:xfrm>
            <a:off x="762000" y="5943600"/>
            <a:ext cx="762000" cy="457200"/>
          </a:xfrm>
          <a:prstGeom prst="rect">
            <a:avLst/>
          </a:prstGeom>
          <a:solidFill>
            <a:srgbClr val="F5005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A400</a:t>
            </a:r>
          </a:p>
        </p:txBody>
      </p:sp>
      <p:sp>
        <p:nvSpPr>
          <p:cNvPr id="271" name="Rectangle 270">
            <a:extLst>
              <a:ext uri="{FF2B5EF4-FFF2-40B4-BE49-F238E27FC236}">
                <a16:creationId xmlns:a16="http://schemas.microsoft.com/office/drawing/2014/main" id="{D7DB508B-21AD-49BC-8808-ED98DE5305CF}"/>
              </a:ext>
            </a:extLst>
          </p:cNvPr>
          <p:cNvSpPr/>
          <p:nvPr/>
        </p:nvSpPr>
        <p:spPr>
          <a:xfrm>
            <a:off x="762000" y="6400800"/>
            <a:ext cx="762000" cy="457200"/>
          </a:xfrm>
          <a:prstGeom prst="rect">
            <a:avLst/>
          </a:prstGeom>
          <a:solidFill>
            <a:srgbClr val="C5116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A700</a:t>
            </a:r>
          </a:p>
        </p:txBody>
      </p:sp>
      <p:sp>
        <p:nvSpPr>
          <p:cNvPr id="272" name="Rectangle 271">
            <a:extLst>
              <a:ext uri="{FF2B5EF4-FFF2-40B4-BE49-F238E27FC236}">
                <a16:creationId xmlns:a16="http://schemas.microsoft.com/office/drawing/2014/main" id="{47670FE7-684E-49D7-BA50-0426C6EEE8D5}"/>
              </a:ext>
            </a:extLst>
          </p:cNvPr>
          <p:cNvSpPr/>
          <p:nvPr/>
        </p:nvSpPr>
        <p:spPr>
          <a:xfrm>
            <a:off x="1524000" y="0"/>
            <a:ext cx="762000" cy="457200"/>
          </a:xfrm>
          <a:prstGeom prst="rect">
            <a:avLst/>
          </a:prstGeom>
          <a:solidFill>
            <a:srgbClr val="9C27B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err="1">
                <a:ln>
                  <a:noFill/>
                </a:ln>
                <a:solidFill>
                  <a:prstClr val="white"/>
                </a:solidFill>
                <a:effectLst/>
                <a:uLnTx/>
                <a:uFillTx/>
                <a:latin typeface="Helvetica Neue Fin" charset="0"/>
                <a:ea typeface="+mn-ea"/>
                <a:cs typeface="Helvetica Neue Fin" charset="0"/>
              </a:rPr>
              <a:t>Purple</a:t>
            </a:r>
            <a:endPar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endParaRPr>
          </a:p>
        </p:txBody>
      </p:sp>
      <p:sp>
        <p:nvSpPr>
          <p:cNvPr id="273" name="Rectangle 272">
            <a:extLst>
              <a:ext uri="{FF2B5EF4-FFF2-40B4-BE49-F238E27FC236}">
                <a16:creationId xmlns:a16="http://schemas.microsoft.com/office/drawing/2014/main" id="{B1B4BDE4-3843-433F-A60A-69943E44E585}"/>
              </a:ext>
            </a:extLst>
          </p:cNvPr>
          <p:cNvSpPr/>
          <p:nvPr/>
        </p:nvSpPr>
        <p:spPr>
          <a:xfrm>
            <a:off x="1524000" y="457200"/>
            <a:ext cx="762000" cy="457200"/>
          </a:xfrm>
          <a:prstGeom prst="rect">
            <a:avLst/>
          </a:prstGeom>
          <a:solidFill>
            <a:srgbClr val="F3E5F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a:t>
            </a:r>
          </a:p>
        </p:txBody>
      </p:sp>
      <p:sp>
        <p:nvSpPr>
          <p:cNvPr id="274" name="Rectangle 273">
            <a:extLst>
              <a:ext uri="{FF2B5EF4-FFF2-40B4-BE49-F238E27FC236}">
                <a16:creationId xmlns:a16="http://schemas.microsoft.com/office/drawing/2014/main" id="{1632D988-4498-4ED7-8272-DD52DA58D739}"/>
              </a:ext>
            </a:extLst>
          </p:cNvPr>
          <p:cNvSpPr/>
          <p:nvPr/>
        </p:nvSpPr>
        <p:spPr>
          <a:xfrm>
            <a:off x="1524000" y="914400"/>
            <a:ext cx="762000" cy="457200"/>
          </a:xfrm>
          <a:prstGeom prst="rect">
            <a:avLst/>
          </a:prstGeom>
          <a:solidFill>
            <a:srgbClr val="E1BEE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100</a:t>
            </a:r>
          </a:p>
        </p:txBody>
      </p:sp>
      <p:sp>
        <p:nvSpPr>
          <p:cNvPr id="275" name="Rectangle 274">
            <a:extLst>
              <a:ext uri="{FF2B5EF4-FFF2-40B4-BE49-F238E27FC236}">
                <a16:creationId xmlns:a16="http://schemas.microsoft.com/office/drawing/2014/main" id="{B1504CCE-4300-423F-A4E7-DC712AA0574D}"/>
              </a:ext>
            </a:extLst>
          </p:cNvPr>
          <p:cNvSpPr/>
          <p:nvPr/>
        </p:nvSpPr>
        <p:spPr>
          <a:xfrm>
            <a:off x="1524000" y="1371600"/>
            <a:ext cx="762000" cy="457200"/>
          </a:xfrm>
          <a:prstGeom prst="rect">
            <a:avLst/>
          </a:prstGeom>
          <a:solidFill>
            <a:srgbClr val="CE93D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200</a:t>
            </a:r>
          </a:p>
        </p:txBody>
      </p:sp>
      <p:sp>
        <p:nvSpPr>
          <p:cNvPr id="276" name="Rectangle 275">
            <a:extLst>
              <a:ext uri="{FF2B5EF4-FFF2-40B4-BE49-F238E27FC236}">
                <a16:creationId xmlns:a16="http://schemas.microsoft.com/office/drawing/2014/main" id="{7D3402CC-B8AF-4051-8A46-E919FDA196F6}"/>
              </a:ext>
            </a:extLst>
          </p:cNvPr>
          <p:cNvSpPr/>
          <p:nvPr/>
        </p:nvSpPr>
        <p:spPr>
          <a:xfrm>
            <a:off x="1524000" y="1828800"/>
            <a:ext cx="762000" cy="457200"/>
          </a:xfrm>
          <a:prstGeom prst="rect">
            <a:avLst/>
          </a:prstGeom>
          <a:solidFill>
            <a:srgbClr val="BA68C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300</a:t>
            </a:r>
          </a:p>
        </p:txBody>
      </p:sp>
      <p:sp>
        <p:nvSpPr>
          <p:cNvPr id="277" name="Rectangle 276">
            <a:extLst>
              <a:ext uri="{FF2B5EF4-FFF2-40B4-BE49-F238E27FC236}">
                <a16:creationId xmlns:a16="http://schemas.microsoft.com/office/drawing/2014/main" id="{E6845656-EE27-4556-8B55-107C2601302A}"/>
              </a:ext>
            </a:extLst>
          </p:cNvPr>
          <p:cNvSpPr/>
          <p:nvPr/>
        </p:nvSpPr>
        <p:spPr>
          <a:xfrm>
            <a:off x="1524000" y="2286000"/>
            <a:ext cx="762000" cy="457200"/>
          </a:xfrm>
          <a:prstGeom prst="rect">
            <a:avLst/>
          </a:prstGeom>
          <a:solidFill>
            <a:srgbClr val="AB47B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400</a:t>
            </a:r>
          </a:p>
        </p:txBody>
      </p:sp>
      <p:sp>
        <p:nvSpPr>
          <p:cNvPr id="278" name="Rectangle 277">
            <a:extLst>
              <a:ext uri="{FF2B5EF4-FFF2-40B4-BE49-F238E27FC236}">
                <a16:creationId xmlns:a16="http://schemas.microsoft.com/office/drawing/2014/main" id="{45682F21-4525-47BD-95A0-570DE53121B3}"/>
              </a:ext>
            </a:extLst>
          </p:cNvPr>
          <p:cNvSpPr/>
          <p:nvPr/>
        </p:nvSpPr>
        <p:spPr>
          <a:xfrm>
            <a:off x="1524000" y="2743200"/>
            <a:ext cx="762000" cy="457200"/>
          </a:xfrm>
          <a:prstGeom prst="rect">
            <a:avLst/>
          </a:prstGeom>
          <a:solidFill>
            <a:srgbClr val="9C27B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500</a:t>
            </a:r>
          </a:p>
        </p:txBody>
      </p:sp>
      <p:sp>
        <p:nvSpPr>
          <p:cNvPr id="279" name="Rectangle 278">
            <a:extLst>
              <a:ext uri="{FF2B5EF4-FFF2-40B4-BE49-F238E27FC236}">
                <a16:creationId xmlns:a16="http://schemas.microsoft.com/office/drawing/2014/main" id="{44931EC1-95B1-47A8-96DB-8C6D9CD749D2}"/>
              </a:ext>
            </a:extLst>
          </p:cNvPr>
          <p:cNvSpPr/>
          <p:nvPr/>
        </p:nvSpPr>
        <p:spPr>
          <a:xfrm>
            <a:off x="1524000" y="3200400"/>
            <a:ext cx="762000" cy="457200"/>
          </a:xfrm>
          <a:prstGeom prst="rect">
            <a:avLst/>
          </a:prstGeom>
          <a:solidFill>
            <a:srgbClr val="8E24A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600</a:t>
            </a:r>
          </a:p>
        </p:txBody>
      </p:sp>
      <p:sp>
        <p:nvSpPr>
          <p:cNvPr id="280" name="Rectangle 279">
            <a:extLst>
              <a:ext uri="{FF2B5EF4-FFF2-40B4-BE49-F238E27FC236}">
                <a16:creationId xmlns:a16="http://schemas.microsoft.com/office/drawing/2014/main" id="{CB51516C-5B4E-4752-9462-9D870B350913}"/>
              </a:ext>
            </a:extLst>
          </p:cNvPr>
          <p:cNvSpPr/>
          <p:nvPr/>
        </p:nvSpPr>
        <p:spPr>
          <a:xfrm>
            <a:off x="1524000" y="3657600"/>
            <a:ext cx="762000" cy="457200"/>
          </a:xfrm>
          <a:prstGeom prst="rect">
            <a:avLst/>
          </a:prstGeom>
          <a:solidFill>
            <a:srgbClr val="7B1FA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700</a:t>
            </a:r>
          </a:p>
        </p:txBody>
      </p:sp>
      <p:sp>
        <p:nvSpPr>
          <p:cNvPr id="281" name="Rectangle 280">
            <a:extLst>
              <a:ext uri="{FF2B5EF4-FFF2-40B4-BE49-F238E27FC236}">
                <a16:creationId xmlns:a16="http://schemas.microsoft.com/office/drawing/2014/main" id="{2556180C-EB78-45A5-AEC8-44E1EC77EC86}"/>
              </a:ext>
            </a:extLst>
          </p:cNvPr>
          <p:cNvSpPr/>
          <p:nvPr/>
        </p:nvSpPr>
        <p:spPr>
          <a:xfrm>
            <a:off x="1524000" y="4114800"/>
            <a:ext cx="762000" cy="457200"/>
          </a:xfrm>
          <a:prstGeom prst="rect">
            <a:avLst/>
          </a:prstGeom>
          <a:solidFill>
            <a:srgbClr val="6A1B9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800</a:t>
            </a:r>
          </a:p>
        </p:txBody>
      </p:sp>
      <p:sp>
        <p:nvSpPr>
          <p:cNvPr id="282" name="Rectangle 281">
            <a:extLst>
              <a:ext uri="{FF2B5EF4-FFF2-40B4-BE49-F238E27FC236}">
                <a16:creationId xmlns:a16="http://schemas.microsoft.com/office/drawing/2014/main" id="{D92565F4-AC76-4AEA-B290-5DCD795D6E61}"/>
              </a:ext>
            </a:extLst>
          </p:cNvPr>
          <p:cNvSpPr/>
          <p:nvPr/>
        </p:nvSpPr>
        <p:spPr>
          <a:xfrm>
            <a:off x="1524000" y="4572000"/>
            <a:ext cx="762000" cy="457200"/>
          </a:xfrm>
          <a:prstGeom prst="rect">
            <a:avLst/>
          </a:prstGeom>
          <a:solidFill>
            <a:srgbClr val="4A148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900</a:t>
            </a:r>
          </a:p>
        </p:txBody>
      </p:sp>
      <p:sp>
        <p:nvSpPr>
          <p:cNvPr id="283" name="Rectangle 282">
            <a:extLst>
              <a:ext uri="{FF2B5EF4-FFF2-40B4-BE49-F238E27FC236}">
                <a16:creationId xmlns:a16="http://schemas.microsoft.com/office/drawing/2014/main" id="{BC601552-9407-4D5D-ABDD-E92210B65C26}"/>
              </a:ext>
            </a:extLst>
          </p:cNvPr>
          <p:cNvSpPr/>
          <p:nvPr/>
        </p:nvSpPr>
        <p:spPr>
          <a:xfrm>
            <a:off x="1524000" y="5029200"/>
            <a:ext cx="762000" cy="457200"/>
          </a:xfrm>
          <a:prstGeom prst="rect">
            <a:avLst/>
          </a:prstGeom>
          <a:solidFill>
            <a:srgbClr val="EA80F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A100</a:t>
            </a:r>
          </a:p>
        </p:txBody>
      </p:sp>
      <p:sp>
        <p:nvSpPr>
          <p:cNvPr id="284" name="Rectangle 283">
            <a:extLst>
              <a:ext uri="{FF2B5EF4-FFF2-40B4-BE49-F238E27FC236}">
                <a16:creationId xmlns:a16="http://schemas.microsoft.com/office/drawing/2014/main" id="{A06E83DE-2963-4AFA-BD22-D7E8A668CC54}"/>
              </a:ext>
            </a:extLst>
          </p:cNvPr>
          <p:cNvSpPr/>
          <p:nvPr/>
        </p:nvSpPr>
        <p:spPr>
          <a:xfrm>
            <a:off x="1524000" y="5486400"/>
            <a:ext cx="762000" cy="457200"/>
          </a:xfrm>
          <a:prstGeom prst="rect">
            <a:avLst/>
          </a:prstGeom>
          <a:solidFill>
            <a:srgbClr val="E040F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A200</a:t>
            </a:r>
          </a:p>
        </p:txBody>
      </p:sp>
      <p:sp>
        <p:nvSpPr>
          <p:cNvPr id="285" name="Rectangle 284">
            <a:extLst>
              <a:ext uri="{FF2B5EF4-FFF2-40B4-BE49-F238E27FC236}">
                <a16:creationId xmlns:a16="http://schemas.microsoft.com/office/drawing/2014/main" id="{C4041E0F-6A04-4ED9-9C3D-7955C39D3CEF}"/>
              </a:ext>
            </a:extLst>
          </p:cNvPr>
          <p:cNvSpPr/>
          <p:nvPr/>
        </p:nvSpPr>
        <p:spPr>
          <a:xfrm>
            <a:off x="1524000" y="5943600"/>
            <a:ext cx="762000" cy="457200"/>
          </a:xfrm>
          <a:prstGeom prst="rect">
            <a:avLst/>
          </a:prstGeom>
          <a:solidFill>
            <a:srgbClr val="D500F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A400</a:t>
            </a:r>
          </a:p>
        </p:txBody>
      </p:sp>
      <p:sp>
        <p:nvSpPr>
          <p:cNvPr id="286" name="Rectangle 285">
            <a:extLst>
              <a:ext uri="{FF2B5EF4-FFF2-40B4-BE49-F238E27FC236}">
                <a16:creationId xmlns:a16="http://schemas.microsoft.com/office/drawing/2014/main" id="{0B498EA9-1CE2-4079-9ACF-5071D0B429DB}"/>
              </a:ext>
            </a:extLst>
          </p:cNvPr>
          <p:cNvSpPr/>
          <p:nvPr/>
        </p:nvSpPr>
        <p:spPr>
          <a:xfrm>
            <a:off x="1524000" y="6400800"/>
            <a:ext cx="762000" cy="457200"/>
          </a:xfrm>
          <a:prstGeom prst="rect">
            <a:avLst/>
          </a:prstGeom>
          <a:solidFill>
            <a:srgbClr val="AA00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A700</a:t>
            </a:r>
          </a:p>
        </p:txBody>
      </p:sp>
      <p:sp>
        <p:nvSpPr>
          <p:cNvPr id="287" name="Rectangle 286">
            <a:extLst>
              <a:ext uri="{FF2B5EF4-FFF2-40B4-BE49-F238E27FC236}">
                <a16:creationId xmlns:a16="http://schemas.microsoft.com/office/drawing/2014/main" id="{8ED9FD7B-FD21-4C9C-AFD6-C7B45B09DA4F}"/>
              </a:ext>
            </a:extLst>
          </p:cNvPr>
          <p:cNvSpPr/>
          <p:nvPr/>
        </p:nvSpPr>
        <p:spPr>
          <a:xfrm>
            <a:off x="2286000" y="0"/>
            <a:ext cx="762000" cy="457200"/>
          </a:xfrm>
          <a:prstGeom prst="rect">
            <a:avLst/>
          </a:prstGeom>
          <a:solidFill>
            <a:srgbClr val="673AB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err="1">
                <a:ln>
                  <a:noFill/>
                </a:ln>
                <a:solidFill>
                  <a:prstClr val="white"/>
                </a:solidFill>
                <a:effectLst/>
                <a:uLnTx/>
                <a:uFillTx/>
                <a:latin typeface="Helvetica Neue Fin" charset="0"/>
                <a:ea typeface="+mn-ea"/>
                <a:cs typeface="Helvetica Neue Fin" charset="0"/>
              </a:rPr>
              <a:t>Deep</a:t>
            </a: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 </a:t>
            </a:r>
            <a:r>
              <a:rPr kumimoji="0" lang="fr-FR" sz="800" u="none" strike="noStrike" kern="0" cap="none" spc="0" normalizeH="0" baseline="0" noProof="0" dirty="0" err="1">
                <a:ln>
                  <a:noFill/>
                </a:ln>
                <a:solidFill>
                  <a:prstClr val="white"/>
                </a:solidFill>
                <a:effectLst/>
                <a:uLnTx/>
                <a:uFillTx/>
                <a:latin typeface="Helvetica Neue Fin" charset="0"/>
                <a:ea typeface="+mn-ea"/>
                <a:cs typeface="Helvetica Neue Fin" charset="0"/>
              </a:rPr>
              <a:t>Purple</a:t>
            </a:r>
            <a:endPar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endParaRPr>
          </a:p>
        </p:txBody>
      </p:sp>
      <p:sp>
        <p:nvSpPr>
          <p:cNvPr id="288" name="Rectangle 287">
            <a:extLst>
              <a:ext uri="{FF2B5EF4-FFF2-40B4-BE49-F238E27FC236}">
                <a16:creationId xmlns:a16="http://schemas.microsoft.com/office/drawing/2014/main" id="{4FC5DD99-74DE-42A3-A340-5C632435F64B}"/>
              </a:ext>
            </a:extLst>
          </p:cNvPr>
          <p:cNvSpPr/>
          <p:nvPr/>
        </p:nvSpPr>
        <p:spPr>
          <a:xfrm>
            <a:off x="2286000" y="457200"/>
            <a:ext cx="762000" cy="457200"/>
          </a:xfrm>
          <a:prstGeom prst="rect">
            <a:avLst/>
          </a:prstGeom>
          <a:solidFill>
            <a:srgbClr val="EDE7F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a:t>
            </a:r>
          </a:p>
        </p:txBody>
      </p:sp>
      <p:sp>
        <p:nvSpPr>
          <p:cNvPr id="289" name="Rectangle 288">
            <a:extLst>
              <a:ext uri="{FF2B5EF4-FFF2-40B4-BE49-F238E27FC236}">
                <a16:creationId xmlns:a16="http://schemas.microsoft.com/office/drawing/2014/main" id="{3B2FB0C5-5D43-4667-B664-D186E7FB3342}"/>
              </a:ext>
            </a:extLst>
          </p:cNvPr>
          <p:cNvSpPr/>
          <p:nvPr/>
        </p:nvSpPr>
        <p:spPr>
          <a:xfrm>
            <a:off x="2286000" y="914400"/>
            <a:ext cx="762000" cy="457200"/>
          </a:xfrm>
          <a:prstGeom prst="rect">
            <a:avLst/>
          </a:prstGeom>
          <a:solidFill>
            <a:srgbClr val="D1C4E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100</a:t>
            </a:r>
          </a:p>
        </p:txBody>
      </p:sp>
      <p:sp>
        <p:nvSpPr>
          <p:cNvPr id="290" name="Rectangle 289">
            <a:extLst>
              <a:ext uri="{FF2B5EF4-FFF2-40B4-BE49-F238E27FC236}">
                <a16:creationId xmlns:a16="http://schemas.microsoft.com/office/drawing/2014/main" id="{284841FF-CD0D-4A2E-B98C-31F99131DA71}"/>
              </a:ext>
            </a:extLst>
          </p:cNvPr>
          <p:cNvSpPr/>
          <p:nvPr/>
        </p:nvSpPr>
        <p:spPr>
          <a:xfrm>
            <a:off x="2286000" y="1371600"/>
            <a:ext cx="762000" cy="457200"/>
          </a:xfrm>
          <a:prstGeom prst="rect">
            <a:avLst/>
          </a:prstGeom>
          <a:solidFill>
            <a:srgbClr val="B39DD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200</a:t>
            </a:r>
          </a:p>
        </p:txBody>
      </p:sp>
      <p:sp>
        <p:nvSpPr>
          <p:cNvPr id="291" name="Rectangle 290">
            <a:extLst>
              <a:ext uri="{FF2B5EF4-FFF2-40B4-BE49-F238E27FC236}">
                <a16:creationId xmlns:a16="http://schemas.microsoft.com/office/drawing/2014/main" id="{59307F89-D4A2-45C1-865F-2D7720F57071}"/>
              </a:ext>
            </a:extLst>
          </p:cNvPr>
          <p:cNvSpPr/>
          <p:nvPr/>
        </p:nvSpPr>
        <p:spPr>
          <a:xfrm>
            <a:off x="2286000" y="1828800"/>
            <a:ext cx="762000" cy="457200"/>
          </a:xfrm>
          <a:prstGeom prst="rect">
            <a:avLst/>
          </a:prstGeom>
          <a:solidFill>
            <a:srgbClr val="9575CD"/>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300</a:t>
            </a:r>
          </a:p>
        </p:txBody>
      </p:sp>
      <p:sp>
        <p:nvSpPr>
          <p:cNvPr id="292" name="Rectangle 291">
            <a:extLst>
              <a:ext uri="{FF2B5EF4-FFF2-40B4-BE49-F238E27FC236}">
                <a16:creationId xmlns:a16="http://schemas.microsoft.com/office/drawing/2014/main" id="{9404FCA5-C485-4F8E-B9CA-F8F1D639FA96}"/>
              </a:ext>
            </a:extLst>
          </p:cNvPr>
          <p:cNvSpPr/>
          <p:nvPr/>
        </p:nvSpPr>
        <p:spPr>
          <a:xfrm>
            <a:off x="2286000" y="2286000"/>
            <a:ext cx="762000" cy="457200"/>
          </a:xfrm>
          <a:prstGeom prst="rect">
            <a:avLst/>
          </a:prstGeom>
          <a:solidFill>
            <a:srgbClr val="7E57C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400</a:t>
            </a:r>
          </a:p>
        </p:txBody>
      </p:sp>
      <p:sp>
        <p:nvSpPr>
          <p:cNvPr id="293" name="Rectangle 292">
            <a:extLst>
              <a:ext uri="{FF2B5EF4-FFF2-40B4-BE49-F238E27FC236}">
                <a16:creationId xmlns:a16="http://schemas.microsoft.com/office/drawing/2014/main" id="{F589EF3F-0588-4468-9127-337B66CCEC5A}"/>
              </a:ext>
            </a:extLst>
          </p:cNvPr>
          <p:cNvSpPr/>
          <p:nvPr/>
        </p:nvSpPr>
        <p:spPr>
          <a:xfrm>
            <a:off x="2286000" y="2743200"/>
            <a:ext cx="762000" cy="457200"/>
          </a:xfrm>
          <a:prstGeom prst="rect">
            <a:avLst/>
          </a:prstGeom>
          <a:solidFill>
            <a:srgbClr val="673AB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500</a:t>
            </a:r>
          </a:p>
        </p:txBody>
      </p:sp>
      <p:sp>
        <p:nvSpPr>
          <p:cNvPr id="294" name="Rectangle 293">
            <a:extLst>
              <a:ext uri="{FF2B5EF4-FFF2-40B4-BE49-F238E27FC236}">
                <a16:creationId xmlns:a16="http://schemas.microsoft.com/office/drawing/2014/main" id="{B01056A0-68FC-4950-8906-3F6F10B450BF}"/>
              </a:ext>
            </a:extLst>
          </p:cNvPr>
          <p:cNvSpPr/>
          <p:nvPr/>
        </p:nvSpPr>
        <p:spPr>
          <a:xfrm>
            <a:off x="2286000" y="3200400"/>
            <a:ext cx="762000" cy="457200"/>
          </a:xfrm>
          <a:prstGeom prst="rect">
            <a:avLst/>
          </a:prstGeom>
          <a:solidFill>
            <a:srgbClr val="5E35B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600</a:t>
            </a:r>
          </a:p>
        </p:txBody>
      </p:sp>
      <p:sp>
        <p:nvSpPr>
          <p:cNvPr id="295" name="Rectangle 294">
            <a:extLst>
              <a:ext uri="{FF2B5EF4-FFF2-40B4-BE49-F238E27FC236}">
                <a16:creationId xmlns:a16="http://schemas.microsoft.com/office/drawing/2014/main" id="{B1D4FF8A-8268-401F-AB7D-C8F15A6951F3}"/>
              </a:ext>
            </a:extLst>
          </p:cNvPr>
          <p:cNvSpPr/>
          <p:nvPr/>
        </p:nvSpPr>
        <p:spPr>
          <a:xfrm>
            <a:off x="2286000" y="3657600"/>
            <a:ext cx="762000" cy="457200"/>
          </a:xfrm>
          <a:prstGeom prst="rect">
            <a:avLst/>
          </a:prstGeom>
          <a:solidFill>
            <a:srgbClr val="512DA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700</a:t>
            </a:r>
          </a:p>
        </p:txBody>
      </p:sp>
      <p:sp>
        <p:nvSpPr>
          <p:cNvPr id="296" name="Rectangle 295">
            <a:extLst>
              <a:ext uri="{FF2B5EF4-FFF2-40B4-BE49-F238E27FC236}">
                <a16:creationId xmlns:a16="http://schemas.microsoft.com/office/drawing/2014/main" id="{F6D53D4D-B740-4FA9-92BB-0A05CA311BF1}"/>
              </a:ext>
            </a:extLst>
          </p:cNvPr>
          <p:cNvSpPr/>
          <p:nvPr/>
        </p:nvSpPr>
        <p:spPr>
          <a:xfrm>
            <a:off x="2286000" y="4114800"/>
            <a:ext cx="762000" cy="457200"/>
          </a:xfrm>
          <a:prstGeom prst="rect">
            <a:avLst/>
          </a:prstGeom>
          <a:solidFill>
            <a:srgbClr val="4527A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800</a:t>
            </a:r>
          </a:p>
        </p:txBody>
      </p:sp>
      <p:sp>
        <p:nvSpPr>
          <p:cNvPr id="297" name="Rectangle 296">
            <a:extLst>
              <a:ext uri="{FF2B5EF4-FFF2-40B4-BE49-F238E27FC236}">
                <a16:creationId xmlns:a16="http://schemas.microsoft.com/office/drawing/2014/main" id="{71C07907-306A-4F62-A3CB-726301DF7F6C}"/>
              </a:ext>
            </a:extLst>
          </p:cNvPr>
          <p:cNvSpPr/>
          <p:nvPr/>
        </p:nvSpPr>
        <p:spPr>
          <a:xfrm>
            <a:off x="2286000" y="4572000"/>
            <a:ext cx="762000" cy="457200"/>
          </a:xfrm>
          <a:prstGeom prst="rect">
            <a:avLst/>
          </a:prstGeom>
          <a:solidFill>
            <a:srgbClr val="311B9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900</a:t>
            </a:r>
          </a:p>
        </p:txBody>
      </p:sp>
      <p:sp>
        <p:nvSpPr>
          <p:cNvPr id="298" name="Rectangle 297">
            <a:extLst>
              <a:ext uri="{FF2B5EF4-FFF2-40B4-BE49-F238E27FC236}">
                <a16:creationId xmlns:a16="http://schemas.microsoft.com/office/drawing/2014/main" id="{320213B7-0785-4F17-8035-07CE1E973B12}"/>
              </a:ext>
            </a:extLst>
          </p:cNvPr>
          <p:cNvSpPr/>
          <p:nvPr/>
        </p:nvSpPr>
        <p:spPr>
          <a:xfrm>
            <a:off x="2286000" y="5029200"/>
            <a:ext cx="762000" cy="457200"/>
          </a:xfrm>
          <a:prstGeom prst="rect">
            <a:avLst/>
          </a:prstGeom>
          <a:solidFill>
            <a:srgbClr val="B388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A100</a:t>
            </a:r>
          </a:p>
        </p:txBody>
      </p:sp>
      <p:sp>
        <p:nvSpPr>
          <p:cNvPr id="299" name="Rectangle 298">
            <a:extLst>
              <a:ext uri="{FF2B5EF4-FFF2-40B4-BE49-F238E27FC236}">
                <a16:creationId xmlns:a16="http://schemas.microsoft.com/office/drawing/2014/main" id="{13D57FE9-25F3-4A8D-8D5D-A6F86E7C1F37}"/>
              </a:ext>
            </a:extLst>
          </p:cNvPr>
          <p:cNvSpPr/>
          <p:nvPr/>
        </p:nvSpPr>
        <p:spPr>
          <a:xfrm>
            <a:off x="2286000" y="5486400"/>
            <a:ext cx="762000" cy="457200"/>
          </a:xfrm>
          <a:prstGeom prst="rect">
            <a:avLst/>
          </a:prstGeom>
          <a:solidFill>
            <a:srgbClr val="7C4D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A200</a:t>
            </a:r>
          </a:p>
        </p:txBody>
      </p:sp>
      <p:sp>
        <p:nvSpPr>
          <p:cNvPr id="300" name="Rectangle 299">
            <a:extLst>
              <a:ext uri="{FF2B5EF4-FFF2-40B4-BE49-F238E27FC236}">
                <a16:creationId xmlns:a16="http://schemas.microsoft.com/office/drawing/2014/main" id="{83181EB0-BB81-4AA3-9C55-B33F5E6CE2EA}"/>
              </a:ext>
            </a:extLst>
          </p:cNvPr>
          <p:cNvSpPr/>
          <p:nvPr/>
        </p:nvSpPr>
        <p:spPr>
          <a:xfrm>
            <a:off x="2286000" y="5943600"/>
            <a:ext cx="762000" cy="457200"/>
          </a:xfrm>
          <a:prstGeom prst="rect">
            <a:avLst/>
          </a:prstGeom>
          <a:solidFill>
            <a:srgbClr val="651F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A400</a:t>
            </a:r>
          </a:p>
        </p:txBody>
      </p:sp>
      <p:sp>
        <p:nvSpPr>
          <p:cNvPr id="301" name="Rectangle 300">
            <a:extLst>
              <a:ext uri="{FF2B5EF4-FFF2-40B4-BE49-F238E27FC236}">
                <a16:creationId xmlns:a16="http://schemas.microsoft.com/office/drawing/2014/main" id="{0C89918F-DB92-4489-B376-4FAE022FA009}"/>
              </a:ext>
            </a:extLst>
          </p:cNvPr>
          <p:cNvSpPr/>
          <p:nvPr/>
        </p:nvSpPr>
        <p:spPr>
          <a:xfrm>
            <a:off x="2286000" y="6400800"/>
            <a:ext cx="762000" cy="457200"/>
          </a:xfrm>
          <a:prstGeom prst="rect">
            <a:avLst/>
          </a:prstGeom>
          <a:solidFill>
            <a:srgbClr val="6200E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A700</a:t>
            </a:r>
          </a:p>
        </p:txBody>
      </p:sp>
      <p:sp>
        <p:nvSpPr>
          <p:cNvPr id="302" name="Rectangle 301">
            <a:extLst>
              <a:ext uri="{FF2B5EF4-FFF2-40B4-BE49-F238E27FC236}">
                <a16:creationId xmlns:a16="http://schemas.microsoft.com/office/drawing/2014/main" id="{BD139BF0-D739-4D88-9A47-C13ECE98F346}"/>
              </a:ext>
            </a:extLst>
          </p:cNvPr>
          <p:cNvSpPr/>
          <p:nvPr/>
        </p:nvSpPr>
        <p:spPr>
          <a:xfrm>
            <a:off x="3048000" y="0"/>
            <a:ext cx="762000" cy="457200"/>
          </a:xfrm>
          <a:prstGeom prst="rect">
            <a:avLst/>
          </a:prstGeom>
          <a:solidFill>
            <a:srgbClr val="3F51B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Indigo</a:t>
            </a:r>
          </a:p>
        </p:txBody>
      </p:sp>
      <p:sp>
        <p:nvSpPr>
          <p:cNvPr id="303" name="Rectangle 302">
            <a:extLst>
              <a:ext uri="{FF2B5EF4-FFF2-40B4-BE49-F238E27FC236}">
                <a16:creationId xmlns:a16="http://schemas.microsoft.com/office/drawing/2014/main" id="{B62C123D-0345-4A03-B94B-6BBDA906E56E}"/>
              </a:ext>
            </a:extLst>
          </p:cNvPr>
          <p:cNvSpPr/>
          <p:nvPr/>
        </p:nvSpPr>
        <p:spPr>
          <a:xfrm>
            <a:off x="3048000" y="457200"/>
            <a:ext cx="762000" cy="457200"/>
          </a:xfrm>
          <a:prstGeom prst="rect">
            <a:avLst/>
          </a:prstGeom>
          <a:solidFill>
            <a:srgbClr val="E8EAF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a:t>
            </a:r>
          </a:p>
        </p:txBody>
      </p:sp>
      <p:sp>
        <p:nvSpPr>
          <p:cNvPr id="304" name="Rectangle 303">
            <a:extLst>
              <a:ext uri="{FF2B5EF4-FFF2-40B4-BE49-F238E27FC236}">
                <a16:creationId xmlns:a16="http://schemas.microsoft.com/office/drawing/2014/main" id="{4FBAE085-11E3-4DB7-AACC-BEBA6306A982}"/>
              </a:ext>
            </a:extLst>
          </p:cNvPr>
          <p:cNvSpPr/>
          <p:nvPr/>
        </p:nvSpPr>
        <p:spPr>
          <a:xfrm>
            <a:off x="3048000" y="914400"/>
            <a:ext cx="762000" cy="457200"/>
          </a:xfrm>
          <a:prstGeom prst="rect">
            <a:avLst/>
          </a:prstGeom>
          <a:solidFill>
            <a:srgbClr val="C5CAE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100</a:t>
            </a:r>
          </a:p>
        </p:txBody>
      </p:sp>
      <p:sp>
        <p:nvSpPr>
          <p:cNvPr id="305" name="Rectangle 304">
            <a:extLst>
              <a:ext uri="{FF2B5EF4-FFF2-40B4-BE49-F238E27FC236}">
                <a16:creationId xmlns:a16="http://schemas.microsoft.com/office/drawing/2014/main" id="{95C91640-8B47-47B9-A170-FB11614A4C68}"/>
              </a:ext>
            </a:extLst>
          </p:cNvPr>
          <p:cNvSpPr/>
          <p:nvPr/>
        </p:nvSpPr>
        <p:spPr>
          <a:xfrm>
            <a:off x="3048000" y="1371600"/>
            <a:ext cx="762000" cy="457200"/>
          </a:xfrm>
          <a:prstGeom prst="rect">
            <a:avLst/>
          </a:prstGeom>
          <a:solidFill>
            <a:srgbClr val="9FA8D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200</a:t>
            </a:r>
          </a:p>
        </p:txBody>
      </p:sp>
      <p:sp>
        <p:nvSpPr>
          <p:cNvPr id="306" name="Rectangle 305">
            <a:extLst>
              <a:ext uri="{FF2B5EF4-FFF2-40B4-BE49-F238E27FC236}">
                <a16:creationId xmlns:a16="http://schemas.microsoft.com/office/drawing/2014/main" id="{BAFF4DD4-23F5-48B8-B581-8551BF8A6DFB}"/>
              </a:ext>
            </a:extLst>
          </p:cNvPr>
          <p:cNvSpPr/>
          <p:nvPr/>
        </p:nvSpPr>
        <p:spPr>
          <a:xfrm>
            <a:off x="3048000" y="1828800"/>
            <a:ext cx="762000" cy="457200"/>
          </a:xfrm>
          <a:prstGeom prst="rect">
            <a:avLst/>
          </a:prstGeom>
          <a:solidFill>
            <a:srgbClr val="7986C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300</a:t>
            </a:r>
          </a:p>
        </p:txBody>
      </p:sp>
      <p:sp>
        <p:nvSpPr>
          <p:cNvPr id="307" name="Rectangle 306">
            <a:extLst>
              <a:ext uri="{FF2B5EF4-FFF2-40B4-BE49-F238E27FC236}">
                <a16:creationId xmlns:a16="http://schemas.microsoft.com/office/drawing/2014/main" id="{2CD0A01E-9961-47F7-AE2A-D39022AE8F2A}"/>
              </a:ext>
            </a:extLst>
          </p:cNvPr>
          <p:cNvSpPr/>
          <p:nvPr/>
        </p:nvSpPr>
        <p:spPr>
          <a:xfrm>
            <a:off x="3048000" y="2286000"/>
            <a:ext cx="762000" cy="457200"/>
          </a:xfrm>
          <a:prstGeom prst="rect">
            <a:avLst/>
          </a:prstGeom>
          <a:solidFill>
            <a:srgbClr val="5C6BC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400</a:t>
            </a:r>
          </a:p>
        </p:txBody>
      </p:sp>
      <p:sp>
        <p:nvSpPr>
          <p:cNvPr id="308" name="Rectangle 307">
            <a:extLst>
              <a:ext uri="{FF2B5EF4-FFF2-40B4-BE49-F238E27FC236}">
                <a16:creationId xmlns:a16="http://schemas.microsoft.com/office/drawing/2014/main" id="{A9C4534A-FC76-4A30-9285-F781BCAC7931}"/>
              </a:ext>
            </a:extLst>
          </p:cNvPr>
          <p:cNvSpPr/>
          <p:nvPr/>
        </p:nvSpPr>
        <p:spPr>
          <a:xfrm>
            <a:off x="3048000" y="2743200"/>
            <a:ext cx="762000" cy="457200"/>
          </a:xfrm>
          <a:prstGeom prst="rect">
            <a:avLst/>
          </a:prstGeom>
          <a:solidFill>
            <a:srgbClr val="3F51B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500</a:t>
            </a:r>
          </a:p>
        </p:txBody>
      </p:sp>
      <p:sp>
        <p:nvSpPr>
          <p:cNvPr id="309" name="Rectangle 308">
            <a:extLst>
              <a:ext uri="{FF2B5EF4-FFF2-40B4-BE49-F238E27FC236}">
                <a16:creationId xmlns:a16="http://schemas.microsoft.com/office/drawing/2014/main" id="{A8F77F46-A575-4C0F-ABC6-2F19C4BE4023}"/>
              </a:ext>
            </a:extLst>
          </p:cNvPr>
          <p:cNvSpPr/>
          <p:nvPr/>
        </p:nvSpPr>
        <p:spPr>
          <a:xfrm>
            <a:off x="3048000" y="3200400"/>
            <a:ext cx="762000" cy="457200"/>
          </a:xfrm>
          <a:prstGeom prst="rect">
            <a:avLst/>
          </a:prstGeom>
          <a:solidFill>
            <a:srgbClr val="3949A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600</a:t>
            </a:r>
          </a:p>
        </p:txBody>
      </p:sp>
      <p:sp>
        <p:nvSpPr>
          <p:cNvPr id="310" name="Rectangle 309">
            <a:extLst>
              <a:ext uri="{FF2B5EF4-FFF2-40B4-BE49-F238E27FC236}">
                <a16:creationId xmlns:a16="http://schemas.microsoft.com/office/drawing/2014/main" id="{2697AD80-C4E2-47D4-839B-00F15C1FE202}"/>
              </a:ext>
            </a:extLst>
          </p:cNvPr>
          <p:cNvSpPr/>
          <p:nvPr/>
        </p:nvSpPr>
        <p:spPr>
          <a:xfrm>
            <a:off x="3048000" y="3657600"/>
            <a:ext cx="762000" cy="457200"/>
          </a:xfrm>
          <a:prstGeom prst="rect">
            <a:avLst/>
          </a:prstGeom>
          <a:solidFill>
            <a:srgbClr val="303F9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700</a:t>
            </a:r>
          </a:p>
        </p:txBody>
      </p:sp>
      <p:sp>
        <p:nvSpPr>
          <p:cNvPr id="311" name="Rectangle 310">
            <a:extLst>
              <a:ext uri="{FF2B5EF4-FFF2-40B4-BE49-F238E27FC236}">
                <a16:creationId xmlns:a16="http://schemas.microsoft.com/office/drawing/2014/main" id="{6476DD41-349D-4133-A5E0-AC65EF05F49C}"/>
              </a:ext>
            </a:extLst>
          </p:cNvPr>
          <p:cNvSpPr/>
          <p:nvPr/>
        </p:nvSpPr>
        <p:spPr>
          <a:xfrm>
            <a:off x="3048000" y="4114800"/>
            <a:ext cx="762000" cy="457200"/>
          </a:xfrm>
          <a:prstGeom prst="rect">
            <a:avLst/>
          </a:prstGeom>
          <a:solidFill>
            <a:srgbClr val="28359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800</a:t>
            </a:r>
          </a:p>
        </p:txBody>
      </p:sp>
      <p:sp>
        <p:nvSpPr>
          <p:cNvPr id="312" name="Rectangle 311">
            <a:extLst>
              <a:ext uri="{FF2B5EF4-FFF2-40B4-BE49-F238E27FC236}">
                <a16:creationId xmlns:a16="http://schemas.microsoft.com/office/drawing/2014/main" id="{20461632-4EA8-4219-81F4-6C0707B0AE95}"/>
              </a:ext>
            </a:extLst>
          </p:cNvPr>
          <p:cNvSpPr/>
          <p:nvPr/>
        </p:nvSpPr>
        <p:spPr>
          <a:xfrm>
            <a:off x="3048000" y="4572000"/>
            <a:ext cx="762000" cy="457200"/>
          </a:xfrm>
          <a:prstGeom prst="rect">
            <a:avLst/>
          </a:prstGeom>
          <a:solidFill>
            <a:srgbClr val="1A237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900</a:t>
            </a:r>
          </a:p>
        </p:txBody>
      </p:sp>
      <p:sp>
        <p:nvSpPr>
          <p:cNvPr id="313" name="Rectangle 312">
            <a:extLst>
              <a:ext uri="{FF2B5EF4-FFF2-40B4-BE49-F238E27FC236}">
                <a16:creationId xmlns:a16="http://schemas.microsoft.com/office/drawing/2014/main" id="{F1F83E57-0596-4F16-A189-767AA676F292}"/>
              </a:ext>
            </a:extLst>
          </p:cNvPr>
          <p:cNvSpPr/>
          <p:nvPr/>
        </p:nvSpPr>
        <p:spPr>
          <a:xfrm>
            <a:off x="3048000" y="5029200"/>
            <a:ext cx="762000" cy="457200"/>
          </a:xfrm>
          <a:prstGeom prst="rect">
            <a:avLst/>
          </a:prstGeom>
          <a:solidFill>
            <a:srgbClr val="8C9E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A100</a:t>
            </a:r>
          </a:p>
        </p:txBody>
      </p:sp>
      <p:sp>
        <p:nvSpPr>
          <p:cNvPr id="314" name="Rectangle 313">
            <a:extLst>
              <a:ext uri="{FF2B5EF4-FFF2-40B4-BE49-F238E27FC236}">
                <a16:creationId xmlns:a16="http://schemas.microsoft.com/office/drawing/2014/main" id="{7E9D4240-5ED0-4202-9BD1-A1CE77F320E5}"/>
              </a:ext>
            </a:extLst>
          </p:cNvPr>
          <p:cNvSpPr/>
          <p:nvPr/>
        </p:nvSpPr>
        <p:spPr>
          <a:xfrm>
            <a:off x="3048000" y="5486400"/>
            <a:ext cx="762000" cy="457200"/>
          </a:xfrm>
          <a:prstGeom prst="rect">
            <a:avLst/>
          </a:prstGeom>
          <a:solidFill>
            <a:srgbClr val="536DF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A200</a:t>
            </a:r>
          </a:p>
        </p:txBody>
      </p:sp>
      <p:sp>
        <p:nvSpPr>
          <p:cNvPr id="315" name="Rectangle 314">
            <a:extLst>
              <a:ext uri="{FF2B5EF4-FFF2-40B4-BE49-F238E27FC236}">
                <a16:creationId xmlns:a16="http://schemas.microsoft.com/office/drawing/2014/main" id="{C2F01A0D-23E2-4266-A26B-32B4514119C1}"/>
              </a:ext>
            </a:extLst>
          </p:cNvPr>
          <p:cNvSpPr/>
          <p:nvPr/>
        </p:nvSpPr>
        <p:spPr>
          <a:xfrm>
            <a:off x="3048000" y="5943600"/>
            <a:ext cx="762000" cy="457200"/>
          </a:xfrm>
          <a:prstGeom prst="rect">
            <a:avLst/>
          </a:prstGeom>
          <a:solidFill>
            <a:srgbClr val="3D5AF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A400</a:t>
            </a:r>
          </a:p>
        </p:txBody>
      </p:sp>
      <p:sp>
        <p:nvSpPr>
          <p:cNvPr id="316" name="Rectangle 315">
            <a:extLst>
              <a:ext uri="{FF2B5EF4-FFF2-40B4-BE49-F238E27FC236}">
                <a16:creationId xmlns:a16="http://schemas.microsoft.com/office/drawing/2014/main" id="{DA433FD1-1DC5-4CB6-98AE-CEABBBBAD954}"/>
              </a:ext>
            </a:extLst>
          </p:cNvPr>
          <p:cNvSpPr/>
          <p:nvPr/>
        </p:nvSpPr>
        <p:spPr>
          <a:xfrm>
            <a:off x="3048000" y="6400800"/>
            <a:ext cx="762000" cy="457200"/>
          </a:xfrm>
          <a:prstGeom prst="rect">
            <a:avLst/>
          </a:prstGeom>
          <a:solidFill>
            <a:srgbClr val="304FF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A700</a:t>
            </a:r>
          </a:p>
        </p:txBody>
      </p:sp>
      <p:sp>
        <p:nvSpPr>
          <p:cNvPr id="317" name="Rectangle 316">
            <a:extLst>
              <a:ext uri="{FF2B5EF4-FFF2-40B4-BE49-F238E27FC236}">
                <a16:creationId xmlns:a16="http://schemas.microsoft.com/office/drawing/2014/main" id="{AA8F672B-1EF6-4A18-A482-D78E9F29D8C0}"/>
              </a:ext>
            </a:extLst>
          </p:cNvPr>
          <p:cNvSpPr/>
          <p:nvPr/>
        </p:nvSpPr>
        <p:spPr>
          <a:xfrm>
            <a:off x="3810000" y="0"/>
            <a:ext cx="762000" cy="457200"/>
          </a:xfrm>
          <a:prstGeom prst="rect">
            <a:avLst/>
          </a:prstGeom>
          <a:solidFill>
            <a:srgbClr val="2196F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Blue</a:t>
            </a:r>
          </a:p>
        </p:txBody>
      </p:sp>
      <p:sp>
        <p:nvSpPr>
          <p:cNvPr id="318" name="Rectangle 317">
            <a:extLst>
              <a:ext uri="{FF2B5EF4-FFF2-40B4-BE49-F238E27FC236}">
                <a16:creationId xmlns:a16="http://schemas.microsoft.com/office/drawing/2014/main" id="{76392C7C-B9A2-4739-96A3-906FD5FF2971}"/>
              </a:ext>
            </a:extLst>
          </p:cNvPr>
          <p:cNvSpPr/>
          <p:nvPr/>
        </p:nvSpPr>
        <p:spPr>
          <a:xfrm>
            <a:off x="3810000" y="457200"/>
            <a:ext cx="762000" cy="457200"/>
          </a:xfrm>
          <a:prstGeom prst="rect">
            <a:avLst/>
          </a:prstGeom>
          <a:solidFill>
            <a:srgbClr val="E3F2FD"/>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a:t>
            </a:r>
          </a:p>
        </p:txBody>
      </p:sp>
      <p:sp>
        <p:nvSpPr>
          <p:cNvPr id="319" name="Rectangle 318">
            <a:extLst>
              <a:ext uri="{FF2B5EF4-FFF2-40B4-BE49-F238E27FC236}">
                <a16:creationId xmlns:a16="http://schemas.microsoft.com/office/drawing/2014/main" id="{C53B4066-2C1E-42F9-86E7-161E363CAF50}"/>
              </a:ext>
            </a:extLst>
          </p:cNvPr>
          <p:cNvSpPr/>
          <p:nvPr/>
        </p:nvSpPr>
        <p:spPr>
          <a:xfrm>
            <a:off x="3810000" y="914400"/>
            <a:ext cx="762000" cy="457200"/>
          </a:xfrm>
          <a:prstGeom prst="rect">
            <a:avLst/>
          </a:prstGeom>
          <a:solidFill>
            <a:srgbClr val="BBDEF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100</a:t>
            </a:r>
          </a:p>
        </p:txBody>
      </p:sp>
      <p:sp>
        <p:nvSpPr>
          <p:cNvPr id="320" name="Rectangle 319">
            <a:extLst>
              <a:ext uri="{FF2B5EF4-FFF2-40B4-BE49-F238E27FC236}">
                <a16:creationId xmlns:a16="http://schemas.microsoft.com/office/drawing/2014/main" id="{594586FB-1C0A-4D3F-B8A6-CD2AB8977B7E}"/>
              </a:ext>
            </a:extLst>
          </p:cNvPr>
          <p:cNvSpPr/>
          <p:nvPr/>
        </p:nvSpPr>
        <p:spPr>
          <a:xfrm>
            <a:off x="3810000" y="1371600"/>
            <a:ext cx="762000" cy="457200"/>
          </a:xfrm>
          <a:prstGeom prst="rect">
            <a:avLst/>
          </a:prstGeom>
          <a:solidFill>
            <a:srgbClr val="90CAF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200</a:t>
            </a:r>
          </a:p>
        </p:txBody>
      </p:sp>
      <p:sp>
        <p:nvSpPr>
          <p:cNvPr id="321" name="Rectangle 320">
            <a:extLst>
              <a:ext uri="{FF2B5EF4-FFF2-40B4-BE49-F238E27FC236}">
                <a16:creationId xmlns:a16="http://schemas.microsoft.com/office/drawing/2014/main" id="{3288CC19-186F-4B14-91D7-1AD692CA92F7}"/>
              </a:ext>
            </a:extLst>
          </p:cNvPr>
          <p:cNvSpPr/>
          <p:nvPr/>
        </p:nvSpPr>
        <p:spPr>
          <a:xfrm>
            <a:off x="3810000" y="1828800"/>
            <a:ext cx="762000" cy="457200"/>
          </a:xfrm>
          <a:prstGeom prst="rect">
            <a:avLst/>
          </a:prstGeom>
          <a:solidFill>
            <a:srgbClr val="64B5F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300</a:t>
            </a:r>
          </a:p>
        </p:txBody>
      </p:sp>
      <p:sp>
        <p:nvSpPr>
          <p:cNvPr id="322" name="Rectangle 321">
            <a:extLst>
              <a:ext uri="{FF2B5EF4-FFF2-40B4-BE49-F238E27FC236}">
                <a16:creationId xmlns:a16="http://schemas.microsoft.com/office/drawing/2014/main" id="{159FA52D-8B33-4915-86BA-1839E4152947}"/>
              </a:ext>
            </a:extLst>
          </p:cNvPr>
          <p:cNvSpPr/>
          <p:nvPr/>
        </p:nvSpPr>
        <p:spPr>
          <a:xfrm>
            <a:off x="3810000" y="2286000"/>
            <a:ext cx="762000" cy="457200"/>
          </a:xfrm>
          <a:prstGeom prst="rect">
            <a:avLst/>
          </a:prstGeom>
          <a:solidFill>
            <a:srgbClr val="42A5F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400</a:t>
            </a:r>
          </a:p>
        </p:txBody>
      </p:sp>
      <p:sp>
        <p:nvSpPr>
          <p:cNvPr id="323" name="Rectangle 322">
            <a:extLst>
              <a:ext uri="{FF2B5EF4-FFF2-40B4-BE49-F238E27FC236}">
                <a16:creationId xmlns:a16="http://schemas.microsoft.com/office/drawing/2014/main" id="{BCF4A9C2-DDCB-4833-AE62-80AFCAD21A6E}"/>
              </a:ext>
            </a:extLst>
          </p:cNvPr>
          <p:cNvSpPr/>
          <p:nvPr/>
        </p:nvSpPr>
        <p:spPr>
          <a:xfrm>
            <a:off x="3810000" y="2743200"/>
            <a:ext cx="762000" cy="457200"/>
          </a:xfrm>
          <a:prstGeom prst="rect">
            <a:avLst/>
          </a:prstGeom>
          <a:solidFill>
            <a:srgbClr val="2196F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500</a:t>
            </a:r>
          </a:p>
        </p:txBody>
      </p:sp>
      <p:sp>
        <p:nvSpPr>
          <p:cNvPr id="324" name="Rectangle 323">
            <a:extLst>
              <a:ext uri="{FF2B5EF4-FFF2-40B4-BE49-F238E27FC236}">
                <a16:creationId xmlns:a16="http://schemas.microsoft.com/office/drawing/2014/main" id="{BEF2DBC4-DBE0-43D5-BC84-2895F87DF4E3}"/>
              </a:ext>
            </a:extLst>
          </p:cNvPr>
          <p:cNvSpPr/>
          <p:nvPr/>
        </p:nvSpPr>
        <p:spPr>
          <a:xfrm>
            <a:off x="3810000" y="3200400"/>
            <a:ext cx="762000" cy="457200"/>
          </a:xfrm>
          <a:prstGeom prst="rect">
            <a:avLst/>
          </a:prstGeom>
          <a:solidFill>
            <a:srgbClr val="1E88E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600</a:t>
            </a:r>
          </a:p>
        </p:txBody>
      </p:sp>
      <p:sp>
        <p:nvSpPr>
          <p:cNvPr id="325" name="Rectangle 324">
            <a:extLst>
              <a:ext uri="{FF2B5EF4-FFF2-40B4-BE49-F238E27FC236}">
                <a16:creationId xmlns:a16="http://schemas.microsoft.com/office/drawing/2014/main" id="{7809A221-E6D3-4544-9173-BD5352779995}"/>
              </a:ext>
            </a:extLst>
          </p:cNvPr>
          <p:cNvSpPr/>
          <p:nvPr/>
        </p:nvSpPr>
        <p:spPr>
          <a:xfrm>
            <a:off x="3810000" y="3657600"/>
            <a:ext cx="762000" cy="457200"/>
          </a:xfrm>
          <a:prstGeom prst="rect">
            <a:avLst/>
          </a:prstGeom>
          <a:solidFill>
            <a:srgbClr val="1976D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700</a:t>
            </a:r>
          </a:p>
        </p:txBody>
      </p:sp>
      <p:sp>
        <p:nvSpPr>
          <p:cNvPr id="326" name="Rectangle 325">
            <a:extLst>
              <a:ext uri="{FF2B5EF4-FFF2-40B4-BE49-F238E27FC236}">
                <a16:creationId xmlns:a16="http://schemas.microsoft.com/office/drawing/2014/main" id="{87ED96DD-D837-49F3-A3BC-AE1314C90C37}"/>
              </a:ext>
            </a:extLst>
          </p:cNvPr>
          <p:cNvSpPr/>
          <p:nvPr/>
        </p:nvSpPr>
        <p:spPr>
          <a:xfrm>
            <a:off x="3810000" y="4114800"/>
            <a:ext cx="762000" cy="457200"/>
          </a:xfrm>
          <a:prstGeom prst="rect">
            <a:avLst/>
          </a:prstGeom>
          <a:solidFill>
            <a:srgbClr val="1565C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800</a:t>
            </a:r>
          </a:p>
        </p:txBody>
      </p:sp>
      <p:sp>
        <p:nvSpPr>
          <p:cNvPr id="327" name="Rectangle 326">
            <a:extLst>
              <a:ext uri="{FF2B5EF4-FFF2-40B4-BE49-F238E27FC236}">
                <a16:creationId xmlns:a16="http://schemas.microsoft.com/office/drawing/2014/main" id="{F1A26167-2442-4422-8E9B-0C00C678E630}"/>
              </a:ext>
            </a:extLst>
          </p:cNvPr>
          <p:cNvSpPr/>
          <p:nvPr/>
        </p:nvSpPr>
        <p:spPr>
          <a:xfrm>
            <a:off x="3810000" y="4572000"/>
            <a:ext cx="762000" cy="457200"/>
          </a:xfrm>
          <a:prstGeom prst="rect">
            <a:avLst/>
          </a:prstGeom>
          <a:solidFill>
            <a:srgbClr val="0D47A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900</a:t>
            </a:r>
          </a:p>
        </p:txBody>
      </p:sp>
      <p:sp>
        <p:nvSpPr>
          <p:cNvPr id="328" name="Rectangle 327">
            <a:extLst>
              <a:ext uri="{FF2B5EF4-FFF2-40B4-BE49-F238E27FC236}">
                <a16:creationId xmlns:a16="http://schemas.microsoft.com/office/drawing/2014/main" id="{1B4EEF4A-7655-4CE6-87EF-BC85960C09FE}"/>
              </a:ext>
            </a:extLst>
          </p:cNvPr>
          <p:cNvSpPr/>
          <p:nvPr/>
        </p:nvSpPr>
        <p:spPr>
          <a:xfrm>
            <a:off x="3810000" y="5029200"/>
            <a:ext cx="762000" cy="457200"/>
          </a:xfrm>
          <a:prstGeom prst="rect">
            <a:avLst/>
          </a:prstGeom>
          <a:solidFill>
            <a:srgbClr val="82B1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A100</a:t>
            </a:r>
          </a:p>
        </p:txBody>
      </p:sp>
      <p:sp>
        <p:nvSpPr>
          <p:cNvPr id="329" name="Rectangle 328">
            <a:extLst>
              <a:ext uri="{FF2B5EF4-FFF2-40B4-BE49-F238E27FC236}">
                <a16:creationId xmlns:a16="http://schemas.microsoft.com/office/drawing/2014/main" id="{92266CFC-CD64-410B-9987-577202764953}"/>
              </a:ext>
            </a:extLst>
          </p:cNvPr>
          <p:cNvSpPr/>
          <p:nvPr/>
        </p:nvSpPr>
        <p:spPr>
          <a:xfrm>
            <a:off x="3810000" y="5486400"/>
            <a:ext cx="762000" cy="457200"/>
          </a:xfrm>
          <a:prstGeom prst="rect">
            <a:avLst/>
          </a:prstGeom>
          <a:solidFill>
            <a:srgbClr val="448A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A200</a:t>
            </a:r>
          </a:p>
        </p:txBody>
      </p:sp>
      <p:sp>
        <p:nvSpPr>
          <p:cNvPr id="330" name="Rectangle 329">
            <a:extLst>
              <a:ext uri="{FF2B5EF4-FFF2-40B4-BE49-F238E27FC236}">
                <a16:creationId xmlns:a16="http://schemas.microsoft.com/office/drawing/2014/main" id="{063A3540-3E29-49A7-B1CF-80ED8DF8D990}"/>
              </a:ext>
            </a:extLst>
          </p:cNvPr>
          <p:cNvSpPr/>
          <p:nvPr/>
        </p:nvSpPr>
        <p:spPr>
          <a:xfrm>
            <a:off x="3810000" y="5943600"/>
            <a:ext cx="762000" cy="457200"/>
          </a:xfrm>
          <a:prstGeom prst="rect">
            <a:avLst/>
          </a:prstGeom>
          <a:solidFill>
            <a:srgbClr val="2979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A400</a:t>
            </a:r>
          </a:p>
        </p:txBody>
      </p:sp>
      <p:sp>
        <p:nvSpPr>
          <p:cNvPr id="331" name="Rectangle 330">
            <a:extLst>
              <a:ext uri="{FF2B5EF4-FFF2-40B4-BE49-F238E27FC236}">
                <a16:creationId xmlns:a16="http://schemas.microsoft.com/office/drawing/2014/main" id="{29071EE8-4555-4102-B185-78EC8B59EEBC}"/>
              </a:ext>
            </a:extLst>
          </p:cNvPr>
          <p:cNvSpPr/>
          <p:nvPr/>
        </p:nvSpPr>
        <p:spPr>
          <a:xfrm>
            <a:off x="3810000" y="6400800"/>
            <a:ext cx="762000" cy="457200"/>
          </a:xfrm>
          <a:prstGeom prst="rect">
            <a:avLst/>
          </a:prstGeom>
          <a:solidFill>
            <a:srgbClr val="2962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A700</a:t>
            </a:r>
          </a:p>
        </p:txBody>
      </p:sp>
      <p:sp>
        <p:nvSpPr>
          <p:cNvPr id="332" name="Rectangle 331">
            <a:extLst>
              <a:ext uri="{FF2B5EF4-FFF2-40B4-BE49-F238E27FC236}">
                <a16:creationId xmlns:a16="http://schemas.microsoft.com/office/drawing/2014/main" id="{76C18E50-3DFF-4EE8-9B6B-4FA8E6B2AFD6}"/>
              </a:ext>
            </a:extLst>
          </p:cNvPr>
          <p:cNvSpPr/>
          <p:nvPr/>
        </p:nvSpPr>
        <p:spPr>
          <a:xfrm>
            <a:off x="4572000" y="0"/>
            <a:ext cx="762000" cy="457200"/>
          </a:xfrm>
          <a:prstGeom prst="rect">
            <a:avLst/>
          </a:prstGeom>
          <a:solidFill>
            <a:srgbClr val="03A9F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Light Blue</a:t>
            </a:r>
          </a:p>
        </p:txBody>
      </p:sp>
      <p:sp>
        <p:nvSpPr>
          <p:cNvPr id="333" name="Rectangle 332">
            <a:extLst>
              <a:ext uri="{FF2B5EF4-FFF2-40B4-BE49-F238E27FC236}">
                <a16:creationId xmlns:a16="http://schemas.microsoft.com/office/drawing/2014/main" id="{D0C8088B-FB74-4E2E-9BCE-2E0E3EEFE3A1}"/>
              </a:ext>
            </a:extLst>
          </p:cNvPr>
          <p:cNvSpPr/>
          <p:nvPr/>
        </p:nvSpPr>
        <p:spPr>
          <a:xfrm>
            <a:off x="4572000" y="457200"/>
            <a:ext cx="762000" cy="457200"/>
          </a:xfrm>
          <a:prstGeom prst="rect">
            <a:avLst/>
          </a:prstGeom>
          <a:solidFill>
            <a:srgbClr val="E1F5F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a:t>
            </a:r>
          </a:p>
        </p:txBody>
      </p:sp>
      <p:sp>
        <p:nvSpPr>
          <p:cNvPr id="334" name="Rectangle 333">
            <a:extLst>
              <a:ext uri="{FF2B5EF4-FFF2-40B4-BE49-F238E27FC236}">
                <a16:creationId xmlns:a16="http://schemas.microsoft.com/office/drawing/2014/main" id="{CA8E5F6C-4795-4BC9-AC58-78FDB0CB0344}"/>
              </a:ext>
            </a:extLst>
          </p:cNvPr>
          <p:cNvSpPr/>
          <p:nvPr/>
        </p:nvSpPr>
        <p:spPr>
          <a:xfrm>
            <a:off x="4572000" y="914400"/>
            <a:ext cx="762000" cy="457200"/>
          </a:xfrm>
          <a:prstGeom prst="rect">
            <a:avLst/>
          </a:prstGeom>
          <a:solidFill>
            <a:srgbClr val="B3E5F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100</a:t>
            </a:r>
          </a:p>
        </p:txBody>
      </p:sp>
      <p:sp>
        <p:nvSpPr>
          <p:cNvPr id="335" name="Rectangle 334">
            <a:extLst>
              <a:ext uri="{FF2B5EF4-FFF2-40B4-BE49-F238E27FC236}">
                <a16:creationId xmlns:a16="http://schemas.microsoft.com/office/drawing/2014/main" id="{B83FE473-A4DC-452D-921C-75B83AE0BDD8}"/>
              </a:ext>
            </a:extLst>
          </p:cNvPr>
          <p:cNvSpPr/>
          <p:nvPr/>
        </p:nvSpPr>
        <p:spPr>
          <a:xfrm>
            <a:off x="4572000" y="1371600"/>
            <a:ext cx="762000" cy="457200"/>
          </a:xfrm>
          <a:prstGeom prst="rect">
            <a:avLst/>
          </a:prstGeom>
          <a:solidFill>
            <a:srgbClr val="81D4F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200</a:t>
            </a:r>
          </a:p>
        </p:txBody>
      </p:sp>
      <p:sp>
        <p:nvSpPr>
          <p:cNvPr id="336" name="Rectangle 335">
            <a:extLst>
              <a:ext uri="{FF2B5EF4-FFF2-40B4-BE49-F238E27FC236}">
                <a16:creationId xmlns:a16="http://schemas.microsoft.com/office/drawing/2014/main" id="{B2A72F5B-B59F-4B2A-9E7A-CEDC4B8FC601}"/>
              </a:ext>
            </a:extLst>
          </p:cNvPr>
          <p:cNvSpPr/>
          <p:nvPr/>
        </p:nvSpPr>
        <p:spPr>
          <a:xfrm>
            <a:off x="4572000" y="1828800"/>
            <a:ext cx="762000" cy="457200"/>
          </a:xfrm>
          <a:prstGeom prst="rect">
            <a:avLst/>
          </a:prstGeom>
          <a:solidFill>
            <a:srgbClr val="4FC3F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300</a:t>
            </a:r>
          </a:p>
        </p:txBody>
      </p:sp>
      <p:sp>
        <p:nvSpPr>
          <p:cNvPr id="337" name="Rectangle 336">
            <a:extLst>
              <a:ext uri="{FF2B5EF4-FFF2-40B4-BE49-F238E27FC236}">
                <a16:creationId xmlns:a16="http://schemas.microsoft.com/office/drawing/2014/main" id="{5D113510-9059-4542-8DF5-ED598C384688}"/>
              </a:ext>
            </a:extLst>
          </p:cNvPr>
          <p:cNvSpPr/>
          <p:nvPr/>
        </p:nvSpPr>
        <p:spPr>
          <a:xfrm>
            <a:off x="4572000" y="2286000"/>
            <a:ext cx="762000" cy="457200"/>
          </a:xfrm>
          <a:prstGeom prst="rect">
            <a:avLst/>
          </a:prstGeom>
          <a:solidFill>
            <a:srgbClr val="29B6F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400</a:t>
            </a:r>
          </a:p>
        </p:txBody>
      </p:sp>
      <p:sp>
        <p:nvSpPr>
          <p:cNvPr id="338" name="Rectangle 337">
            <a:extLst>
              <a:ext uri="{FF2B5EF4-FFF2-40B4-BE49-F238E27FC236}">
                <a16:creationId xmlns:a16="http://schemas.microsoft.com/office/drawing/2014/main" id="{C71F8939-E652-4FE2-9EA4-86B56A5793DB}"/>
              </a:ext>
            </a:extLst>
          </p:cNvPr>
          <p:cNvSpPr/>
          <p:nvPr/>
        </p:nvSpPr>
        <p:spPr>
          <a:xfrm>
            <a:off x="4572000" y="2743200"/>
            <a:ext cx="762000" cy="457200"/>
          </a:xfrm>
          <a:prstGeom prst="rect">
            <a:avLst/>
          </a:prstGeom>
          <a:solidFill>
            <a:srgbClr val="03A9F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500</a:t>
            </a:r>
          </a:p>
        </p:txBody>
      </p:sp>
      <p:sp>
        <p:nvSpPr>
          <p:cNvPr id="339" name="Rectangle 338">
            <a:extLst>
              <a:ext uri="{FF2B5EF4-FFF2-40B4-BE49-F238E27FC236}">
                <a16:creationId xmlns:a16="http://schemas.microsoft.com/office/drawing/2014/main" id="{9201C268-AEA5-42F9-A811-F6F8E2BFD413}"/>
              </a:ext>
            </a:extLst>
          </p:cNvPr>
          <p:cNvSpPr/>
          <p:nvPr/>
        </p:nvSpPr>
        <p:spPr>
          <a:xfrm>
            <a:off x="4572000" y="3200400"/>
            <a:ext cx="762000" cy="457200"/>
          </a:xfrm>
          <a:prstGeom prst="rect">
            <a:avLst/>
          </a:prstGeom>
          <a:solidFill>
            <a:srgbClr val="039BE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600</a:t>
            </a:r>
          </a:p>
        </p:txBody>
      </p:sp>
      <p:sp>
        <p:nvSpPr>
          <p:cNvPr id="340" name="Rectangle 339">
            <a:extLst>
              <a:ext uri="{FF2B5EF4-FFF2-40B4-BE49-F238E27FC236}">
                <a16:creationId xmlns:a16="http://schemas.microsoft.com/office/drawing/2014/main" id="{0D1EBE35-EAF8-4B2B-A7BF-45C680553493}"/>
              </a:ext>
            </a:extLst>
          </p:cNvPr>
          <p:cNvSpPr/>
          <p:nvPr/>
        </p:nvSpPr>
        <p:spPr>
          <a:xfrm>
            <a:off x="4572000" y="3657600"/>
            <a:ext cx="762000" cy="457200"/>
          </a:xfrm>
          <a:prstGeom prst="rect">
            <a:avLst/>
          </a:prstGeom>
          <a:solidFill>
            <a:srgbClr val="0288D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700</a:t>
            </a:r>
          </a:p>
        </p:txBody>
      </p:sp>
      <p:sp>
        <p:nvSpPr>
          <p:cNvPr id="341" name="Rectangle 340">
            <a:extLst>
              <a:ext uri="{FF2B5EF4-FFF2-40B4-BE49-F238E27FC236}">
                <a16:creationId xmlns:a16="http://schemas.microsoft.com/office/drawing/2014/main" id="{5D258C51-BEF7-4D08-A2CA-30A617CA83EE}"/>
              </a:ext>
            </a:extLst>
          </p:cNvPr>
          <p:cNvSpPr/>
          <p:nvPr/>
        </p:nvSpPr>
        <p:spPr>
          <a:xfrm>
            <a:off x="4572000" y="4114800"/>
            <a:ext cx="762000" cy="457200"/>
          </a:xfrm>
          <a:prstGeom prst="rect">
            <a:avLst/>
          </a:prstGeom>
          <a:solidFill>
            <a:srgbClr val="0277BD"/>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800</a:t>
            </a:r>
          </a:p>
        </p:txBody>
      </p:sp>
      <p:sp>
        <p:nvSpPr>
          <p:cNvPr id="342" name="Rectangle 341">
            <a:extLst>
              <a:ext uri="{FF2B5EF4-FFF2-40B4-BE49-F238E27FC236}">
                <a16:creationId xmlns:a16="http://schemas.microsoft.com/office/drawing/2014/main" id="{5B519676-162D-4E67-A117-7EB35600CA4F}"/>
              </a:ext>
            </a:extLst>
          </p:cNvPr>
          <p:cNvSpPr/>
          <p:nvPr/>
        </p:nvSpPr>
        <p:spPr>
          <a:xfrm>
            <a:off x="4572000" y="4572000"/>
            <a:ext cx="762000" cy="457200"/>
          </a:xfrm>
          <a:prstGeom prst="rect">
            <a:avLst/>
          </a:prstGeom>
          <a:solidFill>
            <a:srgbClr val="01579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900</a:t>
            </a:r>
          </a:p>
        </p:txBody>
      </p:sp>
      <p:sp>
        <p:nvSpPr>
          <p:cNvPr id="343" name="Rectangle 342">
            <a:extLst>
              <a:ext uri="{FF2B5EF4-FFF2-40B4-BE49-F238E27FC236}">
                <a16:creationId xmlns:a16="http://schemas.microsoft.com/office/drawing/2014/main" id="{4CE33F46-9F98-495B-B92F-8AFCB554A2CA}"/>
              </a:ext>
            </a:extLst>
          </p:cNvPr>
          <p:cNvSpPr/>
          <p:nvPr/>
        </p:nvSpPr>
        <p:spPr>
          <a:xfrm>
            <a:off x="4572000" y="5029200"/>
            <a:ext cx="762000" cy="457200"/>
          </a:xfrm>
          <a:prstGeom prst="rect">
            <a:avLst/>
          </a:prstGeom>
          <a:solidFill>
            <a:srgbClr val="80D8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A100</a:t>
            </a:r>
          </a:p>
        </p:txBody>
      </p:sp>
      <p:sp>
        <p:nvSpPr>
          <p:cNvPr id="344" name="Rectangle 343">
            <a:extLst>
              <a:ext uri="{FF2B5EF4-FFF2-40B4-BE49-F238E27FC236}">
                <a16:creationId xmlns:a16="http://schemas.microsoft.com/office/drawing/2014/main" id="{8219FE46-25BE-4D0B-87A9-7808E4D4176D}"/>
              </a:ext>
            </a:extLst>
          </p:cNvPr>
          <p:cNvSpPr/>
          <p:nvPr/>
        </p:nvSpPr>
        <p:spPr>
          <a:xfrm>
            <a:off x="4572000" y="5486400"/>
            <a:ext cx="762000" cy="457200"/>
          </a:xfrm>
          <a:prstGeom prst="rect">
            <a:avLst/>
          </a:prstGeom>
          <a:solidFill>
            <a:srgbClr val="40C4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A200</a:t>
            </a:r>
          </a:p>
        </p:txBody>
      </p:sp>
      <p:sp>
        <p:nvSpPr>
          <p:cNvPr id="345" name="Rectangle 344">
            <a:extLst>
              <a:ext uri="{FF2B5EF4-FFF2-40B4-BE49-F238E27FC236}">
                <a16:creationId xmlns:a16="http://schemas.microsoft.com/office/drawing/2014/main" id="{2D4D01F5-0F6A-452F-9F13-41B6AF638C40}"/>
              </a:ext>
            </a:extLst>
          </p:cNvPr>
          <p:cNvSpPr/>
          <p:nvPr/>
        </p:nvSpPr>
        <p:spPr>
          <a:xfrm>
            <a:off x="4572000" y="5943600"/>
            <a:ext cx="762000" cy="457200"/>
          </a:xfrm>
          <a:prstGeom prst="rect">
            <a:avLst/>
          </a:prstGeom>
          <a:solidFill>
            <a:srgbClr val="00B0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A400</a:t>
            </a:r>
          </a:p>
        </p:txBody>
      </p:sp>
      <p:sp>
        <p:nvSpPr>
          <p:cNvPr id="346" name="Rectangle 345">
            <a:extLst>
              <a:ext uri="{FF2B5EF4-FFF2-40B4-BE49-F238E27FC236}">
                <a16:creationId xmlns:a16="http://schemas.microsoft.com/office/drawing/2014/main" id="{947B834C-0C91-4525-B61F-717A305F4B1F}"/>
              </a:ext>
            </a:extLst>
          </p:cNvPr>
          <p:cNvSpPr/>
          <p:nvPr/>
        </p:nvSpPr>
        <p:spPr>
          <a:xfrm>
            <a:off x="4572000" y="6400800"/>
            <a:ext cx="762000" cy="457200"/>
          </a:xfrm>
          <a:prstGeom prst="rect">
            <a:avLst/>
          </a:prstGeom>
          <a:solidFill>
            <a:srgbClr val="0091E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A700</a:t>
            </a:r>
          </a:p>
        </p:txBody>
      </p:sp>
      <p:sp>
        <p:nvSpPr>
          <p:cNvPr id="347" name="Rectangle 346">
            <a:extLst>
              <a:ext uri="{FF2B5EF4-FFF2-40B4-BE49-F238E27FC236}">
                <a16:creationId xmlns:a16="http://schemas.microsoft.com/office/drawing/2014/main" id="{729CF761-164C-4E5D-9CFD-DEAB493937E0}"/>
              </a:ext>
            </a:extLst>
          </p:cNvPr>
          <p:cNvSpPr/>
          <p:nvPr/>
        </p:nvSpPr>
        <p:spPr>
          <a:xfrm>
            <a:off x="5334000" y="0"/>
            <a:ext cx="762000" cy="457200"/>
          </a:xfrm>
          <a:prstGeom prst="rect">
            <a:avLst/>
          </a:prstGeom>
          <a:solidFill>
            <a:srgbClr val="00BCD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Cyan</a:t>
            </a:r>
          </a:p>
        </p:txBody>
      </p:sp>
      <p:sp>
        <p:nvSpPr>
          <p:cNvPr id="348" name="Rectangle 347">
            <a:extLst>
              <a:ext uri="{FF2B5EF4-FFF2-40B4-BE49-F238E27FC236}">
                <a16:creationId xmlns:a16="http://schemas.microsoft.com/office/drawing/2014/main" id="{B42625CE-E606-4DE6-89F3-EE5731DF2686}"/>
              </a:ext>
            </a:extLst>
          </p:cNvPr>
          <p:cNvSpPr/>
          <p:nvPr/>
        </p:nvSpPr>
        <p:spPr>
          <a:xfrm>
            <a:off x="5334000" y="457200"/>
            <a:ext cx="762000" cy="457200"/>
          </a:xfrm>
          <a:prstGeom prst="rect">
            <a:avLst/>
          </a:prstGeom>
          <a:solidFill>
            <a:srgbClr val="E0F7F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a:t>
            </a:r>
          </a:p>
        </p:txBody>
      </p:sp>
      <p:sp>
        <p:nvSpPr>
          <p:cNvPr id="349" name="Rectangle 348">
            <a:extLst>
              <a:ext uri="{FF2B5EF4-FFF2-40B4-BE49-F238E27FC236}">
                <a16:creationId xmlns:a16="http://schemas.microsoft.com/office/drawing/2014/main" id="{44CF02F4-99C5-4FCE-BA1E-09F8674F89D2}"/>
              </a:ext>
            </a:extLst>
          </p:cNvPr>
          <p:cNvSpPr/>
          <p:nvPr/>
        </p:nvSpPr>
        <p:spPr>
          <a:xfrm>
            <a:off x="5334000" y="914400"/>
            <a:ext cx="762000" cy="457200"/>
          </a:xfrm>
          <a:prstGeom prst="rect">
            <a:avLst/>
          </a:prstGeom>
          <a:solidFill>
            <a:srgbClr val="B2EBF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100</a:t>
            </a:r>
          </a:p>
        </p:txBody>
      </p:sp>
      <p:sp>
        <p:nvSpPr>
          <p:cNvPr id="350" name="Rectangle 349">
            <a:extLst>
              <a:ext uri="{FF2B5EF4-FFF2-40B4-BE49-F238E27FC236}">
                <a16:creationId xmlns:a16="http://schemas.microsoft.com/office/drawing/2014/main" id="{75FA16D6-435F-43D7-83B4-AB6769743D46}"/>
              </a:ext>
            </a:extLst>
          </p:cNvPr>
          <p:cNvSpPr/>
          <p:nvPr/>
        </p:nvSpPr>
        <p:spPr>
          <a:xfrm>
            <a:off x="5334000" y="1371600"/>
            <a:ext cx="762000" cy="457200"/>
          </a:xfrm>
          <a:prstGeom prst="rect">
            <a:avLst/>
          </a:prstGeom>
          <a:solidFill>
            <a:srgbClr val="80DEE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200</a:t>
            </a:r>
          </a:p>
        </p:txBody>
      </p:sp>
      <p:sp>
        <p:nvSpPr>
          <p:cNvPr id="351" name="Rectangle 350">
            <a:extLst>
              <a:ext uri="{FF2B5EF4-FFF2-40B4-BE49-F238E27FC236}">
                <a16:creationId xmlns:a16="http://schemas.microsoft.com/office/drawing/2014/main" id="{2AE9A54F-E12C-42E8-AAA4-D6F707173B4D}"/>
              </a:ext>
            </a:extLst>
          </p:cNvPr>
          <p:cNvSpPr/>
          <p:nvPr/>
        </p:nvSpPr>
        <p:spPr>
          <a:xfrm>
            <a:off x="5334000" y="1828800"/>
            <a:ext cx="762000" cy="457200"/>
          </a:xfrm>
          <a:prstGeom prst="rect">
            <a:avLst/>
          </a:prstGeom>
          <a:solidFill>
            <a:srgbClr val="4DD0E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300</a:t>
            </a:r>
          </a:p>
        </p:txBody>
      </p:sp>
      <p:sp>
        <p:nvSpPr>
          <p:cNvPr id="352" name="Rectangle 351">
            <a:extLst>
              <a:ext uri="{FF2B5EF4-FFF2-40B4-BE49-F238E27FC236}">
                <a16:creationId xmlns:a16="http://schemas.microsoft.com/office/drawing/2014/main" id="{56FBDA8B-051F-4AD5-B178-86C9AD8CC4CC}"/>
              </a:ext>
            </a:extLst>
          </p:cNvPr>
          <p:cNvSpPr/>
          <p:nvPr/>
        </p:nvSpPr>
        <p:spPr>
          <a:xfrm>
            <a:off x="5334000" y="2286000"/>
            <a:ext cx="762000" cy="457200"/>
          </a:xfrm>
          <a:prstGeom prst="rect">
            <a:avLst/>
          </a:prstGeom>
          <a:solidFill>
            <a:srgbClr val="26C6D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400</a:t>
            </a:r>
          </a:p>
        </p:txBody>
      </p:sp>
      <p:sp>
        <p:nvSpPr>
          <p:cNvPr id="353" name="Rectangle 352">
            <a:extLst>
              <a:ext uri="{FF2B5EF4-FFF2-40B4-BE49-F238E27FC236}">
                <a16:creationId xmlns:a16="http://schemas.microsoft.com/office/drawing/2014/main" id="{D770A608-E03E-4872-B77D-40BCBC5BEDD3}"/>
              </a:ext>
            </a:extLst>
          </p:cNvPr>
          <p:cNvSpPr/>
          <p:nvPr/>
        </p:nvSpPr>
        <p:spPr>
          <a:xfrm>
            <a:off x="5334000" y="2743200"/>
            <a:ext cx="762000" cy="457200"/>
          </a:xfrm>
          <a:prstGeom prst="rect">
            <a:avLst/>
          </a:prstGeom>
          <a:solidFill>
            <a:srgbClr val="00BCD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500</a:t>
            </a:r>
          </a:p>
        </p:txBody>
      </p:sp>
      <p:sp>
        <p:nvSpPr>
          <p:cNvPr id="354" name="Rectangle 353">
            <a:extLst>
              <a:ext uri="{FF2B5EF4-FFF2-40B4-BE49-F238E27FC236}">
                <a16:creationId xmlns:a16="http://schemas.microsoft.com/office/drawing/2014/main" id="{085C3BDB-1994-460B-ADE3-9EBED936FF13}"/>
              </a:ext>
            </a:extLst>
          </p:cNvPr>
          <p:cNvSpPr/>
          <p:nvPr/>
        </p:nvSpPr>
        <p:spPr>
          <a:xfrm>
            <a:off x="5334000" y="3200400"/>
            <a:ext cx="762000" cy="457200"/>
          </a:xfrm>
          <a:prstGeom prst="rect">
            <a:avLst/>
          </a:prstGeom>
          <a:solidFill>
            <a:srgbClr val="00ACC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600</a:t>
            </a:r>
          </a:p>
        </p:txBody>
      </p:sp>
      <p:sp>
        <p:nvSpPr>
          <p:cNvPr id="355" name="Rectangle 354">
            <a:extLst>
              <a:ext uri="{FF2B5EF4-FFF2-40B4-BE49-F238E27FC236}">
                <a16:creationId xmlns:a16="http://schemas.microsoft.com/office/drawing/2014/main" id="{51C272A5-934B-48FC-B8D5-45C4B63AD01C}"/>
              </a:ext>
            </a:extLst>
          </p:cNvPr>
          <p:cNvSpPr/>
          <p:nvPr/>
        </p:nvSpPr>
        <p:spPr>
          <a:xfrm>
            <a:off x="5334000" y="3657600"/>
            <a:ext cx="762000" cy="457200"/>
          </a:xfrm>
          <a:prstGeom prst="rect">
            <a:avLst/>
          </a:prstGeom>
          <a:solidFill>
            <a:srgbClr val="0097A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700</a:t>
            </a:r>
          </a:p>
        </p:txBody>
      </p:sp>
      <p:sp>
        <p:nvSpPr>
          <p:cNvPr id="356" name="Rectangle 355">
            <a:extLst>
              <a:ext uri="{FF2B5EF4-FFF2-40B4-BE49-F238E27FC236}">
                <a16:creationId xmlns:a16="http://schemas.microsoft.com/office/drawing/2014/main" id="{358BA8C6-3C2F-4065-80D6-7A8B8C3C76EF}"/>
              </a:ext>
            </a:extLst>
          </p:cNvPr>
          <p:cNvSpPr/>
          <p:nvPr/>
        </p:nvSpPr>
        <p:spPr>
          <a:xfrm>
            <a:off x="5334000" y="4114800"/>
            <a:ext cx="762000" cy="457200"/>
          </a:xfrm>
          <a:prstGeom prst="rect">
            <a:avLst/>
          </a:prstGeom>
          <a:solidFill>
            <a:srgbClr val="00838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800</a:t>
            </a:r>
          </a:p>
        </p:txBody>
      </p:sp>
      <p:sp>
        <p:nvSpPr>
          <p:cNvPr id="357" name="Rectangle 356">
            <a:extLst>
              <a:ext uri="{FF2B5EF4-FFF2-40B4-BE49-F238E27FC236}">
                <a16:creationId xmlns:a16="http://schemas.microsoft.com/office/drawing/2014/main" id="{AA24C9AC-D1A9-4415-858B-2FA010CD5F8D}"/>
              </a:ext>
            </a:extLst>
          </p:cNvPr>
          <p:cNvSpPr/>
          <p:nvPr/>
        </p:nvSpPr>
        <p:spPr>
          <a:xfrm>
            <a:off x="5334000" y="4572000"/>
            <a:ext cx="762000" cy="457200"/>
          </a:xfrm>
          <a:prstGeom prst="rect">
            <a:avLst/>
          </a:prstGeom>
          <a:solidFill>
            <a:srgbClr val="00606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900</a:t>
            </a:r>
          </a:p>
        </p:txBody>
      </p:sp>
      <p:sp>
        <p:nvSpPr>
          <p:cNvPr id="358" name="Rectangle 357">
            <a:extLst>
              <a:ext uri="{FF2B5EF4-FFF2-40B4-BE49-F238E27FC236}">
                <a16:creationId xmlns:a16="http://schemas.microsoft.com/office/drawing/2014/main" id="{69BDD0C3-754F-41EE-A8C5-FE5B08FD3579}"/>
              </a:ext>
            </a:extLst>
          </p:cNvPr>
          <p:cNvSpPr/>
          <p:nvPr/>
        </p:nvSpPr>
        <p:spPr>
          <a:xfrm>
            <a:off x="5334000" y="5029200"/>
            <a:ext cx="762000" cy="457200"/>
          </a:xfrm>
          <a:prstGeom prst="rect">
            <a:avLst/>
          </a:prstGeom>
          <a:solidFill>
            <a:srgbClr val="84FF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A100</a:t>
            </a:r>
          </a:p>
        </p:txBody>
      </p:sp>
      <p:sp>
        <p:nvSpPr>
          <p:cNvPr id="359" name="Rectangle 358">
            <a:extLst>
              <a:ext uri="{FF2B5EF4-FFF2-40B4-BE49-F238E27FC236}">
                <a16:creationId xmlns:a16="http://schemas.microsoft.com/office/drawing/2014/main" id="{7F73CD00-3DF8-4F4E-A45F-513EA2A4459A}"/>
              </a:ext>
            </a:extLst>
          </p:cNvPr>
          <p:cNvSpPr/>
          <p:nvPr/>
        </p:nvSpPr>
        <p:spPr>
          <a:xfrm>
            <a:off x="5334000" y="5486400"/>
            <a:ext cx="762000" cy="457200"/>
          </a:xfrm>
          <a:prstGeom prst="rect">
            <a:avLst/>
          </a:prstGeom>
          <a:solidFill>
            <a:srgbClr val="18FF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A200</a:t>
            </a:r>
          </a:p>
        </p:txBody>
      </p:sp>
      <p:sp>
        <p:nvSpPr>
          <p:cNvPr id="360" name="Rectangle 359">
            <a:extLst>
              <a:ext uri="{FF2B5EF4-FFF2-40B4-BE49-F238E27FC236}">
                <a16:creationId xmlns:a16="http://schemas.microsoft.com/office/drawing/2014/main" id="{E149A38B-07A5-496F-837F-8CEC4C7DBCBF}"/>
              </a:ext>
            </a:extLst>
          </p:cNvPr>
          <p:cNvSpPr/>
          <p:nvPr/>
        </p:nvSpPr>
        <p:spPr>
          <a:xfrm>
            <a:off x="5334000" y="5943600"/>
            <a:ext cx="762000" cy="457200"/>
          </a:xfrm>
          <a:prstGeom prst="rect">
            <a:avLst/>
          </a:prstGeom>
          <a:solidFill>
            <a:srgbClr val="00E5F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A400</a:t>
            </a:r>
          </a:p>
        </p:txBody>
      </p:sp>
      <p:sp>
        <p:nvSpPr>
          <p:cNvPr id="361" name="Rectangle 360">
            <a:extLst>
              <a:ext uri="{FF2B5EF4-FFF2-40B4-BE49-F238E27FC236}">
                <a16:creationId xmlns:a16="http://schemas.microsoft.com/office/drawing/2014/main" id="{C562ACA2-C564-44C8-928A-A214DDED6485}"/>
              </a:ext>
            </a:extLst>
          </p:cNvPr>
          <p:cNvSpPr/>
          <p:nvPr/>
        </p:nvSpPr>
        <p:spPr>
          <a:xfrm>
            <a:off x="5334000" y="6400800"/>
            <a:ext cx="762000" cy="457200"/>
          </a:xfrm>
          <a:prstGeom prst="rect">
            <a:avLst/>
          </a:prstGeom>
          <a:solidFill>
            <a:srgbClr val="00B8D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A700</a:t>
            </a:r>
          </a:p>
        </p:txBody>
      </p:sp>
      <p:sp>
        <p:nvSpPr>
          <p:cNvPr id="362" name="Rectangle 361">
            <a:extLst>
              <a:ext uri="{FF2B5EF4-FFF2-40B4-BE49-F238E27FC236}">
                <a16:creationId xmlns:a16="http://schemas.microsoft.com/office/drawing/2014/main" id="{B4B2183B-D7B3-4EC0-8FC3-2F557C4A5A4E}"/>
              </a:ext>
            </a:extLst>
          </p:cNvPr>
          <p:cNvSpPr/>
          <p:nvPr/>
        </p:nvSpPr>
        <p:spPr>
          <a:xfrm>
            <a:off x="6096000" y="0"/>
            <a:ext cx="762000" cy="457200"/>
          </a:xfrm>
          <a:prstGeom prst="rect">
            <a:avLst/>
          </a:prstGeom>
          <a:solidFill>
            <a:srgbClr val="00968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err="1">
                <a:ln>
                  <a:noFill/>
                </a:ln>
                <a:solidFill>
                  <a:prstClr val="white"/>
                </a:solidFill>
                <a:effectLst/>
                <a:uLnTx/>
                <a:uFillTx/>
                <a:latin typeface="Helvetica Neue Fin" charset="0"/>
                <a:ea typeface="+mn-ea"/>
                <a:cs typeface="Helvetica Neue Fin" charset="0"/>
              </a:rPr>
              <a:t>Teal</a:t>
            </a:r>
            <a:endPar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endParaRPr>
          </a:p>
        </p:txBody>
      </p:sp>
      <p:sp>
        <p:nvSpPr>
          <p:cNvPr id="363" name="Rectangle 362">
            <a:extLst>
              <a:ext uri="{FF2B5EF4-FFF2-40B4-BE49-F238E27FC236}">
                <a16:creationId xmlns:a16="http://schemas.microsoft.com/office/drawing/2014/main" id="{438E51C8-60A0-466F-93FC-3A643D8ED6A8}"/>
              </a:ext>
            </a:extLst>
          </p:cNvPr>
          <p:cNvSpPr/>
          <p:nvPr/>
        </p:nvSpPr>
        <p:spPr>
          <a:xfrm>
            <a:off x="6096000" y="457200"/>
            <a:ext cx="762000" cy="457200"/>
          </a:xfrm>
          <a:prstGeom prst="rect">
            <a:avLst/>
          </a:prstGeom>
          <a:solidFill>
            <a:srgbClr val="E0F2F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a:t>
            </a:r>
          </a:p>
        </p:txBody>
      </p:sp>
      <p:sp>
        <p:nvSpPr>
          <p:cNvPr id="364" name="Rectangle 363">
            <a:extLst>
              <a:ext uri="{FF2B5EF4-FFF2-40B4-BE49-F238E27FC236}">
                <a16:creationId xmlns:a16="http://schemas.microsoft.com/office/drawing/2014/main" id="{26A06790-4E48-4390-BEED-B561D19541C8}"/>
              </a:ext>
            </a:extLst>
          </p:cNvPr>
          <p:cNvSpPr/>
          <p:nvPr/>
        </p:nvSpPr>
        <p:spPr>
          <a:xfrm>
            <a:off x="6096000" y="914400"/>
            <a:ext cx="762000" cy="457200"/>
          </a:xfrm>
          <a:prstGeom prst="rect">
            <a:avLst/>
          </a:prstGeom>
          <a:solidFill>
            <a:srgbClr val="B2DFD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100</a:t>
            </a:r>
          </a:p>
        </p:txBody>
      </p:sp>
      <p:sp>
        <p:nvSpPr>
          <p:cNvPr id="365" name="Rectangle 364">
            <a:extLst>
              <a:ext uri="{FF2B5EF4-FFF2-40B4-BE49-F238E27FC236}">
                <a16:creationId xmlns:a16="http://schemas.microsoft.com/office/drawing/2014/main" id="{2B0D7A36-15BB-456E-AABE-CC890C403D54}"/>
              </a:ext>
            </a:extLst>
          </p:cNvPr>
          <p:cNvSpPr/>
          <p:nvPr/>
        </p:nvSpPr>
        <p:spPr>
          <a:xfrm>
            <a:off x="6096000" y="1371600"/>
            <a:ext cx="762000" cy="457200"/>
          </a:xfrm>
          <a:prstGeom prst="rect">
            <a:avLst/>
          </a:prstGeom>
          <a:solidFill>
            <a:srgbClr val="80CBC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200</a:t>
            </a:r>
          </a:p>
        </p:txBody>
      </p:sp>
      <p:sp>
        <p:nvSpPr>
          <p:cNvPr id="366" name="Rectangle 365">
            <a:extLst>
              <a:ext uri="{FF2B5EF4-FFF2-40B4-BE49-F238E27FC236}">
                <a16:creationId xmlns:a16="http://schemas.microsoft.com/office/drawing/2014/main" id="{2495E33A-AC61-43D3-82AE-6777F2E2A2E8}"/>
              </a:ext>
            </a:extLst>
          </p:cNvPr>
          <p:cNvSpPr/>
          <p:nvPr/>
        </p:nvSpPr>
        <p:spPr>
          <a:xfrm>
            <a:off x="6096000" y="1828800"/>
            <a:ext cx="762000" cy="457200"/>
          </a:xfrm>
          <a:prstGeom prst="rect">
            <a:avLst/>
          </a:prstGeom>
          <a:solidFill>
            <a:srgbClr val="4DB6A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300</a:t>
            </a:r>
          </a:p>
        </p:txBody>
      </p:sp>
      <p:sp>
        <p:nvSpPr>
          <p:cNvPr id="367" name="Rectangle 366">
            <a:extLst>
              <a:ext uri="{FF2B5EF4-FFF2-40B4-BE49-F238E27FC236}">
                <a16:creationId xmlns:a16="http://schemas.microsoft.com/office/drawing/2014/main" id="{0D7F23FC-3489-4F34-814C-C0AED87595E4}"/>
              </a:ext>
            </a:extLst>
          </p:cNvPr>
          <p:cNvSpPr/>
          <p:nvPr/>
        </p:nvSpPr>
        <p:spPr>
          <a:xfrm>
            <a:off x="6096000" y="2286000"/>
            <a:ext cx="762000" cy="457200"/>
          </a:xfrm>
          <a:prstGeom prst="rect">
            <a:avLst/>
          </a:prstGeom>
          <a:solidFill>
            <a:srgbClr val="26A69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400</a:t>
            </a:r>
          </a:p>
        </p:txBody>
      </p:sp>
      <p:sp>
        <p:nvSpPr>
          <p:cNvPr id="368" name="Rectangle 367">
            <a:extLst>
              <a:ext uri="{FF2B5EF4-FFF2-40B4-BE49-F238E27FC236}">
                <a16:creationId xmlns:a16="http://schemas.microsoft.com/office/drawing/2014/main" id="{6118FE44-7B0E-4D8E-B65E-AE0425A9CE69}"/>
              </a:ext>
            </a:extLst>
          </p:cNvPr>
          <p:cNvSpPr/>
          <p:nvPr/>
        </p:nvSpPr>
        <p:spPr>
          <a:xfrm>
            <a:off x="6096000" y="2743200"/>
            <a:ext cx="762000" cy="457200"/>
          </a:xfrm>
          <a:prstGeom prst="rect">
            <a:avLst/>
          </a:prstGeom>
          <a:solidFill>
            <a:srgbClr val="00948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500</a:t>
            </a:r>
          </a:p>
        </p:txBody>
      </p:sp>
      <p:sp>
        <p:nvSpPr>
          <p:cNvPr id="369" name="Rectangle 368">
            <a:extLst>
              <a:ext uri="{FF2B5EF4-FFF2-40B4-BE49-F238E27FC236}">
                <a16:creationId xmlns:a16="http://schemas.microsoft.com/office/drawing/2014/main" id="{BAC87F30-AA49-4966-8E3E-14CDC9F1BB8A}"/>
              </a:ext>
            </a:extLst>
          </p:cNvPr>
          <p:cNvSpPr/>
          <p:nvPr/>
        </p:nvSpPr>
        <p:spPr>
          <a:xfrm>
            <a:off x="6096000" y="3200400"/>
            <a:ext cx="762000" cy="457200"/>
          </a:xfrm>
          <a:prstGeom prst="rect">
            <a:avLst/>
          </a:prstGeom>
          <a:solidFill>
            <a:srgbClr val="00897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600</a:t>
            </a:r>
          </a:p>
        </p:txBody>
      </p:sp>
      <p:sp>
        <p:nvSpPr>
          <p:cNvPr id="370" name="Rectangle 369">
            <a:extLst>
              <a:ext uri="{FF2B5EF4-FFF2-40B4-BE49-F238E27FC236}">
                <a16:creationId xmlns:a16="http://schemas.microsoft.com/office/drawing/2014/main" id="{BA749AB3-3E0F-4D61-B07B-868E93F7D438}"/>
              </a:ext>
            </a:extLst>
          </p:cNvPr>
          <p:cNvSpPr/>
          <p:nvPr/>
        </p:nvSpPr>
        <p:spPr>
          <a:xfrm>
            <a:off x="6096000" y="3657600"/>
            <a:ext cx="762000" cy="457200"/>
          </a:xfrm>
          <a:prstGeom prst="rect">
            <a:avLst/>
          </a:prstGeom>
          <a:solidFill>
            <a:srgbClr val="00796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700</a:t>
            </a:r>
          </a:p>
        </p:txBody>
      </p:sp>
      <p:sp>
        <p:nvSpPr>
          <p:cNvPr id="371" name="Rectangle 370">
            <a:extLst>
              <a:ext uri="{FF2B5EF4-FFF2-40B4-BE49-F238E27FC236}">
                <a16:creationId xmlns:a16="http://schemas.microsoft.com/office/drawing/2014/main" id="{013660C8-1D95-41F9-9569-3C2281B31CD6}"/>
              </a:ext>
            </a:extLst>
          </p:cNvPr>
          <p:cNvSpPr/>
          <p:nvPr/>
        </p:nvSpPr>
        <p:spPr>
          <a:xfrm>
            <a:off x="6096000" y="4114800"/>
            <a:ext cx="762000" cy="457200"/>
          </a:xfrm>
          <a:prstGeom prst="rect">
            <a:avLst/>
          </a:prstGeom>
          <a:solidFill>
            <a:srgbClr val="00695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800</a:t>
            </a:r>
          </a:p>
        </p:txBody>
      </p:sp>
      <p:sp>
        <p:nvSpPr>
          <p:cNvPr id="372" name="Rectangle 371">
            <a:extLst>
              <a:ext uri="{FF2B5EF4-FFF2-40B4-BE49-F238E27FC236}">
                <a16:creationId xmlns:a16="http://schemas.microsoft.com/office/drawing/2014/main" id="{6CAC4B00-8463-4566-86E1-44D3396DBBDC}"/>
              </a:ext>
            </a:extLst>
          </p:cNvPr>
          <p:cNvSpPr/>
          <p:nvPr/>
        </p:nvSpPr>
        <p:spPr>
          <a:xfrm>
            <a:off x="6096000" y="4572000"/>
            <a:ext cx="762000" cy="457200"/>
          </a:xfrm>
          <a:prstGeom prst="rect">
            <a:avLst/>
          </a:prstGeom>
          <a:solidFill>
            <a:srgbClr val="004D4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900</a:t>
            </a:r>
          </a:p>
        </p:txBody>
      </p:sp>
      <p:sp>
        <p:nvSpPr>
          <p:cNvPr id="373" name="Rectangle 372">
            <a:extLst>
              <a:ext uri="{FF2B5EF4-FFF2-40B4-BE49-F238E27FC236}">
                <a16:creationId xmlns:a16="http://schemas.microsoft.com/office/drawing/2014/main" id="{D1030F1F-3BE3-47FA-B52E-01270BC12B74}"/>
              </a:ext>
            </a:extLst>
          </p:cNvPr>
          <p:cNvSpPr/>
          <p:nvPr/>
        </p:nvSpPr>
        <p:spPr>
          <a:xfrm>
            <a:off x="6096000" y="5029200"/>
            <a:ext cx="762000" cy="457200"/>
          </a:xfrm>
          <a:prstGeom prst="rect">
            <a:avLst/>
          </a:prstGeom>
          <a:solidFill>
            <a:srgbClr val="A7FFE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A100</a:t>
            </a:r>
          </a:p>
        </p:txBody>
      </p:sp>
      <p:sp>
        <p:nvSpPr>
          <p:cNvPr id="374" name="Rectangle 373">
            <a:extLst>
              <a:ext uri="{FF2B5EF4-FFF2-40B4-BE49-F238E27FC236}">
                <a16:creationId xmlns:a16="http://schemas.microsoft.com/office/drawing/2014/main" id="{5F25D79A-2D9E-4FB7-BFF6-99932591223E}"/>
              </a:ext>
            </a:extLst>
          </p:cNvPr>
          <p:cNvSpPr/>
          <p:nvPr/>
        </p:nvSpPr>
        <p:spPr>
          <a:xfrm>
            <a:off x="6096000" y="5486400"/>
            <a:ext cx="762000" cy="457200"/>
          </a:xfrm>
          <a:prstGeom prst="rect">
            <a:avLst/>
          </a:prstGeom>
          <a:solidFill>
            <a:srgbClr val="64FFD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A200</a:t>
            </a:r>
          </a:p>
        </p:txBody>
      </p:sp>
      <p:sp>
        <p:nvSpPr>
          <p:cNvPr id="375" name="Rectangle 374">
            <a:extLst>
              <a:ext uri="{FF2B5EF4-FFF2-40B4-BE49-F238E27FC236}">
                <a16:creationId xmlns:a16="http://schemas.microsoft.com/office/drawing/2014/main" id="{8131989B-5902-4C75-8F4D-1E7C78FCEEDD}"/>
              </a:ext>
            </a:extLst>
          </p:cNvPr>
          <p:cNvSpPr/>
          <p:nvPr/>
        </p:nvSpPr>
        <p:spPr>
          <a:xfrm>
            <a:off x="6096000" y="5943600"/>
            <a:ext cx="762000" cy="457200"/>
          </a:xfrm>
          <a:prstGeom prst="rect">
            <a:avLst/>
          </a:prstGeom>
          <a:solidFill>
            <a:srgbClr val="1DE9B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A400</a:t>
            </a:r>
          </a:p>
        </p:txBody>
      </p:sp>
      <p:sp>
        <p:nvSpPr>
          <p:cNvPr id="376" name="Rectangle 375">
            <a:extLst>
              <a:ext uri="{FF2B5EF4-FFF2-40B4-BE49-F238E27FC236}">
                <a16:creationId xmlns:a16="http://schemas.microsoft.com/office/drawing/2014/main" id="{60765530-3BDE-4600-82BC-AB1731CC81A7}"/>
              </a:ext>
            </a:extLst>
          </p:cNvPr>
          <p:cNvSpPr/>
          <p:nvPr/>
        </p:nvSpPr>
        <p:spPr>
          <a:xfrm>
            <a:off x="6096000" y="6400800"/>
            <a:ext cx="762000" cy="457200"/>
          </a:xfrm>
          <a:prstGeom prst="rect">
            <a:avLst/>
          </a:prstGeom>
          <a:solidFill>
            <a:srgbClr val="00BFA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A700</a:t>
            </a:r>
          </a:p>
        </p:txBody>
      </p:sp>
      <p:sp>
        <p:nvSpPr>
          <p:cNvPr id="377" name="Rectangle 376">
            <a:extLst>
              <a:ext uri="{FF2B5EF4-FFF2-40B4-BE49-F238E27FC236}">
                <a16:creationId xmlns:a16="http://schemas.microsoft.com/office/drawing/2014/main" id="{61C5D2D5-2B6B-41EC-9EF7-45BF91B4DBB5}"/>
              </a:ext>
            </a:extLst>
          </p:cNvPr>
          <p:cNvSpPr/>
          <p:nvPr/>
        </p:nvSpPr>
        <p:spPr>
          <a:xfrm>
            <a:off x="6858000" y="0"/>
            <a:ext cx="762000" cy="457200"/>
          </a:xfrm>
          <a:prstGeom prst="rect">
            <a:avLst/>
          </a:prstGeom>
          <a:solidFill>
            <a:srgbClr val="4CAF5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Green</a:t>
            </a:r>
          </a:p>
        </p:txBody>
      </p:sp>
      <p:sp>
        <p:nvSpPr>
          <p:cNvPr id="378" name="Rectangle 377">
            <a:extLst>
              <a:ext uri="{FF2B5EF4-FFF2-40B4-BE49-F238E27FC236}">
                <a16:creationId xmlns:a16="http://schemas.microsoft.com/office/drawing/2014/main" id="{F58EAD3D-F07F-4C5F-B817-F24DE7C67748}"/>
              </a:ext>
            </a:extLst>
          </p:cNvPr>
          <p:cNvSpPr/>
          <p:nvPr/>
        </p:nvSpPr>
        <p:spPr>
          <a:xfrm>
            <a:off x="6858000" y="457200"/>
            <a:ext cx="762000" cy="457200"/>
          </a:xfrm>
          <a:prstGeom prst="rect">
            <a:avLst/>
          </a:prstGeom>
          <a:solidFill>
            <a:srgbClr val="E8F5E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a:t>
            </a:r>
          </a:p>
        </p:txBody>
      </p:sp>
      <p:sp>
        <p:nvSpPr>
          <p:cNvPr id="379" name="Rectangle 378">
            <a:extLst>
              <a:ext uri="{FF2B5EF4-FFF2-40B4-BE49-F238E27FC236}">
                <a16:creationId xmlns:a16="http://schemas.microsoft.com/office/drawing/2014/main" id="{9801B959-62DD-408C-8425-130F241D29B3}"/>
              </a:ext>
            </a:extLst>
          </p:cNvPr>
          <p:cNvSpPr/>
          <p:nvPr/>
        </p:nvSpPr>
        <p:spPr>
          <a:xfrm>
            <a:off x="6858000" y="914400"/>
            <a:ext cx="762000" cy="457200"/>
          </a:xfrm>
          <a:prstGeom prst="rect">
            <a:avLst/>
          </a:prstGeom>
          <a:solidFill>
            <a:srgbClr val="C8E6C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100</a:t>
            </a:r>
          </a:p>
        </p:txBody>
      </p:sp>
      <p:sp>
        <p:nvSpPr>
          <p:cNvPr id="380" name="Rectangle 379">
            <a:extLst>
              <a:ext uri="{FF2B5EF4-FFF2-40B4-BE49-F238E27FC236}">
                <a16:creationId xmlns:a16="http://schemas.microsoft.com/office/drawing/2014/main" id="{4915E0C4-EF76-437C-B313-C4AF52A2AC6F}"/>
              </a:ext>
            </a:extLst>
          </p:cNvPr>
          <p:cNvSpPr/>
          <p:nvPr/>
        </p:nvSpPr>
        <p:spPr>
          <a:xfrm>
            <a:off x="6858000" y="1371600"/>
            <a:ext cx="762000" cy="457200"/>
          </a:xfrm>
          <a:prstGeom prst="rect">
            <a:avLst/>
          </a:prstGeom>
          <a:solidFill>
            <a:srgbClr val="A5D6A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200</a:t>
            </a:r>
          </a:p>
        </p:txBody>
      </p:sp>
      <p:sp>
        <p:nvSpPr>
          <p:cNvPr id="381" name="Rectangle 380">
            <a:extLst>
              <a:ext uri="{FF2B5EF4-FFF2-40B4-BE49-F238E27FC236}">
                <a16:creationId xmlns:a16="http://schemas.microsoft.com/office/drawing/2014/main" id="{684D2E53-138C-4E28-98AD-365D0FA77FDC}"/>
              </a:ext>
            </a:extLst>
          </p:cNvPr>
          <p:cNvSpPr/>
          <p:nvPr/>
        </p:nvSpPr>
        <p:spPr>
          <a:xfrm>
            <a:off x="6858000" y="1828800"/>
            <a:ext cx="762000" cy="457200"/>
          </a:xfrm>
          <a:prstGeom prst="rect">
            <a:avLst/>
          </a:prstGeom>
          <a:solidFill>
            <a:srgbClr val="81C78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300</a:t>
            </a:r>
          </a:p>
        </p:txBody>
      </p:sp>
      <p:sp>
        <p:nvSpPr>
          <p:cNvPr id="382" name="Rectangle 381">
            <a:extLst>
              <a:ext uri="{FF2B5EF4-FFF2-40B4-BE49-F238E27FC236}">
                <a16:creationId xmlns:a16="http://schemas.microsoft.com/office/drawing/2014/main" id="{9BCB886E-3D2B-4895-A793-1DB3C22B3AB5}"/>
              </a:ext>
            </a:extLst>
          </p:cNvPr>
          <p:cNvSpPr/>
          <p:nvPr/>
        </p:nvSpPr>
        <p:spPr>
          <a:xfrm>
            <a:off x="6858000" y="2286000"/>
            <a:ext cx="762000" cy="457200"/>
          </a:xfrm>
          <a:prstGeom prst="rect">
            <a:avLst/>
          </a:prstGeom>
          <a:solidFill>
            <a:srgbClr val="66BB6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400</a:t>
            </a:r>
          </a:p>
        </p:txBody>
      </p:sp>
      <p:sp>
        <p:nvSpPr>
          <p:cNvPr id="383" name="Rectangle 382">
            <a:extLst>
              <a:ext uri="{FF2B5EF4-FFF2-40B4-BE49-F238E27FC236}">
                <a16:creationId xmlns:a16="http://schemas.microsoft.com/office/drawing/2014/main" id="{860A57C7-D2D9-466D-BEEB-0D64DFD1CF44}"/>
              </a:ext>
            </a:extLst>
          </p:cNvPr>
          <p:cNvSpPr/>
          <p:nvPr/>
        </p:nvSpPr>
        <p:spPr>
          <a:xfrm>
            <a:off x="6858000" y="2743200"/>
            <a:ext cx="762000" cy="457200"/>
          </a:xfrm>
          <a:prstGeom prst="rect">
            <a:avLst/>
          </a:prstGeom>
          <a:solidFill>
            <a:srgbClr val="4CAF5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500</a:t>
            </a:r>
          </a:p>
        </p:txBody>
      </p:sp>
      <p:sp>
        <p:nvSpPr>
          <p:cNvPr id="384" name="Rectangle 383">
            <a:extLst>
              <a:ext uri="{FF2B5EF4-FFF2-40B4-BE49-F238E27FC236}">
                <a16:creationId xmlns:a16="http://schemas.microsoft.com/office/drawing/2014/main" id="{644EBFD0-0A45-461B-BE68-55215E386E1D}"/>
              </a:ext>
            </a:extLst>
          </p:cNvPr>
          <p:cNvSpPr/>
          <p:nvPr/>
        </p:nvSpPr>
        <p:spPr>
          <a:xfrm>
            <a:off x="6858000" y="3200400"/>
            <a:ext cx="762000" cy="457200"/>
          </a:xfrm>
          <a:prstGeom prst="rect">
            <a:avLst/>
          </a:prstGeom>
          <a:solidFill>
            <a:srgbClr val="43A04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600</a:t>
            </a:r>
          </a:p>
        </p:txBody>
      </p:sp>
      <p:sp>
        <p:nvSpPr>
          <p:cNvPr id="385" name="Rectangle 384">
            <a:extLst>
              <a:ext uri="{FF2B5EF4-FFF2-40B4-BE49-F238E27FC236}">
                <a16:creationId xmlns:a16="http://schemas.microsoft.com/office/drawing/2014/main" id="{AC9785EA-E03D-4250-BABA-5F6ED12353D3}"/>
              </a:ext>
            </a:extLst>
          </p:cNvPr>
          <p:cNvSpPr/>
          <p:nvPr/>
        </p:nvSpPr>
        <p:spPr>
          <a:xfrm>
            <a:off x="6858000" y="3657600"/>
            <a:ext cx="762000" cy="457200"/>
          </a:xfrm>
          <a:prstGeom prst="rect">
            <a:avLst/>
          </a:prstGeom>
          <a:solidFill>
            <a:srgbClr val="388E3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700</a:t>
            </a:r>
          </a:p>
        </p:txBody>
      </p:sp>
      <p:sp>
        <p:nvSpPr>
          <p:cNvPr id="386" name="Rectangle 385">
            <a:extLst>
              <a:ext uri="{FF2B5EF4-FFF2-40B4-BE49-F238E27FC236}">
                <a16:creationId xmlns:a16="http://schemas.microsoft.com/office/drawing/2014/main" id="{1982BC0D-7FCF-4F82-ABBF-DEFB926E2E80}"/>
              </a:ext>
            </a:extLst>
          </p:cNvPr>
          <p:cNvSpPr/>
          <p:nvPr/>
        </p:nvSpPr>
        <p:spPr>
          <a:xfrm>
            <a:off x="6858000" y="4114800"/>
            <a:ext cx="762000" cy="457200"/>
          </a:xfrm>
          <a:prstGeom prst="rect">
            <a:avLst/>
          </a:prstGeom>
          <a:solidFill>
            <a:srgbClr val="2E7D3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800</a:t>
            </a:r>
          </a:p>
        </p:txBody>
      </p:sp>
      <p:sp>
        <p:nvSpPr>
          <p:cNvPr id="387" name="Rectangle 386">
            <a:extLst>
              <a:ext uri="{FF2B5EF4-FFF2-40B4-BE49-F238E27FC236}">
                <a16:creationId xmlns:a16="http://schemas.microsoft.com/office/drawing/2014/main" id="{9EA6C376-7973-47D4-B9FD-07DD7DC71825}"/>
              </a:ext>
            </a:extLst>
          </p:cNvPr>
          <p:cNvSpPr/>
          <p:nvPr/>
        </p:nvSpPr>
        <p:spPr>
          <a:xfrm>
            <a:off x="6858000" y="4572000"/>
            <a:ext cx="762000" cy="457200"/>
          </a:xfrm>
          <a:prstGeom prst="rect">
            <a:avLst/>
          </a:prstGeom>
          <a:solidFill>
            <a:srgbClr val="1B5E2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900</a:t>
            </a:r>
          </a:p>
        </p:txBody>
      </p:sp>
      <p:sp>
        <p:nvSpPr>
          <p:cNvPr id="388" name="Rectangle 387">
            <a:extLst>
              <a:ext uri="{FF2B5EF4-FFF2-40B4-BE49-F238E27FC236}">
                <a16:creationId xmlns:a16="http://schemas.microsoft.com/office/drawing/2014/main" id="{58D8538D-4B17-439B-9B21-8A2A28F976E9}"/>
              </a:ext>
            </a:extLst>
          </p:cNvPr>
          <p:cNvSpPr/>
          <p:nvPr/>
        </p:nvSpPr>
        <p:spPr>
          <a:xfrm>
            <a:off x="6858000" y="5029200"/>
            <a:ext cx="762000" cy="457200"/>
          </a:xfrm>
          <a:prstGeom prst="rect">
            <a:avLst/>
          </a:prstGeom>
          <a:solidFill>
            <a:srgbClr val="B9F6C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A100</a:t>
            </a:r>
          </a:p>
        </p:txBody>
      </p:sp>
      <p:sp>
        <p:nvSpPr>
          <p:cNvPr id="389" name="Rectangle 388">
            <a:extLst>
              <a:ext uri="{FF2B5EF4-FFF2-40B4-BE49-F238E27FC236}">
                <a16:creationId xmlns:a16="http://schemas.microsoft.com/office/drawing/2014/main" id="{ED6C2E31-669D-4116-8517-F1D4465E0929}"/>
              </a:ext>
            </a:extLst>
          </p:cNvPr>
          <p:cNvSpPr/>
          <p:nvPr/>
        </p:nvSpPr>
        <p:spPr>
          <a:xfrm>
            <a:off x="6858000" y="5486400"/>
            <a:ext cx="762000" cy="457200"/>
          </a:xfrm>
          <a:prstGeom prst="rect">
            <a:avLst/>
          </a:prstGeom>
          <a:solidFill>
            <a:srgbClr val="69F0A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A200</a:t>
            </a:r>
          </a:p>
        </p:txBody>
      </p:sp>
      <p:sp>
        <p:nvSpPr>
          <p:cNvPr id="390" name="Rectangle 389">
            <a:extLst>
              <a:ext uri="{FF2B5EF4-FFF2-40B4-BE49-F238E27FC236}">
                <a16:creationId xmlns:a16="http://schemas.microsoft.com/office/drawing/2014/main" id="{E2198B98-73DD-4225-9BAC-12E0FBBE2D29}"/>
              </a:ext>
            </a:extLst>
          </p:cNvPr>
          <p:cNvSpPr/>
          <p:nvPr/>
        </p:nvSpPr>
        <p:spPr>
          <a:xfrm>
            <a:off x="6858000" y="5943600"/>
            <a:ext cx="762000" cy="457200"/>
          </a:xfrm>
          <a:prstGeom prst="rect">
            <a:avLst/>
          </a:prstGeom>
          <a:solidFill>
            <a:srgbClr val="00E67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A400</a:t>
            </a:r>
          </a:p>
        </p:txBody>
      </p:sp>
      <p:sp>
        <p:nvSpPr>
          <p:cNvPr id="391" name="Rectangle 390">
            <a:extLst>
              <a:ext uri="{FF2B5EF4-FFF2-40B4-BE49-F238E27FC236}">
                <a16:creationId xmlns:a16="http://schemas.microsoft.com/office/drawing/2014/main" id="{C21C8178-21E9-4D61-A911-5E623EFC1C41}"/>
              </a:ext>
            </a:extLst>
          </p:cNvPr>
          <p:cNvSpPr/>
          <p:nvPr/>
        </p:nvSpPr>
        <p:spPr>
          <a:xfrm>
            <a:off x="6858000" y="6400800"/>
            <a:ext cx="762000" cy="457200"/>
          </a:xfrm>
          <a:prstGeom prst="rect">
            <a:avLst/>
          </a:prstGeom>
          <a:solidFill>
            <a:srgbClr val="00C85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A700</a:t>
            </a:r>
          </a:p>
        </p:txBody>
      </p:sp>
      <p:sp>
        <p:nvSpPr>
          <p:cNvPr id="392" name="Rectangle 391">
            <a:extLst>
              <a:ext uri="{FF2B5EF4-FFF2-40B4-BE49-F238E27FC236}">
                <a16:creationId xmlns:a16="http://schemas.microsoft.com/office/drawing/2014/main" id="{3F4BABDC-705D-441B-93CA-ABC847EC2BFE}"/>
              </a:ext>
            </a:extLst>
          </p:cNvPr>
          <p:cNvSpPr/>
          <p:nvPr/>
        </p:nvSpPr>
        <p:spPr>
          <a:xfrm>
            <a:off x="7620000" y="0"/>
            <a:ext cx="762000" cy="457200"/>
          </a:xfrm>
          <a:prstGeom prst="rect">
            <a:avLst/>
          </a:prstGeom>
          <a:solidFill>
            <a:srgbClr val="8BC34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Light Green</a:t>
            </a:r>
          </a:p>
        </p:txBody>
      </p:sp>
      <p:sp>
        <p:nvSpPr>
          <p:cNvPr id="393" name="Rectangle 392">
            <a:extLst>
              <a:ext uri="{FF2B5EF4-FFF2-40B4-BE49-F238E27FC236}">
                <a16:creationId xmlns:a16="http://schemas.microsoft.com/office/drawing/2014/main" id="{F2BF8BB7-73E3-4EC0-8837-2F4560399C1A}"/>
              </a:ext>
            </a:extLst>
          </p:cNvPr>
          <p:cNvSpPr/>
          <p:nvPr/>
        </p:nvSpPr>
        <p:spPr>
          <a:xfrm>
            <a:off x="7620000" y="457200"/>
            <a:ext cx="762000" cy="457200"/>
          </a:xfrm>
          <a:prstGeom prst="rect">
            <a:avLst/>
          </a:prstGeom>
          <a:solidFill>
            <a:srgbClr val="F1F8E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a:t>
            </a:r>
          </a:p>
        </p:txBody>
      </p:sp>
      <p:sp>
        <p:nvSpPr>
          <p:cNvPr id="394" name="Rectangle 393">
            <a:extLst>
              <a:ext uri="{FF2B5EF4-FFF2-40B4-BE49-F238E27FC236}">
                <a16:creationId xmlns:a16="http://schemas.microsoft.com/office/drawing/2014/main" id="{EA84996E-6979-44E2-AA06-810A8294E8EC}"/>
              </a:ext>
            </a:extLst>
          </p:cNvPr>
          <p:cNvSpPr/>
          <p:nvPr/>
        </p:nvSpPr>
        <p:spPr>
          <a:xfrm>
            <a:off x="7620000" y="914400"/>
            <a:ext cx="762000" cy="457200"/>
          </a:xfrm>
          <a:prstGeom prst="rect">
            <a:avLst/>
          </a:prstGeom>
          <a:solidFill>
            <a:srgbClr val="DCEDC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100</a:t>
            </a:r>
          </a:p>
        </p:txBody>
      </p:sp>
      <p:sp>
        <p:nvSpPr>
          <p:cNvPr id="395" name="Rectangle 394">
            <a:extLst>
              <a:ext uri="{FF2B5EF4-FFF2-40B4-BE49-F238E27FC236}">
                <a16:creationId xmlns:a16="http://schemas.microsoft.com/office/drawing/2014/main" id="{C5E62EFB-4098-43DA-8A8D-234B031620E0}"/>
              </a:ext>
            </a:extLst>
          </p:cNvPr>
          <p:cNvSpPr/>
          <p:nvPr/>
        </p:nvSpPr>
        <p:spPr>
          <a:xfrm>
            <a:off x="7620000" y="1371600"/>
            <a:ext cx="762000" cy="457200"/>
          </a:xfrm>
          <a:prstGeom prst="rect">
            <a:avLst/>
          </a:prstGeom>
          <a:solidFill>
            <a:srgbClr val="C5E1A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200</a:t>
            </a:r>
          </a:p>
        </p:txBody>
      </p:sp>
      <p:sp>
        <p:nvSpPr>
          <p:cNvPr id="396" name="Rectangle 395">
            <a:extLst>
              <a:ext uri="{FF2B5EF4-FFF2-40B4-BE49-F238E27FC236}">
                <a16:creationId xmlns:a16="http://schemas.microsoft.com/office/drawing/2014/main" id="{3E64A1C4-61BE-43F2-B35E-4CC94BBDFF99}"/>
              </a:ext>
            </a:extLst>
          </p:cNvPr>
          <p:cNvSpPr/>
          <p:nvPr/>
        </p:nvSpPr>
        <p:spPr>
          <a:xfrm>
            <a:off x="7620000" y="1828800"/>
            <a:ext cx="762000" cy="457200"/>
          </a:xfrm>
          <a:prstGeom prst="rect">
            <a:avLst/>
          </a:prstGeom>
          <a:solidFill>
            <a:srgbClr val="AED58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300</a:t>
            </a:r>
          </a:p>
        </p:txBody>
      </p:sp>
      <p:sp>
        <p:nvSpPr>
          <p:cNvPr id="397" name="Rectangle 396">
            <a:extLst>
              <a:ext uri="{FF2B5EF4-FFF2-40B4-BE49-F238E27FC236}">
                <a16:creationId xmlns:a16="http://schemas.microsoft.com/office/drawing/2014/main" id="{F643F71C-84E4-468A-B07D-3E503F994726}"/>
              </a:ext>
            </a:extLst>
          </p:cNvPr>
          <p:cNvSpPr/>
          <p:nvPr/>
        </p:nvSpPr>
        <p:spPr>
          <a:xfrm>
            <a:off x="7620000" y="2286000"/>
            <a:ext cx="762000" cy="457200"/>
          </a:xfrm>
          <a:prstGeom prst="rect">
            <a:avLst/>
          </a:prstGeom>
          <a:solidFill>
            <a:srgbClr val="9CCC6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400</a:t>
            </a:r>
          </a:p>
        </p:txBody>
      </p:sp>
      <p:sp>
        <p:nvSpPr>
          <p:cNvPr id="398" name="Rectangle 397">
            <a:extLst>
              <a:ext uri="{FF2B5EF4-FFF2-40B4-BE49-F238E27FC236}">
                <a16:creationId xmlns:a16="http://schemas.microsoft.com/office/drawing/2014/main" id="{AF5DC8BB-ADBF-4BE2-8F57-ED886B416F0E}"/>
              </a:ext>
            </a:extLst>
          </p:cNvPr>
          <p:cNvSpPr/>
          <p:nvPr/>
        </p:nvSpPr>
        <p:spPr>
          <a:xfrm>
            <a:off x="7620000" y="2743200"/>
            <a:ext cx="762000" cy="457200"/>
          </a:xfrm>
          <a:prstGeom prst="rect">
            <a:avLst/>
          </a:prstGeom>
          <a:solidFill>
            <a:srgbClr val="8BC34A"/>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500</a:t>
            </a:r>
          </a:p>
        </p:txBody>
      </p:sp>
      <p:sp>
        <p:nvSpPr>
          <p:cNvPr id="399" name="Rectangle 398">
            <a:extLst>
              <a:ext uri="{FF2B5EF4-FFF2-40B4-BE49-F238E27FC236}">
                <a16:creationId xmlns:a16="http://schemas.microsoft.com/office/drawing/2014/main" id="{1F7E7771-27AB-41D1-BBD1-BD80C95B41F7}"/>
              </a:ext>
            </a:extLst>
          </p:cNvPr>
          <p:cNvSpPr/>
          <p:nvPr/>
        </p:nvSpPr>
        <p:spPr>
          <a:xfrm>
            <a:off x="7620000" y="3200400"/>
            <a:ext cx="762000" cy="457200"/>
          </a:xfrm>
          <a:prstGeom prst="rect">
            <a:avLst/>
          </a:prstGeom>
          <a:solidFill>
            <a:srgbClr val="7CB34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600</a:t>
            </a:r>
          </a:p>
        </p:txBody>
      </p:sp>
      <p:sp>
        <p:nvSpPr>
          <p:cNvPr id="400" name="Rectangle 399">
            <a:extLst>
              <a:ext uri="{FF2B5EF4-FFF2-40B4-BE49-F238E27FC236}">
                <a16:creationId xmlns:a16="http://schemas.microsoft.com/office/drawing/2014/main" id="{C5B35DDC-6A8C-4C5B-A60D-648526B3D0A0}"/>
              </a:ext>
            </a:extLst>
          </p:cNvPr>
          <p:cNvSpPr/>
          <p:nvPr/>
        </p:nvSpPr>
        <p:spPr>
          <a:xfrm>
            <a:off x="7620000" y="3657600"/>
            <a:ext cx="762000" cy="457200"/>
          </a:xfrm>
          <a:prstGeom prst="rect">
            <a:avLst/>
          </a:prstGeom>
          <a:solidFill>
            <a:srgbClr val="689F3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700</a:t>
            </a:r>
          </a:p>
        </p:txBody>
      </p:sp>
      <p:sp>
        <p:nvSpPr>
          <p:cNvPr id="401" name="Rectangle 400">
            <a:extLst>
              <a:ext uri="{FF2B5EF4-FFF2-40B4-BE49-F238E27FC236}">
                <a16:creationId xmlns:a16="http://schemas.microsoft.com/office/drawing/2014/main" id="{8CF2F7DA-D7B4-4242-A16C-E9CB7B7407EC}"/>
              </a:ext>
            </a:extLst>
          </p:cNvPr>
          <p:cNvSpPr/>
          <p:nvPr/>
        </p:nvSpPr>
        <p:spPr>
          <a:xfrm>
            <a:off x="7620000" y="4114800"/>
            <a:ext cx="762000" cy="457200"/>
          </a:xfrm>
          <a:prstGeom prst="rect">
            <a:avLst/>
          </a:prstGeom>
          <a:solidFill>
            <a:srgbClr val="558B2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800</a:t>
            </a:r>
          </a:p>
        </p:txBody>
      </p:sp>
      <p:sp>
        <p:nvSpPr>
          <p:cNvPr id="402" name="Rectangle 401">
            <a:extLst>
              <a:ext uri="{FF2B5EF4-FFF2-40B4-BE49-F238E27FC236}">
                <a16:creationId xmlns:a16="http://schemas.microsoft.com/office/drawing/2014/main" id="{F7FBEB6C-31B5-4B34-8077-FA447AB50257}"/>
              </a:ext>
            </a:extLst>
          </p:cNvPr>
          <p:cNvSpPr/>
          <p:nvPr/>
        </p:nvSpPr>
        <p:spPr>
          <a:xfrm>
            <a:off x="7620000" y="4572000"/>
            <a:ext cx="762000" cy="457200"/>
          </a:xfrm>
          <a:prstGeom prst="rect">
            <a:avLst/>
          </a:prstGeom>
          <a:solidFill>
            <a:srgbClr val="33691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900</a:t>
            </a:r>
          </a:p>
        </p:txBody>
      </p:sp>
      <p:sp>
        <p:nvSpPr>
          <p:cNvPr id="403" name="Rectangle 402">
            <a:extLst>
              <a:ext uri="{FF2B5EF4-FFF2-40B4-BE49-F238E27FC236}">
                <a16:creationId xmlns:a16="http://schemas.microsoft.com/office/drawing/2014/main" id="{A6EFDCA2-FA14-4E4B-B4DB-6832A13A4E2F}"/>
              </a:ext>
            </a:extLst>
          </p:cNvPr>
          <p:cNvSpPr/>
          <p:nvPr/>
        </p:nvSpPr>
        <p:spPr>
          <a:xfrm>
            <a:off x="7620000" y="5029200"/>
            <a:ext cx="762000" cy="457200"/>
          </a:xfrm>
          <a:prstGeom prst="rect">
            <a:avLst/>
          </a:prstGeom>
          <a:solidFill>
            <a:srgbClr val="CCFF9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A100</a:t>
            </a:r>
          </a:p>
        </p:txBody>
      </p:sp>
      <p:sp>
        <p:nvSpPr>
          <p:cNvPr id="404" name="Rectangle 403">
            <a:extLst>
              <a:ext uri="{FF2B5EF4-FFF2-40B4-BE49-F238E27FC236}">
                <a16:creationId xmlns:a16="http://schemas.microsoft.com/office/drawing/2014/main" id="{F2EF4CB7-7F44-4EEB-93CD-8F618FC8556C}"/>
              </a:ext>
            </a:extLst>
          </p:cNvPr>
          <p:cNvSpPr/>
          <p:nvPr/>
        </p:nvSpPr>
        <p:spPr>
          <a:xfrm>
            <a:off x="7620000" y="5486400"/>
            <a:ext cx="762000" cy="457200"/>
          </a:xfrm>
          <a:prstGeom prst="rect">
            <a:avLst/>
          </a:prstGeom>
          <a:solidFill>
            <a:srgbClr val="B2FF5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A200</a:t>
            </a:r>
          </a:p>
        </p:txBody>
      </p:sp>
      <p:sp>
        <p:nvSpPr>
          <p:cNvPr id="405" name="Rectangle 404">
            <a:extLst>
              <a:ext uri="{FF2B5EF4-FFF2-40B4-BE49-F238E27FC236}">
                <a16:creationId xmlns:a16="http://schemas.microsoft.com/office/drawing/2014/main" id="{C0A9C169-F1E5-4822-87B3-B87F205E24CA}"/>
              </a:ext>
            </a:extLst>
          </p:cNvPr>
          <p:cNvSpPr/>
          <p:nvPr/>
        </p:nvSpPr>
        <p:spPr>
          <a:xfrm>
            <a:off x="7620000" y="5943600"/>
            <a:ext cx="762000" cy="457200"/>
          </a:xfrm>
          <a:prstGeom prst="rect">
            <a:avLst/>
          </a:prstGeom>
          <a:solidFill>
            <a:srgbClr val="76FF0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A400</a:t>
            </a:r>
          </a:p>
        </p:txBody>
      </p:sp>
      <p:sp>
        <p:nvSpPr>
          <p:cNvPr id="406" name="Rectangle 405">
            <a:extLst>
              <a:ext uri="{FF2B5EF4-FFF2-40B4-BE49-F238E27FC236}">
                <a16:creationId xmlns:a16="http://schemas.microsoft.com/office/drawing/2014/main" id="{FA380783-1F23-4775-8041-3D7282618AF7}"/>
              </a:ext>
            </a:extLst>
          </p:cNvPr>
          <p:cNvSpPr/>
          <p:nvPr/>
        </p:nvSpPr>
        <p:spPr>
          <a:xfrm>
            <a:off x="7620000" y="6400800"/>
            <a:ext cx="762000" cy="457200"/>
          </a:xfrm>
          <a:prstGeom prst="rect">
            <a:avLst/>
          </a:prstGeom>
          <a:solidFill>
            <a:srgbClr val="64DD1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A700</a:t>
            </a:r>
          </a:p>
        </p:txBody>
      </p:sp>
      <p:sp>
        <p:nvSpPr>
          <p:cNvPr id="407" name="Rectangle 406">
            <a:extLst>
              <a:ext uri="{FF2B5EF4-FFF2-40B4-BE49-F238E27FC236}">
                <a16:creationId xmlns:a16="http://schemas.microsoft.com/office/drawing/2014/main" id="{8F02A7AE-086D-42F3-88D5-59FCE091DA59}"/>
              </a:ext>
            </a:extLst>
          </p:cNvPr>
          <p:cNvSpPr/>
          <p:nvPr/>
        </p:nvSpPr>
        <p:spPr>
          <a:xfrm>
            <a:off x="8382000" y="0"/>
            <a:ext cx="762000" cy="457200"/>
          </a:xfrm>
          <a:prstGeom prst="rect">
            <a:avLst/>
          </a:prstGeom>
          <a:solidFill>
            <a:srgbClr val="CDDC3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Lime</a:t>
            </a:r>
          </a:p>
        </p:txBody>
      </p:sp>
      <p:sp>
        <p:nvSpPr>
          <p:cNvPr id="408" name="Rectangle 407">
            <a:extLst>
              <a:ext uri="{FF2B5EF4-FFF2-40B4-BE49-F238E27FC236}">
                <a16:creationId xmlns:a16="http://schemas.microsoft.com/office/drawing/2014/main" id="{1CCA649F-BAB9-4951-A3BD-DD34CE850230}"/>
              </a:ext>
            </a:extLst>
          </p:cNvPr>
          <p:cNvSpPr/>
          <p:nvPr/>
        </p:nvSpPr>
        <p:spPr>
          <a:xfrm>
            <a:off x="8382000" y="457200"/>
            <a:ext cx="762000" cy="457200"/>
          </a:xfrm>
          <a:prstGeom prst="rect">
            <a:avLst/>
          </a:prstGeom>
          <a:solidFill>
            <a:srgbClr val="F9FBE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a:t>
            </a:r>
          </a:p>
        </p:txBody>
      </p:sp>
      <p:sp>
        <p:nvSpPr>
          <p:cNvPr id="409" name="Rectangle 408">
            <a:extLst>
              <a:ext uri="{FF2B5EF4-FFF2-40B4-BE49-F238E27FC236}">
                <a16:creationId xmlns:a16="http://schemas.microsoft.com/office/drawing/2014/main" id="{7EB9CD65-78C0-4855-AD65-16D3FEFA5D6A}"/>
              </a:ext>
            </a:extLst>
          </p:cNvPr>
          <p:cNvSpPr/>
          <p:nvPr/>
        </p:nvSpPr>
        <p:spPr>
          <a:xfrm>
            <a:off x="8382000" y="914400"/>
            <a:ext cx="762000" cy="457200"/>
          </a:xfrm>
          <a:prstGeom prst="rect">
            <a:avLst/>
          </a:prstGeom>
          <a:solidFill>
            <a:srgbClr val="F0F4C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100</a:t>
            </a:r>
          </a:p>
        </p:txBody>
      </p:sp>
      <p:sp>
        <p:nvSpPr>
          <p:cNvPr id="410" name="Rectangle 409">
            <a:extLst>
              <a:ext uri="{FF2B5EF4-FFF2-40B4-BE49-F238E27FC236}">
                <a16:creationId xmlns:a16="http://schemas.microsoft.com/office/drawing/2014/main" id="{8C92BF11-C2AC-4AC4-B136-5515C940F483}"/>
              </a:ext>
            </a:extLst>
          </p:cNvPr>
          <p:cNvSpPr/>
          <p:nvPr/>
        </p:nvSpPr>
        <p:spPr>
          <a:xfrm>
            <a:off x="8382000" y="1371600"/>
            <a:ext cx="762000" cy="457200"/>
          </a:xfrm>
          <a:prstGeom prst="rect">
            <a:avLst/>
          </a:prstGeom>
          <a:solidFill>
            <a:srgbClr val="E6EE9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200</a:t>
            </a:r>
          </a:p>
        </p:txBody>
      </p:sp>
      <p:sp>
        <p:nvSpPr>
          <p:cNvPr id="411" name="Rectangle 410">
            <a:extLst>
              <a:ext uri="{FF2B5EF4-FFF2-40B4-BE49-F238E27FC236}">
                <a16:creationId xmlns:a16="http://schemas.microsoft.com/office/drawing/2014/main" id="{95EBA329-5045-4A12-8B95-2C44C7CA2201}"/>
              </a:ext>
            </a:extLst>
          </p:cNvPr>
          <p:cNvSpPr/>
          <p:nvPr/>
        </p:nvSpPr>
        <p:spPr>
          <a:xfrm>
            <a:off x="8382000" y="1828800"/>
            <a:ext cx="762000" cy="457200"/>
          </a:xfrm>
          <a:prstGeom prst="rect">
            <a:avLst/>
          </a:prstGeom>
          <a:solidFill>
            <a:srgbClr val="DCE77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300</a:t>
            </a:r>
          </a:p>
        </p:txBody>
      </p:sp>
      <p:sp>
        <p:nvSpPr>
          <p:cNvPr id="412" name="Rectangle 411">
            <a:extLst>
              <a:ext uri="{FF2B5EF4-FFF2-40B4-BE49-F238E27FC236}">
                <a16:creationId xmlns:a16="http://schemas.microsoft.com/office/drawing/2014/main" id="{22E29F9A-EEF7-4B73-B610-AE337ACBEC6B}"/>
              </a:ext>
            </a:extLst>
          </p:cNvPr>
          <p:cNvSpPr/>
          <p:nvPr/>
        </p:nvSpPr>
        <p:spPr>
          <a:xfrm>
            <a:off x="8382000" y="2286000"/>
            <a:ext cx="762000" cy="457200"/>
          </a:xfrm>
          <a:prstGeom prst="rect">
            <a:avLst/>
          </a:prstGeom>
          <a:solidFill>
            <a:srgbClr val="D4E15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400</a:t>
            </a:r>
          </a:p>
        </p:txBody>
      </p:sp>
      <p:sp>
        <p:nvSpPr>
          <p:cNvPr id="413" name="Rectangle 412">
            <a:extLst>
              <a:ext uri="{FF2B5EF4-FFF2-40B4-BE49-F238E27FC236}">
                <a16:creationId xmlns:a16="http://schemas.microsoft.com/office/drawing/2014/main" id="{ECD31129-46CD-46C3-BAD6-0DBF3301A980}"/>
              </a:ext>
            </a:extLst>
          </p:cNvPr>
          <p:cNvSpPr/>
          <p:nvPr/>
        </p:nvSpPr>
        <p:spPr>
          <a:xfrm>
            <a:off x="8382000" y="2743200"/>
            <a:ext cx="762000" cy="457200"/>
          </a:xfrm>
          <a:prstGeom prst="rect">
            <a:avLst/>
          </a:prstGeom>
          <a:solidFill>
            <a:srgbClr val="CDDC3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500</a:t>
            </a:r>
          </a:p>
        </p:txBody>
      </p:sp>
      <p:sp>
        <p:nvSpPr>
          <p:cNvPr id="414" name="Rectangle 413">
            <a:extLst>
              <a:ext uri="{FF2B5EF4-FFF2-40B4-BE49-F238E27FC236}">
                <a16:creationId xmlns:a16="http://schemas.microsoft.com/office/drawing/2014/main" id="{149503F3-D5E9-4746-8C6B-E4C5BB8F8020}"/>
              </a:ext>
            </a:extLst>
          </p:cNvPr>
          <p:cNvSpPr/>
          <p:nvPr/>
        </p:nvSpPr>
        <p:spPr>
          <a:xfrm>
            <a:off x="8382000" y="3200400"/>
            <a:ext cx="762000" cy="457200"/>
          </a:xfrm>
          <a:prstGeom prst="rect">
            <a:avLst/>
          </a:prstGeom>
          <a:solidFill>
            <a:srgbClr val="C0CA3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600</a:t>
            </a:r>
          </a:p>
        </p:txBody>
      </p:sp>
      <p:sp>
        <p:nvSpPr>
          <p:cNvPr id="415" name="Rectangle 414">
            <a:extLst>
              <a:ext uri="{FF2B5EF4-FFF2-40B4-BE49-F238E27FC236}">
                <a16:creationId xmlns:a16="http://schemas.microsoft.com/office/drawing/2014/main" id="{4127B4AF-A057-4DA6-8FFA-BB95F1673623}"/>
              </a:ext>
            </a:extLst>
          </p:cNvPr>
          <p:cNvSpPr/>
          <p:nvPr/>
        </p:nvSpPr>
        <p:spPr>
          <a:xfrm>
            <a:off x="8382000" y="3657600"/>
            <a:ext cx="762000" cy="457200"/>
          </a:xfrm>
          <a:prstGeom prst="rect">
            <a:avLst/>
          </a:prstGeom>
          <a:solidFill>
            <a:srgbClr val="AFB42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700</a:t>
            </a:r>
          </a:p>
        </p:txBody>
      </p:sp>
      <p:sp>
        <p:nvSpPr>
          <p:cNvPr id="416" name="Rectangle 415">
            <a:extLst>
              <a:ext uri="{FF2B5EF4-FFF2-40B4-BE49-F238E27FC236}">
                <a16:creationId xmlns:a16="http://schemas.microsoft.com/office/drawing/2014/main" id="{2680FA70-57FB-4401-A332-8D7F760C3196}"/>
              </a:ext>
            </a:extLst>
          </p:cNvPr>
          <p:cNvSpPr/>
          <p:nvPr/>
        </p:nvSpPr>
        <p:spPr>
          <a:xfrm>
            <a:off x="8382000" y="4114800"/>
            <a:ext cx="762000" cy="457200"/>
          </a:xfrm>
          <a:prstGeom prst="rect">
            <a:avLst/>
          </a:prstGeom>
          <a:solidFill>
            <a:srgbClr val="9E9D2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800</a:t>
            </a:r>
          </a:p>
        </p:txBody>
      </p:sp>
      <p:sp>
        <p:nvSpPr>
          <p:cNvPr id="417" name="Rectangle 416">
            <a:extLst>
              <a:ext uri="{FF2B5EF4-FFF2-40B4-BE49-F238E27FC236}">
                <a16:creationId xmlns:a16="http://schemas.microsoft.com/office/drawing/2014/main" id="{905813F2-0130-46F4-A302-197D2178F68F}"/>
              </a:ext>
            </a:extLst>
          </p:cNvPr>
          <p:cNvSpPr/>
          <p:nvPr/>
        </p:nvSpPr>
        <p:spPr>
          <a:xfrm>
            <a:off x="8382000" y="4572000"/>
            <a:ext cx="762000" cy="457200"/>
          </a:xfrm>
          <a:prstGeom prst="rect">
            <a:avLst/>
          </a:prstGeom>
          <a:solidFill>
            <a:srgbClr val="82771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900</a:t>
            </a:r>
          </a:p>
        </p:txBody>
      </p:sp>
      <p:sp>
        <p:nvSpPr>
          <p:cNvPr id="418" name="Rectangle 417">
            <a:extLst>
              <a:ext uri="{FF2B5EF4-FFF2-40B4-BE49-F238E27FC236}">
                <a16:creationId xmlns:a16="http://schemas.microsoft.com/office/drawing/2014/main" id="{B880F65F-B141-4525-B515-9CDD862F1FC9}"/>
              </a:ext>
            </a:extLst>
          </p:cNvPr>
          <p:cNvSpPr/>
          <p:nvPr/>
        </p:nvSpPr>
        <p:spPr>
          <a:xfrm>
            <a:off x="8382000" y="5029200"/>
            <a:ext cx="762000" cy="457200"/>
          </a:xfrm>
          <a:prstGeom prst="rect">
            <a:avLst/>
          </a:prstGeom>
          <a:solidFill>
            <a:srgbClr val="F4FF8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A100</a:t>
            </a:r>
          </a:p>
        </p:txBody>
      </p:sp>
      <p:sp>
        <p:nvSpPr>
          <p:cNvPr id="419" name="Rectangle 418">
            <a:extLst>
              <a:ext uri="{FF2B5EF4-FFF2-40B4-BE49-F238E27FC236}">
                <a16:creationId xmlns:a16="http://schemas.microsoft.com/office/drawing/2014/main" id="{ED3F574F-5976-4FDA-973E-39A08226EE18}"/>
              </a:ext>
            </a:extLst>
          </p:cNvPr>
          <p:cNvSpPr/>
          <p:nvPr/>
        </p:nvSpPr>
        <p:spPr>
          <a:xfrm>
            <a:off x="8382000" y="5486400"/>
            <a:ext cx="762000" cy="457200"/>
          </a:xfrm>
          <a:prstGeom prst="rect">
            <a:avLst/>
          </a:prstGeom>
          <a:solidFill>
            <a:srgbClr val="EEFF4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A200</a:t>
            </a:r>
          </a:p>
        </p:txBody>
      </p:sp>
      <p:sp>
        <p:nvSpPr>
          <p:cNvPr id="420" name="Rectangle 419">
            <a:extLst>
              <a:ext uri="{FF2B5EF4-FFF2-40B4-BE49-F238E27FC236}">
                <a16:creationId xmlns:a16="http://schemas.microsoft.com/office/drawing/2014/main" id="{DA9019CD-0E61-40D5-936F-9B27E47A11D4}"/>
              </a:ext>
            </a:extLst>
          </p:cNvPr>
          <p:cNvSpPr/>
          <p:nvPr/>
        </p:nvSpPr>
        <p:spPr>
          <a:xfrm>
            <a:off x="8382000" y="5943600"/>
            <a:ext cx="762000" cy="457200"/>
          </a:xfrm>
          <a:prstGeom prst="rect">
            <a:avLst/>
          </a:prstGeom>
          <a:solidFill>
            <a:srgbClr val="C6FF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A400</a:t>
            </a:r>
          </a:p>
        </p:txBody>
      </p:sp>
      <p:sp>
        <p:nvSpPr>
          <p:cNvPr id="421" name="Rectangle 420">
            <a:extLst>
              <a:ext uri="{FF2B5EF4-FFF2-40B4-BE49-F238E27FC236}">
                <a16:creationId xmlns:a16="http://schemas.microsoft.com/office/drawing/2014/main" id="{042EC092-BCE5-4F08-A66C-96730BD72569}"/>
              </a:ext>
            </a:extLst>
          </p:cNvPr>
          <p:cNvSpPr/>
          <p:nvPr/>
        </p:nvSpPr>
        <p:spPr>
          <a:xfrm>
            <a:off x="8382000" y="6400800"/>
            <a:ext cx="762000" cy="457200"/>
          </a:xfrm>
          <a:prstGeom prst="rect">
            <a:avLst/>
          </a:prstGeom>
          <a:solidFill>
            <a:srgbClr val="AEEA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A700</a:t>
            </a:r>
          </a:p>
        </p:txBody>
      </p:sp>
      <p:sp>
        <p:nvSpPr>
          <p:cNvPr id="422" name="Rectangle 421">
            <a:extLst>
              <a:ext uri="{FF2B5EF4-FFF2-40B4-BE49-F238E27FC236}">
                <a16:creationId xmlns:a16="http://schemas.microsoft.com/office/drawing/2014/main" id="{4A464A68-67D9-4835-85F5-AC0BB2E4C5E8}"/>
              </a:ext>
            </a:extLst>
          </p:cNvPr>
          <p:cNvSpPr/>
          <p:nvPr/>
        </p:nvSpPr>
        <p:spPr>
          <a:xfrm>
            <a:off x="9144000" y="0"/>
            <a:ext cx="762000" cy="457200"/>
          </a:xfrm>
          <a:prstGeom prst="rect">
            <a:avLst/>
          </a:prstGeom>
          <a:solidFill>
            <a:srgbClr val="FFEB3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Yellow</a:t>
            </a:r>
          </a:p>
        </p:txBody>
      </p:sp>
      <p:sp>
        <p:nvSpPr>
          <p:cNvPr id="423" name="Rectangle 422">
            <a:extLst>
              <a:ext uri="{FF2B5EF4-FFF2-40B4-BE49-F238E27FC236}">
                <a16:creationId xmlns:a16="http://schemas.microsoft.com/office/drawing/2014/main" id="{A60EC566-E5A3-4454-8AFD-C74FBB5E1F45}"/>
              </a:ext>
            </a:extLst>
          </p:cNvPr>
          <p:cNvSpPr/>
          <p:nvPr/>
        </p:nvSpPr>
        <p:spPr>
          <a:xfrm>
            <a:off x="9144000" y="457200"/>
            <a:ext cx="762000" cy="457200"/>
          </a:xfrm>
          <a:prstGeom prst="rect">
            <a:avLst/>
          </a:prstGeom>
          <a:solidFill>
            <a:srgbClr val="FFFDE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a:t>
            </a:r>
          </a:p>
        </p:txBody>
      </p:sp>
      <p:sp>
        <p:nvSpPr>
          <p:cNvPr id="424" name="Rectangle 423">
            <a:extLst>
              <a:ext uri="{FF2B5EF4-FFF2-40B4-BE49-F238E27FC236}">
                <a16:creationId xmlns:a16="http://schemas.microsoft.com/office/drawing/2014/main" id="{EBCA3543-1459-4A28-BE2C-C79D271057F6}"/>
              </a:ext>
            </a:extLst>
          </p:cNvPr>
          <p:cNvSpPr/>
          <p:nvPr/>
        </p:nvSpPr>
        <p:spPr>
          <a:xfrm>
            <a:off x="9144000" y="914400"/>
            <a:ext cx="762000" cy="457200"/>
          </a:xfrm>
          <a:prstGeom prst="rect">
            <a:avLst/>
          </a:prstGeom>
          <a:solidFill>
            <a:srgbClr val="FFF9C4"/>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100</a:t>
            </a:r>
          </a:p>
        </p:txBody>
      </p:sp>
      <p:sp>
        <p:nvSpPr>
          <p:cNvPr id="425" name="Rectangle 424">
            <a:extLst>
              <a:ext uri="{FF2B5EF4-FFF2-40B4-BE49-F238E27FC236}">
                <a16:creationId xmlns:a16="http://schemas.microsoft.com/office/drawing/2014/main" id="{8728D4ED-BB1A-447F-9ED4-122FD3F91BC4}"/>
              </a:ext>
            </a:extLst>
          </p:cNvPr>
          <p:cNvSpPr/>
          <p:nvPr/>
        </p:nvSpPr>
        <p:spPr>
          <a:xfrm>
            <a:off x="9144000" y="1371600"/>
            <a:ext cx="762000" cy="457200"/>
          </a:xfrm>
          <a:prstGeom prst="rect">
            <a:avLst/>
          </a:prstGeom>
          <a:solidFill>
            <a:srgbClr val="FFF59D"/>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200</a:t>
            </a:r>
          </a:p>
        </p:txBody>
      </p:sp>
      <p:sp>
        <p:nvSpPr>
          <p:cNvPr id="426" name="Rectangle 425">
            <a:extLst>
              <a:ext uri="{FF2B5EF4-FFF2-40B4-BE49-F238E27FC236}">
                <a16:creationId xmlns:a16="http://schemas.microsoft.com/office/drawing/2014/main" id="{9BCE2019-3E93-448E-AAC4-A8AE8CE946B5}"/>
              </a:ext>
            </a:extLst>
          </p:cNvPr>
          <p:cNvSpPr/>
          <p:nvPr/>
        </p:nvSpPr>
        <p:spPr>
          <a:xfrm>
            <a:off x="9144000" y="1828800"/>
            <a:ext cx="762000" cy="457200"/>
          </a:xfrm>
          <a:prstGeom prst="rect">
            <a:avLst/>
          </a:prstGeom>
          <a:solidFill>
            <a:srgbClr val="FFF17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300</a:t>
            </a:r>
          </a:p>
        </p:txBody>
      </p:sp>
      <p:sp>
        <p:nvSpPr>
          <p:cNvPr id="427" name="Rectangle 426">
            <a:extLst>
              <a:ext uri="{FF2B5EF4-FFF2-40B4-BE49-F238E27FC236}">
                <a16:creationId xmlns:a16="http://schemas.microsoft.com/office/drawing/2014/main" id="{BF0813E4-84C9-4A38-93FA-0B702E3E856D}"/>
              </a:ext>
            </a:extLst>
          </p:cNvPr>
          <p:cNvSpPr/>
          <p:nvPr/>
        </p:nvSpPr>
        <p:spPr>
          <a:xfrm>
            <a:off x="9144000" y="2286000"/>
            <a:ext cx="762000" cy="457200"/>
          </a:xfrm>
          <a:prstGeom prst="rect">
            <a:avLst/>
          </a:prstGeom>
          <a:solidFill>
            <a:srgbClr val="FFEE5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400</a:t>
            </a:r>
          </a:p>
        </p:txBody>
      </p:sp>
      <p:sp>
        <p:nvSpPr>
          <p:cNvPr id="428" name="Rectangle 427">
            <a:extLst>
              <a:ext uri="{FF2B5EF4-FFF2-40B4-BE49-F238E27FC236}">
                <a16:creationId xmlns:a16="http://schemas.microsoft.com/office/drawing/2014/main" id="{5EC41A3E-D36B-4254-A1FB-25C8773A0465}"/>
              </a:ext>
            </a:extLst>
          </p:cNvPr>
          <p:cNvSpPr/>
          <p:nvPr/>
        </p:nvSpPr>
        <p:spPr>
          <a:xfrm>
            <a:off x="9144000" y="2743200"/>
            <a:ext cx="762000" cy="457200"/>
          </a:xfrm>
          <a:prstGeom prst="rect">
            <a:avLst/>
          </a:prstGeom>
          <a:solidFill>
            <a:srgbClr val="FFEB3B"/>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500</a:t>
            </a:r>
          </a:p>
        </p:txBody>
      </p:sp>
      <p:sp>
        <p:nvSpPr>
          <p:cNvPr id="429" name="Rectangle 428">
            <a:extLst>
              <a:ext uri="{FF2B5EF4-FFF2-40B4-BE49-F238E27FC236}">
                <a16:creationId xmlns:a16="http://schemas.microsoft.com/office/drawing/2014/main" id="{B863A695-A4DB-4E91-9834-C228F4E424EC}"/>
              </a:ext>
            </a:extLst>
          </p:cNvPr>
          <p:cNvSpPr/>
          <p:nvPr/>
        </p:nvSpPr>
        <p:spPr>
          <a:xfrm>
            <a:off x="9144000" y="3200400"/>
            <a:ext cx="762000" cy="457200"/>
          </a:xfrm>
          <a:prstGeom prst="rect">
            <a:avLst/>
          </a:prstGeom>
          <a:solidFill>
            <a:srgbClr val="FDD83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600</a:t>
            </a:r>
          </a:p>
        </p:txBody>
      </p:sp>
      <p:sp>
        <p:nvSpPr>
          <p:cNvPr id="430" name="Rectangle 429">
            <a:extLst>
              <a:ext uri="{FF2B5EF4-FFF2-40B4-BE49-F238E27FC236}">
                <a16:creationId xmlns:a16="http://schemas.microsoft.com/office/drawing/2014/main" id="{FB3CFD31-8F4F-4EBA-BCA8-4B94E379EC53}"/>
              </a:ext>
            </a:extLst>
          </p:cNvPr>
          <p:cNvSpPr/>
          <p:nvPr/>
        </p:nvSpPr>
        <p:spPr>
          <a:xfrm>
            <a:off x="9144000" y="3657600"/>
            <a:ext cx="762000" cy="457200"/>
          </a:xfrm>
          <a:prstGeom prst="rect">
            <a:avLst/>
          </a:prstGeom>
          <a:solidFill>
            <a:srgbClr val="FBC02D"/>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700</a:t>
            </a:r>
          </a:p>
        </p:txBody>
      </p:sp>
      <p:sp>
        <p:nvSpPr>
          <p:cNvPr id="431" name="Rectangle 430">
            <a:extLst>
              <a:ext uri="{FF2B5EF4-FFF2-40B4-BE49-F238E27FC236}">
                <a16:creationId xmlns:a16="http://schemas.microsoft.com/office/drawing/2014/main" id="{820CA377-DBB7-4080-8770-D553536A4157}"/>
              </a:ext>
            </a:extLst>
          </p:cNvPr>
          <p:cNvSpPr/>
          <p:nvPr/>
        </p:nvSpPr>
        <p:spPr>
          <a:xfrm>
            <a:off x="9144000" y="4114800"/>
            <a:ext cx="762000" cy="457200"/>
          </a:xfrm>
          <a:prstGeom prst="rect">
            <a:avLst/>
          </a:prstGeom>
          <a:solidFill>
            <a:srgbClr val="F9A82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800</a:t>
            </a:r>
          </a:p>
        </p:txBody>
      </p:sp>
      <p:sp>
        <p:nvSpPr>
          <p:cNvPr id="432" name="Rectangle 431">
            <a:extLst>
              <a:ext uri="{FF2B5EF4-FFF2-40B4-BE49-F238E27FC236}">
                <a16:creationId xmlns:a16="http://schemas.microsoft.com/office/drawing/2014/main" id="{5C33766C-0190-4404-B05F-DA886CF32E2B}"/>
              </a:ext>
            </a:extLst>
          </p:cNvPr>
          <p:cNvSpPr/>
          <p:nvPr/>
        </p:nvSpPr>
        <p:spPr>
          <a:xfrm>
            <a:off x="9144000" y="4572000"/>
            <a:ext cx="762000" cy="457200"/>
          </a:xfrm>
          <a:prstGeom prst="rect">
            <a:avLst/>
          </a:prstGeom>
          <a:solidFill>
            <a:srgbClr val="F57F1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900</a:t>
            </a:r>
          </a:p>
        </p:txBody>
      </p:sp>
      <p:sp>
        <p:nvSpPr>
          <p:cNvPr id="433" name="Rectangle 432">
            <a:extLst>
              <a:ext uri="{FF2B5EF4-FFF2-40B4-BE49-F238E27FC236}">
                <a16:creationId xmlns:a16="http://schemas.microsoft.com/office/drawing/2014/main" id="{1837D7DF-4D10-414A-A46D-9C9E3D50B1A6}"/>
              </a:ext>
            </a:extLst>
          </p:cNvPr>
          <p:cNvSpPr/>
          <p:nvPr/>
        </p:nvSpPr>
        <p:spPr>
          <a:xfrm>
            <a:off x="9144000" y="5029200"/>
            <a:ext cx="762000" cy="457200"/>
          </a:xfrm>
          <a:prstGeom prst="rect">
            <a:avLst/>
          </a:prstGeom>
          <a:solidFill>
            <a:srgbClr val="FFFF8D"/>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A100</a:t>
            </a:r>
          </a:p>
        </p:txBody>
      </p:sp>
      <p:sp>
        <p:nvSpPr>
          <p:cNvPr id="434" name="Rectangle 433">
            <a:extLst>
              <a:ext uri="{FF2B5EF4-FFF2-40B4-BE49-F238E27FC236}">
                <a16:creationId xmlns:a16="http://schemas.microsoft.com/office/drawing/2014/main" id="{44013B28-84C7-472F-9513-270811442251}"/>
              </a:ext>
            </a:extLst>
          </p:cNvPr>
          <p:cNvSpPr/>
          <p:nvPr/>
        </p:nvSpPr>
        <p:spPr>
          <a:xfrm>
            <a:off x="9144000" y="5486400"/>
            <a:ext cx="762000" cy="457200"/>
          </a:xfrm>
          <a:prstGeom prst="rect">
            <a:avLst/>
          </a:prstGeom>
          <a:solidFill>
            <a:srgbClr val="FFFF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A200</a:t>
            </a:r>
          </a:p>
        </p:txBody>
      </p:sp>
      <p:sp>
        <p:nvSpPr>
          <p:cNvPr id="435" name="Rectangle 434">
            <a:extLst>
              <a:ext uri="{FF2B5EF4-FFF2-40B4-BE49-F238E27FC236}">
                <a16:creationId xmlns:a16="http://schemas.microsoft.com/office/drawing/2014/main" id="{5AD08BBF-1AC5-4F21-8359-1D58F10D5F6F}"/>
              </a:ext>
            </a:extLst>
          </p:cNvPr>
          <p:cNvSpPr/>
          <p:nvPr/>
        </p:nvSpPr>
        <p:spPr>
          <a:xfrm>
            <a:off x="9144000" y="5943600"/>
            <a:ext cx="762000" cy="457200"/>
          </a:xfrm>
          <a:prstGeom prst="rect">
            <a:avLst/>
          </a:prstGeom>
          <a:solidFill>
            <a:srgbClr val="FFEA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A400</a:t>
            </a:r>
          </a:p>
        </p:txBody>
      </p:sp>
      <p:sp>
        <p:nvSpPr>
          <p:cNvPr id="436" name="Rectangle 435">
            <a:extLst>
              <a:ext uri="{FF2B5EF4-FFF2-40B4-BE49-F238E27FC236}">
                <a16:creationId xmlns:a16="http://schemas.microsoft.com/office/drawing/2014/main" id="{80B915FD-3155-4897-939B-87CC03AFF3B6}"/>
              </a:ext>
            </a:extLst>
          </p:cNvPr>
          <p:cNvSpPr/>
          <p:nvPr/>
        </p:nvSpPr>
        <p:spPr>
          <a:xfrm>
            <a:off x="9144000" y="6400800"/>
            <a:ext cx="762000" cy="457200"/>
          </a:xfrm>
          <a:prstGeom prst="rect">
            <a:avLst/>
          </a:prstGeom>
          <a:solidFill>
            <a:srgbClr val="FFD6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A700</a:t>
            </a:r>
          </a:p>
        </p:txBody>
      </p:sp>
      <p:sp>
        <p:nvSpPr>
          <p:cNvPr id="437" name="Rectangle 436">
            <a:extLst>
              <a:ext uri="{FF2B5EF4-FFF2-40B4-BE49-F238E27FC236}">
                <a16:creationId xmlns:a16="http://schemas.microsoft.com/office/drawing/2014/main" id="{472F9894-62A2-47E0-A45C-D6DB1EB05802}"/>
              </a:ext>
            </a:extLst>
          </p:cNvPr>
          <p:cNvSpPr/>
          <p:nvPr/>
        </p:nvSpPr>
        <p:spPr>
          <a:xfrm>
            <a:off x="9906000" y="0"/>
            <a:ext cx="762000" cy="457200"/>
          </a:xfrm>
          <a:prstGeom prst="rect">
            <a:avLst/>
          </a:prstGeom>
          <a:solidFill>
            <a:srgbClr val="FFC10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Amber</a:t>
            </a:r>
          </a:p>
        </p:txBody>
      </p:sp>
      <p:sp>
        <p:nvSpPr>
          <p:cNvPr id="438" name="Rectangle 437">
            <a:extLst>
              <a:ext uri="{FF2B5EF4-FFF2-40B4-BE49-F238E27FC236}">
                <a16:creationId xmlns:a16="http://schemas.microsoft.com/office/drawing/2014/main" id="{AD0A7818-934A-4BC3-8024-535DDA52C876}"/>
              </a:ext>
            </a:extLst>
          </p:cNvPr>
          <p:cNvSpPr/>
          <p:nvPr/>
        </p:nvSpPr>
        <p:spPr>
          <a:xfrm>
            <a:off x="9906000" y="457200"/>
            <a:ext cx="762000" cy="457200"/>
          </a:xfrm>
          <a:prstGeom prst="rect">
            <a:avLst/>
          </a:prstGeom>
          <a:solidFill>
            <a:srgbClr val="FFF8E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a:t>
            </a:r>
          </a:p>
        </p:txBody>
      </p:sp>
      <p:sp>
        <p:nvSpPr>
          <p:cNvPr id="439" name="Rectangle 438">
            <a:extLst>
              <a:ext uri="{FF2B5EF4-FFF2-40B4-BE49-F238E27FC236}">
                <a16:creationId xmlns:a16="http://schemas.microsoft.com/office/drawing/2014/main" id="{7C725D60-1A91-4FE7-BF1C-A8C4B8BDB81B}"/>
              </a:ext>
            </a:extLst>
          </p:cNvPr>
          <p:cNvSpPr/>
          <p:nvPr/>
        </p:nvSpPr>
        <p:spPr>
          <a:xfrm>
            <a:off x="9906000" y="914400"/>
            <a:ext cx="762000" cy="457200"/>
          </a:xfrm>
          <a:prstGeom prst="rect">
            <a:avLst/>
          </a:prstGeom>
          <a:solidFill>
            <a:srgbClr val="FFECB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100</a:t>
            </a:r>
          </a:p>
        </p:txBody>
      </p:sp>
      <p:sp>
        <p:nvSpPr>
          <p:cNvPr id="440" name="Rectangle 439">
            <a:extLst>
              <a:ext uri="{FF2B5EF4-FFF2-40B4-BE49-F238E27FC236}">
                <a16:creationId xmlns:a16="http://schemas.microsoft.com/office/drawing/2014/main" id="{EB9FE8DE-9C6A-4FAA-871C-4BC5E29C2A3B}"/>
              </a:ext>
            </a:extLst>
          </p:cNvPr>
          <p:cNvSpPr/>
          <p:nvPr/>
        </p:nvSpPr>
        <p:spPr>
          <a:xfrm>
            <a:off x="9906000" y="1371600"/>
            <a:ext cx="762000" cy="457200"/>
          </a:xfrm>
          <a:prstGeom prst="rect">
            <a:avLst/>
          </a:prstGeom>
          <a:solidFill>
            <a:srgbClr val="FFE08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200</a:t>
            </a:r>
          </a:p>
        </p:txBody>
      </p:sp>
      <p:sp>
        <p:nvSpPr>
          <p:cNvPr id="441" name="Rectangle 440">
            <a:extLst>
              <a:ext uri="{FF2B5EF4-FFF2-40B4-BE49-F238E27FC236}">
                <a16:creationId xmlns:a16="http://schemas.microsoft.com/office/drawing/2014/main" id="{D2502590-BCC2-476B-A481-06E59394F982}"/>
              </a:ext>
            </a:extLst>
          </p:cNvPr>
          <p:cNvSpPr/>
          <p:nvPr/>
        </p:nvSpPr>
        <p:spPr>
          <a:xfrm>
            <a:off x="9906000" y="1828800"/>
            <a:ext cx="762000" cy="457200"/>
          </a:xfrm>
          <a:prstGeom prst="rect">
            <a:avLst/>
          </a:prstGeom>
          <a:solidFill>
            <a:srgbClr val="FFD54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300</a:t>
            </a:r>
          </a:p>
        </p:txBody>
      </p:sp>
      <p:sp>
        <p:nvSpPr>
          <p:cNvPr id="442" name="Rectangle 441">
            <a:extLst>
              <a:ext uri="{FF2B5EF4-FFF2-40B4-BE49-F238E27FC236}">
                <a16:creationId xmlns:a16="http://schemas.microsoft.com/office/drawing/2014/main" id="{C9983333-78A1-4202-B7AB-3EA1452FC497}"/>
              </a:ext>
            </a:extLst>
          </p:cNvPr>
          <p:cNvSpPr/>
          <p:nvPr/>
        </p:nvSpPr>
        <p:spPr>
          <a:xfrm>
            <a:off x="9906000" y="2286000"/>
            <a:ext cx="762000" cy="457200"/>
          </a:xfrm>
          <a:prstGeom prst="rect">
            <a:avLst/>
          </a:prstGeom>
          <a:solidFill>
            <a:srgbClr val="FFCA28"/>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400</a:t>
            </a:r>
          </a:p>
        </p:txBody>
      </p:sp>
      <p:sp>
        <p:nvSpPr>
          <p:cNvPr id="443" name="Rectangle 442">
            <a:extLst>
              <a:ext uri="{FF2B5EF4-FFF2-40B4-BE49-F238E27FC236}">
                <a16:creationId xmlns:a16="http://schemas.microsoft.com/office/drawing/2014/main" id="{6349B34B-EDD3-4E2A-92FC-CF63036A50E4}"/>
              </a:ext>
            </a:extLst>
          </p:cNvPr>
          <p:cNvSpPr/>
          <p:nvPr/>
        </p:nvSpPr>
        <p:spPr>
          <a:xfrm>
            <a:off x="9906000" y="2743200"/>
            <a:ext cx="762000" cy="457200"/>
          </a:xfrm>
          <a:prstGeom prst="rect">
            <a:avLst/>
          </a:prstGeom>
          <a:solidFill>
            <a:srgbClr val="FFC10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500</a:t>
            </a:r>
          </a:p>
        </p:txBody>
      </p:sp>
      <p:sp>
        <p:nvSpPr>
          <p:cNvPr id="444" name="Rectangle 443">
            <a:extLst>
              <a:ext uri="{FF2B5EF4-FFF2-40B4-BE49-F238E27FC236}">
                <a16:creationId xmlns:a16="http://schemas.microsoft.com/office/drawing/2014/main" id="{3C6591E5-A41A-4D8D-9880-E3F900BFD5AC}"/>
              </a:ext>
            </a:extLst>
          </p:cNvPr>
          <p:cNvSpPr/>
          <p:nvPr/>
        </p:nvSpPr>
        <p:spPr>
          <a:xfrm>
            <a:off x="9906000" y="3200400"/>
            <a:ext cx="762000" cy="457200"/>
          </a:xfrm>
          <a:prstGeom prst="rect">
            <a:avLst/>
          </a:prstGeom>
          <a:solidFill>
            <a:srgbClr val="FFB3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600</a:t>
            </a:r>
          </a:p>
        </p:txBody>
      </p:sp>
      <p:sp>
        <p:nvSpPr>
          <p:cNvPr id="445" name="Rectangle 444">
            <a:extLst>
              <a:ext uri="{FF2B5EF4-FFF2-40B4-BE49-F238E27FC236}">
                <a16:creationId xmlns:a16="http://schemas.microsoft.com/office/drawing/2014/main" id="{6BC79209-2A9E-4E8C-9240-F52E7C42823D}"/>
              </a:ext>
            </a:extLst>
          </p:cNvPr>
          <p:cNvSpPr/>
          <p:nvPr/>
        </p:nvSpPr>
        <p:spPr>
          <a:xfrm>
            <a:off x="9906000" y="3657600"/>
            <a:ext cx="762000" cy="457200"/>
          </a:xfrm>
          <a:prstGeom prst="rect">
            <a:avLst/>
          </a:prstGeom>
          <a:solidFill>
            <a:srgbClr val="FFA0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700</a:t>
            </a:r>
          </a:p>
        </p:txBody>
      </p:sp>
      <p:sp>
        <p:nvSpPr>
          <p:cNvPr id="446" name="Rectangle 445">
            <a:extLst>
              <a:ext uri="{FF2B5EF4-FFF2-40B4-BE49-F238E27FC236}">
                <a16:creationId xmlns:a16="http://schemas.microsoft.com/office/drawing/2014/main" id="{DA02706B-AAB5-438F-B95E-9A48D21F53E7}"/>
              </a:ext>
            </a:extLst>
          </p:cNvPr>
          <p:cNvSpPr/>
          <p:nvPr/>
        </p:nvSpPr>
        <p:spPr>
          <a:xfrm>
            <a:off x="9906000" y="4114800"/>
            <a:ext cx="762000" cy="457200"/>
          </a:xfrm>
          <a:prstGeom prst="rect">
            <a:avLst/>
          </a:prstGeom>
          <a:solidFill>
            <a:srgbClr val="FF8F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800</a:t>
            </a:r>
          </a:p>
        </p:txBody>
      </p:sp>
      <p:sp>
        <p:nvSpPr>
          <p:cNvPr id="447" name="Rectangle 446">
            <a:extLst>
              <a:ext uri="{FF2B5EF4-FFF2-40B4-BE49-F238E27FC236}">
                <a16:creationId xmlns:a16="http://schemas.microsoft.com/office/drawing/2014/main" id="{DFCD9F20-C667-4ED3-B887-B41EEF3E6AEC}"/>
              </a:ext>
            </a:extLst>
          </p:cNvPr>
          <p:cNvSpPr/>
          <p:nvPr/>
        </p:nvSpPr>
        <p:spPr>
          <a:xfrm>
            <a:off x="9906000" y="4572000"/>
            <a:ext cx="762000" cy="457200"/>
          </a:xfrm>
          <a:prstGeom prst="rect">
            <a:avLst/>
          </a:prstGeom>
          <a:solidFill>
            <a:srgbClr val="FF6F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900</a:t>
            </a:r>
          </a:p>
        </p:txBody>
      </p:sp>
      <p:sp>
        <p:nvSpPr>
          <p:cNvPr id="448" name="Rectangle 447">
            <a:extLst>
              <a:ext uri="{FF2B5EF4-FFF2-40B4-BE49-F238E27FC236}">
                <a16:creationId xmlns:a16="http://schemas.microsoft.com/office/drawing/2014/main" id="{9F5B1B57-35E3-465B-8016-0B2F7819DB7C}"/>
              </a:ext>
            </a:extLst>
          </p:cNvPr>
          <p:cNvSpPr/>
          <p:nvPr/>
        </p:nvSpPr>
        <p:spPr>
          <a:xfrm>
            <a:off x="9906000" y="5029200"/>
            <a:ext cx="762000" cy="457200"/>
          </a:xfrm>
          <a:prstGeom prst="rect">
            <a:avLst/>
          </a:prstGeom>
          <a:solidFill>
            <a:srgbClr val="FFE57F"/>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A100</a:t>
            </a:r>
          </a:p>
        </p:txBody>
      </p:sp>
      <p:sp>
        <p:nvSpPr>
          <p:cNvPr id="449" name="Rectangle 448">
            <a:extLst>
              <a:ext uri="{FF2B5EF4-FFF2-40B4-BE49-F238E27FC236}">
                <a16:creationId xmlns:a16="http://schemas.microsoft.com/office/drawing/2014/main" id="{296A878A-C1EA-4E19-AC01-71959770E5AB}"/>
              </a:ext>
            </a:extLst>
          </p:cNvPr>
          <p:cNvSpPr/>
          <p:nvPr/>
        </p:nvSpPr>
        <p:spPr>
          <a:xfrm>
            <a:off x="9906000" y="5486400"/>
            <a:ext cx="762000" cy="457200"/>
          </a:xfrm>
          <a:prstGeom prst="rect">
            <a:avLst/>
          </a:prstGeom>
          <a:solidFill>
            <a:srgbClr val="FFD74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A200</a:t>
            </a:r>
          </a:p>
        </p:txBody>
      </p:sp>
      <p:sp>
        <p:nvSpPr>
          <p:cNvPr id="450" name="Rectangle 449">
            <a:extLst>
              <a:ext uri="{FF2B5EF4-FFF2-40B4-BE49-F238E27FC236}">
                <a16:creationId xmlns:a16="http://schemas.microsoft.com/office/drawing/2014/main" id="{85FC8BF2-F82F-406A-B40F-575CEBB0BA7B}"/>
              </a:ext>
            </a:extLst>
          </p:cNvPr>
          <p:cNvSpPr/>
          <p:nvPr/>
        </p:nvSpPr>
        <p:spPr>
          <a:xfrm>
            <a:off x="9906000" y="5943600"/>
            <a:ext cx="762000" cy="457200"/>
          </a:xfrm>
          <a:prstGeom prst="rect">
            <a:avLst/>
          </a:prstGeom>
          <a:solidFill>
            <a:srgbClr val="FFC4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A400</a:t>
            </a:r>
          </a:p>
        </p:txBody>
      </p:sp>
      <p:sp>
        <p:nvSpPr>
          <p:cNvPr id="451" name="Rectangle 450">
            <a:extLst>
              <a:ext uri="{FF2B5EF4-FFF2-40B4-BE49-F238E27FC236}">
                <a16:creationId xmlns:a16="http://schemas.microsoft.com/office/drawing/2014/main" id="{A0BAEE8D-7AE4-40E1-AA24-8708773EE6F5}"/>
              </a:ext>
            </a:extLst>
          </p:cNvPr>
          <p:cNvSpPr/>
          <p:nvPr/>
        </p:nvSpPr>
        <p:spPr>
          <a:xfrm>
            <a:off x="9906000" y="6400800"/>
            <a:ext cx="762000" cy="457200"/>
          </a:xfrm>
          <a:prstGeom prst="rect">
            <a:avLst/>
          </a:prstGeom>
          <a:solidFill>
            <a:srgbClr val="FFAB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A700</a:t>
            </a:r>
          </a:p>
        </p:txBody>
      </p:sp>
      <p:sp>
        <p:nvSpPr>
          <p:cNvPr id="452" name="Rectangle 451">
            <a:extLst>
              <a:ext uri="{FF2B5EF4-FFF2-40B4-BE49-F238E27FC236}">
                <a16:creationId xmlns:a16="http://schemas.microsoft.com/office/drawing/2014/main" id="{C6FD0235-844C-4627-BE3B-9EA24ACF0365}"/>
              </a:ext>
            </a:extLst>
          </p:cNvPr>
          <p:cNvSpPr/>
          <p:nvPr/>
        </p:nvSpPr>
        <p:spPr>
          <a:xfrm>
            <a:off x="10668000" y="0"/>
            <a:ext cx="762000" cy="457200"/>
          </a:xfrm>
          <a:prstGeom prst="rect">
            <a:avLst/>
          </a:prstGeom>
          <a:solidFill>
            <a:srgbClr val="FF98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Orange</a:t>
            </a:r>
          </a:p>
        </p:txBody>
      </p:sp>
      <p:sp>
        <p:nvSpPr>
          <p:cNvPr id="453" name="Rectangle 452">
            <a:extLst>
              <a:ext uri="{FF2B5EF4-FFF2-40B4-BE49-F238E27FC236}">
                <a16:creationId xmlns:a16="http://schemas.microsoft.com/office/drawing/2014/main" id="{773D39B5-7129-43F7-8ED7-646048010DDC}"/>
              </a:ext>
            </a:extLst>
          </p:cNvPr>
          <p:cNvSpPr/>
          <p:nvPr/>
        </p:nvSpPr>
        <p:spPr>
          <a:xfrm>
            <a:off x="10668000" y="457200"/>
            <a:ext cx="762000" cy="457200"/>
          </a:xfrm>
          <a:prstGeom prst="rect">
            <a:avLst/>
          </a:prstGeom>
          <a:solidFill>
            <a:srgbClr val="FFF3E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a:t>
            </a:r>
          </a:p>
        </p:txBody>
      </p:sp>
      <p:sp>
        <p:nvSpPr>
          <p:cNvPr id="454" name="Rectangle 453">
            <a:extLst>
              <a:ext uri="{FF2B5EF4-FFF2-40B4-BE49-F238E27FC236}">
                <a16:creationId xmlns:a16="http://schemas.microsoft.com/office/drawing/2014/main" id="{AA20C0FC-21BB-411C-A7B6-99FE05ED564F}"/>
              </a:ext>
            </a:extLst>
          </p:cNvPr>
          <p:cNvSpPr/>
          <p:nvPr/>
        </p:nvSpPr>
        <p:spPr>
          <a:xfrm>
            <a:off x="10668000" y="914400"/>
            <a:ext cx="762000" cy="457200"/>
          </a:xfrm>
          <a:prstGeom prst="rect">
            <a:avLst/>
          </a:prstGeom>
          <a:solidFill>
            <a:srgbClr val="FFE0B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100</a:t>
            </a:r>
          </a:p>
        </p:txBody>
      </p:sp>
      <p:sp>
        <p:nvSpPr>
          <p:cNvPr id="455" name="Rectangle 454">
            <a:extLst>
              <a:ext uri="{FF2B5EF4-FFF2-40B4-BE49-F238E27FC236}">
                <a16:creationId xmlns:a16="http://schemas.microsoft.com/office/drawing/2014/main" id="{4B020339-44F0-4C74-B8B4-E3A1A943483F}"/>
              </a:ext>
            </a:extLst>
          </p:cNvPr>
          <p:cNvSpPr/>
          <p:nvPr/>
        </p:nvSpPr>
        <p:spPr>
          <a:xfrm>
            <a:off x="10668000" y="1371600"/>
            <a:ext cx="762000" cy="457200"/>
          </a:xfrm>
          <a:prstGeom prst="rect">
            <a:avLst/>
          </a:prstGeom>
          <a:solidFill>
            <a:srgbClr val="FFCC8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200</a:t>
            </a:r>
          </a:p>
        </p:txBody>
      </p:sp>
      <p:sp>
        <p:nvSpPr>
          <p:cNvPr id="456" name="Rectangle 455">
            <a:extLst>
              <a:ext uri="{FF2B5EF4-FFF2-40B4-BE49-F238E27FC236}">
                <a16:creationId xmlns:a16="http://schemas.microsoft.com/office/drawing/2014/main" id="{59CEF5A8-25A0-483E-AC19-38B3BFB88630}"/>
              </a:ext>
            </a:extLst>
          </p:cNvPr>
          <p:cNvSpPr/>
          <p:nvPr/>
        </p:nvSpPr>
        <p:spPr>
          <a:xfrm>
            <a:off x="10668000" y="1828800"/>
            <a:ext cx="762000" cy="457200"/>
          </a:xfrm>
          <a:prstGeom prst="rect">
            <a:avLst/>
          </a:prstGeom>
          <a:solidFill>
            <a:srgbClr val="FFB74D"/>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300</a:t>
            </a:r>
          </a:p>
        </p:txBody>
      </p:sp>
      <p:sp>
        <p:nvSpPr>
          <p:cNvPr id="457" name="Rectangle 456">
            <a:extLst>
              <a:ext uri="{FF2B5EF4-FFF2-40B4-BE49-F238E27FC236}">
                <a16:creationId xmlns:a16="http://schemas.microsoft.com/office/drawing/2014/main" id="{4CA07713-B060-4293-9A37-82AE4A5572B4}"/>
              </a:ext>
            </a:extLst>
          </p:cNvPr>
          <p:cNvSpPr/>
          <p:nvPr/>
        </p:nvSpPr>
        <p:spPr>
          <a:xfrm>
            <a:off x="10668000" y="2286000"/>
            <a:ext cx="762000" cy="457200"/>
          </a:xfrm>
          <a:prstGeom prst="rect">
            <a:avLst/>
          </a:prstGeom>
          <a:solidFill>
            <a:srgbClr val="FFA726"/>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400</a:t>
            </a:r>
          </a:p>
        </p:txBody>
      </p:sp>
      <p:sp>
        <p:nvSpPr>
          <p:cNvPr id="458" name="Rectangle 457">
            <a:extLst>
              <a:ext uri="{FF2B5EF4-FFF2-40B4-BE49-F238E27FC236}">
                <a16:creationId xmlns:a16="http://schemas.microsoft.com/office/drawing/2014/main" id="{657AF292-FED1-43FD-AE2C-00A0157EEFC5}"/>
              </a:ext>
            </a:extLst>
          </p:cNvPr>
          <p:cNvSpPr/>
          <p:nvPr/>
        </p:nvSpPr>
        <p:spPr>
          <a:xfrm>
            <a:off x="10668000" y="2743200"/>
            <a:ext cx="762000" cy="457200"/>
          </a:xfrm>
          <a:prstGeom prst="rect">
            <a:avLst/>
          </a:prstGeom>
          <a:solidFill>
            <a:srgbClr val="FF98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500</a:t>
            </a:r>
          </a:p>
        </p:txBody>
      </p:sp>
      <p:sp>
        <p:nvSpPr>
          <p:cNvPr id="459" name="Rectangle 458">
            <a:extLst>
              <a:ext uri="{FF2B5EF4-FFF2-40B4-BE49-F238E27FC236}">
                <a16:creationId xmlns:a16="http://schemas.microsoft.com/office/drawing/2014/main" id="{638EECD4-BA92-42AB-8AD0-45E50D07878C}"/>
              </a:ext>
            </a:extLst>
          </p:cNvPr>
          <p:cNvSpPr/>
          <p:nvPr/>
        </p:nvSpPr>
        <p:spPr>
          <a:xfrm>
            <a:off x="10668000" y="3200400"/>
            <a:ext cx="762000" cy="457200"/>
          </a:xfrm>
          <a:prstGeom prst="rect">
            <a:avLst/>
          </a:prstGeom>
          <a:solidFill>
            <a:srgbClr val="FB8C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600</a:t>
            </a:r>
          </a:p>
        </p:txBody>
      </p:sp>
      <p:sp>
        <p:nvSpPr>
          <p:cNvPr id="460" name="Rectangle 459">
            <a:extLst>
              <a:ext uri="{FF2B5EF4-FFF2-40B4-BE49-F238E27FC236}">
                <a16:creationId xmlns:a16="http://schemas.microsoft.com/office/drawing/2014/main" id="{F1AADB24-E7DC-4315-B1C7-E477A04744A5}"/>
              </a:ext>
            </a:extLst>
          </p:cNvPr>
          <p:cNvSpPr/>
          <p:nvPr/>
        </p:nvSpPr>
        <p:spPr>
          <a:xfrm>
            <a:off x="10668000" y="3657600"/>
            <a:ext cx="762000" cy="457200"/>
          </a:xfrm>
          <a:prstGeom prst="rect">
            <a:avLst/>
          </a:prstGeom>
          <a:solidFill>
            <a:srgbClr val="F57C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700</a:t>
            </a:r>
          </a:p>
        </p:txBody>
      </p:sp>
      <p:sp>
        <p:nvSpPr>
          <p:cNvPr id="461" name="Rectangle 460">
            <a:extLst>
              <a:ext uri="{FF2B5EF4-FFF2-40B4-BE49-F238E27FC236}">
                <a16:creationId xmlns:a16="http://schemas.microsoft.com/office/drawing/2014/main" id="{874D4441-2D7A-4BC2-8061-31787316222B}"/>
              </a:ext>
            </a:extLst>
          </p:cNvPr>
          <p:cNvSpPr/>
          <p:nvPr/>
        </p:nvSpPr>
        <p:spPr>
          <a:xfrm>
            <a:off x="10668000" y="4114800"/>
            <a:ext cx="762000" cy="457200"/>
          </a:xfrm>
          <a:prstGeom prst="rect">
            <a:avLst/>
          </a:prstGeom>
          <a:solidFill>
            <a:srgbClr val="EF6C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800</a:t>
            </a:r>
          </a:p>
        </p:txBody>
      </p:sp>
      <p:sp>
        <p:nvSpPr>
          <p:cNvPr id="462" name="Rectangle 461">
            <a:extLst>
              <a:ext uri="{FF2B5EF4-FFF2-40B4-BE49-F238E27FC236}">
                <a16:creationId xmlns:a16="http://schemas.microsoft.com/office/drawing/2014/main" id="{36CAB7FC-BE66-4965-AEE9-802BED3F57D3}"/>
              </a:ext>
            </a:extLst>
          </p:cNvPr>
          <p:cNvSpPr/>
          <p:nvPr/>
        </p:nvSpPr>
        <p:spPr>
          <a:xfrm>
            <a:off x="10668000" y="4572000"/>
            <a:ext cx="762000" cy="457200"/>
          </a:xfrm>
          <a:prstGeom prst="rect">
            <a:avLst/>
          </a:prstGeom>
          <a:solidFill>
            <a:srgbClr val="E651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900</a:t>
            </a:r>
          </a:p>
        </p:txBody>
      </p:sp>
      <p:sp>
        <p:nvSpPr>
          <p:cNvPr id="463" name="Rectangle 462">
            <a:extLst>
              <a:ext uri="{FF2B5EF4-FFF2-40B4-BE49-F238E27FC236}">
                <a16:creationId xmlns:a16="http://schemas.microsoft.com/office/drawing/2014/main" id="{13D754CE-6495-4E24-8807-E66EE315314B}"/>
              </a:ext>
            </a:extLst>
          </p:cNvPr>
          <p:cNvSpPr/>
          <p:nvPr/>
        </p:nvSpPr>
        <p:spPr>
          <a:xfrm>
            <a:off x="10668000" y="5029200"/>
            <a:ext cx="762000" cy="457200"/>
          </a:xfrm>
          <a:prstGeom prst="rect">
            <a:avLst/>
          </a:prstGeom>
          <a:solidFill>
            <a:srgbClr val="FFD18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A100</a:t>
            </a:r>
          </a:p>
        </p:txBody>
      </p:sp>
      <p:sp>
        <p:nvSpPr>
          <p:cNvPr id="464" name="Rectangle 463">
            <a:extLst>
              <a:ext uri="{FF2B5EF4-FFF2-40B4-BE49-F238E27FC236}">
                <a16:creationId xmlns:a16="http://schemas.microsoft.com/office/drawing/2014/main" id="{9DC76EE2-94F9-4A1E-B10E-A3B0546D828D}"/>
              </a:ext>
            </a:extLst>
          </p:cNvPr>
          <p:cNvSpPr/>
          <p:nvPr/>
        </p:nvSpPr>
        <p:spPr>
          <a:xfrm>
            <a:off x="10668000" y="5486400"/>
            <a:ext cx="762000" cy="457200"/>
          </a:xfrm>
          <a:prstGeom prst="rect">
            <a:avLst/>
          </a:prstGeom>
          <a:solidFill>
            <a:srgbClr val="FFAB4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A200</a:t>
            </a:r>
          </a:p>
        </p:txBody>
      </p:sp>
      <p:sp>
        <p:nvSpPr>
          <p:cNvPr id="465" name="Rectangle 464">
            <a:extLst>
              <a:ext uri="{FF2B5EF4-FFF2-40B4-BE49-F238E27FC236}">
                <a16:creationId xmlns:a16="http://schemas.microsoft.com/office/drawing/2014/main" id="{9FC61576-2B1C-47EB-B352-791BA2AC6EAA}"/>
              </a:ext>
            </a:extLst>
          </p:cNvPr>
          <p:cNvSpPr/>
          <p:nvPr/>
        </p:nvSpPr>
        <p:spPr>
          <a:xfrm>
            <a:off x="10668000" y="5943600"/>
            <a:ext cx="762000" cy="457200"/>
          </a:xfrm>
          <a:prstGeom prst="rect">
            <a:avLst/>
          </a:prstGeom>
          <a:solidFill>
            <a:srgbClr val="FF91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A400</a:t>
            </a:r>
          </a:p>
        </p:txBody>
      </p:sp>
      <p:sp>
        <p:nvSpPr>
          <p:cNvPr id="466" name="Rectangle 465">
            <a:extLst>
              <a:ext uri="{FF2B5EF4-FFF2-40B4-BE49-F238E27FC236}">
                <a16:creationId xmlns:a16="http://schemas.microsoft.com/office/drawing/2014/main" id="{5C042705-EB00-455D-A634-2B670EF6FF88}"/>
              </a:ext>
            </a:extLst>
          </p:cNvPr>
          <p:cNvSpPr/>
          <p:nvPr/>
        </p:nvSpPr>
        <p:spPr>
          <a:xfrm>
            <a:off x="10668000" y="6400800"/>
            <a:ext cx="762000" cy="457200"/>
          </a:xfrm>
          <a:prstGeom prst="rect">
            <a:avLst/>
          </a:prstGeom>
          <a:solidFill>
            <a:srgbClr val="FF6D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A700</a:t>
            </a:r>
          </a:p>
        </p:txBody>
      </p:sp>
      <p:sp>
        <p:nvSpPr>
          <p:cNvPr id="467" name="Rectangle 466">
            <a:extLst>
              <a:ext uri="{FF2B5EF4-FFF2-40B4-BE49-F238E27FC236}">
                <a16:creationId xmlns:a16="http://schemas.microsoft.com/office/drawing/2014/main" id="{E29A8D15-CA4B-4044-A8A6-A53776953051}"/>
              </a:ext>
            </a:extLst>
          </p:cNvPr>
          <p:cNvSpPr/>
          <p:nvPr/>
        </p:nvSpPr>
        <p:spPr>
          <a:xfrm>
            <a:off x="11430000" y="0"/>
            <a:ext cx="762000" cy="457200"/>
          </a:xfrm>
          <a:prstGeom prst="rect">
            <a:avLst/>
          </a:prstGeom>
          <a:solidFill>
            <a:srgbClr val="FF572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err="1">
                <a:ln>
                  <a:noFill/>
                </a:ln>
                <a:solidFill>
                  <a:prstClr val="white"/>
                </a:solidFill>
                <a:effectLst/>
                <a:uLnTx/>
                <a:uFillTx/>
                <a:latin typeface="Helvetica Neue Fin" charset="0"/>
                <a:ea typeface="+mn-ea"/>
                <a:cs typeface="Helvetica Neue Fin" charset="0"/>
              </a:rPr>
              <a:t>Deep</a:t>
            </a: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 Orange</a:t>
            </a:r>
          </a:p>
        </p:txBody>
      </p:sp>
      <p:sp>
        <p:nvSpPr>
          <p:cNvPr id="468" name="Rectangle 467">
            <a:extLst>
              <a:ext uri="{FF2B5EF4-FFF2-40B4-BE49-F238E27FC236}">
                <a16:creationId xmlns:a16="http://schemas.microsoft.com/office/drawing/2014/main" id="{390EE400-D894-4FF0-B735-1C20278EB73C}"/>
              </a:ext>
            </a:extLst>
          </p:cNvPr>
          <p:cNvSpPr/>
          <p:nvPr/>
        </p:nvSpPr>
        <p:spPr>
          <a:xfrm>
            <a:off x="11430000" y="457200"/>
            <a:ext cx="762000" cy="457200"/>
          </a:xfrm>
          <a:prstGeom prst="rect">
            <a:avLst/>
          </a:prstGeom>
          <a:solidFill>
            <a:srgbClr val="FBE9E7"/>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a:t>
            </a:r>
          </a:p>
        </p:txBody>
      </p:sp>
      <p:sp>
        <p:nvSpPr>
          <p:cNvPr id="469" name="Rectangle 468">
            <a:extLst>
              <a:ext uri="{FF2B5EF4-FFF2-40B4-BE49-F238E27FC236}">
                <a16:creationId xmlns:a16="http://schemas.microsoft.com/office/drawing/2014/main" id="{3BF2BB0B-122F-4E4E-8C4B-2E05507CF252}"/>
              </a:ext>
            </a:extLst>
          </p:cNvPr>
          <p:cNvSpPr/>
          <p:nvPr/>
        </p:nvSpPr>
        <p:spPr>
          <a:xfrm>
            <a:off x="11430000" y="914400"/>
            <a:ext cx="762000" cy="457200"/>
          </a:xfrm>
          <a:prstGeom prst="rect">
            <a:avLst/>
          </a:prstGeom>
          <a:solidFill>
            <a:srgbClr val="FFCCB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100</a:t>
            </a:r>
          </a:p>
        </p:txBody>
      </p:sp>
      <p:sp>
        <p:nvSpPr>
          <p:cNvPr id="470" name="Rectangle 469">
            <a:extLst>
              <a:ext uri="{FF2B5EF4-FFF2-40B4-BE49-F238E27FC236}">
                <a16:creationId xmlns:a16="http://schemas.microsoft.com/office/drawing/2014/main" id="{217BC96A-A61C-4787-9156-F810321253A1}"/>
              </a:ext>
            </a:extLst>
          </p:cNvPr>
          <p:cNvSpPr/>
          <p:nvPr/>
        </p:nvSpPr>
        <p:spPr>
          <a:xfrm>
            <a:off x="11430000" y="1371600"/>
            <a:ext cx="762000" cy="457200"/>
          </a:xfrm>
          <a:prstGeom prst="rect">
            <a:avLst/>
          </a:prstGeom>
          <a:solidFill>
            <a:srgbClr val="FFAB91"/>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200</a:t>
            </a:r>
          </a:p>
        </p:txBody>
      </p:sp>
      <p:sp>
        <p:nvSpPr>
          <p:cNvPr id="471" name="Rectangle 470">
            <a:extLst>
              <a:ext uri="{FF2B5EF4-FFF2-40B4-BE49-F238E27FC236}">
                <a16:creationId xmlns:a16="http://schemas.microsoft.com/office/drawing/2014/main" id="{4F47D236-7B1E-43F0-9776-27501D5E1C36}"/>
              </a:ext>
            </a:extLst>
          </p:cNvPr>
          <p:cNvSpPr/>
          <p:nvPr/>
        </p:nvSpPr>
        <p:spPr>
          <a:xfrm>
            <a:off x="11430000" y="1828800"/>
            <a:ext cx="762000" cy="457200"/>
          </a:xfrm>
          <a:prstGeom prst="rect">
            <a:avLst/>
          </a:prstGeom>
          <a:solidFill>
            <a:srgbClr val="FF8A6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300</a:t>
            </a:r>
          </a:p>
        </p:txBody>
      </p:sp>
      <p:sp>
        <p:nvSpPr>
          <p:cNvPr id="472" name="Rectangle 471">
            <a:extLst>
              <a:ext uri="{FF2B5EF4-FFF2-40B4-BE49-F238E27FC236}">
                <a16:creationId xmlns:a16="http://schemas.microsoft.com/office/drawing/2014/main" id="{E3FE84BC-A968-4CCC-A61A-C013CD9D3B75}"/>
              </a:ext>
            </a:extLst>
          </p:cNvPr>
          <p:cNvSpPr/>
          <p:nvPr/>
        </p:nvSpPr>
        <p:spPr>
          <a:xfrm>
            <a:off x="11430000" y="2286000"/>
            <a:ext cx="762000" cy="457200"/>
          </a:xfrm>
          <a:prstGeom prst="rect">
            <a:avLst/>
          </a:prstGeom>
          <a:solidFill>
            <a:srgbClr val="FF7043"/>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400</a:t>
            </a:r>
          </a:p>
        </p:txBody>
      </p:sp>
      <p:sp>
        <p:nvSpPr>
          <p:cNvPr id="473" name="Rectangle 472">
            <a:extLst>
              <a:ext uri="{FF2B5EF4-FFF2-40B4-BE49-F238E27FC236}">
                <a16:creationId xmlns:a16="http://schemas.microsoft.com/office/drawing/2014/main" id="{EB581A05-53EF-476F-8A6C-603C0EE0121F}"/>
              </a:ext>
            </a:extLst>
          </p:cNvPr>
          <p:cNvSpPr/>
          <p:nvPr/>
        </p:nvSpPr>
        <p:spPr>
          <a:xfrm>
            <a:off x="11430000" y="2743200"/>
            <a:ext cx="762000" cy="457200"/>
          </a:xfrm>
          <a:prstGeom prst="rect">
            <a:avLst/>
          </a:prstGeom>
          <a:solidFill>
            <a:srgbClr val="FF5722"/>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500</a:t>
            </a:r>
          </a:p>
        </p:txBody>
      </p:sp>
      <p:sp>
        <p:nvSpPr>
          <p:cNvPr id="474" name="Rectangle 473">
            <a:extLst>
              <a:ext uri="{FF2B5EF4-FFF2-40B4-BE49-F238E27FC236}">
                <a16:creationId xmlns:a16="http://schemas.microsoft.com/office/drawing/2014/main" id="{8D0F717B-050E-4C2B-8503-AC5417FD7804}"/>
              </a:ext>
            </a:extLst>
          </p:cNvPr>
          <p:cNvSpPr/>
          <p:nvPr/>
        </p:nvSpPr>
        <p:spPr>
          <a:xfrm>
            <a:off x="11430000" y="3200400"/>
            <a:ext cx="762000" cy="457200"/>
          </a:xfrm>
          <a:prstGeom prst="rect">
            <a:avLst/>
          </a:prstGeom>
          <a:solidFill>
            <a:srgbClr val="F4511E"/>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600</a:t>
            </a:r>
          </a:p>
        </p:txBody>
      </p:sp>
      <p:sp>
        <p:nvSpPr>
          <p:cNvPr id="475" name="Rectangle 474">
            <a:extLst>
              <a:ext uri="{FF2B5EF4-FFF2-40B4-BE49-F238E27FC236}">
                <a16:creationId xmlns:a16="http://schemas.microsoft.com/office/drawing/2014/main" id="{ADC0F9E5-3D67-4EB7-BF6C-467855365C5B}"/>
              </a:ext>
            </a:extLst>
          </p:cNvPr>
          <p:cNvSpPr/>
          <p:nvPr/>
        </p:nvSpPr>
        <p:spPr>
          <a:xfrm>
            <a:off x="11430000" y="3657600"/>
            <a:ext cx="762000" cy="457200"/>
          </a:xfrm>
          <a:prstGeom prst="rect">
            <a:avLst/>
          </a:prstGeom>
          <a:solidFill>
            <a:srgbClr val="E64A19"/>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700</a:t>
            </a:r>
          </a:p>
        </p:txBody>
      </p:sp>
      <p:sp>
        <p:nvSpPr>
          <p:cNvPr id="476" name="Rectangle 475">
            <a:extLst>
              <a:ext uri="{FF2B5EF4-FFF2-40B4-BE49-F238E27FC236}">
                <a16:creationId xmlns:a16="http://schemas.microsoft.com/office/drawing/2014/main" id="{3BEDA8EA-051B-4B5C-B023-56F3C5374560}"/>
              </a:ext>
            </a:extLst>
          </p:cNvPr>
          <p:cNvSpPr/>
          <p:nvPr/>
        </p:nvSpPr>
        <p:spPr>
          <a:xfrm>
            <a:off x="11430000" y="4114800"/>
            <a:ext cx="762000" cy="457200"/>
          </a:xfrm>
          <a:prstGeom prst="rect">
            <a:avLst/>
          </a:prstGeom>
          <a:solidFill>
            <a:srgbClr val="D84315"/>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800</a:t>
            </a:r>
          </a:p>
        </p:txBody>
      </p:sp>
      <p:sp>
        <p:nvSpPr>
          <p:cNvPr id="477" name="Rectangle 476">
            <a:extLst>
              <a:ext uri="{FF2B5EF4-FFF2-40B4-BE49-F238E27FC236}">
                <a16:creationId xmlns:a16="http://schemas.microsoft.com/office/drawing/2014/main" id="{4ED40445-3B66-4498-B32D-2C23BADEF380}"/>
              </a:ext>
            </a:extLst>
          </p:cNvPr>
          <p:cNvSpPr/>
          <p:nvPr/>
        </p:nvSpPr>
        <p:spPr>
          <a:xfrm>
            <a:off x="11430000" y="4572000"/>
            <a:ext cx="762000" cy="457200"/>
          </a:xfrm>
          <a:prstGeom prst="rect">
            <a:avLst/>
          </a:prstGeom>
          <a:solidFill>
            <a:srgbClr val="BF360C"/>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900</a:t>
            </a:r>
          </a:p>
        </p:txBody>
      </p:sp>
      <p:sp>
        <p:nvSpPr>
          <p:cNvPr id="478" name="Rectangle 477">
            <a:extLst>
              <a:ext uri="{FF2B5EF4-FFF2-40B4-BE49-F238E27FC236}">
                <a16:creationId xmlns:a16="http://schemas.microsoft.com/office/drawing/2014/main" id="{70F24B13-5AAB-4818-BA82-8E4D5410BDC0}"/>
              </a:ext>
            </a:extLst>
          </p:cNvPr>
          <p:cNvSpPr/>
          <p:nvPr/>
        </p:nvSpPr>
        <p:spPr>
          <a:xfrm>
            <a:off x="11430000" y="5029200"/>
            <a:ext cx="762000" cy="457200"/>
          </a:xfrm>
          <a:prstGeom prst="rect">
            <a:avLst/>
          </a:prstGeom>
          <a:solidFill>
            <a:srgbClr val="FF9E8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A100</a:t>
            </a:r>
          </a:p>
        </p:txBody>
      </p:sp>
      <p:sp>
        <p:nvSpPr>
          <p:cNvPr id="479" name="Rectangle 478">
            <a:extLst>
              <a:ext uri="{FF2B5EF4-FFF2-40B4-BE49-F238E27FC236}">
                <a16:creationId xmlns:a16="http://schemas.microsoft.com/office/drawing/2014/main" id="{FA7430CB-DF89-478E-9A0C-53C3235ECD3E}"/>
              </a:ext>
            </a:extLst>
          </p:cNvPr>
          <p:cNvSpPr/>
          <p:nvPr/>
        </p:nvSpPr>
        <p:spPr>
          <a:xfrm>
            <a:off x="11430000" y="5486400"/>
            <a:ext cx="762000" cy="457200"/>
          </a:xfrm>
          <a:prstGeom prst="rect">
            <a:avLst/>
          </a:prstGeom>
          <a:solidFill>
            <a:srgbClr val="FF6E4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A200</a:t>
            </a:r>
          </a:p>
        </p:txBody>
      </p:sp>
      <p:sp>
        <p:nvSpPr>
          <p:cNvPr id="480" name="Rectangle 479">
            <a:extLst>
              <a:ext uri="{FF2B5EF4-FFF2-40B4-BE49-F238E27FC236}">
                <a16:creationId xmlns:a16="http://schemas.microsoft.com/office/drawing/2014/main" id="{9D6B5861-5482-4F78-B4BC-328C418709D8}"/>
              </a:ext>
            </a:extLst>
          </p:cNvPr>
          <p:cNvSpPr/>
          <p:nvPr/>
        </p:nvSpPr>
        <p:spPr>
          <a:xfrm>
            <a:off x="11430000" y="5943600"/>
            <a:ext cx="762000" cy="457200"/>
          </a:xfrm>
          <a:prstGeom prst="rect">
            <a:avLst/>
          </a:prstGeom>
          <a:solidFill>
            <a:srgbClr val="FF3D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A400</a:t>
            </a:r>
          </a:p>
        </p:txBody>
      </p:sp>
      <p:sp>
        <p:nvSpPr>
          <p:cNvPr id="481" name="Rectangle 480">
            <a:extLst>
              <a:ext uri="{FF2B5EF4-FFF2-40B4-BE49-F238E27FC236}">
                <a16:creationId xmlns:a16="http://schemas.microsoft.com/office/drawing/2014/main" id="{833D8833-ED29-419C-A7CB-60C73EB4B484}"/>
              </a:ext>
            </a:extLst>
          </p:cNvPr>
          <p:cNvSpPr/>
          <p:nvPr/>
        </p:nvSpPr>
        <p:spPr>
          <a:xfrm>
            <a:off x="11430000" y="6400800"/>
            <a:ext cx="762000" cy="457200"/>
          </a:xfrm>
          <a:prstGeom prst="rect">
            <a:avLst/>
          </a:prstGeom>
          <a:solidFill>
            <a:srgbClr val="DD2C00"/>
          </a:solidFill>
          <a:ln w="12700" cap="flat" cmpd="sng" algn="ctr">
            <a:noFill/>
            <a:prstDash val="solid"/>
            <a:miter lim="800000"/>
          </a:ln>
          <a:effectLst/>
        </p:spPr>
        <p:txBody>
          <a:bodyPr lIns="36000" tIns="36000" rIns="36000" bIns="36000"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800" u="none" strike="noStrike" kern="0" cap="none" spc="0" normalizeH="0" baseline="0" noProof="0" dirty="0">
                <a:ln>
                  <a:noFill/>
                </a:ln>
                <a:solidFill>
                  <a:prstClr val="white"/>
                </a:solidFill>
                <a:effectLst/>
                <a:uLnTx/>
                <a:uFillTx/>
                <a:latin typeface="Helvetica Neue Fin" charset="0"/>
                <a:ea typeface="+mn-ea"/>
                <a:cs typeface="Helvetica Neue Fin" charset="0"/>
              </a:rPr>
              <a:t>A700</a:t>
            </a:r>
          </a:p>
        </p:txBody>
      </p:sp>
    </p:spTree>
    <p:extLst>
      <p:ext uri="{BB962C8B-B14F-4D97-AF65-F5344CB8AC3E}">
        <p14:creationId xmlns:p14="http://schemas.microsoft.com/office/powerpoint/2010/main" val="18025286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Box 77">
            <a:extLst>
              <a:ext uri="{FF2B5EF4-FFF2-40B4-BE49-F238E27FC236}">
                <a16:creationId xmlns:a16="http://schemas.microsoft.com/office/drawing/2014/main" id="{4BDA24CE-D2D7-4A9F-A475-270913E0954C}"/>
              </a:ext>
            </a:extLst>
          </p:cNvPr>
          <p:cNvSpPr txBox="1"/>
          <p:nvPr/>
        </p:nvSpPr>
        <p:spPr>
          <a:xfrm>
            <a:off x="1346835" y="1066594"/>
            <a:ext cx="5139055" cy="553998"/>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4000" u="none" strike="noStrike" kern="1200" cap="none" spc="0" normalizeH="0" baseline="0" noProof="0" dirty="0">
                <a:ln>
                  <a:noFill/>
                </a:ln>
                <a:effectLst/>
                <a:uLnTx/>
                <a:uFillTx/>
                <a:latin typeface="Helvetica Neue Moyen" charset="0"/>
                <a:ea typeface="+mn-ea"/>
                <a:cs typeface="Helvetica Neue Moyen" charset="0"/>
              </a:rPr>
              <a:t>Pictograms</a:t>
            </a:r>
          </a:p>
        </p:txBody>
      </p:sp>
      <p:sp>
        <p:nvSpPr>
          <p:cNvPr id="80" name="TextBox 79">
            <a:extLst>
              <a:ext uri="{FF2B5EF4-FFF2-40B4-BE49-F238E27FC236}">
                <a16:creationId xmlns:a16="http://schemas.microsoft.com/office/drawing/2014/main" id="{05963A16-235F-4BDD-B1F0-CC117CF650C1}"/>
              </a:ext>
            </a:extLst>
          </p:cNvPr>
          <p:cNvSpPr txBox="1"/>
          <p:nvPr/>
        </p:nvSpPr>
        <p:spPr>
          <a:xfrm>
            <a:off x="1346835" y="808166"/>
            <a:ext cx="642805" cy="147733"/>
          </a:xfrm>
          <a:prstGeom prst="rect">
            <a:avLst/>
          </a:prstGeom>
          <a:noFill/>
        </p:spPr>
        <p:txBody>
          <a:bodyPr wrap="none" lIns="0" tIns="0" rIns="0" bIns="0" rtlCol="0" anchor="b">
            <a:spAutoFit/>
          </a:bodyPr>
          <a:lstStyle>
            <a:defPPr>
              <a:defRPr lang="fr-FR"/>
            </a:defPPr>
            <a:lvl1pPr lvl="0">
              <a:lnSpc>
                <a:spcPct val="80000"/>
              </a:lnSpc>
              <a:defRPr sz="1200" spc="100">
                <a:solidFill>
                  <a:schemeClr val="accent1"/>
                </a:solidFill>
                <a:latin typeface="Segoe UI Semibold"/>
                <a:cs typeface="Segoe UI" panose="020B0502040204020203" pitchFamily="34" charset="0"/>
              </a:defRPr>
            </a:lvl1pPr>
          </a:lstStyle>
          <a:p>
            <a:r>
              <a:rPr lang="fr-FR" dirty="0">
                <a:latin typeface="Helvetica Neue Moyen" charset="0"/>
                <a:cs typeface="Helvetica Neue Normal" charset="0"/>
              </a:rPr>
              <a:t>#ICONS</a:t>
            </a:r>
            <a:endParaRPr lang="en-US" dirty="0">
              <a:latin typeface="Helvetica Neue Moyen" charset="0"/>
              <a:cs typeface="Helvetica Neue Normal" charset="0"/>
            </a:endParaRPr>
          </a:p>
        </p:txBody>
      </p:sp>
      <p:sp>
        <p:nvSpPr>
          <p:cNvPr id="7" name="Freeform: Shape 6">
            <a:extLst>
              <a:ext uri="{FF2B5EF4-FFF2-40B4-BE49-F238E27FC236}">
                <a16:creationId xmlns:a16="http://schemas.microsoft.com/office/drawing/2014/main" id="{E3CB8999-6B5A-4893-B5F3-6D768876C1AB}"/>
              </a:ext>
            </a:extLst>
          </p:cNvPr>
          <p:cNvSpPr/>
          <p:nvPr/>
        </p:nvSpPr>
        <p:spPr>
          <a:xfrm>
            <a:off x="2419329" y="2386504"/>
            <a:ext cx="298287" cy="298287"/>
          </a:xfrm>
          <a:custGeom>
            <a:avLst/>
            <a:gdLst>
              <a:gd name="connsiteX0" fmla="*/ 287800 w 298286"/>
              <a:gd name="connsiteY0" fmla="*/ 53086 h 298286"/>
              <a:gd name="connsiteX1" fmla="*/ 261514 w 298286"/>
              <a:gd name="connsiteY1" fmla="*/ 26799 h 298286"/>
              <a:gd name="connsiteX2" fmla="*/ 157300 w 298286"/>
              <a:gd name="connsiteY2" fmla="*/ 131013 h 298286"/>
              <a:gd name="connsiteX3" fmla="*/ 53086 w 298286"/>
              <a:gd name="connsiteY3" fmla="*/ 26799 h 298286"/>
              <a:gd name="connsiteX4" fmla="*/ 26799 w 298286"/>
              <a:gd name="connsiteY4" fmla="*/ 53086 h 298286"/>
              <a:gd name="connsiteX5" fmla="*/ 131013 w 298286"/>
              <a:gd name="connsiteY5" fmla="*/ 157300 h 298286"/>
              <a:gd name="connsiteX6" fmla="*/ 26799 w 298286"/>
              <a:gd name="connsiteY6" fmla="*/ 261514 h 298286"/>
              <a:gd name="connsiteX7" fmla="*/ 53086 w 298286"/>
              <a:gd name="connsiteY7" fmla="*/ 287800 h 298286"/>
              <a:gd name="connsiteX8" fmla="*/ 157300 w 298286"/>
              <a:gd name="connsiteY8" fmla="*/ 183586 h 298286"/>
              <a:gd name="connsiteX9" fmla="*/ 261514 w 298286"/>
              <a:gd name="connsiteY9" fmla="*/ 287800 h 298286"/>
              <a:gd name="connsiteX10" fmla="*/ 287800 w 298286"/>
              <a:gd name="connsiteY10" fmla="*/ 261514 h 298286"/>
              <a:gd name="connsiteX11" fmla="*/ 183586 w 298286"/>
              <a:gd name="connsiteY11" fmla="*/ 157300 h 298286"/>
              <a:gd name="connsiteX12" fmla="*/ 287800 w 298286"/>
              <a:gd name="connsiteY12" fmla="*/ 53086 h 298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286" h="298286">
                <a:moveTo>
                  <a:pt x="287800" y="53086"/>
                </a:moveTo>
                <a:lnTo>
                  <a:pt x="261514" y="26799"/>
                </a:lnTo>
                <a:lnTo>
                  <a:pt x="157300" y="131013"/>
                </a:lnTo>
                <a:lnTo>
                  <a:pt x="53086" y="26799"/>
                </a:lnTo>
                <a:lnTo>
                  <a:pt x="26799" y="53086"/>
                </a:lnTo>
                <a:lnTo>
                  <a:pt x="131013" y="157300"/>
                </a:lnTo>
                <a:lnTo>
                  <a:pt x="26799" y="261514"/>
                </a:lnTo>
                <a:lnTo>
                  <a:pt x="53086" y="287800"/>
                </a:lnTo>
                <a:lnTo>
                  <a:pt x="157300" y="183586"/>
                </a:lnTo>
                <a:lnTo>
                  <a:pt x="261514" y="287800"/>
                </a:lnTo>
                <a:lnTo>
                  <a:pt x="287800" y="261514"/>
                </a:lnTo>
                <a:lnTo>
                  <a:pt x="183586" y="157300"/>
                </a:lnTo>
                <a:lnTo>
                  <a:pt x="287800" y="53086"/>
                </a:lnTo>
                <a:close/>
              </a:path>
            </a:pathLst>
          </a:custGeom>
          <a:solidFill>
            <a:schemeClr val="tx1"/>
          </a:solidFill>
          <a:ln w="18256" cap="flat">
            <a:noFill/>
            <a:prstDash val="solid"/>
            <a:miter/>
          </a:ln>
        </p:spPr>
        <p:txBody>
          <a:bodyPr rtlCol="0" anchor="ctr"/>
          <a:lstStyle/>
          <a:p>
            <a:endParaRPr lang="fr-FR" dirty="0">
              <a:latin typeface="Helvetica Neue Normal" charset="0"/>
            </a:endParaRPr>
          </a:p>
        </p:txBody>
      </p:sp>
      <p:sp>
        <p:nvSpPr>
          <p:cNvPr id="10" name="Freeform: Shape 9">
            <a:extLst>
              <a:ext uri="{FF2B5EF4-FFF2-40B4-BE49-F238E27FC236}">
                <a16:creationId xmlns:a16="http://schemas.microsoft.com/office/drawing/2014/main" id="{33895D5F-AE66-4D20-A0DC-42ED7D347691}"/>
              </a:ext>
            </a:extLst>
          </p:cNvPr>
          <p:cNvSpPr/>
          <p:nvPr/>
        </p:nvSpPr>
        <p:spPr>
          <a:xfrm>
            <a:off x="3430552" y="2331079"/>
            <a:ext cx="316523" cy="386862"/>
          </a:xfrm>
          <a:custGeom>
            <a:avLst/>
            <a:gdLst>
              <a:gd name="connsiteX0" fmla="*/ 270364 w 316523"/>
              <a:gd name="connsiteY0" fmla="*/ 24179 h 386861"/>
              <a:gd name="connsiteX1" fmla="*/ 59348 w 316523"/>
              <a:gd name="connsiteY1" fmla="*/ 24179 h 386861"/>
              <a:gd name="connsiteX2" fmla="*/ 24179 w 316523"/>
              <a:gd name="connsiteY2" fmla="*/ 59348 h 386861"/>
              <a:gd name="connsiteX3" fmla="*/ 24179 w 316523"/>
              <a:gd name="connsiteY3" fmla="*/ 340702 h 386861"/>
              <a:gd name="connsiteX4" fmla="*/ 59348 w 316523"/>
              <a:gd name="connsiteY4" fmla="*/ 375871 h 386861"/>
              <a:gd name="connsiteX5" fmla="*/ 270364 w 316523"/>
              <a:gd name="connsiteY5" fmla="*/ 375871 h 386861"/>
              <a:gd name="connsiteX6" fmla="*/ 305533 w 316523"/>
              <a:gd name="connsiteY6" fmla="*/ 340702 h 386861"/>
              <a:gd name="connsiteX7" fmla="*/ 305533 w 316523"/>
              <a:gd name="connsiteY7" fmla="*/ 59348 h 386861"/>
              <a:gd name="connsiteX8" fmla="*/ 270364 w 316523"/>
              <a:gd name="connsiteY8" fmla="*/ 24179 h 386861"/>
              <a:gd name="connsiteX9" fmla="*/ 112102 w 316523"/>
              <a:gd name="connsiteY9" fmla="*/ 59348 h 386861"/>
              <a:gd name="connsiteX10" fmla="*/ 147271 w 316523"/>
              <a:gd name="connsiteY10" fmla="*/ 59348 h 386861"/>
              <a:gd name="connsiteX11" fmla="*/ 147271 w 316523"/>
              <a:gd name="connsiteY11" fmla="*/ 147271 h 386861"/>
              <a:gd name="connsiteX12" fmla="*/ 129687 w 316523"/>
              <a:gd name="connsiteY12" fmla="*/ 134083 h 386861"/>
              <a:gd name="connsiteX13" fmla="*/ 112102 w 316523"/>
              <a:gd name="connsiteY13" fmla="*/ 147271 h 386861"/>
              <a:gd name="connsiteX14" fmla="*/ 112102 w 316523"/>
              <a:gd name="connsiteY14" fmla="*/ 59348 h 386861"/>
              <a:gd name="connsiteX15" fmla="*/ 270364 w 316523"/>
              <a:gd name="connsiteY15" fmla="*/ 340702 h 386861"/>
              <a:gd name="connsiteX16" fmla="*/ 59348 w 316523"/>
              <a:gd name="connsiteY16" fmla="*/ 340702 h 386861"/>
              <a:gd name="connsiteX17" fmla="*/ 59348 w 316523"/>
              <a:gd name="connsiteY17" fmla="*/ 59348 h 386861"/>
              <a:gd name="connsiteX18" fmla="*/ 76933 w 316523"/>
              <a:gd name="connsiteY18" fmla="*/ 59348 h 386861"/>
              <a:gd name="connsiteX19" fmla="*/ 76933 w 316523"/>
              <a:gd name="connsiteY19" fmla="*/ 217610 h 386861"/>
              <a:gd name="connsiteX20" fmla="*/ 129687 w 316523"/>
              <a:gd name="connsiteY20" fmla="*/ 178044 h 386861"/>
              <a:gd name="connsiteX21" fmla="*/ 182440 w 316523"/>
              <a:gd name="connsiteY21" fmla="*/ 217610 h 386861"/>
              <a:gd name="connsiteX22" fmla="*/ 182440 w 316523"/>
              <a:gd name="connsiteY22" fmla="*/ 59348 h 386861"/>
              <a:gd name="connsiteX23" fmla="*/ 270364 w 316523"/>
              <a:gd name="connsiteY23" fmla="*/ 59348 h 386861"/>
              <a:gd name="connsiteX24" fmla="*/ 270364 w 316523"/>
              <a:gd name="connsiteY24" fmla="*/ 34070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6523" h="386861">
                <a:moveTo>
                  <a:pt x="270364" y="24179"/>
                </a:moveTo>
                <a:lnTo>
                  <a:pt x="59348" y="24179"/>
                </a:lnTo>
                <a:cubicBezTo>
                  <a:pt x="40005" y="24179"/>
                  <a:pt x="24179" y="40005"/>
                  <a:pt x="24179" y="59348"/>
                </a:cubicBezTo>
                <a:lnTo>
                  <a:pt x="24179" y="340702"/>
                </a:lnTo>
                <a:cubicBezTo>
                  <a:pt x="24179" y="360045"/>
                  <a:pt x="40005" y="375871"/>
                  <a:pt x="59348" y="375871"/>
                </a:cubicBezTo>
                <a:lnTo>
                  <a:pt x="270364" y="375871"/>
                </a:lnTo>
                <a:cubicBezTo>
                  <a:pt x="289707" y="375871"/>
                  <a:pt x="305533" y="360045"/>
                  <a:pt x="305533" y="340702"/>
                </a:cubicBezTo>
                <a:lnTo>
                  <a:pt x="305533" y="59348"/>
                </a:lnTo>
                <a:cubicBezTo>
                  <a:pt x="305533" y="40005"/>
                  <a:pt x="289707" y="24179"/>
                  <a:pt x="270364" y="24179"/>
                </a:cubicBezTo>
                <a:close/>
                <a:moveTo>
                  <a:pt x="112102" y="59348"/>
                </a:moveTo>
                <a:lnTo>
                  <a:pt x="147271" y="59348"/>
                </a:lnTo>
                <a:lnTo>
                  <a:pt x="147271" y="147271"/>
                </a:lnTo>
                <a:lnTo>
                  <a:pt x="129687" y="134083"/>
                </a:lnTo>
                <a:lnTo>
                  <a:pt x="112102" y="147271"/>
                </a:lnTo>
                <a:lnTo>
                  <a:pt x="112102" y="59348"/>
                </a:lnTo>
                <a:close/>
                <a:moveTo>
                  <a:pt x="270364" y="340702"/>
                </a:moveTo>
                <a:lnTo>
                  <a:pt x="59348" y="340702"/>
                </a:lnTo>
                <a:lnTo>
                  <a:pt x="59348" y="59348"/>
                </a:lnTo>
                <a:lnTo>
                  <a:pt x="76933" y="59348"/>
                </a:lnTo>
                <a:lnTo>
                  <a:pt x="76933" y="217610"/>
                </a:lnTo>
                <a:lnTo>
                  <a:pt x="129687" y="178044"/>
                </a:lnTo>
                <a:lnTo>
                  <a:pt x="182440" y="217610"/>
                </a:lnTo>
                <a:lnTo>
                  <a:pt x="182440" y="59348"/>
                </a:lnTo>
                <a:lnTo>
                  <a:pt x="270364" y="59348"/>
                </a:lnTo>
                <a:lnTo>
                  <a:pt x="270364" y="340702"/>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3" name="Freeform: Shape 12">
            <a:extLst>
              <a:ext uri="{FF2B5EF4-FFF2-40B4-BE49-F238E27FC236}">
                <a16:creationId xmlns:a16="http://schemas.microsoft.com/office/drawing/2014/main" id="{DD0F5D87-06BE-4216-85F1-6310D29B6D12}"/>
              </a:ext>
            </a:extLst>
          </p:cNvPr>
          <p:cNvSpPr/>
          <p:nvPr/>
        </p:nvSpPr>
        <p:spPr>
          <a:xfrm>
            <a:off x="4419046" y="2348664"/>
            <a:ext cx="351693" cy="351693"/>
          </a:xfrm>
          <a:custGeom>
            <a:avLst/>
            <a:gdLst>
              <a:gd name="connsiteX0" fmla="*/ 24179 w 351692"/>
              <a:gd name="connsiteY0" fmla="*/ 274760 h 351692"/>
              <a:gd name="connsiteX1" fmla="*/ 24179 w 351692"/>
              <a:gd name="connsiteY1" fmla="*/ 340702 h 351692"/>
              <a:gd name="connsiteX2" fmla="*/ 90121 w 351692"/>
              <a:gd name="connsiteY2" fmla="*/ 340702 h 351692"/>
              <a:gd name="connsiteX3" fmla="*/ 284607 w 351692"/>
              <a:gd name="connsiteY3" fmla="*/ 146216 h 351692"/>
              <a:gd name="connsiteX4" fmla="*/ 218665 w 351692"/>
              <a:gd name="connsiteY4" fmla="*/ 80274 h 351692"/>
              <a:gd name="connsiteX5" fmla="*/ 24179 w 351692"/>
              <a:gd name="connsiteY5" fmla="*/ 274760 h 351692"/>
              <a:gd name="connsiteX6" fmla="*/ 75526 w 351692"/>
              <a:gd name="connsiteY6" fmla="*/ 305533 h 351692"/>
              <a:gd name="connsiteX7" fmla="*/ 59348 w 351692"/>
              <a:gd name="connsiteY7" fmla="*/ 305533 h 351692"/>
              <a:gd name="connsiteX8" fmla="*/ 59348 w 351692"/>
              <a:gd name="connsiteY8" fmla="*/ 289355 h 351692"/>
              <a:gd name="connsiteX9" fmla="*/ 218665 w 351692"/>
              <a:gd name="connsiteY9" fmla="*/ 130038 h 351692"/>
              <a:gd name="connsiteX10" fmla="*/ 234843 w 351692"/>
              <a:gd name="connsiteY10" fmla="*/ 146216 h 351692"/>
              <a:gd name="connsiteX11" fmla="*/ 75526 w 351692"/>
              <a:gd name="connsiteY11" fmla="*/ 305533 h 351692"/>
              <a:gd name="connsiteX12" fmla="*/ 335603 w 351692"/>
              <a:gd name="connsiteY12" fmla="*/ 70426 h 351692"/>
              <a:gd name="connsiteX13" fmla="*/ 294455 w 351692"/>
              <a:gd name="connsiteY13" fmla="*/ 29278 h 351692"/>
              <a:gd name="connsiteX14" fmla="*/ 281969 w 351692"/>
              <a:gd name="connsiteY14" fmla="*/ 24179 h 351692"/>
              <a:gd name="connsiteX15" fmla="*/ 269660 w 351692"/>
              <a:gd name="connsiteY15" fmla="*/ 29278 h 351692"/>
              <a:gd name="connsiteX16" fmla="*/ 237480 w 351692"/>
              <a:gd name="connsiteY16" fmla="*/ 61458 h 351692"/>
              <a:gd name="connsiteX17" fmla="*/ 303423 w 351692"/>
              <a:gd name="connsiteY17" fmla="*/ 127401 h 351692"/>
              <a:gd name="connsiteX18" fmla="*/ 335603 w 351692"/>
              <a:gd name="connsiteY18" fmla="*/ 95221 h 351692"/>
              <a:gd name="connsiteX19" fmla="*/ 335603 w 351692"/>
              <a:gd name="connsiteY19" fmla="*/ 70426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1692" h="351692">
                <a:moveTo>
                  <a:pt x="24179" y="274760"/>
                </a:moveTo>
                <a:lnTo>
                  <a:pt x="24179" y="340702"/>
                </a:lnTo>
                <a:lnTo>
                  <a:pt x="90121" y="340702"/>
                </a:lnTo>
                <a:lnTo>
                  <a:pt x="284607" y="146216"/>
                </a:lnTo>
                <a:lnTo>
                  <a:pt x="218665" y="80274"/>
                </a:lnTo>
                <a:lnTo>
                  <a:pt x="24179" y="274760"/>
                </a:lnTo>
                <a:close/>
                <a:moveTo>
                  <a:pt x="75526" y="305533"/>
                </a:moveTo>
                <a:lnTo>
                  <a:pt x="59348" y="305533"/>
                </a:lnTo>
                <a:lnTo>
                  <a:pt x="59348" y="289355"/>
                </a:lnTo>
                <a:lnTo>
                  <a:pt x="218665" y="130038"/>
                </a:lnTo>
                <a:lnTo>
                  <a:pt x="234843" y="146216"/>
                </a:lnTo>
                <a:lnTo>
                  <a:pt x="75526" y="305533"/>
                </a:lnTo>
                <a:close/>
                <a:moveTo>
                  <a:pt x="335603" y="70426"/>
                </a:moveTo>
                <a:lnTo>
                  <a:pt x="294455" y="29278"/>
                </a:lnTo>
                <a:cubicBezTo>
                  <a:pt x="290938" y="25761"/>
                  <a:pt x="286541" y="24179"/>
                  <a:pt x="281969" y="24179"/>
                </a:cubicBezTo>
                <a:cubicBezTo>
                  <a:pt x="277397" y="24179"/>
                  <a:pt x="273001" y="25937"/>
                  <a:pt x="269660" y="29278"/>
                </a:cubicBezTo>
                <a:lnTo>
                  <a:pt x="237480" y="61458"/>
                </a:lnTo>
                <a:lnTo>
                  <a:pt x="303423" y="127401"/>
                </a:lnTo>
                <a:lnTo>
                  <a:pt x="335603" y="95221"/>
                </a:lnTo>
                <a:cubicBezTo>
                  <a:pt x="342461" y="88363"/>
                  <a:pt x="342461" y="77284"/>
                  <a:pt x="335603" y="70426"/>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6" name="Freeform: Shape 15">
            <a:extLst>
              <a:ext uri="{FF2B5EF4-FFF2-40B4-BE49-F238E27FC236}">
                <a16:creationId xmlns:a16="http://schemas.microsoft.com/office/drawing/2014/main" id="{5B702DEC-86F8-4315-95B9-237B20AAE101}"/>
              </a:ext>
            </a:extLst>
          </p:cNvPr>
          <p:cNvSpPr/>
          <p:nvPr/>
        </p:nvSpPr>
        <p:spPr>
          <a:xfrm>
            <a:off x="5425125" y="2348664"/>
            <a:ext cx="351693" cy="351693"/>
          </a:xfrm>
          <a:custGeom>
            <a:avLst/>
            <a:gdLst>
              <a:gd name="connsiteX0" fmla="*/ 243987 w 351692"/>
              <a:gd name="connsiteY0" fmla="*/ 217610 h 351692"/>
              <a:gd name="connsiteX1" fmla="*/ 230095 w 351692"/>
              <a:gd name="connsiteY1" fmla="*/ 217610 h 351692"/>
              <a:gd name="connsiteX2" fmla="*/ 225171 w 351692"/>
              <a:gd name="connsiteY2" fmla="*/ 212862 h 351692"/>
              <a:gd name="connsiteX3" fmla="*/ 252779 w 351692"/>
              <a:gd name="connsiteY3" fmla="*/ 138479 h 351692"/>
              <a:gd name="connsiteX4" fmla="*/ 138479 w 351692"/>
              <a:gd name="connsiteY4" fmla="*/ 24179 h 351692"/>
              <a:gd name="connsiteX5" fmla="*/ 24179 w 351692"/>
              <a:gd name="connsiteY5" fmla="*/ 138479 h 351692"/>
              <a:gd name="connsiteX6" fmla="*/ 138479 w 351692"/>
              <a:gd name="connsiteY6" fmla="*/ 252779 h 351692"/>
              <a:gd name="connsiteX7" fmla="*/ 212862 w 351692"/>
              <a:gd name="connsiteY7" fmla="*/ 225171 h 351692"/>
              <a:gd name="connsiteX8" fmla="*/ 217610 w 351692"/>
              <a:gd name="connsiteY8" fmla="*/ 230095 h 351692"/>
              <a:gd name="connsiteX9" fmla="*/ 217610 w 351692"/>
              <a:gd name="connsiteY9" fmla="*/ 243987 h 351692"/>
              <a:gd name="connsiteX10" fmla="*/ 305533 w 351692"/>
              <a:gd name="connsiteY10" fmla="*/ 331734 h 351692"/>
              <a:gd name="connsiteX11" fmla="*/ 331734 w 351692"/>
              <a:gd name="connsiteY11" fmla="*/ 305533 h 351692"/>
              <a:gd name="connsiteX12" fmla="*/ 243987 w 351692"/>
              <a:gd name="connsiteY12" fmla="*/ 217610 h 351692"/>
              <a:gd name="connsiteX13" fmla="*/ 138479 w 351692"/>
              <a:gd name="connsiteY13" fmla="*/ 217610 h 351692"/>
              <a:gd name="connsiteX14" fmla="*/ 59348 w 351692"/>
              <a:gd name="connsiteY14" fmla="*/ 138479 h 351692"/>
              <a:gd name="connsiteX15" fmla="*/ 138479 w 351692"/>
              <a:gd name="connsiteY15" fmla="*/ 59348 h 351692"/>
              <a:gd name="connsiteX16" fmla="*/ 217610 w 351692"/>
              <a:gd name="connsiteY16" fmla="*/ 138479 h 351692"/>
              <a:gd name="connsiteX17" fmla="*/ 138479 w 351692"/>
              <a:gd name="connsiteY17" fmla="*/ 217610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1692" h="351692">
                <a:moveTo>
                  <a:pt x="243987" y="217610"/>
                </a:moveTo>
                <a:lnTo>
                  <a:pt x="230095" y="217610"/>
                </a:lnTo>
                <a:lnTo>
                  <a:pt x="225171" y="212862"/>
                </a:lnTo>
                <a:cubicBezTo>
                  <a:pt x="242404" y="192815"/>
                  <a:pt x="252779" y="166790"/>
                  <a:pt x="252779" y="138479"/>
                </a:cubicBezTo>
                <a:cubicBezTo>
                  <a:pt x="252779" y="75350"/>
                  <a:pt x="201608" y="24179"/>
                  <a:pt x="138479" y="24179"/>
                </a:cubicBezTo>
                <a:cubicBezTo>
                  <a:pt x="75350" y="24179"/>
                  <a:pt x="24179" y="75350"/>
                  <a:pt x="24179" y="138479"/>
                </a:cubicBezTo>
                <a:cubicBezTo>
                  <a:pt x="24179" y="201608"/>
                  <a:pt x="75350" y="252779"/>
                  <a:pt x="138479" y="252779"/>
                </a:cubicBezTo>
                <a:cubicBezTo>
                  <a:pt x="166790" y="252779"/>
                  <a:pt x="192815" y="242404"/>
                  <a:pt x="212862" y="225171"/>
                </a:cubicBezTo>
                <a:lnTo>
                  <a:pt x="217610" y="230095"/>
                </a:lnTo>
                <a:lnTo>
                  <a:pt x="217610" y="243987"/>
                </a:lnTo>
                <a:lnTo>
                  <a:pt x="305533" y="331734"/>
                </a:lnTo>
                <a:lnTo>
                  <a:pt x="331734" y="305533"/>
                </a:lnTo>
                <a:lnTo>
                  <a:pt x="243987" y="217610"/>
                </a:lnTo>
                <a:close/>
                <a:moveTo>
                  <a:pt x="138479" y="217610"/>
                </a:moveTo>
                <a:cubicBezTo>
                  <a:pt x="94693" y="217610"/>
                  <a:pt x="59348" y="182265"/>
                  <a:pt x="59348" y="138479"/>
                </a:cubicBezTo>
                <a:cubicBezTo>
                  <a:pt x="59348" y="94693"/>
                  <a:pt x="94693" y="59348"/>
                  <a:pt x="138479" y="59348"/>
                </a:cubicBezTo>
                <a:cubicBezTo>
                  <a:pt x="182265" y="59348"/>
                  <a:pt x="217610" y="94693"/>
                  <a:pt x="217610" y="138479"/>
                </a:cubicBezTo>
                <a:cubicBezTo>
                  <a:pt x="217610" y="182265"/>
                  <a:pt x="182265" y="217610"/>
                  <a:pt x="138479" y="217610"/>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9" name="Freeform: Shape 18">
            <a:extLst>
              <a:ext uri="{FF2B5EF4-FFF2-40B4-BE49-F238E27FC236}">
                <a16:creationId xmlns:a16="http://schemas.microsoft.com/office/drawing/2014/main" id="{0B4579B0-9988-4AFC-B610-A98BF60B9C0D}"/>
              </a:ext>
            </a:extLst>
          </p:cNvPr>
          <p:cNvSpPr/>
          <p:nvPr/>
        </p:nvSpPr>
        <p:spPr>
          <a:xfrm>
            <a:off x="6466373" y="2348664"/>
            <a:ext cx="281354" cy="351693"/>
          </a:xfrm>
          <a:custGeom>
            <a:avLst/>
            <a:gdLst>
              <a:gd name="connsiteX0" fmla="*/ 41763 w 281354"/>
              <a:gd name="connsiteY0" fmla="*/ 305533 h 351692"/>
              <a:gd name="connsiteX1" fmla="*/ 76933 w 281354"/>
              <a:gd name="connsiteY1" fmla="*/ 340702 h 351692"/>
              <a:gd name="connsiteX2" fmla="*/ 217610 w 281354"/>
              <a:gd name="connsiteY2" fmla="*/ 340702 h 351692"/>
              <a:gd name="connsiteX3" fmla="*/ 252779 w 281354"/>
              <a:gd name="connsiteY3" fmla="*/ 305533 h 351692"/>
              <a:gd name="connsiteX4" fmla="*/ 252779 w 281354"/>
              <a:gd name="connsiteY4" fmla="*/ 94517 h 351692"/>
              <a:gd name="connsiteX5" fmla="*/ 41763 w 281354"/>
              <a:gd name="connsiteY5" fmla="*/ 94517 h 351692"/>
              <a:gd name="connsiteX6" fmla="*/ 41763 w 281354"/>
              <a:gd name="connsiteY6" fmla="*/ 305533 h 351692"/>
              <a:gd name="connsiteX7" fmla="*/ 76933 w 281354"/>
              <a:gd name="connsiteY7" fmla="*/ 129687 h 351692"/>
              <a:gd name="connsiteX8" fmla="*/ 217610 w 281354"/>
              <a:gd name="connsiteY8" fmla="*/ 129687 h 351692"/>
              <a:gd name="connsiteX9" fmla="*/ 217610 w 281354"/>
              <a:gd name="connsiteY9" fmla="*/ 305533 h 351692"/>
              <a:gd name="connsiteX10" fmla="*/ 76933 w 281354"/>
              <a:gd name="connsiteY10" fmla="*/ 305533 h 351692"/>
              <a:gd name="connsiteX11" fmla="*/ 76933 w 281354"/>
              <a:gd name="connsiteY11" fmla="*/ 129687 h 351692"/>
              <a:gd name="connsiteX12" fmla="*/ 208817 w 281354"/>
              <a:gd name="connsiteY12" fmla="*/ 41763 h 351692"/>
              <a:gd name="connsiteX13" fmla="*/ 191233 w 281354"/>
              <a:gd name="connsiteY13" fmla="*/ 24179 h 351692"/>
              <a:gd name="connsiteX14" fmla="*/ 103310 w 281354"/>
              <a:gd name="connsiteY14" fmla="*/ 24179 h 351692"/>
              <a:gd name="connsiteX15" fmla="*/ 85725 w 281354"/>
              <a:gd name="connsiteY15" fmla="*/ 41763 h 351692"/>
              <a:gd name="connsiteX16" fmla="*/ 24179 w 281354"/>
              <a:gd name="connsiteY16" fmla="*/ 41763 h 351692"/>
              <a:gd name="connsiteX17" fmla="*/ 24179 w 281354"/>
              <a:gd name="connsiteY17" fmla="*/ 76933 h 351692"/>
              <a:gd name="connsiteX18" fmla="*/ 270364 w 281354"/>
              <a:gd name="connsiteY18" fmla="*/ 76933 h 351692"/>
              <a:gd name="connsiteX19" fmla="*/ 270364 w 281354"/>
              <a:gd name="connsiteY19" fmla="*/ 41763 h 351692"/>
              <a:gd name="connsiteX20" fmla="*/ 208817 w 281354"/>
              <a:gd name="connsiteY20" fmla="*/ 41763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1354" h="351692">
                <a:moveTo>
                  <a:pt x="41763" y="305533"/>
                </a:moveTo>
                <a:cubicBezTo>
                  <a:pt x="41763" y="324876"/>
                  <a:pt x="57590" y="340702"/>
                  <a:pt x="76933" y="340702"/>
                </a:cubicBezTo>
                <a:lnTo>
                  <a:pt x="217610" y="340702"/>
                </a:lnTo>
                <a:cubicBezTo>
                  <a:pt x="236953" y="340702"/>
                  <a:pt x="252779" y="324876"/>
                  <a:pt x="252779" y="305533"/>
                </a:cubicBezTo>
                <a:lnTo>
                  <a:pt x="252779" y="94517"/>
                </a:lnTo>
                <a:lnTo>
                  <a:pt x="41763" y="94517"/>
                </a:lnTo>
                <a:lnTo>
                  <a:pt x="41763" y="305533"/>
                </a:lnTo>
                <a:close/>
                <a:moveTo>
                  <a:pt x="76933" y="129687"/>
                </a:moveTo>
                <a:lnTo>
                  <a:pt x="217610" y="129687"/>
                </a:lnTo>
                <a:lnTo>
                  <a:pt x="217610" y="305533"/>
                </a:lnTo>
                <a:lnTo>
                  <a:pt x="76933" y="305533"/>
                </a:lnTo>
                <a:lnTo>
                  <a:pt x="76933" y="129687"/>
                </a:lnTo>
                <a:close/>
                <a:moveTo>
                  <a:pt x="208817" y="41763"/>
                </a:moveTo>
                <a:lnTo>
                  <a:pt x="191233" y="24179"/>
                </a:lnTo>
                <a:lnTo>
                  <a:pt x="103310" y="24179"/>
                </a:lnTo>
                <a:lnTo>
                  <a:pt x="85725" y="41763"/>
                </a:lnTo>
                <a:lnTo>
                  <a:pt x="24179" y="41763"/>
                </a:lnTo>
                <a:lnTo>
                  <a:pt x="24179" y="76933"/>
                </a:lnTo>
                <a:lnTo>
                  <a:pt x="270364" y="76933"/>
                </a:lnTo>
                <a:lnTo>
                  <a:pt x="270364" y="41763"/>
                </a:lnTo>
                <a:lnTo>
                  <a:pt x="208817" y="41763"/>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22" name="Freeform: Shape 21">
            <a:extLst>
              <a:ext uri="{FF2B5EF4-FFF2-40B4-BE49-F238E27FC236}">
                <a16:creationId xmlns:a16="http://schemas.microsoft.com/office/drawing/2014/main" id="{802EC564-A6D1-4124-A57E-ED3DD9F0D8D3}"/>
              </a:ext>
            </a:extLst>
          </p:cNvPr>
          <p:cNvSpPr/>
          <p:nvPr/>
        </p:nvSpPr>
        <p:spPr>
          <a:xfrm>
            <a:off x="7455043" y="2366249"/>
            <a:ext cx="316523" cy="316523"/>
          </a:xfrm>
          <a:custGeom>
            <a:avLst/>
            <a:gdLst>
              <a:gd name="connsiteX0" fmla="*/ 264033 w 316523"/>
              <a:gd name="connsiteY0" fmla="*/ 65503 h 316523"/>
              <a:gd name="connsiteX1" fmla="*/ 164680 w 316523"/>
              <a:gd name="connsiteY1" fmla="*/ 24179 h 316523"/>
              <a:gd name="connsiteX2" fmla="*/ 24179 w 316523"/>
              <a:gd name="connsiteY2" fmla="*/ 164856 h 316523"/>
              <a:gd name="connsiteX3" fmla="*/ 164680 w 316523"/>
              <a:gd name="connsiteY3" fmla="*/ 305533 h 316523"/>
              <a:gd name="connsiteX4" fmla="*/ 300609 w 316523"/>
              <a:gd name="connsiteY4" fmla="*/ 200025 h 316523"/>
              <a:gd name="connsiteX5" fmla="*/ 264033 w 316523"/>
              <a:gd name="connsiteY5" fmla="*/ 200025 h 316523"/>
              <a:gd name="connsiteX6" fmla="*/ 164680 w 316523"/>
              <a:gd name="connsiteY6" fmla="*/ 270364 h 316523"/>
              <a:gd name="connsiteX7" fmla="*/ 59172 w 316523"/>
              <a:gd name="connsiteY7" fmla="*/ 164856 h 316523"/>
              <a:gd name="connsiteX8" fmla="*/ 164680 w 316523"/>
              <a:gd name="connsiteY8" fmla="*/ 59348 h 316523"/>
              <a:gd name="connsiteX9" fmla="*/ 238887 w 316523"/>
              <a:gd name="connsiteY9" fmla="*/ 90649 h 316523"/>
              <a:gd name="connsiteX10" fmla="*/ 182265 w 316523"/>
              <a:gd name="connsiteY10" fmla="*/ 147271 h 316523"/>
              <a:gd name="connsiteX11" fmla="*/ 305357 w 316523"/>
              <a:gd name="connsiteY11" fmla="*/ 147271 h 316523"/>
              <a:gd name="connsiteX12" fmla="*/ 305357 w 316523"/>
              <a:gd name="connsiteY12" fmla="*/ 24179 h 316523"/>
              <a:gd name="connsiteX13" fmla="*/ 264033 w 316523"/>
              <a:gd name="connsiteY13" fmla="*/ 65503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6523" h="316523">
                <a:moveTo>
                  <a:pt x="264033" y="65503"/>
                </a:moveTo>
                <a:cubicBezTo>
                  <a:pt x="238535" y="40005"/>
                  <a:pt x="203542" y="24179"/>
                  <a:pt x="164680" y="24179"/>
                </a:cubicBezTo>
                <a:cubicBezTo>
                  <a:pt x="86956" y="24179"/>
                  <a:pt x="24179" y="87132"/>
                  <a:pt x="24179" y="164856"/>
                </a:cubicBezTo>
                <a:cubicBezTo>
                  <a:pt x="24179" y="242580"/>
                  <a:pt x="86956" y="305533"/>
                  <a:pt x="164680" y="305533"/>
                </a:cubicBezTo>
                <a:cubicBezTo>
                  <a:pt x="230271" y="305533"/>
                  <a:pt x="284959" y="260692"/>
                  <a:pt x="300609" y="200025"/>
                </a:cubicBezTo>
                <a:lnTo>
                  <a:pt x="264033" y="200025"/>
                </a:lnTo>
                <a:cubicBezTo>
                  <a:pt x="249614" y="240997"/>
                  <a:pt x="210576" y="270364"/>
                  <a:pt x="164680" y="270364"/>
                </a:cubicBezTo>
                <a:cubicBezTo>
                  <a:pt x="106475" y="270364"/>
                  <a:pt x="59172" y="223061"/>
                  <a:pt x="59172" y="164856"/>
                </a:cubicBezTo>
                <a:cubicBezTo>
                  <a:pt x="59172" y="106651"/>
                  <a:pt x="106475" y="59348"/>
                  <a:pt x="164680" y="59348"/>
                </a:cubicBezTo>
                <a:cubicBezTo>
                  <a:pt x="193870" y="59348"/>
                  <a:pt x="219896" y="71482"/>
                  <a:pt x="238887" y="90649"/>
                </a:cubicBezTo>
                <a:lnTo>
                  <a:pt x="182265" y="147271"/>
                </a:lnTo>
                <a:lnTo>
                  <a:pt x="305357" y="147271"/>
                </a:lnTo>
                <a:lnTo>
                  <a:pt x="305357" y="24179"/>
                </a:lnTo>
                <a:lnTo>
                  <a:pt x="264033" y="65503"/>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25" name="Freeform: Shape 24">
            <a:extLst>
              <a:ext uri="{FF2B5EF4-FFF2-40B4-BE49-F238E27FC236}">
                <a16:creationId xmlns:a16="http://schemas.microsoft.com/office/drawing/2014/main" id="{6ED6BF82-68D0-471D-A622-0DDB842BAE0D}"/>
              </a:ext>
            </a:extLst>
          </p:cNvPr>
          <p:cNvSpPr/>
          <p:nvPr/>
        </p:nvSpPr>
        <p:spPr>
          <a:xfrm>
            <a:off x="8425777" y="2331079"/>
            <a:ext cx="386862" cy="386862"/>
          </a:xfrm>
          <a:custGeom>
            <a:avLst/>
            <a:gdLst>
              <a:gd name="connsiteX0" fmla="*/ 217610 w 386861"/>
              <a:gd name="connsiteY0" fmla="*/ 112102 h 386861"/>
              <a:gd name="connsiteX1" fmla="*/ 182440 w 386861"/>
              <a:gd name="connsiteY1" fmla="*/ 112102 h 386861"/>
              <a:gd name="connsiteX2" fmla="*/ 182440 w 386861"/>
              <a:gd name="connsiteY2" fmla="*/ 182440 h 386861"/>
              <a:gd name="connsiteX3" fmla="*/ 112102 w 386861"/>
              <a:gd name="connsiteY3" fmla="*/ 182440 h 386861"/>
              <a:gd name="connsiteX4" fmla="*/ 112102 w 386861"/>
              <a:gd name="connsiteY4" fmla="*/ 217610 h 386861"/>
              <a:gd name="connsiteX5" fmla="*/ 182440 w 386861"/>
              <a:gd name="connsiteY5" fmla="*/ 217610 h 386861"/>
              <a:gd name="connsiteX6" fmla="*/ 182440 w 386861"/>
              <a:gd name="connsiteY6" fmla="*/ 287948 h 386861"/>
              <a:gd name="connsiteX7" fmla="*/ 217610 w 386861"/>
              <a:gd name="connsiteY7" fmla="*/ 287948 h 386861"/>
              <a:gd name="connsiteX8" fmla="*/ 217610 w 386861"/>
              <a:gd name="connsiteY8" fmla="*/ 217610 h 386861"/>
              <a:gd name="connsiteX9" fmla="*/ 287948 w 386861"/>
              <a:gd name="connsiteY9" fmla="*/ 217610 h 386861"/>
              <a:gd name="connsiteX10" fmla="*/ 287948 w 386861"/>
              <a:gd name="connsiteY10" fmla="*/ 182440 h 386861"/>
              <a:gd name="connsiteX11" fmla="*/ 217610 w 386861"/>
              <a:gd name="connsiteY11" fmla="*/ 182440 h 386861"/>
              <a:gd name="connsiteX12" fmla="*/ 217610 w 386861"/>
              <a:gd name="connsiteY12" fmla="*/ 112102 h 386861"/>
              <a:gd name="connsiteX13" fmla="*/ 200025 w 386861"/>
              <a:gd name="connsiteY13" fmla="*/ 24179 h 386861"/>
              <a:gd name="connsiteX14" fmla="*/ 24179 w 386861"/>
              <a:gd name="connsiteY14" fmla="*/ 200025 h 386861"/>
              <a:gd name="connsiteX15" fmla="*/ 200025 w 386861"/>
              <a:gd name="connsiteY15" fmla="*/ 375871 h 386861"/>
              <a:gd name="connsiteX16" fmla="*/ 375871 w 386861"/>
              <a:gd name="connsiteY16" fmla="*/ 200025 h 386861"/>
              <a:gd name="connsiteX17" fmla="*/ 200025 w 386861"/>
              <a:gd name="connsiteY17" fmla="*/ 24179 h 386861"/>
              <a:gd name="connsiteX18" fmla="*/ 200025 w 386861"/>
              <a:gd name="connsiteY18" fmla="*/ 340702 h 386861"/>
              <a:gd name="connsiteX19" fmla="*/ 59348 w 386861"/>
              <a:gd name="connsiteY19" fmla="*/ 200025 h 386861"/>
              <a:gd name="connsiteX20" fmla="*/ 200025 w 386861"/>
              <a:gd name="connsiteY20" fmla="*/ 59348 h 386861"/>
              <a:gd name="connsiteX21" fmla="*/ 340702 w 386861"/>
              <a:gd name="connsiteY21" fmla="*/ 200025 h 386861"/>
              <a:gd name="connsiteX22" fmla="*/ 200025 w 386861"/>
              <a:gd name="connsiteY22" fmla="*/ 34070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86861" h="386861">
                <a:moveTo>
                  <a:pt x="217610" y="112102"/>
                </a:moveTo>
                <a:lnTo>
                  <a:pt x="182440" y="112102"/>
                </a:lnTo>
                <a:lnTo>
                  <a:pt x="182440" y="182440"/>
                </a:lnTo>
                <a:lnTo>
                  <a:pt x="112102" y="182440"/>
                </a:lnTo>
                <a:lnTo>
                  <a:pt x="112102" y="217610"/>
                </a:lnTo>
                <a:lnTo>
                  <a:pt x="182440" y="217610"/>
                </a:lnTo>
                <a:lnTo>
                  <a:pt x="182440" y="287948"/>
                </a:lnTo>
                <a:lnTo>
                  <a:pt x="217610" y="287948"/>
                </a:lnTo>
                <a:lnTo>
                  <a:pt x="217610" y="217610"/>
                </a:lnTo>
                <a:lnTo>
                  <a:pt x="287948" y="217610"/>
                </a:lnTo>
                <a:lnTo>
                  <a:pt x="287948" y="182440"/>
                </a:lnTo>
                <a:lnTo>
                  <a:pt x="217610" y="182440"/>
                </a:lnTo>
                <a:lnTo>
                  <a:pt x="217610" y="112102"/>
                </a:lnTo>
                <a:close/>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200025" y="340702"/>
                </a:moveTo>
                <a:cubicBezTo>
                  <a:pt x="122477" y="340702"/>
                  <a:pt x="59348" y="277573"/>
                  <a:pt x="59348" y="200025"/>
                </a:cubicBezTo>
                <a:cubicBezTo>
                  <a:pt x="59348" y="122477"/>
                  <a:pt x="122477" y="59348"/>
                  <a:pt x="200025" y="59348"/>
                </a:cubicBezTo>
                <a:cubicBezTo>
                  <a:pt x="277573" y="59348"/>
                  <a:pt x="340702" y="122477"/>
                  <a:pt x="340702" y="200025"/>
                </a:cubicBezTo>
                <a:cubicBezTo>
                  <a:pt x="340702" y="277573"/>
                  <a:pt x="277573" y="340702"/>
                  <a:pt x="200025" y="340702"/>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28" name="Freeform: Shape 27">
            <a:extLst>
              <a:ext uri="{FF2B5EF4-FFF2-40B4-BE49-F238E27FC236}">
                <a16:creationId xmlns:a16="http://schemas.microsoft.com/office/drawing/2014/main" id="{D3B7433E-D6B0-4393-A1E1-D16D5BE4334B}"/>
              </a:ext>
            </a:extLst>
          </p:cNvPr>
          <p:cNvSpPr/>
          <p:nvPr/>
        </p:nvSpPr>
        <p:spPr>
          <a:xfrm>
            <a:off x="9449441" y="2331079"/>
            <a:ext cx="351693" cy="386862"/>
          </a:xfrm>
          <a:custGeom>
            <a:avLst/>
            <a:gdLst>
              <a:gd name="connsiteX0" fmla="*/ 287948 w 351692"/>
              <a:gd name="connsiteY0" fmla="*/ 271770 h 386861"/>
              <a:gd name="connsiteX1" fmla="*/ 253482 w 351692"/>
              <a:gd name="connsiteY1" fmla="*/ 285311 h 386861"/>
              <a:gd name="connsiteX2" fmla="*/ 128104 w 351692"/>
              <a:gd name="connsiteY2" fmla="*/ 212334 h 386861"/>
              <a:gd name="connsiteX3" fmla="*/ 129687 w 351692"/>
              <a:gd name="connsiteY3" fmla="*/ 200025 h 386861"/>
              <a:gd name="connsiteX4" fmla="*/ 128104 w 351692"/>
              <a:gd name="connsiteY4" fmla="*/ 187716 h 386861"/>
              <a:gd name="connsiteX5" fmla="*/ 252076 w 351692"/>
              <a:gd name="connsiteY5" fmla="*/ 115443 h 386861"/>
              <a:gd name="connsiteX6" fmla="*/ 287948 w 351692"/>
              <a:gd name="connsiteY6" fmla="*/ 129687 h 386861"/>
              <a:gd name="connsiteX7" fmla="*/ 340702 w 351692"/>
              <a:gd name="connsiteY7" fmla="*/ 76933 h 386861"/>
              <a:gd name="connsiteX8" fmla="*/ 287948 w 351692"/>
              <a:gd name="connsiteY8" fmla="*/ 24179 h 386861"/>
              <a:gd name="connsiteX9" fmla="*/ 235194 w 351692"/>
              <a:gd name="connsiteY9" fmla="*/ 76933 h 386861"/>
              <a:gd name="connsiteX10" fmla="*/ 236777 w 351692"/>
              <a:gd name="connsiteY10" fmla="*/ 89242 h 386861"/>
              <a:gd name="connsiteX11" fmla="*/ 112805 w 351692"/>
              <a:gd name="connsiteY11" fmla="*/ 161515 h 386861"/>
              <a:gd name="connsiteX12" fmla="*/ 76933 w 351692"/>
              <a:gd name="connsiteY12" fmla="*/ 147271 h 386861"/>
              <a:gd name="connsiteX13" fmla="*/ 24179 w 351692"/>
              <a:gd name="connsiteY13" fmla="*/ 200025 h 386861"/>
              <a:gd name="connsiteX14" fmla="*/ 76933 w 351692"/>
              <a:gd name="connsiteY14" fmla="*/ 252779 h 386861"/>
              <a:gd name="connsiteX15" fmla="*/ 112805 w 351692"/>
              <a:gd name="connsiteY15" fmla="*/ 238535 h 386861"/>
              <a:gd name="connsiteX16" fmla="*/ 238008 w 351692"/>
              <a:gd name="connsiteY16" fmla="*/ 311688 h 386861"/>
              <a:gd name="connsiteX17" fmla="*/ 236601 w 351692"/>
              <a:gd name="connsiteY17" fmla="*/ 323118 h 386861"/>
              <a:gd name="connsiteX18" fmla="*/ 287948 w 351692"/>
              <a:gd name="connsiteY18" fmla="*/ 374465 h 386861"/>
              <a:gd name="connsiteX19" fmla="*/ 339295 w 351692"/>
              <a:gd name="connsiteY19" fmla="*/ 323118 h 386861"/>
              <a:gd name="connsiteX20" fmla="*/ 287948 w 351692"/>
              <a:gd name="connsiteY20" fmla="*/ 271770 h 386861"/>
              <a:gd name="connsiteX21" fmla="*/ 287948 w 351692"/>
              <a:gd name="connsiteY21" fmla="*/ 59348 h 386861"/>
              <a:gd name="connsiteX22" fmla="*/ 305533 w 351692"/>
              <a:gd name="connsiteY22" fmla="*/ 76933 h 386861"/>
              <a:gd name="connsiteX23" fmla="*/ 287948 w 351692"/>
              <a:gd name="connsiteY23" fmla="*/ 94517 h 386861"/>
              <a:gd name="connsiteX24" fmla="*/ 270364 w 351692"/>
              <a:gd name="connsiteY24" fmla="*/ 76933 h 386861"/>
              <a:gd name="connsiteX25" fmla="*/ 287948 w 351692"/>
              <a:gd name="connsiteY25" fmla="*/ 59348 h 386861"/>
              <a:gd name="connsiteX26" fmla="*/ 76933 w 351692"/>
              <a:gd name="connsiteY26" fmla="*/ 217610 h 386861"/>
              <a:gd name="connsiteX27" fmla="*/ 59348 w 351692"/>
              <a:gd name="connsiteY27" fmla="*/ 200025 h 386861"/>
              <a:gd name="connsiteX28" fmla="*/ 76933 w 351692"/>
              <a:gd name="connsiteY28" fmla="*/ 182440 h 386861"/>
              <a:gd name="connsiteX29" fmla="*/ 94517 w 351692"/>
              <a:gd name="connsiteY29" fmla="*/ 200025 h 386861"/>
              <a:gd name="connsiteX30" fmla="*/ 76933 w 351692"/>
              <a:gd name="connsiteY30" fmla="*/ 217610 h 386861"/>
              <a:gd name="connsiteX31" fmla="*/ 287948 w 351692"/>
              <a:gd name="connsiteY31" fmla="*/ 341054 h 386861"/>
              <a:gd name="connsiteX32" fmla="*/ 270364 w 351692"/>
              <a:gd name="connsiteY32" fmla="*/ 323469 h 386861"/>
              <a:gd name="connsiteX33" fmla="*/ 287948 w 351692"/>
              <a:gd name="connsiteY33" fmla="*/ 305885 h 386861"/>
              <a:gd name="connsiteX34" fmla="*/ 305533 w 351692"/>
              <a:gd name="connsiteY34" fmla="*/ 323469 h 386861"/>
              <a:gd name="connsiteX35" fmla="*/ 287948 w 351692"/>
              <a:gd name="connsiteY35" fmla="*/ 341054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51692" h="386861">
                <a:moveTo>
                  <a:pt x="287948" y="271770"/>
                </a:moveTo>
                <a:cubicBezTo>
                  <a:pt x="274584" y="271770"/>
                  <a:pt x="262626" y="277046"/>
                  <a:pt x="253482" y="285311"/>
                </a:cubicBezTo>
                <a:lnTo>
                  <a:pt x="128104" y="212334"/>
                </a:lnTo>
                <a:cubicBezTo>
                  <a:pt x="128983" y="208290"/>
                  <a:pt x="129687" y="204245"/>
                  <a:pt x="129687" y="200025"/>
                </a:cubicBezTo>
                <a:cubicBezTo>
                  <a:pt x="129687" y="195805"/>
                  <a:pt x="128983" y="191760"/>
                  <a:pt x="128104" y="187716"/>
                </a:cubicBezTo>
                <a:lnTo>
                  <a:pt x="252076" y="115443"/>
                </a:lnTo>
                <a:cubicBezTo>
                  <a:pt x="261571" y="124235"/>
                  <a:pt x="274056" y="129687"/>
                  <a:pt x="287948" y="129687"/>
                </a:cubicBezTo>
                <a:cubicBezTo>
                  <a:pt x="317139" y="129687"/>
                  <a:pt x="340702" y="106123"/>
                  <a:pt x="340702" y="76933"/>
                </a:cubicBezTo>
                <a:cubicBezTo>
                  <a:pt x="340702" y="47742"/>
                  <a:pt x="317139" y="24179"/>
                  <a:pt x="287948" y="24179"/>
                </a:cubicBezTo>
                <a:cubicBezTo>
                  <a:pt x="258758" y="24179"/>
                  <a:pt x="235194" y="47742"/>
                  <a:pt x="235194" y="76933"/>
                </a:cubicBezTo>
                <a:cubicBezTo>
                  <a:pt x="235194" y="81153"/>
                  <a:pt x="235898" y="85198"/>
                  <a:pt x="236777" y="89242"/>
                </a:cubicBezTo>
                <a:lnTo>
                  <a:pt x="112805" y="161515"/>
                </a:lnTo>
                <a:cubicBezTo>
                  <a:pt x="103310" y="152722"/>
                  <a:pt x="90825" y="147271"/>
                  <a:pt x="76933" y="147271"/>
                </a:cubicBezTo>
                <a:cubicBezTo>
                  <a:pt x="47742" y="147271"/>
                  <a:pt x="24179" y="170835"/>
                  <a:pt x="24179" y="200025"/>
                </a:cubicBezTo>
                <a:cubicBezTo>
                  <a:pt x="24179" y="229216"/>
                  <a:pt x="47742" y="252779"/>
                  <a:pt x="76933" y="252779"/>
                </a:cubicBezTo>
                <a:cubicBezTo>
                  <a:pt x="90825" y="252779"/>
                  <a:pt x="103310" y="247328"/>
                  <a:pt x="112805" y="238535"/>
                </a:cubicBezTo>
                <a:lnTo>
                  <a:pt x="238008" y="311688"/>
                </a:lnTo>
                <a:cubicBezTo>
                  <a:pt x="237129" y="315380"/>
                  <a:pt x="236601" y="319249"/>
                  <a:pt x="236601" y="323118"/>
                </a:cubicBezTo>
                <a:cubicBezTo>
                  <a:pt x="236601" y="351429"/>
                  <a:pt x="259637" y="374465"/>
                  <a:pt x="287948" y="374465"/>
                </a:cubicBezTo>
                <a:cubicBezTo>
                  <a:pt x="316260" y="374465"/>
                  <a:pt x="339295" y="351429"/>
                  <a:pt x="339295" y="323118"/>
                </a:cubicBezTo>
                <a:cubicBezTo>
                  <a:pt x="339295" y="294806"/>
                  <a:pt x="316260" y="271770"/>
                  <a:pt x="287948" y="271770"/>
                </a:cubicBezTo>
                <a:close/>
                <a:moveTo>
                  <a:pt x="287948" y="59348"/>
                </a:moveTo>
                <a:cubicBezTo>
                  <a:pt x="297620" y="59348"/>
                  <a:pt x="305533" y="67261"/>
                  <a:pt x="305533" y="76933"/>
                </a:cubicBezTo>
                <a:cubicBezTo>
                  <a:pt x="305533" y="86604"/>
                  <a:pt x="297620" y="94517"/>
                  <a:pt x="287948" y="94517"/>
                </a:cubicBezTo>
                <a:cubicBezTo>
                  <a:pt x="278277" y="94517"/>
                  <a:pt x="270364" y="86604"/>
                  <a:pt x="270364" y="76933"/>
                </a:cubicBezTo>
                <a:cubicBezTo>
                  <a:pt x="270364" y="67261"/>
                  <a:pt x="278277" y="59348"/>
                  <a:pt x="287948" y="59348"/>
                </a:cubicBezTo>
                <a:close/>
                <a:moveTo>
                  <a:pt x="76933" y="217610"/>
                </a:moveTo>
                <a:cubicBezTo>
                  <a:pt x="67261" y="217610"/>
                  <a:pt x="59348" y="209697"/>
                  <a:pt x="59348" y="200025"/>
                </a:cubicBezTo>
                <a:cubicBezTo>
                  <a:pt x="59348" y="190354"/>
                  <a:pt x="67261" y="182440"/>
                  <a:pt x="76933" y="182440"/>
                </a:cubicBezTo>
                <a:cubicBezTo>
                  <a:pt x="86604" y="182440"/>
                  <a:pt x="94517" y="190354"/>
                  <a:pt x="94517" y="200025"/>
                </a:cubicBezTo>
                <a:cubicBezTo>
                  <a:pt x="94517" y="209697"/>
                  <a:pt x="86604" y="217610"/>
                  <a:pt x="76933" y="217610"/>
                </a:cubicBezTo>
                <a:close/>
                <a:moveTo>
                  <a:pt x="287948" y="341054"/>
                </a:moveTo>
                <a:cubicBezTo>
                  <a:pt x="278277" y="341054"/>
                  <a:pt x="270364" y="333141"/>
                  <a:pt x="270364" y="323469"/>
                </a:cubicBezTo>
                <a:cubicBezTo>
                  <a:pt x="270364" y="313798"/>
                  <a:pt x="278277" y="305885"/>
                  <a:pt x="287948" y="305885"/>
                </a:cubicBezTo>
                <a:cubicBezTo>
                  <a:pt x="297620" y="305885"/>
                  <a:pt x="305533" y="313798"/>
                  <a:pt x="305533" y="323469"/>
                </a:cubicBezTo>
                <a:cubicBezTo>
                  <a:pt x="305533" y="333141"/>
                  <a:pt x="297620" y="341054"/>
                  <a:pt x="287948" y="341054"/>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31" name="Freeform: Shape 30">
            <a:extLst>
              <a:ext uri="{FF2B5EF4-FFF2-40B4-BE49-F238E27FC236}">
                <a16:creationId xmlns:a16="http://schemas.microsoft.com/office/drawing/2014/main" id="{78DE4E6A-0AD9-40C8-9057-E62B900D1B25}"/>
              </a:ext>
            </a:extLst>
          </p:cNvPr>
          <p:cNvSpPr/>
          <p:nvPr/>
        </p:nvSpPr>
        <p:spPr>
          <a:xfrm>
            <a:off x="10473104" y="2313495"/>
            <a:ext cx="316523" cy="422031"/>
          </a:xfrm>
          <a:custGeom>
            <a:avLst/>
            <a:gdLst>
              <a:gd name="connsiteX0" fmla="*/ 164856 w 316523"/>
              <a:gd name="connsiteY0" fmla="*/ 76933 h 422031"/>
              <a:gd name="connsiteX1" fmla="*/ 164856 w 316523"/>
              <a:gd name="connsiteY1" fmla="*/ 24179 h 422031"/>
              <a:gd name="connsiteX2" fmla="*/ 94517 w 316523"/>
              <a:gd name="connsiteY2" fmla="*/ 94517 h 422031"/>
              <a:gd name="connsiteX3" fmla="*/ 164856 w 316523"/>
              <a:gd name="connsiteY3" fmla="*/ 164856 h 422031"/>
              <a:gd name="connsiteX4" fmla="*/ 164856 w 316523"/>
              <a:gd name="connsiteY4" fmla="*/ 112102 h 422031"/>
              <a:gd name="connsiteX5" fmla="*/ 270364 w 316523"/>
              <a:gd name="connsiteY5" fmla="*/ 217610 h 422031"/>
              <a:gd name="connsiteX6" fmla="*/ 258054 w 316523"/>
              <a:gd name="connsiteY6" fmla="*/ 266847 h 422031"/>
              <a:gd name="connsiteX7" fmla="*/ 283728 w 316523"/>
              <a:gd name="connsiteY7" fmla="*/ 292520 h 422031"/>
              <a:gd name="connsiteX8" fmla="*/ 305533 w 316523"/>
              <a:gd name="connsiteY8" fmla="*/ 217610 h 422031"/>
              <a:gd name="connsiteX9" fmla="*/ 164856 w 316523"/>
              <a:gd name="connsiteY9" fmla="*/ 76933 h 422031"/>
              <a:gd name="connsiteX10" fmla="*/ 164856 w 316523"/>
              <a:gd name="connsiteY10" fmla="*/ 323118 h 422031"/>
              <a:gd name="connsiteX11" fmla="*/ 59348 w 316523"/>
              <a:gd name="connsiteY11" fmla="*/ 217610 h 422031"/>
              <a:gd name="connsiteX12" fmla="*/ 71657 w 316523"/>
              <a:gd name="connsiteY12" fmla="*/ 168373 h 422031"/>
              <a:gd name="connsiteX13" fmla="*/ 45984 w 316523"/>
              <a:gd name="connsiteY13" fmla="*/ 142699 h 422031"/>
              <a:gd name="connsiteX14" fmla="*/ 24179 w 316523"/>
              <a:gd name="connsiteY14" fmla="*/ 217610 h 422031"/>
              <a:gd name="connsiteX15" fmla="*/ 164856 w 316523"/>
              <a:gd name="connsiteY15" fmla="*/ 358287 h 422031"/>
              <a:gd name="connsiteX16" fmla="*/ 164856 w 316523"/>
              <a:gd name="connsiteY16" fmla="*/ 411041 h 422031"/>
              <a:gd name="connsiteX17" fmla="*/ 235194 w 316523"/>
              <a:gd name="connsiteY17" fmla="*/ 340702 h 422031"/>
              <a:gd name="connsiteX18" fmla="*/ 164856 w 316523"/>
              <a:gd name="connsiteY18" fmla="*/ 270364 h 422031"/>
              <a:gd name="connsiteX19" fmla="*/ 164856 w 316523"/>
              <a:gd name="connsiteY19" fmla="*/ 323118 h 42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16523" h="422031">
                <a:moveTo>
                  <a:pt x="164856" y="76933"/>
                </a:moveTo>
                <a:lnTo>
                  <a:pt x="164856" y="24179"/>
                </a:lnTo>
                <a:lnTo>
                  <a:pt x="94517" y="94517"/>
                </a:lnTo>
                <a:lnTo>
                  <a:pt x="164856" y="164856"/>
                </a:lnTo>
                <a:lnTo>
                  <a:pt x="164856" y="112102"/>
                </a:lnTo>
                <a:cubicBezTo>
                  <a:pt x="223061" y="112102"/>
                  <a:pt x="270364" y="159405"/>
                  <a:pt x="270364" y="217610"/>
                </a:cubicBezTo>
                <a:cubicBezTo>
                  <a:pt x="270364" y="235370"/>
                  <a:pt x="265967" y="252251"/>
                  <a:pt x="258054" y="266847"/>
                </a:cubicBezTo>
                <a:lnTo>
                  <a:pt x="283728" y="292520"/>
                </a:lnTo>
                <a:cubicBezTo>
                  <a:pt x="297444" y="270891"/>
                  <a:pt x="305533" y="245218"/>
                  <a:pt x="305533" y="217610"/>
                </a:cubicBezTo>
                <a:cubicBezTo>
                  <a:pt x="305533" y="139886"/>
                  <a:pt x="242580" y="76933"/>
                  <a:pt x="164856" y="76933"/>
                </a:cubicBezTo>
                <a:close/>
                <a:moveTo>
                  <a:pt x="164856" y="323118"/>
                </a:moveTo>
                <a:cubicBezTo>
                  <a:pt x="106651" y="323118"/>
                  <a:pt x="59348" y="275815"/>
                  <a:pt x="59348" y="217610"/>
                </a:cubicBezTo>
                <a:cubicBezTo>
                  <a:pt x="59348" y="199849"/>
                  <a:pt x="63744" y="182968"/>
                  <a:pt x="71657" y="168373"/>
                </a:cubicBezTo>
                <a:lnTo>
                  <a:pt x="45984" y="142699"/>
                </a:lnTo>
                <a:cubicBezTo>
                  <a:pt x="32268" y="164328"/>
                  <a:pt x="24179" y="190002"/>
                  <a:pt x="24179" y="217610"/>
                </a:cubicBezTo>
                <a:cubicBezTo>
                  <a:pt x="24179" y="295334"/>
                  <a:pt x="87132" y="358287"/>
                  <a:pt x="164856" y="358287"/>
                </a:cubicBezTo>
                <a:lnTo>
                  <a:pt x="164856" y="411041"/>
                </a:lnTo>
                <a:lnTo>
                  <a:pt x="235194" y="340702"/>
                </a:lnTo>
                <a:lnTo>
                  <a:pt x="164856" y="270364"/>
                </a:lnTo>
                <a:lnTo>
                  <a:pt x="164856" y="323118"/>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34" name="Freeform: Shape 33">
            <a:extLst>
              <a:ext uri="{FF2B5EF4-FFF2-40B4-BE49-F238E27FC236}">
                <a16:creationId xmlns:a16="http://schemas.microsoft.com/office/drawing/2014/main" id="{9927783F-6DEF-4ED0-9B56-343DD5167386}"/>
              </a:ext>
            </a:extLst>
          </p:cNvPr>
          <p:cNvSpPr/>
          <p:nvPr/>
        </p:nvSpPr>
        <p:spPr>
          <a:xfrm>
            <a:off x="10434124" y="3436339"/>
            <a:ext cx="386862" cy="386862"/>
          </a:xfrm>
          <a:custGeom>
            <a:avLst/>
            <a:gdLst>
              <a:gd name="connsiteX0" fmla="*/ 199849 w 386861"/>
              <a:gd name="connsiteY0" fmla="*/ 24179 h 386861"/>
              <a:gd name="connsiteX1" fmla="*/ 24179 w 386861"/>
              <a:gd name="connsiteY1" fmla="*/ 200025 h 386861"/>
              <a:gd name="connsiteX2" fmla="*/ 199849 w 386861"/>
              <a:gd name="connsiteY2" fmla="*/ 375871 h 386861"/>
              <a:gd name="connsiteX3" fmla="*/ 375871 w 386861"/>
              <a:gd name="connsiteY3" fmla="*/ 200025 h 386861"/>
              <a:gd name="connsiteX4" fmla="*/ 199849 w 386861"/>
              <a:gd name="connsiteY4" fmla="*/ 24179 h 386861"/>
              <a:gd name="connsiteX5" fmla="*/ 321711 w 386861"/>
              <a:gd name="connsiteY5" fmla="*/ 129687 h 386861"/>
              <a:gd name="connsiteX6" fmla="*/ 269836 w 386861"/>
              <a:gd name="connsiteY6" fmla="*/ 129687 h 386861"/>
              <a:gd name="connsiteX7" fmla="*/ 245569 w 386861"/>
              <a:gd name="connsiteY7" fmla="*/ 67085 h 386861"/>
              <a:gd name="connsiteX8" fmla="*/ 321711 w 386861"/>
              <a:gd name="connsiteY8" fmla="*/ 129687 h 386861"/>
              <a:gd name="connsiteX9" fmla="*/ 200025 w 386861"/>
              <a:gd name="connsiteY9" fmla="*/ 60051 h 386861"/>
              <a:gd name="connsiteX10" fmla="*/ 233612 w 386861"/>
              <a:gd name="connsiteY10" fmla="*/ 129687 h 386861"/>
              <a:gd name="connsiteX11" fmla="*/ 166438 w 386861"/>
              <a:gd name="connsiteY11" fmla="*/ 129687 h 386861"/>
              <a:gd name="connsiteX12" fmla="*/ 200025 w 386861"/>
              <a:gd name="connsiteY12" fmla="*/ 60051 h 386861"/>
              <a:gd name="connsiteX13" fmla="*/ 63920 w 386861"/>
              <a:gd name="connsiteY13" fmla="*/ 235194 h 386861"/>
              <a:gd name="connsiteX14" fmla="*/ 59348 w 386861"/>
              <a:gd name="connsiteY14" fmla="*/ 200025 h 386861"/>
              <a:gd name="connsiteX15" fmla="*/ 63920 w 386861"/>
              <a:gd name="connsiteY15" fmla="*/ 164856 h 386861"/>
              <a:gd name="connsiteX16" fmla="*/ 123356 w 386861"/>
              <a:gd name="connsiteY16" fmla="*/ 164856 h 386861"/>
              <a:gd name="connsiteX17" fmla="*/ 120894 w 386861"/>
              <a:gd name="connsiteY17" fmla="*/ 200025 h 386861"/>
              <a:gd name="connsiteX18" fmla="*/ 123356 w 386861"/>
              <a:gd name="connsiteY18" fmla="*/ 235194 h 386861"/>
              <a:gd name="connsiteX19" fmla="*/ 63920 w 386861"/>
              <a:gd name="connsiteY19" fmla="*/ 235194 h 386861"/>
              <a:gd name="connsiteX20" fmla="*/ 78340 w 386861"/>
              <a:gd name="connsiteY20" fmla="*/ 270364 h 386861"/>
              <a:gd name="connsiteX21" fmla="*/ 130214 w 386861"/>
              <a:gd name="connsiteY21" fmla="*/ 270364 h 386861"/>
              <a:gd name="connsiteX22" fmla="*/ 154481 w 386861"/>
              <a:gd name="connsiteY22" fmla="*/ 332965 h 386861"/>
              <a:gd name="connsiteX23" fmla="*/ 78340 w 386861"/>
              <a:gd name="connsiteY23" fmla="*/ 270364 h 386861"/>
              <a:gd name="connsiteX24" fmla="*/ 130214 w 386861"/>
              <a:gd name="connsiteY24" fmla="*/ 129687 h 386861"/>
              <a:gd name="connsiteX25" fmla="*/ 78340 w 386861"/>
              <a:gd name="connsiteY25" fmla="*/ 129687 h 386861"/>
              <a:gd name="connsiteX26" fmla="*/ 154481 w 386861"/>
              <a:gd name="connsiteY26" fmla="*/ 67085 h 386861"/>
              <a:gd name="connsiteX27" fmla="*/ 130214 w 386861"/>
              <a:gd name="connsiteY27" fmla="*/ 129687 h 386861"/>
              <a:gd name="connsiteX28" fmla="*/ 200025 w 386861"/>
              <a:gd name="connsiteY28" fmla="*/ 339999 h 386861"/>
              <a:gd name="connsiteX29" fmla="*/ 166438 w 386861"/>
              <a:gd name="connsiteY29" fmla="*/ 270364 h 386861"/>
              <a:gd name="connsiteX30" fmla="*/ 233612 w 386861"/>
              <a:gd name="connsiteY30" fmla="*/ 270364 h 386861"/>
              <a:gd name="connsiteX31" fmla="*/ 200025 w 386861"/>
              <a:gd name="connsiteY31" fmla="*/ 339999 h 386861"/>
              <a:gd name="connsiteX32" fmla="*/ 241173 w 386861"/>
              <a:gd name="connsiteY32" fmla="*/ 235194 h 386861"/>
              <a:gd name="connsiteX33" fmla="*/ 158877 w 386861"/>
              <a:gd name="connsiteY33" fmla="*/ 235194 h 386861"/>
              <a:gd name="connsiteX34" fmla="*/ 156064 w 386861"/>
              <a:gd name="connsiteY34" fmla="*/ 200025 h 386861"/>
              <a:gd name="connsiteX35" fmla="*/ 158877 w 386861"/>
              <a:gd name="connsiteY35" fmla="*/ 164856 h 386861"/>
              <a:gd name="connsiteX36" fmla="*/ 241173 w 386861"/>
              <a:gd name="connsiteY36" fmla="*/ 164856 h 386861"/>
              <a:gd name="connsiteX37" fmla="*/ 243987 w 386861"/>
              <a:gd name="connsiteY37" fmla="*/ 200025 h 386861"/>
              <a:gd name="connsiteX38" fmla="*/ 241173 w 386861"/>
              <a:gd name="connsiteY38" fmla="*/ 235194 h 386861"/>
              <a:gd name="connsiteX39" fmla="*/ 245569 w 386861"/>
              <a:gd name="connsiteY39" fmla="*/ 332965 h 386861"/>
              <a:gd name="connsiteX40" fmla="*/ 269836 w 386861"/>
              <a:gd name="connsiteY40" fmla="*/ 270364 h 386861"/>
              <a:gd name="connsiteX41" fmla="*/ 321711 w 386861"/>
              <a:gd name="connsiteY41" fmla="*/ 270364 h 386861"/>
              <a:gd name="connsiteX42" fmla="*/ 245569 w 386861"/>
              <a:gd name="connsiteY42" fmla="*/ 332965 h 386861"/>
              <a:gd name="connsiteX43" fmla="*/ 276694 w 386861"/>
              <a:gd name="connsiteY43" fmla="*/ 235194 h 386861"/>
              <a:gd name="connsiteX44" fmla="*/ 279156 w 386861"/>
              <a:gd name="connsiteY44" fmla="*/ 200025 h 386861"/>
              <a:gd name="connsiteX45" fmla="*/ 276694 w 386861"/>
              <a:gd name="connsiteY45" fmla="*/ 164856 h 386861"/>
              <a:gd name="connsiteX46" fmla="*/ 336130 w 386861"/>
              <a:gd name="connsiteY46" fmla="*/ 164856 h 386861"/>
              <a:gd name="connsiteX47" fmla="*/ 340702 w 386861"/>
              <a:gd name="connsiteY47" fmla="*/ 200025 h 386861"/>
              <a:gd name="connsiteX48" fmla="*/ 336130 w 386861"/>
              <a:gd name="connsiteY48" fmla="*/ 235194 h 386861"/>
              <a:gd name="connsiteX49" fmla="*/ 276694 w 386861"/>
              <a:gd name="connsiteY49" fmla="*/ 235194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86861" h="386861">
                <a:moveTo>
                  <a:pt x="199849" y="24179"/>
                </a:moveTo>
                <a:cubicBezTo>
                  <a:pt x="102782" y="24179"/>
                  <a:pt x="24179" y="102958"/>
                  <a:pt x="24179" y="200025"/>
                </a:cubicBezTo>
                <a:cubicBezTo>
                  <a:pt x="24179" y="297092"/>
                  <a:pt x="102782" y="375871"/>
                  <a:pt x="199849" y="375871"/>
                </a:cubicBezTo>
                <a:cubicBezTo>
                  <a:pt x="297092" y="375871"/>
                  <a:pt x="375871" y="297092"/>
                  <a:pt x="375871" y="200025"/>
                </a:cubicBezTo>
                <a:cubicBezTo>
                  <a:pt x="375871" y="102958"/>
                  <a:pt x="297092" y="24179"/>
                  <a:pt x="199849" y="24179"/>
                </a:cubicBezTo>
                <a:close/>
                <a:moveTo>
                  <a:pt x="321711" y="129687"/>
                </a:moveTo>
                <a:lnTo>
                  <a:pt x="269836" y="129687"/>
                </a:lnTo>
                <a:cubicBezTo>
                  <a:pt x="264209" y="107706"/>
                  <a:pt x="256120" y="86604"/>
                  <a:pt x="245569" y="67085"/>
                </a:cubicBezTo>
                <a:cubicBezTo>
                  <a:pt x="277925" y="78164"/>
                  <a:pt x="304829" y="100672"/>
                  <a:pt x="321711" y="129687"/>
                </a:cubicBezTo>
                <a:close/>
                <a:moveTo>
                  <a:pt x="200025" y="60051"/>
                </a:moveTo>
                <a:cubicBezTo>
                  <a:pt x="214620" y="81153"/>
                  <a:pt x="226050" y="104541"/>
                  <a:pt x="233612" y="129687"/>
                </a:cubicBezTo>
                <a:lnTo>
                  <a:pt x="166438" y="129687"/>
                </a:lnTo>
                <a:cubicBezTo>
                  <a:pt x="174000" y="104541"/>
                  <a:pt x="185430" y="81153"/>
                  <a:pt x="200025" y="60051"/>
                </a:cubicBezTo>
                <a:close/>
                <a:moveTo>
                  <a:pt x="63920" y="235194"/>
                </a:moveTo>
                <a:cubicBezTo>
                  <a:pt x="61107" y="223940"/>
                  <a:pt x="59348" y="212159"/>
                  <a:pt x="59348" y="200025"/>
                </a:cubicBezTo>
                <a:cubicBezTo>
                  <a:pt x="59348" y="187892"/>
                  <a:pt x="61107" y="176110"/>
                  <a:pt x="63920" y="164856"/>
                </a:cubicBezTo>
                <a:lnTo>
                  <a:pt x="123356" y="164856"/>
                </a:lnTo>
                <a:cubicBezTo>
                  <a:pt x="121949" y="176462"/>
                  <a:pt x="120894" y="188068"/>
                  <a:pt x="120894" y="200025"/>
                </a:cubicBezTo>
                <a:cubicBezTo>
                  <a:pt x="120894" y="211983"/>
                  <a:pt x="121949" y="223589"/>
                  <a:pt x="123356" y="235194"/>
                </a:cubicBezTo>
                <a:lnTo>
                  <a:pt x="63920" y="235194"/>
                </a:lnTo>
                <a:close/>
                <a:moveTo>
                  <a:pt x="78340" y="270364"/>
                </a:moveTo>
                <a:lnTo>
                  <a:pt x="130214" y="270364"/>
                </a:lnTo>
                <a:cubicBezTo>
                  <a:pt x="135841" y="292344"/>
                  <a:pt x="143930" y="313446"/>
                  <a:pt x="154481" y="332965"/>
                </a:cubicBezTo>
                <a:cubicBezTo>
                  <a:pt x="122125" y="321887"/>
                  <a:pt x="95221" y="299554"/>
                  <a:pt x="78340" y="270364"/>
                </a:cubicBezTo>
                <a:close/>
                <a:moveTo>
                  <a:pt x="130214" y="129687"/>
                </a:moveTo>
                <a:lnTo>
                  <a:pt x="78340" y="129687"/>
                </a:lnTo>
                <a:cubicBezTo>
                  <a:pt x="95221" y="100496"/>
                  <a:pt x="122125" y="78164"/>
                  <a:pt x="154481" y="67085"/>
                </a:cubicBezTo>
                <a:cubicBezTo>
                  <a:pt x="143930" y="86604"/>
                  <a:pt x="135841" y="107706"/>
                  <a:pt x="130214" y="129687"/>
                </a:cubicBezTo>
                <a:close/>
                <a:moveTo>
                  <a:pt x="200025" y="339999"/>
                </a:moveTo>
                <a:cubicBezTo>
                  <a:pt x="185430" y="318897"/>
                  <a:pt x="174000" y="295510"/>
                  <a:pt x="166438" y="270364"/>
                </a:cubicBezTo>
                <a:lnTo>
                  <a:pt x="233612" y="270364"/>
                </a:lnTo>
                <a:cubicBezTo>
                  <a:pt x="226050" y="295510"/>
                  <a:pt x="214620" y="318897"/>
                  <a:pt x="200025" y="339999"/>
                </a:cubicBezTo>
                <a:close/>
                <a:moveTo>
                  <a:pt x="241173" y="235194"/>
                </a:moveTo>
                <a:lnTo>
                  <a:pt x="158877" y="235194"/>
                </a:lnTo>
                <a:cubicBezTo>
                  <a:pt x="157294" y="223589"/>
                  <a:pt x="156064" y="211983"/>
                  <a:pt x="156064" y="200025"/>
                </a:cubicBezTo>
                <a:cubicBezTo>
                  <a:pt x="156064" y="188068"/>
                  <a:pt x="157294" y="176286"/>
                  <a:pt x="158877" y="164856"/>
                </a:cubicBezTo>
                <a:lnTo>
                  <a:pt x="241173" y="164856"/>
                </a:lnTo>
                <a:cubicBezTo>
                  <a:pt x="242756" y="176286"/>
                  <a:pt x="243987" y="188068"/>
                  <a:pt x="243987" y="200025"/>
                </a:cubicBezTo>
                <a:cubicBezTo>
                  <a:pt x="243987" y="211983"/>
                  <a:pt x="242756" y="223589"/>
                  <a:pt x="241173" y="235194"/>
                </a:cubicBezTo>
                <a:close/>
                <a:moveTo>
                  <a:pt x="245569" y="332965"/>
                </a:moveTo>
                <a:cubicBezTo>
                  <a:pt x="256120" y="313446"/>
                  <a:pt x="264209" y="292344"/>
                  <a:pt x="269836" y="270364"/>
                </a:cubicBezTo>
                <a:lnTo>
                  <a:pt x="321711" y="270364"/>
                </a:lnTo>
                <a:cubicBezTo>
                  <a:pt x="304829" y="299378"/>
                  <a:pt x="277925" y="321887"/>
                  <a:pt x="245569" y="332965"/>
                </a:cubicBezTo>
                <a:close/>
                <a:moveTo>
                  <a:pt x="276694" y="235194"/>
                </a:moveTo>
                <a:cubicBezTo>
                  <a:pt x="278101" y="223589"/>
                  <a:pt x="279156" y="211983"/>
                  <a:pt x="279156" y="200025"/>
                </a:cubicBezTo>
                <a:cubicBezTo>
                  <a:pt x="279156" y="188068"/>
                  <a:pt x="278101" y="176462"/>
                  <a:pt x="276694" y="164856"/>
                </a:cubicBezTo>
                <a:lnTo>
                  <a:pt x="336130" y="164856"/>
                </a:lnTo>
                <a:cubicBezTo>
                  <a:pt x="338944" y="176110"/>
                  <a:pt x="340702" y="187892"/>
                  <a:pt x="340702" y="200025"/>
                </a:cubicBezTo>
                <a:cubicBezTo>
                  <a:pt x="340702" y="212159"/>
                  <a:pt x="338944" y="223940"/>
                  <a:pt x="336130" y="235194"/>
                </a:cubicBezTo>
                <a:lnTo>
                  <a:pt x="276694" y="235194"/>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37" name="Freeform: Shape 36">
            <a:extLst>
              <a:ext uri="{FF2B5EF4-FFF2-40B4-BE49-F238E27FC236}">
                <a16:creationId xmlns:a16="http://schemas.microsoft.com/office/drawing/2014/main" id="{0B279943-E8FD-433C-A1EF-2FD0D7CB6134}"/>
              </a:ext>
            </a:extLst>
          </p:cNvPr>
          <p:cNvSpPr/>
          <p:nvPr/>
        </p:nvSpPr>
        <p:spPr>
          <a:xfrm>
            <a:off x="9425649" y="3436339"/>
            <a:ext cx="386862" cy="386862"/>
          </a:xfrm>
          <a:custGeom>
            <a:avLst/>
            <a:gdLst>
              <a:gd name="connsiteX0" fmla="*/ 182440 w 386861"/>
              <a:gd name="connsiteY0" fmla="*/ 112102 h 386861"/>
              <a:gd name="connsiteX1" fmla="*/ 217610 w 386861"/>
              <a:gd name="connsiteY1" fmla="*/ 112102 h 386861"/>
              <a:gd name="connsiteX2" fmla="*/ 217610 w 386861"/>
              <a:gd name="connsiteY2" fmla="*/ 147271 h 386861"/>
              <a:gd name="connsiteX3" fmla="*/ 182440 w 386861"/>
              <a:gd name="connsiteY3" fmla="*/ 147271 h 386861"/>
              <a:gd name="connsiteX4" fmla="*/ 182440 w 386861"/>
              <a:gd name="connsiteY4" fmla="*/ 182440 h 386861"/>
              <a:gd name="connsiteX5" fmla="*/ 217610 w 386861"/>
              <a:gd name="connsiteY5" fmla="*/ 182440 h 386861"/>
              <a:gd name="connsiteX6" fmla="*/ 217610 w 386861"/>
              <a:gd name="connsiteY6" fmla="*/ 287948 h 386861"/>
              <a:gd name="connsiteX7" fmla="*/ 182440 w 386861"/>
              <a:gd name="connsiteY7" fmla="*/ 287948 h 386861"/>
              <a:gd name="connsiteX8" fmla="*/ 200025 w 386861"/>
              <a:gd name="connsiteY8" fmla="*/ 24179 h 386861"/>
              <a:gd name="connsiteX9" fmla="*/ 24179 w 386861"/>
              <a:gd name="connsiteY9" fmla="*/ 200025 h 386861"/>
              <a:gd name="connsiteX10" fmla="*/ 200025 w 386861"/>
              <a:gd name="connsiteY10" fmla="*/ 375871 h 386861"/>
              <a:gd name="connsiteX11" fmla="*/ 375871 w 386861"/>
              <a:gd name="connsiteY11" fmla="*/ 200025 h 386861"/>
              <a:gd name="connsiteX12" fmla="*/ 200025 w 386861"/>
              <a:gd name="connsiteY12" fmla="*/ 24179 h 386861"/>
              <a:gd name="connsiteX13" fmla="*/ 200025 w 386861"/>
              <a:gd name="connsiteY13" fmla="*/ 340702 h 386861"/>
              <a:gd name="connsiteX14" fmla="*/ 59348 w 386861"/>
              <a:gd name="connsiteY14" fmla="*/ 200025 h 386861"/>
              <a:gd name="connsiteX15" fmla="*/ 200025 w 386861"/>
              <a:gd name="connsiteY15" fmla="*/ 59348 h 386861"/>
              <a:gd name="connsiteX16" fmla="*/ 340702 w 386861"/>
              <a:gd name="connsiteY16" fmla="*/ 200025 h 386861"/>
              <a:gd name="connsiteX17" fmla="*/ 200025 w 386861"/>
              <a:gd name="connsiteY17" fmla="*/ 34070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6861" h="386861">
                <a:moveTo>
                  <a:pt x="182440" y="112102"/>
                </a:moveTo>
                <a:lnTo>
                  <a:pt x="217610" y="112102"/>
                </a:lnTo>
                <a:lnTo>
                  <a:pt x="217610" y="147271"/>
                </a:lnTo>
                <a:lnTo>
                  <a:pt x="182440" y="147271"/>
                </a:lnTo>
                <a:close/>
                <a:moveTo>
                  <a:pt x="182440" y="182440"/>
                </a:moveTo>
                <a:lnTo>
                  <a:pt x="217610" y="182440"/>
                </a:lnTo>
                <a:lnTo>
                  <a:pt x="217610" y="287948"/>
                </a:lnTo>
                <a:lnTo>
                  <a:pt x="182440" y="287948"/>
                </a:lnTo>
                <a:close/>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200025" y="340702"/>
                </a:moveTo>
                <a:cubicBezTo>
                  <a:pt x="122477" y="340702"/>
                  <a:pt x="59348" y="277573"/>
                  <a:pt x="59348" y="200025"/>
                </a:cubicBezTo>
                <a:cubicBezTo>
                  <a:pt x="59348" y="122477"/>
                  <a:pt x="122477" y="59348"/>
                  <a:pt x="200025" y="59348"/>
                </a:cubicBezTo>
                <a:cubicBezTo>
                  <a:pt x="277573" y="59348"/>
                  <a:pt x="340702" y="122477"/>
                  <a:pt x="340702" y="200025"/>
                </a:cubicBezTo>
                <a:cubicBezTo>
                  <a:pt x="340702" y="277573"/>
                  <a:pt x="277573" y="340702"/>
                  <a:pt x="200025" y="340702"/>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40" name="Freeform: Shape 39">
            <a:extLst>
              <a:ext uri="{FF2B5EF4-FFF2-40B4-BE49-F238E27FC236}">
                <a16:creationId xmlns:a16="http://schemas.microsoft.com/office/drawing/2014/main" id="{78569151-87A0-417B-95C6-268DBA53385F}"/>
              </a:ext>
            </a:extLst>
          </p:cNvPr>
          <p:cNvSpPr/>
          <p:nvPr/>
        </p:nvSpPr>
        <p:spPr>
          <a:xfrm>
            <a:off x="8417171" y="3453924"/>
            <a:ext cx="386862" cy="369277"/>
          </a:xfrm>
          <a:custGeom>
            <a:avLst/>
            <a:gdLst>
              <a:gd name="connsiteX0" fmla="*/ 279156 w 386861"/>
              <a:gd name="connsiteY0" fmla="*/ 24179 h 369277"/>
              <a:gd name="connsiteX1" fmla="*/ 200025 w 386861"/>
              <a:gd name="connsiteY1" fmla="*/ 60931 h 369277"/>
              <a:gd name="connsiteX2" fmla="*/ 120894 w 386861"/>
              <a:gd name="connsiteY2" fmla="*/ 24179 h 369277"/>
              <a:gd name="connsiteX3" fmla="*/ 24179 w 386861"/>
              <a:gd name="connsiteY3" fmla="*/ 120894 h 369277"/>
              <a:gd name="connsiteX4" fmla="*/ 174527 w 386861"/>
              <a:gd name="connsiteY4" fmla="*/ 323821 h 369277"/>
              <a:gd name="connsiteX5" fmla="*/ 200025 w 386861"/>
              <a:gd name="connsiteY5" fmla="*/ 346857 h 369277"/>
              <a:gd name="connsiteX6" fmla="*/ 225523 w 386861"/>
              <a:gd name="connsiteY6" fmla="*/ 323645 h 369277"/>
              <a:gd name="connsiteX7" fmla="*/ 375871 w 386861"/>
              <a:gd name="connsiteY7" fmla="*/ 120894 h 369277"/>
              <a:gd name="connsiteX8" fmla="*/ 279156 w 386861"/>
              <a:gd name="connsiteY8" fmla="*/ 24179 h 369277"/>
              <a:gd name="connsiteX9" fmla="*/ 201784 w 386861"/>
              <a:gd name="connsiteY9" fmla="*/ 297620 h 369277"/>
              <a:gd name="connsiteX10" fmla="*/ 200025 w 386861"/>
              <a:gd name="connsiteY10" fmla="*/ 299378 h 369277"/>
              <a:gd name="connsiteX11" fmla="*/ 198267 w 386861"/>
              <a:gd name="connsiteY11" fmla="*/ 297620 h 369277"/>
              <a:gd name="connsiteX12" fmla="*/ 59348 w 386861"/>
              <a:gd name="connsiteY12" fmla="*/ 120894 h 369277"/>
              <a:gd name="connsiteX13" fmla="*/ 120894 w 386861"/>
              <a:gd name="connsiteY13" fmla="*/ 59348 h 369277"/>
              <a:gd name="connsiteX14" fmla="*/ 183671 w 386861"/>
              <a:gd name="connsiteY14" fmla="*/ 100848 h 369277"/>
              <a:gd name="connsiteX15" fmla="*/ 216555 w 386861"/>
              <a:gd name="connsiteY15" fmla="*/ 100848 h 369277"/>
              <a:gd name="connsiteX16" fmla="*/ 279156 w 386861"/>
              <a:gd name="connsiteY16" fmla="*/ 59348 h 369277"/>
              <a:gd name="connsiteX17" fmla="*/ 340702 w 386861"/>
              <a:gd name="connsiteY17" fmla="*/ 120894 h 369277"/>
              <a:gd name="connsiteX18" fmla="*/ 201784 w 386861"/>
              <a:gd name="connsiteY18" fmla="*/ 297620 h 369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86861" h="369277">
                <a:moveTo>
                  <a:pt x="279156" y="24179"/>
                </a:moveTo>
                <a:cubicBezTo>
                  <a:pt x="248559" y="24179"/>
                  <a:pt x="219192" y="38422"/>
                  <a:pt x="200025" y="60931"/>
                </a:cubicBezTo>
                <a:cubicBezTo>
                  <a:pt x="180858" y="38422"/>
                  <a:pt x="151492" y="24179"/>
                  <a:pt x="120894" y="24179"/>
                </a:cubicBezTo>
                <a:cubicBezTo>
                  <a:pt x="66734" y="24179"/>
                  <a:pt x="24179" y="66734"/>
                  <a:pt x="24179" y="120894"/>
                </a:cubicBezTo>
                <a:cubicBezTo>
                  <a:pt x="24179" y="187364"/>
                  <a:pt x="83967" y="241525"/>
                  <a:pt x="174527" y="323821"/>
                </a:cubicBezTo>
                <a:lnTo>
                  <a:pt x="200025" y="346857"/>
                </a:lnTo>
                <a:lnTo>
                  <a:pt x="225523" y="323645"/>
                </a:lnTo>
                <a:cubicBezTo>
                  <a:pt x="316084" y="241525"/>
                  <a:pt x="375871" y="187364"/>
                  <a:pt x="375871" y="120894"/>
                </a:cubicBezTo>
                <a:cubicBezTo>
                  <a:pt x="375871" y="66734"/>
                  <a:pt x="333317" y="24179"/>
                  <a:pt x="279156" y="24179"/>
                </a:cubicBezTo>
                <a:close/>
                <a:moveTo>
                  <a:pt x="201784" y="297620"/>
                </a:moveTo>
                <a:lnTo>
                  <a:pt x="200025" y="299378"/>
                </a:lnTo>
                <a:lnTo>
                  <a:pt x="198267" y="297620"/>
                </a:lnTo>
                <a:cubicBezTo>
                  <a:pt x="114564" y="221830"/>
                  <a:pt x="59348" y="171714"/>
                  <a:pt x="59348" y="120894"/>
                </a:cubicBezTo>
                <a:cubicBezTo>
                  <a:pt x="59348" y="85725"/>
                  <a:pt x="85725" y="59348"/>
                  <a:pt x="120894" y="59348"/>
                </a:cubicBezTo>
                <a:cubicBezTo>
                  <a:pt x="147975" y="59348"/>
                  <a:pt x="174352" y="76757"/>
                  <a:pt x="183671" y="100848"/>
                </a:cubicBezTo>
                <a:lnTo>
                  <a:pt x="216555" y="100848"/>
                </a:lnTo>
                <a:cubicBezTo>
                  <a:pt x="225699" y="76757"/>
                  <a:pt x="252076" y="59348"/>
                  <a:pt x="279156" y="59348"/>
                </a:cubicBezTo>
                <a:cubicBezTo>
                  <a:pt x="314325" y="59348"/>
                  <a:pt x="340702" y="85725"/>
                  <a:pt x="340702" y="120894"/>
                </a:cubicBezTo>
                <a:cubicBezTo>
                  <a:pt x="340702" y="171714"/>
                  <a:pt x="285486" y="221830"/>
                  <a:pt x="201784" y="297620"/>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43" name="Freeform: Shape 42">
            <a:extLst>
              <a:ext uri="{FF2B5EF4-FFF2-40B4-BE49-F238E27FC236}">
                <a16:creationId xmlns:a16="http://schemas.microsoft.com/office/drawing/2014/main" id="{E1649215-492A-4E6C-9A57-A990FFFC6312}"/>
              </a:ext>
            </a:extLst>
          </p:cNvPr>
          <p:cNvSpPr/>
          <p:nvPr/>
        </p:nvSpPr>
        <p:spPr>
          <a:xfrm>
            <a:off x="7408693" y="3453924"/>
            <a:ext cx="386862" cy="334108"/>
          </a:xfrm>
          <a:custGeom>
            <a:avLst/>
            <a:gdLst>
              <a:gd name="connsiteX0" fmla="*/ 200025 w 386861"/>
              <a:gd name="connsiteY0" fmla="*/ 71482 h 334107"/>
              <a:gd name="connsiteX1" fmla="*/ 287948 w 386861"/>
              <a:gd name="connsiteY1" fmla="*/ 150612 h 334107"/>
              <a:gd name="connsiteX2" fmla="*/ 287948 w 386861"/>
              <a:gd name="connsiteY2" fmla="*/ 287948 h 334107"/>
              <a:gd name="connsiteX3" fmla="*/ 252779 w 386861"/>
              <a:gd name="connsiteY3" fmla="*/ 287948 h 334107"/>
              <a:gd name="connsiteX4" fmla="*/ 252779 w 386861"/>
              <a:gd name="connsiteY4" fmla="*/ 182440 h 334107"/>
              <a:gd name="connsiteX5" fmla="*/ 147271 w 386861"/>
              <a:gd name="connsiteY5" fmla="*/ 182440 h 334107"/>
              <a:gd name="connsiteX6" fmla="*/ 147271 w 386861"/>
              <a:gd name="connsiteY6" fmla="*/ 287948 h 334107"/>
              <a:gd name="connsiteX7" fmla="*/ 112102 w 386861"/>
              <a:gd name="connsiteY7" fmla="*/ 287948 h 334107"/>
              <a:gd name="connsiteX8" fmla="*/ 112102 w 386861"/>
              <a:gd name="connsiteY8" fmla="*/ 150612 h 334107"/>
              <a:gd name="connsiteX9" fmla="*/ 200025 w 386861"/>
              <a:gd name="connsiteY9" fmla="*/ 71482 h 334107"/>
              <a:gd name="connsiteX10" fmla="*/ 200025 w 386861"/>
              <a:gd name="connsiteY10" fmla="*/ 24179 h 334107"/>
              <a:gd name="connsiteX11" fmla="*/ 24179 w 386861"/>
              <a:gd name="connsiteY11" fmla="*/ 182440 h 334107"/>
              <a:gd name="connsiteX12" fmla="*/ 76933 w 386861"/>
              <a:gd name="connsiteY12" fmla="*/ 182440 h 334107"/>
              <a:gd name="connsiteX13" fmla="*/ 76933 w 386861"/>
              <a:gd name="connsiteY13" fmla="*/ 323118 h 334107"/>
              <a:gd name="connsiteX14" fmla="*/ 182440 w 386861"/>
              <a:gd name="connsiteY14" fmla="*/ 323118 h 334107"/>
              <a:gd name="connsiteX15" fmla="*/ 182440 w 386861"/>
              <a:gd name="connsiteY15" fmla="*/ 217610 h 334107"/>
              <a:gd name="connsiteX16" fmla="*/ 217610 w 386861"/>
              <a:gd name="connsiteY16" fmla="*/ 217610 h 334107"/>
              <a:gd name="connsiteX17" fmla="*/ 217610 w 386861"/>
              <a:gd name="connsiteY17" fmla="*/ 323118 h 334107"/>
              <a:gd name="connsiteX18" fmla="*/ 323118 w 386861"/>
              <a:gd name="connsiteY18" fmla="*/ 323118 h 334107"/>
              <a:gd name="connsiteX19" fmla="*/ 323118 w 386861"/>
              <a:gd name="connsiteY19" fmla="*/ 182440 h 334107"/>
              <a:gd name="connsiteX20" fmla="*/ 375871 w 386861"/>
              <a:gd name="connsiteY20" fmla="*/ 182440 h 334107"/>
              <a:gd name="connsiteX21" fmla="*/ 200025 w 386861"/>
              <a:gd name="connsiteY21" fmla="*/ 24179 h 33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6861" h="334107">
                <a:moveTo>
                  <a:pt x="200025" y="71482"/>
                </a:moveTo>
                <a:lnTo>
                  <a:pt x="287948" y="150612"/>
                </a:lnTo>
                <a:lnTo>
                  <a:pt x="287948" y="287948"/>
                </a:lnTo>
                <a:lnTo>
                  <a:pt x="252779" y="287948"/>
                </a:lnTo>
                <a:lnTo>
                  <a:pt x="252779" y="182440"/>
                </a:lnTo>
                <a:lnTo>
                  <a:pt x="147271" y="182440"/>
                </a:lnTo>
                <a:lnTo>
                  <a:pt x="147271" y="287948"/>
                </a:lnTo>
                <a:lnTo>
                  <a:pt x="112102" y="287948"/>
                </a:lnTo>
                <a:lnTo>
                  <a:pt x="112102" y="150612"/>
                </a:lnTo>
                <a:lnTo>
                  <a:pt x="200025" y="71482"/>
                </a:lnTo>
                <a:moveTo>
                  <a:pt x="200025" y="24179"/>
                </a:moveTo>
                <a:lnTo>
                  <a:pt x="24179" y="182440"/>
                </a:lnTo>
                <a:lnTo>
                  <a:pt x="76933" y="182440"/>
                </a:lnTo>
                <a:lnTo>
                  <a:pt x="76933" y="323118"/>
                </a:lnTo>
                <a:lnTo>
                  <a:pt x="182440" y="323118"/>
                </a:lnTo>
                <a:lnTo>
                  <a:pt x="182440" y="217610"/>
                </a:lnTo>
                <a:lnTo>
                  <a:pt x="217610" y="217610"/>
                </a:lnTo>
                <a:lnTo>
                  <a:pt x="217610" y="323118"/>
                </a:lnTo>
                <a:lnTo>
                  <a:pt x="323118" y="323118"/>
                </a:lnTo>
                <a:lnTo>
                  <a:pt x="323118" y="182440"/>
                </a:lnTo>
                <a:lnTo>
                  <a:pt x="375871" y="182440"/>
                </a:lnTo>
                <a:lnTo>
                  <a:pt x="200025" y="24179"/>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46" name="Freeform: Shape 45">
            <a:extLst>
              <a:ext uri="{FF2B5EF4-FFF2-40B4-BE49-F238E27FC236}">
                <a16:creationId xmlns:a16="http://schemas.microsoft.com/office/drawing/2014/main" id="{F915FBB9-5971-48A8-B8D6-DBF402BE14A8}"/>
              </a:ext>
            </a:extLst>
          </p:cNvPr>
          <p:cNvSpPr/>
          <p:nvPr/>
        </p:nvSpPr>
        <p:spPr>
          <a:xfrm>
            <a:off x="6382601" y="3418901"/>
            <a:ext cx="422031" cy="422031"/>
          </a:xfrm>
          <a:custGeom>
            <a:avLst/>
            <a:gdLst>
              <a:gd name="connsiteX0" fmla="*/ 404212 w 422031"/>
              <a:gd name="connsiteY0" fmla="*/ 340380 h 422031"/>
              <a:gd name="connsiteX1" fmla="*/ 244544 w 422031"/>
              <a:gd name="connsiteY1" fmla="*/ 180711 h 422031"/>
              <a:gd name="connsiteX2" fmla="*/ 219222 w 422031"/>
              <a:gd name="connsiteY2" fmla="*/ 57619 h 422031"/>
              <a:gd name="connsiteX3" fmla="*/ 70983 w 422031"/>
              <a:gd name="connsiteY3" fmla="*/ 46189 h 422031"/>
              <a:gd name="connsiteX4" fmla="*/ 138508 w 422031"/>
              <a:gd name="connsiteY4" fmla="*/ 113890 h 422031"/>
              <a:gd name="connsiteX5" fmla="*/ 113538 w 422031"/>
              <a:gd name="connsiteY5" fmla="*/ 138684 h 422031"/>
              <a:gd name="connsiteX6" fmla="*/ 46189 w 422031"/>
              <a:gd name="connsiteY6" fmla="*/ 71335 h 422031"/>
              <a:gd name="connsiteX7" fmla="*/ 57619 w 422031"/>
              <a:gd name="connsiteY7" fmla="*/ 219398 h 422031"/>
              <a:gd name="connsiteX8" fmla="*/ 178777 w 422031"/>
              <a:gd name="connsiteY8" fmla="*/ 245423 h 422031"/>
              <a:gd name="connsiteX9" fmla="*/ 338973 w 422031"/>
              <a:gd name="connsiteY9" fmla="*/ 405619 h 422031"/>
              <a:gd name="connsiteX10" fmla="*/ 363767 w 422031"/>
              <a:gd name="connsiteY10" fmla="*/ 405619 h 422031"/>
              <a:gd name="connsiteX11" fmla="*/ 404212 w 422031"/>
              <a:gd name="connsiteY11" fmla="*/ 365174 h 422031"/>
              <a:gd name="connsiteX12" fmla="*/ 404212 w 422031"/>
              <a:gd name="connsiteY12" fmla="*/ 340380 h 422031"/>
              <a:gd name="connsiteX13" fmla="*/ 351458 w 422031"/>
              <a:gd name="connsiteY13" fmla="*/ 368515 h 422031"/>
              <a:gd name="connsiteX14" fmla="*/ 185108 w 422031"/>
              <a:gd name="connsiteY14" fmla="*/ 202165 h 422031"/>
              <a:gd name="connsiteX15" fmla="*/ 149938 w 422031"/>
              <a:gd name="connsiteY15" fmla="*/ 216584 h 422031"/>
              <a:gd name="connsiteX16" fmla="*/ 82589 w 422031"/>
              <a:gd name="connsiteY16" fmla="*/ 194603 h 422031"/>
              <a:gd name="connsiteX17" fmla="*/ 59377 w 422031"/>
              <a:gd name="connsiteY17" fmla="*/ 134112 h 422031"/>
              <a:gd name="connsiteX18" fmla="*/ 113714 w 422031"/>
              <a:gd name="connsiteY18" fmla="*/ 188449 h 422031"/>
              <a:gd name="connsiteX19" fmla="*/ 188273 w 422031"/>
              <a:gd name="connsiteY19" fmla="*/ 113890 h 422031"/>
              <a:gd name="connsiteX20" fmla="*/ 133936 w 422031"/>
              <a:gd name="connsiteY20" fmla="*/ 59553 h 422031"/>
              <a:gd name="connsiteX21" fmla="*/ 194427 w 422031"/>
              <a:gd name="connsiteY21" fmla="*/ 82589 h 422031"/>
              <a:gd name="connsiteX22" fmla="*/ 216232 w 422031"/>
              <a:gd name="connsiteY22" fmla="*/ 152224 h 422031"/>
              <a:gd name="connsiteX23" fmla="*/ 200758 w 422031"/>
              <a:gd name="connsiteY23" fmla="*/ 186690 h 422031"/>
              <a:gd name="connsiteX24" fmla="*/ 366933 w 422031"/>
              <a:gd name="connsiteY24" fmla="*/ 352865 h 422031"/>
              <a:gd name="connsiteX25" fmla="*/ 351458 w 422031"/>
              <a:gd name="connsiteY25" fmla="*/ 368515 h 42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22031" h="422031">
                <a:moveTo>
                  <a:pt x="404212" y="340380"/>
                </a:moveTo>
                <a:lnTo>
                  <a:pt x="244544" y="180711"/>
                </a:lnTo>
                <a:cubicBezTo>
                  <a:pt x="260897" y="139563"/>
                  <a:pt x="252457" y="91030"/>
                  <a:pt x="219222" y="57619"/>
                </a:cubicBezTo>
                <a:cubicBezTo>
                  <a:pt x="178777" y="17174"/>
                  <a:pt x="115824" y="13482"/>
                  <a:pt x="70983" y="46189"/>
                </a:cubicBezTo>
                <a:lnTo>
                  <a:pt x="138508" y="113890"/>
                </a:lnTo>
                <a:lnTo>
                  <a:pt x="113538" y="138684"/>
                </a:lnTo>
                <a:lnTo>
                  <a:pt x="46189" y="71335"/>
                </a:lnTo>
                <a:cubicBezTo>
                  <a:pt x="13482" y="116000"/>
                  <a:pt x="17174" y="179129"/>
                  <a:pt x="57619" y="219398"/>
                </a:cubicBezTo>
                <a:cubicBezTo>
                  <a:pt x="90326" y="252105"/>
                  <a:pt x="137981" y="260721"/>
                  <a:pt x="178777" y="245423"/>
                </a:cubicBezTo>
                <a:lnTo>
                  <a:pt x="338973" y="405619"/>
                </a:lnTo>
                <a:cubicBezTo>
                  <a:pt x="345831" y="412477"/>
                  <a:pt x="356909" y="412477"/>
                  <a:pt x="363767" y="405619"/>
                </a:cubicBezTo>
                <a:lnTo>
                  <a:pt x="404212" y="365174"/>
                </a:lnTo>
                <a:cubicBezTo>
                  <a:pt x="411246" y="358492"/>
                  <a:pt x="411246" y="347414"/>
                  <a:pt x="404212" y="340380"/>
                </a:cubicBezTo>
                <a:close/>
                <a:moveTo>
                  <a:pt x="351458" y="368515"/>
                </a:moveTo>
                <a:lnTo>
                  <a:pt x="185108" y="202165"/>
                </a:lnTo>
                <a:cubicBezTo>
                  <a:pt x="174381" y="210078"/>
                  <a:pt x="162423" y="214826"/>
                  <a:pt x="149938" y="216584"/>
                </a:cubicBezTo>
                <a:cubicBezTo>
                  <a:pt x="126023" y="220101"/>
                  <a:pt x="100877" y="212891"/>
                  <a:pt x="82589" y="194603"/>
                </a:cubicBezTo>
                <a:cubicBezTo>
                  <a:pt x="65884" y="178074"/>
                  <a:pt x="58147" y="155917"/>
                  <a:pt x="59377" y="134112"/>
                </a:cubicBezTo>
                <a:lnTo>
                  <a:pt x="113714" y="188449"/>
                </a:lnTo>
                <a:lnTo>
                  <a:pt x="188273" y="113890"/>
                </a:lnTo>
                <a:lnTo>
                  <a:pt x="133936" y="59553"/>
                </a:lnTo>
                <a:cubicBezTo>
                  <a:pt x="155741" y="58322"/>
                  <a:pt x="177722" y="66060"/>
                  <a:pt x="194427" y="82589"/>
                </a:cubicBezTo>
                <a:cubicBezTo>
                  <a:pt x="213419" y="101581"/>
                  <a:pt x="220629" y="127782"/>
                  <a:pt x="216232" y="152224"/>
                </a:cubicBezTo>
                <a:cubicBezTo>
                  <a:pt x="214122" y="164709"/>
                  <a:pt x="208847" y="176315"/>
                  <a:pt x="200758" y="186690"/>
                </a:cubicBezTo>
                <a:lnTo>
                  <a:pt x="366933" y="352865"/>
                </a:lnTo>
                <a:lnTo>
                  <a:pt x="351458" y="368515"/>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49" name="Freeform: Shape 48">
            <a:extLst>
              <a:ext uri="{FF2B5EF4-FFF2-40B4-BE49-F238E27FC236}">
                <a16:creationId xmlns:a16="http://schemas.microsoft.com/office/drawing/2014/main" id="{080B02BF-DE4B-4D8E-82EF-502C746A3631}"/>
              </a:ext>
            </a:extLst>
          </p:cNvPr>
          <p:cNvSpPr/>
          <p:nvPr/>
        </p:nvSpPr>
        <p:spPr>
          <a:xfrm>
            <a:off x="5396497" y="3436339"/>
            <a:ext cx="386862" cy="386862"/>
          </a:xfrm>
          <a:custGeom>
            <a:avLst/>
            <a:gdLst>
              <a:gd name="connsiteX0" fmla="*/ 325919 w 386861"/>
              <a:gd name="connsiteY0" fmla="*/ 217258 h 386861"/>
              <a:gd name="connsiteX1" fmla="*/ 327150 w 386861"/>
              <a:gd name="connsiteY1" fmla="*/ 200025 h 386861"/>
              <a:gd name="connsiteX2" fmla="*/ 325919 w 386861"/>
              <a:gd name="connsiteY2" fmla="*/ 182792 h 386861"/>
              <a:gd name="connsiteX3" fmla="*/ 363023 w 386861"/>
              <a:gd name="connsiteY3" fmla="*/ 153778 h 386861"/>
              <a:gd name="connsiteX4" fmla="*/ 365133 w 386861"/>
              <a:gd name="connsiteY4" fmla="*/ 142523 h 386861"/>
              <a:gd name="connsiteX5" fmla="*/ 329964 w 386861"/>
              <a:gd name="connsiteY5" fmla="*/ 81681 h 386861"/>
              <a:gd name="connsiteX6" fmla="*/ 322227 w 386861"/>
              <a:gd name="connsiteY6" fmla="*/ 77284 h 386861"/>
              <a:gd name="connsiteX7" fmla="*/ 319237 w 386861"/>
              <a:gd name="connsiteY7" fmla="*/ 77812 h 386861"/>
              <a:gd name="connsiteX8" fmla="*/ 275451 w 386861"/>
              <a:gd name="connsiteY8" fmla="*/ 95397 h 386861"/>
              <a:gd name="connsiteX9" fmla="*/ 245733 w 386861"/>
              <a:gd name="connsiteY9" fmla="*/ 78164 h 386861"/>
              <a:gd name="connsiteX10" fmla="*/ 239051 w 386861"/>
              <a:gd name="connsiteY10" fmla="*/ 31564 h 386861"/>
              <a:gd name="connsiteX11" fmla="*/ 230435 w 386861"/>
              <a:gd name="connsiteY11" fmla="*/ 24179 h 386861"/>
              <a:gd name="connsiteX12" fmla="*/ 160096 w 386861"/>
              <a:gd name="connsiteY12" fmla="*/ 24179 h 386861"/>
              <a:gd name="connsiteX13" fmla="*/ 151480 w 386861"/>
              <a:gd name="connsiteY13" fmla="*/ 31564 h 386861"/>
              <a:gd name="connsiteX14" fmla="*/ 144798 w 386861"/>
              <a:gd name="connsiteY14" fmla="*/ 78164 h 386861"/>
              <a:gd name="connsiteX15" fmla="*/ 115080 w 386861"/>
              <a:gd name="connsiteY15" fmla="*/ 95397 h 386861"/>
              <a:gd name="connsiteX16" fmla="*/ 71294 w 386861"/>
              <a:gd name="connsiteY16" fmla="*/ 77812 h 386861"/>
              <a:gd name="connsiteX17" fmla="*/ 68129 w 386861"/>
              <a:gd name="connsiteY17" fmla="*/ 77284 h 386861"/>
              <a:gd name="connsiteX18" fmla="*/ 60567 w 386861"/>
              <a:gd name="connsiteY18" fmla="*/ 81681 h 386861"/>
              <a:gd name="connsiteX19" fmla="*/ 25398 w 386861"/>
              <a:gd name="connsiteY19" fmla="*/ 142523 h 386861"/>
              <a:gd name="connsiteX20" fmla="*/ 27508 w 386861"/>
              <a:gd name="connsiteY20" fmla="*/ 153778 h 386861"/>
              <a:gd name="connsiteX21" fmla="*/ 64612 w 386861"/>
              <a:gd name="connsiteY21" fmla="*/ 182792 h 386861"/>
              <a:gd name="connsiteX22" fmla="*/ 63381 w 386861"/>
              <a:gd name="connsiteY22" fmla="*/ 200025 h 386861"/>
              <a:gd name="connsiteX23" fmla="*/ 64612 w 386861"/>
              <a:gd name="connsiteY23" fmla="*/ 217258 h 386861"/>
              <a:gd name="connsiteX24" fmla="*/ 27508 w 386861"/>
              <a:gd name="connsiteY24" fmla="*/ 246273 h 386861"/>
              <a:gd name="connsiteX25" fmla="*/ 25398 w 386861"/>
              <a:gd name="connsiteY25" fmla="*/ 257527 h 386861"/>
              <a:gd name="connsiteX26" fmla="*/ 60567 w 386861"/>
              <a:gd name="connsiteY26" fmla="*/ 318370 h 386861"/>
              <a:gd name="connsiteX27" fmla="*/ 68305 w 386861"/>
              <a:gd name="connsiteY27" fmla="*/ 322766 h 386861"/>
              <a:gd name="connsiteX28" fmla="*/ 71294 w 386861"/>
              <a:gd name="connsiteY28" fmla="*/ 322238 h 386861"/>
              <a:gd name="connsiteX29" fmla="*/ 115080 w 386861"/>
              <a:gd name="connsiteY29" fmla="*/ 304654 h 386861"/>
              <a:gd name="connsiteX30" fmla="*/ 144798 w 386861"/>
              <a:gd name="connsiteY30" fmla="*/ 321887 h 386861"/>
              <a:gd name="connsiteX31" fmla="*/ 151480 w 386861"/>
              <a:gd name="connsiteY31" fmla="*/ 368486 h 386861"/>
              <a:gd name="connsiteX32" fmla="*/ 160096 w 386861"/>
              <a:gd name="connsiteY32" fmla="*/ 375871 h 386861"/>
              <a:gd name="connsiteX33" fmla="*/ 230435 w 386861"/>
              <a:gd name="connsiteY33" fmla="*/ 375871 h 386861"/>
              <a:gd name="connsiteX34" fmla="*/ 239051 w 386861"/>
              <a:gd name="connsiteY34" fmla="*/ 368486 h 386861"/>
              <a:gd name="connsiteX35" fmla="*/ 245733 w 386861"/>
              <a:gd name="connsiteY35" fmla="*/ 321887 h 386861"/>
              <a:gd name="connsiteX36" fmla="*/ 275451 w 386861"/>
              <a:gd name="connsiteY36" fmla="*/ 304654 h 386861"/>
              <a:gd name="connsiteX37" fmla="*/ 319237 w 386861"/>
              <a:gd name="connsiteY37" fmla="*/ 322238 h 386861"/>
              <a:gd name="connsiteX38" fmla="*/ 322402 w 386861"/>
              <a:gd name="connsiteY38" fmla="*/ 322766 h 386861"/>
              <a:gd name="connsiteX39" fmla="*/ 329964 w 386861"/>
              <a:gd name="connsiteY39" fmla="*/ 318370 h 386861"/>
              <a:gd name="connsiteX40" fmla="*/ 365133 w 386861"/>
              <a:gd name="connsiteY40" fmla="*/ 257527 h 386861"/>
              <a:gd name="connsiteX41" fmla="*/ 363023 w 386861"/>
              <a:gd name="connsiteY41" fmla="*/ 246273 h 386861"/>
              <a:gd name="connsiteX42" fmla="*/ 325919 w 386861"/>
              <a:gd name="connsiteY42" fmla="*/ 217258 h 386861"/>
              <a:gd name="connsiteX43" fmla="*/ 291102 w 386861"/>
              <a:gd name="connsiteY43" fmla="*/ 187188 h 386861"/>
              <a:gd name="connsiteX44" fmla="*/ 291981 w 386861"/>
              <a:gd name="connsiteY44" fmla="*/ 200025 h 386861"/>
              <a:gd name="connsiteX45" fmla="*/ 291102 w 386861"/>
              <a:gd name="connsiteY45" fmla="*/ 212862 h 386861"/>
              <a:gd name="connsiteX46" fmla="*/ 288640 w 386861"/>
              <a:gd name="connsiteY46" fmla="*/ 232733 h 386861"/>
              <a:gd name="connsiteX47" fmla="*/ 304290 w 386861"/>
              <a:gd name="connsiteY47" fmla="*/ 245042 h 386861"/>
              <a:gd name="connsiteX48" fmla="*/ 323282 w 386861"/>
              <a:gd name="connsiteY48" fmla="*/ 259813 h 386861"/>
              <a:gd name="connsiteX49" fmla="*/ 310972 w 386861"/>
              <a:gd name="connsiteY49" fmla="*/ 281090 h 386861"/>
              <a:gd name="connsiteX50" fmla="*/ 288640 w 386861"/>
              <a:gd name="connsiteY50" fmla="*/ 272122 h 386861"/>
              <a:gd name="connsiteX51" fmla="*/ 270352 w 386861"/>
              <a:gd name="connsiteY51" fmla="*/ 264737 h 386861"/>
              <a:gd name="connsiteX52" fmla="*/ 254526 w 386861"/>
              <a:gd name="connsiteY52" fmla="*/ 276694 h 386861"/>
              <a:gd name="connsiteX53" fmla="*/ 232545 w 386861"/>
              <a:gd name="connsiteY53" fmla="*/ 289531 h 386861"/>
              <a:gd name="connsiteX54" fmla="*/ 213905 w 386861"/>
              <a:gd name="connsiteY54" fmla="*/ 297092 h 386861"/>
              <a:gd name="connsiteX55" fmla="*/ 211092 w 386861"/>
              <a:gd name="connsiteY55" fmla="*/ 316963 h 386861"/>
              <a:gd name="connsiteX56" fmla="*/ 207575 w 386861"/>
              <a:gd name="connsiteY56" fmla="*/ 340702 h 386861"/>
              <a:gd name="connsiteX57" fmla="*/ 182956 w 386861"/>
              <a:gd name="connsiteY57" fmla="*/ 340702 h 386861"/>
              <a:gd name="connsiteX58" fmla="*/ 179615 w 386861"/>
              <a:gd name="connsiteY58" fmla="*/ 316963 h 386861"/>
              <a:gd name="connsiteX59" fmla="*/ 176802 w 386861"/>
              <a:gd name="connsiteY59" fmla="*/ 297092 h 386861"/>
              <a:gd name="connsiteX60" fmla="*/ 158162 w 386861"/>
              <a:gd name="connsiteY60" fmla="*/ 289531 h 386861"/>
              <a:gd name="connsiteX61" fmla="*/ 136533 w 386861"/>
              <a:gd name="connsiteY61" fmla="*/ 277046 h 386861"/>
              <a:gd name="connsiteX62" fmla="*/ 120531 w 386861"/>
              <a:gd name="connsiteY62" fmla="*/ 264737 h 386861"/>
              <a:gd name="connsiteX63" fmla="*/ 101891 w 386861"/>
              <a:gd name="connsiteY63" fmla="*/ 272298 h 386861"/>
              <a:gd name="connsiteX64" fmla="*/ 79559 w 386861"/>
              <a:gd name="connsiteY64" fmla="*/ 281266 h 386861"/>
              <a:gd name="connsiteX65" fmla="*/ 67249 w 386861"/>
              <a:gd name="connsiteY65" fmla="*/ 259989 h 386861"/>
              <a:gd name="connsiteX66" fmla="*/ 86241 w 386861"/>
              <a:gd name="connsiteY66" fmla="*/ 245218 h 386861"/>
              <a:gd name="connsiteX67" fmla="*/ 101891 w 386861"/>
              <a:gd name="connsiteY67" fmla="*/ 232908 h 386861"/>
              <a:gd name="connsiteX68" fmla="*/ 99429 w 386861"/>
              <a:gd name="connsiteY68" fmla="*/ 213038 h 386861"/>
              <a:gd name="connsiteX69" fmla="*/ 98550 w 386861"/>
              <a:gd name="connsiteY69" fmla="*/ 200025 h 386861"/>
              <a:gd name="connsiteX70" fmla="*/ 99429 w 386861"/>
              <a:gd name="connsiteY70" fmla="*/ 187188 h 386861"/>
              <a:gd name="connsiteX71" fmla="*/ 101891 w 386861"/>
              <a:gd name="connsiteY71" fmla="*/ 167318 h 386861"/>
              <a:gd name="connsiteX72" fmla="*/ 86241 w 386861"/>
              <a:gd name="connsiteY72" fmla="*/ 155008 h 386861"/>
              <a:gd name="connsiteX73" fmla="*/ 67249 w 386861"/>
              <a:gd name="connsiteY73" fmla="*/ 140237 h 386861"/>
              <a:gd name="connsiteX74" fmla="*/ 79559 w 386861"/>
              <a:gd name="connsiteY74" fmla="*/ 118960 h 386861"/>
              <a:gd name="connsiteX75" fmla="*/ 101891 w 386861"/>
              <a:gd name="connsiteY75" fmla="*/ 127928 h 386861"/>
              <a:gd name="connsiteX76" fmla="*/ 120179 w 386861"/>
              <a:gd name="connsiteY76" fmla="*/ 135314 h 386861"/>
              <a:gd name="connsiteX77" fmla="*/ 136005 w 386861"/>
              <a:gd name="connsiteY77" fmla="*/ 123356 h 386861"/>
              <a:gd name="connsiteX78" fmla="*/ 157986 w 386861"/>
              <a:gd name="connsiteY78" fmla="*/ 110519 h 386861"/>
              <a:gd name="connsiteX79" fmla="*/ 176626 w 386861"/>
              <a:gd name="connsiteY79" fmla="*/ 102958 h 386861"/>
              <a:gd name="connsiteX80" fmla="*/ 179439 w 386861"/>
              <a:gd name="connsiteY80" fmla="*/ 83087 h 386861"/>
              <a:gd name="connsiteX81" fmla="*/ 182956 w 386861"/>
              <a:gd name="connsiteY81" fmla="*/ 59348 h 386861"/>
              <a:gd name="connsiteX82" fmla="*/ 207399 w 386861"/>
              <a:gd name="connsiteY82" fmla="*/ 59348 h 386861"/>
              <a:gd name="connsiteX83" fmla="*/ 210740 w 386861"/>
              <a:gd name="connsiteY83" fmla="*/ 83087 h 386861"/>
              <a:gd name="connsiteX84" fmla="*/ 213554 w 386861"/>
              <a:gd name="connsiteY84" fmla="*/ 102958 h 386861"/>
              <a:gd name="connsiteX85" fmla="*/ 232193 w 386861"/>
              <a:gd name="connsiteY85" fmla="*/ 110519 h 386861"/>
              <a:gd name="connsiteX86" fmla="*/ 253822 w 386861"/>
              <a:gd name="connsiteY86" fmla="*/ 123004 h 386861"/>
              <a:gd name="connsiteX87" fmla="*/ 269824 w 386861"/>
              <a:gd name="connsiteY87" fmla="*/ 135314 h 386861"/>
              <a:gd name="connsiteX88" fmla="*/ 288464 w 386861"/>
              <a:gd name="connsiteY88" fmla="*/ 127752 h 386861"/>
              <a:gd name="connsiteX89" fmla="*/ 310797 w 386861"/>
              <a:gd name="connsiteY89" fmla="*/ 118784 h 386861"/>
              <a:gd name="connsiteX90" fmla="*/ 323106 w 386861"/>
              <a:gd name="connsiteY90" fmla="*/ 140062 h 386861"/>
              <a:gd name="connsiteX91" fmla="*/ 304290 w 386861"/>
              <a:gd name="connsiteY91" fmla="*/ 155008 h 386861"/>
              <a:gd name="connsiteX92" fmla="*/ 288640 w 386861"/>
              <a:gd name="connsiteY92" fmla="*/ 167318 h 386861"/>
              <a:gd name="connsiteX93" fmla="*/ 291102 w 386861"/>
              <a:gd name="connsiteY93" fmla="*/ 187188 h 386861"/>
              <a:gd name="connsiteX94" fmla="*/ 195266 w 386861"/>
              <a:gd name="connsiteY94" fmla="*/ 129687 h 386861"/>
              <a:gd name="connsiteX95" fmla="*/ 124927 w 386861"/>
              <a:gd name="connsiteY95" fmla="*/ 200025 h 386861"/>
              <a:gd name="connsiteX96" fmla="*/ 195266 w 386861"/>
              <a:gd name="connsiteY96" fmla="*/ 270364 h 386861"/>
              <a:gd name="connsiteX97" fmla="*/ 265604 w 386861"/>
              <a:gd name="connsiteY97" fmla="*/ 200025 h 386861"/>
              <a:gd name="connsiteX98" fmla="*/ 195266 w 386861"/>
              <a:gd name="connsiteY98" fmla="*/ 129687 h 386861"/>
              <a:gd name="connsiteX99" fmla="*/ 195266 w 386861"/>
              <a:gd name="connsiteY99" fmla="*/ 235194 h 386861"/>
              <a:gd name="connsiteX100" fmla="*/ 160096 w 386861"/>
              <a:gd name="connsiteY100" fmla="*/ 200025 h 386861"/>
              <a:gd name="connsiteX101" fmla="*/ 195266 w 386861"/>
              <a:gd name="connsiteY101" fmla="*/ 164856 h 386861"/>
              <a:gd name="connsiteX102" fmla="*/ 230435 w 386861"/>
              <a:gd name="connsiteY102" fmla="*/ 200025 h 386861"/>
              <a:gd name="connsiteX103" fmla="*/ 195266 w 386861"/>
              <a:gd name="connsiteY103" fmla="*/ 235194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86861" h="386861">
                <a:moveTo>
                  <a:pt x="325919" y="217258"/>
                </a:moveTo>
                <a:cubicBezTo>
                  <a:pt x="326623" y="211631"/>
                  <a:pt x="327150" y="206004"/>
                  <a:pt x="327150" y="200025"/>
                </a:cubicBezTo>
                <a:cubicBezTo>
                  <a:pt x="327150" y="194046"/>
                  <a:pt x="326623" y="188419"/>
                  <a:pt x="325919" y="182792"/>
                </a:cubicBezTo>
                <a:lnTo>
                  <a:pt x="363023" y="153778"/>
                </a:lnTo>
                <a:cubicBezTo>
                  <a:pt x="366364" y="151140"/>
                  <a:pt x="367243" y="146392"/>
                  <a:pt x="365133" y="142523"/>
                </a:cubicBezTo>
                <a:lnTo>
                  <a:pt x="329964" y="81681"/>
                </a:lnTo>
                <a:cubicBezTo>
                  <a:pt x="328381" y="78867"/>
                  <a:pt x="325392" y="77284"/>
                  <a:pt x="322227" y="77284"/>
                </a:cubicBezTo>
                <a:cubicBezTo>
                  <a:pt x="321171" y="77284"/>
                  <a:pt x="320116" y="77460"/>
                  <a:pt x="319237" y="77812"/>
                </a:cubicBezTo>
                <a:lnTo>
                  <a:pt x="275451" y="95397"/>
                </a:lnTo>
                <a:cubicBezTo>
                  <a:pt x="266307" y="88363"/>
                  <a:pt x="256460" y="82560"/>
                  <a:pt x="245733" y="78164"/>
                </a:cubicBezTo>
                <a:lnTo>
                  <a:pt x="239051" y="31564"/>
                </a:lnTo>
                <a:cubicBezTo>
                  <a:pt x="238524" y="27344"/>
                  <a:pt x="234831" y="24179"/>
                  <a:pt x="230435" y="24179"/>
                </a:cubicBezTo>
                <a:lnTo>
                  <a:pt x="160096" y="24179"/>
                </a:lnTo>
                <a:cubicBezTo>
                  <a:pt x="155700" y="24179"/>
                  <a:pt x="152007" y="27344"/>
                  <a:pt x="151480" y="31564"/>
                </a:cubicBezTo>
                <a:lnTo>
                  <a:pt x="144798" y="78164"/>
                </a:lnTo>
                <a:cubicBezTo>
                  <a:pt x="134071" y="82560"/>
                  <a:pt x="124224" y="88539"/>
                  <a:pt x="115080" y="95397"/>
                </a:cubicBezTo>
                <a:lnTo>
                  <a:pt x="71294" y="77812"/>
                </a:lnTo>
                <a:cubicBezTo>
                  <a:pt x="70239" y="77460"/>
                  <a:pt x="69184" y="77284"/>
                  <a:pt x="68129" y="77284"/>
                </a:cubicBezTo>
                <a:cubicBezTo>
                  <a:pt x="65139" y="77284"/>
                  <a:pt x="62150" y="78867"/>
                  <a:pt x="60567" y="81681"/>
                </a:cubicBezTo>
                <a:lnTo>
                  <a:pt x="25398" y="142523"/>
                </a:lnTo>
                <a:cubicBezTo>
                  <a:pt x="23112" y="146392"/>
                  <a:pt x="24167" y="151140"/>
                  <a:pt x="27508" y="153778"/>
                </a:cubicBezTo>
                <a:lnTo>
                  <a:pt x="64612" y="182792"/>
                </a:lnTo>
                <a:cubicBezTo>
                  <a:pt x="63908" y="188419"/>
                  <a:pt x="63381" y="194222"/>
                  <a:pt x="63381" y="200025"/>
                </a:cubicBezTo>
                <a:cubicBezTo>
                  <a:pt x="63381" y="205828"/>
                  <a:pt x="63908" y="211631"/>
                  <a:pt x="64612" y="217258"/>
                </a:cubicBezTo>
                <a:lnTo>
                  <a:pt x="27508" y="246273"/>
                </a:lnTo>
                <a:cubicBezTo>
                  <a:pt x="24167" y="248910"/>
                  <a:pt x="23288" y="253658"/>
                  <a:pt x="25398" y="257527"/>
                </a:cubicBezTo>
                <a:lnTo>
                  <a:pt x="60567" y="318370"/>
                </a:lnTo>
                <a:cubicBezTo>
                  <a:pt x="62150" y="321183"/>
                  <a:pt x="65139" y="322766"/>
                  <a:pt x="68305" y="322766"/>
                </a:cubicBezTo>
                <a:cubicBezTo>
                  <a:pt x="69360" y="322766"/>
                  <a:pt x="70415" y="322590"/>
                  <a:pt x="71294" y="322238"/>
                </a:cubicBezTo>
                <a:lnTo>
                  <a:pt x="115080" y="304654"/>
                </a:lnTo>
                <a:cubicBezTo>
                  <a:pt x="124224" y="311688"/>
                  <a:pt x="134071" y="317490"/>
                  <a:pt x="144798" y="321887"/>
                </a:cubicBezTo>
                <a:lnTo>
                  <a:pt x="151480" y="368486"/>
                </a:lnTo>
                <a:cubicBezTo>
                  <a:pt x="152007" y="372706"/>
                  <a:pt x="155700" y="375871"/>
                  <a:pt x="160096" y="375871"/>
                </a:cubicBezTo>
                <a:lnTo>
                  <a:pt x="230435" y="375871"/>
                </a:lnTo>
                <a:cubicBezTo>
                  <a:pt x="234831" y="375871"/>
                  <a:pt x="238524" y="372706"/>
                  <a:pt x="239051" y="368486"/>
                </a:cubicBezTo>
                <a:lnTo>
                  <a:pt x="245733" y="321887"/>
                </a:lnTo>
                <a:cubicBezTo>
                  <a:pt x="256460" y="317490"/>
                  <a:pt x="266307" y="311512"/>
                  <a:pt x="275451" y="304654"/>
                </a:cubicBezTo>
                <a:lnTo>
                  <a:pt x="319237" y="322238"/>
                </a:lnTo>
                <a:cubicBezTo>
                  <a:pt x="320292" y="322590"/>
                  <a:pt x="321347" y="322766"/>
                  <a:pt x="322402" y="322766"/>
                </a:cubicBezTo>
                <a:cubicBezTo>
                  <a:pt x="325392" y="322766"/>
                  <a:pt x="328381" y="321183"/>
                  <a:pt x="329964" y="318370"/>
                </a:cubicBezTo>
                <a:lnTo>
                  <a:pt x="365133" y="257527"/>
                </a:lnTo>
                <a:cubicBezTo>
                  <a:pt x="367243" y="253658"/>
                  <a:pt x="366364" y="248910"/>
                  <a:pt x="363023" y="246273"/>
                </a:cubicBezTo>
                <a:lnTo>
                  <a:pt x="325919" y="217258"/>
                </a:lnTo>
                <a:close/>
                <a:moveTo>
                  <a:pt x="291102" y="187188"/>
                </a:moveTo>
                <a:cubicBezTo>
                  <a:pt x="291805" y="192640"/>
                  <a:pt x="291981" y="196332"/>
                  <a:pt x="291981" y="200025"/>
                </a:cubicBezTo>
                <a:cubicBezTo>
                  <a:pt x="291981" y="203718"/>
                  <a:pt x="291629" y="207587"/>
                  <a:pt x="291102" y="212862"/>
                </a:cubicBezTo>
                <a:lnTo>
                  <a:pt x="288640" y="232733"/>
                </a:lnTo>
                <a:lnTo>
                  <a:pt x="304290" y="245042"/>
                </a:lnTo>
                <a:lnTo>
                  <a:pt x="323282" y="259813"/>
                </a:lnTo>
                <a:lnTo>
                  <a:pt x="310972" y="281090"/>
                </a:lnTo>
                <a:lnTo>
                  <a:pt x="288640" y="272122"/>
                </a:lnTo>
                <a:lnTo>
                  <a:pt x="270352" y="264737"/>
                </a:lnTo>
                <a:lnTo>
                  <a:pt x="254526" y="276694"/>
                </a:lnTo>
                <a:cubicBezTo>
                  <a:pt x="246964" y="282321"/>
                  <a:pt x="239755" y="286541"/>
                  <a:pt x="232545" y="289531"/>
                </a:cubicBezTo>
                <a:lnTo>
                  <a:pt x="213905" y="297092"/>
                </a:lnTo>
                <a:lnTo>
                  <a:pt x="211092" y="316963"/>
                </a:lnTo>
                <a:lnTo>
                  <a:pt x="207575" y="340702"/>
                </a:lnTo>
                <a:lnTo>
                  <a:pt x="182956" y="340702"/>
                </a:lnTo>
                <a:lnTo>
                  <a:pt x="179615" y="316963"/>
                </a:lnTo>
                <a:lnTo>
                  <a:pt x="176802" y="297092"/>
                </a:lnTo>
                <a:lnTo>
                  <a:pt x="158162" y="289531"/>
                </a:lnTo>
                <a:cubicBezTo>
                  <a:pt x="150601" y="286366"/>
                  <a:pt x="143567" y="282321"/>
                  <a:pt x="136533" y="277046"/>
                </a:cubicBezTo>
                <a:lnTo>
                  <a:pt x="120531" y="264737"/>
                </a:lnTo>
                <a:lnTo>
                  <a:pt x="101891" y="272298"/>
                </a:lnTo>
                <a:lnTo>
                  <a:pt x="79559" y="281266"/>
                </a:lnTo>
                <a:lnTo>
                  <a:pt x="67249" y="259989"/>
                </a:lnTo>
                <a:lnTo>
                  <a:pt x="86241" y="245218"/>
                </a:lnTo>
                <a:lnTo>
                  <a:pt x="101891" y="232908"/>
                </a:lnTo>
                <a:lnTo>
                  <a:pt x="99429" y="213038"/>
                </a:lnTo>
                <a:cubicBezTo>
                  <a:pt x="98902" y="207587"/>
                  <a:pt x="98550" y="203542"/>
                  <a:pt x="98550" y="200025"/>
                </a:cubicBezTo>
                <a:cubicBezTo>
                  <a:pt x="98550" y="196508"/>
                  <a:pt x="98902" y="192464"/>
                  <a:pt x="99429" y="187188"/>
                </a:cubicBezTo>
                <a:lnTo>
                  <a:pt x="101891" y="167318"/>
                </a:lnTo>
                <a:lnTo>
                  <a:pt x="86241" y="155008"/>
                </a:lnTo>
                <a:lnTo>
                  <a:pt x="67249" y="140237"/>
                </a:lnTo>
                <a:lnTo>
                  <a:pt x="79559" y="118960"/>
                </a:lnTo>
                <a:lnTo>
                  <a:pt x="101891" y="127928"/>
                </a:lnTo>
                <a:lnTo>
                  <a:pt x="120179" y="135314"/>
                </a:lnTo>
                <a:lnTo>
                  <a:pt x="136005" y="123356"/>
                </a:lnTo>
                <a:cubicBezTo>
                  <a:pt x="143567" y="117729"/>
                  <a:pt x="150776" y="113509"/>
                  <a:pt x="157986" y="110519"/>
                </a:cubicBezTo>
                <a:lnTo>
                  <a:pt x="176626" y="102958"/>
                </a:lnTo>
                <a:lnTo>
                  <a:pt x="179439" y="83087"/>
                </a:lnTo>
                <a:lnTo>
                  <a:pt x="182956" y="59348"/>
                </a:lnTo>
                <a:lnTo>
                  <a:pt x="207399" y="59348"/>
                </a:lnTo>
                <a:lnTo>
                  <a:pt x="210740" y="83087"/>
                </a:lnTo>
                <a:lnTo>
                  <a:pt x="213554" y="102958"/>
                </a:lnTo>
                <a:lnTo>
                  <a:pt x="232193" y="110519"/>
                </a:lnTo>
                <a:cubicBezTo>
                  <a:pt x="239755" y="113685"/>
                  <a:pt x="246788" y="117729"/>
                  <a:pt x="253822" y="123004"/>
                </a:cubicBezTo>
                <a:lnTo>
                  <a:pt x="269824" y="135314"/>
                </a:lnTo>
                <a:lnTo>
                  <a:pt x="288464" y="127752"/>
                </a:lnTo>
                <a:lnTo>
                  <a:pt x="310797" y="118784"/>
                </a:lnTo>
                <a:lnTo>
                  <a:pt x="323106" y="140062"/>
                </a:lnTo>
                <a:lnTo>
                  <a:pt x="304290" y="155008"/>
                </a:lnTo>
                <a:lnTo>
                  <a:pt x="288640" y="167318"/>
                </a:lnTo>
                <a:lnTo>
                  <a:pt x="291102" y="187188"/>
                </a:lnTo>
                <a:close/>
                <a:moveTo>
                  <a:pt x="195266" y="129687"/>
                </a:moveTo>
                <a:cubicBezTo>
                  <a:pt x="156403" y="129687"/>
                  <a:pt x="124927" y="161163"/>
                  <a:pt x="124927" y="200025"/>
                </a:cubicBezTo>
                <a:cubicBezTo>
                  <a:pt x="124927" y="238887"/>
                  <a:pt x="156403" y="270364"/>
                  <a:pt x="195266" y="270364"/>
                </a:cubicBezTo>
                <a:cubicBezTo>
                  <a:pt x="234128" y="270364"/>
                  <a:pt x="265604" y="238887"/>
                  <a:pt x="265604" y="200025"/>
                </a:cubicBezTo>
                <a:cubicBezTo>
                  <a:pt x="265604" y="161163"/>
                  <a:pt x="234128" y="129687"/>
                  <a:pt x="195266" y="129687"/>
                </a:cubicBezTo>
                <a:close/>
                <a:moveTo>
                  <a:pt x="195266" y="235194"/>
                </a:moveTo>
                <a:cubicBezTo>
                  <a:pt x="175922" y="235194"/>
                  <a:pt x="160096" y="219368"/>
                  <a:pt x="160096" y="200025"/>
                </a:cubicBezTo>
                <a:cubicBezTo>
                  <a:pt x="160096" y="180682"/>
                  <a:pt x="175922" y="164856"/>
                  <a:pt x="195266" y="164856"/>
                </a:cubicBezTo>
                <a:cubicBezTo>
                  <a:pt x="214609" y="164856"/>
                  <a:pt x="230435" y="180682"/>
                  <a:pt x="230435" y="200025"/>
                </a:cubicBezTo>
                <a:cubicBezTo>
                  <a:pt x="230435" y="219368"/>
                  <a:pt x="214609" y="235194"/>
                  <a:pt x="195266" y="235194"/>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55" name="Freeform: Shape 54">
            <a:extLst>
              <a:ext uri="{FF2B5EF4-FFF2-40B4-BE49-F238E27FC236}">
                <a16:creationId xmlns:a16="http://schemas.microsoft.com/office/drawing/2014/main" id="{F2C0538B-62FB-4C17-A90B-38C45FFA3643}"/>
              </a:ext>
            </a:extLst>
          </p:cNvPr>
          <p:cNvSpPr/>
          <p:nvPr/>
        </p:nvSpPr>
        <p:spPr>
          <a:xfrm>
            <a:off x="4400844" y="3453924"/>
            <a:ext cx="351693" cy="351693"/>
          </a:xfrm>
          <a:custGeom>
            <a:avLst/>
            <a:gdLst>
              <a:gd name="connsiteX0" fmla="*/ 200025 w 351692"/>
              <a:gd name="connsiteY0" fmla="*/ 24179 h 351692"/>
              <a:gd name="connsiteX1" fmla="*/ 164856 w 351692"/>
              <a:gd name="connsiteY1" fmla="*/ 24179 h 351692"/>
              <a:gd name="connsiteX2" fmla="*/ 164856 w 351692"/>
              <a:gd name="connsiteY2" fmla="*/ 200025 h 351692"/>
              <a:gd name="connsiteX3" fmla="*/ 200025 w 351692"/>
              <a:gd name="connsiteY3" fmla="*/ 200025 h 351692"/>
              <a:gd name="connsiteX4" fmla="*/ 200025 w 351692"/>
              <a:gd name="connsiteY4" fmla="*/ 24179 h 351692"/>
              <a:gd name="connsiteX5" fmla="*/ 284959 w 351692"/>
              <a:gd name="connsiteY5" fmla="*/ 62337 h 351692"/>
              <a:gd name="connsiteX6" fmla="*/ 259989 w 351692"/>
              <a:gd name="connsiteY6" fmla="*/ 87308 h 351692"/>
              <a:gd name="connsiteX7" fmla="*/ 305533 w 351692"/>
              <a:gd name="connsiteY7" fmla="*/ 182440 h 351692"/>
              <a:gd name="connsiteX8" fmla="*/ 182440 w 351692"/>
              <a:gd name="connsiteY8" fmla="*/ 305533 h 351692"/>
              <a:gd name="connsiteX9" fmla="*/ 59348 w 351692"/>
              <a:gd name="connsiteY9" fmla="*/ 182440 h 351692"/>
              <a:gd name="connsiteX10" fmla="*/ 104716 w 351692"/>
              <a:gd name="connsiteY10" fmla="*/ 87132 h 351692"/>
              <a:gd name="connsiteX11" fmla="*/ 79922 w 351692"/>
              <a:gd name="connsiteY11" fmla="*/ 62337 h 351692"/>
              <a:gd name="connsiteX12" fmla="*/ 24179 w 351692"/>
              <a:gd name="connsiteY12" fmla="*/ 182440 h 351692"/>
              <a:gd name="connsiteX13" fmla="*/ 182440 w 351692"/>
              <a:gd name="connsiteY13" fmla="*/ 340702 h 351692"/>
              <a:gd name="connsiteX14" fmla="*/ 340702 w 351692"/>
              <a:gd name="connsiteY14" fmla="*/ 182440 h 351692"/>
              <a:gd name="connsiteX15" fmla="*/ 284959 w 351692"/>
              <a:gd name="connsiteY15" fmla="*/ 62337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51692" h="351692">
                <a:moveTo>
                  <a:pt x="200025" y="24179"/>
                </a:moveTo>
                <a:lnTo>
                  <a:pt x="164856" y="24179"/>
                </a:lnTo>
                <a:lnTo>
                  <a:pt x="164856" y="200025"/>
                </a:lnTo>
                <a:lnTo>
                  <a:pt x="200025" y="200025"/>
                </a:lnTo>
                <a:lnTo>
                  <a:pt x="200025" y="24179"/>
                </a:lnTo>
                <a:close/>
                <a:moveTo>
                  <a:pt x="284959" y="62337"/>
                </a:moveTo>
                <a:lnTo>
                  <a:pt x="259989" y="87308"/>
                </a:lnTo>
                <a:cubicBezTo>
                  <a:pt x="287772" y="109640"/>
                  <a:pt x="305533" y="143930"/>
                  <a:pt x="305533" y="182440"/>
                </a:cubicBezTo>
                <a:cubicBezTo>
                  <a:pt x="305533" y="250493"/>
                  <a:pt x="250493" y="305533"/>
                  <a:pt x="182440" y="305533"/>
                </a:cubicBezTo>
                <a:cubicBezTo>
                  <a:pt x="114388" y="305533"/>
                  <a:pt x="59348" y="250493"/>
                  <a:pt x="59348" y="182440"/>
                </a:cubicBezTo>
                <a:cubicBezTo>
                  <a:pt x="59348" y="143930"/>
                  <a:pt x="77109" y="109640"/>
                  <a:pt x="104716" y="87132"/>
                </a:cubicBezTo>
                <a:lnTo>
                  <a:pt x="79922" y="62337"/>
                </a:lnTo>
                <a:cubicBezTo>
                  <a:pt x="45808" y="91352"/>
                  <a:pt x="24179" y="134259"/>
                  <a:pt x="24179" y="182440"/>
                </a:cubicBezTo>
                <a:cubicBezTo>
                  <a:pt x="24179" y="269836"/>
                  <a:pt x="95045" y="340702"/>
                  <a:pt x="182440" y="340702"/>
                </a:cubicBezTo>
                <a:cubicBezTo>
                  <a:pt x="269836" y="340702"/>
                  <a:pt x="340702" y="269836"/>
                  <a:pt x="340702" y="182440"/>
                </a:cubicBezTo>
                <a:cubicBezTo>
                  <a:pt x="340702" y="134259"/>
                  <a:pt x="319073" y="91352"/>
                  <a:pt x="284959" y="62337"/>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61" name="Freeform: Shape 60">
            <a:extLst>
              <a:ext uri="{FF2B5EF4-FFF2-40B4-BE49-F238E27FC236}">
                <a16:creationId xmlns:a16="http://schemas.microsoft.com/office/drawing/2014/main" id="{080B3D2A-48A7-4A82-8A29-BBA12FF90E62}"/>
              </a:ext>
            </a:extLst>
          </p:cNvPr>
          <p:cNvSpPr/>
          <p:nvPr/>
        </p:nvSpPr>
        <p:spPr>
          <a:xfrm>
            <a:off x="3339612" y="3418755"/>
            <a:ext cx="439616" cy="404446"/>
          </a:xfrm>
          <a:custGeom>
            <a:avLst/>
            <a:gdLst>
              <a:gd name="connsiteX0" fmla="*/ 393456 w 439615"/>
              <a:gd name="connsiteY0" fmla="*/ 112102 h 404446"/>
              <a:gd name="connsiteX1" fmla="*/ 337713 w 439615"/>
              <a:gd name="connsiteY1" fmla="*/ 112102 h 404446"/>
              <a:gd name="connsiteX2" fmla="*/ 305533 w 439615"/>
              <a:gd name="connsiteY2" fmla="*/ 76933 h 404446"/>
              <a:gd name="connsiteX3" fmla="*/ 200025 w 439615"/>
              <a:gd name="connsiteY3" fmla="*/ 76933 h 404446"/>
              <a:gd name="connsiteX4" fmla="*/ 200025 w 439615"/>
              <a:gd name="connsiteY4" fmla="*/ 112102 h 404446"/>
              <a:gd name="connsiteX5" fmla="*/ 290058 w 439615"/>
              <a:gd name="connsiteY5" fmla="*/ 112102 h 404446"/>
              <a:gd name="connsiteX6" fmla="*/ 322238 w 439615"/>
              <a:gd name="connsiteY6" fmla="*/ 147271 h 404446"/>
              <a:gd name="connsiteX7" fmla="*/ 393456 w 439615"/>
              <a:gd name="connsiteY7" fmla="*/ 147271 h 404446"/>
              <a:gd name="connsiteX8" fmla="*/ 393456 w 439615"/>
              <a:gd name="connsiteY8" fmla="*/ 358287 h 404446"/>
              <a:gd name="connsiteX9" fmla="*/ 112102 w 439615"/>
              <a:gd name="connsiteY9" fmla="*/ 358287 h 404446"/>
              <a:gd name="connsiteX10" fmla="*/ 112102 w 439615"/>
              <a:gd name="connsiteY10" fmla="*/ 200025 h 404446"/>
              <a:gd name="connsiteX11" fmla="*/ 76933 w 439615"/>
              <a:gd name="connsiteY11" fmla="*/ 200025 h 404446"/>
              <a:gd name="connsiteX12" fmla="*/ 76933 w 439615"/>
              <a:gd name="connsiteY12" fmla="*/ 358287 h 404446"/>
              <a:gd name="connsiteX13" fmla="*/ 112102 w 439615"/>
              <a:gd name="connsiteY13" fmla="*/ 393456 h 404446"/>
              <a:gd name="connsiteX14" fmla="*/ 393456 w 439615"/>
              <a:gd name="connsiteY14" fmla="*/ 393456 h 404446"/>
              <a:gd name="connsiteX15" fmla="*/ 428625 w 439615"/>
              <a:gd name="connsiteY15" fmla="*/ 358287 h 404446"/>
              <a:gd name="connsiteX16" fmla="*/ 428625 w 439615"/>
              <a:gd name="connsiteY16" fmla="*/ 147271 h 404446"/>
              <a:gd name="connsiteX17" fmla="*/ 393456 w 439615"/>
              <a:gd name="connsiteY17" fmla="*/ 112102 h 404446"/>
              <a:gd name="connsiteX18" fmla="*/ 164856 w 439615"/>
              <a:gd name="connsiteY18" fmla="*/ 252779 h 404446"/>
              <a:gd name="connsiteX19" fmla="*/ 252779 w 439615"/>
              <a:gd name="connsiteY19" fmla="*/ 340702 h 404446"/>
              <a:gd name="connsiteX20" fmla="*/ 340702 w 439615"/>
              <a:gd name="connsiteY20" fmla="*/ 252779 h 404446"/>
              <a:gd name="connsiteX21" fmla="*/ 252779 w 439615"/>
              <a:gd name="connsiteY21" fmla="*/ 164856 h 404446"/>
              <a:gd name="connsiteX22" fmla="*/ 164856 w 439615"/>
              <a:gd name="connsiteY22" fmla="*/ 252779 h 404446"/>
              <a:gd name="connsiteX23" fmla="*/ 252779 w 439615"/>
              <a:gd name="connsiteY23" fmla="*/ 200025 h 404446"/>
              <a:gd name="connsiteX24" fmla="*/ 305533 w 439615"/>
              <a:gd name="connsiteY24" fmla="*/ 252779 h 404446"/>
              <a:gd name="connsiteX25" fmla="*/ 252779 w 439615"/>
              <a:gd name="connsiteY25" fmla="*/ 305533 h 404446"/>
              <a:gd name="connsiteX26" fmla="*/ 200025 w 439615"/>
              <a:gd name="connsiteY26" fmla="*/ 252779 h 404446"/>
              <a:gd name="connsiteX27" fmla="*/ 252779 w 439615"/>
              <a:gd name="connsiteY27" fmla="*/ 200025 h 404446"/>
              <a:gd name="connsiteX28" fmla="*/ 112102 w 439615"/>
              <a:gd name="connsiteY28" fmla="*/ 112102 h 404446"/>
              <a:gd name="connsiteX29" fmla="*/ 164856 w 439615"/>
              <a:gd name="connsiteY29" fmla="*/ 112102 h 404446"/>
              <a:gd name="connsiteX30" fmla="*/ 164856 w 439615"/>
              <a:gd name="connsiteY30" fmla="*/ 76933 h 404446"/>
              <a:gd name="connsiteX31" fmla="*/ 112102 w 439615"/>
              <a:gd name="connsiteY31" fmla="*/ 76933 h 404446"/>
              <a:gd name="connsiteX32" fmla="*/ 112102 w 439615"/>
              <a:gd name="connsiteY32" fmla="*/ 24179 h 404446"/>
              <a:gd name="connsiteX33" fmla="*/ 76933 w 439615"/>
              <a:gd name="connsiteY33" fmla="*/ 24179 h 404446"/>
              <a:gd name="connsiteX34" fmla="*/ 76933 w 439615"/>
              <a:gd name="connsiteY34" fmla="*/ 76933 h 404446"/>
              <a:gd name="connsiteX35" fmla="*/ 24179 w 439615"/>
              <a:gd name="connsiteY35" fmla="*/ 76933 h 404446"/>
              <a:gd name="connsiteX36" fmla="*/ 24179 w 439615"/>
              <a:gd name="connsiteY36" fmla="*/ 112102 h 404446"/>
              <a:gd name="connsiteX37" fmla="*/ 76933 w 439615"/>
              <a:gd name="connsiteY37" fmla="*/ 112102 h 404446"/>
              <a:gd name="connsiteX38" fmla="*/ 76933 w 439615"/>
              <a:gd name="connsiteY38" fmla="*/ 164856 h 404446"/>
              <a:gd name="connsiteX39" fmla="*/ 112102 w 439615"/>
              <a:gd name="connsiteY39" fmla="*/ 164856 h 40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39615" h="404446">
                <a:moveTo>
                  <a:pt x="393456" y="112102"/>
                </a:moveTo>
                <a:lnTo>
                  <a:pt x="337713" y="112102"/>
                </a:lnTo>
                <a:lnTo>
                  <a:pt x="305533" y="76933"/>
                </a:lnTo>
                <a:lnTo>
                  <a:pt x="200025" y="76933"/>
                </a:lnTo>
                <a:lnTo>
                  <a:pt x="200025" y="112102"/>
                </a:lnTo>
                <a:lnTo>
                  <a:pt x="290058" y="112102"/>
                </a:lnTo>
                <a:lnTo>
                  <a:pt x="322238" y="147271"/>
                </a:lnTo>
                <a:lnTo>
                  <a:pt x="393456" y="147271"/>
                </a:lnTo>
                <a:lnTo>
                  <a:pt x="393456" y="358287"/>
                </a:lnTo>
                <a:lnTo>
                  <a:pt x="112102" y="358287"/>
                </a:lnTo>
                <a:lnTo>
                  <a:pt x="112102" y="200025"/>
                </a:lnTo>
                <a:lnTo>
                  <a:pt x="76933" y="200025"/>
                </a:lnTo>
                <a:lnTo>
                  <a:pt x="76933" y="358287"/>
                </a:lnTo>
                <a:cubicBezTo>
                  <a:pt x="76933" y="377630"/>
                  <a:pt x="92759" y="393456"/>
                  <a:pt x="112102" y="393456"/>
                </a:cubicBezTo>
                <a:lnTo>
                  <a:pt x="393456" y="393456"/>
                </a:lnTo>
                <a:cubicBezTo>
                  <a:pt x="412799" y="393456"/>
                  <a:pt x="428625" y="377630"/>
                  <a:pt x="428625" y="358287"/>
                </a:cubicBezTo>
                <a:lnTo>
                  <a:pt x="428625" y="147271"/>
                </a:lnTo>
                <a:cubicBezTo>
                  <a:pt x="428625" y="127928"/>
                  <a:pt x="412799" y="112102"/>
                  <a:pt x="393456" y="112102"/>
                </a:cubicBezTo>
                <a:close/>
                <a:moveTo>
                  <a:pt x="164856" y="252779"/>
                </a:moveTo>
                <a:cubicBezTo>
                  <a:pt x="164856" y="301313"/>
                  <a:pt x="204245" y="340702"/>
                  <a:pt x="252779" y="340702"/>
                </a:cubicBezTo>
                <a:cubicBezTo>
                  <a:pt x="301313" y="340702"/>
                  <a:pt x="340702" y="301313"/>
                  <a:pt x="340702" y="252779"/>
                </a:cubicBezTo>
                <a:cubicBezTo>
                  <a:pt x="340702" y="204245"/>
                  <a:pt x="301313" y="164856"/>
                  <a:pt x="252779" y="164856"/>
                </a:cubicBezTo>
                <a:cubicBezTo>
                  <a:pt x="204245" y="164856"/>
                  <a:pt x="164856" y="204245"/>
                  <a:pt x="164856" y="252779"/>
                </a:cubicBezTo>
                <a:close/>
                <a:moveTo>
                  <a:pt x="252779" y="200025"/>
                </a:moveTo>
                <a:cubicBezTo>
                  <a:pt x="281794" y="200025"/>
                  <a:pt x="305533" y="223764"/>
                  <a:pt x="305533" y="252779"/>
                </a:cubicBezTo>
                <a:cubicBezTo>
                  <a:pt x="305533" y="281794"/>
                  <a:pt x="281794" y="305533"/>
                  <a:pt x="252779" y="305533"/>
                </a:cubicBezTo>
                <a:cubicBezTo>
                  <a:pt x="223764" y="305533"/>
                  <a:pt x="200025" y="281794"/>
                  <a:pt x="200025" y="252779"/>
                </a:cubicBezTo>
                <a:cubicBezTo>
                  <a:pt x="200025" y="223764"/>
                  <a:pt x="223764" y="200025"/>
                  <a:pt x="252779" y="200025"/>
                </a:cubicBezTo>
                <a:close/>
                <a:moveTo>
                  <a:pt x="112102" y="112102"/>
                </a:moveTo>
                <a:lnTo>
                  <a:pt x="164856" y="112102"/>
                </a:lnTo>
                <a:lnTo>
                  <a:pt x="164856" y="76933"/>
                </a:lnTo>
                <a:lnTo>
                  <a:pt x="112102" y="76933"/>
                </a:lnTo>
                <a:lnTo>
                  <a:pt x="112102" y="24179"/>
                </a:lnTo>
                <a:lnTo>
                  <a:pt x="76933" y="24179"/>
                </a:lnTo>
                <a:lnTo>
                  <a:pt x="76933" y="76933"/>
                </a:lnTo>
                <a:lnTo>
                  <a:pt x="24179" y="76933"/>
                </a:lnTo>
                <a:lnTo>
                  <a:pt x="24179" y="112102"/>
                </a:lnTo>
                <a:lnTo>
                  <a:pt x="76933" y="112102"/>
                </a:lnTo>
                <a:lnTo>
                  <a:pt x="76933" y="164856"/>
                </a:lnTo>
                <a:lnTo>
                  <a:pt x="112102" y="164856"/>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67" name="Freeform: Shape 66">
            <a:extLst>
              <a:ext uri="{FF2B5EF4-FFF2-40B4-BE49-F238E27FC236}">
                <a16:creationId xmlns:a16="http://schemas.microsoft.com/office/drawing/2014/main" id="{A2031F8A-3E3B-4D9E-830E-3993FD4295FE}"/>
              </a:ext>
            </a:extLst>
          </p:cNvPr>
          <p:cNvSpPr/>
          <p:nvPr/>
        </p:nvSpPr>
        <p:spPr>
          <a:xfrm>
            <a:off x="2366303" y="3453272"/>
            <a:ext cx="386862" cy="351693"/>
          </a:xfrm>
          <a:custGeom>
            <a:avLst/>
            <a:gdLst>
              <a:gd name="connsiteX0" fmla="*/ 237305 w 386861"/>
              <a:gd name="connsiteY0" fmla="*/ 59348 h 351692"/>
              <a:gd name="connsiteX1" fmla="*/ 269484 w 386861"/>
              <a:gd name="connsiteY1" fmla="*/ 94517 h 351692"/>
              <a:gd name="connsiteX2" fmla="*/ 340702 w 386861"/>
              <a:gd name="connsiteY2" fmla="*/ 94517 h 351692"/>
              <a:gd name="connsiteX3" fmla="*/ 340702 w 386861"/>
              <a:gd name="connsiteY3" fmla="*/ 305533 h 351692"/>
              <a:gd name="connsiteX4" fmla="*/ 59348 w 386861"/>
              <a:gd name="connsiteY4" fmla="*/ 305533 h 351692"/>
              <a:gd name="connsiteX5" fmla="*/ 59348 w 386861"/>
              <a:gd name="connsiteY5" fmla="*/ 94517 h 351692"/>
              <a:gd name="connsiteX6" fmla="*/ 130566 w 386861"/>
              <a:gd name="connsiteY6" fmla="*/ 94517 h 351692"/>
              <a:gd name="connsiteX7" fmla="*/ 162746 w 386861"/>
              <a:gd name="connsiteY7" fmla="*/ 59348 h 351692"/>
              <a:gd name="connsiteX8" fmla="*/ 237305 w 386861"/>
              <a:gd name="connsiteY8" fmla="*/ 59348 h 351692"/>
              <a:gd name="connsiteX9" fmla="*/ 252779 w 386861"/>
              <a:gd name="connsiteY9" fmla="*/ 24179 h 351692"/>
              <a:gd name="connsiteX10" fmla="*/ 147271 w 386861"/>
              <a:gd name="connsiteY10" fmla="*/ 24179 h 351692"/>
              <a:gd name="connsiteX11" fmla="*/ 115091 w 386861"/>
              <a:gd name="connsiteY11" fmla="*/ 59348 h 351692"/>
              <a:gd name="connsiteX12" fmla="*/ 59348 w 386861"/>
              <a:gd name="connsiteY12" fmla="*/ 59348 h 351692"/>
              <a:gd name="connsiteX13" fmla="*/ 24179 w 386861"/>
              <a:gd name="connsiteY13" fmla="*/ 94517 h 351692"/>
              <a:gd name="connsiteX14" fmla="*/ 24179 w 386861"/>
              <a:gd name="connsiteY14" fmla="*/ 305533 h 351692"/>
              <a:gd name="connsiteX15" fmla="*/ 59348 w 386861"/>
              <a:gd name="connsiteY15" fmla="*/ 340702 h 351692"/>
              <a:gd name="connsiteX16" fmla="*/ 340702 w 386861"/>
              <a:gd name="connsiteY16" fmla="*/ 340702 h 351692"/>
              <a:gd name="connsiteX17" fmla="*/ 375871 w 386861"/>
              <a:gd name="connsiteY17" fmla="*/ 305533 h 351692"/>
              <a:gd name="connsiteX18" fmla="*/ 375871 w 386861"/>
              <a:gd name="connsiteY18" fmla="*/ 94517 h 351692"/>
              <a:gd name="connsiteX19" fmla="*/ 340702 w 386861"/>
              <a:gd name="connsiteY19" fmla="*/ 59348 h 351692"/>
              <a:gd name="connsiteX20" fmla="*/ 284959 w 386861"/>
              <a:gd name="connsiteY20" fmla="*/ 59348 h 351692"/>
              <a:gd name="connsiteX21" fmla="*/ 252779 w 386861"/>
              <a:gd name="connsiteY21" fmla="*/ 24179 h 351692"/>
              <a:gd name="connsiteX22" fmla="*/ 200025 w 386861"/>
              <a:gd name="connsiteY22" fmla="*/ 147271 h 351692"/>
              <a:gd name="connsiteX23" fmla="*/ 252779 w 386861"/>
              <a:gd name="connsiteY23" fmla="*/ 200025 h 351692"/>
              <a:gd name="connsiteX24" fmla="*/ 200025 w 386861"/>
              <a:gd name="connsiteY24" fmla="*/ 252779 h 351692"/>
              <a:gd name="connsiteX25" fmla="*/ 147271 w 386861"/>
              <a:gd name="connsiteY25" fmla="*/ 200025 h 351692"/>
              <a:gd name="connsiteX26" fmla="*/ 200025 w 386861"/>
              <a:gd name="connsiteY26" fmla="*/ 147271 h 351692"/>
              <a:gd name="connsiteX27" fmla="*/ 200025 w 386861"/>
              <a:gd name="connsiteY27" fmla="*/ 112102 h 351692"/>
              <a:gd name="connsiteX28" fmla="*/ 112102 w 386861"/>
              <a:gd name="connsiteY28" fmla="*/ 200025 h 351692"/>
              <a:gd name="connsiteX29" fmla="*/ 200025 w 386861"/>
              <a:gd name="connsiteY29" fmla="*/ 287948 h 351692"/>
              <a:gd name="connsiteX30" fmla="*/ 287948 w 386861"/>
              <a:gd name="connsiteY30" fmla="*/ 200025 h 351692"/>
              <a:gd name="connsiteX31" fmla="*/ 200025 w 386861"/>
              <a:gd name="connsiteY31" fmla="*/ 112102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6861" h="351692">
                <a:moveTo>
                  <a:pt x="237305" y="59348"/>
                </a:moveTo>
                <a:lnTo>
                  <a:pt x="269484" y="94517"/>
                </a:lnTo>
                <a:lnTo>
                  <a:pt x="340702" y="94517"/>
                </a:lnTo>
                <a:lnTo>
                  <a:pt x="340702" y="305533"/>
                </a:lnTo>
                <a:lnTo>
                  <a:pt x="59348" y="305533"/>
                </a:lnTo>
                <a:lnTo>
                  <a:pt x="59348" y="94517"/>
                </a:lnTo>
                <a:lnTo>
                  <a:pt x="130566" y="94517"/>
                </a:lnTo>
                <a:lnTo>
                  <a:pt x="162746" y="59348"/>
                </a:lnTo>
                <a:lnTo>
                  <a:pt x="237305" y="59348"/>
                </a:lnTo>
                <a:moveTo>
                  <a:pt x="252779" y="24179"/>
                </a:moveTo>
                <a:lnTo>
                  <a:pt x="147271" y="24179"/>
                </a:lnTo>
                <a:lnTo>
                  <a:pt x="115091" y="59348"/>
                </a:lnTo>
                <a:lnTo>
                  <a:pt x="59348" y="59348"/>
                </a:lnTo>
                <a:cubicBezTo>
                  <a:pt x="40005" y="59348"/>
                  <a:pt x="24179" y="75174"/>
                  <a:pt x="24179" y="94517"/>
                </a:cubicBezTo>
                <a:lnTo>
                  <a:pt x="24179" y="305533"/>
                </a:lnTo>
                <a:cubicBezTo>
                  <a:pt x="24179" y="324876"/>
                  <a:pt x="40005" y="340702"/>
                  <a:pt x="59348" y="340702"/>
                </a:cubicBezTo>
                <a:lnTo>
                  <a:pt x="340702" y="340702"/>
                </a:lnTo>
                <a:cubicBezTo>
                  <a:pt x="360045" y="340702"/>
                  <a:pt x="375871" y="324876"/>
                  <a:pt x="375871" y="305533"/>
                </a:cubicBezTo>
                <a:lnTo>
                  <a:pt x="375871" y="94517"/>
                </a:lnTo>
                <a:cubicBezTo>
                  <a:pt x="375871" y="75174"/>
                  <a:pt x="360045" y="59348"/>
                  <a:pt x="340702" y="59348"/>
                </a:cubicBezTo>
                <a:lnTo>
                  <a:pt x="284959" y="59348"/>
                </a:lnTo>
                <a:lnTo>
                  <a:pt x="252779" y="24179"/>
                </a:lnTo>
                <a:close/>
                <a:moveTo>
                  <a:pt x="200025" y="147271"/>
                </a:moveTo>
                <a:cubicBezTo>
                  <a:pt x="229040" y="147271"/>
                  <a:pt x="252779" y="171010"/>
                  <a:pt x="252779" y="200025"/>
                </a:cubicBezTo>
                <a:cubicBezTo>
                  <a:pt x="252779" y="229040"/>
                  <a:pt x="229040" y="252779"/>
                  <a:pt x="200025" y="252779"/>
                </a:cubicBezTo>
                <a:cubicBezTo>
                  <a:pt x="171010" y="252779"/>
                  <a:pt x="147271" y="229040"/>
                  <a:pt x="147271" y="200025"/>
                </a:cubicBezTo>
                <a:cubicBezTo>
                  <a:pt x="147271" y="171010"/>
                  <a:pt x="171010" y="147271"/>
                  <a:pt x="200025" y="147271"/>
                </a:cubicBezTo>
                <a:moveTo>
                  <a:pt x="200025" y="112102"/>
                </a:moveTo>
                <a:cubicBezTo>
                  <a:pt x="151492" y="112102"/>
                  <a:pt x="112102" y="151492"/>
                  <a:pt x="112102" y="200025"/>
                </a:cubicBezTo>
                <a:cubicBezTo>
                  <a:pt x="112102" y="248559"/>
                  <a:pt x="151492" y="287948"/>
                  <a:pt x="200025" y="287948"/>
                </a:cubicBezTo>
                <a:cubicBezTo>
                  <a:pt x="248559" y="287948"/>
                  <a:pt x="287948" y="248559"/>
                  <a:pt x="287948" y="200025"/>
                </a:cubicBezTo>
                <a:cubicBezTo>
                  <a:pt x="287948" y="151492"/>
                  <a:pt x="248559" y="112102"/>
                  <a:pt x="200025" y="112102"/>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73" name="Freeform: Shape 72">
            <a:extLst>
              <a:ext uri="{FF2B5EF4-FFF2-40B4-BE49-F238E27FC236}">
                <a16:creationId xmlns:a16="http://schemas.microsoft.com/office/drawing/2014/main" id="{DD6FC242-3C2C-4FA5-8897-4ACE8B8C483E}"/>
              </a:ext>
            </a:extLst>
          </p:cNvPr>
          <p:cNvSpPr/>
          <p:nvPr/>
        </p:nvSpPr>
        <p:spPr>
          <a:xfrm>
            <a:off x="1357825" y="3436339"/>
            <a:ext cx="386862" cy="386862"/>
          </a:xfrm>
          <a:custGeom>
            <a:avLst/>
            <a:gdLst>
              <a:gd name="connsiteX0" fmla="*/ 340702 w 386861"/>
              <a:gd name="connsiteY0" fmla="*/ 59348 h 386861"/>
              <a:gd name="connsiteX1" fmla="*/ 340702 w 386861"/>
              <a:gd name="connsiteY1" fmla="*/ 270364 h 386861"/>
              <a:gd name="connsiteX2" fmla="*/ 129687 w 386861"/>
              <a:gd name="connsiteY2" fmla="*/ 270364 h 386861"/>
              <a:gd name="connsiteX3" fmla="*/ 129687 w 386861"/>
              <a:gd name="connsiteY3" fmla="*/ 59348 h 386861"/>
              <a:gd name="connsiteX4" fmla="*/ 340702 w 386861"/>
              <a:gd name="connsiteY4" fmla="*/ 59348 h 386861"/>
              <a:gd name="connsiteX5" fmla="*/ 340702 w 386861"/>
              <a:gd name="connsiteY5" fmla="*/ 24179 h 386861"/>
              <a:gd name="connsiteX6" fmla="*/ 129687 w 386861"/>
              <a:gd name="connsiteY6" fmla="*/ 24179 h 386861"/>
              <a:gd name="connsiteX7" fmla="*/ 94517 w 386861"/>
              <a:gd name="connsiteY7" fmla="*/ 59348 h 386861"/>
              <a:gd name="connsiteX8" fmla="*/ 94517 w 386861"/>
              <a:gd name="connsiteY8" fmla="*/ 270364 h 386861"/>
              <a:gd name="connsiteX9" fmla="*/ 129687 w 386861"/>
              <a:gd name="connsiteY9" fmla="*/ 305533 h 386861"/>
              <a:gd name="connsiteX10" fmla="*/ 340702 w 386861"/>
              <a:gd name="connsiteY10" fmla="*/ 305533 h 386861"/>
              <a:gd name="connsiteX11" fmla="*/ 375871 w 386861"/>
              <a:gd name="connsiteY11" fmla="*/ 270364 h 386861"/>
              <a:gd name="connsiteX12" fmla="*/ 375871 w 386861"/>
              <a:gd name="connsiteY12" fmla="*/ 59348 h 386861"/>
              <a:gd name="connsiteX13" fmla="*/ 340702 w 386861"/>
              <a:gd name="connsiteY13" fmla="*/ 24179 h 386861"/>
              <a:gd name="connsiteX14" fmla="*/ 191233 w 386861"/>
              <a:gd name="connsiteY14" fmla="*/ 194222 h 386861"/>
              <a:gd name="connsiteX15" fmla="*/ 220951 w 386861"/>
              <a:gd name="connsiteY15" fmla="*/ 233963 h 386861"/>
              <a:gd name="connsiteX16" fmla="*/ 264561 w 386861"/>
              <a:gd name="connsiteY16" fmla="*/ 179451 h 386861"/>
              <a:gd name="connsiteX17" fmla="*/ 323118 w 386861"/>
              <a:gd name="connsiteY17" fmla="*/ 252779 h 386861"/>
              <a:gd name="connsiteX18" fmla="*/ 147271 w 386861"/>
              <a:gd name="connsiteY18" fmla="*/ 252779 h 386861"/>
              <a:gd name="connsiteX19" fmla="*/ 24179 w 386861"/>
              <a:gd name="connsiteY19" fmla="*/ 94517 h 386861"/>
              <a:gd name="connsiteX20" fmla="*/ 24179 w 386861"/>
              <a:gd name="connsiteY20" fmla="*/ 340702 h 386861"/>
              <a:gd name="connsiteX21" fmla="*/ 59348 w 386861"/>
              <a:gd name="connsiteY21" fmla="*/ 375871 h 386861"/>
              <a:gd name="connsiteX22" fmla="*/ 305533 w 386861"/>
              <a:gd name="connsiteY22" fmla="*/ 375871 h 386861"/>
              <a:gd name="connsiteX23" fmla="*/ 305533 w 386861"/>
              <a:gd name="connsiteY23" fmla="*/ 340702 h 386861"/>
              <a:gd name="connsiteX24" fmla="*/ 59348 w 386861"/>
              <a:gd name="connsiteY24" fmla="*/ 340702 h 386861"/>
              <a:gd name="connsiteX25" fmla="*/ 59348 w 386861"/>
              <a:gd name="connsiteY25" fmla="*/ 94517 h 386861"/>
              <a:gd name="connsiteX26" fmla="*/ 24179 w 386861"/>
              <a:gd name="connsiteY26" fmla="*/ 94517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86861" h="386861">
                <a:moveTo>
                  <a:pt x="340702" y="59348"/>
                </a:moveTo>
                <a:lnTo>
                  <a:pt x="340702" y="270364"/>
                </a:lnTo>
                <a:lnTo>
                  <a:pt x="129687" y="270364"/>
                </a:lnTo>
                <a:lnTo>
                  <a:pt x="129687" y="59348"/>
                </a:lnTo>
                <a:lnTo>
                  <a:pt x="340702" y="59348"/>
                </a:lnTo>
                <a:moveTo>
                  <a:pt x="340702" y="24179"/>
                </a:moveTo>
                <a:lnTo>
                  <a:pt x="129687" y="24179"/>
                </a:lnTo>
                <a:cubicBezTo>
                  <a:pt x="110344" y="24179"/>
                  <a:pt x="94517" y="40005"/>
                  <a:pt x="94517" y="59348"/>
                </a:cubicBezTo>
                <a:lnTo>
                  <a:pt x="94517" y="270364"/>
                </a:lnTo>
                <a:cubicBezTo>
                  <a:pt x="94517" y="289707"/>
                  <a:pt x="110344" y="305533"/>
                  <a:pt x="129687" y="305533"/>
                </a:cubicBezTo>
                <a:lnTo>
                  <a:pt x="340702" y="305533"/>
                </a:lnTo>
                <a:cubicBezTo>
                  <a:pt x="360045" y="305533"/>
                  <a:pt x="375871" y="289707"/>
                  <a:pt x="375871" y="270364"/>
                </a:cubicBezTo>
                <a:lnTo>
                  <a:pt x="375871" y="59348"/>
                </a:lnTo>
                <a:cubicBezTo>
                  <a:pt x="375871" y="40005"/>
                  <a:pt x="360045" y="24179"/>
                  <a:pt x="340702" y="24179"/>
                </a:cubicBezTo>
                <a:close/>
                <a:moveTo>
                  <a:pt x="191233" y="194222"/>
                </a:moveTo>
                <a:lnTo>
                  <a:pt x="220951" y="233963"/>
                </a:lnTo>
                <a:lnTo>
                  <a:pt x="264561" y="179451"/>
                </a:lnTo>
                <a:lnTo>
                  <a:pt x="323118" y="252779"/>
                </a:lnTo>
                <a:lnTo>
                  <a:pt x="147271" y="252779"/>
                </a:lnTo>
                <a:close/>
                <a:moveTo>
                  <a:pt x="24179" y="94517"/>
                </a:moveTo>
                <a:lnTo>
                  <a:pt x="24179" y="340702"/>
                </a:lnTo>
                <a:cubicBezTo>
                  <a:pt x="24179" y="360045"/>
                  <a:pt x="40005" y="375871"/>
                  <a:pt x="59348" y="375871"/>
                </a:cubicBezTo>
                <a:lnTo>
                  <a:pt x="305533" y="375871"/>
                </a:lnTo>
                <a:lnTo>
                  <a:pt x="305533" y="340702"/>
                </a:lnTo>
                <a:lnTo>
                  <a:pt x="59348" y="340702"/>
                </a:lnTo>
                <a:lnTo>
                  <a:pt x="59348" y="94517"/>
                </a:lnTo>
                <a:lnTo>
                  <a:pt x="24179" y="94517"/>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79" name="Freeform: Shape 78">
            <a:extLst>
              <a:ext uri="{FF2B5EF4-FFF2-40B4-BE49-F238E27FC236}">
                <a16:creationId xmlns:a16="http://schemas.microsoft.com/office/drawing/2014/main" id="{8822B6AE-6F8A-4D31-9F68-874A4F50EDE7}"/>
              </a:ext>
            </a:extLst>
          </p:cNvPr>
          <p:cNvSpPr/>
          <p:nvPr/>
        </p:nvSpPr>
        <p:spPr>
          <a:xfrm>
            <a:off x="1357825" y="4611938"/>
            <a:ext cx="386862" cy="246185"/>
          </a:xfrm>
          <a:custGeom>
            <a:avLst/>
            <a:gdLst>
              <a:gd name="connsiteX0" fmla="*/ 270364 w 386861"/>
              <a:gd name="connsiteY0" fmla="*/ 24179 h 246184"/>
              <a:gd name="connsiteX1" fmla="*/ 310632 w 386861"/>
              <a:gd name="connsiteY1" fmla="*/ 64448 h 246184"/>
              <a:gd name="connsiteX2" fmla="*/ 224819 w 386861"/>
              <a:gd name="connsiteY2" fmla="*/ 150261 h 246184"/>
              <a:gd name="connsiteX3" fmla="*/ 154481 w 386861"/>
              <a:gd name="connsiteY3" fmla="*/ 79922 h 246184"/>
              <a:gd name="connsiteX4" fmla="*/ 24179 w 386861"/>
              <a:gd name="connsiteY4" fmla="*/ 210400 h 246184"/>
              <a:gd name="connsiteX5" fmla="*/ 48973 w 386861"/>
              <a:gd name="connsiteY5" fmla="*/ 235194 h 246184"/>
              <a:gd name="connsiteX6" fmla="*/ 154481 w 386861"/>
              <a:gd name="connsiteY6" fmla="*/ 129687 h 246184"/>
              <a:gd name="connsiteX7" fmla="*/ 224819 w 386861"/>
              <a:gd name="connsiteY7" fmla="*/ 200025 h 246184"/>
              <a:gd name="connsiteX8" fmla="*/ 335603 w 386861"/>
              <a:gd name="connsiteY8" fmla="*/ 89418 h 246184"/>
              <a:gd name="connsiteX9" fmla="*/ 375871 w 386861"/>
              <a:gd name="connsiteY9" fmla="*/ 129687 h 246184"/>
              <a:gd name="connsiteX10" fmla="*/ 375871 w 386861"/>
              <a:gd name="connsiteY10" fmla="*/ 24179 h 246184"/>
              <a:gd name="connsiteX11" fmla="*/ 270364 w 386861"/>
              <a:gd name="connsiteY11" fmla="*/ 24179 h 24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6861" h="246184">
                <a:moveTo>
                  <a:pt x="270364" y="24179"/>
                </a:moveTo>
                <a:lnTo>
                  <a:pt x="310632" y="64448"/>
                </a:lnTo>
                <a:lnTo>
                  <a:pt x="224819" y="150261"/>
                </a:lnTo>
                <a:lnTo>
                  <a:pt x="154481" y="79922"/>
                </a:lnTo>
                <a:lnTo>
                  <a:pt x="24179" y="210400"/>
                </a:lnTo>
                <a:lnTo>
                  <a:pt x="48973" y="235194"/>
                </a:lnTo>
                <a:lnTo>
                  <a:pt x="154481" y="129687"/>
                </a:lnTo>
                <a:lnTo>
                  <a:pt x="224819" y="200025"/>
                </a:lnTo>
                <a:lnTo>
                  <a:pt x="335603" y="89418"/>
                </a:lnTo>
                <a:lnTo>
                  <a:pt x="375871" y="129687"/>
                </a:lnTo>
                <a:lnTo>
                  <a:pt x="375871" y="24179"/>
                </a:lnTo>
                <a:lnTo>
                  <a:pt x="270364" y="24179"/>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81" name="Graphic 88">
            <a:extLst>
              <a:ext uri="{FF2B5EF4-FFF2-40B4-BE49-F238E27FC236}">
                <a16:creationId xmlns:a16="http://schemas.microsoft.com/office/drawing/2014/main" id="{CBE4FEEF-7C18-4F17-9A0C-94BF010B80CF}"/>
              </a:ext>
            </a:extLst>
          </p:cNvPr>
          <p:cNvSpPr/>
          <p:nvPr/>
        </p:nvSpPr>
        <p:spPr>
          <a:xfrm>
            <a:off x="2383888" y="4567651"/>
            <a:ext cx="351693" cy="351693"/>
          </a:xfrm>
          <a:custGeom>
            <a:avLst/>
            <a:gdLst>
              <a:gd name="connsiteX0" fmla="*/ 164856 w 351692"/>
              <a:gd name="connsiteY0" fmla="*/ 112102 h 351692"/>
              <a:gd name="connsiteX1" fmla="*/ 164856 w 351692"/>
              <a:gd name="connsiteY1" fmla="*/ 200025 h 351692"/>
              <a:gd name="connsiteX2" fmla="*/ 239591 w 351692"/>
              <a:gd name="connsiteY2" fmla="*/ 244338 h 351692"/>
              <a:gd name="connsiteX3" fmla="*/ 253131 w 351692"/>
              <a:gd name="connsiteY3" fmla="*/ 221830 h 351692"/>
              <a:gd name="connsiteX4" fmla="*/ 191233 w 351692"/>
              <a:gd name="connsiteY4" fmla="*/ 185078 h 351692"/>
              <a:gd name="connsiteX5" fmla="*/ 191233 w 351692"/>
              <a:gd name="connsiteY5" fmla="*/ 112102 h 351692"/>
              <a:gd name="connsiteX6" fmla="*/ 340702 w 351692"/>
              <a:gd name="connsiteY6" fmla="*/ 147271 h 351692"/>
              <a:gd name="connsiteX7" fmla="*/ 340702 w 351692"/>
              <a:gd name="connsiteY7" fmla="*/ 24179 h 351692"/>
              <a:gd name="connsiteX8" fmla="*/ 294279 w 351692"/>
              <a:gd name="connsiteY8" fmla="*/ 70602 h 351692"/>
              <a:gd name="connsiteX9" fmla="*/ 182440 w 351692"/>
              <a:gd name="connsiteY9" fmla="*/ 24179 h 351692"/>
              <a:gd name="connsiteX10" fmla="*/ 24179 w 351692"/>
              <a:gd name="connsiteY10" fmla="*/ 182440 h 351692"/>
              <a:gd name="connsiteX11" fmla="*/ 182440 w 351692"/>
              <a:gd name="connsiteY11" fmla="*/ 340702 h 351692"/>
              <a:gd name="connsiteX12" fmla="*/ 340702 w 351692"/>
              <a:gd name="connsiteY12" fmla="*/ 182440 h 351692"/>
              <a:gd name="connsiteX13" fmla="*/ 305533 w 351692"/>
              <a:gd name="connsiteY13" fmla="*/ 182440 h 351692"/>
              <a:gd name="connsiteX14" fmla="*/ 182440 w 351692"/>
              <a:gd name="connsiteY14" fmla="*/ 305533 h 351692"/>
              <a:gd name="connsiteX15" fmla="*/ 59348 w 351692"/>
              <a:gd name="connsiteY15" fmla="*/ 182440 h 351692"/>
              <a:gd name="connsiteX16" fmla="*/ 182440 w 351692"/>
              <a:gd name="connsiteY16" fmla="*/ 59348 h 351692"/>
              <a:gd name="connsiteX17" fmla="*/ 269484 w 351692"/>
              <a:gd name="connsiteY17" fmla="*/ 95397 h 351692"/>
              <a:gd name="connsiteX18" fmla="*/ 217610 w 351692"/>
              <a:gd name="connsiteY18" fmla="*/ 147271 h 351692"/>
              <a:gd name="connsiteX19" fmla="*/ 340702 w 351692"/>
              <a:gd name="connsiteY19" fmla="*/ 147271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1692" h="351692">
                <a:moveTo>
                  <a:pt x="164856" y="112102"/>
                </a:moveTo>
                <a:lnTo>
                  <a:pt x="164856" y="200025"/>
                </a:lnTo>
                <a:lnTo>
                  <a:pt x="239591" y="244338"/>
                </a:lnTo>
                <a:lnTo>
                  <a:pt x="253131" y="221830"/>
                </a:lnTo>
                <a:lnTo>
                  <a:pt x="191233" y="185078"/>
                </a:lnTo>
                <a:lnTo>
                  <a:pt x="191233" y="112102"/>
                </a:lnTo>
                <a:close/>
                <a:moveTo>
                  <a:pt x="340702" y="147271"/>
                </a:moveTo>
                <a:lnTo>
                  <a:pt x="340702" y="24179"/>
                </a:lnTo>
                <a:lnTo>
                  <a:pt x="294279" y="70602"/>
                </a:lnTo>
                <a:cubicBezTo>
                  <a:pt x="265792" y="41939"/>
                  <a:pt x="226226" y="24179"/>
                  <a:pt x="182440" y="24179"/>
                </a:cubicBezTo>
                <a:cubicBezTo>
                  <a:pt x="95045" y="24179"/>
                  <a:pt x="24179" y="95045"/>
                  <a:pt x="24179" y="182440"/>
                </a:cubicBezTo>
                <a:cubicBezTo>
                  <a:pt x="24179" y="269836"/>
                  <a:pt x="95045" y="340702"/>
                  <a:pt x="182440" y="340702"/>
                </a:cubicBezTo>
                <a:cubicBezTo>
                  <a:pt x="269836" y="340702"/>
                  <a:pt x="340702" y="269836"/>
                  <a:pt x="340702" y="182440"/>
                </a:cubicBezTo>
                <a:lnTo>
                  <a:pt x="305533" y="182440"/>
                </a:lnTo>
                <a:cubicBezTo>
                  <a:pt x="305533" y="250317"/>
                  <a:pt x="250317" y="305533"/>
                  <a:pt x="182440" y="305533"/>
                </a:cubicBezTo>
                <a:cubicBezTo>
                  <a:pt x="114564" y="305533"/>
                  <a:pt x="59348" y="250317"/>
                  <a:pt x="59348" y="182440"/>
                </a:cubicBezTo>
                <a:cubicBezTo>
                  <a:pt x="59348" y="114564"/>
                  <a:pt x="114564" y="59348"/>
                  <a:pt x="182440" y="59348"/>
                </a:cubicBezTo>
                <a:cubicBezTo>
                  <a:pt x="216379" y="59348"/>
                  <a:pt x="247152" y="73240"/>
                  <a:pt x="269484" y="95397"/>
                </a:cubicBezTo>
                <a:lnTo>
                  <a:pt x="217610" y="147271"/>
                </a:lnTo>
                <a:lnTo>
                  <a:pt x="340702" y="147271"/>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89" name="Freeform: Shape 88">
            <a:extLst>
              <a:ext uri="{FF2B5EF4-FFF2-40B4-BE49-F238E27FC236}">
                <a16:creationId xmlns:a16="http://schemas.microsoft.com/office/drawing/2014/main" id="{EAEB784C-8D01-4B1F-AAF4-C95E41F16F59}"/>
              </a:ext>
            </a:extLst>
          </p:cNvPr>
          <p:cNvSpPr/>
          <p:nvPr/>
        </p:nvSpPr>
        <p:spPr>
          <a:xfrm>
            <a:off x="3374781" y="4541599"/>
            <a:ext cx="386862" cy="369277"/>
          </a:xfrm>
          <a:custGeom>
            <a:avLst/>
            <a:gdLst>
              <a:gd name="connsiteX0" fmla="*/ 235194 w 386861"/>
              <a:gd name="connsiteY0" fmla="*/ 94517 h 369277"/>
              <a:gd name="connsiteX1" fmla="*/ 235194 w 386861"/>
              <a:gd name="connsiteY1" fmla="*/ 59348 h 369277"/>
              <a:gd name="connsiteX2" fmla="*/ 164856 w 386861"/>
              <a:gd name="connsiteY2" fmla="*/ 59348 h 369277"/>
              <a:gd name="connsiteX3" fmla="*/ 164856 w 386861"/>
              <a:gd name="connsiteY3" fmla="*/ 94517 h 369277"/>
              <a:gd name="connsiteX4" fmla="*/ 235194 w 386861"/>
              <a:gd name="connsiteY4" fmla="*/ 94517 h 369277"/>
              <a:gd name="connsiteX5" fmla="*/ 59348 w 386861"/>
              <a:gd name="connsiteY5" fmla="*/ 129687 h 369277"/>
              <a:gd name="connsiteX6" fmla="*/ 59348 w 386861"/>
              <a:gd name="connsiteY6" fmla="*/ 323118 h 369277"/>
              <a:gd name="connsiteX7" fmla="*/ 340702 w 386861"/>
              <a:gd name="connsiteY7" fmla="*/ 323118 h 369277"/>
              <a:gd name="connsiteX8" fmla="*/ 340702 w 386861"/>
              <a:gd name="connsiteY8" fmla="*/ 129687 h 369277"/>
              <a:gd name="connsiteX9" fmla="*/ 59348 w 386861"/>
              <a:gd name="connsiteY9" fmla="*/ 129687 h 369277"/>
              <a:gd name="connsiteX10" fmla="*/ 340702 w 386861"/>
              <a:gd name="connsiteY10" fmla="*/ 94517 h 369277"/>
              <a:gd name="connsiteX11" fmla="*/ 375871 w 386861"/>
              <a:gd name="connsiteY11" fmla="*/ 129687 h 369277"/>
              <a:gd name="connsiteX12" fmla="*/ 375871 w 386861"/>
              <a:gd name="connsiteY12" fmla="*/ 323118 h 369277"/>
              <a:gd name="connsiteX13" fmla="*/ 340702 w 386861"/>
              <a:gd name="connsiteY13" fmla="*/ 358287 h 369277"/>
              <a:gd name="connsiteX14" fmla="*/ 59348 w 386861"/>
              <a:gd name="connsiteY14" fmla="*/ 358287 h 369277"/>
              <a:gd name="connsiteX15" fmla="*/ 24179 w 386861"/>
              <a:gd name="connsiteY15" fmla="*/ 323118 h 369277"/>
              <a:gd name="connsiteX16" fmla="*/ 24355 w 386861"/>
              <a:gd name="connsiteY16" fmla="*/ 129687 h 369277"/>
              <a:gd name="connsiteX17" fmla="*/ 59348 w 386861"/>
              <a:gd name="connsiteY17" fmla="*/ 94517 h 369277"/>
              <a:gd name="connsiteX18" fmla="*/ 129687 w 386861"/>
              <a:gd name="connsiteY18" fmla="*/ 94517 h 369277"/>
              <a:gd name="connsiteX19" fmla="*/ 129687 w 386861"/>
              <a:gd name="connsiteY19" fmla="*/ 59348 h 369277"/>
              <a:gd name="connsiteX20" fmla="*/ 164856 w 386861"/>
              <a:gd name="connsiteY20" fmla="*/ 24179 h 369277"/>
              <a:gd name="connsiteX21" fmla="*/ 235194 w 386861"/>
              <a:gd name="connsiteY21" fmla="*/ 24179 h 369277"/>
              <a:gd name="connsiteX22" fmla="*/ 270364 w 386861"/>
              <a:gd name="connsiteY22" fmla="*/ 59348 h 369277"/>
              <a:gd name="connsiteX23" fmla="*/ 270364 w 386861"/>
              <a:gd name="connsiteY23" fmla="*/ 94517 h 369277"/>
              <a:gd name="connsiteX24" fmla="*/ 340702 w 386861"/>
              <a:gd name="connsiteY24" fmla="*/ 94517 h 369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86861" h="369277">
                <a:moveTo>
                  <a:pt x="235194" y="94517"/>
                </a:moveTo>
                <a:lnTo>
                  <a:pt x="235194" y="59348"/>
                </a:lnTo>
                <a:lnTo>
                  <a:pt x="164856" y="59348"/>
                </a:lnTo>
                <a:lnTo>
                  <a:pt x="164856" y="94517"/>
                </a:lnTo>
                <a:lnTo>
                  <a:pt x="235194" y="94517"/>
                </a:lnTo>
                <a:close/>
                <a:moveTo>
                  <a:pt x="59348" y="129687"/>
                </a:moveTo>
                <a:lnTo>
                  <a:pt x="59348" y="323118"/>
                </a:lnTo>
                <a:lnTo>
                  <a:pt x="340702" y="323118"/>
                </a:lnTo>
                <a:lnTo>
                  <a:pt x="340702" y="129687"/>
                </a:lnTo>
                <a:lnTo>
                  <a:pt x="59348" y="129687"/>
                </a:lnTo>
                <a:close/>
                <a:moveTo>
                  <a:pt x="340702" y="94517"/>
                </a:moveTo>
                <a:cubicBezTo>
                  <a:pt x="360221" y="94517"/>
                  <a:pt x="375871" y="110168"/>
                  <a:pt x="375871" y="129687"/>
                </a:cubicBezTo>
                <a:lnTo>
                  <a:pt x="375871" y="323118"/>
                </a:lnTo>
                <a:cubicBezTo>
                  <a:pt x="375871" y="342636"/>
                  <a:pt x="360221" y="358287"/>
                  <a:pt x="340702" y="358287"/>
                </a:cubicBezTo>
                <a:lnTo>
                  <a:pt x="59348" y="358287"/>
                </a:lnTo>
                <a:cubicBezTo>
                  <a:pt x="39829" y="358287"/>
                  <a:pt x="24179" y="342636"/>
                  <a:pt x="24179" y="323118"/>
                </a:cubicBezTo>
                <a:lnTo>
                  <a:pt x="24355" y="129687"/>
                </a:lnTo>
                <a:cubicBezTo>
                  <a:pt x="24355" y="110168"/>
                  <a:pt x="39829" y="94517"/>
                  <a:pt x="59348" y="94517"/>
                </a:cubicBezTo>
                <a:lnTo>
                  <a:pt x="129687" y="94517"/>
                </a:lnTo>
                <a:lnTo>
                  <a:pt x="129687" y="59348"/>
                </a:lnTo>
                <a:cubicBezTo>
                  <a:pt x="129687" y="39829"/>
                  <a:pt x="145337" y="24179"/>
                  <a:pt x="164856" y="24179"/>
                </a:cubicBezTo>
                <a:lnTo>
                  <a:pt x="235194" y="24179"/>
                </a:lnTo>
                <a:cubicBezTo>
                  <a:pt x="254713" y="24179"/>
                  <a:pt x="270364" y="39829"/>
                  <a:pt x="270364" y="59348"/>
                </a:cubicBezTo>
                <a:lnTo>
                  <a:pt x="270364" y="94517"/>
                </a:lnTo>
                <a:lnTo>
                  <a:pt x="340702" y="94517"/>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95" name="Freeform: Shape 94">
            <a:extLst>
              <a:ext uri="{FF2B5EF4-FFF2-40B4-BE49-F238E27FC236}">
                <a16:creationId xmlns:a16="http://schemas.microsoft.com/office/drawing/2014/main" id="{A806DF05-32E8-461B-81D6-932E1C341778}"/>
              </a:ext>
            </a:extLst>
          </p:cNvPr>
          <p:cNvSpPr/>
          <p:nvPr/>
        </p:nvSpPr>
        <p:spPr>
          <a:xfrm>
            <a:off x="4400844" y="4559184"/>
            <a:ext cx="351693" cy="351693"/>
          </a:xfrm>
          <a:custGeom>
            <a:avLst/>
            <a:gdLst>
              <a:gd name="connsiteX0" fmla="*/ 243987 w 351692"/>
              <a:gd name="connsiteY0" fmla="*/ 217610 h 351692"/>
              <a:gd name="connsiteX1" fmla="*/ 230095 w 351692"/>
              <a:gd name="connsiteY1" fmla="*/ 217610 h 351692"/>
              <a:gd name="connsiteX2" fmla="*/ 225171 w 351692"/>
              <a:gd name="connsiteY2" fmla="*/ 212862 h 351692"/>
              <a:gd name="connsiteX3" fmla="*/ 252779 w 351692"/>
              <a:gd name="connsiteY3" fmla="*/ 138479 h 351692"/>
              <a:gd name="connsiteX4" fmla="*/ 138479 w 351692"/>
              <a:gd name="connsiteY4" fmla="*/ 24179 h 351692"/>
              <a:gd name="connsiteX5" fmla="*/ 24179 w 351692"/>
              <a:gd name="connsiteY5" fmla="*/ 138479 h 351692"/>
              <a:gd name="connsiteX6" fmla="*/ 138479 w 351692"/>
              <a:gd name="connsiteY6" fmla="*/ 252779 h 351692"/>
              <a:gd name="connsiteX7" fmla="*/ 212862 w 351692"/>
              <a:gd name="connsiteY7" fmla="*/ 225171 h 351692"/>
              <a:gd name="connsiteX8" fmla="*/ 217610 w 351692"/>
              <a:gd name="connsiteY8" fmla="*/ 230095 h 351692"/>
              <a:gd name="connsiteX9" fmla="*/ 217610 w 351692"/>
              <a:gd name="connsiteY9" fmla="*/ 243987 h 351692"/>
              <a:gd name="connsiteX10" fmla="*/ 305533 w 351692"/>
              <a:gd name="connsiteY10" fmla="*/ 331734 h 351692"/>
              <a:gd name="connsiteX11" fmla="*/ 331734 w 351692"/>
              <a:gd name="connsiteY11" fmla="*/ 305533 h 351692"/>
              <a:gd name="connsiteX12" fmla="*/ 243987 w 351692"/>
              <a:gd name="connsiteY12" fmla="*/ 217610 h 351692"/>
              <a:gd name="connsiteX13" fmla="*/ 138479 w 351692"/>
              <a:gd name="connsiteY13" fmla="*/ 217610 h 351692"/>
              <a:gd name="connsiteX14" fmla="*/ 59348 w 351692"/>
              <a:gd name="connsiteY14" fmla="*/ 138479 h 351692"/>
              <a:gd name="connsiteX15" fmla="*/ 138479 w 351692"/>
              <a:gd name="connsiteY15" fmla="*/ 59348 h 351692"/>
              <a:gd name="connsiteX16" fmla="*/ 217610 w 351692"/>
              <a:gd name="connsiteY16" fmla="*/ 138479 h 351692"/>
              <a:gd name="connsiteX17" fmla="*/ 138479 w 351692"/>
              <a:gd name="connsiteY17" fmla="*/ 217610 h 351692"/>
              <a:gd name="connsiteX18" fmla="*/ 147271 w 351692"/>
              <a:gd name="connsiteY18" fmla="*/ 94517 h 351692"/>
              <a:gd name="connsiteX19" fmla="*/ 129687 w 351692"/>
              <a:gd name="connsiteY19" fmla="*/ 94517 h 351692"/>
              <a:gd name="connsiteX20" fmla="*/ 129687 w 351692"/>
              <a:gd name="connsiteY20" fmla="*/ 129687 h 351692"/>
              <a:gd name="connsiteX21" fmla="*/ 94517 w 351692"/>
              <a:gd name="connsiteY21" fmla="*/ 129687 h 351692"/>
              <a:gd name="connsiteX22" fmla="*/ 94517 w 351692"/>
              <a:gd name="connsiteY22" fmla="*/ 147271 h 351692"/>
              <a:gd name="connsiteX23" fmla="*/ 129687 w 351692"/>
              <a:gd name="connsiteY23" fmla="*/ 147271 h 351692"/>
              <a:gd name="connsiteX24" fmla="*/ 129687 w 351692"/>
              <a:gd name="connsiteY24" fmla="*/ 182440 h 351692"/>
              <a:gd name="connsiteX25" fmla="*/ 147271 w 351692"/>
              <a:gd name="connsiteY25" fmla="*/ 182440 h 351692"/>
              <a:gd name="connsiteX26" fmla="*/ 147271 w 351692"/>
              <a:gd name="connsiteY26" fmla="*/ 147271 h 351692"/>
              <a:gd name="connsiteX27" fmla="*/ 182440 w 351692"/>
              <a:gd name="connsiteY27" fmla="*/ 147271 h 351692"/>
              <a:gd name="connsiteX28" fmla="*/ 182440 w 351692"/>
              <a:gd name="connsiteY28" fmla="*/ 129687 h 351692"/>
              <a:gd name="connsiteX29" fmla="*/ 147271 w 351692"/>
              <a:gd name="connsiteY29" fmla="*/ 129687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1692" h="351692">
                <a:moveTo>
                  <a:pt x="243987" y="217610"/>
                </a:moveTo>
                <a:lnTo>
                  <a:pt x="230095" y="217610"/>
                </a:lnTo>
                <a:lnTo>
                  <a:pt x="225171" y="212862"/>
                </a:lnTo>
                <a:cubicBezTo>
                  <a:pt x="242404" y="192815"/>
                  <a:pt x="252779" y="166790"/>
                  <a:pt x="252779" y="138479"/>
                </a:cubicBezTo>
                <a:cubicBezTo>
                  <a:pt x="252779" y="75350"/>
                  <a:pt x="201608" y="24179"/>
                  <a:pt x="138479" y="24179"/>
                </a:cubicBezTo>
                <a:cubicBezTo>
                  <a:pt x="75350" y="24179"/>
                  <a:pt x="24179" y="75350"/>
                  <a:pt x="24179" y="138479"/>
                </a:cubicBezTo>
                <a:cubicBezTo>
                  <a:pt x="24179" y="201608"/>
                  <a:pt x="75350" y="252779"/>
                  <a:pt x="138479" y="252779"/>
                </a:cubicBezTo>
                <a:cubicBezTo>
                  <a:pt x="166790" y="252779"/>
                  <a:pt x="192815" y="242404"/>
                  <a:pt x="212862" y="225171"/>
                </a:cubicBezTo>
                <a:lnTo>
                  <a:pt x="217610" y="230095"/>
                </a:lnTo>
                <a:lnTo>
                  <a:pt x="217610" y="243987"/>
                </a:lnTo>
                <a:lnTo>
                  <a:pt x="305533" y="331734"/>
                </a:lnTo>
                <a:lnTo>
                  <a:pt x="331734" y="305533"/>
                </a:lnTo>
                <a:lnTo>
                  <a:pt x="243987" y="217610"/>
                </a:lnTo>
                <a:close/>
                <a:moveTo>
                  <a:pt x="138479" y="217610"/>
                </a:moveTo>
                <a:cubicBezTo>
                  <a:pt x="94693" y="217610"/>
                  <a:pt x="59348" y="182265"/>
                  <a:pt x="59348" y="138479"/>
                </a:cubicBezTo>
                <a:cubicBezTo>
                  <a:pt x="59348" y="94693"/>
                  <a:pt x="94693" y="59348"/>
                  <a:pt x="138479" y="59348"/>
                </a:cubicBezTo>
                <a:cubicBezTo>
                  <a:pt x="182265" y="59348"/>
                  <a:pt x="217610" y="94693"/>
                  <a:pt x="217610" y="138479"/>
                </a:cubicBezTo>
                <a:cubicBezTo>
                  <a:pt x="217610" y="182265"/>
                  <a:pt x="182265" y="217610"/>
                  <a:pt x="138479" y="217610"/>
                </a:cubicBezTo>
                <a:close/>
                <a:moveTo>
                  <a:pt x="147271" y="94517"/>
                </a:moveTo>
                <a:lnTo>
                  <a:pt x="129687" y="94517"/>
                </a:lnTo>
                <a:lnTo>
                  <a:pt x="129687" y="129687"/>
                </a:lnTo>
                <a:lnTo>
                  <a:pt x="94517" y="129687"/>
                </a:lnTo>
                <a:lnTo>
                  <a:pt x="94517" y="147271"/>
                </a:lnTo>
                <a:lnTo>
                  <a:pt x="129687" y="147271"/>
                </a:lnTo>
                <a:lnTo>
                  <a:pt x="129687" y="182440"/>
                </a:lnTo>
                <a:lnTo>
                  <a:pt x="147271" y="182440"/>
                </a:lnTo>
                <a:lnTo>
                  <a:pt x="147271" y="147271"/>
                </a:lnTo>
                <a:lnTo>
                  <a:pt x="182440" y="147271"/>
                </a:lnTo>
                <a:lnTo>
                  <a:pt x="182440" y="129687"/>
                </a:lnTo>
                <a:lnTo>
                  <a:pt x="147271" y="129687"/>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16" name="Freeform: Shape 115">
            <a:extLst>
              <a:ext uri="{FF2B5EF4-FFF2-40B4-BE49-F238E27FC236}">
                <a16:creationId xmlns:a16="http://schemas.microsoft.com/office/drawing/2014/main" id="{3933DBB3-18C3-4D79-A6B4-1580B20DD80B}"/>
              </a:ext>
            </a:extLst>
          </p:cNvPr>
          <p:cNvSpPr/>
          <p:nvPr/>
        </p:nvSpPr>
        <p:spPr>
          <a:xfrm>
            <a:off x="5409322" y="4559184"/>
            <a:ext cx="351693" cy="351693"/>
          </a:xfrm>
          <a:custGeom>
            <a:avLst/>
            <a:gdLst>
              <a:gd name="connsiteX0" fmla="*/ 243987 w 351692"/>
              <a:gd name="connsiteY0" fmla="*/ 217610 h 351692"/>
              <a:gd name="connsiteX1" fmla="*/ 230095 w 351692"/>
              <a:gd name="connsiteY1" fmla="*/ 217610 h 351692"/>
              <a:gd name="connsiteX2" fmla="*/ 225171 w 351692"/>
              <a:gd name="connsiteY2" fmla="*/ 212862 h 351692"/>
              <a:gd name="connsiteX3" fmla="*/ 252779 w 351692"/>
              <a:gd name="connsiteY3" fmla="*/ 138479 h 351692"/>
              <a:gd name="connsiteX4" fmla="*/ 138479 w 351692"/>
              <a:gd name="connsiteY4" fmla="*/ 24179 h 351692"/>
              <a:gd name="connsiteX5" fmla="*/ 24179 w 351692"/>
              <a:gd name="connsiteY5" fmla="*/ 138479 h 351692"/>
              <a:gd name="connsiteX6" fmla="*/ 138479 w 351692"/>
              <a:gd name="connsiteY6" fmla="*/ 252779 h 351692"/>
              <a:gd name="connsiteX7" fmla="*/ 212862 w 351692"/>
              <a:gd name="connsiteY7" fmla="*/ 225171 h 351692"/>
              <a:gd name="connsiteX8" fmla="*/ 217610 w 351692"/>
              <a:gd name="connsiteY8" fmla="*/ 230095 h 351692"/>
              <a:gd name="connsiteX9" fmla="*/ 217610 w 351692"/>
              <a:gd name="connsiteY9" fmla="*/ 243987 h 351692"/>
              <a:gd name="connsiteX10" fmla="*/ 305533 w 351692"/>
              <a:gd name="connsiteY10" fmla="*/ 331734 h 351692"/>
              <a:gd name="connsiteX11" fmla="*/ 331734 w 351692"/>
              <a:gd name="connsiteY11" fmla="*/ 305533 h 351692"/>
              <a:gd name="connsiteX12" fmla="*/ 243987 w 351692"/>
              <a:gd name="connsiteY12" fmla="*/ 217610 h 351692"/>
              <a:gd name="connsiteX13" fmla="*/ 138479 w 351692"/>
              <a:gd name="connsiteY13" fmla="*/ 217610 h 351692"/>
              <a:gd name="connsiteX14" fmla="*/ 59348 w 351692"/>
              <a:gd name="connsiteY14" fmla="*/ 138479 h 351692"/>
              <a:gd name="connsiteX15" fmla="*/ 138479 w 351692"/>
              <a:gd name="connsiteY15" fmla="*/ 59348 h 351692"/>
              <a:gd name="connsiteX16" fmla="*/ 217610 w 351692"/>
              <a:gd name="connsiteY16" fmla="*/ 138479 h 351692"/>
              <a:gd name="connsiteX17" fmla="*/ 138479 w 351692"/>
              <a:gd name="connsiteY17" fmla="*/ 217610 h 351692"/>
              <a:gd name="connsiteX18" fmla="*/ 94517 w 351692"/>
              <a:gd name="connsiteY18" fmla="*/ 129687 h 351692"/>
              <a:gd name="connsiteX19" fmla="*/ 182440 w 351692"/>
              <a:gd name="connsiteY19" fmla="*/ 129687 h 351692"/>
              <a:gd name="connsiteX20" fmla="*/ 182440 w 351692"/>
              <a:gd name="connsiteY20" fmla="*/ 147271 h 351692"/>
              <a:gd name="connsiteX21" fmla="*/ 94517 w 351692"/>
              <a:gd name="connsiteY21" fmla="*/ 147271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51692" h="351692">
                <a:moveTo>
                  <a:pt x="243987" y="217610"/>
                </a:moveTo>
                <a:lnTo>
                  <a:pt x="230095" y="217610"/>
                </a:lnTo>
                <a:lnTo>
                  <a:pt x="225171" y="212862"/>
                </a:lnTo>
                <a:cubicBezTo>
                  <a:pt x="242404" y="192815"/>
                  <a:pt x="252779" y="166790"/>
                  <a:pt x="252779" y="138479"/>
                </a:cubicBezTo>
                <a:cubicBezTo>
                  <a:pt x="252779" y="75350"/>
                  <a:pt x="201608" y="24179"/>
                  <a:pt x="138479" y="24179"/>
                </a:cubicBezTo>
                <a:cubicBezTo>
                  <a:pt x="75350" y="24179"/>
                  <a:pt x="24179" y="75350"/>
                  <a:pt x="24179" y="138479"/>
                </a:cubicBezTo>
                <a:cubicBezTo>
                  <a:pt x="24179" y="201608"/>
                  <a:pt x="75350" y="252779"/>
                  <a:pt x="138479" y="252779"/>
                </a:cubicBezTo>
                <a:cubicBezTo>
                  <a:pt x="166790" y="252779"/>
                  <a:pt x="192815" y="242404"/>
                  <a:pt x="212862" y="225171"/>
                </a:cubicBezTo>
                <a:lnTo>
                  <a:pt x="217610" y="230095"/>
                </a:lnTo>
                <a:lnTo>
                  <a:pt x="217610" y="243987"/>
                </a:lnTo>
                <a:lnTo>
                  <a:pt x="305533" y="331734"/>
                </a:lnTo>
                <a:lnTo>
                  <a:pt x="331734" y="305533"/>
                </a:lnTo>
                <a:lnTo>
                  <a:pt x="243987" y="217610"/>
                </a:lnTo>
                <a:close/>
                <a:moveTo>
                  <a:pt x="138479" y="217610"/>
                </a:moveTo>
                <a:cubicBezTo>
                  <a:pt x="94693" y="217610"/>
                  <a:pt x="59348" y="182265"/>
                  <a:pt x="59348" y="138479"/>
                </a:cubicBezTo>
                <a:cubicBezTo>
                  <a:pt x="59348" y="94693"/>
                  <a:pt x="94693" y="59348"/>
                  <a:pt x="138479" y="59348"/>
                </a:cubicBezTo>
                <a:cubicBezTo>
                  <a:pt x="182265" y="59348"/>
                  <a:pt x="217610" y="94693"/>
                  <a:pt x="217610" y="138479"/>
                </a:cubicBezTo>
                <a:cubicBezTo>
                  <a:pt x="217610" y="182265"/>
                  <a:pt x="182265" y="217610"/>
                  <a:pt x="138479" y="217610"/>
                </a:cubicBezTo>
                <a:close/>
                <a:moveTo>
                  <a:pt x="94517" y="129687"/>
                </a:moveTo>
                <a:lnTo>
                  <a:pt x="182440" y="129687"/>
                </a:lnTo>
                <a:lnTo>
                  <a:pt x="182440" y="147271"/>
                </a:lnTo>
                <a:lnTo>
                  <a:pt x="94517" y="147271"/>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17" name="Graphic 96">
            <a:extLst>
              <a:ext uri="{FF2B5EF4-FFF2-40B4-BE49-F238E27FC236}">
                <a16:creationId xmlns:a16="http://schemas.microsoft.com/office/drawing/2014/main" id="{5C1F4D80-9A62-4D6F-AC8D-CDD2C0475220}"/>
              </a:ext>
            </a:extLst>
          </p:cNvPr>
          <p:cNvSpPr/>
          <p:nvPr/>
        </p:nvSpPr>
        <p:spPr>
          <a:xfrm>
            <a:off x="6400215" y="4541599"/>
            <a:ext cx="386862" cy="386862"/>
          </a:xfrm>
          <a:custGeom>
            <a:avLst/>
            <a:gdLst>
              <a:gd name="connsiteX0" fmla="*/ 200025 w 386861"/>
              <a:gd name="connsiteY0" fmla="*/ 24179 h 386861"/>
              <a:gd name="connsiteX1" fmla="*/ 24179 w 386861"/>
              <a:gd name="connsiteY1" fmla="*/ 200025 h 386861"/>
              <a:gd name="connsiteX2" fmla="*/ 200025 w 386861"/>
              <a:gd name="connsiteY2" fmla="*/ 375871 h 386861"/>
              <a:gd name="connsiteX3" fmla="*/ 375871 w 386861"/>
              <a:gd name="connsiteY3" fmla="*/ 200025 h 386861"/>
              <a:gd name="connsiteX4" fmla="*/ 200025 w 386861"/>
              <a:gd name="connsiteY4" fmla="*/ 24179 h 386861"/>
              <a:gd name="connsiteX5" fmla="*/ 200025 w 386861"/>
              <a:gd name="connsiteY5" fmla="*/ 340702 h 386861"/>
              <a:gd name="connsiteX6" fmla="*/ 59348 w 386861"/>
              <a:gd name="connsiteY6" fmla="*/ 200025 h 386861"/>
              <a:gd name="connsiteX7" fmla="*/ 200025 w 386861"/>
              <a:gd name="connsiteY7" fmla="*/ 59348 h 386861"/>
              <a:gd name="connsiteX8" fmla="*/ 340702 w 386861"/>
              <a:gd name="connsiteY8" fmla="*/ 200025 h 386861"/>
              <a:gd name="connsiteX9" fmla="*/ 200025 w 386861"/>
              <a:gd name="connsiteY9" fmla="*/ 340702 h 386861"/>
              <a:gd name="connsiteX10" fmla="*/ 208817 w 386861"/>
              <a:gd name="connsiteY10" fmla="*/ 112102 h 386861"/>
              <a:gd name="connsiteX11" fmla="*/ 182440 w 386861"/>
              <a:gd name="connsiteY11" fmla="*/ 112102 h 386861"/>
              <a:gd name="connsiteX12" fmla="*/ 182440 w 386861"/>
              <a:gd name="connsiteY12" fmla="*/ 217610 h 386861"/>
              <a:gd name="connsiteX13" fmla="*/ 273881 w 386861"/>
              <a:gd name="connsiteY13" fmla="*/ 273881 h 386861"/>
              <a:gd name="connsiteX14" fmla="*/ 287948 w 386861"/>
              <a:gd name="connsiteY14" fmla="*/ 251021 h 386861"/>
              <a:gd name="connsiteX15" fmla="*/ 208817 w 386861"/>
              <a:gd name="connsiteY15" fmla="*/ 20354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86861" h="386861">
                <a:moveTo>
                  <a:pt x="200025" y="24179"/>
                </a:moveTo>
                <a:cubicBezTo>
                  <a:pt x="103310" y="24179"/>
                  <a:pt x="24179" y="103310"/>
                  <a:pt x="24179" y="200025"/>
                </a:cubicBezTo>
                <a:cubicBezTo>
                  <a:pt x="24179" y="296741"/>
                  <a:pt x="103310" y="375871"/>
                  <a:pt x="200025" y="375871"/>
                </a:cubicBezTo>
                <a:cubicBezTo>
                  <a:pt x="296741" y="375871"/>
                  <a:pt x="375871" y="296741"/>
                  <a:pt x="375871" y="200025"/>
                </a:cubicBezTo>
                <a:cubicBezTo>
                  <a:pt x="375871" y="103310"/>
                  <a:pt x="296741" y="24179"/>
                  <a:pt x="200025" y="24179"/>
                </a:cubicBezTo>
                <a:close/>
                <a:moveTo>
                  <a:pt x="200025" y="340702"/>
                </a:moveTo>
                <a:cubicBezTo>
                  <a:pt x="122477" y="340702"/>
                  <a:pt x="59348" y="277573"/>
                  <a:pt x="59348" y="200025"/>
                </a:cubicBezTo>
                <a:cubicBezTo>
                  <a:pt x="59348" y="122477"/>
                  <a:pt x="122477" y="59348"/>
                  <a:pt x="200025" y="59348"/>
                </a:cubicBezTo>
                <a:cubicBezTo>
                  <a:pt x="277573" y="59348"/>
                  <a:pt x="340702" y="122477"/>
                  <a:pt x="340702" y="200025"/>
                </a:cubicBezTo>
                <a:cubicBezTo>
                  <a:pt x="340702" y="277573"/>
                  <a:pt x="277573" y="340702"/>
                  <a:pt x="200025" y="340702"/>
                </a:cubicBezTo>
                <a:close/>
                <a:moveTo>
                  <a:pt x="208817" y="112102"/>
                </a:moveTo>
                <a:lnTo>
                  <a:pt x="182440" y="112102"/>
                </a:lnTo>
                <a:lnTo>
                  <a:pt x="182440" y="217610"/>
                </a:lnTo>
                <a:lnTo>
                  <a:pt x="273881" y="273881"/>
                </a:lnTo>
                <a:lnTo>
                  <a:pt x="287948" y="251021"/>
                </a:lnTo>
                <a:lnTo>
                  <a:pt x="208817" y="203542"/>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20" name="Freeform: Shape 119">
            <a:extLst>
              <a:ext uri="{FF2B5EF4-FFF2-40B4-BE49-F238E27FC236}">
                <a16:creationId xmlns:a16="http://schemas.microsoft.com/office/drawing/2014/main" id="{FFCC37FD-B117-4E60-AF45-27697B571877}"/>
              </a:ext>
            </a:extLst>
          </p:cNvPr>
          <p:cNvSpPr/>
          <p:nvPr/>
        </p:nvSpPr>
        <p:spPr>
          <a:xfrm>
            <a:off x="7461447" y="4541599"/>
            <a:ext cx="281354" cy="369277"/>
          </a:xfrm>
          <a:custGeom>
            <a:avLst/>
            <a:gdLst>
              <a:gd name="connsiteX0" fmla="*/ 147271 w 281354"/>
              <a:gd name="connsiteY0" fmla="*/ 235194 h 369277"/>
              <a:gd name="connsiteX1" fmla="*/ 200025 w 281354"/>
              <a:gd name="connsiteY1" fmla="*/ 182440 h 369277"/>
              <a:gd name="connsiteX2" fmla="*/ 200025 w 281354"/>
              <a:gd name="connsiteY2" fmla="*/ 76933 h 369277"/>
              <a:gd name="connsiteX3" fmla="*/ 147271 w 281354"/>
              <a:gd name="connsiteY3" fmla="*/ 24179 h 369277"/>
              <a:gd name="connsiteX4" fmla="*/ 94517 w 281354"/>
              <a:gd name="connsiteY4" fmla="*/ 76933 h 369277"/>
              <a:gd name="connsiteX5" fmla="*/ 94517 w 281354"/>
              <a:gd name="connsiteY5" fmla="*/ 182440 h 369277"/>
              <a:gd name="connsiteX6" fmla="*/ 147271 w 281354"/>
              <a:gd name="connsiteY6" fmla="*/ 235194 h 369277"/>
              <a:gd name="connsiteX7" fmla="*/ 129687 w 281354"/>
              <a:gd name="connsiteY7" fmla="*/ 76933 h 369277"/>
              <a:gd name="connsiteX8" fmla="*/ 147271 w 281354"/>
              <a:gd name="connsiteY8" fmla="*/ 59348 h 369277"/>
              <a:gd name="connsiteX9" fmla="*/ 164856 w 281354"/>
              <a:gd name="connsiteY9" fmla="*/ 76933 h 369277"/>
              <a:gd name="connsiteX10" fmla="*/ 164856 w 281354"/>
              <a:gd name="connsiteY10" fmla="*/ 182440 h 369277"/>
              <a:gd name="connsiteX11" fmla="*/ 147271 w 281354"/>
              <a:gd name="connsiteY11" fmla="*/ 200025 h 369277"/>
              <a:gd name="connsiteX12" fmla="*/ 129687 w 281354"/>
              <a:gd name="connsiteY12" fmla="*/ 182440 h 369277"/>
              <a:gd name="connsiteX13" fmla="*/ 129687 w 281354"/>
              <a:gd name="connsiteY13" fmla="*/ 76933 h 369277"/>
              <a:gd name="connsiteX14" fmla="*/ 235194 w 281354"/>
              <a:gd name="connsiteY14" fmla="*/ 182440 h 369277"/>
              <a:gd name="connsiteX15" fmla="*/ 147271 w 281354"/>
              <a:gd name="connsiteY15" fmla="*/ 270364 h 369277"/>
              <a:gd name="connsiteX16" fmla="*/ 59348 w 281354"/>
              <a:gd name="connsiteY16" fmla="*/ 182440 h 369277"/>
              <a:gd name="connsiteX17" fmla="*/ 24179 w 281354"/>
              <a:gd name="connsiteY17" fmla="*/ 182440 h 369277"/>
              <a:gd name="connsiteX18" fmla="*/ 129687 w 281354"/>
              <a:gd name="connsiteY18" fmla="*/ 304126 h 369277"/>
              <a:gd name="connsiteX19" fmla="*/ 129687 w 281354"/>
              <a:gd name="connsiteY19" fmla="*/ 358287 h 369277"/>
              <a:gd name="connsiteX20" fmla="*/ 164856 w 281354"/>
              <a:gd name="connsiteY20" fmla="*/ 358287 h 369277"/>
              <a:gd name="connsiteX21" fmla="*/ 164856 w 281354"/>
              <a:gd name="connsiteY21" fmla="*/ 304126 h 369277"/>
              <a:gd name="connsiteX22" fmla="*/ 270364 w 281354"/>
              <a:gd name="connsiteY22" fmla="*/ 182440 h 369277"/>
              <a:gd name="connsiteX23" fmla="*/ 235194 w 281354"/>
              <a:gd name="connsiteY23" fmla="*/ 182440 h 369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81354" h="369277">
                <a:moveTo>
                  <a:pt x="147271" y="235194"/>
                </a:moveTo>
                <a:cubicBezTo>
                  <a:pt x="176462" y="235194"/>
                  <a:pt x="200025" y="211631"/>
                  <a:pt x="200025" y="182440"/>
                </a:cubicBezTo>
                <a:lnTo>
                  <a:pt x="200025" y="76933"/>
                </a:lnTo>
                <a:cubicBezTo>
                  <a:pt x="200025" y="47742"/>
                  <a:pt x="176462" y="24179"/>
                  <a:pt x="147271" y="24179"/>
                </a:cubicBezTo>
                <a:cubicBezTo>
                  <a:pt x="118081" y="24179"/>
                  <a:pt x="94517" y="47742"/>
                  <a:pt x="94517" y="76933"/>
                </a:cubicBezTo>
                <a:lnTo>
                  <a:pt x="94517" y="182440"/>
                </a:lnTo>
                <a:cubicBezTo>
                  <a:pt x="94517" y="211631"/>
                  <a:pt x="118081" y="235194"/>
                  <a:pt x="147271" y="235194"/>
                </a:cubicBezTo>
                <a:close/>
                <a:moveTo>
                  <a:pt x="129687" y="76933"/>
                </a:moveTo>
                <a:cubicBezTo>
                  <a:pt x="129687" y="67261"/>
                  <a:pt x="137600" y="59348"/>
                  <a:pt x="147271" y="59348"/>
                </a:cubicBezTo>
                <a:cubicBezTo>
                  <a:pt x="156943" y="59348"/>
                  <a:pt x="164856" y="67261"/>
                  <a:pt x="164856" y="76933"/>
                </a:cubicBezTo>
                <a:lnTo>
                  <a:pt x="164856" y="182440"/>
                </a:lnTo>
                <a:cubicBezTo>
                  <a:pt x="164856" y="192112"/>
                  <a:pt x="156943" y="200025"/>
                  <a:pt x="147271" y="200025"/>
                </a:cubicBezTo>
                <a:cubicBezTo>
                  <a:pt x="137600" y="200025"/>
                  <a:pt x="129687" y="192112"/>
                  <a:pt x="129687" y="182440"/>
                </a:cubicBezTo>
                <a:lnTo>
                  <a:pt x="129687" y="76933"/>
                </a:lnTo>
                <a:close/>
                <a:moveTo>
                  <a:pt x="235194" y="182440"/>
                </a:moveTo>
                <a:cubicBezTo>
                  <a:pt x="235194" y="230974"/>
                  <a:pt x="195805" y="270364"/>
                  <a:pt x="147271" y="270364"/>
                </a:cubicBezTo>
                <a:cubicBezTo>
                  <a:pt x="98738" y="270364"/>
                  <a:pt x="59348" y="230974"/>
                  <a:pt x="59348" y="182440"/>
                </a:cubicBezTo>
                <a:lnTo>
                  <a:pt x="24179" y="182440"/>
                </a:lnTo>
                <a:cubicBezTo>
                  <a:pt x="24179" y="244514"/>
                  <a:pt x="70075" y="295510"/>
                  <a:pt x="129687" y="304126"/>
                </a:cubicBezTo>
                <a:lnTo>
                  <a:pt x="129687" y="358287"/>
                </a:lnTo>
                <a:lnTo>
                  <a:pt x="164856" y="358287"/>
                </a:lnTo>
                <a:lnTo>
                  <a:pt x="164856" y="304126"/>
                </a:lnTo>
                <a:cubicBezTo>
                  <a:pt x="224468" y="295510"/>
                  <a:pt x="270364" y="244514"/>
                  <a:pt x="270364" y="182440"/>
                </a:cubicBezTo>
                <a:lnTo>
                  <a:pt x="235194" y="182440"/>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23" name="Freeform: Shape 122">
            <a:extLst>
              <a:ext uri="{FF2B5EF4-FFF2-40B4-BE49-F238E27FC236}">
                <a16:creationId xmlns:a16="http://schemas.microsoft.com/office/drawing/2014/main" id="{2E428955-7EA3-439C-BEB3-7F3B425A4A43}"/>
              </a:ext>
            </a:extLst>
          </p:cNvPr>
          <p:cNvSpPr/>
          <p:nvPr/>
        </p:nvSpPr>
        <p:spPr>
          <a:xfrm>
            <a:off x="8417171" y="4576769"/>
            <a:ext cx="386862" cy="316523"/>
          </a:xfrm>
          <a:custGeom>
            <a:avLst/>
            <a:gdLst>
              <a:gd name="connsiteX0" fmla="*/ 59348 w 386861"/>
              <a:gd name="connsiteY0" fmla="*/ 67613 h 316523"/>
              <a:gd name="connsiteX1" fmla="*/ 90297 w 386861"/>
              <a:gd name="connsiteY1" fmla="*/ 129687 h 316523"/>
              <a:gd name="connsiteX2" fmla="*/ 340702 w 386861"/>
              <a:gd name="connsiteY2" fmla="*/ 129687 h 316523"/>
              <a:gd name="connsiteX3" fmla="*/ 340702 w 386861"/>
              <a:gd name="connsiteY3" fmla="*/ 270364 h 316523"/>
              <a:gd name="connsiteX4" fmla="*/ 59348 w 386861"/>
              <a:gd name="connsiteY4" fmla="*/ 270364 h 316523"/>
              <a:gd name="connsiteX5" fmla="*/ 59348 w 386861"/>
              <a:gd name="connsiteY5" fmla="*/ 67613 h 316523"/>
              <a:gd name="connsiteX6" fmla="*/ 375871 w 386861"/>
              <a:gd name="connsiteY6" fmla="*/ 24179 h 316523"/>
              <a:gd name="connsiteX7" fmla="*/ 305533 w 386861"/>
              <a:gd name="connsiteY7" fmla="*/ 24179 h 316523"/>
              <a:gd name="connsiteX8" fmla="*/ 340702 w 386861"/>
              <a:gd name="connsiteY8" fmla="*/ 94517 h 316523"/>
              <a:gd name="connsiteX9" fmla="*/ 287948 w 386861"/>
              <a:gd name="connsiteY9" fmla="*/ 94517 h 316523"/>
              <a:gd name="connsiteX10" fmla="*/ 252779 w 386861"/>
              <a:gd name="connsiteY10" fmla="*/ 24179 h 316523"/>
              <a:gd name="connsiteX11" fmla="*/ 217610 w 386861"/>
              <a:gd name="connsiteY11" fmla="*/ 24179 h 316523"/>
              <a:gd name="connsiteX12" fmla="*/ 252779 w 386861"/>
              <a:gd name="connsiteY12" fmla="*/ 94517 h 316523"/>
              <a:gd name="connsiteX13" fmla="*/ 200025 w 386861"/>
              <a:gd name="connsiteY13" fmla="*/ 94517 h 316523"/>
              <a:gd name="connsiteX14" fmla="*/ 164856 w 386861"/>
              <a:gd name="connsiteY14" fmla="*/ 24179 h 316523"/>
              <a:gd name="connsiteX15" fmla="*/ 129687 w 386861"/>
              <a:gd name="connsiteY15" fmla="*/ 24179 h 316523"/>
              <a:gd name="connsiteX16" fmla="*/ 164856 w 386861"/>
              <a:gd name="connsiteY16" fmla="*/ 94517 h 316523"/>
              <a:gd name="connsiteX17" fmla="*/ 112102 w 386861"/>
              <a:gd name="connsiteY17" fmla="*/ 94517 h 316523"/>
              <a:gd name="connsiteX18" fmla="*/ 76933 w 386861"/>
              <a:gd name="connsiteY18" fmla="*/ 24179 h 316523"/>
              <a:gd name="connsiteX19" fmla="*/ 59348 w 386861"/>
              <a:gd name="connsiteY19" fmla="*/ 24179 h 316523"/>
              <a:gd name="connsiteX20" fmla="*/ 24355 w 386861"/>
              <a:gd name="connsiteY20" fmla="*/ 59348 h 316523"/>
              <a:gd name="connsiteX21" fmla="*/ 24179 w 386861"/>
              <a:gd name="connsiteY21" fmla="*/ 270364 h 316523"/>
              <a:gd name="connsiteX22" fmla="*/ 59348 w 386861"/>
              <a:gd name="connsiteY22" fmla="*/ 305533 h 316523"/>
              <a:gd name="connsiteX23" fmla="*/ 340702 w 386861"/>
              <a:gd name="connsiteY23" fmla="*/ 305533 h 316523"/>
              <a:gd name="connsiteX24" fmla="*/ 375871 w 386861"/>
              <a:gd name="connsiteY24" fmla="*/ 270364 h 316523"/>
              <a:gd name="connsiteX25" fmla="*/ 375871 w 386861"/>
              <a:gd name="connsiteY25" fmla="*/ 24179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6861" h="316523">
                <a:moveTo>
                  <a:pt x="59348" y="67613"/>
                </a:moveTo>
                <a:lnTo>
                  <a:pt x="90297" y="129687"/>
                </a:lnTo>
                <a:lnTo>
                  <a:pt x="340702" y="129687"/>
                </a:lnTo>
                <a:lnTo>
                  <a:pt x="340702" y="270364"/>
                </a:lnTo>
                <a:lnTo>
                  <a:pt x="59348" y="270364"/>
                </a:lnTo>
                <a:lnTo>
                  <a:pt x="59348" y="67613"/>
                </a:lnTo>
                <a:moveTo>
                  <a:pt x="375871" y="24179"/>
                </a:moveTo>
                <a:lnTo>
                  <a:pt x="305533" y="24179"/>
                </a:lnTo>
                <a:lnTo>
                  <a:pt x="340702" y="94517"/>
                </a:lnTo>
                <a:lnTo>
                  <a:pt x="287948" y="94517"/>
                </a:lnTo>
                <a:lnTo>
                  <a:pt x="252779" y="24179"/>
                </a:lnTo>
                <a:lnTo>
                  <a:pt x="217610" y="24179"/>
                </a:lnTo>
                <a:lnTo>
                  <a:pt x="252779" y="94517"/>
                </a:lnTo>
                <a:lnTo>
                  <a:pt x="200025" y="94517"/>
                </a:lnTo>
                <a:lnTo>
                  <a:pt x="164856" y="24179"/>
                </a:lnTo>
                <a:lnTo>
                  <a:pt x="129687" y="24179"/>
                </a:lnTo>
                <a:lnTo>
                  <a:pt x="164856" y="94517"/>
                </a:lnTo>
                <a:lnTo>
                  <a:pt x="112102" y="94517"/>
                </a:lnTo>
                <a:lnTo>
                  <a:pt x="76933" y="24179"/>
                </a:lnTo>
                <a:lnTo>
                  <a:pt x="59348" y="24179"/>
                </a:lnTo>
                <a:cubicBezTo>
                  <a:pt x="40005" y="24179"/>
                  <a:pt x="24355" y="40005"/>
                  <a:pt x="24355" y="59348"/>
                </a:cubicBezTo>
                <a:lnTo>
                  <a:pt x="24179" y="270364"/>
                </a:lnTo>
                <a:cubicBezTo>
                  <a:pt x="24179" y="289707"/>
                  <a:pt x="40005" y="305533"/>
                  <a:pt x="59348" y="305533"/>
                </a:cubicBezTo>
                <a:lnTo>
                  <a:pt x="340702" y="305533"/>
                </a:lnTo>
                <a:cubicBezTo>
                  <a:pt x="360045" y="305533"/>
                  <a:pt x="375871" y="289707"/>
                  <a:pt x="375871" y="270364"/>
                </a:cubicBezTo>
                <a:lnTo>
                  <a:pt x="375871" y="24179"/>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26" name="Freeform: Shape 125">
            <a:extLst>
              <a:ext uri="{FF2B5EF4-FFF2-40B4-BE49-F238E27FC236}">
                <a16:creationId xmlns:a16="http://schemas.microsoft.com/office/drawing/2014/main" id="{6E00B550-CE70-436F-9DF6-3749C24C8BC5}"/>
              </a:ext>
            </a:extLst>
          </p:cNvPr>
          <p:cNvSpPr/>
          <p:nvPr/>
        </p:nvSpPr>
        <p:spPr>
          <a:xfrm>
            <a:off x="9425649" y="4541599"/>
            <a:ext cx="386862" cy="386862"/>
          </a:xfrm>
          <a:custGeom>
            <a:avLst/>
            <a:gdLst>
              <a:gd name="connsiteX0" fmla="*/ 200025 w 386861"/>
              <a:gd name="connsiteY0" fmla="*/ 24179 h 386861"/>
              <a:gd name="connsiteX1" fmla="*/ 24179 w 386861"/>
              <a:gd name="connsiteY1" fmla="*/ 200025 h 386861"/>
              <a:gd name="connsiteX2" fmla="*/ 200025 w 386861"/>
              <a:gd name="connsiteY2" fmla="*/ 375871 h 386861"/>
              <a:gd name="connsiteX3" fmla="*/ 375871 w 386861"/>
              <a:gd name="connsiteY3" fmla="*/ 200025 h 386861"/>
              <a:gd name="connsiteX4" fmla="*/ 200025 w 386861"/>
              <a:gd name="connsiteY4" fmla="*/ 24179 h 386861"/>
              <a:gd name="connsiteX5" fmla="*/ 200025 w 386861"/>
              <a:gd name="connsiteY5" fmla="*/ 340702 h 386861"/>
              <a:gd name="connsiteX6" fmla="*/ 59348 w 386861"/>
              <a:gd name="connsiteY6" fmla="*/ 200025 h 386861"/>
              <a:gd name="connsiteX7" fmla="*/ 89066 w 386861"/>
              <a:gd name="connsiteY7" fmla="*/ 113860 h 386861"/>
              <a:gd name="connsiteX8" fmla="*/ 286190 w 386861"/>
              <a:gd name="connsiteY8" fmla="*/ 310984 h 386861"/>
              <a:gd name="connsiteX9" fmla="*/ 200025 w 386861"/>
              <a:gd name="connsiteY9" fmla="*/ 340702 h 386861"/>
              <a:gd name="connsiteX10" fmla="*/ 310984 w 386861"/>
              <a:gd name="connsiteY10" fmla="*/ 286190 h 386861"/>
              <a:gd name="connsiteX11" fmla="*/ 113860 w 386861"/>
              <a:gd name="connsiteY11" fmla="*/ 89066 h 386861"/>
              <a:gd name="connsiteX12" fmla="*/ 200025 w 386861"/>
              <a:gd name="connsiteY12" fmla="*/ 59348 h 386861"/>
              <a:gd name="connsiteX13" fmla="*/ 340702 w 386861"/>
              <a:gd name="connsiteY13" fmla="*/ 200025 h 386861"/>
              <a:gd name="connsiteX14" fmla="*/ 310984 w 386861"/>
              <a:gd name="connsiteY14" fmla="*/ 286190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6861" h="386861">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200025" y="340702"/>
                </a:moveTo>
                <a:cubicBezTo>
                  <a:pt x="122301" y="340702"/>
                  <a:pt x="59348" y="277749"/>
                  <a:pt x="59348" y="200025"/>
                </a:cubicBezTo>
                <a:cubicBezTo>
                  <a:pt x="59348" y="167494"/>
                  <a:pt x="70426" y="137600"/>
                  <a:pt x="89066" y="113860"/>
                </a:cubicBezTo>
                <a:lnTo>
                  <a:pt x="286190" y="310984"/>
                </a:lnTo>
                <a:cubicBezTo>
                  <a:pt x="262451" y="329624"/>
                  <a:pt x="232557" y="340702"/>
                  <a:pt x="200025" y="340702"/>
                </a:cubicBezTo>
                <a:close/>
                <a:moveTo>
                  <a:pt x="310984" y="286190"/>
                </a:moveTo>
                <a:lnTo>
                  <a:pt x="113860" y="89066"/>
                </a:lnTo>
                <a:cubicBezTo>
                  <a:pt x="137600" y="70426"/>
                  <a:pt x="167494" y="59348"/>
                  <a:pt x="200025" y="59348"/>
                </a:cubicBezTo>
                <a:cubicBezTo>
                  <a:pt x="277749" y="59348"/>
                  <a:pt x="340702" y="122301"/>
                  <a:pt x="340702" y="200025"/>
                </a:cubicBezTo>
                <a:cubicBezTo>
                  <a:pt x="340702" y="232557"/>
                  <a:pt x="329624" y="262451"/>
                  <a:pt x="310984" y="286190"/>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29" name="Freeform: Shape 128">
            <a:extLst>
              <a:ext uri="{FF2B5EF4-FFF2-40B4-BE49-F238E27FC236}">
                <a16:creationId xmlns:a16="http://schemas.microsoft.com/office/drawing/2014/main" id="{819505CF-49B9-4337-B4E6-6E11F76BD026}"/>
              </a:ext>
            </a:extLst>
          </p:cNvPr>
          <p:cNvSpPr/>
          <p:nvPr/>
        </p:nvSpPr>
        <p:spPr>
          <a:xfrm>
            <a:off x="10434124" y="4541599"/>
            <a:ext cx="386862" cy="386862"/>
          </a:xfrm>
          <a:custGeom>
            <a:avLst/>
            <a:gdLst>
              <a:gd name="connsiteX0" fmla="*/ 200025 w 386861"/>
              <a:gd name="connsiteY0" fmla="*/ 24179 h 386861"/>
              <a:gd name="connsiteX1" fmla="*/ 24179 w 386861"/>
              <a:gd name="connsiteY1" fmla="*/ 200025 h 386861"/>
              <a:gd name="connsiteX2" fmla="*/ 200025 w 386861"/>
              <a:gd name="connsiteY2" fmla="*/ 375871 h 386861"/>
              <a:gd name="connsiteX3" fmla="*/ 375871 w 386861"/>
              <a:gd name="connsiteY3" fmla="*/ 200025 h 386861"/>
              <a:gd name="connsiteX4" fmla="*/ 200025 w 386861"/>
              <a:gd name="connsiteY4" fmla="*/ 24179 h 386861"/>
              <a:gd name="connsiteX5" fmla="*/ 200025 w 386861"/>
              <a:gd name="connsiteY5" fmla="*/ 340702 h 386861"/>
              <a:gd name="connsiteX6" fmla="*/ 59348 w 386861"/>
              <a:gd name="connsiteY6" fmla="*/ 200025 h 386861"/>
              <a:gd name="connsiteX7" fmla="*/ 200025 w 386861"/>
              <a:gd name="connsiteY7" fmla="*/ 59348 h 386861"/>
              <a:gd name="connsiteX8" fmla="*/ 340702 w 386861"/>
              <a:gd name="connsiteY8" fmla="*/ 200025 h 386861"/>
              <a:gd name="connsiteX9" fmla="*/ 200025 w 386861"/>
              <a:gd name="connsiteY9" fmla="*/ 340702 h 386861"/>
              <a:gd name="connsiteX10" fmla="*/ 164856 w 386861"/>
              <a:gd name="connsiteY10" fmla="*/ 279156 h 386861"/>
              <a:gd name="connsiteX11" fmla="*/ 270364 w 386861"/>
              <a:gd name="connsiteY11" fmla="*/ 200025 h 386861"/>
              <a:gd name="connsiteX12" fmla="*/ 164856 w 386861"/>
              <a:gd name="connsiteY12" fmla="*/ 120894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6861" h="386861">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200025" y="340702"/>
                </a:moveTo>
                <a:cubicBezTo>
                  <a:pt x="122477" y="340702"/>
                  <a:pt x="59348" y="277573"/>
                  <a:pt x="59348" y="200025"/>
                </a:cubicBezTo>
                <a:cubicBezTo>
                  <a:pt x="59348" y="122477"/>
                  <a:pt x="122477" y="59348"/>
                  <a:pt x="200025" y="59348"/>
                </a:cubicBezTo>
                <a:cubicBezTo>
                  <a:pt x="277573" y="59348"/>
                  <a:pt x="340702" y="122477"/>
                  <a:pt x="340702" y="200025"/>
                </a:cubicBezTo>
                <a:cubicBezTo>
                  <a:pt x="340702" y="277573"/>
                  <a:pt x="277573" y="340702"/>
                  <a:pt x="200025" y="340702"/>
                </a:cubicBezTo>
                <a:close/>
                <a:moveTo>
                  <a:pt x="164856" y="279156"/>
                </a:moveTo>
                <a:lnTo>
                  <a:pt x="270364" y="200025"/>
                </a:lnTo>
                <a:lnTo>
                  <a:pt x="164856" y="120894"/>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32" name="Freeform: Shape 131">
            <a:extLst>
              <a:ext uri="{FF2B5EF4-FFF2-40B4-BE49-F238E27FC236}">
                <a16:creationId xmlns:a16="http://schemas.microsoft.com/office/drawing/2014/main" id="{D7367B53-47D7-45CC-B525-B6DCA513F6DC}"/>
              </a:ext>
            </a:extLst>
          </p:cNvPr>
          <p:cNvSpPr/>
          <p:nvPr/>
        </p:nvSpPr>
        <p:spPr>
          <a:xfrm>
            <a:off x="10416540" y="5690821"/>
            <a:ext cx="422031" cy="298939"/>
          </a:xfrm>
          <a:custGeom>
            <a:avLst/>
            <a:gdLst>
              <a:gd name="connsiteX0" fmla="*/ 217610 w 422031"/>
              <a:gd name="connsiteY0" fmla="*/ 59348 h 298938"/>
              <a:gd name="connsiteX1" fmla="*/ 372706 w 422031"/>
              <a:gd name="connsiteY1" fmla="*/ 156064 h 298938"/>
              <a:gd name="connsiteX2" fmla="*/ 217610 w 422031"/>
              <a:gd name="connsiteY2" fmla="*/ 252779 h 298938"/>
              <a:gd name="connsiteX3" fmla="*/ 62513 w 422031"/>
              <a:gd name="connsiteY3" fmla="*/ 156064 h 298938"/>
              <a:gd name="connsiteX4" fmla="*/ 217610 w 422031"/>
              <a:gd name="connsiteY4" fmla="*/ 59348 h 298938"/>
              <a:gd name="connsiteX5" fmla="*/ 217610 w 422031"/>
              <a:gd name="connsiteY5" fmla="*/ 24179 h 298938"/>
              <a:gd name="connsiteX6" fmla="*/ 24179 w 422031"/>
              <a:gd name="connsiteY6" fmla="*/ 156064 h 298938"/>
              <a:gd name="connsiteX7" fmla="*/ 217610 w 422031"/>
              <a:gd name="connsiteY7" fmla="*/ 287948 h 298938"/>
              <a:gd name="connsiteX8" fmla="*/ 411041 w 422031"/>
              <a:gd name="connsiteY8" fmla="*/ 156064 h 298938"/>
              <a:gd name="connsiteX9" fmla="*/ 217610 w 422031"/>
              <a:gd name="connsiteY9" fmla="*/ 24179 h 298938"/>
              <a:gd name="connsiteX10" fmla="*/ 217610 w 422031"/>
              <a:gd name="connsiteY10" fmla="*/ 112102 h 298938"/>
              <a:gd name="connsiteX11" fmla="*/ 261571 w 422031"/>
              <a:gd name="connsiteY11" fmla="*/ 156064 h 298938"/>
              <a:gd name="connsiteX12" fmla="*/ 217610 w 422031"/>
              <a:gd name="connsiteY12" fmla="*/ 200025 h 298938"/>
              <a:gd name="connsiteX13" fmla="*/ 173648 w 422031"/>
              <a:gd name="connsiteY13" fmla="*/ 156064 h 298938"/>
              <a:gd name="connsiteX14" fmla="*/ 217610 w 422031"/>
              <a:gd name="connsiteY14" fmla="*/ 112102 h 298938"/>
              <a:gd name="connsiteX15" fmla="*/ 217610 w 422031"/>
              <a:gd name="connsiteY15" fmla="*/ 76933 h 298938"/>
              <a:gd name="connsiteX16" fmla="*/ 138479 w 422031"/>
              <a:gd name="connsiteY16" fmla="*/ 156064 h 298938"/>
              <a:gd name="connsiteX17" fmla="*/ 217610 w 422031"/>
              <a:gd name="connsiteY17" fmla="*/ 235194 h 298938"/>
              <a:gd name="connsiteX18" fmla="*/ 296741 w 422031"/>
              <a:gd name="connsiteY18" fmla="*/ 156064 h 298938"/>
              <a:gd name="connsiteX19" fmla="*/ 217610 w 422031"/>
              <a:gd name="connsiteY19" fmla="*/ 76933 h 29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2031" h="298938">
                <a:moveTo>
                  <a:pt x="217610" y="59348"/>
                </a:moveTo>
                <a:cubicBezTo>
                  <a:pt x="284255" y="59348"/>
                  <a:pt x="343692" y="96803"/>
                  <a:pt x="372706" y="156064"/>
                </a:cubicBezTo>
                <a:cubicBezTo>
                  <a:pt x="343692" y="215324"/>
                  <a:pt x="284431" y="252779"/>
                  <a:pt x="217610" y="252779"/>
                </a:cubicBezTo>
                <a:cubicBezTo>
                  <a:pt x="150788" y="252779"/>
                  <a:pt x="91528" y="215324"/>
                  <a:pt x="62513" y="156064"/>
                </a:cubicBezTo>
                <a:cubicBezTo>
                  <a:pt x="91528" y="96803"/>
                  <a:pt x="150964" y="59348"/>
                  <a:pt x="217610" y="59348"/>
                </a:cubicBezTo>
                <a:moveTo>
                  <a:pt x="217610" y="24179"/>
                </a:moveTo>
                <a:cubicBezTo>
                  <a:pt x="129687" y="24179"/>
                  <a:pt x="54600" y="78867"/>
                  <a:pt x="24179" y="156064"/>
                </a:cubicBezTo>
                <a:cubicBezTo>
                  <a:pt x="54600" y="233260"/>
                  <a:pt x="129687" y="287948"/>
                  <a:pt x="217610" y="287948"/>
                </a:cubicBezTo>
                <a:cubicBezTo>
                  <a:pt x="305533" y="287948"/>
                  <a:pt x="380619" y="233260"/>
                  <a:pt x="411041" y="156064"/>
                </a:cubicBezTo>
                <a:cubicBezTo>
                  <a:pt x="380619" y="78867"/>
                  <a:pt x="305533" y="24179"/>
                  <a:pt x="217610" y="24179"/>
                </a:cubicBezTo>
                <a:close/>
                <a:moveTo>
                  <a:pt x="217610" y="112102"/>
                </a:moveTo>
                <a:cubicBezTo>
                  <a:pt x="241877" y="112102"/>
                  <a:pt x="261571" y="131797"/>
                  <a:pt x="261571" y="156064"/>
                </a:cubicBezTo>
                <a:cubicBezTo>
                  <a:pt x="261571" y="180330"/>
                  <a:pt x="241877" y="200025"/>
                  <a:pt x="217610" y="200025"/>
                </a:cubicBezTo>
                <a:cubicBezTo>
                  <a:pt x="193343" y="200025"/>
                  <a:pt x="173648" y="180330"/>
                  <a:pt x="173648" y="156064"/>
                </a:cubicBezTo>
                <a:cubicBezTo>
                  <a:pt x="173648" y="131797"/>
                  <a:pt x="193343" y="112102"/>
                  <a:pt x="217610" y="112102"/>
                </a:cubicBezTo>
                <a:moveTo>
                  <a:pt x="217610" y="76933"/>
                </a:moveTo>
                <a:cubicBezTo>
                  <a:pt x="174000" y="76933"/>
                  <a:pt x="138479" y="112454"/>
                  <a:pt x="138479" y="156064"/>
                </a:cubicBezTo>
                <a:cubicBezTo>
                  <a:pt x="138479" y="199673"/>
                  <a:pt x="174000" y="235194"/>
                  <a:pt x="217610" y="235194"/>
                </a:cubicBezTo>
                <a:cubicBezTo>
                  <a:pt x="261220" y="235194"/>
                  <a:pt x="296741" y="199673"/>
                  <a:pt x="296741" y="156064"/>
                </a:cubicBezTo>
                <a:cubicBezTo>
                  <a:pt x="296741" y="112454"/>
                  <a:pt x="261220" y="76933"/>
                  <a:pt x="217610" y="76933"/>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35" name="Freeform: Shape 134">
            <a:extLst>
              <a:ext uri="{FF2B5EF4-FFF2-40B4-BE49-F238E27FC236}">
                <a16:creationId xmlns:a16="http://schemas.microsoft.com/office/drawing/2014/main" id="{0D92B0CA-F701-43A6-8215-9CA6FB1912E6}"/>
              </a:ext>
            </a:extLst>
          </p:cNvPr>
          <p:cNvSpPr/>
          <p:nvPr/>
        </p:nvSpPr>
        <p:spPr>
          <a:xfrm>
            <a:off x="9425649" y="5646859"/>
            <a:ext cx="386862" cy="386862"/>
          </a:xfrm>
          <a:custGeom>
            <a:avLst/>
            <a:gdLst>
              <a:gd name="connsiteX0" fmla="*/ 200025 w 386861"/>
              <a:gd name="connsiteY0" fmla="*/ 375871 h 386861"/>
              <a:gd name="connsiteX1" fmla="*/ 24179 w 386861"/>
              <a:gd name="connsiteY1" fmla="*/ 200025 h 386861"/>
              <a:gd name="connsiteX2" fmla="*/ 200025 w 386861"/>
              <a:gd name="connsiteY2" fmla="*/ 24179 h 386861"/>
              <a:gd name="connsiteX3" fmla="*/ 375871 w 386861"/>
              <a:gd name="connsiteY3" fmla="*/ 182440 h 386861"/>
              <a:gd name="connsiteX4" fmla="*/ 270364 w 386861"/>
              <a:gd name="connsiteY4" fmla="*/ 287948 h 386861"/>
              <a:gd name="connsiteX5" fmla="*/ 239239 w 386861"/>
              <a:gd name="connsiteY5" fmla="*/ 287948 h 386861"/>
              <a:gd name="connsiteX6" fmla="*/ 230447 w 386861"/>
              <a:gd name="connsiteY6" fmla="*/ 296741 h 386861"/>
              <a:gd name="connsiteX7" fmla="*/ 232733 w 386861"/>
              <a:gd name="connsiteY7" fmla="*/ 302543 h 386861"/>
              <a:gd name="connsiteX8" fmla="*/ 243987 w 386861"/>
              <a:gd name="connsiteY8" fmla="*/ 331910 h 386861"/>
              <a:gd name="connsiteX9" fmla="*/ 200025 w 386861"/>
              <a:gd name="connsiteY9" fmla="*/ 375871 h 386861"/>
              <a:gd name="connsiteX10" fmla="*/ 200025 w 386861"/>
              <a:gd name="connsiteY10" fmla="*/ 59348 h 386861"/>
              <a:gd name="connsiteX11" fmla="*/ 59348 w 386861"/>
              <a:gd name="connsiteY11" fmla="*/ 200025 h 386861"/>
              <a:gd name="connsiteX12" fmla="*/ 200025 w 386861"/>
              <a:gd name="connsiteY12" fmla="*/ 340702 h 386861"/>
              <a:gd name="connsiteX13" fmla="*/ 208817 w 386861"/>
              <a:gd name="connsiteY13" fmla="*/ 331910 h 386861"/>
              <a:gd name="connsiteX14" fmla="*/ 206356 w 386861"/>
              <a:gd name="connsiteY14" fmla="*/ 325755 h 386861"/>
              <a:gd name="connsiteX15" fmla="*/ 195277 w 386861"/>
              <a:gd name="connsiteY15" fmla="*/ 296741 h 386861"/>
              <a:gd name="connsiteX16" fmla="*/ 239239 w 386861"/>
              <a:gd name="connsiteY16" fmla="*/ 252779 h 386861"/>
              <a:gd name="connsiteX17" fmla="*/ 270364 w 386861"/>
              <a:gd name="connsiteY17" fmla="*/ 252779 h 386861"/>
              <a:gd name="connsiteX18" fmla="*/ 340702 w 386861"/>
              <a:gd name="connsiteY18" fmla="*/ 182440 h 386861"/>
              <a:gd name="connsiteX19" fmla="*/ 200025 w 386861"/>
              <a:gd name="connsiteY19" fmla="*/ 59348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86861" h="386861">
                <a:moveTo>
                  <a:pt x="200025" y="375871"/>
                </a:moveTo>
                <a:cubicBezTo>
                  <a:pt x="103134" y="375871"/>
                  <a:pt x="24179" y="296916"/>
                  <a:pt x="24179" y="200025"/>
                </a:cubicBezTo>
                <a:cubicBezTo>
                  <a:pt x="24179" y="103134"/>
                  <a:pt x="103134" y="24179"/>
                  <a:pt x="200025" y="24179"/>
                </a:cubicBezTo>
                <a:cubicBezTo>
                  <a:pt x="296916" y="24179"/>
                  <a:pt x="375871" y="95221"/>
                  <a:pt x="375871" y="182440"/>
                </a:cubicBezTo>
                <a:cubicBezTo>
                  <a:pt x="375871" y="240646"/>
                  <a:pt x="328569" y="287948"/>
                  <a:pt x="270364" y="287948"/>
                </a:cubicBezTo>
                <a:lnTo>
                  <a:pt x="239239" y="287948"/>
                </a:lnTo>
                <a:cubicBezTo>
                  <a:pt x="234315" y="287948"/>
                  <a:pt x="230447" y="291817"/>
                  <a:pt x="230447" y="296741"/>
                </a:cubicBezTo>
                <a:cubicBezTo>
                  <a:pt x="230447" y="298851"/>
                  <a:pt x="231326" y="300785"/>
                  <a:pt x="232733" y="302543"/>
                </a:cubicBezTo>
                <a:cubicBezTo>
                  <a:pt x="239942" y="310808"/>
                  <a:pt x="243987" y="321183"/>
                  <a:pt x="243987" y="331910"/>
                </a:cubicBezTo>
                <a:cubicBezTo>
                  <a:pt x="243987" y="356177"/>
                  <a:pt x="224292" y="375871"/>
                  <a:pt x="200025" y="375871"/>
                </a:cubicBezTo>
                <a:close/>
                <a:moveTo>
                  <a:pt x="200025" y="59348"/>
                </a:moveTo>
                <a:cubicBezTo>
                  <a:pt x="122477" y="59348"/>
                  <a:pt x="59348" y="122477"/>
                  <a:pt x="59348" y="200025"/>
                </a:cubicBezTo>
                <a:cubicBezTo>
                  <a:pt x="59348" y="277573"/>
                  <a:pt x="122477" y="340702"/>
                  <a:pt x="200025" y="340702"/>
                </a:cubicBezTo>
                <a:cubicBezTo>
                  <a:pt x="204949" y="340702"/>
                  <a:pt x="208817" y="336834"/>
                  <a:pt x="208817" y="331910"/>
                </a:cubicBezTo>
                <a:cubicBezTo>
                  <a:pt x="208817" y="329096"/>
                  <a:pt x="207411" y="326986"/>
                  <a:pt x="206356" y="325755"/>
                </a:cubicBezTo>
                <a:cubicBezTo>
                  <a:pt x="199146" y="317666"/>
                  <a:pt x="195277" y="307291"/>
                  <a:pt x="195277" y="296741"/>
                </a:cubicBezTo>
                <a:cubicBezTo>
                  <a:pt x="195277" y="272474"/>
                  <a:pt x="214972" y="252779"/>
                  <a:pt x="239239" y="252779"/>
                </a:cubicBezTo>
                <a:lnTo>
                  <a:pt x="270364" y="252779"/>
                </a:lnTo>
                <a:cubicBezTo>
                  <a:pt x="309226" y="252779"/>
                  <a:pt x="340702" y="221303"/>
                  <a:pt x="340702" y="182440"/>
                </a:cubicBezTo>
                <a:cubicBezTo>
                  <a:pt x="340702" y="114564"/>
                  <a:pt x="277573" y="59348"/>
                  <a:pt x="200025" y="59348"/>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36" name="Freeform: Shape 135">
            <a:extLst>
              <a:ext uri="{FF2B5EF4-FFF2-40B4-BE49-F238E27FC236}">
                <a16:creationId xmlns:a16="http://schemas.microsoft.com/office/drawing/2014/main" id="{6FC49D1D-FFE9-4F5A-8C7F-F8CE224C1198}"/>
              </a:ext>
            </a:extLst>
          </p:cNvPr>
          <p:cNvSpPr/>
          <p:nvPr/>
        </p:nvSpPr>
        <p:spPr>
          <a:xfrm>
            <a:off x="9478403" y="5787536"/>
            <a:ext cx="87923" cy="87923"/>
          </a:xfrm>
          <a:custGeom>
            <a:avLst/>
            <a:gdLst>
              <a:gd name="connsiteX0" fmla="*/ 76933 w 87923"/>
              <a:gd name="connsiteY0" fmla="*/ 50556 h 87923"/>
              <a:gd name="connsiteX1" fmla="*/ 50556 w 87923"/>
              <a:gd name="connsiteY1" fmla="*/ 76933 h 87923"/>
              <a:gd name="connsiteX2" fmla="*/ 24179 w 87923"/>
              <a:gd name="connsiteY2" fmla="*/ 50556 h 87923"/>
              <a:gd name="connsiteX3" fmla="*/ 50556 w 87923"/>
              <a:gd name="connsiteY3" fmla="*/ 24179 h 87923"/>
              <a:gd name="connsiteX4" fmla="*/ 76933 w 87923"/>
              <a:gd name="connsiteY4" fmla="*/ 50556 h 87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923" h="87923">
                <a:moveTo>
                  <a:pt x="76933" y="50556"/>
                </a:moveTo>
                <a:cubicBezTo>
                  <a:pt x="76933" y="65123"/>
                  <a:pt x="65123" y="76933"/>
                  <a:pt x="50556" y="76933"/>
                </a:cubicBezTo>
                <a:cubicBezTo>
                  <a:pt x="35988" y="76933"/>
                  <a:pt x="24179" y="65123"/>
                  <a:pt x="24179" y="50556"/>
                </a:cubicBezTo>
                <a:cubicBezTo>
                  <a:pt x="24179" y="35988"/>
                  <a:pt x="35988" y="24179"/>
                  <a:pt x="50556" y="24179"/>
                </a:cubicBezTo>
                <a:cubicBezTo>
                  <a:pt x="65123" y="24179"/>
                  <a:pt x="76933" y="35988"/>
                  <a:pt x="76933" y="50556"/>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37" name="Freeform: Shape 136">
            <a:extLst>
              <a:ext uri="{FF2B5EF4-FFF2-40B4-BE49-F238E27FC236}">
                <a16:creationId xmlns:a16="http://schemas.microsoft.com/office/drawing/2014/main" id="{9195D64C-43FD-4556-9823-473DFB6E3E48}"/>
              </a:ext>
            </a:extLst>
          </p:cNvPr>
          <p:cNvSpPr/>
          <p:nvPr/>
        </p:nvSpPr>
        <p:spPr>
          <a:xfrm>
            <a:off x="9531157" y="5717198"/>
            <a:ext cx="87923" cy="87923"/>
          </a:xfrm>
          <a:custGeom>
            <a:avLst/>
            <a:gdLst>
              <a:gd name="connsiteX0" fmla="*/ 76933 w 87923"/>
              <a:gd name="connsiteY0" fmla="*/ 50556 h 87923"/>
              <a:gd name="connsiteX1" fmla="*/ 50556 w 87923"/>
              <a:gd name="connsiteY1" fmla="*/ 76933 h 87923"/>
              <a:gd name="connsiteX2" fmla="*/ 24179 w 87923"/>
              <a:gd name="connsiteY2" fmla="*/ 50556 h 87923"/>
              <a:gd name="connsiteX3" fmla="*/ 50556 w 87923"/>
              <a:gd name="connsiteY3" fmla="*/ 24179 h 87923"/>
              <a:gd name="connsiteX4" fmla="*/ 76933 w 87923"/>
              <a:gd name="connsiteY4" fmla="*/ 50556 h 87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923" h="87923">
                <a:moveTo>
                  <a:pt x="76933" y="50556"/>
                </a:moveTo>
                <a:cubicBezTo>
                  <a:pt x="76933" y="65123"/>
                  <a:pt x="65123" y="76933"/>
                  <a:pt x="50556" y="76933"/>
                </a:cubicBezTo>
                <a:cubicBezTo>
                  <a:pt x="35988" y="76933"/>
                  <a:pt x="24179" y="65123"/>
                  <a:pt x="24179" y="50556"/>
                </a:cubicBezTo>
                <a:cubicBezTo>
                  <a:pt x="24179" y="35988"/>
                  <a:pt x="35988" y="24179"/>
                  <a:pt x="50556" y="24179"/>
                </a:cubicBezTo>
                <a:cubicBezTo>
                  <a:pt x="65123" y="24179"/>
                  <a:pt x="76933" y="35988"/>
                  <a:pt x="76933" y="50556"/>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38" name="Freeform: Shape 137">
            <a:extLst>
              <a:ext uri="{FF2B5EF4-FFF2-40B4-BE49-F238E27FC236}">
                <a16:creationId xmlns:a16="http://schemas.microsoft.com/office/drawing/2014/main" id="{02C33DA9-57AB-4202-B52A-49C7E58EBC4D}"/>
              </a:ext>
            </a:extLst>
          </p:cNvPr>
          <p:cNvSpPr/>
          <p:nvPr/>
        </p:nvSpPr>
        <p:spPr>
          <a:xfrm>
            <a:off x="9619080" y="5717198"/>
            <a:ext cx="87923" cy="87923"/>
          </a:xfrm>
          <a:custGeom>
            <a:avLst/>
            <a:gdLst>
              <a:gd name="connsiteX0" fmla="*/ 76933 w 87923"/>
              <a:gd name="connsiteY0" fmla="*/ 50556 h 87923"/>
              <a:gd name="connsiteX1" fmla="*/ 50556 w 87923"/>
              <a:gd name="connsiteY1" fmla="*/ 76933 h 87923"/>
              <a:gd name="connsiteX2" fmla="*/ 24179 w 87923"/>
              <a:gd name="connsiteY2" fmla="*/ 50556 h 87923"/>
              <a:gd name="connsiteX3" fmla="*/ 50556 w 87923"/>
              <a:gd name="connsiteY3" fmla="*/ 24179 h 87923"/>
              <a:gd name="connsiteX4" fmla="*/ 76933 w 87923"/>
              <a:gd name="connsiteY4" fmla="*/ 50556 h 87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923" h="87923">
                <a:moveTo>
                  <a:pt x="76933" y="50556"/>
                </a:moveTo>
                <a:cubicBezTo>
                  <a:pt x="76933" y="65123"/>
                  <a:pt x="65123" y="76933"/>
                  <a:pt x="50556" y="76933"/>
                </a:cubicBezTo>
                <a:cubicBezTo>
                  <a:pt x="35988" y="76933"/>
                  <a:pt x="24179" y="65123"/>
                  <a:pt x="24179" y="50556"/>
                </a:cubicBezTo>
                <a:cubicBezTo>
                  <a:pt x="24179" y="35988"/>
                  <a:pt x="35988" y="24179"/>
                  <a:pt x="50556" y="24179"/>
                </a:cubicBezTo>
                <a:cubicBezTo>
                  <a:pt x="65123" y="24179"/>
                  <a:pt x="76933" y="35988"/>
                  <a:pt x="76933" y="50556"/>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39" name="Freeform: Shape 138">
            <a:extLst>
              <a:ext uri="{FF2B5EF4-FFF2-40B4-BE49-F238E27FC236}">
                <a16:creationId xmlns:a16="http://schemas.microsoft.com/office/drawing/2014/main" id="{E3868230-1CC4-497F-9176-7268262A7925}"/>
              </a:ext>
            </a:extLst>
          </p:cNvPr>
          <p:cNvSpPr/>
          <p:nvPr/>
        </p:nvSpPr>
        <p:spPr>
          <a:xfrm>
            <a:off x="9671834" y="5787536"/>
            <a:ext cx="87923" cy="87923"/>
          </a:xfrm>
          <a:custGeom>
            <a:avLst/>
            <a:gdLst>
              <a:gd name="connsiteX0" fmla="*/ 76933 w 87923"/>
              <a:gd name="connsiteY0" fmla="*/ 50556 h 87923"/>
              <a:gd name="connsiteX1" fmla="*/ 50556 w 87923"/>
              <a:gd name="connsiteY1" fmla="*/ 76933 h 87923"/>
              <a:gd name="connsiteX2" fmla="*/ 24179 w 87923"/>
              <a:gd name="connsiteY2" fmla="*/ 50556 h 87923"/>
              <a:gd name="connsiteX3" fmla="*/ 50556 w 87923"/>
              <a:gd name="connsiteY3" fmla="*/ 24179 h 87923"/>
              <a:gd name="connsiteX4" fmla="*/ 76933 w 87923"/>
              <a:gd name="connsiteY4" fmla="*/ 50556 h 87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923" h="87923">
                <a:moveTo>
                  <a:pt x="76933" y="50556"/>
                </a:moveTo>
                <a:cubicBezTo>
                  <a:pt x="76933" y="65123"/>
                  <a:pt x="65123" y="76933"/>
                  <a:pt x="50556" y="76933"/>
                </a:cubicBezTo>
                <a:cubicBezTo>
                  <a:pt x="35988" y="76933"/>
                  <a:pt x="24179" y="65123"/>
                  <a:pt x="24179" y="50556"/>
                </a:cubicBezTo>
                <a:cubicBezTo>
                  <a:pt x="24179" y="35988"/>
                  <a:pt x="35988" y="24179"/>
                  <a:pt x="50556" y="24179"/>
                </a:cubicBezTo>
                <a:cubicBezTo>
                  <a:pt x="65123" y="24179"/>
                  <a:pt x="76933" y="35988"/>
                  <a:pt x="76933" y="50556"/>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42" name="Freeform: Shape 141">
            <a:extLst>
              <a:ext uri="{FF2B5EF4-FFF2-40B4-BE49-F238E27FC236}">
                <a16:creationId xmlns:a16="http://schemas.microsoft.com/office/drawing/2014/main" id="{6FE39AAE-04CF-4A0A-99C9-43F512012F41}"/>
              </a:ext>
            </a:extLst>
          </p:cNvPr>
          <p:cNvSpPr/>
          <p:nvPr/>
        </p:nvSpPr>
        <p:spPr>
          <a:xfrm>
            <a:off x="8452341" y="5611690"/>
            <a:ext cx="316523" cy="457200"/>
          </a:xfrm>
          <a:custGeom>
            <a:avLst/>
            <a:gdLst>
              <a:gd name="connsiteX0" fmla="*/ 205476 w 316523"/>
              <a:gd name="connsiteY0" fmla="*/ 59348 h 457200"/>
              <a:gd name="connsiteX1" fmla="*/ 212686 w 316523"/>
              <a:gd name="connsiteY1" fmla="*/ 102958 h 457200"/>
              <a:gd name="connsiteX2" fmla="*/ 164856 w 316523"/>
              <a:gd name="connsiteY2" fmla="*/ 94517 h 457200"/>
              <a:gd name="connsiteX3" fmla="*/ 117202 w 316523"/>
              <a:gd name="connsiteY3" fmla="*/ 102782 h 457200"/>
              <a:gd name="connsiteX4" fmla="*/ 124411 w 316523"/>
              <a:gd name="connsiteY4" fmla="*/ 59348 h 457200"/>
              <a:gd name="connsiteX5" fmla="*/ 205476 w 316523"/>
              <a:gd name="connsiteY5" fmla="*/ 59348 h 457200"/>
              <a:gd name="connsiteX6" fmla="*/ 212686 w 316523"/>
              <a:gd name="connsiteY6" fmla="*/ 367431 h 457200"/>
              <a:gd name="connsiteX7" fmla="*/ 205476 w 316523"/>
              <a:gd name="connsiteY7" fmla="*/ 411041 h 457200"/>
              <a:gd name="connsiteX8" fmla="*/ 124411 w 316523"/>
              <a:gd name="connsiteY8" fmla="*/ 411041 h 457200"/>
              <a:gd name="connsiteX9" fmla="*/ 117202 w 316523"/>
              <a:gd name="connsiteY9" fmla="*/ 367607 h 457200"/>
              <a:gd name="connsiteX10" fmla="*/ 164856 w 316523"/>
              <a:gd name="connsiteY10" fmla="*/ 375871 h 457200"/>
              <a:gd name="connsiteX11" fmla="*/ 212686 w 316523"/>
              <a:gd name="connsiteY11" fmla="*/ 367431 h 457200"/>
              <a:gd name="connsiteX12" fmla="*/ 235194 w 316523"/>
              <a:gd name="connsiteY12" fmla="*/ 24179 h 457200"/>
              <a:gd name="connsiteX13" fmla="*/ 94517 w 316523"/>
              <a:gd name="connsiteY13" fmla="*/ 24179 h 457200"/>
              <a:gd name="connsiteX14" fmla="*/ 77812 w 316523"/>
              <a:gd name="connsiteY14" fmla="*/ 124939 h 457200"/>
              <a:gd name="connsiteX15" fmla="*/ 24179 w 316523"/>
              <a:gd name="connsiteY15" fmla="*/ 235194 h 457200"/>
              <a:gd name="connsiteX16" fmla="*/ 77812 w 316523"/>
              <a:gd name="connsiteY16" fmla="*/ 345450 h 457200"/>
              <a:gd name="connsiteX17" fmla="*/ 94517 w 316523"/>
              <a:gd name="connsiteY17" fmla="*/ 446210 h 457200"/>
              <a:gd name="connsiteX18" fmla="*/ 235194 w 316523"/>
              <a:gd name="connsiteY18" fmla="*/ 446210 h 457200"/>
              <a:gd name="connsiteX19" fmla="*/ 252076 w 316523"/>
              <a:gd name="connsiteY19" fmla="*/ 345450 h 457200"/>
              <a:gd name="connsiteX20" fmla="*/ 305533 w 316523"/>
              <a:gd name="connsiteY20" fmla="*/ 235194 h 457200"/>
              <a:gd name="connsiteX21" fmla="*/ 252076 w 316523"/>
              <a:gd name="connsiteY21" fmla="*/ 124939 h 457200"/>
              <a:gd name="connsiteX22" fmla="*/ 235194 w 316523"/>
              <a:gd name="connsiteY22" fmla="*/ 24179 h 457200"/>
              <a:gd name="connsiteX23" fmla="*/ 164856 w 316523"/>
              <a:gd name="connsiteY23" fmla="*/ 340702 h 457200"/>
              <a:gd name="connsiteX24" fmla="*/ 59348 w 316523"/>
              <a:gd name="connsiteY24" fmla="*/ 235194 h 457200"/>
              <a:gd name="connsiteX25" fmla="*/ 164856 w 316523"/>
              <a:gd name="connsiteY25" fmla="*/ 129687 h 457200"/>
              <a:gd name="connsiteX26" fmla="*/ 270364 w 316523"/>
              <a:gd name="connsiteY26" fmla="*/ 235194 h 457200"/>
              <a:gd name="connsiteX27" fmla="*/ 164856 w 316523"/>
              <a:gd name="connsiteY27" fmla="*/ 340702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16523" h="457200">
                <a:moveTo>
                  <a:pt x="205476" y="59348"/>
                </a:moveTo>
                <a:lnTo>
                  <a:pt x="212686" y="102958"/>
                </a:lnTo>
                <a:cubicBezTo>
                  <a:pt x="197739" y="97507"/>
                  <a:pt x="181737" y="94517"/>
                  <a:pt x="164856" y="94517"/>
                </a:cubicBezTo>
                <a:cubicBezTo>
                  <a:pt x="148150" y="94517"/>
                  <a:pt x="131973" y="97507"/>
                  <a:pt x="117202" y="102782"/>
                </a:cubicBezTo>
                <a:lnTo>
                  <a:pt x="124411" y="59348"/>
                </a:lnTo>
                <a:lnTo>
                  <a:pt x="205476" y="59348"/>
                </a:lnTo>
                <a:moveTo>
                  <a:pt x="212686" y="367431"/>
                </a:moveTo>
                <a:lnTo>
                  <a:pt x="205476" y="411041"/>
                </a:lnTo>
                <a:lnTo>
                  <a:pt x="124411" y="411041"/>
                </a:lnTo>
                <a:lnTo>
                  <a:pt x="117202" y="367607"/>
                </a:lnTo>
                <a:cubicBezTo>
                  <a:pt x="131973" y="372882"/>
                  <a:pt x="148150" y="375871"/>
                  <a:pt x="164856" y="375871"/>
                </a:cubicBezTo>
                <a:cubicBezTo>
                  <a:pt x="181737" y="375871"/>
                  <a:pt x="197739" y="372882"/>
                  <a:pt x="212686" y="367431"/>
                </a:cubicBezTo>
                <a:moveTo>
                  <a:pt x="235194" y="24179"/>
                </a:moveTo>
                <a:lnTo>
                  <a:pt x="94517" y="24179"/>
                </a:lnTo>
                <a:lnTo>
                  <a:pt x="77812" y="124939"/>
                </a:lnTo>
                <a:cubicBezTo>
                  <a:pt x="45105" y="150612"/>
                  <a:pt x="24179" y="190354"/>
                  <a:pt x="24179" y="235194"/>
                </a:cubicBezTo>
                <a:cubicBezTo>
                  <a:pt x="24179" y="280035"/>
                  <a:pt x="45105" y="319776"/>
                  <a:pt x="77812" y="345450"/>
                </a:cubicBezTo>
                <a:lnTo>
                  <a:pt x="94517" y="446210"/>
                </a:lnTo>
                <a:lnTo>
                  <a:pt x="235194" y="446210"/>
                </a:lnTo>
                <a:lnTo>
                  <a:pt x="252076" y="345450"/>
                </a:lnTo>
                <a:cubicBezTo>
                  <a:pt x="284607" y="319776"/>
                  <a:pt x="305533" y="279859"/>
                  <a:pt x="305533" y="235194"/>
                </a:cubicBezTo>
                <a:cubicBezTo>
                  <a:pt x="305533" y="190529"/>
                  <a:pt x="284607" y="150612"/>
                  <a:pt x="252076" y="124939"/>
                </a:cubicBezTo>
                <a:lnTo>
                  <a:pt x="235194" y="24179"/>
                </a:lnTo>
                <a:close/>
                <a:moveTo>
                  <a:pt x="164856" y="340702"/>
                </a:moveTo>
                <a:cubicBezTo>
                  <a:pt x="106651" y="340702"/>
                  <a:pt x="59348" y="293399"/>
                  <a:pt x="59348" y="235194"/>
                </a:cubicBezTo>
                <a:cubicBezTo>
                  <a:pt x="59348" y="176989"/>
                  <a:pt x="106651" y="129687"/>
                  <a:pt x="164856" y="129687"/>
                </a:cubicBezTo>
                <a:cubicBezTo>
                  <a:pt x="223061" y="129687"/>
                  <a:pt x="270364" y="176989"/>
                  <a:pt x="270364" y="235194"/>
                </a:cubicBezTo>
                <a:cubicBezTo>
                  <a:pt x="270364" y="293399"/>
                  <a:pt x="223061" y="340702"/>
                  <a:pt x="164856" y="340702"/>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45" name="Freeform: Shape 144">
            <a:extLst>
              <a:ext uri="{FF2B5EF4-FFF2-40B4-BE49-F238E27FC236}">
                <a16:creationId xmlns:a16="http://schemas.microsoft.com/office/drawing/2014/main" id="{B9555D31-C07A-4E40-94B8-E18F1B8E16C3}"/>
              </a:ext>
            </a:extLst>
          </p:cNvPr>
          <p:cNvSpPr/>
          <p:nvPr/>
        </p:nvSpPr>
        <p:spPr>
          <a:xfrm>
            <a:off x="7391109" y="5664444"/>
            <a:ext cx="422031" cy="351693"/>
          </a:xfrm>
          <a:custGeom>
            <a:avLst/>
            <a:gdLst>
              <a:gd name="connsiteX0" fmla="*/ 375871 w 422031"/>
              <a:gd name="connsiteY0" fmla="*/ 24179 h 351692"/>
              <a:gd name="connsiteX1" fmla="*/ 59348 w 422031"/>
              <a:gd name="connsiteY1" fmla="*/ 24179 h 351692"/>
              <a:gd name="connsiteX2" fmla="*/ 24179 w 422031"/>
              <a:gd name="connsiteY2" fmla="*/ 59348 h 351692"/>
              <a:gd name="connsiteX3" fmla="*/ 24179 w 422031"/>
              <a:gd name="connsiteY3" fmla="*/ 270364 h 351692"/>
              <a:gd name="connsiteX4" fmla="*/ 59348 w 422031"/>
              <a:gd name="connsiteY4" fmla="*/ 305533 h 351692"/>
              <a:gd name="connsiteX5" fmla="*/ 147271 w 422031"/>
              <a:gd name="connsiteY5" fmla="*/ 305533 h 351692"/>
              <a:gd name="connsiteX6" fmla="*/ 147271 w 422031"/>
              <a:gd name="connsiteY6" fmla="*/ 340702 h 351692"/>
              <a:gd name="connsiteX7" fmla="*/ 287948 w 422031"/>
              <a:gd name="connsiteY7" fmla="*/ 340702 h 351692"/>
              <a:gd name="connsiteX8" fmla="*/ 287948 w 422031"/>
              <a:gd name="connsiteY8" fmla="*/ 305533 h 351692"/>
              <a:gd name="connsiteX9" fmla="*/ 375871 w 422031"/>
              <a:gd name="connsiteY9" fmla="*/ 305533 h 351692"/>
              <a:gd name="connsiteX10" fmla="*/ 410865 w 422031"/>
              <a:gd name="connsiteY10" fmla="*/ 270364 h 351692"/>
              <a:gd name="connsiteX11" fmla="*/ 411041 w 422031"/>
              <a:gd name="connsiteY11" fmla="*/ 59348 h 351692"/>
              <a:gd name="connsiteX12" fmla="*/ 375871 w 422031"/>
              <a:gd name="connsiteY12" fmla="*/ 24179 h 351692"/>
              <a:gd name="connsiteX13" fmla="*/ 375871 w 422031"/>
              <a:gd name="connsiteY13" fmla="*/ 270364 h 351692"/>
              <a:gd name="connsiteX14" fmla="*/ 59348 w 422031"/>
              <a:gd name="connsiteY14" fmla="*/ 270364 h 351692"/>
              <a:gd name="connsiteX15" fmla="*/ 59348 w 422031"/>
              <a:gd name="connsiteY15" fmla="*/ 59348 h 351692"/>
              <a:gd name="connsiteX16" fmla="*/ 375871 w 422031"/>
              <a:gd name="connsiteY16" fmla="*/ 59348 h 351692"/>
              <a:gd name="connsiteX17" fmla="*/ 375871 w 422031"/>
              <a:gd name="connsiteY17" fmla="*/ 270364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22031" h="351692">
                <a:moveTo>
                  <a:pt x="375871" y="24179"/>
                </a:moveTo>
                <a:lnTo>
                  <a:pt x="59348" y="24179"/>
                </a:lnTo>
                <a:cubicBezTo>
                  <a:pt x="40005" y="24179"/>
                  <a:pt x="24179" y="40005"/>
                  <a:pt x="24179" y="59348"/>
                </a:cubicBezTo>
                <a:lnTo>
                  <a:pt x="24179" y="270364"/>
                </a:lnTo>
                <a:cubicBezTo>
                  <a:pt x="24179" y="289707"/>
                  <a:pt x="40005" y="305533"/>
                  <a:pt x="59348" y="305533"/>
                </a:cubicBezTo>
                <a:lnTo>
                  <a:pt x="147271" y="305533"/>
                </a:lnTo>
                <a:lnTo>
                  <a:pt x="147271" y="340702"/>
                </a:lnTo>
                <a:lnTo>
                  <a:pt x="287948" y="340702"/>
                </a:lnTo>
                <a:lnTo>
                  <a:pt x="287948" y="305533"/>
                </a:lnTo>
                <a:lnTo>
                  <a:pt x="375871" y="305533"/>
                </a:lnTo>
                <a:cubicBezTo>
                  <a:pt x="395214" y="305533"/>
                  <a:pt x="410865" y="289707"/>
                  <a:pt x="410865" y="270364"/>
                </a:cubicBezTo>
                <a:lnTo>
                  <a:pt x="411041" y="59348"/>
                </a:lnTo>
                <a:cubicBezTo>
                  <a:pt x="411041" y="40005"/>
                  <a:pt x="395214" y="24179"/>
                  <a:pt x="375871" y="24179"/>
                </a:cubicBezTo>
                <a:close/>
                <a:moveTo>
                  <a:pt x="375871" y="270364"/>
                </a:moveTo>
                <a:lnTo>
                  <a:pt x="59348" y="270364"/>
                </a:lnTo>
                <a:lnTo>
                  <a:pt x="59348" y="59348"/>
                </a:lnTo>
                <a:lnTo>
                  <a:pt x="375871" y="59348"/>
                </a:lnTo>
                <a:lnTo>
                  <a:pt x="375871" y="270364"/>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47" name="Freeform: Shape 146">
            <a:extLst>
              <a:ext uri="{FF2B5EF4-FFF2-40B4-BE49-F238E27FC236}">
                <a16:creationId xmlns:a16="http://schemas.microsoft.com/office/drawing/2014/main" id="{794344B9-9CC1-4BC4-A577-1C1545D0ECBE}"/>
              </a:ext>
            </a:extLst>
          </p:cNvPr>
          <p:cNvSpPr/>
          <p:nvPr/>
        </p:nvSpPr>
        <p:spPr>
          <a:xfrm>
            <a:off x="6365046" y="5611690"/>
            <a:ext cx="457200" cy="457200"/>
          </a:xfrm>
          <a:custGeom>
            <a:avLst/>
            <a:gdLst>
              <a:gd name="connsiteX0" fmla="*/ 24179 w 457200"/>
              <a:gd name="connsiteY0" fmla="*/ 24179 h 457200"/>
              <a:gd name="connsiteX1" fmla="*/ 446210 w 457200"/>
              <a:gd name="connsiteY1" fmla="*/ 24179 h 457200"/>
              <a:gd name="connsiteX2" fmla="*/ 446210 w 457200"/>
              <a:gd name="connsiteY2" fmla="*/ 446210 h 457200"/>
              <a:gd name="connsiteX3" fmla="*/ 24179 w 457200"/>
              <a:gd name="connsiteY3" fmla="*/ 446210 h 457200"/>
              <a:gd name="connsiteX4" fmla="*/ 24179 w 457200"/>
              <a:gd name="connsiteY4" fmla="*/ 24179 h 457200"/>
              <a:gd name="connsiteX5" fmla="*/ 24179 w 457200"/>
              <a:gd name="connsiteY5" fmla="*/ 24179 h 457200"/>
              <a:gd name="connsiteX6" fmla="*/ 446210 w 457200"/>
              <a:gd name="connsiteY6" fmla="*/ 24179 h 457200"/>
              <a:gd name="connsiteX7" fmla="*/ 446210 w 457200"/>
              <a:gd name="connsiteY7" fmla="*/ 446210 h 457200"/>
              <a:gd name="connsiteX8" fmla="*/ 24179 w 457200"/>
              <a:gd name="connsiteY8" fmla="*/ 446210 h 457200"/>
              <a:gd name="connsiteX9" fmla="*/ 24179 w 457200"/>
              <a:gd name="connsiteY9" fmla="*/ 24179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7200" h="457200">
                <a:moveTo>
                  <a:pt x="24179" y="24179"/>
                </a:moveTo>
                <a:lnTo>
                  <a:pt x="446210" y="24179"/>
                </a:lnTo>
                <a:lnTo>
                  <a:pt x="446210" y="446210"/>
                </a:lnTo>
                <a:lnTo>
                  <a:pt x="24179" y="446210"/>
                </a:lnTo>
                <a:lnTo>
                  <a:pt x="24179" y="24179"/>
                </a:lnTo>
                <a:close/>
                <a:moveTo>
                  <a:pt x="24179" y="24179"/>
                </a:moveTo>
                <a:lnTo>
                  <a:pt x="446210" y="24179"/>
                </a:lnTo>
                <a:lnTo>
                  <a:pt x="446210" y="446210"/>
                </a:lnTo>
                <a:lnTo>
                  <a:pt x="24179" y="446210"/>
                </a:lnTo>
                <a:lnTo>
                  <a:pt x="24179" y="24179"/>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48" name="Freeform: Shape 147">
            <a:extLst>
              <a:ext uri="{FF2B5EF4-FFF2-40B4-BE49-F238E27FC236}">
                <a16:creationId xmlns:a16="http://schemas.microsoft.com/office/drawing/2014/main" id="{7117BB47-1787-4C8F-9265-B20E64A6A6FC}"/>
              </a:ext>
            </a:extLst>
          </p:cNvPr>
          <p:cNvSpPr/>
          <p:nvPr/>
        </p:nvSpPr>
        <p:spPr>
          <a:xfrm>
            <a:off x="6417800" y="5611690"/>
            <a:ext cx="351693" cy="457200"/>
          </a:xfrm>
          <a:custGeom>
            <a:avLst/>
            <a:gdLst>
              <a:gd name="connsiteX0" fmla="*/ 287948 w 351692"/>
              <a:gd name="connsiteY0" fmla="*/ 24179 h 457200"/>
              <a:gd name="connsiteX1" fmla="*/ 76933 w 351692"/>
              <a:gd name="connsiteY1" fmla="*/ 24179 h 457200"/>
              <a:gd name="connsiteX2" fmla="*/ 24179 w 351692"/>
              <a:gd name="connsiteY2" fmla="*/ 76933 h 457200"/>
              <a:gd name="connsiteX3" fmla="*/ 24179 w 351692"/>
              <a:gd name="connsiteY3" fmla="*/ 393456 h 457200"/>
              <a:gd name="connsiteX4" fmla="*/ 76933 w 351692"/>
              <a:gd name="connsiteY4" fmla="*/ 446210 h 457200"/>
              <a:gd name="connsiteX5" fmla="*/ 287948 w 351692"/>
              <a:gd name="connsiteY5" fmla="*/ 446210 h 457200"/>
              <a:gd name="connsiteX6" fmla="*/ 340702 w 351692"/>
              <a:gd name="connsiteY6" fmla="*/ 393456 h 457200"/>
              <a:gd name="connsiteX7" fmla="*/ 340702 w 351692"/>
              <a:gd name="connsiteY7" fmla="*/ 76933 h 457200"/>
              <a:gd name="connsiteX8" fmla="*/ 287948 w 351692"/>
              <a:gd name="connsiteY8" fmla="*/ 24179 h 457200"/>
              <a:gd name="connsiteX9" fmla="*/ 217610 w 351692"/>
              <a:gd name="connsiteY9" fmla="*/ 411041 h 457200"/>
              <a:gd name="connsiteX10" fmla="*/ 147271 w 351692"/>
              <a:gd name="connsiteY10" fmla="*/ 411041 h 457200"/>
              <a:gd name="connsiteX11" fmla="*/ 147271 w 351692"/>
              <a:gd name="connsiteY11" fmla="*/ 393456 h 457200"/>
              <a:gd name="connsiteX12" fmla="*/ 217610 w 351692"/>
              <a:gd name="connsiteY12" fmla="*/ 393456 h 457200"/>
              <a:gd name="connsiteX13" fmla="*/ 217610 w 351692"/>
              <a:gd name="connsiteY13" fmla="*/ 411041 h 457200"/>
              <a:gd name="connsiteX14" fmla="*/ 309929 w 351692"/>
              <a:gd name="connsiteY14" fmla="*/ 358287 h 457200"/>
              <a:gd name="connsiteX15" fmla="*/ 54952 w 351692"/>
              <a:gd name="connsiteY15" fmla="*/ 358287 h 457200"/>
              <a:gd name="connsiteX16" fmla="*/ 54952 w 351692"/>
              <a:gd name="connsiteY16" fmla="*/ 76933 h 457200"/>
              <a:gd name="connsiteX17" fmla="*/ 309929 w 351692"/>
              <a:gd name="connsiteY17" fmla="*/ 76933 h 457200"/>
              <a:gd name="connsiteX18" fmla="*/ 309929 w 351692"/>
              <a:gd name="connsiteY18" fmla="*/ 358287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51692" h="457200">
                <a:moveTo>
                  <a:pt x="287948" y="24179"/>
                </a:moveTo>
                <a:lnTo>
                  <a:pt x="76933" y="24179"/>
                </a:lnTo>
                <a:cubicBezTo>
                  <a:pt x="47742" y="24179"/>
                  <a:pt x="24179" y="47742"/>
                  <a:pt x="24179" y="76933"/>
                </a:cubicBezTo>
                <a:lnTo>
                  <a:pt x="24179" y="393456"/>
                </a:lnTo>
                <a:cubicBezTo>
                  <a:pt x="24179" y="422646"/>
                  <a:pt x="47742" y="446210"/>
                  <a:pt x="76933" y="446210"/>
                </a:cubicBezTo>
                <a:lnTo>
                  <a:pt x="287948" y="446210"/>
                </a:lnTo>
                <a:cubicBezTo>
                  <a:pt x="317139" y="446210"/>
                  <a:pt x="340702" y="422646"/>
                  <a:pt x="340702" y="393456"/>
                </a:cubicBezTo>
                <a:lnTo>
                  <a:pt x="340702" y="76933"/>
                </a:lnTo>
                <a:cubicBezTo>
                  <a:pt x="340702" y="47742"/>
                  <a:pt x="317139" y="24179"/>
                  <a:pt x="287948" y="24179"/>
                </a:cubicBezTo>
                <a:close/>
                <a:moveTo>
                  <a:pt x="217610" y="411041"/>
                </a:moveTo>
                <a:lnTo>
                  <a:pt x="147271" y="411041"/>
                </a:lnTo>
                <a:lnTo>
                  <a:pt x="147271" y="393456"/>
                </a:lnTo>
                <a:lnTo>
                  <a:pt x="217610" y="393456"/>
                </a:lnTo>
                <a:lnTo>
                  <a:pt x="217610" y="411041"/>
                </a:lnTo>
                <a:close/>
                <a:moveTo>
                  <a:pt x="309929" y="358287"/>
                </a:moveTo>
                <a:lnTo>
                  <a:pt x="54952" y="358287"/>
                </a:lnTo>
                <a:lnTo>
                  <a:pt x="54952" y="76933"/>
                </a:lnTo>
                <a:lnTo>
                  <a:pt x="309929" y="76933"/>
                </a:lnTo>
                <a:lnTo>
                  <a:pt x="309929" y="358287"/>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51" name="Freeform: Shape 150">
            <a:extLst>
              <a:ext uri="{FF2B5EF4-FFF2-40B4-BE49-F238E27FC236}">
                <a16:creationId xmlns:a16="http://schemas.microsoft.com/office/drawing/2014/main" id="{76BE3A07-66D9-4159-987A-F54A17DC899D}"/>
              </a:ext>
            </a:extLst>
          </p:cNvPr>
          <p:cNvSpPr/>
          <p:nvPr/>
        </p:nvSpPr>
        <p:spPr>
          <a:xfrm>
            <a:off x="5444491" y="5629275"/>
            <a:ext cx="281354" cy="422031"/>
          </a:xfrm>
          <a:custGeom>
            <a:avLst/>
            <a:gdLst>
              <a:gd name="connsiteX0" fmla="*/ 217610 w 281354"/>
              <a:gd name="connsiteY0" fmla="*/ 24179 h 422031"/>
              <a:gd name="connsiteX1" fmla="*/ 76933 w 281354"/>
              <a:gd name="connsiteY1" fmla="*/ 24179 h 422031"/>
              <a:gd name="connsiteX2" fmla="*/ 24179 w 281354"/>
              <a:gd name="connsiteY2" fmla="*/ 76933 h 422031"/>
              <a:gd name="connsiteX3" fmla="*/ 24179 w 281354"/>
              <a:gd name="connsiteY3" fmla="*/ 358287 h 422031"/>
              <a:gd name="connsiteX4" fmla="*/ 76933 w 281354"/>
              <a:gd name="connsiteY4" fmla="*/ 411041 h 422031"/>
              <a:gd name="connsiteX5" fmla="*/ 217610 w 281354"/>
              <a:gd name="connsiteY5" fmla="*/ 411041 h 422031"/>
              <a:gd name="connsiteX6" fmla="*/ 270364 w 281354"/>
              <a:gd name="connsiteY6" fmla="*/ 358287 h 422031"/>
              <a:gd name="connsiteX7" fmla="*/ 270364 w 281354"/>
              <a:gd name="connsiteY7" fmla="*/ 76933 h 422031"/>
              <a:gd name="connsiteX8" fmla="*/ 217610 w 281354"/>
              <a:gd name="connsiteY8" fmla="*/ 24179 h 422031"/>
              <a:gd name="connsiteX9" fmla="*/ 235194 w 281354"/>
              <a:gd name="connsiteY9" fmla="*/ 323118 h 422031"/>
              <a:gd name="connsiteX10" fmla="*/ 59348 w 281354"/>
              <a:gd name="connsiteY10" fmla="*/ 323118 h 422031"/>
              <a:gd name="connsiteX11" fmla="*/ 59348 w 281354"/>
              <a:gd name="connsiteY11" fmla="*/ 76933 h 422031"/>
              <a:gd name="connsiteX12" fmla="*/ 235194 w 281354"/>
              <a:gd name="connsiteY12" fmla="*/ 76933 h 422031"/>
              <a:gd name="connsiteX13" fmla="*/ 235194 w 281354"/>
              <a:gd name="connsiteY13" fmla="*/ 323118 h 422031"/>
              <a:gd name="connsiteX14" fmla="*/ 182440 w 281354"/>
              <a:gd name="connsiteY14" fmla="*/ 375871 h 422031"/>
              <a:gd name="connsiteX15" fmla="*/ 112102 w 281354"/>
              <a:gd name="connsiteY15" fmla="*/ 375871 h 422031"/>
              <a:gd name="connsiteX16" fmla="*/ 112102 w 281354"/>
              <a:gd name="connsiteY16" fmla="*/ 358287 h 422031"/>
              <a:gd name="connsiteX17" fmla="*/ 182440 w 281354"/>
              <a:gd name="connsiteY17" fmla="*/ 358287 h 422031"/>
              <a:gd name="connsiteX18" fmla="*/ 182440 w 281354"/>
              <a:gd name="connsiteY18" fmla="*/ 375871 h 42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1354" h="422031">
                <a:moveTo>
                  <a:pt x="217610" y="24179"/>
                </a:moveTo>
                <a:lnTo>
                  <a:pt x="76933" y="24179"/>
                </a:lnTo>
                <a:cubicBezTo>
                  <a:pt x="47742" y="24179"/>
                  <a:pt x="24179" y="47742"/>
                  <a:pt x="24179" y="76933"/>
                </a:cubicBezTo>
                <a:lnTo>
                  <a:pt x="24179" y="358287"/>
                </a:lnTo>
                <a:cubicBezTo>
                  <a:pt x="24179" y="387477"/>
                  <a:pt x="47742" y="411041"/>
                  <a:pt x="76933" y="411041"/>
                </a:cubicBezTo>
                <a:lnTo>
                  <a:pt x="217610" y="411041"/>
                </a:lnTo>
                <a:cubicBezTo>
                  <a:pt x="246800" y="411041"/>
                  <a:pt x="270364" y="387477"/>
                  <a:pt x="270364" y="358287"/>
                </a:cubicBezTo>
                <a:lnTo>
                  <a:pt x="270364" y="76933"/>
                </a:lnTo>
                <a:cubicBezTo>
                  <a:pt x="270364" y="47742"/>
                  <a:pt x="246800" y="24179"/>
                  <a:pt x="217610" y="24179"/>
                </a:cubicBezTo>
                <a:close/>
                <a:moveTo>
                  <a:pt x="235194" y="323118"/>
                </a:moveTo>
                <a:lnTo>
                  <a:pt x="59348" y="323118"/>
                </a:lnTo>
                <a:lnTo>
                  <a:pt x="59348" y="76933"/>
                </a:lnTo>
                <a:lnTo>
                  <a:pt x="235194" y="76933"/>
                </a:lnTo>
                <a:lnTo>
                  <a:pt x="235194" y="323118"/>
                </a:lnTo>
                <a:close/>
                <a:moveTo>
                  <a:pt x="182440" y="375871"/>
                </a:moveTo>
                <a:lnTo>
                  <a:pt x="112102" y="375871"/>
                </a:lnTo>
                <a:lnTo>
                  <a:pt x="112102" y="358287"/>
                </a:lnTo>
                <a:lnTo>
                  <a:pt x="182440" y="358287"/>
                </a:lnTo>
                <a:lnTo>
                  <a:pt x="182440" y="375871"/>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54" name="Freeform: Shape 153">
            <a:extLst>
              <a:ext uri="{FF2B5EF4-FFF2-40B4-BE49-F238E27FC236}">
                <a16:creationId xmlns:a16="http://schemas.microsoft.com/office/drawing/2014/main" id="{BA5C5772-DB9E-4F3E-9B35-6E69D5EC1E50}"/>
              </a:ext>
            </a:extLst>
          </p:cNvPr>
          <p:cNvSpPr/>
          <p:nvPr/>
        </p:nvSpPr>
        <p:spPr>
          <a:xfrm>
            <a:off x="4400844" y="5717198"/>
            <a:ext cx="351693" cy="246185"/>
          </a:xfrm>
          <a:custGeom>
            <a:avLst/>
            <a:gdLst>
              <a:gd name="connsiteX0" fmla="*/ 340702 w 351692"/>
              <a:gd name="connsiteY0" fmla="*/ 112102 h 246184"/>
              <a:gd name="connsiteX1" fmla="*/ 91528 w 351692"/>
              <a:gd name="connsiteY1" fmla="*/ 112102 h 246184"/>
              <a:gd name="connsiteX2" fmla="*/ 154481 w 351692"/>
              <a:gd name="connsiteY2" fmla="*/ 48973 h 246184"/>
              <a:gd name="connsiteX3" fmla="*/ 129687 w 351692"/>
              <a:gd name="connsiteY3" fmla="*/ 24179 h 246184"/>
              <a:gd name="connsiteX4" fmla="*/ 24179 w 351692"/>
              <a:gd name="connsiteY4" fmla="*/ 129687 h 246184"/>
              <a:gd name="connsiteX5" fmla="*/ 129687 w 351692"/>
              <a:gd name="connsiteY5" fmla="*/ 235194 h 246184"/>
              <a:gd name="connsiteX6" fmla="*/ 154481 w 351692"/>
              <a:gd name="connsiteY6" fmla="*/ 210400 h 246184"/>
              <a:gd name="connsiteX7" fmla="*/ 91528 w 351692"/>
              <a:gd name="connsiteY7" fmla="*/ 147271 h 246184"/>
              <a:gd name="connsiteX8" fmla="*/ 340702 w 351692"/>
              <a:gd name="connsiteY8" fmla="*/ 147271 h 246184"/>
              <a:gd name="connsiteX9" fmla="*/ 340702 w 351692"/>
              <a:gd name="connsiteY9" fmla="*/ 112102 h 24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1692" h="246184">
                <a:moveTo>
                  <a:pt x="340702" y="112102"/>
                </a:moveTo>
                <a:lnTo>
                  <a:pt x="91528" y="112102"/>
                </a:lnTo>
                <a:lnTo>
                  <a:pt x="154481" y="48973"/>
                </a:lnTo>
                <a:lnTo>
                  <a:pt x="129687" y="24179"/>
                </a:lnTo>
                <a:lnTo>
                  <a:pt x="24179" y="129687"/>
                </a:lnTo>
                <a:lnTo>
                  <a:pt x="129687" y="235194"/>
                </a:lnTo>
                <a:lnTo>
                  <a:pt x="154481" y="210400"/>
                </a:lnTo>
                <a:lnTo>
                  <a:pt x="91528" y="147271"/>
                </a:lnTo>
                <a:lnTo>
                  <a:pt x="340702" y="147271"/>
                </a:lnTo>
                <a:lnTo>
                  <a:pt x="340702" y="112102"/>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57" name="Freeform: Shape 156">
            <a:extLst>
              <a:ext uri="{FF2B5EF4-FFF2-40B4-BE49-F238E27FC236}">
                <a16:creationId xmlns:a16="http://schemas.microsoft.com/office/drawing/2014/main" id="{8C37D823-2BF7-4E4B-8694-C97E2CAA3189}"/>
              </a:ext>
            </a:extLst>
          </p:cNvPr>
          <p:cNvSpPr/>
          <p:nvPr/>
        </p:nvSpPr>
        <p:spPr>
          <a:xfrm>
            <a:off x="3392366" y="5629275"/>
            <a:ext cx="351693" cy="369277"/>
          </a:xfrm>
          <a:custGeom>
            <a:avLst/>
            <a:gdLst>
              <a:gd name="connsiteX0" fmla="*/ 305533 w 351692"/>
              <a:gd name="connsiteY0" fmla="*/ 252779 h 369277"/>
              <a:gd name="connsiteX1" fmla="*/ 305533 w 351692"/>
              <a:gd name="connsiteY1" fmla="*/ 305533 h 369277"/>
              <a:gd name="connsiteX2" fmla="*/ 287948 w 351692"/>
              <a:gd name="connsiteY2" fmla="*/ 323118 h 369277"/>
              <a:gd name="connsiteX3" fmla="*/ 270364 w 351692"/>
              <a:gd name="connsiteY3" fmla="*/ 323118 h 369277"/>
              <a:gd name="connsiteX4" fmla="*/ 270364 w 351692"/>
              <a:gd name="connsiteY4" fmla="*/ 252779 h 369277"/>
              <a:gd name="connsiteX5" fmla="*/ 305533 w 351692"/>
              <a:gd name="connsiteY5" fmla="*/ 252779 h 369277"/>
              <a:gd name="connsiteX6" fmla="*/ 94517 w 351692"/>
              <a:gd name="connsiteY6" fmla="*/ 252779 h 369277"/>
              <a:gd name="connsiteX7" fmla="*/ 94517 w 351692"/>
              <a:gd name="connsiteY7" fmla="*/ 323118 h 369277"/>
              <a:gd name="connsiteX8" fmla="*/ 76933 w 351692"/>
              <a:gd name="connsiteY8" fmla="*/ 323118 h 369277"/>
              <a:gd name="connsiteX9" fmla="*/ 59348 w 351692"/>
              <a:gd name="connsiteY9" fmla="*/ 305533 h 369277"/>
              <a:gd name="connsiteX10" fmla="*/ 59348 w 351692"/>
              <a:gd name="connsiteY10" fmla="*/ 252779 h 369277"/>
              <a:gd name="connsiteX11" fmla="*/ 94517 w 351692"/>
              <a:gd name="connsiteY11" fmla="*/ 252779 h 369277"/>
              <a:gd name="connsiteX12" fmla="*/ 182440 w 351692"/>
              <a:gd name="connsiteY12" fmla="*/ 24179 h 369277"/>
              <a:gd name="connsiteX13" fmla="*/ 24179 w 351692"/>
              <a:gd name="connsiteY13" fmla="*/ 182440 h 369277"/>
              <a:gd name="connsiteX14" fmla="*/ 24179 w 351692"/>
              <a:gd name="connsiteY14" fmla="*/ 305533 h 369277"/>
              <a:gd name="connsiteX15" fmla="*/ 76933 w 351692"/>
              <a:gd name="connsiteY15" fmla="*/ 358287 h 369277"/>
              <a:gd name="connsiteX16" fmla="*/ 129687 w 351692"/>
              <a:gd name="connsiteY16" fmla="*/ 358287 h 369277"/>
              <a:gd name="connsiteX17" fmla="*/ 129687 w 351692"/>
              <a:gd name="connsiteY17" fmla="*/ 217610 h 369277"/>
              <a:gd name="connsiteX18" fmla="*/ 59348 w 351692"/>
              <a:gd name="connsiteY18" fmla="*/ 217610 h 369277"/>
              <a:gd name="connsiteX19" fmla="*/ 59348 w 351692"/>
              <a:gd name="connsiteY19" fmla="*/ 182440 h 369277"/>
              <a:gd name="connsiteX20" fmla="*/ 182440 w 351692"/>
              <a:gd name="connsiteY20" fmla="*/ 59348 h 369277"/>
              <a:gd name="connsiteX21" fmla="*/ 305533 w 351692"/>
              <a:gd name="connsiteY21" fmla="*/ 182440 h 369277"/>
              <a:gd name="connsiteX22" fmla="*/ 305533 w 351692"/>
              <a:gd name="connsiteY22" fmla="*/ 217610 h 369277"/>
              <a:gd name="connsiteX23" fmla="*/ 235194 w 351692"/>
              <a:gd name="connsiteY23" fmla="*/ 217610 h 369277"/>
              <a:gd name="connsiteX24" fmla="*/ 235194 w 351692"/>
              <a:gd name="connsiteY24" fmla="*/ 358287 h 369277"/>
              <a:gd name="connsiteX25" fmla="*/ 287948 w 351692"/>
              <a:gd name="connsiteY25" fmla="*/ 358287 h 369277"/>
              <a:gd name="connsiteX26" fmla="*/ 340702 w 351692"/>
              <a:gd name="connsiteY26" fmla="*/ 305533 h 369277"/>
              <a:gd name="connsiteX27" fmla="*/ 340702 w 351692"/>
              <a:gd name="connsiteY27" fmla="*/ 182440 h 369277"/>
              <a:gd name="connsiteX28" fmla="*/ 182440 w 351692"/>
              <a:gd name="connsiteY28" fmla="*/ 24179 h 369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51692" h="369277">
                <a:moveTo>
                  <a:pt x="305533" y="252779"/>
                </a:moveTo>
                <a:lnTo>
                  <a:pt x="305533" y="305533"/>
                </a:lnTo>
                <a:cubicBezTo>
                  <a:pt x="305533" y="315204"/>
                  <a:pt x="297620" y="323118"/>
                  <a:pt x="287948" y="323118"/>
                </a:cubicBezTo>
                <a:lnTo>
                  <a:pt x="270364" y="323118"/>
                </a:lnTo>
                <a:lnTo>
                  <a:pt x="270364" y="252779"/>
                </a:lnTo>
                <a:lnTo>
                  <a:pt x="305533" y="252779"/>
                </a:lnTo>
                <a:moveTo>
                  <a:pt x="94517" y="252779"/>
                </a:moveTo>
                <a:lnTo>
                  <a:pt x="94517" y="323118"/>
                </a:lnTo>
                <a:lnTo>
                  <a:pt x="76933" y="323118"/>
                </a:lnTo>
                <a:cubicBezTo>
                  <a:pt x="67261" y="323118"/>
                  <a:pt x="59348" y="315204"/>
                  <a:pt x="59348" y="305533"/>
                </a:cubicBezTo>
                <a:lnTo>
                  <a:pt x="59348" y="252779"/>
                </a:lnTo>
                <a:lnTo>
                  <a:pt x="94517" y="252779"/>
                </a:lnTo>
                <a:moveTo>
                  <a:pt x="182440" y="24179"/>
                </a:moveTo>
                <a:cubicBezTo>
                  <a:pt x="95045" y="24179"/>
                  <a:pt x="24179" y="95045"/>
                  <a:pt x="24179" y="182440"/>
                </a:cubicBezTo>
                <a:lnTo>
                  <a:pt x="24179" y="305533"/>
                </a:lnTo>
                <a:cubicBezTo>
                  <a:pt x="24179" y="334723"/>
                  <a:pt x="47742" y="358287"/>
                  <a:pt x="76933" y="358287"/>
                </a:cubicBezTo>
                <a:lnTo>
                  <a:pt x="129687" y="358287"/>
                </a:lnTo>
                <a:lnTo>
                  <a:pt x="129687" y="217610"/>
                </a:lnTo>
                <a:lnTo>
                  <a:pt x="59348" y="217610"/>
                </a:lnTo>
                <a:lnTo>
                  <a:pt x="59348" y="182440"/>
                </a:lnTo>
                <a:cubicBezTo>
                  <a:pt x="59348" y="114388"/>
                  <a:pt x="114388" y="59348"/>
                  <a:pt x="182440" y="59348"/>
                </a:cubicBezTo>
                <a:cubicBezTo>
                  <a:pt x="250493" y="59348"/>
                  <a:pt x="305533" y="114388"/>
                  <a:pt x="305533" y="182440"/>
                </a:cubicBezTo>
                <a:lnTo>
                  <a:pt x="305533" y="217610"/>
                </a:lnTo>
                <a:lnTo>
                  <a:pt x="235194" y="217610"/>
                </a:lnTo>
                <a:lnTo>
                  <a:pt x="235194" y="358287"/>
                </a:lnTo>
                <a:lnTo>
                  <a:pt x="287948" y="358287"/>
                </a:lnTo>
                <a:cubicBezTo>
                  <a:pt x="317139" y="358287"/>
                  <a:pt x="340702" y="334723"/>
                  <a:pt x="340702" y="305533"/>
                </a:cubicBezTo>
                <a:lnTo>
                  <a:pt x="340702" y="182440"/>
                </a:lnTo>
                <a:cubicBezTo>
                  <a:pt x="340702" y="95045"/>
                  <a:pt x="269836" y="24179"/>
                  <a:pt x="182440" y="24179"/>
                </a:cubicBez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60" name="Freeform: Shape 159">
            <a:extLst>
              <a:ext uri="{FF2B5EF4-FFF2-40B4-BE49-F238E27FC236}">
                <a16:creationId xmlns:a16="http://schemas.microsoft.com/office/drawing/2014/main" id="{C371BD98-E63B-4A0B-A024-4190D4B9F23C}"/>
              </a:ext>
            </a:extLst>
          </p:cNvPr>
          <p:cNvSpPr/>
          <p:nvPr/>
        </p:nvSpPr>
        <p:spPr>
          <a:xfrm>
            <a:off x="2348719" y="5646859"/>
            <a:ext cx="422031" cy="386862"/>
          </a:xfrm>
          <a:custGeom>
            <a:avLst/>
            <a:gdLst>
              <a:gd name="connsiteX0" fmla="*/ 375871 w 422031"/>
              <a:gd name="connsiteY0" fmla="*/ 24179 h 386861"/>
              <a:gd name="connsiteX1" fmla="*/ 59348 w 422031"/>
              <a:gd name="connsiteY1" fmla="*/ 24179 h 386861"/>
              <a:gd name="connsiteX2" fmla="*/ 24179 w 422031"/>
              <a:gd name="connsiteY2" fmla="*/ 59348 h 386861"/>
              <a:gd name="connsiteX3" fmla="*/ 24179 w 422031"/>
              <a:gd name="connsiteY3" fmla="*/ 270364 h 386861"/>
              <a:gd name="connsiteX4" fmla="*/ 59348 w 422031"/>
              <a:gd name="connsiteY4" fmla="*/ 305533 h 386861"/>
              <a:gd name="connsiteX5" fmla="*/ 182440 w 422031"/>
              <a:gd name="connsiteY5" fmla="*/ 305533 h 386861"/>
              <a:gd name="connsiteX6" fmla="*/ 182440 w 422031"/>
              <a:gd name="connsiteY6" fmla="*/ 340702 h 386861"/>
              <a:gd name="connsiteX7" fmla="*/ 147271 w 422031"/>
              <a:gd name="connsiteY7" fmla="*/ 340702 h 386861"/>
              <a:gd name="connsiteX8" fmla="*/ 147271 w 422031"/>
              <a:gd name="connsiteY8" fmla="*/ 375871 h 386861"/>
              <a:gd name="connsiteX9" fmla="*/ 287948 w 422031"/>
              <a:gd name="connsiteY9" fmla="*/ 375871 h 386861"/>
              <a:gd name="connsiteX10" fmla="*/ 287948 w 422031"/>
              <a:gd name="connsiteY10" fmla="*/ 340702 h 386861"/>
              <a:gd name="connsiteX11" fmla="*/ 252779 w 422031"/>
              <a:gd name="connsiteY11" fmla="*/ 340702 h 386861"/>
              <a:gd name="connsiteX12" fmla="*/ 252779 w 422031"/>
              <a:gd name="connsiteY12" fmla="*/ 305533 h 386861"/>
              <a:gd name="connsiteX13" fmla="*/ 375871 w 422031"/>
              <a:gd name="connsiteY13" fmla="*/ 305533 h 386861"/>
              <a:gd name="connsiteX14" fmla="*/ 411041 w 422031"/>
              <a:gd name="connsiteY14" fmla="*/ 270364 h 386861"/>
              <a:gd name="connsiteX15" fmla="*/ 411041 w 422031"/>
              <a:gd name="connsiteY15" fmla="*/ 59348 h 386861"/>
              <a:gd name="connsiteX16" fmla="*/ 375871 w 422031"/>
              <a:gd name="connsiteY16" fmla="*/ 24179 h 386861"/>
              <a:gd name="connsiteX17" fmla="*/ 375871 w 422031"/>
              <a:gd name="connsiteY17" fmla="*/ 270364 h 386861"/>
              <a:gd name="connsiteX18" fmla="*/ 59348 w 422031"/>
              <a:gd name="connsiteY18" fmla="*/ 270364 h 386861"/>
              <a:gd name="connsiteX19" fmla="*/ 59348 w 422031"/>
              <a:gd name="connsiteY19" fmla="*/ 59348 h 386861"/>
              <a:gd name="connsiteX20" fmla="*/ 375871 w 422031"/>
              <a:gd name="connsiteY20" fmla="*/ 59348 h 386861"/>
              <a:gd name="connsiteX21" fmla="*/ 375871 w 422031"/>
              <a:gd name="connsiteY21" fmla="*/ 270364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22031" h="386861">
                <a:moveTo>
                  <a:pt x="375871" y="24179"/>
                </a:moveTo>
                <a:lnTo>
                  <a:pt x="59348" y="24179"/>
                </a:lnTo>
                <a:cubicBezTo>
                  <a:pt x="40005" y="24179"/>
                  <a:pt x="24179" y="40005"/>
                  <a:pt x="24179" y="59348"/>
                </a:cubicBezTo>
                <a:lnTo>
                  <a:pt x="24179" y="270364"/>
                </a:lnTo>
                <a:cubicBezTo>
                  <a:pt x="24179" y="289707"/>
                  <a:pt x="40005" y="305533"/>
                  <a:pt x="59348" y="305533"/>
                </a:cubicBezTo>
                <a:lnTo>
                  <a:pt x="182440" y="305533"/>
                </a:lnTo>
                <a:lnTo>
                  <a:pt x="182440" y="340702"/>
                </a:lnTo>
                <a:lnTo>
                  <a:pt x="147271" y="340702"/>
                </a:lnTo>
                <a:lnTo>
                  <a:pt x="147271" y="375871"/>
                </a:lnTo>
                <a:lnTo>
                  <a:pt x="287948" y="375871"/>
                </a:lnTo>
                <a:lnTo>
                  <a:pt x="287948" y="340702"/>
                </a:lnTo>
                <a:lnTo>
                  <a:pt x="252779" y="340702"/>
                </a:lnTo>
                <a:lnTo>
                  <a:pt x="252779" y="305533"/>
                </a:lnTo>
                <a:lnTo>
                  <a:pt x="375871" y="305533"/>
                </a:lnTo>
                <a:cubicBezTo>
                  <a:pt x="395214" y="305533"/>
                  <a:pt x="411041" y="289707"/>
                  <a:pt x="411041" y="270364"/>
                </a:cubicBezTo>
                <a:lnTo>
                  <a:pt x="411041" y="59348"/>
                </a:lnTo>
                <a:cubicBezTo>
                  <a:pt x="411041" y="40005"/>
                  <a:pt x="395214" y="24179"/>
                  <a:pt x="375871" y="24179"/>
                </a:cubicBezTo>
                <a:close/>
                <a:moveTo>
                  <a:pt x="375871" y="270364"/>
                </a:moveTo>
                <a:lnTo>
                  <a:pt x="59348" y="270364"/>
                </a:lnTo>
                <a:lnTo>
                  <a:pt x="59348" y="59348"/>
                </a:lnTo>
                <a:lnTo>
                  <a:pt x="375871" y="59348"/>
                </a:lnTo>
                <a:lnTo>
                  <a:pt x="375871" y="270364"/>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63" name="Freeform: Shape 162">
            <a:extLst>
              <a:ext uri="{FF2B5EF4-FFF2-40B4-BE49-F238E27FC236}">
                <a16:creationId xmlns:a16="http://schemas.microsoft.com/office/drawing/2014/main" id="{D71B2F2A-746F-4DE4-88AE-6D54E5B4C8D6}"/>
              </a:ext>
            </a:extLst>
          </p:cNvPr>
          <p:cNvSpPr/>
          <p:nvPr/>
        </p:nvSpPr>
        <p:spPr>
          <a:xfrm>
            <a:off x="1322656" y="5682029"/>
            <a:ext cx="457200" cy="316523"/>
          </a:xfrm>
          <a:custGeom>
            <a:avLst/>
            <a:gdLst>
              <a:gd name="connsiteX0" fmla="*/ 375871 w 457200"/>
              <a:gd name="connsiteY0" fmla="*/ 270364 h 316523"/>
              <a:gd name="connsiteX1" fmla="*/ 410865 w 457200"/>
              <a:gd name="connsiteY1" fmla="*/ 235194 h 316523"/>
              <a:gd name="connsiteX2" fmla="*/ 411041 w 457200"/>
              <a:gd name="connsiteY2" fmla="*/ 59348 h 316523"/>
              <a:gd name="connsiteX3" fmla="*/ 375871 w 457200"/>
              <a:gd name="connsiteY3" fmla="*/ 24179 h 316523"/>
              <a:gd name="connsiteX4" fmla="*/ 94517 w 457200"/>
              <a:gd name="connsiteY4" fmla="*/ 24179 h 316523"/>
              <a:gd name="connsiteX5" fmla="*/ 59348 w 457200"/>
              <a:gd name="connsiteY5" fmla="*/ 59348 h 316523"/>
              <a:gd name="connsiteX6" fmla="*/ 59348 w 457200"/>
              <a:gd name="connsiteY6" fmla="*/ 235194 h 316523"/>
              <a:gd name="connsiteX7" fmla="*/ 94517 w 457200"/>
              <a:gd name="connsiteY7" fmla="*/ 270364 h 316523"/>
              <a:gd name="connsiteX8" fmla="*/ 24179 w 457200"/>
              <a:gd name="connsiteY8" fmla="*/ 270364 h 316523"/>
              <a:gd name="connsiteX9" fmla="*/ 24179 w 457200"/>
              <a:gd name="connsiteY9" fmla="*/ 305533 h 316523"/>
              <a:gd name="connsiteX10" fmla="*/ 446210 w 457200"/>
              <a:gd name="connsiteY10" fmla="*/ 305533 h 316523"/>
              <a:gd name="connsiteX11" fmla="*/ 446210 w 457200"/>
              <a:gd name="connsiteY11" fmla="*/ 270364 h 316523"/>
              <a:gd name="connsiteX12" fmla="*/ 375871 w 457200"/>
              <a:gd name="connsiteY12" fmla="*/ 270364 h 316523"/>
              <a:gd name="connsiteX13" fmla="*/ 94517 w 457200"/>
              <a:gd name="connsiteY13" fmla="*/ 59348 h 316523"/>
              <a:gd name="connsiteX14" fmla="*/ 375871 w 457200"/>
              <a:gd name="connsiteY14" fmla="*/ 59348 h 316523"/>
              <a:gd name="connsiteX15" fmla="*/ 375871 w 457200"/>
              <a:gd name="connsiteY15" fmla="*/ 235194 h 316523"/>
              <a:gd name="connsiteX16" fmla="*/ 94517 w 457200"/>
              <a:gd name="connsiteY16" fmla="*/ 235194 h 316523"/>
              <a:gd name="connsiteX17" fmla="*/ 94517 w 457200"/>
              <a:gd name="connsiteY17" fmla="*/ 59348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7200" h="316523">
                <a:moveTo>
                  <a:pt x="375871" y="270364"/>
                </a:moveTo>
                <a:cubicBezTo>
                  <a:pt x="395214" y="270364"/>
                  <a:pt x="410865" y="254537"/>
                  <a:pt x="410865" y="235194"/>
                </a:cubicBezTo>
                <a:lnTo>
                  <a:pt x="411041" y="59348"/>
                </a:lnTo>
                <a:cubicBezTo>
                  <a:pt x="411041" y="40005"/>
                  <a:pt x="395214" y="24179"/>
                  <a:pt x="375871" y="24179"/>
                </a:cubicBezTo>
                <a:lnTo>
                  <a:pt x="94517" y="24179"/>
                </a:lnTo>
                <a:cubicBezTo>
                  <a:pt x="75174" y="24179"/>
                  <a:pt x="59348" y="40005"/>
                  <a:pt x="59348" y="59348"/>
                </a:cubicBezTo>
                <a:lnTo>
                  <a:pt x="59348" y="235194"/>
                </a:lnTo>
                <a:cubicBezTo>
                  <a:pt x="59348" y="254537"/>
                  <a:pt x="75174" y="270364"/>
                  <a:pt x="94517" y="270364"/>
                </a:cubicBezTo>
                <a:lnTo>
                  <a:pt x="24179" y="270364"/>
                </a:lnTo>
                <a:lnTo>
                  <a:pt x="24179" y="305533"/>
                </a:lnTo>
                <a:lnTo>
                  <a:pt x="446210" y="305533"/>
                </a:lnTo>
                <a:lnTo>
                  <a:pt x="446210" y="270364"/>
                </a:lnTo>
                <a:lnTo>
                  <a:pt x="375871" y="270364"/>
                </a:lnTo>
                <a:close/>
                <a:moveTo>
                  <a:pt x="94517" y="59348"/>
                </a:moveTo>
                <a:lnTo>
                  <a:pt x="375871" y="59348"/>
                </a:lnTo>
                <a:lnTo>
                  <a:pt x="375871" y="235194"/>
                </a:lnTo>
                <a:lnTo>
                  <a:pt x="94517" y="235194"/>
                </a:lnTo>
                <a:lnTo>
                  <a:pt x="94517" y="59348"/>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
        <p:nvSpPr>
          <p:cNvPr id="166" name="Freeform: Shape 165">
            <a:extLst>
              <a:ext uri="{FF2B5EF4-FFF2-40B4-BE49-F238E27FC236}">
                <a16:creationId xmlns:a16="http://schemas.microsoft.com/office/drawing/2014/main" id="{EC6F5554-9442-4FC0-AEAC-CECD52DF4651}"/>
              </a:ext>
            </a:extLst>
          </p:cNvPr>
          <p:cNvSpPr/>
          <p:nvPr/>
        </p:nvSpPr>
        <p:spPr>
          <a:xfrm>
            <a:off x="1382444" y="2394384"/>
            <a:ext cx="351693" cy="281354"/>
          </a:xfrm>
          <a:custGeom>
            <a:avLst/>
            <a:gdLst>
              <a:gd name="connsiteX0" fmla="*/ 122653 w 351692"/>
              <a:gd name="connsiteY0" fmla="*/ 210576 h 281354"/>
              <a:gd name="connsiteX1" fmla="*/ 48797 w 351692"/>
              <a:gd name="connsiteY1" fmla="*/ 136720 h 281354"/>
              <a:gd name="connsiteX2" fmla="*/ 24179 w 351692"/>
              <a:gd name="connsiteY2" fmla="*/ 161339 h 281354"/>
              <a:gd name="connsiteX3" fmla="*/ 122653 w 351692"/>
              <a:gd name="connsiteY3" fmla="*/ 259813 h 281354"/>
              <a:gd name="connsiteX4" fmla="*/ 333668 w 351692"/>
              <a:gd name="connsiteY4" fmla="*/ 48797 h 281354"/>
              <a:gd name="connsiteX5" fmla="*/ 309050 w 351692"/>
              <a:gd name="connsiteY5" fmla="*/ 24179 h 281354"/>
              <a:gd name="connsiteX6" fmla="*/ 122653 w 351692"/>
              <a:gd name="connsiteY6" fmla="*/ 210576 h 281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692" h="281354">
                <a:moveTo>
                  <a:pt x="122653" y="210576"/>
                </a:moveTo>
                <a:lnTo>
                  <a:pt x="48797" y="136720"/>
                </a:lnTo>
                <a:lnTo>
                  <a:pt x="24179" y="161339"/>
                </a:lnTo>
                <a:lnTo>
                  <a:pt x="122653" y="259813"/>
                </a:lnTo>
                <a:lnTo>
                  <a:pt x="333668" y="48797"/>
                </a:lnTo>
                <a:lnTo>
                  <a:pt x="309050" y="24179"/>
                </a:lnTo>
                <a:lnTo>
                  <a:pt x="122653" y="210576"/>
                </a:lnTo>
                <a:close/>
              </a:path>
            </a:pathLst>
          </a:custGeom>
          <a:solidFill>
            <a:schemeClr val="tx1"/>
          </a:solidFill>
          <a:ln w="17463" cap="flat">
            <a:noFill/>
            <a:prstDash val="solid"/>
            <a:miter/>
          </a:ln>
        </p:spPr>
        <p:txBody>
          <a:bodyPr rtlCol="0" anchor="ctr"/>
          <a:lstStyle/>
          <a:p>
            <a:endParaRPr lang="fr-FR" dirty="0">
              <a:latin typeface="Helvetica Neue Normal" charset="0"/>
            </a:endParaRPr>
          </a:p>
        </p:txBody>
      </p:sp>
    </p:spTree>
    <p:extLst>
      <p:ext uri="{BB962C8B-B14F-4D97-AF65-F5344CB8AC3E}">
        <p14:creationId xmlns:p14="http://schemas.microsoft.com/office/powerpoint/2010/main" val="3384678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F8A0F5C-5C6B-47C2-96B1-DCDB923954D3}"/>
              </a:ext>
            </a:extLst>
          </p:cNvPr>
          <p:cNvSpPr txBox="1"/>
          <p:nvPr/>
        </p:nvSpPr>
        <p:spPr>
          <a:xfrm>
            <a:off x="1304925" y="1563272"/>
            <a:ext cx="9505950" cy="2316394"/>
          </a:xfrm>
          <a:prstGeom prst="rect">
            <a:avLst/>
          </a:prstGeom>
          <a:noFill/>
        </p:spPr>
        <p:txBody>
          <a:bodyPr wrap="square" lIns="0" tIns="0" rIns="0" bIns="0" rtlCol="0" anchor="t">
            <a:spAutoFit/>
          </a:bodyPr>
          <a:lstStyle/>
          <a:p>
            <a:pPr>
              <a:lnSpc>
                <a:spcPct val="90000"/>
              </a:lnSpc>
            </a:pPr>
            <a:r>
              <a:rPr lang="en-US" sz="5400" dirty="0">
                <a:solidFill>
                  <a:schemeClr val="bg1"/>
                </a:solidFill>
                <a:latin typeface="Helvetica Neue Moyen" charset="0"/>
                <a:cs typeface="Helvetica Neue Moyen" charset="0"/>
              </a:rPr>
              <a:t>Leverage agile </a:t>
            </a:r>
            <a:r>
              <a:rPr lang="en-US" sz="5400" dirty="0">
                <a:solidFill>
                  <a:schemeClr val="accent1"/>
                </a:solidFill>
                <a:latin typeface="Helvetica Neue Moyen" charset="0"/>
                <a:cs typeface="Helvetica Neue Moyen" charset="0"/>
              </a:rPr>
              <a:t>frameworks</a:t>
            </a:r>
            <a:r>
              <a:rPr lang="en-US" sz="5400" dirty="0">
                <a:solidFill>
                  <a:schemeClr val="bg1"/>
                </a:solidFill>
                <a:latin typeface="Helvetica Neue Moyen" charset="0"/>
                <a:cs typeface="Helvetica Neue Moyen" charset="0"/>
              </a:rPr>
              <a:t> </a:t>
            </a:r>
          </a:p>
          <a:p>
            <a:pPr>
              <a:lnSpc>
                <a:spcPct val="90000"/>
              </a:lnSpc>
            </a:pPr>
            <a:r>
              <a:rPr lang="en-US" sz="5400" dirty="0">
                <a:solidFill>
                  <a:schemeClr val="bg1"/>
                </a:solidFill>
                <a:latin typeface="Helvetica Neue Moyen" charset="0"/>
                <a:cs typeface="Helvetica Neue Moyen" charset="0"/>
              </a:rPr>
              <a:t>to provide a robust synopsis for high level overviews.</a:t>
            </a:r>
            <a:endParaRPr lang="fr-FR" sz="5400" dirty="0">
              <a:solidFill>
                <a:schemeClr val="bg1"/>
              </a:solidFill>
              <a:latin typeface="Helvetica Neue Moyen" charset="0"/>
              <a:cs typeface="Helvetica Neue Moyen" charset="0"/>
            </a:endParaRPr>
          </a:p>
        </p:txBody>
      </p:sp>
      <p:sp>
        <p:nvSpPr>
          <p:cNvPr id="5" name="TextBox 4">
            <a:extLst>
              <a:ext uri="{FF2B5EF4-FFF2-40B4-BE49-F238E27FC236}">
                <a16:creationId xmlns:a16="http://schemas.microsoft.com/office/drawing/2014/main" id="{7E11740C-C5EC-4E44-B1CC-60FD90A4348A}"/>
              </a:ext>
            </a:extLst>
          </p:cNvPr>
          <p:cNvSpPr txBox="1"/>
          <p:nvPr/>
        </p:nvSpPr>
        <p:spPr>
          <a:xfrm>
            <a:off x="1343025" y="4744978"/>
            <a:ext cx="3068955" cy="517065"/>
          </a:xfrm>
          <a:prstGeom prst="rect">
            <a:avLst/>
          </a:prstGeom>
          <a:noFill/>
        </p:spPr>
        <p:txBody>
          <a:bodyPr wrap="square" lIns="0" tIns="0" rIns="0" bIns="0" rtlCol="0" anchor="t">
            <a:spAutoFit/>
          </a:bodyPr>
          <a:lstStyle/>
          <a:p>
            <a:pPr>
              <a:lnSpc>
                <a:spcPct val="120000"/>
              </a:lnSpc>
            </a:pPr>
            <a:r>
              <a:rPr lang="en-US" sz="1400" dirty="0">
                <a:solidFill>
                  <a:schemeClr val="bg1"/>
                </a:solidFill>
                <a:latin typeface="Helvetica Neue Normal" charset="0"/>
                <a:cs typeface="Helvetica Neue Normal" charset="0"/>
              </a:rPr>
              <a:t>Capitalize on low hanging fruit </a:t>
            </a:r>
            <a:br>
              <a:rPr lang="en-US" sz="1400" dirty="0">
                <a:solidFill>
                  <a:schemeClr val="bg1"/>
                </a:solidFill>
                <a:latin typeface="Helvetica Neue Normal" charset="0"/>
                <a:cs typeface="Helvetica Neue Normal" charset="0"/>
              </a:rPr>
            </a:br>
            <a:r>
              <a:rPr lang="en-US" sz="1400" dirty="0">
                <a:solidFill>
                  <a:schemeClr val="bg1"/>
                </a:solidFill>
                <a:latin typeface="Helvetica Neue Normal" charset="0"/>
                <a:cs typeface="Helvetica Neue Normal" charset="0"/>
              </a:rPr>
              <a:t>to identify a ballpark </a:t>
            </a:r>
            <a:endParaRPr lang="fr-FR" sz="1400" dirty="0">
              <a:solidFill>
                <a:schemeClr val="bg1"/>
              </a:solidFill>
              <a:latin typeface="Helvetica Neue Normal" charset="0"/>
              <a:cs typeface="Helvetica Neue Normal" charset="0"/>
            </a:endParaRPr>
          </a:p>
        </p:txBody>
      </p:sp>
      <p:sp>
        <p:nvSpPr>
          <p:cNvPr id="7" name="TextBox 6">
            <a:extLst>
              <a:ext uri="{FF2B5EF4-FFF2-40B4-BE49-F238E27FC236}">
                <a16:creationId xmlns:a16="http://schemas.microsoft.com/office/drawing/2014/main" id="{1DC379CD-1253-45F1-941C-3AF9B7A8D9BC}"/>
              </a:ext>
            </a:extLst>
          </p:cNvPr>
          <p:cNvSpPr txBox="1"/>
          <p:nvPr/>
        </p:nvSpPr>
        <p:spPr>
          <a:xfrm>
            <a:off x="4561522" y="4744978"/>
            <a:ext cx="3468053" cy="517065"/>
          </a:xfrm>
          <a:prstGeom prst="rect">
            <a:avLst/>
          </a:prstGeom>
          <a:noFill/>
        </p:spPr>
        <p:txBody>
          <a:bodyPr wrap="square" lIns="0" tIns="0" rIns="0" bIns="0" rtlCol="0" anchor="t">
            <a:spAutoFit/>
          </a:bodyPr>
          <a:lstStyle/>
          <a:p>
            <a:pPr>
              <a:lnSpc>
                <a:spcPct val="120000"/>
              </a:lnSpc>
            </a:pPr>
            <a:r>
              <a:rPr lang="en-US" sz="1400" dirty="0">
                <a:solidFill>
                  <a:schemeClr val="bg1"/>
                </a:solidFill>
                <a:latin typeface="Helvetica Neue Normal" charset="0"/>
                <a:cs typeface="Helvetica Neue Normal" charset="0"/>
              </a:rPr>
              <a:t>Collaboratively administrate empowered markets via plug-and-play networks. </a:t>
            </a:r>
            <a:endParaRPr lang="fr-FR" sz="1400" dirty="0">
              <a:solidFill>
                <a:schemeClr val="bg1"/>
              </a:solidFill>
              <a:latin typeface="Helvetica Neue Normal" charset="0"/>
              <a:cs typeface="Helvetica Neue Normal" charset="0"/>
            </a:endParaRPr>
          </a:p>
        </p:txBody>
      </p:sp>
      <p:pic>
        <p:nvPicPr>
          <p:cNvPr id="10" name="Graphic 9">
            <a:extLst>
              <a:ext uri="{FF2B5EF4-FFF2-40B4-BE49-F238E27FC236}">
                <a16:creationId xmlns:a16="http://schemas.microsoft.com/office/drawing/2014/main" id="{D21510C5-6E55-4FC2-B952-19C6863993E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420350" y="4777208"/>
            <a:ext cx="428625" cy="428625"/>
          </a:xfrm>
          <a:prstGeom prst="rect">
            <a:avLst/>
          </a:prstGeom>
        </p:spPr>
      </p:pic>
      <p:sp>
        <p:nvSpPr>
          <p:cNvPr id="14" name="TextBox 13">
            <a:extLst>
              <a:ext uri="{FF2B5EF4-FFF2-40B4-BE49-F238E27FC236}">
                <a16:creationId xmlns:a16="http://schemas.microsoft.com/office/drawing/2014/main" id="{C2AA0DC3-3123-4BA6-8BBD-DE7905AD4236}"/>
              </a:ext>
            </a:extLst>
          </p:cNvPr>
          <p:cNvSpPr txBox="1"/>
          <p:nvPr/>
        </p:nvSpPr>
        <p:spPr>
          <a:xfrm>
            <a:off x="8791575" y="4894571"/>
            <a:ext cx="1479233" cy="193899"/>
          </a:xfrm>
          <a:prstGeom prst="rect">
            <a:avLst/>
          </a:prstGeom>
          <a:solidFill>
            <a:schemeClr val="tx2"/>
          </a:solidFill>
        </p:spPr>
        <p:txBody>
          <a:bodyPr wrap="square" lIns="0" tIns="0" bIns="0" rtlCol="0" anchor="ctr">
            <a:spAutoFit/>
          </a:bodyPr>
          <a:lstStyle/>
          <a:p>
            <a:pPr algn="r">
              <a:lnSpc>
                <a:spcPct val="120000"/>
              </a:lnSpc>
            </a:pPr>
            <a:r>
              <a:rPr lang="en-US" sz="1050" dirty="0">
                <a:solidFill>
                  <a:schemeClr val="accent1"/>
                </a:solidFill>
                <a:latin typeface="Helvetica Neue Normal" charset="0"/>
                <a:cs typeface="Helvetica Neue Normal" charset="0"/>
              </a:rPr>
              <a:t>Next slide</a:t>
            </a:r>
            <a:endParaRPr lang="fr-FR" sz="1050" dirty="0">
              <a:solidFill>
                <a:schemeClr val="accent1"/>
              </a:solidFill>
              <a:latin typeface="Helvetica Neue Normal" charset="0"/>
              <a:cs typeface="Helvetica Neue Normal" charset="0"/>
            </a:endParaRPr>
          </a:p>
        </p:txBody>
      </p:sp>
      <p:sp>
        <p:nvSpPr>
          <p:cNvPr id="2" name="Rectangle 1">
            <a:hlinkClick r:id="" action="ppaction://hlinkshowjump?jump=nextslide"/>
            <a:extLst>
              <a:ext uri="{FF2B5EF4-FFF2-40B4-BE49-F238E27FC236}">
                <a16:creationId xmlns:a16="http://schemas.microsoft.com/office/drawing/2014/main" id="{5A544833-6205-4537-87C4-8EA38C645439}"/>
              </a:ext>
            </a:extLst>
          </p:cNvPr>
          <p:cNvSpPr/>
          <p:nvPr/>
        </p:nvSpPr>
        <p:spPr>
          <a:xfrm>
            <a:off x="10420350" y="4744978"/>
            <a:ext cx="428625" cy="493084"/>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fr-FR" dirty="0">
              <a:latin typeface="Helvetica Neue Normal" charset="0"/>
            </a:endParaRPr>
          </a:p>
        </p:txBody>
      </p:sp>
    </p:spTree>
    <p:extLst>
      <p:ext uri="{BB962C8B-B14F-4D97-AF65-F5344CB8AC3E}">
        <p14:creationId xmlns:p14="http://schemas.microsoft.com/office/powerpoint/2010/main" val="88296631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extBox 77">
            <a:extLst>
              <a:ext uri="{FF2B5EF4-FFF2-40B4-BE49-F238E27FC236}">
                <a16:creationId xmlns:a16="http://schemas.microsoft.com/office/drawing/2014/main" id="{5B222306-114B-458D-A987-1A920A84090A}"/>
              </a:ext>
            </a:extLst>
          </p:cNvPr>
          <p:cNvSpPr txBox="1"/>
          <p:nvPr/>
        </p:nvSpPr>
        <p:spPr>
          <a:xfrm>
            <a:off x="1346835" y="1066594"/>
            <a:ext cx="5139055" cy="553998"/>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4000" u="none" strike="noStrike" kern="1200" cap="none" spc="0" normalizeH="0" baseline="0" noProof="0" dirty="0">
                <a:ln>
                  <a:noFill/>
                </a:ln>
                <a:effectLst/>
                <a:uLnTx/>
                <a:uFillTx/>
                <a:latin typeface="Helvetica Neue Moyen" charset="0"/>
                <a:ea typeface="+mn-ea"/>
                <a:cs typeface="Helvetica Neue Moyen" charset="0"/>
              </a:rPr>
              <a:t>Pictograms</a:t>
            </a:r>
          </a:p>
        </p:txBody>
      </p:sp>
      <p:sp>
        <p:nvSpPr>
          <p:cNvPr id="134" name="TextBox 79">
            <a:extLst>
              <a:ext uri="{FF2B5EF4-FFF2-40B4-BE49-F238E27FC236}">
                <a16:creationId xmlns:a16="http://schemas.microsoft.com/office/drawing/2014/main" id="{91C9CFA1-A3FC-44AB-8A41-4F7D2B77AD03}"/>
              </a:ext>
            </a:extLst>
          </p:cNvPr>
          <p:cNvSpPr txBox="1"/>
          <p:nvPr/>
        </p:nvSpPr>
        <p:spPr>
          <a:xfrm>
            <a:off x="1346835" y="808166"/>
            <a:ext cx="642805" cy="147733"/>
          </a:xfrm>
          <a:prstGeom prst="rect">
            <a:avLst/>
          </a:prstGeom>
          <a:noFill/>
        </p:spPr>
        <p:txBody>
          <a:bodyPr wrap="none" lIns="0" tIns="0" rIns="0" bIns="0" rtlCol="0" anchor="b">
            <a:spAutoFit/>
          </a:bodyPr>
          <a:lstStyle>
            <a:defPPr>
              <a:defRPr lang="fr-FR"/>
            </a:defPPr>
            <a:lvl1pPr lvl="0">
              <a:lnSpc>
                <a:spcPct val="80000"/>
              </a:lnSpc>
              <a:defRPr sz="1200" spc="100">
                <a:solidFill>
                  <a:schemeClr val="accent1"/>
                </a:solidFill>
                <a:latin typeface="Segoe UI Semibold"/>
                <a:cs typeface="Segoe UI" panose="020B0502040204020203" pitchFamily="34" charset="0"/>
              </a:defRPr>
            </a:lvl1pPr>
          </a:lstStyle>
          <a:p>
            <a:r>
              <a:rPr lang="fr-FR" dirty="0">
                <a:latin typeface="Helvetica Neue Moyen" charset="0"/>
                <a:cs typeface="Helvetica Neue Normal" charset="0"/>
              </a:rPr>
              <a:t>#ICONS</a:t>
            </a:r>
            <a:endParaRPr lang="en-US" dirty="0">
              <a:latin typeface="Helvetica Neue Moyen" charset="0"/>
              <a:cs typeface="Helvetica Neue Normal" charset="0"/>
            </a:endParaRPr>
          </a:p>
        </p:txBody>
      </p:sp>
      <p:sp>
        <p:nvSpPr>
          <p:cNvPr id="4" name="Freeform: Shape 3">
            <a:extLst>
              <a:ext uri="{FF2B5EF4-FFF2-40B4-BE49-F238E27FC236}">
                <a16:creationId xmlns:a16="http://schemas.microsoft.com/office/drawing/2014/main" id="{ABF7B358-DF41-4D83-A468-7501B56C8D8B}"/>
              </a:ext>
            </a:extLst>
          </p:cNvPr>
          <p:cNvSpPr/>
          <p:nvPr/>
        </p:nvSpPr>
        <p:spPr>
          <a:xfrm>
            <a:off x="1330880" y="2366249"/>
            <a:ext cx="457200" cy="316523"/>
          </a:xfrm>
          <a:custGeom>
            <a:avLst/>
            <a:gdLst>
              <a:gd name="connsiteX0" fmla="*/ 364441 w 457200"/>
              <a:gd name="connsiteY0" fmla="*/ 130390 h 316523"/>
              <a:gd name="connsiteX1" fmla="*/ 235194 w 457200"/>
              <a:gd name="connsiteY1" fmla="*/ 24179 h 316523"/>
              <a:gd name="connsiteX2" fmla="*/ 118257 w 457200"/>
              <a:gd name="connsiteY2" fmla="*/ 95221 h 316523"/>
              <a:gd name="connsiteX3" fmla="*/ 24179 w 457200"/>
              <a:gd name="connsiteY3" fmla="*/ 200025 h 316523"/>
              <a:gd name="connsiteX4" fmla="*/ 129687 w 457200"/>
              <a:gd name="connsiteY4" fmla="*/ 305533 h 316523"/>
              <a:gd name="connsiteX5" fmla="*/ 358287 w 457200"/>
              <a:gd name="connsiteY5" fmla="*/ 305533 h 316523"/>
              <a:gd name="connsiteX6" fmla="*/ 446210 w 457200"/>
              <a:gd name="connsiteY6" fmla="*/ 217610 h 316523"/>
              <a:gd name="connsiteX7" fmla="*/ 364441 w 457200"/>
              <a:gd name="connsiteY7" fmla="*/ 130390 h 316523"/>
              <a:gd name="connsiteX8" fmla="*/ 358287 w 457200"/>
              <a:gd name="connsiteY8" fmla="*/ 270364 h 316523"/>
              <a:gd name="connsiteX9" fmla="*/ 129687 w 457200"/>
              <a:gd name="connsiteY9" fmla="*/ 270364 h 316523"/>
              <a:gd name="connsiteX10" fmla="*/ 59348 w 457200"/>
              <a:gd name="connsiteY10" fmla="*/ 200025 h 316523"/>
              <a:gd name="connsiteX11" fmla="*/ 121949 w 457200"/>
              <a:gd name="connsiteY11" fmla="*/ 130214 h 316523"/>
              <a:gd name="connsiteX12" fmla="*/ 140765 w 457200"/>
              <a:gd name="connsiteY12" fmla="*/ 128280 h 316523"/>
              <a:gd name="connsiteX13" fmla="*/ 149557 w 457200"/>
              <a:gd name="connsiteY13" fmla="*/ 111574 h 316523"/>
              <a:gd name="connsiteX14" fmla="*/ 235194 w 457200"/>
              <a:gd name="connsiteY14" fmla="*/ 59348 h 316523"/>
              <a:gd name="connsiteX15" fmla="*/ 329975 w 457200"/>
              <a:gd name="connsiteY15" fmla="*/ 137248 h 316523"/>
              <a:gd name="connsiteX16" fmla="*/ 335251 w 457200"/>
              <a:gd name="connsiteY16" fmla="*/ 163625 h 316523"/>
              <a:gd name="connsiteX17" fmla="*/ 362155 w 457200"/>
              <a:gd name="connsiteY17" fmla="*/ 165559 h 316523"/>
              <a:gd name="connsiteX18" fmla="*/ 411041 w 457200"/>
              <a:gd name="connsiteY18" fmla="*/ 217610 h 316523"/>
              <a:gd name="connsiteX19" fmla="*/ 358287 w 457200"/>
              <a:gd name="connsiteY19" fmla="*/ 270364 h 316523"/>
              <a:gd name="connsiteX20" fmla="*/ 164856 w 457200"/>
              <a:gd name="connsiteY20" fmla="*/ 182440 h 316523"/>
              <a:gd name="connsiteX21" fmla="*/ 209697 w 457200"/>
              <a:gd name="connsiteY21" fmla="*/ 182440 h 316523"/>
              <a:gd name="connsiteX22" fmla="*/ 209697 w 457200"/>
              <a:gd name="connsiteY22" fmla="*/ 235194 h 316523"/>
              <a:gd name="connsiteX23" fmla="*/ 260692 w 457200"/>
              <a:gd name="connsiteY23" fmla="*/ 235194 h 316523"/>
              <a:gd name="connsiteX24" fmla="*/ 260692 w 457200"/>
              <a:gd name="connsiteY24" fmla="*/ 182440 h 316523"/>
              <a:gd name="connsiteX25" fmla="*/ 305533 w 457200"/>
              <a:gd name="connsiteY25" fmla="*/ 182440 h 316523"/>
              <a:gd name="connsiteX26" fmla="*/ 235194 w 457200"/>
              <a:gd name="connsiteY26" fmla="*/ 112102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57200" h="316523">
                <a:moveTo>
                  <a:pt x="364441" y="130390"/>
                </a:moveTo>
                <a:cubicBezTo>
                  <a:pt x="352484" y="69723"/>
                  <a:pt x="299202" y="24179"/>
                  <a:pt x="235194" y="24179"/>
                </a:cubicBezTo>
                <a:cubicBezTo>
                  <a:pt x="184375" y="24179"/>
                  <a:pt x="140237" y="53018"/>
                  <a:pt x="118257" y="95221"/>
                </a:cubicBezTo>
                <a:cubicBezTo>
                  <a:pt x="65327" y="100848"/>
                  <a:pt x="24179" y="145689"/>
                  <a:pt x="24179" y="200025"/>
                </a:cubicBezTo>
                <a:cubicBezTo>
                  <a:pt x="24179" y="258230"/>
                  <a:pt x="71482" y="305533"/>
                  <a:pt x="129687" y="305533"/>
                </a:cubicBezTo>
                <a:lnTo>
                  <a:pt x="358287" y="305533"/>
                </a:lnTo>
                <a:cubicBezTo>
                  <a:pt x="406820" y="305533"/>
                  <a:pt x="446210" y="266143"/>
                  <a:pt x="446210" y="217610"/>
                </a:cubicBezTo>
                <a:cubicBezTo>
                  <a:pt x="446210" y="171186"/>
                  <a:pt x="410161" y="133555"/>
                  <a:pt x="364441" y="130390"/>
                </a:cubicBezTo>
                <a:close/>
                <a:moveTo>
                  <a:pt x="358287" y="270364"/>
                </a:moveTo>
                <a:lnTo>
                  <a:pt x="129687" y="270364"/>
                </a:lnTo>
                <a:cubicBezTo>
                  <a:pt x="90825" y="270364"/>
                  <a:pt x="59348" y="238887"/>
                  <a:pt x="59348" y="200025"/>
                </a:cubicBezTo>
                <a:cubicBezTo>
                  <a:pt x="59348" y="163977"/>
                  <a:pt x="86253" y="133907"/>
                  <a:pt x="121949" y="130214"/>
                </a:cubicBezTo>
                <a:lnTo>
                  <a:pt x="140765" y="128280"/>
                </a:lnTo>
                <a:lnTo>
                  <a:pt x="149557" y="111574"/>
                </a:lnTo>
                <a:cubicBezTo>
                  <a:pt x="166263" y="79395"/>
                  <a:pt x="198970" y="59348"/>
                  <a:pt x="235194" y="59348"/>
                </a:cubicBezTo>
                <a:cubicBezTo>
                  <a:pt x="281266" y="59348"/>
                  <a:pt x="321007" y="92056"/>
                  <a:pt x="329975" y="137248"/>
                </a:cubicBezTo>
                <a:lnTo>
                  <a:pt x="335251" y="163625"/>
                </a:lnTo>
                <a:lnTo>
                  <a:pt x="362155" y="165559"/>
                </a:lnTo>
                <a:cubicBezTo>
                  <a:pt x="389587" y="167318"/>
                  <a:pt x="411041" y="190354"/>
                  <a:pt x="411041" y="217610"/>
                </a:cubicBezTo>
                <a:cubicBezTo>
                  <a:pt x="411041" y="246624"/>
                  <a:pt x="387301" y="270364"/>
                  <a:pt x="358287" y="270364"/>
                </a:cubicBezTo>
                <a:close/>
                <a:moveTo>
                  <a:pt x="164856" y="182440"/>
                </a:moveTo>
                <a:lnTo>
                  <a:pt x="209697" y="182440"/>
                </a:lnTo>
                <a:lnTo>
                  <a:pt x="209697" y="235194"/>
                </a:lnTo>
                <a:lnTo>
                  <a:pt x="260692" y="235194"/>
                </a:lnTo>
                <a:lnTo>
                  <a:pt x="260692" y="182440"/>
                </a:lnTo>
                <a:lnTo>
                  <a:pt x="305533" y="182440"/>
                </a:lnTo>
                <a:lnTo>
                  <a:pt x="235194" y="112102"/>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7" name="Freeform: Shape 6">
            <a:extLst>
              <a:ext uri="{FF2B5EF4-FFF2-40B4-BE49-F238E27FC236}">
                <a16:creationId xmlns:a16="http://schemas.microsoft.com/office/drawing/2014/main" id="{3D733D16-0123-436C-B37D-20C845B19B2C}"/>
              </a:ext>
            </a:extLst>
          </p:cNvPr>
          <p:cNvSpPr/>
          <p:nvPr/>
        </p:nvSpPr>
        <p:spPr>
          <a:xfrm>
            <a:off x="2337530" y="2366249"/>
            <a:ext cx="457200" cy="316523"/>
          </a:xfrm>
          <a:custGeom>
            <a:avLst/>
            <a:gdLst>
              <a:gd name="connsiteX0" fmla="*/ 235194 w 457200"/>
              <a:gd name="connsiteY0" fmla="*/ 59348 h 316523"/>
              <a:gd name="connsiteX1" fmla="*/ 329975 w 457200"/>
              <a:gd name="connsiteY1" fmla="*/ 137248 h 316523"/>
              <a:gd name="connsiteX2" fmla="*/ 335251 w 457200"/>
              <a:gd name="connsiteY2" fmla="*/ 163625 h 316523"/>
              <a:gd name="connsiteX3" fmla="*/ 362155 w 457200"/>
              <a:gd name="connsiteY3" fmla="*/ 165559 h 316523"/>
              <a:gd name="connsiteX4" fmla="*/ 411041 w 457200"/>
              <a:gd name="connsiteY4" fmla="*/ 217610 h 316523"/>
              <a:gd name="connsiteX5" fmla="*/ 358287 w 457200"/>
              <a:gd name="connsiteY5" fmla="*/ 270364 h 316523"/>
              <a:gd name="connsiteX6" fmla="*/ 129687 w 457200"/>
              <a:gd name="connsiteY6" fmla="*/ 270364 h 316523"/>
              <a:gd name="connsiteX7" fmla="*/ 59348 w 457200"/>
              <a:gd name="connsiteY7" fmla="*/ 200025 h 316523"/>
              <a:gd name="connsiteX8" fmla="*/ 121949 w 457200"/>
              <a:gd name="connsiteY8" fmla="*/ 130214 h 316523"/>
              <a:gd name="connsiteX9" fmla="*/ 140765 w 457200"/>
              <a:gd name="connsiteY9" fmla="*/ 128280 h 316523"/>
              <a:gd name="connsiteX10" fmla="*/ 149557 w 457200"/>
              <a:gd name="connsiteY10" fmla="*/ 111574 h 316523"/>
              <a:gd name="connsiteX11" fmla="*/ 235194 w 457200"/>
              <a:gd name="connsiteY11" fmla="*/ 59348 h 316523"/>
              <a:gd name="connsiteX12" fmla="*/ 235194 w 457200"/>
              <a:gd name="connsiteY12" fmla="*/ 24179 h 316523"/>
              <a:gd name="connsiteX13" fmla="*/ 118257 w 457200"/>
              <a:gd name="connsiteY13" fmla="*/ 95221 h 316523"/>
              <a:gd name="connsiteX14" fmla="*/ 24179 w 457200"/>
              <a:gd name="connsiteY14" fmla="*/ 200025 h 316523"/>
              <a:gd name="connsiteX15" fmla="*/ 129687 w 457200"/>
              <a:gd name="connsiteY15" fmla="*/ 305533 h 316523"/>
              <a:gd name="connsiteX16" fmla="*/ 358287 w 457200"/>
              <a:gd name="connsiteY16" fmla="*/ 305533 h 316523"/>
              <a:gd name="connsiteX17" fmla="*/ 446210 w 457200"/>
              <a:gd name="connsiteY17" fmla="*/ 217610 h 316523"/>
              <a:gd name="connsiteX18" fmla="*/ 364441 w 457200"/>
              <a:gd name="connsiteY18" fmla="*/ 130390 h 316523"/>
              <a:gd name="connsiteX19" fmla="*/ 235194 w 457200"/>
              <a:gd name="connsiteY19" fmla="*/ 24179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57200" h="316523">
                <a:moveTo>
                  <a:pt x="235194" y="59348"/>
                </a:moveTo>
                <a:cubicBezTo>
                  <a:pt x="281266" y="59348"/>
                  <a:pt x="321007" y="92056"/>
                  <a:pt x="329975" y="137248"/>
                </a:cubicBezTo>
                <a:lnTo>
                  <a:pt x="335251" y="163625"/>
                </a:lnTo>
                <a:lnTo>
                  <a:pt x="362155" y="165559"/>
                </a:lnTo>
                <a:cubicBezTo>
                  <a:pt x="389587" y="167318"/>
                  <a:pt x="411041" y="190354"/>
                  <a:pt x="411041" y="217610"/>
                </a:cubicBezTo>
                <a:cubicBezTo>
                  <a:pt x="411041" y="246624"/>
                  <a:pt x="387301" y="270364"/>
                  <a:pt x="358287" y="270364"/>
                </a:cubicBezTo>
                <a:lnTo>
                  <a:pt x="129687" y="270364"/>
                </a:lnTo>
                <a:cubicBezTo>
                  <a:pt x="90825" y="270364"/>
                  <a:pt x="59348" y="238887"/>
                  <a:pt x="59348" y="200025"/>
                </a:cubicBezTo>
                <a:cubicBezTo>
                  <a:pt x="59348" y="163977"/>
                  <a:pt x="86253" y="133907"/>
                  <a:pt x="121949" y="130214"/>
                </a:cubicBezTo>
                <a:lnTo>
                  <a:pt x="140765" y="128280"/>
                </a:lnTo>
                <a:lnTo>
                  <a:pt x="149557" y="111574"/>
                </a:lnTo>
                <a:cubicBezTo>
                  <a:pt x="166263" y="79395"/>
                  <a:pt x="198970" y="59348"/>
                  <a:pt x="235194" y="59348"/>
                </a:cubicBezTo>
                <a:moveTo>
                  <a:pt x="235194" y="24179"/>
                </a:moveTo>
                <a:cubicBezTo>
                  <a:pt x="184375" y="24179"/>
                  <a:pt x="140237" y="53018"/>
                  <a:pt x="118257" y="95221"/>
                </a:cubicBezTo>
                <a:cubicBezTo>
                  <a:pt x="65327" y="100848"/>
                  <a:pt x="24179" y="145689"/>
                  <a:pt x="24179" y="200025"/>
                </a:cubicBezTo>
                <a:cubicBezTo>
                  <a:pt x="24179" y="258230"/>
                  <a:pt x="71482" y="305533"/>
                  <a:pt x="129687" y="305533"/>
                </a:cubicBezTo>
                <a:lnTo>
                  <a:pt x="358287" y="305533"/>
                </a:lnTo>
                <a:cubicBezTo>
                  <a:pt x="406820" y="305533"/>
                  <a:pt x="446210" y="266143"/>
                  <a:pt x="446210" y="217610"/>
                </a:cubicBezTo>
                <a:cubicBezTo>
                  <a:pt x="446210" y="171186"/>
                  <a:pt x="410161" y="133555"/>
                  <a:pt x="364441" y="130390"/>
                </a:cubicBezTo>
                <a:cubicBezTo>
                  <a:pt x="352484" y="69723"/>
                  <a:pt x="299202" y="24179"/>
                  <a:pt x="235194" y="24179"/>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0" name="Freeform: Shape 9">
            <a:extLst>
              <a:ext uri="{FF2B5EF4-FFF2-40B4-BE49-F238E27FC236}">
                <a16:creationId xmlns:a16="http://schemas.microsoft.com/office/drawing/2014/main" id="{48B35565-42F9-46F4-88F5-807F3C1E0E38}"/>
              </a:ext>
            </a:extLst>
          </p:cNvPr>
          <p:cNvSpPr/>
          <p:nvPr/>
        </p:nvSpPr>
        <p:spPr>
          <a:xfrm>
            <a:off x="3379349" y="2331079"/>
            <a:ext cx="386862" cy="386862"/>
          </a:xfrm>
          <a:custGeom>
            <a:avLst/>
            <a:gdLst>
              <a:gd name="connsiteX0" fmla="*/ 112102 w 386861"/>
              <a:gd name="connsiteY0" fmla="*/ 182440 h 386861"/>
              <a:gd name="connsiteX1" fmla="*/ 112102 w 386861"/>
              <a:gd name="connsiteY1" fmla="*/ 217610 h 386861"/>
              <a:gd name="connsiteX2" fmla="*/ 287948 w 386861"/>
              <a:gd name="connsiteY2" fmla="*/ 217610 h 386861"/>
              <a:gd name="connsiteX3" fmla="*/ 287948 w 386861"/>
              <a:gd name="connsiteY3" fmla="*/ 182440 h 386861"/>
              <a:gd name="connsiteX4" fmla="*/ 112102 w 386861"/>
              <a:gd name="connsiteY4" fmla="*/ 182440 h 386861"/>
              <a:gd name="connsiteX5" fmla="*/ 200025 w 386861"/>
              <a:gd name="connsiteY5" fmla="*/ 24179 h 386861"/>
              <a:gd name="connsiteX6" fmla="*/ 24179 w 386861"/>
              <a:gd name="connsiteY6" fmla="*/ 200025 h 386861"/>
              <a:gd name="connsiteX7" fmla="*/ 200025 w 386861"/>
              <a:gd name="connsiteY7" fmla="*/ 375871 h 386861"/>
              <a:gd name="connsiteX8" fmla="*/ 375871 w 386861"/>
              <a:gd name="connsiteY8" fmla="*/ 200025 h 386861"/>
              <a:gd name="connsiteX9" fmla="*/ 200025 w 386861"/>
              <a:gd name="connsiteY9" fmla="*/ 24179 h 386861"/>
              <a:gd name="connsiteX10" fmla="*/ 200025 w 386861"/>
              <a:gd name="connsiteY10" fmla="*/ 340702 h 386861"/>
              <a:gd name="connsiteX11" fmla="*/ 59348 w 386861"/>
              <a:gd name="connsiteY11" fmla="*/ 200025 h 386861"/>
              <a:gd name="connsiteX12" fmla="*/ 200025 w 386861"/>
              <a:gd name="connsiteY12" fmla="*/ 59348 h 386861"/>
              <a:gd name="connsiteX13" fmla="*/ 340702 w 386861"/>
              <a:gd name="connsiteY13" fmla="*/ 200025 h 386861"/>
              <a:gd name="connsiteX14" fmla="*/ 200025 w 386861"/>
              <a:gd name="connsiteY14" fmla="*/ 34070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6861" h="386861">
                <a:moveTo>
                  <a:pt x="112102" y="182440"/>
                </a:moveTo>
                <a:lnTo>
                  <a:pt x="112102" y="217610"/>
                </a:lnTo>
                <a:lnTo>
                  <a:pt x="287948" y="217610"/>
                </a:lnTo>
                <a:lnTo>
                  <a:pt x="287948" y="182440"/>
                </a:lnTo>
                <a:lnTo>
                  <a:pt x="112102" y="182440"/>
                </a:lnTo>
                <a:close/>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200025" y="340702"/>
                </a:moveTo>
                <a:cubicBezTo>
                  <a:pt x="122477" y="340702"/>
                  <a:pt x="59348" y="277573"/>
                  <a:pt x="59348" y="200025"/>
                </a:cubicBezTo>
                <a:cubicBezTo>
                  <a:pt x="59348" y="122477"/>
                  <a:pt x="122477" y="59348"/>
                  <a:pt x="200025" y="59348"/>
                </a:cubicBezTo>
                <a:cubicBezTo>
                  <a:pt x="277573" y="59348"/>
                  <a:pt x="340702" y="122477"/>
                  <a:pt x="340702" y="200025"/>
                </a:cubicBezTo>
                <a:cubicBezTo>
                  <a:pt x="340702" y="277573"/>
                  <a:pt x="277573" y="340702"/>
                  <a:pt x="200025" y="340702"/>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3" name="Freeform: Shape 12">
            <a:extLst>
              <a:ext uri="{FF2B5EF4-FFF2-40B4-BE49-F238E27FC236}">
                <a16:creationId xmlns:a16="http://schemas.microsoft.com/office/drawing/2014/main" id="{B840AAA6-8860-41A9-B45F-B160F74B5A4B}"/>
              </a:ext>
            </a:extLst>
          </p:cNvPr>
          <p:cNvSpPr/>
          <p:nvPr/>
        </p:nvSpPr>
        <p:spPr>
          <a:xfrm>
            <a:off x="4350830" y="2366249"/>
            <a:ext cx="457200" cy="316523"/>
          </a:xfrm>
          <a:custGeom>
            <a:avLst/>
            <a:gdLst>
              <a:gd name="connsiteX0" fmla="*/ 375871 w 457200"/>
              <a:gd name="connsiteY0" fmla="*/ 270364 h 316523"/>
              <a:gd name="connsiteX1" fmla="*/ 410865 w 457200"/>
              <a:gd name="connsiteY1" fmla="*/ 235194 h 316523"/>
              <a:gd name="connsiteX2" fmla="*/ 411041 w 457200"/>
              <a:gd name="connsiteY2" fmla="*/ 59348 h 316523"/>
              <a:gd name="connsiteX3" fmla="*/ 375871 w 457200"/>
              <a:gd name="connsiteY3" fmla="*/ 24179 h 316523"/>
              <a:gd name="connsiteX4" fmla="*/ 94517 w 457200"/>
              <a:gd name="connsiteY4" fmla="*/ 24179 h 316523"/>
              <a:gd name="connsiteX5" fmla="*/ 59348 w 457200"/>
              <a:gd name="connsiteY5" fmla="*/ 59348 h 316523"/>
              <a:gd name="connsiteX6" fmla="*/ 59348 w 457200"/>
              <a:gd name="connsiteY6" fmla="*/ 235194 h 316523"/>
              <a:gd name="connsiteX7" fmla="*/ 94517 w 457200"/>
              <a:gd name="connsiteY7" fmla="*/ 270364 h 316523"/>
              <a:gd name="connsiteX8" fmla="*/ 24179 w 457200"/>
              <a:gd name="connsiteY8" fmla="*/ 270364 h 316523"/>
              <a:gd name="connsiteX9" fmla="*/ 24179 w 457200"/>
              <a:gd name="connsiteY9" fmla="*/ 305533 h 316523"/>
              <a:gd name="connsiteX10" fmla="*/ 446210 w 457200"/>
              <a:gd name="connsiteY10" fmla="*/ 305533 h 316523"/>
              <a:gd name="connsiteX11" fmla="*/ 446210 w 457200"/>
              <a:gd name="connsiteY11" fmla="*/ 270364 h 316523"/>
              <a:gd name="connsiteX12" fmla="*/ 375871 w 457200"/>
              <a:gd name="connsiteY12" fmla="*/ 270364 h 316523"/>
              <a:gd name="connsiteX13" fmla="*/ 94517 w 457200"/>
              <a:gd name="connsiteY13" fmla="*/ 235194 h 316523"/>
              <a:gd name="connsiteX14" fmla="*/ 94517 w 457200"/>
              <a:gd name="connsiteY14" fmla="*/ 59348 h 316523"/>
              <a:gd name="connsiteX15" fmla="*/ 375871 w 457200"/>
              <a:gd name="connsiteY15" fmla="*/ 59348 h 316523"/>
              <a:gd name="connsiteX16" fmla="*/ 375871 w 457200"/>
              <a:gd name="connsiteY16" fmla="*/ 235370 h 316523"/>
              <a:gd name="connsiteX17" fmla="*/ 94517 w 457200"/>
              <a:gd name="connsiteY17" fmla="*/ 235194 h 316523"/>
              <a:gd name="connsiteX18" fmla="*/ 252779 w 457200"/>
              <a:gd name="connsiteY18" fmla="*/ 114388 h 316523"/>
              <a:gd name="connsiteX19" fmla="*/ 147271 w 457200"/>
              <a:gd name="connsiteY19" fmla="*/ 217610 h 316523"/>
              <a:gd name="connsiteX20" fmla="*/ 252779 w 457200"/>
              <a:gd name="connsiteY20" fmla="*/ 169780 h 316523"/>
              <a:gd name="connsiteX21" fmla="*/ 252779 w 457200"/>
              <a:gd name="connsiteY21" fmla="*/ 208290 h 316523"/>
              <a:gd name="connsiteX22" fmla="*/ 323118 w 457200"/>
              <a:gd name="connsiteY22" fmla="*/ 142523 h 316523"/>
              <a:gd name="connsiteX23" fmla="*/ 252779 w 457200"/>
              <a:gd name="connsiteY23" fmla="*/ 76933 h 316523"/>
              <a:gd name="connsiteX24" fmla="*/ 252779 w 457200"/>
              <a:gd name="connsiteY24" fmla="*/ 114388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57200" h="316523">
                <a:moveTo>
                  <a:pt x="375871" y="270364"/>
                </a:moveTo>
                <a:cubicBezTo>
                  <a:pt x="395214" y="270364"/>
                  <a:pt x="410865" y="254537"/>
                  <a:pt x="410865" y="235194"/>
                </a:cubicBezTo>
                <a:lnTo>
                  <a:pt x="411041" y="59348"/>
                </a:lnTo>
                <a:cubicBezTo>
                  <a:pt x="411041" y="39829"/>
                  <a:pt x="395214" y="24179"/>
                  <a:pt x="375871" y="24179"/>
                </a:cubicBezTo>
                <a:lnTo>
                  <a:pt x="94517" y="24179"/>
                </a:lnTo>
                <a:cubicBezTo>
                  <a:pt x="74998" y="24179"/>
                  <a:pt x="59348" y="39829"/>
                  <a:pt x="59348" y="59348"/>
                </a:cubicBezTo>
                <a:lnTo>
                  <a:pt x="59348" y="235194"/>
                </a:lnTo>
                <a:cubicBezTo>
                  <a:pt x="59348" y="254537"/>
                  <a:pt x="74998" y="270364"/>
                  <a:pt x="94517" y="270364"/>
                </a:cubicBezTo>
                <a:lnTo>
                  <a:pt x="24179" y="270364"/>
                </a:lnTo>
                <a:lnTo>
                  <a:pt x="24179" y="305533"/>
                </a:lnTo>
                <a:lnTo>
                  <a:pt x="446210" y="305533"/>
                </a:lnTo>
                <a:lnTo>
                  <a:pt x="446210" y="270364"/>
                </a:lnTo>
                <a:lnTo>
                  <a:pt x="375871" y="270364"/>
                </a:lnTo>
                <a:close/>
                <a:moveTo>
                  <a:pt x="94517" y="235194"/>
                </a:moveTo>
                <a:lnTo>
                  <a:pt x="94517" y="59348"/>
                </a:lnTo>
                <a:lnTo>
                  <a:pt x="375871" y="59348"/>
                </a:lnTo>
                <a:lnTo>
                  <a:pt x="375871" y="235370"/>
                </a:lnTo>
                <a:lnTo>
                  <a:pt x="94517" y="235194"/>
                </a:lnTo>
                <a:close/>
                <a:moveTo>
                  <a:pt x="252779" y="114388"/>
                </a:moveTo>
                <a:cubicBezTo>
                  <a:pt x="184375" y="123884"/>
                  <a:pt x="157119" y="170659"/>
                  <a:pt x="147271" y="217610"/>
                </a:cubicBezTo>
                <a:cubicBezTo>
                  <a:pt x="171714" y="184726"/>
                  <a:pt x="203894" y="169780"/>
                  <a:pt x="252779" y="169780"/>
                </a:cubicBezTo>
                <a:lnTo>
                  <a:pt x="252779" y="208290"/>
                </a:lnTo>
                <a:lnTo>
                  <a:pt x="323118" y="142523"/>
                </a:lnTo>
                <a:lnTo>
                  <a:pt x="252779" y="76933"/>
                </a:lnTo>
                <a:lnTo>
                  <a:pt x="252779" y="114388"/>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6" name="Freeform: Shape 15">
            <a:extLst>
              <a:ext uri="{FF2B5EF4-FFF2-40B4-BE49-F238E27FC236}">
                <a16:creationId xmlns:a16="http://schemas.microsoft.com/office/drawing/2014/main" id="{00D0AD39-D335-4124-B525-7EE390453BEF}"/>
              </a:ext>
            </a:extLst>
          </p:cNvPr>
          <p:cNvSpPr/>
          <p:nvPr/>
        </p:nvSpPr>
        <p:spPr>
          <a:xfrm>
            <a:off x="5427819" y="2331079"/>
            <a:ext cx="316523" cy="386862"/>
          </a:xfrm>
          <a:custGeom>
            <a:avLst/>
            <a:gdLst>
              <a:gd name="connsiteX0" fmla="*/ 200025 w 316523"/>
              <a:gd name="connsiteY0" fmla="*/ 24179 h 386861"/>
              <a:gd name="connsiteX1" fmla="*/ 59348 w 316523"/>
              <a:gd name="connsiteY1" fmla="*/ 24179 h 386861"/>
              <a:gd name="connsiteX2" fmla="*/ 24355 w 316523"/>
              <a:gd name="connsiteY2" fmla="*/ 59348 h 386861"/>
              <a:gd name="connsiteX3" fmla="*/ 24179 w 316523"/>
              <a:gd name="connsiteY3" fmla="*/ 340702 h 386861"/>
              <a:gd name="connsiteX4" fmla="*/ 59172 w 316523"/>
              <a:gd name="connsiteY4" fmla="*/ 375871 h 386861"/>
              <a:gd name="connsiteX5" fmla="*/ 270364 w 316523"/>
              <a:gd name="connsiteY5" fmla="*/ 375871 h 386861"/>
              <a:gd name="connsiteX6" fmla="*/ 305533 w 316523"/>
              <a:gd name="connsiteY6" fmla="*/ 340702 h 386861"/>
              <a:gd name="connsiteX7" fmla="*/ 305533 w 316523"/>
              <a:gd name="connsiteY7" fmla="*/ 129687 h 386861"/>
              <a:gd name="connsiteX8" fmla="*/ 200025 w 316523"/>
              <a:gd name="connsiteY8" fmla="*/ 24179 h 386861"/>
              <a:gd name="connsiteX9" fmla="*/ 59348 w 316523"/>
              <a:gd name="connsiteY9" fmla="*/ 340702 h 386861"/>
              <a:gd name="connsiteX10" fmla="*/ 59348 w 316523"/>
              <a:gd name="connsiteY10" fmla="*/ 59348 h 386861"/>
              <a:gd name="connsiteX11" fmla="*/ 182440 w 316523"/>
              <a:gd name="connsiteY11" fmla="*/ 59348 h 386861"/>
              <a:gd name="connsiteX12" fmla="*/ 182440 w 316523"/>
              <a:gd name="connsiteY12" fmla="*/ 147271 h 386861"/>
              <a:gd name="connsiteX13" fmla="*/ 270364 w 316523"/>
              <a:gd name="connsiteY13" fmla="*/ 147271 h 386861"/>
              <a:gd name="connsiteX14" fmla="*/ 270364 w 316523"/>
              <a:gd name="connsiteY14" fmla="*/ 340702 h 386861"/>
              <a:gd name="connsiteX15" fmla="*/ 59348 w 316523"/>
              <a:gd name="connsiteY15" fmla="*/ 34070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16523" h="386861">
                <a:moveTo>
                  <a:pt x="200025" y="24179"/>
                </a:moveTo>
                <a:lnTo>
                  <a:pt x="59348" y="24179"/>
                </a:lnTo>
                <a:cubicBezTo>
                  <a:pt x="40005" y="24179"/>
                  <a:pt x="24355" y="40005"/>
                  <a:pt x="24355" y="59348"/>
                </a:cubicBezTo>
                <a:lnTo>
                  <a:pt x="24179" y="340702"/>
                </a:lnTo>
                <a:cubicBezTo>
                  <a:pt x="24179" y="360045"/>
                  <a:pt x="39829" y="375871"/>
                  <a:pt x="59172" y="375871"/>
                </a:cubicBezTo>
                <a:lnTo>
                  <a:pt x="270364" y="375871"/>
                </a:lnTo>
                <a:cubicBezTo>
                  <a:pt x="289707" y="375871"/>
                  <a:pt x="305533" y="360045"/>
                  <a:pt x="305533" y="340702"/>
                </a:cubicBezTo>
                <a:lnTo>
                  <a:pt x="305533" y="129687"/>
                </a:lnTo>
                <a:lnTo>
                  <a:pt x="200025" y="24179"/>
                </a:lnTo>
                <a:close/>
                <a:moveTo>
                  <a:pt x="59348" y="340702"/>
                </a:moveTo>
                <a:lnTo>
                  <a:pt x="59348" y="59348"/>
                </a:lnTo>
                <a:lnTo>
                  <a:pt x="182440" y="59348"/>
                </a:lnTo>
                <a:lnTo>
                  <a:pt x="182440" y="147271"/>
                </a:lnTo>
                <a:lnTo>
                  <a:pt x="270364" y="147271"/>
                </a:lnTo>
                <a:lnTo>
                  <a:pt x="270364" y="340702"/>
                </a:lnTo>
                <a:lnTo>
                  <a:pt x="59348" y="340702"/>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9" name="Freeform: Shape 18">
            <a:extLst>
              <a:ext uri="{FF2B5EF4-FFF2-40B4-BE49-F238E27FC236}">
                <a16:creationId xmlns:a16="http://schemas.microsoft.com/office/drawing/2014/main" id="{70043A76-D6FF-4BB1-AD43-FD4817D7A085}"/>
              </a:ext>
            </a:extLst>
          </p:cNvPr>
          <p:cNvSpPr/>
          <p:nvPr/>
        </p:nvSpPr>
        <p:spPr>
          <a:xfrm>
            <a:off x="6487223" y="2313495"/>
            <a:ext cx="228600" cy="422031"/>
          </a:xfrm>
          <a:custGeom>
            <a:avLst/>
            <a:gdLst>
              <a:gd name="connsiteX0" fmla="*/ 191233 w 228600"/>
              <a:gd name="connsiteY0" fmla="*/ 112102 h 422031"/>
              <a:gd name="connsiteX1" fmla="*/ 191233 w 228600"/>
              <a:gd name="connsiteY1" fmla="*/ 314325 h 422031"/>
              <a:gd name="connsiteX2" fmla="*/ 120894 w 228600"/>
              <a:gd name="connsiteY2" fmla="*/ 384664 h 422031"/>
              <a:gd name="connsiteX3" fmla="*/ 50556 w 228600"/>
              <a:gd name="connsiteY3" fmla="*/ 314325 h 422031"/>
              <a:gd name="connsiteX4" fmla="*/ 50556 w 228600"/>
              <a:gd name="connsiteY4" fmla="*/ 94517 h 422031"/>
              <a:gd name="connsiteX5" fmla="*/ 94517 w 228600"/>
              <a:gd name="connsiteY5" fmla="*/ 50556 h 422031"/>
              <a:gd name="connsiteX6" fmla="*/ 138479 w 228600"/>
              <a:gd name="connsiteY6" fmla="*/ 94517 h 422031"/>
              <a:gd name="connsiteX7" fmla="*/ 138479 w 228600"/>
              <a:gd name="connsiteY7" fmla="*/ 279156 h 422031"/>
              <a:gd name="connsiteX8" fmla="*/ 120894 w 228600"/>
              <a:gd name="connsiteY8" fmla="*/ 296741 h 422031"/>
              <a:gd name="connsiteX9" fmla="*/ 103310 w 228600"/>
              <a:gd name="connsiteY9" fmla="*/ 279156 h 422031"/>
              <a:gd name="connsiteX10" fmla="*/ 103310 w 228600"/>
              <a:gd name="connsiteY10" fmla="*/ 112102 h 422031"/>
              <a:gd name="connsiteX11" fmla="*/ 76933 w 228600"/>
              <a:gd name="connsiteY11" fmla="*/ 112102 h 422031"/>
              <a:gd name="connsiteX12" fmla="*/ 76933 w 228600"/>
              <a:gd name="connsiteY12" fmla="*/ 279156 h 422031"/>
              <a:gd name="connsiteX13" fmla="*/ 120894 w 228600"/>
              <a:gd name="connsiteY13" fmla="*/ 323118 h 422031"/>
              <a:gd name="connsiteX14" fmla="*/ 164856 w 228600"/>
              <a:gd name="connsiteY14" fmla="*/ 279156 h 422031"/>
              <a:gd name="connsiteX15" fmla="*/ 164856 w 228600"/>
              <a:gd name="connsiteY15" fmla="*/ 94517 h 422031"/>
              <a:gd name="connsiteX16" fmla="*/ 94517 w 228600"/>
              <a:gd name="connsiteY16" fmla="*/ 24179 h 422031"/>
              <a:gd name="connsiteX17" fmla="*/ 24179 w 228600"/>
              <a:gd name="connsiteY17" fmla="*/ 94517 h 422031"/>
              <a:gd name="connsiteX18" fmla="*/ 24179 w 228600"/>
              <a:gd name="connsiteY18" fmla="*/ 314325 h 422031"/>
              <a:gd name="connsiteX19" fmla="*/ 120894 w 228600"/>
              <a:gd name="connsiteY19" fmla="*/ 411041 h 422031"/>
              <a:gd name="connsiteX20" fmla="*/ 217610 w 228600"/>
              <a:gd name="connsiteY20" fmla="*/ 314325 h 422031"/>
              <a:gd name="connsiteX21" fmla="*/ 217610 w 228600"/>
              <a:gd name="connsiteY21" fmla="*/ 112102 h 422031"/>
              <a:gd name="connsiteX22" fmla="*/ 191233 w 228600"/>
              <a:gd name="connsiteY22" fmla="*/ 112102 h 42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28600" h="422031">
                <a:moveTo>
                  <a:pt x="191233" y="112102"/>
                </a:moveTo>
                <a:lnTo>
                  <a:pt x="191233" y="314325"/>
                </a:lnTo>
                <a:cubicBezTo>
                  <a:pt x="191233" y="353187"/>
                  <a:pt x="159756" y="384664"/>
                  <a:pt x="120894" y="384664"/>
                </a:cubicBezTo>
                <a:cubicBezTo>
                  <a:pt x="82032" y="384664"/>
                  <a:pt x="50556" y="353187"/>
                  <a:pt x="50556" y="314325"/>
                </a:cubicBezTo>
                <a:lnTo>
                  <a:pt x="50556" y="94517"/>
                </a:lnTo>
                <a:cubicBezTo>
                  <a:pt x="50556" y="70251"/>
                  <a:pt x="70251" y="50556"/>
                  <a:pt x="94517" y="50556"/>
                </a:cubicBezTo>
                <a:cubicBezTo>
                  <a:pt x="118784" y="50556"/>
                  <a:pt x="138479" y="70251"/>
                  <a:pt x="138479" y="94517"/>
                </a:cubicBezTo>
                <a:lnTo>
                  <a:pt x="138479" y="279156"/>
                </a:lnTo>
                <a:cubicBezTo>
                  <a:pt x="138479" y="288827"/>
                  <a:pt x="130566" y="296741"/>
                  <a:pt x="120894" y="296741"/>
                </a:cubicBezTo>
                <a:cubicBezTo>
                  <a:pt x="111223" y="296741"/>
                  <a:pt x="103310" y="288827"/>
                  <a:pt x="103310" y="279156"/>
                </a:cubicBezTo>
                <a:lnTo>
                  <a:pt x="103310" y="112102"/>
                </a:lnTo>
                <a:lnTo>
                  <a:pt x="76933" y="112102"/>
                </a:lnTo>
                <a:lnTo>
                  <a:pt x="76933" y="279156"/>
                </a:lnTo>
                <a:cubicBezTo>
                  <a:pt x="76933" y="303423"/>
                  <a:pt x="96628" y="323118"/>
                  <a:pt x="120894" y="323118"/>
                </a:cubicBezTo>
                <a:cubicBezTo>
                  <a:pt x="145161" y="323118"/>
                  <a:pt x="164856" y="303423"/>
                  <a:pt x="164856" y="279156"/>
                </a:cubicBezTo>
                <a:lnTo>
                  <a:pt x="164856" y="94517"/>
                </a:lnTo>
                <a:cubicBezTo>
                  <a:pt x="164856" y="55655"/>
                  <a:pt x="133379" y="24179"/>
                  <a:pt x="94517" y="24179"/>
                </a:cubicBezTo>
                <a:cubicBezTo>
                  <a:pt x="55655" y="24179"/>
                  <a:pt x="24179" y="55655"/>
                  <a:pt x="24179" y="94517"/>
                </a:cubicBezTo>
                <a:lnTo>
                  <a:pt x="24179" y="314325"/>
                </a:lnTo>
                <a:cubicBezTo>
                  <a:pt x="24179" y="367782"/>
                  <a:pt x="67437" y="411041"/>
                  <a:pt x="120894" y="411041"/>
                </a:cubicBezTo>
                <a:cubicBezTo>
                  <a:pt x="174352" y="411041"/>
                  <a:pt x="217610" y="367782"/>
                  <a:pt x="217610" y="314325"/>
                </a:cubicBezTo>
                <a:lnTo>
                  <a:pt x="217610" y="112102"/>
                </a:lnTo>
                <a:lnTo>
                  <a:pt x="191233" y="112102"/>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22" name="Freeform: Shape 21">
            <a:extLst>
              <a:ext uri="{FF2B5EF4-FFF2-40B4-BE49-F238E27FC236}">
                <a16:creationId xmlns:a16="http://schemas.microsoft.com/office/drawing/2014/main" id="{BD0281B5-8D8E-47C8-9627-F32542C33001}"/>
              </a:ext>
            </a:extLst>
          </p:cNvPr>
          <p:cNvSpPr/>
          <p:nvPr/>
        </p:nvSpPr>
        <p:spPr>
          <a:xfrm>
            <a:off x="7405949" y="2366249"/>
            <a:ext cx="386862" cy="316523"/>
          </a:xfrm>
          <a:custGeom>
            <a:avLst/>
            <a:gdLst>
              <a:gd name="connsiteX0" fmla="*/ 150261 w 386861"/>
              <a:gd name="connsiteY0" fmla="*/ 59348 h 316523"/>
              <a:gd name="connsiteX1" fmla="*/ 185430 w 386861"/>
              <a:gd name="connsiteY1" fmla="*/ 94517 h 316523"/>
              <a:gd name="connsiteX2" fmla="*/ 340702 w 386861"/>
              <a:gd name="connsiteY2" fmla="*/ 94517 h 316523"/>
              <a:gd name="connsiteX3" fmla="*/ 340702 w 386861"/>
              <a:gd name="connsiteY3" fmla="*/ 270364 h 316523"/>
              <a:gd name="connsiteX4" fmla="*/ 59348 w 386861"/>
              <a:gd name="connsiteY4" fmla="*/ 270364 h 316523"/>
              <a:gd name="connsiteX5" fmla="*/ 59348 w 386861"/>
              <a:gd name="connsiteY5" fmla="*/ 59348 h 316523"/>
              <a:gd name="connsiteX6" fmla="*/ 150261 w 386861"/>
              <a:gd name="connsiteY6" fmla="*/ 59348 h 316523"/>
              <a:gd name="connsiteX7" fmla="*/ 164856 w 386861"/>
              <a:gd name="connsiteY7" fmla="*/ 24179 h 316523"/>
              <a:gd name="connsiteX8" fmla="*/ 59348 w 386861"/>
              <a:gd name="connsiteY8" fmla="*/ 24179 h 316523"/>
              <a:gd name="connsiteX9" fmla="*/ 24355 w 386861"/>
              <a:gd name="connsiteY9" fmla="*/ 59348 h 316523"/>
              <a:gd name="connsiteX10" fmla="*/ 24179 w 386861"/>
              <a:gd name="connsiteY10" fmla="*/ 270364 h 316523"/>
              <a:gd name="connsiteX11" fmla="*/ 59348 w 386861"/>
              <a:gd name="connsiteY11" fmla="*/ 305533 h 316523"/>
              <a:gd name="connsiteX12" fmla="*/ 340702 w 386861"/>
              <a:gd name="connsiteY12" fmla="*/ 305533 h 316523"/>
              <a:gd name="connsiteX13" fmla="*/ 375871 w 386861"/>
              <a:gd name="connsiteY13" fmla="*/ 270364 h 316523"/>
              <a:gd name="connsiteX14" fmla="*/ 375871 w 386861"/>
              <a:gd name="connsiteY14" fmla="*/ 94517 h 316523"/>
              <a:gd name="connsiteX15" fmla="*/ 340702 w 386861"/>
              <a:gd name="connsiteY15" fmla="*/ 59348 h 316523"/>
              <a:gd name="connsiteX16" fmla="*/ 200025 w 386861"/>
              <a:gd name="connsiteY16" fmla="*/ 59348 h 316523"/>
              <a:gd name="connsiteX17" fmla="*/ 164856 w 386861"/>
              <a:gd name="connsiteY17" fmla="*/ 24179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6861" h="316523">
                <a:moveTo>
                  <a:pt x="150261" y="59348"/>
                </a:moveTo>
                <a:lnTo>
                  <a:pt x="185430" y="94517"/>
                </a:lnTo>
                <a:lnTo>
                  <a:pt x="340702" y="94517"/>
                </a:lnTo>
                <a:lnTo>
                  <a:pt x="340702" y="270364"/>
                </a:lnTo>
                <a:lnTo>
                  <a:pt x="59348" y="270364"/>
                </a:lnTo>
                <a:lnTo>
                  <a:pt x="59348" y="59348"/>
                </a:lnTo>
                <a:lnTo>
                  <a:pt x="150261" y="59348"/>
                </a:lnTo>
                <a:moveTo>
                  <a:pt x="164856" y="24179"/>
                </a:moveTo>
                <a:lnTo>
                  <a:pt x="59348" y="24179"/>
                </a:lnTo>
                <a:cubicBezTo>
                  <a:pt x="40005" y="24179"/>
                  <a:pt x="24355" y="40005"/>
                  <a:pt x="24355" y="59348"/>
                </a:cubicBezTo>
                <a:lnTo>
                  <a:pt x="24179" y="270364"/>
                </a:lnTo>
                <a:cubicBezTo>
                  <a:pt x="24179" y="289707"/>
                  <a:pt x="40005" y="305533"/>
                  <a:pt x="59348" y="305533"/>
                </a:cubicBezTo>
                <a:lnTo>
                  <a:pt x="340702" y="305533"/>
                </a:lnTo>
                <a:cubicBezTo>
                  <a:pt x="360045" y="305533"/>
                  <a:pt x="375871" y="289707"/>
                  <a:pt x="375871" y="270364"/>
                </a:cubicBezTo>
                <a:lnTo>
                  <a:pt x="375871" y="94517"/>
                </a:lnTo>
                <a:cubicBezTo>
                  <a:pt x="375871" y="75174"/>
                  <a:pt x="360045" y="59348"/>
                  <a:pt x="340702" y="59348"/>
                </a:cubicBezTo>
                <a:lnTo>
                  <a:pt x="200025" y="59348"/>
                </a:lnTo>
                <a:lnTo>
                  <a:pt x="164856" y="24179"/>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25" name="Freeform: Shape 24">
            <a:extLst>
              <a:ext uri="{FF2B5EF4-FFF2-40B4-BE49-F238E27FC236}">
                <a16:creationId xmlns:a16="http://schemas.microsoft.com/office/drawing/2014/main" id="{1000A924-7A5B-44C6-B752-A6665DB7F30D}"/>
              </a:ext>
            </a:extLst>
          </p:cNvPr>
          <p:cNvSpPr/>
          <p:nvPr/>
        </p:nvSpPr>
        <p:spPr>
          <a:xfrm>
            <a:off x="8395015" y="2348664"/>
            <a:ext cx="422031" cy="351693"/>
          </a:xfrm>
          <a:custGeom>
            <a:avLst/>
            <a:gdLst>
              <a:gd name="connsiteX0" fmla="*/ 375871 w 422031"/>
              <a:gd name="connsiteY0" fmla="*/ 24179 h 351692"/>
              <a:gd name="connsiteX1" fmla="*/ 59348 w 422031"/>
              <a:gd name="connsiteY1" fmla="*/ 24179 h 351692"/>
              <a:gd name="connsiteX2" fmla="*/ 24179 w 422031"/>
              <a:gd name="connsiteY2" fmla="*/ 59348 h 351692"/>
              <a:gd name="connsiteX3" fmla="*/ 24179 w 422031"/>
              <a:gd name="connsiteY3" fmla="*/ 305533 h 351692"/>
              <a:gd name="connsiteX4" fmla="*/ 59348 w 422031"/>
              <a:gd name="connsiteY4" fmla="*/ 340702 h 351692"/>
              <a:gd name="connsiteX5" fmla="*/ 375871 w 422031"/>
              <a:gd name="connsiteY5" fmla="*/ 340702 h 351692"/>
              <a:gd name="connsiteX6" fmla="*/ 411041 w 422031"/>
              <a:gd name="connsiteY6" fmla="*/ 305533 h 351692"/>
              <a:gd name="connsiteX7" fmla="*/ 411041 w 422031"/>
              <a:gd name="connsiteY7" fmla="*/ 59348 h 351692"/>
              <a:gd name="connsiteX8" fmla="*/ 375871 w 422031"/>
              <a:gd name="connsiteY8" fmla="*/ 24179 h 351692"/>
              <a:gd name="connsiteX9" fmla="*/ 375871 w 422031"/>
              <a:gd name="connsiteY9" fmla="*/ 304126 h 351692"/>
              <a:gd name="connsiteX10" fmla="*/ 374465 w 422031"/>
              <a:gd name="connsiteY10" fmla="*/ 305533 h 351692"/>
              <a:gd name="connsiteX11" fmla="*/ 59348 w 422031"/>
              <a:gd name="connsiteY11" fmla="*/ 305533 h 351692"/>
              <a:gd name="connsiteX12" fmla="*/ 59348 w 422031"/>
              <a:gd name="connsiteY12" fmla="*/ 60755 h 351692"/>
              <a:gd name="connsiteX13" fmla="*/ 60755 w 422031"/>
              <a:gd name="connsiteY13" fmla="*/ 59348 h 351692"/>
              <a:gd name="connsiteX14" fmla="*/ 374289 w 422031"/>
              <a:gd name="connsiteY14" fmla="*/ 59348 h 351692"/>
              <a:gd name="connsiteX15" fmla="*/ 375696 w 422031"/>
              <a:gd name="connsiteY15" fmla="*/ 60755 h 351692"/>
              <a:gd name="connsiteX16" fmla="*/ 375696 w 422031"/>
              <a:gd name="connsiteY16" fmla="*/ 304126 h 351692"/>
              <a:gd name="connsiteX17" fmla="*/ 200025 w 422031"/>
              <a:gd name="connsiteY17" fmla="*/ 244163 h 351692"/>
              <a:gd name="connsiteX18" fmla="*/ 156064 w 422031"/>
              <a:gd name="connsiteY18" fmla="*/ 191233 h 351692"/>
              <a:gd name="connsiteX19" fmla="*/ 94517 w 422031"/>
              <a:gd name="connsiteY19" fmla="*/ 270364 h 351692"/>
              <a:gd name="connsiteX20" fmla="*/ 340702 w 422031"/>
              <a:gd name="connsiteY20" fmla="*/ 270364 h 351692"/>
              <a:gd name="connsiteX21" fmla="*/ 261571 w 422031"/>
              <a:gd name="connsiteY21" fmla="*/ 164856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22031" h="351692">
                <a:moveTo>
                  <a:pt x="375871" y="24179"/>
                </a:moveTo>
                <a:lnTo>
                  <a:pt x="59348" y="24179"/>
                </a:lnTo>
                <a:cubicBezTo>
                  <a:pt x="41763" y="24179"/>
                  <a:pt x="24179" y="41763"/>
                  <a:pt x="24179" y="59348"/>
                </a:cubicBezTo>
                <a:lnTo>
                  <a:pt x="24179" y="305533"/>
                </a:lnTo>
                <a:cubicBezTo>
                  <a:pt x="24179" y="324876"/>
                  <a:pt x="40005" y="340702"/>
                  <a:pt x="59348" y="340702"/>
                </a:cubicBezTo>
                <a:lnTo>
                  <a:pt x="375871" y="340702"/>
                </a:lnTo>
                <a:cubicBezTo>
                  <a:pt x="393456" y="340702"/>
                  <a:pt x="411041" y="323118"/>
                  <a:pt x="411041" y="305533"/>
                </a:cubicBezTo>
                <a:lnTo>
                  <a:pt x="411041" y="59348"/>
                </a:lnTo>
                <a:cubicBezTo>
                  <a:pt x="411041" y="41763"/>
                  <a:pt x="393456" y="24179"/>
                  <a:pt x="375871" y="24179"/>
                </a:cubicBezTo>
                <a:close/>
                <a:moveTo>
                  <a:pt x="375871" y="304126"/>
                </a:moveTo>
                <a:cubicBezTo>
                  <a:pt x="375520" y="304654"/>
                  <a:pt x="374816" y="305181"/>
                  <a:pt x="374465" y="305533"/>
                </a:cubicBezTo>
                <a:lnTo>
                  <a:pt x="59348" y="305533"/>
                </a:lnTo>
                <a:lnTo>
                  <a:pt x="59348" y="60755"/>
                </a:lnTo>
                <a:lnTo>
                  <a:pt x="60755" y="59348"/>
                </a:lnTo>
                <a:lnTo>
                  <a:pt x="374289" y="59348"/>
                </a:lnTo>
                <a:cubicBezTo>
                  <a:pt x="374816" y="59700"/>
                  <a:pt x="375344" y="60403"/>
                  <a:pt x="375696" y="60755"/>
                </a:cubicBezTo>
                <a:lnTo>
                  <a:pt x="375696" y="304126"/>
                </a:lnTo>
                <a:close/>
                <a:moveTo>
                  <a:pt x="200025" y="244163"/>
                </a:moveTo>
                <a:lnTo>
                  <a:pt x="156064" y="191233"/>
                </a:lnTo>
                <a:lnTo>
                  <a:pt x="94517" y="270364"/>
                </a:lnTo>
                <a:lnTo>
                  <a:pt x="340702" y="270364"/>
                </a:lnTo>
                <a:lnTo>
                  <a:pt x="261571" y="164856"/>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28" name="Freeform: Shape 27">
            <a:extLst>
              <a:ext uri="{FF2B5EF4-FFF2-40B4-BE49-F238E27FC236}">
                <a16:creationId xmlns:a16="http://schemas.microsoft.com/office/drawing/2014/main" id="{21C7AF2A-EC7C-4BC1-B7C7-DF4D8C79DECD}"/>
              </a:ext>
            </a:extLst>
          </p:cNvPr>
          <p:cNvSpPr/>
          <p:nvPr/>
        </p:nvSpPr>
        <p:spPr>
          <a:xfrm>
            <a:off x="9436834" y="2383833"/>
            <a:ext cx="351693" cy="298939"/>
          </a:xfrm>
          <a:custGeom>
            <a:avLst/>
            <a:gdLst>
              <a:gd name="connsiteX0" fmla="*/ 147271 w 351692"/>
              <a:gd name="connsiteY0" fmla="*/ 94517 h 298938"/>
              <a:gd name="connsiteX1" fmla="*/ 147271 w 351692"/>
              <a:gd name="connsiteY1" fmla="*/ 24179 h 298938"/>
              <a:gd name="connsiteX2" fmla="*/ 24179 w 351692"/>
              <a:gd name="connsiteY2" fmla="*/ 147271 h 298938"/>
              <a:gd name="connsiteX3" fmla="*/ 147271 w 351692"/>
              <a:gd name="connsiteY3" fmla="*/ 270364 h 298938"/>
              <a:gd name="connsiteX4" fmla="*/ 147271 w 351692"/>
              <a:gd name="connsiteY4" fmla="*/ 198267 h 298938"/>
              <a:gd name="connsiteX5" fmla="*/ 340702 w 351692"/>
              <a:gd name="connsiteY5" fmla="*/ 287948 h 298938"/>
              <a:gd name="connsiteX6" fmla="*/ 147271 w 351692"/>
              <a:gd name="connsiteY6" fmla="*/ 94517 h 29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692" h="298938">
                <a:moveTo>
                  <a:pt x="147271" y="94517"/>
                </a:moveTo>
                <a:lnTo>
                  <a:pt x="147271" y="24179"/>
                </a:lnTo>
                <a:lnTo>
                  <a:pt x="24179" y="147271"/>
                </a:lnTo>
                <a:lnTo>
                  <a:pt x="147271" y="270364"/>
                </a:lnTo>
                <a:lnTo>
                  <a:pt x="147271" y="198267"/>
                </a:lnTo>
                <a:cubicBezTo>
                  <a:pt x="235194" y="198267"/>
                  <a:pt x="296741" y="226402"/>
                  <a:pt x="340702" y="287948"/>
                </a:cubicBezTo>
                <a:cubicBezTo>
                  <a:pt x="323118" y="200025"/>
                  <a:pt x="270364" y="112102"/>
                  <a:pt x="147271" y="94517"/>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31" name="Freeform: Shape 30">
            <a:extLst>
              <a:ext uri="{FF2B5EF4-FFF2-40B4-BE49-F238E27FC236}">
                <a16:creationId xmlns:a16="http://schemas.microsoft.com/office/drawing/2014/main" id="{2B694149-8010-4115-9996-933CA7DC24FB}"/>
              </a:ext>
            </a:extLst>
          </p:cNvPr>
          <p:cNvSpPr/>
          <p:nvPr/>
        </p:nvSpPr>
        <p:spPr>
          <a:xfrm>
            <a:off x="10425900" y="2348664"/>
            <a:ext cx="404446" cy="351693"/>
          </a:xfrm>
          <a:custGeom>
            <a:avLst/>
            <a:gdLst>
              <a:gd name="connsiteX0" fmla="*/ 59524 w 404446"/>
              <a:gd name="connsiteY0" fmla="*/ 77460 h 351692"/>
              <a:gd name="connsiteX1" fmla="*/ 191585 w 404446"/>
              <a:gd name="connsiteY1" fmla="*/ 134083 h 351692"/>
              <a:gd name="connsiteX2" fmla="*/ 59348 w 404446"/>
              <a:gd name="connsiteY2" fmla="*/ 116498 h 351692"/>
              <a:gd name="connsiteX3" fmla="*/ 59524 w 404446"/>
              <a:gd name="connsiteY3" fmla="*/ 77460 h 351692"/>
              <a:gd name="connsiteX4" fmla="*/ 191409 w 404446"/>
              <a:gd name="connsiteY4" fmla="*/ 230798 h 351692"/>
              <a:gd name="connsiteX5" fmla="*/ 59348 w 404446"/>
              <a:gd name="connsiteY5" fmla="*/ 287421 h 351692"/>
              <a:gd name="connsiteX6" fmla="*/ 59348 w 404446"/>
              <a:gd name="connsiteY6" fmla="*/ 248383 h 351692"/>
              <a:gd name="connsiteX7" fmla="*/ 191409 w 404446"/>
              <a:gd name="connsiteY7" fmla="*/ 230798 h 351692"/>
              <a:gd name="connsiteX8" fmla="*/ 24355 w 404446"/>
              <a:gd name="connsiteY8" fmla="*/ 24179 h 351692"/>
              <a:gd name="connsiteX9" fmla="*/ 24179 w 404446"/>
              <a:gd name="connsiteY9" fmla="*/ 147271 h 351692"/>
              <a:gd name="connsiteX10" fmla="*/ 287948 w 404446"/>
              <a:gd name="connsiteY10" fmla="*/ 182440 h 351692"/>
              <a:gd name="connsiteX11" fmla="*/ 24179 w 404446"/>
              <a:gd name="connsiteY11" fmla="*/ 217610 h 351692"/>
              <a:gd name="connsiteX12" fmla="*/ 24355 w 404446"/>
              <a:gd name="connsiteY12" fmla="*/ 340702 h 351692"/>
              <a:gd name="connsiteX13" fmla="*/ 393456 w 404446"/>
              <a:gd name="connsiteY13" fmla="*/ 182440 h 351692"/>
              <a:gd name="connsiteX14" fmla="*/ 24355 w 404446"/>
              <a:gd name="connsiteY14" fmla="*/ 24179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4446" h="351692">
                <a:moveTo>
                  <a:pt x="59524" y="77460"/>
                </a:moveTo>
                <a:lnTo>
                  <a:pt x="191585" y="134083"/>
                </a:lnTo>
                <a:lnTo>
                  <a:pt x="59348" y="116498"/>
                </a:lnTo>
                <a:lnTo>
                  <a:pt x="59524" y="77460"/>
                </a:lnTo>
                <a:moveTo>
                  <a:pt x="191409" y="230798"/>
                </a:moveTo>
                <a:lnTo>
                  <a:pt x="59348" y="287421"/>
                </a:lnTo>
                <a:lnTo>
                  <a:pt x="59348" y="248383"/>
                </a:lnTo>
                <a:lnTo>
                  <a:pt x="191409" y="230798"/>
                </a:lnTo>
                <a:moveTo>
                  <a:pt x="24355" y="24179"/>
                </a:moveTo>
                <a:lnTo>
                  <a:pt x="24179" y="147271"/>
                </a:lnTo>
                <a:lnTo>
                  <a:pt x="287948" y="182440"/>
                </a:lnTo>
                <a:lnTo>
                  <a:pt x="24179" y="217610"/>
                </a:lnTo>
                <a:lnTo>
                  <a:pt x="24355" y="340702"/>
                </a:lnTo>
                <a:lnTo>
                  <a:pt x="393456" y="182440"/>
                </a:lnTo>
                <a:lnTo>
                  <a:pt x="24355" y="24179"/>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34" name="Freeform: Shape 33">
            <a:extLst>
              <a:ext uri="{FF2B5EF4-FFF2-40B4-BE49-F238E27FC236}">
                <a16:creationId xmlns:a16="http://schemas.microsoft.com/office/drawing/2014/main" id="{3AF62F76-2AD0-4BF3-BD62-BABC4B41FA43}"/>
              </a:ext>
            </a:extLst>
          </p:cNvPr>
          <p:cNvSpPr/>
          <p:nvPr/>
        </p:nvSpPr>
        <p:spPr>
          <a:xfrm>
            <a:off x="1355018" y="3432998"/>
            <a:ext cx="386862" cy="386862"/>
          </a:xfrm>
          <a:custGeom>
            <a:avLst/>
            <a:gdLst>
              <a:gd name="connsiteX0" fmla="*/ 207815 w 386861"/>
              <a:gd name="connsiteY0" fmla="*/ 133028 h 386861"/>
              <a:gd name="connsiteX1" fmla="*/ 181438 w 386861"/>
              <a:gd name="connsiteY1" fmla="*/ 133028 h 386861"/>
              <a:gd name="connsiteX2" fmla="*/ 181438 w 386861"/>
              <a:gd name="connsiteY2" fmla="*/ 238535 h 386861"/>
              <a:gd name="connsiteX3" fmla="*/ 264965 w 386861"/>
              <a:gd name="connsiteY3" fmla="*/ 288652 h 386861"/>
              <a:gd name="connsiteX4" fmla="*/ 278154 w 386861"/>
              <a:gd name="connsiteY4" fmla="*/ 267023 h 386861"/>
              <a:gd name="connsiteX5" fmla="*/ 207815 w 386861"/>
              <a:gd name="connsiteY5" fmla="*/ 225347 h 386861"/>
              <a:gd name="connsiteX6" fmla="*/ 292872 w 386861"/>
              <a:gd name="connsiteY6" fmla="*/ 24179 h 386861"/>
              <a:gd name="connsiteX7" fmla="*/ 373884 w 386861"/>
              <a:gd name="connsiteY7" fmla="*/ 91792 h 386861"/>
              <a:gd name="connsiteX8" fmla="*/ 351376 w 386861"/>
              <a:gd name="connsiteY8" fmla="*/ 118784 h 386861"/>
              <a:gd name="connsiteX9" fmla="*/ 270311 w 386861"/>
              <a:gd name="connsiteY9" fmla="*/ 51206 h 386861"/>
              <a:gd name="connsiteX10" fmla="*/ 105174 w 386861"/>
              <a:gd name="connsiteY10" fmla="*/ 24179 h 386861"/>
              <a:gd name="connsiteX11" fmla="*/ 127717 w 386861"/>
              <a:gd name="connsiteY11" fmla="*/ 51189 h 386861"/>
              <a:gd name="connsiteX12" fmla="*/ 46687 w 386861"/>
              <a:gd name="connsiteY12" fmla="*/ 118784 h 386861"/>
              <a:gd name="connsiteX13" fmla="*/ 24179 w 386861"/>
              <a:gd name="connsiteY13" fmla="*/ 91774 h 386861"/>
              <a:gd name="connsiteX14" fmla="*/ 199023 w 386861"/>
              <a:gd name="connsiteY14" fmla="*/ 62689 h 386861"/>
              <a:gd name="connsiteX15" fmla="*/ 40761 w 386861"/>
              <a:gd name="connsiteY15" fmla="*/ 220951 h 386861"/>
              <a:gd name="connsiteX16" fmla="*/ 199023 w 386861"/>
              <a:gd name="connsiteY16" fmla="*/ 379212 h 386861"/>
              <a:gd name="connsiteX17" fmla="*/ 357284 w 386861"/>
              <a:gd name="connsiteY17" fmla="*/ 220951 h 386861"/>
              <a:gd name="connsiteX18" fmla="*/ 199023 w 386861"/>
              <a:gd name="connsiteY18" fmla="*/ 62689 h 386861"/>
              <a:gd name="connsiteX19" fmla="*/ 199023 w 386861"/>
              <a:gd name="connsiteY19" fmla="*/ 344043 h 386861"/>
              <a:gd name="connsiteX20" fmla="*/ 75930 w 386861"/>
              <a:gd name="connsiteY20" fmla="*/ 220951 h 386861"/>
              <a:gd name="connsiteX21" fmla="*/ 199023 w 386861"/>
              <a:gd name="connsiteY21" fmla="*/ 97858 h 386861"/>
              <a:gd name="connsiteX22" fmla="*/ 322115 w 386861"/>
              <a:gd name="connsiteY22" fmla="*/ 220951 h 386861"/>
              <a:gd name="connsiteX23" fmla="*/ 199023 w 386861"/>
              <a:gd name="connsiteY23" fmla="*/ 344043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6861" h="386861">
                <a:moveTo>
                  <a:pt x="207815" y="133028"/>
                </a:moveTo>
                <a:lnTo>
                  <a:pt x="181438" y="133028"/>
                </a:lnTo>
                <a:lnTo>
                  <a:pt x="181438" y="238535"/>
                </a:lnTo>
                <a:lnTo>
                  <a:pt x="264965" y="288652"/>
                </a:lnTo>
                <a:lnTo>
                  <a:pt x="278154" y="267023"/>
                </a:lnTo>
                <a:lnTo>
                  <a:pt x="207815" y="225347"/>
                </a:lnTo>
                <a:close/>
                <a:moveTo>
                  <a:pt x="292872" y="24179"/>
                </a:moveTo>
                <a:lnTo>
                  <a:pt x="373884" y="91792"/>
                </a:lnTo>
                <a:lnTo>
                  <a:pt x="351376" y="118784"/>
                </a:lnTo>
                <a:lnTo>
                  <a:pt x="270311" y="51206"/>
                </a:lnTo>
                <a:close/>
                <a:moveTo>
                  <a:pt x="105174" y="24179"/>
                </a:moveTo>
                <a:lnTo>
                  <a:pt x="127717" y="51189"/>
                </a:lnTo>
                <a:lnTo>
                  <a:pt x="46687" y="118784"/>
                </a:lnTo>
                <a:lnTo>
                  <a:pt x="24179" y="91774"/>
                </a:lnTo>
                <a:close/>
                <a:moveTo>
                  <a:pt x="199023" y="62689"/>
                </a:moveTo>
                <a:cubicBezTo>
                  <a:pt x="111627" y="62689"/>
                  <a:pt x="40761" y="133555"/>
                  <a:pt x="40761" y="220951"/>
                </a:cubicBezTo>
                <a:cubicBezTo>
                  <a:pt x="40761" y="308346"/>
                  <a:pt x="111627" y="379212"/>
                  <a:pt x="199023" y="379212"/>
                </a:cubicBezTo>
                <a:cubicBezTo>
                  <a:pt x="286418" y="379212"/>
                  <a:pt x="357284" y="308346"/>
                  <a:pt x="357284" y="220951"/>
                </a:cubicBezTo>
                <a:cubicBezTo>
                  <a:pt x="357284" y="133555"/>
                  <a:pt x="286418" y="62689"/>
                  <a:pt x="199023" y="62689"/>
                </a:cubicBezTo>
                <a:close/>
                <a:moveTo>
                  <a:pt x="199023" y="344043"/>
                </a:moveTo>
                <a:cubicBezTo>
                  <a:pt x="131146" y="344043"/>
                  <a:pt x="75930" y="288827"/>
                  <a:pt x="75930" y="220951"/>
                </a:cubicBezTo>
                <a:cubicBezTo>
                  <a:pt x="75930" y="153074"/>
                  <a:pt x="131146" y="97858"/>
                  <a:pt x="199023" y="97858"/>
                </a:cubicBezTo>
                <a:cubicBezTo>
                  <a:pt x="266899" y="97858"/>
                  <a:pt x="322115" y="153074"/>
                  <a:pt x="322115" y="220951"/>
                </a:cubicBezTo>
                <a:cubicBezTo>
                  <a:pt x="322115" y="288827"/>
                  <a:pt x="266899" y="344043"/>
                  <a:pt x="199023" y="344043"/>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37" name="Freeform: Shape 36">
            <a:extLst>
              <a:ext uri="{FF2B5EF4-FFF2-40B4-BE49-F238E27FC236}">
                <a16:creationId xmlns:a16="http://schemas.microsoft.com/office/drawing/2014/main" id="{B0FFAF57-DD4D-4541-AB96-A5BDEC5FC2FD}"/>
              </a:ext>
            </a:extLst>
          </p:cNvPr>
          <p:cNvSpPr/>
          <p:nvPr/>
        </p:nvSpPr>
        <p:spPr>
          <a:xfrm>
            <a:off x="2398509" y="3418755"/>
            <a:ext cx="316523" cy="404446"/>
          </a:xfrm>
          <a:custGeom>
            <a:avLst/>
            <a:gdLst>
              <a:gd name="connsiteX0" fmla="*/ 270364 w 316523"/>
              <a:gd name="connsiteY0" fmla="*/ 147271 h 404446"/>
              <a:gd name="connsiteX1" fmla="*/ 252779 w 316523"/>
              <a:gd name="connsiteY1" fmla="*/ 147271 h 404446"/>
              <a:gd name="connsiteX2" fmla="*/ 252779 w 316523"/>
              <a:gd name="connsiteY2" fmla="*/ 112102 h 404446"/>
              <a:gd name="connsiteX3" fmla="*/ 164856 w 316523"/>
              <a:gd name="connsiteY3" fmla="*/ 24179 h 404446"/>
              <a:gd name="connsiteX4" fmla="*/ 76933 w 316523"/>
              <a:gd name="connsiteY4" fmla="*/ 112102 h 404446"/>
              <a:gd name="connsiteX5" fmla="*/ 112102 w 316523"/>
              <a:gd name="connsiteY5" fmla="*/ 112102 h 404446"/>
              <a:gd name="connsiteX6" fmla="*/ 164856 w 316523"/>
              <a:gd name="connsiteY6" fmla="*/ 59348 h 404446"/>
              <a:gd name="connsiteX7" fmla="*/ 217610 w 316523"/>
              <a:gd name="connsiteY7" fmla="*/ 112102 h 404446"/>
              <a:gd name="connsiteX8" fmla="*/ 217610 w 316523"/>
              <a:gd name="connsiteY8" fmla="*/ 147271 h 404446"/>
              <a:gd name="connsiteX9" fmla="*/ 59348 w 316523"/>
              <a:gd name="connsiteY9" fmla="*/ 147271 h 404446"/>
              <a:gd name="connsiteX10" fmla="*/ 24179 w 316523"/>
              <a:gd name="connsiteY10" fmla="*/ 182440 h 404446"/>
              <a:gd name="connsiteX11" fmla="*/ 24179 w 316523"/>
              <a:gd name="connsiteY11" fmla="*/ 358287 h 404446"/>
              <a:gd name="connsiteX12" fmla="*/ 59348 w 316523"/>
              <a:gd name="connsiteY12" fmla="*/ 393456 h 404446"/>
              <a:gd name="connsiteX13" fmla="*/ 270364 w 316523"/>
              <a:gd name="connsiteY13" fmla="*/ 393456 h 404446"/>
              <a:gd name="connsiteX14" fmla="*/ 305533 w 316523"/>
              <a:gd name="connsiteY14" fmla="*/ 358287 h 404446"/>
              <a:gd name="connsiteX15" fmla="*/ 305533 w 316523"/>
              <a:gd name="connsiteY15" fmla="*/ 182440 h 404446"/>
              <a:gd name="connsiteX16" fmla="*/ 270364 w 316523"/>
              <a:gd name="connsiteY16" fmla="*/ 147271 h 404446"/>
              <a:gd name="connsiteX17" fmla="*/ 270364 w 316523"/>
              <a:gd name="connsiteY17" fmla="*/ 358287 h 404446"/>
              <a:gd name="connsiteX18" fmla="*/ 59348 w 316523"/>
              <a:gd name="connsiteY18" fmla="*/ 358287 h 404446"/>
              <a:gd name="connsiteX19" fmla="*/ 59348 w 316523"/>
              <a:gd name="connsiteY19" fmla="*/ 182440 h 404446"/>
              <a:gd name="connsiteX20" fmla="*/ 270364 w 316523"/>
              <a:gd name="connsiteY20" fmla="*/ 182440 h 404446"/>
              <a:gd name="connsiteX21" fmla="*/ 270364 w 316523"/>
              <a:gd name="connsiteY21" fmla="*/ 358287 h 404446"/>
              <a:gd name="connsiteX22" fmla="*/ 164856 w 316523"/>
              <a:gd name="connsiteY22" fmla="*/ 305533 h 404446"/>
              <a:gd name="connsiteX23" fmla="*/ 200025 w 316523"/>
              <a:gd name="connsiteY23" fmla="*/ 270364 h 404446"/>
              <a:gd name="connsiteX24" fmla="*/ 164856 w 316523"/>
              <a:gd name="connsiteY24" fmla="*/ 235194 h 404446"/>
              <a:gd name="connsiteX25" fmla="*/ 129687 w 316523"/>
              <a:gd name="connsiteY25" fmla="*/ 270364 h 404446"/>
              <a:gd name="connsiteX26" fmla="*/ 164856 w 316523"/>
              <a:gd name="connsiteY26" fmla="*/ 305533 h 40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16523" h="404446">
                <a:moveTo>
                  <a:pt x="270364" y="147271"/>
                </a:moveTo>
                <a:lnTo>
                  <a:pt x="252779" y="147271"/>
                </a:lnTo>
                <a:lnTo>
                  <a:pt x="252779" y="112102"/>
                </a:lnTo>
                <a:cubicBezTo>
                  <a:pt x="252779" y="63568"/>
                  <a:pt x="213389" y="24179"/>
                  <a:pt x="164856" y="24179"/>
                </a:cubicBezTo>
                <a:cubicBezTo>
                  <a:pt x="116322" y="24179"/>
                  <a:pt x="76933" y="63568"/>
                  <a:pt x="76933" y="112102"/>
                </a:cubicBezTo>
                <a:lnTo>
                  <a:pt x="112102" y="112102"/>
                </a:lnTo>
                <a:cubicBezTo>
                  <a:pt x="112102" y="82912"/>
                  <a:pt x="135665" y="59348"/>
                  <a:pt x="164856" y="59348"/>
                </a:cubicBezTo>
                <a:cubicBezTo>
                  <a:pt x="194046" y="59348"/>
                  <a:pt x="217610" y="82912"/>
                  <a:pt x="217610" y="112102"/>
                </a:cubicBezTo>
                <a:lnTo>
                  <a:pt x="217610" y="147271"/>
                </a:lnTo>
                <a:lnTo>
                  <a:pt x="59348" y="147271"/>
                </a:lnTo>
                <a:cubicBezTo>
                  <a:pt x="40005" y="147271"/>
                  <a:pt x="24179" y="163097"/>
                  <a:pt x="24179" y="182440"/>
                </a:cubicBezTo>
                <a:lnTo>
                  <a:pt x="24179" y="358287"/>
                </a:lnTo>
                <a:cubicBezTo>
                  <a:pt x="24179" y="377630"/>
                  <a:pt x="40005" y="393456"/>
                  <a:pt x="59348" y="393456"/>
                </a:cubicBezTo>
                <a:lnTo>
                  <a:pt x="270364" y="393456"/>
                </a:lnTo>
                <a:cubicBezTo>
                  <a:pt x="289707" y="393456"/>
                  <a:pt x="305533" y="377630"/>
                  <a:pt x="305533" y="358287"/>
                </a:cubicBezTo>
                <a:lnTo>
                  <a:pt x="305533" y="182440"/>
                </a:lnTo>
                <a:cubicBezTo>
                  <a:pt x="305533" y="163097"/>
                  <a:pt x="289707" y="147271"/>
                  <a:pt x="270364" y="147271"/>
                </a:cubicBezTo>
                <a:close/>
                <a:moveTo>
                  <a:pt x="270364" y="358287"/>
                </a:moveTo>
                <a:lnTo>
                  <a:pt x="59348" y="358287"/>
                </a:lnTo>
                <a:lnTo>
                  <a:pt x="59348" y="182440"/>
                </a:lnTo>
                <a:lnTo>
                  <a:pt x="270364" y="182440"/>
                </a:lnTo>
                <a:lnTo>
                  <a:pt x="270364" y="358287"/>
                </a:lnTo>
                <a:close/>
                <a:moveTo>
                  <a:pt x="164856" y="305533"/>
                </a:moveTo>
                <a:cubicBezTo>
                  <a:pt x="184199" y="305533"/>
                  <a:pt x="200025" y="289707"/>
                  <a:pt x="200025" y="270364"/>
                </a:cubicBezTo>
                <a:cubicBezTo>
                  <a:pt x="200025" y="251021"/>
                  <a:pt x="184199" y="235194"/>
                  <a:pt x="164856" y="235194"/>
                </a:cubicBezTo>
                <a:cubicBezTo>
                  <a:pt x="145513" y="235194"/>
                  <a:pt x="129687" y="251021"/>
                  <a:pt x="129687" y="270364"/>
                </a:cubicBezTo>
                <a:cubicBezTo>
                  <a:pt x="129687" y="289707"/>
                  <a:pt x="145513" y="305533"/>
                  <a:pt x="164856" y="305533"/>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40" name="Freeform: Shape 39">
            <a:extLst>
              <a:ext uri="{FF2B5EF4-FFF2-40B4-BE49-F238E27FC236}">
                <a16:creationId xmlns:a16="http://schemas.microsoft.com/office/drawing/2014/main" id="{7403B64B-830D-4FEF-BE56-68A7F8EA1AC1}"/>
              </a:ext>
            </a:extLst>
          </p:cNvPr>
          <p:cNvSpPr/>
          <p:nvPr/>
        </p:nvSpPr>
        <p:spPr>
          <a:xfrm>
            <a:off x="3407833" y="3418755"/>
            <a:ext cx="316523" cy="404446"/>
          </a:xfrm>
          <a:custGeom>
            <a:avLst/>
            <a:gdLst>
              <a:gd name="connsiteX0" fmla="*/ 270364 w 316523"/>
              <a:gd name="connsiteY0" fmla="*/ 147271 h 404446"/>
              <a:gd name="connsiteX1" fmla="*/ 252779 w 316523"/>
              <a:gd name="connsiteY1" fmla="*/ 147271 h 404446"/>
              <a:gd name="connsiteX2" fmla="*/ 252779 w 316523"/>
              <a:gd name="connsiteY2" fmla="*/ 112102 h 404446"/>
              <a:gd name="connsiteX3" fmla="*/ 164856 w 316523"/>
              <a:gd name="connsiteY3" fmla="*/ 24179 h 404446"/>
              <a:gd name="connsiteX4" fmla="*/ 76933 w 316523"/>
              <a:gd name="connsiteY4" fmla="*/ 112102 h 404446"/>
              <a:gd name="connsiteX5" fmla="*/ 112102 w 316523"/>
              <a:gd name="connsiteY5" fmla="*/ 112102 h 404446"/>
              <a:gd name="connsiteX6" fmla="*/ 164856 w 316523"/>
              <a:gd name="connsiteY6" fmla="*/ 59348 h 404446"/>
              <a:gd name="connsiteX7" fmla="*/ 217610 w 316523"/>
              <a:gd name="connsiteY7" fmla="*/ 112102 h 404446"/>
              <a:gd name="connsiteX8" fmla="*/ 217610 w 316523"/>
              <a:gd name="connsiteY8" fmla="*/ 147271 h 404446"/>
              <a:gd name="connsiteX9" fmla="*/ 59348 w 316523"/>
              <a:gd name="connsiteY9" fmla="*/ 147271 h 404446"/>
              <a:gd name="connsiteX10" fmla="*/ 24179 w 316523"/>
              <a:gd name="connsiteY10" fmla="*/ 182440 h 404446"/>
              <a:gd name="connsiteX11" fmla="*/ 24179 w 316523"/>
              <a:gd name="connsiteY11" fmla="*/ 358287 h 404446"/>
              <a:gd name="connsiteX12" fmla="*/ 59348 w 316523"/>
              <a:gd name="connsiteY12" fmla="*/ 393456 h 404446"/>
              <a:gd name="connsiteX13" fmla="*/ 270364 w 316523"/>
              <a:gd name="connsiteY13" fmla="*/ 393456 h 404446"/>
              <a:gd name="connsiteX14" fmla="*/ 305533 w 316523"/>
              <a:gd name="connsiteY14" fmla="*/ 358287 h 404446"/>
              <a:gd name="connsiteX15" fmla="*/ 305533 w 316523"/>
              <a:gd name="connsiteY15" fmla="*/ 182440 h 404446"/>
              <a:gd name="connsiteX16" fmla="*/ 270364 w 316523"/>
              <a:gd name="connsiteY16" fmla="*/ 147271 h 404446"/>
              <a:gd name="connsiteX17" fmla="*/ 270364 w 316523"/>
              <a:gd name="connsiteY17" fmla="*/ 358287 h 404446"/>
              <a:gd name="connsiteX18" fmla="*/ 59348 w 316523"/>
              <a:gd name="connsiteY18" fmla="*/ 358287 h 404446"/>
              <a:gd name="connsiteX19" fmla="*/ 59348 w 316523"/>
              <a:gd name="connsiteY19" fmla="*/ 182440 h 404446"/>
              <a:gd name="connsiteX20" fmla="*/ 270364 w 316523"/>
              <a:gd name="connsiteY20" fmla="*/ 182440 h 404446"/>
              <a:gd name="connsiteX21" fmla="*/ 270364 w 316523"/>
              <a:gd name="connsiteY21" fmla="*/ 358287 h 404446"/>
              <a:gd name="connsiteX22" fmla="*/ 164856 w 316523"/>
              <a:gd name="connsiteY22" fmla="*/ 305533 h 404446"/>
              <a:gd name="connsiteX23" fmla="*/ 200025 w 316523"/>
              <a:gd name="connsiteY23" fmla="*/ 270364 h 404446"/>
              <a:gd name="connsiteX24" fmla="*/ 164856 w 316523"/>
              <a:gd name="connsiteY24" fmla="*/ 235194 h 404446"/>
              <a:gd name="connsiteX25" fmla="*/ 129687 w 316523"/>
              <a:gd name="connsiteY25" fmla="*/ 270364 h 404446"/>
              <a:gd name="connsiteX26" fmla="*/ 164856 w 316523"/>
              <a:gd name="connsiteY26" fmla="*/ 305533 h 40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16523" h="404446">
                <a:moveTo>
                  <a:pt x="270364" y="147271"/>
                </a:moveTo>
                <a:lnTo>
                  <a:pt x="252779" y="147271"/>
                </a:lnTo>
                <a:lnTo>
                  <a:pt x="252779" y="112102"/>
                </a:lnTo>
                <a:cubicBezTo>
                  <a:pt x="252779" y="63568"/>
                  <a:pt x="213389" y="24179"/>
                  <a:pt x="164856" y="24179"/>
                </a:cubicBezTo>
                <a:cubicBezTo>
                  <a:pt x="116322" y="24179"/>
                  <a:pt x="76933" y="63568"/>
                  <a:pt x="76933" y="112102"/>
                </a:cubicBezTo>
                <a:lnTo>
                  <a:pt x="112102" y="112102"/>
                </a:lnTo>
                <a:cubicBezTo>
                  <a:pt x="112102" y="82912"/>
                  <a:pt x="135665" y="59348"/>
                  <a:pt x="164856" y="59348"/>
                </a:cubicBezTo>
                <a:cubicBezTo>
                  <a:pt x="194046" y="59348"/>
                  <a:pt x="217610" y="82912"/>
                  <a:pt x="217610" y="112102"/>
                </a:cubicBezTo>
                <a:lnTo>
                  <a:pt x="217610" y="147271"/>
                </a:lnTo>
                <a:lnTo>
                  <a:pt x="59348" y="147271"/>
                </a:lnTo>
                <a:cubicBezTo>
                  <a:pt x="40005" y="147271"/>
                  <a:pt x="24179" y="163097"/>
                  <a:pt x="24179" y="182440"/>
                </a:cubicBezTo>
                <a:lnTo>
                  <a:pt x="24179" y="358287"/>
                </a:lnTo>
                <a:cubicBezTo>
                  <a:pt x="24179" y="377630"/>
                  <a:pt x="40005" y="393456"/>
                  <a:pt x="59348" y="393456"/>
                </a:cubicBezTo>
                <a:lnTo>
                  <a:pt x="270364" y="393456"/>
                </a:lnTo>
                <a:cubicBezTo>
                  <a:pt x="289707" y="393456"/>
                  <a:pt x="305533" y="377630"/>
                  <a:pt x="305533" y="358287"/>
                </a:cubicBezTo>
                <a:lnTo>
                  <a:pt x="305533" y="182440"/>
                </a:lnTo>
                <a:cubicBezTo>
                  <a:pt x="305533" y="163097"/>
                  <a:pt x="289707" y="147271"/>
                  <a:pt x="270364" y="147271"/>
                </a:cubicBezTo>
                <a:close/>
                <a:moveTo>
                  <a:pt x="270364" y="358287"/>
                </a:moveTo>
                <a:lnTo>
                  <a:pt x="59348" y="358287"/>
                </a:lnTo>
                <a:lnTo>
                  <a:pt x="59348" y="182440"/>
                </a:lnTo>
                <a:lnTo>
                  <a:pt x="270364" y="182440"/>
                </a:lnTo>
                <a:lnTo>
                  <a:pt x="270364" y="358287"/>
                </a:lnTo>
                <a:close/>
                <a:moveTo>
                  <a:pt x="164856" y="305533"/>
                </a:moveTo>
                <a:cubicBezTo>
                  <a:pt x="184199" y="305533"/>
                  <a:pt x="200025" y="289707"/>
                  <a:pt x="200025" y="270364"/>
                </a:cubicBezTo>
                <a:cubicBezTo>
                  <a:pt x="200025" y="251021"/>
                  <a:pt x="184199" y="235194"/>
                  <a:pt x="164856" y="235194"/>
                </a:cubicBezTo>
                <a:cubicBezTo>
                  <a:pt x="145513" y="235194"/>
                  <a:pt x="129687" y="251021"/>
                  <a:pt x="129687" y="270364"/>
                </a:cubicBezTo>
                <a:cubicBezTo>
                  <a:pt x="129687" y="289707"/>
                  <a:pt x="145513" y="305533"/>
                  <a:pt x="164856" y="305533"/>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43" name="Freeform: Shape 42">
            <a:extLst>
              <a:ext uri="{FF2B5EF4-FFF2-40B4-BE49-F238E27FC236}">
                <a16:creationId xmlns:a16="http://schemas.microsoft.com/office/drawing/2014/main" id="{EE3093C6-767A-440D-8BAB-B70E8B69816A}"/>
              </a:ext>
            </a:extLst>
          </p:cNvPr>
          <p:cNvSpPr/>
          <p:nvPr/>
        </p:nvSpPr>
        <p:spPr>
          <a:xfrm>
            <a:off x="4381987" y="3436339"/>
            <a:ext cx="386862" cy="386862"/>
          </a:xfrm>
          <a:custGeom>
            <a:avLst/>
            <a:gdLst>
              <a:gd name="connsiteX0" fmla="*/ 200025 w 386861"/>
              <a:gd name="connsiteY0" fmla="*/ 24179 h 386861"/>
              <a:gd name="connsiteX1" fmla="*/ 24179 w 386861"/>
              <a:gd name="connsiteY1" fmla="*/ 200025 h 386861"/>
              <a:gd name="connsiteX2" fmla="*/ 200025 w 386861"/>
              <a:gd name="connsiteY2" fmla="*/ 375871 h 386861"/>
              <a:gd name="connsiteX3" fmla="*/ 375871 w 386861"/>
              <a:gd name="connsiteY3" fmla="*/ 200025 h 386861"/>
              <a:gd name="connsiteX4" fmla="*/ 200025 w 386861"/>
              <a:gd name="connsiteY4" fmla="*/ 24179 h 386861"/>
              <a:gd name="connsiteX5" fmla="*/ 59348 w 386861"/>
              <a:gd name="connsiteY5" fmla="*/ 200025 h 386861"/>
              <a:gd name="connsiteX6" fmla="*/ 200025 w 386861"/>
              <a:gd name="connsiteY6" fmla="*/ 59348 h 386861"/>
              <a:gd name="connsiteX7" fmla="*/ 286190 w 386861"/>
              <a:gd name="connsiteY7" fmla="*/ 89066 h 386861"/>
              <a:gd name="connsiteX8" fmla="*/ 89066 w 386861"/>
              <a:gd name="connsiteY8" fmla="*/ 286190 h 386861"/>
              <a:gd name="connsiteX9" fmla="*/ 59348 w 386861"/>
              <a:gd name="connsiteY9" fmla="*/ 200025 h 386861"/>
              <a:gd name="connsiteX10" fmla="*/ 200025 w 386861"/>
              <a:gd name="connsiteY10" fmla="*/ 340702 h 386861"/>
              <a:gd name="connsiteX11" fmla="*/ 113860 w 386861"/>
              <a:gd name="connsiteY11" fmla="*/ 310984 h 386861"/>
              <a:gd name="connsiteX12" fmla="*/ 310984 w 386861"/>
              <a:gd name="connsiteY12" fmla="*/ 113860 h 386861"/>
              <a:gd name="connsiteX13" fmla="*/ 340702 w 386861"/>
              <a:gd name="connsiteY13" fmla="*/ 200025 h 386861"/>
              <a:gd name="connsiteX14" fmla="*/ 200025 w 386861"/>
              <a:gd name="connsiteY14" fmla="*/ 34070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6861" h="386861">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59348" y="200025"/>
                </a:moveTo>
                <a:cubicBezTo>
                  <a:pt x="59348" y="122301"/>
                  <a:pt x="122301" y="59348"/>
                  <a:pt x="200025" y="59348"/>
                </a:cubicBezTo>
                <a:cubicBezTo>
                  <a:pt x="232557" y="59348"/>
                  <a:pt x="262451" y="70426"/>
                  <a:pt x="286190" y="89066"/>
                </a:cubicBezTo>
                <a:lnTo>
                  <a:pt x="89066" y="286190"/>
                </a:lnTo>
                <a:cubicBezTo>
                  <a:pt x="70426" y="262451"/>
                  <a:pt x="59348" y="232557"/>
                  <a:pt x="59348" y="200025"/>
                </a:cubicBezTo>
                <a:close/>
                <a:moveTo>
                  <a:pt x="200025" y="340702"/>
                </a:moveTo>
                <a:cubicBezTo>
                  <a:pt x="167494" y="340702"/>
                  <a:pt x="137600" y="329624"/>
                  <a:pt x="113860" y="310984"/>
                </a:cubicBezTo>
                <a:lnTo>
                  <a:pt x="310984" y="113860"/>
                </a:lnTo>
                <a:cubicBezTo>
                  <a:pt x="329624" y="137600"/>
                  <a:pt x="340702" y="167494"/>
                  <a:pt x="340702" y="200025"/>
                </a:cubicBezTo>
                <a:cubicBezTo>
                  <a:pt x="340702" y="277749"/>
                  <a:pt x="277749" y="340702"/>
                  <a:pt x="200025" y="340702"/>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46" name="Freeform: Shape 45">
            <a:extLst>
              <a:ext uri="{FF2B5EF4-FFF2-40B4-BE49-F238E27FC236}">
                <a16:creationId xmlns:a16="http://schemas.microsoft.com/office/drawing/2014/main" id="{AF7EDD40-A02F-4C12-8C6F-C84705B58CA3}"/>
              </a:ext>
            </a:extLst>
          </p:cNvPr>
          <p:cNvSpPr/>
          <p:nvPr/>
        </p:nvSpPr>
        <p:spPr>
          <a:xfrm>
            <a:off x="5373727" y="3436339"/>
            <a:ext cx="386862" cy="386862"/>
          </a:xfrm>
          <a:custGeom>
            <a:avLst/>
            <a:gdLst>
              <a:gd name="connsiteX0" fmla="*/ 280035 w 386861"/>
              <a:gd name="connsiteY0" fmla="*/ 217610 h 386861"/>
              <a:gd name="connsiteX1" fmla="*/ 310808 w 386861"/>
              <a:gd name="connsiteY1" fmla="*/ 199498 h 386861"/>
              <a:gd name="connsiteX2" fmla="*/ 373761 w 386861"/>
              <a:gd name="connsiteY2" fmla="*/ 85373 h 386861"/>
              <a:gd name="connsiteX3" fmla="*/ 358463 w 386861"/>
              <a:gd name="connsiteY3" fmla="*/ 59348 h 386861"/>
              <a:gd name="connsiteX4" fmla="*/ 98210 w 386861"/>
              <a:gd name="connsiteY4" fmla="*/ 59348 h 386861"/>
              <a:gd name="connsiteX5" fmla="*/ 81681 w 386861"/>
              <a:gd name="connsiteY5" fmla="*/ 24179 h 386861"/>
              <a:gd name="connsiteX6" fmla="*/ 24179 w 386861"/>
              <a:gd name="connsiteY6" fmla="*/ 24179 h 386861"/>
              <a:gd name="connsiteX7" fmla="*/ 24179 w 386861"/>
              <a:gd name="connsiteY7" fmla="*/ 59348 h 386861"/>
              <a:gd name="connsiteX8" fmla="*/ 59348 w 386861"/>
              <a:gd name="connsiteY8" fmla="*/ 59348 h 386861"/>
              <a:gd name="connsiteX9" fmla="*/ 122653 w 386861"/>
              <a:gd name="connsiteY9" fmla="*/ 192815 h 386861"/>
              <a:gd name="connsiteX10" fmla="*/ 98914 w 386861"/>
              <a:gd name="connsiteY10" fmla="*/ 235722 h 386861"/>
              <a:gd name="connsiteX11" fmla="*/ 129687 w 386861"/>
              <a:gd name="connsiteY11" fmla="*/ 287948 h 386861"/>
              <a:gd name="connsiteX12" fmla="*/ 340702 w 386861"/>
              <a:gd name="connsiteY12" fmla="*/ 287948 h 386861"/>
              <a:gd name="connsiteX13" fmla="*/ 340702 w 386861"/>
              <a:gd name="connsiteY13" fmla="*/ 252779 h 386861"/>
              <a:gd name="connsiteX14" fmla="*/ 129687 w 386861"/>
              <a:gd name="connsiteY14" fmla="*/ 252779 h 386861"/>
              <a:gd name="connsiteX15" fmla="*/ 149030 w 386861"/>
              <a:gd name="connsiteY15" fmla="*/ 217610 h 386861"/>
              <a:gd name="connsiteX16" fmla="*/ 280035 w 386861"/>
              <a:gd name="connsiteY16" fmla="*/ 217610 h 386861"/>
              <a:gd name="connsiteX17" fmla="*/ 114916 w 386861"/>
              <a:gd name="connsiteY17" fmla="*/ 94517 h 386861"/>
              <a:gd name="connsiteX18" fmla="*/ 328569 w 386861"/>
              <a:gd name="connsiteY18" fmla="*/ 94517 h 386861"/>
              <a:gd name="connsiteX19" fmla="*/ 280035 w 386861"/>
              <a:gd name="connsiteY19" fmla="*/ 182440 h 386861"/>
              <a:gd name="connsiteX20" fmla="*/ 156591 w 386861"/>
              <a:gd name="connsiteY20" fmla="*/ 182440 h 386861"/>
              <a:gd name="connsiteX21" fmla="*/ 114916 w 386861"/>
              <a:gd name="connsiteY21" fmla="*/ 94517 h 386861"/>
              <a:gd name="connsiteX22" fmla="*/ 129687 w 386861"/>
              <a:gd name="connsiteY22" fmla="*/ 305533 h 386861"/>
              <a:gd name="connsiteX23" fmla="*/ 94693 w 386861"/>
              <a:gd name="connsiteY23" fmla="*/ 340702 h 386861"/>
              <a:gd name="connsiteX24" fmla="*/ 129687 w 386861"/>
              <a:gd name="connsiteY24" fmla="*/ 375871 h 386861"/>
              <a:gd name="connsiteX25" fmla="*/ 164856 w 386861"/>
              <a:gd name="connsiteY25" fmla="*/ 340702 h 386861"/>
              <a:gd name="connsiteX26" fmla="*/ 129687 w 386861"/>
              <a:gd name="connsiteY26" fmla="*/ 305533 h 386861"/>
              <a:gd name="connsiteX27" fmla="*/ 305533 w 386861"/>
              <a:gd name="connsiteY27" fmla="*/ 305533 h 386861"/>
              <a:gd name="connsiteX28" fmla="*/ 270539 w 386861"/>
              <a:gd name="connsiteY28" fmla="*/ 340702 h 386861"/>
              <a:gd name="connsiteX29" fmla="*/ 305533 w 386861"/>
              <a:gd name="connsiteY29" fmla="*/ 375871 h 386861"/>
              <a:gd name="connsiteX30" fmla="*/ 340702 w 386861"/>
              <a:gd name="connsiteY30" fmla="*/ 340702 h 386861"/>
              <a:gd name="connsiteX31" fmla="*/ 305533 w 386861"/>
              <a:gd name="connsiteY31" fmla="*/ 305533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86861" h="386861">
                <a:moveTo>
                  <a:pt x="280035" y="217610"/>
                </a:moveTo>
                <a:cubicBezTo>
                  <a:pt x="293224" y="217610"/>
                  <a:pt x="304829" y="210400"/>
                  <a:pt x="310808" y="199498"/>
                </a:cubicBezTo>
                <a:lnTo>
                  <a:pt x="373761" y="85373"/>
                </a:lnTo>
                <a:cubicBezTo>
                  <a:pt x="380268" y="73768"/>
                  <a:pt x="371827" y="59348"/>
                  <a:pt x="358463" y="59348"/>
                </a:cubicBezTo>
                <a:lnTo>
                  <a:pt x="98210" y="59348"/>
                </a:lnTo>
                <a:lnTo>
                  <a:pt x="81681" y="24179"/>
                </a:lnTo>
                <a:lnTo>
                  <a:pt x="24179" y="24179"/>
                </a:lnTo>
                <a:lnTo>
                  <a:pt x="24179" y="59348"/>
                </a:lnTo>
                <a:lnTo>
                  <a:pt x="59348" y="59348"/>
                </a:lnTo>
                <a:lnTo>
                  <a:pt x="122653" y="192815"/>
                </a:lnTo>
                <a:lnTo>
                  <a:pt x="98914" y="235722"/>
                </a:lnTo>
                <a:cubicBezTo>
                  <a:pt x="86077" y="259285"/>
                  <a:pt x="102958" y="287948"/>
                  <a:pt x="129687" y="287948"/>
                </a:cubicBezTo>
                <a:lnTo>
                  <a:pt x="340702" y="287948"/>
                </a:lnTo>
                <a:lnTo>
                  <a:pt x="340702" y="252779"/>
                </a:lnTo>
                <a:lnTo>
                  <a:pt x="129687" y="252779"/>
                </a:lnTo>
                <a:lnTo>
                  <a:pt x="149030" y="217610"/>
                </a:lnTo>
                <a:lnTo>
                  <a:pt x="280035" y="217610"/>
                </a:lnTo>
                <a:close/>
                <a:moveTo>
                  <a:pt x="114916" y="94517"/>
                </a:moveTo>
                <a:lnTo>
                  <a:pt x="328569" y="94517"/>
                </a:lnTo>
                <a:lnTo>
                  <a:pt x="280035" y="182440"/>
                </a:lnTo>
                <a:lnTo>
                  <a:pt x="156591" y="182440"/>
                </a:lnTo>
                <a:lnTo>
                  <a:pt x="114916" y="94517"/>
                </a:lnTo>
                <a:close/>
                <a:moveTo>
                  <a:pt x="129687" y="305533"/>
                </a:moveTo>
                <a:cubicBezTo>
                  <a:pt x="110344" y="305533"/>
                  <a:pt x="94693" y="321359"/>
                  <a:pt x="94693" y="340702"/>
                </a:cubicBezTo>
                <a:cubicBezTo>
                  <a:pt x="94693" y="360045"/>
                  <a:pt x="110344" y="375871"/>
                  <a:pt x="129687" y="375871"/>
                </a:cubicBezTo>
                <a:cubicBezTo>
                  <a:pt x="149030" y="375871"/>
                  <a:pt x="164856" y="360045"/>
                  <a:pt x="164856" y="340702"/>
                </a:cubicBezTo>
                <a:cubicBezTo>
                  <a:pt x="164856" y="321359"/>
                  <a:pt x="149030" y="305533"/>
                  <a:pt x="129687" y="305533"/>
                </a:cubicBezTo>
                <a:close/>
                <a:moveTo>
                  <a:pt x="305533" y="305533"/>
                </a:moveTo>
                <a:cubicBezTo>
                  <a:pt x="286190" y="305533"/>
                  <a:pt x="270539" y="321359"/>
                  <a:pt x="270539" y="340702"/>
                </a:cubicBezTo>
                <a:cubicBezTo>
                  <a:pt x="270539" y="360045"/>
                  <a:pt x="286190" y="375871"/>
                  <a:pt x="305533" y="375871"/>
                </a:cubicBezTo>
                <a:cubicBezTo>
                  <a:pt x="324876" y="375871"/>
                  <a:pt x="340702" y="360045"/>
                  <a:pt x="340702" y="340702"/>
                </a:cubicBezTo>
                <a:cubicBezTo>
                  <a:pt x="340702" y="321359"/>
                  <a:pt x="324876" y="305533"/>
                  <a:pt x="305533" y="305533"/>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49" name="Freeform: Shape 48">
            <a:extLst>
              <a:ext uri="{FF2B5EF4-FFF2-40B4-BE49-F238E27FC236}">
                <a16:creationId xmlns:a16="http://schemas.microsoft.com/office/drawing/2014/main" id="{BE5CB8B0-621D-48F9-8CF3-50BD738216A2}"/>
              </a:ext>
            </a:extLst>
          </p:cNvPr>
          <p:cNvSpPr/>
          <p:nvPr/>
        </p:nvSpPr>
        <p:spPr>
          <a:xfrm>
            <a:off x="6418220" y="3471509"/>
            <a:ext cx="351693" cy="316523"/>
          </a:xfrm>
          <a:custGeom>
            <a:avLst/>
            <a:gdLst>
              <a:gd name="connsiteX0" fmla="*/ 294279 w 351692"/>
              <a:gd name="connsiteY0" fmla="*/ 112102 h 316523"/>
              <a:gd name="connsiteX1" fmla="*/ 304829 w 351692"/>
              <a:gd name="connsiteY1" fmla="*/ 164856 h 316523"/>
              <a:gd name="connsiteX2" fmla="*/ 60051 w 351692"/>
              <a:gd name="connsiteY2" fmla="*/ 164856 h 316523"/>
              <a:gd name="connsiteX3" fmla="*/ 70602 w 351692"/>
              <a:gd name="connsiteY3" fmla="*/ 112102 h 316523"/>
              <a:gd name="connsiteX4" fmla="*/ 294279 w 351692"/>
              <a:gd name="connsiteY4" fmla="*/ 112102 h 316523"/>
              <a:gd name="connsiteX5" fmla="*/ 323118 w 351692"/>
              <a:gd name="connsiteY5" fmla="*/ 24179 h 316523"/>
              <a:gd name="connsiteX6" fmla="*/ 41763 w 351692"/>
              <a:gd name="connsiteY6" fmla="*/ 24179 h 316523"/>
              <a:gd name="connsiteX7" fmla="*/ 41763 w 351692"/>
              <a:gd name="connsiteY7" fmla="*/ 59348 h 316523"/>
              <a:gd name="connsiteX8" fmla="*/ 323118 w 351692"/>
              <a:gd name="connsiteY8" fmla="*/ 59348 h 316523"/>
              <a:gd name="connsiteX9" fmla="*/ 323118 w 351692"/>
              <a:gd name="connsiteY9" fmla="*/ 24179 h 316523"/>
              <a:gd name="connsiteX10" fmla="*/ 323118 w 351692"/>
              <a:gd name="connsiteY10" fmla="*/ 76933 h 316523"/>
              <a:gd name="connsiteX11" fmla="*/ 41763 w 351692"/>
              <a:gd name="connsiteY11" fmla="*/ 76933 h 316523"/>
              <a:gd name="connsiteX12" fmla="*/ 24179 w 351692"/>
              <a:gd name="connsiteY12" fmla="*/ 164856 h 316523"/>
              <a:gd name="connsiteX13" fmla="*/ 24179 w 351692"/>
              <a:gd name="connsiteY13" fmla="*/ 200025 h 316523"/>
              <a:gd name="connsiteX14" fmla="*/ 41763 w 351692"/>
              <a:gd name="connsiteY14" fmla="*/ 200025 h 316523"/>
              <a:gd name="connsiteX15" fmla="*/ 41763 w 351692"/>
              <a:gd name="connsiteY15" fmla="*/ 305533 h 316523"/>
              <a:gd name="connsiteX16" fmla="*/ 217610 w 351692"/>
              <a:gd name="connsiteY16" fmla="*/ 305533 h 316523"/>
              <a:gd name="connsiteX17" fmla="*/ 217610 w 351692"/>
              <a:gd name="connsiteY17" fmla="*/ 200025 h 316523"/>
              <a:gd name="connsiteX18" fmla="*/ 287948 w 351692"/>
              <a:gd name="connsiteY18" fmla="*/ 200025 h 316523"/>
              <a:gd name="connsiteX19" fmla="*/ 287948 w 351692"/>
              <a:gd name="connsiteY19" fmla="*/ 305533 h 316523"/>
              <a:gd name="connsiteX20" fmla="*/ 323118 w 351692"/>
              <a:gd name="connsiteY20" fmla="*/ 305533 h 316523"/>
              <a:gd name="connsiteX21" fmla="*/ 323118 w 351692"/>
              <a:gd name="connsiteY21" fmla="*/ 200025 h 316523"/>
              <a:gd name="connsiteX22" fmla="*/ 340702 w 351692"/>
              <a:gd name="connsiteY22" fmla="*/ 200025 h 316523"/>
              <a:gd name="connsiteX23" fmla="*/ 340702 w 351692"/>
              <a:gd name="connsiteY23" fmla="*/ 164856 h 316523"/>
              <a:gd name="connsiteX24" fmla="*/ 323118 w 351692"/>
              <a:gd name="connsiteY24" fmla="*/ 76933 h 316523"/>
              <a:gd name="connsiteX25" fmla="*/ 76933 w 351692"/>
              <a:gd name="connsiteY25" fmla="*/ 270364 h 316523"/>
              <a:gd name="connsiteX26" fmla="*/ 76933 w 351692"/>
              <a:gd name="connsiteY26" fmla="*/ 200025 h 316523"/>
              <a:gd name="connsiteX27" fmla="*/ 182440 w 351692"/>
              <a:gd name="connsiteY27" fmla="*/ 200025 h 316523"/>
              <a:gd name="connsiteX28" fmla="*/ 182440 w 351692"/>
              <a:gd name="connsiteY28" fmla="*/ 270364 h 316523"/>
              <a:gd name="connsiteX29" fmla="*/ 76933 w 351692"/>
              <a:gd name="connsiteY29" fmla="*/ 270364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1692" h="316523">
                <a:moveTo>
                  <a:pt x="294279" y="112102"/>
                </a:moveTo>
                <a:lnTo>
                  <a:pt x="304829" y="164856"/>
                </a:lnTo>
                <a:lnTo>
                  <a:pt x="60051" y="164856"/>
                </a:lnTo>
                <a:lnTo>
                  <a:pt x="70602" y="112102"/>
                </a:lnTo>
                <a:lnTo>
                  <a:pt x="294279" y="112102"/>
                </a:lnTo>
                <a:moveTo>
                  <a:pt x="323118" y="24179"/>
                </a:moveTo>
                <a:lnTo>
                  <a:pt x="41763" y="24179"/>
                </a:lnTo>
                <a:lnTo>
                  <a:pt x="41763" y="59348"/>
                </a:lnTo>
                <a:lnTo>
                  <a:pt x="323118" y="59348"/>
                </a:lnTo>
                <a:lnTo>
                  <a:pt x="323118" y="24179"/>
                </a:lnTo>
                <a:close/>
                <a:moveTo>
                  <a:pt x="323118" y="76933"/>
                </a:moveTo>
                <a:lnTo>
                  <a:pt x="41763" y="76933"/>
                </a:lnTo>
                <a:lnTo>
                  <a:pt x="24179" y="164856"/>
                </a:lnTo>
                <a:lnTo>
                  <a:pt x="24179" y="200025"/>
                </a:lnTo>
                <a:lnTo>
                  <a:pt x="41763" y="200025"/>
                </a:lnTo>
                <a:lnTo>
                  <a:pt x="41763" y="305533"/>
                </a:lnTo>
                <a:lnTo>
                  <a:pt x="217610" y="305533"/>
                </a:lnTo>
                <a:lnTo>
                  <a:pt x="217610" y="200025"/>
                </a:lnTo>
                <a:lnTo>
                  <a:pt x="287948" y="200025"/>
                </a:lnTo>
                <a:lnTo>
                  <a:pt x="287948" y="305533"/>
                </a:lnTo>
                <a:lnTo>
                  <a:pt x="323118" y="305533"/>
                </a:lnTo>
                <a:lnTo>
                  <a:pt x="323118" y="200025"/>
                </a:lnTo>
                <a:lnTo>
                  <a:pt x="340702" y="200025"/>
                </a:lnTo>
                <a:lnTo>
                  <a:pt x="340702" y="164856"/>
                </a:lnTo>
                <a:lnTo>
                  <a:pt x="323118" y="76933"/>
                </a:lnTo>
                <a:close/>
                <a:moveTo>
                  <a:pt x="76933" y="270364"/>
                </a:moveTo>
                <a:lnTo>
                  <a:pt x="76933" y="200025"/>
                </a:lnTo>
                <a:lnTo>
                  <a:pt x="182440" y="200025"/>
                </a:lnTo>
                <a:lnTo>
                  <a:pt x="182440" y="270364"/>
                </a:lnTo>
                <a:lnTo>
                  <a:pt x="76933" y="270364"/>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54" name="Freeform: Shape 53">
            <a:extLst>
              <a:ext uri="{FF2B5EF4-FFF2-40B4-BE49-F238E27FC236}">
                <a16:creationId xmlns:a16="http://schemas.microsoft.com/office/drawing/2014/main" id="{C5DDC85E-A8B0-495E-AFEB-1294932C3BC6}"/>
              </a:ext>
            </a:extLst>
          </p:cNvPr>
          <p:cNvSpPr/>
          <p:nvPr/>
        </p:nvSpPr>
        <p:spPr>
          <a:xfrm>
            <a:off x="7427544" y="3489093"/>
            <a:ext cx="351693" cy="281354"/>
          </a:xfrm>
          <a:custGeom>
            <a:avLst/>
            <a:gdLst>
              <a:gd name="connsiteX0" fmla="*/ 94342 w 351692"/>
              <a:gd name="connsiteY0" fmla="*/ 129687 h 281354"/>
              <a:gd name="connsiteX1" fmla="*/ 24179 w 351692"/>
              <a:gd name="connsiteY1" fmla="*/ 200025 h 281354"/>
              <a:gd name="connsiteX2" fmla="*/ 94342 w 351692"/>
              <a:gd name="connsiteY2" fmla="*/ 270364 h 281354"/>
              <a:gd name="connsiteX3" fmla="*/ 94342 w 351692"/>
              <a:gd name="connsiteY3" fmla="*/ 217610 h 281354"/>
              <a:gd name="connsiteX4" fmla="*/ 217610 w 351692"/>
              <a:gd name="connsiteY4" fmla="*/ 217610 h 281354"/>
              <a:gd name="connsiteX5" fmla="*/ 217610 w 351692"/>
              <a:gd name="connsiteY5" fmla="*/ 182440 h 281354"/>
              <a:gd name="connsiteX6" fmla="*/ 94342 w 351692"/>
              <a:gd name="connsiteY6" fmla="*/ 182440 h 281354"/>
              <a:gd name="connsiteX7" fmla="*/ 94342 w 351692"/>
              <a:gd name="connsiteY7" fmla="*/ 129687 h 281354"/>
              <a:gd name="connsiteX8" fmla="*/ 340702 w 351692"/>
              <a:gd name="connsiteY8" fmla="*/ 94517 h 281354"/>
              <a:gd name="connsiteX9" fmla="*/ 270539 w 351692"/>
              <a:gd name="connsiteY9" fmla="*/ 24179 h 281354"/>
              <a:gd name="connsiteX10" fmla="*/ 270539 w 351692"/>
              <a:gd name="connsiteY10" fmla="*/ 76933 h 281354"/>
              <a:gd name="connsiteX11" fmla="*/ 147271 w 351692"/>
              <a:gd name="connsiteY11" fmla="*/ 76933 h 281354"/>
              <a:gd name="connsiteX12" fmla="*/ 147271 w 351692"/>
              <a:gd name="connsiteY12" fmla="*/ 112102 h 281354"/>
              <a:gd name="connsiteX13" fmla="*/ 270539 w 351692"/>
              <a:gd name="connsiteY13" fmla="*/ 112102 h 281354"/>
              <a:gd name="connsiteX14" fmla="*/ 270539 w 351692"/>
              <a:gd name="connsiteY14" fmla="*/ 164856 h 281354"/>
              <a:gd name="connsiteX15" fmla="*/ 340702 w 351692"/>
              <a:gd name="connsiteY15" fmla="*/ 94517 h 281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51692" h="281354">
                <a:moveTo>
                  <a:pt x="94342" y="129687"/>
                </a:moveTo>
                <a:lnTo>
                  <a:pt x="24179" y="200025"/>
                </a:lnTo>
                <a:lnTo>
                  <a:pt x="94342" y="270364"/>
                </a:lnTo>
                <a:lnTo>
                  <a:pt x="94342" y="217610"/>
                </a:lnTo>
                <a:lnTo>
                  <a:pt x="217610" y="217610"/>
                </a:lnTo>
                <a:lnTo>
                  <a:pt x="217610" y="182440"/>
                </a:lnTo>
                <a:lnTo>
                  <a:pt x="94342" y="182440"/>
                </a:lnTo>
                <a:lnTo>
                  <a:pt x="94342" y="129687"/>
                </a:lnTo>
                <a:close/>
                <a:moveTo>
                  <a:pt x="340702" y="94517"/>
                </a:moveTo>
                <a:lnTo>
                  <a:pt x="270539" y="24179"/>
                </a:lnTo>
                <a:lnTo>
                  <a:pt x="270539" y="76933"/>
                </a:lnTo>
                <a:lnTo>
                  <a:pt x="147271" y="76933"/>
                </a:lnTo>
                <a:lnTo>
                  <a:pt x="147271" y="112102"/>
                </a:lnTo>
                <a:lnTo>
                  <a:pt x="270539" y="112102"/>
                </a:lnTo>
                <a:lnTo>
                  <a:pt x="270539" y="164856"/>
                </a:lnTo>
                <a:lnTo>
                  <a:pt x="340702" y="94517"/>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56" name="Graphic 65">
            <a:extLst>
              <a:ext uri="{FF2B5EF4-FFF2-40B4-BE49-F238E27FC236}">
                <a16:creationId xmlns:a16="http://schemas.microsoft.com/office/drawing/2014/main" id="{31D6AA59-F311-45A1-B88A-064F29A42002}"/>
              </a:ext>
            </a:extLst>
          </p:cNvPr>
          <p:cNvSpPr/>
          <p:nvPr/>
        </p:nvSpPr>
        <p:spPr>
          <a:xfrm>
            <a:off x="8401699" y="3506678"/>
            <a:ext cx="422031" cy="246185"/>
          </a:xfrm>
          <a:custGeom>
            <a:avLst/>
            <a:gdLst>
              <a:gd name="connsiteX0" fmla="*/ 411041 w 422031"/>
              <a:gd name="connsiteY0" fmla="*/ 59348 h 246184"/>
              <a:gd name="connsiteX1" fmla="*/ 375871 w 422031"/>
              <a:gd name="connsiteY1" fmla="*/ 94517 h 246184"/>
              <a:gd name="connsiteX2" fmla="*/ 366903 w 422031"/>
              <a:gd name="connsiteY2" fmla="*/ 93286 h 246184"/>
              <a:gd name="connsiteX3" fmla="*/ 304302 w 422031"/>
              <a:gd name="connsiteY3" fmla="*/ 155712 h 246184"/>
              <a:gd name="connsiteX4" fmla="*/ 305533 w 422031"/>
              <a:gd name="connsiteY4" fmla="*/ 164856 h 246184"/>
              <a:gd name="connsiteX5" fmla="*/ 270364 w 422031"/>
              <a:gd name="connsiteY5" fmla="*/ 200025 h 246184"/>
              <a:gd name="connsiteX6" fmla="*/ 235194 w 422031"/>
              <a:gd name="connsiteY6" fmla="*/ 164856 h 246184"/>
              <a:gd name="connsiteX7" fmla="*/ 236425 w 422031"/>
              <a:gd name="connsiteY7" fmla="*/ 155712 h 246184"/>
              <a:gd name="connsiteX8" fmla="*/ 191585 w 422031"/>
              <a:gd name="connsiteY8" fmla="*/ 110871 h 246184"/>
              <a:gd name="connsiteX9" fmla="*/ 182440 w 422031"/>
              <a:gd name="connsiteY9" fmla="*/ 112102 h 246184"/>
              <a:gd name="connsiteX10" fmla="*/ 173296 w 422031"/>
              <a:gd name="connsiteY10" fmla="*/ 110871 h 246184"/>
              <a:gd name="connsiteX11" fmla="*/ 93286 w 422031"/>
              <a:gd name="connsiteY11" fmla="*/ 191057 h 246184"/>
              <a:gd name="connsiteX12" fmla="*/ 94517 w 422031"/>
              <a:gd name="connsiteY12" fmla="*/ 200025 h 246184"/>
              <a:gd name="connsiteX13" fmla="*/ 59348 w 422031"/>
              <a:gd name="connsiteY13" fmla="*/ 235194 h 246184"/>
              <a:gd name="connsiteX14" fmla="*/ 24179 w 422031"/>
              <a:gd name="connsiteY14" fmla="*/ 200025 h 246184"/>
              <a:gd name="connsiteX15" fmla="*/ 59348 w 422031"/>
              <a:gd name="connsiteY15" fmla="*/ 164856 h 246184"/>
              <a:gd name="connsiteX16" fmla="*/ 68316 w 422031"/>
              <a:gd name="connsiteY16" fmla="*/ 166087 h 246184"/>
              <a:gd name="connsiteX17" fmla="*/ 148502 w 422031"/>
              <a:gd name="connsiteY17" fmla="*/ 86077 h 246184"/>
              <a:gd name="connsiteX18" fmla="*/ 147271 w 422031"/>
              <a:gd name="connsiteY18" fmla="*/ 76933 h 246184"/>
              <a:gd name="connsiteX19" fmla="*/ 182440 w 422031"/>
              <a:gd name="connsiteY19" fmla="*/ 41763 h 246184"/>
              <a:gd name="connsiteX20" fmla="*/ 217610 w 422031"/>
              <a:gd name="connsiteY20" fmla="*/ 76933 h 246184"/>
              <a:gd name="connsiteX21" fmla="*/ 216379 w 422031"/>
              <a:gd name="connsiteY21" fmla="*/ 86077 h 246184"/>
              <a:gd name="connsiteX22" fmla="*/ 261220 w 422031"/>
              <a:gd name="connsiteY22" fmla="*/ 130918 h 246184"/>
              <a:gd name="connsiteX23" fmla="*/ 270364 w 422031"/>
              <a:gd name="connsiteY23" fmla="*/ 129687 h 246184"/>
              <a:gd name="connsiteX24" fmla="*/ 279508 w 422031"/>
              <a:gd name="connsiteY24" fmla="*/ 130918 h 246184"/>
              <a:gd name="connsiteX25" fmla="*/ 341933 w 422031"/>
              <a:gd name="connsiteY25" fmla="*/ 68316 h 246184"/>
              <a:gd name="connsiteX26" fmla="*/ 340702 w 422031"/>
              <a:gd name="connsiteY26" fmla="*/ 59348 h 246184"/>
              <a:gd name="connsiteX27" fmla="*/ 375871 w 422031"/>
              <a:gd name="connsiteY27" fmla="*/ 24179 h 246184"/>
              <a:gd name="connsiteX28" fmla="*/ 411041 w 422031"/>
              <a:gd name="connsiteY28" fmla="*/ 59348 h 24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22031" h="246184">
                <a:moveTo>
                  <a:pt x="411041" y="59348"/>
                </a:moveTo>
                <a:cubicBezTo>
                  <a:pt x="411041" y="78691"/>
                  <a:pt x="395214" y="94517"/>
                  <a:pt x="375871" y="94517"/>
                </a:cubicBezTo>
                <a:cubicBezTo>
                  <a:pt x="372706" y="94517"/>
                  <a:pt x="369717" y="94166"/>
                  <a:pt x="366903" y="93286"/>
                </a:cubicBezTo>
                <a:lnTo>
                  <a:pt x="304302" y="155712"/>
                </a:lnTo>
                <a:cubicBezTo>
                  <a:pt x="305181" y="158525"/>
                  <a:pt x="305533" y="161691"/>
                  <a:pt x="305533" y="164856"/>
                </a:cubicBezTo>
                <a:cubicBezTo>
                  <a:pt x="305533" y="184199"/>
                  <a:pt x="289707" y="200025"/>
                  <a:pt x="270364" y="200025"/>
                </a:cubicBezTo>
                <a:cubicBezTo>
                  <a:pt x="251021" y="200025"/>
                  <a:pt x="235194" y="184199"/>
                  <a:pt x="235194" y="164856"/>
                </a:cubicBezTo>
                <a:cubicBezTo>
                  <a:pt x="235194" y="161691"/>
                  <a:pt x="235546" y="158525"/>
                  <a:pt x="236425" y="155712"/>
                </a:cubicBezTo>
                <a:lnTo>
                  <a:pt x="191585" y="110871"/>
                </a:lnTo>
                <a:cubicBezTo>
                  <a:pt x="188771" y="111750"/>
                  <a:pt x="185606" y="112102"/>
                  <a:pt x="182440" y="112102"/>
                </a:cubicBezTo>
                <a:cubicBezTo>
                  <a:pt x="179275" y="112102"/>
                  <a:pt x="176110" y="111750"/>
                  <a:pt x="173296" y="110871"/>
                </a:cubicBezTo>
                <a:lnTo>
                  <a:pt x="93286" y="191057"/>
                </a:lnTo>
                <a:cubicBezTo>
                  <a:pt x="94166" y="193870"/>
                  <a:pt x="94517" y="196860"/>
                  <a:pt x="94517" y="200025"/>
                </a:cubicBezTo>
                <a:cubicBezTo>
                  <a:pt x="94517" y="219368"/>
                  <a:pt x="78691" y="235194"/>
                  <a:pt x="59348" y="235194"/>
                </a:cubicBezTo>
                <a:cubicBezTo>
                  <a:pt x="40005" y="235194"/>
                  <a:pt x="24179" y="219368"/>
                  <a:pt x="24179" y="200025"/>
                </a:cubicBezTo>
                <a:cubicBezTo>
                  <a:pt x="24179" y="180682"/>
                  <a:pt x="40005" y="164856"/>
                  <a:pt x="59348" y="164856"/>
                </a:cubicBezTo>
                <a:cubicBezTo>
                  <a:pt x="62513" y="164856"/>
                  <a:pt x="65503" y="165208"/>
                  <a:pt x="68316" y="166087"/>
                </a:cubicBezTo>
                <a:lnTo>
                  <a:pt x="148502" y="86077"/>
                </a:lnTo>
                <a:cubicBezTo>
                  <a:pt x="147623" y="83263"/>
                  <a:pt x="147271" y="80098"/>
                  <a:pt x="147271" y="76933"/>
                </a:cubicBezTo>
                <a:cubicBezTo>
                  <a:pt x="147271" y="57590"/>
                  <a:pt x="163097" y="41763"/>
                  <a:pt x="182440" y="41763"/>
                </a:cubicBezTo>
                <a:cubicBezTo>
                  <a:pt x="201784" y="41763"/>
                  <a:pt x="217610" y="57590"/>
                  <a:pt x="217610" y="76933"/>
                </a:cubicBezTo>
                <a:cubicBezTo>
                  <a:pt x="217610" y="80098"/>
                  <a:pt x="217258" y="83263"/>
                  <a:pt x="216379" y="86077"/>
                </a:cubicBezTo>
                <a:lnTo>
                  <a:pt x="261220" y="130918"/>
                </a:lnTo>
                <a:cubicBezTo>
                  <a:pt x="264033" y="130038"/>
                  <a:pt x="267198" y="129687"/>
                  <a:pt x="270364" y="129687"/>
                </a:cubicBezTo>
                <a:cubicBezTo>
                  <a:pt x="273529" y="129687"/>
                  <a:pt x="276694" y="130038"/>
                  <a:pt x="279508" y="130918"/>
                </a:cubicBezTo>
                <a:lnTo>
                  <a:pt x="341933" y="68316"/>
                </a:lnTo>
                <a:cubicBezTo>
                  <a:pt x="341054" y="65503"/>
                  <a:pt x="340702" y="62513"/>
                  <a:pt x="340702" y="59348"/>
                </a:cubicBezTo>
                <a:cubicBezTo>
                  <a:pt x="340702" y="40005"/>
                  <a:pt x="356528" y="24179"/>
                  <a:pt x="375871" y="24179"/>
                </a:cubicBezTo>
                <a:cubicBezTo>
                  <a:pt x="395214" y="24179"/>
                  <a:pt x="411041" y="40005"/>
                  <a:pt x="411041" y="59348"/>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62" name="Freeform: Shape 61">
            <a:extLst>
              <a:ext uri="{FF2B5EF4-FFF2-40B4-BE49-F238E27FC236}">
                <a16:creationId xmlns:a16="http://schemas.microsoft.com/office/drawing/2014/main" id="{A8BD9687-58F1-4CB6-A421-A82CF7AE1EC7}"/>
              </a:ext>
            </a:extLst>
          </p:cNvPr>
          <p:cNvSpPr/>
          <p:nvPr/>
        </p:nvSpPr>
        <p:spPr>
          <a:xfrm>
            <a:off x="9411023" y="3418755"/>
            <a:ext cx="422031" cy="422031"/>
          </a:xfrm>
          <a:custGeom>
            <a:avLst/>
            <a:gdLst>
              <a:gd name="connsiteX0" fmla="*/ 217610 w 422031"/>
              <a:gd name="connsiteY0" fmla="*/ 147271 h 422031"/>
              <a:gd name="connsiteX1" fmla="*/ 147271 w 422031"/>
              <a:gd name="connsiteY1" fmla="*/ 217610 h 422031"/>
              <a:gd name="connsiteX2" fmla="*/ 217610 w 422031"/>
              <a:gd name="connsiteY2" fmla="*/ 287948 h 422031"/>
              <a:gd name="connsiteX3" fmla="*/ 287948 w 422031"/>
              <a:gd name="connsiteY3" fmla="*/ 217610 h 422031"/>
              <a:gd name="connsiteX4" fmla="*/ 217610 w 422031"/>
              <a:gd name="connsiteY4" fmla="*/ 147271 h 422031"/>
              <a:gd name="connsiteX5" fmla="*/ 374816 w 422031"/>
              <a:gd name="connsiteY5" fmla="*/ 200025 h 422031"/>
              <a:gd name="connsiteX6" fmla="*/ 235194 w 422031"/>
              <a:gd name="connsiteY6" fmla="*/ 60403 h 422031"/>
              <a:gd name="connsiteX7" fmla="*/ 235194 w 422031"/>
              <a:gd name="connsiteY7" fmla="*/ 24179 h 422031"/>
              <a:gd name="connsiteX8" fmla="*/ 200025 w 422031"/>
              <a:gd name="connsiteY8" fmla="*/ 24179 h 422031"/>
              <a:gd name="connsiteX9" fmla="*/ 200025 w 422031"/>
              <a:gd name="connsiteY9" fmla="*/ 60403 h 422031"/>
              <a:gd name="connsiteX10" fmla="*/ 60403 w 422031"/>
              <a:gd name="connsiteY10" fmla="*/ 200025 h 422031"/>
              <a:gd name="connsiteX11" fmla="*/ 24179 w 422031"/>
              <a:gd name="connsiteY11" fmla="*/ 200025 h 422031"/>
              <a:gd name="connsiteX12" fmla="*/ 24179 w 422031"/>
              <a:gd name="connsiteY12" fmla="*/ 235194 h 422031"/>
              <a:gd name="connsiteX13" fmla="*/ 60403 w 422031"/>
              <a:gd name="connsiteY13" fmla="*/ 235194 h 422031"/>
              <a:gd name="connsiteX14" fmla="*/ 200025 w 422031"/>
              <a:gd name="connsiteY14" fmla="*/ 374816 h 422031"/>
              <a:gd name="connsiteX15" fmla="*/ 200025 w 422031"/>
              <a:gd name="connsiteY15" fmla="*/ 411041 h 422031"/>
              <a:gd name="connsiteX16" fmla="*/ 235194 w 422031"/>
              <a:gd name="connsiteY16" fmla="*/ 411041 h 422031"/>
              <a:gd name="connsiteX17" fmla="*/ 235194 w 422031"/>
              <a:gd name="connsiteY17" fmla="*/ 374816 h 422031"/>
              <a:gd name="connsiteX18" fmla="*/ 374816 w 422031"/>
              <a:gd name="connsiteY18" fmla="*/ 235194 h 422031"/>
              <a:gd name="connsiteX19" fmla="*/ 411041 w 422031"/>
              <a:gd name="connsiteY19" fmla="*/ 235194 h 422031"/>
              <a:gd name="connsiteX20" fmla="*/ 411041 w 422031"/>
              <a:gd name="connsiteY20" fmla="*/ 200025 h 422031"/>
              <a:gd name="connsiteX21" fmla="*/ 374816 w 422031"/>
              <a:gd name="connsiteY21" fmla="*/ 200025 h 422031"/>
              <a:gd name="connsiteX22" fmla="*/ 217610 w 422031"/>
              <a:gd name="connsiteY22" fmla="*/ 340702 h 422031"/>
              <a:gd name="connsiteX23" fmla="*/ 94517 w 422031"/>
              <a:gd name="connsiteY23" fmla="*/ 217610 h 422031"/>
              <a:gd name="connsiteX24" fmla="*/ 217610 w 422031"/>
              <a:gd name="connsiteY24" fmla="*/ 94517 h 422031"/>
              <a:gd name="connsiteX25" fmla="*/ 340702 w 422031"/>
              <a:gd name="connsiteY25" fmla="*/ 217610 h 422031"/>
              <a:gd name="connsiteX26" fmla="*/ 217610 w 422031"/>
              <a:gd name="connsiteY26" fmla="*/ 340702 h 42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22031" h="422031">
                <a:moveTo>
                  <a:pt x="217610" y="147271"/>
                </a:moveTo>
                <a:cubicBezTo>
                  <a:pt x="178748" y="147271"/>
                  <a:pt x="147271" y="178748"/>
                  <a:pt x="147271" y="217610"/>
                </a:cubicBezTo>
                <a:cubicBezTo>
                  <a:pt x="147271" y="256472"/>
                  <a:pt x="178748" y="287948"/>
                  <a:pt x="217610" y="287948"/>
                </a:cubicBezTo>
                <a:cubicBezTo>
                  <a:pt x="256472" y="287948"/>
                  <a:pt x="287948" y="256472"/>
                  <a:pt x="287948" y="217610"/>
                </a:cubicBezTo>
                <a:cubicBezTo>
                  <a:pt x="287948" y="178748"/>
                  <a:pt x="256472" y="147271"/>
                  <a:pt x="217610" y="147271"/>
                </a:cubicBezTo>
                <a:close/>
                <a:moveTo>
                  <a:pt x="374816" y="200025"/>
                </a:moveTo>
                <a:cubicBezTo>
                  <a:pt x="366727" y="126697"/>
                  <a:pt x="308522" y="68492"/>
                  <a:pt x="235194" y="60403"/>
                </a:cubicBezTo>
                <a:lnTo>
                  <a:pt x="235194" y="24179"/>
                </a:lnTo>
                <a:lnTo>
                  <a:pt x="200025" y="24179"/>
                </a:lnTo>
                <a:lnTo>
                  <a:pt x="200025" y="60403"/>
                </a:lnTo>
                <a:cubicBezTo>
                  <a:pt x="126697" y="68492"/>
                  <a:pt x="68492" y="126697"/>
                  <a:pt x="60403" y="200025"/>
                </a:cubicBezTo>
                <a:lnTo>
                  <a:pt x="24179" y="200025"/>
                </a:lnTo>
                <a:lnTo>
                  <a:pt x="24179" y="235194"/>
                </a:lnTo>
                <a:lnTo>
                  <a:pt x="60403" y="235194"/>
                </a:lnTo>
                <a:cubicBezTo>
                  <a:pt x="68492" y="308522"/>
                  <a:pt x="126697" y="366727"/>
                  <a:pt x="200025" y="374816"/>
                </a:cubicBezTo>
                <a:lnTo>
                  <a:pt x="200025" y="411041"/>
                </a:lnTo>
                <a:lnTo>
                  <a:pt x="235194" y="411041"/>
                </a:lnTo>
                <a:lnTo>
                  <a:pt x="235194" y="374816"/>
                </a:lnTo>
                <a:cubicBezTo>
                  <a:pt x="308522" y="366727"/>
                  <a:pt x="366727" y="308522"/>
                  <a:pt x="374816" y="235194"/>
                </a:cubicBezTo>
                <a:lnTo>
                  <a:pt x="411041" y="235194"/>
                </a:lnTo>
                <a:lnTo>
                  <a:pt x="411041" y="200025"/>
                </a:lnTo>
                <a:lnTo>
                  <a:pt x="374816" y="200025"/>
                </a:lnTo>
                <a:close/>
                <a:moveTo>
                  <a:pt x="217610" y="340702"/>
                </a:moveTo>
                <a:cubicBezTo>
                  <a:pt x="149557" y="340702"/>
                  <a:pt x="94517" y="285662"/>
                  <a:pt x="94517" y="217610"/>
                </a:cubicBezTo>
                <a:cubicBezTo>
                  <a:pt x="94517" y="149557"/>
                  <a:pt x="149557" y="94517"/>
                  <a:pt x="217610" y="94517"/>
                </a:cubicBezTo>
                <a:cubicBezTo>
                  <a:pt x="285662" y="94517"/>
                  <a:pt x="340702" y="149557"/>
                  <a:pt x="340702" y="217610"/>
                </a:cubicBezTo>
                <a:cubicBezTo>
                  <a:pt x="340702" y="285662"/>
                  <a:pt x="285662" y="340702"/>
                  <a:pt x="217610" y="340702"/>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68" name="Freeform: Shape 67">
            <a:extLst>
              <a:ext uri="{FF2B5EF4-FFF2-40B4-BE49-F238E27FC236}">
                <a16:creationId xmlns:a16="http://schemas.microsoft.com/office/drawing/2014/main" id="{899FDF20-2202-4E30-BC1A-351D37BB7021}"/>
              </a:ext>
            </a:extLst>
          </p:cNvPr>
          <p:cNvSpPr/>
          <p:nvPr/>
        </p:nvSpPr>
        <p:spPr>
          <a:xfrm>
            <a:off x="10455519" y="3430888"/>
            <a:ext cx="386862" cy="386862"/>
          </a:xfrm>
          <a:custGeom>
            <a:avLst/>
            <a:gdLst>
              <a:gd name="connsiteX0" fmla="*/ 264385 w 386861"/>
              <a:gd name="connsiteY0" fmla="*/ 73943 h 386861"/>
              <a:gd name="connsiteX1" fmla="*/ 314149 w 386861"/>
              <a:gd name="connsiteY1" fmla="*/ 123708 h 386861"/>
              <a:gd name="connsiteX2" fmla="*/ 264385 w 386861"/>
              <a:gd name="connsiteY2" fmla="*/ 173472 h 386861"/>
              <a:gd name="connsiteX3" fmla="*/ 214620 w 386861"/>
              <a:gd name="connsiteY3" fmla="*/ 123708 h 386861"/>
              <a:gd name="connsiteX4" fmla="*/ 264385 w 386861"/>
              <a:gd name="connsiteY4" fmla="*/ 73943 h 386861"/>
              <a:gd name="connsiteX5" fmla="*/ 129687 w 386861"/>
              <a:gd name="connsiteY5" fmla="*/ 82384 h 386861"/>
              <a:gd name="connsiteX6" fmla="*/ 129687 w 386861"/>
              <a:gd name="connsiteY6" fmla="*/ 152722 h 386861"/>
              <a:gd name="connsiteX7" fmla="*/ 59348 w 386861"/>
              <a:gd name="connsiteY7" fmla="*/ 152722 h 386861"/>
              <a:gd name="connsiteX8" fmla="*/ 59348 w 386861"/>
              <a:gd name="connsiteY8" fmla="*/ 82384 h 386861"/>
              <a:gd name="connsiteX9" fmla="*/ 129687 w 386861"/>
              <a:gd name="connsiteY9" fmla="*/ 82384 h 386861"/>
              <a:gd name="connsiteX10" fmla="*/ 305533 w 386861"/>
              <a:gd name="connsiteY10" fmla="*/ 258230 h 386861"/>
              <a:gd name="connsiteX11" fmla="*/ 305533 w 386861"/>
              <a:gd name="connsiteY11" fmla="*/ 328569 h 386861"/>
              <a:gd name="connsiteX12" fmla="*/ 235194 w 386861"/>
              <a:gd name="connsiteY12" fmla="*/ 328569 h 386861"/>
              <a:gd name="connsiteX13" fmla="*/ 235194 w 386861"/>
              <a:gd name="connsiteY13" fmla="*/ 258230 h 386861"/>
              <a:gd name="connsiteX14" fmla="*/ 305533 w 386861"/>
              <a:gd name="connsiteY14" fmla="*/ 258230 h 386861"/>
              <a:gd name="connsiteX15" fmla="*/ 129687 w 386861"/>
              <a:gd name="connsiteY15" fmla="*/ 258230 h 386861"/>
              <a:gd name="connsiteX16" fmla="*/ 129687 w 386861"/>
              <a:gd name="connsiteY16" fmla="*/ 328569 h 386861"/>
              <a:gd name="connsiteX17" fmla="*/ 59348 w 386861"/>
              <a:gd name="connsiteY17" fmla="*/ 328569 h 386861"/>
              <a:gd name="connsiteX18" fmla="*/ 59348 w 386861"/>
              <a:gd name="connsiteY18" fmla="*/ 258230 h 386861"/>
              <a:gd name="connsiteX19" fmla="*/ 129687 w 386861"/>
              <a:gd name="connsiteY19" fmla="*/ 258230 h 386861"/>
              <a:gd name="connsiteX20" fmla="*/ 264385 w 386861"/>
              <a:gd name="connsiteY20" fmla="*/ 24179 h 386861"/>
              <a:gd name="connsiteX21" fmla="*/ 164856 w 386861"/>
              <a:gd name="connsiteY21" fmla="*/ 123532 h 386861"/>
              <a:gd name="connsiteX22" fmla="*/ 264385 w 386861"/>
              <a:gd name="connsiteY22" fmla="*/ 223061 h 386861"/>
              <a:gd name="connsiteX23" fmla="*/ 363914 w 386861"/>
              <a:gd name="connsiteY23" fmla="*/ 123532 h 386861"/>
              <a:gd name="connsiteX24" fmla="*/ 264385 w 386861"/>
              <a:gd name="connsiteY24" fmla="*/ 24179 h 386861"/>
              <a:gd name="connsiteX25" fmla="*/ 164856 w 386861"/>
              <a:gd name="connsiteY25" fmla="*/ 47215 h 386861"/>
              <a:gd name="connsiteX26" fmla="*/ 24179 w 386861"/>
              <a:gd name="connsiteY26" fmla="*/ 47215 h 386861"/>
              <a:gd name="connsiteX27" fmla="*/ 24179 w 386861"/>
              <a:gd name="connsiteY27" fmla="*/ 187892 h 386861"/>
              <a:gd name="connsiteX28" fmla="*/ 164856 w 386861"/>
              <a:gd name="connsiteY28" fmla="*/ 187892 h 386861"/>
              <a:gd name="connsiteX29" fmla="*/ 164856 w 386861"/>
              <a:gd name="connsiteY29" fmla="*/ 47215 h 386861"/>
              <a:gd name="connsiteX30" fmla="*/ 340702 w 386861"/>
              <a:gd name="connsiteY30" fmla="*/ 223061 h 386861"/>
              <a:gd name="connsiteX31" fmla="*/ 200025 w 386861"/>
              <a:gd name="connsiteY31" fmla="*/ 223061 h 386861"/>
              <a:gd name="connsiteX32" fmla="*/ 200025 w 386861"/>
              <a:gd name="connsiteY32" fmla="*/ 363738 h 386861"/>
              <a:gd name="connsiteX33" fmla="*/ 340702 w 386861"/>
              <a:gd name="connsiteY33" fmla="*/ 363738 h 386861"/>
              <a:gd name="connsiteX34" fmla="*/ 340702 w 386861"/>
              <a:gd name="connsiteY34" fmla="*/ 223061 h 386861"/>
              <a:gd name="connsiteX35" fmla="*/ 164856 w 386861"/>
              <a:gd name="connsiteY35" fmla="*/ 223061 h 386861"/>
              <a:gd name="connsiteX36" fmla="*/ 24179 w 386861"/>
              <a:gd name="connsiteY36" fmla="*/ 223061 h 386861"/>
              <a:gd name="connsiteX37" fmla="*/ 24179 w 386861"/>
              <a:gd name="connsiteY37" fmla="*/ 363738 h 386861"/>
              <a:gd name="connsiteX38" fmla="*/ 164856 w 386861"/>
              <a:gd name="connsiteY38" fmla="*/ 363738 h 386861"/>
              <a:gd name="connsiteX39" fmla="*/ 164856 w 386861"/>
              <a:gd name="connsiteY39" fmla="*/ 223061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6861" h="386861">
                <a:moveTo>
                  <a:pt x="264385" y="73943"/>
                </a:moveTo>
                <a:lnTo>
                  <a:pt x="314149" y="123708"/>
                </a:lnTo>
                <a:lnTo>
                  <a:pt x="264385" y="173472"/>
                </a:lnTo>
                <a:lnTo>
                  <a:pt x="214620" y="123708"/>
                </a:lnTo>
                <a:lnTo>
                  <a:pt x="264385" y="73943"/>
                </a:lnTo>
                <a:moveTo>
                  <a:pt x="129687" y="82384"/>
                </a:moveTo>
                <a:lnTo>
                  <a:pt x="129687" y="152722"/>
                </a:lnTo>
                <a:lnTo>
                  <a:pt x="59348" y="152722"/>
                </a:lnTo>
                <a:lnTo>
                  <a:pt x="59348" y="82384"/>
                </a:lnTo>
                <a:lnTo>
                  <a:pt x="129687" y="82384"/>
                </a:lnTo>
                <a:moveTo>
                  <a:pt x="305533" y="258230"/>
                </a:moveTo>
                <a:lnTo>
                  <a:pt x="305533" y="328569"/>
                </a:lnTo>
                <a:lnTo>
                  <a:pt x="235194" y="328569"/>
                </a:lnTo>
                <a:lnTo>
                  <a:pt x="235194" y="258230"/>
                </a:lnTo>
                <a:lnTo>
                  <a:pt x="305533" y="258230"/>
                </a:lnTo>
                <a:moveTo>
                  <a:pt x="129687" y="258230"/>
                </a:moveTo>
                <a:lnTo>
                  <a:pt x="129687" y="328569"/>
                </a:lnTo>
                <a:lnTo>
                  <a:pt x="59348" y="328569"/>
                </a:lnTo>
                <a:lnTo>
                  <a:pt x="59348" y="258230"/>
                </a:lnTo>
                <a:lnTo>
                  <a:pt x="129687" y="258230"/>
                </a:lnTo>
                <a:moveTo>
                  <a:pt x="264385" y="24179"/>
                </a:moveTo>
                <a:lnTo>
                  <a:pt x="164856" y="123532"/>
                </a:lnTo>
                <a:lnTo>
                  <a:pt x="264385" y="223061"/>
                </a:lnTo>
                <a:lnTo>
                  <a:pt x="363914" y="123532"/>
                </a:lnTo>
                <a:lnTo>
                  <a:pt x="264385" y="24179"/>
                </a:lnTo>
                <a:close/>
                <a:moveTo>
                  <a:pt x="164856" y="47215"/>
                </a:moveTo>
                <a:lnTo>
                  <a:pt x="24179" y="47215"/>
                </a:lnTo>
                <a:lnTo>
                  <a:pt x="24179" y="187892"/>
                </a:lnTo>
                <a:lnTo>
                  <a:pt x="164856" y="187892"/>
                </a:lnTo>
                <a:lnTo>
                  <a:pt x="164856" y="47215"/>
                </a:lnTo>
                <a:close/>
                <a:moveTo>
                  <a:pt x="340702" y="223061"/>
                </a:moveTo>
                <a:lnTo>
                  <a:pt x="200025" y="223061"/>
                </a:lnTo>
                <a:lnTo>
                  <a:pt x="200025" y="363738"/>
                </a:lnTo>
                <a:lnTo>
                  <a:pt x="340702" y="363738"/>
                </a:lnTo>
                <a:lnTo>
                  <a:pt x="340702" y="223061"/>
                </a:lnTo>
                <a:close/>
                <a:moveTo>
                  <a:pt x="164856" y="223061"/>
                </a:moveTo>
                <a:lnTo>
                  <a:pt x="24179" y="223061"/>
                </a:lnTo>
                <a:lnTo>
                  <a:pt x="24179" y="363738"/>
                </a:lnTo>
                <a:lnTo>
                  <a:pt x="164856" y="363738"/>
                </a:lnTo>
                <a:lnTo>
                  <a:pt x="164856" y="223061"/>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74" name="Freeform: Shape 73">
            <a:extLst>
              <a:ext uri="{FF2B5EF4-FFF2-40B4-BE49-F238E27FC236}">
                <a16:creationId xmlns:a16="http://schemas.microsoft.com/office/drawing/2014/main" id="{3F3EE14D-2746-4F09-B128-5BA91BE26BAA}"/>
              </a:ext>
            </a:extLst>
          </p:cNvPr>
          <p:cNvSpPr/>
          <p:nvPr/>
        </p:nvSpPr>
        <p:spPr>
          <a:xfrm>
            <a:off x="1354015" y="4540597"/>
            <a:ext cx="386862" cy="386862"/>
          </a:xfrm>
          <a:custGeom>
            <a:avLst/>
            <a:gdLst>
              <a:gd name="connsiteX0" fmla="*/ 147271 w 386861"/>
              <a:gd name="connsiteY0" fmla="*/ 270364 h 386861"/>
              <a:gd name="connsiteX1" fmla="*/ 182440 w 386861"/>
              <a:gd name="connsiteY1" fmla="*/ 270364 h 386861"/>
              <a:gd name="connsiteX2" fmla="*/ 182440 w 386861"/>
              <a:gd name="connsiteY2" fmla="*/ 129687 h 386861"/>
              <a:gd name="connsiteX3" fmla="*/ 147271 w 386861"/>
              <a:gd name="connsiteY3" fmla="*/ 129687 h 386861"/>
              <a:gd name="connsiteX4" fmla="*/ 147271 w 386861"/>
              <a:gd name="connsiteY4" fmla="*/ 270364 h 386861"/>
              <a:gd name="connsiteX5" fmla="*/ 200025 w 386861"/>
              <a:gd name="connsiteY5" fmla="*/ 24179 h 386861"/>
              <a:gd name="connsiteX6" fmla="*/ 24179 w 386861"/>
              <a:gd name="connsiteY6" fmla="*/ 200025 h 386861"/>
              <a:gd name="connsiteX7" fmla="*/ 200025 w 386861"/>
              <a:gd name="connsiteY7" fmla="*/ 375871 h 386861"/>
              <a:gd name="connsiteX8" fmla="*/ 375871 w 386861"/>
              <a:gd name="connsiteY8" fmla="*/ 200025 h 386861"/>
              <a:gd name="connsiteX9" fmla="*/ 200025 w 386861"/>
              <a:gd name="connsiteY9" fmla="*/ 24179 h 386861"/>
              <a:gd name="connsiteX10" fmla="*/ 200025 w 386861"/>
              <a:gd name="connsiteY10" fmla="*/ 340702 h 386861"/>
              <a:gd name="connsiteX11" fmla="*/ 59348 w 386861"/>
              <a:gd name="connsiteY11" fmla="*/ 200025 h 386861"/>
              <a:gd name="connsiteX12" fmla="*/ 200025 w 386861"/>
              <a:gd name="connsiteY12" fmla="*/ 59348 h 386861"/>
              <a:gd name="connsiteX13" fmla="*/ 340702 w 386861"/>
              <a:gd name="connsiteY13" fmla="*/ 200025 h 386861"/>
              <a:gd name="connsiteX14" fmla="*/ 200025 w 386861"/>
              <a:gd name="connsiteY14" fmla="*/ 340702 h 386861"/>
              <a:gd name="connsiteX15" fmla="*/ 217610 w 386861"/>
              <a:gd name="connsiteY15" fmla="*/ 270364 h 386861"/>
              <a:gd name="connsiteX16" fmla="*/ 252779 w 386861"/>
              <a:gd name="connsiteY16" fmla="*/ 270364 h 386861"/>
              <a:gd name="connsiteX17" fmla="*/ 252779 w 386861"/>
              <a:gd name="connsiteY17" fmla="*/ 129687 h 386861"/>
              <a:gd name="connsiteX18" fmla="*/ 217610 w 386861"/>
              <a:gd name="connsiteY18" fmla="*/ 129687 h 386861"/>
              <a:gd name="connsiteX19" fmla="*/ 217610 w 386861"/>
              <a:gd name="connsiteY19" fmla="*/ 270364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86861" h="386861">
                <a:moveTo>
                  <a:pt x="147271" y="270364"/>
                </a:moveTo>
                <a:lnTo>
                  <a:pt x="182440" y="270364"/>
                </a:lnTo>
                <a:lnTo>
                  <a:pt x="182440" y="129687"/>
                </a:lnTo>
                <a:lnTo>
                  <a:pt x="147271" y="129687"/>
                </a:lnTo>
                <a:lnTo>
                  <a:pt x="147271" y="270364"/>
                </a:lnTo>
                <a:close/>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200025" y="340702"/>
                </a:moveTo>
                <a:cubicBezTo>
                  <a:pt x="122477" y="340702"/>
                  <a:pt x="59348" y="277573"/>
                  <a:pt x="59348" y="200025"/>
                </a:cubicBezTo>
                <a:cubicBezTo>
                  <a:pt x="59348" y="122477"/>
                  <a:pt x="122477" y="59348"/>
                  <a:pt x="200025" y="59348"/>
                </a:cubicBezTo>
                <a:cubicBezTo>
                  <a:pt x="277573" y="59348"/>
                  <a:pt x="340702" y="122477"/>
                  <a:pt x="340702" y="200025"/>
                </a:cubicBezTo>
                <a:cubicBezTo>
                  <a:pt x="340702" y="277573"/>
                  <a:pt x="277573" y="340702"/>
                  <a:pt x="200025" y="340702"/>
                </a:cubicBezTo>
                <a:close/>
                <a:moveTo>
                  <a:pt x="217610" y="270364"/>
                </a:moveTo>
                <a:lnTo>
                  <a:pt x="252779" y="270364"/>
                </a:lnTo>
                <a:lnTo>
                  <a:pt x="252779" y="129687"/>
                </a:lnTo>
                <a:lnTo>
                  <a:pt x="217610" y="129687"/>
                </a:lnTo>
                <a:lnTo>
                  <a:pt x="217610" y="270364"/>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80" name="Freeform: Shape 79">
            <a:extLst>
              <a:ext uri="{FF2B5EF4-FFF2-40B4-BE49-F238E27FC236}">
                <a16:creationId xmlns:a16="http://schemas.microsoft.com/office/drawing/2014/main" id="{B53EB893-E3EC-4FC4-9672-D830FCE576D7}"/>
              </a:ext>
            </a:extLst>
          </p:cNvPr>
          <p:cNvSpPr/>
          <p:nvPr/>
        </p:nvSpPr>
        <p:spPr>
          <a:xfrm>
            <a:off x="2398509" y="4575767"/>
            <a:ext cx="316523" cy="316523"/>
          </a:xfrm>
          <a:custGeom>
            <a:avLst/>
            <a:gdLst>
              <a:gd name="connsiteX0" fmla="*/ 140062 w 316523"/>
              <a:gd name="connsiteY0" fmla="*/ 115091 h 316523"/>
              <a:gd name="connsiteX1" fmla="*/ 48973 w 316523"/>
              <a:gd name="connsiteY1" fmla="*/ 24179 h 316523"/>
              <a:gd name="connsiteX2" fmla="*/ 24179 w 316523"/>
              <a:gd name="connsiteY2" fmla="*/ 48973 h 316523"/>
              <a:gd name="connsiteX3" fmla="*/ 115091 w 316523"/>
              <a:gd name="connsiteY3" fmla="*/ 139886 h 316523"/>
              <a:gd name="connsiteX4" fmla="*/ 140062 w 316523"/>
              <a:gd name="connsiteY4" fmla="*/ 115091 h 316523"/>
              <a:gd name="connsiteX5" fmla="*/ 208817 w 316523"/>
              <a:gd name="connsiteY5" fmla="*/ 24179 h 316523"/>
              <a:gd name="connsiteX6" fmla="*/ 244690 w 316523"/>
              <a:gd name="connsiteY6" fmla="*/ 60051 h 316523"/>
              <a:gd name="connsiteX7" fmla="*/ 24179 w 316523"/>
              <a:gd name="connsiteY7" fmla="*/ 280739 h 316523"/>
              <a:gd name="connsiteX8" fmla="*/ 48973 w 316523"/>
              <a:gd name="connsiteY8" fmla="*/ 305533 h 316523"/>
              <a:gd name="connsiteX9" fmla="*/ 269660 w 316523"/>
              <a:gd name="connsiteY9" fmla="*/ 85022 h 316523"/>
              <a:gd name="connsiteX10" fmla="*/ 305533 w 316523"/>
              <a:gd name="connsiteY10" fmla="*/ 120894 h 316523"/>
              <a:gd name="connsiteX11" fmla="*/ 305533 w 316523"/>
              <a:gd name="connsiteY11" fmla="*/ 24179 h 316523"/>
              <a:gd name="connsiteX12" fmla="*/ 208817 w 316523"/>
              <a:gd name="connsiteY12" fmla="*/ 24179 h 316523"/>
              <a:gd name="connsiteX13" fmla="*/ 214620 w 316523"/>
              <a:gd name="connsiteY13" fmla="*/ 189650 h 316523"/>
              <a:gd name="connsiteX14" fmla="*/ 189826 w 316523"/>
              <a:gd name="connsiteY14" fmla="*/ 214445 h 316523"/>
              <a:gd name="connsiteX15" fmla="*/ 244866 w 316523"/>
              <a:gd name="connsiteY15" fmla="*/ 269484 h 316523"/>
              <a:gd name="connsiteX16" fmla="*/ 208817 w 316523"/>
              <a:gd name="connsiteY16" fmla="*/ 305533 h 316523"/>
              <a:gd name="connsiteX17" fmla="*/ 305533 w 316523"/>
              <a:gd name="connsiteY17" fmla="*/ 305533 h 316523"/>
              <a:gd name="connsiteX18" fmla="*/ 305533 w 316523"/>
              <a:gd name="connsiteY18" fmla="*/ 208817 h 316523"/>
              <a:gd name="connsiteX19" fmla="*/ 269660 w 316523"/>
              <a:gd name="connsiteY19" fmla="*/ 244690 h 316523"/>
              <a:gd name="connsiteX20" fmla="*/ 214620 w 316523"/>
              <a:gd name="connsiteY20" fmla="*/ 189650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16523" h="316523">
                <a:moveTo>
                  <a:pt x="140062" y="115091"/>
                </a:moveTo>
                <a:lnTo>
                  <a:pt x="48973" y="24179"/>
                </a:lnTo>
                <a:lnTo>
                  <a:pt x="24179" y="48973"/>
                </a:lnTo>
                <a:lnTo>
                  <a:pt x="115091" y="139886"/>
                </a:lnTo>
                <a:lnTo>
                  <a:pt x="140062" y="115091"/>
                </a:lnTo>
                <a:close/>
                <a:moveTo>
                  <a:pt x="208817" y="24179"/>
                </a:moveTo>
                <a:lnTo>
                  <a:pt x="244690" y="60051"/>
                </a:lnTo>
                <a:lnTo>
                  <a:pt x="24179" y="280739"/>
                </a:lnTo>
                <a:lnTo>
                  <a:pt x="48973" y="305533"/>
                </a:lnTo>
                <a:lnTo>
                  <a:pt x="269660" y="85022"/>
                </a:lnTo>
                <a:lnTo>
                  <a:pt x="305533" y="120894"/>
                </a:lnTo>
                <a:lnTo>
                  <a:pt x="305533" y="24179"/>
                </a:lnTo>
                <a:lnTo>
                  <a:pt x="208817" y="24179"/>
                </a:lnTo>
                <a:close/>
                <a:moveTo>
                  <a:pt x="214620" y="189650"/>
                </a:moveTo>
                <a:lnTo>
                  <a:pt x="189826" y="214445"/>
                </a:lnTo>
                <a:lnTo>
                  <a:pt x="244866" y="269484"/>
                </a:lnTo>
                <a:lnTo>
                  <a:pt x="208817" y="305533"/>
                </a:lnTo>
                <a:lnTo>
                  <a:pt x="305533" y="305533"/>
                </a:lnTo>
                <a:lnTo>
                  <a:pt x="305533" y="208817"/>
                </a:lnTo>
                <a:lnTo>
                  <a:pt x="269660" y="244690"/>
                </a:lnTo>
                <a:lnTo>
                  <a:pt x="214620" y="189650"/>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85" name="Freeform: Shape 84">
            <a:extLst>
              <a:ext uri="{FF2B5EF4-FFF2-40B4-BE49-F238E27FC236}">
                <a16:creationId xmlns:a16="http://schemas.microsoft.com/office/drawing/2014/main" id="{651163E6-1EC4-4B19-9097-870216DBD2CC}"/>
              </a:ext>
            </a:extLst>
          </p:cNvPr>
          <p:cNvSpPr/>
          <p:nvPr/>
        </p:nvSpPr>
        <p:spPr>
          <a:xfrm>
            <a:off x="3390248" y="4610936"/>
            <a:ext cx="351693" cy="246185"/>
          </a:xfrm>
          <a:custGeom>
            <a:avLst/>
            <a:gdLst>
              <a:gd name="connsiteX0" fmla="*/ 235194 w 351692"/>
              <a:gd name="connsiteY0" fmla="*/ 59348 h 246184"/>
              <a:gd name="connsiteX1" fmla="*/ 235194 w 351692"/>
              <a:gd name="connsiteY1" fmla="*/ 200025 h 246184"/>
              <a:gd name="connsiteX2" fmla="*/ 59348 w 351692"/>
              <a:gd name="connsiteY2" fmla="*/ 200025 h 246184"/>
              <a:gd name="connsiteX3" fmla="*/ 59348 w 351692"/>
              <a:gd name="connsiteY3" fmla="*/ 59348 h 246184"/>
              <a:gd name="connsiteX4" fmla="*/ 235194 w 351692"/>
              <a:gd name="connsiteY4" fmla="*/ 59348 h 246184"/>
              <a:gd name="connsiteX5" fmla="*/ 252779 w 351692"/>
              <a:gd name="connsiteY5" fmla="*/ 24179 h 246184"/>
              <a:gd name="connsiteX6" fmla="*/ 41763 w 351692"/>
              <a:gd name="connsiteY6" fmla="*/ 24179 h 246184"/>
              <a:gd name="connsiteX7" fmla="*/ 24179 w 351692"/>
              <a:gd name="connsiteY7" fmla="*/ 41763 h 246184"/>
              <a:gd name="connsiteX8" fmla="*/ 24179 w 351692"/>
              <a:gd name="connsiteY8" fmla="*/ 217610 h 246184"/>
              <a:gd name="connsiteX9" fmla="*/ 41763 w 351692"/>
              <a:gd name="connsiteY9" fmla="*/ 235194 h 246184"/>
              <a:gd name="connsiteX10" fmla="*/ 252779 w 351692"/>
              <a:gd name="connsiteY10" fmla="*/ 235194 h 246184"/>
              <a:gd name="connsiteX11" fmla="*/ 270364 w 351692"/>
              <a:gd name="connsiteY11" fmla="*/ 217610 h 246184"/>
              <a:gd name="connsiteX12" fmla="*/ 270364 w 351692"/>
              <a:gd name="connsiteY12" fmla="*/ 156064 h 246184"/>
              <a:gd name="connsiteX13" fmla="*/ 340702 w 351692"/>
              <a:gd name="connsiteY13" fmla="*/ 226402 h 246184"/>
              <a:gd name="connsiteX14" fmla="*/ 340702 w 351692"/>
              <a:gd name="connsiteY14" fmla="*/ 32971 h 246184"/>
              <a:gd name="connsiteX15" fmla="*/ 270364 w 351692"/>
              <a:gd name="connsiteY15" fmla="*/ 103310 h 246184"/>
              <a:gd name="connsiteX16" fmla="*/ 270364 w 351692"/>
              <a:gd name="connsiteY16" fmla="*/ 41763 h 246184"/>
              <a:gd name="connsiteX17" fmla="*/ 252779 w 351692"/>
              <a:gd name="connsiteY17" fmla="*/ 24179 h 24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1692" h="246184">
                <a:moveTo>
                  <a:pt x="235194" y="59348"/>
                </a:moveTo>
                <a:lnTo>
                  <a:pt x="235194" y="200025"/>
                </a:lnTo>
                <a:lnTo>
                  <a:pt x="59348" y="200025"/>
                </a:lnTo>
                <a:lnTo>
                  <a:pt x="59348" y="59348"/>
                </a:lnTo>
                <a:lnTo>
                  <a:pt x="235194" y="59348"/>
                </a:lnTo>
                <a:moveTo>
                  <a:pt x="252779" y="24179"/>
                </a:moveTo>
                <a:lnTo>
                  <a:pt x="41763" y="24179"/>
                </a:lnTo>
                <a:cubicBezTo>
                  <a:pt x="32092" y="24179"/>
                  <a:pt x="24179" y="32092"/>
                  <a:pt x="24179" y="41763"/>
                </a:cubicBezTo>
                <a:lnTo>
                  <a:pt x="24179" y="217610"/>
                </a:lnTo>
                <a:cubicBezTo>
                  <a:pt x="24179" y="227281"/>
                  <a:pt x="32092" y="235194"/>
                  <a:pt x="41763" y="235194"/>
                </a:cubicBezTo>
                <a:lnTo>
                  <a:pt x="252779" y="235194"/>
                </a:lnTo>
                <a:cubicBezTo>
                  <a:pt x="262451" y="235194"/>
                  <a:pt x="270364" y="227281"/>
                  <a:pt x="270364" y="217610"/>
                </a:cubicBezTo>
                <a:lnTo>
                  <a:pt x="270364" y="156064"/>
                </a:lnTo>
                <a:lnTo>
                  <a:pt x="340702" y="226402"/>
                </a:lnTo>
                <a:lnTo>
                  <a:pt x="340702" y="32971"/>
                </a:lnTo>
                <a:lnTo>
                  <a:pt x="270364" y="103310"/>
                </a:lnTo>
                <a:lnTo>
                  <a:pt x="270364" y="41763"/>
                </a:lnTo>
                <a:cubicBezTo>
                  <a:pt x="270364" y="32092"/>
                  <a:pt x="262451" y="24179"/>
                  <a:pt x="252779" y="24179"/>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90" name="Freeform: Shape 89">
            <a:extLst>
              <a:ext uri="{FF2B5EF4-FFF2-40B4-BE49-F238E27FC236}">
                <a16:creationId xmlns:a16="http://schemas.microsoft.com/office/drawing/2014/main" id="{258813D8-C59B-4DE5-8CFA-240BEE736BA9}"/>
              </a:ext>
            </a:extLst>
          </p:cNvPr>
          <p:cNvSpPr/>
          <p:nvPr/>
        </p:nvSpPr>
        <p:spPr>
          <a:xfrm>
            <a:off x="4399572" y="4562226"/>
            <a:ext cx="351693" cy="351693"/>
          </a:xfrm>
          <a:custGeom>
            <a:avLst/>
            <a:gdLst>
              <a:gd name="connsiteX0" fmla="*/ 24179 w 351692"/>
              <a:gd name="connsiteY0" fmla="*/ 125642 h 351692"/>
              <a:gd name="connsiteX1" fmla="*/ 24179 w 351692"/>
              <a:gd name="connsiteY1" fmla="*/ 231150 h 351692"/>
              <a:gd name="connsiteX2" fmla="*/ 94517 w 351692"/>
              <a:gd name="connsiteY2" fmla="*/ 231150 h 351692"/>
              <a:gd name="connsiteX3" fmla="*/ 182440 w 351692"/>
              <a:gd name="connsiteY3" fmla="*/ 319073 h 351692"/>
              <a:gd name="connsiteX4" fmla="*/ 182440 w 351692"/>
              <a:gd name="connsiteY4" fmla="*/ 37719 h 351692"/>
              <a:gd name="connsiteX5" fmla="*/ 94517 w 351692"/>
              <a:gd name="connsiteY5" fmla="*/ 125642 h 351692"/>
              <a:gd name="connsiteX6" fmla="*/ 24179 w 351692"/>
              <a:gd name="connsiteY6" fmla="*/ 125642 h 351692"/>
              <a:gd name="connsiteX7" fmla="*/ 147271 w 351692"/>
              <a:gd name="connsiteY7" fmla="*/ 122653 h 351692"/>
              <a:gd name="connsiteX8" fmla="*/ 147271 w 351692"/>
              <a:gd name="connsiteY8" fmla="*/ 234139 h 351692"/>
              <a:gd name="connsiteX9" fmla="*/ 109113 w 351692"/>
              <a:gd name="connsiteY9" fmla="*/ 195981 h 351692"/>
              <a:gd name="connsiteX10" fmla="*/ 59348 w 351692"/>
              <a:gd name="connsiteY10" fmla="*/ 195981 h 351692"/>
              <a:gd name="connsiteX11" fmla="*/ 59348 w 351692"/>
              <a:gd name="connsiteY11" fmla="*/ 160811 h 351692"/>
              <a:gd name="connsiteX12" fmla="*/ 109113 w 351692"/>
              <a:gd name="connsiteY12" fmla="*/ 160811 h 351692"/>
              <a:gd name="connsiteX13" fmla="*/ 147271 w 351692"/>
              <a:gd name="connsiteY13" fmla="*/ 122653 h 351692"/>
              <a:gd name="connsiteX14" fmla="*/ 261571 w 351692"/>
              <a:gd name="connsiteY14" fmla="*/ 178396 h 351692"/>
              <a:gd name="connsiteX15" fmla="*/ 217610 w 351692"/>
              <a:gd name="connsiteY15" fmla="*/ 107530 h 351692"/>
              <a:gd name="connsiteX16" fmla="*/ 217610 w 351692"/>
              <a:gd name="connsiteY16" fmla="*/ 249086 h 351692"/>
              <a:gd name="connsiteX17" fmla="*/ 261571 w 351692"/>
              <a:gd name="connsiteY17" fmla="*/ 178396 h 351692"/>
              <a:gd name="connsiteX18" fmla="*/ 217610 w 351692"/>
              <a:gd name="connsiteY18" fmla="*/ 24179 h 351692"/>
              <a:gd name="connsiteX19" fmla="*/ 217610 w 351692"/>
              <a:gd name="connsiteY19" fmla="*/ 60403 h 351692"/>
              <a:gd name="connsiteX20" fmla="*/ 305533 w 351692"/>
              <a:gd name="connsiteY20" fmla="*/ 178396 h 351692"/>
              <a:gd name="connsiteX21" fmla="*/ 217610 w 351692"/>
              <a:gd name="connsiteY21" fmla="*/ 296389 h 351692"/>
              <a:gd name="connsiteX22" fmla="*/ 217610 w 351692"/>
              <a:gd name="connsiteY22" fmla="*/ 332613 h 351692"/>
              <a:gd name="connsiteX23" fmla="*/ 340702 w 351692"/>
              <a:gd name="connsiteY23" fmla="*/ 178396 h 351692"/>
              <a:gd name="connsiteX24" fmla="*/ 217610 w 351692"/>
              <a:gd name="connsiteY24" fmla="*/ 24179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51692" h="351692">
                <a:moveTo>
                  <a:pt x="24179" y="125642"/>
                </a:moveTo>
                <a:lnTo>
                  <a:pt x="24179" y="231150"/>
                </a:lnTo>
                <a:lnTo>
                  <a:pt x="94517" y="231150"/>
                </a:lnTo>
                <a:lnTo>
                  <a:pt x="182440" y="319073"/>
                </a:lnTo>
                <a:lnTo>
                  <a:pt x="182440" y="37719"/>
                </a:lnTo>
                <a:lnTo>
                  <a:pt x="94517" y="125642"/>
                </a:lnTo>
                <a:lnTo>
                  <a:pt x="24179" y="125642"/>
                </a:lnTo>
                <a:close/>
                <a:moveTo>
                  <a:pt x="147271" y="122653"/>
                </a:moveTo>
                <a:lnTo>
                  <a:pt x="147271" y="234139"/>
                </a:lnTo>
                <a:lnTo>
                  <a:pt x="109113" y="195981"/>
                </a:lnTo>
                <a:lnTo>
                  <a:pt x="59348" y="195981"/>
                </a:lnTo>
                <a:lnTo>
                  <a:pt x="59348" y="160811"/>
                </a:lnTo>
                <a:lnTo>
                  <a:pt x="109113" y="160811"/>
                </a:lnTo>
                <a:lnTo>
                  <a:pt x="147271" y="122653"/>
                </a:lnTo>
                <a:close/>
                <a:moveTo>
                  <a:pt x="261571" y="178396"/>
                </a:moveTo>
                <a:cubicBezTo>
                  <a:pt x="261571" y="147271"/>
                  <a:pt x="243635" y="120543"/>
                  <a:pt x="217610" y="107530"/>
                </a:cubicBezTo>
                <a:lnTo>
                  <a:pt x="217610" y="249086"/>
                </a:lnTo>
                <a:cubicBezTo>
                  <a:pt x="243635" y="236249"/>
                  <a:pt x="261571" y="209521"/>
                  <a:pt x="261571" y="178396"/>
                </a:cubicBezTo>
                <a:close/>
                <a:moveTo>
                  <a:pt x="217610" y="24179"/>
                </a:moveTo>
                <a:lnTo>
                  <a:pt x="217610" y="60403"/>
                </a:lnTo>
                <a:cubicBezTo>
                  <a:pt x="268429" y="75526"/>
                  <a:pt x="305533" y="122653"/>
                  <a:pt x="305533" y="178396"/>
                </a:cubicBezTo>
                <a:cubicBezTo>
                  <a:pt x="305533" y="234139"/>
                  <a:pt x="268429" y="281266"/>
                  <a:pt x="217610" y="296389"/>
                </a:cubicBezTo>
                <a:lnTo>
                  <a:pt x="217610" y="332613"/>
                </a:lnTo>
                <a:cubicBezTo>
                  <a:pt x="288124" y="316611"/>
                  <a:pt x="340702" y="253658"/>
                  <a:pt x="340702" y="178396"/>
                </a:cubicBezTo>
                <a:cubicBezTo>
                  <a:pt x="340702" y="103134"/>
                  <a:pt x="288124" y="40181"/>
                  <a:pt x="217610" y="24179"/>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96" name="Freeform: Shape 95">
            <a:extLst>
              <a:ext uri="{FF2B5EF4-FFF2-40B4-BE49-F238E27FC236}">
                <a16:creationId xmlns:a16="http://schemas.microsoft.com/office/drawing/2014/main" id="{016D43E4-913A-4D2E-AF8D-FA7472E7937E}"/>
              </a:ext>
            </a:extLst>
          </p:cNvPr>
          <p:cNvSpPr/>
          <p:nvPr/>
        </p:nvSpPr>
        <p:spPr>
          <a:xfrm>
            <a:off x="5426481" y="4593351"/>
            <a:ext cx="298939" cy="298939"/>
          </a:xfrm>
          <a:custGeom>
            <a:avLst/>
            <a:gdLst>
              <a:gd name="connsiteX0" fmla="*/ 112102 w 298938"/>
              <a:gd name="connsiteY0" fmla="*/ 24179 h 298938"/>
              <a:gd name="connsiteX1" fmla="*/ 112102 w 298938"/>
              <a:gd name="connsiteY1" fmla="*/ 59348 h 298938"/>
              <a:gd name="connsiteX2" fmla="*/ 227985 w 298938"/>
              <a:gd name="connsiteY2" fmla="*/ 59348 h 298938"/>
              <a:gd name="connsiteX3" fmla="*/ 24179 w 298938"/>
              <a:gd name="connsiteY3" fmla="*/ 263154 h 298938"/>
              <a:gd name="connsiteX4" fmla="*/ 48973 w 298938"/>
              <a:gd name="connsiteY4" fmla="*/ 287948 h 298938"/>
              <a:gd name="connsiteX5" fmla="*/ 252779 w 298938"/>
              <a:gd name="connsiteY5" fmla="*/ 84142 h 298938"/>
              <a:gd name="connsiteX6" fmla="*/ 252779 w 298938"/>
              <a:gd name="connsiteY6" fmla="*/ 200025 h 298938"/>
              <a:gd name="connsiteX7" fmla="*/ 287948 w 298938"/>
              <a:gd name="connsiteY7" fmla="*/ 200025 h 298938"/>
              <a:gd name="connsiteX8" fmla="*/ 287948 w 298938"/>
              <a:gd name="connsiteY8" fmla="*/ 24179 h 298938"/>
              <a:gd name="connsiteX9" fmla="*/ 112102 w 298938"/>
              <a:gd name="connsiteY9" fmla="*/ 24179 h 298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8938" h="298938">
                <a:moveTo>
                  <a:pt x="112102" y="24179"/>
                </a:moveTo>
                <a:lnTo>
                  <a:pt x="112102" y="59348"/>
                </a:lnTo>
                <a:lnTo>
                  <a:pt x="227985" y="59348"/>
                </a:lnTo>
                <a:lnTo>
                  <a:pt x="24179" y="263154"/>
                </a:lnTo>
                <a:lnTo>
                  <a:pt x="48973" y="287948"/>
                </a:lnTo>
                <a:lnTo>
                  <a:pt x="252779" y="84142"/>
                </a:lnTo>
                <a:lnTo>
                  <a:pt x="252779" y="200025"/>
                </a:lnTo>
                <a:lnTo>
                  <a:pt x="287948" y="200025"/>
                </a:lnTo>
                <a:lnTo>
                  <a:pt x="287948" y="24179"/>
                </a:lnTo>
                <a:lnTo>
                  <a:pt x="112102" y="24179"/>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00" name="Freeform: Shape 99">
            <a:extLst>
              <a:ext uri="{FF2B5EF4-FFF2-40B4-BE49-F238E27FC236}">
                <a16:creationId xmlns:a16="http://schemas.microsoft.com/office/drawing/2014/main" id="{ED7923A6-AE65-45D4-AA06-5BEFD8B6682F}"/>
              </a:ext>
            </a:extLst>
          </p:cNvPr>
          <p:cNvSpPr/>
          <p:nvPr/>
        </p:nvSpPr>
        <p:spPr>
          <a:xfrm>
            <a:off x="6400635" y="4575767"/>
            <a:ext cx="386862" cy="316523"/>
          </a:xfrm>
          <a:custGeom>
            <a:avLst/>
            <a:gdLst>
              <a:gd name="connsiteX0" fmla="*/ 375871 w 386861"/>
              <a:gd name="connsiteY0" fmla="*/ 59348 h 316523"/>
              <a:gd name="connsiteX1" fmla="*/ 340702 w 386861"/>
              <a:gd name="connsiteY1" fmla="*/ 24179 h 316523"/>
              <a:gd name="connsiteX2" fmla="*/ 59348 w 386861"/>
              <a:gd name="connsiteY2" fmla="*/ 24179 h 316523"/>
              <a:gd name="connsiteX3" fmla="*/ 24179 w 386861"/>
              <a:gd name="connsiteY3" fmla="*/ 59348 h 316523"/>
              <a:gd name="connsiteX4" fmla="*/ 24179 w 386861"/>
              <a:gd name="connsiteY4" fmla="*/ 270364 h 316523"/>
              <a:gd name="connsiteX5" fmla="*/ 59348 w 386861"/>
              <a:gd name="connsiteY5" fmla="*/ 305533 h 316523"/>
              <a:gd name="connsiteX6" fmla="*/ 340702 w 386861"/>
              <a:gd name="connsiteY6" fmla="*/ 305533 h 316523"/>
              <a:gd name="connsiteX7" fmla="*/ 375871 w 386861"/>
              <a:gd name="connsiteY7" fmla="*/ 270364 h 316523"/>
              <a:gd name="connsiteX8" fmla="*/ 375871 w 386861"/>
              <a:gd name="connsiteY8" fmla="*/ 59348 h 316523"/>
              <a:gd name="connsiteX9" fmla="*/ 340702 w 386861"/>
              <a:gd name="connsiteY9" fmla="*/ 59348 h 316523"/>
              <a:gd name="connsiteX10" fmla="*/ 200025 w 386861"/>
              <a:gd name="connsiteY10" fmla="*/ 147271 h 316523"/>
              <a:gd name="connsiteX11" fmla="*/ 59348 w 386861"/>
              <a:gd name="connsiteY11" fmla="*/ 59348 h 316523"/>
              <a:gd name="connsiteX12" fmla="*/ 340702 w 386861"/>
              <a:gd name="connsiteY12" fmla="*/ 59348 h 316523"/>
              <a:gd name="connsiteX13" fmla="*/ 340702 w 386861"/>
              <a:gd name="connsiteY13" fmla="*/ 270364 h 316523"/>
              <a:gd name="connsiteX14" fmla="*/ 59348 w 386861"/>
              <a:gd name="connsiteY14" fmla="*/ 270364 h 316523"/>
              <a:gd name="connsiteX15" fmla="*/ 59348 w 386861"/>
              <a:gd name="connsiteY15" fmla="*/ 94517 h 316523"/>
              <a:gd name="connsiteX16" fmla="*/ 200025 w 386861"/>
              <a:gd name="connsiteY16" fmla="*/ 182440 h 316523"/>
              <a:gd name="connsiteX17" fmla="*/ 340702 w 386861"/>
              <a:gd name="connsiteY17" fmla="*/ 94517 h 316523"/>
              <a:gd name="connsiteX18" fmla="*/ 340702 w 386861"/>
              <a:gd name="connsiteY18" fmla="*/ 270364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86861" h="316523">
                <a:moveTo>
                  <a:pt x="375871" y="59348"/>
                </a:moveTo>
                <a:cubicBezTo>
                  <a:pt x="375871" y="40005"/>
                  <a:pt x="360045" y="24179"/>
                  <a:pt x="340702" y="24179"/>
                </a:cubicBezTo>
                <a:lnTo>
                  <a:pt x="59348" y="24179"/>
                </a:lnTo>
                <a:cubicBezTo>
                  <a:pt x="40005" y="24179"/>
                  <a:pt x="24179" y="40005"/>
                  <a:pt x="24179" y="59348"/>
                </a:cubicBezTo>
                <a:lnTo>
                  <a:pt x="24179" y="270364"/>
                </a:lnTo>
                <a:cubicBezTo>
                  <a:pt x="24179" y="289707"/>
                  <a:pt x="40005" y="305533"/>
                  <a:pt x="59348" y="305533"/>
                </a:cubicBezTo>
                <a:lnTo>
                  <a:pt x="340702" y="305533"/>
                </a:lnTo>
                <a:cubicBezTo>
                  <a:pt x="360045" y="305533"/>
                  <a:pt x="375871" y="289707"/>
                  <a:pt x="375871" y="270364"/>
                </a:cubicBezTo>
                <a:lnTo>
                  <a:pt x="375871" y="59348"/>
                </a:lnTo>
                <a:close/>
                <a:moveTo>
                  <a:pt x="340702" y="59348"/>
                </a:moveTo>
                <a:lnTo>
                  <a:pt x="200025" y="147271"/>
                </a:lnTo>
                <a:lnTo>
                  <a:pt x="59348" y="59348"/>
                </a:lnTo>
                <a:lnTo>
                  <a:pt x="340702" y="59348"/>
                </a:lnTo>
                <a:close/>
                <a:moveTo>
                  <a:pt x="340702" y="270364"/>
                </a:moveTo>
                <a:lnTo>
                  <a:pt x="59348" y="270364"/>
                </a:lnTo>
                <a:lnTo>
                  <a:pt x="59348" y="94517"/>
                </a:lnTo>
                <a:lnTo>
                  <a:pt x="200025" y="182440"/>
                </a:lnTo>
                <a:lnTo>
                  <a:pt x="340702" y="94517"/>
                </a:lnTo>
                <a:lnTo>
                  <a:pt x="340702" y="270364"/>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03" name="Freeform: Shape 102">
            <a:extLst>
              <a:ext uri="{FF2B5EF4-FFF2-40B4-BE49-F238E27FC236}">
                <a16:creationId xmlns:a16="http://schemas.microsoft.com/office/drawing/2014/main" id="{604F6396-8FE0-437F-B9F6-DB7181CF377E}"/>
              </a:ext>
            </a:extLst>
          </p:cNvPr>
          <p:cNvSpPr/>
          <p:nvPr/>
        </p:nvSpPr>
        <p:spPr>
          <a:xfrm>
            <a:off x="7409959" y="4540597"/>
            <a:ext cx="386862" cy="386862"/>
          </a:xfrm>
          <a:custGeom>
            <a:avLst/>
            <a:gdLst>
              <a:gd name="connsiteX0" fmla="*/ 217610 w 386861"/>
              <a:gd name="connsiteY0" fmla="*/ 112102 h 386861"/>
              <a:gd name="connsiteX1" fmla="*/ 182440 w 386861"/>
              <a:gd name="connsiteY1" fmla="*/ 112102 h 386861"/>
              <a:gd name="connsiteX2" fmla="*/ 182440 w 386861"/>
              <a:gd name="connsiteY2" fmla="*/ 182440 h 386861"/>
              <a:gd name="connsiteX3" fmla="*/ 112102 w 386861"/>
              <a:gd name="connsiteY3" fmla="*/ 182440 h 386861"/>
              <a:gd name="connsiteX4" fmla="*/ 112102 w 386861"/>
              <a:gd name="connsiteY4" fmla="*/ 217610 h 386861"/>
              <a:gd name="connsiteX5" fmla="*/ 182440 w 386861"/>
              <a:gd name="connsiteY5" fmla="*/ 217610 h 386861"/>
              <a:gd name="connsiteX6" fmla="*/ 182440 w 386861"/>
              <a:gd name="connsiteY6" fmla="*/ 287948 h 386861"/>
              <a:gd name="connsiteX7" fmla="*/ 217610 w 386861"/>
              <a:gd name="connsiteY7" fmla="*/ 287948 h 386861"/>
              <a:gd name="connsiteX8" fmla="*/ 217610 w 386861"/>
              <a:gd name="connsiteY8" fmla="*/ 217610 h 386861"/>
              <a:gd name="connsiteX9" fmla="*/ 287948 w 386861"/>
              <a:gd name="connsiteY9" fmla="*/ 217610 h 386861"/>
              <a:gd name="connsiteX10" fmla="*/ 287948 w 386861"/>
              <a:gd name="connsiteY10" fmla="*/ 182440 h 386861"/>
              <a:gd name="connsiteX11" fmla="*/ 217610 w 386861"/>
              <a:gd name="connsiteY11" fmla="*/ 182440 h 386861"/>
              <a:gd name="connsiteX12" fmla="*/ 217610 w 386861"/>
              <a:gd name="connsiteY12" fmla="*/ 112102 h 386861"/>
              <a:gd name="connsiteX13" fmla="*/ 200025 w 386861"/>
              <a:gd name="connsiteY13" fmla="*/ 24179 h 386861"/>
              <a:gd name="connsiteX14" fmla="*/ 24179 w 386861"/>
              <a:gd name="connsiteY14" fmla="*/ 200025 h 386861"/>
              <a:gd name="connsiteX15" fmla="*/ 200025 w 386861"/>
              <a:gd name="connsiteY15" fmla="*/ 375871 h 386861"/>
              <a:gd name="connsiteX16" fmla="*/ 375871 w 386861"/>
              <a:gd name="connsiteY16" fmla="*/ 200025 h 386861"/>
              <a:gd name="connsiteX17" fmla="*/ 200025 w 386861"/>
              <a:gd name="connsiteY17" fmla="*/ 24179 h 386861"/>
              <a:gd name="connsiteX18" fmla="*/ 200025 w 386861"/>
              <a:gd name="connsiteY18" fmla="*/ 340702 h 386861"/>
              <a:gd name="connsiteX19" fmla="*/ 59348 w 386861"/>
              <a:gd name="connsiteY19" fmla="*/ 200025 h 386861"/>
              <a:gd name="connsiteX20" fmla="*/ 200025 w 386861"/>
              <a:gd name="connsiteY20" fmla="*/ 59348 h 386861"/>
              <a:gd name="connsiteX21" fmla="*/ 340702 w 386861"/>
              <a:gd name="connsiteY21" fmla="*/ 200025 h 386861"/>
              <a:gd name="connsiteX22" fmla="*/ 200025 w 386861"/>
              <a:gd name="connsiteY22" fmla="*/ 34070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86861" h="386861">
                <a:moveTo>
                  <a:pt x="217610" y="112102"/>
                </a:moveTo>
                <a:lnTo>
                  <a:pt x="182440" y="112102"/>
                </a:lnTo>
                <a:lnTo>
                  <a:pt x="182440" y="182440"/>
                </a:lnTo>
                <a:lnTo>
                  <a:pt x="112102" y="182440"/>
                </a:lnTo>
                <a:lnTo>
                  <a:pt x="112102" y="217610"/>
                </a:lnTo>
                <a:lnTo>
                  <a:pt x="182440" y="217610"/>
                </a:lnTo>
                <a:lnTo>
                  <a:pt x="182440" y="287948"/>
                </a:lnTo>
                <a:lnTo>
                  <a:pt x="217610" y="287948"/>
                </a:lnTo>
                <a:lnTo>
                  <a:pt x="217610" y="217610"/>
                </a:lnTo>
                <a:lnTo>
                  <a:pt x="287948" y="217610"/>
                </a:lnTo>
                <a:lnTo>
                  <a:pt x="287948" y="182440"/>
                </a:lnTo>
                <a:lnTo>
                  <a:pt x="217610" y="182440"/>
                </a:lnTo>
                <a:lnTo>
                  <a:pt x="217610" y="112102"/>
                </a:lnTo>
                <a:close/>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200025" y="340702"/>
                </a:moveTo>
                <a:cubicBezTo>
                  <a:pt x="122477" y="340702"/>
                  <a:pt x="59348" y="277573"/>
                  <a:pt x="59348" y="200025"/>
                </a:cubicBezTo>
                <a:cubicBezTo>
                  <a:pt x="59348" y="122477"/>
                  <a:pt x="122477" y="59348"/>
                  <a:pt x="200025" y="59348"/>
                </a:cubicBezTo>
                <a:cubicBezTo>
                  <a:pt x="277573" y="59348"/>
                  <a:pt x="340702" y="122477"/>
                  <a:pt x="340702" y="200025"/>
                </a:cubicBezTo>
                <a:cubicBezTo>
                  <a:pt x="340702" y="277573"/>
                  <a:pt x="277573" y="340702"/>
                  <a:pt x="200025" y="340702"/>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06" name="Freeform: Shape 105">
            <a:extLst>
              <a:ext uri="{FF2B5EF4-FFF2-40B4-BE49-F238E27FC236}">
                <a16:creationId xmlns:a16="http://schemas.microsoft.com/office/drawing/2014/main" id="{D18BE644-59D1-4A66-A1FE-22A55FD322CA}"/>
              </a:ext>
            </a:extLst>
          </p:cNvPr>
          <p:cNvSpPr/>
          <p:nvPr/>
        </p:nvSpPr>
        <p:spPr>
          <a:xfrm>
            <a:off x="8419283" y="4628521"/>
            <a:ext cx="386862" cy="211016"/>
          </a:xfrm>
          <a:custGeom>
            <a:avLst/>
            <a:gdLst>
              <a:gd name="connsiteX0" fmla="*/ 287948 w 386861"/>
              <a:gd name="connsiteY0" fmla="*/ 24179 h 211015"/>
              <a:gd name="connsiteX1" fmla="*/ 217610 w 386861"/>
              <a:gd name="connsiteY1" fmla="*/ 24179 h 211015"/>
              <a:gd name="connsiteX2" fmla="*/ 217610 w 386861"/>
              <a:gd name="connsiteY2" fmla="*/ 59348 h 211015"/>
              <a:gd name="connsiteX3" fmla="*/ 287948 w 386861"/>
              <a:gd name="connsiteY3" fmla="*/ 59348 h 211015"/>
              <a:gd name="connsiteX4" fmla="*/ 340702 w 386861"/>
              <a:gd name="connsiteY4" fmla="*/ 112102 h 211015"/>
              <a:gd name="connsiteX5" fmla="*/ 287948 w 386861"/>
              <a:gd name="connsiteY5" fmla="*/ 164856 h 211015"/>
              <a:gd name="connsiteX6" fmla="*/ 217610 w 386861"/>
              <a:gd name="connsiteY6" fmla="*/ 164856 h 211015"/>
              <a:gd name="connsiteX7" fmla="*/ 217610 w 386861"/>
              <a:gd name="connsiteY7" fmla="*/ 200025 h 211015"/>
              <a:gd name="connsiteX8" fmla="*/ 287948 w 386861"/>
              <a:gd name="connsiteY8" fmla="*/ 200025 h 211015"/>
              <a:gd name="connsiteX9" fmla="*/ 375871 w 386861"/>
              <a:gd name="connsiteY9" fmla="*/ 112102 h 211015"/>
              <a:gd name="connsiteX10" fmla="*/ 287948 w 386861"/>
              <a:gd name="connsiteY10" fmla="*/ 24179 h 211015"/>
              <a:gd name="connsiteX11" fmla="*/ 182440 w 386861"/>
              <a:gd name="connsiteY11" fmla="*/ 164856 h 211015"/>
              <a:gd name="connsiteX12" fmla="*/ 112102 w 386861"/>
              <a:gd name="connsiteY12" fmla="*/ 164856 h 211015"/>
              <a:gd name="connsiteX13" fmla="*/ 59348 w 386861"/>
              <a:gd name="connsiteY13" fmla="*/ 112102 h 211015"/>
              <a:gd name="connsiteX14" fmla="*/ 112102 w 386861"/>
              <a:gd name="connsiteY14" fmla="*/ 59348 h 211015"/>
              <a:gd name="connsiteX15" fmla="*/ 182440 w 386861"/>
              <a:gd name="connsiteY15" fmla="*/ 59348 h 211015"/>
              <a:gd name="connsiteX16" fmla="*/ 182440 w 386861"/>
              <a:gd name="connsiteY16" fmla="*/ 24179 h 211015"/>
              <a:gd name="connsiteX17" fmla="*/ 112102 w 386861"/>
              <a:gd name="connsiteY17" fmla="*/ 24179 h 211015"/>
              <a:gd name="connsiteX18" fmla="*/ 24179 w 386861"/>
              <a:gd name="connsiteY18" fmla="*/ 112102 h 211015"/>
              <a:gd name="connsiteX19" fmla="*/ 112102 w 386861"/>
              <a:gd name="connsiteY19" fmla="*/ 200025 h 211015"/>
              <a:gd name="connsiteX20" fmla="*/ 182440 w 386861"/>
              <a:gd name="connsiteY20" fmla="*/ 200025 h 211015"/>
              <a:gd name="connsiteX21" fmla="*/ 182440 w 386861"/>
              <a:gd name="connsiteY21" fmla="*/ 164856 h 211015"/>
              <a:gd name="connsiteX22" fmla="*/ 129687 w 386861"/>
              <a:gd name="connsiteY22" fmla="*/ 94517 h 211015"/>
              <a:gd name="connsiteX23" fmla="*/ 270364 w 386861"/>
              <a:gd name="connsiteY23" fmla="*/ 94517 h 211015"/>
              <a:gd name="connsiteX24" fmla="*/ 270364 w 386861"/>
              <a:gd name="connsiteY24" fmla="*/ 129687 h 211015"/>
              <a:gd name="connsiteX25" fmla="*/ 129687 w 386861"/>
              <a:gd name="connsiteY25" fmla="*/ 129687 h 211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86861" h="211015">
                <a:moveTo>
                  <a:pt x="287948" y="24179"/>
                </a:moveTo>
                <a:lnTo>
                  <a:pt x="217610" y="24179"/>
                </a:lnTo>
                <a:lnTo>
                  <a:pt x="217610" y="59348"/>
                </a:lnTo>
                <a:lnTo>
                  <a:pt x="287948" y="59348"/>
                </a:lnTo>
                <a:cubicBezTo>
                  <a:pt x="316963" y="59348"/>
                  <a:pt x="340702" y="83087"/>
                  <a:pt x="340702" y="112102"/>
                </a:cubicBezTo>
                <a:cubicBezTo>
                  <a:pt x="340702" y="141117"/>
                  <a:pt x="316963" y="164856"/>
                  <a:pt x="287948" y="164856"/>
                </a:cubicBezTo>
                <a:lnTo>
                  <a:pt x="217610" y="164856"/>
                </a:lnTo>
                <a:lnTo>
                  <a:pt x="217610" y="200025"/>
                </a:lnTo>
                <a:lnTo>
                  <a:pt x="287948" y="200025"/>
                </a:lnTo>
                <a:cubicBezTo>
                  <a:pt x="336482" y="200025"/>
                  <a:pt x="375871" y="160636"/>
                  <a:pt x="375871" y="112102"/>
                </a:cubicBezTo>
                <a:cubicBezTo>
                  <a:pt x="375871" y="63568"/>
                  <a:pt x="336482" y="24179"/>
                  <a:pt x="287948" y="24179"/>
                </a:cubicBezTo>
                <a:close/>
                <a:moveTo>
                  <a:pt x="182440" y="164856"/>
                </a:moveTo>
                <a:lnTo>
                  <a:pt x="112102" y="164856"/>
                </a:lnTo>
                <a:cubicBezTo>
                  <a:pt x="83087" y="164856"/>
                  <a:pt x="59348" y="141117"/>
                  <a:pt x="59348" y="112102"/>
                </a:cubicBezTo>
                <a:cubicBezTo>
                  <a:pt x="59348" y="83087"/>
                  <a:pt x="83087" y="59348"/>
                  <a:pt x="112102" y="59348"/>
                </a:cubicBezTo>
                <a:lnTo>
                  <a:pt x="182440" y="59348"/>
                </a:lnTo>
                <a:lnTo>
                  <a:pt x="182440" y="24179"/>
                </a:lnTo>
                <a:lnTo>
                  <a:pt x="112102" y="24179"/>
                </a:lnTo>
                <a:cubicBezTo>
                  <a:pt x="63568" y="24179"/>
                  <a:pt x="24179" y="63568"/>
                  <a:pt x="24179" y="112102"/>
                </a:cubicBezTo>
                <a:cubicBezTo>
                  <a:pt x="24179" y="160636"/>
                  <a:pt x="63568" y="200025"/>
                  <a:pt x="112102" y="200025"/>
                </a:cubicBezTo>
                <a:lnTo>
                  <a:pt x="182440" y="200025"/>
                </a:lnTo>
                <a:lnTo>
                  <a:pt x="182440" y="164856"/>
                </a:lnTo>
                <a:close/>
                <a:moveTo>
                  <a:pt x="129687" y="94517"/>
                </a:moveTo>
                <a:lnTo>
                  <a:pt x="270364" y="94517"/>
                </a:lnTo>
                <a:lnTo>
                  <a:pt x="270364" y="129687"/>
                </a:lnTo>
                <a:lnTo>
                  <a:pt x="129687" y="129687"/>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09" name="Freeform: Shape 108">
            <a:extLst>
              <a:ext uri="{FF2B5EF4-FFF2-40B4-BE49-F238E27FC236}">
                <a16:creationId xmlns:a16="http://schemas.microsoft.com/office/drawing/2014/main" id="{90134595-9C81-4E81-98EE-AF25A1AFD2B7}"/>
              </a:ext>
            </a:extLst>
          </p:cNvPr>
          <p:cNvSpPr/>
          <p:nvPr/>
        </p:nvSpPr>
        <p:spPr>
          <a:xfrm>
            <a:off x="9504573" y="4558182"/>
            <a:ext cx="211016" cy="351693"/>
          </a:xfrm>
          <a:custGeom>
            <a:avLst/>
            <a:gdLst>
              <a:gd name="connsiteX0" fmla="*/ 120543 w 211015"/>
              <a:gd name="connsiteY0" fmla="*/ 163097 h 351692"/>
              <a:gd name="connsiteX1" fmla="*/ 67789 w 211015"/>
              <a:gd name="connsiteY1" fmla="*/ 125290 h 351692"/>
              <a:gd name="connsiteX2" fmla="*/ 115267 w 211015"/>
              <a:gd name="connsiteY2" fmla="*/ 92759 h 351692"/>
              <a:gd name="connsiteX3" fmla="*/ 159229 w 211015"/>
              <a:gd name="connsiteY3" fmla="*/ 129687 h 351692"/>
              <a:gd name="connsiteX4" fmla="*/ 198091 w 211015"/>
              <a:gd name="connsiteY4" fmla="*/ 129687 h 351692"/>
              <a:gd name="connsiteX5" fmla="*/ 141644 w 211015"/>
              <a:gd name="connsiteY5" fmla="*/ 62689 h 351692"/>
              <a:gd name="connsiteX6" fmla="*/ 141644 w 211015"/>
              <a:gd name="connsiteY6" fmla="*/ 24179 h 351692"/>
              <a:gd name="connsiteX7" fmla="*/ 88890 w 211015"/>
              <a:gd name="connsiteY7" fmla="*/ 24179 h 351692"/>
              <a:gd name="connsiteX8" fmla="*/ 88890 w 211015"/>
              <a:gd name="connsiteY8" fmla="*/ 62162 h 351692"/>
              <a:gd name="connsiteX9" fmla="*/ 27344 w 211015"/>
              <a:gd name="connsiteY9" fmla="*/ 125642 h 351692"/>
              <a:gd name="connsiteX10" fmla="*/ 109992 w 211015"/>
              <a:gd name="connsiteY10" fmla="*/ 198267 h 351692"/>
              <a:gd name="connsiteX11" fmla="*/ 162746 w 211015"/>
              <a:gd name="connsiteY11" fmla="*/ 240646 h 351692"/>
              <a:gd name="connsiteX12" fmla="*/ 115267 w 211015"/>
              <a:gd name="connsiteY12" fmla="*/ 272122 h 351692"/>
              <a:gd name="connsiteX13" fmla="*/ 62865 w 211015"/>
              <a:gd name="connsiteY13" fmla="*/ 235194 h 351692"/>
              <a:gd name="connsiteX14" fmla="*/ 24179 w 211015"/>
              <a:gd name="connsiteY14" fmla="*/ 235194 h 351692"/>
              <a:gd name="connsiteX15" fmla="*/ 88890 w 211015"/>
              <a:gd name="connsiteY15" fmla="*/ 302543 h 351692"/>
              <a:gd name="connsiteX16" fmla="*/ 88890 w 211015"/>
              <a:gd name="connsiteY16" fmla="*/ 340702 h 351692"/>
              <a:gd name="connsiteX17" fmla="*/ 141644 w 211015"/>
              <a:gd name="connsiteY17" fmla="*/ 340702 h 351692"/>
              <a:gd name="connsiteX18" fmla="*/ 141644 w 211015"/>
              <a:gd name="connsiteY18" fmla="*/ 302895 h 351692"/>
              <a:gd name="connsiteX19" fmla="*/ 203190 w 211015"/>
              <a:gd name="connsiteY19" fmla="*/ 240470 h 351692"/>
              <a:gd name="connsiteX20" fmla="*/ 120543 w 211015"/>
              <a:gd name="connsiteY20" fmla="*/ 163097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1015" h="351692">
                <a:moveTo>
                  <a:pt x="120543" y="163097"/>
                </a:moveTo>
                <a:cubicBezTo>
                  <a:pt x="80626" y="152722"/>
                  <a:pt x="67789" y="141996"/>
                  <a:pt x="67789" y="125290"/>
                </a:cubicBezTo>
                <a:cubicBezTo>
                  <a:pt x="67789" y="106123"/>
                  <a:pt x="85549" y="92759"/>
                  <a:pt x="115267" y="92759"/>
                </a:cubicBezTo>
                <a:cubicBezTo>
                  <a:pt x="146568" y="92759"/>
                  <a:pt x="158174" y="107706"/>
                  <a:pt x="159229" y="129687"/>
                </a:cubicBezTo>
                <a:lnTo>
                  <a:pt x="198091" y="129687"/>
                </a:lnTo>
                <a:cubicBezTo>
                  <a:pt x="196860" y="99441"/>
                  <a:pt x="178396" y="71657"/>
                  <a:pt x="141644" y="62689"/>
                </a:cubicBezTo>
                <a:lnTo>
                  <a:pt x="141644" y="24179"/>
                </a:lnTo>
                <a:lnTo>
                  <a:pt x="88890" y="24179"/>
                </a:lnTo>
                <a:lnTo>
                  <a:pt x="88890" y="62162"/>
                </a:lnTo>
                <a:cubicBezTo>
                  <a:pt x="54776" y="69547"/>
                  <a:pt x="27344" y="91704"/>
                  <a:pt x="27344" y="125642"/>
                </a:cubicBezTo>
                <a:cubicBezTo>
                  <a:pt x="27344" y="166263"/>
                  <a:pt x="60931" y="186485"/>
                  <a:pt x="109992" y="198267"/>
                </a:cubicBezTo>
                <a:cubicBezTo>
                  <a:pt x="153953" y="208817"/>
                  <a:pt x="162746" y="224292"/>
                  <a:pt x="162746" y="240646"/>
                </a:cubicBezTo>
                <a:cubicBezTo>
                  <a:pt x="162746" y="252779"/>
                  <a:pt x="154129" y="272122"/>
                  <a:pt x="115267" y="272122"/>
                </a:cubicBezTo>
                <a:cubicBezTo>
                  <a:pt x="79043" y="272122"/>
                  <a:pt x="64799" y="255944"/>
                  <a:pt x="62865" y="235194"/>
                </a:cubicBezTo>
                <a:lnTo>
                  <a:pt x="24179" y="235194"/>
                </a:lnTo>
                <a:cubicBezTo>
                  <a:pt x="26289" y="273705"/>
                  <a:pt x="55128" y="295334"/>
                  <a:pt x="88890" y="302543"/>
                </a:cubicBezTo>
                <a:lnTo>
                  <a:pt x="88890" y="340702"/>
                </a:lnTo>
                <a:lnTo>
                  <a:pt x="141644" y="340702"/>
                </a:lnTo>
                <a:lnTo>
                  <a:pt x="141644" y="302895"/>
                </a:lnTo>
                <a:cubicBezTo>
                  <a:pt x="175934" y="296389"/>
                  <a:pt x="203190" y="276518"/>
                  <a:pt x="203190" y="240470"/>
                </a:cubicBezTo>
                <a:cubicBezTo>
                  <a:pt x="203190" y="190529"/>
                  <a:pt x="160460" y="173472"/>
                  <a:pt x="120543" y="163097"/>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12" name="Freeform: Shape 111">
            <a:extLst>
              <a:ext uri="{FF2B5EF4-FFF2-40B4-BE49-F238E27FC236}">
                <a16:creationId xmlns:a16="http://schemas.microsoft.com/office/drawing/2014/main" id="{5A0096CF-188C-4C9D-AFE9-BBE0FB0DF534}"/>
              </a:ext>
            </a:extLst>
          </p:cNvPr>
          <p:cNvSpPr/>
          <p:nvPr/>
        </p:nvSpPr>
        <p:spPr>
          <a:xfrm>
            <a:off x="10490688" y="4594353"/>
            <a:ext cx="281354" cy="281354"/>
          </a:xfrm>
          <a:custGeom>
            <a:avLst/>
            <a:gdLst>
              <a:gd name="connsiteX0" fmla="*/ 24179 w 281354"/>
              <a:gd name="connsiteY0" fmla="*/ 98034 h 281354"/>
              <a:gd name="connsiteX1" fmla="*/ 76933 w 281354"/>
              <a:gd name="connsiteY1" fmla="*/ 98034 h 281354"/>
              <a:gd name="connsiteX2" fmla="*/ 76933 w 281354"/>
              <a:gd name="connsiteY2" fmla="*/ 270364 h 281354"/>
              <a:gd name="connsiteX3" fmla="*/ 24179 w 281354"/>
              <a:gd name="connsiteY3" fmla="*/ 270364 h 281354"/>
              <a:gd name="connsiteX4" fmla="*/ 24179 w 281354"/>
              <a:gd name="connsiteY4" fmla="*/ 98034 h 281354"/>
              <a:gd name="connsiteX5" fmla="*/ 122653 w 281354"/>
              <a:gd name="connsiteY5" fmla="*/ 24179 h 281354"/>
              <a:gd name="connsiteX6" fmla="*/ 171890 w 281354"/>
              <a:gd name="connsiteY6" fmla="*/ 24179 h 281354"/>
              <a:gd name="connsiteX7" fmla="*/ 171890 w 281354"/>
              <a:gd name="connsiteY7" fmla="*/ 270364 h 281354"/>
              <a:gd name="connsiteX8" fmla="*/ 122653 w 281354"/>
              <a:gd name="connsiteY8" fmla="*/ 270364 h 281354"/>
              <a:gd name="connsiteX9" fmla="*/ 122653 w 281354"/>
              <a:gd name="connsiteY9" fmla="*/ 24179 h 281354"/>
              <a:gd name="connsiteX10" fmla="*/ 221127 w 281354"/>
              <a:gd name="connsiteY10" fmla="*/ 164856 h 281354"/>
              <a:gd name="connsiteX11" fmla="*/ 270364 w 281354"/>
              <a:gd name="connsiteY11" fmla="*/ 164856 h 281354"/>
              <a:gd name="connsiteX12" fmla="*/ 270364 w 281354"/>
              <a:gd name="connsiteY12" fmla="*/ 270364 h 281354"/>
              <a:gd name="connsiteX13" fmla="*/ 221127 w 281354"/>
              <a:gd name="connsiteY13" fmla="*/ 270364 h 281354"/>
              <a:gd name="connsiteX14" fmla="*/ 221127 w 281354"/>
              <a:gd name="connsiteY14" fmla="*/ 164856 h 281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1354" h="281354">
                <a:moveTo>
                  <a:pt x="24179" y="98034"/>
                </a:moveTo>
                <a:lnTo>
                  <a:pt x="76933" y="98034"/>
                </a:lnTo>
                <a:lnTo>
                  <a:pt x="76933" y="270364"/>
                </a:lnTo>
                <a:lnTo>
                  <a:pt x="24179" y="270364"/>
                </a:lnTo>
                <a:lnTo>
                  <a:pt x="24179" y="98034"/>
                </a:lnTo>
                <a:close/>
                <a:moveTo>
                  <a:pt x="122653" y="24179"/>
                </a:moveTo>
                <a:lnTo>
                  <a:pt x="171890" y="24179"/>
                </a:lnTo>
                <a:lnTo>
                  <a:pt x="171890" y="270364"/>
                </a:lnTo>
                <a:lnTo>
                  <a:pt x="122653" y="270364"/>
                </a:lnTo>
                <a:lnTo>
                  <a:pt x="122653" y="24179"/>
                </a:lnTo>
                <a:close/>
                <a:moveTo>
                  <a:pt x="221127" y="164856"/>
                </a:moveTo>
                <a:lnTo>
                  <a:pt x="270364" y="164856"/>
                </a:lnTo>
                <a:lnTo>
                  <a:pt x="270364" y="270364"/>
                </a:lnTo>
                <a:lnTo>
                  <a:pt x="221127" y="270364"/>
                </a:lnTo>
                <a:lnTo>
                  <a:pt x="221127" y="164856"/>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32" name="Freeform: Shape 131">
            <a:extLst>
              <a:ext uri="{FF2B5EF4-FFF2-40B4-BE49-F238E27FC236}">
                <a16:creationId xmlns:a16="http://schemas.microsoft.com/office/drawing/2014/main" id="{0549D472-EBC3-47A1-B8BF-192C49CCBD49}"/>
              </a:ext>
            </a:extLst>
          </p:cNvPr>
          <p:cNvSpPr/>
          <p:nvPr/>
        </p:nvSpPr>
        <p:spPr>
          <a:xfrm>
            <a:off x="1371600" y="5664444"/>
            <a:ext cx="351693" cy="351693"/>
          </a:xfrm>
          <a:custGeom>
            <a:avLst/>
            <a:gdLst>
              <a:gd name="connsiteX0" fmla="*/ 24179 w 351692"/>
              <a:gd name="connsiteY0" fmla="*/ 270364 h 351692"/>
              <a:gd name="connsiteX1" fmla="*/ 24179 w 351692"/>
              <a:gd name="connsiteY1" fmla="*/ 305533 h 351692"/>
              <a:gd name="connsiteX2" fmla="*/ 129687 w 351692"/>
              <a:gd name="connsiteY2" fmla="*/ 305533 h 351692"/>
              <a:gd name="connsiteX3" fmla="*/ 129687 w 351692"/>
              <a:gd name="connsiteY3" fmla="*/ 270364 h 351692"/>
              <a:gd name="connsiteX4" fmla="*/ 24179 w 351692"/>
              <a:gd name="connsiteY4" fmla="*/ 270364 h 351692"/>
              <a:gd name="connsiteX5" fmla="*/ 24179 w 351692"/>
              <a:gd name="connsiteY5" fmla="*/ 59348 h 351692"/>
              <a:gd name="connsiteX6" fmla="*/ 24179 w 351692"/>
              <a:gd name="connsiteY6" fmla="*/ 94517 h 351692"/>
              <a:gd name="connsiteX7" fmla="*/ 200025 w 351692"/>
              <a:gd name="connsiteY7" fmla="*/ 94517 h 351692"/>
              <a:gd name="connsiteX8" fmla="*/ 200025 w 351692"/>
              <a:gd name="connsiteY8" fmla="*/ 59348 h 351692"/>
              <a:gd name="connsiteX9" fmla="*/ 24179 w 351692"/>
              <a:gd name="connsiteY9" fmla="*/ 59348 h 351692"/>
              <a:gd name="connsiteX10" fmla="*/ 200025 w 351692"/>
              <a:gd name="connsiteY10" fmla="*/ 340702 h 351692"/>
              <a:gd name="connsiteX11" fmla="*/ 200025 w 351692"/>
              <a:gd name="connsiteY11" fmla="*/ 305533 h 351692"/>
              <a:gd name="connsiteX12" fmla="*/ 340702 w 351692"/>
              <a:gd name="connsiteY12" fmla="*/ 305533 h 351692"/>
              <a:gd name="connsiteX13" fmla="*/ 340702 w 351692"/>
              <a:gd name="connsiteY13" fmla="*/ 270364 h 351692"/>
              <a:gd name="connsiteX14" fmla="*/ 200025 w 351692"/>
              <a:gd name="connsiteY14" fmla="*/ 270364 h 351692"/>
              <a:gd name="connsiteX15" fmla="*/ 200025 w 351692"/>
              <a:gd name="connsiteY15" fmla="*/ 235194 h 351692"/>
              <a:gd name="connsiteX16" fmla="*/ 164856 w 351692"/>
              <a:gd name="connsiteY16" fmla="*/ 235194 h 351692"/>
              <a:gd name="connsiteX17" fmla="*/ 164856 w 351692"/>
              <a:gd name="connsiteY17" fmla="*/ 340702 h 351692"/>
              <a:gd name="connsiteX18" fmla="*/ 200025 w 351692"/>
              <a:gd name="connsiteY18" fmla="*/ 340702 h 351692"/>
              <a:gd name="connsiteX19" fmla="*/ 94517 w 351692"/>
              <a:gd name="connsiteY19" fmla="*/ 129687 h 351692"/>
              <a:gd name="connsiteX20" fmla="*/ 94517 w 351692"/>
              <a:gd name="connsiteY20" fmla="*/ 164856 h 351692"/>
              <a:gd name="connsiteX21" fmla="*/ 24179 w 351692"/>
              <a:gd name="connsiteY21" fmla="*/ 164856 h 351692"/>
              <a:gd name="connsiteX22" fmla="*/ 24179 w 351692"/>
              <a:gd name="connsiteY22" fmla="*/ 200025 h 351692"/>
              <a:gd name="connsiteX23" fmla="*/ 94517 w 351692"/>
              <a:gd name="connsiteY23" fmla="*/ 200025 h 351692"/>
              <a:gd name="connsiteX24" fmla="*/ 94517 w 351692"/>
              <a:gd name="connsiteY24" fmla="*/ 235194 h 351692"/>
              <a:gd name="connsiteX25" fmla="*/ 129687 w 351692"/>
              <a:gd name="connsiteY25" fmla="*/ 235194 h 351692"/>
              <a:gd name="connsiteX26" fmla="*/ 129687 w 351692"/>
              <a:gd name="connsiteY26" fmla="*/ 129687 h 351692"/>
              <a:gd name="connsiteX27" fmla="*/ 94517 w 351692"/>
              <a:gd name="connsiteY27" fmla="*/ 129687 h 351692"/>
              <a:gd name="connsiteX28" fmla="*/ 340702 w 351692"/>
              <a:gd name="connsiteY28" fmla="*/ 200025 h 351692"/>
              <a:gd name="connsiteX29" fmla="*/ 340702 w 351692"/>
              <a:gd name="connsiteY29" fmla="*/ 164856 h 351692"/>
              <a:gd name="connsiteX30" fmla="*/ 164856 w 351692"/>
              <a:gd name="connsiteY30" fmla="*/ 164856 h 351692"/>
              <a:gd name="connsiteX31" fmla="*/ 164856 w 351692"/>
              <a:gd name="connsiteY31" fmla="*/ 200025 h 351692"/>
              <a:gd name="connsiteX32" fmla="*/ 340702 w 351692"/>
              <a:gd name="connsiteY32" fmla="*/ 200025 h 351692"/>
              <a:gd name="connsiteX33" fmla="*/ 235194 w 351692"/>
              <a:gd name="connsiteY33" fmla="*/ 129687 h 351692"/>
              <a:gd name="connsiteX34" fmla="*/ 270364 w 351692"/>
              <a:gd name="connsiteY34" fmla="*/ 129687 h 351692"/>
              <a:gd name="connsiteX35" fmla="*/ 270364 w 351692"/>
              <a:gd name="connsiteY35" fmla="*/ 94517 h 351692"/>
              <a:gd name="connsiteX36" fmla="*/ 340702 w 351692"/>
              <a:gd name="connsiteY36" fmla="*/ 94517 h 351692"/>
              <a:gd name="connsiteX37" fmla="*/ 340702 w 351692"/>
              <a:gd name="connsiteY37" fmla="*/ 59348 h 351692"/>
              <a:gd name="connsiteX38" fmla="*/ 270364 w 351692"/>
              <a:gd name="connsiteY38" fmla="*/ 59348 h 351692"/>
              <a:gd name="connsiteX39" fmla="*/ 270364 w 351692"/>
              <a:gd name="connsiteY39" fmla="*/ 24179 h 351692"/>
              <a:gd name="connsiteX40" fmla="*/ 235194 w 351692"/>
              <a:gd name="connsiteY40" fmla="*/ 24179 h 351692"/>
              <a:gd name="connsiteX41" fmla="*/ 235194 w 351692"/>
              <a:gd name="connsiteY41" fmla="*/ 129687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51692" h="351692">
                <a:moveTo>
                  <a:pt x="24179" y="270364"/>
                </a:moveTo>
                <a:lnTo>
                  <a:pt x="24179" y="305533"/>
                </a:lnTo>
                <a:lnTo>
                  <a:pt x="129687" y="305533"/>
                </a:lnTo>
                <a:lnTo>
                  <a:pt x="129687" y="270364"/>
                </a:lnTo>
                <a:lnTo>
                  <a:pt x="24179" y="270364"/>
                </a:lnTo>
                <a:close/>
                <a:moveTo>
                  <a:pt x="24179" y="59348"/>
                </a:moveTo>
                <a:lnTo>
                  <a:pt x="24179" y="94517"/>
                </a:lnTo>
                <a:lnTo>
                  <a:pt x="200025" y="94517"/>
                </a:lnTo>
                <a:lnTo>
                  <a:pt x="200025" y="59348"/>
                </a:lnTo>
                <a:lnTo>
                  <a:pt x="24179" y="59348"/>
                </a:lnTo>
                <a:close/>
                <a:moveTo>
                  <a:pt x="200025" y="340702"/>
                </a:moveTo>
                <a:lnTo>
                  <a:pt x="200025" y="305533"/>
                </a:lnTo>
                <a:lnTo>
                  <a:pt x="340702" y="305533"/>
                </a:lnTo>
                <a:lnTo>
                  <a:pt x="340702" y="270364"/>
                </a:lnTo>
                <a:lnTo>
                  <a:pt x="200025" y="270364"/>
                </a:lnTo>
                <a:lnTo>
                  <a:pt x="200025" y="235194"/>
                </a:lnTo>
                <a:lnTo>
                  <a:pt x="164856" y="235194"/>
                </a:lnTo>
                <a:lnTo>
                  <a:pt x="164856" y="340702"/>
                </a:lnTo>
                <a:lnTo>
                  <a:pt x="200025" y="340702"/>
                </a:lnTo>
                <a:close/>
                <a:moveTo>
                  <a:pt x="94517" y="129687"/>
                </a:moveTo>
                <a:lnTo>
                  <a:pt x="94517" y="164856"/>
                </a:lnTo>
                <a:lnTo>
                  <a:pt x="24179" y="164856"/>
                </a:lnTo>
                <a:lnTo>
                  <a:pt x="24179" y="200025"/>
                </a:lnTo>
                <a:lnTo>
                  <a:pt x="94517" y="200025"/>
                </a:lnTo>
                <a:lnTo>
                  <a:pt x="94517" y="235194"/>
                </a:lnTo>
                <a:lnTo>
                  <a:pt x="129687" y="235194"/>
                </a:lnTo>
                <a:lnTo>
                  <a:pt x="129687" y="129687"/>
                </a:lnTo>
                <a:lnTo>
                  <a:pt x="94517" y="129687"/>
                </a:lnTo>
                <a:close/>
                <a:moveTo>
                  <a:pt x="340702" y="200025"/>
                </a:moveTo>
                <a:lnTo>
                  <a:pt x="340702" y="164856"/>
                </a:lnTo>
                <a:lnTo>
                  <a:pt x="164856" y="164856"/>
                </a:lnTo>
                <a:lnTo>
                  <a:pt x="164856" y="200025"/>
                </a:lnTo>
                <a:lnTo>
                  <a:pt x="340702" y="200025"/>
                </a:lnTo>
                <a:close/>
                <a:moveTo>
                  <a:pt x="235194" y="129687"/>
                </a:moveTo>
                <a:lnTo>
                  <a:pt x="270364" y="129687"/>
                </a:lnTo>
                <a:lnTo>
                  <a:pt x="270364" y="94517"/>
                </a:lnTo>
                <a:lnTo>
                  <a:pt x="340702" y="94517"/>
                </a:lnTo>
                <a:lnTo>
                  <a:pt x="340702" y="59348"/>
                </a:lnTo>
                <a:lnTo>
                  <a:pt x="270364" y="59348"/>
                </a:lnTo>
                <a:lnTo>
                  <a:pt x="270364" y="24179"/>
                </a:lnTo>
                <a:lnTo>
                  <a:pt x="235194" y="24179"/>
                </a:lnTo>
                <a:lnTo>
                  <a:pt x="235194" y="129687"/>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37" name="Freeform: Shape 136">
            <a:extLst>
              <a:ext uri="{FF2B5EF4-FFF2-40B4-BE49-F238E27FC236}">
                <a16:creationId xmlns:a16="http://schemas.microsoft.com/office/drawing/2014/main" id="{55A7CE6D-7471-4FB7-9BEF-3F4AECD4DC57}"/>
              </a:ext>
            </a:extLst>
          </p:cNvPr>
          <p:cNvSpPr/>
          <p:nvPr/>
        </p:nvSpPr>
        <p:spPr>
          <a:xfrm>
            <a:off x="2380924" y="5699613"/>
            <a:ext cx="351693" cy="316523"/>
          </a:xfrm>
          <a:custGeom>
            <a:avLst/>
            <a:gdLst>
              <a:gd name="connsiteX0" fmla="*/ 304126 w 351692"/>
              <a:gd name="connsiteY0" fmla="*/ 41939 h 316523"/>
              <a:gd name="connsiteX1" fmla="*/ 279156 w 351692"/>
              <a:gd name="connsiteY1" fmla="*/ 24179 h 316523"/>
              <a:gd name="connsiteX2" fmla="*/ 85725 w 351692"/>
              <a:gd name="connsiteY2" fmla="*/ 24179 h 316523"/>
              <a:gd name="connsiteX3" fmla="*/ 60755 w 351692"/>
              <a:gd name="connsiteY3" fmla="*/ 41939 h 316523"/>
              <a:gd name="connsiteX4" fmla="*/ 24179 w 351692"/>
              <a:gd name="connsiteY4" fmla="*/ 147271 h 316523"/>
              <a:gd name="connsiteX5" fmla="*/ 24179 w 351692"/>
              <a:gd name="connsiteY5" fmla="*/ 287948 h 316523"/>
              <a:gd name="connsiteX6" fmla="*/ 41763 w 351692"/>
              <a:gd name="connsiteY6" fmla="*/ 305533 h 316523"/>
              <a:gd name="connsiteX7" fmla="*/ 59348 w 351692"/>
              <a:gd name="connsiteY7" fmla="*/ 305533 h 316523"/>
              <a:gd name="connsiteX8" fmla="*/ 76933 w 351692"/>
              <a:gd name="connsiteY8" fmla="*/ 287948 h 316523"/>
              <a:gd name="connsiteX9" fmla="*/ 76933 w 351692"/>
              <a:gd name="connsiteY9" fmla="*/ 270364 h 316523"/>
              <a:gd name="connsiteX10" fmla="*/ 287948 w 351692"/>
              <a:gd name="connsiteY10" fmla="*/ 270364 h 316523"/>
              <a:gd name="connsiteX11" fmla="*/ 287948 w 351692"/>
              <a:gd name="connsiteY11" fmla="*/ 287948 h 316523"/>
              <a:gd name="connsiteX12" fmla="*/ 305533 w 351692"/>
              <a:gd name="connsiteY12" fmla="*/ 305533 h 316523"/>
              <a:gd name="connsiteX13" fmla="*/ 323118 w 351692"/>
              <a:gd name="connsiteY13" fmla="*/ 305533 h 316523"/>
              <a:gd name="connsiteX14" fmla="*/ 340702 w 351692"/>
              <a:gd name="connsiteY14" fmla="*/ 287948 h 316523"/>
              <a:gd name="connsiteX15" fmla="*/ 340702 w 351692"/>
              <a:gd name="connsiteY15" fmla="*/ 147271 h 316523"/>
              <a:gd name="connsiteX16" fmla="*/ 304126 w 351692"/>
              <a:gd name="connsiteY16" fmla="*/ 41939 h 316523"/>
              <a:gd name="connsiteX17" fmla="*/ 91880 w 351692"/>
              <a:gd name="connsiteY17" fmla="*/ 59348 h 316523"/>
              <a:gd name="connsiteX18" fmla="*/ 272825 w 351692"/>
              <a:gd name="connsiteY18" fmla="*/ 59348 h 316523"/>
              <a:gd name="connsiteX19" fmla="*/ 291817 w 351692"/>
              <a:gd name="connsiteY19" fmla="*/ 114036 h 316523"/>
              <a:gd name="connsiteX20" fmla="*/ 72888 w 351692"/>
              <a:gd name="connsiteY20" fmla="*/ 114036 h 316523"/>
              <a:gd name="connsiteX21" fmla="*/ 91880 w 351692"/>
              <a:gd name="connsiteY21" fmla="*/ 59348 h 316523"/>
              <a:gd name="connsiteX22" fmla="*/ 305533 w 351692"/>
              <a:gd name="connsiteY22" fmla="*/ 235194 h 316523"/>
              <a:gd name="connsiteX23" fmla="*/ 59348 w 351692"/>
              <a:gd name="connsiteY23" fmla="*/ 235194 h 316523"/>
              <a:gd name="connsiteX24" fmla="*/ 59348 w 351692"/>
              <a:gd name="connsiteY24" fmla="*/ 147271 h 316523"/>
              <a:gd name="connsiteX25" fmla="*/ 305533 w 351692"/>
              <a:gd name="connsiteY25" fmla="*/ 147271 h 316523"/>
              <a:gd name="connsiteX26" fmla="*/ 305533 w 351692"/>
              <a:gd name="connsiteY26" fmla="*/ 235194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1692" h="316523">
                <a:moveTo>
                  <a:pt x="304126" y="41939"/>
                </a:moveTo>
                <a:cubicBezTo>
                  <a:pt x="300609" y="31564"/>
                  <a:pt x="290762" y="24179"/>
                  <a:pt x="279156" y="24179"/>
                </a:cubicBezTo>
                <a:lnTo>
                  <a:pt x="85725" y="24179"/>
                </a:lnTo>
                <a:cubicBezTo>
                  <a:pt x="74119" y="24179"/>
                  <a:pt x="64448" y="31564"/>
                  <a:pt x="60755" y="41939"/>
                </a:cubicBezTo>
                <a:lnTo>
                  <a:pt x="24179" y="147271"/>
                </a:lnTo>
                <a:lnTo>
                  <a:pt x="24179" y="287948"/>
                </a:lnTo>
                <a:cubicBezTo>
                  <a:pt x="24179" y="297620"/>
                  <a:pt x="32092" y="305533"/>
                  <a:pt x="41763" y="305533"/>
                </a:cubicBezTo>
                <a:lnTo>
                  <a:pt x="59348" y="305533"/>
                </a:lnTo>
                <a:cubicBezTo>
                  <a:pt x="69020" y="305533"/>
                  <a:pt x="76933" y="297620"/>
                  <a:pt x="76933" y="287948"/>
                </a:cubicBezTo>
                <a:lnTo>
                  <a:pt x="76933" y="270364"/>
                </a:lnTo>
                <a:lnTo>
                  <a:pt x="287948" y="270364"/>
                </a:lnTo>
                <a:lnTo>
                  <a:pt x="287948" y="287948"/>
                </a:lnTo>
                <a:cubicBezTo>
                  <a:pt x="287948" y="297620"/>
                  <a:pt x="295861" y="305533"/>
                  <a:pt x="305533" y="305533"/>
                </a:cubicBezTo>
                <a:lnTo>
                  <a:pt x="323118" y="305533"/>
                </a:lnTo>
                <a:cubicBezTo>
                  <a:pt x="332789" y="305533"/>
                  <a:pt x="340702" y="297620"/>
                  <a:pt x="340702" y="287948"/>
                </a:cubicBezTo>
                <a:lnTo>
                  <a:pt x="340702" y="147271"/>
                </a:lnTo>
                <a:lnTo>
                  <a:pt x="304126" y="41939"/>
                </a:lnTo>
                <a:close/>
                <a:moveTo>
                  <a:pt x="91880" y="59348"/>
                </a:moveTo>
                <a:lnTo>
                  <a:pt x="272825" y="59348"/>
                </a:lnTo>
                <a:lnTo>
                  <a:pt x="291817" y="114036"/>
                </a:lnTo>
                <a:lnTo>
                  <a:pt x="72888" y="114036"/>
                </a:lnTo>
                <a:lnTo>
                  <a:pt x="91880" y="59348"/>
                </a:lnTo>
                <a:close/>
                <a:moveTo>
                  <a:pt x="305533" y="235194"/>
                </a:moveTo>
                <a:lnTo>
                  <a:pt x="59348" y="235194"/>
                </a:lnTo>
                <a:lnTo>
                  <a:pt x="59348" y="147271"/>
                </a:lnTo>
                <a:lnTo>
                  <a:pt x="305533" y="147271"/>
                </a:lnTo>
                <a:lnTo>
                  <a:pt x="305533" y="235194"/>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38" name="Freeform: Shape 137">
            <a:extLst>
              <a:ext uri="{FF2B5EF4-FFF2-40B4-BE49-F238E27FC236}">
                <a16:creationId xmlns:a16="http://schemas.microsoft.com/office/drawing/2014/main" id="{EFE0EBA4-3ECE-4F03-AC1E-D4B718E0D0BB}"/>
              </a:ext>
            </a:extLst>
          </p:cNvPr>
          <p:cNvSpPr/>
          <p:nvPr/>
        </p:nvSpPr>
        <p:spPr>
          <a:xfrm>
            <a:off x="2433678" y="5840290"/>
            <a:ext cx="87923" cy="87923"/>
          </a:xfrm>
          <a:custGeom>
            <a:avLst/>
            <a:gdLst>
              <a:gd name="connsiteX0" fmla="*/ 76933 w 87923"/>
              <a:gd name="connsiteY0" fmla="*/ 50556 h 87923"/>
              <a:gd name="connsiteX1" fmla="*/ 50556 w 87923"/>
              <a:gd name="connsiteY1" fmla="*/ 76933 h 87923"/>
              <a:gd name="connsiteX2" fmla="*/ 24179 w 87923"/>
              <a:gd name="connsiteY2" fmla="*/ 50556 h 87923"/>
              <a:gd name="connsiteX3" fmla="*/ 50556 w 87923"/>
              <a:gd name="connsiteY3" fmla="*/ 24179 h 87923"/>
              <a:gd name="connsiteX4" fmla="*/ 76933 w 87923"/>
              <a:gd name="connsiteY4" fmla="*/ 50556 h 87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923" h="87923">
                <a:moveTo>
                  <a:pt x="76933" y="50556"/>
                </a:moveTo>
                <a:cubicBezTo>
                  <a:pt x="76933" y="65123"/>
                  <a:pt x="65123" y="76933"/>
                  <a:pt x="50556" y="76933"/>
                </a:cubicBezTo>
                <a:cubicBezTo>
                  <a:pt x="35988" y="76933"/>
                  <a:pt x="24179" y="65123"/>
                  <a:pt x="24179" y="50556"/>
                </a:cubicBezTo>
                <a:cubicBezTo>
                  <a:pt x="24179" y="35988"/>
                  <a:pt x="35988" y="24179"/>
                  <a:pt x="50556" y="24179"/>
                </a:cubicBezTo>
                <a:cubicBezTo>
                  <a:pt x="65123" y="24179"/>
                  <a:pt x="76933" y="35988"/>
                  <a:pt x="76933" y="50556"/>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39" name="Freeform: Shape 138">
            <a:extLst>
              <a:ext uri="{FF2B5EF4-FFF2-40B4-BE49-F238E27FC236}">
                <a16:creationId xmlns:a16="http://schemas.microsoft.com/office/drawing/2014/main" id="{AE1ED060-7D0B-4741-A435-7F711D8D278E}"/>
              </a:ext>
            </a:extLst>
          </p:cNvPr>
          <p:cNvSpPr/>
          <p:nvPr/>
        </p:nvSpPr>
        <p:spPr>
          <a:xfrm>
            <a:off x="2591940" y="5840290"/>
            <a:ext cx="87923" cy="87923"/>
          </a:xfrm>
          <a:custGeom>
            <a:avLst/>
            <a:gdLst>
              <a:gd name="connsiteX0" fmla="*/ 76933 w 87923"/>
              <a:gd name="connsiteY0" fmla="*/ 50556 h 87923"/>
              <a:gd name="connsiteX1" fmla="*/ 50556 w 87923"/>
              <a:gd name="connsiteY1" fmla="*/ 76933 h 87923"/>
              <a:gd name="connsiteX2" fmla="*/ 24179 w 87923"/>
              <a:gd name="connsiteY2" fmla="*/ 50556 h 87923"/>
              <a:gd name="connsiteX3" fmla="*/ 50556 w 87923"/>
              <a:gd name="connsiteY3" fmla="*/ 24179 h 87923"/>
              <a:gd name="connsiteX4" fmla="*/ 76933 w 87923"/>
              <a:gd name="connsiteY4" fmla="*/ 50556 h 879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923" h="87923">
                <a:moveTo>
                  <a:pt x="76933" y="50556"/>
                </a:moveTo>
                <a:cubicBezTo>
                  <a:pt x="76933" y="65123"/>
                  <a:pt x="65123" y="76933"/>
                  <a:pt x="50556" y="76933"/>
                </a:cubicBezTo>
                <a:cubicBezTo>
                  <a:pt x="35988" y="76933"/>
                  <a:pt x="24179" y="65123"/>
                  <a:pt x="24179" y="50556"/>
                </a:cubicBezTo>
                <a:cubicBezTo>
                  <a:pt x="24179" y="35988"/>
                  <a:pt x="35988" y="24179"/>
                  <a:pt x="50556" y="24179"/>
                </a:cubicBezTo>
                <a:cubicBezTo>
                  <a:pt x="65123" y="24179"/>
                  <a:pt x="76933" y="35988"/>
                  <a:pt x="76933" y="50556"/>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42" name="Freeform: Shape 141">
            <a:extLst>
              <a:ext uri="{FF2B5EF4-FFF2-40B4-BE49-F238E27FC236}">
                <a16:creationId xmlns:a16="http://schemas.microsoft.com/office/drawing/2014/main" id="{25E24385-D491-4033-AE52-6B858A2C480E}"/>
              </a:ext>
            </a:extLst>
          </p:cNvPr>
          <p:cNvSpPr/>
          <p:nvPr/>
        </p:nvSpPr>
        <p:spPr>
          <a:xfrm>
            <a:off x="3372663" y="5646859"/>
            <a:ext cx="369277" cy="386862"/>
          </a:xfrm>
          <a:custGeom>
            <a:avLst/>
            <a:gdLst>
              <a:gd name="connsiteX0" fmla="*/ 358287 w 369277"/>
              <a:gd name="connsiteY0" fmla="*/ 270364 h 386861"/>
              <a:gd name="connsiteX1" fmla="*/ 358287 w 369277"/>
              <a:gd name="connsiteY1" fmla="*/ 235194 h 386861"/>
              <a:gd name="connsiteX2" fmla="*/ 217610 w 369277"/>
              <a:gd name="connsiteY2" fmla="*/ 147271 h 386861"/>
              <a:gd name="connsiteX3" fmla="*/ 217610 w 369277"/>
              <a:gd name="connsiteY3" fmla="*/ 50556 h 386861"/>
              <a:gd name="connsiteX4" fmla="*/ 191233 w 369277"/>
              <a:gd name="connsiteY4" fmla="*/ 24179 h 386861"/>
              <a:gd name="connsiteX5" fmla="*/ 164856 w 369277"/>
              <a:gd name="connsiteY5" fmla="*/ 50556 h 386861"/>
              <a:gd name="connsiteX6" fmla="*/ 164856 w 369277"/>
              <a:gd name="connsiteY6" fmla="*/ 147271 h 386861"/>
              <a:gd name="connsiteX7" fmla="*/ 24179 w 369277"/>
              <a:gd name="connsiteY7" fmla="*/ 235194 h 386861"/>
              <a:gd name="connsiteX8" fmla="*/ 24179 w 369277"/>
              <a:gd name="connsiteY8" fmla="*/ 270364 h 386861"/>
              <a:gd name="connsiteX9" fmla="*/ 164856 w 369277"/>
              <a:gd name="connsiteY9" fmla="*/ 226402 h 386861"/>
              <a:gd name="connsiteX10" fmla="*/ 164856 w 369277"/>
              <a:gd name="connsiteY10" fmla="*/ 323118 h 386861"/>
              <a:gd name="connsiteX11" fmla="*/ 129687 w 369277"/>
              <a:gd name="connsiteY11" fmla="*/ 349494 h 386861"/>
              <a:gd name="connsiteX12" fmla="*/ 129687 w 369277"/>
              <a:gd name="connsiteY12" fmla="*/ 375871 h 386861"/>
              <a:gd name="connsiteX13" fmla="*/ 191233 w 369277"/>
              <a:gd name="connsiteY13" fmla="*/ 358287 h 386861"/>
              <a:gd name="connsiteX14" fmla="*/ 252779 w 369277"/>
              <a:gd name="connsiteY14" fmla="*/ 375871 h 386861"/>
              <a:gd name="connsiteX15" fmla="*/ 252779 w 369277"/>
              <a:gd name="connsiteY15" fmla="*/ 349494 h 386861"/>
              <a:gd name="connsiteX16" fmla="*/ 217610 w 369277"/>
              <a:gd name="connsiteY16" fmla="*/ 323118 h 386861"/>
              <a:gd name="connsiteX17" fmla="*/ 217610 w 369277"/>
              <a:gd name="connsiteY17" fmla="*/ 226402 h 386861"/>
              <a:gd name="connsiteX18" fmla="*/ 358287 w 369277"/>
              <a:gd name="connsiteY18" fmla="*/ 270364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9277" h="386861">
                <a:moveTo>
                  <a:pt x="358287" y="270364"/>
                </a:moveTo>
                <a:lnTo>
                  <a:pt x="358287" y="235194"/>
                </a:lnTo>
                <a:lnTo>
                  <a:pt x="217610" y="147271"/>
                </a:lnTo>
                <a:lnTo>
                  <a:pt x="217610" y="50556"/>
                </a:lnTo>
                <a:cubicBezTo>
                  <a:pt x="217610" y="35961"/>
                  <a:pt x="205828" y="24179"/>
                  <a:pt x="191233" y="24179"/>
                </a:cubicBezTo>
                <a:cubicBezTo>
                  <a:pt x="176638" y="24179"/>
                  <a:pt x="164856" y="35961"/>
                  <a:pt x="164856" y="50556"/>
                </a:cubicBezTo>
                <a:lnTo>
                  <a:pt x="164856" y="147271"/>
                </a:lnTo>
                <a:lnTo>
                  <a:pt x="24179" y="235194"/>
                </a:lnTo>
                <a:lnTo>
                  <a:pt x="24179" y="270364"/>
                </a:lnTo>
                <a:lnTo>
                  <a:pt x="164856" y="226402"/>
                </a:lnTo>
                <a:lnTo>
                  <a:pt x="164856" y="323118"/>
                </a:lnTo>
                <a:lnTo>
                  <a:pt x="129687" y="349494"/>
                </a:lnTo>
                <a:lnTo>
                  <a:pt x="129687" y="375871"/>
                </a:lnTo>
                <a:lnTo>
                  <a:pt x="191233" y="358287"/>
                </a:lnTo>
                <a:lnTo>
                  <a:pt x="252779" y="375871"/>
                </a:lnTo>
                <a:lnTo>
                  <a:pt x="252779" y="349494"/>
                </a:lnTo>
                <a:lnTo>
                  <a:pt x="217610" y="323118"/>
                </a:lnTo>
                <a:lnTo>
                  <a:pt x="217610" y="226402"/>
                </a:lnTo>
                <a:lnTo>
                  <a:pt x="358287" y="270364"/>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45" name="Freeform: Shape 144">
            <a:extLst>
              <a:ext uri="{FF2B5EF4-FFF2-40B4-BE49-F238E27FC236}">
                <a16:creationId xmlns:a16="http://schemas.microsoft.com/office/drawing/2014/main" id="{755BA4DD-B480-47F9-AE03-04BC6B1B6A04}"/>
              </a:ext>
            </a:extLst>
          </p:cNvPr>
          <p:cNvSpPr/>
          <p:nvPr/>
        </p:nvSpPr>
        <p:spPr>
          <a:xfrm>
            <a:off x="4395000" y="5666789"/>
            <a:ext cx="369277" cy="351693"/>
          </a:xfrm>
          <a:custGeom>
            <a:avLst/>
            <a:gdLst>
              <a:gd name="connsiteX0" fmla="*/ 118432 w 369277"/>
              <a:gd name="connsiteY0" fmla="*/ 203659 h 351692"/>
              <a:gd name="connsiteX1" fmla="*/ 168197 w 369277"/>
              <a:gd name="connsiteY1" fmla="*/ 153895 h 351692"/>
              <a:gd name="connsiteX2" fmla="*/ 44753 w 369277"/>
              <a:gd name="connsiteY2" fmla="*/ 30626 h 351692"/>
              <a:gd name="connsiteX3" fmla="*/ 44753 w 369277"/>
              <a:gd name="connsiteY3" fmla="*/ 130155 h 351692"/>
              <a:gd name="connsiteX4" fmla="*/ 118432 w 369277"/>
              <a:gd name="connsiteY4" fmla="*/ 203659 h 351692"/>
              <a:gd name="connsiteX5" fmla="*/ 237656 w 369277"/>
              <a:gd name="connsiteY5" fmla="*/ 171831 h 351692"/>
              <a:gd name="connsiteX6" fmla="*/ 330327 w 369277"/>
              <a:gd name="connsiteY6" fmla="*/ 147564 h 351692"/>
              <a:gd name="connsiteX7" fmla="*/ 344571 w 369277"/>
              <a:gd name="connsiteY7" fmla="*/ 39946 h 351692"/>
              <a:gd name="connsiteX8" fmla="*/ 236953 w 369277"/>
              <a:gd name="connsiteY8" fmla="*/ 54190 h 351692"/>
              <a:gd name="connsiteX9" fmla="*/ 212686 w 369277"/>
              <a:gd name="connsiteY9" fmla="*/ 146861 h 351692"/>
              <a:gd name="connsiteX10" fmla="*/ 41060 w 369277"/>
              <a:gd name="connsiteY10" fmla="*/ 318487 h 351692"/>
              <a:gd name="connsiteX11" fmla="*/ 65854 w 369277"/>
              <a:gd name="connsiteY11" fmla="*/ 343281 h 351692"/>
              <a:gd name="connsiteX12" fmla="*/ 187012 w 369277"/>
              <a:gd name="connsiteY12" fmla="*/ 222475 h 351692"/>
              <a:gd name="connsiteX13" fmla="*/ 307995 w 369277"/>
              <a:gd name="connsiteY13" fmla="*/ 343457 h 351692"/>
              <a:gd name="connsiteX14" fmla="*/ 332789 w 369277"/>
              <a:gd name="connsiteY14" fmla="*/ 318663 h 351692"/>
              <a:gd name="connsiteX15" fmla="*/ 211807 w 369277"/>
              <a:gd name="connsiteY15" fmla="*/ 197680 h 351692"/>
              <a:gd name="connsiteX16" fmla="*/ 237656 w 369277"/>
              <a:gd name="connsiteY16" fmla="*/ 171831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9277" h="351692">
                <a:moveTo>
                  <a:pt x="118432" y="203659"/>
                </a:moveTo>
                <a:lnTo>
                  <a:pt x="168197" y="153895"/>
                </a:lnTo>
                <a:lnTo>
                  <a:pt x="44753" y="30626"/>
                </a:lnTo>
                <a:cubicBezTo>
                  <a:pt x="17321" y="58058"/>
                  <a:pt x="17321" y="102548"/>
                  <a:pt x="44753" y="130155"/>
                </a:cubicBezTo>
                <a:lnTo>
                  <a:pt x="118432" y="203659"/>
                </a:lnTo>
                <a:close/>
                <a:moveTo>
                  <a:pt x="237656" y="171831"/>
                </a:moveTo>
                <a:cubicBezTo>
                  <a:pt x="264561" y="184316"/>
                  <a:pt x="302368" y="175524"/>
                  <a:pt x="330327" y="147564"/>
                </a:cubicBezTo>
                <a:cubicBezTo>
                  <a:pt x="363914" y="113978"/>
                  <a:pt x="370420" y="65796"/>
                  <a:pt x="344571" y="39946"/>
                </a:cubicBezTo>
                <a:cubicBezTo>
                  <a:pt x="318897" y="14273"/>
                  <a:pt x="270715" y="20603"/>
                  <a:pt x="236953" y="54190"/>
                </a:cubicBezTo>
                <a:cubicBezTo>
                  <a:pt x="208993" y="82149"/>
                  <a:pt x="200201" y="119956"/>
                  <a:pt x="212686" y="146861"/>
                </a:cubicBezTo>
                <a:lnTo>
                  <a:pt x="41060" y="318487"/>
                </a:lnTo>
                <a:lnTo>
                  <a:pt x="65854" y="343281"/>
                </a:lnTo>
                <a:lnTo>
                  <a:pt x="187012" y="222475"/>
                </a:lnTo>
                <a:lnTo>
                  <a:pt x="307995" y="343457"/>
                </a:lnTo>
                <a:lnTo>
                  <a:pt x="332789" y="318663"/>
                </a:lnTo>
                <a:lnTo>
                  <a:pt x="211807" y="197680"/>
                </a:lnTo>
                <a:lnTo>
                  <a:pt x="237656" y="171831"/>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48" name="Freeform: Shape 147">
            <a:extLst>
              <a:ext uri="{FF2B5EF4-FFF2-40B4-BE49-F238E27FC236}">
                <a16:creationId xmlns:a16="http://schemas.microsoft.com/office/drawing/2014/main" id="{7683B8FC-8998-460B-B561-82710BE72A72}"/>
              </a:ext>
            </a:extLst>
          </p:cNvPr>
          <p:cNvSpPr/>
          <p:nvPr/>
        </p:nvSpPr>
        <p:spPr>
          <a:xfrm>
            <a:off x="5408896" y="5664444"/>
            <a:ext cx="351693" cy="351693"/>
          </a:xfrm>
          <a:custGeom>
            <a:avLst/>
            <a:gdLst>
              <a:gd name="connsiteX0" fmla="*/ 331910 w 351692"/>
              <a:gd name="connsiteY0" fmla="*/ 24179 h 351692"/>
              <a:gd name="connsiteX1" fmla="*/ 329096 w 351692"/>
              <a:gd name="connsiteY1" fmla="*/ 24706 h 351692"/>
              <a:gd name="connsiteX2" fmla="*/ 235194 w 351692"/>
              <a:gd name="connsiteY2" fmla="*/ 61107 h 351692"/>
              <a:gd name="connsiteX3" fmla="*/ 129687 w 351692"/>
              <a:gd name="connsiteY3" fmla="*/ 24179 h 351692"/>
              <a:gd name="connsiteX4" fmla="*/ 30509 w 351692"/>
              <a:gd name="connsiteY4" fmla="*/ 57590 h 351692"/>
              <a:gd name="connsiteX5" fmla="*/ 24179 w 351692"/>
              <a:gd name="connsiteY5" fmla="*/ 66030 h 351692"/>
              <a:gd name="connsiteX6" fmla="*/ 24179 w 351692"/>
              <a:gd name="connsiteY6" fmla="*/ 331910 h 351692"/>
              <a:gd name="connsiteX7" fmla="*/ 32971 w 351692"/>
              <a:gd name="connsiteY7" fmla="*/ 340702 h 351692"/>
              <a:gd name="connsiteX8" fmla="*/ 35785 w 351692"/>
              <a:gd name="connsiteY8" fmla="*/ 340175 h 351692"/>
              <a:gd name="connsiteX9" fmla="*/ 129687 w 351692"/>
              <a:gd name="connsiteY9" fmla="*/ 303774 h 351692"/>
              <a:gd name="connsiteX10" fmla="*/ 235194 w 351692"/>
              <a:gd name="connsiteY10" fmla="*/ 340702 h 351692"/>
              <a:gd name="connsiteX11" fmla="*/ 334372 w 351692"/>
              <a:gd name="connsiteY11" fmla="*/ 307291 h 351692"/>
              <a:gd name="connsiteX12" fmla="*/ 340702 w 351692"/>
              <a:gd name="connsiteY12" fmla="*/ 298851 h 351692"/>
              <a:gd name="connsiteX13" fmla="*/ 340702 w 351692"/>
              <a:gd name="connsiteY13" fmla="*/ 32971 h 351692"/>
              <a:gd name="connsiteX14" fmla="*/ 331910 w 351692"/>
              <a:gd name="connsiteY14" fmla="*/ 24179 h 351692"/>
              <a:gd name="connsiteX15" fmla="*/ 147271 w 351692"/>
              <a:gd name="connsiteY15" fmla="*/ 67613 h 351692"/>
              <a:gd name="connsiteX16" fmla="*/ 217610 w 351692"/>
              <a:gd name="connsiteY16" fmla="*/ 92231 h 351692"/>
              <a:gd name="connsiteX17" fmla="*/ 217610 w 351692"/>
              <a:gd name="connsiteY17" fmla="*/ 297268 h 351692"/>
              <a:gd name="connsiteX18" fmla="*/ 147271 w 351692"/>
              <a:gd name="connsiteY18" fmla="*/ 272650 h 351692"/>
              <a:gd name="connsiteX19" fmla="*/ 147271 w 351692"/>
              <a:gd name="connsiteY19" fmla="*/ 67613 h 351692"/>
              <a:gd name="connsiteX20" fmla="*/ 59348 w 351692"/>
              <a:gd name="connsiteY20" fmla="*/ 85022 h 351692"/>
              <a:gd name="connsiteX21" fmla="*/ 112102 w 351692"/>
              <a:gd name="connsiteY21" fmla="*/ 67261 h 351692"/>
              <a:gd name="connsiteX22" fmla="*/ 112102 w 351692"/>
              <a:gd name="connsiteY22" fmla="*/ 273001 h 351692"/>
              <a:gd name="connsiteX23" fmla="*/ 59348 w 351692"/>
              <a:gd name="connsiteY23" fmla="*/ 293399 h 351692"/>
              <a:gd name="connsiteX24" fmla="*/ 59348 w 351692"/>
              <a:gd name="connsiteY24" fmla="*/ 85022 h 351692"/>
              <a:gd name="connsiteX25" fmla="*/ 305533 w 351692"/>
              <a:gd name="connsiteY25" fmla="*/ 279859 h 351692"/>
              <a:gd name="connsiteX26" fmla="*/ 252779 w 351692"/>
              <a:gd name="connsiteY26" fmla="*/ 297620 h 351692"/>
              <a:gd name="connsiteX27" fmla="*/ 252779 w 351692"/>
              <a:gd name="connsiteY27" fmla="*/ 92056 h 351692"/>
              <a:gd name="connsiteX28" fmla="*/ 305533 w 351692"/>
              <a:gd name="connsiteY28" fmla="*/ 71657 h 351692"/>
              <a:gd name="connsiteX29" fmla="*/ 305533 w 351692"/>
              <a:gd name="connsiteY29" fmla="*/ 279859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1692" h="351692">
                <a:moveTo>
                  <a:pt x="331910" y="24179"/>
                </a:moveTo>
                <a:lnTo>
                  <a:pt x="329096" y="24706"/>
                </a:lnTo>
                <a:lnTo>
                  <a:pt x="235194" y="61107"/>
                </a:lnTo>
                <a:lnTo>
                  <a:pt x="129687" y="24179"/>
                </a:lnTo>
                <a:lnTo>
                  <a:pt x="30509" y="57590"/>
                </a:lnTo>
                <a:cubicBezTo>
                  <a:pt x="26817" y="58821"/>
                  <a:pt x="24179" y="61986"/>
                  <a:pt x="24179" y="66030"/>
                </a:cubicBezTo>
                <a:lnTo>
                  <a:pt x="24179" y="331910"/>
                </a:lnTo>
                <a:cubicBezTo>
                  <a:pt x="24179" y="336834"/>
                  <a:pt x="28047" y="340702"/>
                  <a:pt x="32971" y="340702"/>
                </a:cubicBezTo>
                <a:lnTo>
                  <a:pt x="35785" y="340175"/>
                </a:lnTo>
                <a:lnTo>
                  <a:pt x="129687" y="303774"/>
                </a:lnTo>
                <a:lnTo>
                  <a:pt x="235194" y="340702"/>
                </a:lnTo>
                <a:lnTo>
                  <a:pt x="334372" y="307291"/>
                </a:lnTo>
                <a:cubicBezTo>
                  <a:pt x="338064" y="306060"/>
                  <a:pt x="340702" y="302895"/>
                  <a:pt x="340702" y="298851"/>
                </a:cubicBezTo>
                <a:lnTo>
                  <a:pt x="340702" y="32971"/>
                </a:lnTo>
                <a:cubicBezTo>
                  <a:pt x="340702" y="28047"/>
                  <a:pt x="336834" y="24179"/>
                  <a:pt x="331910" y="24179"/>
                </a:cubicBezTo>
                <a:close/>
                <a:moveTo>
                  <a:pt x="147271" y="67613"/>
                </a:moveTo>
                <a:lnTo>
                  <a:pt x="217610" y="92231"/>
                </a:lnTo>
                <a:lnTo>
                  <a:pt x="217610" y="297268"/>
                </a:lnTo>
                <a:lnTo>
                  <a:pt x="147271" y="272650"/>
                </a:lnTo>
                <a:lnTo>
                  <a:pt x="147271" y="67613"/>
                </a:lnTo>
                <a:close/>
                <a:moveTo>
                  <a:pt x="59348" y="85022"/>
                </a:moveTo>
                <a:lnTo>
                  <a:pt x="112102" y="67261"/>
                </a:lnTo>
                <a:lnTo>
                  <a:pt x="112102" y="273001"/>
                </a:lnTo>
                <a:lnTo>
                  <a:pt x="59348" y="293399"/>
                </a:lnTo>
                <a:lnTo>
                  <a:pt x="59348" y="85022"/>
                </a:lnTo>
                <a:close/>
                <a:moveTo>
                  <a:pt x="305533" y="279859"/>
                </a:moveTo>
                <a:lnTo>
                  <a:pt x="252779" y="297620"/>
                </a:lnTo>
                <a:lnTo>
                  <a:pt x="252779" y="92056"/>
                </a:lnTo>
                <a:lnTo>
                  <a:pt x="305533" y="71657"/>
                </a:lnTo>
                <a:lnTo>
                  <a:pt x="305533" y="279859"/>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51" name="Freeform: Shape 150">
            <a:extLst>
              <a:ext uri="{FF2B5EF4-FFF2-40B4-BE49-F238E27FC236}">
                <a16:creationId xmlns:a16="http://schemas.microsoft.com/office/drawing/2014/main" id="{E2A7D18B-8D5E-4FD0-A585-59796CC06395}"/>
              </a:ext>
            </a:extLst>
          </p:cNvPr>
          <p:cNvSpPr/>
          <p:nvPr/>
        </p:nvSpPr>
        <p:spPr>
          <a:xfrm>
            <a:off x="6435805" y="5682029"/>
            <a:ext cx="316523" cy="316523"/>
          </a:xfrm>
          <a:custGeom>
            <a:avLst/>
            <a:gdLst>
              <a:gd name="connsiteX0" fmla="*/ 164856 w 316523"/>
              <a:gd name="connsiteY0" fmla="*/ 59348 h 316523"/>
              <a:gd name="connsiteX1" fmla="*/ 200025 w 316523"/>
              <a:gd name="connsiteY1" fmla="*/ 94517 h 316523"/>
              <a:gd name="connsiteX2" fmla="*/ 164856 w 316523"/>
              <a:gd name="connsiteY2" fmla="*/ 129687 h 316523"/>
              <a:gd name="connsiteX3" fmla="*/ 129687 w 316523"/>
              <a:gd name="connsiteY3" fmla="*/ 94517 h 316523"/>
              <a:gd name="connsiteX4" fmla="*/ 164856 w 316523"/>
              <a:gd name="connsiteY4" fmla="*/ 59348 h 316523"/>
              <a:gd name="connsiteX5" fmla="*/ 164856 w 316523"/>
              <a:gd name="connsiteY5" fmla="*/ 235194 h 316523"/>
              <a:gd name="connsiteX6" fmla="*/ 270364 w 316523"/>
              <a:gd name="connsiteY6" fmla="*/ 270364 h 316523"/>
              <a:gd name="connsiteX7" fmla="*/ 59348 w 316523"/>
              <a:gd name="connsiteY7" fmla="*/ 270364 h 316523"/>
              <a:gd name="connsiteX8" fmla="*/ 164856 w 316523"/>
              <a:gd name="connsiteY8" fmla="*/ 235194 h 316523"/>
              <a:gd name="connsiteX9" fmla="*/ 164856 w 316523"/>
              <a:gd name="connsiteY9" fmla="*/ 24179 h 316523"/>
              <a:gd name="connsiteX10" fmla="*/ 94517 w 316523"/>
              <a:gd name="connsiteY10" fmla="*/ 94517 h 316523"/>
              <a:gd name="connsiteX11" fmla="*/ 164856 w 316523"/>
              <a:gd name="connsiteY11" fmla="*/ 164856 h 316523"/>
              <a:gd name="connsiteX12" fmla="*/ 235194 w 316523"/>
              <a:gd name="connsiteY12" fmla="*/ 94517 h 316523"/>
              <a:gd name="connsiteX13" fmla="*/ 164856 w 316523"/>
              <a:gd name="connsiteY13" fmla="*/ 24179 h 316523"/>
              <a:gd name="connsiteX14" fmla="*/ 164856 w 316523"/>
              <a:gd name="connsiteY14" fmla="*/ 200025 h 316523"/>
              <a:gd name="connsiteX15" fmla="*/ 24179 w 316523"/>
              <a:gd name="connsiteY15" fmla="*/ 270364 h 316523"/>
              <a:gd name="connsiteX16" fmla="*/ 24179 w 316523"/>
              <a:gd name="connsiteY16" fmla="*/ 305533 h 316523"/>
              <a:gd name="connsiteX17" fmla="*/ 305533 w 316523"/>
              <a:gd name="connsiteY17" fmla="*/ 305533 h 316523"/>
              <a:gd name="connsiteX18" fmla="*/ 305533 w 316523"/>
              <a:gd name="connsiteY18" fmla="*/ 270364 h 316523"/>
              <a:gd name="connsiteX19" fmla="*/ 164856 w 316523"/>
              <a:gd name="connsiteY19" fmla="*/ 200025 h 316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16523" h="316523">
                <a:moveTo>
                  <a:pt x="164856" y="59348"/>
                </a:moveTo>
                <a:cubicBezTo>
                  <a:pt x="184199" y="59348"/>
                  <a:pt x="200025" y="75174"/>
                  <a:pt x="200025" y="94517"/>
                </a:cubicBezTo>
                <a:cubicBezTo>
                  <a:pt x="200025" y="113860"/>
                  <a:pt x="184199" y="129687"/>
                  <a:pt x="164856" y="129687"/>
                </a:cubicBezTo>
                <a:cubicBezTo>
                  <a:pt x="145513" y="129687"/>
                  <a:pt x="129687" y="113860"/>
                  <a:pt x="129687" y="94517"/>
                </a:cubicBezTo>
                <a:cubicBezTo>
                  <a:pt x="129687" y="75174"/>
                  <a:pt x="145513" y="59348"/>
                  <a:pt x="164856" y="59348"/>
                </a:cubicBezTo>
                <a:moveTo>
                  <a:pt x="164856" y="235194"/>
                </a:moveTo>
                <a:cubicBezTo>
                  <a:pt x="212334" y="235194"/>
                  <a:pt x="266847" y="257879"/>
                  <a:pt x="270364" y="270364"/>
                </a:cubicBezTo>
                <a:lnTo>
                  <a:pt x="59348" y="270364"/>
                </a:lnTo>
                <a:cubicBezTo>
                  <a:pt x="63393" y="257703"/>
                  <a:pt x="117553" y="235194"/>
                  <a:pt x="164856" y="235194"/>
                </a:cubicBezTo>
                <a:moveTo>
                  <a:pt x="164856" y="24179"/>
                </a:moveTo>
                <a:cubicBezTo>
                  <a:pt x="125994" y="24179"/>
                  <a:pt x="94517" y="55655"/>
                  <a:pt x="94517" y="94517"/>
                </a:cubicBezTo>
                <a:cubicBezTo>
                  <a:pt x="94517" y="133379"/>
                  <a:pt x="125994" y="164856"/>
                  <a:pt x="164856" y="164856"/>
                </a:cubicBezTo>
                <a:cubicBezTo>
                  <a:pt x="203718" y="164856"/>
                  <a:pt x="235194" y="133379"/>
                  <a:pt x="235194" y="94517"/>
                </a:cubicBezTo>
                <a:cubicBezTo>
                  <a:pt x="235194" y="55655"/>
                  <a:pt x="203718" y="24179"/>
                  <a:pt x="164856" y="24179"/>
                </a:cubicBezTo>
                <a:close/>
                <a:moveTo>
                  <a:pt x="164856" y="200025"/>
                </a:moveTo>
                <a:cubicBezTo>
                  <a:pt x="117905" y="200025"/>
                  <a:pt x="24179" y="223589"/>
                  <a:pt x="24179" y="270364"/>
                </a:cubicBezTo>
                <a:lnTo>
                  <a:pt x="24179" y="305533"/>
                </a:lnTo>
                <a:lnTo>
                  <a:pt x="305533" y="305533"/>
                </a:lnTo>
                <a:lnTo>
                  <a:pt x="305533" y="270364"/>
                </a:lnTo>
                <a:cubicBezTo>
                  <a:pt x="305533" y="223589"/>
                  <a:pt x="211807" y="200025"/>
                  <a:pt x="164856" y="200025"/>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54" name="Freeform: Shape 153">
            <a:extLst>
              <a:ext uri="{FF2B5EF4-FFF2-40B4-BE49-F238E27FC236}">
                <a16:creationId xmlns:a16="http://schemas.microsoft.com/office/drawing/2014/main" id="{61F30364-8F65-4002-823C-AD2C26551450}"/>
              </a:ext>
            </a:extLst>
          </p:cNvPr>
          <p:cNvSpPr/>
          <p:nvPr/>
        </p:nvSpPr>
        <p:spPr>
          <a:xfrm>
            <a:off x="7409959" y="5699613"/>
            <a:ext cx="386862" cy="281354"/>
          </a:xfrm>
          <a:custGeom>
            <a:avLst/>
            <a:gdLst>
              <a:gd name="connsiteX0" fmla="*/ 147271 w 386861"/>
              <a:gd name="connsiteY0" fmla="*/ 178044 h 281354"/>
              <a:gd name="connsiteX1" fmla="*/ 24179 w 386861"/>
              <a:gd name="connsiteY1" fmla="*/ 239591 h 281354"/>
              <a:gd name="connsiteX2" fmla="*/ 24179 w 386861"/>
              <a:gd name="connsiteY2" fmla="*/ 270364 h 281354"/>
              <a:gd name="connsiteX3" fmla="*/ 270364 w 386861"/>
              <a:gd name="connsiteY3" fmla="*/ 270364 h 281354"/>
              <a:gd name="connsiteX4" fmla="*/ 270364 w 386861"/>
              <a:gd name="connsiteY4" fmla="*/ 239591 h 281354"/>
              <a:gd name="connsiteX5" fmla="*/ 147271 w 386861"/>
              <a:gd name="connsiteY5" fmla="*/ 178044 h 281354"/>
              <a:gd name="connsiteX6" fmla="*/ 65327 w 386861"/>
              <a:gd name="connsiteY6" fmla="*/ 235194 h 281354"/>
              <a:gd name="connsiteX7" fmla="*/ 147271 w 386861"/>
              <a:gd name="connsiteY7" fmla="*/ 213214 h 281354"/>
              <a:gd name="connsiteX8" fmla="*/ 229216 w 386861"/>
              <a:gd name="connsiteY8" fmla="*/ 235194 h 281354"/>
              <a:gd name="connsiteX9" fmla="*/ 65327 w 386861"/>
              <a:gd name="connsiteY9" fmla="*/ 235194 h 281354"/>
              <a:gd name="connsiteX10" fmla="*/ 147271 w 386861"/>
              <a:gd name="connsiteY10" fmla="*/ 147271 h 281354"/>
              <a:gd name="connsiteX11" fmla="*/ 208817 w 386861"/>
              <a:gd name="connsiteY11" fmla="*/ 85725 h 281354"/>
              <a:gd name="connsiteX12" fmla="*/ 147271 w 386861"/>
              <a:gd name="connsiteY12" fmla="*/ 24179 h 281354"/>
              <a:gd name="connsiteX13" fmla="*/ 85725 w 386861"/>
              <a:gd name="connsiteY13" fmla="*/ 85725 h 281354"/>
              <a:gd name="connsiteX14" fmla="*/ 147271 w 386861"/>
              <a:gd name="connsiteY14" fmla="*/ 147271 h 281354"/>
              <a:gd name="connsiteX15" fmla="*/ 147271 w 386861"/>
              <a:gd name="connsiteY15" fmla="*/ 59348 h 281354"/>
              <a:gd name="connsiteX16" fmla="*/ 173648 w 386861"/>
              <a:gd name="connsiteY16" fmla="*/ 85725 h 281354"/>
              <a:gd name="connsiteX17" fmla="*/ 147271 w 386861"/>
              <a:gd name="connsiteY17" fmla="*/ 112102 h 281354"/>
              <a:gd name="connsiteX18" fmla="*/ 120894 w 386861"/>
              <a:gd name="connsiteY18" fmla="*/ 85725 h 281354"/>
              <a:gd name="connsiteX19" fmla="*/ 147271 w 386861"/>
              <a:gd name="connsiteY19" fmla="*/ 59348 h 281354"/>
              <a:gd name="connsiteX20" fmla="*/ 271067 w 386861"/>
              <a:gd name="connsiteY20" fmla="*/ 179099 h 281354"/>
              <a:gd name="connsiteX21" fmla="*/ 305533 w 386861"/>
              <a:gd name="connsiteY21" fmla="*/ 239591 h 281354"/>
              <a:gd name="connsiteX22" fmla="*/ 305533 w 386861"/>
              <a:gd name="connsiteY22" fmla="*/ 270364 h 281354"/>
              <a:gd name="connsiteX23" fmla="*/ 375871 w 386861"/>
              <a:gd name="connsiteY23" fmla="*/ 270364 h 281354"/>
              <a:gd name="connsiteX24" fmla="*/ 375871 w 386861"/>
              <a:gd name="connsiteY24" fmla="*/ 239591 h 281354"/>
              <a:gd name="connsiteX25" fmla="*/ 271067 w 386861"/>
              <a:gd name="connsiteY25" fmla="*/ 179099 h 281354"/>
              <a:gd name="connsiteX26" fmla="*/ 252779 w 386861"/>
              <a:gd name="connsiteY26" fmla="*/ 147271 h 281354"/>
              <a:gd name="connsiteX27" fmla="*/ 314325 w 386861"/>
              <a:gd name="connsiteY27" fmla="*/ 85725 h 281354"/>
              <a:gd name="connsiteX28" fmla="*/ 252779 w 386861"/>
              <a:gd name="connsiteY28" fmla="*/ 24179 h 281354"/>
              <a:gd name="connsiteX29" fmla="*/ 226402 w 386861"/>
              <a:gd name="connsiteY29" fmla="*/ 30333 h 281354"/>
              <a:gd name="connsiteX30" fmla="*/ 243987 w 386861"/>
              <a:gd name="connsiteY30" fmla="*/ 85725 h 281354"/>
              <a:gd name="connsiteX31" fmla="*/ 226402 w 386861"/>
              <a:gd name="connsiteY31" fmla="*/ 141117 h 281354"/>
              <a:gd name="connsiteX32" fmla="*/ 252779 w 386861"/>
              <a:gd name="connsiteY32" fmla="*/ 147271 h 281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86861" h="281354">
                <a:moveTo>
                  <a:pt x="147271" y="178044"/>
                </a:moveTo>
                <a:cubicBezTo>
                  <a:pt x="106123" y="178044"/>
                  <a:pt x="24179" y="198618"/>
                  <a:pt x="24179" y="239591"/>
                </a:cubicBezTo>
                <a:lnTo>
                  <a:pt x="24179" y="270364"/>
                </a:lnTo>
                <a:lnTo>
                  <a:pt x="270364" y="270364"/>
                </a:lnTo>
                <a:lnTo>
                  <a:pt x="270364" y="239591"/>
                </a:lnTo>
                <a:cubicBezTo>
                  <a:pt x="270364" y="198618"/>
                  <a:pt x="188419" y="178044"/>
                  <a:pt x="147271" y="178044"/>
                </a:cubicBezTo>
                <a:close/>
                <a:moveTo>
                  <a:pt x="65327" y="235194"/>
                </a:moveTo>
                <a:cubicBezTo>
                  <a:pt x="80098" y="224995"/>
                  <a:pt x="115795" y="213214"/>
                  <a:pt x="147271" y="213214"/>
                </a:cubicBezTo>
                <a:cubicBezTo>
                  <a:pt x="178748" y="213214"/>
                  <a:pt x="214445" y="224995"/>
                  <a:pt x="229216" y="235194"/>
                </a:cubicBezTo>
                <a:lnTo>
                  <a:pt x="65327" y="235194"/>
                </a:lnTo>
                <a:close/>
                <a:moveTo>
                  <a:pt x="147271" y="147271"/>
                </a:moveTo>
                <a:cubicBezTo>
                  <a:pt x="181210" y="147271"/>
                  <a:pt x="208817" y="119663"/>
                  <a:pt x="208817" y="85725"/>
                </a:cubicBezTo>
                <a:cubicBezTo>
                  <a:pt x="208817" y="51787"/>
                  <a:pt x="181210" y="24179"/>
                  <a:pt x="147271" y="24179"/>
                </a:cubicBezTo>
                <a:cubicBezTo>
                  <a:pt x="113333" y="24179"/>
                  <a:pt x="85725" y="51787"/>
                  <a:pt x="85725" y="85725"/>
                </a:cubicBezTo>
                <a:cubicBezTo>
                  <a:pt x="85725" y="119663"/>
                  <a:pt x="113333" y="147271"/>
                  <a:pt x="147271" y="147271"/>
                </a:cubicBezTo>
                <a:close/>
                <a:moveTo>
                  <a:pt x="147271" y="59348"/>
                </a:moveTo>
                <a:cubicBezTo>
                  <a:pt x="161866" y="59348"/>
                  <a:pt x="173648" y="71130"/>
                  <a:pt x="173648" y="85725"/>
                </a:cubicBezTo>
                <a:cubicBezTo>
                  <a:pt x="173648" y="100320"/>
                  <a:pt x="161866" y="112102"/>
                  <a:pt x="147271" y="112102"/>
                </a:cubicBezTo>
                <a:cubicBezTo>
                  <a:pt x="132676" y="112102"/>
                  <a:pt x="120894" y="100320"/>
                  <a:pt x="120894" y="85725"/>
                </a:cubicBezTo>
                <a:cubicBezTo>
                  <a:pt x="120894" y="71130"/>
                  <a:pt x="132676" y="59348"/>
                  <a:pt x="147271" y="59348"/>
                </a:cubicBezTo>
                <a:close/>
                <a:moveTo>
                  <a:pt x="271067" y="179099"/>
                </a:moveTo>
                <a:cubicBezTo>
                  <a:pt x="291465" y="193870"/>
                  <a:pt x="305533" y="213565"/>
                  <a:pt x="305533" y="239591"/>
                </a:cubicBezTo>
                <a:lnTo>
                  <a:pt x="305533" y="270364"/>
                </a:lnTo>
                <a:lnTo>
                  <a:pt x="375871" y="270364"/>
                </a:lnTo>
                <a:lnTo>
                  <a:pt x="375871" y="239591"/>
                </a:lnTo>
                <a:cubicBezTo>
                  <a:pt x="375871" y="204070"/>
                  <a:pt x="314325" y="183847"/>
                  <a:pt x="271067" y="179099"/>
                </a:cubicBezTo>
                <a:close/>
                <a:moveTo>
                  <a:pt x="252779" y="147271"/>
                </a:moveTo>
                <a:cubicBezTo>
                  <a:pt x="286717" y="147271"/>
                  <a:pt x="314325" y="119663"/>
                  <a:pt x="314325" y="85725"/>
                </a:cubicBezTo>
                <a:cubicBezTo>
                  <a:pt x="314325" y="51787"/>
                  <a:pt x="286717" y="24179"/>
                  <a:pt x="252779" y="24179"/>
                </a:cubicBezTo>
                <a:cubicBezTo>
                  <a:pt x="243283" y="24179"/>
                  <a:pt x="234491" y="26465"/>
                  <a:pt x="226402" y="30333"/>
                </a:cubicBezTo>
                <a:cubicBezTo>
                  <a:pt x="237480" y="45984"/>
                  <a:pt x="243987" y="65151"/>
                  <a:pt x="243987" y="85725"/>
                </a:cubicBezTo>
                <a:cubicBezTo>
                  <a:pt x="243987" y="106299"/>
                  <a:pt x="237480" y="125466"/>
                  <a:pt x="226402" y="141117"/>
                </a:cubicBezTo>
                <a:cubicBezTo>
                  <a:pt x="234491" y="144985"/>
                  <a:pt x="243283" y="147271"/>
                  <a:pt x="252779" y="147271"/>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57" name="Freeform: Shape 156">
            <a:extLst>
              <a:ext uri="{FF2B5EF4-FFF2-40B4-BE49-F238E27FC236}">
                <a16:creationId xmlns:a16="http://schemas.microsoft.com/office/drawing/2014/main" id="{45EEA8E6-B8A9-4455-B92D-55E2F831C65E}"/>
              </a:ext>
            </a:extLst>
          </p:cNvPr>
          <p:cNvSpPr/>
          <p:nvPr/>
        </p:nvSpPr>
        <p:spPr>
          <a:xfrm>
            <a:off x="8419283" y="5646859"/>
            <a:ext cx="386862" cy="386862"/>
          </a:xfrm>
          <a:custGeom>
            <a:avLst/>
            <a:gdLst>
              <a:gd name="connsiteX0" fmla="*/ 200025 w 386861"/>
              <a:gd name="connsiteY0" fmla="*/ 24179 h 386861"/>
              <a:gd name="connsiteX1" fmla="*/ 24179 w 386861"/>
              <a:gd name="connsiteY1" fmla="*/ 200025 h 386861"/>
              <a:gd name="connsiteX2" fmla="*/ 200025 w 386861"/>
              <a:gd name="connsiteY2" fmla="*/ 375871 h 386861"/>
              <a:gd name="connsiteX3" fmla="*/ 375871 w 386861"/>
              <a:gd name="connsiteY3" fmla="*/ 200025 h 386861"/>
              <a:gd name="connsiteX4" fmla="*/ 200025 w 386861"/>
              <a:gd name="connsiteY4" fmla="*/ 24179 h 386861"/>
              <a:gd name="connsiteX5" fmla="*/ 59348 w 386861"/>
              <a:gd name="connsiteY5" fmla="*/ 200025 h 386861"/>
              <a:gd name="connsiteX6" fmla="*/ 63041 w 386861"/>
              <a:gd name="connsiteY6" fmla="*/ 168724 h 386861"/>
              <a:gd name="connsiteX7" fmla="*/ 147095 w 386861"/>
              <a:gd name="connsiteY7" fmla="*/ 252779 h 386861"/>
              <a:gd name="connsiteX8" fmla="*/ 147095 w 386861"/>
              <a:gd name="connsiteY8" fmla="*/ 270364 h 386861"/>
              <a:gd name="connsiteX9" fmla="*/ 182265 w 386861"/>
              <a:gd name="connsiteY9" fmla="*/ 305533 h 386861"/>
              <a:gd name="connsiteX10" fmla="*/ 182265 w 386861"/>
              <a:gd name="connsiteY10" fmla="*/ 339471 h 386861"/>
              <a:gd name="connsiteX11" fmla="*/ 59348 w 386861"/>
              <a:gd name="connsiteY11" fmla="*/ 200025 h 386861"/>
              <a:gd name="connsiteX12" fmla="*/ 303599 w 386861"/>
              <a:gd name="connsiteY12" fmla="*/ 294982 h 386861"/>
              <a:gd name="connsiteX13" fmla="*/ 270188 w 386861"/>
              <a:gd name="connsiteY13" fmla="*/ 270364 h 386861"/>
              <a:gd name="connsiteX14" fmla="*/ 252603 w 386861"/>
              <a:gd name="connsiteY14" fmla="*/ 270364 h 386861"/>
              <a:gd name="connsiteX15" fmla="*/ 252603 w 386861"/>
              <a:gd name="connsiteY15" fmla="*/ 217610 h 386861"/>
              <a:gd name="connsiteX16" fmla="*/ 235019 w 386861"/>
              <a:gd name="connsiteY16" fmla="*/ 200025 h 386861"/>
              <a:gd name="connsiteX17" fmla="*/ 129511 w 386861"/>
              <a:gd name="connsiteY17" fmla="*/ 200025 h 386861"/>
              <a:gd name="connsiteX18" fmla="*/ 129511 w 386861"/>
              <a:gd name="connsiteY18" fmla="*/ 164856 h 386861"/>
              <a:gd name="connsiteX19" fmla="*/ 164680 w 386861"/>
              <a:gd name="connsiteY19" fmla="*/ 164856 h 386861"/>
              <a:gd name="connsiteX20" fmla="*/ 182265 w 386861"/>
              <a:gd name="connsiteY20" fmla="*/ 147271 h 386861"/>
              <a:gd name="connsiteX21" fmla="*/ 182265 w 386861"/>
              <a:gd name="connsiteY21" fmla="*/ 112102 h 386861"/>
              <a:gd name="connsiteX22" fmla="*/ 217434 w 386861"/>
              <a:gd name="connsiteY22" fmla="*/ 112102 h 386861"/>
              <a:gd name="connsiteX23" fmla="*/ 252603 w 386861"/>
              <a:gd name="connsiteY23" fmla="*/ 76933 h 386861"/>
              <a:gd name="connsiteX24" fmla="*/ 252603 w 386861"/>
              <a:gd name="connsiteY24" fmla="*/ 69723 h 386861"/>
              <a:gd name="connsiteX25" fmla="*/ 340702 w 386861"/>
              <a:gd name="connsiteY25" fmla="*/ 200025 h 386861"/>
              <a:gd name="connsiteX26" fmla="*/ 303599 w 386861"/>
              <a:gd name="connsiteY26" fmla="*/ 294982 h 38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86861" h="386861">
                <a:moveTo>
                  <a:pt x="200025" y="24179"/>
                </a:moveTo>
                <a:cubicBezTo>
                  <a:pt x="102958" y="24179"/>
                  <a:pt x="24179" y="102958"/>
                  <a:pt x="24179" y="200025"/>
                </a:cubicBezTo>
                <a:cubicBezTo>
                  <a:pt x="24179" y="297092"/>
                  <a:pt x="102958" y="375871"/>
                  <a:pt x="200025" y="375871"/>
                </a:cubicBezTo>
                <a:cubicBezTo>
                  <a:pt x="297092" y="375871"/>
                  <a:pt x="375871" y="297092"/>
                  <a:pt x="375871" y="200025"/>
                </a:cubicBezTo>
                <a:cubicBezTo>
                  <a:pt x="375871" y="102958"/>
                  <a:pt x="297092" y="24179"/>
                  <a:pt x="200025" y="24179"/>
                </a:cubicBezTo>
                <a:close/>
                <a:moveTo>
                  <a:pt x="59348" y="200025"/>
                </a:moveTo>
                <a:cubicBezTo>
                  <a:pt x="59348" y="189299"/>
                  <a:pt x="60755" y="178748"/>
                  <a:pt x="63041" y="168724"/>
                </a:cubicBezTo>
                <a:lnTo>
                  <a:pt x="147095" y="252779"/>
                </a:lnTo>
                <a:lnTo>
                  <a:pt x="147095" y="270364"/>
                </a:lnTo>
                <a:cubicBezTo>
                  <a:pt x="147095" y="289707"/>
                  <a:pt x="162922" y="305533"/>
                  <a:pt x="182265" y="305533"/>
                </a:cubicBezTo>
                <a:lnTo>
                  <a:pt x="182265" y="339471"/>
                </a:lnTo>
                <a:cubicBezTo>
                  <a:pt x="113157" y="330679"/>
                  <a:pt x="59348" y="271595"/>
                  <a:pt x="59348" y="200025"/>
                </a:cubicBezTo>
                <a:close/>
                <a:moveTo>
                  <a:pt x="303599" y="294982"/>
                </a:moveTo>
                <a:cubicBezTo>
                  <a:pt x="299027" y="280739"/>
                  <a:pt x="286014" y="270364"/>
                  <a:pt x="270188" y="270364"/>
                </a:cubicBezTo>
                <a:lnTo>
                  <a:pt x="252603" y="270364"/>
                </a:lnTo>
                <a:lnTo>
                  <a:pt x="252603" y="217610"/>
                </a:lnTo>
                <a:cubicBezTo>
                  <a:pt x="252603" y="207938"/>
                  <a:pt x="244690" y="200025"/>
                  <a:pt x="235019" y="200025"/>
                </a:cubicBezTo>
                <a:lnTo>
                  <a:pt x="129511" y="200025"/>
                </a:lnTo>
                <a:lnTo>
                  <a:pt x="129511" y="164856"/>
                </a:lnTo>
                <a:lnTo>
                  <a:pt x="164680" y="164856"/>
                </a:lnTo>
                <a:cubicBezTo>
                  <a:pt x="174352" y="164856"/>
                  <a:pt x="182265" y="156943"/>
                  <a:pt x="182265" y="147271"/>
                </a:cubicBezTo>
                <a:lnTo>
                  <a:pt x="182265" y="112102"/>
                </a:lnTo>
                <a:lnTo>
                  <a:pt x="217434" y="112102"/>
                </a:lnTo>
                <a:cubicBezTo>
                  <a:pt x="236777" y="112102"/>
                  <a:pt x="252603" y="96276"/>
                  <a:pt x="252603" y="76933"/>
                </a:cubicBezTo>
                <a:lnTo>
                  <a:pt x="252603" y="69723"/>
                </a:lnTo>
                <a:cubicBezTo>
                  <a:pt x="304126" y="90473"/>
                  <a:pt x="340702" y="141117"/>
                  <a:pt x="340702" y="200025"/>
                </a:cubicBezTo>
                <a:cubicBezTo>
                  <a:pt x="340702" y="236601"/>
                  <a:pt x="326459" y="270012"/>
                  <a:pt x="303599" y="294982"/>
                </a:cubicBez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60" name="Freeform: Shape 159">
            <a:extLst>
              <a:ext uri="{FF2B5EF4-FFF2-40B4-BE49-F238E27FC236}">
                <a16:creationId xmlns:a16="http://schemas.microsoft.com/office/drawing/2014/main" id="{9C135141-F58E-46EF-9EF4-B9AD85CAFFD0}"/>
              </a:ext>
            </a:extLst>
          </p:cNvPr>
          <p:cNvSpPr/>
          <p:nvPr/>
        </p:nvSpPr>
        <p:spPr>
          <a:xfrm>
            <a:off x="9411023" y="5664444"/>
            <a:ext cx="422031" cy="351693"/>
          </a:xfrm>
          <a:custGeom>
            <a:avLst/>
            <a:gdLst>
              <a:gd name="connsiteX0" fmla="*/ 217610 w 422031"/>
              <a:gd name="connsiteY0" fmla="*/ 24179 h 351692"/>
              <a:gd name="connsiteX1" fmla="*/ 24179 w 422031"/>
              <a:gd name="connsiteY1" fmla="*/ 129687 h 351692"/>
              <a:gd name="connsiteX2" fmla="*/ 94517 w 422031"/>
              <a:gd name="connsiteY2" fmla="*/ 168021 h 351692"/>
              <a:gd name="connsiteX3" fmla="*/ 94517 w 422031"/>
              <a:gd name="connsiteY3" fmla="*/ 273529 h 351692"/>
              <a:gd name="connsiteX4" fmla="*/ 217610 w 422031"/>
              <a:gd name="connsiteY4" fmla="*/ 340702 h 351692"/>
              <a:gd name="connsiteX5" fmla="*/ 340702 w 422031"/>
              <a:gd name="connsiteY5" fmla="*/ 273529 h 351692"/>
              <a:gd name="connsiteX6" fmla="*/ 340702 w 422031"/>
              <a:gd name="connsiteY6" fmla="*/ 168021 h 351692"/>
              <a:gd name="connsiteX7" fmla="*/ 375871 w 422031"/>
              <a:gd name="connsiteY7" fmla="*/ 148854 h 351692"/>
              <a:gd name="connsiteX8" fmla="*/ 375871 w 422031"/>
              <a:gd name="connsiteY8" fmla="*/ 270364 h 351692"/>
              <a:gd name="connsiteX9" fmla="*/ 411041 w 422031"/>
              <a:gd name="connsiteY9" fmla="*/ 270364 h 351692"/>
              <a:gd name="connsiteX10" fmla="*/ 411041 w 422031"/>
              <a:gd name="connsiteY10" fmla="*/ 129687 h 351692"/>
              <a:gd name="connsiteX11" fmla="*/ 217610 w 422031"/>
              <a:gd name="connsiteY11" fmla="*/ 24179 h 351692"/>
              <a:gd name="connsiteX12" fmla="*/ 337537 w 422031"/>
              <a:gd name="connsiteY12" fmla="*/ 129687 h 351692"/>
              <a:gd name="connsiteX13" fmla="*/ 217610 w 422031"/>
              <a:gd name="connsiteY13" fmla="*/ 195101 h 351692"/>
              <a:gd name="connsiteX14" fmla="*/ 97683 w 422031"/>
              <a:gd name="connsiteY14" fmla="*/ 129687 h 351692"/>
              <a:gd name="connsiteX15" fmla="*/ 217610 w 422031"/>
              <a:gd name="connsiteY15" fmla="*/ 64272 h 351692"/>
              <a:gd name="connsiteX16" fmla="*/ 337537 w 422031"/>
              <a:gd name="connsiteY16" fmla="*/ 129687 h 351692"/>
              <a:gd name="connsiteX17" fmla="*/ 305533 w 422031"/>
              <a:gd name="connsiteY17" fmla="*/ 252603 h 351692"/>
              <a:gd name="connsiteX18" fmla="*/ 217610 w 422031"/>
              <a:gd name="connsiteY18" fmla="*/ 300609 h 351692"/>
              <a:gd name="connsiteX19" fmla="*/ 129687 w 422031"/>
              <a:gd name="connsiteY19" fmla="*/ 252603 h 351692"/>
              <a:gd name="connsiteX20" fmla="*/ 129687 w 422031"/>
              <a:gd name="connsiteY20" fmla="*/ 187188 h 351692"/>
              <a:gd name="connsiteX21" fmla="*/ 217610 w 422031"/>
              <a:gd name="connsiteY21" fmla="*/ 235194 h 351692"/>
              <a:gd name="connsiteX22" fmla="*/ 305533 w 422031"/>
              <a:gd name="connsiteY22" fmla="*/ 187188 h 351692"/>
              <a:gd name="connsiteX23" fmla="*/ 305533 w 422031"/>
              <a:gd name="connsiteY23" fmla="*/ 252603 h 35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2031" h="351692">
                <a:moveTo>
                  <a:pt x="217610" y="24179"/>
                </a:moveTo>
                <a:lnTo>
                  <a:pt x="24179" y="129687"/>
                </a:lnTo>
                <a:lnTo>
                  <a:pt x="94517" y="168021"/>
                </a:lnTo>
                <a:lnTo>
                  <a:pt x="94517" y="273529"/>
                </a:lnTo>
                <a:lnTo>
                  <a:pt x="217610" y="340702"/>
                </a:lnTo>
                <a:lnTo>
                  <a:pt x="340702" y="273529"/>
                </a:lnTo>
                <a:lnTo>
                  <a:pt x="340702" y="168021"/>
                </a:lnTo>
                <a:lnTo>
                  <a:pt x="375871" y="148854"/>
                </a:lnTo>
                <a:lnTo>
                  <a:pt x="375871" y="270364"/>
                </a:lnTo>
                <a:lnTo>
                  <a:pt x="411041" y="270364"/>
                </a:lnTo>
                <a:lnTo>
                  <a:pt x="411041" y="129687"/>
                </a:lnTo>
                <a:lnTo>
                  <a:pt x="217610" y="24179"/>
                </a:lnTo>
                <a:close/>
                <a:moveTo>
                  <a:pt x="337537" y="129687"/>
                </a:moveTo>
                <a:lnTo>
                  <a:pt x="217610" y="195101"/>
                </a:lnTo>
                <a:lnTo>
                  <a:pt x="97683" y="129687"/>
                </a:lnTo>
                <a:lnTo>
                  <a:pt x="217610" y="64272"/>
                </a:lnTo>
                <a:lnTo>
                  <a:pt x="337537" y="129687"/>
                </a:lnTo>
                <a:close/>
                <a:moveTo>
                  <a:pt x="305533" y="252603"/>
                </a:moveTo>
                <a:lnTo>
                  <a:pt x="217610" y="300609"/>
                </a:lnTo>
                <a:lnTo>
                  <a:pt x="129687" y="252603"/>
                </a:lnTo>
                <a:lnTo>
                  <a:pt x="129687" y="187188"/>
                </a:lnTo>
                <a:lnTo>
                  <a:pt x="217610" y="235194"/>
                </a:lnTo>
                <a:lnTo>
                  <a:pt x="305533" y="187188"/>
                </a:lnTo>
                <a:lnTo>
                  <a:pt x="305533" y="252603"/>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
        <p:nvSpPr>
          <p:cNvPr id="163" name="Freeform: Shape 162">
            <a:extLst>
              <a:ext uri="{FF2B5EF4-FFF2-40B4-BE49-F238E27FC236}">
                <a16:creationId xmlns:a16="http://schemas.microsoft.com/office/drawing/2014/main" id="{6A4EA649-8E70-48EB-A9D9-15B7CE463445}"/>
              </a:ext>
            </a:extLst>
          </p:cNvPr>
          <p:cNvSpPr/>
          <p:nvPr/>
        </p:nvSpPr>
        <p:spPr>
          <a:xfrm>
            <a:off x="10437934" y="5646859"/>
            <a:ext cx="386862" cy="369277"/>
          </a:xfrm>
          <a:custGeom>
            <a:avLst/>
            <a:gdLst>
              <a:gd name="connsiteX0" fmla="*/ 375871 w 386861"/>
              <a:gd name="connsiteY0" fmla="*/ 151492 h 369277"/>
              <a:gd name="connsiteX1" fmla="*/ 249438 w 386861"/>
              <a:gd name="connsiteY1" fmla="*/ 140589 h 369277"/>
              <a:gd name="connsiteX2" fmla="*/ 200025 w 386861"/>
              <a:gd name="connsiteY2" fmla="*/ 24179 h 369277"/>
              <a:gd name="connsiteX3" fmla="*/ 150612 w 386861"/>
              <a:gd name="connsiteY3" fmla="*/ 140765 h 369277"/>
              <a:gd name="connsiteX4" fmla="*/ 24179 w 386861"/>
              <a:gd name="connsiteY4" fmla="*/ 151492 h 369277"/>
              <a:gd name="connsiteX5" fmla="*/ 120191 w 386861"/>
              <a:gd name="connsiteY5" fmla="*/ 234667 h 369277"/>
              <a:gd name="connsiteX6" fmla="*/ 91352 w 386861"/>
              <a:gd name="connsiteY6" fmla="*/ 358287 h 369277"/>
              <a:gd name="connsiteX7" fmla="*/ 200025 w 386861"/>
              <a:gd name="connsiteY7" fmla="*/ 292696 h 369277"/>
              <a:gd name="connsiteX8" fmla="*/ 308698 w 386861"/>
              <a:gd name="connsiteY8" fmla="*/ 358287 h 369277"/>
              <a:gd name="connsiteX9" fmla="*/ 280035 w 386861"/>
              <a:gd name="connsiteY9" fmla="*/ 234667 h 369277"/>
              <a:gd name="connsiteX10" fmla="*/ 375871 w 386861"/>
              <a:gd name="connsiteY10" fmla="*/ 151492 h 369277"/>
              <a:gd name="connsiteX11" fmla="*/ 200025 w 386861"/>
              <a:gd name="connsiteY11" fmla="*/ 259813 h 369277"/>
              <a:gd name="connsiteX12" fmla="*/ 133907 w 386861"/>
              <a:gd name="connsiteY12" fmla="*/ 299730 h 369277"/>
              <a:gd name="connsiteX13" fmla="*/ 151492 w 386861"/>
              <a:gd name="connsiteY13" fmla="*/ 224468 h 369277"/>
              <a:gd name="connsiteX14" fmla="*/ 93111 w 386861"/>
              <a:gd name="connsiteY14" fmla="*/ 173824 h 369277"/>
              <a:gd name="connsiteX15" fmla="*/ 170131 w 386861"/>
              <a:gd name="connsiteY15" fmla="*/ 167142 h 369277"/>
              <a:gd name="connsiteX16" fmla="*/ 200025 w 386861"/>
              <a:gd name="connsiteY16" fmla="*/ 96276 h 369277"/>
              <a:gd name="connsiteX17" fmla="*/ 230095 w 386861"/>
              <a:gd name="connsiteY17" fmla="*/ 167318 h 369277"/>
              <a:gd name="connsiteX18" fmla="*/ 307115 w 386861"/>
              <a:gd name="connsiteY18" fmla="*/ 174000 h 369277"/>
              <a:gd name="connsiteX19" fmla="*/ 248735 w 386861"/>
              <a:gd name="connsiteY19" fmla="*/ 224644 h 369277"/>
              <a:gd name="connsiteX20" fmla="*/ 266319 w 386861"/>
              <a:gd name="connsiteY20" fmla="*/ 299906 h 369277"/>
              <a:gd name="connsiteX21" fmla="*/ 200025 w 386861"/>
              <a:gd name="connsiteY21" fmla="*/ 259813 h 369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86861" h="369277">
                <a:moveTo>
                  <a:pt x="375871" y="151492"/>
                </a:moveTo>
                <a:lnTo>
                  <a:pt x="249438" y="140589"/>
                </a:lnTo>
                <a:lnTo>
                  <a:pt x="200025" y="24179"/>
                </a:lnTo>
                <a:lnTo>
                  <a:pt x="150612" y="140765"/>
                </a:lnTo>
                <a:lnTo>
                  <a:pt x="24179" y="151492"/>
                </a:lnTo>
                <a:lnTo>
                  <a:pt x="120191" y="234667"/>
                </a:lnTo>
                <a:lnTo>
                  <a:pt x="91352" y="358287"/>
                </a:lnTo>
                <a:lnTo>
                  <a:pt x="200025" y="292696"/>
                </a:lnTo>
                <a:lnTo>
                  <a:pt x="308698" y="358287"/>
                </a:lnTo>
                <a:lnTo>
                  <a:pt x="280035" y="234667"/>
                </a:lnTo>
                <a:lnTo>
                  <a:pt x="375871" y="151492"/>
                </a:lnTo>
                <a:close/>
                <a:moveTo>
                  <a:pt x="200025" y="259813"/>
                </a:moveTo>
                <a:lnTo>
                  <a:pt x="133907" y="299730"/>
                </a:lnTo>
                <a:lnTo>
                  <a:pt x="151492" y="224468"/>
                </a:lnTo>
                <a:lnTo>
                  <a:pt x="93111" y="173824"/>
                </a:lnTo>
                <a:lnTo>
                  <a:pt x="170131" y="167142"/>
                </a:lnTo>
                <a:lnTo>
                  <a:pt x="200025" y="96276"/>
                </a:lnTo>
                <a:lnTo>
                  <a:pt x="230095" y="167318"/>
                </a:lnTo>
                <a:lnTo>
                  <a:pt x="307115" y="174000"/>
                </a:lnTo>
                <a:lnTo>
                  <a:pt x="248735" y="224644"/>
                </a:lnTo>
                <a:lnTo>
                  <a:pt x="266319" y="299906"/>
                </a:lnTo>
                <a:lnTo>
                  <a:pt x="200025" y="259813"/>
                </a:lnTo>
                <a:close/>
              </a:path>
            </a:pathLst>
          </a:custGeom>
          <a:solidFill>
            <a:schemeClr val="tx2"/>
          </a:solidFill>
          <a:ln w="17463" cap="flat">
            <a:noFill/>
            <a:prstDash val="solid"/>
            <a:miter/>
          </a:ln>
        </p:spPr>
        <p:txBody>
          <a:bodyPr rtlCol="0" anchor="ctr"/>
          <a:lstStyle/>
          <a:p>
            <a:endParaRPr lang="fr-FR" dirty="0">
              <a:latin typeface="Helvetica Neue Normal" charset="0"/>
            </a:endParaRPr>
          </a:p>
        </p:txBody>
      </p:sp>
    </p:spTree>
    <p:extLst>
      <p:ext uri="{BB962C8B-B14F-4D97-AF65-F5344CB8AC3E}">
        <p14:creationId xmlns:p14="http://schemas.microsoft.com/office/powerpoint/2010/main" val="195232205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DEBE9851-E310-45A2-BDBC-F2A024CE646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678012" y="4114063"/>
            <a:ext cx="609600" cy="609600"/>
          </a:xfrm>
          <a:prstGeom prst="rect">
            <a:avLst/>
          </a:prstGeom>
        </p:spPr>
      </p:pic>
      <p:sp>
        <p:nvSpPr>
          <p:cNvPr id="133" name="TextBox 77">
            <a:extLst>
              <a:ext uri="{FF2B5EF4-FFF2-40B4-BE49-F238E27FC236}">
                <a16:creationId xmlns:a16="http://schemas.microsoft.com/office/drawing/2014/main" id="{5B222306-114B-458D-A987-1A920A84090A}"/>
              </a:ext>
            </a:extLst>
          </p:cNvPr>
          <p:cNvSpPr txBox="1"/>
          <p:nvPr/>
        </p:nvSpPr>
        <p:spPr>
          <a:xfrm>
            <a:off x="1346835" y="1066594"/>
            <a:ext cx="5139055" cy="553998"/>
          </a:xfrm>
          <a:prstGeom prst="rect">
            <a:avLst/>
          </a:prstGeom>
          <a:noFill/>
        </p:spPr>
        <p:txBody>
          <a:bodyPr wrap="square" lIns="0" tIns="0" r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4000" u="none" strike="noStrike" kern="1200" cap="none" spc="0" normalizeH="0" baseline="0" noProof="0" dirty="0">
                <a:ln>
                  <a:noFill/>
                </a:ln>
                <a:effectLst/>
                <a:uLnTx/>
                <a:uFillTx/>
                <a:latin typeface="Helvetica Neue Moyen" charset="0"/>
                <a:ea typeface="+mn-ea"/>
                <a:cs typeface="Helvetica Neue Moyen" charset="0"/>
              </a:rPr>
              <a:t>Pictograms</a:t>
            </a:r>
          </a:p>
        </p:txBody>
      </p:sp>
      <p:sp>
        <p:nvSpPr>
          <p:cNvPr id="134" name="TextBox 79">
            <a:extLst>
              <a:ext uri="{FF2B5EF4-FFF2-40B4-BE49-F238E27FC236}">
                <a16:creationId xmlns:a16="http://schemas.microsoft.com/office/drawing/2014/main" id="{91C9CFA1-A3FC-44AB-8A41-4F7D2B77AD03}"/>
              </a:ext>
            </a:extLst>
          </p:cNvPr>
          <p:cNvSpPr txBox="1"/>
          <p:nvPr/>
        </p:nvSpPr>
        <p:spPr>
          <a:xfrm>
            <a:off x="1346835" y="808166"/>
            <a:ext cx="1288814" cy="147733"/>
          </a:xfrm>
          <a:prstGeom prst="rect">
            <a:avLst/>
          </a:prstGeom>
          <a:noFill/>
        </p:spPr>
        <p:txBody>
          <a:bodyPr wrap="none" lIns="0" tIns="0" rIns="0" bIns="0" rtlCol="0" anchor="b">
            <a:spAutoFit/>
          </a:bodyPr>
          <a:lstStyle>
            <a:defPPr>
              <a:defRPr lang="fr-FR"/>
            </a:defPPr>
            <a:lvl1pPr lvl="0">
              <a:lnSpc>
                <a:spcPct val="80000"/>
              </a:lnSpc>
              <a:defRPr sz="1200" spc="100">
                <a:solidFill>
                  <a:schemeClr val="accent1"/>
                </a:solidFill>
                <a:latin typeface="Segoe UI Semibold"/>
                <a:cs typeface="Segoe UI" panose="020B0502040204020203" pitchFamily="34" charset="0"/>
              </a:defRPr>
            </a:lvl1pPr>
          </a:lstStyle>
          <a:p>
            <a:r>
              <a:rPr lang="fr-FR" dirty="0">
                <a:latin typeface="Helvetica Neue Moyen" charset="0"/>
                <a:cs typeface="Helvetica Neue Normal" charset="0"/>
              </a:rPr>
              <a:t>#SOCIALMEDIA</a:t>
            </a:r>
            <a:endParaRPr lang="en-US" dirty="0">
              <a:latin typeface="Helvetica Neue Moyen" charset="0"/>
              <a:cs typeface="Helvetica Neue Normal" charset="0"/>
            </a:endParaRPr>
          </a:p>
        </p:txBody>
      </p:sp>
      <p:sp>
        <p:nvSpPr>
          <p:cNvPr id="4" name="Forme libre : forme 3">
            <a:extLst>
              <a:ext uri="{FF2B5EF4-FFF2-40B4-BE49-F238E27FC236}">
                <a16:creationId xmlns:a16="http://schemas.microsoft.com/office/drawing/2014/main" id="{EF16DE4C-3633-4689-BB46-B267502BAF73}"/>
              </a:ext>
            </a:extLst>
          </p:cNvPr>
          <p:cNvSpPr/>
          <p:nvPr/>
        </p:nvSpPr>
        <p:spPr>
          <a:xfrm>
            <a:off x="1593606" y="2715821"/>
            <a:ext cx="273110" cy="557142"/>
          </a:xfrm>
          <a:custGeom>
            <a:avLst/>
            <a:gdLst>
              <a:gd name="connsiteX0" fmla="*/ 159544 w 238125"/>
              <a:gd name="connsiteY0" fmla="*/ 111919 h 485775"/>
              <a:gd name="connsiteX1" fmla="*/ 159544 w 238125"/>
              <a:gd name="connsiteY1" fmla="*/ 159544 h 485775"/>
              <a:gd name="connsiteX2" fmla="*/ 235744 w 238125"/>
              <a:gd name="connsiteY2" fmla="*/ 159544 h 485775"/>
              <a:gd name="connsiteX3" fmla="*/ 226219 w 238125"/>
              <a:gd name="connsiteY3" fmla="*/ 245269 h 485775"/>
              <a:gd name="connsiteX4" fmla="*/ 159544 w 238125"/>
              <a:gd name="connsiteY4" fmla="*/ 245269 h 485775"/>
              <a:gd name="connsiteX5" fmla="*/ 159544 w 238125"/>
              <a:gd name="connsiteY5" fmla="*/ 483394 h 485775"/>
              <a:gd name="connsiteX6" fmla="*/ 54769 w 238125"/>
              <a:gd name="connsiteY6" fmla="*/ 483394 h 485775"/>
              <a:gd name="connsiteX7" fmla="*/ 54769 w 238125"/>
              <a:gd name="connsiteY7" fmla="*/ 245269 h 485775"/>
              <a:gd name="connsiteX8" fmla="*/ 7144 w 238125"/>
              <a:gd name="connsiteY8" fmla="*/ 245269 h 485775"/>
              <a:gd name="connsiteX9" fmla="*/ 7144 w 238125"/>
              <a:gd name="connsiteY9" fmla="*/ 159544 h 485775"/>
              <a:gd name="connsiteX10" fmla="*/ 54769 w 238125"/>
              <a:gd name="connsiteY10" fmla="*/ 159544 h 485775"/>
              <a:gd name="connsiteX11" fmla="*/ 54769 w 238125"/>
              <a:gd name="connsiteY11" fmla="*/ 111919 h 485775"/>
              <a:gd name="connsiteX12" fmla="*/ 130969 w 238125"/>
              <a:gd name="connsiteY12" fmla="*/ 7144 h 485775"/>
              <a:gd name="connsiteX13" fmla="*/ 235744 w 238125"/>
              <a:gd name="connsiteY13" fmla="*/ 7144 h 485775"/>
              <a:gd name="connsiteX14" fmla="*/ 235744 w 238125"/>
              <a:gd name="connsiteY14" fmla="*/ 83344 h 485775"/>
              <a:gd name="connsiteX15" fmla="*/ 188119 w 238125"/>
              <a:gd name="connsiteY15" fmla="*/ 83344 h 485775"/>
              <a:gd name="connsiteX16" fmla="*/ 159544 w 238125"/>
              <a:gd name="connsiteY16" fmla="*/ 111919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125" h="485775">
                <a:moveTo>
                  <a:pt x="159544" y="111919"/>
                </a:moveTo>
                <a:lnTo>
                  <a:pt x="159544" y="159544"/>
                </a:lnTo>
                <a:lnTo>
                  <a:pt x="235744" y="159544"/>
                </a:lnTo>
                <a:lnTo>
                  <a:pt x="226219" y="245269"/>
                </a:lnTo>
                <a:lnTo>
                  <a:pt x="159544" y="245269"/>
                </a:lnTo>
                <a:lnTo>
                  <a:pt x="159544" y="483394"/>
                </a:lnTo>
                <a:lnTo>
                  <a:pt x="54769" y="483394"/>
                </a:lnTo>
                <a:lnTo>
                  <a:pt x="54769" y="245269"/>
                </a:lnTo>
                <a:lnTo>
                  <a:pt x="7144" y="245269"/>
                </a:lnTo>
                <a:lnTo>
                  <a:pt x="7144" y="159544"/>
                </a:lnTo>
                <a:lnTo>
                  <a:pt x="54769" y="159544"/>
                </a:lnTo>
                <a:lnTo>
                  <a:pt x="54769" y="111919"/>
                </a:lnTo>
                <a:cubicBezTo>
                  <a:pt x="54769" y="111919"/>
                  <a:pt x="46196" y="21431"/>
                  <a:pt x="130969" y="7144"/>
                </a:cubicBezTo>
                <a:lnTo>
                  <a:pt x="235744" y="7144"/>
                </a:lnTo>
                <a:lnTo>
                  <a:pt x="235744" y="83344"/>
                </a:lnTo>
                <a:lnTo>
                  <a:pt x="188119" y="83344"/>
                </a:lnTo>
                <a:cubicBezTo>
                  <a:pt x="188119" y="83344"/>
                  <a:pt x="161449" y="82391"/>
                  <a:pt x="159544" y="111919"/>
                </a:cubicBezTo>
                <a:close/>
              </a:path>
            </a:pathLst>
          </a:custGeom>
          <a:solidFill>
            <a:schemeClr val="tx2"/>
          </a:solidFill>
          <a:ln w="9525" cap="flat">
            <a:noFill/>
            <a:prstDash val="solid"/>
            <a:miter/>
          </a:ln>
        </p:spPr>
        <p:txBody>
          <a:bodyPr rtlCol="0" anchor="ctr"/>
          <a:lstStyle/>
          <a:p>
            <a:endParaRPr lang="fr-FR" dirty="0">
              <a:latin typeface="Helvetica Neue Normal" charset="0"/>
            </a:endParaRPr>
          </a:p>
        </p:txBody>
      </p:sp>
      <p:sp>
        <p:nvSpPr>
          <p:cNvPr id="5" name="Forme libre : forme 4">
            <a:extLst>
              <a:ext uri="{FF2B5EF4-FFF2-40B4-BE49-F238E27FC236}">
                <a16:creationId xmlns:a16="http://schemas.microsoft.com/office/drawing/2014/main" id="{49E77F47-9C62-4132-95B1-434DC385EC9F}"/>
              </a:ext>
            </a:extLst>
          </p:cNvPr>
          <p:cNvSpPr/>
          <p:nvPr/>
        </p:nvSpPr>
        <p:spPr>
          <a:xfrm>
            <a:off x="3118224" y="2764981"/>
            <a:ext cx="557142" cy="458822"/>
          </a:xfrm>
          <a:custGeom>
            <a:avLst/>
            <a:gdLst>
              <a:gd name="connsiteX0" fmla="*/ 435769 w 485775"/>
              <a:gd name="connsiteY0" fmla="*/ 73819 h 400050"/>
              <a:gd name="connsiteX1" fmla="*/ 483394 w 485775"/>
              <a:gd name="connsiteY1" fmla="*/ 64294 h 400050"/>
              <a:gd name="connsiteX2" fmla="*/ 435769 w 485775"/>
              <a:gd name="connsiteY2" fmla="*/ 111919 h 400050"/>
              <a:gd name="connsiteX3" fmla="*/ 435769 w 485775"/>
              <a:gd name="connsiteY3" fmla="*/ 111919 h 400050"/>
              <a:gd name="connsiteX4" fmla="*/ 435769 w 485775"/>
              <a:gd name="connsiteY4" fmla="*/ 140494 h 400050"/>
              <a:gd name="connsiteX5" fmla="*/ 7144 w 485775"/>
              <a:gd name="connsiteY5" fmla="*/ 359569 h 400050"/>
              <a:gd name="connsiteX6" fmla="*/ 140494 w 485775"/>
              <a:gd name="connsiteY6" fmla="*/ 311944 h 400050"/>
              <a:gd name="connsiteX7" fmla="*/ 54769 w 485775"/>
              <a:gd name="connsiteY7" fmla="*/ 254794 h 400050"/>
              <a:gd name="connsiteX8" fmla="*/ 92869 w 485775"/>
              <a:gd name="connsiteY8" fmla="*/ 245269 h 400050"/>
              <a:gd name="connsiteX9" fmla="*/ 26194 w 485775"/>
              <a:gd name="connsiteY9" fmla="*/ 150019 h 400050"/>
              <a:gd name="connsiteX10" fmla="*/ 72866 w 485775"/>
              <a:gd name="connsiteY10" fmla="*/ 168116 h 400050"/>
              <a:gd name="connsiteX11" fmla="*/ 35719 w 485775"/>
              <a:gd name="connsiteY11" fmla="*/ 26194 h 400050"/>
              <a:gd name="connsiteX12" fmla="*/ 229076 w 485775"/>
              <a:gd name="connsiteY12" fmla="*/ 130016 h 400050"/>
              <a:gd name="connsiteX13" fmla="*/ 238601 w 485775"/>
              <a:gd name="connsiteY13" fmla="*/ 128111 h 400050"/>
              <a:gd name="connsiteX14" fmla="*/ 236696 w 485775"/>
              <a:gd name="connsiteY14" fmla="*/ 107156 h 400050"/>
              <a:gd name="connsiteX15" fmla="*/ 336709 w 485775"/>
              <a:gd name="connsiteY15" fmla="*/ 7144 h 400050"/>
              <a:gd name="connsiteX16" fmla="*/ 417671 w 485775"/>
              <a:gd name="connsiteY16" fmla="*/ 45244 h 400050"/>
              <a:gd name="connsiteX17" fmla="*/ 465296 w 485775"/>
              <a:gd name="connsiteY17" fmla="*/ 16669 h 400050"/>
              <a:gd name="connsiteX18" fmla="*/ 435769 w 485775"/>
              <a:gd name="connsiteY18" fmla="*/ 73819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85775" h="400050">
                <a:moveTo>
                  <a:pt x="435769" y="73819"/>
                </a:moveTo>
                <a:lnTo>
                  <a:pt x="483394" y="64294"/>
                </a:lnTo>
                <a:cubicBezTo>
                  <a:pt x="483394" y="64294"/>
                  <a:pt x="443389" y="109061"/>
                  <a:pt x="435769" y="111919"/>
                </a:cubicBezTo>
                <a:lnTo>
                  <a:pt x="435769" y="111919"/>
                </a:lnTo>
                <a:cubicBezTo>
                  <a:pt x="434816" y="133826"/>
                  <a:pt x="435769" y="140494"/>
                  <a:pt x="435769" y="140494"/>
                </a:cubicBezTo>
                <a:cubicBezTo>
                  <a:pt x="344329" y="532924"/>
                  <a:pt x="7144" y="359569"/>
                  <a:pt x="7144" y="359569"/>
                </a:cubicBezTo>
                <a:cubicBezTo>
                  <a:pt x="130016" y="362426"/>
                  <a:pt x="140494" y="311944"/>
                  <a:pt x="140494" y="311944"/>
                </a:cubicBezTo>
                <a:cubicBezTo>
                  <a:pt x="69056" y="301466"/>
                  <a:pt x="54769" y="254794"/>
                  <a:pt x="54769" y="254794"/>
                </a:cubicBezTo>
                <a:cubicBezTo>
                  <a:pt x="79534" y="266224"/>
                  <a:pt x="92869" y="245269"/>
                  <a:pt x="92869" y="245269"/>
                </a:cubicBezTo>
                <a:cubicBezTo>
                  <a:pt x="15716" y="225266"/>
                  <a:pt x="26194" y="150019"/>
                  <a:pt x="26194" y="150019"/>
                </a:cubicBezTo>
                <a:cubicBezTo>
                  <a:pt x="39529" y="161449"/>
                  <a:pt x="60484" y="166211"/>
                  <a:pt x="72866" y="168116"/>
                </a:cubicBezTo>
                <a:cubicBezTo>
                  <a:pt x="64294" y="157639"/>
                  <a:pt x="-8096" y="70961"/>
                  <a:pt x="35719" y="26194"/>
                </a:cubicBezTo>
                <a:cubicBezTo>
                  <a:pt x="35719" y="26194"/>
                  <a:pt x="89059" y="121444"/>
                  <a:pt x="229076" y="130016"/>
                </a:cubicBezTo>
                <a:lnTo>
                  <a:pt x="238601" y="128111"/>
                </a:lnTo>
                <a:cubicBezTo>
                  <a:pt x="236696" y="121444"/>
                  <a:pt x="236696" y="114776"/>
                  <a:pt x="236696" y="107156"/>
                </a:cubicBezTo>
                <a:cubicBezTo>
                  <a:pt x="236696" y="51911"/>
                  <a:pt x="281464" y="7144"/>
                  <a:pt x="336709" y="7144"/>
                </a:cubicBezTo>
                <a:cubicBezTo>
                  <a:pt x="403384" y="7144"/>
                  <a:pt x="417671" y="45244"/>
                  <a:pt x="417671" y="45244"/>
                </a:cubicBezTo>
                <a:lnTo>
                  <a:pt x="465296" y="16669"/>
                </a:lnTo>
                <a:cubicBezTo>
                  <a:pt x="464344" y="16669"/>
                  <a:pt x="459581" y="64294"/>
                  <a:pt x="435769" y="73819"/>
                </a:cubicBezTo>
                <a:close/>
              </a:path>
            </a:pathLst>
          </a:custGeom>
          <a:solidFill>
            <a:schemeClr val="tx2"/>
          </a:solidFill>
          <a:ln w="9525" cap="flat">
            <a:noFill/>
            <a:prstDash val="solid"/>
            <a:miter/>
          </a:ln>
        </p:spPr>
        <p:txBody>
          <a:bodyPr rtlCol="0" anchor="ctr"/>
          <a:lstStyle/>
          <a:p>
            <a:endParaRPr lang="fr-FR" dirty="0">
              <a:latin typeface="Helvetica Neue Normal" charset="0"/>
            </a:endParaRPr>
          </a:p>
        </p:txBody>
      </p:sp>
      <p:sp>
        <p:nvSpPr>
          <p:cNvPr id="6" name="Forme libre : forme 5">
            <a:extLst>
              <a:ext uri="{FF2B5EF4-FFF2-40B4-BE49-F238E27FC236}">
                <a16:creationId xmlns:a16="http://schemas.microsoft.com/office/drawing/2014/main" id="{A7C96633-E057-467F-B349-EA51610315B6}"/>
              </a:ext>
            </a:extLst>
          </p:cNvPr>
          <p:cNvSpPr/>
          <p:nvPr/>
        </p:nvSpPr>
        <p:spPr>
          <a:xfrm>
            <a:off x="4900522" y="2715822"/>
            <a:ext cx="557142" cy="557140"/>
          </a:xfrm>
          <a:custGeom>
            <a:avLst/>
            <a:gdLst>
              <a:gd name="connsiteX0" fmla="*/ 397669 w 485775"/>
              <a:gd name="connsiteY0" fmla="*/ 483394 h 485775"/>
              <a:gd name="connsiteX1" fmla="*/ 92869 w 485775"/>
              <a:gd name="connsiteY1" fmla="*/ 483394 h 485775"/>
              <a:gd name="connsiteX2" fmla="*/ 7144 w 485775"/>
              <a:gd name="connsiteY2" fmla="*/ 397669 h 485775"/>
              <a:gd name="connsiteX3" fmla="*/ 7144 w 485775"/>
              <a:gd name="connsiteY3" fmla="*/ 92869 h 485775"/>
              <a:gd name="connsiteX4" fmla="*/ 92869 w 485775"/>
              <a:gd name="connsiteY4" fmla="*/ 7144 h 485775"/>
              <a:gd name="connsiteX5" fmla="*/ 397669 w 485775"/>
              <a:gd name="connsiteY5" fmla="*/ 7144 h 485775"/>
              <a:gd name="connsiteX6" fmla="*/ 483394 w 485775"/>
              <a:gd name="connsiteY6" fmla="*/ 92869 h 485775"/>
              <a:gd name="connsiteX7" fmla="*/ 483394 w 485775"/>
              <a:gd name="connsiteY7" fmla="*/ 397669 h 485775"/>
              <a:gd name="connsiteX8" fmla="*/ 397669 w 485775"/>
              <a:gd name="connsiteY8" fmla="*/ 483394 h 485775"/>
              <a:gd name="connsiteX9" fmla="*/ 245269 w 485775"/>
              <a:gd name="connsiteY9" fmla="*/ 169069 h 485775"/>
              <a:gd name="connsiteX10" fmla="*/ 169069 w 485775"/>
              <a:gd name="connsiteY10" fmla="*/ 245269 h 485775"/>
              <a:gd name="connsiteX11" fmla="*/ 245269 w 485775"/>
              <a:gd name="connsiteY11" fmla="*/ 321469 h 485775"/>
              <a:gd name="connsiteX12" fmla="*/ 321469 w 485775"/>
              <a:gd name="connsiteY12" fmla="*/ 245269 h 485775"/>
              <a:gd name="connsiteX13" fmla="*/ 245269 w 485775"/>
              <a:gd name="connsiteY13" fmla="*/ 169069 h 485775"/>
              <a:gd name="connsiteX14" fmla="*/ 426244 w 485775"/>
              <a:gd name="connsiteY14" fmla="*/ 64294 h 485775"/>
              <a:gd name="connsiteX15" fmla="*/ 350044 w 485775"/>
              <a:gd name="connsiteY15" fmla="*/ 64294 h 485775"/>
              <a:gd name="connsiteX16" fmla="*/ 350044 w 485775"/>
              <a:gd name="connsiteY16" fmla="*/ 140494 h 485775"/>
              <a:gd name="connsiteX17" fmla="*/ 426244 w 485775"/>
              <a:gd name="connsiteY17" fmla="*/ 140494 h 485775"/>
              <a:gd name="connsiteX18" fmla="*/ 426244 w 485775"/>
              <a:gd name="connsiteY18" fmla="*/ 64294 h 485775"/>
              <a:gd name="connsiteX19" fmla="*/ 435769 w 485775"/>
              <a:gd name="connsiteY19" fmla="*/ 197644 h 485775"/>
              <a:gd name="connsiteX20" fmla="*/ 370046 w 485775"/>
              <a:gd name="connsiteY20" fmla="*/ 197644 h 485775"/>
              <a:gd name="connsiteX21" fmla="*/ 378619 w 485775"/>
              <a:gd name="connsiteY21" fmla="*/ 245269 h 485775"/>
              <a:gd name="connsiteX22" fmla="*/ 245269 w 485775"/>
              <a:gd name="connsiteY22" fmla="*/ 378619 h 485775"/>
              <a:gd name="connsiteX23" fmla="*/ 111919 w 485775"/>
              <a:gd name="connsiteY23" fmla="*/ 245269 h 485775"/>
              <a:gd name="connsiteX24" fmla="*/ 120491 w 485775"/>
              <a:gd name="connsiteY24" fmla="*/ 197644 h 485775"/>
              <a:gd name="connsiteX25" fmla="*/ 54769 w 485775"/>
              <a:gd name="connsiteY25" fmla="*/ 197644 h 485775"/>
              <a:gd name="connsiteX26" fmla="*/ 54769 w 485775"/>
              <a:gd name="connsiteY26" fmla="*/ 369094 h 485775"/>
              <a:gd name="connsiteX27" fmla="*/ 121444 w 485775"/>
              <a:gd name="connsiteY27" fmla="*/ 435769 h 485775"/>
              <a:gd name="connsiteX28" fmla="*/ 369094 w 485775"/>
              <a:gd name="connsiteY28" fmla="*/ 435769 h 485775"/>
              <a:gd name="connsiteX29" fmla="*/ 435769 w 485775"/>
              <a:gd name="connsiteY29" fmla="*/ 369094 h 485775"/>
              <a:gd name="connsiteX30" fmla="*/ 435769 w 485775"/>
              <a:gd name="connsiteY30" fmla="*/ 1976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85775" h="485775">
                <a:moveTo>
                  <a:pt x="397669" y="483394"/>
                </a:moveTo>
                <a:lnTo>
                  <a:pt x="92869" y="483394"/>
                </a:lnTo>
                <a:cubicBezTo>
                  <a:pt x="45244" y="483394"/>
                  <a:pt x="7144" y="445294"/>
                  <a:pt x="7144" y="397669"/>
                </a:cubicBezTo>
                <a:lnTo>
                  <a:pt x="7144" y="92869"/>
                </a:lnTo>
                <a:cubicBezTo>
                  <a:pt x="7144" y="45244"/>
                  <a:pt x="45244" y="7144"/>
                  <a:pt x="92869" y="7144"/>
                </a:cubicBezTo>
                <a:lnTo>
                  <a:pt x="397669" y="7144"/>
                </a:lnTo>
                <a:cubicBezTo>
                  <a:pt x="445294" y="7144"/>
                  <a:pt x="483394" y="45244"/>
                  <a:pt x="483394" y="92869"/>
                </a:cubicBezTo>
                <a:lnTo>
                  <a:pt x="483394" y="397669"/>
                </a:lnTo>
                <a:cubicBezTo>
                  <a:pt x="483394" y="445294"/>
                  <a:pt x="445294" y="483394"/>
                  <a:pt x="397669" y="483394"/>
                </a:cubicBezTo>
                <a:close/>
                <a:moveTo>
                  <a:pt x="245269" y="169069"/>
                </a:moveTo>
                <a:cubicBezTo>
                  <a:pt x="203359" y="169069"/>
                  <a:pt x="169069" y="203359"/>
                  <a:pt x="169069" y="245269"/>
                </a:cubicBezTo>
                <a:cubicBezTo>
                  <a:pt x="169069" y="287179"/>
                  <a:pt x="203359" y="321469"/>
                  <a:pt x="245269" y="321469"/>
                </a:cubicBezTo>
                <a:cubicBezTo>
                  <a:pt x="287179" y="321469"/>
                  <a:pt x="321469" y="287179"/>
                  <a:pt x="321469" y="245269"/>
                </a:cubicBezTo>
                <a:cubicBezTo>
                  <a:pt x="321469" y="203359"/>
                  <a:pt x="287179" y="169069"/>
                  <a:pt x="245269" y="169069"/>
                </a:cubicBezTo>
                <a:close/>
                <a:moveTo>
                  <a:pt x="426244" y="64294"/>
                </a:moveTo>
                <a:lnTo>
                  <a:pt x="350044" y="64294"/>
                </a:lnTo>
                <a:lnTo>
                  <a:pt x="350044" y="140494"/>
                </a:lnTo>
                <a:lnTo>
                  <a:pt x="426244" y="140494"/>
                </a:lnTo>
                <a:lnTo>
                  <a:pt x="426244" y="64294"/>
                </a:lnTo>
                <a:close/>
                <a:moveTo>
                  <a:pt x="435769" y="197644"/>
                </a:moveTo>
                <a:lnTo>
                  <a:pt x="370046" y="197644"/>
                </a:lnTo>
                <a:cubicBezTo>
                  <a:pt x="375761" y="212884"/>
                  <a:pt x="378619" y="228124"/>
                  <a:pt x="378619" y="245269"/>
                </a:cubicBezTo>
                <a:cubicBezTo>
                  <a:pt x="378619" y="318611"/>
                  <a:pt x="318611" y="378619"/>
                  <a:pt x="245269" y="378619"/>
                </a:cubicBezTo>
                <a:cubicBezTo>
                  <a:pt x="171926" y="378619"/>
                  <a:pt x="111919" y="318611"/>
                  <a:pt x="111919" y="245269"/>
                </a:cubicBezTo>
                <a:cubicBezTo>
                  <a:pt x="111919" y="228124"/>
                  <a:pt x="114776" y="212884"/>
                  <a:pt x="120491" y="197644"/>
                </a:cubicBezTo>
                <a:lnTo>
                  <a:pt x="54769" y="197644"/>
                </a:lnTo>
                <a:lnTo>
                  <a:pt x="54769" y="369094"/>
                </a:lnTo>
                <a:cubicBezTo>
                  <a:pt x="54769" y="406241"/>
                  <a:pt x="84296" y="435769"/>
                  <a:pt x="121444" y="435769"/>
                </a:cubicBezTo>
                <a:lnTo>
                  <a:pt x="369094" y="435769"/>
                </a:lnTo>
                <a:cubicBezTo>
                  <a:pt x="406241" y="435769"/>
                  <a:pt x="435769" y="406241"/>
                  <a:pt x="435769" y="369094"/>
                </a:cubicBezTo>
                <a:lnTo>
                  <a:pt x="435769" y="197644"/>
                </a:lnTo>
                <a:close/>
              </a:path>
            </a:pathLst>
          </a:custGeom>
          <a:solidFill>
            <a:schemeClr val="tx2"/>
          </a:solidFill>
          <a:ln w="9525" cap="flat">
            <a:noFill/>
            <a:prstDash val="solid"/>
            <a:miter/>
          </a:ln>
        </p:spPr>
        <p:txBody>
          <a:bodyPr rtlCol="0" anchor="ctr"/>
          <a:lstStyle/>
          <a:p>
            <a:endParaRPr lang="fr-FR" dirty="0">
              <a:latin typeface="Helvetica Neue Normal" charset="0"/>
            </a:endParaRPr>
          </a:p>
        </p:txBody>
      </p:sp>
      <p:sp>
        <p:nvSpPr>
          <p:cNvPr id="7" name="Forme libre : forme 6">
            <a:extLst>
              <a:ext uri="{FF2B5EF4-FFF2-40B4-BE49-F238E27FC236}">
                <a16:creationId xmlns:a16="http://schemas.microsoft.com/office/drawing/2014/main" id="{79F0A533-91CF-45FA-8A86-9B07725423B9}"/>
              </a:ext>
            </a:extLst>
          </p:cNvPr>
          <p:cNvSpPr/>
          <p:nvPr/>
        </p:nvSpPr>
        <p:spPr>
          <a:xfrm>
            <a:off x="6704241" y="2732208"/>
            <a:ext cx="557142" cy="524368"/>
          </a:xfrm>
          <a:custGeom>
            <a:avLst/>
            <a:gdLst>
              <a:gd name="connsiteX0" fmla="*/ 388144 w 485775"/>
              <a:gd name="connsiteY0" fmla="*/ 454819 h 457200"/>
              <a:gd name="connsiteX1" fmla="*/ 388144 w 485775"/>
              <a:gd name="connsiteY1" fmla="*/ 268129 h 457200"/>
              <a:gd name="connsiteX2" fmla="*/ 340519 w 485775"/>
              <a:gd name="connsiteY2" fmla="*/ 230981 h 457200"/>
              <a:gd name="connsiteX3" fmla="*/ 273844 w 485775"/>
              <a:gd name="connsiteY3" fmla="*/ 258604 h 457200"/>
              <a:gd name="connsiteX4" fmla="*/ 273844 w 485775"/>
              <a:gd name="connsiteY4" fmla="*/ 454819 h 457200"/>
              <a:gd name="connsiteX5" fmla="*/ 178594 w 485775"/>
              <a:gd name="connsiteY5" fmla="*/ 454819 h 457200"/>
              <a:gd name="connsiteX6" fmla="*/ 178594 w 485775"/>
              <a:gd name="connsiteY6" fmla="*/ 159544 h 457200"/>
              <a:gd name="connsiteX7" fmla="*/ 273844 w 485775"/>
              <a:gd name="connsiteY7" fmla="*/ 159544 h 457200"/>
              <a:gd name="connsiteX8" fmla="*/ 273844 w 485775"/>
              <a:gd name="connsiteY8" fmla="*/ 203359 h 457200"/>
              <a:gd name="connsiteX9" fmla="*/ 369094 w 485775"/>
              <a:gd name="connsiteY9" fmla="*/ 147161 h 457200"/>
              <a:gd name="connsiteX10" fmla="*/ 481489 w 485775"/>
              <a:gd name="connsiteY10" fmla="*/ 264319 h 457200"/>
              <a:gd name="connsiteX11" fmla="*/ 483394 w 485775"/>
              <a:gd name="connsiteY11" fmla="*/ 264319 h 457200"/>
              <a:gd name="connsiteX12" fmla="*/ 483394 w 485775"/>
              <a:gd name="connsiteY12" fmla="*/ 454819 h 457200"/>
              <a:gd name="connsiteX13" fmla="*/ 388144 w 485775"/>
              <a:gd name="connsiteY13" fmla="*/ 454819 h 457200"/>
              <a:gd name="connsiteX14" fmla="*/ 64294 w 485775"/>
              <a:gd name="connsiteY14" fmla="*/ 121444 h 457200"/>
              <a:gd name="connsiteX15" fmla="*/ 7144 w 485775"/>
              <a:gd name="connsiteY15" fmla="*/ 64294 h 457200"/>
              <a:gd name="connsiteX16" fmla="*/ 64294 w 485775"/>
              <a:gd name="connsiteY16" fmla="*/ 7144 h 457200"/>
              <a:gd name="connsiteX17" fmla="*/ 121444 w 485775"/>
              <a:gd name="connsiteY17" fmla="*/ 64294 h 457200"/>
              <a:gd name="connsiteX18" fmla="*/ 64294 w 485775"/>
              <a:gd name="connsiteY18" fmla="*/ 121444 h 457200"/>
              <a:gd name="connsiteX19" fmla="*/ 111919 w 485775"/>
              <a:gd name="connsiteY19" fmla="*/ 454819 h 457200"/>
              <a:gd name="connsiteX20" fmla="*/ 16669 w 485775"/>
              <a:gd name="connsiteY20" fmla="*/ 454819 h 457200"/>
              <a:gd name="connsiteX21" fmla="*/ 16669 w 485775"/>
              <a:gd name="connsiteY21" fmla="*/ 159544 h 457200"/>
              <a:gd name="connsiteX22" fmla="*/ 111919 w 485775"/>
              <a:gd name="connsiteY22" fmla="*/ 159544 h 457200"/>
              <a:gd name="connsiteX23" fmla="*/ 111919 w 485775"/>
              <a:gd name="connsiteY23" fmla="*/ 454819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5775" h="457200">
                <a:moveTo>
                  <a:pt x="388144" y="454819"/>
                </a:moveTo>
                <a:lnTo>
                  <a:pt x="388144" y="268129"/>
                </a:lnTo>
                <a:cubicBezTo>
                  <a:pt x="388144" y="268129"/>
                  <a:pt x="377666" y="229076"/>
                  <a:pt x="340519" y="230981"/>
                </a:cubicBezTo>
                <a:cubicBezTo>
                  <a:pt x="303371" y="232886"/>
                  <a:pt x="290989" y="238601"/>
                  <a:pt x="273844" y="258604"/>
                </a:cubicBezTo>
                <a:lnTo>
                  <a:pt x="273844" y="454819"/>
                </a:lnTo>
                <a:lnTo>
                  <a:pt x="178594" y="454819"/>
                </a:lnTo>
                <a:lnTo>
                  <a:pt x="178594" y="159544"/>
                </a:lnTo>
                <a:lnTo>
                  <a:pt x="273844" y="159544"/>
                </a:lnTo>
                <a:lnTo>
                  <a:pt x="273844" y="203359"/>
                </a:lnTo>
                <a:cubicBezTo>
                  <a:pt x="273844" y="203359"/>
                  <a:pt x="305276" y="142399"/>
                  <a:pt x="369094" y="147161"/>
                </a:cubicBezTo>
                <a:cubicBezTo>
                  <a:pt x="428149" y="150971"/>
                  <a:pt x="471964" y="187166"/>
                  <a:pt x="481489" y="264319"/>
                </a:cubicBezTo>
                <a:lnTo>
                  <a:pt x="483394" y="264319"/>
                </a:lnTo>
                <a:lnTo>
                  <a:pt x="483394" y="454819"/>
                </a:lnTo>
                <a:lnTo>
                  <a:pt x="388144" y="454819"/>
                </a:lnTo>
                <a:close/>
                <a:moveTo>
                  <a:pt x="64294" y="121444"/>
                </a:moveTo>
                <a:cubicBezTo>
                  <a:pt x="32861" y="121444"/>
                  <a:pt x="7144" y="95726"/>
                  <a:pt x="7144" y="64294"/>
                </a:cubicBezTo>
                <a:cubicBezTo>
                  <a:pt x="7144" y="32861"/>
                  <a:pt x="32861" y="7144"/>
                  <a:pt x="64294" y="7144"/>
                </a:cubicBezTo>
                <a:cubicBezTo>
                  <a:pt x="95726" y="7144"/>
                  <a:pt x="121444" y="32861"/>
                  <a:pt x="121444" y="64294"/>
                </a:cubicBezTo>
                <a:cubicBezTo>
                  <a:pt x="121444" y="95726"/>
                  <a:pt x="95726" y="121444"/>
                  <a:pt x="64294" y="121444"/>
                </a:cubicBezTo>
                <a:close/>
                <a:moveTo>
                  <a:pt x="111919" y="454819"/>
                </a:moveTo>
                <a:lnTo>
                  <a:pt x="16669" y="454819"/>
                </a:lnTo>
                <a:lnTo>
                  <a:pt x="16669" y="159544"/>
                </a:lnTo>
                <a:lnTo>
                  <a:pt x="111919" y="159544"/>
                </a:lnTo>
                <a:lnTo>
                  <a:pt x="111919" y="454819"/>
                </a:lnTo>
                <a:close/>
              </a:path>
            </a:pathLst>
          </a:custGeom>
          <a:solidFill>
            <a:schemeClr val="tx2"/>
          </a:solidFill>
          <a:ln w="9525" cap="flat">
            <a:noFill/>
            <a:prstDash val="solid"/>
            <a:miter/>
          </a:ln>
        </p:spPr>
        <p:txBody>
          <a:bodyPr rtlCol="0" anchor="ctr"/>
          <a:lstStyle/>
          <a:p>
            <a:endParaRPr lang="fr-FR" dirty="0">
              <a:latin typeface="Helvetica Neue Normal" charset="0"/>
            </a:endParaRPr>
          </a:p>
        </p:txBody>
      </p:sp>
      <p:sp>
        <p:nvSpPr>
          <p:cNvPr id="8" name="Forme libre : forme 7">
            <a:extLst>
              <a:ext uri="{FF2B5EF4-FFF2-40B4-BE49-F238E27FC236}">
                <a16:creationId xmlns:a16="http://schemas.microsoft.com/office/drawing/2014/main" id="{A21B681A-3129-4905-94BB-FF94C7A943EB}"/>
              </a:ext>
            </a:extLst>
          </p:cNvPr>
          <p:cNvSpPr/>
          <p:nvPr/>
        </p:nvSpPr>
        <p:spPr>
          <a:xfrm>
            <a:off x="8535172" y="2715822"/>
            <a:ext cx="426050" cy="557140"/>
          </a:xfrm>
          <a:custGeom>
            <a:avLst/>
            <a:gdLst>
              <a:gd name="connsiteX0" fmla="*/ 369133 w 371475"/>
              <a:gd name="connsiteY0" fmla="*/ 197644 h 485775"/>
              <a:gd name="connsiteX1" fmla="*/ 245308 w 371475"/>
              <a:gd name="connsiteY1" fmla="*/ 340519 h 485775"/>
              <a:gd name="connsiteX2" fmla="*/ 163393 w 371475"/>
              <a:gd name="connsiteY2" fmla="*/ 311944 h 485775"/>
              <a:gd name="connsiteX3" fmla="*/ 131008 w 371475"/>
              <a:gd name="connsiteY3" fmla="*/ 416719 h 485775"/>
              <a:gd name="connsiteX4" fmla="*/ 83383 w 371475"/>
              <a:gd name="connsiteY4" fmla="*/ 483394 h 485775"/>
              <a:gd name="connsiteX5" fmla="*/ 92908 w 371475"/>
              <a:gd name="connsiteY5" fmla="*/ 378619 h 485775"/>
              <a:gd name="connsiteX6" fmla="*/ 121483 w 371475"/>
              <a:gd name="connsiteY6" fmla="*/ 216694 h 485775"/>
              <a:gd name="connsiteX7" fmla="*/ 159583 w 371475"/>
              <a:gd name="connsiteY7" fmla="*/ 111919 h 485775"/>
              <a:gd name="connsiteX8" fmla="*/ 197683 w 371475"/>
              <a:gd name="connsiteY8" fmla="*/ 169069 h 485775"/>
              <a:gd name="connsiteX9" fmla="*/ 173870 w 371475"/>
              <a:gd name="connsiteY9" fmla="*/ 267176 h 485775"/>
              <a:gd name="connsiteX10" fmla="*/ 178633 w 371475"/>
              <a:gd name="connsiteY10" fmla="*/ 273844 h 485775"/>
              <a:gd name="connsiteX11" fmla="*/ 216733 w 371475"/>
              <a:gd name="connsiteY11" fmla="*/ 302419 h 485775"/>
              <a:gd name="connsiteX12" fmla="*/ 311983 w 371475"/>
              <a:gd name="connsiteY12" fmla="*/ 178594 h 485775"/>
              <a:gd name="connsiteX13" fmla="*/ 226258 w 371475"/>
              <a:gd name="connsiteY13" fmla="*/ 54769 h 485775"/>
              <a:gd name="connsiteX14" fmla="*/ 73858 w 371475"/>
              <a:gd name="connsiteY14" fmla="*/ 130969 h 485775"/>
              <a:gd name="connsiteX15" fmla="*/ 83383 w 371475"/>
              <a:gd name="connsiteY15" fmla="*/ 235744 h 485775"/>
              <a:gd name="connsiteX16" fmla="*/ 73858 w 371475"/>
              <a:gd name="connsiteY16" fmla="*/ 283369 h 485775"/>
              <a:gd name="connsiteX17" fmla="*/ 7183 w 371475"/>
              <a:gd name="connsiteY17" fmla="*/ 188119 h 485775"/>
              <a:gd name="connsiteX18" fmla="*/ 197683 w 371475"/>
              <a:gd name="connsiteY18" fmla="*/ 7144 h 485775"/>
              <a:gd name="connsiteX19" fmla="*/ 369133 w 371475"/>
              <a:gd name="connsiteY19" fmla="*/ 1976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71475" h="485775">
                <a:moveTo>
                  <a:pt x="369133" y="197644"/>
                </a:moveTo>
                <a:cubicBezTo>
                  <a:pt x="358655" y="248126"/>
                  <a:pt x="351035" y="316706"/>
                  <a:pt x="245308" y="340519"/>
                </a:cubicBezTo>
                <a:cubicBezTo>
                  <a:pt x="245308" y="340519"/>
                  <a:pt x="183395" y="356711"/>
                  <a:pt x="163393" y="311944"/>
                </a:cubicBezTo>
                <a:cubicBezTo>
                  <a:pt x="151010" y="360521"/>
                  <a:pt x="138628" y="405289"/>
                  <a:pt x="131008" y="416719"/>
                </a:cubicBezTo>
                <a:cubicBezTo>
                  <a:pt x="114815" y="445294"/>
                  <a:pt x="83383" y="483394"/>
                  <a:pt x="83383" y="483394"/>
                </a:cubicBezTo>
                <a:cubicBezTo>
                  <a:pt x="83383" y="483394"/>
                  <a:pt x="91955" y="397669"/>
                  <a:pt x="92908" y="378619"/>
                </a:cubicBezTo>
                <a:cubicBezTo>
                  <a:pt x="93860" y="349091"/>
                  <a:pt x="121483" y="216694"/>
                  <a:pt x="121483" y="216694"/>
                </a:cubicBezTo>
                <a:cubicBezTo>
                  <a:pt x="121483" y="216694"/>
                  <a:pt x="95765" y="123349"/>
                  <a:pt x="159583" y="111919"/>
                </a:cubicBezTo>
                <a:cubicBezTo>
                  <a:pt x="159583" y="111919"/>
                  <a:pt x="211970" y="99536"/>
                  <a:pt x="197683" y="169069"/>
                </a:cubicBezTo>
                <a:cubicBezTo>
                  <a:pt x="197683" y="169069"/>
                  <a:pt x="187205" y="214789"/>
                  <a:pt x="173870" y="267176"/>
                </a:cubicBezTo>
                <a:lnTo>
                  <a:pt x="178633" y="273844"/>
                </a:lnTo>
                <a:cubicBezTo>
                  <a:pt x="178633" y="273844"/>
                  <a:pt x="191015" y="299561"/>
                  <a:pt x="216733" y="302419"/>
                </a:cubicBezTo>
                <a:cubicBezTo>
                  <a:pt x="242450" y="305276"/>
                  <a:pt x="310078" y="259556"/>
                  <a:pt x="311983" y="178594"/>
                </a:cubicBezTo>
                <a:cubicBezTo>
                  <a:pt x="313888" y="97631"/>
                  <a:pt x="296743" y="74771"/>
                  <a:pt x="226258" y="54769"/>
                </a:cubicBezTo>
                <a:cubicBezTo>
                  <a:pt x="154820" y="34766"/>
                  <a:pt x="95765" y="69056"/>
                  <a:pt x="73858" y="130969"/>
                </a:cubicBezTo>
                <a:cubicBezTo>
                  <a:pt x="49093" y="201454"/>
                  <a:pt x="69095" y="218599"/>
                  <a:pt x="83383" y="235744"/>
                </a:cubicBezTo>
                <a:lnTo>
                  <a:pt x="73858" y="283369"/>
                </a:lnTo>
                <a:cubicBezTo>
                  <a:pt x="73858" y="283369"/>
                  <a:pt x="5278" y="260509"/>
                  <a:pt x="7183" y="188119"/>
                </a:cubicBezTo>
                <a:cubicBezTo>
                  <a:pt x="9088" y="115729"/>
                  <a:pt x="50045" y="7144"/>
                  <a:pt x="197683" y="7144"/>
                </a:cubicBezTo>
                <a:cubicBezTo>
                  <a:pt x="344368" y="7144"/>
                  <a:pt x="379610" y="146209"/>
                  <a:pt x="369133" y="197644"/>
                </a:cubicBezTo>
                <a:close/>
              </a:path>
            </a:pathLst>
          </a:custGeom>
          <a:solidFill>
            <a:schemeClr val="tx2"/>
          </a:solidFill>
          <a:ln w="9525" cap="flat">
            <a:noFill/>
            <a:prstDash val="solid"/>
            <a:miter/>
          </a:ln>
        </p:spPr>
        <p:txBody>
          <a:bodyPr rtlCol="0" anchor="ctr"/>
          <a:lstStyle/>
          <a:p>
            <a:endParaRPr lang="fr-FR" dirty="0">
              <a:latin typeface="Helvetica Neue Normal" charset="0"/>
            </a:endParaRPr>
          </a:p>
        </p:txBody>
      </p:sp>
      <p:sp>
        <p:nvSpPr>
          <p:cNvPr id="10" name="Forme libre : forme 9">
            <a:extLst>
              <a:ext uri="{FF2B5EF4-FFF2-40B4-BE49-F238E27FC236}">
                <a16:creationId xmlns:a16="http://schemas.microsoft.com/office/drawing/2014/main" id="{F46C23B5-DDA3-4A7A-A937-F2718A2CB21F}"/>
              </a:ext>
            </a:extLst>
          </p:cNvPr>
          <p:cNvSpPr/>
          <p:nvPr/>
        </p:nvSpPr>
        <p:spPr>
          <a:xfrm>
            <a:off x="4900522" y="4140293"/>
            <a:ext cx="557142" cy="557140"/>
          </a:xfrm>
          <a:custGeom>
            <a:avLst/>
            <a:gdLst>
              <a:gd name="connsiteX0" fmla="*/ 245269 w 485775"/>
              <a:gd name="connsiteY0" fmla="*/ 483394 h 485775"/>
              <a:gd name="connsiteX1" fmla="*/ 7144 w 485775"/>
              <a:gd name="connsiteY1" fmla="*/ 245269 h 485775"/>
              <a:gd name="connsiteX2" fmla="*/ 9049 w 485775"/>
              <a:gd name="connsiteY2" fmla="*/ 217646 h 485775"/>
              <a:gd name="connsiteX3" fmla="*/ 7144 w 485775"/>
              <a:gd name="connsiteY3" fmla="*/ 216694 h 485775"/>
              <a:gd name="connsiteX4" fmla="*/ 10001 w 485775"/>
              <a:gd name="connsiteY4" fmla="*/ 210979 h 485775"/>
              <a:gd name="connsiteX5" fmla="*/ 245269 w 485775"/>
              <a:gd name="connsiteY5" fmla="*/ 7144 h 485775"/>
              <a:gd name="connsiteX6" fmla="*/ 483394 w 485775"/>
              <a:gd name="connsiteY6" fmla="*/ 245269 h 485775"/>
              <a:gd name="connsiteX7" fmla="*/ 245269 w 485775"/>
              <a:gd name="connsiteY7" fmla="*/ 483394 h 485775"/>
              <a:gd name="connsiteX8" fmla="*/ 432911 w 485775"/>
              <a:gd name="connsiteY8" fmla="*/ 280511 h 485775"/>
              <a:gd name="connsiteX9" fmla="*/ 350996 w 485775"/>
              <a:gd name="connsiteY9" fmla="*/ 264319 h 485775"/>
              <a:gd name="connsiteX10" fmla="*/ 325279 w 485775"/>
              <a:gd name="connsiteY10" fmla="*/ 265271 h 485775"/>
              <a:gd name="connsiteX11" fmla="*/ 350044 w 485775"/>
              <a:gd name="connsiteY11" fmla="*/ 404336 h 485775"/>
              <a:gd name="connsiteX12" fmla="*/ 432911 w 485775"/>
              <a:gd name="connsiteY12" fmla="*/ 280511 h 485775"/>
              <a:gd name="connsiteX13" fmla="*/ 311944 w 485775"/>
              <a:gd name="connsiteY13" fmla="*/ 423386 h 485775"/>
              <a:gd name="connsiteX14" fmla="*/ 281464 w 485775"/>
              <a:gd name="connsiteY14" fmla="*/ 271939 h 485775"/>
              <a:gd name="connsiteX15" fmla="*/ 129064 w 485775"/>
              <a:gd name="connsiteY15" fmla="*/ 395764 h 485775"/>
              <a:gd name="connsiteX16" fmla="*/ 245269 w 485775"/>
              <a:gd name="connsiteY16" fmla="*/ 435769 h 485775"/>
              <a:gd name="connsiteX17" fmla="*/ 311944 w 485775"/>
              <a:gd name="connsiteY17" fmla="*/ 423386 h 485775"/>
              <a:gd name="connsiteX18" fmla="*/ 54769 w 485775"/>
              <a:gd name="connsiteY18" fmla="*/ 245269 h 485775"/>
              <a:gd name="connsiteX19" fmla="*/ 96679 w 485775"/>
              <a:gd name="connsiteY19" fmla="*/ 364331 h 485775"/>
              <a:gd name="connsiteX20" fmla="*/ 269081 w 485775"/>
              <a:gd name="connsiteY20" fmla="*/ 236696 h 485775"/>
              <a:gd name="connsiteX21" fmla="*/ 260509 w 485775"/>
              <a:gd name="connsiteY21" fmla="*/ 215741 h 485775"/>
              <a:gd name="connsiteX22" fmla="*/ 150019 w 485775"/>
              <a:gd name="connsiteY22" fmla="*/ 235744 h 485775"/>
              <a:gd name="connsiteX23" fmla="*/ 55721 w 485775"/>
              <a:gd name="connsiteY23" fmla="*/ 233839 h 485775"/>
              <a:gd name="connsiteX24" fmla="*/ 54769 w 485775"/>
              <a:gd name="connsiteY24" fmla="*/ 245269 h 485775"/>
              <a:gd name="connsiteX25" fmla="*/ 63341 w 485775"/>
              <a:gd name="connsiteY25" fmla="*/ 190976 h 485775"/>
              <a:gd name="connsiteX26" fmla="*/ 160496 w 485775"/>
              <a:gd name="connsiteY26" fmla="*/ 197644 h 485775"/>
              <a:gd name="connsiteX27" fmla="*/ 244316 w 485775"/>
              <a:gd name="connsiteY27" fmla="*/ 179546 h 485775"/>
              <a:gd name="connsiteX28" fmla="*/ 161449 w 485775"/>
              <a:gd name="connsiteY28" fmla="*/ 74771 h 485775"/>
              <a:gd name="connsiteX29" fmla="*/ 63341 w 485775"/>
              <a:gd name="connsiteY29" fmla="*/ 190976 h 485775"/>
              <a:gd name="connsiteX30" fmla="*/ 204311 w 485775"/>
              <a:gd name="connsiteY30" fmla="*/ 59531 h 485775"/>
              <a:gd name="connsiteX31" fmla="*/ 283369 w 485775"/>
              <a:gd name="connsiteY31" fmla="*/ 165259 h 485775"/>
              <a:gd name="connsiteX32" fmla="*/ 364331 w 485775"/>
              <a:gd name="connsiteY32" fmla="*/ 95726 h 485775"/>
              <a:gd name="connsiteX33" fmla="*/ 246221 w 485775"/>
              <a:gd name="connsiteY33" fmla="*/ 54769 h 485775"/>
              <a:gd name="connsiteX34" fmla="*/ 204311 w 485775"/>
              <a:gd name="connsiteY34" fmla="*/ 59531 h 485775"/>
              <a:gd name="connsiteX35" fmla="*/ 390049 w 485775"/>
              <a:gd name="connsiteY35" fmla="*/ 121444 h 485775"/>
              <a:gd name="connsiteX36" fmla="*/ 299561 w 485775"/>
              <a:gd name="connsiteY36" fmla="*/ 199549 h 485775"/>
              <a:gd name="connsiteX37" fmla="*/ 311944 w 485775"/>
              <a:gd name="connsiteY37" fmla="*/ 228124 h 485775"/>
              <a:gd name="connsiteX38" fmla="*/ 340519 w 485775"/>
              <a:gd name="connsiteY38" fmla="*/ 226219 h 485775"/>
              <a:gd name="connsiteX39" fmla="*/ 435769 w 485775"/>
              <a:gd name="connsiteY39" fmla="*/ 236696 h 485775"/>
              <a:gd name="connsiteX40" fmla="*/ 390049 w 485775"/>
              <a:gd name="connsiteY40" fmla="*/ 12144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85775" h="485775">
                <a:moveTo>
                  <a:pt x="245269" y="483394"/>
                </a:moveTo>
                <a:cubicBezTo>
                  <a:pt x="113824" y="483394"/>
                  <a:pt x="7144" y="376714"/>
                  <a:pt x="7144" y="245269"/>
                </a:cubicBezTo>
                <a:cubicBezTo>
                  <a:pt x="7144" y="235744"/>
                  <a:pt x="8096" y="226219"/>
                  <a:pt x="9049" y="217646"/>
                </a:cubicBezTo>
                <a:cubicBezTo>
                  <a:pt x="8096" y="217646"/>
                  <a:pt x="8096" y="216694"/>
                  <a:pt x="7144" y="216694"/>
                </a:cubicBezTo>
                <a:lnTo>
                  <a:pt x="10001" y="210979"/>
                </a:lnTo>
                <a:cubicBezTo>
                  <a:pt x="26194" y="95726"/>
                  <a:pt x="125254" y="7144"/>
                  <a:pt x="245269" y="7144"/>
                </a:cubicBezTo>
                <a:cubicBezTo>
                  <a:pt x="376714" y="7144"/>
                  <a:pt x="483394" y="113824"/>
                  <a:pt x="483394" y="245269"/>
                </a:cubicBezTo>
                <a:cubicBezTo>
                  <a:pt x="483394" y="376714"/>
                  <a:pt x="376714" y="483394"/>
                  <a:pt x="245269" y="483394"/>
                </a:cubicBezTo>
                <a:close/>
                <a:moveTo>
                  <a:pt x="432911" y="280511"/>
                </a:moveTo>
                <a:cubicBezTo>
                  <a:pt x="407194" y="270034"/>
                  <a:pt x="379571" y="264319"/>
                  <a:pt x="350996" y="264319"/>
                </a:cubicBezTo>
                <a:cubicBezTo>
                  <a:pt x="342424" y="264319"/>
                  <a:pt x="333851" y="264319"/>
                  <a:pt x="325279" y="265271"/>
                </a:cubicBezTo>
                <a:cubicBezTo>
                  <a:pt x="337661" y="305276"/>
                  <a:pt x="347186" y="351949"/>
                  <a:pt x="350044" y="404336"/>
                </a:cubicBezTo>
                <a:cubicBezTo>
                  <a:pt x="392906" y="376714"/>
                  <a:pt x="423386" y="331946"/>
                  <a:pt x="432911" y="280511"/>
                </a:cubicBezTo>
                <a:close/>
                <a:moveTo>
                  <a:pt x="311944" y="423386"/>
                </a:moveTo>
                <a:cubicBezTo>
                  <a:pt x="310991" y="410051"/>
                  <a:pt x="305276" y="346234"/>
                  <a:pt x="281464" y="271939"/>
                </a:cubicBezTo>
                <a:cubicBezTo>
                  <a:pt x="210979" y="289084"/>
                  <a:pt x="154781" y="331946"/>
                  <a:pt x="129064" y="395764"/>
                </a:cubicBezTo>
                <a:cubicBezTo>
                  <a:pt x="161449" y="420529"/>
                  <a:pt x="201454" y="435769"/>
                  <a:pt x="245269" y="435769"/>
                </a:cubicBezTo>
                <a:cubicBezTo>
                  <a:pt x="269081" y="435769"/>
                  <a:pt x="290989" y="431006"/>
                  <a:pt x="311944" y="423386"/>
                </a:cubicBezTo>
                <a:close/>
                <a:moveTo>
                  <a:pt x="54769" y="245269"/>
                </a:moveTo>
                <a:cubicBezTo>
                  <a:pt x="54769" y="290036"/>
                  <a:pt x="70009" y="330994"/>
                  <a:pt x="96679" y="364331"/>
                </a:cubicBezTo>
                <a:cubicBezTo>
                  <a:pt x="132874" y="301466"/>
                  <a:pt x="195739" y="256699"/>
                  <a:pt x="269081" y="236696"/>
                </a:cubicBezTo>
                <a:cubicBezTo>
                  <a:pt x="266224" y="230029"/>
                  <a:pt x="263366" y="222409"/>
                  <a:pt x="260509" y="215741"/>
                </a:cubicBezTo>
                <a:cubicBezTo>
                  <a:pt x="229076" y="225266"/>
                  <a:pt x="192881" y="232886"/>
                  <a:pt x="150019" y="235744"/>
                </a:cubicBezTo>
                <a:cubicBezTo>
                  <a:pt x="118586" y="238601"/>
                  <a:pt x="85249" y="239554"/>
                  <a:pt x="55721" y="233839"/>
                </a:cubicBezTo>
                <a:cubicBezTo>
                  <a:pt x="55721" y="237649"/>
                  <a:pt x="54769" y="241459"/>
                  <a:pt x="54769" y="245269"/>
                </a:cubicBezTo>
                <a:close/>
                <a:moveTo>
                  <a:pt x="63341" y="190976"/>
                </a:moveTo>
                <a:cubicBezTo>
                  <a:pt x="95726" y="198596"/>
                  <a:pt x="133826" y="201454"/>
                  <a:pt x="160496" y="197644"/>
                </a:cubicBezTo>
                <a:cubicBezTo>
                  <a:pt x="193834" y="192881"/>
                  <a:pt x="221456" y="187166"/>
                  <a:pt x="244316" y="179546"/>
                </a:cubicBezTo>
                <a:cubicBezTo>
                  <a:pt x="223361" y="140494"/>
                  <a:pt x="196691" y="103346"/>
                  <a:pt x="161449" y="74771"/>
                </a:cubicBezTo>
                <a:cubicBezTo>
                  <a:pt x="113824" y="97631"/>
                  <a:pt x="78581" y="139541"/>
                  <a:pt x="63341" y="190976"/>
                </a:cubicBezTo>
                <a:close/>
                <a:moveTo>
                  <a:pt x="204311" y="59531"/>
                </a:moveTo>
                <a:cubicBezTo>
                  <a:pt x="222409" y="77629"/>
                  <a:pt x="253841" y="111919"/>
                  <a:pt x="283369" y="165259"/>
                </a:cubicBezTo>
                <a:cubicBezTo>
                  <a:pt x="321469" y="147161"/>
                  <a:pt x="344329" y="124301"/>
                  <a:pt x="364331" y="95726"/>
                </a:cubicBezTo>
                <a:cubicBezTo>
                  <a:pt x="331946" y="70009"/>
                  <a:pt x="290989" y="54769"/>
                  <a:pt x="246221" y="54769"/>
                </a:cubicBezTo>
                <a:cubicBezTo>
                  <a:pt x="230981" y="54769"/>
                  <a:pt x="217646" y="56674"/>
                  <a:pt x="204311" y="59531"/>
                </a:cubicBezTo>
                <a:close/>
                <a:moveTo>
                  <a:pt x="390049" y="121444"/>
                </a:moveTo>
                <a:cubicBezTo>
                  <a:pt x="371951" y="151924"/>
                  <a:pt x="343376" y="179546"/>
                  <a:pt x="299561" y="199549"/>
                </a:cubicBezTo>
                <a:cubicBezTo>
                  <a:pt x="303371" y="208121"/>
                  <a:pt x="308134" y="217646"/>
                  <a:pt x="311944" y="228124"/>
                </a:cubicBezTo>
                <a:cubicBezTo>
                  <a:pt x="321469" y="227171"/>
                  <a:pt x="330994" y="226219"/>
                  <a:pt x="340519" y="226219"/>
                </a:cubicBezTo>
                <a:cubicBezTo>
                  <a:pt x="375761" y="225266"/>
                  <a:pt x="407194" y="229076"/>
                  <a:pt x="435769" y="236696"/>
                </a:cubicBezTo>
                <a:cubicBezTo>
                  <a:pt x="433864" y="192881"/>
                  <a:pt x="416719" y="152876"/>
                  <a:pt x="390049" y="121444"/>
                </a:cubicBezTo>
                <a:close/>
              </a:path>
            </a:pathLst>
          </a:custGeom>
          <a:solidFill>
            <a:schemeClr val="tx2"/>
          </a:solidFill>
          <a:ln w="9525" cap="flat">
            <a:noFill/>
            <a:prstDash val="solid"/>
            <a:miter/>
          </a:ln>
        </p:spPr>
        <p:txBody>
          <a:bodyPr rtlCol="0" anchor="ctr"/>
          <a:lstStyle/>
          <a:p>
            <a:endParaRPr lang="fr-FR" dirty="0">
              <a:latin typeface="Helvetica Neue Normal" charset="0"/>
            </a:endParaRPr>
          </a:p>
        </p:txBody>
      </p:sp>
      <p:sp>
        <p:nvSpPr>
          <p:cNvPr id="12" name="Forme libre : forme 11">
            <a:extLst>
              <a:ext uri="{FF2B5EF4-FFF2-40B4-BE49-F238E27FC236}">
                <a16:creationId xmlns:a16="http://schemas.microsoft.com/office/drawing/2014/main" id="{81804FD3-AFC3-4DB9-835E-15CAF00677A4}"/>
              </a:ext>
            </a:extLst>
          </p:cNvPr>
          <p:cNvSpPr/>
          <p:nvPr/>
        </p:nvSpPr>
        <p:spPr>
          <a:xfrm>
            <a:off x="3222006" y="4134831"/>
            <a:ext cx="349578" cy="568064"/>
          </a:xfrm>
          <a:custGeom>
            <a:avLst/>
            <a:gdLst>
              <a:gd name="connsiteX0" fmla="*/ 216694 w 304800"/>
              <a:gd name="connsiteY0" fmla="*/ 407194 h 495300"/>
              <a:gd name="connsiteX1" fmla="*/ 302419 w 304800"/>
              <a:gd name="connsiteY1" fmla="*/ 378619 h 495300"/>
              <a:gd name="connsiteX2" fmla="*/ 302419 w 304800"/>
              <a:gd name="connsiteY2" fmla="*/ 464344 h 495300"/>
              <a:gd name="connsiteX3" fmla="*/ 197644 w 304800"/>
              <a:gd name="connsiteY3" fmla="*/ 492919 h 495300"/>
              <a:gd name="connsiteX4" fmla="*/ 64294 w 304800"/>
              <a:gd name="connsiteY4" fmla="*/ 369094 h 495300"/>
              <a:gd name="connsiteX5" fmla="*/ 64294 w 304800"/>
              <a:gd name="connsiteY5" fmla="*/ 207169 h 495300"/>
              <a:gd name="connsiteX6" fmla="*/ 7144 w 304800"/>
              <a:gd name="connsiteY6" fmla="*/ 207169 h 495300"/>
              <a:gd name="connsiteX7" fmla="*/ 7144 w 304800"/>
              <a:gd name="connsiteY7" fmla="*/ 130969 h 495300"/>
              <a:gd name="connsiteX8" fmla="*/ 111919 w 304800"/>
              <a:gd name="connsiteY8" fmla="*/ 7144 h 495300"/>
              <a:gd name="connsiteX9" fmla="*/ 169069 w 304800"/>
              <a:gd name="connsiteY9" fmla="*/ 7144 h 495300"/>
              <a:gd name="connsiteX10" fmla="*/ 169069 w 304800"/>
              <a:gd name="connsiteY10" fmla="*/ 121444 h 495300"/>
              <a:gd name="connsiteX11" fmla="*/ 283369 w 304800"/>
              <a:gd name="connsiteY11" fmla="*/ 121444 h 495300"/>
              <a:gd name="connsiteX12" fmla="*/ 283369 w 304800"/>
              <a:gd name="connsiteY12" fmla="*/ 207169 h 495300"/>
              <a:gd name="connsiteX13" fmla="*/ 169069 w 304800"/>
              <a:gd name="connsiteY13" fmla="*/ 207169 h 495300"/>
              <a:gd name="connsiteX14" fmla="*/ 169069 w 304800"/>
              <a:gd name="connsiteY14" fmla="*/ 321469 h 495300"/>
              <a:gd name="connsiteX15" fmla="*/ 216694 w 304800"/>
              <a:gd name="connsiteY15" fmla="*/ 407194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4800" h="495300">
                <a:moveTo>
                  <a:pt x="216694" y="407194"/>
                </a:moveTo>
                <a:cubicBezTo>
                  <a:pt x="216694" y="407194"/>
                  <a:pt x="279559" y="411956"/>
                  <a:pt x="302419" y="378619"/>
                </a:cubicBezTo>
                <a:lnTo>
                  <a:pt x="302419" y="464344"/>
                </a:lnTo>
                <a:cubicBezTo>
                  <a:pt x="302419" y="464344"/>
                  <a:pt x="248126" y="492919"/>
                  <a:pt x="197644" y="492919"/>
                </a:cubicBezTo>
                <a:cubicBezTo>
                  <a:pt x="147161" y="492919"/>
                  <a:pt x="65246" y="468154"/>
                  <a:pt x="64294" y="369094"/>
                </a:cubicBezTo>
                <a:lnTo>
                  <a:pt x="64294" y="207169"/>
                </a:lnTo>
                <a:lnTo>
                  <a:pt x="7144" y="207169"/>
                </a:lnTo>
                <a:lnTo>
                  <a:pt x="7144" y="130969"/>
                </a:lnTo>
                <a:cubicBezTo>
                  <a:pt x="7144" y="130969"/>
                  <a:pt x="96679" y="121444"/>
                  <a:pt x="111919" y="7144"/>
                </a:cubicBezTo>
                <a:lnTo>
                  <a:pt x="169069" y="7144"/>
                </a:lnTo>
                <a:lnTo>
                  <a:pt x="169069" y="121444"/>
                </a:lnTo>
                <a:lnTo>
                  <a:pt x="283369" y="121444"/>
                </a:lnTo>
                <a:lnTo>
                  <a:pt x="283369" y="207169"/>
                </a:lnTo>
                <a:lnTo>
                  <a:pt x="169069" y="207169"/>
                </a:lnTo>
                <a:lnTo>
                  <a:pt x="169069" y="321469"/>
                </a:lnTo>
                <a:cubicBezTo>
                  <a:pt x="169069" y="321469"/>
                  <a:pt x="161449" y="402431"/>
                  <a:pt x="216694" y="407194"/>
                </a:cubicBezTo>
                <a:close/>
              </a:path>
            </a:pathLst>
          </a:custGeom>
          <a:solidFill>
            <a:schemeClr val="tx2"/>
          </a:solidFill>
          <a:ln w="9525" cap="flat">
            <a:noFill/>
            <a:prstDash val="solid"/>
            <a:miter/>
          </a:ln>
        </p:spPr>
        <p:txBody>
          <a:bodyPr rtlCol="0" anchor="ctr"/>
          <a:lstStyle/>
          <a:p>
            <a:endParaRPr lang="fr-FR" dirty="0">
              <a:latin typeface="Helvetica Neue Normal" charset="0"/>
            </a:endParaRPr>
          </a:p>
        </p:txBody>
      </p:sp>
      <p:sp>
        <p:nvSpPr>
          <p:cNvPr id="14" name="Forme libre : forme 13">
            <a:extLst>
              <a:ext uri="{FF2B5EF4-FFF2-40B4-BE49-F238E27FC236}">
                <a16:creationId xmlns:a16="http://schemas.microsoft.com/office/drawing/2014/main" id="{8DCC8671-B4F0-4247-B113-D64740ABCEF3}"/>
              </a:ext>
            </a:extLst>
          </p:cNvPr>
          <p:cNvSpPr/>
          <p:nvPr/>
        </p:nvSpPr>
        <p:spPr>
          <a:xfrm>
            <a:off x="10242268" y="4178528"/>
            <a:ext cx="557142" cy="480670"/>
          </a:xfrm>
          <a:custGeom>
            <a:avLst/>
            <a:gdLst>
              <a:gd name="connsiteX0" fmla="*/ 283369 w 485775"/>
              <a:gd name="connsiteY0" fmla="*/ 103725 h 419100"/>
              <a:gd name="connsiteX1" fmla="*/ 311944 w 485775"/>
              <a:gd name="connsiteY1" fmla="*/ 113250 h 419100"/>
              <a:gd name="connsiteX2" fmla="*/ 330994 w 485775"/>
              <a:gd name="connsiteY2" fmla="*/ 189450 h 419100"/>
              <a:gd name="connsiteX3" fmla="*/ 273844 w 485775"/>
              <a:gd name="connsiteY3" fmla="*/ 275175 h 419100"/>
              <a:gd name="connsiteX4" fmla="*/ 226219 w 485775"/>
              <a:gd name="connsiteY4" fmla="*/ 189450 h 419100"/>
              <a:gd name="connsiteX5" fmla="*/ 159544 w 485775"/>
              <a:gd name="connsiteY5" fmla="*/ 18000 h 419100"/>
              <a:gd name="connsiteX6" fmla="*/ 7144 w 485775"/>
              <a:gd name="connsiteY6" fmla="*/ 122775 h 419100"/>
              <a:gd name="connsiteX7" fmla="*/ 35719 w 485775"/>
              <a:gd name="connsiteY7" fmla="*/ 151350 h 419100"/>
              <a:gd name="connsiteX8" fmla="*/ 64294 w 485775"/>
              <a:gd name="connsiteY8" fmla="*/ 132300 h 419100"/>
              <a:gd name="connsiteX9" fmla="*/ 111919 w 485775"/>
              <a:gd name="connsiteY9" fmla="*/ 218025 h 419100"/>
              <a:gd name="connsiteX10" fmla="*/ 169069 w 485775"/>
              <a:gd name="connsiteY10" fmla="*/ 379950 h 419100"/>
              <a:gd name="connsiteX11" fmla="*/ 235744 w 485775"/>
              <a:gd name="connsiteY11" fmla="*/ 418050 h 419100"/>
              <a:gd name="connsiteX12" fmla="*/ 378619 w 485775"/>
              <a:gd name="connsiteY12" fmla="*/ 294225 h 419100"/>
              <a:gd name="connsiteX13" fmla="*/ 483394 w 485775"/>
              <a:gd name="connsiteY13" fmla="*/ 103725 h 419100"/>
              <a:gd name="connsiteX14" fmla="*/ 435769 w 485775"/>
              <a:gd name="connsiteY14" fmla="*/ 8475 h 419100"/>
              <a:gd name="connsiteX15" fmla="*/ 283369 w 485775"/>
              <a:gd name="connsiteY15" fmla="*/ 103725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5775" h="419100">
                <a:moveTo>
                  <a:pt x="283369" y="103725"/>
                </a:moveTo>
                <a:cubicBezTo>
                  <a:pt x="283369" y="115155"/>
                  <a:pt x="297656" y="106582"/>
                  <a:pt x="311944" y="113250"/>
                </a:cubicBezTo>
                <a:cubicBezTo>
                  <a:pt x="326231" y="119917"/>
                  <a:pt x="352901" y="127537"/>
                  <a:pt x="330994" y="189450"/>
                </a:cubicBezTo>
                <a:cubicBezTo>
                  <a:pt x="330994" y="189450"/>
                  <a:pt x="299561" y="281842"/>
                  <a:pt x="273844" y="275175"/>
                </a:cubicBezTo>
                <a:cubicBezTo>
                  <a:pt x="273844" y="275175"/>
                  <a:pt x="233839" y="277080"/>
                  <a:pt x="226219" y="189450"/>
                </a:cubicBezTo>
                <a:cubicBezTo>
                  <a:pt x="218599" y="101820"/>
                  <a:pt x="203359" y="13237"/>
                  <a:pt x="159544" y="18000"/>
                </a:cubicBezTo>
                <a:cubicBezTo>
                  <a:pt x="115729" y="22762"/>
                  <a:pt x="50959" y="65625"/>
                  <a:pt x="7144" y="122775"/>
                </a:cubicBezTo>
                <a:cubicBezTo>
                  <a:pt x="7144" y="122775"/>
                  <a:pt x="19526" y="152302"/>
                  <a:pt x="35719" y="151350"/>
                </a:cubicBezTo>
                <a:cubicBezTo>
                  <a:pt x="51911" y="150397"/>
                  <a:pt x="50959" y="126585"/>
                  <a:pt x="64294" y="132300"/>
                </a:cubicBezTo>
                <a:cubicBezTo>
                  <a:pt x="77629" y="138015"/>
                  <a:pt x="98584" y="137062"/>
                  <a:pt x="111919" y="218025"/>
                </a:cubicBezTo>
                <a:cubicBezTo>
                  <a:pt x="125254" y="298987"/>
                  <a:pt x="146209" y="341850"/>
                  <a:pt x="169069" y="379950"/>
                </a:cubicBezTo>
                <a:cubicBezTo>
                  <a:pt x="191929" y="418050"/>
                  <a:pt x="215741" y="418050"/>
                  <a:pt x="235744" y="418050"/>
                </a:cubicBezTo>
                <a:cubicBezTo>
                  <a:pt x="255746" y="418050"/>
                  <a:pt x="319564" y="372330"/>
                  <a:pt x="378619" y="294225"/>
                </a:cubicBezTo>
                <a:cubicBezTo>
                  <a:pt x="437674" y="216120"/>
                  <a:pt x="483394" y="121822"/>
                  <a:pt x="483394" y="103725"/>
                </a:cubicBezTo>
                <a:cubicBezTo>
                  <a:pt x="483394" y="85627"/>
                  <a:pt x="500539" y="19905"/>
                  <a:pt x="435769" y="8475"/>
                </a:cubicBezTo>
                <a:cubicBezTo>
                  <a:pt x="370999" y="-2955"/>
                  <a:pt x="284321" y="61815"/>
                  <a:pt x="283369" y="103725"/>
                </a:cubicBezTo>
                <a:close/>
              </a:path>
            </a:pathLst>
          </a:custGeom>
          <a:solidFill>
            <a:schemeClr val="tx2"/>
          </a:solidFill>
          <a:ln w="9525" cap="flat">
            <a:noFill/>
            <a:prstDash val="solid"/>
            <a:miter/>
          </a:ln>
        </p:spPr>
        <p:txBody>
          <a:bodyPr rtlCol="0" anchor="ctr"/>
          <a:lstStyle/>
          <a:p>
            <a:endParaRPr lang="fr-FR" dirty="0">
              <a:latin typeface="Helvetica Neue Normal" charset="0"/>
            </a:endParaRPr>
          </a:p>
        </p:txBody>
      </p:sp>
      <p:sp>
        <p:nvSpPr>
          <p:cNvPr id="15" name="Forme libre : forme 14">
            <a:extLst>
              <a:ext uri="{FF2B5EF4-FFF2-40B4-BE49-F238E27FC236}">
                <a16:creationId xmlns:a16="http://schemas.microsoft.com/office/drawing/2014/main" id="{519626B4-DF36-4AD7-AFBB-B08A7CA1637C}"/>
              </a:ext>
            </a:extLst>
          </p:cNvPr>
          <p:cNvSpPr/>
          <p:nvPr/>
        </p:nvSpPr>
        <p:spPr>
          <a:xfrm>
            <a:off x="1462514" y="4162141"/>
            <a:ext cx="535294" cy="513444"/>
          </a:xfrm>
          <a:custGeom>
            <a:avLst/>
            <a:gdLst>
              <a:gd name="connsiteX0" fmla="*/ 236696 w 466725"/>
              <a:gd name="connsiteY0" fmla="*/ 77629 h 447675"/>
              <a:gd name="connsiteX1" fmla="*/ 319564 w 466725"/>
              <a:gd name="connsiteY1" fmla="*/ 7144 h 447675"/>
              <a:gd name="connsiteX2" fmla="*/ 459581 w 466725"/>
              <a:gd name="connsiteY2" fmla="*/ 92869 h 447675"/>
              <a:gd name="connsiteX3" fmla="*/ 376714 w 466725"/>
              <a:gd name="connsiteY3" fmla="*/ 163354 h 447675"/>
              <a:gd name="connsiteX4" fmla="*/ 236696 w 466725"/>
              <a:gd name="connsiteY4" fmla="*/ 77629 h 447675"/>
              <a:gd name="connsiteX5" fmla="*/ 236696 w 466725"/>
              <a:gd name="connsiteY5" fmla="*/ 257651 h 447675"/>
              <a:gd name="connsiteX6" fmla="*/ 376714 w 466725"/>
              <a:gd name="connsiteY6" fmla="*/ 171926 h 447675"/>
              <a:gd name="connsiteX7" fmla="*/ 459581 w 466725"/>
              <a:gd name="connsiteY7" fmla="*/ 242411 h 447675"/>
              <a:gd name="connsiteX8" fmla="*/ 319564 w 466725"/>
              <a:gd name="connsiteY8" fmla="*/ 328136 h 447675"/>
              <a:gd name="connsiteX9" fmla="*/ 236696 w 466725"/>
              <a:gd name="connsiteY9" fmla="*/ 257651 h 447675"/>
              <a:gd name="connsiteX10" fmla="*/ 320516 w 466725"/>
              <a:gd name="connsiteY10" fmla="*/ 347186 h 447675"/>
              <a:gd name="connsiteX11" fmla="*/ 371951 w 466725"/>
              <a:gd name="connsiteY11" fmla="*/ 317659 h 447675"/>
              <a:gd name="connsiteX12" fmla="*/ 371951 w 466725"/>
              <a:gd name="connsiteY12" fmla="*/ 358616 h 447675"/>
              <a:gd name="connsiteX13" fmla="*/ 238601 w 466725"/>
              <a:gd name="connsiteY13" fmla="*/ 442436 h 447675"/>
              <a:gd name="connsiteX14" fmla="*/ 229076 w 466725"/>
              <a:gd name="connsiteY14" fmla="*/ 442436 h 447675"/>
              <a:gd name="connsiteX15" fmla="*/ 95726 w 466725"/>
              <a:gd name="connsiteY15" fmla="*/ 358616 h 447675"/>
              <a:gd name="connsiteX16" fmla="*/ 95726 w 466725"/>
              <a:gd name="connsiteY16" fmla="*/ 317659 h 447675"/>
              <a:gd name="connsiteX17" fmla="*/ 147161 w 466725"/>
              <a:gd name="connsiteY17" fmla="*/ 347186 h 447675"/>
              <a:gd name="connsiteX18" fmla="*/ 220504 w 466725"/>
              <a:gd name="connsiteY18" fmla="*/ 286226 h 447675"/>
              <a:gd name="connsiteX19" fmla="*/ 232886 w 466725"/>
              <a:gd name="connsiteY19" fmla="*/ 275749 h 447675"/>
              <a:gd name="connsiteX20" fmla="*/ 245269 w 466725"/>
              <a:gd name="connsiteY20" fmla="*/ 286226 h 447675"/>
              <a:gd name="connsiteX21" fmla="*/ 320516 w 466725"/>
              <a:gd name="connsiteY21" fmla="*/ 347186 h 447675"/>
              <a:gd name="connsiteX22" fmla="*/ 7144 w 466725"/>
              <a:gd name="connsiteY22" fmla="*/ 242411 h 447675"/>
              <a:gd name="connsiteX23" fmla="*/ 90011 w 466725"/>
              <a:gd name="connsiteY23" fmla="*/ 171926 h 447675"/>
              <a:gd name="connsiteX24" fmla="*/ 230029 w 466725"/>
              <a:gd name="connsiteY24" fmla="*/ 257651 h 447675"/>
              <a:gd name="connsiteX25" fmla="*/ 148114 w 466725"/>
              <a:gd name="connsiteY25" fmla="*/ 328136 h 447675"/>
              <a:gd name="connsiteX26" fmla="*/ 7144 w 466725"/>
              <a:gd name="connsiteY26" fmla="*/ 242411 h 447675"/>
              <a:gd name="connsiteX27" fmla="*/ 7144 w 466725"/>
              <a:gd name="connsiteY27" fmla="*/ 92869 h 447675"/>
              <a:gd name="connsiteX28" fmla="*/ 147161 w 466725"/>
              <a:gd name="connsiteY28" fmla="*/ 7144 h 447675"/>
              <a:gd name="connsiteX29" fmla="*/ 230029 w 466725"/>
              <a:gd name="connsiteY29" fmla="*/ 77629 h 447675"/>
              <a:gd name="connsiteX30" fmla="*/ 90011 w 466725"/>
              <a:gd name="connsiteY30" fmla="*/ 163354 h 447675"/>
              <a:gd name="connsiteX31" fmla="*/ 7144 w 466725"/>
              <a:gd name="connsiteY31" fmla="*/ 92869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66725" h="447675">
                <a:moveTo>
                  <a:pt x="236696" y="77629"/>
                </a:moveTo>
                <a:lnTo>
                  <a:pt x="319564" y="7144"/>
                </a:lnTo>
                <a:lnTo>
                  <a:pt x="459581" y="92869"/>
                </a:lnTo>
                <a:lnTo>
                  <a:pt x="376714" y="163354"/>
                </a:lnTo>
                <a:lnTo>
                  <a:pt x="236696" y="77629"/>
                </a:lnTo>
                <a:close/>
                <a:moveTo>
                  <a:pt x="236696" y="257651"/>
                </a:moveTo>
                <a:lnTo>
                  <a:pt x="376714" y="171926"/>
                </a:lnTo>
                <a:lnTo>
                  <a:pt x="459581" y="242411"/>
                </a:lnTo>
                <a:lnTo>
                  <a:pt x="319564" y="328136"/>
                </a:lnTo>
                <a:lnTo>
                  <a:pt x="236696" y="257651"/>
                </a:lnTo>
                <a:close/>
                <a:moveTo>
                  <a:pt x="320516" y="347186"/>
                </a:moveTo>
                <a:lnTo>
                  <a:pt x="371951" y="317659"/>
                </a:lnTo>
                <a:lnTo>
                  <a:pt x="371951" y="358616"/>
                </a:lnTo>
                <a:lnTo>
                  <a:pt x="238601" y="442436"/>
                </a:lnTo>
                <a:lnTo>
                  <a:pt x="229076" y="442436"/>
                </a:lnTo>
                <a:lnTo>
                  <a:pt x="95726" y="358616"/>
                </a:lnTo>
                <a:lnTo>
                  <a:pt x="95726" y="317659"/>
                </a:lnTo>
                <a:lnTo>
                  <a:pt x="147161" y="347186"/>
                </a:lnTo>
                <a:lnTo>
                  <a:pt x="220504" y="286226"/>
                </a:lnTo>
                <a:lnTo>
                  <a:pt x="232886" y="275749"/>
                </a:lnTo>
                <a:lnTo>
                  <a:pt x="245269" y="286226"/>
                </a:lnTo>
                <a:lnTo>
                  <a:pt x="320516" y="347186"/>
                </a:lnTo>
                <a:close/>
                <a:moveTo>
                  <a:pt x="7144" y="242411"/>
                </a:moveTo>
                <a:lnTo>
                  <a:pt x="90011" y="171926"/>
                </a:lnTo>
                <a:lnTo>
                  <a:pt x="230029" y="257651"/>
                </a:lnTo>
                <a:lnTo>
                  <a:pt x="148114" y="328136"/>
                </a:lnTo>
                <a:lnTo>
                  <a:pt x="7144" y="242411"/>
                </a:lnTo>
                <a:close/>
                <a:moveTo>
                  <a:pt x="7144" y="92869"/>
                </a:moveTo>
                <a:lnTo>
                  <a:pt x="147161" y="7144"/>
                </a:lnTo>
                <a:lnTo>
                  <a:pt x="230029" y="77629"/>
                </a:lnTo>
                <a:lnTo>
                  <a:pt x="90011" y="163354"/>
                </a:lnTo>
                <a:lnTo>
                  <a:pt x="7144" y="92869"/>
                </a:lnTo>
                <a:close/>
              </a:path>
            </a:pathLst>
          </a:custGeom>
          <a:solidFill>
            <a:schemeClr val="tx2"/>
          </a:solidFill>
          <a:ln w="9525" cap="flat">
            <a:noFill/>
            <a:prstDash val="solid"/>
            <a:miter/>
          </a:ln>
        </p:spPr>
        <p:txBody>
          <a:bodyPr rtlCol="0" anchor="ctr"/>
          <a:lstStyle/>
          <a:p>
            <a:endParaRPr lang="fr-FR" dirty="0">
              <a:latin typeface="Helvetica Neue Normal" charset="0"/>
            </a:endParaRPr>
          </a:p>
        </p:txBody>
      </p:sp>
      <p:pic>
        <p:nvPicPr>
          <p:cNvPr id="17" name="Graphic 16">
            <a:extLst>
              <a:ext uri="{FF2B5EF4-FFF2-40B4-BE49-F238E27FC236}">
                <a16:creationId xmlns:a16="http://schemas.microsoft.com/office/drawing/2014/main" id="{465DCCAF-1337-489C-B1E9-8B66B0CA686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429110" y="4099776"/>
            <a:ext cx="638175" cy="638175"/>
          </a:xfrm>
          <a:prstGeom prst="rect">
            <a:avLst/>
          </a:prstGeom>
        </p:spPr>
      </p:pic>
      <p:pic>
        <p:nvPicPr>
          <p:cNvPr id="19" name="Graphic 18">
            <a:extLst>
              <a:ext uri="{FF2B5EF4-FFF2-40B4-BE49-F238E27FC236}">
                <a16:creationId xmlns:a16="http://schemas.microsoft.com/office/drawing/2014/main" id="{DC8B664A-9EF4-4305-A16C-04630DDEA9C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27469" y="2705100"/>
            <a:ext cx="586740" cy="586740"/>
          </a:xfrm>
          <a:prstGeom prst="rect">
            <a:avLst/>
          </a:prstGeom>
        </p:spPr>
      </p:pic>
      <p:pic>
        <p:nvPicPr>
          <p:cNvPr id="21" name="Graphic 20">
            <a:extLst>
              <a:ext uri="{FF2B5EF4-FFF2-40B4-BE49-F238E27FC236}">
                <a16:creationId xmlns:a16="http://schemas.microsoft.com/office/drawing/2014/main" id="{6D31CC02-A087-42E8-8B2C-85310724404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481497" y="5559425"/>
            <a:ext cx="533400" cy="533400"/>
          </a:xfrm>
          <a:prstGeom prst="rect">
            <a:avLst/>
          </a:prstGeom>
        </p:spPr>
      </p:pic>
      <p:pic>
        <p:nvPicPr>
          <p:cNvPr id="23" name="Graphic 22">
            <a:extLst>
              <a:ext uri="{FF2B5EF4-FFF2-40B4-BE49-F238E27FC236}">
                <a16:creationId xmlns:a16="http://schemas.microsoft.com/office/drawing/2014/main" id="{009F350A-547B-4B9E-9446-E6877BDDD59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711350" y="5476875"/>
            <a:ext cx="542925" cy="542925"/>
          </a:xfrm>
          <a:prstGeom prst="rect">
            <a:avLst/>
          </a:prstGeom>
        </p:spPr>
      </p:pic>
      <p:pic>
        <p:nvPicPr>
          <p:cNvPr id="25" name="Graphic 24">
            <a:extLst>
              <a:ext uri="{FF2B5EF4-FFF2-40B4-BE49-F238E27FC236}">
                <a16:creationId xmlns:a16="http://schemas.microsoft.com/office/drawing/2014/main" id="{F2A09524-F834-418B-8830-226611FACCE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869531" y="5572125"/>
            <a:ext cx="619125" cy="619125"/>
          </a:xfrm>
          <a:prstGeom prst="rect">
            <a:avLst/>
          </a:prstGeom>
        </p:spPr>
      </p:pic>
      <p:pic>
        <p:nvPicPr>
          <p:cNvPr id="27" name="Graphic 26">
            <a:extLst>
              <a:ext uri="{FF2B5EF4-FFF2-40B4-BE49-F238E27FC236}">
                <a16:creationId xmlns:a16="http://schemas.microsoft.com/office/drawing/2014/main" id="{A4FF4FCE-A9DF-474D-83CF-F9330B86813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144383" y="5588000"/>
            <a:ext cx="504825" cy="504825"/>
          </a:xfrm>
          <a:prstGeom prst="rect">
            <a:avLst/>
          </a:prstGeom>
        </p:spPr>
      </p:pic>
      <p:pic>
        <p:nvPicPr>
          <p:cNvPr id="29" name="Graphic 28">
            <a:extLst>
              <a:ext uri="{FF2B5EF4-FFF2-40B4-BE49-F238E27FC236}">
                <a16:creationId xmlns:a16="http://schemas.microsoft.com/office/drawing/2014/main" id="{59DE629B-CA37-4752-9134-81FD74A4D51F}"/>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0282714" y="5616575"/>
            <a:ext cx="476250" cy="476250"/>
          </a:xfrm>
          <a:prstGeom prst="rect">
            <a:avLst/>
          </a:prstGeom>
        </p:spPr>
      </p:pic>
      <p:pic>
        <p:nvPicPr>
          <p:cNvPr id="31" name="Graphic 30">
            <a:extLst>
              <a:ext uri="{FF2B5EF4-FFF2-40B4-BE49-F238E27FC236}">
                <a16:creationId xmlns:a16="http://schemas.microsoft.com/office/drawing/2014/main" id="{7237DAFB-1683-4FDB-9490-BE72D1E93381}"/>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442030" y="5516562"/>
            <a:ext cx="576263" cy="576263"/>
          </a:xfrm>
          <a:prstGeom prst="rect">
            <a:avLst/>
          </a:prstGeom>
        </p:spPr>
      </p:pic>
    </p:spTree>
    <p:extLst>
      <p:ext uri="{BB962C8B-B14F-4D97-AF65-F5344CB8AC3E}">
        <p14:creationId xmlns:p14="http://schemas.microsoft.com/office/powerpoint/2010/main" val="242976590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1723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F8A0F5C-5C6B-47C2-96B1-DCDB923954D3}"/>
              </a:ext>
            </a:extLst>
          </p:cNvPr>
          <p:cNvSpPr txBox="1"/>
          <p:nvPr/>
        </p:nvSpPr>
        <p:spPr>
          <a:xfrm>
            <a:off x="1304925" y="1519312"/>
            <a:ext cx="9505950" cy="2289858"/>
          </a:xfrm>
          <a:prstGeom prst="rect">
            <a:avLst/>
          </a:prstGeom>
          <a:noFill/>
        </p:spPr>
        <p:txBody>
          <a:bodyPr wrap="square" lIns="0" bIns="0" rtlCol="0" anchor="t">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5400" u="none" strike="noStrike" kern="1200" cap="none" spc="0" normalizeH="0" baseline="0" noProof="0" dirty="0">
                <a:ln>
                  <a:noFill/>
                </a:ln>
                <a:solidFill>
                  <a:prstClr val="white"/>
                </a:solidFill>
                <a:effectLst/>
                <a:uLnTx/>
                <a:uFillTx/>
                <a:latin typeface="Helvetica Neue Moyen" charset="0"/>
                <a:ea typeface="+mn-ea"/>
                <a:cs typeface="Helvetica Neue Moyen" charset="0"/>
              </a:rPr>
              <a:t>Leverage agile </a:t>
            </a:r>
            <a:r>
              <a:rPr kumimoji="0" lang="en-US" sz="5400" u="none" strike="noStrike" kern="1200" cap="none" spc="0" normalizeH="0" baseline="0" noProof="0" dirty="0">
                <a:ln>
                  <a:noFill/>
                </a:ln>
                <a:effectLst/>
                <a:uLnTx/>
                <a:uFillTx/>
                <a:latin typeface="Helvetica Neue Moyen" charset="0"/>
                <a:ea typeface="+mn-ea"/>
                <a:cs typeface="Helvetica Neue Moyen" charset="0"/>
              </a:rPr>
              <a:t>frameworks</a:t>
            </a:r>
            <a:r>
              <a:rPr kumimoji="0" lang="en-US" sz="5400" u="none" strike="noStrike" kern="1200" cap="none" spc="0" normalizeH="0" baseline="0" noProof="0" dirty="0">
                <a:ln>
                  <a:noFill/>
                </a:ln>
                <a:solidFill>
                  <a:prstClr val="white"/>
                </a:solidFill>
                <a:effectLst/>
                <a:uLnTx/>
                <a:uFillTx/>
                <a:latin typeface="Helvetica Neue Moyen" charset="0"/>
                <a:ea typeface="+mn-ea"/>
                <a:cs typeface="Helvetica Neue Moyen" charset="0"/>
              </a:rPr>
              <a:t> </a:t>
            </a:r>
            <a:br>
              <a:rPr kumimoji="0" lang="en-US" sz="5400" u="none" strike="noStrike" kern="1200" cap="none" spc="0" normalizeH="0" baseline="0" noProof="0" dirty="0">
                <a:ln>
                  <a:noFill/>
                </a:ln>
                <a:solidFill>
                  <a:prstClr val="white"/>
                </a:solidFill>
                <a:effectLst/>
                <a:uLnTx/>
                <a:uFillTx/>
                <a:latin typeface="Helvetica Neue Moyen" charset="0"/>
                <a:ea typeface="+mn-ea"/>
                <a:cs typeface="Helvetica Neue Moyen" charset="0"/>
              </a:rPr>
            </a:br>
            <a:r>
              <a:rPr kumimoji="0" lang="en-US" sz="5400" u="none" strike="noStrike" kern="1200" cap="none" spc="0" normalizeH="0" baseline="0" noProof="0" dirty="0">
                <a:ln>
                  <a:noFill/>
                </a:ln>
                <a:solidFill>
                  <a:prstClr val="white"/>
                </a:solidFill>
                <a:effectLst/>
                <a:uLnTx/>
                <a:uFillTx/>
                <a:latin typeface="Helvetica Neue Moyen" charset="0"/>
                <a:ea typeface="+mn-ea"/>
                <a:cs typeface="Helvetica Neue Moyen" charset="0"/>
              </a:rPr>
              <a:t>to provide a robust synopsis for high level overviews.</a:t>
            </a:r>
            <a:endParaRPr kumimoji="0" lang="fr-FR" sz="5400" u="none" strike="noStrike" kern="1200" cap="none" spc="0" normalizeH="0" baseline="0" noProof="0" dirty="0">
              <a:ln>
                <a:noFill/>
              </a:ln>
              <a:solidFill>
                <a:prstClr val="white"/>
              </a:solidFill>
              <a:effectLst/>
              <a:uLnTx/>
              <a:uFillTx/>
              <a:latin typeface="Helvetica Neue Moyen" charset="0"/>
              <a:ea typeface="+mn-ea"/>
              <a:cs typeface="Helvetica Neue Moyen" charset="0"/>
            </a:endParaRPr>
          </a:p>
        </p:txBody>
      </p:sp>
      <p:sp>
        <p:nvSpPr>
          <p:cNvPr id="5" name="TextBox 4">
            <a:extLst>
              <a:ext uri="{FF2B5EF4-FFF2-40B4-BE49-F238E27FC236}">
                <a16:creationId xmlns:a16="http://schemas.microsoft.com/office/drawing/2014/main" id="{7E11740C-C5EC-4E44-B1CC-60FD90A4348A}"/>
              </a:ext>
            </a:extLst>
          </p:cNvPr>
          <p:cNvSpPr txBox="1"/>
          <p:nvPr/>
        </p:nvSpPr>
        <p:spPr>
          <a:xfrm>
            <a:off x="1343025" y="4744978"/>
            <a:ext cx="3068955" cy="517065"/>
          </a:xfrm>
          <a:prstGeom prst="rect">
            <a:avLst/>
          </a:prstGeom>
          <a:noFill/>
        </p:spPr>
        <p:txBody>
          <a:bodyPr wrap="square" lIns="0" t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400" u="none" strike="noStrike" kern="1200" cap="none" spc="0" normalizeH="0" baseline="0" noProof="0" dirty="0">
                <a:ln>
                  <a:noFill/>
                </a:ln>
                <a:solidFill>
                  <a:prstClr val="white"/>
                </a:solidFill>
                <a:effectLst/>
                <a:uLnTx/>
                <a:uFillTx/>
                <a:latin typeface="Helvetica Neue Normal" charset="0"/>
                <a:ea typeface="+mn-ea"/>
                <a:cs typeface="Helvetica Neue Normal" charset="0"/>
              </a:rPr>
              <a:t>Capitalize on low hanging fruit </a:t>
            </a:r>
            <a:br>
              <a:rPr kumimoji="0" lang="en-US" sz="1400" u="none" strike="noStrike" kern="1200" cap="none" spc="0" normalizeH="0" baseline="0" noProof="0" dirty="0">
                <a:ln>
                  <a:noFill/>
                </a:ln>
                <a:solidFill>
                  <a:prstClr val="white"/>
                </a:solidFill>
                <a:effectLst/>
                <a:uLnTx/>
                <a:uFillTx/>
                <a:latin typeface="Helvetica Neue Normal" charset="0"/>
                <a:ea typeface="+mn-ea"/>
                <a:cs typeface="Helvetica Neue Normal" charset="0"/>
              </a:rPr>
            </a:br>
            <a:r>
              <a:rPr kumimoji="0" lang="en-US" sz="1400" u="none" strike="noStrike" kern="1200" cap="none" spc="0" normalizeH="0" baseline="0" noProof="0" dirty="0">
                <a:ln>
                  <a:noFill/>
                </a:ln>
                <a:solidFill>
                  <a:prstClr val="white"/>
                </a:solidFill>
                <a:effectLst/>
                <a:uLnTx/>
                <a:uFillTx/>
                <a:latin typeface="Helvetica Neue Normal" charset="0"/>
                <a:ea typeface="+mn-ea"/>
                <a:cs typeface="Helvetica Neue Normal" charset="0"/>
              </a:rPr>
              <a:t>to identify a ballpark </a:t>
            </a:r>
            <a:endParaRPr kumimoji="0" lang="fr-FR" sz="1400" u="none" strike="noStrike" kern="1200" cap="none" spc="0" normalizeH="0" baseline="0" noProof="0" dirty="0">
              <a:ln>
                <a:noFill/>
              </a:ln>
              <a:solidFill>
                <a:prstClr val="white"/>
              </a:solidFill>
              <a:effectLst/>
              <a:uLnTx/>
              <a:uFillTx/>
              <a:latin typeface="Helvetica Neue Normal" charset="0"/>
              <a:ea typeface="+mn-ea"/>
              <a:cs typeface="Helvetica Neue Normal" charset="0"/>
            </a:endParaRPr>
          </a:p>
        </p:txBody>
      </p:sp>
      <p:sp>
        <p:nvSpPr>
          <p:cNvPr id="7" name="TextBox 6">
            <a:extLst>
              <a:ext uri="{FF2B5EF4-FFF2-40B4-BE49-F238E27FC236}">
                <a16:creationId xmlns:a16="http://schemas.microsoft.com/office/drawing/2014/main" id="{1DC379CD-1253-45F1-941C-3AF9B7A8D9BC}"/>
              </a:ext>
            </a:extLst>
          </p:cNvPr>
          <p:cNvSpPr txBox="1"/>
          <p:nvPr/>
        </p:nvSpPr>
        <p:spPr>
          <a:xfrm>
            <a:off x="4561522" y="4744978"/>
            <a:ext cx="3468053" cy="517065"/>
          </a:xfrm>
          <a:prstGeom prst="rect">
            <a:avLst/>
          </a:prstGeom>
          <a:noFill/>
        </p:spPr>
        <p:txBody>
          <a:bodyPr wrap="square" lIns="0" tIns="0" bIns="0" rtlCol="0" anchor="t">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sz="1400" u="none" strike="noStrike" kern="1200" cap="none" spc="0" normalizeH="0" baseline="0" noProof="0" dirty="0">
                <a:ln>
                  <a:noFill/>
                </a:ln>
                <a:solidFill>
                  <a:prstClr val="white"/>
                </a:solidFill>
                <a:effectLst/>
                <a:uLnTx/>
                <a:uFillTx/>
                <a:latin typeface="Helvetica Neue Normal" charset="0"/>
                <a:ea typeface="+mn-ea"/>
                <a:cs typeface="Helvetica Neue Normal" charset="0"/>
              </a:rPr>
              <a:t>Collaboratively administrate empowered markets via plug-and-play networks. </a:t>
            </a:r>
            <a:endParaRPr kumimoji="0" lang="fr-FR" sz="1400" u="none" strike="noStrike" kern="1200" cap="none" spc="0" normalizeH="0" baseline="0" noProof="0" dirty="0">
              <a:ln>
                <a:noFill/>
              </a:ln>
              <a:solidFill>
                <a:prstClr val="white"/>
              </a:solidFill>
              <a:effectLst/>
              <a:uLnTx/>
              <a:uFillTx/>
              <a:latin typeface="Helvetica Neue Normal" charset="0"/>
              <a:ea typeface="+mn-ea"/>
              <a:cs typeface="Helvetica Neue Normal" charset="0"/>
            </a:endParaRPr>
          </a:p>
        </p:txBody>
      </p:sp>
      <p:pic>
        <p:nvPicPr>
          <p:cNvPr id="10" name="Graphic 9">
            <a:extLst>
              <a:ext uri="{FF2B5EF4-FFF2-40B4-BE49-F238E27FC236}">
                <a16:creationId xmlns:a16="http://schemas.microsoft.com/office/drawing/2014/main" id="{D21510C5-6E55-4FC2-B952-19C6863993E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420350" y="4777208"/>
            <a:ext cx="428625" cy="428625"/>
          </a:xfrm>
          <a:prstGeom prst="rect">
            <a:avLst/>
          </a:prstGeom>
        </p:spPr>
      </p:pic>
      <p:sp>
        <p:nvSpPr>
          <p:cNvPr id="14" name="TextBox 13">
            <a:extLst>
              <a:ext uri="{FF2B5EF4-FFF2-40B4-BE49-F238E27FC236}">
                <a16:creationId xmlns:a16="http://schemas.microsoft.com/office/drawing/2014/main" id="{C2AA0DC3-3123-4BA6-8BBD-DE7905AD4236}"/>
              </a:ext>
            </a:extLst>
          </p:cNvPr>
          <p:cNvSpPr txBox="1"/>
          <p:nvPr/>
        </p:nvSpPr>
        <p:spPr>
          <a:xfrm>
            <a:off x="8791575" y="4894571"/>
            <a:ext cx="1479233" cy="193899"/>
          </a:xfrm>
          <a:prstGeom prst="rect">
            <a:avLst/>
          </a:prstGeom>
          <a:noFill/>
        </p:spPr>
        <p:txBody>
          <a:bodyPr wrap="square" lIns="0" tIns="0" bIns="0" rtlCol="0" anchor="ctr">
            <a:spAutoFit/>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en-US" sz="1050" u="none" strike="noStrike" kern="1200" cap="none" spc="0" normalizeH="0" baseline="0" noProof="0" dirty="0">
                <a:ln>
                  <a:noFill/>
                </a:ln>
                <a:solidFill>
                  <a:prstClr val="white"/>
                </a:solidFill>
                <a:effectLst/>
                <a:uLnTx/>
                <a:uFillTx/>
                <a:latin typeface="Helvetica Neue Normal" charset="0"/>
                <a:ea typeface="+mn-ea"/>
                <a:cs typeface="Helvetica Neue Normal" charset="0"/>
              </a:rPr>
              <a:t>Next slide</a:t>
            </a:r>
            <a:endParaRPr kumimoji="0" lang="fr-FR" sz="1050" u="none" strike="noStrike" kern="1200" cap="none" spc="0" normalizeH="0" baseline="0" noProof="0" dirty="0">
              <a:ln>
                <a:noFill/>
              </a:ln>
              <a:solidFill>
                <a:prstClr val="white"/>
              </a:solidFill>
              <a:effectLst/>
              <a:uLnTx/>
              <a:uFillTx/>
              <a:latin typeface="Helvetica Neue Normal" charset="0"/>
              <a:ea typeface="+mn-ea"/>
              <a:cs typeface="Helvetica Neue Normal" charset="0"/>
            </a:endParaRPr>
          </a:p>
        </p:txBody>
      </p:sp>
    </p:spTree>
    <p:extLst>
      <p:ext uri="{BB962C8B-B14F-4D97-AF65-F5344CB8AC3E}">
        <p14:creationId xmlns:p14="http://schemas.microsoft.com/office/powerpoint/2010/main" val="2088787386"/>
      </p:ext>
    </p:extLst>
  </p:cSld>
  <p:clrMapOvr>
    <a:masterClrMapping/>
  </p:clrMapOvr>
</p:sld>
</file>

<file path=ppt/theme/theme1.xml><?xml version="1.0" encoding="utf-8"?>
<a:theme xmlns:a="http://schemas.openxmlformats.org/drawingml/2006/main" name="2_Office Theme">
  <a:themeElements>
    <a:clrScheme name="Personnalisé 30">
      <a:dk1>
        <a:srgbClr val="1D1D1D"/>
      </a:dk1>
      <a:lt1>
        <a:sysClr val="window" lastClr="FFFFFF"/>
      </a:lt1>
      <a:dk2>
        <a:srgbClr val="111111"/>
      </a:dk2>
      <a:lt2>
        <a:srgbClr val="F8F8F8"/>
      </a:lt2>
      <a:accent1>
        <a:srgbClr val="F44336"/>
      </a:accent1>
      <a:accent2>
        <a:srgbClr val="9C27B0"/>
      </a:accent2>
      <a:accent3>
        <a:srgbClr val="3F51B5"/>
      </a:accent3>
      <a:accent4>
        <a:srgbClr val="03A9F4"/>
      </a:accent4>
      <a:accent5>
        <a:srgbClr val="009688"/>
      </a:accent5>
      <a:accent6>
        <a:srgbClr val="8BC34A"/>
      </a:accent6>
      <a:hlink>
        <a:srgbClr val="F44336"/>
      </a:hlink>
      <a:folHlink>
        <a:srgbClr val="3F51B5"/>
      </a:folHlink>
    </a:clrScheme>
    <a:fontScheme name="Slidor">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bIns="0" rtlCol="0" anchor="t">
        <a:spAutoFit/>
      </a:bodyPr>
      <a:lstStyle>
        <a:defPPr algn="l">
          <a:lnSpc>
            <a:spcPct val="150000"/>
          </a:lnSpc>
          <a:defRPr dirty="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2735</TotalTime>
  <Words>4303</Words>
  <Application>Microsoft Office PowerPoint</Application>
  <PresentationFormat>Widescreen</PresentationFormat>
  <Paragraphs>851</Paragraphs>
  <Slides>82</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82</vt:i4>
      </vt:variant>
    </vt:vector>
  </HeadingPairs>
  <TitlesOfParts>
    <vt:vector size="87" baseType="lpstr">
      <vt:lpstr>Arial</vt:lpstr>
      <vt:lpstr>Helvetica Neue Fin</vt:lpstr>
      <vt:lpstr>Helvetica Neue Moyen</vt:lpstr>
      <vt:lpstr>Helvetica Neue Normal</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Glide by Slidor</dc:title>
  <dc:creator>Jerome BESTEL;Slidor</dc:creator>
  <cp:keywords>PowerPoint, Glide, Slidor</cp:keywords>
  <cp:lastModifiedBy>Jerome BESTEL</cp:lastModifiedBy>
  <cp:revision>329</cp:revision>
  <dcterms:created xsi:type="dcterms:W3CDTF">2018-11-08T16:43:29Z</dcterms:created>
  <dcterms:modified xsi:type="dcterms:W3CDTF">2019-02-27T15:53:38Z</dcterms:modified>
</cp:coreProperties>
</file>